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tags/tag9.xml" ContentType="application/vnd.openxmlformats-officedocument.presentationml.tags+xml"/>
  <Override PartName="/ppt/tags/tag10.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tags/tag22.xml" ContentType="application/vnd.openxmlformats-officedocument.presentationml.tags+xml"/>
  <Override PartName="/ppt/tags/tag23.xml" ContentType="application/vnd.openxmlformats-officedocument.presentationml.tags+xml"/>
  <Override PartName="/ppt/charts/chart15.xml" ContentType="application/vnd.openxmlformats-officedocument.drawingml.chart+xml"/>
  <Override PartName="/ppt/charts/chart1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rts/chart17.xml" ContentType="application/vnd.openxmlformats-officedocument.drawingml.chart+xml"/>
  <Override PartName="/ppt/charts/style6.xml" ContentType="application/vnd.ms-office.chartstyle+xml"/>
  <Override PartName="/ppt/charts/colors6.xml" ContentType="application/vnd.ms-office.chartcolorstyle+xml"/>
  <Override PartName="/ppt/charts/chart1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charts/chart1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charts/chart20.xml" ContentType="application/vnd.openxmlformats-officedocument.drawingml.chart+xml"/>
  <Override PartName="/ppt/charts/style9.xml" ContentType="application/vnd.ms-office.chartstyle+xml"/>
  <Override PartName="/ppt/charts/colors9.xml" ContentType="application/vnd.ms-office.chartcolorstyle+xml"/>
  <Override PartName="/ppt/tags/tag28.xml" ContentType="application/vnd.openxmlformats-officedocument.presentationml.tags+xml"/>
  <Override PartName="/ppt/tags/tag29.xml" ContentType="application/vnd.openxmlformats-officedocument.presentationml.tags+xml"/>
  <Override PartName="/ppt/charts/chart21.xml" ContentType="application/vnd.openxmlformats-officedocument.drawingml.chart+xml"/>
  <Override PartName="/ppt/charts/chart22.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4.xml" ContentType="application/vnd.openxmlformats-officedocument.presentationml.notesSlide+xml"/>
  <Override PartName="/ppt/charts/chart23.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5.xml" ContentType="application/vnd.openxmlformats-officedocument.presentationml.notesSlid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8.xml" ContentType="application/vnd.openxmlformats-officedocument.themeOverride+xml"/>
  <Override PartName="/ppt/tags/tag35.xml" ContentType="application/vnd.openxmlformats-officedocument.presentationml.tags+xml"/>
  <Override PartName="/ppt/tags/tag36.xml" ContentType="application/vnd.openxmlformats-officedocument.presentationml.tags+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9.xml" ContentType="application/vnd.openxmlformats-officedocument.themeOverride+xml"/>
  <Override PartName="/ppt/tags/tag37.xml" ContentType="application/vnd.openxmlformats-officedocument.presentationml.tags+xml"/>
  <Override PartName="/ppt/tags/tag38.xml" ContentType="application/vnd.openxmlformats-officedocument.presentationml.tags+xml"/>
  <Override PartName="/ppt/charts/chart26.xml" ContentType="application/vnd.openxmlformats-officedocument.drawingml.chart+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6.xml" ContentType="application/vnd.openxmlformats-officedocument.presentationml.notesSlide+xml"/>
  <Override PartName="/ppt/charts/chart27.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8.xml" ContentType="application/vnd.openxmlformats-officedocument.drawingml.chart+xml"/>
  <Override PartName="/ppt/charts/style14.xml" ContentType="application/vnd.ms-office.chartstyle+xml"/>
  <Override PartName="/ppt/charts/colors14.xml" ContentType="application/vnd.ms-office.chartcolorstyl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7.xml" ContentType="application/vnd.openxmlformats-officedocument.presentationml.notesSlide+xml"/>
  <Override PartName="/ppt/charts/chart29.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30.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1.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0.xml" ContentType="application/vnd.openxmlformats-officedocument.themeOverride+xml"/>
  <Override PartName="/ppt/tags/tag45.xml" ContentType="application/vnd.openxmlformats-officedocument.presentationml.tags+xml"/>
  <Override PartName="/ppt/notesSlides/notesSlide8.xml" ContentType="application/vnd.openxmlformats-officedocument.presentationml.notesSlide+xml"/>
  <Override PartName="/ppt/charts/chart32.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1.xml" ContentType="application/vnd.openxmlformats-officedocument.themeOverride+xml"/>
  <Override PartName="/ppt/tags/tag46.xml" ContentType="application/vnd.openxmlformats-officedocument.presentationml.tags+xml"/>
  <Override PartName="/ppt/tags/tag47.xml" ContentType="application/vnd.openxmlformats-officedocument.presentationml.tags+xml"/>
  <Override PartName="/ppt/charts/chart33.xml" ContentType="application/vnd.openxmlformats-officedocument.drawingml.chart+xml"/>
  <Override PartName="/ppt/charts/style19.xml" ContentType="application/vnd.ms-office.chartstyle+xml"/>
  <Override PartName="/ppt/charts/colors19.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9.xml" ContentType="application/vnd.openxmlformats-officedocument.presentationml.notesSlide+xml"/>
  <Override PartName="/ppt/charts/chart34.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5.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2.xml" ContentType="application/vnd.openxmlformats-officedocument.themeOverride+xml"/>
  <Override PartName="/ppt/charts/chart36.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3.xml" ContentType="application/vnd.openxmlformats-officedocument.themeOverride+xml"/>
  <Override PartName="/ppt/tags/tag51.xml" ContentType="application/vnd.openxmlformats-officedocument.presentationml.tags+xml"/>
  <Override PartName="/ppt/notesSlides/notesSlide10.xml" ContentType="application/vnd.openxmlformats-officedocument.presentationml.notesSlide+xml"/>
  <Override PartName="/ppt/charts/chart37.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4.xml" ContentType="application/vnd.openxmlformats-officedocument.themeOverride+xml"/>
  <Override PartName="/ppt/tags/tag52.xml" ContentType="application/vnd.openxmlformats-officedocument.presentationml.tags+xml"/>
  <Override PartName="/ppt/tags/tag53.xml" ContentType="application/vnd.openxmlformats-officedocument.presentationml.tags+xml"/>
  <Override PartName="/ppt/charts/chart38.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5.xml" ContentType="application/vnd.openxmlformats-officedocument.themeOverride+xml"/>
  <Override PartName="/ppt/charts/chart39.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6.xml" ContentType="application/vnd.openxmlformats-officedocument.themeOverride+xml"/>
  <Override PartName="/ppt/tags/tag54.xml" ContentType="application/vnd.openxmlformats-officedocument.presentationml.tags+xml"/>
  <Override PartName="/ppt/tags/tag55.xml" ContentType="application/vnd.openxmlformats-officedocument.presentationml.tags+xml"/>
  <Override PartName="/ppt/notesSlides/notesSlide11.xml" ContentType="application/vnd.openxmlformats-officedocument.presentationml.notesSlide+xml"/>
  <Override PartName="/ppt/charts/chart40.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7.xml" ContentType="application/vnd.openxmlformats-officedocument.themeOverride+xml"/>
  <Override PartName="/ppt/tags/tag56.xml" ContentType="application/vnd.openxmlformats-officedocument.presentationml.tags+xml"/>
  <Override PartName="/ppt/notesSlides/notesSlide12.xml" ContentType="application/vnd.openxmlformats-officedocument.presentationml.notesSlide+xml"/>
  <Override PartName="/ppt/charts/chart41.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8.xml" ContentType="application/vnd.openxmlformats-officedocument.themeOverride+xml"/>
  <Override PartName="/ppt/tags/tag57.xml" ContentType="application/vnd.openxmlformats-officedocument.presentationml.tags+xml"/>
  <Override PartName="/ppt/tags/tag58.xml" ContentType="application/vnd.openxmlformats-officedocument.presentationml.tags+xml"/>
  <Override PartName="/ppt/charts/chart42.xml" ContentType="application/vnd.openxmlformats-officedocument.drawingml.chart+xml"/>
  <Override PartName="/ppt/charts/chart43.xml" ContentType="application/vnd.openxmlformats-officedocument.drawingml.chart+xml"/>
  <Override PartName="/ppt/tags/tag59.xml" ContentType="application/vnd.openxmlformats-officedocument.presentationml.tags+xml"/>
  <Override PartName="/ppt/tags/tag60.xml" ContentType="application/vnd.openxmlformats-officedocument.presentationml.tags+xml"/>
  <Override PartName="/ppt/notesSlides/notesSlide13.xml" ContentType="application/vnd.openxmlformats-officedocument.presentationml.notesSlide+xml"/>
  <Override PartName="/ppt/charts/chart44.xml" ContentType="application/vnd.openxmlformats-officedocument.drawingml.chart+xml"/>
  <Override PartName="/ppt/tags/tag61.xml" ContentType="application/vnd.openxmlformats-officedocument.presentationml.tags+xml"/>
  <Override PartName="/ppt/tags/tag62.xml" ContentType="application/vnd.openxmlformats-officedocument.presentationml.tags+xml"/>
  <Override PartName="/ppt/notesSlides/notesSlide14.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tags/tag63.xml" ContentType="application/vnd.openxmlformats-officedocument.presentationml.tags+xml"/>
  <Override PartName="/ppt/tags/tag64.xml" ContentType="application/vnd.openxmlformats-officedocument.presentationml.tags+xml"/>
  <Override PartName="/ppt/notesSlides/notesSlide15.xml" ContentType="application/vnd.openxmlformats-officedocument.presentationml.notesSlide+xml"/>
  <Override PartName="/ppt/charts/chart47.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9.xml" ContentType="application/vnd.openxmlformats-officedocument.themeOverride+xml"/>
  <Override PartName="/ppt/charts/chart48.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0.xml" ContentType="application/vnd.openxmlformats-officedocument.themeOverride+xml"/>
  <Override PartName="/ppt/tags/tag65.xml" ContentType="application/vnd.openxmlformats-officedocument.presentationml.tags+xml"/>
  <Override PartName="/ppt/tags/tag66.xml" ContentType="application/vnd.openxmlformats-officedocument.presentationml.tags+xml"/>
  <Override PartName="/ppt/charts/chart49.xml" ContentType="application/vnd.openxmlformats-officedocument.drawingml.chart+xml"/>
  <Override PartName="/ppt/charts/chart50.xml" ContentType="application/vnd.openxmlformats-officedocument.drawingml.chart+xml"/>
  <Override PartName="/ppt/tags/tag67.xml" ContentType="application/vnd.openxmlformats-officedocument.presentationml.tags+xml"/>
  <Override PartName="/ppt/tags/tag68.xml" ContentType="application/vnd.openxmlformats-officedocument.presentationml.tags+xml"/>
  <Override PartName="/ppt/charts/chart51.xml" ContentType="application/vnd.openxmlformats-officedocument.drawingml.chart+xml"/>
  <Override PartName="/ppt/charts/chart52.xml" ContentType="application/vnd.openxmlformats-officedocument.drawingml.chart+xml"/>
  <Override PartName="/ppt/tags/tag69.xml" ContentType="application/vnd.openxmlformats-officedocument.presentationml.tags+xml"/>
  <Override PartName="/ppt/tags/tag70.xml" ContentType="application/vnd.openxmlformats-officedocument.presentationml.tags+xml"/>
  <Override PartName="/ppt/charts/chart53.xml" ContentType="application/vnd.openxmlformats-officedocument.drawingml.chart+xml"/>
  <Override PartName="/ppt/charts/chart54.xml" ContentType="application/vnd.openxmlformats-officedocument.drawingml.chart+xml"/>
  <Override PartName="/ppt/tags/tag71.xml" ContentType="application/vnd.openxmlformats-officedocument.presentationml.tags+xml"/>
  <Override PartName="/ppt/tags/tag72.xml" ContentType="application/vnd.openxmlformats-officedocument.presentationml.tags+xml"/>
  <Override PartName="/ppt/charts/chart55.xml" ContentType="application/vnd.openxmlformats-officedocument.drawingml.chart+xml"/>
  <Override PartName="/ppt/charts/chart56.xml" ContentType="application/vnd.openxmlformats-officedocument.drawingml.chart+xml"/>
  <Override PartName="/ppt/tags/tag7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54"/>
  </p:notesMasterIdLst>
  <p:handoutMasterIdLst>
    <p:handoutMasterId r:id="rId55"/>
  </p:handoutMasterIdLst>
  <p:sldIdLst>
    <p:sldId id="256" r:id="rId2"/>
    <p:sldId id="4478" r:id="rId3"/>
    <p:sldId id="4437" r:id="rId4"/>
    <p:sldId id="257" r:id="rId5"/>
    <p:sldId id="4261" r:id="rId6"/>
    <p:sldId id="4428" r:id="rId7"/>
    <p:sldId id="4489" r:id="rId8"/>
    <p:sldId id="4443" r:id="rId9"/>
    <p:sldId id="4479" r:id="rId10"/>
    <p:sldId id="4466" r:id="rId11"/>
    <p:sldId id="4298" r:id="rId12"/>
    <p:sldId id="4452" r:id="rId13"/>
    <p:sldId id="4465" r:id="rId14"/>
    <p:sldId id="4453" r:id="rId15"/>
    <p:sldId id="4454" r:id="rId16"/>
    <p:sldId id="4455" r:id="rId17"/>
    <p:sldId id="4459" r:id="rId18"/>
    <p:sldId id="4444" r:id="rId19"/>
    <p:sldId id="4446" r:id="rId20"/>
    <p:sldId id="4473" r:id="rId21"/>
    <p:sldId id="4474" r:id="rId22"/>
    <p:sldId id="4439" r:id="rId23"/>
    <p:sldId id="4447" r:id="rId24"/>
    <p:sldId id="4433" r:id="rId25"/>
    <p:sldId id="448" r:id="rId26"/>
    <p:sldId id="4376" r:id="rId27"/>
    <p:sldId id="4461" r:id="rId28"/>
    <p:sldId id="4448" r:id="rId29"/>
    <p:sldId id="4476" r:id="rId30"/>
    <p:sldId id="4377" r:id="rId31"/>
    <p:sldId id="4462" r:id="rId32"/>
    <p:sldId id="4395" r:id="rId33"/>
    <p:sldId id="4440" r:id="rId34"/>
    <p:sldId id="4477" r:id="rId35"/>
    <p:sldId id="4394" r:id="rId36"/>
    <p:sldId id="4432" r:id="rId37"/>
    <p:sldId id="4441" r:id="rId38"/>
    <p:sldId id="4451" r:id="rId39"/>
    <p:sldId id="4456" r:id="rId40"/>
    <p:sldId id="4481" r:id="rId41"/>
    <p:sldId id="4450" r:id="rId42"/>
    <p:sldId id="4468" r:id="rId43"/>
    <p:sldId id="4469" r:id="rId44"/>
    <p:sldId id="4470" r:id="rId45"/>
    <p:sldId id="4482" r:id="rId46"/>
    <p:sldId id="4486" r:id="rId47"/>
    <p:sldId id="4487" r:id="rId48"/>
    <p:sldId id="4488" r:id="rId49"/>
    <p:sldId id="4483" r:id="rId50"/>
    <p:sldId id="4484" r:id="rId51"/>
    <p:sldId id="4485" r:id="rId52"/>
    <p:sldId id="4490" r:id="rId53"/>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20"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FFFFFF"/>
    <a:srgbClr val="F2F2F2"/>
    <a:srgbClr val="FFA3A3"/>
    <a:srgbClr val="000000"/>
    <a:srgbClr val="265979"/>
    <a:srgbClr val="9DBB9B"/>
    <a:srgbClr val="252525"/>
    <a:srgbClr val="5F87A0"/>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289" autoAdjust="0"/>
    <p:restoredTop sz="95481" autoAdjust="0"/>
  </p:normalViewPr>
  <p:slideViewPr>
    <p:cSldViewPr snapToGrid="0">
      <p:cViewPr varScale="1">
        <p:scale>
          <a:sx n="81" d="100"/>
          <a:sy n="81" d="100"/>
        </p:scale>
        <p:origin x="618" y="42"/>
      </p:cViewPr>
      <p:guideLst>
        <p:guide orient="horz" pos="3918"/>
        <p:guide orient="horz" pos="1520"/>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894"/>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Dumi\Desktop\DC\Master%20Excel\2022'09'28%20-%20Master%20CEPREMAP%20v15h00.xlsx" TargetMode="Externa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C:\Users\Dumi\Desktop\DC\Master%20Excel\2022'09'28%20-%20Master%20CEPREMAP%20v15h00.xlsx" TargetMode="Externa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Dumi\Desktop\DC\Master%20Excel\2022'09'28%20-%20Master%20CEPREMAP%20v15h00.xlsx" TargetMode="Externa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6.xml"/><Relationship Id="rId1" Type="http://schemas.microsoft.com/office/2011/relationships/chartStyle" Target="style6.xml"/></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C:\Users\Dumi\Desktop\DC\Master%20Excel\2022'09'28%20-%20Master%20CEPREMAP%20v15h00.xlsx" TargetMode="Externa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C:\Users\Dumi\Desktop\DC\Master%20Excel\2022'09'28%20-%20Master%20CEPREMAP%20v15h00.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Dumi\Desktop\DC\Master%20Excel\2022'09'28%20-%20Master%20CEPREMAP%20v15h00.xlsx" TargetMode="External"/></Relationships>
</file>

<file path=ppt/charts/_rels/chart20.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9.xml"/><Relationship Id="rId1" Type="http://schemas.microsoft.com/office/2011/relationships/chartStyle" Target="style9.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file:///C:\Users\Dumi\Desktop\DC\Master%20Excel\2022'09'28%20-%20Master%20CEPREMAP%20v15h00.xlsx" TargetMode="External"/></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oleObject" Target="file:///C:\Users\Dumi\Desktop\DC\Master%20Excel\2022'09'28%20-%20Master%20CEPREMAP%20v15h00.xlsx" TargetMode="Externa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oleObject" Target="file:///C:\Users\Dumi\Desktop\DC\Master%20Excel\2022'09'28%20-%20Master%20CEPREMAP%20v15h00.xlsx" TargetMode="External"/></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3.xml"/><Relationship Id="rId1" Type="http://schemas.microsoft.com/office/2011/relationships/chartStyle" Target="style13.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4.xml"/><Relationship Id="rId1" Type="http://schemas.microsoft.com/office/2011/relationships/chartStyle" Target="style14.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5.xml"/><Relationship Id="rId1" Type="http://schemas.microsoft.com/office/2011/relationships/chartStyle" Target="style15.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oleObject" Target="file:///C:\Users\Dumi\Desktop\DC\Master%20Excel\2022'09'28%20-%20Master%20CEPREMAP%20v15h00.xlsx" TargetMode="Externa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oleObject" Target="file:///C:\Users\Dumi\Desktop\DC\Master%20Excel\2022'09'28%20-%20Master%20CEPREMAP%20v15h00.xlsx" TargetMode="Externa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9.xml"/><Relationship Id="rId1" Type="http://schemas.microsoft.com/office/2011/relationships/chartStyle" Target="style19.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20.xml"/><Relationship Id="rId1" Type="http://schemas.microsoft.com/office/2011/relationships/chartStyle" Target="style20.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oleObject" Target="file:///C:\Users\Dumi\Desktop\DC\Master%20Excel\2022'09'28%20-%20Master%20CEPREMAP%20v15h00.xlsx" TargetMode="External"/></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oleObject" Target="file:///C:\Users\Dumi\Desktop\DC\Master%20Excel\2022'09'28%20-%20Master%20CEPREMAP%20v15h00.xlsx" TargetMode="Externa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oleObject" Target="file:///C:\Users\Dumi\Desktop\DC\Master%20Excel\2022'09'28%20-%20Master%20CEPREMAP%20v15h00.xlsx" TargetMode="External"/></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oleObject" Target="file:///C:\Users\Dumi\Desktop\DC\Master%20Excel\2022'09'28%20-%20Master%20CEPREMAP%20v15h00.xlsx" TargetMode="External"/></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oleObject" Target="file:///C:\Users\Dumi\Desktop\DC\Master%20Excel\2022'09'28%20-%20Master%20CEPREMAP%20v15h00.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oleObject" Target="file:///C:\Users\Dumi\Desktop\DC\Master%20Excel\2022'09'28%20-%20Master%20CEPREMAP%20v15h00.xlsx" TargetMode="External"/></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oleObject" Target="file:///C:\Users\Dumi\Desktop\DC\Master%20Excel\2022'09'28%20-%20Master%20CEPREMAP%20v15h00.xlsx" TargetMode="External"/></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oleObject" Target="file:///C:\Users\Dumi\Desktop\DC\Master%20Excel\2022'09'28%20-%20Master%20CEPREMAP%20v15h00.xlsx" TargetMode="External"/></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oleObject" Target="file:///C:\Users\Dumi\Desktop\DC\Master%20Excel\2022'09'28%20-%20Master%20CEPREMAP%20v15h00.xlsx" TargetMode="External"/></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744597774874476E-2"/>
          <c:y val="3.3934923165455461E-2"/>
          <c:w val="0.90400130608075535"/>
          <c:h val="0.78690592933228365"/>
        </c:manualLayout>
      </c:layout>
      <c:lineChart>
        <c:grouping val="standard"/>
        <c:varyColors val="0"/>
        <c:ser>
          <c:idx val="2"/>
          <c:order val="2"/>
          <c:tx>
            <c:strRef>
              <c:f>'GDP_GROWTH AE'!$D$1</c:f>
              <c:strCache>
                <c:ptCount val="1"/>
                <c:pt idx="0">
                  <c:v>Eurozone</c:v>
                </c:pt>
              </c:strCache>
            </c:strRef>
          </c:tx>
          <c:spPr>
            <a:ln w="19050" cap="rnd">
              <a:solidFill>
                <a:srgbClr val="C00000"/>
              </a:solidFill>
              <a:round/>
            </a:ln>
            <a:effectLst/>
          </c:spPr>
          <c:marker>
            <c:symbol val="none"/>
          </c:marker>
          <c:dLbls>
            <c:dLbl>
              <c:idx val="207"/>
              <c:layout>
                <c:manualLayout>
                  <c:x val="-1.9178161161334373E-16"/>
                  <c:y val="-4.90714420950543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82BF-4AFD-BD34-E13641C2ED47}"/>
                </c:ext>
              </c:extLst>
            </c:dLbl>
            <c:dLbl>
              <c:idx val="2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2BF-4AFD-BD34-E13641C2ED47}"/>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2BF-4AFD-BD34-E13641C2ED47}"/>
                </c:ext>
              </c:extLst>
            </c:dLbl>
            <c:dLbl>
              <c:idx val="211"/>
              <c:dLblPos val="t"/>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2-82BF-4AFD-BD34-E13641C2ED47}"/>
                </c:ext>
              </c:extLst>
            </c:dLbl>
            <c:numFmt formatCode="#,##0.0_);\(#,##0.0\)" sourceLinked="0"/>
            <c:spPr>
              <a:solidFill>
                <a:schemeClr val="bg1"/>
              </a:solidFill>
              <a:ln>
                <a:solidFill>
                  <a:srgbClr val="C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AE'!$A$3:$A$210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AE'!$D$3:$D$210</c:f>
              <c:numCache>
                <c:formatCode>General</c:formatCode>
                <c:ptCount val="208"/>
                <c:pt idx="0">
                  <c:v>1.7543783350386539</c:v>
                </c:pt>
                <c:pt idx="1">
                  <c:v>1.9197299212739509</c:v>
                </c:pt>
                <c:pt idx="2">
                  <c:v>1.7178844747472739</c:v>
                </c:pt>
                <c:pt idx="3">
                  <c:v>1.927784342142185</c:v>
                </c:pt>
                <c:pt idx="4">
                  <c:v>1.653423408322382</c:v>
                </c:pt>
                <c:pt idx="5">
                  <c:v>2.3622315062030741</c:v>
                </c:pt>
                <c:pt idx="6">
                  <c:v>2.53221363252247</c:v>
                </c:pt>
                <c:pt idx="7">
                  <c:v>2.1906602607594339</c:v>
                </c:pt>
                <c:pt idx="8">
                  <c:v>2.2133211479472772</c:v>
                </c:pt>
                <c:pt idx="9">
                  <c:v>2.1328354705741428</c:v>
                </c:pt>
                <c:pt idx="10">
                  <c:v>2.523969514915346</c:v>
                </c:pt>
                <c:pt idx="11">
                  <c:v>2.588015442146971</c:v>
                </c:pt>
                <c:pt idx="12">
                  <c:v>1.980502057270904</c:v>
                </c:pt>
                <c:pt idx="13">
                  <c:v>2.5415919921921808</c:v>
                </c:pt>
                <c:pt idx="14">
                  <c:v>2.1522481323583809</c:v>
                </c:pt>
                <c:pt idx="15">
                  <c:v>1.7095895974384989</c:v>
                </c:pt>
                <c:pt idx="16">
                  <c:v>2.5560000260586282</c:v>
                </c:pt>
                <c:pt idx="17">
                  <c:v>1.4633184371061669</c:v>
                </c:pt>
                <c:pt idx="18">
                  <c:v>1.742592921387655</c:v>
                </c:pt>
                <c:pt idx="19">
                  <c:v>1.996572004890997</c:v>
                </c:pt>
                <c:pt idx="20">
                  <c:v>1.836041309883222</c:v>
                </c:pt>
                <c:pt idx="21">
                  <c:v>1.9916778920413141</c:v>
                </c:pt>
                <c:pt idx="22">
                  <c:v>2.0582688971684622</c:v>
                </c:pt>
                <c:pt idx="23">
                  <c:v>1.4509500057670739</c:v>
                </c:pt>
                <c:pt idx="24">
                  <c:v>1.9140322472742739</c:v>
                </c:pt>
                <c:pt idx="25">
                  <c:v>2.058019049918979</c:v>
                </c:pt>
                <c:pt idx="26">
                  <c:v>1.92839084025427</c:v>
                </c:pt>
                <c:pt idx="27">
                  <c:v>1.4994929153693179</c:v>
                </c:pt>
                <c:pt idx="28">
                  <c:v>1.910385172710362</c:v>
                </c:pt>
                <c:pt idx="29">
                  <c:v>2.1824297915232829</c:v>
                </c:pt>
                <c:pt idx="30">
                  <c:v>1.2400053832340561</c:v>
                </c:pt>
                <c:pt idx="31">
                  <c:v>1.561081383036601</c:v>
                </c:pt>
                <c:pt idx="32">
                  <c:v>1.7455365030204839</c:v>
                </c:pt>
                <c:pt idx="33">
                  <c:v>2.1316654498636329</c:v>
                </c:pt>
                <c:pt idx="34">
                  <c:v>2.056476650572415</c:v>
                </c:pt>
                <c:pt idx="35">
                  <c:v>2.36998469977808</c:v>
                </c:pt>
                <c:pt idx="36">
                  <c:v>1.664638336164791</c:v>
                </c:pt>
                <c:pt idx="37">
                  <c:v>1.340185870279005</c:v>
                </c:pt>
                <c:pt idx="38">
                  <c:v>0.82843125794110406</c:v>
                </c:pt>
                <c:pt idx="39">
                  <c:v>1.4728334936816569</c:v>
                </c:pt>
                <c:pt idx="40">
                  <c:v>1.381625764254083</c:v>
                </c:pt>
                <c:pt idx="41">
                  <c:v>1.66035397012759</c:v>
                </c:pt>
                <c:pt idx="42">
                  <c:v>1.6199524951951081</c:v>
                </c:pt>
                <c:pt idx="43">
                  <c:v>1.4711390502796651</c:v>
                </c:pt>
                <c:pt idx="44">
                  <c:v>1.7953715011244871</c:v>
                </c:pt>
                <c:pt idx="45">
                  <c:v>1.825180186217823</c:v>
                </c:pt>
                <c:pt idx="46">
                  <c:v>1.319437837887645</c:v>
                </c:pt>
                <c:pt idx="47">
                  <c:v>1.6118726313226861</c:v>
                </c:pt>
                <c:pt idx="48">
                  <c:v>2.0447577418064968</c:v>
                </c:pt>
                <c:pt idx="49">
                  <c:v>1.3395686190747109</c:v>
                </c:pt>
                <c:pt idx="50">
                  <c:v>1.547837316988764</c:v>
                </c:pt>
                <c:pt idx="51">
                  <c:v>1.3587879136817269</c:v>
                </c:pt>
                <c:pt idx="52">
                  <c:v>1.011978578552811</c:v>
                </c:pt>
                <c:pt idx="53">
                  <c:v>1.2151218590149899</c:v>
                </c:pt>
                <c:pt idx="54">
                  <c:v>0.80263905984392148</c:v>
                </c:pt>
                <c:pt idx="55">
                  <c:v>1.2982496607022831</c:v>
                </c:pt>
                <c:pt idx="56">
                  <c:v>1.146151039313507</c:v>
                </c:pt>
                <c:pt idx="57">
                  <c:v>0.74855697782495612</c:v>
                </c:pt>
                <c:pt idx="58">
                  <c:v>-0.32895450945517563</c:v>
                </c:pt>
                <c:pt idx="59">
                  <c:v>-1.2672397089922141</c:v>
                </c:pt>
                <c:pt idx="60">
                  <c:v>-4.1525323996183019</c:v>
                </c:pt>
                <c:pt idx="61">
                  <c:v>-14.690620147572741</c:v>
                </c:pt>
                <c:pt idx="62">
                  <c:v>-18.873200432202641</c:v>
                </c:pt>
                <c:pt idx="63">
                  <c:v>-19.82609905983546</c:v>
                </c:pt>
                <c:pt idx="64">
                  <c:v>-20.250641130431031</c:v>
                </c:pt>
                <c:pt idx="65">
                  <c:v>-20.408030245687218</c:v>
                </c:pt>
                <c:pt idx="66">
                  <c:v>-21.236098335722989</c:v>
                </c:pt>
                <c:pt idx="67">
                  <c:v>-19.125148709594331</c:v>
                </c:pt>
                <c:pt idx="68">
                  <c:v>-16.894187663943612</c:v>
                </c:pt>
                <c:pt idx="69">
                  <c:v>-13.853237889988121</c:v>
                </c:pt>
                <c:pt idx="70">
                  <c:v>-10.13084804482004</c:v>
                </c:pt>
                <c:pt idx="71">
                  <c:v>-12.65272109283582</c:v>
                </c:pt>
                <c:pt idx="72">
                  <c:v>-8.5667852729832994</c:v>
                </c:pt>
                <c:pt idx="73">
                  <c:v>-6.6253107171791816</c:v>
                </c:pt>
                <c:pt idx="74">
                  <c:v>-5.9507789525889931</c:v>
                </c:pt>
                <c:pt idx="75">
                  <c:v>-4.8782989561471961</c:v>
                </c:pt>
                <c:pt idx="76">
                  <c:v>-4.5257504384039651</c:v>
                </c:pt>
                <c:pt idx="77">
                  <c:v>-3.6359602996795481</c:v>
                </c:pt>
                <c:pt idx="78">
                  <c:v>-2.7736910696103991</c:v>
                </c:pt>
                <c:pt idx="79">
                  <c:v>-2.9704467146716498</c:v>
                </c:pt>
                <c:pt idx="80">
                  <c:v>-3.7405706344343841</c:v>
                </c:pt>
                <c:pt idx="81">
                  <c:v>-3.826399873788402</c:v>
                </c:pt>
                <c:pt idx="82">
                  <c:v>-3.899047554295914</c:v>
                </c:pt>
                <c:pt idx="83">
                  <c:v>-3.3867660977391019</c:v>
                </c:pt>
                <c:pt idx="84">
                  <c:v>-3.3254242921402941</c:v>
                </c:pt>
                <c:pt idx="85">
                  <c:v>-3.4427321548317802</c:v>
                </c:pt>
                <c:pt idx="86">
                  <c:v>-3.920768004628095</c:v>
                </c:pt>
                <c:pt idx="87">
                  <c:v>-3.5322873060343229</c:v>
                </c:pt>
                <c:pt idx="88">
                  <c:v>-3.008690898204172</c:v>
                </c:pt>
                <c:pt idx="89">
                  <c:v>-3.1678742781920071</c:v>
                </c:pt>
                <c:pt idx="90">
                  <c:v>-2.4103723972341631</c:v>
                </c:pt>
                <c:pt idx="91">
                  <c:v>-2.9354898097973772</c:v>
                </c:pt>
                <c:pt idx="92">
                  <c:v>-4.1573285884692943</c:v>
                </c:pt>
                <c:pt idx="93">
                  <c:v>-6.5751839360226034</c:v>
                </c:pt>
                <c:pt idx="94">
                  <c:v>-6.5902523303754776</c:v>
                </c:pt>
                <c:pt idx="95">
                  <c:v>-6.1887139586838256</c:v>
                </c:pt>
                <c:pt idx="96">
                  <c:v>-6.0421274392599891</c:v>
                </c:pt>
                <c:pt idx="97">
                  <c:v>-4.6354328681180297</c:v>
                </c:pt>
                <c:pt idx="98">
                  <c:v>-4.1534398873007321</c:v>
                </c:pt>
                <c:pt idx="99">
                  <c:v>-3.9073982621472632</c:v>
                </c:pt>
                <c:pt idx="100">
                  <c:v>-4.4130326258669914</c:v>
                </c:pt>
                <c:pt idx="101">
                  <c:v>-5.2645367311061628</c:v>
                </c:pt>
                <c:pt idx="102">
                  <c:v>-5.2061580961080844</c:v>
                </c:pt>
                <c:pt idx="103">
                  <c:v>-4.6539962066612466</c:v>
                </c:pt>
                <c:pt idx="104">
                  <c:v>-5.1377624151213306</c:v>
                </c:pt>
                <c:pt idx="105">
                  <c:v>-5.3820006556172046</c:v>
                </c:pt>
                <c:pt idx="106">
                  <c:v>-4.6641398305849746</c:v>
                </c:pt>
                <c:pt idx="107">
                  <c:v>-4.6933283992053987</c:v>
                </c:pt>
                <c:pt idx="108">
                  <c:v>-3.6246378339960801</c:v>
                </c:pt>
                <c:pt idx="109">
                  <c:v>-4.8750065496501778</c:v>
                </c:pt>
                <c:pt idx="110">
                  <c:v>-3.0259884042290892</c:v>
                </c:pt>
                <c:pt idx="111">
                  <c:v>-2.0300527879017669</c:v>
                </c:pt>
                <c:pt idx="112">
                  <c:v>1.2176196775686261</c:v>
                </c:pt>
                <c:pt idx="113">
                  <c:v>9.2961265925258232</c:v>
                </c:pt>
                <c:pt idx="114">
                  <c:v>15.340202440591289</c:v>
                </c:pt>
                <c:pt idx="115">
                  <c:v>17.645152409161881</c:v>
                </c:pt>
                <c:pt idx="116">
                  <c:v>19.89965128501488</c:v>
                </c:pt>
                <c:pt idx="117">
                  <c:v>18.622031437442491</c:v>
                </c:pt>
                <c:pt idx="118">
                  <c:v>18.00460672591489</c:v>
                </c:pt>
                <c:pt idx="119">
                  <c:v>16.214855567734471</c:v>
                </c:pt>
                <c:pt idx="120">
                  <c:v>15.61870968378569</c:v>
                </c:pt>
                <c:pt idx="121">
                  <c:v>13.59616219679855</c:v>
                </c:pt>
                <c:pt idx="122">
                  <c:v>12.09751975074075</c:v>
                </c:pt>
                <c:pt idx="123">
                  <c:v>11.123570460045141</c:v>
                </c:pt>
                <c:pt idx="124">
                  <c:v>8.4696057462801875</c:v>
                </c:pt>
                <c:pt idx="125">
                  <c:v>7.1447226111335684</c:v>
                </c:pt>
                <c:pt idx="126">
                  <c:v>5.9172365566915657</c:v>
                </c:pt>
                <c:pt idx="127">
                  <c:v>5.9758200940584194</c:v>
                </c:pt>
                <c:pt idx="128">
                  <c:v>5.5914011318547514</c:v>
                </c:pt>
                <c:pt idx="129">
                  <c:v>4.93234167047141</c:v>
                </c:pt>
                <c:pt idx="130">
                  <c:v>3.889925902739586</c:v>
                </c:pt>
                <c:pt idx="131">
                  <c:v>3.7682232636643902</c:v>
                </c:pt>
                <c:pt idx="132">
                  <c:v>4.3298080418610327</c:v>
                </c:pt>
                <c:pt idx="133">
                  <c:v>4.5162701630403541</c:v>
                </c:pt>
                <c:pt idx="134">
                  <c:v>3.5226558265985259</c:v>
                </c:pt>
                <c:pt idx="135">
                  <c:v>4.2129942147582966</c:v>
                </c:pt>
                <c:pt idx="136">
                  <c:v>4.2541520843599558</c:v>
                </c:pt>
                <c:pt idx="137">
                  <c:v>4.3320230169259633</c:v>
                </c:pt>
                <c:pt idx="138">
                  <c:v>4.1039137202874052</c:v>
                </c:pt>
                <c:pt idx="139">
                  <c:v>4.0598256659070762</c:v>
                </c:pt>
                <c:pt idx="140">
                  <c:v>4.4390901605412916</c:v>
                </c:pt>
                <c:pt idx="141">
                  <c:v>3.565556610540054</c:v>
                </c:pt>
                <c:pt idx="142">
                  <c:v>4.2623160556983297</c:v>
                </c:pt>
                <c:pt idx="143">
                  <c:v>4.963861214582721</c:v>
                </c:pt>
                <c:pt idx="144">
                  <c:v>5.4028640708501916</c:v>
                </c:pt>
                <c:pt idx="145">
                  <c:v>7.1403651286562111</c:v>
                </c:pt>
                <c:pt idx="146">
                  <c:v>7.8435927124526632</c:v>
                </c:pt>
                <c:pt idx="147">
                  <c:v>7.690561554923633</c:v>
                </c:pt>
                <c:pt idx="148">
                  <c:v>7.2083778433235608</c:v>
                </c:pt>
                <c:pt idx="149">
                  <c:v>6.1105458450264898</c:v>
                </c:pt>
                <c:pt idx="150">
                  <c:v>4.9669108597378804</c:v>
                </c:pt>
                <c:pt idx="151">
                  <c:v>5.1151086552966758</c:v>
                </c:pt>
                <c:pt idx="152">
                  <c:v>5.2939994411518176</c:v>
                </c:pt>
                <c:pt idx="153">
                  <c:v>4.4417062488256471</c:v>
                </c:pt>
                <c:pt idx="154">
                  <c:v>4.8807716861836621</c:v>
                </c:pt>
                <c:pt idx="155">
                  <c:v>4.6024339772252301</c:v>
                </c:pt>
                <c:pt idx="156">
                  <c:v>5.2124048937121197</c:v>
                </c:pt>
                <c:pt idx="157">
                  <c:v>5.4547003767681508</c:v>
                </c:pt>
                <c:pt idx="158">
                  <c:v>5.7584917137263814</c:v>
                </c:pt>
                <c:pt idx="159">
                  <c:v>5.6640302290956903</c:v>
                </c:pt>
                <c:pt idx="160">
                  <c:v>5.6298806482443347</c:v>
                </c:pt>
                <c:pt idx="161">
                  <c:v>6.443771850365148</c:v>
                </c:pt>
                <c:pt idx="162">
                  <c:v>6.7736404417069229</c:v>
                </c:pt>
                <c:pt idx="163">
                  <c:v>5.6276024400556404</c:v>
                </c:pt>
                <c:pt idx="164">
                  <c:v>6.0920272425567958</c:v>
                </c:pt>
                <c:pt idx="165">
                  <c:v>6.0297545493456726</c:v>
                </c:pt>
                <c:pt idx="166">
                  <c:v>6.3531295737428426</c:v>
                </c:pt>
                <c:pt idx="167">
                  <c:v>6.3958785534565248</c:v>
                </c:pt>
                <c:pt idx="168">
                  <c:v>6.6931715539941292</c:v>
                </c:pt>
                <c:pt idx="169">
                  <c:v>7.0807529862185428</c:v>
                </c:pt>
                <c:pt idx="170">
                  <c:v>6.8985534725857667</c:v>
                </c:pt>
                <c:pt idx="171">
                  <c:v>6.5482895947828004</c:v>
                </c:pt>
                <c:pt idx="172">
                  <c:v>5.958070624693697</c:v>
                </c:pt>
                <c:pt idx="173">
                  <c:v>5.5388251803797504</c:v>
                </c:pt>
                <c:pt idx="174">
                  <c:v>4.219399367676691</c:v>
                </c:pt>
                <c:pt idx="175">
                  <c:v>4.0854238911535576</c:v>
                </c:pt>
                <c:pt idx="176">
                  <c:v>4.0046790688546574</c:v>
                </c:pt>
                <c:pt idx="177">
                  <c:v>3.7230193960866722</c:v>
                </c:pt>
                <c:pt idx="178">
                  <c:v>3.6732801580429961</c:v>
                </c:pt>
                <c:pt idx="179">
                  <c:v>3.3417422928461491</c:v>
                </c:pt>
                <c:pt idx="180">
                  <c:v>2.8350066191946279</c:v>
                </c:pt>
                <c:pt idx="181">
                  <c:v>2.1445581825253268</c:v>
                </c:pt>
                <c:pt idx="182">
                  <c:v>2.7140841177824</c:v>
                </c:pt>
                <c:pt idx="183">
                  <c:v>2.7874010470401061</c:v>
                </c:pt>
                <c:pt idx="184">
                  <c:v>2.7075591141532431</c:v>
                </c:pt>
                <c:pt idx="185">
                  <c:v>2.685194365514072</c:v>
                </c:pt>
                <c:pt idx="186">
                  <c:v>2.8707704952365289</c:v>
                </c:pt>
                <c:pt idx="187">
                  <c:v>2.333728837005121</c:v>
                </c:pt>
                <c:pt idx="188">
                  <c:v>2.0888275903650069</c:v>
                </c:pt>
                <c:pt idx="189">
                  <c:v>2.1385862021467572</c:v>
                </c:pt>
                <c:pt idx="190">
                  <c:v>2.1519962412391989</c:v>
                </c:pt>
                <c:pt idx="191">
                  <c:v>2.186032638256016</c:v>
                </c:pt>
                <c:pt idx="192">
                  <c:v>1.977836052825291</c:v>
                </c:pt>
                <c:pt idx="193">
                  <c:v>1.60678520925349</c:v>
                </c:pt>
                <c:pt idx="194">
                  <c:v>1.379008250689755</c:v>
                </c:pt>
                <c:pt idx="195">
                  <c:v>1.2076281458054841</c:v>
                </c:pt>
                <c:pt idx="196">
                  <c:v>1.206215046501856</c:v>
                </c:pt>
                <c:pt idx="197">
                  <c:v>1.773626012776917</c:v>
                </c:pt>
                <c:pt idx="198">
                  <c:v>1.834545573045405</c:v>
                </c:pt>
                <c:pt idx="199">
                  <c:v>2.083874424521206</c:v>
                </c:pt>
                <c:pt idx="200">
                  <c:v>2.264785734915677</c:v>
                </c:pt>
                <c:pt idx="201">
                  <c:v>3.047158008006468</c:v>
                </c:pt>
                <c:pt idx="202">
                  <c:v>3.2722262238110722</c:v>
                </c:pt>
                <c:pt idx="203">
                  <c:v>3.463986957227978</c:v>
                </c:pt>
                <c:pt idx="204">
                  <c:v>3.3448000819076089</c:v>
                </c:pt>
                <c:pt idx="205">
                  <c:v>2.6537451794065792</c:v>
                </c:pt>
                <c:pt idx="206">
                  <c:v>3.344631610507562</c:v>
                </c:pt>
                <c:pt idx="207">
                  <c:v>3.5625592842639731</c:v>
                </c:pt>
              </c:numCache>
            </c:numRef>
          </c:val>
          <c:smooth val="0"/>
          <c:extLst>
            <c:ext xmlns:c16="http://schemas.microsoft.com/office/drawing/2014/chart" uri="{C3380CC4-5D6E-409C-BE32-E72D297353CC}">
              <c16:uniqueId val="{00000003-82BF-4AFD-BD34-E13641C2ED47}"/>
            </c:ext>
          </c:extLst>
        </c:ser>
        <c:ser>
          <c:idx val="7"/>
          <c:order val="7"/>
          <c:tx>
            <c:strRef>
              <c:f>'GDP_GROWTH AE'!$I$1</c:f>
              <c:strCache>
                <c:ptCount val="1"/>
                <c:pt idx="0">
                  <c:v>United States</c:v>
                </c:pt>
              </c:strCache>
            </c:strRef>
          </c:tx>
          <c:spPr>
            <a:ln w="19050" cap="rnd">
              <a:solidFill>
                <a:schemeClr val="accent2">
                  <a:lumMod val="60000"/>
                </a:schemeClr>
              </a:solidFill>
              <a:round/>
            </a:ln>
            <a:effectLst/>
          </c:spPr>
          <c:marker>
            <c:symbol val="none"/>
          </c:marker>
          <c:dLbls>
            <c:dLbl>
              <c:idx val="20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82BF-4AFD-BD34-E13641C2ED47}"/>
                </c:ext>
              </c:extLst>
            </c:dLbl>
            <c:dLbl>
              <c:idx val="2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2BF-4AFD-BD34-E13641C2ED47}"/>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2BF-4AFD-BD34-E13641C2ED47}"/>
                </c:ext>
              </c:extLst>
            </c:dLbl>
            <c:dLbl>
              <c:idx val="211"/>
              <c:dLblPos val="b"/>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6-82BF-4AFD-BD34-E13641C2ED47}"/>
                </c:ext>
              </c:extLst>
            </c:dLbl>
            <c:numFmt formatCode="#,##0.0_);\(#,##0.0\)" sourceLinked="0"/>
            <c:spPr>
              <a:solidFill>
                <a:schemeClr val="bg1"/>
              </a:solidFill>
              <a:ln>
                <a:solidFill>
                  <a:schemeClr val="bg1">
                    <a:lumMod val="50000"/>
                  </a:scheme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AE'!$A$3:$A$210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AE'!$I$3:$I$210</c:f>
              <c:numCache>
                <c:formatCode>General</c:formatCode>
                <c:ptCount val="208"/>
                <c:pt idx="0">
                  <c:v>2.6801124633900439</c:v>
                </c:pt>
                <c:pt idx="1">
                  <c:v>2.7577649065871759</c:v>
                </c:pt>
                <c:pt idx="2">
                  <c:v>2.3477464005563689</c:v>
                </c:pt>
                <c:pt idx="3">
                  <c:v>2.9095820715802292</c:v>
                </c:pt>
                <c:pt idx="4">
                  <c:v>1.8625477869360121</c:v>
                </c:pt>
                <c:pt idx="5">
                  <c:v>1.92386176123274</c:v>
                </c:pt>
                <c:pt idx="6">
                  <c:v>2.3792017965108609</c:v>
                </c:pt>
                <c:pt idx="7">
                  <c:v>2.059925516312147</c:v>
                </c:pt>
                <c:pt idx="8">
                  <c:v>2.4034425615078292</c:v>
                </c:pt>
                <c:pt idx="9">
                  <c:v>2.6875067502636698</c:v>
                </c:pt>
                <c:pt idx="10">
                  <c:v>2.9123780444600831</c:v>
                </c:pt>
                <c:pt idx="11">
                  <c:v>2.902957448324833</c:v>
                </c:pt>
                <c:pt idx="12">
                  <c:v>2.3204274854741409</c:v>
                </c:pt>
                <c:pt idx="13">
                  <c:v>2.192828389862906</c:v>
                </c:pt>
                <c:pt idx="14">
                  <c:v>2.6567167294272318</c:v>
                </c:pt>
                <c:pt idx="15">
                  <c:v>2.313320370593948</c:v>
                </c:pt>
                <c:pt idx="16">
                  <c:v>2.6832355629302631</c:v>
                </c:pt>
                <c:pt idx="17">
                  <c:v>2.3028190130811721</c:v>
                </c:pt>
                <c:pt idx="18">
                  <c:v>1.9903010828290031</c:v>
                </c:pt>
                <c:pt idx="19">
                  <c:v>1.88120591177383</c:v>
                </c:pt>
                <c:pt idx="20">
                  <c:v>1.9928834245552851</c:v>
                </c:pt>
                <c:pt idx="21">
                  <c:v>2.0781144769064621</c:v>
                </c:pt>
                <c:pt idx="22">
                  <c:v>2.255177548077596</c:v>
                </c:pt>
                <c:pt idx="23">
                  <c:v>1.8289261767610849</c:v>
                </c:pt>
                <c:pt idx="24">
                  <c:v>2.576283750199245</c:v>
                </c:pt>
                <c:pt idx="25">
                  <c:v>2.852285658739643</c:v>
                </c:pt>
                <c:pt idx="26">
                  <c:v>2.0162954791784422</c:v>
                </c:pt>
                <c:pt idx="27">
                  <c:v>2.3641972989184921</c:v>
                </c:pt>
                <c:pt idx="28">
                  <c:v>2.2115292937826441</c:v>
                </c:pt>
                <c:pt idx="29">
                  <c:v>2.4230303379224098</c:v>
                </c:pt>
                <c:pt idx="30">
                  <c:v>1.6460232151135741</c:v>
                </c:pt>
                <c:pt idx="31">
                  <c:v>2.1663244380218201</c:v>
                </c:pt>
                <c:pt idx="32">
                  <c:v>2.6471221471954149</c:v>
                </c:pt>
                <c:pt idx="33">
                  <c:v>3.6040159224701851</c:v>
                </c:pt>
                <c:pt idx="34">
                  <c:v>4.7417467232659458</c:v>
                </c:pt>
                <c:pt idx="35">
                  <c:v>4.3428682802233496</c:v>
                </c:pt>
                <c:pt idx="36">
                  <c:v>3.0912903548952619</c:v>
                </c:pt>
                <c:pt idx="37">
                  <c:v>2.0800750654479949</c:v>
                </c:pt>
                <c:pt idx="38">
                  <c:v>2.1050033495175642</c:v>
                </c:pt>
                <c:pt idx="39">
                  <c:v>1.8063414115812439</c:v>
                </c:pt>
                <c:pt idx="40">
                  <c:v>2.724424977099956</c:v>
                </c:pt>
                <c:pt idx="41">
                  <c:v>1.8794228852512651</c:v>
                </c:pt>
                <c:pt idx="42">
                  <c:v>2.7132903964253772</c:v>
                </c:pt>
                <c:pt idx="43">
                  <c:v>2.9296479890064711</c:v>
                </c:pt>
                <c:pt idx="44">
                  <c:v>5.6903827860877119</c:v>
                </c:pt>
                <c:pt idx="45">
                  <c:v>3.5671146389029369</c:v>
                </c:pt>
                <c:pt idx="46">
                  <c:v>3.1308507450330998</c:v>
                </c:pt>
                <c:pt idx="47">
                  <c:v>2.6119381483695139</c:v>
                </c:pt>
                <c:pt idx="48">
                  <c:v>3.2624406855148949</c:v>
                </c:pt>
                <c:pt idx="49">
                  <c:v>2.8673769474282289</c:v>
                </c:pt>
                <c:pt idx="50">
                  <c:v>2.6928477017399119</c:v>
                </c:pt>
                <c:pt idx="51">
                  <c:v>3.1542503649718499</c:v>
                </c:pt>
                <c:pt idx="52">
                  <c:v>2.8744169917878</c:v>
                </c:pt>
                <c:pt idx="53">
                  <c:v>2.4736575705266071</c:v>
                </c:pt>
                <c:pt idx="54">
                  <c:v>2.4270278403015988</c:v>
                </c:pt>
                <c:pt idx="55">
                  <c:v>2.1525833415468338</c:v>
                </c:pt>
                <c:pt idx="56">
                  <c:v>2.554440677648147</c:v>
                </c:pt>
                <c:pt idx="57">
                  <c:v>2.6124675402310542</c:v>
                </c:pt>
                <c:pt idx="58">
                  <c:v>2.8055870184163161</c:v>
                </c:pt>
                <c:pt idx="59">
                  <c:v>1.94072104642134</c:v>
                </c:pt>
                <c:pt idx="60">
                  <c:v>2.7442229946429681</c:v>
                </c:pt>
                <c:pt idx="61">
                  <c:v>-3.020425992572354</c:v>
                </c:pt>
                <c:pt idx="62">
                  <c:v>-7.7432829619347698</c:v>
                </c:pt>
                <c:pt idx="63">
                  <c:v>-10.962071652526459</c:v>
                </c:pt>
                <c:pt idx="64">
                  <c:v>-11.871125653210891</c:v>
                </c:pt>
                <c:pt idx="65">
                  <c:v>-10.193743358923291</c:v>
                </c:pt>
                <c:pt idx="66">
                  <c:v>-9.2692645727981606</c:v>
                </c:pt>
                <c:pt idx="67">
                  <c:v>-9.2161361281651129</c:v>
                </c:pt>
                <c:pt idx="68">
                  <c:v>-9.1850021502550057</c:v>
                </c:pt>
                <c:pt idx="69">
                  <c:v>-7.7736529616223198</c:v>
                </c:pt>
                <c:pt idx="70">
                  <c:v>-7.2613056266102678</c:v>
                </c:pt>
                <c:pt idx="71">
                  <c:v>-8.0072301803020061</c:v>
                </c:pt>
                <c:pt idx="72">
                  <c:v>-6.6414752510709789</c:v>
                </c:pt>
                <c:pt idx="73">
                  <c:v>-5.3106207930645102</c:v>
                </c:pt>
                <c:pt idx="74">
                  <c:v>-5.6056403886735549</c:v>
                </c:pt>
                <c:pt idx="75">
                  <c:v>-5.1105317457542601</c:v>
                </c:pt>
                <c:pt idx="76">
                  <c:v>-5.8213214154081134</c:v>
                </c:pt>
                <c:pt idx="77">
                  <c:v>-5.621865532677675</c:v>
                </c:pt>
                <c:pt idx="78">
                  <c:v>-3.8670077760281338</c:v>
                </c:pt>
                <c:pt idx="79">
                  <c:v>-3.4757605943703922</c:v>
                </c:pt>
                <c:pt idx="80">
                  <c:v>-3.89685763900088</c:v>
                </c:pt>
                <c:pt idx="81">
                  <c:v>-4.1849894592955197</c:v>
                </c:pt>
                <c:pt idx="82">
                  <c:v>-2.874190870671419</c:v>
                </c:pt>
                <c:pt idx="83">
                  <c:v>-2.6832819719136309</c:v>
                </c:pt>
                <c:pt idx="84">
                  <c:v>-2.9856596200090779</c:v>
                </c:pt>
                <c:pt idx="85">
                  <c:v>-2.5287951401303661</c:v>
                </c:pt>
                <c:pt idx="86">
                  <c:v>-3.0695604368013769</c:v>
                </c:pt>
                <c:pt idx="87">
                  <c:v>-2.8127775089003109</c:v>
                </c:pt>
                <c:pt idx="88">
                  <c:v>-1.469944239324477</c:v>
                </c:pt>
                <c:pt idx="89">
                  <c:v>-1.1038762436283871</c:v>
                </c:pt>
                <c:pt idx="90">
                  <c:v>-0.95903508354391609</c:v>
                </c:pt>
                <c:pt idx="91">
                  <c:v>-8.5818632450558166E-2</c:v>
                </c:pt>
                <c:pt idx="92">
                  <c:v>-0.63120500684393777</c:v>
                </c:pt>
                <c:pt idx="93">
                  <c:v>-0.60107094756714996</c:v>
                </c:pt>
                <c:pt idx="94">
                  <c:v>-1.360426031572471</c:v>
                </c:pt>
                <c:pt idx="95">
                  <c:v>-1.0900899136042981</c:v>
                </c:pt>
                <c:pt idx="96">
                  <c:v>-1.9376607412028419</c:v>
                </c:pt>
                <c:pt idx="97">
                  <c:v>-1.227048331407016</c:v>
                </c:pt>
                <c:pt idx="98">
                  <c:v>-1.207809718679576</c:v>
                </c:pt>
                <c:pt idx="99">
                  <c:v>-1.2860717660405621</c:v>
                </c:pt>
                <c:pt idx="100">
                  <c:v>-1.273267143678952</c:v>
                </c:pt>
                <c:pt idx="101">
                  <c:v>-0.76742114738820966</c:v>
                </c:pt>
                <c:pt idx="102">
                  <c:v>-0.66409181573545706</c:v>
                </c:pt>
                <c:pt idx="103">
                  <c:v>-0.51825740895556205</c:v>
                </c:pt>
                <c:pt idx="104">
                  <c:v>-1.547825124999058</c:v>
                </c:pt>
                <c:pt idx="105">
                  <c:v>-1.604643500250553</c:v>
                </c:pt>
                <c:pt idx="106">
                  <c:v>-0.30164061188353292</c:v>
                </c:pt>
                <c:pt idx="107">
                  <c:v>-0.50436531651629213</c:v>
                </c:pt>
                <c:pt idx="108">
                  <c:v>-0.86306293490052555</c:v>
                </c:pt>
                <c:pt idx="109">
                  <c:v>-0.9380210963740685</c:v>
                </c:pt>
                <c:pt idx="110">
                  <c:v>-0.8955904960292882</c:v>
                </c:pt>
                <c:pt idx="111">
                  <c:v>3.5234558663046978E-2</c:v>
                </c:pt>
                <c:pt idx="112">
                  <c:v>2.5956892374446312</c:v>
                </c:pt>
                <c:pt idx="113">
                  <c:v>13.27160544933183</c:v>
                </c:pt>
                <c:pt idx="114">
                  <c:v>19.10472945821796</c:v>
                </c:pt>
                <c:pt idx="115">
                  <c:v>23.44487755798885</c:v>
                </c:pt>
                <c:pt idx="116">
                  <c:v>25.448019718959209</c:v>
                </c:pt>
                <c:pt idx="117">
                  <c:v>21.58891171318907</c:v>
                </c:pt>
                <c:pt idx="118">
                  <c:v>17.62256213031452</c:v>
                </c:pt>
                <c:pt idx="119">
                  <c:v>15.340554737063449</c:v>
                </c:pt>
                <c:pt idx="120">
                  <c:v>15.39728706890895</c:v>
                </c:pt>
                <c:pt idx="121">
                  <c:v>13.70236079585005</c:v>
                </c:pt>
                <c:pt idx="122">
                  <c:v>12.69501286779894</c:v>
                </c:pt>
                <c:pt idx="123">
                  <c:v>13.71596093571628</c:v>
                </c:pt>
                <c:pt idx="124">
                  <c:v>11.939276198400069</c:v>
                </c:pt>
                <c:pt idx="125">
                  <c:v>9.6801126974419098</c:v>
                </c:pt>
                <c:pt idx="126">
                  <c:v>8.0134439503801822</c:v>
                </c:pt>
                <c:pt idx="127">
                  <c:v>9.1552195810566879</c:v>
                </c:pt>
                <c:pt idx="128">
                  <c:v>6.9580821509533042</c:v>
                </c:pt>
                <c:pt idx="129">
                  <c:v>7.6727572407787674</c:v>
                </c:pt>
                <c:pt idx="130">
                  <c:v>7.4501398542216064</c:v>
                </c:pt>
                <c:pt idx="131">
                  <c:v>7.4231061473334936</c:v>
                </c:pt>
                <c:pt idx="132">
                  <c:v>7.7320437421202497</c:v>
                </c:pt>
                <c:pt idx="133">
                  <c:v>7.7539339321181133</c:v>
                </c:pt>
                <c:pt idx="134">
                  <c:v>5.6150480762700941</c:v>
                </c:pt>
                <c:pt idx="135">
                  <c:v>6.7118365165451621</c:v>
                </c:pt>
                <c:pt idx="136">
                  <c:v>6.632950827332321</c:v>
                </c:pt>
                <c:pt idx="137">
                  <c:v>6.4193637143599203</c:v>
                </c:pt>
                <c:pt idx="138">
                  <c:v>6.4058950986682053</c:v>
                </c:pt>
                <c:pt idx="139">
                  <c:v>6.2706362718017106</c:v>
                </c:pt>
                <c:pt idx="140">
                  <c:v>6.5959016530003396</c:v>
                </c:pt>
                <c:pt idx="141">
                  <c:v>5.001173359182415</c:v>
                </c:pt>
                <c:pt idx="142">
                  <c:v>4.8676917312184163</c:v>
                </c:pt>
                <c:pt idx="143">
                  <c:v>4.6385070770837631</c:v>
                </c:pt>
                <c:pt idx="144">
                  <c:v>5.3411758431066136</c:v>
                </c:pt>
                <c:pt idx="145">
                  <c:v>4.8135494481056256</c:v>
                </c:pt>
                <c:pt idx="146">
                  <c:v>5.824278744175027</c:v>
                </c:pt>
                <c:pt idx="147">
                  <c:v>5.3208707211929909</c:v>
                </c:pt>
                <c:pt idx="148">
                  <c:v>6.2005754642994848</c:v>
                </c:pt>
                <c:pt idx="149">
                  <c:v>5.8069195003512233</c:v>
                </c:pt>
                <c:pt idx="150">
                  <c:v>4.9960156917990552</c:v>
                </c:pt>
                <c:pt idx="151">
                  <c:v>5.1463142181451271</c:v>
                </c:pt>
                <c:pt idx="152">
                  <c:v>5.1890285645405649</c:v>
                </c:pt>
                <c:pt idx="153">
                  <c:v>4.8815694761765434</c:v>
                </c:pt>
                <c:pt idx="154">
                  <c:v>5.9610405402189786</c:v>
                </c:pt>
                <c:pt idx="155">
                  <c:v>4.3322368013312769</c:v>
                </c:pt>
                <c:pt idx="156">
                  <c:v>4.2691828959142279</c:v>
                </c:pt>
                <c:pt idx="157">
                  <c:v>3.9554458510880321</c:v>
                </c:pt>
                <c:pt idx="158">
                  <c:v>4.0162765337783881</c:v>
                </c:pt>
                <c:pt idx="159">
                  <c:v>3.7408479013652141</c:v>
                </c:pt>
                <c:pt idx="160">
                  <c:v>4.111902860944709</c:v>
                </c:pt>
                <c:pt idx="161">
                  <c:v>4.7518407013030606</c:v>
                </c:pt>
                <c:pt idx="162">
                  <c:v>3.981690179697345</c:v>
                </c:pt>
                <c:pt idx="163">
                  <c:v>3.4847065274251219</c:v>
                </c:pt>
                <c:pt idx="164">
                  <c:v>4.1414182194696991</c:v>
                </c:pt>
                <c:pt idx="165">
                  <c:v>3.8024230885407371</c:v>
                </c:pt>
                <c:pt idx="166">
                  <c:v>3.2974458470827872</c:v>
                </c:pt>
                <c:pt idx="167">
                  <c:v>3.3387281982025212</c:v>
                </c:pt>
                <c:pt idx="168">
                  <c:v>2.260932416194481</c:v>
                </c:pt>
                <c:pt idx="169">
                  <c:v>2.4211166005206759</c:v>
                </c:pt>
                <c:pt idx="170">
                  <c:v>2.9600649563918058</c:v>
                </c:pt>
                <c:pt idx="171">
                  <c:v>3.1625099219272159</c:v>
                </c:pt>
                <c:pt idx="172">
                  <c:v>2.8754984130903418</c:v>
                </c:pt>
                <c:pt idx="173">
                  <c:v>1.574762305802581</c:v>
                </c:pt>
                <c:pt idx="174">
                  <c:v>1.9444747883539031</c:v>
                </c:pt>
                <c:pt idx="175">
                  <c:v>0.35245353572464888</c:v>
                </c:pt>
                <c:pt idx="176">
                  <c:v>1.632600122441382</c:v>
                </c:pt>
                <c:pt idx="177">
                  <c:v>1.300526381145366</c:v>
                </c:pt>
                <c:pt idx="178">
                  <c:v>1.6552624372306719</c:v>
                </c:pt>
                <c:pt idx="179">
                  <c:v>1.3657657000637471</c:v>
                </c:pt>
                <c:pt idx="180">
                  <c:v>1.3197552561229049</c:v>
                </c:pt>
                <c:pt idx="181">
                  <c:v>1.2091360875330091</c:v>
                </c:pt>
                <c:pt idx="182">
                  <c:v>1.5780478097609241</c:v>
                </c:pt>
                <c:pt idx="183">
                  <c:v>1.6072810194032039</c:v>
                </c:pt>
                <c:pt idx="184">
                  <c:v>1.456634421793181</c:v>
                </c:pt>
                <c:pt idx="185">
                  <c:v>2.4661376482981181</c:v>
                </c:pt>
                <c:pt idx="186">
                  <c:v>2.9274336780723429</c:v>
                </c:pt>
                <c:pt idx="187">
                  <c:v>2.0740901834771241</c:v>
                </c:pt>
                <c:pt idx="188">
                  <c:v>2.868817712539657</c:v>
                </c:pt>
                <c:pt idx="189">
                  <c:v>2.3523800494873881</c:v>
                </c:pt>
                <c:pt idx="190">
                  <c:v>2.1886102493951261</c:v>
                </c:pt>
                <c:pt idx="191">
                  <c:v>2.0159311501341768</c:v>
                </c:pt>
                <c:pt idx="192">
                  <c:v>1.7277075564355799</c:v>
                </c:pt>
                <c:pt idx="193">
                  <c:v>1.5125202224125001</c:v>
                </c:pt>
                <c:pt idx="194">
                  <c:v>1.8407352941131041</c:v>
                </c:pt>
                <c:pt idx="195">
                  <c:v>1.359434989843245</c:v>
                </c:pt>
                <c:pt idx="196">
                  <c:v>0.16255343155201221</c:v>
                </c:pt>
                <c:pt idx="197">
                  <c:v>1.142628965493206</c:v>
                </c:pt>
                <c:pt idx="198">
                  <c:v>1.0013480745141801</c:v>
                </c:pt>
                <c:pt idx="199">
                  <c:v>0.56287823939504344</c:v>
                </c:pt>
                <c:pt idx="200">
                  <c:v>0.1163180938190876</c:v>
                </c:pt>
                <c:pt idx="201">
                  <c:v>-0.8647165310120295</c:v>
                </c:pt>
                <c:pt idx="202">
                  <c:v>0.64340054892174958</c:v>
                </c:pt>
                <c:pt idx="203">
                  <c:v>0.3029757687074528</c:v>
                </c:pt>
                <c:pt idx="204">
                  <c:v>0.68950261077364405</c:v>
                </c:pt>
                <c:pt idx="205">
                  <c:v>1.762933895634762</c:v>
                </c:pt>
                <c:pt idx="206">
                  <c:v>1.668112031515318</c:v>
                </c:pt>
                <c:pt idx="207">
                  <c:v>1.782540290952789</c:v>
                </c:pt>
              </c:numCache>
            </c:numRef>
          </c:val>
          <c:smooth val="0"/>
          <c:extLst>
            <c:ext xmlns:c16="http://schemas.microsoft.com/office/drawing/2014/chart" uri="{C3380CC4-5D6E-409C-BE32-E72D297353CC}">
              <c16:uniqueId val="{00000007-82BF-4AFD-BD34-E13641C2ED47}"/>
            </c:ext>
          </c:extLst>
        </c:ser>
        <c:dLbls>
          <c:showLegendKey val="0"/>
          <c:showVal val="0"/>
          <c:showCatName val="0"/>
          <c:showSerName val="0"/>
          <c:showPercent val="0"/>
          <c:showBubbleSize val="0"/>
        </c:dLbls>
        <c:smooth val="0"/>
        <c:axId val="374983536"/>
        <c:axId val="1216659016"/>
        <c:extLst>
          <c:ext xmlns:c15="http://schemas.microsoft.com/office/drawing/2012/chart" uri="{02D57815-91ED-43cb-92C2-25804820EDAC}">
            <c15:filteredLineSeries>
              <c15:ser>
                <c:idx val="0"/>
                <c:order val="0"/>
                <c:tx>
                  <c:strRef>
                    <c:extLst>
                      <c:ext uri="{02D57815-91ED-43cb-92C2-25804820EDAC}">
                        <c15:formulaRef>
                          <c15:sqref>'GDP_GROWTH AE'!$B$1</c15:sqref>
                        </c15:formulaRef>
                      </c:ext>
                    </c:extLst>
                    <c:strCache>
                      <c:ptCount val="1"/>
                      <c:pt idx="0">
                        <c:v>Canada</c:v>
                      </c:pt>
                    </c:strCache>
                  </c:strRef>
                </c:tx>
                <c:spPr>
                  <a:ln w="19050" cap="rnd">
                    <a:solidFill>
                      <a:schemeClr val="accent1"/>
                    </a:solidFill>
                    <a:round/>
                  </a:ln>
                  <a:effectLst/>
                </c:spPr>
                <c:marker>
                  <c:symbol val="none"/>
                </c:marker>
                <c:cat>
                  <c:numRef>
                    <c:extLst>
                      <c:ex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c:ext uri="{02D57815-91ED-43cb-92C2-25804820EDAC}">
                        <c15:formulaRef>
                          <c15:sqref>'GDP_GROWTH AE'!$B$3:$B$210</c15:sqref>
                        </c15:formulaRef>
                      </c:ext>
                    </c:extLst>
                    <c:numCache>
                      <c:formatCode>General</c:formatCode>
                      <c:ptCount val="208"/>
                      <c:pt idx="0">
                        <c:v>2.34615895177155</c:v>
                      </c:pt>
                      <c:pt idx="1">
                        <c:v>2.4516815701606181</c:v>
                      </c:pt>
                      <c:pt idx="2">
                        <c:v>1.861485690630996</c:v>
                      </c:pt>
                      <c:pt idx="3">
                        <c:v>2.757076686714544</c:v>
                      </c:pt>
                      <c:pt idx="4">
                        <c:v>2.288458763699178</c:v>
                      </c:pt>
                      <c:pt idx="5">
                        <c:v>2.159449057661702</c:v>
                      </c:pt>
                      <c:pt idx="6">
                        <c:v>2.3934067109439972</c:v>
                      </c:pt>
                      <c:pt idx="7">
                        <c:v>2.2984742555831859</c:v>
                      </c:pt>
                      <c:pt idx="8">
                        <c:v>2.060453709919015</c:v>
                      </c:pt>
                      <c:pt idx="9">
                        <c:v>2.555047073595893</c:v>
                      </c:pt>
                      <c:pt idx="10">
                        <c:v>4.0447753109343916</c:v>
                      </c:pt>
                      <c:pt idx="11">
                        <c:v>3.8966616999143371</c:v>
                      </c:pt>
                      <c:pt idx="12">
                        <c:v>2.2130258902214579</c:v>
                      </c:pt>
                      <c:pt idx="13">
                        <c:v>2.0281894503271429</c:v>
                      </c:pt>
                      <c:pt idx="14">
                        <c:v>1.970676304300887</c:v>
                      </c:pt>
                      <c:pt idx="15">
                        <c:v>2.3295722161664618</c:v>
                      </c:pt>
                      <c:pt idx="16">
                        <c:v>2.3250760804722992</c:v>
                      </c:pt>
                      <c:pt idx="17">
                        <c:v>2.2331360387513248</c:v>
                      </c:pt>
                      <c:pt idx="18">
                        <c:v>2.3716790058478661</c:v>
                      </c:pt>
                      <c:pt idx="19">
                        <c:v>3.1483796022051269</c:v>
                      </c:pt>
                      <c:pt idx="20">
                        <c:v>2.3152184136861771</c:v>
                      </c:pt>
                      <c:pt idx="21">
                        <c:v>2.219436097007661</c:v>
                      </c:pt>
                      <c:pt idx="22">
                        <c:v>2.134647190748137</c:v>
                      </c:pt>
                      <c:pt idx="23">
                        <c:v>1.6162325727268989</c:v>
                      </c:pt>
                      <c:pt idx="24">
                        <c:v>1.3842747737884771</c:v>
                      </c:pt>
                      <c:pt idx="25">
                        <c:v>1.9792286107789601</c:v>
                      </c:pt>
                      <c:pt idx="26">
                        <c:v>1.671427889774737</c:v>
                      </c:pt>
                      <c:pt idx="27">
                        <c:v>1.689539442314075</c:v>
                      </c:pt>
                      <c:pt idx="28">
                        <c:v>2.3558348444636201</c:v>
                      </c:pt>
                      <c:pt idx="29">
                        <c:v>2.580018701218282</c:v>
                      </c:pt>
                      <c:pt idx="30">
                        <c:v>2.375294210141961</c:v>
                      </c:pt>
                      <c:pt idx="31">
                        <c:v>2.1252705784734101</c:v>
                      </c:pt>
                      <c:pt idx="32">
                        <c:v>1.918925705551531</c:v>
                      </c:pt>
                      <c:pt idx="33">
                        <c:v>2.431914681205817</c:v>
                      </c:pt>
                      <c:pt idx="34">
                        <c:v>2.1909263047218932</c:v>
                      </c:pt>
                      <c:pt idx="35">
                        <c:v>2.5766962356554659</c:v>
                      </c:pt>
                      <c:pt idx="36">
                        <c:v>2.57867280981757</c:v>
                      </c:pt>
                      <c:pt idx="37">
                        <c:v>1.654200160391492</c:v>
                      </c:pt>
                      <c:pt idx="38">
                        <c:v>2.1204502884284362</c:v>
                      </c:pt>
                      <c:pt idx="39">
                        <c:v>1.1770930814894971</c:v>
                      </c:pt>
                      <c:pt idx="40">
                        <c:v>2.0168922551330541</c:v>
                      </c:pt>
                      <c:pt idx="41">
                        <c:v>1.381388299332081</c:v>
                      </c:pt>
                      <c:pt idx="42">
                        <c:v>1.5570883258002539</c:v>
                      </c:pt>
                      <c:pt idx="43">
                        <c:v>1.6443018780881049</c:v>
                      </c:pt>
                      <c:pt idx="44">
                        <c:v>2.8641892119178078</c:v>
                      </c:pt>
                      <c:pt idx="45">
                        <c:v>2.6916411649452501</c:v>
                      </c:pt>
                      <c:pt idx="46">
                        <c:v>2.2782183240062581</c:v>
                      </c:pt>
                      <c:pt idx="47">
                        <c:v>1.897693042014901</c:v>
                      </c:pt>
                      <c:pt idx="48">
                        <c:v>2.2864887402019338</c:v>
                      </c:pt>
                      <c:pt idx="49">
                        <c:v>2.346401115300881</c:v>
                      </c:pt>
                      <c:pt idx="50">
                        <c:v>1.64624336102885</c:v>
                      </c:pt>
                      <c:pt idx="51">
                        <c:v>1.9691014771780511</c:v>
                      </c:pt>
                      <c:pt idx="52">
                        <c:v>2.0888448705238898</c:v>
                      </c:pt>
                      <c:pt idx="53">
                        <c:v>2.0114489399745099</c:v>
                      </c:pt>
                      <c:pt idx="54">
                        <c:v>1.696911418510803</c:v>
                      </c:pt>
                      <c:pt idx="55">
                        <c:v>1.3614544485227169</c:v>
                      </c:pt>
                      <c:pt idx="56">
                        <c:v>2.4551700984186851</c:v>
                      </c:pt>
                      <c:pt idx="57">
                        <c:v>2.3548191082788081</c:v>
                      </c:pt>
                      <c:pt idx="58">
                        <c:v>2.053988952613544</c:v>
                      </c:pt>
                      <c:pt idx="59">
                        <c:v>1.260034682550307</c:v>
                      </c:pt>
                      <c:pt idx="60">
                        <c:v>1.9471365769689979</c:v>
                      </c:pt>
                      <c:pt idx="61">
                        <c:v>-4.9140706469703561</c:v>
                      </c:pt>
                      <c:pt idx="62">
                        <c:v>-13.276191372678911</c:v>
                      </c:pt>
                      <c:pt idx="63">
                        <c:v>-13.98838250363967</c:v>
                      </c:pt>
                      <c:pt idx="64">
                        <c:v>-14.482764564293699</c:v>
                      </c:pt>
                      <c:pt idx="65">
                        <c:v>-14.389726620797481</c:v>
                      </c:pt>
                      <c:pt idx="66">
                        <c:v>-13.49690316119972</c:v>
                      </c:pt>
                      <c:pt idx="67">
                        <c:v>-13.247798222712939</c:v>
                      </c:pt>
                      <c:pt idx="68">
                        <c:v>-13.49959831238249</c:v>
                      </c:pt>
                      <c:pt idx="69">
                        <c:v>-11.802948205978421</c:v>
                      </c:pt>
                      <c:pt idx="70">
                        <c:v>-10.365192828917991</c:v>
                      </c:pt>
                      <c:pt idx="71">
                        <c:v>-10.72274088096801</c:v>
                      </c:pt>
                      <c:pt idx="72">
                        <c:v>-9.6866293928353731</c:v>
                      </c:pt>
                      <c:pt idx="73">
                        <c:v>-8.2214053683374164</c:v>
                      </c:pt>
                      <c:pt idx="74">
                        <c:v>-7.3549637199175466</c:v>
                      </c:pt>
                      <c:pt idx="75">
                        <c:v>-7.7695224953527484</c:v>
                      </c:pt>
                      <c:pt idx="76">
                        <c:v>-6.4745609516225358</c:v>
                      </c:pt>
                      <c:pt idx="77">
                        <c:v>-6.8313281478638528</c:v>
                      </c:pt>
                      <c:pt idx="78">
                        <c:v>-5.48949088471855</c:v>
                      </c:pt>
                      <c:pt idx="79">
                        <c:v>-4.3198125692891436</c:v>
                      </c:pt>
                      <c:pt idx="80">
                        <c:v>-4.9730695390619672</c:v>
                      </c:pt>
                      <c:pt idx="81">
                        <c:v>-4.8933754113172192</c:v>
                      </c:pt>
                      <c:pt idx="82">
                        <c:v>-4.1287132278412297</c:v>
                      </c:pt>
                      <c:pt idx="83">
                        <c:v>-3.1273081970631291</c:v>
                      </c:pt>
                      <c:pt idx="84">
                        <c:v>-4.1485860618745871</c:v>
                      </c:pt>
                      <c:pt idx="85">
                        <c:v>-2.838204266561259</c:v>
                      </c:pt>
                      <c:pt idx="86">
                        <c:v>-2.3896020786113308</c:v>
                      </c:pt>
                      <c:pt idx="87">
                        <c:v>-3.7486600931296898</c:v>
                      </c:pt>
                      <c:pt idx="88">
                        <c:v>-4.0895250842446114</c:v>
                      </c:pt>
                      <c:pt idx="89">
                        <c:v>-2.7990637060242798</c:v>
                      </c:pt>
                      <c:pt idx="90">
                        <c:v>-3.3720676688700708</c:v>
                      </c:pt>
                      <c:pt idx="91">
                        <c:v>-2.9824094008063411</c:v>
                      </c:pt>
                      <c:pt idx="92">
                        <c:v>-4.7426726236259977</c:v>
                      </c:pt>
                      <c:pt idx="93">
                        <c:v>-2.1819575542195349</c:v>
                      </c:pt>
                      <c:pt idx="94">
                        <c:v>-2.5348621730517689</c:v>
                      </c:pt>
                      <c:pt idx="95">
                        <c:v>-2.2330885954898791</c:v>
                      </c:pt>
                      <c:pt idx="96">
                        <c:v>-3.3995754668472631</c:v>
                      </c:pt>
                      <c:pt idx="97">
                        <c:v>-2.750821953649214</c:v>
                      </c:pt>
                      <c:pt idx="98">
                        <c:v>-2.812300916870786</c:v>
                      </c:pt>
                      <c:pt idx="99">
                        <c:v>-2.80171159162854</c:v>
                      </c:pt>
                      <c:pt idx="100">
                        <c:v>-3.103007791685517</c:v>
                      </c:pt>
                      <c:pt idx="101">
                        <c:v>-3.290181630449132</c:v>
                      </c:pt>
                      <c:pt idx="102">
                        <c:v>-4.041829892796823</c:v>
                      </c:pt>
                      <c:pt idx="103">
                        <c:v>-3.8789111182838201</c:v>
                      </c:pt>
                      <c:pt idx="104">
                        <c:v>-4.2005551090520807</c:v>
                      </c:pt>
                      <c:pt idx="105">
                        <c:v>-3.395887598312529</c:v>
                      </c:pt>
                      <c:pt idx="106">
                        <c:v>-2.1551545328986501</c:v>
                      </c:pt>
                      <c:pt idx="107">
                        <c:v>-2.8881823880230351</c:v>
                      </c:pt>
                      <c:pt idx="108">
                        <c:v>-2.0472165793125101</c:v>
                      </c:pt>
                      <c:pt idx="109">
                        <c:v>-2.24007015213625</c:v>
                      </c:pt>
                      <c:pt idx="110">
                        <c:v>-3.007915139269453</c:v>
                      </c:pt>
                      <c:pt idx="111">
                        <c:v>-2.1957666138721428</c:v>
                      </c:pt>
                      <c:pt idx="112">
                        <c:v>-1.0597144306679149</c:v>
                      </c:pt>
                      <c:pt idx="113">
                        <c:v>6.6742714982905493</c:v>
                      </c:pt>
                      <c:pt idx="114">
                        <c:v>15.20819620909089</c:v>
                      </c:pt>
                      <c:pt idx="115">
                        <c:v>16.715579796547381</c:v>
                      </c:pt>
                      <c:pt idx="116">
                        <c:v>19.065568272796781</c:v>
                      </c:pt>
                      <c:pt idx="117">
                        <c:v>18.456262968528481</c:v>
                      </c:pt>
                      <c:pt idx="118">
                        <c:v>16.544982511686229</c:v>
                      </c:pt>
                      <c:pt idx="119">
                        <c:v>13.14645306067418</c:v>
                      </c:pt>
                      <c:pt idx="120">
                        <c:v>11.093339256213371</c:v>
                      </c:pt>
                      <c:pt idx="121">
                        <c:v>8.9198961239178995</c:v>
                      </c:pt>
                      <c:pt idx="122">
                        <c:v>9.8869403181760891</c:v>
                      </c:pt>
                      <c:pt idx="123">
                        <c:v>12.174465432145301</c:v>
                      </c:pt>
                      <c:pt idx="124">
                        <c:v>9.5040127093326312</c:v>
                      </c:pt>
                      <c:pt idx="125">
                        <c:v>7.7341938746892982</c:v>
                      </c:pt>
                      <c:pt idx="126">
                        <c:v>7.6450360459857034</c:v>
                      </c:pt>
                      <c:pt idx="127">
                        <c:v>6.681461385975747</c:v>
                      </c:pt>
                      <c:pt idx="128">
                        <c:v>5.5236531516500644</c:v>
                      </c:pt>
                      <c:pt idx="129">
                        <c:v>7.1785212448417237</c:v>
                      </c:pt>
                      <c:pt idx="130">
                        <c:v>4.5520415158398224</c:v>
                      </c:pt>
                      <c:pt idx="131">
                        <c:v>4.964748804172638</c:v>
                      </c:pt>
                      <c:pt idx="132">
                        <c:v>5.1637794372426864</c:v>
                      </c:pt>
                      <c:pt idx="133">
                        <c:v>4.6331416306784678</c:v>
                      </c:pt>
                      <c:pt idx="134">
                        <c:v>3.8071827308268902</c:v>
                      </c:pt>
                      <c:pt idx="135">
                        <c:v>3.229450805366147</c:v>
                      </c:pt>
                      <c:pt idx="136">
                        <c:v>4.3672618472279421</c:v>
                      </c:pt>
                      <c:pt idx="137">
                        <c:v>2.9719748615337491</c:v>
                      </c:pt>
                      <c:pt idx="138">
                        <c:v>2.4704649664157698</c:v>
                      </c:pt>
                      <c:pt idx="139">
                        <c:v>3.3928502866332151</c:v>
                      </c:pt>
                      <c:pt idx="140">
                        <c:v>3.8258259019508669</c:v>
                      </c:pt>
                      <c:pt idx="141">
                        <c:v>3.2148141876909362</c:v>
                      </c:pt>
                      <c:pt idx="142">
                        <c:v>4.0764385103681686</c:v>
                      </c:pt>
                      <c:pt idx="143">
                        <c:v>3.989436127764669</c:v>
                      </c:pt>
                      <c:pt idx="144">
                        <c:v>4.1410225293267908</c:v>
                      </c:pt>
                      <c:pt idx="145">
                        <c:v>4.7056733263100483</c:v>
                      </c:pt>
                      <c:pt idx="146">
                        <c:v>4.6433931286151848</c:v>
                      </c:pt>
                      <c:pt idx="147">
                        <c:v>4.8286897261990038</c:v>
                      </c:pt>
                      <c:pt idx="148">
                        <c:v>5.791501344319455</c:v>
                      </c:pt>
                      <c:pt idx="149">
                        <c:v>4.3055142040031402</c:v>
                      </c:pt>
                      <c:pt idx="150">
                        <c:v>4.1591538646432529</c:v>
                      </c:pt>
                      <c:pt idx="151">
                        <c:v>4.0222029489275286</c:v>
                      </c:pt>
                      <c:pt idx="152">
                        <c:v>4.3672167624534319</c:v>
                      </c:pt>
                      <c:pt idx="153">
                        <c:v>3.0226735027766769</c:v>
                      </c:pt>
                      <c:pt idx="154">
                        <c:v>3.107762844896468</c:v>
                      </c:pt>
                      <c:pt idx="155">
                        <c:v>3.7884746892042589</c:v>
                      </c:pt>
                      <c:pt idx="156">
                        <c:v>3.6428607511673712</c:v>
                      </c:pt>
                      <c:pt idx="157">
                        <c:v>3.542811255752905</c:v>
                      </c:pt>
                      <c:pt idx="158">
                        <c:v>3.2988362658422572</c:v>
                      </c:pt>
                      <c:pt idx="159">
                        <c:v>3.4447150315852459</c:v>
                      </c:pt>
                      <c:pt idx="160">
                        <c:v>3.7857032394792149</c:v>
                      </c:pt>
                      <c:pt idx="161">
                        <c:v>3.9249564065690321</c:v>
                      </c:pt>
                      <c:pt idx="162">
                        <c:v>3.8376353403681791</c:v>
                      </c:pt>
                      <c:pt idx="163">
                        <c:v>4.8413774087864452</c:v>
                      </c:pt>
                      <c:pt idx="164">
                        <c:v>4.8456384749545407</c:v>
                      </c:pt>
                      <c:pt idx="165">
                        <c:v>4.762181052633994</c:v>
                      </c:pt>
                      <c:pt idx="166">
                        <c:v>4.6367782219432483</c:v>
                      </c:pt>
                      <c:pt idx="167">
                        <c:v>5.5721442199929809</c:v>
                      </c:pt>
                      <c:pt idx="168">
                        <c:v>5.315787500179141</c:v>
                      </c:pt>
                      <c:pt idx="169">
                        <c:v>4.4321731035248471</c:v>
                      </c:pt>
                      <c:pt idx="170">
                        <c:v>5.0849209213167574</c:v>
                      </c:pt>
                      <c:pt idx="171">
                        <c:v>5.7369113045820246</c:v>
                      </c:pt>
                      <c:pt idx="172">
                        <c:v>5.8998321308639898</c:v>
                      </c:pt>
                      <c:pt idx="173">
                        <c:v>6.5927611313235222</c:v>
                      </c:pt>
                      <c:pt idx="174">
                        <c:v>4.3307509815443304</c:v>
                      </c:pt>
                      <c:pt idx="175">
                        <c:v>4.0657248410016606</c:v>
                      </c:pt>
                      <c:pt idx="176">
                        <c:v>4.5926949932580916</c:v>
                      </c:pt>
                      <c:pt idx="177">
                        <c:v>4.3336280442971571</c:v>
                      </c:pt>
                      <c:pt idx="178">
                        <c:v>4.5550285304011036</c:v>
                      </c:pt>
                      <c:pt idx="179">
                        <c:v>4.7409325802965316</c:v>
                      </c:pt>
                      <c:pt idx="180">
                        <c:v>3.6011981216974851</c:v>
                      </c:pt>
                      <c:pt idx="181">
                        <c:v>2.780088278302006</c:v>
                      </c:pt>
                      <c:pt idx="182">
                        <c:v>4.0949825308884424</c:v>
                      </c:pt>
                      <c:pt idx="183">
                        <c:v>3.9338893977287168</c:v>
                      </c:pt>
                      <c:pt idx="184">
                        <c:v>3.700887374782484</c:v>
                      </c:pt>
                      <c:pt idx="185">
                        <c:v>3.725281452796243</c:v>
                      </c:pt>
                      <c:pt idx="186">
                        <c:v>3.994012851437359</c:v>
                      </c:pt>
                      <c:pt idx="187">
                        <c:v>4.1732627980145516</c:v>
                      </c:pt>
                      <c:pt idx="188">
                        <c:v>3.5727851670052631</c:v>
                      </c:pt>
                      <c:pt idx="189">
                        <c:v>3.7148298278844889</c:v>
                      </c:pt>
                      <c:pt idx="190">
                        <c:v>4.1043670391076992</c:v>
                      </c:pt>
                      <c:pt idx="191">
                        <c:v>4.3652593948574197</c:v>
                      </c:pt>
                      <c:pt idx="192">
                        <c:v>4.33892262610338</c:v>
                      </c:pt>
                      <c:pt idx="193">
                        <c:v>3.7804292990164661</c:v>
                      </c:pt>
                      <c:pt idx="194">
                        <c:v>3.6856998135082142</c:v>
                      </c:pt>
                      <c:pt idx="195">
                        <c:v>3.628864822068135</c:v>
                      </c:pt>
                      <c:pt idx="196">
                        <c:v>2.8753564872183</c:v>
                      </c:pt>
                      <c:pt idx="197">
                        <c:v>2.6379034382034758</c:v>
                      </c:pt>
                      <c:pt idx="198">
                        <c:v>3.2220323253911891</c:v>
                      </c:pt>
                      <c:pt idx="199">
                        <c:v>2.412354294680136</c:v>
                      </c:pt>
                      <c:pt idx="200">
                        <c:v>2.2828572294192719</c:v>
                      </c:pt>
                      <c:pt idx="201">
                        <c:v>1.799759409012754</c:v>
                      </c:pt>
                      <c:pt idx="202">
                        <c:v>2.6204942891521239</c:v>
                      </c:pt>
                      <c:pt idx="203">
                        <c:v>2.3793622750553571</c:v>
                      </c:pt>
                      <c:pt idx="204">
                        <c:v>2.8505356096848429</c:v>
                      </c:pt>
                      <c:pt idx="205">
                        <c:v>4.8064191022927076</c:v>
                      </c:pt>
                      <c:pt idx="206">
                        <c:v>3.7522184630375728</c:v>
                      </c:pt>
                      <c:pt idx="207">
                        <c:v>4.1049056860005546</c:v>
                      </c:pt>
                    </c:numCache>
                  </c:numRef>
                </c:val>
                <c:smooth val="0"/>
                <c:extLst>
                  <c:ext xmlns:c16="http://schemas.microsoft.com/office/drawing/2014/chart" uri="{C3380CC4-5D6E-409C-BE32-E72D297353CC}">
                    <c16:uniqueId val="{00000008-82BF-4AFD-BD34-E13641C2ED47}"/>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'GDP_GROWTH AE'!$C$1</c15:sqref>
                        </c15:formulaRef>
                      </c:ext>
                    </c:extLst>
                    <c:strCache>
                      <c:ptCount val="1"/>
                      <c:pt idx="0">
                        <c:v>Germany</c:v>
                      </c:pt>
                    </c:strCache>
                  </c:strRef>
                </c:tx>
                <c:spPr>
                  <a:ln w="19050" cap="rnd">
                    <a:solidFill>
                      <a:schemeClr val="accent2">
                        <a:lumMod val="40000"/>
                        <a:lumOff val="60000"/>
                      </a:schemeClr>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xmlns:c15="http://schemas.microsoft.com/office/drawing/2012/chart">
                      <c:ext xmlns:c15="http://schemas.microsoft.com/office/drawing/2012/chart" uri="{02D57815-91ED-43cb-92C2-25804820EDAC}">
                        <c15:formulaRef>
                          <c15:sqref>'GDP_GROWTH AE'!$C$3:$C$210</c15:sqref>
                        </c15:formulaRef>
                      </c:ext>
                    </c:extLst>
                    <c:numCache>
                      <c:formatCode>General</c:formatCode>
                      <c:ptCount val="208"/>
                      <c:pt idx="0">
                        <c:v>1.7700373322001099</c:v>
                      </c:pt>
                      <c:pt idx="1">
                        <c:v>1.4941489088570199</c:v>
                      </c:pt>
                      <c:pt idx="2">
                        <c:v>1.1022160700760031</c:v>
                      </c:pt>
                      <c:pt idx="3">
                        <c:v>1.564238855550282</c:v>
                      </c:pt>
                      <c:pt idx="4">
                        <c:v>1.1716199489925301</c:v>
                      </c:pt>
                      <c:pt idx="5">
                        <c:v>2.532468445110875</c:v>
                      </c:pt>
                      <c:pt idx="6">
                        <c:v>2.2263920011244092</c:v>
                      </c:pt>
                      <c:pt idx="7">
                        <c:v>1.684140160597118</c:v>
                      </c:pt>
                      <c:pt idx="8">
                        <c:v>1.3154747558220361</c:v>
                      </c:pt>
                      <c:pt idx="9">
                        <c:v>1.728583942778988</c:v>
                      </c:pt>
                      <c:pt idx="10">
                        <c:v>2.06503140172725</c:v>
                      </c:pt>
                      <c:pt idx="11">
                        <c:v>2.03509249915236</c:v>
                      </c:pt>
                      <c:pt idx="12">
                        <c:v>1.8127095938252309</c:v>
                      </c:pt>
                      <c:pt idx="13">
                        <c:v>2.0532803293479671</c:v>
                      </c:pt>
                      <c:pt idx="14">
                        <c:v>1.784540846934308</c:v>
                      </c:pt>
                      <c:pt idx="15">
                        <c:v>1.755472099032557</c:v>
                      </c:pt>
                      <c:pt idx="16">
                        <c:v>2.538376000386521</c:v>
                      </c:pt>
                      <c:pt idx="17">
                        <c:v>1.38417976690828</c:v>
                      </c:pt>
                      <c:pt idx="18">
                        <c:v>1.1140967424089789</c:v>
                      </c:pt>
                      <c:pt idx="19">
                        <c:v>1.9559762712448709</c:v>
                      </c:pt>
                      <c:pt idx="20">
                        <c:v>1.519211459282753</c:v>
                      </c:pt>
                      <c:pt idx="21">
                        <c:v>2.037525023724494</c:v>
                      </c:pt>
                      <c:pt idx="22">
                        <c:v>1.733771086101606</c:v>
                      </c:pt>
                      <c:pt idx="23">
                        <c:v>0.89803007523455913</c:v>
                      </c:pt>
                      <c:pt idx="24">
                        <c:v>1.189627829035494</c:v>
                      </c:pt>
                      <c:pt idx="25">
                        <c:v>1.993937823303495</c:v>
                      </c:pt>
                      <c:pt idx="26">
                        <c:v>1.5906640277400259</c:v>
                      </c:pt>
                      <c:pt idx="27">
                        <c:v>1.2764625587605249</c:v>
                      </c:pt>
                      <c:pt idx="28">
                        <c:v>1.7808385056520819</c:v>
                      </c:pt>
                      <c:pt idx="29">
                        <c:v>2.2179006078493768</c:v>
                      </c:pt>
                      <c:pt idx="30">
                        <c:v>1.084213194518316</c:v>
                      </c:pt>
                      <c:pt idx="31">
                        <c:v>1.144483818708296</c:v>
                      </c:pt>
                      <c:pt idx="32">
                        <c:v>1.493470749393238</c:v>
                      </c:pt>
                      <c:pt idx="33">
                        <c:v>2.0612035551186572</c:v>
                      </c:pt>
                      <c:pt idx="34">
                        <c:v>2.059881430743292</c:v>
                      </c:pt>
                      <c:pt idx="35">
                        <c:v>1.900420874271801</c:v>
                      </c:pt>
                      <c:pt idx="36">
                        <c:v>0.89494953115919407</c:v>
                      </c:pt>
                      <c:pt idx="37">
                        <c:v>0.88765733871627506</c:v>
                      </c:pt>
                      <c:pt idx="38">
                        <c:v>-0.16658987655253599</c:v>
                      </c:pt>
                      <c:pt idx="39">
                        <c:v>0.97361210118550789</c:v>
                      </c:pt>
                      <c:pt idx="40">
                        <c:v>1.128507580958831</c:v>
                      </c:pt>
                      <c:pt idx="41">
                        <c:v>1.444768970910228</c:v>
                      </c:pt>
                      <c:pt idx="42">
                        <c:v>1.5951166789780671</c:v>
                      </c:pt>
                      <c:pt idx="43">
                        <c:v>1.652933321566443</c:v>
                      </c:pt>
                      <c:pt idx="44">
                        <c:v>1.551438406488501</c:v>
                      </c:pt>
                      <c:pt idx="45">
                        <c:v>1.6041316231899301</c:v>
                      </c:pt>
                      <c:pt idx="46">
                        <c:v>0.58493416714852131</c:v>
                      </c:pt>
                      <c:pt idx="47">
                        <c:v>0.56553160287267734</c:v>
                      </c:pt>
                      <c:pt idx="48">
                        <c:v>1.2861771335200241</c:v>
                      </c:pt>
                      <c:pt idx="49">
                        <c:v>1.1685752560755349</c:v>
                      </c:pt>
                      <c:pt idx="50">
                        <c:v>1.9740708996843559</c:v>
                      </c:pt>
                      <c:pt idx="51">
                        <c:v>0.84705918548069781</c:v>
                      </c:pt>
                      <c:pt idx="52">
                        <c:v>-0.88157561878797686</c:v>
                      </c:pt>
                      <c:pt idx="53">
                        <c:v>0.85934367510235121</c:v>
                      </c:pt>
                      <c:pt idx="54">
                        <c:v>0.70146320827414554</c:v>
                      </c:pt>
                      <c:pt idx="55">
                        <c:v>0.69368675283226111</c:v>
                      </c:pt>
                      <c:pt idx="56">
                        <c:v>1.440576023118264</c:v>
                      </c:pt>
                      <c:pt idx="57">
                        <c:v>1.403993144735868</c:v>
                      </c:pt>
                      <c:pt idx="58">
                        <c:v>0.63589401811498636</c:v>
                      </c:pt>
                      <c:pt idx="59">
                        <c:v>0.23695884103885209</c:v>
                      </c:pt>
                      <c:pt idx="60">
                        <c:v>-1.2462320099715489</c:v>
                      </c:pt>
                      <c:pt idx="61">
                        <c:v>-8.9040651943412268</c:v>
                      </c:pt>
                      <c:pt idx="62">
                        <c:v>-13.633575976595051</c:v>
                      </c:pt>
                      <c:pt idx="63">
                        <c:v>-14.81548783272352</c:v>
                      </c:pt>
                      <c:pt idx="64">
                        <c:v>-15.224079983950171</c:v>
                      </c:pt>
                      <c:pt idx="65">
                        <c:v>-14.17476898151485</c:v>
                      </c:pt>
                      <c:pt idx="66">
                        <c:v>-17.14823354247336</c:v>
                      </c:pt>
                      <c:pt idx="67">
                        <c:v>-14.288043541537039</c:v>
                      </c:pt>
                      <c:pt idx="68">
                        <c:v>-12.08163472827828</c:v>
                      </c:pt>
                      <c:pt idx="69">
                        <c:v>-9.5655889042831568</c:v>
                      </c:pt>
                      <c:pt idx="70">
                        <c:v>-4.8215854812895627</c:v>
                      </c:pt>
                      <c:pt idx="71">
                        <c:v>-8.9671246878103155</c:v>
                      </c:pt>
                      <c:pt idx="72">
                        <c:v>-4.6734038162913798</c:v>
                      </c:pt>
                      <c:pt idx="73">
                        <c:v>-3.8634389620951191</c:v>
                      </c:pt>
                      <c:pt idx="74">
                        <c:v>-5.149214488008715</c:v>
                      </c:pt>
                      <c:pt idx="75">
                        <c:v>-3.4738134525168669</c:v>
                      </c:pt>
                      <c:pt idx="76">
                        <c:v>-4.3106315764420744</c:v>
                      </c:pt>
                      <c:pt idx="77">
                        <c:v>-1.806855884877999</c:v>
                      </c:pt>
                      <c:pt idx="78">
                        <c:v>-2.0844469319148962</c:v>
                      </c:pt>
                      <c:pt idx="79">
                        <c:v>-1.9060980707139139</c:v>
                      </c:pt>
                      <c:pt idx="80">
                        <c:v>-1.799597820081376</c:v>
                      </c:pt>
                      <c:pt idx="81">
                        <c:v>-3.2412689307487978</c:v>
                      </c:pt>
                      <c:pt idx="82">
                        <c:v>-2.7744318061613358</c:v>
                      </c:pt>
                      <c:pt idx="83">
                        <c:v>-2.2309323773963641</c:v>
                      </c:pt>
                      <c:pt idx="84">
                        <c:v>-1.9875522092129549</c:v>
                      </c:pt>
                      <c:pt idx="85">
                        <c:v>-2.4077374632850819</c:v>
                      </c:pt>
                      <c:pt idx="86">
                        <c:v>-3.565195355684494</c:v>
                      </c:pt>
                      <c:pt idx="87">
                        <c:v>-2.2682284682628859</c:v>
                      </c:pt>
                      <c:pt idx="88">
                        <c:v>-2.1333313838172079</c:v>
                      </c:pt>
                      <c:pt idx="89">
                        <c:v>-2.1576637459249861</c:v>
                      </c:pt>
                      <c:pt idx="90">
                        <c:v>-0.58754925209044617</c:v>
                      </c:pt>
                      <c:pt idx="91">
                        <c:v>-1.2848835772492739</c:v>
                      </c:pt>
                      <c:pt idx="92">
                        <c:v>-2.8925514242147958</c:v>
                      </c:pt>
                      <c:pt idx="93">
                        <c:v>-4.2993727055899411</c:v>
                      </c:pt>
                      <c:pt idx="94">
                        <c:v>-5.3406255355167529</c:v>
                      </c:pt>
                      <c:pt idx="95">
                        <c:v>-3.8306678931050788</c:v>
                      </c:pt>
                      <c:pt idx="96">
                        <c:v>-4.1655146880652127</c:v>
                      </c:pt>
                      <c:pt idx="97">
                        <c:v>-3.307221809571824</c:v>
                      </c:pt>
                      <c:pt idx="98">
                        <c:v>-3.782212258455147</c:v>
                      </c:pt>
                      <c:pt idx="99">
                        <c:v>-4.000330827167188</c:v>
                      </c:pt>
                      <c:pt idx="100">
                        <c:v>-4.8486137985613436</c:v>
                      </c:pt>
                      <c:pt idx="101">
                        <c:v>-5.5081236232965969</c:v>
                      </c:pt>
                      <c:pt idx="102">
                        <c:v>-5.3876054132238069</c:v>
                      </c:pt>
                      <c:pt idx="103">
                        <c:v>-4.9679733016965972</c:v>
                      </c:pt>
                      <c:pt idx="104">
                        <c:v>-5.4726032966393534</c:v>
                      </c:pt>
                      <c:pt idx="105">
                        <c:v>-6.9028296624839864</c:v>
                      </c:pt>
                      <c:pt idx="106">
                        <c:v>-4.7039477057042989</c:v>
                      </c:pt>
                      <c:pt idx="107">
                        <c:v>-4.6275500202184974</c:v>
                      </c:pt>
                      <c:pt idx="108">
                        <c:v>-3.2060433894910871</c:v>
                      </c:pt>
                      <c:pt idx="109">
                        <c:v>-6.4527292848232758</c:v>
                      </c:pt>
                      <c:pt idx="110">
                        <c:v>-3.285029144713802</c:v>
                      </c:pt>
                      <c:pt idx="111">
                        <c:v>-2.2757658419961491</c:v>
                      </c:pt>
                      <c:pt idx="112">
                        <c:v>-0.42472391513521612</c:v>
                      </c:pt>
                      <c:pt idx="113">
                        <c:v>4.744892546639262</c:v>
                      </c:pt>
                      <c:pt idx="114">
                        <c:v>10.57581282044386</c:v>
                      </c:pt>
                      <c:pt idx="115">
                        <c:v>13.093440297449501</c:v>
                      </c:pt>
                      <c:pt idx="116">
                        <c:v>16.210322984752349</c:v>
                      </c:pt>
                      <c:pt idx="117">
                        <c:v>12.394801080125729</c:v>
                      </c:pt>
                      <c:pt idx="118">
                        <c:v>12.433180098746741</c:v>
                      </c:pt>
                      <c:pt idx="119">
                        <c:v>9.6635862911019768</c:v>
                      </c:pt>
                      <c:pt idx="120">
                        <c:v>8.4669803072013341</c:v>
                      </c:pt>
                      <c:pt idx="121">
                        <c:v>7.8769983411943656</c:v>
                      </c:pt>
                      <c:pt idx="122">
                        <c:v>7.0908076827862727</c:v>
                      </c:pt>
                      <c:pt idx="123">
                        <c:v>8.3716200282187199</c:v>
                      </c:pt>
                      <c:pt idx="124">
                        <c:v>4.1766466571915251</c:v>
                      </c:pt>
                      <c:pt idx="125">
                        <c:v>4.6540950237705614</c:v>
                      </c:pt>
                      <c:pt idx="126">
                        <c:v>2.7654328796372889</c:v>
                      </c:pt>
                      <c:pt idx="127">
                        <c:v>4.9064246407086962</c:v>
                      </c:pt>
                      <c:pt idx="128">
                        <c:v>5.5298302824464711</c:v>
                      </c:pt>
                      <c:pt idx="129">
                        <c:v>4.0314332607176544</c:v>
                      </c:pt>
                      <c:pt idx="130">
                        <c:v>3.048024299093723</c:v>
                      </c:pt>
                      <c:pt idx="131">
                        <c:v>2.6142620393663369</c:v>
                      </c:pt>
                      <c:pt idx="132">
                        <c:v>3.2514672136814169</c:v>
                      </c:pt>
                      <c:pt idx="133">
                        <c:v>3.8531380929238499</c:v>
                      </c:pt>
                      <c:pt idx="134">
                        <c:v>2.4450807386707392</c:v>
                      </c:pt>
                      <c:pt idx="135">
                        <c:v>3.4805015255404519</c:v>
                      </c:pt>
                      <c:pt idx="136">
                        <c:v>2.023697206785712</c:v>
                      </c:pt>
                      <c:pt idx="137">
                        <c:v>2.6093616572655329</c:v>
                      </c:pt>
                      <c:pt idx="138">
                        <c:v>2.8665673770600808</c:v>
                      </c:pt>
                      <c:pt idx="139">
                        <c:v>3.123829619116016</c:v>
                      </c:pt>
                      <c:pt idx="140">
                        <c:v>2.841125587693496</c:v>
                      </c:pt>
                      <c:pt idx="141">
                        <c:v>1.741534675116692</c:v>
                      </c:pt>
                      <c:pt idx="142">
                        <c:v>2.500849724016954</c:v>
                      </c:pt>
                      <c:pt idx="143">
                        <c:v>3.194531347954761</c:v>
                      </c:pt>
                      <c:pt idx="144">
                        <c:v>4.0885550126598016</c:v>
                      </c:pt>
                      <c:pt idx="145">
                        <c:v>5.5587043592139</c:v>
                      </c:pt>
                      <c:pt idx="146">
                        <c:v>6.0118520505886206</c:v>
                      </c:pt>
                      <c:pt idx="147">
                        <c:v>4.8372050455306681</c:v>
                      </c:pt>
                      <c:pt idx="148">
                        <c:v>4.9121982631684276</c:v>
                      </c:pt>
                      <c:pt idx="149">
                        <c:v>3.4787411054668942</c:v>
                      </c:pt>
                      <c:pt idx="150">
                        <c:v>2.067064438487761</c:v>
                      </c:pt>
                      <c:pt idx="151">
                        <c:v>2.8407377541199268</c:v>
                      </c:pt>
                      <c:pt idx="152">
                        <c:v>4.2976807435661639</c:v>
                      </c:pt>
                      <c:pt idx="153">
                        <c:v>3.6577333136370589</c:v>
                      </c:pt>
                      <c:pt idx="154">
                        <c:v>4.9168270383527597</c:v>
                      </c:pt>
                      <c:pt idx="155">
                        <c:v>3.8790931556588251</c:v>
                      </c:pt>
                      <c:pt idx="156">
                        <c:v>5.2552843720824027</c:v>
                      </c:pt>
                      <c:pt idx="157">
                        <c:v>5.5418925661220353</c:v>
                      </c:pt>
                      <c:pt idx="158">
                        <c:v>4.36288722095669</c:v>
                      </c:pt>
                      <c:pt idx="159">
                        <c:v>4.8368638862572109</c:v>
                      </c:pt>
                      <c:pt idx="160">
                        <c:v>5.1431230513110906</c:v>
                      </c:pt>
                      <c:pt idx="161">
                        <c:v>6.1437644149126438</c:v>
                      </c:pt>
                      <c:pt idx="162">
                        <c:v>5.7830285314092329</c:v>
                      </c:pt>
                      <c:pt idx="163">
                        <c:v>3.8272469459790068</c:v>
                      </c:pt>
                      <c:pt idx="164">
                        <c:v>4.9463825908102166</c:v>
                      </c:pt>
                      <c:pt idx="165">
                        <c:v>3.8124102501895099</c:v>
                      </c:pt>
                      <c:pt idx="166">
                        <c:v>5.2949352360279516</c:v>
                      </c:pt>
                      <c:pt idx="167">
                        <c:v>4.4040091544458679</c:v>
                      </c:pt>
                      <c:pt idx="168">
                        <c:v>4.4007309708762374</c:v>
                      </c:pt>
                      <c:pt idx="169">
                        <c:v>6.6172859081831534</c:v>
                      </c:pt>
                      <c:pt idx="170">
                        <c:v>6.8033413149024087</c:v>
                      </c:pt>
                      <c:pt idx="171">
                        <c:v>4.8207252917235452</c:v>
                      </c:pt>
                      <c:pt idx="172">
                        <c:v>5.2865612121922911</c:v>
                      </c:pt>
                      <c:pt idx="173">
                        <c:v>5.0479586440495909</c:v>
                      </c:pt>
                      <c:pt idx="174">
                        <c:v>3.1085630396694901</c:v>
                      </c:pt>
                      <c:pt idx="175">
                        <c:v>1.9641359394986579</c:v>
                      </c:pt>
                      <c:pt idx="176">
                        <c:v>2.6766031952887852</c:v>
                      </c:pt>
                      <c:pt idx="177">
                        <c:v>3.0062151264013748</c:v>
                      </c:pt>
                      <c:pt idx="178">
                        <c:v>3.0321307464484621</c:v>
                      </c:pt>
                      <c:pt idx="179">
                        <c:v>2.082154284388257</c:v>
                      </c:pt>
                      <c:pt idx="180">
                        <c:v>1.5309002055619509</c:v>
                      </c:pt>
                      <c:pt idx="181">
                        <c:v>0.98179975219183968</c:v>
                      </c:pt>
                      <c:pt idx="182">
                        <c:v>2.2815106445260929</c:v>
                      </c:pt>
                      <c:pt idx="183">
                        <c:v>1.7014311989259929</c:v>
                      </c:pt>
                      <c:pt idx="184">
                        <c:v>2.6249301448858429</c:v>
                      </c:pt>
                      <c:pt idx="185">
                        <c:v>2.2335923507819779</c:v>
                      </c:pt>
                      <c:pt idx="186">
                        <c:v>2.4689846439915621</c:v>
                      </c:pt>
                      <c:pt idx="187">
                        <c:v>2.4921207102158061</c:v>
                      </c:pt>
                      <c:pt idx="188">
                        <c:v>1.8810800117155879</c:v>
                      </c:pt>
                      <c:pt idx="189">
                        <c:v>1.882843006234229</c:v>
                      </c:pt>
                      <c:pt idx="190">
                        <c:v>1.4219966097077901</c:v>
                      </c:pt>
                      <c:pt idx="191">
                        <c:v>1.7116136306679679</c:v>
                      </c:pt>
                      <c:pt idx="192">
                        <c:v>1.2041952391118449</c:v>
                      </c:pt>
                      <c:pt idx="193">
                        <c:v>0.6321872481289007</c:v>
                      </c:pt>
                      <c:pt idx="194">
                        <c:v>1.0631998145111139</c:v>
                      </c:pt>
                      <c:pt idx="195">
                        <c:v>0.18088340087190319</c:v>
                      </c:pt>
                      <c:pt idx="196">
                        <c:v>0.69451832346835785</c:v>
                      </c:pt>
                      <c:pt idx="197">
                        <c:v>1.0672147868167641</c:v>
                      </c:pt>
                      <c:pt idx="198">
                        <c:v>1.6130119632019639</c:v>
                      </c:pt>
                      <c:pt idx="199">
                        <c:v>1.755077218129057</c:v>
                      </c:pt>
                      <c:pt idx="200">
                        <c:v>2.2437495920814641</c:v>
                      </c:pt>
                      <c:pt idx="201">
                        <c:v>4.005035166009975</c:v>
                      </c:pt>
                      <c:pt idx="202">
                        <c:v>4.5628726153036263</c:v>
                      </c:pt>
                      <c:pt idx="203">
                        <c:v>4.7143237640821072</c:v>
                      </c:pt>
                      <c:pt idx="204">
                        <c:v>4.1517847843121576</c:v>
                      </c:pt>
                      <c:pt idx="205">
                        <c:v>1.562878891482816</c:v>
                      </c:pt>
                      <c:pt idx="206">
                        <c:v>2.1466493114127099</c:v>
                      </c:pt>
                      <c:pt idx="207">
                        <c:v>2.2180106469533412</c:v>
                      </c:pt>
                    </c:numCache>
                  </c:numRef>
                </c:val>
                <c:smooth val="0"/>
                <c:extLst xmlns:c15="http://schemas.microsoft.com/office/drawing/2012/chart">
                  <c:ext xmlns:c16="http://schemas.microsoft.com/office/drawing/2014/chart" uri="{C3380CC4-5D6E-409C-BE32-E72D297353CC}">
                    <c16:uniqueId val="{00000009-82BF-4AFD-BD34-E13641C2ED47}"/>
                  </c:ext>
                </c:extLst>
              </c15:ser>
            </c15:filteredLineSeries>
            <c15:filteredLineSeries>
              <c15:ser>
                <c:idx val="3"/>
                <c:order val="3"/>
                <c:tx>
                  <c:strRef>
                    <c:extLst xmlns:c15="http://schemas.microsoft.com/office/drawing/2012/chart">
                      <c:ext xmlns:c15="http://schemas.microsoft.com/office/drawing/2012/chart" uri="{02D57815-91ED-43cb-92C2-25804820EDAC}">
                        <c15:formulaRef>
                          <c15:sqref>'GDP_GROWTH AE'!$E$1</c15:sqref>
                        </c15:formulaRef>
                      </c:ext>
                    </c:extLst>
                    <c:strCache>
                      <c:ptCount val="1"/>
                      <c:pt idx="0">
                        <c:v>France</c:v>
                      </c:pt>
                    </c:strCache>
                  </c:strRef>
                </c:tx>
                <c:spPr>
                  <a:ln w="19050" cap="rnd">
                    <a:solidFill>
                      <a:schemeClr val="accent4"/>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xmlns:c15="http://schemas.microsoft.com/office/drawing/2012/chart">
                      <c:ext xmlns:c15="http://schemas.microsoft.com/office/drawing/2012/chart" uri="{02D57815-91ED-43cb-92C2-25804820EDAC}">
                        <c15:formulaRef>
                          <c15:sqref>'GDP_GROWTH AE'!$E$3:$E$210</c15:sqref>
                        </c15:formulaRef>
                      </c:ext>
                    </c:extLst>
                    <c:numCache>
                      <c:formatCode>General</c:formatCode>
                      <c:ptCount val="208"/>
                      <c:pt idx="0">
                        <c:v>1.173027104024303</c:v>
                      </c:pt>
                      <c:pt idx="1">
                        <c:v>1.8689095303505601</c:v>
                      </c:pt>
                      <c:pt idx="2">
                        <c:v>2.2476188483444219</c:v>
                      </c:pt>
                      <c:pt idx="3">
                        <c:v>1.9154597335100949</c:v>
                      </c:pt>
                      <c:pt idx="4">
                        <c:v>1.5392295148953361</c:v>
                      </c:pt>
                      <c:pt idx="5">
                        <c:v>2.3664026247091838</c:v>
                      </c:pt>
                      <c:pt idx="6">
                        <c:v>2.0216143197159671</c:v>
                      </c:pt>
                      <c:pt idx="7">
                        <c:v>1.9760822659197661</c:v>
                      </c:pt>
                      <c:pt idx="8">
                        <c:v>2.1292479477307671</c:v>
                      </c:pt>
                      <c:pt idx="9">
                        <c:v>2.2873506256567451</c:v>
                      </c:pt>
                      <c:pt idx="10">
                        <c:v>2.809296312113394</c:v>
                      </c:pt>
                      <c:pt idx="11">
                        <c:v>3.4516200471898348</c:v>
                      </c:pt>
                      <c:pt idx="12">
                        <c:v>2.5369042802258219</c:v>
                      </c:pt>
                      <c:pt idx="13">
                        <c:v>3.0144483711818491</c:v>
                      </c:pt>
                      <c:pt idx="14">
                        <c:v>2.0276012263817722</c:v>
                      </c:pt>
                      <c:pt idx="15">
                        <c:v>1.705552560007118</c:v>
                      </c:pt>
                      <c:pt idx="16">
                        <c:v>2.726778798574208</c:v>
                      </c:pt>
                      <c:pt idx="17">
                        <c:v>1.821505552360001</c:v>
                      </c:pt>
                      <c:pt idx="18">
                        <c:v>2.4783248981452619</c:v>
                      </c:pt>
                      <c:pt idx="19">
                        <c:v>1.38995442173438</c:v>
                      </c:pt>
                      <c:pt idx="20">
                        <c:v>2.103015478396852</c:v>
                      </c:pt>
                      <c:pt idx="21">
                        <c:v>1.6131332556343161</c:v>
                      </c:pt>
                      <c:pt idx="22">
                        <c:v>1.8109698261261289</c:v>
                      </c:pt>
                      <c:pt idx="23">
                        <c:v>0.95335957655297943</c:v>
                      </c:pt>
                      <c:pt idx="24">
                        <c:v>1.263490430173116</c:v>
                      </c:pt>
                      <c:pt idx="25">
                        <c:v>1.2234138913189809</c:v>
                      </c:pt>
                      <c:pt idx="26">
                        <c:v>2.1071944575541832</c:v>
                      </c:pt>
                      <c:pt idx="27">
                        <c:v>1.24664098159103</c:v>
                      </c:pt>
                      <c:pt idx="28">
                        <c:v>2.232665034481526</c:v>
                      </c:pt>
                      <c:pt idx="29">
                        <c:v>1.9200897587862871</c:v>
                      </c:pt>
                      <c:pt idx="30">
                        <c:v>1.448627421578442</c:v>
                      </c:pt>
                      <c:pt idx="31">
                        <c:v>2.279525179505538</c:v>
                      </c:pt>
                      <c:pt idx="32">
                        <c:v>2.2176874212669269</c:v>
                      </c:pt>
                      <c:pt idx="33">
                        <c:v>1.916975469191968</c:v>
                      </c:pt>
                      <c:pt idx="34">
                        <c:v>1.454526169242695</c:v>
                      </c:pt>
                      <c:pt idx="35">
                        <c:v>2.0322540809702678</c:v>
                      </c:pt>
                      <c:pt idx="36">
                        <c:v>2.0331348264762821</c:v>
                      </c:pt>
                      <c:pt idx="37">
                        <c:v>1.0356256768252441</c:v>
                      </c:pt>
                      <c:pt idx="38">
                        <c:v>0.49931326303484291</c:v>
                      </c:pt>
                      <c:pt idx="39">
                        <c:v>1.6645362251448339</c:v>
                      </c:pt>
                      <c:pt idx="40">
                        <c:v>1.5475938105409359</c:v>
                      </c:pt>
                      <c:pt idx="41">
                        <c:v>1.4550444220416201</c:v>
                      </c:pt>
                      <c:pt idx="42">
                        <c:v>1.012115411634817</c:v>
                      </c:pt>
                      <c:pt idx="43">
                        <c:v>0.77082373271690297</c:v>
                      </c:pt>
                      <c:pt idx="44">
                        <c:v>1.8347071079480941</c:v>
                      </c:pt>
                      <c:pt idx="45">
                        <c:v>1.4280460184846451</c:v>
                      </c:pt>
                      <c:pt idx="46">
                        <c:v>1.401175278625419</c:v>
                      </c:pt>
                      <c:pt idx="47">
                        <c:v>2.5399164181485578</c:v>
                      </c:pt>
                      <c:pt idx="48">
                        <c:v>2.544997201586809</c:v>
                      </c:pt>
                      <c:pt idx="49">
                        <c:v>1.3960304653532021</c:v>
                      </c:pt>
                      <c:pt idx="50">
                        <c:v>0.72731340042765902</c:v>
                      </c:pt>
                      <c:pt idx="51">
                        <c:v>1.6959445771538111</c:v>
                      </c:pt>
                      <c:pt idx="52">
                        <c:v>1.6702004362267631</c:v>
                      </c:pt>
                      <c:pt idx="53">
                        <c:v>1.058414917463107</c:v>
                      </c:pt>
                      <c:pt idx="54">
                        <c:v>0.67839189372723196</c:v>
                      </c:pt>
                      <c:pt idx="55">
                        <c:v>0.87570634794682967</c:v>
                      </c:pt>
                      <c:pt idx="56">
                        <c:v>0.60952502830693356</c:v>
                      </c:pt>
                      <c:pt idx="57">
                        <c:v>0.28631615420791923</c:v>
                      </c:pt>
                      <c:pt idx="58">
                        <c:v>-0.322145689372627</c:v>
                      </c:pt>
                      <c:pt idx="59">
                        <c:v>-2.2252111753147981</c:v>
                      </c:pt>
                      <c:pt idx="60">
                        <c:v>-2.9686643922156009</c:v>
                      </c:pt>
                      <c:pt idx="61">
                        <c:v>-19.52706998497742</c:v>
                      </c:pt>
                      <c:pt idx="62">
                        <c:v>-25.547186924112989</c:v>
                      </c:pt>
                      <c:pt idx="63">
                        <c:v>-23.177080559655121</c:v>
                      </c:pt>
                      <c:pt idx="64">
                        <c:v>-26.72563194908944</c:v>
                      </c:pt>
                      <c:pt idx="65">
                        <c:v>-26.31548546770388</c:v>
                      </c:pt>
                      <c:pt idx="66">
                        <c:v>-24.824497271506861</c:v>
                      </c:pt>
                      <c:pt idx="67">
                        <c:v>-24.189353229498291</c:v>
                      </c:pt>
                      <c:pt idx="68">
                        <c:v>-21.356480746962429</c:v>
                      </c:pt>
                      <c:pt idx="69">
                        <c:v>-15.399171728883569</c:v>
                      </c:pt>
                      <c:pt idx="70">
                        <c:v>-10.27332891719832</c:v>
                      </c:pt>
                      <c:pt idx="71">
                        <c:v>-13.981809294961151</c:v>
                      </c:pt>
                      <c:pt idx="72">
                        <c:v>-9.8612491024950089</c:v>
                      </c:pt>
                      <c:pt idx="73">
                        <c:v>-6.5482326531745603</c:v>
                      </c:pt>
                      <c:pt idx="74">
                        <c:v>-5.7413739815499261</c:v>
                      </c:pt>
                      <c:pt idx="75">
                        <c:v>-5.3537507616418001</c:v>
                      </c:pt>
                      <c:pt idx="76">
                        <c:v>-3.375129727172701</c:v>
                      </c:pt>
                      <c:pt idx="77">
                        <c:v>-2.7545155872049221</c:v>
                      </c:pt>
                      <c:pt idx="78">
                        <c:v>-1.27799633428642</c:v>
                      </c:pt>
                      <c:pt idx="79">
                        <c:v>-2.976494318389165</c:v>
                      </c:pt>
                      <c:pt idx="80">
                        <c:v>-4.5657293905825274</c:v>
                      </c:pt>
                      <c:pt idx="81">
                        <c:v>-2.515029204977234</c:v>
                      </c:pt>
                      <c:pt idx="82">
                        <c:v>-2.2628616925561191</c:v>
                      </c:pt>
                      <c:pt idx="83">
                        <c:v>-1.602616821576087</c:v>
                      </c:pt>
                      <c:pt idx="84">
                        <c:v>-1.491212735329092</c:v>
                      </c:pt>
                      <c:pt idx="85">
                        <c:v>-2.580518961026697</c:v>
                      </c:pt>
                      <c:pt idx="86">
                        <c:v>-2.8566219094234651</c:v>
                      </c:pt>
                      <c:pt idx="87">
                        <c:v>-3.67669672512412</c:v>
                      </c:pt>
                      <c:pt idx="88">
                        <c:v>-2.3929158583282</c:v>
                      </c:pt>
                      <c:pt idx="89">
                        <c:v>-2.9720411505456288</c:v>
                      </c:pt>
                      <c:pt idx="90">
                        <c:v>-1.2317164916544101</c:v>
                      </c:pt>
                      <c:pt idx="91">
                        <c:v>-3.0841796948416929</c:v>
                      </c:pt>
                      <c:pt idx="92">
                        <c:v>-3.4529451997666611</c:v>
                      </c:pt>
                      <c:pt idx="93">
                        <c:v>-8.7103239523585305</c:v>
                      </c:pt>
                      <c:pt idx="94">
                        <c:v>-9.0059857324458576</c:v>
                      </c:pt>
                      <c:pt idx="95">
                        <c:v>-8.9975567124751006</c:v>
                      </c:pt>
                      <c:pt idx="96">
                        <c:v>-8.0202191529665452</c:v>
                      </c:pt>
                      <c:pt idx="97">
                        <c:v>-5.6801126731652829</c:v>
                      </c:pt>
                      <c:pt idx="98">
                        <c:v>-1.3127250236862009</c:v>
                      </c:pt>
                      <c:pt idx="99">
                        <c:v>-2.6842431508541802</c:v>
                      </c:pt>
                      <c:pt idx="100">
                        <c:v>-2.3808476980081181</c:v>
                      </c:pt>
                      <c:pt idx="101">
                        <c:v>-1.247232004116815</c:v>
                      </c:pt>
                      <c:pt idx="102">
                        <c:v>-1.2365609266277009</c:v>
                      </c:pt>
                      <c:pt idx="103">
                        <c:v>-3.4931179632848508</c:v>
                      </c:pt>
                      <c:pt idx="104">
                        <c:v>-3.3330418393100119</c:v>
                      </c:pt>
                      <c:pt idx="105">
                        <c:v>-2.546067638791071</c:v>
                      </c:pt>
                      <c:pt idx="106">
                        <c:v>-3.249803776723541</c:v>
                      </c:pt>
                      <c:pt idx="107">
                        <c:v>-4.3857376928547964</c:v>
                      </c:pt>
                      <c:pt idx="108">
                        <c:v>-2.51056830174613</c:v>
                      </c:pt>
                      <c:pt idx="109">
                        <c:v>-3.7064386318130129</c:v>
                      </c:pt>
                      <c:pt idx="110">
                        <c:v>-1.9235573722691821</c:v>
                      </c:pt>
                      <c:pt idx="111">
                        <c:v>-0.95121266301337593</c:v>
                      </c:pt>
                      <c:pt idx="112">
                        <c:v>-0.24163623203396931</c:v>
                      </c:pt>
                      <c:pt idx="113">
                        <c:v>10.873868323302069</c:v>
                      </c:pt>
                      <c:pt idx="114">
                        <c:v>19.309984446509748</c:v>
                      </c:pt>
                      <c:pt idx="115">
                        <c:v>19.795929115765109</c:v>
                      </c:pt>
                      <c:pt idx="116">
                        <c:v>20.91494004529789</c:v>
                      </c:pt>
                      <c:pt idx="117">
                        <c:v>21.917791441868651</c:v>
                      </c:pt>
                      <c:pt idx="118">
                        <c:v>20.53665273733737</c:v>
                      </c:pt>
                      <c:pt idx="119">
                        <c:v>17.8028910130996</c:v>
                      </c:pt>
                      <c:pt idx="120">
                        <c:v>21.47382903555151</c:v>
                      </c:pt>
                      <c:pt idx="121">
                        <c:v>17.65296652663233</c:v>
                      </c:pt>
                      <c:pt idx="122">
                        <c:v>15.39156416573657</c:v>
                      </c:pt>
                      <c:pt idx="123">
                        <c:v>11.135226231080519</c:v>
                      </c:pt>
                      <c:pt idx="124">
                        <c:v>8.6522666838190467</c:v>
                      </c:pt>
                      <c:pt idx="125">
                        <c:v>5.9415252513887733</c:v>
                      </c:pt>
                      <c:pt idx="126">
                        <c:v>6.2439217500935316</c:v>
                      </c:pt>
                      <c:pt idx="127">
                        <c:v>5.8699454996433911</c:v>
                      </c:pt>
                      <c:pt idx="128">
                        <c:v>6.1013805472292946</c:v>
                      </c:pt>
                      <c:pt idx="129">
                        <c:v>4.8690256269686358</c:v>
                      </c:pt>
                      <c:pt idx="130">
                        <c:v>2.9948680541840291</c:v>
                      </c:pt>
                      <c:pt idx="131">
                        <c:v>3.340224212381846</c:v>
                      </c:pt>
                      <c:pt idx="132">
                        <c:v>3.6567594449455929</c:v>
                      </c:pt>
                      <c:pt idx="133">
                        <c:v>2.4790616446178819</c:v>
                      </c:pt>
                      <c:pt idx="134">
                        <c:v>1.444807394316328</c:v>
                      </c:pt>
                      <c:pt idx="135">
                        <c:v>2.5976053093945008</c:v>
                      </c:pt>
                      <c:pt idx="136">
                        <c:v>2.891643048387821</c:v>
                      </c:pt>
                      <c:pt idx="137">
                        <c:v>3.8596777816119761</c:v>
                      </c:pt>
                      <c:pt idx="138">
                        <c:v>3.0315671164801028</c:v>
                      </c:pt>
                      <c:pt idx="139">
                        <c:v>2.868054922857576</c:v>
                      </c:pt>
                      <c:pt idx="140">
                        <c:v>4.1038474822438884</c:v>
                      </c:pt>
                      <c:pt idx="141">
                        <c:v>2.5333827337203898</c:v>
                      </c:pt>
                      <c:pt idx="142">
                        <c:v>3.7090843895777321</c:v>
                      </c:pt>
                      <c:pt idx="143">
                        <c:v>5.0026765200133072</c:v>
                      </c:pt>
                      <c:pt idx="144">
                        <c:v>3.3085091538776141</c:v>
                      </c:pt>
                      <c:pt idx="145">
                        <c:v>6.966666452526094</c:v>
                      </c:pt>
                      <c:pt idx="146">
                        <c:v>10.74673273785929</c:v>
                      </c:pt>
                      <c:pt idx="147">
                        <c:v>10.11574827987323</c:v>
                      </c:pt>
                      <c:pt idx="148">
                        <c:v>9.3394701147602284</c:v>
                      </c:pt>
                      <c:pt idx="149">
                        <c:v>7.1381943780514856</c:v>
                      </c:pt>
                      <c:pt idx="150">
                        <c:v>5.2904071175086909</c:v>
                      </c:pt>
                      <c:pt idx="151">
                        <c:v>4.6094489585587777</c:v>
                      </c:pt>
                      <c:pt idx="152">
                        <c:v>3.4658943704738538</c:v>
                      </c:pt>
                      <c:pt idx="153">
                        <c:v>3.526176477307728</c:v>
                      </c:pt>
                      <c:pt idx="154">
                        <c:v>3.5179093332493658</c:v>
                      </c:pt>
                      <c:pt idx="155">
                        <c:v>4.0334374416304151</c:v>
                      </c:pt>
                      <c:pt idx="156">
                        <c:v>4.3342755980609713</c:v>
                      </c:pt>
                      <c:pt idx="157">
                        <c:v>4.6712881107172368</c:v>
                      </c:pt>
                      <c:pt idx="158">
                        <c:v>5.4575230246298227</c:v>
                      </c:pt>
                      <c:pt idx="159">
                        <c:v>5.1827513533687153</c:v>
                      </c:pt>
                      <c:pt idx="160">
                        <c:v>4.9470668113158656</c:v>
                      </c:pt>
                      <c:pt idx="161">
                        <c:v>5.0968532350233451</c:v>
                      </c:pt>
                      <c:pt idx="162">
                        <c:v>4.9895158672901658</c:v>
                      </c:pt>
                      <c:pt idx="163">
                        <c:v>4.4834022425769851</c:v>
                      </c:pt>
                      <c:pt idx="164">
                        <c:v>5.1374755692858969</c:v>
                      </c:pt>
                      <c:pt idx="165">
                        <c:v>5.5630681811389886</c:v>
                      </c:pt>
                      <c:pt idx="166">
                        <c:v>5.4877248565689714</c:v>
                      </c:pt>
                      <c:pt idx="167">
                        <c:v>6.1510792183739369</c:v>
                      </c:pt>
                      <c:pt idx="168">
                        <c:v>7.4651457767629719</c:v>
                      </c:pt>
                      <c:pt idx="169">
                        <c:v>8.5495961700506093</c:v>
                      </c:pt>
                      <c:pt idx="170">
                        <c:v>7.4217940660218833</c:v>
                      </c:pt>
                      <c:pt idx="171">
                        <c:v>8.4540100864367389</c:v>
                      </c:pt>
                      <c:pt idx="172">
                        <c:v>5.5078426587666547</c:v>
                      </c:pt>
                      <c:pt idx="173">
                        <c:v>5.3643763902556243</c:v>
                      </c:pt>
                      <c:pt idx="174">
                        <c:v>3.811049393564006</c:v>
                      </c:pt>
                      <c:pt idx="175">
                        <c:v>4.3341989253178053</c:v>
                      </c:pt>
                      <c:pt idx="176">
                        <c:v>3.9297918124392188</c:v>
                      </c:pt>
                      <c:pt idx="177">
                        <c:v>2.9010779152463781</c:v>
                      </c:pt>
                      <c:pt idx="178">
                        <c:v>2.7355925181422989</c:v>
                      </c:pt>
                      <c:pt idx="179">
                        <c:v>2.303565194489682</c:v>
                      </c:pt>
                      <c:pt idx="180">
                        <c:v>1.326457095447001</c:v>
                      </c:pt>
                      <c:pt idx="181">
                        <c:v>0.87090203042355463</c:v>
                      </c:pt>
                      <c:pt idx="182">
                        <c:v>2.1439502642437089</c:v>
                      </c:pt>
                      <c:pt idx="183">
                        <c:v>2.8607503714140501</c:v>
                      </c:pt>
                      <c:pt idx="184">
                        <c:v>2.087867345377</c:v>
                      </c:pt>
                      <c:pt idx="185">
                        <c:v>2.2298705853768341</c:v>
                      </c:pt>
                      <c:pt idx="186">
                        <c:v>2.623650312051629</c:v>
                      </c:pt>
                      <c:pt idx="187">
                        <c:v>1.9605487480773749</c:v>
                      </c:pt>
                      <c:pt idx="188">
                        <c:v>1.9637528870308281</c:v>
                      </c:pt>
                      <c:pt idx="189">
                        <c:v>1.693783684375505</c:v>
                      </c:pt>
                      <c:pt idx="190">
                        <c:v>1.463244810242625</c:v>
                      </c:pt>
                      <c:pt idx="191">
                        <c:v>1.404348531071147</c:v>
                      </c:pt>
                      <c:pt idx="192">
                        <c:v>1.2778383352026621</c:v>
                      </c:pt>
                      <c:pt idx="193">
                        <c:v>1.1256376962458849</c:v>
                      </c:pt>
                      <c:pt idx="194">
                        <c:v>1.1350612070565991</c:v>
                      </c:pt>
                      <c:pt idx="195">
                        <c:v>1.6454271435868839</c:v>
                      </c:pt>
                      <c:pt idx="196">
                        <c:v>1.0148805023042231</c:v>
                      </c:pt>
                      <c:pt idx="197">
                        <c:v>0.92318380682429224</c:v>
                      </c:pt>
                      <c:pt idx="198">
                        <c:v>0.91607047620550508</c:v>
                      </c:pt>
                      <c:pt idx="199">
                        <c:v>1.013212713893241</c:v>
                      </c:pt>
                      <c:pt idx="200">
                        <c:v>1.195438031352144</c:v>
                      </c:pt>
                      <c:pt idx="201">
                        <c:v>1.9359232823864121</c:v>
                      </c:pt>
                      <c:pt idx="202">
                        <c:v>2.5341458341374392</c:v>
                      </c:pt>
                      <c:pt idx="203">
                        <c:v>3.321058182576853</c:v>
                      </c:pt>
                      <c:pt idx="204">
                        <c:v>2.7098390969552542</c:v>
                      </c:pt>
                      <c:pt idx="205">
                        <c:v>1.9644354394042229</c:v>
                      </c:pt>
                      <c:pt idx="206">
                        <c:v>2.7361138448995419</c:v>
                      </c:pt>
                      <c:pt idx="207">
                        <c:v>3.6676797292223342</c:v>
                      </c:pt>
                    </c:numCache>
                  </c:numRef>
                </c:val>
                <c:smooth val="0"/>
                <c:extLst xmlns:c15="http://schemas.microsoft.com/office/drawing/2012/chart">
                  <c:ext xmlns:c16="http://schemas.microsoft.com/office/drawing/2014/chart" uri="{C3380CC4-5D6E-409C-BE32-E72D297353CC}">
                    <c16:uniqueId val="{0000000A-82BF-4AFD-BD34-E13641C2ED47}"/>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'GDP_GROWTH AE'!$F$1</c15:sqref>
                        </c15:formulaRef>
                      </c:ext>
                    </c:extLst>
                    <c:strCache>
                      <c:ptCount val="1"/>
                      <c:pt idx="0">
                        <c:v>United Kingdom</c:v>
                      </c:pt>
                    </c:strCache>
                  </c:strRef>
                </c:tx>
                <c:spPr>
                  <a:ln w="19050" cap="rnd">
                    <a:solidFill>
                      <a:schemeClr val="accent5"/>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xmlns:c15="http://schemas.microsoft.com/office/drawing/2012/chart">
                      <c:ext xmlns:c15="http://schemas.microsoft.com/office/drawing/2012/chart" uri="{02D57815-91ED-43cb-92C2-25804820EDAC}">
                        <c15:formulaRef>
                          <c15:sqref>'GDP_GROWTH AE'!$F$3:$F$210</c15:sqref>
                        </c15:formulaRef>
                      </c:ext>
                    </c:extLst>
                    <c:numCache>
                      <c:formatCode>General</c:formatCode>
                      <c:ptCount val="208"/>
                      <c:pt idx="0">
                        <c:v>1.426968033622648</c:v>
                      </c:pt>
                      <c:pt idx="1">
                        <c:v>2.1514803895682908</c:v>
                      </c:pt>
                      <c:pt idx="2">
                        <c:v>0.88978081862116054</c:v>
                      </c:pt>
                      <c:pt idx="3">
                        <c:v>1.709168479194431</c:v>
                      </c:pt>
                      <c:pt idx="4">
                        <c:v>2.447242403796881</c:v>
                      </c:pt>
                      <c:pt idx="5">
                        <c:v>2.4916803087127408</c:v>
                      </c:pt>
                      <c:pt idx="6">
                        <c:v>2.477385458106609</c:v>
                      </c:pt>
                      <c:pt idx="7">
                        <c:v>2.6088401646869839</c:v>
                      </c:pt>
                      <c:pt idx="8">
                        <c:v>2.3229452108130308</c:v>
                      </c:pt>
                      <c:pt idx="9">
                        <c:v>1.4757129124693871</c:v>
                      </c:pt>
                      <c:pt idx="10">
                        <c:v>1.028973738953</c:v>
                      </c:pt>
                      <c:pt idx="11">
                        <c:v>1.852492484116127</c:v>
                      </c:pt>
                      <c:pt idx="12">
                        <c:v>2.186568794620436</c:v>
                      </c:pt>
                      <c:pt idx="13">
                        <c:v>2.0465973831408411</c:v>
                      </c:pt>
                      <c:pt idx="14">
                        <c:v>1.5611796803130249</c:v>
                      </c:pt>
                      <c:pt idx="15">
                        <c:v>1.764135545068134</c:v>
                      </c:pt>
                      <c:pt idx="16">
                        <c:v>2.0353488851357908</c:v>
                      </c:pt>
                      <c:pt idx="17">
                        <c:v>2.0571003414835238</c:v>
                      </c:pt>
                      <c:pt idx="18">
                        <c:v>2.003546386754425</c:v>
                      </c:pt>
                      <c:pt idx="19">
                        <c:v>1.445497782468538</c:v>
                      </c:pt>
                      <c:pt idx="20">
                        <c:v>1.5358138498600631</c:v>
                      </c:pt>
                      <c:pt idx="21">
                        <c:v>1.872052256451288</c:v>
                      </c:pt>
                      <c:pt idx="22">
                        <c:v>2.078954953491424</c:v>
                      </c:pt>
                      <c:pt idx="23">
                        <c:v>1.7641122041330071</c:v>
                      </c:pt>
                      <c:pt idx="24">
                        <c:v>2.2320936298991279</c:v>
                      </c:pt>
                      <c:pt idx="25">
                        <c:v>2.104916834064039</c:v>
                      </c:pt>
                      <c:pt idx="26">
                        <c:v>2.7089253054866789</c:v>
                      </c:pt>
                      <c:pt idx="27">
                        <c:v>1.3679701574665271</c:v>
                      </c:pt>
                      <c:pt idx="28">
                        <c:v>1.732737573110783</c:v>
                      </c:pt>
                      <c:pt idx="29">
                        <c:v>1.987972058164124</c:v>
                      </c:pt>
                      <c:pt idx="30">
                        <c:v>1.476563062864483</c:v>
                      </c:pt>
                      <c:pt idx="31">
                        <c:v>1.7012118035157811</c:v>
                      </c:pt>
                      <c:pt idx="32">
                        <c:v>2.1448025658402079</c:v>
                      </c:pt>
                      <c:pt idx="33">
                        <c:v>2.994620853765583</c:v>
                      </c:pt>
                      <c:pt idx="34">
                        <c:v>3.3946264606706378</c:v>
                      </c:pt>
                      <c:pt idx="35">
                        <c:v>3.5876426265232069</c:v>
                      </c:pt>
                      <c:pt idx="36">
                        <c:v>2.556106416016513</c:v>
                      </c:pt>
                      <c:pt idx="37">
                        <c:v>1.674704392623485</c:v>
                      </c:pt>
                      <c:pt idx="38">
                        <c:v>1.336267217352102</c:v>
                      </c:pt>
                      <c:pt idx="39">
                        <c:v>1.462282001620699</c:v>
                      </c:pt>
                      <c:pt idx="40">
                        <c:v>1.2928030635483849</c:v>
                      </c:pt>
                      <c:pt idx="41">
                        <c:v>2.032329876773721</c:v>
                      </c:pt>
                      <c:pt idx="42">
                        <c:v>2.1505929694715258</c:v>
                      </c:pt>
                      <c:pt idx="43">
                        <c:v>2.0586292368401709</c:v>
                      </c:pt>
                      <c:pt idx="44">
                        <c:v>3.0721589384341939</c:v>
                      </c:pt>
                      <c:pt idx="45">
                        <c:v>2.0817661712433022</c:v>
                      </c:pt>
                      <c:pt idx="46">
                        <c:v>1.2361843883720061</c:v>
                      </c:pt>
                      <c:pt idx="47">
                        <c:v>2.4985097302055048</c:v>
                      </c:pt>
                      <c:pt idx="48">
                        <c:v>2.5179911239714232</c:v>
                      </c:pt>
                      <c:pt idx="49">
                        <c:v>2.2706747573989641</c:v>
                      </c:pt>
                      <c:pt idx="50">
                        <c:v>1.198610175082599</c:v>
                      </c:pt>
                      <c:pt idx="51">
                        <c:v>1.4685468458740329</c:v>
                      </c:pt>
                      <c:pt idx="52">
                        <c:v>2.2795500998836391</c:v>
                      </c:pt>
                      <c:pt idx="53">
                        <c:v>2.5017478121048069</c:v>
                      </c:pt>
                      <c:pt idx="54">
                        <c:v>2.0249763064160988</c:v>
                      </c:pt>
                      <c:pt idx="55">
                        <c:v>2.373854833239029</c:v>
                      </c:pt>
                      <c:pt idx="56">
                        <c:v>1.1344825714261679</c:v>
                      </c:pt>
                      <c:pt idx="57">
                        <c:v>1.694772477355093</c:v>
                      </c:pt>
                      <c:pt idx="58">
                        <c:v>1.3946535665777611</c:v>
                      </c:pt>
                      <c:pt idx="59">
                        <c:v>-0.15105072423665869</c:v>
                      </c:pt>
                      <c:pt idx="60">
                        <c:v>-0.78977717869139974</c:v>
                      </c:pt>
                      <c:pt idx="61">
                        <c:v>-11.33174364201164</c:v>
                      </c:pt>
                      <c:pt idx="62">
                        <c:v>-20.725328983106721</c:v>
                      </c:pt>
                      <c:pt idx="63">
                        <c:v>-23.81880449503057</c:v>
                      </c:pt>
                      <c:pt idx="64">
                        <c:v>-24.369275541297831</c:v>
                      </c:pt>
                      <c:pt idx="65">
                        <c:v>-23.261373138280369</c:v>
                      </c:pt>
                      <c:pt idx="66">
                        <c:v>-23.61978573183675</c:v>
                      </c:pt>
                      <c:pt idx="67">
                        <c:v>-20.258032640599328</c:v>
                      </c:pt>
                      <c:pt idx="68">
                        <c:v>-21.8436535095965</c:v>
                      </c:pt>
                      <c:pt idx="69">
                        <c:v>-21.238024739029179</c:v>
                      </c:pt>
                      <c:pt idx="70">
                        <c:v>-19.393914266506322</c:v>
                      </c:pt>
                      <c:pt idx="71">
                        <c:v>-20.73546390594916</c:v>
                      </c:pt>
                      <c:pt idx="72">
                        <c:v>-17.907763353166011</c:v>
                      </c:pt>
                      <c:pt idx="73">
                        <c:v>-15.210790901501159</c:v>
                      </c:pt>
                      <c:pt idx="74">
                        <c:v>-14.360007368114159</c:v>
                      </c:pt>
                      <c:pt idx="75">
                        <c:v>-12.9433095880732</c:v>
                      </c:pt>
                      <c:pt idx="76">
                        <c:v>-11.34530289809169</c:v>
                      </c:pt>
                      <c:pt idx="77">
                        <c:v>-10.264115994904641</c:v>
                      </c:pt>
                      <c:pt idx="78">
                        <c:v>-7.6717871670804616</c:v>
                      </c:pt>
                      <c:pt idx="79">
                        <c:v>-6.9706358742245076</c:v>
                      </c:pt>
                      <c:pt idx="80">
                        <c:v>-9.5786495013098385</c:v>
                      </c:pt>
                      <c:pt idx="81">
                        <c:v>-9.9078205083082143</c:v>
                      </c:pt>
                      <c:pt idx="82">
                        <c:v>-8.900628161810392</c:v>
                      </c:pt>
                      <c:pt idx="83">
                        <c:v>-7.4319948219600196</c:v>
                      </c:pt>
                      <c:pt idx="84">
                        <c:v>-6.1291970722614053</c:v>
                      </c:pt>
                      <c:pt idx="85">
                        <c:v>-6.2529949140586369</c:v>
                      </c:pt>
                      <c:pt idx="86">
                        <c:v>-7.6556945316152234</c:v>
                      </c:pt>
                      <c:pt idx="87">
                        <c:v>-8.8129947708220051</c:v>
                      </c:pt>
                      <c:pt idx="88">
                        <c:v>-9.5168803260416901</c:v>
                      </c:pt>
                      <c:pt idx="89">
                        <c:v>-8.0213164696285464</c:v>
                      </c:pt>
                      <c:pt idx="90">
                        <c:v>-8.1115200337559639</c:v>
                      </c:pt>
                      <c:pt idx="91">
                        <c:v>-6.4427357954625659</c:v>
                      </c:pt>
                      <c:pt idx="92">
                        <c:v>-7.7003225014482908</c:v>
                      </c:pt>
                      <c:pt idx="93">
                        <c:v>-7.2513753299204522</c:v>
                      </c:pt>
                      <c:pt idx="94">
                        <c:v>-7.6301524692653562</c:v>
                      </c:pt>
                      <c:pt idx="95">
                        <c:v>-9.5695098698227063</c:v>
                      </c:pt>
                      <c:pt idx="96">
                        <c:v>-9.1744031213747448</c:v>
                      </c:pt>
                      <c:pt idx="97">
                        <c:v>-7.5236572070982826</c:v>
                      </c:pt>
                      <c:pt idx="98">
                        <c:v>-7.5131051943159664</c:v>
                      </c:pt>
                      <c:pt idx="99">
                        <c:v>-7.1488428710111309</c:v>
                      </c:pt>
                      <c:pt idx="100">
                        <c:v>-7.2616010633924049</c:v>
                      </c:pt>
                      <c:pt idx="101">
                        <c:v>-6.0236649234663799</c:v>
                      </c:pt>
                      <c:pt idx="102">
                        <c:v>-7.4127893379997598</c:v>
                      </c:pt>
                      <c:pt idx="103">
                        <c:v>-8.6217799593684425</c:v>
                      </c:pt>
                      <c:pt idx="104">
                        <c:v>-10.194553625535489</c:v>
                      </c:pt>
                      <c:pt idx="105">
                        <c:v>-10.859737980886351</c:v>
                      </c:pt>
                      <c:pt idx="106">
                        <c:v>-10.18733672984629</c:v>
                      </c:pt>
                      <c:pt idx="107">
                        <c:v>-9.3426899036407214</c:v>
                      </c:pt>
                      <c:pt idx="108">
                        <c:v>-8.6898744636205301</c:v>
                      </c:pt>
                      <c:pt idx="109">
                        <c:v>-10.40901022347388</c:v>
                      </c:pt>
                      <c:pt idx="110">
                        <c:v>-7.9625051031988514</c:v>
                      </c:pt>
                      <c:pt idx="111">
                        <c:v>-7.0958945030263099</c:v>
                      </c:pt>
                      <c:pt idx="112">
                        <c:v>-3.4874204649810969</c:v>
                      </c:pt>
                      <c:pt idx="113">
                        <c:v>1.5844795795822331</c:v>
                      </c:pt>
                      <c:pt idx="114">
                        <c:v>15.35331847989959</c:v>
                      </c:pt>
                      <c:pt idx="115">
                        <c:v>19.508050440910871</c:v>
                      </c:pt>
                      <c:pt idx="116">
                        <c:v>28.01811312202566</c:v>
                      </c:pt>
                      <c:pt idx="117">
                        <c:v>26.59389619262512</c:v>
                      </c:pt>
                      <c:pt idx="118">
                        <c:v>27.559032284033901</c:v>
                      </c:pt>
                      <c:pt idx="119">
                        <c:v>23.47127622893451</c:v>
                      </c:pt>
                      <c:pt idx="120">
                        <c:v>25.886842205937771</c:v>
                      </c:pt>
                      <c:pt idx="121">
                        <c:v>21.66126487147914</c:v>
                      </c:pt>
                      <c:pt idx="122">
                        <c:v>21.663125295976052</c:v>
                      </c:pt>
                      <c:pt idx="123">
                        <c:v>22.553539106056778</c:v>
                      </c:pt>
                      <c:pt idx="124">
                        <c:v>21.504276770829222</c:v>
                      </c:pt>
                      <c:pt idx="125">
                        <c:v>16.523333785760759</c:v>
                      </c:pt>
                      <c:pt idx="126">
                        <c:v>14.14136486519358</c:v>
                      </c:pt>
                      <c:pt idx="127">
                        <c:v>12.99645027934559</c:v>
                      </c:pt>
                      <c:pt idx="128">
                        <c:v>12.277821023235481</c:v>
                      </c:pt>
                      <c:pt idx="129">
                        <c:v>10.275150593921619</c:v>
                      </c:pt>
                      <c:pt idx="130">
                        <c:v>7.0874784187267652</c:v>
                      </c:pt>
                      <c:pt idx="131">
                        <c:v>5.2079318028611237</c:v>
                      </c:pt>
                      <c:pt idx="132">
                        <c:v>7.8722929959501231</c:v>
                      </c:pt>
                      <c:pt idx="133">
                        <c:v>9.5273258487699941</c:v>
                      </c:pt>
                      <c:pt idx="134">
                        <c:v>8.9163848827595071</c:v>
                      </c:pt>
                      <c:pt idx="135">
                        <c:v>7.0781109997675102</c:v>
                      </c:pt>
                      <c:pt idx="136">
                        <c:v>7.5944924838491774</c:v>
                      </c:pt>
                      <c:pt idx="137">
                        <c:v>5.7012731882117933</c:v>
                      </c:pt>
                      <c:pt idx="138">
                        <c:v>7.2145915791656048</c:v>
                      </c:pt>
                      <c:pt idx="139">
                        <c:v>7.2912993457274844</c:v>
                      </c:pt>
                      <c:pt idx="140">
                        <c:v>6.7064406908031513</c:v>
                      </c:pt>
                      <c:pt idx="141">
                        <c:v>5.9773738343178806</c:v>
                      </c:pt>
                      <c:pt idx="142">
                        <c:v>5.4503585152638756</c:v>
                      </c:pt>
                      <c:pt idx="143">
                        <c:v>7.5355495847434479</c:v>
                      </c:pt>
                      <c:pt idx="144">
                        <c:v>7.9722476932602664</c:v>
                      </c:pt>
                      <c:pt idx="145">
                        <c:v>8.2109609098272767</c:v>
                      </c:pt>
                      <c:pt idx="146">
                        <c:v>10.15201123717819</c:v>
                      </c:pt>
                      <c:pt idx="147">
                        <c:v>11.100352026390381</c:v>
                      </c:pt>
                      <c:pt idx="148">
                        <c:v>10.446155769344649</c:v>
                      </c:pt>
                      <c:pt idx="149">
                        <c:v>8.5811085866007595</c:v>
                      </c:pt>
                      <c:pt idx="150">
                        <c:v>8.4646772663052587</c:v>
                      </c:pt>
                      <c:pt idx="151">
                        <c:v>8.0990038717810009</c:v>
                      </c:pt>
                      <c:pt idx="152">
                        <c:v>8.7572106675540429</c:v>
                      </c:pt>
                      <c:pt idx="153">
                        <c:v>8.9204877030296821</c:v>
                      </c:pt>
                      <c:pt idx="154">
                        <c:v>10.21481095604738</c:v>
                      </c:pt>
                      <c:pt idx="155">
                        <c:v>12.67065181199842</c:v>
                      </c:pt>
                      <c:pt idx="156">
                        <c:v>13.375953245046439</c:v>
                      </c:pt>
                      <c:pt idx="157">
                        <c:v>11.74412644273735</c:v>
                      </c:pt>
                      <c:pt idx="158">
                        <c:v>12.717382979606541</c:v>
                      </c:pt>
                      <c:pt idx="159">
                        <c:v>11.083572584806261</c:v>
                      </c:pt>
                      <c:pt idx="160">
                        <c:v>12.13167534785291</c:v>
                      </c:pt>
                      <c:pt idx="161">
                        <c:v>12.26472097961884</c:v>
                      </c:pt>
                      <c:pt idx="162">
                        <c:v>10.99130708809696</c:v>
                      </c:pt>
                      <c:pt idx="163">
                        <c:v>9.0730169002862961</c:v>
                      </c:pt>
                      <c:pt idx="164">
                        <c:v>10.31078437283294</c:v>
                      </c:pt>
                      <c:pt idx="165">
                        <c:v>9.0332978893229221</c:v>
                      </c:pt>
                      <c:pt idx="166">
                        <c:v>8.15122955979807</c:v>
                      </c:pt>
                      <c:pt idx="167">
                        <c:v>9.5455284544979122</c:v>
                      </c:pt>
                      <c:pt idx="168">
                        <c:v>7.2384571090148242</c:v>
                      </c:pt>
                      <c:pt idx="169">
                        <c:v>5.7327046478631853</c:v>
                      </c:pt>
                      <c:pt idx="170">
                        <c:v>4.881717095488936</c:v>
                      </c:pt>
                      <c:pt idx="171">
                        <c:v>5.4775887829718126</c:v>
                      </c:pt>
                      <c:pt idx="172">
                        <c:v>4.8297039518378391</c:v>
                      </c:pt>
                      <c:pt idx="173">
                        <c:v>4.5796844499674183</c:v>
                      </c:pt>
                      <c:pt idx="174">
                        <c:v>4.6860806805688888</c:v>
                      </c:pt>
                      <c:pt idx="175">
                        <c:v>3.937141129837904</c:v>
                      </c:pt>
                      <c:pt idx="176">
                        <c:v>3.6373902700909868</c:v>
                      </c:pt>
                      <c:pt idx="177">
                        <c:v>3.847809096733088</c:v>
                      </c:pt>
                      <c:pt idx="178">
                        <c:v>3.9010361945068439</c:v>
                      </c:pt>
                      <c:pt idx="179">
                        <c:v>3.978145580546061</c:v>
                      </c:pt>
                      <c:pt idx="180">
                        <c:v>3.6446560389476108</c:v>
                      </c:pt>
                      <c:pt idx="181">
                        <c:v>2.337490326653104</c:v>
                      </c:pt>
                      <c:pt idx="182">
                        <c:v>3.2619510048457032</c:v>
                      </c:pt>
                      <c:pt idx="183">
                        <c:v>3.1057162632252391</c:v>
                      </c:pt>
                      <c:pt idx="184">
                        <c:v>2.597076088875498</c:v>
                      </c:pt>
                      <c:pt idx="185">
                        <c:v>2.9118529497563168</c:v>
                      </c:pt>
                      <c:pt idx="186">
                        <c:v>1.7059073383879879</c:v>
                      </c:pt>
                      <c:pt idx="187">
                        <c:v>1.922026516008001</c:v>
                      </c:pt>
                      <c:pt idx="188">
                        <c:v>1.3752422721574951</c:v>
                      </c:pt>
                      <c:pt idx="189">
                        <c:v>2.046569456256063</c:v>
                      </c:pt>
                      <c:pt idx="190">
                        <c:v>0.70018436652607818</c:v>
                      </c:pt>
                      <c:pt idx="191">
                        <c:v>1.0045279006885499</c:v>
                      </c:pt>
                      <c:pt idx="192">
                        <c:v>0.36213843779285598</c:v>
                      </c:pt>
                      <c:pt idx="193">
                        <c:v>1.586615532836702</c:v>
                      </c:pt>
                      <c:pt idx="194">
                        <c:v>2.2867104622653769</c:v>
                      </c:pt>
                      <c:pt idx="195">
                        <c:v>1.8816534476510809</c:v>
                      </c:pt>
                      <c:pt idx="196">
                        <c:v>1.148190723626181</c:v>
                      </c:pt>
                      <c:pt idx="197">
                        <c:v>1.586395778204944</c:v>
                      </c:pt>
                      <c:pt idx="198">
                        <c:v>0.39055276284861051</c:v>
                      </c:pt>
                      <c:pt idx="199">
                        <c:v>-0.57794133975970963</c:v>
                      </c:pt>
                      <c:pt idx="200">
                        <c:v>-0.83134323086437423</c:v>
                      </c:pt>
                      <c:pt idx="201">
                        <c:v>2.4498257157085979E-3</c:v>
                      </c:pt>
                      <c:pt idx="202">
                        <c:v>0.1127905484028023</c:v>
                      </c:pt>
                      <c:pt idx="203">
                        <c:v>-0.75038673302324699</c:v>
                      </c:pt>
                      <c:pt idx="204">
                        <c:v>0.23878297098691351</c:v>
                      </c:pt>
                      <c:pt idx="205">
                        <c:v>-3.8090208403688188</c:v>
                      </c:pt>
                      <c:pt idx="206">
                        <c:v>-1.5791598628115029</c:v>
                      </c:pt>
                      <c:pt idx="207">
                        <c:v>1.2502034847208421</c:v>
                      </c:pt>
                    </c:numCache>
                  </c:numRef>
                </c:val>
                <c:smooth val="0"/>
                <c:extLst xmlns:c15="http://schemas.microsoft.com/office/drawing/2012/chart">
                  <c:ext xmlns:c16="http://schemas.microsoft.com/office/drawing/2014/chart" uri="{C3380CC4-5D6E-409C-BE32-E72D297353CC}">
                    <c16:uniqueId val="{0000000B-82BF-4AFD-BD34-E13641C2ED47}"/>
                  </c:ext>
                </c:extLst>
              </c15:ser>
            </c15:filteredLineSeries>
            <c15:filteredLineSeries>
              <c15:ser>
                <c:idx val="5"/>
                <c:order val="5"/>
                <c:tx>
                  <c:strRef>
                    <c:extLst xmlns:c15="http://schemas.microsoft.com/office/drawing/2012/chart">
                      <c:ext xmlns:c15="http://schemas.microsoft.com/office/drawing/2012/chart" uri="{02D57815-91ED-43cb-92C2-25804820EDAC}">
                        <c15:formulaRef>
                          <c15:sqref>'GDP_GROWTH AE'!$G$1</c15:sqref>
                        </c15:formulaRef>
                      </c:ext>
                    </c:extLst>
                    <c:strCache>
                      <c:ptCount val="1"/>
                      <c:pt idx="0">
                        <c:v>Italy</c:v>
                      </c:pt>
                    </c:strCache>
                  </c:strRef>
                </c:tx>
                <c:spPr>
                  <a:ln w="19050" cap="rnd">
                    <a:solidFill>
                      <a:schemeClr val="accent6"/>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xmlns:c15="http://schemas.microsoft.com/office/drawing/2012/chart">
                      <c:ext xmlns:c15="http://schemas.microsoft.com/office/drawing/2012/chart" uri="{02D57815-91ED-43cb-92C2-25804820EDAC}">
                        <c15:formulaRef>
                          <c15:sqref>'GDP_GROWTH AE'!$G$3:$G$210</c15:sqref>
                        </c15:formulaRef>
                      </c:ext>
                    </c:extLst>
                    <c:numCache>
                      <c:formatCode>General</c:formatCode>
                      <c:ptCount val="208"/>
                      <c:pt idx="0">
                        <c:v>1.6844413920608181</c:v>
                      </c:pt>
                      <c:pt idx="1">
                        <c:v>1.0271123065398129</c:v>
                      </c:pt>
                      <c:pt idx="2">
                        <c:v>0.86844662783451254</c:v>
                      </c:pt>
                      <c:pt idx="3">
                        <c:v>1.453133256798145</c:v>
                      </c:pt>
                      <c:pt idx="4">
                        <c:v>1.380451529403381</c:v>
                      </c:pt>
                      <c:pt idx="5">
                        <c:v>1.418874193629067</c:v>
                      </c:pt>
                      <c:pt idx="6">
                        <c:v>2.4822836988931312</c:v>
                      </c:pt>
                      <c:pt idx="7">
                        <c:v>2.282644557626706</c:v>
                      </c:pt>
                      <c:pt idx="8">
                        <c:v>2.4369750738190001</c:v>
                      </c:pt>
                      <c:pt idx="9">
                        <c:v>2.0956120673786658</c:v>
                      </c:pt>
                      <c:pt idx="10">
                        <c:v>2.3126289019618129</c:v>
                      </c:pt>
                      <c:pt idx="11">
                        <c:v>1.5222167472575421</c:v>
                      </c:pt>
                      <c:pt idx="12">
                        <c:v>0.62775964533997652</c:v>
                      </c:pt>
                      <c:pt idx="13">
                        <c:v>1.980561595880177</c:v>
                      </c:pt>
                      <c:pt idx="14">
                        <c:v>2.3104752730253102</c:v>
                      </c:pt>
                      <c:pt idx="15">
                        <c:v>0.40867985825682751</c:v>
                      </c:pt>
                      <c:pt idx="16">
                        <c:v>1.3951640812452939</c:v>
                      </c:pt>
                      <c:pt idx="17">
                        <c:v>0.27027515699192423</c:v>
                      </c:pt>
                      <c:pt idx="18">
                        <c:v>0.87553702153879998</c:v>
                      </c:pt>
                      <c:pt idx="19">
                        <c:v>2.3286541699405849</c:v>
                      </c:pt>
                      <c:pt idx="20">
                        <c:v>0.70377254399830236</c:v>
                      </c:pt>
                      <c:pt idx="21">
                        <c:v>1.281383801847868</c:v>
                      </c:pt>
                      <c:pt idx="22">
                        <c:v>1.6647338603768209</c:v>
                      </c:pt>
                      <c:pt idx="23">
                        <c:v>1.298920107201291</c:v>
                      </c:pt>
                      <c:pt idx="24">
                        <c:v>1.765302443388808</c:v>
                      </c:pt>
                      <c:pt idx="25">
                        <c:v>1.6126241179851839</c:v>
                      </c:pt>
                      <c:pt idx="26">
                        <c:v>0.84182281242998935</c:v>
                      </c:pt>
                      <c:pt idx="27">
                        <c:v>0.39871415370216018</c:v>
                      </c:pt>
                      <c:pt idx="28">
                        <c:v>0.65225977283008008</c:v>
                      </c:pt>
                      <c:pt idx="29">
                        <c:v>1.4223194369196439</c:v>
                      </c:pt>
                      <c:pt idx="30">
                        <c:v>-0.2366517337477726</c:v>
                      </c:pt>
                      <c:pt idx="31">
                        <c:v>7.8965449136449734E-2</c:v>
                      </c:pt>
                      <c:pt idx="32">
                        <c:v>0.32447093935063043</c:v>
                      </c:pt>
                      <c:pt idx="33">
                        <c:v>1.2737140185972291</c:v>
                      </c:pt>
                      <c:pt idx="34">
                        <c:v>0.95898079037340767</c:v>
                      </c:pt>
                      <c:pt idx="35">
                        <c:v>1.4816855370562001</c:v>
                      </c:pt>
                      <c:pt idx="36">
                        <c:v>0.95646191092555843</c:v>
                      </c:pt>
                      <c:pt idx="37">
                        <c:v>0.77834870721467908</c:v>
                      </c:pt>
                      <c:pt idx="38">
                        <c:v>0.69322362543974558</c:v>
                      </c:pt>
                      <c:pt idx="39">
                        <c:v>0.80749634082426414</c:v>
                      </c:pt>
                      <c:pt idx="40">
                        <c:v>0.73179113326462164</c:v>
                      </c:pt>
                      <c:pt idx="41">
                        <c:v>0.82387547723821108</c:v>
                      </c:pt>
                      <c:pt idx="42">
                        <c:v>0.64228003022844482</c:v>
                      </c:pt>
                      <c:pt idx="43">
                        <c:v>0.99166088261097107</c:v>
                      </c:pt>
                      <c:pt idx="44">
                        <c:v>1.7399553956135141</c:v>
                      </c:pt>
                      <c:pt idx="45">
                        <c:v>1.702408958717841</c:v>
                      </c:pt>
                      <c:pt idx="46">
                        <c:v>0.94446427590282966</c:v>
                      </c:pt>
                      <c:pt idx="47">
                        <c:v>0.82559689307782302</c:v>
                      </c:pt>
                      <c:pt idx="48">
                        <c:v>1.174645807627517</c:v>
                      </c:pt>
                      <c:pt idx="49">
                        <c:v>0.47784946917973159</c:v>
                      </c:pt>
                      <c:pt idx="50">
                        <c:v>0.89869801356479839</c:v>
                      </c:pt>
                      <c:pt idx="51">
                        <c:v>0.35817318256225789</c:v>
                      </c:pt>
                      <c:pt idx="52">
                        <c:v>1.048812300384339</c:v>
                      </c:pt>
                      <c:pt idx="53">
                        <c:v>-0.26782097453730408</c:v>
                      </c:pt>
                      <c:pt idx="54">
                        <c:v>-1.0412340350662499</c:v>
                      </c:pt>
                      <c:pt idx="55">
                        <c:v>0.65714008090525078</c:v>
                      </c:pt>
                      <c:pt idx="56">
                        <c:v>-0.3582995174896334</c:v>
                      </c:pt>
                      <c:pt idx="57">
                        <c:v>-2.9292485948139779</c:v>
                      </c:pt>
                      <c:pt idx="58">
                        <c:v>-5.636268367722165</c:v>
                      </c:pt>
                      <c:pt idx="59">
                        <c:v>-6.8407146516018766</c:v>
                      </c:pt>
                      <c:pt idx="60">
                        <c:v>-15.400120485258739</c:v>
                      </c:pt>
                      <c:pt idx="61">
                        <c:v>-23.420921978929499</c:v>
                      </c:pt>
                      <c:pt idx="62">
                        <c:v>-23.451445476647681</c:v>
                      </c:pt>
                      <c:pt idx="63">
                        <c:v>-27.565010238675391</c:v>
                      </c:pt>
                      <c:pt idx="64">
                        <c:v>-26.04021429250291</c:v>
                      </c:pt>
                      <c:pt idx="65">
                        <c:v>-25.212405768671609</c:v>
                      </c:pt>
                      <c:pt idx="66">
                        <c:v>-28.482328519883559</c:v>
                      </c:pt>
                      <c:pt idx="67">
                        <c:v>-25.30097383510536</c:v>
                      </c:pt>
                      <c:pt idx="68">
                        <c:v>-21.229718424454131</c:v>
                      </c:pt>
                      <c:pt idx="69">
                        <c:v>-19.749916621633041</c:v>
                      </c:pt>
                      <c:pt idx="70">
                        <c:v>-15.626647962755669</c:v>
                      </c:pt>
                      <c:pt idx="71">
                        <c:v>-16.39722649908423</c:v>
                      </c:pt>
                      <c:pt idx="72">
                        <c:v>-9.9794357730362613</c:v>
                      </c:pt>
                      <c:pt idx="73">
                        <c:v>-9.059331684971891</c:v>
                      </c:pt>
                      <c:pt idx="74">
                        <c:v>-5.7325661356315996</c:v>
                      </c:pt>
                      <c:pt idx="75">
                        <c:v>-4.9584323667795314</c:v>
                      </c:pt>
                      <c:pt idx="76">
                        <c:v>-3.8998849254856949</c:v>
                      </c:pt>
                      <c:pt idx="77">
                        <c:v>-4.7266249492564576</c:v>
                      </c:pt>
                      <c:pt idx="78">
                        <c:v>-2.261966601761233</c:v>
                      </c:pt>
                      <c:pt idx="79">
                        <c:v>-2.4712812677768028</c:v>
                      </c:pt>
                      <c:pt idx="80">
                        <c:v>-4.0098281267437539</c:v>
                      </c:pt>
                      <c:pt idx="81">
                        <c:v>-4.0831750857649149</c:v>
                      </c:pt>
                      <c:pt idx="82">
                        <c:v>-5.6908470479217872</c:v>
                      </c:pt>
                      <c:pt idx="83">
                        <c:v>-4.4891521940374748</c:v>
                      </c:pt>
                      <c:pt idx="84">
                        <c:v>-5.1493371872317271</c:v>
                      </c:pt>
                      <c:pt idx="85">
                        <c:v>-4.5517744658800199</c:v>
                      </c:pt>
                      <c:pt idx="86">
                        <c:v>-3.4242416368317912</c:v>
                      </c:pt>
                      <c:pt idx="87">
                        <c:v>-3.9676087950606642</c:v>
                      </c:pt>
                      <c:pt idx="88">
                        <c:v>-2.2470895169063239</c:v>
                      </c:pt>
                      <c:pt idx="89">
                        <c:v>-2.1124802096074209</c:v>
                      </c:pt>
                      <c:pt idx="90">
                        <c:v>-3.3690659030005121</c:v>
                      </c:pt>
                      <c:pt idx="91">
                        <c:v>-3.5631410341570962</c:v>
                      </c:pt>
                      <c:pt idx="92">
                        <c:v>-4.7683826180564948</c:v>
                      </c:pt>
                      <c:pt idx="93">
                        <c:v>-8.4777275325418895</c:v>
                      </c:pt>
                      <c:pt idx="94">
                        <c:v>-9.4711050473549143</c:v>
                      </c:pt>
                      <c:pt idx="95">
                        <c:v>-9.3044079093716476</c:v>
                      </c:pt>
                      <c:pt idx="96">
                        <c:v>-8.751009159659441</c:v>
                      </c:pt>
                      <c:pt idx="97">
                        <c:v>-7.0119152960201987</c:v>
                      </c:pt>
                      <c:pt idx="98">
                        <c:v>-7.2490552325536539</c:v>
                      </c:pt>
                      <c:pt idx="99">
                        <c:v>-5.3416068263006462</c:v>
                      </c:pt>
                      <c:pt idx="100">
                        <c:v>-6.2525738249704563</c:v>
                      </c:pt>
                      <c:pt idx="101">
                        <c:v>-9.4161555614238743</c:v>
                      </c:pt>
                      <c:pt idx="102">
                        <c:v>-9.9281127678099299</c:v>
                      </c:pt>
                      <c:pt idx="103">
                        <c:v>-6.5335152088938244</c:v>
                      </c:pt>
                      <c:pt idx="104">
                        <c:v>-7.3796998960964633</c:v>
                      </c:pt>
                      <c:pt idx="105">
                        <c:v>-5.8417291727236034</c:v>
                      </c:pt>
                      <c:pt idx="106">
                        <c:v>-5.5238667786010058</c:v>
                      </c:pt>
                      <c:pt idx="107">
                        <c:v>-4.0059478391229479</c:v>
                      </c:pt>
                      <c:pt idx="108">
                        <c:v>-4.4179850513623489</c:v>
                      </c:pt>
                      <c:pt idx="109">
                        <c:v>-2.9967089281783279</c:v>
                      </c:pt>
                      <c:pt idx="110">
                        <c:v>-0.1069295208372348</c:v>
                      </c:pt>
                      <c:pt idx="111">
                        <c:v>1.3734533448404449</c:v>
                      </c:pt>
                      <c:pt idx="112">
                        <c:v>8.790061341138184</c:v>
                      </c:pt>
                      <c:pt idx="113">
                        <c:v>16.32977178280435</c:v>
                      </c:pt>
                      <c:pt idx="114">
                        <c:v>17.26073733171383</c:v>
                      </c:pt>
                      <c:pt idx="115">
                        <c:v>20.506320316802199</c:v>
                      </c:pt>
                      <c:pt idx="116">
                        <c:v>25.61722562247704</c:v>
                      </c:pt>
                      <c:pt idx="117">
                        <c:v>23.93297042137657</c:v>
                      </c:pt>
                      <c:pt idx="118">
                        <c:v>25.545999468589962</c:v>
                      </c:pt>
                      <c:pt idx="119">
                        <c:v>24.686385009843409</c:v>
                      </c:pt>
                      <c:pt idx="120">
                        <c:v>21.221366226041589</c:v>
                      </c:pt>
                      <c:pt idx="121">
                        <c:v>19.06696640663937</c:v>
                      </c:pt>
                      <c:pt idx="122">
                        <c:v>14.51263212270711</c:v>
                      </c:pt>
                      <c:pt idx="123">
                        <c:v>13.417454174691761</c:v>
                      </c:pt>
                      <c:pt idx="124">
                        <c:v>11.08304619324948</c:v>
                      </c:pt>
                      <c:pt idx="125">
                        <c:v>9.549498820685276</c:v>
                      </c:pt>
                      <c:pt idx="126">
                        <c:v>6.7680066582493641</c:v>
                      </c:pt>
                      <c:pt idx="127">
                        <c:v>6.552058713366856</c:v>
                      </c:pt>
                      <c:pt idx="128">
                        <c:v>4.6725150654075316</c:v>
                      </c:pt>
                      <c:pt idx="129">
                        <c:v>4.8475541403198514</c:v>
                      </c:pt>
                      <c:pt idx="130">
                        <c:v>3.8254846228634349</c:v>
                      </c:pt>
                      <c:pt idx="131">
                        <c:v>2.8559650160374459</c:v>
                      </c:pt>
                      <c:pt idx="132">
                        <c:v>4.6929153327195809</c:v>
                      </c:pt>
                      <c:pt idx="133">
                        <c:v>4.0142007637252934</c:v>
                      </c:pt>
                      <c:pt idx="134">
                        <c:v>4.2938320724191827</c:v>
                      </c:pt>
                      <c:pt idx="135">
                        <c:v>3.8188264502878062</c:v>
                      </c:pt>
                      <c:pt idx="136">
                        <c:v>5.4236589848546206</c:v>
                      </c:pt>
                      <c:pt idx="137">
                        <c:v>5.092149339726431</c:v>
                      </c:pt>
                      <c:pt idx="138">
                        <c:v>4.7233625011639857</c:v>
                      </c:pt>
                      <c:pt idx="139">
                        <c:v>4.1610539530073192</c:v>
                      </c:pt>
                      <c:pt idx="140">
                        <c:v>4.2266092684048866</c:v>
                      </c:pt>
                      <c:pt idx="141">
                        <c:v>4.167565056834003</c:v>
                      </c:pt>
                      <c:pt idx="142">
                        <c:v>4.4830049016751623</c:v>
                      </c:pt>
                      <c:pt idx="143">
                        <c:v>5.4797572086801782</c:v>
                      </c:pt>
                      <c:pt idx="144">
                        <c:v>7.7745305786115368</c:v>
                      </c:pt>
                      <c:pt idx="145">
                        <c:v>9.3024070548748998</c:v>
                      </c:pt>
                      <c:pt idx="146">
                        <c:v>9.5290423266921636</c:v>
                      </c:pt>
                      <c:pt idx="147">
                        <c:v>10.819403648827929</c:v>
                      </c:pt>
                      <c:pt idx="148">
                        <c:v>10.299814782019061</c:v>
                      </c:pt>
                      <c:pt idx="149">
                        <c:v>9.5877721177591564</c:v>
                      </c:pt>
                      <c:pt idx="150">
                        <c:v>7.966713127376754</c:v>
                      </c:pt>
                      <c:pt idx="151">
                        <c:v>8.2237069329136681</c:v>
                      </c:pt>
                      <c:pt idx="152">
                        <c:v>7.5186013052342986</c:v>
                      </c:pt>
                      <c:pt idx="153">
                        <c:v>6.2872160418453733</c:v>
                      </c:pt>
                      <c:pt idx="154">
                        <c:v>5.0641159439678196</c:v>
                      </c:pt>
                      <c:pt idx="155">
                        <c:v>4.7880302633553926</c:v>
                      </c:pt>
                      <c:pt idx="156">
                        <c:v>3.891203004231687</c:v>
                      </c:pt>
                      <c:pt idx="157">
                        <c:v>4.0435084003138364</c:v>
                      </c:pt>
                      <c:pt idx="158">
                        <c:v>5.3248359216270824</c:v>
                      </c:pt>
                      <c:pt idx="159">
                        <c:v>5.1208836368974087</c:v>
                      </c:pt>
                      <c:pt idx="160">
                        <c:v>4.3869064113663496</c:v>
                      </c:pt>
                      <c:pt idx="161">
                        <c:v>6.0768011875762662</c:v>
                      </c:pt>
                      <c:pt idx="162">
                        <c:v>7.8101616000190832</c:v>
                      </c:pt>
                      <c:pt idx="163">
                        <c:v>7.0683051760375006</c:v>
                      </c:pt>
                      <c:pt idx="164">
                        <c:v>7.9553198646760892</c:v>
                      </c:pt>
                      <c:pt idx="165">
                        <c:v>8.8103678686652565</c:v>
                      </c:pt>
                      <c:pt idx="166">
                        <c:v>9.1071452170740592</c:v>
                      </c:pt>
                      <c:pt idx="167">
                        <c:v>8.9272097407976823</c:v>
                      </c:pt>
                      <c:pt idx="168">
                        <c:v>8.6876198678151226</c:v>
                      </c:pt>
                      <c:pt idx="169">
                        <c:v>7.644145854114436</c:v>
                      </c:pt>
                      <c:pt idx="170">
                        <c:v>6.6176334513591204</c:v>
                      </c:pt>
                      <c:pt idx="171">
                        <c:v>6.4602009152385076</c:v>
                      </c:pt>
                      <c:pt idx="172">
                        <c:v>5.9034765393066584</c:v>
                      </c:pt>
                      <c:pt idx="173">
                        <c:v>4.9716179833854257</c:v>
                      </c:pt>
                      <c:pt idx="174">
                        <c:v>4.1246575445289393</c:v>
                      </c:pt>
                      <c:pt idx="175">
                        <c:v>4.5990228955604078</c:v>
                      </c:pt>
                      <c:pt idx="176">
                        <c:v>4.5121425258776284</c:v>
                      </c:pt>
                      <c:pt idx="177">
                        <c:v>4.5614714984828568</c:v>
                      </c:pt>
                      <c:pt idx="178">
                        <c:v>4.1968944326762134</c:v>
                      </c:pt>
                      <c:pt idx="179">
                        <c:v>3.3732260210706309</c:v>
                      </c:pt>
                      <c:pt idx="180">
                        <c:v>3.5898457458205781</c:v>
                      </c:pt>
                      <c:pt idx="181">
                        <c:v>3.103863107869846</c:v>
                      </c:pt>
                      <c:pt idx="182">
                        <c:v>2.193636053045303</c:v>
                      </c:pt>
                      <c:pt idx="183">
                        <c:v>2.6515622355305211</c:v>
                      </c:pt>
                      <c:pt idx="184">
                        <c:v>1.7478283084055111</c:v>
                      </c:pt>
                      <c:pt idx="185">
                        <c:v>3.0519264530033672</c:v>
                      </c:pt>
                      <c:pt idx="186">
                        <c:v>2.795385516622948</c:v>
                      </c:pt>
                      <c:pt idx="187">
                        <c:v>1.906464857229367</c:v>
                      </c:pt>
                      <c:pt idx="188">
                        <c:v>2.0574733226601252</c:v>
                      </c:pt>
                      <c:pt idx="189">
                        <c:v>2.4459290746396709</c:v>
                      </c:pt>
                      <c:pt idx="190">
                        <c:v>2.094575993872426</c:v>
                      </c:pt>
                      <c:pt idx="191">
                        <c:v>2.140435858628964</c:v>
                      </c:pt>
                      <c:pt idx="192">
                        <c:v>2.873882929156911</c:v>
                      </c:pt>
                      <c:pt idx="193">
                        <c:v>2.5290592420198101</c:v>
                      </c:pt>
                      <c:pt idx="194">
                        <c:v>0.91537892742404625</c:v>
                      </c:pt>
                      <c:pt idx="195">
                        <c:v>0.41583984729430129</c:v>
                      </c:pt>
                      <c:pt idx="196">
                        <c:v>0.66352349925669818</c:v>
                      </c:pt>
                      <c:pt idx="197">
                        <c:v>1.625930245676771</c:v>
                      </c:pt>
                      <c:pt idx="198">
                        <c:v>1.6188615426425621</c:v>
                      </c:pt>
                      <c:pt idx="199">
                        <c:v>1.898645934066453</c:v>
                      </c:pt>
                      <c:pt idx="200">
                        <c:v>1.6693104268952239</c:v>
                      </c:pt>
                      <c:pt idx="201">
                        <c:v>2.6118919428633189</c:v>
                      </c:pt>
                      <c:pt idx="202">
                        <c:v>1.9450591137646041</c:v>
                      </c:pt>
                      <c:pt idx="203">
                        <c:v>2.656914757680505</c:v>
                      </c:pt>
                      <c:pt idx="204">
                        <c:v>2.944949222648213</c:v>
                      </c:pt>
                      <c:pt idx="205">
                        <c:v>3.9737482464426979</c:v>
                      </c:pt>
                      <c:pt idx="206">
                        <c:v>5.7452983481585633</c:v>
                      </c:pt>
                      <c:pt idx="207">
                        <c:v>5.471089902768977</c:v>
                      </c:pt>
                    </c:numCache>
                  </c:numRef>
                </c:val>
                <c:smooth val="0"/>
                <c:extLst xmlns:c15="http://schemas.microsoft.com/office/drawing/2012/chart">
                  <c:ext xmlns:c16="http://schemas.microsoft.com/office/drawing/2014/chart" uri="{C3380CC4-5D6E-409C-BE32-E72D297353CC}">
                    <c16:uniqueId val="{0000000C-82BF-4AFD-BD34-E13641C2ED47}"/>
                  </c:ext>
                </c:extLst>
              </c15:ser>
            </c15:filteredLineSeries>
            <c15:filteredLineSeries>
              <c15:ser>
                <c:idx val="6"/>
                <c:order val="6"/>
                <c:tx>
                  <c:strRef>
                    <c:extLst xmlns:c15="http://schemas.microsoft.com/office/drawing/2012/chart">
                      <c:ext xmlns:c15="http://schemas.microsoft.com/office/drawing/2012/chart" uri="{02D57815-91ED-43cb-92C2-25804820EDAC}">
                        <c15:formulaRef>
                          <c15:sqref>'GDP_GROWTH AE'!$H$1</c15:sqref>
                        </c15:formulaRef>
                      </c:ext>
                    </c:extLst>
                    <c:strCache>
                      <c:ptCount val="1"/>
                      <c:pt idx="0">
                        <c:v>Japan</c:v>
                      </c:pt>
                    </c:strCache>
                  </c:strRef>
                </c:tx>
                <c:spPr>
                  <a:ln w="19050" cap="rnd">
                    <a:solidFill>
                      <a:schemeClr val="accent3"/>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AE'!$A$3:$A$210</c15:sqref>
                        </c15:formulaRef>
                      </c:ext>
                    </c:extLst>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extLst xmlns:c15="http://schemas.microsoft.com/office/drawing/2012/chart">
                      <c:ext xmlns:c15="http://schemas.microsoft.com/office/drawing/2012/chart" uri="{02D57815-91ED-43cb-92C2-25804820EDAC}">
                        <c15:formulaRef>
                          <c15:sqref>'GDP_GROWTH AE'!$H$3:$H$210</c15:sqref>
                        </c15:formulaRef>
                      </c:ext>
                    </c:extLst>
                    <c:numCache>
                      <c:formatCode>General</c:formatCode>
                      <c:ptCount val="208"/>
                      <c:pt idx="0">
                        <c:v>0.93662366308942513</c:v>
                      </c:pt>
                      <c:pt idx="1">
                        <c:v>0.55633774505493383</c:v>
                      </c:pt>
                      <c:pt idx="2">
                        <c:v>0.68511110145947929</c:v>
                      </c:pt>
                      <c:pt idx="3">
                        <c:v>1.6821110258738159</c:v>
                      </c:pt>
                      <c:pt idx="4">
                        <c:v>0.89865796128670927</c:v>
                      </c:pt>
                      <c:pt idx="5">
                        <c:v>1.47616823823788</c:v>
                      </c:pt>
                      <c:pt idx="6">
                        <c:v>1.381570794556509</c:v>
                      </c:pt>
                      <c:pt idx="7">
                        <c:v>1.3724762213508841</c:v>
                      </c:pt>
                      <c:pt idx="8">
                        <c:v>0.44846018936527321</c:v>
                      </c:pt>
                      <c:pt idx="9">
                        <c:v>0.45508497564876499</c:v>
                      </c:pt>
                      <c:pt idx="10">
                        <c:v>1.247162395092573</c:v>
                      </c:pt>
                      <c:pt idx="11">
                        <c:v>0.33682401650757388</c:v>
                      </c:pt>
                      <c:pt idx="12">
                        <c:v>1.3498392906574019</c:v>
                      </c:pt>
                      <c:pt idx="13">
                        <c:v>1.159529654597145</c:v>
                      </c:pt>
                      <c:pt idx="14">
                        <c:v>0.88004193597213154</c:v>
                      </c:pt>
                      <c:pt idx="15">
                        <c:v>3.1908618148954919</c:v>
                      </c:pt>
                      <c:pt idx="16">
                        <c:v>0.1211422887804194</c:v>
                      </c:pt>
                      <c:pt idx="17">
                        <c:v>0.88182893904181037</c:v>
                      </c:pt>
                      <c:pt idx="18">
                        <c:v>0.42222243715931718</c:v>
                      </c:pt>
                      <c:pt idx="19">
                        <c:v>0.81444824624033885</c:v>
                      </c:pt>
                      <c:pt idx="20">
                        <c:v>1.2897820133125</c:v>
                      </c:pt>
                      <c:pt idx="21">
                        <c:v>0.78878272301891061</c:v>
                      </c:pt>
                      <c:pt idx="22">
                        <c:v>0.85133199964546669</c:v>
                      </c:pt>
                      <c:pt idx="23">
                        <c:v>0.12517924098260089</c:v>
                      </c:pt>
                      <c:pt idx="24">
                        <c:v>0.69264674221128142</c:v>
                      </c:pt>
                      <c:pt idx="25">
                        <c:v>0.97179279175865485</c:v>
                      </c:pt>
                      <c:pt idx="26">
                        <c:v>0.56244682987215966</c:v>
                      </c:pt>
                      <c:pt idx="27">
                        <c:v>0.53143092289814753</c:v>
                      </c:pt>
                      <c:pt idx="28">
                        <c:v>0.74172159966960827</c:v>
                      </c:pt>
                      <c:pt idx="29">
                        <c:v>0.87590316628885101</c:v>
                      </c:pt>
                      <c:pt idx="30">
                        <c:v>1.1845766308839889</c:v>
                      </c:pt>
                      <c:pt idx="31">
                        <c:v>0.78835861182827471</c:v>
                      </c:pt>
                      <c:pt idx="32">
                        <c:v>1.861534903152089E-2</c:v>
                      </c:pt>
                      <c:pt idx="33">
                        <c:v>0.55822486585714493</c:v>
                      </c:pt>
                      <c:pt idx="34">
                        <c:v>-2.4841884883235001E-2</c:v>
                      </c:pt>
                      <c:pt idx="35">
                        <c:v>-8.08338868622345E-2</c:v>
                      </c:pt>
                      <c:pt idx="36">
                        <c:v>-0.4009514483125044</c:v>
                      </c:pt>
                      <c:pt idx="37">
                        <c:v>8.202856449648277E-2</c:v>
                      </c:pt>
                      <c:pt idx="38">
                        <c:v>-0.19314203872116409</c:v>
                      </c:pt>
                      <c:pt idx="39">
                        <c:v>0.1231414175552618</c:v>
                      </c:pt>
                      <c:pt idx="40">
                        <c:v>0.45973727726562458</c:v>
                      </c:pt>
                      <c:pt idx="41">
                        <c:v>0.59117138077925291</c:v>
                      </c:pt>
                      <c:pt idx="42">
                        <c:v>0.41248983870437189</c:v>
                      </c:pt>
                      <c:pt idx="43">
                        <c:v>6.8740026995264672E-2</c:v>
                      </c:pt>
                      <c:pt idx="44">
                        <c:v>7.7635418255356581E-2</c:v>
                      </c:pt>
                      <c:pt idx="45">
                        <c:v>1.4751131388584429E-2</c:v>
                      </c:pt>
                      <c:pt idx="46">
                        <c:v>0.99376395433808518</c:v>
                      </c:pt>
                      <c:pt idx="47">
                        <c:v>0.33306915087039241</c:v>
                      </c:pt>
                      <c:pt idx="48">
                        <c:v>0.12143297224190459</c:v>
                      </c:pt>
                      <c:pt idx="49">
                        <c:v>0.36467728656111958</c:v>
                      </c:pt>
                      <c:pt idx="50">
                        <c:v>0.82416053235695019</c:v>
                      </c:pt>
                      <c:pt idx="51">
                        <c:v>0.26520234197290321</c:v>
                      </c:pt>
                      <c:pt idx="52">
                        <c:v>0.81600326228664599</c:v>
                      </c:pt>
                      <c:pt idx="53">
                        <c:v>0.65102275164148471</c:v>
                      </c:pt>
                      <c:pt idx="54">
                        <c:v>0.72058182152740802</c:v>
                      </c:pt>
                      <c:pt idx="55">
                        <c:v>0.17947787995130449</c:v>
                      </c:pt>
                      <c:pt idx="56">
                        <c:v>-0.54813706409425311</c:v>
                      </c:pt>
                      <c:pt idx="57">
                        <c:v>0.1404541998496964</c:v>
                      </c:pt>
                      <c:pt idx="58">
                        <c:v>-0.84492846030282909</c:v>
                      </c:pt>
                      <c:pt idx="59">
                        <c:v>-2.808934462769042</c:v>
                      </c:pt>
                      <c:pt idx="60">
                        <c:v>-2.6024606715337391</c:v>
                      </c:pt>
                      <c:pt idx="61">
                        <c:v>-2.154197088981511</c:v>
                      </c:pt>
                      <c:pt idx="62">
                        <c:v>-4.0817784917713187</c:v>
                      </c:pt>
                      <c:pt idx="63">
                        <c:v>-8.6264856338325515</c:v>
                      </c:pt>
                      <c:pt idx="64">
                        <c:v>-11.999470115331381</c:v>
                      </c:pt>
                      <c:pt idx="65">
                        <c:v>-11.80069460923465</c:v>
                      </c:pt>
                      <c:pt idx="66">
                        <c:v>-12.684916724652981</c:v>
                      </c:pt>
                      <c:pt idx="67">
                        <c:v>-15.327068853333181</c:v>
                      </c:pt>
                      <c:pt idx="68">
                        <c:v>-14.08283106923944</c:v>
                      </c:pt>
                      <c:pt idx="69">
                        <c:v>-11.78232385731838</c:v>
                      </c:pt>
                      <c:pt idx="70">
                        <c:v>-9.6393349705662175</c:v>
                      </c:pt>
                      <c:pt idx="71">
                        <c:v>-8.2729842722697065</c:v>
                      </c:pt>
                      <c:pt idx="72">
                        <c:v>-7.9861284559457983</c:v>
                      </c:pt>
                      <c:pt idx="73">
                        <c:v>-5.9908482242818204</c:v>
                      </c:pt>
                      <c:pt idx="74">
                        <c:v>-5.5692643769456378</c:v>
                      </c:pt>
                      <c:pt idx="75">
                        <c:v>-3.5240239646347278</c:v>
                      </c:pt>
                      <c:pt idx="76">
                        <c:v>-4.4191701894808979</c:v>
                      </c:pt>
                      <c:pt idx="77">
                        <c:v>-5.6243745058059904</c:v>
                      </c:pt>
                      <c:pt idx="78">
                        <c:v>-6.0164024335329254</c:v>
                      </c:pt>
                      <c:pt idx="79">
                        <c:v>-4.6432717194211861</c:v>
                      </c:pt>
                      <c:pt idx="80">
                        <c:v>-6.6645548492340083</c:v>
                      </c:pt>
                      <c:pt idx="81">
                        <c:v>-8.2182945550313597</c:v>
                      </c:pt>
                      <c:pt idx="82">
                        <c:v>-5.6593006978725509</c:v>
                      </c:pt>
                      <c:pt idx="83">
                        <c:v>-6.5461424710493761</c:v>
                      </c:pt>
                      <c:pt idx="84">
                        <c:v>-3.9052055890848241</c:v>
                      </c:pt>
                      <c:pt idx="85">
                        <c:v>-3.3577010744911289</c:v>
                      </c:pt>
                      <c:pt idx="86">
                        <c:v>-3.443500462558915</c:v>
                      </c:pt>
                      <c:pt idx="87">
                        <c:v>-2.2799800575012008</c:v>
                      </c:pt>
                      <c:pt idx="88">
                        <c:v>-0.90662274076304872</c:v>
                      </c:pt>
                      <c:pt idx="89">
                        <c:v>-1.9548625744593731</c:v>
                      </c:pt>
                      <c:pt idx="90">
                        <c:v>-0.46040048717081827</c:v>
                      </c:pt>
                      <c:pt idx="91">
                        <c:v>-0.26189123221497901</c:v>
                      </c:pt>
                      <c:pt idx="92">
                        <c:v>-0.89783262694183197</c:v>
                      </c:pt>
                      <c:pt idx="93">
                        <c:v>-1.129089516219592</c:v>
                      </c:pt>
                      <c:pt idx="94">
                        <c:v>-0.72871191180760131</c:v>
                      </c:pt>
                      <c:pt idx="95">
                        <c:v>-1.043910855034641</c:v>
                      </c:pt>
                      <c:pt idx="96">
                        <c:v>-1.7934178294679379</c:v>
                      </c:pt>
                      <c:pt idx="97">
                        <c:v>-0.49889880882091531</c:v>
                      </c:pt>
                      <c:pt idx="98">
                        <c:v>-2.2042463890986661</c:v>
                      </c:pt>
                      <c:pt idx="99">
                        <c:v>-2.289771064500322</c:v>
                      </c:pt>
                      <c:pt idx="100">
                        <c:v>-1.07085517252219</c:v>
                      </c:pt>
                      <c:pt idx="101">
                        <c:v>-2.468273174299767</c:v>
                      </c:pt>
                      <c:pt idx="102">
                        <c:v>-2.4874290027061452</c:v>
                      </c:pt>
                      <c:pt idx="103">
                        <c:v>-2.614433924683409</c:v>
                      </c:pt>
                      <c:pt idx="104">
                        <c:v>-3.5063712637659972</c:v>
                      </c:pt>
                      <c:pt idx="105">
                        <c:v>-2.9582922605604609</c:v>
                      </c:pt>
                      <c:pt idx="106">
                        <c:v>-2.2874679519479262</c:v>
                      </c:pt>
                      <c:pt idx="107">
                        <c:v>-3.016036246624854</c:v>
                      </c:pt>
                      <c:pt idx="108">
                        <c:v>-1.8082038501106741</c:v>
                      </c:pt>
                      <c:pt idx="109">
                        <c:v>-1.008467194646133</c:v>
                      </c:pt>
                      <c:pt idx="110">
                        <c:v>5.2992594219307708E-2</c:v>
                      </c:pt>
                      <c:pt idx="111">
                        <c:v>1.7147815241777391</c:v>
                      </c:pt>
                      <c:pt idx="112">
                        <c:v>3.7777012865377082</c:v>
                      </c:pt>
                      <c:pt idx="113">
                        <c:v>4.4255733648622826</c:v>
                      </c:pt>
                      <c:pt idx="114">
                        <c:v>4.3041364814968359</c:v>
                      </c:pt>
                      <c:pt idx="115">
                        <c:v>5.8946421214697846</c:v>
                      </c:pt>
                      <c:pt idx="116">
                        <c:v>8.7980672886282765</c:v>
                      </c:pt>
                      <c:pt idx="117">
                        <c:v>9.7700604897802457</c:v>
                      </c:pt>
                      <c:pt idx="118">
                        <c:v>10.032359958573361</c:v>
                      </c:pt>
                      <c:pt idx="119">
                        <c:v>9.2824743225919413</c:v>
                      </c:pt>
                      <c:pt idx="120">
                        <c:v>9.4967495173193477</c:v>
                      </c:pt>
                      <c:pt idx="121">
                        <c:v>7.0966550060290929</c:v>
                      </c:pt>
                      <c:pt idx="122">
                        <c:v>6.4969933119591019</c:v>
                      </c:pt>
                      <c:pt idx="123">
                        <c:v>3.5684385418988538</c:v>
                      </c:pt>
                      <c:pt idx="124">
                        <c:v>3.1024107863703958</c:v>
                      </c:pt>
                      <c:pt idx="125">
                        <c:v>1.6705636727825131</c:v>
                      </c:pt>
                      <c:pt idx="126">
                        <c:v>1.9474110666961719</c:v>
                      </c:pt>
                      <c:pt idx="127">
                        <c:v>0.56561812335520967</c:v>
                      </c:pt>
                      <c:pt idx="128">
                        <c:v>0.46957272524451288</c:v>
                      </c:pt>
                      <c:pt idx="129">
                        <c:v>1.657143859546155</c:v>
                      </c:pt>
                      <c:pt idx="130">
                        <c:v>1.745465233247925</c:v>
                      </c:pt>
                      <c:pt idx="131">
                        <c:v>2.4739201812434728</c:v>
                      </c:pt>
                      <c:pt idx="132">
                        <c:v>0.89200630517670199</c:v>
                      </c:pt>
                      <c:pt idx="133">
                        <c:v>2.5757931286695568</c:v>
                      </c:pt>
                      <c:pt idx="134">
                        <c:v>0.59555168342382658</c:v>
                      </c:pt>
                      <c:pt idx="135">
                        <c:v>-0.1500978300971274</c:v>
                      </c:pt>
                      <c:pt idx="136">
                        <c:v>-3.6952547689260098</c:v>
                      </c:pt>
                      <c:pt idx="137">
                        <c:v>-0.25351539681877627</c:v>
                      </c:pt>
                      <c:pt idx="138">
                        <c:v>0.76272808466318787</c:v>
                      </c:pt>
                      <c:pt idx="139">
                        <c:v>0.40912075760241551</c:v>
                      </c:pt>
                      <c:pt idx="140">
                        <c:v>-0.29633177643311331</c:v>
                      </c:pt>
                      <c:pt idx="141">
                        <c:v>0.48531232403565222</c:v>
                      </c:pt>
                      <c:pt idx="142">
                        <c:v>0.16948151401091949</c:v>
                      </c:pt>
                      <c:pt idx="143">
                        <c:v>0.25007502798079978</c:v>
                      </c:pt>
                      <c:pt idx="144">
                        <c:v>0.36520625267101903</c:v>
                      </c:pt>
                      <c:pt idx="145">
                        <c:v>-5.3880442417658637E-2</c:v>
                      </c:pt>
                      <c:pt idx="146">
                        <c:v>0.31505001493240858</c:v>
                      </c:pt>
                      <c:pt idx="147">
                        <c:v>0.6850831420525324</c:v>
                      </c:pt>
                      <c:pt idx="148">
                        <c:v>0.90723787679411083</c:v>
                      </c:pt>
                      <c:pt idx="149">
                        <c:v>1.4205436882038629</c:v>
                      </c:pt>
                      <c:pt idx="150">
                        <c:v>1.5042026244836411</c:v>
                      </c:pt>
                      <c:pt idx="151">
                        <c:v>1.467182606432307</c:v>
                      </c:pt>
                      <c:pt idx="152">
                        <c:v>2.1045129843332591</c:v>
                      </c:pt>
                      <c:pt idx="153">
                        <c:v>3.3671938876630092</c:v>
                      </c:pt>
                      <c:pt idx="154">
                        <c:v>2.6833375706542442</c:v>
                      </c:pt>
                      <c:pt idx="155">
                        <c:v>2.5352456788097162</c:v>
                      </c:pt>
                      <c:pt idx="156">
                        <c:v>2.0737379189046421</c:v>
                      </c:pt>
                      <c:pt idx="157">
                        <c:v>1.7818830172083251</c:v>
                      </c:pt>
                      <c:pt idx="158">
                        <c:v>1.4340009817948529</c:v>
                      </c:pt>
                      <c:pt idx="159">
                        <c:v>1.024817314262124</c:v>
                      </c:pt>
                      <c:pt idx="160">
                        <c:v>1.1569489111111519</c:v>
                      </c:pt>
                      <c:pt idx="161">
                        <c:v>1.381768653614355</c:v>
                      </c:pt>
                      <c:pt idx="162">
                        <c:v>1.638762136027162</c:v>
                      </c:pt>
                      <c:pt idx="163">
                        <c:v>1.9011588140651039</c:v>
                      </c:pt>
                      <c:pt idx="164">
                        <c:v>2.1252504456775139</c:v>
                      </c:pt>
                      <c:pt idx="165">
                        <c:v>1.208840715490124</c:v>
                      </c:pt>
                      <c:pt idx="166">
                        <c:v>1.2939450832603461</c:v>
                      </c:pt>
                      <c:pt idx="167">
                        <c:v>1.214050331997226</c:v>
                      </c:pt>
                      <c:pt idx="168">
                        <c:v>1.4965578911930959</c:v>
                      </c:pt>
                      <c:pt idx="169">
                        <c:v>1.723717710305064</c:v>
                      </c:pt>
                      <c:pt idx="170">
                        <c:v>2.641938213008395</c:v>
                      </c:pt>
                      <c:pt idx="171">
                        <c:v>3.3238728361650209</c:v>
                      </c:pt>
                      <c:pt idx="172">
                        <c:v>4.5988428223446478</c:v>
                      </c:pt>
                      <c:pt idx="173">
                        <c:v>2.7515557990562209</c:v>
                      </c:pt>
                      <c:pt idx="174">
                        <c:v>2.344383280529815</c:v>
                      </c:pt>
                      <c:pt idx="175">
                        <c:v>2.1229210087617689</c:v>
                      </c:pt>
                      <c:pt idx="176">
                        <c:v>2.405913177318252</c:v>
                      </c:pt>
                      <c:pt idx="177">
                        <c:v>2.868184298862865</c:v>
                      </c:pt>
                      <c:pt idx="178">
                        <c:v>3.171777412126711</c:v>
                      </c:pt>
                      <c:pt idx="179">
                        <c:v>3.155273771827968</c:v>
                      </c:pt>
                      <c:pt idx="180">
                        <c:v>1.833321858040649</c:v>
                      </c:pt>
                      <c:pt idx="181">
                        <c:v>2.023839001368883</c:v>
                      </c:pt>
                      <c:pt idx="182">
                        <c:v>2.4284095477215111</c:v>
                      </c:pt>
                      <c:pt idx="183">
                        <c:v>1.837763750160595</c:v>
                      </c:pt>
                      <c:pt idx="184">
                        <c:v>1.4883502590589179</c:v>
                      </c:pt>
                      <c:pt idx="185">
                        <c:v>1.5351895577883039</c:v>
                      </c:pt>
                      <c:pt idx="186">
                        <c:v>1.8171765728996669</c:v>
                      </c:pt>
                      <c:pt idx="187">
                        <c:v>2.4604974056428199</c:v>
                      </c:pt>
                      <c:pt idx="188">
                        <c:v>2.3504258523972932</c:v>
                      </c:pt>
                      <c:pt idx="189">
                        <c:v>2.875074866201337</c:v>
                      </c:pt>
                      <c:pt idx="190">
                        <c:v>2.1524571711358131</c:v>
                      </c:pt>
                      <c:pt idx="191">
                        <c:v>2.4275769099522262</c:v>
                      </c:pt>
                      <c:pt idx="192">
                        <c:v>2.5314850416257371</c:v>
                      </c:pt>
                      <c:pt idx="193">
                        <c:v>1.595752615797557</c:v>
                      </c:pt>
                      <c:pt idx="194">
                        <c:v>1.0856090558832929</c:v>
                      </c:pt>
                      <c:pt idx="195">
                        <c:v>2.0542110325810952</c:v>
                      </c:pt>
                      <c:pt idx="196">
                        <c:v>1.276430787911748</c:v>
                      </c:pt>
                      <c:pt idx="197">
                        <c:v>1.2768389285016779</c:v>
                      </c:pt>
                      <c:pt idx="198">
                        <c:v>0.93592290930919297</c:v>
                      </c:pt>
                      <c:pt idx="199">
                        <c:v>0.60011089560799902</c:v>
                      </c:pt>
                      <c:pt idx="200">
                        <c:v>1.067359882988919</c:v>
                      </c:pt>
                      <c:pt idx="201">
                        <c:v>0.227385726233686</c:v>
                      </c:pt>
                      <c:pt idx="202">
                        <c:v>0.75342505199513243</c:v>
                      </c:pt>
                      <c:pt idx="203">
                        <c:v>0.554585195269786</c:v>
                      </c:pt>
                      <c:pt idx="204">
                        <c:v>0.49050806152260351</c:v>
                      </c:pt>
                      <c:pt idx="205">
                        <c:v>0.68280504679141352</c:v>
                      </c:pt>
                      <c:pt idx="206">
                        <c:v>0.64585497685248305</c:v>
                      </c:pt>
                      <c:pt idx="207">
                        <c:v>1.2582701820618141</c:v>
                      </c:pt>
                    </c:numCache>
                  </c:numRef>
                </c:val>
                <c:smooth val="0"/>
                <c:extLst xmlns:c15="http://schemas.microsoft.com/office/drawing/2012/chart">
                  <c:ext xmlns:c16="http://schemas.microsoft.com/office/drawing/2014/chart" uri="{C3380CC4-5D6E-409C-BE32-E72D297353CC}">
                    <c16:uniqueId val="{0000000D-82BF-4AFD-BD34-E13641C2ED47}"/>
                  </c:ext>
                </c:extLst>
              </c15:ser>
            </c15:filteredLineSeries>
          </c:ext>
        </c:extLst>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dateAx>
      <c:valAx>
        <c:axId val="1216659016"/>
        <c:scaling>
          <c:orientation val="minMax"/>
          <c:max val="30"/>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6776696625623073"/>
          <c:h val="0.74847074877237885"/>
        </c:manualLayout>
      </c:layout>
      <c:lineChart>
        <c:grouping val="standard"/>
        <c:varyColors val="0"/>
        <c:ser>
          <c:idx val="0"/>
          <c:order val="0"/>
          <c:tx>
            <c:strRef>
              <c:f>'Dutch TTF'!$B$1</c:f>
              <c:strCache>
                <c:ptCount val="1"/>
                <c:pt idx="0">
                  <c:v>Dutch TTF Gas Futures - Feb. 23</c:v>
                </c:pt>
              </c:strCache>
            </c:strRef>
          </c:tx>
          <c:spPr>
            <a:ln w="19050" cap="rnd">
              <a:solidFill>
                <a:srgbClr val="055FEC"/>
              </a:solidFill>
              <a:round/>
            </a:ln>
            <a:effectLst/>
          </c:spPr>
          <c:marker>
            <c:symbol val="none"/>
          </c:marker>
          <c:dLbls>
            <c:dLbl>
              <c:idx val="1"/>
              <c:layout>
                <c:manualLayout>
                  <c:x val="-4.9830132869891379E-3"/>
                  <c:y val="-4.1865018828270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F9-4147-9E9B-B66F1421932B}"/>
                </c:ext>
              </c:extLst>
            </c:dLbl>
            <c:dLbl>
              <c:idx val="56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F9-4147-9E9B-B66F1421932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'Dutch TTF'!$A$3:$A$564</c:f>
              <c:numCache>
                <c:formatCode>m/d/yyyy</c:formatCode>
                <c:ptCount val="562"/>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numCache>
            </c:numRef>
          </c:cat>
          <c:val>
            <c:numRef>
              <c:f>'Dutch TTF'!$B$3:$B$564</c:f>
              <c:numCache>
                <c:formatCode>General</c:formatCode>
                <c:ptCount val="562"/>
                <c:pt idx="0">
                  <c:v>15.968999999999999</c:v>
                </c:pt>
                <c:pt idx="1">
                  <c:v>15.712</c:v>
                </c:pt>
                <c:pt idx="2">
                  <c:v>15.72</c:v>
                </c:pt>
                <c:pt idx="3">
                  <c:v>15.792999999999999</c:v>
                </c:pt>
                <c:pt idx="4">
                  <c:v>15.7</c:v>
                </c:pt>
                <c:pt idx="5">
                  <c:v>15.608000000000001</c:v>
                </c:pt>
                <c:pt idx="6">
                  <c:v>15.451000000000001</c:v>
                </c:pt>
                <c:pt idx="7">
                  <c:v>15.534000000000001</c:v>
                </c:pt>
                <c:pt idx="8">
                  <c:v>15.618</c:v>
                </c:pt>
                <c:pt idx="9">
                  <c:v>15.747999999999999</c:v>
                </c:pt>
                <c:pt idx="10">
                  <c:v>15.724</c:v>
                </c:pt>
                <c:pt idx="11">
                  <c:v>15.637</c:v>
                </c:pt>
                <c:pt idx="12">
                  <c:v>15.77</c:v>
                </c:pt>
                <c:pt idx="13">
                  <c:v>15.888</c:v>
                </c:pt>
                <c:pt idx="14">
                  <c:v>15.723000000000001</c:v>
                </c:pt>
                <c:pt idx="15">
                  <c:v>15.657</c:v>
                </c:pt>
                <c:pt idx="16">
                  <c:v>15.526999999999999</c:v>
                </c:pt>
                <c:pt idx="17">
                  <c:v>15.651999999999999</c:v>
                </c:pt>
                <c:pt idx="18">
                  <c:v>15.637</c:v>
                </c:pt>
                <c:pt idx="19">
                  <c:v>15.666</c:v>
                </c:pt>
                <c:pt idx="20">
                  <c:v>15.744999999999999</c:v>
                </c:pt>
                <c:pt idx="21">
                  <c:v>15.884</c:v>
                </c:pt>
                <c:pt idx="22">
                  <c:v>16.071000000000002</c:v>
                </c:pt>
                <c:pt idx="23">
                  <c:v>16.283000000000001</c:v>
                </c:pt>
                <c:pt idx="24">
                  <c:v>16.445</c:v>
                </c:pt>
                <c:pt idx="25">
                  <c:v>16.068000000000001</c:v>
                </c:pt>
                <c:pt idx="26">
                  <c:v>16</c:v>
                </c:pt>
                <c:pt idx="27">
                  <c:v>16.225000000000001</c:v>
                </c:pt>
                <c:pt idx="28">
                  <c:v>16.350999999999999</c:v>
                </c:pt>
                <c:pt idx="29">
                  <c:v>16.565000000000001</c:v>
                </c:pt>
                <c:pt idx="30">
                  <c:v>16.495000000000001</c:v>
                </c:pt>
                <c:pt idx="31">
                  <c:v>16.684000000000001</c:v>
                </c:pt>
                <c:pt idx="32">
                  <c:v>17.164999999999999</c:v>
                </c:pt>
                <c:pt idx="33">
                  <c:v>16.678999999999998</c:v>
                </c:pt>
                <c:pt idx="34">
                  <c:v>16.698</c:v>
                </c:pt>
                <c:pt idx="35">
                  <c:v>16.818000000000001</c:v>
                </c:pt>
                <c:pt idx="36">
                  <c:v>16.902999999999999</c:v>
                </c:pt>
                <c:pt idx="37">
                  <c:v>16.588000000000001</c:v>
                </c:pt>
                <c:pt idx="38">
                  <c:v>16.484999999999999</c:v>
                </c:pt>
                <c:pt idx="39">
                  <c:v>16.861999999999998</c:v>
                </c:pt>
                <c:pt idx="40">
                  <c:v>17.073</c:v>
                </c:pt>
                <c:pt idx="41">
                  <c:v>17.178999999999998</c:v>
                </c:pt>
                <c:pt idx="42">
                  <c:v>17.602</c:v>
                </c:pt>
                <c:pt idx="43">
                  <c:v>17.137</c:v>
                </c:pt>
                <c:pt idx="44">
                  <c:v>17.289000000000001</c:v>
                </c:pt>
                <c:pt idx="45">
                  <c:v>17.079000000000001</c:v>
                </c:pt>
                <c:pt idx="46">
                  <c:v>17.116</c:v>
                </c:pt>
                <c:pt idx="47">
                  <c:v>17.556000000000001</c:v>
                </c:pt>
                <c:pt idx="48">
                  <c:v>17.536000000000001</c:v>
                </c:pt>
                <c:pt idx="49">
                  <c:v>17.495000000000001</c:v>
                </c:pt>
                <c:pt idx="50">
                  <c:v>17.489000000000001</c:v>
                </c:pt>
                <c:pt idx="51">
                  <c:v>17.289000000000001</c:v>
                </c:pt>
                <c:pt idx="52">
                  <c:v>17.260999999999999</c:v>
                </c:pt>
                <c:pt idx="53">
                  <c:v>17.402999999999999</c:v>
                </c:pt>
                <c:pt idx="54">
                  <c:v>17.579999999999998</c:v>
                </c:pt>
                <c:pt idx="55">
                  <c:v>17.532</c:v>
                </c:pt>
                <c:pt idx="56">
                  <c:v>17.385999999999999</c:v>
                </c:pt>
                <c:pt idx="57">
                  <c:v>17.431000000000001</c:v>
                </c:pt>
                <c:pt idx="58">
                  <c:v>17.681000000000001</c:v>
                </c:pt>
                <c:pt idx="59">
                  <c:v>17.748999999999999</c:v>
                </c:pt>
                <c:pt idx="60">
                  <c:v>18.016999999999999</c:v>
                </c:pt>
                <c:pt idx="61">
                  <c:v>18.491</c:v>
                </c:pt>
                <c:pt idx="62">
                  <c:v>18.323</c:v>
                </c:pt>
                <c:pt idx="63">
                  <c:v>18.297999999999998</c:v>
                </c:pt>
                <c:pt idx="64">
                  <c:v>17.931000000000001</c:v>
                </c:pt>
                <c:pt idx="65">
                  <c:v>17.873000000000001</c:v>
                </c:pt>
                <c:pt idx="66">
                  <c:v>17.762</c:v>
                </c:pt>
                <c:pt idx="67">
                  <c:v>17.762</c:v>
                </c:pt>
                <c:pt idx="68">
                  <c:v>17.707999999999998</c:v>
                </c:pt>
                <c:pt idx="69">
                  <c:v>17.888000000000002</c:v>
                </c:pt>
                <c:pt idx="70">
                  <c:v>17.670999999999999</c:v>
                </c:pt>
                <c:pt idx="71">
                  <c:v>17.515000000000001</c:v>
                </c:pt>
                <c:pt idx="72">
                  <c:v>17.718</c:v>
                </c:pt>
                <c:pt idx="73">
                  <c:v>17.887</c:v>
                </c:pt>
                <c:pt idx="74">
                  <c:v>17.7</c:v>
                </c:pt>
                <c:pt idx="75">
                  <c:v>17.675999999999998</c:v>
                </c:pt>
                <c:pt idx="76">
                  <c:v>17.748999999999999</c:v>
                </c:pt>
                <c:pt idx="77">
                  <c:v>17.710999999999999</c:v>
                </c:pt>
                <c:pt idx="78">
                  <c:v>17.588999999999999</c:v>
                </c:pt>
                <c:pt idx="79">
                  <c:v>17.768000000000001</c:v>
                </c:pt>
                <c:pt idx="80">
                  <c:v>18.033000000000001</c:v>
                </c:pt>
                <c:pt idx="81">
                  <c:v>18.036999999999999</c:v>
                </c:pt>
                <c:pt idx="82">
                  <c:v>18.300999999999998</c:v>
                </c:pt>
                <c:pt idx="83">
                  <c:v>18.645</c:v>
                </c:pt>
                <c:pt idx="84">
                  <c:v>18.858000000000001</c:v>
                </c:pt>
                <c:pt idx="85">
                  <c:v>18.997</c:v>
                </c:pt>
                <c:pt idx="86">
                  <c:v>18.84</c:v>
                </c:pt>
                <c:pt idx="87">
                  <c:v>18.73</c:v>
                </c:pt>
                <c:pt idx="88">
                  <c:v>18.763999999999999</c:v>
                </c:pt>
                <c:pt idx="89">
                  <c:v>18.78</c:v>
                </c:pt>
                <c:pt idx="90">
                  <c:v>18.501000000000001</c:v>
                </c:pt>
                <c:pt idx="91">
                  <c:v>18.850000000000001</c:v>
                </c:pt>
                <c:pt idx="92">
                  <c:v>18.829999999999998</c:v>
                </c:pt>
                <c:pt idx="93">
                  <c:v>18.933</c:v>
                </c:pt>
                <c:pt idx="94">
                  <c:v>18.670999999999999</c:v>
                </c:pt>
                <c:pt idx="95">
                  <c:v>18.817</c:v>
                </c:pt>
                <c:pt idx="96">
                  <c:v>18.73</c:v>
                </c:pt>
                <c:pt idx="97">
                  <c:v>18.911000000000001</c:v>
                </c:pt>
                <c:pt idx="98">
                  <c:v>18.972000000000001</c:v>
                </c:pt>
                <c:pt idx="99">
                  <c:v>18.939</c:v>
                </c:pt>
                <c:pt idx="100">
                  <c:v>18.939</c:v>
                </c:pt>
                <c:pt idx="101">
                  <c:v>19.064</c:v>
                </c:pt>
                <c:pt idx="102">
                  <c:v>18.815000000000001</c:v>
                </c:pt>
                <c:pt idx="103">
                  <c:v>18.652999999999999</c:v>
                </c:pt>
                <c:pt idx="104">
                  <c:v>18.594999999999999</c:v>
                </c:pt>
                <c:pt idx="105">
                  <c:v>18.818000000000001</c:v>
                </c:pt>
                <c:pt idx="106">
                  <c:v>18.690999999999999</c:v>
                </c:pt>
                <c:pt idx="107">
                  <c:v>18.809000000000001</c:v>
                </c:pt>
                <c:pt idx="108">
                  <c:v>19.059999999999999</c:v>
                </c:pt>
                <c:pt idx="109">
                  <c:v>19.129000000000001</c:v>
                </c:pt>
                <c:pt idx="110">
                  <c:v>19.274000000000001</c:v>
                </c:pt>
                <c:pt idx="111">
                  <c:v>19.251000000000001</c:v>
                </c:pt>
                <c:pt idx="112">
                  <c:v>19.332999999999998</c:v>
                </c:pt>
                <c:pt idx="113">
                  <c:v>19.442</c:v>
                </c:pt>
                <c:pt idx="114">
                  <c:v>19.119</c:v>
                </c:pt>
                <c:pt idx="115">
                  <c:v>19.015000000000001</c:v>
                </c:pt>
                <c:pt idx="116">
                  <c:v>19.289000000000001</c:v>
                </c:pt>
                <c:pt idx="117">
                  <c:v>19.422999999999998</c:v>
                </c:pt>
                <c:pt idx="118">
                  <c:v>19.93</c:v>
                </c:pt>
                <c:pt idx="119">
                  <c:v>20.058</c:v>
                </c:pt>
                <c:pt idx="120">
                  <c:v>20.291</c:v>
                </c:pt>
                <c:pt idx="121">
                  <c:v>20.251999999999999</c:v>
                </c:pt>
                <c:pt idx="122">
                  <c:v>20.532</c:v>
                </c:pt>
                <c:pt idx="123">
                  <c:v>20.785</c:v>
                </c:pt>
                <c:pt idx="124">
                  <c:v>20.907</c:v>
                </c:pt>
                <c:pt idx="125">
                  <c:v>21.69</c:v>
                </c:pt>
                <c:pt idx="126">
                  <c:v>22.113</c:v>
                </c:pt>
                <c:pt idx="127">
                  <c:v>22.567</c:v>
                </c:pt>
                <c:pt idx="128">
                  <c:v>22.215</c:v>
                </c:pt>
                <c:pt idx="129">
                  <c:v>22.396000000000001</c:v>
                </c:pt>
                <c:pt idx="130">
                  <c:v>22.192</c:v>
                </c:pt>
                <c:pt idx="131">
                  <c:v>21.417000000000002</c:v>
                </c:pt>
                <c:pt idx="132">
                  <c:v>20.074000000000002</c:v>
                </c:pt>
                <c:pt idx="133">
                  <c:v>21.035</c:v>
                </c:pt>
                <c:pt idx="134">
                  <c:v>20.759</c:v>
                </c:pt>
                <c:pt idx="135">
                  <c:v>20.747</c:v>
                </c:pt>
                <c:pt idx="136">
                  <c:v>21.268999999999998</c:v>
                </c:pt>
                <c:pt idx="137">
                  <c:v>21.335000000000001</c:v>
                </c:pt>
                <c:pt idx="138">
                  <c:v>20.902999999999999</c:v>
                </c:pt>
                <c:pt idx="139">
                  <c:v>20.838999999999999</c:v>
                </c:pt>
                <c:pt idx="140">
                  <c:v>20.838999999999999</c:v>
                </c:pt>
                <c:pt idx="141">
                  <c:v>20.963999999999999</c:v>
                </c:pt>
                <c:pt idx="142">
                  <c:v>20.556999999999999</c:v>
                </c:pt>
                <c:pt idx="143">
                  <c:v>20.504000000000001</c:v>
                </c:pt>
                <c:pt idx="144">
                  <c:v>20.581</c:v>
                </c:pt>
                <c:pt idx="145">
                  <c:v>21.097000000000001</c:v>
                </c:pt>
                <c:pt idx="146">
                  <c:v>21.303000000000001</c:v>
                </c:pt>
                <c:pt idx="147">
                  <c:v>21.613</c:v>
                </c:pt>
                <c:pt idx="148">
                  <c:v>21.853999999999999</c:v>
                </c:pt>
                <c:pt idx="149">
                  <c:v>21.631</c:v>
                </c:pt>
                <c:pt idx="150">
                  <c:v>21.869</c:v>
                </c:pt>
                <c:pt idx="151">
                  <c:v>21.468</c:v>
                </c:pt>
                <c:pt idx="152">
                  <c:v>21.184999999999999</c:v>
                </c:pt>
                <c:pt idx="153">
                  <c:v>21.356000000000002</c:v>
                </c:pt>
                <c:pt idx="154">
                  <c:v>21.969000000000001</c:v>
                </c:pt>
                <c:pt idx="155">
                  <c:v>22.084</c:v>
                </c:pt>
                <c:pt idx="156">
                  <c:v>22.597999999999999</c:v>
                </c:pt>
                <c:pt idx="157">
                  <c:v>22.844000000000001</c:v>
                </c:pt>
                <c:pt idx="158">
                  <c:v>22.954000000000001</c:v>
                </c:pt>
                <c:pt idx="159">
                  <c:v>23.276</c:v>
                </c:pt>
                <c:pt idx="160">
                  <c:v>23.2</c:v>
                </c:pt>
                <c:pt idx="161">
                  <c:v>23.613</c:v>
                </c:pt>
                <c:pt idx="162">
                  <c:v>23.91</c:v>
                </c:pt>
                <c:pt idx="163">
                  <c:v>24.045000000000002</c:v>
                </c:pt>
                <c:pt idx="164">
                  <c:v>23.786000000000001</c:v>
                </c:pt>
                <c:pt idx="165">
                  <c:v>24.141999999999999</c:v>
                </c:pt>
                <c:pt idx="166">
                  <c:v>23.663</c:v>
                </c:pt>
                <c:pt idx="167">
                  <c:v>23.645</c:v>
                </c:pt>
                <c:pt idx="168">
                  <c:v>23.853999999999999</c:v>
                </c:pt>
                <c:pt idx="169">
                  <c:v>24.22</c:v>
                </c:pt>
                <c:pt idx="170">
                  <c:v>23.623000000000001</c:v>
                </c:pt>
                <c:pt idx="171">
                  <c:v>23.786999999999999</c:v>
                </c:pt>
                <c:pt idx="172">
                  <c:v>23.632000000000001</c:v>
                </c:pt>
                <c:pt idx="173">
                  <c:v>23.327000000000002</c:v>
                </c:pt>
                <c:pt idx="174">
                  <c:v>23.417999999999999</c:v>
                </c:pt>
                <c:pt idx="175">
                  <c:v>23.222999999999999</c:v>
                </c:pt>
                <c:pt idx="176">
                  <c:v>23.193999999999999</c:v>
                </c:pt>
                <c:pt idx="177">
                  <c:v>23.292999999999999</c:v>
                </c:pt>
                <c:pt idx="178">
                  <c:v>23.334</c:v>
                </c:pt>
                <c:pt idx="179">
                  <c:v>23.573</c:v>
                </c:pt>
                <c:pt idx="180">
                  <c:v>23.742000000000001</c:v>
                </c:pt>
                <c:pt idx="181">
                  <c:v>23.853999999999999</c:v>
                </c:pt>
                <c:pt idx="182">
                  <c:v>24.655999999999999</c:v>
                </c:pt>
                <c:pt idx="183">
                  <c:v>24.95</c:v>
                </c:pt>
                <c:pt idx="184">
                  <c:v>24.960999999999999</c:v>
                </c:pt>
                <c:pt idx="185">
                  <c:v>25.015999999999998</c:v>
                </c:pt>
                <c:pt idx="186">
                  <c:v>25.158000000000001</c:v>
                </c:pt>
                <c:pt idx="187">
                  <c:v>25.937999999999999</c:v>
                </c:pt>
                <c:pt idx="188">
                  <c:v>26.849</c:v>
                </c:pt>
                <c:pt idx="189">
                  <c:v>27.687000000000001</c:v>
                </c:pt>
                <c:pt idx="190">
                  <c:v>27.611999999999998</c:v>
                </c:pt>
                <c:pt idx="191">
                  <c:v>28.504000000000001</c:v>
                </c:pt>
                <c:pt idx="192">
                  <c:v>29.204999999999998</c:v>
                </c:pt>
                <c:pt idx="193">
                  <c:v>29.603999999999999</c:v>
                </c:pt>
                <c:pt idx="194">
                  <c:v>29.609000000000002</c:v>
                </c:pt>
                <c:pt idx="195">
                  <c:v>30.71</c:v>
                </c:pt>
                <c:pt idx="196">
                  <c:v>30.440999999999999</c:v>
                </c:pt>
                <c:pt idx="197">
                  <c:v>29.707000000000001</c:v>
                </c:pt>
                <c:pt idx="198">
                  <c:v>27.564</c:v>
                </c:pt>
                <c:pt idx="199">
                  <c:v>28.222000000000001</c:v>
                </c:pt>
                <c:pt idx="200">
                  <c:v>28.417999999999999</c:v>
                </c:pt>
                <c:pt idx="201">
                  <c:v>29.103000000000002</c:v>
                </c:pt>
                <c:pt idx="202">
                  <c:v>28.905000000000001</c:v>
                </c:pt>
                <c:pt idx="203">
                  <c:v>28.942</c:v>
                </c:pt>
                <c:pt idx="204">
                  <c:v>29.256</c:v>
                </c:pt>
                <c:pt idx="205">
                  <c:v>29.588999999999999</c:v>
                </c:pt>
                <c:pt idx="206">
                  <c:v>29.553999999999998</c:v>
                </c:pt>
                <c:pt idx="207">
                  <c:v>29.431999999999999</c:v>
                </c:pt>
                <c:pt idx="208">
                  <c:v>30.007999999999999</c:v>
                </c:pt>
                <c:pt idx="209">
                  <c:v>29.960999999999999</c:v>
                </c:pt>
                <c:pt idx="210">
                  <c:v>30.577000000000002</c:v>
                </c:pt>
                <c:pt idx="211">
                  <c:v>30.849</c:v>
                </c:pt>
                <c:pt idx="212">
                  <c:v>32.231000000000002</c:v>
                </c:pt>
                <c:pt idx="213">
                  <c:v>32.716999999999999</c:v>
                </c:pt>
                <c:pt idx="214">
                  <c:v>32.003999999999998</c:v>
                </c:pt>
                <c:pt idx="215">
                  <c:v>32.472999999999999</c:v>
                </c:pt>
                <c:pt idx="216">
                  <c:v>33.039000000000001</c:v>
                </c:pt>
                <c:pt idx="217">
                  <c:v>33.524000000000001</c:v>
                </c:pt>
                <c:pt idx="218">
                  <c:v>32.496000000000002</c:v>
                </c:pt>
                <c:pt idx="219">
                  <c:v>32.860999999999997</c:v>
                </c:pt>
                <c:pt idx="220">
                  <c:v>33.575000000000003</c:v>
                </c:pt>
                <c:pt idx="221">
                  <c:v>33.323</c:v>
                </c:pt>
                <c:pt idx="222">
                  <c:v>33.959000000000003</c:v>
                </c:pt>
                <c:pt idx="223">
                  <c:v>34.906999999999996</c:v>
                </c:pt>
                <c:pt idx="224">
                  <c:v>36.762</c:v>
                </c:pt>
                <c:pt idx="225">
                  <c:v>39.930999999999997</c:v>
                </c:pt>
                <c:pt idx="226">
                  <c:v>39.884</c:v>
                </c:pt>
                <c:pt idx="227">
                  <c:v>41.838000000000001</c:v>
                </c:pt>
                <c:pt idx="228">
                  <c:v>45.033000000000001</c:v>
                </c:pt>
                <c:pt idx="229">
                  <c:v>44.792999999999999</c:v>
                </c:pt>
                <c:pt idx="230">
                  <c:v>47.012999999999998</c:v>
                </c:pt>
                <c:pt idx="231">
                  <c:v>49.198</c:v>
                </c:pt>
                <c:pt idx="232">
                  <c:v>42.591000000000001</c:v>
                </c:pt>
                <c:pt idx="233">
                  <c:v>39.337000000000003</c:v>
                </c:pt>
                <c:pt idx="234">
                  <c:v>37.268999999999998</c:v>
                </c:pt>
                <c:pt idx="235">
                  <c:v>38.564999999999998</c:v>
                </c:pt>
                <c:pt idx="236">
                  <c:v>39.865000000000002</c:v>
                </c:pt>
                <c:pt idx="237">
                  <c:v>39.64</c:v>
                </c:pt>
                <c:pt idx="238">
                  <c:v>42.981000000000002</c:v>
                </c:pt>
                <c:pt idx="239">
                  <c:v>43.588999999999999</c:v>
                </c:pt>
                <c:pt idx="240">
                  <c:v>44.101999999999997</c:v>
                </c:pt>
                <c:pt idx="241">
                  <c:v>44.122999999999998</c:v>
                </c:pt>
                <c:pt idx="242">
                  <c:v>44.731999999999999</c:v>
                </c:pt>
                <c:pt idx="243">
                  <c:v>43.295999999999999</c:v>
                </c:pt>
                <c:pt idx="244">
                  <c:v>43.506999999999998</c:v>
                </c:pt>
                <c:pt idx="245">
                  <c:v>44.399000000000001</c:v>
                </c:pt>
                <c:pt idx="246">
                  <c:v>44.991</c:v>
                </c:pt>
                <c:pt idx="247">
                  <c:v>45.042000000000002</c:v>
                </c:pt>
                <c:pt idx="248">
                  <c:v>42.886000000000003</c:v>
                </c:pt>
                <c:pt idx="249">
                  <c:v>40.058</c:v>
                </c:pt>
                <c:pt idx="250">
                  <c:v>38.591999999999999</c:v>
                </c:pt>
                <c:pt idx="251">
                  <c:v>40.087000000000003</c:v>
                </c:pt>
                <c:pt idx="252">
                  <c:v>42.274000000000001</c:v>
                </c:pt>
                <c:pt idx="253">
                  <c:v>41.517000000000003</c:v>
                </c:pt>
                <c:pt idx="254">
                  <c:v>40.441000000000003</c:v>
                </c:pt>
                <c:pt idx="255">
                  <c:v>41.872999999999998</c:v>
                </c:pt>
                <c:pt idx="256">
                  <c:v>39.625999999999998</c:v>
                </c:pt>
                <c:pt idx="257">
                  <c:v>39.902000000000001</c:v>
                </c:pt>
                <c:pt idx="258">
                  <c:v>40.07</c:v>
                </c:pt>
                <c:pt idx="259">
                  <c:v>39.908999999999999</c:v>
                </c:pt>
                <c:pt idx="260">
                  <c:v>40.591999999999999</c:v>
                </c:pt>
                <c:pt idx="261">
                  <c:v>43.521000000000001</c:v>
                </c:pt>
                <c:pt idx="262">
                  <c:v>42.874000000000002</c:v>
                </c:pt>
                <c:pt idx="263">
                  <c:v>44.280999999999999</c:v>
                </c:pt>
                <c:pt idx="264">
                  <c:v>42.390999999999998</c:v>
                </c:pt>
                <c:pt idx="265">
                  <c:v>41.908999999999999</c:v>
                </c:pt>
                <c:pt idx="266">
                  <c:v>43.649000000000001</c:v>
                </c:pt>
                <c:pt idx="267">
                  <c:v>44.774999999999999</c:v>
                </c:pt>
                <c:pt idx="268">
                  <c:v>45.466000000000001</c:v>
                </c:pt>
                <c:pt idx="269">
                  <c:v>43.39</c:v>
                </c:pt>
                <c:pt idx="270">
                  <c:v>44.482999999999997</c:v>
                </c:pt>
                <c:pt idx="271">
                  <c:v>44.173000000000002</c:v>
                </c:pt>
                <c:pt idx="272">
                  <c:v>44.713999999999999</c:v>
                </c:pt>
                <c:pt idx="273">
                  <c:v>45.57</c:v>
                </c:pt>
                <c:pt idx="274">
                  <c:v>47.158000000000001</c:v>
                </c:pt>
                <c:pt idx="275">
                  <c:v>50.094999999999999</c:v>
                </c:pt>
                <c:pt idx="276">
                  <c:v>56.533999999999999</c:v>
                </c:pt>
                <c:pt idx="277">
                  <c:v>65.010999999999996</c:v>
                </c:pt>
                <c:pt idx="278">
                  <c:v>62.454000000000001</c:v>
                </c:pt>
                <c:pt idx="279">
                  <c:v>68.852999999999994</c:v>
                </c:pt>
                <c:pt idx="280">
                  <c:v>72.356999999999999</c:v>
                </c:pt>
                <c:pt idx="281">
                  <c:v>72.221999999999994</c:v>
                </c:pt>
                <c:pt idx="282">
                  <c:v>69.89</c:v>
                </c:pt>
                <c:pt idx="283">
                  <c:v>77.019000000000005</c:v>
                </c:pt>
                <c:pt idx="284">
                  <c:v>81.108999999999995</c:v>
                </c:pt>
                <c:pt idx="285">
                  <c:v>91.641000000000005</c:v>
                </c:pt>
                <c:pt idx="286">
                  <c:v>125.76900000000001</c:v>
                </c:pt>
                <c:pt idx="287">
                  <c:v>130.61000000000001</c:v>
                </c:pt>
                <c:pt idx="288">
                  <c:v>107.014</c:v>
                </c:pt>
                <c:pt idx="289">
                  <c:v>95.569000000000003</c:v>
                </c:pt>
                <c:pt idx="290">
                  <c:v>93.347999999999999</c:v>
                </c:pt>
                <c:pt idx="291">
                  <c:v>92.566000000000003</c:v>
                </c:pt>
                <c:pt idx="292">
                  <c:v>88.582999999999998</c:v>
                </c:pt>
                <c:pt idx="293">
                  <c:v>78.156999999999996</c:v>
                </c:pt>
                <c:pt idx="294">
                  <c:v>65.143000000000001</c:v>
                </c:pt>
                <c:pt idx="295">
                  <c:v>73.566999999999993</c:v>
                </c:pt>
                <c:pt idx="296">
                  <c:v>81.385999999999996</c:v>
                </c:pt>
                <c:pt idx="297">
                  <c:v>83.626000000000005</c:v>
                </c:pt>
                <c:pt idx="298">
                  <c:v>86.679000000000002</c:v>
                </c:pt>
                <c:pt idx="299">
                  <c:v>80.126000000000005</c:v>
                </c:pt>
                <c:pt idx="300">
                  <c:v>78.200999999999993</c:v>
                </c:pt>
                <c:pt idx="301">
                  <c:v>72.052000000000007</c:v>
                </c:pt>
                <c:pt idx="302">
                  <c:v>65.215999999999994</c:v>
                </c:pt>
                <c:pt idx="303">
                  <c:v>65.322999999999993</c:v>
                </c:pt>
                <c:pt idx="304">
                  <c:v>67.834999999999994</c:v>
                </c:pt>
                <c:pt idx="305">
                  <c:v>64.564999999999998</c:v>
                </c:pt>
                <c:pt idx="306">
                  <c:v>65.028000000000006</c:v>
                </c:pt>
                <c:pt idx="307">
                  <c:v>62.27</c:v>
                </c:pt>
                <c:pt idx="308">
                  <c:v>64.822999999999993</c:v>
                </c:pt>
                <c:pt idx="309">
                  <c:v>68.84</c:v>
                </c:pt>
                <c:pt idx="310">
                  <c:v>80.665000000000006</c:v>
                </c:pt>
                <c:pt idx="311">
                  <c:v>83.311000000000007</c:v>
                </c:pt>
                <c:pt idx="312">
                  <c:v>85.656000000000006</c:v>
                </c:pt>
                <c:pt idx="313">
                  <c:v>88.795000000000002</c:v>
                </c:pt>
                <c:pt idx="314">
                  <c:v>88.540999999999997</c:v>
                </c:pt>
                <c:pt idx="315">
                  <c:v>81.480999999999995</c:v>
                </c:pt>
                <c:pt idx="316">
                  <c:v>72.870999999999995</c:v>
                </c:pt>
                <c:pt idx="317">
                  <c:v>75.155000000000001</c:v>
                </c:pt>
                <c:pt idx="318">
                  <c:v>78.153999999999996</c:v>
                </c:pt>
                <c:pt idx="319">
                  <c:v>81.260999999999996</c:v>
                </c:pt>
                <c:pt idx="320">
                  <c:v>78.861999999999995</c:v>
                </c:pt>
                <c:pt idx="321">
                  <c:v>76.751999999999995</c:v>
                </c:pt>
                <c:pt idx="322">
                  <c:v>73.275000000000006</c:v>
                </c:pt>
                <c:pt idx="323">
                  <c:v>73.364000000000004</c:v>
                </c:pt>
                <c:pt idx="324">
                  <c:v>76.739999999999995</c:v>
                </c:pt>
                <c:pt idx="325">
                  <c:v>79.748000000000005</c:v>
                </c:pt>
                <c:pt idx="326">
                  <c:v>70.361000000000004</c:v>
                </c:pt>
                <c:pt idx="327">
                  <c:v>69.53</c:v>
                </c:pt>
                <c:pt idx="328">
                  <c:v>74.228999999999999</c:v>
                </c:pt>
                <c:pt idx="329">
                  <c:v>73.034000000000006</c:v>
                </c:pt>
                <c:pt idx="330">
                  <c:v>72.224999999999994</c:v>
                </c:pt>
                <c:pt idx="331">
                  <c:v>79.771000000000001</c:v>
                </c:pt>
                <c:pt idx="332">
                  <c:v>88.423000000000002</c:v>
                </c:pt>
                <c:pt idx="333">
                  <c:v>127.667</c:v>
                </c:pt>
                <c:pt idx="334">
                  <c:v>90.701999999999998</c:v>
                </c:pt>
                <c:pt idx="335">
                  <c:v>94.391000000000005</c:v>
                </c:pt>
                <c:pt idx="336">
                  <c:v>112.816</c:v>
                </c:pt>
                <c:pt idx="337">
                  <c:v>143.51499999999999</c:v>
                </c:pt>
                <c:pt idx="338">
                  <c:v>132.82900000000001</c:v>
                </c:pt>
                <c:pt idx="339">
                  <c:v>111.506</c:v>
                </c:pt>
                <c:pt idx="340">
                  <c:v>119.24</c:v>
                </c:pt>
                <c:pt idx="341">
                  <c:v>116.935</c:v>
                </c:pt>
                <c:pt idx="342">
                  <c:v>108.642</c:v>
                </c:pt>
                <c:pt idx="343">
                  <c:v>92.781000000000006</c:v>
                </c:pt>
                <c:pt idx="344">
                  <c:v>98.656000000000006</c:v>
                </c:pt>
                <c:pt idx="345">
                  <c:v>86.296999999999997</c:v>
                </c:pt>
                <c:pt idx="346">
                  <c:v>86.847999999999999</c:v>
                </c:pt>
                <c:pt idx="347">
                  <c:v>80.224000000000004</c:v>
                </c:pt>
                <c:pt idx="348">
                  <c:v>88.197999999999993</c:v>
                </c:pt>
                <c:pt idx="349">
                  <c:v>90.08</c:v>
                </c:pt>
                <c:pt idx="350">
                  <c:v>85.328999999999994</c:v>
                </c:pt>
                <c:pt idx="351">
                  <c:v>89.879000000000005</c:v>
                </c:pt>
                <c:pt idx="352">
                  <c:v>103.676</c:v>
                </c:pt>
                <c:pt idx="353">
                  <c:v>96.34</c:v>
                </c:pt>
                <c:pt idx="354">
                  <c:v>89.926000000000002</c:v>
                </c:pt>
                <c:pt idx="355">
                  <c:v>94.293999999999997</c:v>
                </c:pt>
                <c:pt idx="356">
                  <c:v>98.79</c:v>
                </c:pt>
                <c:pt idx="357">
                  <c:v>106.271</c:v>
                </c:pt>
                <c:pt idx="358">
                  <c:v>113.021</c:v>
                </c:pt>
                <c:pt idx="359">
                  <c:v>99.28</c:v>
                </c:pt>
                <c:pt idx="360">
                  <c:v>99.554000000000002</c:v>
                </c:pt>
                <c:pt idx="361">
                  <c:v>102.998</c:v>
                </c:pt>
                <c:pt idx="362">
                  <c:v>102.971</c:v>
                </c:pt>
                <c:pt idx="363">
                  <c:v>100.857</c:v>
                </c:pt>
                <c:pt idx="364">
                  <c:v>100.236</c:v>
                </c:pt>
                <c:pt idx="365">
                  <c:v>97.671999999999997</c:v>
                </c:pt>
                <c:pt idx="366">
                  <c:v>99.206000000000003</c:v>
                </c:pt>
                <c:pt idx="367">
                  <c:v>101.875</c:v>
                </c:pt>
                <c:pt idx="368">
                  <c:v>92.704999999999998</c:v>
                </c:pt>
                <c:pt idx="369">
                  <c:v>92.704999999999998</c:v>
                </c:pt>
                <c:pt idx="370">
                  <c:v>92.061000000000007</c:v>
                </c:pt>
                <c:pt idx="371">
                  <c:v>92.168999999999997</c:v>
                </c:pt>
                <c:pt idx="372">
                  <c:v>97.215999999999994</c:v>
                </c:pt>
                <c:pt idx="373">
                  <c:v>92.41</c:v>
                </c:pt>
                <c:pt idx="374">
                  <c:v>89.891000000000005</c:v>
                </c:pt>
                <c:pt idx="375">
                  <c:v>99.596999999999994</c:v>
                </c:pt>
                <c:pt idx="376">
                  <c:v>103.124</c:v>
                </c:pt>
                <c:pt idx="377">
                  <c:v>96.373000000000005</c:v>
                </c:pt>
                <c:pt idx="378">
                  <c:v>92.745000000000005</c:v>
                </c:pt>
                <c:pt idx="379">
                  <c:v>89.680999999999997</c:v>
                </c:pt>
                <c:pt idx="380">
                  <c:v>93.134</c:v>
                </c:pt>
                <c:pt idx="381">
                  <c:v>98.543999999999997</c:v>
                </c:pt>
                <c:pt idx="382">
                  <c:v>100.932</c:v>
                </c:pt>
                <c:pt idx="383">
                  <c:v>96.864000000000004</c:v>
                </c:pt>
                <c:pt idx="384">
                  <c:v>91.176000000000002</c:v>
                </c:pt>
                <c:pt idx="385">
                  <c:v>95.742000000000004</c:v>
                </c:pt>
                <c:pt idx="386">
                  <c:v>93.01</c:v>
                </c:pt>
                <c:pt idx="387">
                  <c:v>104.129</c:v>
                </c:pt>
                <c:pt idx="388">
                  <c:v>98.363</c:v>
                </c:pt>
                <c:pt idx="389">
                  <c:v>93.707999999999998</c:v>
                </c:pt>
                <c:pt idx="390">
                  <c:v>99.41</c:v>
                </c:pt>
                <c:pt idx="391">
                  <c:v>98.728999999999999</c:v>
                </c:pt>
                <c:pt idx="392">
                  <c:v>95.034999999999997</c:v>
                </c:pt>
                <c:pt idx="393">
                  <c:v>91.66</c:v>
                </c:pt>
                <c:pt idx="394">
                  <c:v>87.994</c:v>
                </c:pt>
                <c:pt idx="395">
                  <c:v>90.539000000000001</c:v>
                </c:pt>
                <c:pt idx="396">
                  <c:v>94.771000000000001</c:v>
                </c:pt>
                <c:pt idx="397">
                  <c:v>93.683999999999997</c:v>
                </c:pt>
                <c:pt idx="398">
                  <c:v>98.206000000000003</c:v>
                </c:pt>
                <c:pt idx="399">
                  <c:v>97.908000000000001</c:v>
                </c:pt>
                <c:pt idx="400">
                  <c:v>99.091999999999999</c:v>
                </c:pt>
                <c:pt idx="401">
                  <c:v>95.022000000000006</c:v>
                </c:pt>
                <c:pt idx="402">
                  <c:v>96.608000000000004</c:v>
                </c:pt>
                <c:pt idx="403">
                  <c:v>93.997</c:v>
                </c:pt>
                <c:pt idx="404">
                  <c:v>94.254999999999995</c:v>
                </c:pt>
                <c:pt idx="405">
                  <c:v>92.682000000000002</c:v>
                </c:pt>
                <c:pt idx="406">
                  <c:v>92.921999999999997</c:v>
                </c:pt>
                <c:pt idx="407">
                  <c:v>95.506</c:v>
                </c:pt>
                <c:pt idx="408">
                  <c:v>94.548000000000002</c:v>
                </c:pt>
                <c:pt idx="409">
                  <c:v>94.59</c:v>
                </c:pt>
                <c:pt idx="410">
                  <c:v>103.72799999999999</c:v>
                </c:pt>
                <c:pt idx="411">
                  <c:v>119.509</c:v>
                </c:pt>
                <c:pt idx="412">
                  <c:v>119.497</c:v>
                </c:pt>
                <c:pt idx="413">
                  <c:v>109.25</c:v>
                </c:pt>
                <c:pt idx="414">
                  <c:v>112.926</c:v>
                </c:pt>
                <c:pt idx="415">
                  <c:v>118.94499999999999</c:v>
                </c:pt>
                <c:pt idx="416">
                  <c:v>124.923</c:v>
                </c:pt>
                <c:pt idx="417">
                  <c:v>132.91800000000001</c:v>
                </c:pt>
                <c:pt idx="418">
                  <c:v>129.63</c:v>
                </c:pt>
                <c:pt idx="419">
                  <c:v>130.36799999999999</c:v>
                </c:pt>
                <c:pt idx="420">
                  <c:v>130.84800000000001</c:v>
                </c:pt>
                <c:pt idx="421">
                  <c:v>138.13300000000001</c:v>
                </c:pt>
                <c:pt idx="422">
                  <c:v>145.202</c:v>
                </c:pt>
                <c:pt idx="423">
                  <c:v>148.40600000000001</c:v>
                </c:pt>
                <c:pt idx="424">
                  <c:v>161.32400000000001</c:v>
                </c:pt>
                <c:pt idx="425">
                  <c:v>162.96600000000001</c:v>
                </c:pt>
                <c:pt idx="426">
                  <c:v>168.96799999999999</c:v>
                </c:pt>
                <c:pt idx="427">
                  <c:v>180.346</c:v>
                </c:pt>
                <c:pt idx="428">
                  <c:v>173.464</c:v>
                </c:pt>
                <c:pt idx="429">
                  <c:v>164.649</c:v>
                </c:pt>
                <c:pt idx="430">
                  <c:v>173.57400000000001</c:v>
                </c:pt>
                <c:pt idx="431">
                  <c:v>178.90600000000001</c:v>
                </c:pt>
                <c:pt idx="432">
                  <c:v>174.441</c:v>
                </c:pt>
                <c:pt idx="433">
                  <c:v>159.488</c:v>
                </c:pt>
                <c:pt idx="434">
                  <c:v>158.976</c:v>
                </c:pt>
                <c:pt idx="435">
                  <c:v>156.89099999999999</c:v>
                </c:pt>
                <c:pt idx="436">
                  <c:v>158.798</c:v>
                </c:pt>
                <c:pt idx="437">
                  <c:v>155.077</c:v>
                </c:pt>
                <c:pt idx="438">
                  <c:v>157.66200000000001</c:v>
                </c:pt>
                <c:pt idx="439">
                  <c:v>173.20500000000001</c:v>
                </c:pt>
                <c:pt idx="440">
                  <c:v>195.71700000000001</c:v>
                </c:pt>
                <c:pt idx="441">
                  <c:v>195.24100000000001</c:v>
                </c:pt>
                <c:pt idx="442">
                  <c:v>190.441</c:v>
                </c:pt>
                <c:pt idx="443">
                  <c:v>183.46600000000001</c:v>
                </c:pt>
                <c:pt idx="444">
                  <c:v>193.41900000000001</c:v>
                </c:pt>
                <c:pt idx="445">
                  <c:v>197.56200000000001</c:v>
                </c:pt>
                <c:pt idx="446">
                  <c:v>193.251</c:v>
                </c:pt>
                <c:pt idx="447">
                  <c:v>192.96299999999999</c:v>
                </c:pt>
                <c:pt idx="448">
                  <c:v>191.88399999999999</c:v>
                </c:pt>
                <c:pt idx="449">
                  <c:v>188.86500000000001</c:v>
                </c:pt>
                <c:pt idx="450">
                  <c:v>190.48099999999999</c:v>
                </c:pt>
                <c:pt idx="451">
                  <c:v>204.76499999999999</c:v>
                </c:pt>
                <c:pt idx="452">
                  <c:v>210.38300000000001</c:v>
                </c:pt>
                <c:pt idx="453">
                  <c:v>209.62799999999999</c:v>
                </c:pt>
                <c:pt idx="454">
                  <c:v>223.40700000000001</c:v>
                </c:pt>
                <c:pt idx="455">
                  <c:v>230.404</c:v>
                </c:pt>
                <c:pt idx="456">
                  <c:v>229.46100000000001</c:v>
                </c:pt>
                <c:pt idx="457">
                  <c:v>243.94800000000001</c:v>
                </c:pt>
                <c:pt idx="458">
                  <c:v>246.30699999999999</c:v>
                </c:pt>
                <c:pt idx="459">
                  <c:v>277.83699999999999</c:v>
                </c:pt>
                <c:pt idx="460">
                  <c:v>271.60500000000002</c:v>
                </c:pt>
                <c:pt idx="461">
                  <c:v>293.25900000000001</c:v>
                </c:pt>
                <c:pt idx="462">
                  <c:v>320.64499999999998</c:v>
                </c:pt>
                <c:pt idx="463">
                  <c:v>342.86399999999998</c:v>
                </c:pt>
                <c:pt idx="464">
                  <c:v>291.70600000000002</c:v>
                </c:pt>
                <c:pt idx="465">
                  <c:v>263.14699999999999</c:v>
                </c:pt>
                <c:pt idx="466">
                  <c:v>231.79900000000001</c:v>
                </c:pt>
                <c:pt idx="467">
                  <c:v>238.85599999999999</c:v>
                </c:pt>
                <c:pt idx="468">
                  <c:v>213.006</c:v>
                </c:pt>
                <c:pt idx="469">
                  <c:v>245.83799999999999</c:v>
                </c:pt>
                <c:pt idx="470">
                  <c:v>239.791</c:v>
                </c:pt>
                <c:pt idx="471">
                  <c:v>216.81100000000001</c:v>
                </c:pt>
                <c:pt idx="472">
                  <c:v>223.61199999999999</c:v>
                </c:pt>
                <c:pt idx="473">
                  <c:v>212.84100000000001</c:v>
                </c:pt>
                <c:pt idx="474">
                  <c:v>196.887</c:v>
                </c:pt>
                <c:pt idx="475">
                  <c:v>203.845</c:v>
                </c:pt>
                <c:pt idx="476">
                  <c:v>224.114</c:v>
                </c:pt>
                <c:pt idx="477">
                  <c:v>224.34399999999999</c:v>
                </c:pt>
                <c:pt idx="478">
                  <c:v>202.16499999999999</c:v>
                </c:pt>
                <c:pt idx="479">
                  <c:v>198.637</c:v>
                </c:pt>
                <c:pt idx="480">
                  <c:v>208.51300000000001</c:v>
                </c:pt>
                <c:pt idx="481">
                  <c:v>208.14400000000001</c:v>
                </c:pt>
                <c:pt idx="482">
                  <c:v>207.70599999999999</c:v>
                </c:pt>
                <c:pt idx="483">
                  <c:v>207.56399999999999</c:v>
                </c:pt>
                <c:pt idx="484">
                  <c:v>197.91499999999999</c:v>
                </c:pt>
                <c:pt idx="485">
                  <c:v>209.76900000000001</c:v>
                </c:pt>
                <c:pt idx="486">
                  <c:v>229.22200000000001</c:v>
                </c:pt>
                <c:pt idx="487">
                  <c:v>209.56800000000001</c:v>
                </c:pt>
                <c:pt idx="488">
                  <c:v>197.26</c:v>
                </c:pt>
                <c:pt idx="489">
                  <c:v>179.846</c:v>
                </c:pt>
                <c:pt idx="490">
                  <c:v>172.15100000000001</c:v>
                </c:pt>
                <c:pt idx="491">
                  <c:v>185.81800000000001</c:v>
                </c:pt>
                <c:pt idx="492">
                  <c:v>186.96100000000001</c:v>
                </c:pt>
                <c:pt idx="493">
                  <c:v>171.04</c:v>
                </c:pt>
                <c:pt idx="494">
                  <c:v>174.715</c:v>
                </c:pt>
                <c:pt idx="495">
                  <c:v>177.73500000000001</c:v>
                </c:pt>
                <c:pt idx="496">
                  <c:v>177.62200000000001</c:v>
                </c:pt>
                <c:pt idx="497">
                  <c:v>171.989</c:v>
                </c:pt>
                <c:pt idx="498">
                  <c:v>163.26400000000001</c:v>
                </c:pt>
                <c:pt idx="499">
                  <c:v>158.86500000000001</c:v>
                </c:pt>
                <c:pt idx="500">
                  <c:v>147.80699999999999</c:v>
                </c:pt>
                <c:pt idx="501">
                  <c:v>142.29400000000001</c:v>
                </c:pt>
                <c:pt idx="502">
                  <c:v>158.66499999999999</c:v>
                </c:pt>
                <c:pt idx="503">
                  <c:v>152.697</c:v>
                </c:pt>
                <c:pt idx="504">
                  <c:v>146.53</c:v>
                </c:pt>
                <c:pt idx="505">
                  <c:v>144.31399999999999</c:v>
                </c:pt>
                <c:pt idx="506">
                  <c:v>142.26499999999999</c:v>
                </c:pt>
                <c:pt idx="507">
                  <c:v>143.46700000000001</c:v>
                </c:pt>
                <c:pt idx="508">
                  <c:v>145.65799999999999</c:v>
                </c:pt>
                <c:pt idx="509">
                  <c:v>131.58199999999999</c:v>
                </c:pt>
                <c:pt idx="510">
                  <c:v>125.124</c:v>
                </c:pt>
                <c:pt idx="511">
                  <c:v>134.70599999999999</c:v>
                </c:pt>
                <c:pt idx="512">
                  <c:v>134.19499999999999</c:v>
                </c:pt>
                <c:pt idx="513">
                  <c:v>125.938</c:v>
                </c:pt>
                <c:pt idx="514">
                  <c:v>122.724</c:v>
                </c:pt>
                <c:pt idx="515">
                  <c:v>128.31899999999999</c:v>
                </c:pt>
                <c:pt idx="516">
                  <c:v>122.678</c:v>
                </c:pt>
                <c:pt idx="517">
                  <c:v>122.51300000000001</c:v>
                </c:pt>
                <c:pt idx="518">
                  <c:v>108.137</c:v>
                </c:pt>
                <c:pt idx="519">
                  <c:v>122.11199999999999</c:v>
                </c:pt>
                <c:pt idx="520">
                  <c:v>132.489</c:v>
                </c:pt>
                <c:pt idx="521">
                  <c:v>123.303</c:v>
                </c:pt>
                <c:pt idx="522">
                  <c:v>122.31</c:v>
                </c:pt>
                <c:pt idx="523">
                  <c:v>124.6</c:v>
                </c:pt>
                <c:pt idx="524">
                  <c:v>124.276</c:v>
                </c:pt>
                <c:pt idx="525">
                  <c:v>129.517</c:v>
                </c:pt>
                <c:pt idx="526">
                  <c:v>137.42500000000001</c:v>
                </c:pt>
                <c:pt idx="527">
                  <c:v>131.61000000000001</c:v>
                </c:pt>
                <c:pt idx="528">
                  <c:v>131.274</c:v>
                </c:pt>
                <c:pt idx="529">
                  <c:v>129.21199999999999</c:v>
                </c:pt>
                <c:pt idx="530">
                  <c:v>136.876</c:v>
                </c:pt>
                <c:pt idx="531">
                  <c:v>146.96</c:v>
                </c:pt>
                <c:pt idx="532">
                  <c:v>140.26300000000001</c:v>
                </c:pt>
                <c:pt idx="533">
                  <c:v>137.22300000000001</c:v>
                </c:pt>
                <c:pt idx="534">
                  <c:v>135.721</c:v>
                </c:pt>
                <c:pt idx="535">
                  <c:v>139.465</c:v>
                </c:pt>
                <c:pt idx="536">
                  <c:v>150.02699999999999</c:v>
                </c:pt>
                <c:pt idx="537">
                  <c:v>139.58500000000001</c:v>
                </c:pt>
                <c:pt idx="538">
                  <c:v>140.41200000000001</c:v>
                </c:pt>
                <c:pt idx="539">
                  <c:v>137.994</c:v>
                </c:pt>
                <c:pt idx="540">
                  <c:v>138.709</c:v>
                </c:pt>
                <c:pt idx="541">
                  <c:v>132.6</c:v>
                </c:pt>
                <c:pt idx="542">
                  <c:v>135.67699999999999</c:v>
                </c:pt>
                <c:pt idx="543">
                  <c:v>116.60299999999999</c:v>
                </c:pt>
                <c:pt idx="544">
                  <c:v>109.798</c:v>
                </c:pt>
                <c:pt idx="545">
                  <c:v>106.956</c:v>
                </c:pt>
                <c:pt idx="546">
                  <c:v>99.608999999999995</c:v>
                </c:pt>
                <c:pt idx="547">
                  <c:v>93.501000000000005</c:v>
                </c:pt>
                <c:pt idx="548">
                  <c:v>85.869</c:v>
                </c:pt>
                <c:pt idx="549">
                  <c:v>81.906999999999996</c:v>
                </c:pt>
                <c:pt idx="550">
                  <c:v>83.97</c:v>
                </c:pt>
                <c:pt idx="551">
                  <c:v>85.674000000000007</c:v>
                </c:pt>
                <c:pt idx="552">
                  <c:v>76.314999999999998</c:v>
                </c:pt>
                <c:pt idx="553">
                  <c:v>77.016999999999996</c:v>
                </c:pt>
                <c:pt idx="554">
                  <c:v>72.313999999999993</c:v>
                </c:pt>
                <c:pt idx="555">
                  <c:v>65.022000000000006</c:v>
                </c:pt>
                <c:pt idx="556">
                  <c:v>72.421999999999997</c:v>
                </c:pt>
                <c:pt idx="557">
                  <c:v>69.534000000000006</c:v>
                </c:pt>
                <c:pt idx="558">
                  <c:v>74.302000000000007</c:v>
                </c:pt>
                <c:pt idx="559">
                  <c:v>70.070999999999998</c:v>
                </c:pt>
                <c:pt idx="560">
                  <c:v>65.346000000000004</c:v>
                </c:pt>
                <c:pt idx="561">
                  <c:v>66.808999999999997</c:v>
                </c:pt>
              </c:numCache>
            </c:numRef>
          </c:val>
          <c:smooth val="0"/>
          <c:extLst>
            <c:ext xmlns:c16="http://schemas.microsoft.com/office/drawing/2014/chart" uri="{C3380CC4-5D6E-409C-BE32-E72D297353CC}">
              <c16:uniqueId val="{00000002-A1F9-4147-9E9B-B66F1421932B}"/>
            </c:ext>
          </c:extLst>
        </c:ser>
        <c:dLbls>
          <c:showLegendKey val="0"/>
          <c:showVal val="0"/>
          <c:showCatName val="0"/>
          <c:showSerName val="0"/>
          <c:showPercent val="0"/>
          <c:showBubbleSize val="0"/>
        </c:dLbls>
        <c:smooth val="0"/>
        <c:axId val="374983536"/>
        <c:axId val="1216659016"/>
      </c:lineChart>
      <c:dateAx>
        <c:axId val="374983536"/>
        <c:scaling>
          <c:orientation val="minMax"/>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75"/>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60670033757E-2"/>
          <c:y val="4.3421778261944412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770"/>
              <c:layout>
                <c:manualLayout>
                  <c:x val="0"/>
                  <c:y val="-7.95554084627327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913-40B4-9F16-597DAC811A0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pt idx="766">
                  <c:v>78.569999999999993</c:v>
                </c:pt>
                <c:pt idx="767">
                  <c:v>79.650000000000006</c:v>
                </c:pt>
                <c:pt idx="768">
                  <c:v>80.099999999999994</c:v>
                </c:pt>
                <c:pt idx="769">
                  <c:v>82.67</c:v>
                </c:pt>
                <c:pt idx="770">
                  <c:v>84.03</c:v>
                </c:pt>
              </c:numCache>
            </c:numRef>
          </c:val>
          <c:smooth val="0"/>
          <c:extLst xmlns:c15="http://schemas.microsoft.com/office/drawing/2012/chart">
            <c:ext xmlns:c16="http://schemas.microsoft.com/office/drawing/2014/chart" uri="{C3380CC4-5D6E-409C-BE32-E72D297353CC}">
              <c16:uniqueId val="{00000001-3913-40B4-9F16-597DAC811A03}"/>
            </c:ext>
          </c:extLst>
        </c:ser>
        <c:ser>
          <c:idx val="0"/>
          <c:order val="1"/>
          <c:tx>
            <c:strRef>
              <c:f>Graph!$C$1</c:f>
              <c:strCache>
                <c:ptCount val="1"/>
                <c:pt idx="0">
                  <c:v>WTI price</c:v>
                </c:pt>
              </c:strCache>
            </c:strRef>
          </c:tx>
          <c:spPr>
            <a:ln w="19050"/>
          </c:spPr>
          <c:marker>
            <c:symbol val="none"/>
          </c:marker>
          <c:dLbls>
            <c:dLbl>
              <c:idx val="7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913-40B4-9F16-597DAC811A03}"/>
                </c:ext>
              </c:extLst>
            </c:dLbl>
            <c:numFmt formatCode="#,##0.0" sourceLinked="0"/>
            <c:spPr>
              <a:noFill/>
              <a:ln>
                <a:solidFill>
                  <a:srgbClr val="0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pt idx="766">
                  <c:v>73.77</c:v>
                </c:pt>
                <c:pt idx="767">
                  <c:v>74.63</c:v>
                </c:pt>
                <c:pt idx="768">
                  <c:v>75.12</c:v>
                </c:pt>
                <c:pt idx="769">
                  <c:v>77.41</c:v>
                </c:pt>
                <c:pt idx="770">
                  <c:v>78.39</c:v>
                </c:pt>
              </c:numCache>
            </c:numRef>
          </c:val>
          <c:smooth val="0"/>
          <c:extLst>
            <c:ext xmlns:c16="http://schemas.microsoft.com/office/drawing/2014/chart" uri="{C3380CC4-5D6E-409C-BE32-E72D297353CC}">
              <c16:uniqueId val="{00000003-3913-40B4-9F16-597DAC811A0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4938"/>
          <c:min val="44562"/>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2"/>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D8-4246-BA50-1765DA9E080C}"/>
                </c:ext>
              </c:extLst>
            </c:dLbl>
            <c:dLbl>
              <c:idx val="566"/>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D8-4246-BA50-1765DA9E080C}"/>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Graph!$A$2:$A$743</c:f>
              <c:numCache>
                <c:formatCode>m/d/yyyy</c:formatCode>
                <c:ptCount val="742"/>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numCache>
            </c:numRef>
          </c:cat>
          <c:val>
            <c:numRef>
              <c:f>Graph!$B$2:$B$745</c:f>
              <c:numCache>
                <c:formatCode>0</c:formatCode>
                <c:ptCount val="744"/>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numCache>
            </c:numRef>
          </c:val>
          <c:smooth val="0"/>
          <c:extLst xmlns:c15="http://schemas.microsoft.com/office/drawing/2012/chart">
            <c:ext xmlns:c16="http://schemas.microsoft.com/office/drawing/2014/chart" uri="{C3380CC4-5D6E-409C-BE32-E72D297353CC}">
              <c16:uniqueId val="{00000002-E5D8-4246-BA50-1765DA9E080C}"/>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4938"/>
          <c:min val="44562"/>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2"/>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5E-474C-8DBE-0FF81B96D428}"/>
                </c:ext>
              </c:extLst>
            </c:dLbl>
            <c:dLbl>
              <c:idx val="76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25E-474C-8DBE-0FF81B96D42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Graph!$A$2:$A$858</c:f>
              <c:numCache>
                <c:formatCode>m/d/yyyy</c:formatCode>
                <c:ptCount val="857"/>
                <c:pt idx="0">
                  <c:v>44938</c:v>
                </c:pt>
                <c:pt idx="1">
                  <c:v>44937</c:v>
                </c:pt>
                <c:pt idx="2">
                  <c:v>44936</c:v>
                </c:pt>
                <c:pt idx="3">
                  <c:v>44935</c:v>
                </c:pt>
                <c:pt idx="4">
                  <c:v>44932</c:v>
                </c:pt>
                <c:pt idx="5">
                  <c:v>44931</c:v>
                </c:pt>
                <c:pt idx="6">
                  <c:v>44930</c:v>
                </c:pt>
                <c:pt idx="7">
                  <c:v>44929</c:v>
                </c:pt>
                <c:pt idx="8">
                  <c:v>44925</c:v>
                </c:pt>
                <c:pt idx="9">
                  <c:v>44924</c:v>
                </c:pt>
                <c:pt idx="10">
                  <c:v>44923</c:v>
                </c:pt>
                <c:pt idx="11">
                  <c:v>44922</c:v>
                </c:pt>
                <c:pt idx="12">
                  <c:v>44918</c:v>
                </c:pt>
                <c:pt idx="13">
                  <c:v>44917</c:v>
                </c:pt>
                <c:pt idx="14">
                  <c:v>44916</c:v>
                </c:pt>
                <c:pt idx="15">
                  <c:v>44915</c:v>
                </c:pt>
                <c:pt idx="16">
                  <c:v>44914</c:v>
                </c:pt>
                <c:pt idx="17">
                  <c:v>44911</c:v>
                </c:pt>
                <c:pt idx="18">
                  <c:v>44910</c:v>
                </c:pt>
                <c:pt idx="19">
                  <c:v>44909</c:v>
                </c:pt>
                <c:pt idx="20">
                  <c:v>44908</c:v>
                </c:pt>
                <c:pt idx="21">
                  <c:v>44907</c:v>
                </c:pt>
                <c:pt idx="22">
                  <c:v>44904</c:v>
                </c:pt>
                <c:pt idx="23">
                  <c:v>44903</c:v>
                </c:pt>
                <c:pt idx="24">
                  <c:v>44902</c:v>
                </c:pt>
                <c:pt idx="25">
                  <c:v>44901</c:v>
                </c:pt>
                <c:pt idx="26">
                  <c:v>44900</c:v>
                </c:pt>
                <c:pt idx="27">
                  <c:v>44897</c:v>
                </c:pt>
                <c:pt idx="28">
                  <c:v>44896</c:v>
                </c:pt>
                <c:pt idx="29">
                  <c:v>44895</c:v>
                </c:pt>
                <c:pt idx="30">
                  <c:v>44894</c:v>
                </c:pt>
                <c:pt idx="31">
                  <c:v>44893</c:v>
                </c:pt>
                <c:pt idx="32">
                  <c:v>44890</c:v>
                </c:pt>
                <c:pt idx="33">
                  <c:v>44888</c:v>
                </c:pt>
                <c:pt idx="34">
                  <c:v>44887</c:v>
                </c:pt>
                <c:pt idx="35">
                  <c:v>44886</c:v>
                </c:pt>
                <c:pt idx="36">
                  <c:v>44883</c:v>
                </c:pt>
                <c:pt idx="37">
                  <c:v>44882</c:v>
                </c:pt>
                <c:pt idx="38">
                  <c:v>44881</c:v>
                </c:pt>
                <c:pt idx="39">
                  <c:v>44880</c:v>
                </c:pt>
                <c:pt idx="40">
                  <c:v>44879</c:v>
                </c:pt>
                <c:pt idx="41">
                  <c:v>44876</c:v>
                </c:pt>
                <c:pt idx="42">
                  <c:v>44875</c:v>
                </c:pt>
                <c:pt idx="43">
                  <c:v>44874</c:v>
                </c:pt>
                <c:pt idx="44">
                  <c:v>44873</c:v>
                </c:pt>
                <c:pt idx="45">
                  <c:v>44872</c:v>
                </c:pt>
                <c:pt idx="46">
                  <c:v>44869</c:v>
                </c:pt>
                <c:pt idx="47">
                  <c:v>44868</c:v>
                </c:pt>
                <c:pt idx="48">
                  <c:v>44867</c:v>
                </c:pt>
                <c:pt idx="49">
                  <c:v>44866</c:v>
                </c:pt>
                <c:pt idx="50">
                  <c:v>44865</c:v>
                </c:pt>
                <c:pt idx="51">
                  <c:v>44862</c:v>
                </c:pt>
                <c:pt idx="52">
                  <c:v>44861</c:v>
                </c:pt>
                <c:pt idx="53">
                  <c:v>44860</c:v>
                </c:pt>
                <c:pt idx="54">
                  <c:v>44859</c:v>
                </c:pt>
                <c:pt idx="55">
                  <c:v>44858</c:v>
                </c:pt>
                <c:pt idx="56">
                  <c:v>44855</c:v>
                </c:pt>
                <c:pt idx="57">
                  <c:v>44854</c:v>
                </c:pt>
                <c:pt idx="58">
                  <c:v>44853</c:v>
                </c:pt>
                <c:pt idx="59">
                  <c:v>44852</c:v>
                </c:pt>
                <c:pt idx="60">
                  <c:v>44851</c:v>
                </c:pt>
                <c:pt idx="61">
                  <c:v>44848</c:v>
                </c:pt>
                <c:pt idx="62">
                  <c:v>44847</c:v>
                </c:pt>
                <c:pt idx="63">
                  <c:v>44846</c:v>
                </c:pt>
                <c:pt idx="64">
                  <c:v>44845</c:v>
                </c:pt>
                <c:pt idx="65">
                  <c:v>44844</c:v>
                </c:pt>
                <c:pt idx="66">
                  <c:v>44841</c:v>
                </c:pt>
                <c:pt idx="67">
                  <c:v>44840</c:v>
                </c:pt>
                <c:pt idx="68">
                  <c:v>44839</c:v>
                </c:pt>
                <c:pt idx="69">
                  <c:v>44838</c:v>
                </c:pt>
                <c:pt idx="70">
                  <c:v>44837</c:v>
                </c:pt>
                <c:pt idx="71">
                  <c:v>44834</c:v>
                </c:pt>
                <c:pt idx="72">
                  <c:v>44833</c:v>
                </c:pt>
                <c:pt idx="73">
                  <c:v>44832</c:v>
                </c:pt>
                <c:pt idx="74">
                  <c:v>44831</c:v>
                </c:pt>
                <c:pt idx="75">
                  <c:v>44830</c:v>
                </c:pt>
                <c:pt idx="76">
                  <c:v>44827</c:v>
                </c:pt>
                <c:pt idx="77">
                  <c:v>44826</c:v>
                </c:pt>
                <c:pt idx="78">
                  <c:v>44825</c:v>
                </c:pt>
                <c:pt idx="79">
                  <c:v>44824</c:v>
                </c:pt>
                <c:pt idx="80">
                  <c:v>44823</c:v>
                </c:pt>
                <c:pt idx="81">
                  <c:v>44820</c:v>
                </c:pt>
                <c:pt idx="82">
                  <c:v>44819</c:v>
                </c:pt>
                <c:pt idx="83">
                  <c:v>44818</c:v>
                </c:pt>
                <c:pt idx="84">
                  <c:v>44817</c:v>
                </c:pt>
                <c:pt idx="85">
                  <c:v>44816</c:v>
                </c:pt>
                <c:pt idx="86">
                  <c:v>44813</c:v>
                </c:pt>
                <c:pt idx="87">
                  <c:v>44812</c:v>
                </c:pt>
                <c:pt idx="88">
                  <c:v>44811</c:v>
                </c:pt>
                <c:pt idx="89">
                  <c:v>44810</c:v>
                </c:pt>
                <c:pt idx="90">
                  <c:v>44806</c:v>
                </c:pt>
                <c:pt idx="91">
                  <c:v>44805</c:v>
                </c:pt>
                <c:pt idx="92">
                  <c:v>44804</c:v>
                </c:pt>
                <c:pt idx="93">
                  <c:v>44803</c:v>
                </c:pt>
                <c:pt idx="94">
                  <c:v>44802</c:v>
                </c:pt>
                <c:pt idx="95">
                  <c:v>44799</c:v>
                </c:pt>
                <c:pt idx="96">
                  <c:v>44798</c:v>
                </c:pt>
                <c:pt idx="97">
                  <c:v>44797</c:v>
                </c:pt>
                <c:pt idx="98">
                  <c:v>44796</c:v>
                </c:pt>
                <c:pt idx="99">
                  <c:v>44795</c:v>
                </c:pt>
                <c:pt idx="100">
                  <c:v>44792</c:v>
                </c:pt>
                <c:pt idx="101">
                  <c:v>44791</c:v>
                </c:pt>
                <c:pt idx="102">
                  <c:v>44790</c:v>
                </c:pt>
                <c:pt idx="103">
                  <c:v>44789</c:v>
                </c:pt>
                <c:pt idx="104">
                  <c:v>44788</c:v>
                </c:pt>
                <c:pt idx="105">
                  <c:v>44785</c:v>
                </c:pt>
                <c:pt idx="106">
                  <c:v>44784</c:v>
                </c:pt>
                <c:pt idx="107">
                  <c:v>44783</c:v>
                </c:pt>
                <c:pt idx="108">
                  <c:v>44782</c:v>
                </c:pt>
                <c:pt idx="109">
                  <c:v>44781</c:v>
                </c:pt>
                <c:pt idx="110">
                  <c:v>44778</c:v>
                </c:pt>
                <c:pt idx="111">
                  <c:v>44777</c:v>
                </c:pt>
                <c:pt idx="112">
                  <c:v>44776</c:v>
                </c:pt>
                <c:pt idx="113">
                  <c:v>44775</c:v>
                </c:pt>
                <c:pt idx="114">
                  <c:v>44774</c:v>
                </c:pt>
                <c:pt idx="115">
                  <c:v>44771</c:v>
                </c:pt>
                <c:pt idx="116">
                  <c:v>44770</c:v>
                </c:pt>
                <c:pt idx="117">
                  <c:v>44769</c:v>
                </c:pt>
                <c:pt idx="118">
                  <c:v>44768</c:v>
                </c:pt>
                <c:pt idx="119">
                  <c:v>44767</c:v>
                </c:pt>
                <c:pt idx="120">
                  <c:v>44764</c:v>
                </c:pt>
                <c:pt idx="121">
                  <c:v>44763</c:v>
                </c:pt>
                <c:pt idx="122">
                  <c:v>44762</c:v>
                </c:pt>
                <c:pt idx="123">
                  <c:v>44761</c:v>
                </c:pt>
                <c:pt idx="124">
                  <c:v>44760</c:v>
                </c:pt>
                <c:pt idx="125">
                  <c:v>44757</c:v>
                </c:pt>
                <c:pt idx="126">
                  <c:v>44756</c:v>
                </c:pt>
                <c:pt idx="127">
                  <c:v>44755</c:v>
                </c:pt>
                <c:pt idx="128">
                  <c:v>44754</c:v>
                </c:pt>
                <c:pt idx="129">
                  <c:v>44753</c:v>
                </c:pt>
                <c:pt idx="130">
                  <c:v>44750</c:v>
                </c:pt>
                <c:pt idx="131">
                  <c:v>44749</c:v>
                </c:pt>
                <c:pt idx="132">
                  <c:v>44748</c:v>
                </c:pt>
                <c:pt idx="133">
                  <c:v>44747</c:v>
                </c:pt>
                <c:pt idx="134">
                  <c:v>44743</c:v>
                </c:pt>
                <c:pt idx="135">
                  <c:v>44742</c:v>
                </c:pt>
                <c:pt idx="136">
                  <c:v>44741</c:v>
                </c:pt>
                <c:pt idx="137">
                  <c:v>44740</c:v>
                </c:pt>
                <c:pt idx="138">
                  <c:v>44739</c:v>
                </c:pt>
                <c:pt idx="139">
                  <c:v>44736</c:v>
                </c:pt>
                <c:pt idx="140">
                  <c:v>44735</c:v>
                </c:pt>
                <c:pt idx="141">
                  <c:v>44734</c:v>
                </c:pt>
                <c:pt idx="142">
                  <c:v>44733</c:v>
                </c:pt>
                <c:pt idx="143">
                  <c:v>44729</c:v>
                </c:pt>
                <c:pt idx="144">
                  <c:v>44728</c:v>
                </c:pt>
                <c:pt idx="145">
                  <c:v>44727</c:v>
                </c:pt>
                <c:pt idx="146">
                  <c:v>44726</c:v>
                </c:pt>
                <c:pt idx="147">
                  <c:v>44725</c:v>
                </c:pt>
                <c:pt idx="148">
                  <c:v>44722</c:v>
                </c:pt>
                <c:pt idx="149">
                  <c:v>44721</c:v>
                </c:pt>
                <c:pt idx="150">
                  <c:v>44720</c:v>
                </c:pt>
                <c:pt idx="151">
                  <c:v>44719</c:v>
                </c:pt>
                <c:pt idx="152">
                  <c:v>44718</c:v>
                </c:pt>
                <c:pt idx="153">
                  <c:v>44715</c:v>
                </c:pt>
                <c:pt idx="154">
                  <c:v>44714</c:v>
                </c:pt>
                <c:pt idx="155">
                  <c:v>44713</c:v>
                </c:pt>
                <c:pt idx="156">
                  <c:v>44712</c:v>
                </c:pt>
                <c:pt idx="157">
                  <c:v>44708</c:v>
                </c:pt>
                <c:pt idx="158">
                  <c:v>44707</c:v>
                </c:pt>
                <c:pt idx="159">
                  <c:v>44706</c:v>
                </c:pt>
                <c:pt idx="160">
                  <c:v>44705</c:v>
                </c:pt>
                <c:pt idx="161">
                  <c:v>44704</c:v>
                </c:pt>
                <c:pt idx="162">
                  <c:v>44701</c:v>
                </c:pt>
                <c:pt idx="163">
                  <c:v>44700</c:v>
                </c:pt>
                <c:pt idx="164">
                  <c:v>44699</c:v>
                </c:pt>
                <c:pt idx="165">
                  <c:v>44698</c:v>
                </c:pt>
                <c:pt idx="166">
                  <c:v>44697</c:v>
                </c:pt>
                <c:pt idx="167">
                  <c:v>44694</c:v>
                </c:pt>
                <c:pt idx="168">
                  <c:v>44693</c:v>
                </c:pt>
                <c:pt idx="169">
                  <c:v>44692</c:v>
                </c:pt>
                <c:pt idx="170">
                  <c:v>44691</c:v>
                </c:pt>
                <c:pt idx="171">
                  <c:v>44690</c:v>
                </c:pt>
                <c:pt idx="172">
                  <c:v>44687</c:v>
                </c:pt>
                <c:pt idx="173">
                  <c:v>44686</c:v>
                </c:pt>
                <c:pt idx="174">
                  <c:v>44685</c:v>
                </c:pt>
                <c:pt idx="175">
                  <c:v>44684</c:v>
                </c:pt>
                <c:pt idx="176">
                  <c:v>44683</c:v>
                </c:pt>
                <c:pt idx="177">
                  <c:v>44680</c:v>
                </c:pt>
                <c:pt idx="178">
                  <c:v>44679</c:v>
                </c:pt>
                <c:pt idx="179">
                  <c:v>44678</c:v>
                </c:pt>
                <c:pt idx="180">
                  <c:v>44677</c:v>
                </c:pt>
                <c:pt idx="181">
                  <c:v>44676</c:v>
                </c:pt>
                <c:pt idx="182">
                  <c:v>44673</c:v>
                </c:pt>
                <c:pt idx="183">
                  <c:v>44672</c:v>
                </c:pt>
                <c:pt idx="184">
                  <c:v>44671</c:v>
                </c:pt>
                <c:pt idx="185">
                  <c:v>44670</c:v>
                </c:pt>
                <c:pt idx="186">
                  <c:v>44669</c:v>
                </c:pt>
                <c:pt idx="187">
                  <c:v>44665</c:v>
                </c:pt>
                <c:pt idx="188">
                  <c:v>44664</c:v>
                </c:pt>
                <c:pt idx="189">
                  <c:v>44663</c:v>
                </c:pt>
                <c:pt idx="190">
                  <c:v>44662</c:v>
                </c:pt>
                <c:pt idx="191">
                  <c:v>44659</c:v>
                </c:pt>
                <c:pt idx="192">
                  <c:v>44658</c:v>
                </c:pt>
                <c:pt idx="193">
                  <c:v>44657</c:v>
                </c:pt>
                <c:pt idx="194">
                  <c:v>44656</c:v>
                </c:pt>
                <c:pt idx="195">
                  <c:v>44655</c:v>
                </c:pt>
                <c:pt idx="196">
                  <c:v>44652</c:v>
                </c:pt>
                <c:pt idx="197">
                  <c:v>44651</c:v>
                </c:pt>
                <c:pt idx="198">
                  <c:v>44650</c:v>
                </c:pt>
                <c:pt idx="199">
                  <c:v>44649</c:v>
                </c:pt>
                <c:pt idx="200">
                  <c:v>44648</c:v>
                </c:pt>
                <c:pt idx="201">
                  <c:v>44645</c:v>
                </c:pt>
                <c:pt idx="202">
                  <c:v>44644</c:v>
                </c:pt>
                <c:pt idx="203">
                  <c:v>44643</c:v>
                </c:pt>
                <c:pt idx="204">
                  <c:v>44642</c:v>
                </c:pt>
                <c:pt idx="205">
                  <c:v>44641</c:v>
                </c:pt>
                <c:pt idx="206">
                  <c:v>44638</c:v>
                </c:pt>
                <c:pt idx="207">
                  <c:v>44637</c:v>
                </c:pt>
                <c:pt idx="208">
                  <c:v>44636</c:v>
                </c:pt>
                <c:pt idx="209">
                  <c:v>44635</c:v>
                </c:pt>
                <c:pt idx="210">
                  <c:v>44634</c:v>
                </c:pt>
                <c:pt idx="211">
                  <c:v>44631</c:v>
                </c:pt>
                <c:pt idx="212">
                  <c:v>44630</c:v>
                </c:pt>
                <c:pt idx="213">
                  <c:v>44629</c:v>
                </c:pt>
                <c:pt idx="214">
                  <c:v>44628</c:v>
                </c:pt>
                <c:pt idx="215">
                  <c:v>44627</c:v>
                </c:pt>
                <c:pt idx="216">
                  <c:v>44624</c:v>
                </c:pt>
                <c:pt idx="217">
                  <c:v>44623</c:v>
                </c:pt>
                <c:pt idx="218">
                  <c:v>44622</c:v>
                </c:pt>
                <c:pt idx="219">
                  <c:v>44621</c:v>
                </c:pt>
                <c:pt idx="220">
                  <c:v>44620</c:v>
                </c:pt>
                <c:pt idx="221">
                  <c:v>44617</c:v>
                </c:pt>
                <c:pt idx="222">
                  <c:v>44616</c:v>
                </c:pt>
                <c:pt idx="223">
                  <c:v>44615</c:v>
                </c:pt>
                <c:pt idx="224">
                  <c:v>44614</c:v>
                </c:pt>
                <c:pt idx="225">
                  <c:v>44610</c:v>
                </c:pt>
                <c:pt idx="226">
                  <c:v>44609</c:v>
                </c:pt>
                <c:pt idx="227">
                  <c:v>44608</c:v>
                </c:pt>
                <c:pt idx="228">
                  <c:v>44607</c:v>
                </c:pt>
                <c:pt idx="229">
                  <c:v>44606</c:v>
                </c:pt>
                <c:pt idx="230">
                  <c:v>44603</c:v>
                </c:pt>
                <c:pt idx="231">
                  <c:v>44602</c:v>
                </c:pt>
                <c:pt idx="232">
                  <c:v>44601</c:v>
                </c:pt>
                <c:pt idx="233">
                  <c:v>44600</c:v>
                </c:pt>
                <c:pt idx="234">
                  <c:v>44599</c:v>
                </c:pt>
                <c:pt idx="235">
                  <c:v>44596</c:v>
                </c:pt>
                <c:pt idx="236">
                  <c:v>44595</c:v>
                </c:pt>
                <c:pt idx="237">
                  <c:v>44594</c:v>
                </c:pt>
                <c:pt idx="238">
                  <c:v>44593</c:v>
                </c:pt>
                <c:pt idx="239">
                  <c:v>44592</c:v>
                </c:pt>
                <c:pt idx="240">
                  <c:v>44589</c:v>
                </c:pt>
                <c:pt idx="241">
                  <c:v>44588</c:v>
                </c:pt>
                <c:pt idx="242">
                  <c:v>44587</c:v>
                </c:pt>
                <c:pt idx="243">
                  <c:v>44586</c:v>
                </c:pt>
                <c:pt idx="244">
                  <c:v>44585</c:v>
                </c:pt>
                <c:pt idx="245">
                  <c:v>44582</c:v>
                </c:pt>
                <c:pt idx="246">
                  <c:v>44581</c:v>
                </c:pt>
                <c:pt idx="247">
                  <c:v>44580</c:v>
                </c:pt>
                <c:pt idx="248">
                  <c:v>44579</c:v>
                </c:pt>
                <c:pt idx="249">
                  <c:v>44575</c:v>
                </c:pt>
                <c:pt idx="250">
                  <c:v>44574</c:v>
                </c:pt>
                <c:pt idx="251">
                  <c:v>44573</c:v>
                </c:pt>
                <c:pt idx="252">
                  <c:v>44572</c:v>
                </c:pt>
                <c:pt idx="253">
                  <c:v>44571</c:v>
                </c:pt>
                <c:pt idx="254">
                  <c:v>44568</c:v>
                </c:pt>
                <c:pt idx="255">
                  <c:v>44567</c:v>
                </c:pt>
                <c:pt idx="256">
                  <c:v>44566</c:v>
                </c:pt>
                <c:pt idx="257">
                  <c:v>44565</c:v>
                </c:pt>
                <c:pt idx="258">
                  <c:v>44564</c:v>
                </c:pt>
                <c:pt idx="259">
                  <c:v>44561</c:v>
                </c:pt>
                <c:pt idx="260">
                  <c:v>44560</c:v>
                </c:pt>
                <c:pt idx="261">
                  <c:v>44559</c:v>
                </c:pt>
                <c:pt idx="262">
                  <c:v>44558</c:v>
                </c:pt>
                <c:pt idx="263">
                  <c:v>44557</c:v>
                </c:pt>
                <c:pt idx="264">
                  <c:v>44553</c:v>
                </c:pt>
                <c:pt idx="265">
                  <c:v>44552</c:v>
                </c:pt>
                <c:pt idx="266">
                  <c:v>44551</c:v>
                </c:pt>
                <c:pt idx="267">
                  <c:v>44550</c:v>
                </c:pt>
                <c:pt idx="268">
                  <c:v>44547</c:v>
                </c:pt>
                <c:pt idx="269">
                  <c:v>44546</c:v>
                </c:pt>
                <c:pt idx="270">
                  <c:v>44545</c:v>
                </c:pt>
                <c:pt idx="271">
                  <c:v>44544</c:v>
                </c:pt>
                <c:pt idx="272">
                  <c:v>44543</c:v>
                </c:pt>
                <c:pt idx="273">
                  <c:v>44540</c:v>
                </c:pt>
                <c:pt idx="274">
                  <c:v>44539</c:v>
                </c:pt>
                <c:pt idx="275">
                  <c:v>44538</c:v>
                </c:pt>
                <c:pt idx="276">
                  <c:v>44537</c:v>
                </c:pt>
                <c:pt idx="277">
                  <c:v>44536</c:v>
                </c:pt>
                <c:pt idx="278">
                  <c:v>44533</c:v>
                </c:pt>
                <c:pt idx="279">
                  <c:v>44532</c:v>
                </c:pt>
                <c:pt idx="280">
                  <c:v>44531</c:v>
                </c:pt>
                <c:pt idx="281">
                  <c:v>44530</c:v>
                </c:pt>
                <c:pt idx="282">
                  <c:v>44529</c:v>
                </c:pt>
                <c:pt idx="283">
                  <c:v>44526</c:v>
                </c:pt>
                <c:pt idx="284">
                  <c:v>44524</c:v>
                </c:pt>
                <c:pt idx="285">
                  <c:v>44523</c:v>
                </c:pt>
                <c:pt idx="286">
                  <c:v>44522</c:v>
                </c:pt>
                <c:pt idx="287">
                  <c:v>44519</c:v>
                </c:pt>
                <c:pt idx="288">
                  <c:v>44518</c:v>
                </c:pt>
                <c:pt idx="289">
                  <c:v>44517</c:v>
                </c:pt>
                <c:pt idx="290">
                  <c:v>44516</c:v>
                </c:pt>
                <c:pt idx="291">
                  <c:v>44515</c:v>
                </c:pt>
                <c:pt idx="292">
                  <c:v>44512</c:v>
                </c:pt>
                <c:pt idx="293">
                  <c:v>44511</c:v>
                </c:pt>
                <c:pt idx="294">
                  <c:v>44510</c:v>
                </c:pt>
                <c:pt idx="295">
                  <c:v>44509</c:v>
                </c:pt>
                <c:pt idx="296">
                  <c:v>44508</c:v>
                </c:pt>
                <c:pt idx="297">
                  <c:v>44505</c:v>
                </c:pt>
                <c:pt idx="298">
                  <c:v>44504</c:v>
                </c:pt>
                <c:pt idx="299">
                  <c:v>44503</c:v>
                </c:pt>
                <c:pt idx="300">
                  <c:v>44502</c:v>
                </c:pt>
                <c:pt idx="301">
                  <c:v>44501</c:v>
                </c:pt>
                <c:pt idx="302">
                  <c:v>44498</c:v>
                </c:pt>
                <c:pt idx="303">
                  <c:v>44497</c:v>
                </c:pt>
                <c:pt idx="304">
                  <c:v>44496</c:v>
                </c:pt>
                <c:pt idx="305">
                  <c:v>44495</c:v>
                </c:pt>
                <c:pt idx="306">
                  <c:v>44494</c:v>
                </c:pt>
                <c:pt idx="307">
                  <c:v>44491</c:v>
                </c:pt>
                <c:pt idx="308">
                  <c:v>44490</c:v>
                </c:pt>
                <c:pt idx="309">
                  <c:v>44489</c:v>
                </c:pt>
                <c:pt idx="310">
                  <c:v>44488</c:v>
                </c:pt>
                <c:pt idx="311">
                  <c:v>44487</c:v>
                </c:pt>
                <c:pt idx="312">
                  <c:v>44484</c:v>
                </c:pt>
                <c:pt idx="313">
                  <c:v>44483</c:v>
                </c:pt>
                <c:pt idx="314">
                  <c:v>44482</c:v>
                </c:pt>
                <c:pt idx="315">
                  <c:v>44481</c:v>
                </c:pt>
                <c:pt idx="316">
                  <c:v>44480</c:v>
                </c:pt>
                <c:pt idx="317">
                  <c:v>44477</c:v>
                </c:pt>
                <c:pt idx="318">
                  <c:v>44476</c:v>
                </c:pt>
                <c:pt idx="319">
                  <c:v>44475</c:v>
                </c:pt>
                <c:pt idx="320">
                  <c:v>44474</c:v>
                </c:pt>
                <c:pt idx="321">
                  <c:v>44473</c:v>
                </c:pt>
                <c:pt idx="322">
                  <c:v>44470</c:v>
                </c:pt>
                <c:pt idx="323">
                  <c:v>44469</c:v>
                </c:pt>
                <c:pt idx="324">
                  <c:v>44468</c:v>
                </c:pt>
                <c:pt idx="325">
                  <c:v>44467</c:v>
                </c:pt>
                <c:pt idx="326">
                  <c:v>44466</c:v>
                </c:pt>
                <c:pt idx="327">
                  <c:v>44463</c:v>
                </c:pt>
                <c:pt idx="328">
                  <c:v>44462</c:v>
                </c:pt>
                <c:pt idx="329">
                  <c:v>44461</c:v>
                </c:pt>
                <c:pt idx="330">
                  <c:v>44460</c:v>
                </c:pt>
                <c:pt idx="331">
                  <c:v>44459</c:v>
                </c:pt>
                <c:pt idx="332">
                  <c:v>44456</c:v>
                </c:pt>
                <c:pt idx="333">
                  <c:v>44455</c:v>
                </c:pt>
                <c:pt idx="334">
                  <c:v>44454</c:v>
                </c:pt>
                <c:pt idx="335">
                  <c:v>44453</c:v>
                </c:pt>
                <c:pt idx="336">
                  <c:v>44452</c:v>
                </c:pt>
                <c:pt idx="337">
                  <c:v>44449</c:v>
                </c:pt>
                <c:pt idx="338">
                  <c:v>44448</c:v>
                </c:pt>
                <c:pt idx="339">
                  <c:v>44447</c:v>
                </c:pt>
                <c:pt idx="340">
                  <c:v>44446</c:v>
                </c:pt>
                <c:pt idx="341">
                  <c:v>44442</c:v>
                </c:pt>
                <c:pt idx="342">
                  <c:v>44441</c:v>
                </c:pt>
                <c:pt idx="343">
                  <c:v>44440</c:v>
                </c:pt>
                <c:pt idx="344">
                  <c:v>44439</c:v>
                </c:pt>
                <c:pt idx="345">
                  <c:v>44438</c:v>
                </c:pt>
                <c:pt idx="346">
                  <c:v>44435</c:v>
                </c:pt>
                <c:pt idx="347">
                  <c:v>44434</c:v>
                </c:pt>
                <c:pt idx="348">
                  <c:v>44433</c:v>
                </c:pt>
                <c:pt idx="349">
                  <c:v>44432</c:v>
                </c:pt>
                <c:pt idx="350">
                  <c:v>44431</c:v>
                </c:pt>
                <c:pt idx="351">
                  <c:v>44428</c:v>
                </c:pt>
                <c:pt idx="352">
                  <c:v>44427</c:v>
                </c:pt>
                <c:pt idx="353">
                  <c:v>44426</c:v>
                </c:pt>
                <c:pt idx="354">
                  <c:v>44425</c:v>
                </c:pt>
                <c:pt idx="355">
                  <c:v>44424</c:v>
                </c:pt>
                <c:pt idx="356">
                  <c:v>44421</c:v>
                </c:pt>
                <c:pt idx="357">
                  <c:v>44420</c:v>
                </c:pt>
                <c:pt idx="358">
                  <c:v>44419</c:v>
                </c:pt>
                <c:pt idx="359">
                  <c:v>44418</c:v>
                </c:pt>
                <c:pt idx="360">
                  <c:v>44417</c:v>
                </c:pt>
                <c:pt idx="361">
                  <c:v>44414</c:v>
                </c:pt>
                <c:pt idx="362">
                  <c:v>44413</c:v>
                </c:pt>
                <c:pt idx="363">
                  <c:v>44412</c:v>
                </c:pt>
                <c:pt idx="364">
                  <c:v>44411</c:v>
                </c:pt>
                <c:pt idx="365">
                  <c:v>44410</c:v>
                </c:pt>
                <c:pt idx="366">
                  <c:v>44407</c:v>
                </c:pt>
                <c:pt idx="367">
                  <c:v>44406</c:v>
                </c:pt>
                <c:pt idx="368">
                  <c:v>44405</c:v>
                </c:pt>
                <c:pt idx="369">
                  <c:v>44404</c:v>
                </c:pt>
                <c:pt idx="370">
                  <c:v>44403</c:v>
                </c:pt>
                <c:pt idx="371">
                  <c:v>44400</c:v>
                </c:pt>
                <c:pt idx="372">
                  <c:v>44399</c:v>
                </c:pt>
                <c:pt idx="373">
                  <c:v>44398</c:v>
                </c:pt>
                <c:pt idx="374">
                  <c:v>44397</c:v>
                </c:pt>
                <c:pt idx="375">
                  <c:v>44396</c:v>
                </c:pt>
                <c:pt idx="376">
                  <c:v>44393</c:v>
                </c:pt>
                <c:pt idx="377">
                  <c:v>44392</c:v>
                </c:pt>
                <c:pt idx="378">
                  <c:v>44391</c:v>
                </c:pt>
                <c:pt idx="379">
                  <c:v>44390</c:v>
                </c:pt>
                <c:pt idx="380">
                  <c:v>44389</c:v>
                </c:pt>
                <c:pt idx="381">
                  <c:v>44386</c:v>
                </c:pt>
                <c:pt idx="382">
                  <c:v>44385</c:v>
                </c:pt>
                <c:pt idx="383">
                  <c:v>44384</c:v>
                </c:pt>
                <c:pt idx="384">
                  <c:v>44383</c:v>
                </c:pt>
                <c:pt idx="385">
                  <c:v>44379</c:v>
                </c:pt>
                <c:pt idx="386">
                  <c:v>44378</c:v>
                </c:pt>
                <c:pt idx="387">
                  <c:v>44377</c:v>
                </c:pt>
                <c:pt idx="388">
                  <c:v>44376</c:v>
                </c:pt>
                <c:pt idx="389">
                  <c:v>44375</c:v>
                </c:pt>
                <c:pt idx="390">
                  <c:v>44372</c:v>
                </c:pt>
                <c:pt idx="391">
                  <c:v>44371</c:v>
                </c:pt>
                <c:pt idx="392">
                  <c:v>44370</c:v>
                </c:pt>
                <c:pt idx="393">
                  <c:v>44369</c:v>
                </c:pt>
                <c:pt idx="394">
                  <c:v>44368</c:v>
                </c:pt>
                <c:pt idx="395">
                  <c:v>44365</c:v>
                </c:pt>
                <c:pt idx="396">
                  <c:v>44364</c:v>
                </c:pt>
                <c:pt idx="397">
                  <c:v>44363</c:v>
                </c:pt>
                <c:pt idx="398">
                  <c:v>44362</c:v>
                </c:pt>
                <c:pt idx="399">
                  <c:v>44361</c:v>
                </c:pt>
                <c:pt idx="400">
                  <c:v>44358</c:v>
                </c:pt>
                <c:pt idx="401">
                  <c:v>44357</c:v>
                </c:pt>
                <c:pt idx="402">
                  <c:v>44356</c:v>
                </c:pt>
                <c:pt idx="403">
                  <c:v>44355</c:v>
                </c:pt>
                <c:pt idx="404">
                  <c:v>44354</c:v>
                </c:pt>
                <c:pt idx="405">
                  <c:v>44351</c:v>
                </c:pt>
                <c:pt idx="406">
                  <c:v>44350</c:v>
                </c:pt>
                <c:pt idx="407">
                  <c:v>44349</c:v>
                </c:pt>
                <c:pt idx="408">
                  <c:v>44348</c:v>
                </c:pt>
                <c:pt idx="409">
                  <c:v>44344</c:v>
                </c:pt>
                <c:pt idx="410">
                  <c:v>44343</c:v>
                </c:pt>
                <c:pt idx="411">
                  <c:v>44342</c:v>
                </c:pt>
                <c:pt idx="412">
                  <c:v>44341</c:v>
                </c:pt>
                <c:pt idx="413">
                  <c:v>44340</c:v>
                </c:pt>
                <c:pt idx="414">
                  <c:v>44337</c:v>
                </c:pt>
                <c:pt idx="415">
                  <c:v>44336</c:v>
                </c:pt>
                <c:pt idx="416">
                  <c:v>44335</c:v>
                </c:pt>
                <c:pt idx="417">
                  <c:v>44334</c:v>
                </c:pt>
                <c:pt idx="418">
                  <c:v>44333</c:v>
                </c:pt>
                <c:pt idx="419">
                  <c:v>44330</c:v>
                </c:pt>
                <c:pt idx="420">
                  <c:v>44329</c:v>
                </c:pt>
                <c:pt idx="421">
                  <c:v>44328</c:v>
                </c:pt>
                <c:pt idx="422">
                  <c:v>44327</c:v>
                </c:pt>
                <c:pt idx="423">
                  <c:v>44326</c:v>
                </c:pt>
                <c:pt idx="424">
                  <c:v>44323</c:v>
                </c:pt>
                <c:pt idx="425">
                  <c:v>44322</c:v>
                </c:pt>
                <c:pt idx="426">
                  <c:v>44321</c:v>
                </c:pt>
                <c:pt idx="427">
                  <c:v>44320</c:v>
                </c:pt>
                <c:pt idx="428">
                  <c:v>44319</c:v>
                </c:pt>
                <c:pt idx="429">
                  <c:v>44316</c:v>
                </c:pt>
                <c:pt idx="430">
                  <c:v>44315</c:v>
                </c:pt>
                <c:pt idx="431">
                  <c:v>44314</c:v>
                </c:pt>
                <c:pt idx="432">
                  <c:v>44313</c:v>
                </c:pt>
                <c:pt idx="433">
                  <c:v>44312</c:v>
                </c:pt>
                <c:pt idx="434">
                  <c:v>44309</c:v>
                </c:pt>
                <c:pt idx="435">
                  <c:v>44308</c:v>
                </c:pt>
                <c:pt idx="436">
                  <c:v>44307</c:v>
                </c:pt>
                <c:pt idx="437">
                  <c:v>44306</c:v>
                </c:pt>
                <c:pt idx="438">
                  <c:v>44305</c:v>
                </c:pt>
                <c:pt idx="439">
                  <c:v>44302</c:v>
                </c:pt>
                <c:pt idx="440">
                  <c:v>44301</c:v>
                </c:pt>
                <c:pt idx="441">
                  <c:v>44300</c:v>
                </c:pt>
                <c:pt idx="442">
                  <c:v>44299</c:v>
                </c:pt>
                <c:pt idx="443">
                  <c:v>44298</c:v>
                </c:pt>
                <c:pt idx="444">
                  <c:v>44295</c:v>
                </c:pt>
                <c:pt idx="445">
                  <c:v>44294</c:v>
                </c:pt>
                <c:pt idx="446">
                  <c:v>44293</c:v>
                </c:pt>
                <c:pt idx="447">
                  <c:v>44292</c:v>
                </c:pt>
                <c:pt idx="448">
                  <c:v>44291</c:v>
                </c:pt>
                <c:pt idx="449">
                  <c:v>44287</c:v>
                </c:pt>
                <c:pt idx="450">
                  <c:v>44286</c:v>
                </c:pt>
                <c:pt idx="451">
                  <c:v>44285</c:v>
                </c:pt>
                <c:pt idx="452">
                  <c:v>44284</c:v>
                </c:pt>
                <c:pt idx="453">
                  <c:v>44281</c:v>
                </c:pt>
                <c:pt idx="454">
                  <c:v>44280</c:v>
                </c:pt>
                <c:pt idx="455">
                  <c:v>44279</c:v>
                </c:pt>
                <c:pt idx="456">
                  <c:v>44278</c:v>
                </c:pt>
                <c:pt idx="457">
                  <c:v>44277</c:v>
                </c:pt>
                <c:pt idx="458">
                  <c:v>44274</c:v>
                </c:pt>
                <c:pt idx="459">
                  <c:v>44273</c:v>
                </c:pt>
                <c:pt idx="460">
                  <c:v>44272</c:v>
                </c:pt>
                <c:pt idx="461">
                  <c:v>44271</c:v>
                </c:pt>
                <c:pt idx="462">
                  <c:v>44270</c:v>
                </c:pt>
                <c:pt idx="463">
                  <c:v>44267</c:v>
                </c:pt>
                <c:pt idx="464">
                  <c:v>44266</c:v>
                </c:pt>
                <c:pt idx="465">
                  <c:v>44265</c:v>
                </c:pt>
                <c:pt idx="466">
                  <c:v>44264</c:v>
                </c:pt>
                <c:pt idx="467">
                  <c:v>44263</c:v>
                </c:pt>
                <c:pt idx="468">
                  <c:v>44260</c:v>
                </c:pt>
                <c:pt idx="469">
                  <c:v>44259</c:v>
                </c:pt>
                <c:pt idx="470">
                  <c:v>44258</c:v>
                </c:pt>
                <c:pt idx="471">
                  <c:v>44257</c:v>
                </c:pt>
                <c:pt idx="472">
                  <c:v>44256</c:v>
                </c:pt>
                <c:pt idx="473">
                  <c:v>44253</c:v>
                </c:pt>
                <c:pt idx="474">
                  <c:v>44252</c:v>
                </c:pt>
                <c:pt idx="475">
                  <c:v>44251</c:v>
                </c:pt>
                <c:pt idx="476">
                  <c:v>44250</c:v>
                </c:pt>
                <c:pt idx="477">
                  <c:v>44249</c:v>
                </c:pt>
                <c:pt idx="478">
                  <c:v>44246</c:v>
                </c:pt>
                <c:pt idx="479">
                  <c:v>44245</c:v>
                </c:pt>
                <c:pt idx="480">
                  <c:v>44244</c:v>
                </c:pt>
                <c:pt idx="481">
                  <c:v>44243</c:v>
                </c:pt>
                <c:pt idx="482">
                  <c:v>44239</c:v>
                </c:pt>
                <c:pt idx="483">
                  <c:v>44238</c:v>
                </c:pt>
                <c:pt idx="484">
                  <c:v>44237</c:v>
                </c:pt>
                <c:pt idx="485">
                  <c:v>44236</c:v>
                </c:pt>
                <c:pt idx="486">
                  <c:v>44235</c:v>
                </c:pt>
                <c:pt idx="487">
                  <c:v>44232</c:v>
                </c:pt>
                <c:pt idx="488">
                  <c:v>44231</c:v>
                </c:pt>
                <c:pt idx="489">
                  <c:v>44230</c:v>
                </c:pt>
                <c:pt idx="490">
                  <c:v>44229</c:v>
                </c:pt>
                <c:pt idx="491">
                  <c:v>44228</c:v>
                </c:pt>
                <c:pt idx="492">
                  <c:v>44225</c:v>
                </c:pt>
                <c:pt idx="493">
                  <c:v>44224</c:v>
                </c:pt>
                <c:pt idx="494">
                  <c:v>44223</c:v>
                </c:pt>
                <c:pt idx="495">
                  <c:v>44222</c:v>
                </c:pt>
                <c:pt idx="496">
                  <c:v>44221</c:v>
                </c:pt>
                <c:pt idx="497">
                  <c:v>44218</c:v>
                </c:pt>
                <c:pt idx="498">
                  <c:v>44217</c:v>
                </c:pt>
                <c:pt idx="499">
                  <c:v>44216</c:v>
                </c:pt>
                <c:pt idx="500">
                  <c:v>44215</c:v>
                </c:pt>
                <c:pt idx="501">
                  <c:v>44211</c:v>
                </c:pt>
                <c:pt idx="502">
                  <c:v>44210</c:v>
                </c:pt>
                <c:pt idx="503">
                  <c:v>44209</c:v>
                </c:pt>
                <c:pt idx="504">
                  <c:v>44208</c:v>
                </c:pt>
                <c:pt idx="505">
                  <c:v>44207</c:v>
                </c:pt>
                <c:pt idx="506">
                  <c:v>44204</c:v>
                </c:pt>
                <c:pt idx="507">
                  <c:v>44203</c:v>
                </c:pt>
                <c:pt idx="508">
                  <c:v>44202</c:v>
                </c:pt>
                <c:pt idx="509">
                  <c:v>44201</c:v>
                </c:pt>
                <c:pt idx="510">
                  <c:v>44200</c:v>
                </c:pt>
                <c:pt idx="511">
                  <c:v>44196</c:v>
                </c:pt>
                <c:pt idx="512">
                  <c:v>44195</c:v>
                </c:pt>
                <c:pt idx="513">
                  <c:v>44194</c:v>
                </c:pt>
                <c:pt idx="514">
                  <c:v>44193</c:v>
                </c:pt>
                <c:pt idx="515">
                  <c:v>44189</c:v>
                </c:pt>
                <c:pt idx="516">
                  <c:v>44188</c:v>
                </c:pt>
                <c:pt idx="517">
                  <c:v>44187</c:v>
                </c:pt>
                <c:pt idx="518">
                  <c:v>44186</c:v>
                </c:pt>
                <c:pt idx="519">
                  <c:v>44183</c:v>
                </c:pt>
                <c:pt idx="520">
                  <c:v>44182</c:v>
                </c:pt>
                <c:pt idx="521">
                  <c:v>44181</c:v>
                </c:pt>
                <c:pt idx="522">
                  <c:v>44180</c:v>
                </c:pt>
                <c:pt idx="523">
                  <c:v>44179</c:v>
                </c:pt>
                <c:pt idx="524">
                  <c:v>44176</c:v>
                </c:pt>
                <c:pt idx="525">
                  <c:v>44175</c:v>
                </c:pt>
                <c:pt idx="526">
                  <c:v>44174</c:v>
                </c:pt>
                <c:pt idx="527">
                  <c:v>44173</c:v>
                </c:pt>
                <c:pt idx="528">
                  <c:v>44172</c:v>
                </c:pt>
                <c:pt idx="529">
                  <c:v>44169</c:v>
                </c:pt>
                <c:pt idx="530">
                  <c:v>44168</c:v>
                </c:pt>
                <c:pt idx="531">
                  <c:v>44167</c:v>
                </c:pt>
                <c:pt idx="532">
                  <c:v>44166</c:v>
                </c:pt>
                <c:pt idx="533">
                  <c:v>44165</c:v>
                </c:pt>
                <c:pt idx="534">
                  <c:v>44162</c:v>
                </c:pt>
                <c:pt idx="535">
                  <c:v>44160</c:v>
                </c:pt>
                <c:pt idx="536">
                  <c:v>44159</c:v>
                </c:pt>
                <c:pt idx="537">
                  <c:v>44158</c:v>
                </c:pt>
                <c:pt idx="538">
                  <c:v>44155</c:v>
                </c:pt>
                <c:pt idx="539">
                  <c:v>44154</c:v>
                </c:pt>
                <c:pt idx="540">
                  <c:v>44153</c:v>
                </c:pt>
                <c:pt idx="541">
                  <c:v>44152</c:v>
                </c:pt>
                <c:pt idx="542">
                  <c:v>44151</c:v>
                </c:pt>
                <c:pt idx="543">
                  <c:v>44148</c:v>
                </c:pt>
                <c:pt idx="544">
                  <c:v>44147</c:v>
                </c:pt>
                <c:pt idx="545">
                  <c:v>44146</c:v>
                </c:pt>
                <c:pt idx="546">
                  <c:v>44145</c:v>
                </c:pt>
                <c:pt idx="547">
                  <c:v>44144</c:v>
                </c:pt>
                <c:pt idx="548">
                  <c:v>44141</c:v>
                </c:pt>
                <c:pt idx="549">
                  <c:v>44140</c:v>
                </c:pt>
                <c:pt idx="550">
                  <c:v>44139</c:v>
                </c:pt>
                <c:pt idx="551">
                  <c:v>44138</c:v>
                </c:pt>
                <c:pt idx="552">
                  <c:v>44137</c:v>
                </c:pt>
                <c:pt idx="553">
                  <c:v>44134</c:v>
                </c:pt>
                <c:pt idx="554">
                  <c:v>44133</c:v>
                </c:pt>
                <c:pt idx="555">
                  <c:v>44132</c:v>
                </c:pt>
                <c:pt idx="556">
                  <c:v>44131</c:v>
                </c:pt>
                <c:pt idx="557">
                  <c:v>44130</c:v>
                </c:pt>
                <c:pt idx="558">
                  <c:v>44127</c:v>
                </c:pt>
                <c:pt idx="559">
                  <c:v>44126</c:v>
                </c:pt>
                <c:pt idx="560">
                  <c:v>44125</c:v>
                </c:pt>
                <c:pt idx="561">
                  <c:v>44124</c:v>
                </c:pt>
                <c:pt idx="562">
                  <c:v>44123</c:v>
                </c:pt>
                <c:pt idx="563">
                  <c:v>44120</c:v>
                </c:pt>
                <c:pt idx="564">
                  <c:v>44119</c:v>
                </c:pt>
                <c:pt idx="565">
                  <c:v>44118</c:v>
                </c:pt>
                <c:pt idx="566">
                  <c:v>44117</c:v>
                </c:pt>
                <c:pt idx="567">
                  <c:v>44116</c:v>
                </c:pt>
                <c:pt idx="568">
                  <c:v>44113</c:v>
                </c:pt>
                <c:pt idx="569">
                  <c:v>44112</c:v>
                </c:pt>
                <c:pt idx="570">
                  <c:v>44111</c:v>
                </c:pt>
                <c:pt idx="571">
                  <c:v>44110</c:v>
                </c:pt>
                <c:pt idx="572">
                  <c:v>44109</c:v>
                </c:pt>
                <c:pt idx="573">
                  <c:v>44106</c:v>
                </c:pt>
                <c:pt idx="574">
                  <c:v>44105</c:v>
                </c:pt>
                <c:pt idx="575">
                  <c:v>44104</c:v>
                </c:pt>
                <c:pt idx="576">
                  <c:v>44103</c:v>
                </c:pt>
                <c:pt idx="577">
                  <c:v>44102</c:v>
                </c:pt>
                <c:pt idx="578">
                  <c:v>44099</c:v>
                </c:pt>
                <c:pt idx="579">
                  <c:v>44098</c:v>
                </c:pt>
                <c:pt idx="580">
                  <c:v>44097</c:v>
                </c:pt>
                <c:pt idx="581">
                  <c:v>44096</c:v>
                </c:pt>
                <c:pt idx="582">
                  <c:v>44095</c:v>
                </c:pt>
                <c:pt idx="583">
                  <c:v>44092</c:v>
                </c:pt>
                <c:pt idx="584">
                  <c:v>44091</c:v>
                </c:pt>
                <c:pt idx="585">
                  <c:v>44090</c:v>
                </c:pt>
                <c:pt idx="586">
                  <c:v>44089</c:v>
                </c:pt>
                <c:pt idx="587">
                  <c:v>44088</c:v>
                </c:pt>
                <c:pt idx="588">
                  <c:v>44085</c:v>
                </c:pt>
                <c:pt idx="589">
                  <c:v>44084</c:v>
                </c:pt>
                <c:pt idx="590">
                  <c:v>44083</c:v>
                </c:pt>
                <c:pt idx="591">
                  <c:v>44082</c:v>
                </c:pt>
                <c:pt idx="592">
                  <c:v>44078</c:v>
                </c:pt>
                <c:pt idx="593">
                  <c:v>44077</c:v>
                </c:pt>
                <c:pt idx="594">
                  <c:v>44076</c:v>
                </c:pt>
                <c:pt idx="595">
                  <c:v>44075</c:v>
                </c:pt>
                <c:pt idx="596">
                  <c:v>44074</c:v>
                </c:pt>
                <c:pt idx="597">
                  <c:v>44071</c:v>
                </c:pt>
                <c:pt idx="598">
                  <c:v>44070</c:v>
                </c:pt>
                <c:pt idx="599">
                  <c:v>44069</c:v>
                </c:pt>
                <c:pt idx="600">
                  <c:v>44068</c:v>
                </c:pt>
                <c:pt idx="601">
                  <c:v>44067</c:v>
                </c:pt>
                <c:pt idx="602">
                  <c:v>44064</c:v>
                </c:pt>
                <c:pt idx="603">
                  <c:v>44063</c:v>
                </c:pt>
                <c:pt idx="604">
                  <c:v>44062</c:v>
                </c:pt>
                <c:pt idx="605">
                  <c:v>44061</c:v>
                </c:pt>
                <c:pt idx="606">
                  <c:v>44060</c:v>
                </c:pt>
                <c:pt idx="607">
                  <c:v>44057</c:v>
                </c:pt>
                <c:pt idx="608">
                  <c:v>44056</c:v>
                </c:pt>
                <c:pt idx="609">
                  <c:v>44055</c:v>
                </c:pt>
                <c:pt idx="610">
                  <c:v>44054</c:v>
                </c:pt>
                <c:pt idx="611">
                  <c:v>44053</c:v>
                </c:pt>
                <c:pt idx="612">
                  <c:v>44050</c:v>
                </c:pt>
                <c:pt idx="613">
                  <c:v>44049</c:v>
                </c:pt>
                <c:pt idx="614">
                  <c:v>44048</c:v>
                </c:pt>
                <c:pt idx="615">
                  <c:v>44047</c:v>
                </c:pt>
                <c:pt idx="616">
                  <c:v>44046</c:v>
                </c:pt>
                <c:pt idx="617">
                  <c:v>44043</c:v>
                </c:pt>
                <c:pt idx="618">
                  <c:v>44042</c:v>
                </c:pt>
                <c:pt idx="619">
                  <c:v>44041</c:v>
                </c:pt>
                <c:pt idx="620">
                  <c:v>44040</c:v>
                </c:pt>
                <c:pt idx="621">
                  <c:v>44039</c:v>
                </c:pt>
                <c:pt idx="622">
                  <c:v>44036</c:v>
                </c:pt>
                <c:pt idx="623">
                  <c:v>44035</c:v>
                </c:pt>
                <c:pt idx="624">
                  <c:v>44034</c:v>
                </c:pt>
                <c:pt idx="625">
                  <c:v>44033</c:v>
                </c:pt>
                <c:pt idx="626">
                  <c:v>44032</c:v>
                </c:pt>
                <c:pt idx="627">
                  <c:v>44029</c:v>
                </c:pt>
                <c:pt idx="628">
                  <c:v>44028</c:v>
                </c:pt>
                <c:pt idx="629">
                  <c:v>44027</c:v>
                </c:pt>
                <c:pt idx="630">
                  <c:v>44026</c:v>
                </c:pt>
                <c:pt idx="631">
                  <c:v>44025</c:v>
                </c:pt>
                <c:pt idx="632">
                  <c:v>44022</c:v>
                </c:pt>
                <c:pt idx="633">
                  <c:v>44021</c:v>
                </c:pt>
                <c:pt idx="634">
                  <c:v>44020</c:v>
                </c:pt>
                <c:pt idx="635">
                  <c:v>44019</c:v>
                </c:pt>
                <c:pt idx="636">
                  <c:v>44018</c:v>
                </c:pt>
                <c:pt idx="637">
                  <c:v>44014</c:v>
                </c:pt>
                <c:pt idx="638">
                  <c:v>44013</c:v>
                </c:pt>
                <c:pt idx="639">
                  <c:v>44012</c:v>
                </c:pt>
                <c:pt idx="640">
                  <c:v>44011</c:v>
                </c:pt>
                <c:pt idx="641">
                  <c:v>44008</c:v>
                </c:pt>
                <c:pt idx="642">
                  <c:v>44007</c:v>
                </c:pt>
                <c:pt idx="643">
                  <c:v>44006</c:v>
                </c:pt>
                <c:pt idx="644">
                  <c:v>44005</c:v>
                </c:pt>
                <c:pt idx="645">
                  <c:v>44004</c:v>
                </c:pt>
                <c:pt idx="646">
                  <c:v>44001</c:v>
                </c:pt>
                <c:pt idx="647">
                  <c:v>44000</c:v>
                </c:pt>
                <c:pt idx="648">
                  <c:v>43999</c:v>
                </c:pt>
                <c:pt idx="649">
                  <c:v>43998</c:v>
                </c:pt>
                <c:pt idx="650">
                  <c:v>43997</c:v>
                </c:pt>
                <c:pt idx="651">
                  <c:v>43994</c:v>
                </c:pt>
                <c:pt idx="652">
                  <c:v>43993</c:v>
                </c:pt>
                <c:pt idx="653">
                  <c:v>43992</c:v>
                </c:pt>
                <c:pt idx="654">
                  <c:v>43991</c:v>
                </c:pt>
                <c:pt idx="655">
                  <c:v>43990</c:v>
                </c:pt>
                <c:pt idx="656">
                  <c:v>43987</c:v>
                </c:pt>
                <c:pt idx="657">
                  <c:v>43986</c:v>
                </c:pt>
                <c:pt idx="658">
                  <c:v>43985</c:v>
                </c:pt>
                <c:pt idx="659">
                  <c:v>43984</c:v>
                </c:pt>
                <c:pt idx="660">
                  <c:v>43983</c:v>
                </c:pt>
                <c:pt idx="661">
                  <c:v>43980</c:v>
                </c:pt>
                <c:pt idx="662">
                  <c:v>43979</c:v>
                </c:pt>
                <c:pt idx="663">
                  <c:v>43978</c:v>
                </c:pt>
                <c:pt idx="664">
                  <c:v>43977</c:v>
                </c:pt>
                <c:pt idx="665">
                  <c:v>43973</c:v>
                </c:pt>
                <c:pt idx="666">
                  <c:v>43972</c:v>
                </c:pt>
                <c:pt idx="667">
                  <c:v>43971</c:v>
                </c:pt>
                <c:pt idx="668">
                  <c:v>43970</c:v>
                </c:pt>
                <c:pt idx="669">
                  <c:v>43969</c:v>
                </c:pt>
                <c:pt idx="670">
                  <c:v>43966</c:v>
                </c:pt>
                <c:pt idx="671">
                  <c:v>43965</c:v>
                </c:pt>
                <c:pt idx="672">
                  <c:v>43964</c:v>
                </c:pt>
                <c:pt idx="673">
                  <c:v>43963</c:v>
                </c:pt>
                <c:pt idx="674">
                  <c:v>43962</c:v>
                </c:pt>
                <c:pt idx="675">
                  <c:v>43959</c:v>
                </c:pt>
                <c:pt idx="676">
                  <c:v>43958</c:v>
                </c:pt>
                <c:pt idx="677">
                  <c:v>43957</c:v>
                </c:pt>
                <c:pt idx="678">
                  <c:v>43956</c:v>
                </c:pt>
                <c:pt idx="679">
                  <c:v>43955</c:v>
                </c:pt>
                <c:pt idx="680">
                  <c:v>43952</c:v>
                </c:pt>
                <c:pt idx="681">
                  <c:v>43951</c:v>
                </c:pt>
                <c:pt idx="682">
                  <c:v>43950</c:v>
                </c:pt>
                <c:pt idx="683">
                  <c:v>43949</c:v>
                </c:pt>
                <c:pt idx="684">
                  <c:v>43948</c:v>
                </c:pt>
                <c:pt idx="685">
                  <c:v>43945</c:v>
                </c:pt>
                <c:pt idx="686">
                  <c:v>43944</c:v>
                </c:pt>
                <c:pt idx="687">
                  <c:v>43943</c:v>
                </c:pt>
                <c:pt idx="688">
                  <c:v>43942</c:v>
                </c:pt>
                <c:pt idx="689">
                  <c:v>43941</c:v>
                </c:pt>
                <c:pt idx="690">
                  <c:v>43938</c:v>
                </c:pt>
                <c:pt idx="691">
                  <c:v>43937</c:v>
                </c:pt>
                <c:pt idx="692">
                  <c:v>43936</c:v>
                </c:pt>
                <c:pt idx="693">
                  <c:v>43935</c:v>
                </c:pt>
                <c:pt idx="694">
                  <c:v>43934</c:v>
                </c:pt>
                <c:pt idx="695">
                  <c:v>43930</c:v>
                </c:pt>
                <c:pt idx="696">
                  <c:v>43929</c:v>
                </c:pt>
                <c:pt idx="697">
                  <c:v>43928</c:v>
                </c:pt>
                <c:pt idx="698">
                  <c:v>43927</c:v>
                </c:pt>
                <c:pt idx="699">
                  <c:v>43924</c:v>
                </c:pt>
                <c:pt idx="700">
                  <c:v>43923</c:v>
                </c:pt>
                <c:pt idx="701">
                  <c:v>43922</c:v>
                </c:pt>
                <c:pt idx="702">
                  <c:v>43921</c:v>
                </c:pt>
                <c:pt idx="703">
                  <c:v>43920</c:v>
                </c:pt>
                <c:pt idx="704">
                  <c:v>43917</c:v>
                </c:pt>
                <c:pt idx="705">
                  <c:v>43916</c:v>
                </c:pt>
                <c:pt idx="706">
                  <c:v>43915</c:v>
                </c:pt>
                <c:pt idx="707">
                  <c:v>43914</c:v>
                </c:pt>
                <c:pt idx="708">
                  <c:v>43913</c:v>
                </c:pt>
                <c:pt idx="709">
                  <c:v>43910</c:v>
                </c:pt>
                <c:pt idx="710">
                  <c:v>43909</c:v>
                </c:pt>
                <c:pt idx="711">
                  <c:v>43908</c:v>
                </c:pt>
                <c:pt idx="712">
                  <c:v>43907</c:v>
                </c:pt>
                <c:pt idx="713">
                  <c:v>43906</c:v>
                </c:pt>
                <c:pt idx="714">
                  <c:v>43903</c:v>
                </c:pt>
                <c:pt idx="715">
                  <c:v>43902</c:v>
                </c:pt>
                <c:pt idx="716">
                  <c:v>43901</c:v>
                </c:pt>
                <c:pt idx="717">
                  <c:v>43900</c:v>
                </c:pt>
                <c:pt idx="718">
                  <c:v>43899</c:v>
                </c:pt>
                <c:pt idx="719">
                  <c:v>43896</c:v>
                </c:pt>
                <c:pt idx="720">
                  <c:v>43895</c:v>
                </c:pt>
                <c:pt idx="721">
                  <c:v>43894</c:v>
                </c:pt>
                <c:pt idx="722">
                  <c:v>43893</c:v>
                </c:pt>
                <c:pt idx="723">
                  <c:v>43892</c:v>
                </c:pt>
                <c:pt idx="724">
                  <c:v>43889</c:v>
                </c:pt>
                <c:pt idx="725">
                  <c:v>43888</c:v>
                </c:pt>
                <c:pt idx="726">
                  <c:v>43887</c:v>
                </c:pt>
                <c:pt idx="727">
                  <c:v>43886</c:v>
                </c:pt>
                <c:pt idx="728">
                  <c:v>43885</c:v>
                </c:pt>
                <c:pt idx="729">
                  <c:v>43882</c:v>
                </c:pt>
                <c:pt idx="730">
                  <c:v>43881</c:v>
                </c:pt>
                <c:pt idx="731">
                  <c:v>43880</c:v>
                </c:pt>
                <c:pt idx="732">
                  <c:v>43879</c:v>
                </c:pt>
                <c:pt idx="733">
                  <c:v>43875</c:v>
                </c:pt>
                <c:pt idx="734">
                  <c:v>43874</c:v>
                </c:pt>
                <c:pt idx="735">
                  <c:v>43873</c:v>
                </c:pt>
                <c:pt idx="736">
                  <c:v>43872</c:v>
                </c:pt>
                <c:pt idx="737">
                  <c:v>43871</c:v>
                </c:pt>
                <c:pt idx="738">
                  <c:v>43868</c:v>
                </c:pt>
                <c:pt idx="739">
                  <c:v>43867</c:v>
                </c:pt>
                <c:pt idx="740">
                  <c:v>43866</c:v>
                </c:pt>
                <c:pt idx="741">
                  <c:v>43865</c:v>
                </c:pt>
                <c:pt idx="742">
                  <c:v>43864</c:v>
                </c:pt>
                <c:pt idx="743">
                  <c:v>43861</c:v>
                </c:pt>
                <c:pt idx="744">
                  <c:v>43860</c:v>
                </c:pt>
                <c:pt idx="745">
                  <c:v>43859</c:v>
                </c:pt>
                <c:pt idx="746">
                  <c:v>43858</c:v>
                </c:pt>
                <c:pt idx="747">
                  <c:v>43857</c:v>
                </c:pt>
                <c:pt idx="748">
                  <c:v>43854</c:v>
                </c:pt>
                <c:pt idx="749">
                  <c:v>43853</c:v>
                </c:pt>
                <c:pt idx="750">
                  <c:v>43852</c:v>
                </c:pt>
                <c:pt idx="751">
                  <c:v>43851</c:v>
                </c:pt>
                <c:pt idx="752">
                  <c:v>43847</c:v>
                </c:pt>
                <c:pt idx="753">
                  <c:v>43846</c:v>
                </c:pt>
                <c:pt idx="754">
                  <c:v>43845</c:v>
                </c:pt>
                <c:pt idx="755">
                  <c:v>43844</c:v>
                </c:pt>
                <c:pt idx="756" formatCode="yyyymm">
                  <c:v>43843</c:v>
                </c:pt>
                <c:pt idx="757" formatCode="yyyymm">
                  <c:v>43840</c:v>
                </c:pt>
                <c:pt idx="758" formatCode="yyyymm">
                  <c:v>43839</c:v>
                </c:pt>
                <c:pt idx="759" formatCode="yyyymm">
                  <c:v>43838</c:v>
                </c:pt>
                <c:pt idx="760" formatCode="yyyymm">
                  <c:v>43837</c:v>
                </c:pt>
                <c:pt idx="761" formatCode="yyyymm">
                  <c:v>43836</c:v>
                </c:pt>
                <c:pt idx="762" formatCode="yyyymm">
                  <c:v>43833</c:v>
                </c:pt>
                <c:pt idx="763" formatCode="yyyymm">
                  <c:v>43832</c:v>
                </c:pt>
                <c:pt idx="764" formatCode="yyyymm">
                  <c:v>43830</c:v>
                </c:pt>
              </c:numCache>
            </c:numRef>
          </c:cat>
          <c:val>
            <c:numRef>
              <c:f>Graph!$B$2:$B$858</c:f>
              <c:numCache>
                <c:formatCode>0.0</c:formatCode>
                <c:ptCount val="857"/>
                <c:pt idx="0">
                  <c:v>742.75</c:v>
                </c:pt>
                <c:pt idx="1">
                  <c:v>740</c:v>
                </c:pt>
                <c:pt idx="2">
                  <c:v>731</c:v>
                </c:pt>
                <c:pt idx="3">
                  <c:v>741.5</c:v>
                </c:pt>
                <c:pt idx="4">
                  <c:v>743.5</c:v>
                </c:pt>
                <c:pt idx="5">
                  <c:v>746.75</c:v>
                </c:pt>
                <c:pt idx="6">
                  <c:v>745.5</c:v>
                </c:pt>
                <c:pt idx="7">
                  <c:v>775.5</c:v>
                </c:pt>
                <c:pt idx="8">
                  <c:v>792</c:v>
                </c:pt>
                <c:pt idx="9">
                  <c:v>774</c:v>
                </c:pt>
                <c:pt idx="10">
                  <c:v>785.5</c:v>
                </c:pt>
                <c:pt idx="11">
                  <c:v>774.5</c:v>
                </c:pt>
                <c:pt idx="12">
                  <c:v>776</c:v>
                </c:pt>
                <c:pt idx="13">
                  <c:v>762.25</c:v>
                </c:pt>
                <c:pt idx="14">
                  <c:v>767.75</c:v>
                </c:pt>
                <c:pt idx="15">
                  <c:v>750.5</c:v>
                </c:pt>
                <c:pt idx="16">
                  <c:v>748.5</c:v>
                </c:pt>
                <c:pt idx="17">
                  <c:v>753.5</c:v>
                </c:pt>
                <c:pt idx="18">
                  <c:v>757.25</c:v>
                </c:pt>
                <c:pt idx="19">
                  <c:v>749.25</c:v>
                </c:pt>
                <c:pt idx="20">
                  <c:v>750.75</c:v>
                </c:pt>
                <c:pt idx="21">
                  <c:v>754.75</c:v>
                </c:pt>
                <c:pt idx="22">
                  <c:v>734.25</c:v>
                </c:pt>
                <c:pt idx="23">
                  <c:v>746.25</c:v>
                </c:pt>
                <c:pt idx="24">
                  <c:v>749.5</c:v>
                </c:pt>
                <c:pt idx="25">
                  <c:v>729</c:v>
                </c:pt>
                <c:pt idx="26">
                  <c:v>739</c:v>
                </c:pt>
                <c:pt idx="27">
                  <c:v>761</c:v>
                </c:pt>
                <c:pt idx="28">
                  <c:v>783</c:v>
                </c:pt>
                <c:pt idx="29">
                  <c:v>795.5</c:v>
                </c:pt>
                <c:pt idx="30">
                  <c:v>781.5</c:v>
                </c:pt>
                <c:pt idx="31">
                  <c:v>780.75</c:v>
                </c:pt>
                <c:pt idx="32">
                  <c:v>797</c:v>
                </c:pt>
                <c:pt idx="33">
                  <c:v>813.5</c:v>
                </c:pt>
                <c:pt idx="34">
                  <c:v>810.5</c:v>
                </c:pt>
                <c:pt idx="35">
                  <c:v>818.25</c:v>
                </c:pt>
                <c:pt idx="36">
                  <c:v>822</c:v>
                </c:pt>
                <c:pt idx="37">
                  <c:v>825</c:v>
                </c:pt>
                <c:pt idx="38">
                  <c:v>837.25</c:v>
                </c:pt>
                <c:pt idx="39">
                  <c:v>848</c:v>
                </c:pt>
                <c:pt idx="40">
                  <c:v>838.25</c:v>
                </c:pt>
                <c:pt idx="41">
                  <c:v>813.75</c:v>
                </c:pt>
                <c:pt idx="42">
                  <c:v>803.5</c:v>
                </c:pt>
                <c:pt idx="43">
                  <c:v>806.5</c:v>
                </c:pt>
                <c:pt idx="44">
                  <c:v>827.75</c:v>
                </c:pt>
                <c:pt idx="45">
                  <c:v>845.75</c:v>
                </c:pt>
                <c:pt idx="46">
                  <c:v>847.75</c:v>
                </c:pt>
                <c:pt idx="47">
                  <c:v>840.5</c:v>
                </c:pt>
                <c:pt idx="48">
                  <c:v>846</c:v>
                </c:pt>
                <c:pt idx="49">
                  <c:v>902.5</c:v>
                </c:pt>
                <c:pt idx="50">
                  <c:v>882.25</c:v>
                </c:pt>
                <c:pt idx="51">
                  <c:v>829.25</c:v>
                </c:pt>
                <c:pt idx="52">
                  <c:v>838.5</c:v>
                </c:pt>
                <c:pt idx="53">
                  <c:v>840.5</c:v>
                </c:pt>
                <c:pt idx="54">
                  <c:v>834.75</c:v>
                </c:pt>
                <c:pt idx="55">
                  <c:v>838.75</c:v>
                </c:pt>
                <c:pt idx="56">
                  <c:v>850.75</c:v>
                </c:pt>
                <c:pt idx="57">
                  <c:v>849.25</c:v>
                </c:pt>
                <c:pt idx="58">
                  <c:v>841.25</c:v>
                </c:pt>
                <c:pt idx="59">
                  <c:v>849.5</c:v>
                </c:pt>
                <c:pt idx="60">
                  <c:v>861</c:v>
                </c:pt>
                <c:pt idx="61">
                  <c:v>859.75</c:v>
                </c:pt>
                <c:pt idx="62">
                  <c:v>892.25</c:v>
                </c:pt>
                <c:pt idx="63">
                  <c:v>882.25</c:v>
                </c:pt>
                <c:pt idx="64">
                  <c:v>901</c:v>
                </c:pt>
                <c:pt idx="65">
                  <c:v>938</c:v>
                </c:pt>
                <c:pt idx="66">
                  <c:v>880.25</c:v>
                </c:pt>
                <c:pt idx="67">
                  <c:v>879</c:v>
                </c:pt>
                <c:pt idx="68">
                  <c:v>902</c:v>
                </c:pt>
                <c:pt idx="69">
                  <c:v>903</c:v>
                </c:pt>
                <c:pt idx="70">
                  <c:v>912</c:v>
                </c:pt>
                <c:pt idx="71">
                  <c:v>921.5</c:v>
                </c:pt>
                <c:pt idx="72">
                  <c:v>896.25</c:v>
                </c:pt>
                <c:pt idx="73">
                  <c:v>903.25</c:v>
                </c:pt>
                <c:pt idx="74">
                  <c:v>871.5</c:v>
                </c:pt>
                <c:pt idx="75">
                  <c:v>858</c:v>
                </c:pt>
                <c:pt idx="76">
                  <c:v>880.5</c:v>
                </c:pt>
                <c:pt idx="77">
                  <c:v>910.75</c:v>
                </c:pt>
                <c:pt idx="78">
                  <c:v>903.75</c:v>
                </c:pt>
                <c:pt idx="79">
                  <c:v>893.75</c:v>
                </c:pt>
                <c:pt idx="80">
                  <c:v>830.5</c:v>
                </c:pt>
                <c:pt idx="81">
                  <c:v>859.75</c:v>
                </c:pt>
                <c:pt idx="82">
                  <c:v>845</c:v>
                </c:pt>
                <c:pt idx="83">
                  <c:v>872.25</c:v>
                </c:pt>
                <c:pt idx="84">
                  <c:v>860.5</c:v>
                </c:pt>
                <c:pt idx="85">
                  <c:v>858.75</c:v>
                </c:pt>
                <c:pt idx="86">
                  <c:v>869.5</c:v>
                </c:pt>
                <c:pt idx="87">
                  <c:v>829</c:v>
                </c:pt>
                <c:pt idx="88">
                  <c:v>844.25</c:v>
                </c:pt>
                <c:pt idx="89">
                  <c:v>817</c:v>
                </c:pt>
                <c:pt idx="90">
                  <c:v>811</c:v>
                </c:pt>
                <c:pt idx="91">
                  <c:v>794.25</c:v>
                </c:pt>
                <c:pt idx="92">
                  <c:v>831.5</c:v>
                </c:pt>
                <c:pt idx="93">
                  <c:v>820.25</c:v>
                </c:pt>
                <c:pt idx="94">
                  <c:v>842.75</c:v>
                </c:pt>
                <c:pt idx="95">
                  <c:v>805.25</c:v>
                </c:pt>
                <c:pt idx="96">
                  <c:v>789</c:v>
                </c:pt>
                <c:pt idx="97">
                  <c:v>813.25</c:v>
                </c:pt>
                <c:pt idx="98">
                  <c:v>800.5</c:v>
                </c:pt>
                <c:pt idx="99">
                  <c:v>788.25</c:v>
                </c:pt>
                <c:pt idx="100">
                  <c:v>771</c:v>
                </c:pt>
                <c:pt idx="101">
                  <c:v>749</c:v>
                </c:pt>
                <c:pt idx="102">
                  <c:v>780.5</c:v>
                </c:pt>
                <c:pt idx="103">
                  <c:v>802.75</c:v>
                </c:pt>
                <c:pt idx="104">
                  <c:v>817.75</c:v>
                </c:pt>
                <c:pt idx="105">
                  <c:v>822.5</c:v>
                </c:pt>
                <c:pt idx="106">
                  <c:v>826.25</c:v>
                </c:pt>
                <c:pt idx="107">
                  <c:v>816.25</c:v>
                </c:pt>
                <c:pt idx="108">
                  <c:v>781.5</c:v>
                </c:pt>
                <c:pt idx="109">
                  <c:v>779.75</c:v>
                </c:pt>
                <c:pt idx="110">
                  <c:v>775.75</c:v>
                </c:pt>
                <c:pt idx="111">
                  <c:v>782.5</c:v>
                </c:pt>
                <c:pt idx="112">
                  <c:v>763.75</c:v>
                </c:pt>
                <c:pt idx="113">
                  <c:v>774.75</c:v>
                </c:pt>
                <c:pt idx="114">
                  <c:v>800.25</c:v>
                </c:pt>
                <c:pt idx="115">
                  <c:v>807.75</c:v>
                </c:pt>
                <c:pt idx="116">
                  <c:v>817</c:v>
                </c:pt>
                <c:pt idx="117">
                  <c:v>790.25</c:v>
                </c:pt>
                <c:pt idx="118">
                  <c:v>803.75</c:v>
                </c:pt>
                <c:pt idx="119">
                  <c:v>770</c:v>
                </c:pt>
                <c:pt idx="120">
                  <c:v>759</c:v>
                </c:pt>
                <c:pt idx="121">
                  <c:v>806.25</c:v>
                </c:pt>
                <c:pt idx="122">
                  <c:v>819.5</c:v>
                </c:pt>
                <c:pt idx="123">
                  <c:v>812.25</c:v>
                </c:pt>
                <c:pt idx="124">
                  <c:v>812.75</c:v>
                </c:pt>
                <c:pt idx="125">
                  <c:v>776.75</c:v>
                </c:pt>
                <c:pt idx="126">
                  <c:v>795</c:v>
                </c:pt>
                <c:pt idx="127">
                  <c:v>810.75</c:v>
                </c:pt>
                <c:pt idx="128">
                  <c:v>814.25</c:v>
                </c:pt>
                <c:pt idx="129">
                  <c:v>856.5</c:v>
                </c:pt>
                <c:pt idx="130">
                  <c:v>891.5</c:v>
                </c:pt>
                <c:pt idx="131">
                  <c:v>836.5</c:v>
                </c:pt>
                <c:pt idx="132">
                  <c:v>804.5</c:v>
                </c:pt>
                <c:pt idx="133">
                  <c:v>807</c:v>
                </c:pt>
                <c:pt idx="134">
                  <c:v>846</c:v>
                </c:pt>
                <c:pt idx="135">
                  <c:v>884</c:v>
                </c:pt>
                <c:pt idx="136">
                  <c:v>930</c:v>
                </c:pt>
                <c:pt idx="137">
                  <c:v>936</c:v>
                </c:pt>
                <c:pt idx="138">
                  <c:v>917.5</c:v>
                </c:pt>
                <c:pt idx="139">
                  <c:v>936.5</c:v>
                </c:pt>
                <c:pt idx="140">
                  <c:v>949.25</c:v>
                </c:pt>
                <c:pt idx="141">
                  <c:v>988.75</c:v>
                </c:pt>
                <c:pt idx="142">
                  <c:v>987.25</c:v>
                </c:pt>
                <c:pt idx="143">
                  <c:v>1046.75</c:v>
                </c:pt>
                <c:pt idx="144">
                  <c:v>1090.5</c:v>
                </c:pt>
                <c:pt idx="145">
                  <c:v>1063.5</c:v>
                </c:pt>
                <c:pt idx="146">
                  <c:v>1065.25</c:v>
                </c:pt>
                <c:pt idx="147">
                  <c:v>1086</c:v>
                </c:pt>
                <c:pt idx="148">
                  <c:v>1070.75</c:v>
                </c:pt>
                <c:pt idx="149">
                  <c:v>1071.25</c:v>
                </c:pt>
                <c:pt idx="150">
                  <c:v>1074.75</c:v>
                </c:pt>
                <c:pt idx="151">
                  <c:v>1071.75</c:v>
                </c:pt>
                <c:pt idx="152">
                  <c:v>1093</c:v>
                </c:pt>
                <c:pt idx="153">
                  <c:v>1040</c:v>
                </c:pt>
                <c:pt idx="154">
                  <c:v>1058.25</c:v>
                </c:pt>
                <c:pt idx="155">
                  <c:v>1041.25</c:v>
                </c:pt>
                <c:pt idx="156">
                  <c:v>1087.5</c:v>
                </c:pt>
                <c:pt idx="157">
                  <c:v>1157.5</c:v>
                </c:pt>
                <c:pt idx="158">
                  <c:v>1143.25</c:v>
                </c:pt>
                <c:pt idx="159">
                  <c:v>1148.25</c:v>
                </c:pt>
                <c:pt idx="160">
                  <c:v>1154.75</c:v>
                </c:pt>
                <c:pt idx="161">
                  <c:v>1190</c:v>
                </c:pt>
                <c:pt idx="162">
                  <c:v>1168.75</c:v>
                </c:pt>
                <c:pt idx="163">
                  <c:v>1200.5</c:v>
                </c:pt>
                <c:pt idx="164">
                  <c:v>1230.75</c:v>
                </c:pt>
                <c:pt idx="165">
                  <c:v>1277.5</c:v>
                </c:pt>
                <c:pt idx="166">
                  <c:v>1247.5</c:v>
                </c:pt>
                <c:pt idx="167">
                  <c:v>1177.5</c:v>
                </c:pt>
                <c:pt idx="168">
                  <c:v>1178.75</c:v>
                </c:pt>
                <c:pt idx="169">
                  <c:v>1113</c:v>
                </c:pt>
                <c:pt idx="170">
                  <c:v>1095.5</c:v>
                </c:pt>
                <c:pt idx="171">
                  <c:v>1092.75</c:v>
                </c:pt>
                <c:pt idx="172">
                  <c:v>1108.5</c:v>
                </c:pt>
                <c:pt idx="173">
                  <c:v>1106.5</c:v>
                </c:pt>
                <c:pt idx="174">
                  <c:v>1076.5</c:v>
                </c:pt>
                <c:pt idx="175">
                  <c:v>1045.5</c:v>
                </c:pt>
                <c:pt idx="176">
                  <c:v>1055.5</c:v>
                </c:pt>
                <c:pt idx="177">
                  <c:v>1055.75</c:v>
                </c:pt>
                <c:pt idx="178">
                  <c:v>1085.75</c:v>
                </c:pt>
                <c:pt idx="179">
                  <c:v>1091.25</c:v>
                </c:pt>
                <c:pt idx="180">
                  <c:v>1095</c:v>
                </c:pt>
                <c:pt idx="181">
                  <c:v>1072.5</c:v>
                </c:pt>
                <c:pt idx="182">
                  <c:v>1075.25</c:v>
                </c:pt>
                <c:pt idx="183">
                  <c:v>1076.5</c:v>
                </c:pt>
                <c:pt idx="184">
                  <c:v>1097.5</c:v>
                </c:pt>
                <c:pt idx="185">
                  <c:v>1109</c:v>
                </c:pt>
                <c:pt idx="186">
                  <c:v>1128.75</c:v>
                </c:pt>
                <c:pt idx="187">
                  <c:v>1104.5</c:v>
                </c:pt>
                <c:pt idx="188">
                  <c:v>1121.25</c:v>
                </c:pt>
                <c:pt idx="189">
                  <c:v>1112.5</c:v>
                </c:pt>
                <c:pt idx="190">
                  <c:v>1089</c:v>
                </c:pt>
                <c:pt idx="191">
                  <c:v>1058.25</c:v>
                </c:pt>
                <c:pt idx="192">
                  <c:v>1020</c:v>
                </c:pt>
                <c:pt idx="193">
                  <c:v>1038.25</c:v>
                </c:pt>
                <c:pt idx="194">
                  <c:v>1045.25</c:v>
                </c:pt>
                <c:pt idx="195">
                  <c:v>1010.25</c:v>
                </c:pt>
                <c:pt idx="196">
                  <c:v>984.5</c:v>
                </c:pt>
                <c:pt idx="197">
                  <c:v>1006</c:v>
                </c:pt>
                <c:pt idx="198">
                  <c:v>1027.25</c:v>
                </c:pt>
                <c:pt idx="199">
                  <c:v>1014.25</c:v>
                </c:pt>
                <c:pt idx="200">
                  <c:v>1057</c:v>
                </c:pt>
                <c:pt idx="201">
                  <c:v>1102.25</c:v>
                </c:pt>
                <c:pt idx="202">
                  <c:v>1085.75</c:v>
                </c:pt>
                <c:pt idx="203">
                  <c:v>1105.75</c:v>
                </c:pt>
                <c:pt idx="204">
                  <c:v>1118.25</c:v>
                </c:pt>
                <c:pt idx="205">
                  <c:v>1119.25</c:v>
                </c:pt>
                <c:pt idx="206">
                  <c:v>1063.75</c:v>
                </c:pt>
                <c:pt idx="207">
                  <c:v>1098</c:v>
                </c:pt>
                <c:pt idx="208">
                  <c:v>1069.25</c:v>
                </c:pt>
                <c:pt idx="209">
                  <c:v>1154.25</c:v>
                </c:pt>
                <c:pt idx="210">
                  <c:v>1096.25</c:v>
                </c:pt>
                <c:pt idx="211">
                  <c:v>1106.5</c:v>
                </c:pt>
                <c:pt idx="212">
                  <c:v>1087</c:v>
                </c:pt>
                <c:pt idx="213">
                  <c:v>1201.5</c:v>
                </c:pt>
                <c:pt idx="214">
                  <c:v>1286.5</c:v>
                </c:pt>
                <c:pt idx="215">
                  <c:v>1294</c:v>
                </c:pt>
                <c:pt idx="216">
                  <c:v>1209</c:v>
                </c:pt>
                <c:pt idx="217">
                  <c:v>1134</c:v>
                </c:pt>
                <c:pt idx="218">
                  <c:v>1059</c:v>
                </c:pt>
                <c:pt idx="219">
                  <c:v>984</c:v>
                </c:pt>
                <c:pt idx="220">
                  <c:v>934</c:v>
                </c:pt>
                <c:pt idx="221">
                  <c:v>859.75</c:v>
                </c:pt>
                <c:pt idx="222">
                  <c:v>934.75</c:v>
                </c:pt>
                <c:pt idx="223">
                  <c:v>884.75</c:v>
                </c:pt>
                <c:pt idx="224">
                  <c:v>852.5</c:v>
                </c:pt>
                <c:pt idx="225">
                  <c:v>804</c:v>
                </c:pt>
                <c:pt idx="226">
                  <c:v>804.75</c:v>
                </c:pt>
                <c:pt idx="227">
                  <c:v>786.25</c:v>
                </c:pt>
                <c:pt idx="228">
                  <c:v>785.75</c:v>
                </c:pt>
                <c:pt idx="229">
                  <c:v>805.5</c:v>
                </c:pt>
                <c:pt idx="230">
                  <c:v>804</c:v>
                </c:pt>
                <c:pt idx="231">
                  <c:v>771.5</c:v>
                </c:pt>
                <c:pt idx="232">
                  <c:v>785</c:v>
                </c:pt>
                <c:pt idx="233">
                  <c:v>778.75</c:v>
                </c:pt>
                <c:pt idx="234">
                  <c:v>768.75</c:v>
                </c:pt>
                <c:pt idx="235">
                  <c:v>763.25</c:v>
                </c:pt>
                <c:pt idx="236">
                  <c:v>751.75</c:v>
                </c:pt>
                <c:pt idx="237">
                  <c:v>755</c:v>
                </c:pt>
                <c:pt idx="238">
                  <c:v>769</c:v>
                </c:pt>
                <c:pt idx="239">
                  <c:v>761.25</c:v>
                </c:pt>
                <c:pt idx="240">
                  <c:v>786.25</c:v>
                </c:pt>
                <c:pt idx="241">
                  <c:v>777</c:v>
                </c:pt>
                <c:pt idx="242">
                  <c:v>795</c:v>
                </c:pt>
                <c:pt idx="243">
                  <c:v>818</c:v>
                </c:pt>
                <c:pt idx="244">
                  <c:v>800.5</c:v>
                </c:pt>
                <c:pt idx="245">
                  <c:v>780</c:v>
                </c:pt>
                <c:pt idx="246">
                  <c:v>790.25</c:v>
                </c:pt>
                <c:pt idx="247">
                  <c:v>796.5</c:v>
                </c:pt>
                <c:pt idx="248">
                  <c:v>769</c:v>
                </c:pt>
                <c:pt idx="249">
                  <c:v>741.5</c:v>
                </c:pt>
                <c:pt idx="250">
                  <c:v>746.75</c:v>
                </c:pt>
                <c:pt idx="251">
                  <c:v>757.75</c:v>
                </c:pt>
                <c:pt idx="252">
                  <c:v>770.25</c:v>
                </c:pt>
                <c:pt idx="253">
                  <c:v>762</c:v>
                </c:pt>
                <c:pt idx="254">
                  <c:v>758.5</c:v>
                </c:pt>
                <c:pt idx="255">
                  <c:v>746</c:v>
                </c:pt>
                <c:pt idx="256">
                  <c:v>760.75</c:v>
                </c:pt>
                <c:pt idx="257">
                  <c:v>770</c:v>
                </c:pt>
                <c:pt idx="258">
                  <c:v>758</c:v>
                </c:pt>
                <c:pt idx="259">
                  <c:v>770.75</c:v>
                </c:pt>
                <c:pt idx="260">
                  <c:v>779.75</c:v>
                </c:pt>
                <c:pt idx="261">
                  <c:v>787.75</c:v>
                </c:pt>
                <c:pt idx="262">
                  <c:v>783.5</c:v>
                </c:pt>
                <c:pt idx="263">
                  <c:v>804</c:v>
                </c:pt>
                <c:pt idx="264">
                  <c:v>814.75</c:v>
                </c:pt>
                <c:pt idx="265">
                  <c:v>814</c:v>
                </c:pt>
                <c:pt idx="266">
                  <c:v>799</c:v>
                </c:pt>
                <c:pt idx="267">
                  <c:v>777.75</c:v>
                </c:pt>
                <c:pt idx="268">
                  <c:v>775</c:v>
                </c:pt>
                <c:pt idx="269">
                  <c:v>770.5</c:v>
                </c:pt>
                <c:pt idx="270">
                  <c:v>756</c:v>
                </c:pt>
                <c:pt idx="271">
                  <c:v>787</c:v>
                </c:pt>
                <c:pt idx="272">
                  <c:v>788.75</c:v>
                </c:pt>
                <c:pt idx="273">
                  <c:v>785.25</c:v>
                </c:pt>
                <c:pt idx="274">
                  <c:v>776.75</c:v>
                </c:pt>
                <c:pt idx="275">
                  <c:v>794.5</c:v>
                </c:pt>
                <c:pt idx="276">
                  <c:v>808.5</c:v>
                </c:pt>
                <c:pt idx="277">
                  <c:v>806.25</c:v>
                </c:pt>
                <c:pt idx="278">
                  <c:v>803.75</c:v>
                </c:pt>
                <c:pt idx="279">
                  <c:v>815</c:v>
                </c:pt>
                <c:pt idx="280">
                  <c:v>790.5</c:v>
                </c:pt>
                <c:pt idx="281">
                  <c:v>787.25</c:v>
                </c:pt>
                <c:pt idx="282">
                  <c:v>822.25</c:v>
                </c:pt>
                <c:pt idx="283">
                  <c:v>840.25</c:v>
                </c:pt>
                <c:pt idx="284">
                  <c:v>850.25</c:v>
                </c:pt>
                <c:pt idx="285">
                  <c:v>867.5</c:v>
                </c:pt>
                <c:pt idx="286">
                  <c:v>857.5</c:v>
                </c:pt>
                <c:pt idx="287">
                  <c:v>834.25</c:v>
                </c:pt>
                <c:pt idx="288">
                  <c:v>830.75</c:v>
                </c:pt>
                <c:pt idx="289">
                  <c:v>833</c:v>
                </c:pt>
                <c:pt idx="290">
                  <c:v>820</c:v>
                </c:pt>
                <c:pt idx="291">
                  <c:v>836.75</c:v>
                </c:pt>
                <c:pt idx="292">
                  <c:v>828.5</c:v>
                </c:pt>
                <c:pt idx="293">
                  <c:v>824.25</c:v>
                </c:pt>
                <c:pt idx="294">
                  <c:v>803</c:v>
                </c:pt>
                <c:pt idx="295">
                  <c:v>778.5</c:v>
                </c:pt>
                <c:pt idx="296">
                  <c:v>768</c:v>
                </c:pt>
                <c:pt idx="297">
                  <c:v>766.5</c:v>
                </c:pt>
                <c:pt idx="298">
                  <c:v>773.75</c:v>
                </c:pt>
                <c:pt idx="299">
                  <c:v>781</c:v>
                </c:pt>
                <c:pt idx="300">
                  <c:v>791.5</c:v>
                </c:pt>
                <c:pt idx="301">
                  <c:v>797.25</c:v>
                </c:pt>
                <c:pt idx="302">
                  <c:v>772.75</c:v>
                </c:pt>
                <c:pt idx="303">
                  <c:v>772.5</c:v>
                </c:pt>
                <c:pt idx="304">
                  <c:v>759.75</c:v>
                </c:pt>
                <c:pt idx="305">
                  <c:v>752.25</c:v>
                </c:pt>
                <c:pt idx="306">
                  <c:v>759.5</c:v>
                </c:pt>
                <c:pt idx="307">
                  <c:v>756</c:v>
                </c:pt>
                <c:pt idx="308">
                  <c:v>741.25</c:v>
                </c:pt>
                <c:pt idx="309">
                  <c:v>749.25</c:v>
                </c:pt>
                <c:pt idx="310">
                  <c:v>736</c:v>
                </c:pt>
                <c:pt idx="311">
                  <c:v>736.25</c:v>
                </c:pt>
                <c:pt idx="312">
                  <c:v>734</c:v>
                </c:pt>
                <c:pt idx="313">
                  <c:v>724.75</c:v>
                </c:pt>
                <c:pt idx="314">
                  <c:v>718.75</c:v>
                </c:pt>
                <c:pt idx="315">
                  <c:v>734</c:v>
                </c:pt>
                <c:pt idx="316">
                  <c:v>731.75</c:v>
                </c:pt>
                <c:pt idx="317">
                  <c:v>734</c:v>
                </c:pt>
                <c:pt idx="318">
                  <c:v>741.25</c:v>
                </c:pt>
                <c:pt idx="319">
                  <c:v>746</c:v>
                </c:pt>
                <c:pt idx="320">
                  <c:v>744.75</c:v>
                </c:pt>
                <c:pt idx="321">
                  <c:v>756.5</c:v>
                </c:pt>
                <c:pt idx="322">
                  <c:v>755.25</c:v>
                </c:pt>
                <c:pt idx="323">
                  <c:v>725.5</c:v>
                </c:pt>
                <c:pt idx="324">
                  <c:v>710.25</c:v>
                </c:pt>
                <c:pt idx="325">
                  <c:v>706.5</c:v>
                </c:pt>
                <c:pt idx="326">
                  <c:v>722.25</c:v>
                </c:pt>
                <c:pt idx="327">
                  <c:v>723.75</c:v>
                </c:pt>
                <c:pt idx="328">
                  <c:v>717.75</c:v>
                </c:pt>
                <c:pt idx="329">
                  <c:v>705.75</c:v>
                </c:pt>
                <c:pt idx="330">
                  <c:v>690.25</c:v>
                </c:pt>
                <c:pt idx="331">
                  <c:v>700.75</c:v>
                </c:pt>
                <c:pt idx="332">
                  <c:v>708.75</c:v>
                </c:pt>
                <c:pt idx="333">
                  <c:v>713</c:v>
                </c:pt>
                <c:pt idx="334">
                  <c:v>712.25</c:v>
                </c:pt>
                <c:pt idx="335">
                  <c:v>700.75</c:v>
                </c:pt>
                <c:pt idx="336">
                  <c:v>687</c:v>
                </c:pt>
                <c:pt idx="337">
                  <c:v>688.5</c:v>
                </c:pt>
                <c:pt idx="338">
                  <c:v>692.25</c:v>
                </c:pt>
                <c:pt idx="339">
                  <c:v>709.5</c:v>
                </c:pt>
                <c:pt idx="340">
                  <c:v>719.75</c:v>
                </c:pt>
                <c:pt idx="341">
                  <c:v>726.25</c:v>
                </c:pt>
                <c:pt idx="342">
                  <c:v>717</c:v>
                </c:pt>
                <c:pt idx="343">
                  <c:v>714.25</c:v>
                </c:pt>
                <c:pt idx="344">
                  <c:v>722.25</c:v>
                </c:pt>
                <c:pt idx="345">
                  <c:v>723.5</c:v>
                </c:pt>
                <c:pt idx="346">
                  <c:v>732.5</c:v>
                </c:pt>
                <c:pt idx="347">
                  <c:v>739.25</c:v>
                </c:pt>
                <c:pt idx="348">
                  <c:v>725.5</c:v>
                </c:pt>
                <c:pt idx="349">
                  <c:v>732.25</c:v>
                </c:pt>
                <c:pt idx="350">
                  <c:v>733.5</c:v>
                </c:pt>
                <c:pt idx="351">
                  <c:v>728.25</c:v>
                </c:pt>
                <c:pt idx="352">
                  <c:v>742.75</c:v>
                </c:pt>
                <c:pt idx="353">
                  <c:v>751.25</c:v>
                </c:pt>
                <c:pt idx="354">
                  <c:v>748.5</c:v>
                </c:pt>
                <c:pt idx="355">
                  <c:v>775</c:v>
                </c:pt>
                <c:pt idx="356">
                  <c:v>774.25</c:v>
                </c:pt>
                <c:pt idx="357">
                  <c:v>764.75</c:v>
                </c:pt>
                <c:pt idx="358">
                  <c:v>739.25</c:v>
                </c:pt>
                <c:pt idx="359">
                  <c:v>739.5</c:v>
                </c:pt>
                <c:pt idx="360">
                  <c:v>711.25</c:v>
                </c:pt>
                <c:pt idx="361">
                  <c:v>719</c:v>
                </c:pt>
                <c:pt idx="362">
                  <c:v>712.75</c:v>
                </c:pt>
                <c:pt idx="363">
                  <c:v>717.25</c:v>
                </c:pt>
                <c:pt idx="364">
                  <c:v>724.5</c:v>
                </c:pt>
                <c:pt idx="365">
                  <c:v>729.5</c:v>
                </c:pt>
                <c:pt idx="366">
                  <c:v>703.75</c:v>
                </c:pt>
                <c:pt idx="367">
                  <c:v>705.25</c:v>
                </c:pt>
                <c:pt idx="368">
                  <c:v>688.75</c:v>
                </c:pt>
                <c:pt idx="369">
                  <c:v>674.5</c:v>
                </c:pt>
                <c:pt idx="370">
                  <c:v>677</c:v>
                </c:pt>
                <c:pt idx="371">
                  <c:v>684</c:v>
                </c:pt>
                <c:pt idx="372">
                  <c:v>692.25</c:v>
                </c:pt>
                <c:pt idx="373">
                  <c:v>710.75</c:v>
                </c:pt>
                <c:pt idx="374">
                  <c:v>700.5</c:v>
                </c:pt>
                <c:pt idx="375">
                  <c:v>697.75</c:v>
                </c:pt>
                <c:pt idx="376">
                  <c:v>692.5</c:v>
                </c:pt>
                <c:pt idx="377">
                  <c:v>672</c:v>
                </c:pt>
                <c:pt idx="378">
                  <c:v>654.25</c:v>
                </c:pt>
                <c:pt idx="379">
                  <c:v>633.75</c:v>
                </c:pt>
                <c:pt idx="380">
                  <c:v>640.75</c:v>
                </c:pt>
                <c:pt idx="381">
                  <c:v>615</c:v>
                </c:pt>
                <c:pt idx="382">
                  <c:v>618</c:v>
                </c:pt>
                <c:pt idx="383">
                  <c:v>622.25</c:v>
                </c:pt>
                <c:pt idx="384">
                  <c:v>626</c:v>
                </c:pt>
                <c:pt idx="385">
                  <c:v>652.75</c:v>
                </c:pt>
                <c:pt idx="386">
                  <c:v>665.5</c:v>
                </c:pt>
                <c:pt idx="387">
                  <c:v>679.5</c:v>
                </c:pt>
                <c:pt idx="388">
                  <c:v>646.25</c:v>
                </c:pt>
                <c:pt idx="389">
                  <c:v>651.5</c:v>
                </c:pt>
                <c:pt idx="390">
                  <c:v>640.75</c:v>
                </c:pt>
                <c:pt idx="391">
                  <c:v>652</c:v>
                </c:pt>
                <c:pt idx="392">
                  <c:v>663.75</c:v>
                </c:pt>
                <c:pt idx="393">
                  <c:v>655</c:v>
                </c:pt>
                <c:pt idx="394">
                  <c:v>665</c:v>
                </c:pt>
                <c:pt idx="395">
                  <c:v>665.75</c:v>
                </c:pt>
                <c:pt idx="396">
                  <c:v>643</c:v>
                </c:pt>
                <c:pt idx="397">
                  <c:v>665.75</c:v>
                </c:pt>
                <c:pt idx="398">
                  <c:v>666</c:v>
                </c:pt>
                <c:pt idx="399">
                  <c:v>679</c:v>
                </c:pt>
                <c:pt idx="400">
                  <c:v>685.75</c:v>
                </c:pt>
                <c:pt idx="401">
                  <c:v>683.75</c:v>
                </c:pt>
                <c:pt idx="402">
                  <c:v>682.25</c:v>
                </c:pt>
                <c:pt idx="403">
                  <c:v>685</c:v>
                </c:pt>
                <c:pt idx="404">
                  <c:v>680</c:v>
                </c:pt>
                <c:pt idx="405">
                  <c:v>687.75</c:v>
                </c:pt>
                <c:pt idx="406">
                  <c:v>676.25</c:v>
                </c:pt>
                <c:pt idx="407">
                  <c:v>687.5</c:v>
                </c:pt>
                <c:pt idx="408">
                  <c:v>693.5</c:v>
                </c:pt>
                <c:pt idx="409">
                  <c:v>663.5</c:v>
                </c:pt>
                <c:pt idx="410">
                  <c:v>676.25</c:v>
                </c:pt>
                <c:pt idx="411">
                  <c:v>648.5</c:v>
                </c:pt>
                <c:pt idx="412">
                  <c:v>656.5</c:v>
                </c:pt>
                <c:pt idx="413">
                  <c:v>662.25</c:v>
                </c:pt>
                <c:pt idx="414">
                  <c:v>674.25</c:v>
                </c:pt>
                <c:pt idx="415">
                  <c:v>675.25</c:v>
                </c:pt>
                <c:pt idx="416">
                  <c:v>679.25</c:v>
                </c:pt>
                <c:pt idx="417">
                  <c:v>698</c:v>
                </c:pt>
                <c:pt idx="418">
                  <c:v>699.75</c:v>
                </c:pt>
                <c:pt idx="419">
                  <c:v>707.25</c:v>
                </c:pt>
                <c:pt idx="420">
                  <c:v>701.5</c:v>
                </c:pt>
                <c:pt idx="421">
                  <c:v>729.75</c:v>
                </c:pt>
                <c:pt idx="422">
                  <c:v>741.75</c:v>
                </c:pt>
                <c:pt idx="423">
                  <c:v>730.5</c:v>
                </c:pt>
                <c:pt idx="424">
                  <c:v>761.75</c:v>
                </c:pt>
                <c:pt idx="425">
                  <c:v>753.25</c:v>
                </c:pt>
                <c:pt idx="426">
                  <c:v>744.5</c:v>
                </c:pt>
                <c:pt idx="427">
                  <c:v>726.75</c:v>
                </c:pt>
                <c:pt idx="428">
                  <c:v>718</c:v>
                </c:pt>
                <c:pt idx="429">
                  <c:v>734.75</c:v>
                </c:pt>
                <c:pt idx="430">
                  <c:v>729</c:v>
                </c:pt>
                <c:pt idx="431">
                  <c:v>722.75</c:v>
                </c:pt>
                <c:pt idx="432">
                  <c:v>732.75</c:v>
                </c:pt>
                <c:pt idx="433">
                  <c:v>739.5</c:v>
                </c:pt>
                <c:pt idx="434">
                  <c:v>712.25</c:v>
                </c:pt>
                <c:pt idx="435">
                  <c:v>710.5</c:v>
                </c:pt>
                <c:pt idx="436">
                  <c:v>675</c:v>
                </c:pt>
                <c:pt idx="437">
                  <c:v>661.25</c:v>
                </c:pt>
                <c:pt idx="438">
                  <c:v>653.75</c:v>
                </c:pt>
                <c:pt idx="439">
                  <c:v>655</c:v>
                </c:pt>
                <c:pt idx="440">
                  <c:v>655.5</c:v>
                </c:pt>
                <c:pt idx="441">
                  <c:v>650.25</c:v>
                </c:pt>
                <c:pt idx="442">
                  <c:v>633.5</c:v>
                </c:pt>
                <c:pt idx="443">
                  <c:v>631.25</c:v>
                </c:pt>
                <c:pt idx="444">
                  <c:v>638.75</c:v>
                </c:pt>
                <c:pt idx="445">
                  <c:v>628.75</c:v>
                </c:pt>
                <c:pt idx="446">
                  <c:v>616.25</c:v>
                </c:pt>
                <c:pt idx="447">
                  <c:v>615.5</c:v>
                </c:pt>
                <c:pt idx="448">
                  <c:v>618</c:v>
                </c:pt>
                <c:pt idx="449">
                  <c:v>611</c:v>
                </c:pt>
                <c:pt idx="450">
                  <c:v>618</c:v>
                </c:pt>
                <c:pt idx="451">
                  <c:v>601.75</c:v>
                </c:pt>
                <c:pt idx="452">
                  <c:v>616.75</c:v>
                </c:pt>
                <c:pt idx="453">
                  <c:v>613.25</c:v>
                </c:pt>
                <c:pt idx="454">
                  <c:v>612.5</c:v>
                </c:pt>
                <c:pt idx="455">
                  <c:v>624.75</c:v>
                </c:pt>
                <c:pt idx="456">
                  <c:v>634.75</c:v>
                </c:pt>
                <c:pt idx="457">
                  <c:v>627.25</c:v>
                </c:pt>
                <c:pt idx="458">
                  <c:v>627</c:v>
                </c:pt>
                <c:pt idx="459">
                  <c:v>630.5</c:v>
                </c:pt>
                <c:pt idx="460">
                  <c:v>640</c:v>
                </c:pt>
                <c:pt idx="461">
                  <c:v>647</c:v>
                </c:pt>
                <c:pt idx="462">
                  <c:v>645</c:v>
                </c:pt>
                <c:pt idx="463">
                  <c:v>638.5</c:v>
                </c:pt>
                <c:pt idx="464">
                  <c:v>642.5</c:v>
                </c:pt>
                <c:pt idx="465">
                  <c:v>652.5</c:v>
                </c:pt>
                <c:pt idx="466">
                  <c:v>656.5</c:v>
                </c:pt>
                <c:pt idx="467">
                  <c:v>646.5</c:v>
                </c:pt>
                <c:pt idx="468">
                  <c:v>653</c:v>
                </c:pt>
                <c:pt idx="469">
                  <c:v>651</c:v>
                </c:pt>
                <c:pt idx="470">
                  <c:v>656</c:v>
                </c:pt>
                <c:pt idx="471">
                  <c:v>666.25</c:v>
                </c:pt>
                <c:pt idx="472">
                  <c:v>650.25</c:v>
                </c:pt>
                <c:pt idx="473">
                  <c:v>660.25</c:v>
                </c:pt>
                <c:pt idx="474">
                  <c:v>675.75</c:v>
                </c:pt>
                <c:pt idx="475">
                  <c:v>685.5</c:v>
                </c:pt>
                <c:pt idx="476">
                  <c:v>670.25</c:v>
                </c:pt>
                <c:pt idx="477">
                  <c:v>669.75</c:v>
                </c:pt>
                <c:pt idx="478">
                  <c:v>655.5</c:v>
                </c:pt>
                <c:pt idx="479">
                  <c:v>665.25</c:v>
                </c:pt>
                <c:pt idx="480">
                  <c:v>648</c:v>
                </c:pt>
                <c:pt idx="481">
                  <c:v>661.5</c:v>
                </c:pt>
                <c:pt idx="482">
                  <c:v>641.25</c:v>
                </c:pt>
                <c:pt idx="483">
                  <c:v>639</c:v>
                </c:pt>
                <c:pt idx="484">
                  <c:v>635.5</c:v>
                </c:pt>
                <c:pt idx="485">
                  <c:v>649.5</c:v>
                </c:pt>
                <c:pt idx="486">
                  <c:v>655.75</c:v>
                </c:pt>
                <c:pt idx="487">
                  <c:v>641.25</c:v>
                </c:pt>
                <c:pt idx="488">
                  <c:v>637.5</c:v>
                </c:pt>
                <c:pt idx="489">
                  <c:v>648.25</c:v>
                </c:pt>
                <c:pt idx="490">
                  <c:v>644.75</c:v>
                </c:pt>
                <c:pt idx="491">
                  <c:v>651</c:v>
                </c:pt>
                <c:pt idx="492">
                  <c:v>663</c:v>
                </c:pt>
                <c:pt idx="493">
                  <c:v>647</c:v>
                </c:pt>
                <c:pt idx="494">
                  <c:v>658.25</c:v>
                </c:pt>
                <c:pt idx="495">
                  <c:v>665.25</c:v>
                </c:pt>
                <c:pt idx="496">
                  <c:v>648.5</c:v>
                </c:pt>
                <c:pt idx="497">
                  <c:v>634.5</c:v>
                </c:pt>
                <c:pt idx="498">
                  <c:v>660.75</c:v>
                </c:pt>
                <c:pt idx="499">
                  <c:v>667.75</c:v>
                </c:pt>
                <c:pt idx="500">
                  <c:v>672.25</c:v>
                </c:pt>
                <c:pt idx="501">
                  <c:v>675.5</c:v>
                </c:pt>
                <c:pt idx="502">
                  <c:v>670</c:v>
                </c:pt>
                <c:pt idx="503">
                  <c:v>660.5</c:v>
                </c:pt>
                <c:pt idx="504">
                  <c:v>665</c:v>
                </c:pt>
                <c:pt idx="505">
                  <c:v>634.75</c:v>
                </c:pt>
                <c:pt idx="506">
                  <c:v>638.75</c:v>
                </c:pt>
                <c:pt idx="507">
                  <c:v>642.25</c:v>
                </c:pt>
                <c:pt idx="508">
                  <c:v>647.5</c:v>
                </c:pt>
                <c:pt idx="509">
                  <c:v>654</c:v>
                </c:pt>
                <c:pt idx="510">
                  <c:v>642</c:v>
                </c:pt>
                <c:pt idx="511">
                  <c:v>640.5</c:v>
                </c:pt>
                <c:pt idx="512">
                  <c:v>640.75</c:v>
                </c:pt>
                <c:pt idx="513">
                  <c:v>618.5</c:v>
                </c:pt>
                <c:pt idx="514">
                  <c:v>614.25</c:v>
                </c:pt>
                <c:pt idx="515">
                  <c:v>627</c:v>
                </c:pt>
                <c:pt idx="516">
                  <c:v>629.75</c:v>
                </c:pt>
                <c:pt idx="517">
                  <c:v>617</c:v>
                </c:pt>
                <c:pt idx="518">
                  <c:v>611.25</c:v>
                </c:pt>
                <c:pt idx="519">
                  <c:v>608.25</c:v>
                </c:pt>
                <c:pt idx="520">
                  <c:v>608.75</c:v>
                </c:pt>
                <c:pt idx="521">
                  <c:v>598.5</c:v>
                </c:pt>
                <c:pt idx="522">
                  <c:v>599.75</c:v>
                </c:pt>
                <c:pt idx="523">
                  <c:v>596.5</c:v>
                </c:pt>
                <c:pt idx="524">
                  <c:v>614.5</c:v>
                </c:pt>
                <c:pt idx="525">
                  <c:v>596.5</c:v>
                </c:pt>
                <c:pt idx="526">
                  <c:v>583.25</c:v>
                </c:pt>
                <c:pt idx="527">
                  <c:v>570</c:v>
                </c:pt>
                <c:pt idx="528">
                  <c:v>577.5</c:v>
                </c:pt>
                <c:pt idx="529">
                  <c:v>575.5</c:v>
                </c:pt>
                <c:pt idx="530">
                  <c:v>584.5</c:v>
                </c:pt>
                <c:pt idx="531">
                  <c:v>588.5</c:v>
                </c:pt>
                <c:pt idx="532">
                  <c:v>577.25</c:v>
                </c:pt>
                <c:pt idx="533">
                  <c:v>585</c:v>
                </c:pt>
                <c:pt idx="534">
                  <c:v>606</c:v>
                </c:pt>
                <c:pt idx="535">
                  <c:v>596.5</c:v>
                </c:pt>
                <c:pt idx="536">
                  <c:v>617.5</c:v>
                </c:pt>
                <c:pt idx="537">
                  <c:v>604.5</c:v>
                </c:pt>
                <c:pt idx="538">
                  <c:v>599.5</c:v>
                </c:pt>
                <c:pt idx="539">
                  <c:v>598.75</c:v>
                </c:pt>
                <c:pt idx="540">
                  <c:v>606.5</c:v>
                </c:pt>
                <c:pt idx="541">
                  <c:v>603</c:v>
                </c:pt>
                <c:pt idx="542">
                  <c:v>604.75</c:v>
                </c:pt>
                <c:pt idx="543">
                  <c:v>602</c:v>
                </c:pt>
                <c:pt idx="544">
                  <c:v>597.25</c:v>
                </c:pt>
                <c:pt idx="545">
                  <c:v>598</c:v>
                </c:pt>
                <c:pt idx="546">
                  <c:v>608.5</c:v>
                </c:pt>
                <c:pt idx="547">
                  <c:v>597.5</c:v>
                </c:pt>
                <c:pt idx="548">
                  <c:v>602</c:v>
                </c:pt>
                <c:pt idx="549">
                  <c:v>609.25</c:v>
                </c:pt>
                <c:pt idx="550">
                  <c:v>606</c:v>
                </c:pt>
                <c:pt idx="551">
                  <c:v>608</c:v>
                </c:pt>
                <c:pt idx="552">
                  <c:v>607.5</c:v>
                </c:pt>
                <c:pt idx="553">
                  <c:v>598.5</c:v>
                </c:pt>
                <c:pt idx="554">
                  <c:v>603.75</c:v>
                </c:pt>
                <c:pt idx="555">
                  <c:v>608.75</c:v>
                </c:pt>
                <c:pt idx="556">
                  <c:v>615.75</c:v>
                </c:pt>
                <c:pt idx="557">
                  <c:v>620</c:v>
                </c:pt>
                <c:pt idx="558">
                  <c:v>632.75</c:v>
                </c:pt>
                <c:pt idx="559">
                  <c:v>622.75</c:v>
                </c:pt>
                <c:pt idx="560">
                  <c:v>629.75</c:v>
                </c:pt>
                <c:pt idx="561">
                  <c:v>632</c:v>
                </c:pt>
                <c:pt idx="562">
                  <c:v>627</c:v>
                </c:pt>
                <c:pt idx="563">
                  <c:v>625.25</c:v>
                </c:pt>
                <c:pt idx="564">
                  <c:v>618.25</c:v>
                </c:pt>
                <c:pt idx="565">
                  <c:v>596.75</c:v>
                </c:pt>
                <c:pt idx="566">
                  <c:v>594</c:v>
                </c:pt>
                <c:pt idx="567">
                  <c:v>594.25</c:v>
                </c:pt>
                <c:pt idx="568">
                  <c:v>593.75</c:v>
                </c:pt>
                <c:pt idx="569">
                  <c:v>595.25</c:v>
                </c:pt>
                <c:pt idx="570">
                  <c:v>607.5</c:v>
                </c:pt>
                <c:pt idx="571">
                  <c:v>592.75</c:v>
                </c:pt>
                <c:pt idx="572">
                  <c:v>584.25</c:v>
                </c:pt>
                <c:pt idx="573">
                  <c:v>573.25</c:v>
                </c:pt>
                <c:pt idx="574">
                  <c:v>570.25</c:v>
                </c:pt>
                <c:pt idx="575">
                  <c:v>578</c:v>
                </c:pt>
                <c:pt idx="576">
                  <c:v>549.5</c:v>
                </c:pt>
                <c:pt idx="577">
                  <c:v>550.25</c:v>
                </c:pt>
                <c:pt idx="578">
                  <c:v>544.25</c:v>
                </c:pt>
                <c:pt idx="579">
                  <c:v>549.75</c:v>
                </c:pt>
                <c:pt idx="580">
                  <c:v>549</c:v>
                </c:pt>
                <c:pt idx="581">
                  <c:v>558</c:v>
                </c:pt>
                <c:pt idx="582">
                  <c:v>554.75</c:v>
                </c:pt>
                <c:pt idx="583">
                  <c:v>575</c:v>
                </c:pt>
                <c:pt idx="584">
                  <c:v>556.25</c:v>
                </c:pt>
                <c:pt idx="585">
                  <c:v>542</c:v>
                </c:pt>
                <c:pt idx="586">
                  <c:v>538.25</c:v>
                </c:pt>
                <c:pt idx="587">
                  <c:v>545.75</c:v>
                </c:pt>
                <c:pt idx="588">
                  <c:v>542</c:v>
                </c:pt>
                <c:pt idx="589">
                  <c:v>548.25</c:v>
                </c:pt>
                <c:pt idx="590">
                  <c:v>543.75</c:v>
                </c:pt>
                <c:pt idx="591">
                  <c:v>544.25</c:v>
                </c:pt>
                <c:pt idx="592">
                  <c:v>550.25</c:v>
                </c:pt>
                <c:pt idx="593">
                  <c:v>553.25</c:v>
                </c:pt>
                <c:pt idx="594">
                  <c:v>558.25</c:v>
                </c:pt>
                <c:pt idx="595">
                  <c:v>564</c:v>
                </c:pt>
                <c:pt idx="596">
                  <c:v>552.25</c:v>
                </c:pt>
                <c:pt idx="597">
                  <c:v>548.75</c:v>
                </c:pt>
                <c:pt idx="598">
                  <c:v>550.75</c:v>
                </c:pt>
                <c:pt idx="599">
                  <c:v>539.75</c:v>
                </c:pt>
                <c:pt idx="600">
                  <c:v>535.5</c:v>
                </c:pt>
                <c:pt idx="601">
                  <c:v>527.75</c:v>
                </c:pt>
                <c:pt idx="602">
                  <c:v>535</c:v>
                </c:pt>
                <c:pt idx="603">
                  <c:v>528.5</c:v>
                </c:pt>
                <c:pt idx="604">
                  <c:v>522</c:v>
                </c:pt>
                <c:pt idx="605">
                  <c:v>517.5</c:v>
                </c:pt>
                <c:pt idx="606">
                  <c:v>526.25</c:v>
                </c:pt>
                <c:pt idx="607">
                  <c:v>509.5</c:v>
                </c:pt>
                <c:pt idx="608">
                  <c:v>506.5</c:v>
                </c:pt>
                <c:pt idx="609">
                  <c:v>500</c:v>
                </c:pt>
                <c:pt idx="610">
                  <c:v>495</c:v>
                </c:pt>
                <c:pt idx="611">
                  <c:v>491</c:v>
                </c:pt>
                <c:pt idx="612">
                  <c:v>495.5</c:v>
                </c:pt>
                <c:pt idx="613">
                  <c:v>501.25</c:v>
                </c:pt>
                <c:pt idx="614">
                  <c:v>510.75</c:v>
                </c:pt>
                <c:pt idx="615">
                  <c:v>508.25</c:v>
                </c:pt>
                <c:pt idx="616">
                  <c:v>521</c:v>
                </c:pt>
                <c:pt idx="617">
                  <c:v>531.25</c:v>
                </c:pt>
                <c:pt idx="618">
                  <c:v>529.5</c:v>
                </c:pt>
                <c:pt idx="619">
                  <c:v>532.75</c:v>
                </c:pt>
                <c:pt idx="620">
                  <c:v>523.5</c:v>
                </c:pt>
                <c:pt idx="621">
                  <c:v>527.75</c:v>
                </c:pt>
                <c:pt idx="622">
                  <c:v>539.5</c:v>
                </c:pt>
                <c:pt idx="623">
                  <c:v>529.5</c:v>
                </c:pt>
                <c:pt idx="624">
                  <c:v>534.5</c:v>
                </c:pt>
                <c:pt idx="625">
                  <c:v>527.75</c:v>
                </c:pt>
                <c:pt idx="626">
                  <c:v>522</c:v>
                </c:pt>
                <c:pt idx="627">
                  <c:v>534.75</c:v>
                </c:pt>
                <c:pt idx="628">
                  <c:v>535.25</c:v>
                </c:pt>
                <c:pt idx="629">
                  <c:v>550.75</c:v>
                </c:pt>
                <c:pt idx="630">
                  <c:v>526.75</c:v>
                </c:pt>
                <c:pt idx="631">
                  <c:v>524.75</c:v>
                </c:pt>
                <c:pt idx="632">
                  <c:v>534</c:v>
                </c:pt>
                <c:pt idx="633">
                  <c:v>525</c:v>
                </c:pt>
                <c:pt idx="634">
                  <c:v>516.5</c:v>
                </c:pt>
                <c:pt idx="635">
                  <c:v>495.25</c:v>
                </c:pt>
                <c:pt idx="636">
                  <c:v>493.25</c:v>
                </c:pt>
                <c:pt idx="637">
                  <c:v>492</c:v>
                </c:pt>
                <c:pt idx="638">
                  <c:v>498.75</c:v>
                </c:pt>
                <c:pt idx="639">
                  <c:v>491.75</c:v>
                </c:pt>
                <c:pt idx="640">
                  <c:v>486.5</c:v>
                </c:pt>
                <c:pt idx="641">
                  <c:v>475.75</c:v>
                </c:pt>
                <c:pt idx="642">
                  <c:v>488.25</c:v>
                </c:pt>
                <c:pt idx="643">
                  <c:v>485.75</c:v>
                </c:pt>
                <c:pt idx="644">
                  <c:v>491</c:v>
                </c:pt>
                <c:pt idx="645">
                  <c:v>489.5</c:v>
                </c:pt>
                <c:pt idx="646">
                  <c:v>485.25</c:v>
                </c:pt>
                <c:pt idx="647">
                  <c:v>488.75</c:v>
                </c:pt>
                <c:pt idx="648">
                  <c:v>494</c:v>
                </c:pt>
                <c:pt idx="649">
                  <c:v>501.25</c:v>
                </c:pt>
                <c:pt idx="650">
                  <c:v>509.75</c:v>
                </c:pt>
                <c:pt idx="651">
                  <c:v>507.75</c:v>
                </c:pt>
                <c:pt idx="652">
                  <c:v>499.25</c:v>
                </c:pt>
                <c:pt idx="653">
                  <c:v>506.25</c:v>
                </c:pt>
                <c:pt idx="654">
                  <c:v>504.5</c:v>
                </c:pt>
                <c:pt idx="655">
                  <c:v>511.5</c:v>
                </c:pt>
                <c:pt idx="656">
                  <c:v>515.25</c:v>
                </c:pt>
                <c:pt idx="657">
                  <c:v>523.75</c:v>
                </c:pt>
                <c:pt idx="658">
                  <c:v>512</c:v>
                </c:pt>
                <c:pt idx="659">
                  <c:v>508</c:v>
                </c:pt>
                <c:pt idx="660">
                  <c:v>515.25</c:v>
                </c:pt>
                <c:pt idx="661">
                  <c:v>520.75</c:v>
                </c:pt>
                <c:pt idx="662">
                  <c:v>514.5</c:v>
                </c:pt>
                <c:pt idx="663">
                  <c:v>528.5</c:v>
                </c:pt>
                <c:pt idx="664">
                  <c:v>506.75</c:v>
                </c:pt>
                <c:pt idx="665">
                  <c:v>508.75</c:v>
                </c:pt>
                <c:pt idx="666">
                  <c:v>516</c:v>
                </c:pt>
                <c:pt idx="667">
                  <c:v>513.75</c:v>
                </c:pt>
                <c:pt idx="668">
                  <c:v>498.75</c:v>
                </c:pt>
                <c:pt idx="669">
                  <c:v>497</c:v>
                </c:pt>
                <c:pt idx="670">
                  <c:v>500.25</c:v>
                </c:pt>
                <c:pt idx="671">
                  <c:v>502.25</c:v>
                </c:pt>
                <c:pt idx="672">
                  <c:v>501.75</c:v>
                </c:pt>
                <c:pt idx="673">
                  <c:v>514.5</c:v>
                </c:pt>
                <c:pt idx="674">
                  <c:v>517.25</c:v>
                </c:pt>
                <c:pt idx="675">
                  <c:v>522</c:v>
                </c:pt>
                <c:pt idx="676">
                  <c:v>522.5</c:v>
                </c:pt>
                <c:pt idx="677">
                  <c:v>517.5</c:v>
                </c:pt>
                <c:pt idx="678">
                  <c:v>520.75</c:v>
                </c:pt>
                <c:pt idx="679">
                  <c:v>519.5</c:v>
                </c:pt>
                <c:pt idx="680">
                  <c:v>516.5</c:v>
                </c:pt>
                <c:pt idx="681">
                  <c:v>524.25</c:v>
                </c:pt>
                <c:pt idx="682">
                  <c:v>516.5</c:v>
                </c:pt>
                <c:pt idx="683">
                  <c:v>526</c:v>
                </c:pt>
                <c:pt idx="684">
                  <c:v>524.75</c:v>
                </c:pt>
                <c:pt idx="685">
                  <c:v>530.5</c:v>
                </c:pt>
                <c:pt idx="686">
                  <c:v>544.75</c:v>
                </c:pt>
                <c:pt idx="687">
                  <c:v>543.75</c:v>
                </c:pt>
                <c:pt idx="688">
                  <c:v>548.75</c:v>
                </c:pt>
                <c:pt idx="689">
                  <c:v>547.5</c:v>
                </c:pt>
                <c:pt idx="690">
                  <c:v>533.75</c:v>
                </c:pt>
                <c:pt idx="691">
                  <c:v>530.5</c:v>
                </c:pt>
                <c:pt idx="692">
                  <c:v>540.5</c:v>
                </c:pt>
                <c:pt idx="693">
                  <c:v>549.75</c:v>
                </c:pt>
                <c:pt idx="694">
                  <c:v>555.5</c:v>
                </c:pt>
                <c:pt idx="695">
                  <c:v>557.5</c:v>
                </c:pt>
                <c:pt idx="696">
                  <c:v>548.25</c:v>
                </c:pt>
                <c:pt idx="697">
                  <c:v>549.25</c:v>
                </c:pt>
                <c:pt idx="698">
                  <c:v>555.75</c:v>
                </c:pt>
                <c:pt idx="699">
                  <c:v>549.25</c:v>
                </c:pt>
                <c:pt idx="700">
                  <c:v>541.75</c:v>
                </c:pt>
                <c:pt idx="701">
                  <c:v>550.25</c:v>
                </c:pt>
                <c:pt idx="702">
                  <c:v>568.75</c:v>
                </c:pt>
                <c:pt idx="703">
                  <c:v>569.5</c:v>
                </c:pt>
                <c:pt idx="704">
                  <c:v>571.25</c:v>
                </c:pt>
                <c:pt idx="705">
                  <c:v>569</c:v>
                </c:pt>
                <c:pt idx="706">
                  <c:v>580</c:v>
                </c:pt>
                <c:pt idx="707">
                  <c:v>561.5</c:v>
                </c:pt>
                <c:pt idx="708">
                  <c:v>562.5</c:v>
                </c:pt>
                <c:pt idx="709">
                  <c:v>539.25</c:v>
                </c:pt>
                <c:pt idx="710">
                  <c:v>535</c:v>
                </c:pt>
                <c:pt idx="711">
                  <c:v>508.25</c:v>
                </c:pt>
                <c:pt idx="712">
                  <c:v>499.25</c:v>
                </c:pt>
                <c:pt idx="713">
                  <c:v>498</c:v>
                </c:pt>
                <c:pt idx="714">
                  <c:v>506</c:v>
                </c:pt>
                <c:pt idx="715">
                  <c:v>505.5</c:v>
                </c:pt>
                <c:pt idx="716">
                  <c:v>512.75</c:v>
                </c:pt>
                <c:pt idx="717">
                  <c:v>522.25</c:v>
                </c:pt>
                <c:pt idx="718">
                  <c:v>518.75</c:v>
                </c:pt>
                <c:pt idx="719">
                  <c:v>515.75</c:v>
                </c:pt>
                <c:pt idx="720">
                  <c:v>518.75</c:v>
                </c:pt>
                <c:pt idx="721">
                  <c:v>518.25</c:v>
                </c:pt>
                <c:pt idx="722">
                  <c:v>527.25</c:v>
                </c:pt>
                <c:pt idx="723">
                  <c:v>523.25</c:v>
                </c:pt>
                <c:pt idx="724">
                  <c:v>525</c:v>
                </c:pt>
                <c:pt idx="725">
                  <c:v>527.5</c:v>
                </c:pt>
                <c:pt idx="726">
                  <c:v>535.75</c:v>
                </c:pt>
                <c:pt idx="727">
                  <c:v>537</c:v>
                </c:pt>
                <c:pt idx="728">
                  <c:v>534.75</c:v>
                </c:pt>
                <c:pt idx="729">
                  <c:v>552</c:v>
                </c:pt>
                <c:pt idx="730">
                  <c:v>559.25</c:v>
                </c:pt>
                <c:pt idx="731">
                  <c:v>562.5</c:v>
                </c:pt>
                <c:pt idx="732">
                  <c:v>565</c:v>
                </c:pt>
                <c:pt idx="733">
                  <c:v>541.5</c:v>
                </c:pt>
                <c:pt idx="734">
                  <c:v>544.75</c:v>
                </c:pt>
                <c:pt idx="735">
                  <c:v>547.5</c:v>
                </c:pt>
                <c:pt idx="736">
                  <c:v>542</c:v>
                </c:pt>
                <c:pt idx="737">
                  <c:v>552</c:v>
                </c:pt>
                <c:pt idx="738">
                  <c:v>558.75</c:v>
                </c:pt>
                <c:pt idx="739">
                  <c:v>556.25</c:v>
                </c:pt>
                <c:pt idx="740">
                  <c:v>562</c:v>
                </c:pt>
                <c:pt idx="741">
                  <c:v>557.25</c:v>
                </c:pt>
                <c:pt idx="742">
                  <c:v>555.5</c:v>
                </c:pt>
                <c:pt idx="743">
                  <c:v>553.75</c:v>
                </c:pt>
                <c:pt idx="744">
                  <c:v>560.5</c:v>
                </c:pt>
                <c:pt idx="745">
                  <c:v>562.25</c:v>
                </c:pt>
                <c:pt idx="746">
                  <c:v>569.75</c:v>
                </c:pt>
                <c:pt idx="747">
                  <c:v>572.25</c:v>
                </c:pt>
                <c:pt idx="748">
                  <c:v>573.5</c:v>
                </c:pt>
                <c:pt idx="749">
                  <c:v>580.5</c:v>
                </c:pt>
                <c:pt idx="750">
                  <c:v>577.75</c:v>
                </c:pt>
                <c:pt idx="751">
                  <c:v>581.5</c:v>
                </c:pt>
                <c:pt idx="752">
                  <c:v>570.5</c:v>
                </c:pt>
                <c:pt idx="753">
                  <c:v>565.25</c:v>
                </c:pt>
                <c:pt idx="754">
                  <c:v>573.25</c:v>
                </c:pt>
                <c:pt idx="755">
                  <c:v>568.5</c:v>
                </c:pt>
                <c:pt idx="756">
                  <c:v>562.25</c:v>
                </c:pt>
                <c:pt idx="757">
                  <c:v>564.5</c:v>
                </c:pt>
                <c:pt idx="758">
                  <c:v>562.25</c:v>
                </c:pt>
                <c:pt idx="759">
                  <c:v>552.75</c:v>
                </c:pt>
                <c:pt idx="760">
                  <c:v>550.25</c:v>
                </c:pt>
                <c:pt idx="761">
                  <c:v>550</c:v>
                </c:pt>
                <c:pt idx="762">
                  <c:v>554.5</c:v>
                </c:pt>
                <c:pt idx="763">
                  <c:v>560.25</c:v>
                </c:pt>
                <c:pt idx="764">
                  <c:v>558.75</c:v>
                </c:pt>
              </c:numCache>
            </c:numRef>
          </c:val>
          <c:smooth val="0"/>
          <c:extLst>
            <c:ext xmlns:c16="http://schemas.microsoft.com/office/drawing/2014/chart" uri="{C3380CC4-5D6E-409C-BE32-E72D297353CC}">
              <c16:uniqueId val="{00000002-725E-474C-8DBE-0FF81B96D428}"/>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4938"/>
          <c:min val="44562"/>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2"/>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6776696625623073"/>
          <c:h val="0.74847074877237885"/>
        </c:manualLayout>
      </c:layout>
      <c:lineChart>
        <c:grouping val="standard"/>
        <c:varyColors val="0"/>
        <c:ser>
          <c:idx val="0"/>
          <c:order val="0"/>
          <c:tx>
            <c:strRef>
              <c:f>'Dutch TTF'!$B$1</c:f>
              <c:strCache>
                <c:ptCount val="1"/>
                <c:pt idx="0">
                  <c:v>Dutch TTF Gas Futures - Feb. 23</c:v>
                </c:pt>
              </c:strCache>
            </c:strRef>
          </c:tx>
          <c:spPr>
            <a:ln w="19050" cap="rnd">
              <a:solidFill>
                <a:srgbClr val="055FEC"/>
              </a:solidFill>
              <a:round/>
            </a:ln>
            <a:effectLst/>
          </c:spPr>
          <c:marker>
            <c:symbol val="none"/>
          </c:marker>
          <c:dLbls>
            <c:dLbl>
              <c:idx val="1"/>
              <c:layout>
                <c:manualLayout>
                  <c:x val="-4.9830132869891379E-3"/>
                  <c:y val="-4.1865018828270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D8-4C20-BC4C-F60B19B0F54A}"/>
                </c:ext>
              </c:extLst>
            </c:dLbl>
            <c:dLbl>
              <c:idx val="56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9D8-4C20-BC4C-F60B19B0F54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'Dutch TTF'!$A$3:$A$564</c:f>
              <c:numCache>
                <c:formatCode>m/d/yyyy</c:formatCode>
                <c:ptCount val="562"/>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numCache>
            </c:numRef>
          </c:cat>
          <c:val>
            <c:numRef>
              <c:f>'Dutch TTF'!$B$3:$B$564</c:f>
              <c:numCache>
                <c:formatCode>General</c:formatCode>
                <c:ptCount val="562"/>
                <c:pt idx="0">
                  <c:v>15.968999999999999</c:v>
                </c:pt>
                <c:pt idx="1">
                  <c:v>15.712</c:v>
                </c:pt>
                <c:pt idx="2">
                  <c:v>15.72</c:v>
                </c:pt>
                <c:pt idx="3">
                  <c:v>15.792999999999999</c:v>
                </c:pt>
                <c:pt idx="4">
                  <c:v>15.7</c:v>
                </c:pt>
                <c:pt idx="5">
                  <c:v>15.608000000000001</c:v>
                </c:pt>
                <c:pt idx="6">
                  <c:v>15.451000000000001</c:v>
                </c:pt>
                <c:pt idx="7">
                  <c:v>15.534000000000001</c:v>
                </c:pt>
                <c:pt idx="8">
                  <c:v>15.618</c:v>
                </c:pt>
                <c:pt idx="9">
                  <c:v>15.747999999999999</c:v>
                </c:pt>
                <c:pt idx="10">
                  <c:v>15.724</c:v>
                </c:pt>
                <c:pt idx="11">
                  <c:v>15.637</c:v>
                </c:pt>
                <c:pt idx="12">
                  <c:v>15.77</c:v>
                </c:pt>
                <c:pt idx="13">
                  <c:v>15.888</c:v>
                </c:pt>
                <c:pt idx="14">
                  <c:v>15.723000000000001</c:v>
                </c:pt>
                <c:pt idx="15">
                  <c:v>15.657</c:v>
                </c:pt>
                <c:pt idx="16">
                  <c:v>15.526999999999999</c:v>
                </c:pt>
                <c:pt idx="17">
                  <c:v>15.651999999999999</c:v>
                </c:pt>
                <c:pt idx="18">
                  <c:v>15.637</c:v>
                </c:pt>
                <c:pt idx="19">
                  <c:v>15.666</c:v>
                </c:pt>
                <c:pt idx="20">
                  <c:v>15.744999999999999</c:v>
                </c:pt>
                <c:pt idx="21">
                  <c:v>15.884</c:v>
                </c:pt>
                <c:pt idx="22">
                  <c:v>16.071000000000002</c:v>
                </c:pt>
                <c:pt idx="23">
                  <c:v>16.283000000000001</c:v>
                </c:pt>
                <c:pt idx="24">
                  <c:v>16.445</c:v>
                </c:pt>
                <c:pt idx="25">
                  <c:v>16.068000000000001</c:v>
                </c:pt>
                <c:pt idx="26">
                  <c:v>16</c:v>
                </c:pt>
                <c:pt idx="27">
                  <c:v>16.225000000000001</c:v>
                </c:pt>
                <c:pt idx="28">
                  <c:v>16.350999999999999</c:v>
                </c:pt>
                <c:pt idx="29">
                  <c:v>16.565000000000001</c:v>
                </c:pt>
                <c:pt idx="30">
                  <c:v>16.495000000000001</c:v>
                </c:pt>
                <c:pt idx="31">
                  <c:v>16.684000000000001</c:v>
                </c:pt>
                <c:pt idx="32">
                  <c:v>17.164999999999999</c:v>
                </c:pt>
                <c:pt idx="33">
                  <c:v>16.678999999999998</c:v>
                </c:pt>
                <c:pt idx="34">
                  <c:v>16.698</c:v>
                </c:pt>
                <c:pt idx="35">
                  <c:v>16.818000000000001</c:v>
                </c:pt>
                <c:pt idx="36">
                  <c:v>16.902999999999999</c:v>
                </c:pt>
                <c:pt idx="37">
                  <c:v>16.588000000000001</c:v>
                </c:pt>
                <c:pt idx="38">
                  <c:v>16.484999999999999</c:v>
                </c:pt>
                <c:pt idx="39">
                  <c:v>16.861999999999998</c:v>
                </c:pt>
                <c:pt idx="40">
                  <c:v>17.073</c:v>
                </c:pt>
                <c:pt idx="41">
                  <c:v>17.178999999999998</c:v>
                </c:pt>
                <c:pt idx="42">
                  <c:v>17.602</c:v>
                </c:pt>
                <c:pt idx="43">
                  <c:v>17.137</c:v>
                </c:pt>
                <c:pt idx="44">
                  <c:v>17.289000000000001</c:v>
                </c:pt>
                <c:pt idx="45">
                  <c:v>17.079000000000001</c:v>
                </c:pt>
                <c:pt idx="46">
                  <c:v>17.116</c:v>
                </c:pt>
                <c:pt idx="47">
                  <c:v>17.556000000000001</c:v>
                </c:pt>
                <c:pt idx="48">
                  <c:v>17.536000000000001</c:v>
                </c:pt>
                <c:pt idx="49">
                  <c:v>17.495000000000001</c:v>
                </c:pt>
                <c:pt idx="50">
                  <c:v>17.489000000000001</c:v>
                </c:pt>
                <c:pt idx="51">
                  <c:v>17.289000000000001</c:v>
                </c:pt>
                <c:pt idx="52">
                  <c:v>17.260999999999999</c:v>
                </c:pt>
                <c:pt idx="53">
                  <c:v>17.402999999999999</c:v>
                </c:pt>
                <c:pt idx="54">
                  <c:v>17.579999999999998</c:v>
                </c:pt>
                <c:pt idx="55">
                  <c:v>17.532</c:v>
                </c:pt>
                <c:pt idx="56">
                  <c:v>17.385999999999999</c:v>
                </c:pt>
                <c:pt idx="57">
                  <c:v>17.431000000000001</c:v>
                </c:pt>
                <c:pt idx="58">
                  <c:v>17.681000000000001</c:v>
                </c:pt>
                <c:pt idx="59">
                  <c:v>17.748999999999999</c:v>
                </c:pt>
                <c:pt idx="60">
                  <c:v>18.016999999999999</c:v>
                </c:pt>
                <c:pt idx="61">
                  <c:v>18.491</c:v>
                </c:pt>
                <c:pt idx="62">
                  <c:v>18.323</c:v>
                </c:pt>
                <c:pt idx="63">
                  <c:v>18.297999999999998</c:v>
                </c:pt>
                <c:pt idx="64">
                  <c:v>17.931000000000001</c:v>
                </c:pt>
                <c:pt idx="65">
                  <c:v>17.873000000000001</c:v>
                </c:pt>
                <c:pt idx="66">
                  <c:v>17.762</c:v>
                </c:pt>
                <c:pt idx="67">
                  <c:v>17.762</c:v>
                </c:pt>
                <c:pt idx="68">
                  <c:v>17.707999999999998</c:v>
                </c:pt>
                <c:pt idx="69">
                  <c:v>17.888000000000002</c:v>
                </c:pt>
                <c:pt idx="70">
                  <c:v>17.670999999999999</c:v>
                </c:pt>
                <c:pt idx="71">
                  <c:v>17.515000000000001</c:v>
                </c:pt>
                <c:pt idx="72">
                  <c:v>17.718</c:v>
                </c:pt>
                <c:pt idx="73">
                  <c:v>17.887</c:v>
                </c:pt>
                <c:pt idx="74">
                  <c:v>17.7</c:v>
                </c:pt>
                <c:pt idx="75">
                  <c:v>17.675999999999998</c:v>
                </c:pt>
                <c:pt idx="76">
                  <c:v>17.748999999999999</c:v>
                </c:pt>
                <c:pt idx="77">
                  <c:v>17.710999999999999</c:v>
                </c:pt>
                <c:pt idx="78">
                  <c:v>17.588999999999999</c:v>
                </c:pt>
                <c:pt idx="79">
                  <c:v>17.768000000000001</c:v>
                </c:pt>
                <c:pt idx="80">
                  <c:v>18.033000000000001</c:v>
                </c:pt>
                <c:pt idx="81">
                  <c:v>18.036999999999999</c:v>
                </c:pt>
                <c:pt idx="82">
                  <c:v>18.300999999999998</c:v>
                </c:pt>
                <c:pt idx="83">
                  <c:v>18.645</c:v>
                </c:pt>
                <c:pt idx="84">
                  <c:v>18.858000000000001</c:v>
                </c:pt>
                <c:pt idx="85">
                  <c:v>18.997</c:v>
                </c:pt>
                <c:pt idx="86">
                  <c:v>18.84</c:v>
                </c:pt>
                <c:pt idx="87">
                  <c:v>18.73</c:v>
                </c:pt>
                <c:pt idx="88">
                  <c:v>18.763999999999999</c:v>
                </c:pt>
                <c:pt idx="89">
                  <c:v>18.78</c:v>
                </c:pt>
                <c:pt idx="90">
                  <c:v>18.501000000000001</c:v>
                </c:pt>
                <c:pt idx="91">
                  <c:v>18.850000000000001</c:v>
                </c:pt>
                <c:pt idx="92">
                  <c:v>18.829999999999998</c:v>
                </c:pt>
                <c:pt idx="93">
                  <c:v>18.933</c:v>
                </c:pt>
                <c:pt idx="94">
                  <c:v>18.670999999999999</c:v>
                </c:pt>
                <c:pt idx="95">
                  <c:v>18.817</c:v>
                </c:pt>
                <c:pt idx="96">
                  <c:v>18.73</c:v>
                </c:pt>
                <c:pt idx="97">
                  <c:v>18.911000000000001</c:v>
                </c:pt>
                <c:pt idx="98">
                  <c:v>18.972000000000001</c:v>
                </c:pt>
                <c:pt idx="99">
                  <c:v>18.939</c:v>
                </c:pt>
                <c:pt idx="100">
                  <c:v>18.939</c:v>
                </c:pt>
                <c:pt idx="101">
                  <c:v>19.064</c:v>
                </c:pt>
                <c:pt idx="102">
                  <c:v>18.815000000000001</c:v>
                </c:pt>
                <c:pt idx="103">
                  <c:v>18.652999999999999</c:v>
                </c:pt>
                <c:pt idx="104">
                  <c:v>18.594999999999999</c:v>
                </c:pt>
                <c:pt idx="105">
                  <c:v>18.818000000000001</c:v>
                </c:pt>
                <c:pt idx="106">
                  <c:v>18.690999999999999</c:v>
                </c:pt>
                <c:pt idx="107">
                  <c:v>18.809000000000001</c:v>
                </c:pt>
                <c:pt idx="108">
                  <c:v>19.059999999999999</c:v>
                </c:pt>
                <c:pt idx="109">
                  <c:v>19.129000000000001</c:v>
                </c:pt>
                <c:pt idx="110">
                  <c:v>19.274000000000001</c:v>
                </c:pt>
                <c:pt idx="111">
                  <c:v>19.251000000000001</c:v>
                </c:pt>
                <c:pt idx="112">
                  <c:v>19.332999999999998</c:v>
                </c:pt>
                <c:pt idx="113">
                  <c:v>19.442</c:v>
                </c:pt>
                <c:pt idx="114">
                  <c:v>19.119</c:v>
                </c:pt>
                <c:pt idx="115">
                  <c:v>19.015000000000001</c:v>
                </c:pt>
                <c:pt idx="116">
                  <c:v>19.289000000000001</c:v>
                </c:pt>
                <c:pt idx="117">
                  <c:v>19.422999999999998</c:v>
                </c:pt>
                <c:pt idx="118">
                  <c:v>19.93</c:v>
                </c:pt>
                <c:pt idx="119">
                  <c:v>20.058</c:v>
                </c:pt>
                <c:pt idx="120">
                  <c:v>20.291</c:v>
                </c:pt>
                <c:pt idx="121">
                  <c:v>20.251999999999999</c:v>
                </c:pt>
                <c:pt idx="122">
                  <c:v>20.532</c:v>
                </c:pt>
                <c:pt idx="123">
                  <c:v>20.785</c:v>
                </c:pt>
                <c:pt idx="124">
                  <c:v>20.907</c:v>
                </c:pt>
                <c:pt idx="125">
                  <c:v>21.69</c:v>
                </c:pt>
                <c:pt idx="126">
                  <c:v>22.113</c:v>
                </c:pt>
                <c:pt idx="127">
                  <c:v>22.567</c:v>
                </c:pt>
                <c:pt idx="128">
                  <c:v>22.215</c:v>
                </c:pt>
                <c:pt idx="129">
                  <c:v>22.396000000000001</c:v>
                </c:pt>
                <c:pt idx="130">
                  <c:v>22.192</c:v>
                </c:pt>
                <c:pt idx="131">
                  <c:v>21.417000000000002</c:v>
                </c:pt>
                <c:pt idx="132">
                  <c:v>20.074000000000002</c:v>
                </c:pt>
                <c:pt idx="133">
                  <c:v>21.035</c:v>
                </c:pt>
                <c:pt idx="134">
                  <c:v>20.759</c:v>
                </c:pt>
                <c:pt idx="135">
                  <c:v>20.747</c:v>
                </c:pt>
                <c:pt idx="136">
                  <c:v>21.268999999999998</c:v>
                </c:pt>
                <c:pt idx="137">
                  <c:v>21.335000000000001</c:v>
                </c:pt>
                <c:pt idx="138">
                  <c:v>20.902999999999999</c:v>
                </c:pt>
                <c:pt idx="139">
                  <c:v>20.838999999999999</c:v>
                </c:pt>
                <c:pt idx="140">
                  <c:v>20.838999999999999</c:v>
                </c:pt>
                <c:pt idx="141">
                  <c:v>20.963999999999999</c:v>
                </c:pt>
                <c:pt idx="142">
                  <c:v>20.556999999999999</c:v>
                </c:pt>
                <c:pt idx="143">
                  <c:v>20.504000000000001</c:v>
                </c:pt>
                <c:pt idx="144">
                  <c:v>20.581</c:v>
                </c:pt>
                <c:pt idx="145">
                  <c:v>21.097000000000001</c:v>
                </c:pt>
                <c:pt idx="146">
                  <c:v>21.303000000000001</c:v>
                </c:pt>
                <c:pt idx="147">
                  <c:v>21.613</c:v>
                </c:pt>
                <c:pt idx="148">
                  <c:v>21.853999999999999</c:v>
                </c:pt>
                <c:pt idx="149">
                  <c:v>21.631</c:v>
                </c:pt>
                <c:pt idx="150">
                  <c:v>21.869</c:v>
                </c:pt>
                <c:pt idx="151">
                  <c:v>21.468</c:v>
                </c:pt>
                <c:pt idx="152">
                  <c:v>21.184999999999999</c:v>
                </c:pt>
                <c:pt idx="153">
                  <c:v>21.356000000000002</c:v>
                </c:pt>
                <c:pt idx="154">
                  <c:v>21.969000000000001</c:v>
                </c:pt>
                <c:pt idx="155">
                  <c:v>22.084</c:v>
                </c:pt>
                <c:pt idx="156">
                  <c:v>22.597999999999999</c:v>
                </c:pt>
                <c:pt idx="157">
                  <c:v>22.844000000000001</c:v>
                </c:pt>
                <c:pt idx="158">
                  <c:v>22.954000000000001</c:v>
                </c:pt>
                <c:pt idx="159">
                  <c:v>23.276</c:v>
                </c:pt>
                <c:pt idx="160">
                  <c:v>23.2</c:v>
                </c:pt>
                <c:pt idx="161">
                  <c:v>23.613</c:v>
                </c:pt>
                <c:pt idx="162">
                  <c:v>23.91</c:v>
                </c:pt>
                <c:pt idx="163">
                  <c:v>24.045000000000002</c:v>
                </c:pt>
                <c:pt idx="164">
                  <c:v>23.786000000000001</c:v>
                </c:pt>
                <c:pt idx="165">
                  <c:v>24.141999999999999</c:v>
                </c:pt>
                <c:pt idx="166">
                  <c:v>23.663</c:v>
                </c:pt>
                <c:pt idx="167">
                  <c:v>23.645</c:v>
                </c:pt>
                <c:pt idx="168">
                  <c:v>23.853999999999999</c:v>
                </c:pt>
                <c:pt idx="169">
                  <c:v>24.22</c:v>
                </c:pt>
                <c:pt idx="170">
                  <c:v>23.623000000000001</c:v>
                </c:pt>
                <c:pt idx="171">
                  <c:v>23.786999999999999</c:v>
                </c:pt>
                <c:pt idx="172">
                  <c:v>23.632000000000001</c:v>
                </c:pt>
                <c:pt idx="173">
                  <c:v>23.327000000000002</c:v>
                </c:pt>
                <c:pt idx="174">
                  <c:v>23.417999999999999</c:v>
                </c:pt>
                <c:pt idx="175">
                  <c:v>23.222999999999999</c:v>
                </c:pt>
                <c:pt idx="176">
                  <c:v>23.193999999999999</c:v>
                </c:pt>
                <c:pt idx="177">
                  <c:v>23.292999999999999</c:v>
                </c:pt>
                <c:pt idx="178">
                  <c:v>23.334</c:v>
                </c:pt>
                <c:pt idx="179">
                  <c:v>23.573</c:v>
                </c:pt>
                <c:pt idx="180">
                  <c:v>23.742000000000001</c:v>
                </c:pt>
                <c:pt idx="181">
                  <c:v>23.853999999999999</c:v>
                </c:pt>
                <c:pt idx="182">
                  <c:v>24.655999999999999</c:v>
                </c:pt>
                <c:pt idx="183">
                  <c:v>24.95</c:v>
                </c:pt>
                <c:pt idx="184">
                  <c:v>24.960999999999999</c:v>
                </c:pt>
                <c:pt idx="185">
                  <c:v>25.015999999999998</c:v>
                </c:pt>
                <c:pt idx="186">
                  <c:v>25.158000000000001</c:v>
                </c:pt>
                <c:pt idx="187">
                  <c:v>25.937999999999999</c:v>
                </c:pt>
                <c:pt idx="188">
                  <c:v>26.849</c:v>
                </c:pt>
                <c:pt idx="189">
                  <c:v>27.687000000000001</c:v>
                </c:pt>
                <c:pt idx="190">
                  <c:v>27.611999999999998</c:v>
                </c:pt>
                <c:pt idx="191">
                  <c:v>28.504000000000001</c:v>
                </c:pt>
                <c:pt idx="192">
                  <c:v>29.204999999999998</c:v>
                </c:pt>
                <c:pt idx="193">
                  <c:v>29.603999999999999</c:v>
                </c:pt>
                <c:pt idx="194">
                  <c:v>29.609000000000002</c:v>
                </c:pt>
                <c:pt idx="195">
                  <c:v>30.71</c:v>
                </c:pt>
                <c:pt idx="196">
                  <c:v>30.440999999999999</c:v>
                </c:pt>
                <c:pt idx="197">
                  <c:v>29.707000000000001</c:v>
                </c:pt>
                <c:pt idx="198">
                  <c:v>27.564</c:v>
                </c:pt>
                <c:pt idx="199">
                  <c:v>28.222000000000001</c:v>
                </c:pt>
                <c:pt idx="200">
                  <c:v>28.417999999999999</c:v>
                </c:pt>
                <c:pt idx="201">
                  <c:v>29.103000000000002</c:v>
                </c:pt>
                <c:pt idx="202">
                  <c:v>28.905000000000001</c:v>
                </c:pt>
                <c:pt idx="203">
                  <c:v>28.942</c:v>
                </c:pt>
                <c:pt idx="204">
                  <c:v>29.256</c:v>
                </c:pt>
                <c:pt idx="205">
                  <c:v>29.588999999999999</c:v>
                </c:pt>
                <c:pt idx="206">
                  <c:v>29.553999999999998</c:v>
                </c:pt>
                <c:pt idx="207">
                  <c:v>29.431999999999999</c:v>
                </c:pt>
                <c:pt idx="208">
                  <c:v>30.007999999999999</c:v>
                </c:pt>
                <c:pt idx="209">
                  <c:v>29.960999999999999</c:v>
                </c:pt>
                <c:pt idx="210">
                  <c:v>30.577000000000002</c:v>
                </c:pt>
                <c:pt idx="211">
                  <c:v>30.849</c:v>
                </c:pt>
                <c:pt idx="212">
                  <c:v>32.231000000000002</c:v>
                </c:pt>
                <c:pt idx="213">
                  <c:v>32.716999999999999</c:v>
                </c:pt>
                <c:pt idx="214">
                  <c:v>32.003999999999998</c:v>
                </c:pt>
                <c:pt idx="215">
                  <c:v>32.472999999999999</c:v>
                </c:pt>
                <c:pt idx="216">
                  <c:v>33.039000000000001</c:v>
                </c:pt>
                <c:pt idx="217">
                  <c:v>33.524000000000001</c:v>
                </c:pt>
                <c:pt idx="218">
                  <c:v>32.496000000000002</c:v>
                </c:pt>
                <c:pt idx="219">
                  <c:v>32.860999999999997</c:v>
                </c:pt>
                <c:pt idx="220">
                  <c:v>33.575000000000003</c:v>
                </c:pt>
                <c:pt idx="221">
                  <c:v>33.323</c:v>
                </c:pt>
                <c:pt idx="222">
                  <c:v>33.959000000000003</c:v>
                </c:pt>
                <c:pt idx="223">
                  <c:v>34.906999999999996</c:v>
                </c:pt>
                <c:pt idx="224">
                  <c:v>36.762</c:v>
                </c:pt>
                <c:pt idx="225">
                  <c:v>39.930999999999997</c:v>
                </c:pt>
                <c:pt idx="226">
                  <c:v>39.884</c:v>
                </c:pt>
                <c:pt idx="227">
                  <c:v>41.838000000000001</c:v>
                </c:pt>
                <c:pt idx="228">
                  <c:v>45.033000000000001</c:v>
                </c:pt>
                <c:pt idx="229">
                  <c:v>44.792999999999999</c:v>
                </c:pt>
                <c:pt idx="230">
                  <c:v>47.012999999999998</c:v>
                </c:pt>
                <c:pt idx="231">
                  <c:v>49.198</c:v>
                </c:pt>
                <c:pt idx="232">
                  <c:v>42.591000000000001</c:v>
                </c:pt>
                <c:pt idx="233">
                  <c:v>39.337000000000003</c:v>
                </c:pt>
                <c:pt idx="234">
                  <c:v>37.268999999999998</c:v>
                </c:pt>
                <c:pt idx="235">
                  <c:v>38.564999999999998</c:v>
                </c:pt>
                <c:pt idx="236">
                  <c:v>39.865000000000002</c:v>
                </c:pt>
                <c:pt idx="237">
                  <c:v>39.64</c:v>
                </c:pt>
                <c:pt idx="238">
                  <c:v>42.981000000000002</c:v>
                </c:pt>
                <c:pt idx="239">
                  <c:v>43.588999999999999</c:v>
                </c:pt>
                <c:pt idx="240">
                  <c:v>44.101999999999997</c:v>
                </c:pt>
                <c:pt idx="241">
                  <c:v>44.122999999999998</c:v>
                </c:pt>
                <c:pt idx="242">
                  <c:v>44.731999999999999</c:v>
                </c:pt>
                <c:pt idx="243">
                  <c:v>43.295999999999999</c:v>
                </c:pt>
                <c:pt idx="244">
                  <c:v>43.506999999999998</c:v>
                </c:pt>
                <c:pt idx="245">
                  <c:v>44.399000000000001</c:v>
                </c:pt>
                <c:pt idx="246">
                  <c:v>44.991</c:v>
                </c:pt>
                <c:pt idx="247">
                  <c:v>45.042000000000002</c:v>
                </c:pt>
                <c:pt idx="248">
                  <c:v>42.886000000000003</c:v>
                </c:pt>
                <c:pt idx="249">
                  <c:v>40.058</c:v>
                </c:pt>
                <c:pt idx="250">
                  <c:v>38.591999999999999</c:v>
                </c:pt>
                <c:pt idx="251">
                  <c:v>40.087000000000003</c:v>
                </c:pt>
                <c:pt idx="252">
                  <c:v>42.274000000000001</c:v>
                </c:pt>
                <c:pt idx="253">
                  <c:v>41.517000000000003</c:v>
                </c:pt>
                <c:pt idx="254">
                  <c:v>40.441000000000003</c:v>
                </c:pt>
                <c:pt idx="255">
                  <c:v>41.872999999999998</c:v>
                </c:pt>
                <c:pt idx="256">
                  <c:v>39.625999999999998</c:v>
                </c:pt>
                <c:pt idx="257">
                  <c:v>39.902000000000001</c:v>
                </c:pt>
                <c:pt idx="258">
                  <c:v>40.07</c:v>
                </c:pt>
                <c:pt idx="259">
                  <c:v>39.908999999999999</c:v>
                </c:pt>
                <c:pt idx="260">
                  <c:v>40.591999999999999</c:v>
                </c:pt>
                <c:pt idx="261">
                  <c:v>43.521000000000001</c:v>
                </c:pt>
                <c:pt idx="262">
                  <c:v>42.874000000000002</c:v>
                </c:pt>
                <c:pt idx="263">
                  <c:v>44.280999999999999</c:v>
                </c:pt>
                <c:pt idx="264">
                  <c:v>42.390999999999998</c:v>
                </c:pt>
                <c:pt idx="265">
                  <c:v>41.908999999999999</c:v>
                </c:pt>
                <c:pt idx="266">
                  <c:v>43.649000000000001</c:v>
                </c:pt>
                <c:pt idx="267">
                  <c:v>44.774999999999999</c:v>
                </c:pt>
                <c:pt idx="268">
                  <c:v>45.466000000000001</c:v>
                </c:pt>
                <c:pt idx="269">
                  <c:v>43.39</c:v>
                </c:pt>
                <c:pt idx="270">
                  <c:v>44.482999999999997</c:v>
                </c:pt>
                <c:pt idx="271">
                  <c:v>44.173000000000002</c:v>
                </c:pt>
                <c:pt idx="272">
                  <c:v>44.713999999999999</c:v>
                </c:pt>
                <c:pt idx="273">
                  <c:v>45.57</c:v>
                </c:pt>
                <c:pt idx="274">
                  <c:v>47.158000000000001</c:v>
                </c:pt>
                <c:pt idx="275">
                  <c:v>50.094999999999999</c:v>
                </c:pt>
                <c:pt idx="276">
                  <c:v>56.533999999999999</c:v>
                </c:pt>
                <c:pt idx="277">
                  <c:v>65.010999999999996</c:v>
                </c:pt>
                <c:pt idx="278">
                  <c:v>62.454000000000001</c:v>
                </c:pt>
                <c:pt idx="279">
                  <c:v>68.852999999999994</c:v>
                </c:pt>
                <c:pt idx="280">
                  <c:v>72.356999999999999</c:v>
                </c:pt>
                <c:pt idx="281">
                  <c:v>72.221999999999994</c:v>
                </c:pt>
                <c:pt idx="282">
                  <c:v>69.89</c:v>
                </c:pt>
                <c:pt idx="283">
                  <c:v>77.019000000000005</c:v>
                </c:pt>
                <c:pt idx="284">
                  <c:v>81.108999999999995</c:v>
                </c:pt>
                <c:pt idx="285">
                  <c:v>91.641000000000005</c:v>
                </c:pt>
                <c:pt idx="286">
                  <c:v>125.76900000000001</c:v>
                </c:pt>
                <c:pt idx="287">
                  <c:v>130.61000000000001</c:v>
                </c:pt>
                <c:pt idx="288">
                  <c:v>107.014</c:v>
                </c:pt>
                <c:pt idx="289">
                  <c:v>95.569000000000003</c:v>
                </c:pt>
                <c:pt idx="290">
                  <c:v>93.347999999999999</c:v>
                </c:pt>
                <c:pt idx="291">
                  <c:v>92.566000000000003</c:v>
                </c:pt>
                <c:pt idx="292">
                  <c:v>88.582999999999998</c:v>
                </c:pt>
                <c:pt idx="293">
                  <c:v>78.156999999999996</c:v>
                </c:pt>
                <c:pt idx="294">
                  <c:v>65.143000000000001</c:v>
                </c:pt>
                <c:pt idx="295">
                  <c:v>73.566999999999993</c:v>
                </c:pt>
                <c:pt idx="296">
                  <c:v>81.385999999999996</c:v>
                </c:pt>
                <c:pt idx="297">
                  <c:v>83.626000000000005</c:v>
                </c:pt>
                <c:pt idx="298">
                  <c:v>86.679000000000002</c:v>
                </c:pt>
                <c:pt idx="299">
                  <c:v>80.126000000000005</c:v>
                </c:pt>
                <c:pt idx="300">
                  <c:v>78.200999999999993</c:v>
                </c:pt>
                <c:pt idx="301">
                  <c:v>72.052000000000007</c:v>
                </c:pt>
                <c:pt idx="302">
                  <c:v>65.215999999999994</c:v>
                </c:pt>
                <c:pt idx="303">
                  <c:v>65.322999999999993</c:v>
                </c:pt>
                <c:pt idx="304">
                  <c:v>67.834999999999994</c:v>
                </c:pt>
                <c:pt idx="305">
                  <c:v>64.564999999999998</c:v>
                </c:pt>
                <c:pt idx="306">
                  <c:v>65.028000000000006</c:v>
                </c:pt>
                <c:pt idx="307">
                  <c:v>62.27</c:v>
                </c:pt>
                <c:pt idx="308">
                  <c:v>64.822999999999993</c:v>
                </c:pt>
                <c:pt idx="309">
                  <c:v>68.84</c:v>
                </c:pt>
                <c:pt idx="310">
                  <c:v>80.665000000000006</c:v>
                </c:pt>
                <c:pt idx="311">
                  <c:v>83.311000000000007</c:v>
                </c:pt>
                <c:pt idx="312">
                  <c:v>85.656000000000006</c:v>
                </c:pt>
                <c:pt idx="313">
                  <c:v>88.795000000000002</c:v>
                </c:pt>
                <c:pt idx="314">
                  <c:v>88.540999999999997</c:v>
                </c:pt>
                <c:pt idx="315">
                  <c:v>81.480999999999995</c:v>
                </c:pt>
                <c:pt idx="316">
                  <c:v>72.870999999999995</c:v>
                </c:pt>
                <c:pt idx="317">
                  <c:v>75.155000000000001</c:v>
                </c:pt>
                <c:pt idx="318">
                  <c:v>78.153999999999996</c:v>
                </c:pt>
                <c:pt idx="319">
                  <c:v>81.260999999999996</c:v>
                </c:pt>
                <c:pt idx="320">
                  <c:v>78.861999999999995</c:v>
                </c:pt>
                <c:pt idx="321">
                  <c:v>76.751999999999995</c:v>
                </c:pt>
                <c:pt idx="322">
                  <c:v>73.275000000000006</c:v>
                </c:pt>
                <c:pt idx="323">
                  <c:v>73.364000000000004</c:v>
                </c:pt>
                <c:pt idx="324">
                  <c:v>76.739999999999995</c:v>
                </c:pt>
                <c:pt idx="325">
                  <c:v>79.748000000000005</c:v>
                </c:pt>
                <c:pt idx="326">
                  <c:v>70.361000000000004</c:v>
                </c:pt>
                <c:pt idx="327">
                  <c:v>69.53</c:v>
                </c:pt>
                <c:pt idx="328">
                  <c:v>74.228999999999999</c:v>
                </c:pt>
                <c:pt idx="329">
                  <c:v>73.034000000000006</c:v>
                </c:pt>
                <c:pt idx="330">
                  <c:v>72.224999999999994</c:v>
                </c:pt>
                <c:pt idx="331">
                  <c:v>79.771000000000001</c:v>
                </c:pt>
                <c:pt idx="332">
                  <c:v>88.423000000000002</c:v>
                </c:pt>
                <c:pt idx="333">
                  <c:v>127.667</c:v>
                </c:pt>
                <c:pt idx="334">
                  <c:v>90.701999999999998</c:v>
                </c:pt>
                <c:pt idx="335">
                  <c:v>94.391000000000005</c:v>
                </c:pt>
                <c:pt idx="336">
                  <c:v>112.816</c:v>
                </c:pt>
                <c:pt idx="337">
                  <c:v>143.51499999999999</c:v>
                </c:pt>
                <c:pt idx="338">
                  <c:v>132.82900000000001</c:v>
                </c:pt>
                <c:pt idx="339">
                  <c:v>111.506</c:v>
                </c:pt>
                <c:pt idx="340">
                  <c:v>119.24</c:v>
                </c:pt>
                <c:pt idx="341">
                  <c:v>116.935</c:v>
                </c:pt>
                <c:pt idx="342">
                  <c:v>108.642</c:v>
                </c:pt>
                <c:pt idx="343">
                  <c:v>92.781000000000006</c:v>
                </c:pt>
                <c:pt idx="344">
                  <c:v>98.656000000000006</c:v>
                </c:pt>
                <c:pt idx="345">
                  <c:v>86.296999999999997</c:v>
                </c:pt>
                <c:pt idx="346">
                  <c:v>86.847999999999999</c:v>
                </c:pt>
                <c:pt idx="347">
                  <c:v>80.224000000000004</c:v>
                </c:pt>
                <c:pt idx="348">
                  <c:v>88.197999999999993</c:v>
                </c:pt>
                <c:pt idx="349">
                  <c:v>90.08</c:v>
                </c:pt>
                <c:pt idx="350">
                  <c:v>85.328999999999994</c:v>
                </c:pt>
                <c:pt idx="351">
                  <c:v>89.879000000000005</c:v>
                </c:pt>
                <c:pt idx="352">
                  <c:v>103.676</c:v>
                </c:pt>
                <c:pt idx="353">
                  <c:v>96.34</c:v>
                </c:pt>
                <c:pt idx="354">
                  <c:v>89.926000000000002</c:v>
                </c:pt>
                <c:pt idx="355">
                  <c:v>94.293999999999997</c:v>
                </c:pt>
                <c:pt idx="356">
                  <c:v>98.79</c:v>
                </c:pt>
                <c:pt idx="357">
                  <c:v>106.271</c:v>
                </c:pt>
                <c:pt idx="358">
                  <c:v>113.021</c:v>
                </c:pt>
                <c:pt idx="359">
                  <c:v>99.28</c:v>
                </c:pt>
                <c:pt idx="360">
                  <c:v>99.554000000000002</c:v>
                </c:pt>
                <c:pt idx="361">
                  <c:v>102.998</c:v>
                </c:pt>
                <c:pt idx="362">
                  <c:v>102.971</c:v>
                </c:pt>
                <c:pt idx="363">
                  <c:v>100.857</c:v>
                </c:pt>
                <c:pt idx="364">
                  <c:v>100.236</c:v>
                </c:pt>
                <c:pt idx="365">
                  <c:v>97.671999999999997</c:v>
                </c:pt>
                <c:pt idx="366">
                  <c:v>99.206000000000003</c:v>
                </c:pt>
                <c:pt idx="367">
                  <c:v>101.875</c:v>
                </c:pt>
                <c:pt idx="368">
                  <c:v>92.704999999999998</c:v>
                </c:pt>
                <c:pt idx="369">
                  <c:v>92.704999999999998</c:v>
                </c:pt>
                <c:pt idx="370">
                  <c:v>92.061000000000007</c:v>
                </c:pt>
                <c:pt idx="371">
                  <c:v>92.168999999999997</c:v>
                </c:pt>
                <c:pt idx="372">
                  <c:v>97.215999999999994</c:v>
                </c:pt>
                <c:pt idx="373">
                  <c:v>92.41</c:v>
                </c:pt>
                <c:pt idx="374">
                  <c:v>89.891000000000005</c:v>
                </c:pt>
                <c:pt idx="375">
                  <c:v>99.596999999999994</c:v>
                </c:pt>
                <c:pt idx="376">
                  <c:v>103.124</c:v>
                </c:pt>
                <c:pt idx="377">
                  <c:v>96.373000000000005</c:v>
                </c:pt>
                <c:pt idx="378">
                  <c:v>92.745000000000005</c:v>
                </c:pt>
                <c:pt idx="379">
                  <c:v>89.680999999999997</c:v>
                </c:pt>
                <c:pt idx="380">
                  <c:v>93.134</c:v>
                </c:pt>
                <c:pt idx="381">
                  <c:v>98.543999999999997</c:v>
                </c:pt>
                <c:pt idx="382">
                  <c:v>100.932</c:v>
                </c:pt>
                <c:pt idx="383">
                  <c:v>96.864000000000004</c:v>
                </c:pt>
                <c:pt idx="384">
                  <c:v>91.176000000000002</c:v>
                </c:pt>
                <c:pt idx="385">
                  <c:v>95.742000000000004</c:v>
                </c:pt>
                <c:pt idx="386">
                  <c:v>93.01</c:v>
                </c:pt>
                <c:pt idx="387">
                  <c:v>104.129</c:v>
                </c:pt>
                <c:pt idx="388">
                  <c:v>98.363</c:v>
                </c:pt>
                <c:pt idx="389">
                  <c:v>93.707999999999998</c:v>
                </c:pt>
                <c:pt idx="390">
                  <c:v>99.41</c:v>
                </c:pt>
                <c:pt idx="391">
                  <c:v>98.728999999999999</c:v>
                </c:pt>
                <c:pt idx="392">
                  <c:v>95.034999999999997</c:v>
                </c:pt>
                <c:pt idx="393">
                  <c:v>91.66</c:v>
                </c:pt>
                <c:pt idx="394">
                  <c:v>87.994</c:v>
                </c:pt>
                <c:pt idx="395">
                  <c:v>90.539000000000001</c:v>
                </c:pt>
                <c:pt idx="396">
                  <c:v>94.771000000000001</c:v>
                </c:pt>
                <c:pt idx="397">
                  <c:v>93.683999999999997</c:v>
                </c:pt>
                <c:pt idx="398">
                  <c:v>98.206000000000003</c:v>
                </c:pt>
                <c:pt idx="399">
                  <c:v>97.908000000000001</c:v>
                </c:pt>
                <c:pt idx="400">
                  <c:v>99.091999999999999</c:v>
                </c:pt>
                <c:pt idx="401">
                  <c:v>95.022000000000006</c:v>
                </c:pt>
                <c:pt idx="402">
                  <c:v>96.608000000000004</c:v>
                </c:pt>
                <c:pt idx="403">
                  <c:v>93.997</c:v>
                </c:pt>
                <c:pt idx="404">
                  <c:v>94.254999999999995</c:v>
                </c:pt>
                <c:pt idx="405">
                  <c:v>92.682000000000002</c:v>
                </c:pt>
                <c:pt idx="406">
                  <c:v>92.921999999999997</c:v>
                </c:pt>
                <c:pt idx="407">
                  <c:v>95.506</c:v>
                </c:pt>
                <c:pt idx="408">
                  <c:v>94.548000000000002</c:v>
                </c:pt>
                <c:pt idx="409">
                  <c:v>94.59</c:v>
                </c:pt>
                <c:pt idx="410">
                  <c:v>103.72799999999999</c:v>
                </c:pt>
                <c:pt idx="411">
                  <c:v>119.509</c:v>
                </c:pt>
                <c:pt idx="412">
                  <c:v>119.497</c:v>
                </c:pt>
                <c:pt idx="413">
                  <c:v>109.25</c:v>
                </c:pt>
                <c:pt idx="414">
                  <c:v>112.926</c:v>
                </c:pt>
                <c:pt idx="415">
                  <c:v>118.94499999999999</c:v>
                </c:pt>
                <c:pt idx="416">
                  <c:v>124.923</c:v>
                </c:pt>
                <c:pt idx="417">
                  <c:v>132.91800000000001</c:v>
                </c:pt>
                <c:pt idx="418">
                  <c:v>129.63</c:v>
                </c:pt>
                <c:pt idx="419">
                  <c:v>130.36799999999999</c:v>
                </c:pt>
                <c:pt idx="420">
                  <c:v>130.84800000000001</c:v>
                </c:pt>
                <c:pt idx="421">
                  <c:v>138.13300000000001</c:v>
                </c:pt>
                <c:pt idx="422">
                  <c:v>145.202</c:v>
                </c:pt>
                <c:pt idx="423">
                  <c:v>148.40600000000001</c:v>
                </c:pt>
                <c:pt idx="424">
                  <c:v>161.32400000000001</c:v>
                </c:pt>
                <c:pt idx="425">
                  <c:v>162.96600000000001</c:v>
                </c:pt>
                <c:pt idx="426">
                  <c:v>168.96799999999999</c:v>
                </c:pt>
                <c:pt idx="427">
                  <c:v>180.346</c:v>
                </c:pt>
                <c:pt idx="428">
                  <c:v>173.464</c:v>
                </c:pt>
                <c:pt idx="429">
                  <c:v>164.649</c:v>
                </c:pt>
                <c:pt idx="430">
                  <c:v>173.57400000000001</c:v>
                </c:pt>
                <c:pt idx="431">
                  <c:v>178.90600000000001</c:v>
                </c:pt>
                <c:pt idx="432">
                  <c:v>174.441</c:v>
                </c:pt>
                <c:pt idx="433">
                  <c:v>159.488</c:v>
                </c:pt>
                <c:pt idx="434">
                  <c:v>158.976</c:v>
                </c:pt>
                <c:pt idx="435">
                  <c:v>156.89099999999999</c:v>
                </c:pt>
                <c:pt idx="436">
                  <c:v>158.798</c:v>
                </c:pt>
                <c:pt idx="437">
                  <c:v>155.077</c:v>
                </c:pt>
                <c:pt idx="438">
                  <c:v>157.66200000000001</c:v>
                </c:pt>
                <c:pt idx="439">
                  <c:v>173.20500000000001</c:v>
                </c:pt>
                <c:pt idx="440">
                  <c:v>195.71700000000001</c:v>
                </c:pt>
                <c:pt idx="441">
                  <c:v>195.24100000000001</c:v>
                </c:pt>
                <c:pt idx="442">
                  <c:v>190.441</c:v>
                </c:pt>
                <c:pt idx="443">
                  <c:v>183.46600000000001</c:v>
                </c:pt>
                <c:pt idx="444">
                  <c:v>193.41900000000001</c:v>
                </c:pt>
                <c:pt idx="445">
                  <c:v>197.56200000000001</c:v>
                </c:pt>
                <c:pt idx="446">
                  <c:v>193.251</c:v>
                </c:pt>
                <c:pt idx="447">
                  <c:v>192.96299999999999</c:v>
                </c:pt>
                <c:pt idx="448">
                  <c:v>191.88399999999999</c:v>
                </c:pt>
                <c:pt idx="449">
                  <c:v>188.86500000000001</c:v>
                </c:pt>
                <c:pt idx="450">
                  <c:v>190.48099999999999</c:v>
                </c:pt>
                <c:pt idx="451">
                  <c:v>204.76499999999999</c:v>
                </c:pt>
                <c:pt idx="452">
                  <c:v>210.38300000000001</c:v>
                </c:pt>
                <c:pt idx="453">
                  <c:v>209.62799999999999</c:v>
                </c:pt>
                <c:pt idx="454">
                  <c:v>223.40700000000001</c:v>
                </c:pt>
                <c:pt idx="455">
                  <c:v>230.404</c:v>
                </c:pt>
                <c:pt idx="456">
                  <c:v>229.46100000000001</c:v>
                </c:pt>
                <c:pt idx="457">
                  <c:v>243.94800000000001</c:v>
                </c:pt>
                <c:pt idx="458">
                  <c:v>246.30699999999999</c:v>
                </c:pt>
                <c:pt idx="459">
                  <c:v>277.83699999999999</c:v>
                </c:pt>
                <c:pt idx="460">
                  <c:v>271.60500000000002</c:v>
                </c:pt>
                <c:pt idx="461">
                  <c:v>293.25900000000001</c:v>
                </c:pt>
                <c:pt idx="462">
                  <c:v>320.64499999999998</c:v>
                </c:pt>
                <c:pt idx="463">
                  <c:v>342.86399999999998</c:v>
                </c:pt>
                <c:pt idx="464">
                  <c:v>291.70600000000002</c:v>
                </c:pt>
                <c:pt idx="465">
                  <c:v>263.14699999999999</c:v>
                </c:pt>
                <c:pt idx="466">
                  <c:v>231.79900000000001</c:v>
                </c:pt>
                <c:pt idx="467">
                  <c:v>238.85599999999999</c:v>
                </c:pt>
                <c:pt idx="468">
                  <c:v>213.006</c:v>
                </c:pt>
                <c:pt idx="469">
                  <c:v>245.83799999999999</c:v>
                </c:pt>
                <c:pt idx="470">
                  <c:v>239.791</c:v>
                </c:pt>
                <c:pt idx="471">
                  <c:v>216.81100000000001</c:v>
                </c:pt>
                <c:pt idx="472">
                  <c:v>223.61199999999999</c:v>
                </c:pt>
                <c:pt idx="473">
                  <c:v>212.84100000000001</c:v>
                </c:pt>
                <c:pt idx="474">
                  <c:v>196.887</c:v>
                </c:pt>
                <c:pt idx="475">
                  <c:v>203.845</c:v>
                </c:pt>
                <c:pt idx="476">
                  <c:v>224.114</c:v>
                </c:pt>
                <c:pt idx="477">
                  <c:v>224.34399999999999</c:v>
                </c:pt>
                <c:pt idx="478">
                  <c:v>202.16499999999999</c:v>
                </c:pt>
                <c:pt idx="479">
                  <c:v>198.637</c:v>
                </c:pt>
                <c:pt idx="480">
                  <c:v>208.51300000000001</c:v>
                </c:pt>
                <c:pt idx="481">
                  <c:v>208.14400000000001</c:v>
                </c:pt>
                <c:pt idx="482">
                  <c:v>207.70599999999999</c:v>
                </c:pt>
                <c:pt idx="483">
                  <c:v>207.56399999999999</c:v>
                </c:pt>
                <c:pt idx="484">
                  <c:v>197.91499999999999</c:v>
                </c:pt>
                <c:pt idx="485">
                  <c:v>209.76900000000001</c:v>
                </c:pt>
                <c:pt idx="486">
                  <c:v>229.22200000000001</c:v>
                </c:pt>
                <c:pt idx="487">
                  <c:v>209.56800000000001</c:v>
                </c:pt>
                <c:pt idx="488">
                  <c:v>197.26</c:v>
                </c:pt>
                <c:pt idx="489">
                  <c:v>179.846</c:v>
                </c:pt>
                <c:pt idx="490">
                  <c:v>172.15100000000001</c:v>
                </c:pt>
                <c:pt idx="491">
                  <c:v>185.81800000000001</c:v>
                </c:pt>
                <c:pt idx="492">
                  <c:v>186.96100000000001</c:v>
                </c:pt>
                <c:pt idx="493">
                  <c:v>171.04</c:v>
                </c:pt>
                <c:pt idx="494">
                  <c:v>174.715</c:v>
                </c:pt>
                <c:pt idx="495">
                  <c:v>177.73500000000001</c:v>
                </c:pt>
                <c:pt idx="496">
                  <c:v>177.62200000000001</c:v>
                </c:pt>
                <c:pt idx="497">
                  <c:v>171.989</c:v>
                </c:pt>
                <c:pt idx="498">
                  <c:v>163.26400000000001</c:v>
                </c:pt>
                <c:pt idx="499">
                  <c:v>158.86500000000001</c:v>
                </c:pt>
                <c:pt idx="500">
                  <c:v>147.80699999999999</c:v>
                </c:pt>
                <c:pt idx="501">
                  <c:v>142.29400000000001</c:v>
                </c:pt>
                <c:pt idx="502">
                  <c:v>158.66499999999999</c:v>
                </c:pt>
                <c:pt idx="503">
                  <c:v>152.697</c:v>
                </c:pt>
                <c:pt idx="504">
                  <c:v>146.53</c:v>
                </c:pt>
                <c:pt idx="505">
                  <c:v>144.31399999999999</c:v>
                </c:pt>
                <c:pt idx="506">
                  <c:v>142.26499999999999</c:v>
                </c:pt>
                <c:pt idx="507">
                  <c:v>143.46700000000001</c:v>
                </c:pt>
                <c:pt idx="508">
                  <c:v>145.65799999999999</c:v>
                </c:pt>
                <c:pt idx="509">
                  <c:v>131.58199999999999</c:v>
                </c:pt>
                <c:pt idx="510">
                  <c:v>125.124</c:v>
                </c:pt>
                <c:pt idx="511">
                  <c:v>134.70599999999999</c:v>
                </c:pt>
                <c:pt idx="512">
                  <c:v>134.19499999999999</c:v>
                </c:pt>
                <c:pt idx="513">
                  <c:v>125.938</c:v>
                </c:pt>
                <c:pt idx="514">
                  <c:v>122.724</c:v>
                </c:pt>
                <c:pt idx="515">
                  <c:v>128.31899999999999</c:v>
                </c:pt>
                <c:pt idx="516">
                  <c:v>122.678</c:v>
                </c:pt>
                <c:pt idx="517">
                  <c:v>122.51300000000001</c:v>
                </c:pt>
                <c:pt idx="518">
                  <c:v>108.137</c:v>
                </c:pt>
                <c:pt idx="519">
                  <c:v>122.11199999999999</c:v>
                </c:pt>
                <c:pt idx="520">
                  <c:v>132.489</c:v>
                </c:pt>
                <c:pt idx="521">
                  <c:v>123.303</c:v>
                </c:pt>
                <c:pt idx="522">
                  <c:v>122.31</c:v>
                </c:pt>
                <c:pt idx="523">
                  <c:v>124.6</c:v>
                </c:pt>
                <c:pt idx="524">
                  <c:v>124.276</c:v>
                </c:pt>
                <c:pt idx="525">
                  <c:v>129.517</c:v>
                </c:pt>
                <c:pt idx="526">
                  <c:v>137.42500000000001</c:v>
                </c:pt>
                <c:pt idx="527">
                  <c:v>131.61000000000001</c:v>
                </c:pt>
                <c:pt idx="528">
                  <c:v>131.274</c:v>
                </c:pt>
                <c:pt idx="529">
                  <c:v>129.21199999999999</c:v>
                </c:pt>
                <c:pt idx="530">
                  <c:v>136.876</c:v>
                </c:pt>
                <c:pt idx="531">
                  <c:v>146.96</c:v>
                </c:pt>
                <c:pt idx="532">
                  <c:v>140.26300000000001</c:v>
                </c:pt>
                <c:pt idx="533">
                  <c:v>137.22300000000001</c:v>
                </c:pt>
                <c:pt idx="534">
                  <c:v>135.721</c:v>
                </c:pt>
                <c:pt idx="535">
                  <c:v>139.465</c:v>
                </c:pt>
                <c:pt idx="536">
                  <c:v>150.02699999999999</c:v>
                </c:pt>
                <c:pt idx="537">
                  <c:v>139.58500000000001</c:v>
                </c:pt>
                <c:pt idx="538">
                  <c:v>140.41200000000001</c:v>
                </c:pt>
                <c:pt idx="539">
                  <c:v>137.994</c:v>
                </c:pt>
                <c:pt idx="540">
                  <c:v>138.709</c:v>
                </c:pt>
                <c:pt idx="541">
                  <c:v>132.6</c:v>
                </c:pt>
                <c:pt idx="542">
                  <c:v>135.67699999999999</c:v>
                </c:pt>
                <c:pt idx="543">
                  <c:v>116.60299999999999</c:v>
                </c:pt>
                <c:pt idx="544">
                  <c:v>109.798</c:v>
                </c:pt>
                <c:pt idx="545">
                  <c:v>106.956</c:v>
                </c:pt>
                <c:pt idx="546">
                  <c:v>99.608999999999995</c:v>
                </c:pt>
                <c:pt idx="547">
                  <c:v>93.501000000000005</c:v>
                </c:pt>
                <c:pt idx="548">
                  <c:v>85.869</c:v>
                </c:pt>
                <c:pt idx="549">
                  <c:v>81.906999999999996</c:v>
                </c:pt>
                <c:pt idx="550">
                  <c:v>83.97</c:v>
                </c:pt>
                <c:pt idx="551">
                  <c:v>85.674000000000007</c:v>
                </c:pt>
                <c:pt idx="552">
                  <c:v>76.314999999999998</c:v>
                </c:pt>
                <c:pt idx="553">
                  <c:v>77.016999999999996</c:v>
                </c:pt>
                <c:pt idx="554">
                  <c:v>72.313999999999993</c:v>
                </c:pt>
                <c:pt idx="555">
                  <c:v>65.022000000000006</c:v>
                </c:pt>
                <c:pt idx="556">
                  <c:v>72.421999999999997</c:v>
                </c:pt>
                <c:pt idx="557">
                  <c:v>69.534000000000006</c:v>
                </c:pt>
                <c:pt idx="558">
                  <c:v>74.302000000000007</c:v>
                </c:pt>
                <c:pt idx="559">
                  <c:v>70.070999999999998</c:v>
                </c:pt>
                <c:pt idx="560">
                  <c:v>65.346000000000004</c:v>
                </c:pt>
                <c:pt idx="561">
                  <c:v>66.808999999999997</c:v>
                </c:pt>
              </c:numCache>
            </c:numRef>
          </c:val>
          <c:smooth val="0"/>
          <c:extLst>
            <c:ext xmlns:c16="http://schemas.microsoft.com/office/drawing/2014/chart" uri="{C3380CC4-5D6E-409C-BE32-E72D297353CC}">
              <c16:uniqueId val="{00000002-49D8-4C20-BC4C-F60B19B0F54A}"/>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75"/>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7486686252799253"/>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08965802779E-2"/>
                  <c:y val="-0.15106072846688681"/>
                </c:manualLayout>
              </c:layout>
              <c:tx>
                <c:rich>
                  <a:bodyPr/>
                  <a:lstStyle/>
                  <a:p>
                    <a:pPr>
                      <a:defRPr/>
                    </a:pPr>
                    <a:r>
                      <a:rPr lang="en-US" dirty="0"/>
                      <a:t>12/31/2021</a:t>
                    </a:r>
                  </a:p>
                  <a:p>
                    <a:pPr>
                      <a:defRPr/>
                    </a:pPr>
                    <a:fld id="{EE326B4B-3209-4D67-95E4-10EE56940513}" type="VALUE">
                      <a:rPr lang="en-US"/>
                      <a:pPr>
                        <a:defRPr/>
                      </a:pPr>
                      <a:t>[VALUE]</a:t>
                    </a:fld>
                    <a:endParaRPr lang="en-US"/>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LblPos val="b"/>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DDAE-4790-B256-48C727F75C03}"/>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Graph!$A$2:$A$2000</c:f>
              <c:numCache>
                <c:formatCode>m/d/yyyy</c:formatCode>
                <c:ptCount val="1999"/>
                <c:pt idx="0">
                  <c:v>43101</c:v>
                </c:pt>
                <c:pt idx="1">
                  <c:v>43102</c:v>
                </c:pt>
                <c:pt idx="2">
                  <c:v>43103</c:v>
                </c:pt>
                <c:pt idx="3">
                  <c:v>43104</c:v>
                </c:pt>
                <c:pt idx="4">
                  <c:v>43105</c:v>
                </c:pt>
                <c:pt idx="5">
                  <c:v>43108</c:v>
                </c:pt>
                <c:pt idx="6">
                  <c:v>43109</c:v>
                </c:pt>
                <c:pt idx="7">
                  <c:v>43110</c:v>
                </c:pt>
                <c:pt idx="8">
                  <c:v>43111</c:v>
                </c:pt>
                <c:pt idx="9">
                  <c:v>43112</c:v>
                </c:pt>
                <c:pt idx="10">
                  <c:v>43115</c:v>
                </c:pt>
                <c:pt idx="11">
                  <c:v>43116</c:v>
                </c:pt>
                <c:pt idx="12">
                  <c:v>43117</c:v>
                </c:pt>
                <c:pt idx="13">
                  <c:v>43118</c:v>
                </c:pt>
                <c:pt idx="14">
                  <c:v>43119</c:v>
                </c:pt>
                <c:pt idx="15">
                  <c:v>43122</c:v>
                </c:pt>
                <c:pt idx="16">
                  <c:v>43123</c:v>
                </c:pt>
                <c:pt idx="17">
                  <c:v>43124</c:v>
                </c:pt>
                <c:pt idx="18">
                  <c:v>43125</c:v>
                </c:pt>
                <c:pt idx="19">
                  <c:v>43126</c:v>
                </c:pt>
                <c:pt idx="20">
                  <c:v>43129</c:v>
                </c:pt>
                <c:pt idx="21">
                  <c:v>43130</c:v>
                </c:pt>
                <c:pt idx="22">
                  <c:v>43131</c:v>
                </c:pt>
                <c:pt idx="23">
                  <c:v>43132</c:v>
                </c:pt>
                <c:pt idx="24">
                  <c:v>43133</c:v>
                </c:pt>
                <c:pt idx="25">
                  <c:v>43136</c:v>
                </c:pt>
                <c:pt idx="26">
                  <c:v>43137</c:v>
                </c:pt>
                <c:pt idx="27">
                  <c:v>43138</c:v>
                </c:pt>
                <c:pt idx="28">
                  <c:v>43139</c:v>
                </c:pt>
                <c:pt idx="29">
                  <c:v>43140</c:v>
                </c:pt>
                <c:pt idx="30">
                  <c:v>43143</c:v>
                </c:pt>
                <c:pt idx="31">
                  <c:v>43144</c:v>
                </c:pt>
                <c:pt idx="32">
                  <c:v>43145</c:v>
                </c:pt>
                <c:pt idx="33">
                  <c:v>43146</c:v>
                </c:pt>
                <c:pt idx="34">
                  <c:v>43147</c:v>
                </c:pt>
                <c:pt idx="35">
                  <c:v>43150</c:v>
                </c:pt>
                <c:pt idx="36">
                  <c:v>43151</c:v>
                </c:pt>
                <c:pt idx="37">
                  <c:v>43152</c:v>
                </c:pt>
                <c:pt idx="38">
                  <c:v>43153</c:v>
                </c:pt>
                <c:pt idx="39">
                  <c:v>43154</c:v>
                </c:pt>
                <c:pt idx="40">
                  <c:v>43157</c:v>
                </c:pt>
                <c:pt idx="41">
                  <c:v>43158</c:v>
                </c:pt>
                <c:pt idx="42">
                  <c:v>43159</c:v>
                </c:pt>
                <c:pt idx="43">
                  <c:v>43160</c:v>
                </c:pt>
                <c:pt idx="44">
                  <c:v>43161</c:v>
                </c:pt>
                <c:pt idx="45">
                  <c:v>43164</c:v>
                </c:pt>
                <c:pt idx="46">
                  <c:v>43165</c:v>
                </c:pt>
                <c:pt idx="47">
                  <c:v>43166</c:v>
                </c:pt>
                <c:pt idx="48">
                  <c:v>43167</c:v>
                </c:pt>
                <c:pt idx="49">
                  <c:v>43168</c:v>
                </c:pt>
                <c:pt idx="50">
                  <c:v>43171</c:v>
                </c:pt>
                <c:pt idx="51">
                  <c:v>43172</c:v>
                </c:pt>
                <c:pt idx="52">
                  <c:v>43173</c:v>
                </c:pt>
                <c:pt idx="53">
                  <c:v>43174</c:v>
                </c:pt>
                <c:pt idx="54">
                  <c:v>43175</c:v>
                </c:pt>
                <c:pt idx="55">
                  <c:v>43178</c:v>
                </c:pt>
                <c:pt idx="56">
                  <c:v>43179</c:v>
                </c:pt>
                <c:pt idx="57">
                  <c:v>43180</c:v>
                </c:pt>
                <c:pt idx="58">
                  <c:v>43181</c:v>
                </c:pt>
                <c:pt idx="59">
                  <c:v>43182</c:v>
                </c:pt>
                <c:pt idx="60">
                  <c:v>43185</c:v>
                </c:pt>
                <c:pt idx="61">
                  <c:v>43186</c:v>
                </c:pt>
                <c:pt idx="62">
                  <c:v>43187</c:v>
                </c:pt>
                <c:pt idx="63">
                  <c:v>43188</c:v>
                </c:pt>
                <c:pt idx="64">
                  <c:v>43189</c:v>
                </c:pt>
                <c:pt idx="65">
                  <c:v>43192</c:v>
                </c:pt>
                <c:pt idx="66">
                  <c:v>43193</c:v>
                </c:pt>
                <c:pt idx="67">
                  <c:v>43194</c:v>
                </c:pt>
                <c:pt idx="68">
                  <c:v>43195</c:v>
                </c:pt>
                <c:pt idx="69">
                  <c:v>43196</c:v>
                </c:pt>
                <c:pt idx="70">
                  <c:v>43199</c:v>
                </c:pt>
                <c:pt idx="71">
                  <c:v>43200</c:v>
                </c:pt>
                <c:pt idx="72">
                  <c:v>43201</c:v>
                </c:pt>
                <c:pt idx="73">
                  <c:v>43202</c:v>
                </c:pt>
                <c:pt idx="74">
                  <c:v>43203</c:v>
                </c:pt>
                <c:pt idx="75">
                  <c:v>43206</c:v>
                </c:pt>
                <c:pt idx="76">
                  <c:v>43207</c:v>
                </c:pt>
                <c:pt idx="77">
                  <c:v>43208</c:v>
                </c:pt>
                <c:pt idx="78">
                  <c:v>43209</c:v>
                </c:pt>
                <c:pt idx="79">
                  <c:v>43210</c:v>
                </c:pt>
                <c:pt idx="80">
                  <c:v>43213</c:v>
                </c:pt>
                <c:pt idx="81">
                  <c:v>43214</c:v>
                </c:pt>
                <c:pt idx="82">
                  <c:v>43215</c:v>
                </c:pt>
                <c:pt idx="83">
                  <c:v>43216</c:v>
                </c:pt>
                <c:pt idx="84">
                  <c:v>43217</c:v>
                </c:pt>
                <c:pt idx="85">
                  <c:v>43220</c:v>
                </c:pt>
                <c:pt idx="86">
                  <c:v>43221</c:v>
                </c:pt>
                <c:pt idx="87">
                  <c:v>43222</c:v>
                </c:pt>
                <c:pt idx="88">
                  <c:v>43223</c:v>
                </c:pt>
                <c:pt idx="89">
                  <c:v>43224</c:v>
                </c:pt>
                <c:pt idx="90">
                  <c:v>43227</c:v>
                </c:pt>
                <c:pt idx="91">
                  <c:v>43228</c:v>
                </c:pt>
                <c:pt idx="92">
                  <c:v>43229</c:v>
                </c:pt>
                <c:pt idx="93">
                  <c:v>43230</c:v>
                </c:pt>
                <c:pt idx="94">
                  <c:v>43231</c:v>
                </c:pt>
                <c:pt idx="95">
                  <c:v>43234</c:v>
                </c:pt>
                <c:pt idx="96">
                  <c:v>43235</c:v>
                </c:pt>
                <c:pt idx="97">
                  <c:v>43236</c:v>
                </c:pt>
                <c:pt idx="98">
                  <c:v>43237</c:v>
                </c:pt>
                <c:pt idx="99">
                  <c:v>43238</c:v>
                </c:pt>
                <c:pt idx="100">
                  <c:v>43241</c:v>
                </c:pt>
                <c:pt idx="101">
                  <c:v>43242</c:v>
                </c:pt>
                <c:pt idx="102">
                  <c:v>43243</c:v>
                </c:pt>
                <c:pt idx="103">
                  <c:v>43244</c:v>
                </c:pt>
                <c:pt idx="104">
                  <c:v>43245</c:v>
                </c:pt>
                <c:pt idx="105">
                  <c:v>43248</c:v>
                </c:pt>
                <c:pt idx="106">
                  <c:v>43249</c:v>
                </c:pt>
                <c:pt idx="107">
                  <c:v>43250</c:v>
                </c:pt>
                <c:pt idx="108">
                  <c:v>43251</c:v>
                </c:pt>
                <c:pt idx="109">
                  <c:v>43252</c:v>
                </c:pt>
                <c:pt idx="110">
                  <c:v>43255</c:v>
                </c:pt>
                <c:pt idx="111">
                  <c:v>43256</c:v>
                </c:pt>
                <c:pt idx="112">
                  <c:v>43257</c:v>
                </c:pt>
                <c:pt idx="113">
                  <c:v>43258</c:v>
                </c:pt>
                <c:pt idx="114">
                  <c:v>43259</c:v>
                </c:pt>
                <c:pt idx="115">
                  <c:v>43262</c:v>
                </c:pt>
                <c:pt idx="116">
                  <c:v>43263</c:v>
                </c:pt>
                <c:pt idx="117">
                  <c:v>43264</c:v>
                </c:pt>
                <c:pt idx="118">
                  <c:v>43265</c:v>
                </c:pt>
                <c:pt idx="119">
                  <c:v>43266</c:v>
                </c:pt>
                <c:pt idx="120">
                  <c:v>43269</c:v>
                </c:pt>
                <c:pt idx="121">
                  <c:v>43270</c:v>
                </c:pt>
                <c:pt idx="122">
                  <c:v>43271</c:v>
                </c:pt>
                <c:pt idx="123">
                  <c:v>43272</c:v>
                </c:pt>
                <c:pt idx="124">
                  <c:v>43273</c:v>
                </c:pt>
                <c:pt idx="125">
                  <c:v>43276</c:v>
                </c:pt>
                <c:pt idx="126">
                  <c:v>43277</c:v>
                </c:pt>
                <c:pt idx="127">
                  <c:v>43278</c:v>
                </c:pt>
                <c:pt idx="128">
                  <c:v>43279</c:v>
                </c:pt>
                <c:pt idx="129">
                  <c:v>43280</c:v>
                </c:pt>
                <c:pt idx="130">
                  <c:v>43283</c:v>
                </c:pt>
                <c:pt idx="131">
                  <c:v>43284</c:v>
                </c:pt>
                <c:pt idx="132">
                  <c:v>43285</c:v>
                </c:pt>
                <c:pt idx="133">
                  <c:v>43286</c:v>
                </c:pt>
                <c:pt idx="134">
                  <c:v>43287</c:v>
                </c:pt>
                <c:pt idx="135">
                  <c:v>43290</c:v>
                </c:pt>
                <c:pt idx="136">
                  <c:v>43291</c:v>
                </c:pt>
                <c:pt idx="137">
                  <c:v>43292</c:v>
                </c:pt>
                <c:pt idx="138">
                  <c:v>43293</c:v>
                </c:pt>
                <c:pt idx="139">
                  <c:v>43294</c:v>
                </c:pt>
                <c:pt idx="140">
                  <c:v>43297</c:v>
                </c:pt>
                <c:pt idx="141">
                  <c:v>43298</c:v>
                </c:pt>
                <c:pt idx="142">
                  <c:v>43299</c:v>
                </c:pt>
                <c:pt idx="143">
                  <c:v>43300</c:v>
                </c:pt>
                <c:pt idx="144">
                  <c:v>43301</c:v>
                </c:pt>
                <c:pt idx="145">
                  <c:v>43304</c:v>
                </c:pt>
                <c:pt idx="146">
                  <c:v>43305</c:v>
                </c:pt>
                <c:pt idx="147">
                  <c:v>43306</c:v>
                </c:pt>
                <c:pt idx="148">
                  <c:v>43307</c:v>
                </c:pt>
                <c:pt idx="149">
                  <c:v>43308</c:v>
                </c:pt>
                <c:pt idx="150">
                  <c:v>43311</c:v>
                </c:pt>
                <c:pt idx="151">
                  <c:v>43312</c:v>
                </c:pt>
                <c:pt idx="152">
                  <c:v>43313</c:v>
                </c:pt>
                <c:pt idx="153">
                  <c:v>43314</c:v>
                </c:pt>
                <c:pt idx="154">
                  <c:v>43315</c:v>
                </c:pt>
                <c:pt idx="155">
                  <c:v>43318</c:v>
                </c:pt>
                <c:pt idx="156">
                  <c:v>43319</c:v>
                </c:pt>
                <c:pt idx="157">
                  <c:v>43320</c:v>
                </c:pt>
                <c:pt idx="158">
                  <c:v>43321</c:v>
                </c:pt>
                <c:pt idx="159">
                  <c:v>43322</c:v>
                </c:pt>
                <c:pt idx="160">
                  <c:v>43325</c:v>
                </c:pt>
                <c:pt idx="161">
                  <c:v>43326</c:v>
                </c:pt>
                <c:pt idx="162">
                  <c:v>43327</c:v>
                </c:pt>
                <c:pt idx="163">
                  <c:v>43328</c:v>
                </c:pt>
                <c:pt idx="164">
                  <c:v>43329</c:v>
                </c:pt>
                <c:pt idx="165">
                  <c:v>43332</c:v>
                </c:pt>
                <c:pt idx="166">
                  <c:v>43333</c:v>
                </c:pt>
                <c:pt idx="167">
                  <c:v>43334</c:v>
                </c:pt>
                <c:pt idx="168">
                  <c:v>43335</c:v>
                </c:pt>
                <c:pt idx="169">
                  <c:v>43336</c:v>
                </c:pt>
                <c:pt idx="170">
                  <c:v>43339</c:v>
                </c:pt>
                <c:pt idx="171">
                  <c:v>43340</c:v>
                </c:pt>
                <c:pt idx="172">
                  <c:v>43341</c:v>
                </c:pt>
                <c:pt idx="173">
                  <c:v>43342</c:v>
                </c:pt>
                <c:pt idx="174">
                  <c:v>43343</c:v>
                </c:pt>
                <c:pt idx="175">
                  <c:v>43346</c:v>
                </c:pt>
                <c:pt idx="176">
                  <c:v>43347</c:v>
                </c:pt>
                <c:pt idx="177">
                  <c:v>43348</c:v>
                </c:pt>
                <c:pt idx="178">
                  <c:v>43349</c:v>
                </c:pt>
                <c:pt idx="179">
                  <c:v>43350</c:v>
                </c:pt>
                <c:pt idx="180">
                  <c:v>43353</c:v>
                </c:pt>
                <c:pt idx="181">
                  <c:v>43354</c:v>
                </c:pt>
                <c:pt idx="182">
                  <c:v>43355</c:v>
                </c:pt>
                <c:pt idx="183">
                  <c:v>43356</c:v>
                </c:pt>
                <c:pt idx="184">
                  <c:v>43357</c:v>
                </c:pt>
                <c:pt idx="185">
                  <c:v>43360</c:v>
                </c:pt>
                <c:pt idx="186">
                  <c:v>43361</c:v>
                </c:pt>
                <c:pt idx="187">
                  <c:v>43362</c:v>
                </c:pt>
                <c:pt idx="188">
                  <c:v>43363</c:v>
                </c:pt>
                <c:pt idx="189">
                  <c:v>43364</c:v>
                </c:pt>
                <c:pt idx="190">
                  <c:v>43367</c:v>
                </c:pt>
                <c:pt idx="191">
                  <c:v>43368</c:v>
                </c:pt>
                <c:pt idx="192">
                  <c:v>43369</c:v>
                </c:pt>
                <c:pt idx="193">
                  <c:v>43370</c:v>
                </c:pt>
                <c:pt idx="194">
                  <c:v>43371</c:v>
                </c:pt>
                <c:pt idx="195">
                  <c:v>43374</c:v>
                </c:pt>
                <c:pt idx="196">
                  <c:v>43375</c:v>
                </c:pt>
                <c:pt idx="197">
                  <c:v>43376</c:v>
                </c:pt>
                <c:pt idx="198">
                  <c:v>43377</c:v>
                </c:pt>
                <c:pt idx="199">
                  <c:v>43378</c:v>
                </c:pt>
                <c:pt idx="200">
                  <c:v>43381</c:v>
                </c:pt>
                <c:pt idx="201">
                  <c:v>43382</c:v>
                </c:pt>
                <c:pt idx="202">
                  <c:v>43383</c:v>
                </c:pt>
                <c:pt idx="203">
                  <c:v>43384</c:v>
                </c:pt>
                <c:pt idx="204">
                  <c:v>43385</c:v>
                </c:pt>
                <c:pt idx="205">
                  <c:v>43388</c:v>
                </c:pt>
                <c:pt idx="206">
                  <c:v>43389</c:v>
                </c:pt>
                <c:pt idx="207">
                  <c:v>43390</c:v>
                </c:pt>
                <c:pt idx="208">
                  <c:v>43391</c:v>
                </c:pt>
                <c:pt idx="209">
                  <c:v>43392</c:v>
                </c:pt>
                <c:pt idx="210">
                  <c:v>43395</c:v>
                </c:pt>
                <c:pt idx="211">
                  <c:v>43396</c:v>
                </c:pt>
                <c:pt idx="212">
                  <c:v>43397</c:v>
                </c:pt>
                <c:pt idx="213">
                  <c:v>43398</c:v>
                </c:pt>
                <c:pt idx="214">
                  <c:v>43399</c:v>
                </c:pt>
                <c:pt idx="215">
                  <c:v>43402</c:v>
                </c:pt>
                <c:pt idx="216">
                  <c:v>43403</c:v>
                </c:pt>
                <c:pt idx="217">
                  <c:v>43404</c:v>
                </c:pt>
                <c:pt idx="218">
                  <c:v>43405</c:v>
                </c:pt>
                <c:pt idx="219">
                  <c:v>43406</c:v>
                </c:pt>
                <c:pt idx="220">
                  <c:v>43409</c:v>
                </c:pt>
                <c:pt idx="221">
                  <c:v>43410</c:v>
                </c:pt>
                <c:pt idx="222">
                  <c:v>43411</c:v>
                </c:pt>
                <c:pt idx="223">
                  <c:v>43412</c:v>
                </c:pt>
                <c:pt idx="224">
                  <c:v>43413</c:v>
                </c:pt>
                <c:pt idx="225">
                  <c:v>43416</c:v>
                </c:pt>
                <c:pt idx="226">
                  <c:v>43417</c:v>
                </c:pt>
                <c:pt idx="227">
                  <c:v>43418</c:v>
                </c:pt>
                <c:pt idx="228">
                  <c:v>43419</c:v>
                </c:pt>
                <c:pt idx="229">
                  <c:v>43420</c:v>
                </c:pt>
                <c:pt idx="230">
                  <c:v>43423</c:v>
                </c:pt>
                <c:pt idx="231">
                  <c:v>43424</c:v>
                </c:pt>
                <c:pt idx="232">
                  <c:v>43425</c:v>
                </c:pt>
                <c:pt idx="233">
                  <c:v>43426</c:v>
                </c:pt>
                <c:pt idx="234">
                  <c:v>43427</c:v>
                </c:pt>
                <c:pt idx="235">
                  <c:v>43430</c:v>
                </c:pt>
                <c:pt idx="236">
                  <c:v>43431</c:v>
                </c:pt>
                <c:pt idx="237">
                  <c:v>43432</c:v>
                </c:pt>
                <c:pt idx="238">
                  <c:v>43433</c:v>
                </c:pt>
                <c:pt idx="239">
                  <c:v>43434</c:v>
                </c:pt>
                <c:pt idx="240">
                  <c:v>43437</c:v>
                </c:pt>
                <c:pt idx="241">
                  <c:v>43438</c:v>
                </c:pt>
                <c:pt idx="242">
                  <c:v>43439</c:v>
                </c:pt>
                <c:pt idx="243">
                  <c:v>43440</c:v>
                </c:pt>
                <c:pt idx="244">
                  <c:v>43441</c:v>
                </c:pt>
                <c:pt idx="245">
                  <c:v>43444</c:v>
                </c:pt>
                <c:pt idx="246">
                  <c:v>43445</c:v>
                </c:pt>
                <c:pt idx="247">
                  <c:v>43446</c:v>
                </c:pt>
                <c:pt idx="248">
                  <c:v>43447</c:v>
                </c:pt>
                <c:pt idx="249">
                  <c:v>43448</c:v>
                </c:pt>
                <c:pt idx="250">
                  <c:v>43451</c:v>
                </c:pt>
                <c:pt idx="251">
                  <c:v>43452</c:v>
                </c:pt>
                <c:pt idx="252">
                  <c:v>43453</c:v>
                </c:pt>
                <c:pt idx="253">
                  <c:v>43454</c:v>
                </c:pt>
                <c:pt idx="254">
                  <c:v>43455</c:v>
                </c:pt>
                <c:pt idx="255">
                  <c:v>43458</c:v>
                </c:pt>
                <c:pt idx="256">
                  <c:v>43459</c:v>
                </c:pt>
                <c:pt idx="257">
                  <c:v>43460</c:v>
                </c:pt>
                <c:pt idx="258">
                  <c:v>43461</c:v>
                </c:pt>
                <c:pt idx="259">
                  <c:v>43462</c:v>
                </c:pt>
                <c:pt idx="260">
                  <c:v>43465</c:v>
                </c:pt>
                <c:pt idx="261">
                  <c:v>43466</c:v>
                </c:pt>
                <c:pt idx="262">
                  <c:v>43467</c:v>
                </c:pt>
                <c:pt idx="263">
                  <c:v>43468</c:v>
                </c:pt>
                <c:pt idx="264">
                  <c:v>43469</c:v>
                </c:pt>
                <c:pt idx="265">
                  <c:v>43472</c:v>
                </c:pt>
                <c:pt idx="266">
                  <c:v>43473</c:v>
                </c:pt>
                <c:pt idx="267">
                  <c:v>43474</c:v>
                </c:pt>
                <c:pt idx="268">
                  <c:v>43475</c:v>
                </c:pt>
                <c:pt idx="269">
                  <c:v>43476</c:v>
                </c:pt>
                <c:pt idx="270">
                  <c:v>43479</c:v>
                </c:pt>
                <c:pt idx="271">
                  <c:v>43480</c:v>
                </c:pt>
                <c:pt idx="272">
                  <c:v>43481</c:v>
                </c:pt>
                <c:pt idx="273">
                  <c:v>43482</c:v>
                </c:pt>
                <c:pt idx="274">
                  <c:v>43483</c:v>
                </c:pt>
                <c:pt idx="275">
                  <c:v>43486</c:v>
                </c:pt>
                <c:pt idx="276">
                  <c:v>43487</c:v>
                </c:pt>
                <c:pt idx="277">
                  <c:v>43488</c:v>
                </c:pt>
                <c:pt idx="278">
                  <c:v>43489</c:v>
                </c:pt>
                <c:pt idx="279">
                  <c:v>43490</c:v>
                </c:pt>
                <c:pt idx="280">
                  <c:v>43493</c:v>
                </c:pt>
                <c:pt idx="281">
                  <c:v>43494</c:v>
                </c:pt>
                <c:pt idx="282">
                  <c:v>43495</c:v>
                </c:pt>
                <c:pt idx="283">
                  <c:v>43496</c:v>
                </c:pt>
                <c:pt idx="284">
                  <c:v>43497</c:v>
                </c:pt>
                <c:pt idx="285">
                  <c:v>43500</c:v>
                </c:pt>
                <c:pt idx="286">
                  <c:v>43501</c:v>
                </c:pt>
                <c:pt idx="287">
                  <c:v>43502</c:v>
                </c:pt>
                <c:pt idx="288">
                  <c:v>43503</c:v>
                </c:pt>
                <c:pt idx="289">
                  <c:v>43504</c:v>
                </c:pt>
                <c:pt idx="290">
                  <c:v>43507</c:v>
                </c:pt>
                <c:pt idx="291">
                  <c:v>43508</c:v>
                </c:pt>
                <c:pt idx="292">
                  <c:v>43509</c:v>
                </c:pt>
                <c:pt idx="293">
                  <c:v>43510</c:v>
                </c:pt>
                <c:pt idx="294">
                  <c:v>43511</c:v>
                </c:pt>
                <c:pt idx="295">
                  <c:v>43514</c:v>
                </c:pt>
                <c:pt idx="296">
                  <c:v>43515</c:v>
                </c:pt>
                <c:pt idx="297">
                  <c:v>43516</c:v>
                </c:pt>
                <c:pt idx="298">
                  <c:v>43517</c:v>
                </c:pt>
                <c:pt idx="299">
                  <c:v>43518</c:v>
                </c:pt>
                <c:pt idx="300">
                  <c:v>43521</c:v>
                </c:pt>
                <c:pt idx="301">
                  <c:v>43522</c:v>
                </c:pt>
                <c:pt idx="302">
                  <c:v>43523</c:v>
                </c:pt>
                <c:pt idx="303">
                  <c:v>43524</c:v>
                </c:pt>
                <c:pt idx="304">
                  <c:v>43525</c:v>
                </c:pt>
                <c:pt idx="305">
                  <c:v>43528</c:v>
                </c:pt>
                <c:pt idx="306">
                  <c:v>43529</c:v>
                </c:pt>
                <c:pt idx="307">
                  <c:v>43530</c:v>
                </c:pt>
                <c:pt idx="308">
                  <c:v>43531</c:v>
                </c:pt>
                <c:pt idx="309">
                  <c:v>43532</c:v>
                </c:pt>
                <c:pt idx="310">
                  <c:v>43535</c:v>
                </c:pt>
                <c:pt idx="311">
                  <c:v>43536</c:v>
                </c:pt>
                <c:pt idx="312">
                  <c:v>43537</c:v>
                </c:pt>
                <c:pt idx="313">
                  <c:v>43538</c:v>
                </c:pt>
                <c:pt idx="314">
                  <c:v>43539</c:v>
                </c:pt>
                <c:pt idx="315">
                  <c:v>43542</c:v>
                </c:pt>
                <c:pt idx="316">
                  <c:v>43543</c:v>
                </c:pt>
                <c:pt idx="317">
                  <c:v>43544</c:v>
                </c:pt>
                <c:pt idx="318">
                  <c:v>43545</c:v>
                </c:pt>
                <c:pt idx="319">
                  <c:v>43546</c:v>
                </c:pt>
                <c:pt idx="320">
                  <c:v>43549</c:v>
                </c:pt>
                <c:pt idx="321">
                  <c:v>43550</c:v>
                </c:pt>
                <c:pt idx="322">
                  <c:v>43551</c:v>
                </c:pt>
                <c:pt idx="323">
                  <c:v>43552</c:v>
                </c:pt>
                <c:pt idx="324">
                  <c:v>43553</c:v>
                </c:pt>
                <c:pt idx="325">
                  <c:v>43556</c:v>
                </c:pt>
                <c:pt idx="326">
                  <c:v>43557</c:v>
                </c:pt>
                <c:pt idx="327">
                  <c:v>43558</c:v>
                </c:pt>
                <c:pt idx="328">
                  <c:v>43559</c:v>
                </c:pt>
                <c:pt idx="329">
                  <c:v>43560</c:v>
                </c:pt>
                <c:pt idx="330">
                  <c:v>43563</c:v>
                </c:pt>
                <c:pt idx="331">
                  <c:v>43564</c:v>
                </c:pt>
                <c:pt idx="332">
                  <c:v>43565</c:v>
                </c:pt>
                <c:pt idx="333">
                  <c:v>43566</c:v>
                </c:pt>
                <c:pt idx="334">
                  <c:v>43567</c:v>
                </c:pt>
                <c:pt idx="335">
                  <c:v>43570</c:v>
                </c:pt>
                <c:pt idx="336">
                  <c:v>43571</c:v>
                </c:pt>
                <c:pt idx="337">
                  <c:v>43572</c:v>
                </c:pt>
                <c:pt idx="338">
                  <c:v>43573</c:v>
                </c:pt>
                <c:pt idx="339">
                  <c:v>43574</c:v>
                </c:pt>
                <c:pt idx="340">
                  <c:v>43577</c:v>
                </c:pt>
                <c:pt idx="341">
                  <c:v>43578</c:v>
                </c:pt>
                <c:pt idx="342">
                  <c:v>43579</c:v>
                </c:pt>
                <c:pt idx="343">
                  <c:v>43580</c:v>
                </c:pt>
                <c:pt idx="344">
                  <c:v>43581</c:v>
                </c:pt>
                <c:pt idx="345">
                  <c:v>43584</c:v>
                </c:pt>
                <c:pt idx="346">
                  <c:v>43585</c:v>
                </c:pt>
                <c:pt idx="347">
                  <c:v>43586</c:v>
                </c:pt>
                <c:pt idx="348">
                  <c:v>43587</c:v>
                </c:pt>
                <c:pt idx="349">
                  <c:v>43588</c:v>
                </c:pt>
                <c:pt idx="350">
                  <c:v>43591</c:v>
                </c:pt>
                <c:pt idx="351">
                  <c:v>43592</c:v>
                </c:pt>
                <c:pt idx="352">
                  <c:v>43593</c:v>
                </c:pt>
                <c:pt idx="353">
                  <c:v>43594</c:v>
                </c:pt>
                <c:pt idx="354">
                  <c:v>43595</c:v>
                </c:pt>
                <c:pt idx="355">
                  <c:v>43598</c:v>
                </c:pt>
                <c:pt idx="356">
                  <c:v>43599</c:v>
                </c:pt>
                <c:pt idx="357">
                  <c:v>43600</c:v>
                </c:pt>
                <c:pt idx="358">
                  <c:v>43601</c:v>
                </c:pt>
                <c:pt idx="359">
                  <c:v>43602</c:v>
                </c:pt>
                <c:pt idx="360">
                  <c:v>43605</c:v>
                </c:pt>
                <c:pt idx="361">
                  <c:v>43606</c:v>
                </c:pt>
                <c:pt idx="362">
                  <c:v>43607</c:v>
                </c:pt>
                <c:pt idx="363">
                  <c:v>43608</c:v>
                </c:pt>
                <c:pt idx="364">
                  <c:v>43609</c:v>
                </c:pt>
                <c:pt idx="365">
                  <c:v>43612</c:v>
                </c:pt>
                <c:pt idx="366">
                  <c:v>43613</c:v>
                </c:pt>
                <c:pt idx="367">
                  <c:v>43614</c:v>
                </c:pt>
                <c:pt idx="368">
                  <c:v>43615</c:v>
                </c:pt>
                <c:pt idx="369">
                  <c:v>43616</c:v>
                </c:pt>
                <c:pt idx="370">
                  <c:v>43619</c:v>
                </c:pt>
                <c:pt idx="371">
                  <c:v>43620</c:v>
                </c:pt>
                <c:pt idx="372">
                  <c:v>43621</c:v>
                </c:pt>
                <c:pt idx="373">
                  <c:v>43622</c:v>
                </c:pt>
                <c:pt idx="374">
                  <c:v>43623</c:v>
                </c:pt>
                <c:pt idx="375">
                  <c:v>43626</c:v>
                </c:pt>
                <c:pt idx="376">
                  <c:v>43627</c:v>
                </c:pt>
                <c:pt idx="377">
                  <c:v>43628</c:v>
                </c:pt>
                <c:pt idx="378">
                  <c:v>43629</c:v>
                </c:pt>
                <c:pt idx="379">
                  <c:v>43630</c:v>
                </c:pt>
                <c:pt idx="380">
                  <c:v>43633</c:v>
                </c:pt>
                <c:pt idx="381">
                  <c:v>43634</c:v>
                </c:pt>
                <c:pt idx="382">
                  <c:v>43635</c:v>
                </c:pt>
                <c:pt idx="383">
                  <c:v>43636</c:v>
                </c:pt>
                <c:pt idx="384">
                  <c:v>43637</c:v>
                </c:pt>
                <c:pt idx="385">
                  <c:v>43640</c:v>
                </c:pt>
                <c:pt idx="386">
                  <c:v>43641</c:v>
                </c:pt>
                <c:pt idx="387">
                  <c:v>43642</c:v>
                </c:pt>
                <c:pt idx="388">
                  <c:v>43643</c:v>
                </c:pt>
                <c:pt idx="389">
                  <c:v>43644</c:v>
                </c:pt>
                <c:pt idx="390">
                  <c:v>43647</c:v>
                </c:pt>
                <c:pt idx="391">
                  <c:v>43648</c:v>
                </c:pt>
                <c:pt idx="392">
                  <c:v>43649</c:v>
                </c:pt>
                <c:pt idx="393">
                  <c:v>43650</c:v>
                </c:pt>
                <c:pt idx="394">
                  <c:v>43651</c:v>
                </c:pt>
                <c:pt idx="395">
                  <c:v>43654</c:v>
                </c:pt>
                <c:pt idx="396">
                  <c:v>43655</c:v>
                </c:pt>
                <c:pt idx="397">
                  <c:v>43656</c:v>
                </c:pt>
                <c:pt idx="398">
                  <c:v>43657</c:v>
                </c:pt>
                <c:pt idx="399">
                  <c:v>43658</c:v>
                </c:pt>
                <c:pt idx="400">
                  <c:v>43661</c:v>
                </c:pt>
                <c:pt idx="401">
                  <c:v>43662</c:v>
                </c:pt>
                <c:pt idx="402">
                  <c:v>43663</c:v>
                </c:pt>
                <c:pt idx="403">
                  <c:v>43664</c:v>
                </c:pt>
                <c:pt idx="404">
                  <c:v>43665</c:v>
                </c:pt>
                <c:pt idx="405">
                  <c:v>43668</c:v>
                </c:pt>
                <c:pt idx="406">
                  <c:v>43669</c:v>
                </c:pt>
                <c:pt idx="407">
                  <c:v>43670</c:v>
                </c:pt>
                <c:pt idx="408">
                  <c:v>43671</c:v>
                </c:pt>
                <c:pt idx="409">
                  <c:v>43672</c:v>
                </c:pt>
                <c:pt idx="410">
                  <c:v>43675</c:v>
                </c:pt>
                <c:pt idx="411">
                  <c:v>43676</c:v>
                </c:pt>
                <c:pt idx="412">
                  <c:v>43677</c:v>
                </c:pt>
                <c:pt idx="413">
                  <c:v>43678</c:v>
                </c:pt>
                <c:pt idx="414">
                  <c:v>43679</c:v>
                </c:pt>
                <c:pt idx="415">
                  <c:v>43682</c:v>
                </c:pt>
                <c:pt idx="416">
                  <c:v>43683</c:v>
                </c:pt>
                <c:pt idx="417">
                  <c:v>43684</c:v>
                </c:pt>
                <c:pt idx="418">
                  <c:v>43685</c:v>
                </c:pt>
                <c:pt idx="419">
                  <c:v>43686</c:v>
                </c:pt>
                <c:pt idx="420">
                  <c:v>43689</c:v>
                </c:pt>
                <c:pt idx="421">
                  <c:v>43690</c:v>
                </c:pt>
                <c:pt idx="422">
                  <c:v>43691</c:v>
                </c:pt>
                <c:pt idx="423">
                  <c:v>43692</c:v>
                </c:pt>
                <c:pt idx="424">
                  <c:v>43693</c:v>
                </c:pt>
                <c:pt idx="425">
                  <c:v>43696</c:v>
                </c:pt>
                <c:pt idx="426">
                  <c:v>43697</c:v>
                </c:pt>
                <c:pt idx="427">
                  <c:v>43698</c:v>
                </c:pt>
                <c:pt idx="428">
                  <c:v>43699</c:v>
                </c:pt>
                <c:pt idx="429">
                  <c:v>43700</c:v>
                </c:pt>
                <c:pt idx="430">
                  <c:v>43703</c:v>
                </c:pt>
                <c:pt idx="431">
                  <c:v>43704</c:v>
                </c:pt>
                <c:pt idx="432">
                  <c:v>43705</c:v>
                </c:pt>
                <c:pt idx="433">
                  <c:v>43706</c:v>
                </c:pt>
                <c:pt idx="434">
                  <c:v>43707</c:v>
                </c:pt>
                <c:pt idx="435">
                  <c:v>43710</c:v>
                </c:pt>
                <c:pt idx="436">
                  <c:v>43711</c:v>
                </c:pt>
                <c:pt idx="437">
                  <c:v>43712</c:v>
                </c:pt>
                <c:pt idx="438">
                  <c:v>43713</c:v>
                </c:pt>
                <c:pt idx="439">
                  <c:v>43714</c:v>
                </c:pt>
                <c:pt idx="440">
                  <c:v>43717</c:v>
                </c:pt>
                <c:pt idx="441">
                  <c:v>43718</c:v>
                </c:pt>
                <c:pt idx="442">
                  <c:v>43719</c:v>
                </c:pt>
                <c:pt idx="443">
                  <c:v>43720</c:v>
                </c:pt>
                <c:pt idx="444">
                  <c:v>43721</c:v>
                </c:pt>
                <c:pt idx="445">
                  <c:v>43724</c:v>
                </c:pt>
                <c:pt idx="446">
                  <c:v>43725</c:v>
                </c:pt>
                <c:pt idx="447">
                  <c:v>43726</c:v>
                </c:pt>
                <c:pt idx="448">
                  <c:v>43727</c:v>
                </c:pt>
                <c:pt idx="449">
                  <c:v>43728</c:v>
                </c:pt>
                <c:pt idx="450">
                  <c:v>43731</c:v>
                </c:pt>
                <c:pt idx="451">
                  <c:v>43732</c:v>
                </c:pt>
                <c:pt idx="452">
                  <c:v>43733</c:v>
                </c:pt>
                <c:pt idx="453">
                  <c:v>43734</c:v>
                </c:pt>
                <c:pt idx="454">
                  <c:v>43735</c:v>
                </c:pt>
                <c:pt idx="455">
                  <c:v>43738</c:v>
                </c:pt>
                <c:pt idx="456">
                  <c:v>43739</c:v>
                </c:pt>
                <c:pt idx="457">
                  <c:v>43740</c:v>
                </c:pt>
                <c:pt idx="458">
                  <c:v>43741</c:v>
                </c:pt>
                <c:pt idx="459">
                  <c:v>43742</c:v>
                </c:pt>
                <c:pt idx="460">
                  <c:v>43745</c:v>
                </c:pt>
                <c:pt idx="461">
                  <c:v>43746</c:v>
                </c:pt>
                <c:pt idx="462">
                  <c:v>43747</c:v>
                </c:pt>
                <c:pt idx="463">
                  <c:v>43748</c:v>
                </c:pt>
                <c:pt idx="464">
                  <c:v>43749</c:v>
                </c:pt>
                <c:pt idx="465">
                  <c:v>43752</c:v>
                </c:pt>
                <c:pt idx="466">
                  <c:v>43753</c:v>
                </c:pt>
                <c:pt idx="467">
                  <c:v>43754</c:v>
                </c:pt>
                <c:pt idx="468">
                  <c:v>43755</c:v>
                </c:pt>
                <c:pt idx="469">
                  <c:v>43756</c:v>
                </c:pt>
                <c:pt idx="470">
                  <c:v>43759</c:v>
                </c:pt>
                <c:pt idx="471">
                  <c:v>43760</c:v>
                </c:pt>
                <c:pt idx="472">
                  <c:v>43761</c:v>
                </c:pt>
                <c:pt idx="473">
                  <c:v>43762</c:v>
                </c:pt>
                <c:pt idx="474">
                  <c:v>43763</c:v>
                </c:pt>
                <c:pt idx="475">
                  <c:v>43766</c:v>
                </c:pt>
                <c:pt idx="476">
                  <c:v>43767</c:v>
                </c:pt>
                <c:pt idx="477">
                  <c:v>43768</c:v>
                </c:pt>
                <c:pt idx="478">
                  <c:v>43769</c:v>
                </c:pt>
                <c:pt idx="479">
                  <c:v>43770</c:v>
                </c:pt>
                <c:pt idx="480">
                  <c:v>43773</c:v>
                </c:pt>
                <c:pt idx="481">
                  <c:v>43774</c:v>
                </c:pt>
                <c:pt idx="482">
                  <c:v>43775</c:v>
                </c:pt>
                <c:pt idx="483">
                  <c:v>43776</c:v>
                </c:pt>
                <c:pt idx="484">
                  <c:v>43777</c:v>
                </c:pt>
                <c:pt idx="485">
                  <c:v>43780</c:v>
                </c:pt>
                <c:pt idx="486">
                  <c:v>43781</c:v>
                </c:pt>
                <c:pt idx="487">
                  <c:v>43782</c:v>
                </c:pt>
                <c:pt idx="488">
                  <c:v>43783</c:v>
                </c:pt>
                <c:pt idx="489">
                  <c:v>43784</c:v>
                </c:pt>
                <c:pt idx="490">
                  <c:v>43787</c:v>
                </c:pt>
                <c:pt idx="491">
                  <c:v>43788</c:v>
                </c:pt>
                <c:pt idx="492">
                  <c:v>43789</c:v>
                </c:pt>
                <c:pt idx="493">
                  <c:v>43790</c:v>
                </c:pt>
                <c:pt idx="494">
                  <c:v>43791</c:v>
                </c:pt>
                <c:pt idx="495">
                  <c:v>43794</c:v>
                </c:pt>
                <c:pt idx="496">
                  <c:v>43795</c:v>
                </c:pt>
                <c:pt idx="497">
                  <c:v>43796</c:v>
                </c:pt>
                <c:pt idx="498">
                  <c:v>43797</c:v>
                </c:pt>
                <c:pt idx="499">
                  <c:v>43798</c:v>
                </c:pt>
                <c:pt idx="500">
                  <c:v>43801</c:v>
                </c:pt>
                <c:pt idx="501">
                  <c:v>43802</c:v>
                </c:pt>
                <c:pt idx="502">
                  <c:v>43803</c:v>
                </c:pt>
                <c:pt idx="503">
                  <c:v>43804</c:v>
                </c:pt>
                <c:pt idx="504">
                  <c:v>43805</c:v>
                </c:pt>
                <c:pt idx="505">
                  <c:v>43808</c:v>
                </c:pt>
                <c:pt idx="506">
                  <c:v>43809</c:v>
                </c:pt>
                <c:pt idx="507">
                  <c:v>43810</c:v>
                </c:pt>
                <c:pt idx="508">
                  <c:v>43811</c:v>
                </c:pt>
                <c:pt idx="509">
                  <c:v>43812</c:v>
                </c:pt>
                <c:pt idx="510">
                  <c:v>43815</c:v>
                </c:pt>
                <c:pt idx="511">
                  <c:v>43816</c:v>
                </c:pt>
                <c:pt idx="512">
                  <c:v>43817</c:v>
                </c:pt>
                <c:pt idx="513">
                  <c:v>43818</c:v>
                </c:pt>
                <c:pt idx="514">
                  <c:v>43819</c:v>
                </c:pt>
                <c:pt idx="515">
                  <c:v>43822</c:v>
                </c:pt>
                <c:pt idx="516">
                  <c:v>43823</c:v>
                </c:pt>
                <c:pt idx="517">
                  <c:v>43824</c:v>
                </c:pt>
                <c:pt idx="518">
                  <c:v>43825</c:v>
                </c:pt>
                <c:pt idx="519">
                  <c:v>43826</c:v>
                </c:pt>
                <c:pt idx="520">
                  <c:v>43829</c:v>
                </c:pt>
                <c:pt idx="521">
                  <c:v>43830</c:v>
                </c:pt>
                <c:pt idx="522">
                  <c:v>43831</c:v>
                </c:pt>
                <c:pt idx="523">
                  <c:v>43832</c:v>
                </c:pt>
                <c:pt idx="524">
                  <c:v>43833</c:v>
                </c:pt>
                <c:pt idx="525">
                  <c:v>43836</c:v>
                </c:pt>
                <c:pt idx="526">
                  <c:v>43837</c:v>
                </c:pt>
                <c:pt idx="527">
                  <c:v>43838</c:v>
                </c:pt>
                <c:pt idx="528">
                  <c:v>43839</c:v>
                </c:pt>
                <c:pt idx="529">
                  <c:v>43840</c:v>
                </c:pt>
                <c:pt idx="530">
                  <c:v>43843</c:v>
                </c:pt>
                <c:pt idx="531">
                  <c:v>43844</c:v>
                </c:pt>
                <c:pt idx="532">
                  <c:v>43845</c:v>
                </c:pt>
                <c:pt idx="533">
                  <c:v>43846</c:v>
                </c:pt>
                <c:pt idx="534">
                  <c:v>43847</c:v>
                </c:pt>
                <c:pt idx="535">
                  <c:v>43850</c:v>
                </c:pt>
                <c:pt idx="536">
                  <c:v>43851</c:v>
                </c:pt>
                <c:pt idx="537">
                  <c:v>43852</c:v>
                </c:pt>
                <c:pt idx="538">
                  <c:v>43853</c:v>
                </c:pt>
                <c:pt idx="539">
                  <c:v>43854</c:v>
                </c:pt>
                <c:pt idx="540">
                  <c:v>43857</c:v>
                </c:pt>
                <c:pt idx="541">
                  <c:v>43858</c:v>
                </c:pt>
                <c:pt idx="542">
                  <c:v>43859</c:v>
                </c:pt>
                <c:pt idx="543">
                  <c:v>43860</c:v>
                </c:pt>
                <c:pt idx="544">
                  <c:v>43861</c:v>
                </c:pt>
                <c:pt idx="545">
                  <c:v>43864</c:v>
                </c:pt>
                <c:pt idx="546">
                  <c:v>43865</c:v>
                </c:pt>
                <c:pt idx="547">
                  <c:v>43866</c:v>
                </c:pt>
                <c:pt idx="548">
                  <c:v>43867</c:v>
                </c:pt>
                <c:pt idx="549">
                  <c:v>43868</c:v>
                </c:pt>
                <c:pt idx="550">
                  <c:v>43871</c:v>
                </c:pt>
                <c:pt idx="551">
                  <c:v>43872</c:v>
                </c:pt>
                <c:pt idx="552">
                  <c:v>43873</c:v>
                </c:pt>
                <c:pt idx="553">
                  <c:v>43874</c:v>
                </c:pt>
                <c:pt idx="554">
                  <c:v>43875</c:v>
                </c:pt>
                <c:pt idx="555">
                  <c:v>43878</c:v>
                </c:pt>
                <c:pt idx="556">
                  <c:v>43879</c:v>
                </c:pt>
                <c:pt idx="557">
                  <c:v>43880</c:v>
                </c:pt>
                <c:pt idx="558">
                  <c:v>43881</c:v>
                </c:pt>
                <c:pt idx="559">
                  <c:v>43882</c:v>
                </c:pt>
                <c:pt idx="560">
                  <c:v>43885</c:v>
                </c:pt>
                <c:pt idx="561">
                  <c:v>43886</c:v>
                </c:pt>
                <c:pt idx="562">
                  <c:v>43887</c:v>
                </c:pt>
                <c:pt idx="563">
                  <c:v>43888</c:v>
                </c:pt>
                <c:pt idx="564">
                  <c:v>43889</c:v>
                </c:pt>
                <c:pt idx="565">
                  <c:v>43892</c:v>
                </c:pt>
                <c:pt idx="566">
                  <c:v>43893</c:v>
                </c:pt>
                <c:pt idx="567">
                  <c:v>43894</c:v>
                </c:pt>
                <c:pt idx="568">
                  <c:v>43895</c:v>
                </c:pt>
                <c:pt idx="569">
                  <c:v>43896</c:v>
                </c:pt>
                <c:pt idx="570">
                  <c:v>43899</c:v>
                </c:pt>
                <c:pt idx="571">
                  <c:v>43900</c:v>
                </c:pt>
                <c:pt idx="572">
                  <c:v>43901</c:v>
                </c:pt>
                <c:pt idx="573">
                  <c:v>43902</c:v>
                </c:pt>
                <c:pt idx="574">
                  <c:v>43903</c:v>
                </c:pt>
                <c:pt idx="575">
                  <c:v>43906</c:v>
                </c:pt>
                <c:pt idx="576">
                  <c:v>43907</c:v>
                </c:pt>
                <c:pt idx="577">
                  <c:v>43908</c:v>
                </c:pt>
                <c:pt idx="578">
                  <c:v>43909</c:v>
                </c:pt>
                <c:pt idx="579">
                  <c:v>43910</c:v>
                </c:pt>
                <c:pt idx="580">
                  <c:v>43913</c:v>
                </c:pt>
                <c:pt idx="581">
                  <c:v>43914</c:v>
                </c:pt>
                <c:pt idx="582">
                  <c:v>43915</c:v>
                </c:pt>
                <c:pt idx="583">
                  <c:v>43916</c:v>
                </c:pt>
                <c:pt idx="584">
                  <c:v>43917</c:v>
                </c:pt>
                <c:pt idx="585">
                  <c:v>43920</c:v>
                </c:pt>
                <c:pt idx="586">
                  <c:v>43921</c:v>
                </c:pt>
                <c:pt idx="587">
                  <c:v>43922</c:v>
                </c:pt>
                <c:pt idx="588">
                  <c:v>43923</c:v>
                </c:pt>
                <c:pt idx="589">
                  <c:v>43924</c:v>
                </c:pt>
                <c:pt idx="590">
                  <c:v>43927</c:v>
                </c:pt>
                <c:pt idx="591">
                  <c:v>43928</c:v>
                </c:pt>
                <c:pt idx="592">
                  <c:v>43929</c:v>
                </c:pt>
                <c:pt idx="593">
                  <c:v>43930</c:v>
                </c:pt>
                <c:pt idx="594">
                  <c:v>43931</c:v>
                </c:pt>
                <c:pt idx="595">
                  <c:v>43934</c:v>
                </c:pt>
                <c:pt idx="596">
                  <c:v>43935</c:v>
                </c:pt>
                <c:pt idx="597">
                  <c:v>43936</c:v>
                </c:pt>
                <c:pt idx="598">
                  <c:v>43937</c:v>
                </c:pt>
                <c:pt idx="599">
                  <c:v>43938</c:v>
                </c:pt>
                <c:pt idx="600">
                  <c:v>43941</c:v>
                </c:pt>
                <c:pt idx="601">
                  <c:v>43942</c:v>
                </c:pt>
                <c:pt idx="602">
                  <c:v>43943</c:v>
                </c:pt>
                <c:pt idx="603">
                  <c:v>43944</c:v>
                </c:pt>
                <c:pt idx="604">
                  <c:v>43945</c:v>
                </c:pt>
                <c:pt idx="605">
                  <c:v>43948</c:v>
                </c:pt>
                <c:pt idx="606">
                  <c:v>43949</c:v>
                </c:pt>
                <c:pt idx="607">
                  <c:v>43950</c:v>
                </c:pt>
                <c:pt idx="608">
                  <c:v>43951</c:v>
                </c:pt>
                <c:pt idx="609">
                  <c:v>43952</c:v>
                </c:pt>
                <c:pt idx="610">
                  <c:v>43955</c:v>
                </c:pt>
                <c:pt idx="611">
                  <c:v>43956</c:v>
                </c:pt>
                <c:pt idx="612">
                  <c:v>43957</c:v>
                </c:pt>
                <c:pt idx="613">
                  <c:v>43958</c:v>
                </c:pt>
                <c:pt idx="614">
                  <c:v>43959</c:v>
                </c:pt>
                <c:pt idx="615">
                  <c:v>43962</c:v>
                </c:pt>
                <c:pt idx="616">
                  <c:v>43963</c:v>
                </c:pt>
                <c:pt idx="617">
                  <c:v>43964</c:v>
                </c:pt>
                <c:pt idx="618">
                  <c:v>43965</c:v>
                </c:pt>
                <c:pt idx="619">
                  <c:v>43966</c:v>
                </c:pt>
                <c:pt idx="620">
                  <c:v>43969</c:v>
                </c:pt>
                <c:pt idx="621">
                  <c:v>43970</c:v>
                </c:pt>
                <c:pt idx="622">
                  <c:v>43971</c:v>
                </c:pt>
                <c:pt idx="623">
                  <c:v>43972</c:v>
                </c:pt>
                <c:pt idx="624">
                  <c:v>43973</c:v>
                </c:pt>
                <c:pt idx="625">
                  <c:v>43976</c:v>
                </c:pt>
                <c:pt idx="626">
                  <c:v>43977</c:v>
                </c:pt>
                <c:pt idx="627">
                  <c:v>43978</c:v>
                </c:pt>
                <c:pt idx="628">
                  <c:v>43979</c:v>
                </c:pt>
                <c:pt idx="629">
                  <c:v>43980</c:v>
                </c:pt>
                <c:pt idx="630">
                  <c:v>43983</c:v>
                </c:pt>
                <c:pt idx="631">
                  <c:v>43984</c:v>
                </c:pt>
                <c:pt idx="632">
                  <c:v>43985</c:v>
                </c:pt>
                <c:pt idx="633">
                  <c:v>43986</c:v>
                </c:pt>
                <c:pt idx="634">
                  <c:v>43987</c:v>
                </c:pt>
                <c:pt idx="635">
                  <c:v>43990</c:v>
                </c:pt>
                <c:pt idx="636">
                  <c:v>43991</c:v>
                </c:pt>
                <c:pt idx="637">
                  <c:v>43992</c:v>
                </c:pt>
                <c:pt idx="638">
                  <c:v>43993</c:v>
                </c:pt>
                <c:pt idx="639">
                  <c:v>43994</c:v>
                </c:pt>
                <c:pt idx="640">
                  <c:v>43997</c:v>
                </c:pt>
                <c:pt idx="641">
                  <c:v>43998</c:v>
                </c:pt>
                <c:pt idx="642">
                  <c:v>43999</c:v>
                </c:pt>
                <c:pt idx="643">
                  <c:v>44000</c:v>
                </c:pt>
                <c:pt idx="644">
                  <c:v>44001</c:v>
                </c:pt>
                <c:pt idx="645">
                  <c:v>44004</c:v>
                </c:pt>
                <c:pt idx="646">
                  <c:v>44005</c:v>
                </c:pt>
                <c:pt idx="647">
                  <c:v>44006</c:v>
                </c:pt>
                <c:pt idx="648">
                  <c:v>44007</c:v>
                </c:pt>
                <c:pt idx="649">
                  <c:v>44008</c:v>
                </c:pt>
                <c:pt idx="650">
                  <c:v>44011</c:v>
                </c:pt>
                <c:pt idx="651">
                  <c:v>44012</c:v>
                </c:pt>
                <c:pt idx="652">
                  <c:v>44013</c:v>
                </c:pt>
                <c:pt idx="653">
                  <c:v>44014</c:v>
                </c:pt>
                <c:pt idx="654">
                  <c:v>44015</c:v>
                </c:pt>
                <c:pt idx="655">
                  <c:v>44018</c:v>
                </c:pt>
                <c:pt idx="656">
                  <c:v>44019</c:v>
                </c:pt>
                <c:pt idx="657">
                  <c:v>44020</c:v>
                </c:pt>
                <c:pt idx="658">
                  <c:v>44021</c:v>
                </c:pt>
                <c:pt idx="659">
                  <c:v>44022</c:v>
                </c:pt>
                <c:pt idx="660">
                  <c:v>44025</c:v>
                </c:pt>
                <c:pt idx="661">
                  <c:v>44026</c:v>
                </c:pt>
                <c:pt idx="662">
                  <c:v>44027</c:v>
                </c:pt>
                <c:pt idx="663">
                  <c:v>44028</c:v>
                </c:pt>
                <c:pt idx="664">
                  <c:v>44029</c:v>
                </c:pt>
                <c:pt idx="665">
                  <c:v>44032</c:v>
                </c:pt>
                <c:pt idx="666">
                  <c:v>44033</c:v>
                </c:pt>
                <c:pt idx="667">
                  <c:v>44034</c:v>
                </c:pt>
                <c:pt idx="668">
                  <c:v>44035</c:v>
                </c:pt>
                <c:pt idx="669">
                  <c:v>44036</c:v>
                </c:pt>
                <c:pt idx="670">
                  <c:v>44039</c:v>
                </c:pt>
                <c:pt idx="671">
                  <c:v>44040</c:v>
                </c:pt>
                <c:pt idx="672">
                  <c:v>44041</c:v>
                </c:pt>
                <c:pt idx="673">
                  <c:v>44042</c:v>
                </c:pt>
                <c:pt idx="674">
                  <c:v>44043</c:v>
                </c:pt>
                <c:pt idx="675">
                  <c:v>44046</c:v>
                </c:pt>
                <c:pt idx="676">
                  <c:v>44047</c:v>
                </c:pt>
                <c:pt idx="677">
                  <c:v>44048</c:v>
                </c:pt>
                <c:pt idx="678">
                  <c:v>44049</c:v>
                </c:pt>
                <c:pt idx="679">
                  <c:v>44050</c:v>
                </c:pt>
                <c:pt idx="680">
                  <c:v>44053</c:v>
                </c:pt>
                <c:pt idx="681">
                  <c:v>44054</c:v>
                </c:pt>
                <c:pt idx="682">
                  <c:v>44055</c:v>
                </c:pt>
                <c:pt idx="683">
                  <c:v>44056</c:v>
                </c:pt>
                <c:pt idx="684">
                  <c:v>44057</c:v>
                </c:pt>
                <c:pt idx="685">
                  <c:v>44060</c:v>
                </c:pt>
                <c:pt idx="686">
                  <c:v>44061</c:v>
                </c:pt>
                <c:pt idx="687">
                  <c:v>44062</c:v>
                </c:pt>
                <c:pt idx="688">
                  <c:v>44063</c:v>
                </c:pt>
                <c:pt idx="689">
                  <c:v>44064</c:v>
                </c:pt>
                <c:pt idx="690">
                  <c:v>44067</c:v>
                </c:pt>
                <c:pt idx="691">
                  <c:v>44068</c:v>
                </c:pt>
                <c:pt idx="692">
                  <c:v>44069</c:v>
                </c:pt>
                <c:pt idx="693">
                  <c:v>44070</c:v>
                </c:pt>
                <c:pt idx="694">
                  <c:v>44071</c:v>
                </c:pt>
                <c:pt idx="695">
                  <c:v>44074</c:v>
                </c:pt>
                <c:pt idx="696">
                  <c:v>44075</c:v>
                </c:pt>
                <c:pt idx="697">
                  <c:v>44076</c:v>
                </c:pt>
                <c:pt idx="698">
                  <c:v>44077</c:v>
                </c:pt>
                <c:pt idx="699">
                  <c:v>44078</c:v>
                </c:pt>
                <c:pt idx="700">
                  <c:v>44081</c:v>
                </c:pt>
                <c:pt idx="701">
                  <c:v>44082</c:v>
                </c:pt>
                <c:pt idx="702">
                  <c:v>44083</c:v>
                </c:pt>
                <c:pt idx="703">
                  <c:v>44084</c:v>
                </c:pt>
                <c:pt idx="704">
                  <c:v>44085</c:v>
                </c:pt>
                <c:pt idx="705">
                  <c:v>44088</c:v>
                </c:pt>
                <c:pt idx="706">
                  <c:v>44089</c:v>
                </c:pt>
                <c:pt idx="707">
                  <c:v>44090</c:v>
                </c:pt>
                <c:pt idx="708">
                  <c:v>44091</c:v>
                </c:pt>
                <c:pt idx="709">
                  <c:v>44092</c:v>
                </c:pt>
                <c:pt idx="710">
                  <c:v>44095</c:v>
                </c:pt>
                <c:pt idx="711">
                  <c:v>44096</c:v>
                </c:pt>
                <c:pt idx="712">
                  <c:v>44097</c:v>
                </c:pt>
                <c:pt idx="713">
                  <c:v>44098</c:v>
                </c:pt>
                <c:pt idx="714">
                  <c:v>44099</c:v>
                </c:pt>
                <c:pt idx="715">
                  <c:v>44102</c:v>
                </c:pt>
                <c:pt idx="716">
                  <c:v>44103</c:v>
                </c:pt>
                <c:pt idx="717">
                  <c:v>44104</c:v>
                </c:pt>
                <c:pt idx="718">
                  <c:v>44105</c:v>
                </c:pt>
                <c:pt idx="719">
                  <c:v>44106</c:v>
                </c:pt>
                <c:pt idx="720">
                  <c:v>44109</c:v>
                </c:pt>
                <c:pt idx="721">
                  <c:v>44110</c:v>
                </c:pt>
                <c:pt idx="722">
                  <c:v>44111</c:v>
                </c:pt>
                <c:pt idx="723">
                  <c:v>44112</c:v>
                </c:pt>
                <c:pt idx="724">
                  <c:v>44113</c:v>
                </c:pt>
                <c:pt idx="725">
                  <c:v>44116</c:v>
                </c:pt>
                <c:pt idx="726">
                  <c:v>44117</c:v>
                </c:pt>
                <c:pt idx="727">
                  <c:v>44118</c:v>
                </c:pt>
                <c:pt idx="728">
                  <c:v>44119</c:v>
                </c:pt>
                <c:pt idx="729">
                  <c:v>44120</c:v>
                </c:pt>
                <c:pt idx="730">
                  <c:v>44123</c:v>
                </c:pt>
                <c:pt idx="731">
                  <c:v>44124</c:v>
                </c:pt>
                <c:pt idx="732">
                  <c:v>44125</c:v>
                </c:pt>
                <c:pt idx="733">
                  <c:v>44126</c:v>
                </c:pt>
                <c:pt idx="734">
                  <c:v>44127</c:v>
                </c:pt>
                <c:pt idx="735">
                  <c:v>44130</c:v>
                </c:pt>
                <c:pt idx="736">
                  <c:v>44131</c:v>
                </c:pt>
                <c:pt idx="737">
                  <c:v>44132</c:v>
                </c:pt>
                <c:pt idx="738">
                  <c:v>44133</c:v>
                </c:pt>
                <c:pt idx="739">
                  <c:v>44134</c:v>
                </c:pt>
                <c:pt idx="740">
                  <c:v>44137</c:v>
                </c:pt>
                <c:pt idx="741">
                  <c:v>44138</c:v>
                </c:pt>
                <c:pt idx="742">
                  <c:v>44139</c:v>
                </c:pt>
                <c:pt idx="743">
                  <c:v>44140</c:v>
                </c:pt>
                <c:pt idx="744">
                  <c:v>44141</c:v>
                </c:pt>
                <c:pt idx="745">
                  <c:v>44144</c:v>
                </c:pt>
                <c:pt idx="746">
                  <c:v>44145</c:v>
                </c:pt>
                <c:pt idx="747">
                  <c:v>44146</c:v>
                </c:pt>
                <c:pt idx="748">
                  <c:v>44147</c:v>
                </c:pt>
                <c:pt idx="749">
                  <c:v>44148</c:v>
                </c:pt>
                <c:pt idx="750">
                  <c:v>44151</c:v>
                </c:pt>
                <c:pt idx="751">
                  <c:v>44152</c:v>
                </c:pt>
                <c:pt idx="752">
                  <c:v>44153</c:v>
                </c:pt>
                <c:pt idx="753">
                  <c:v>44154</c:v>
                </c:pt>
                <c:pt idx="754">
                  <c:v>44155</c:v>
                </c:pt>
                <c:pt idx="755">
                  <c:v>44158</c:v>
                </c:pt>
                <c:pt idx="756">
                  <c:v>44159</c:v>
                </c:pt>
                <c:pt idx="757">
                  <c:v>44160</c:v>
                </c:pt>
                <c:pt idx="758">
                  <c:v>44161</c:v>
                </c:pt>
                <c:pt idx="759">
                  <c:v>44162</c:v>
                </c:pt>
                <c:pt idx="760">
                  <c:v>44165</c:v>
                </c:pt>
                <c:pt idx="761">
                  <c:v>44166</c:v>
                </c:pt>
                <c:pt idx="762">
                  <c:v>44167</c:v>
                </c:pt>
                <c:pt idx="763">
                  <c:v>44168</c:v>
                </c:pt>
                <c:pt idx="764">
                  <c:v>44169</c:v>
                </c:pt>
                <c:pt idx="765">
                  <c:v>44172</c:v>
                </c:pt>
                <c:pt idx="766">
                  <c:v>44173</c:v>
                </c:pt>
                <c:pt idx="767">
                  <c:v>44174</c:v>
                </c:pt>
                <c:pt idx="768">
                  <c:v>44175</c:v>
                </c:pt>
                <c:pt idx="769">
                  <c:v>44176</c:v>
                </c:pt>
                <c:pt idx="770">
                  <c:v>44179</c:v>
                </c:pt>
                <c:pt idx="771">
                  <c:v>44180</c:v>
                </c:pt>
                <c:pt idx="772">
                  <c:v>44181</c:v>
                </c:pt>
                <c:pt idx="773">
                  <c:v>44182</c:v>
                </c:pt>
                <c:pt idx="774">
                  <c:v>44183</c:v>
                </c:pt>
                <c:pt idx="775">
                  <c:v>44186</c:v>
                </c:pt>
                <c:pt idx="776">
                  <c:v>44187</c:v>
                </c:pt>
                <c:pt idx="777">
                  <c:v>44188</c:v>
                </c:pt>
                <c:pt idx="778">
                  <c:v>44189</c:v>
                </c:pt>
                <c:pt idx="779">
                  <c:v>44190</c:v>
                </c:pt>
                <c:pt idx="780">
                  <c:v>44193</c:v>
                </c:pt>
                <c:pt idx="781">
                  <c:v>44194</c:v>
                </c:pt>
                <c:pt idx="782">
                  <c:v>44195</c:v>
                </c:pt>
                <c:pt idx="783">
                  <c:v>44196</c:v>
                </c:pt>
                <c:pt idx="784">
                  <c:v>44197</c:v>
                </c:pt>
                <c:pt idx="785">
                  <c:v>44200</c:v>
                </c:pt>
                <c:pt idx="786">
                  <c:v>44201</c:v>
                </c:pt>
                <c:pt idx="787">
                  <c:v>44202</c:v>
                </c:pt>
                <c:pt idx="788">
                  <c:v>44203</c:v>
                </c:pt>
                <c:pt idx="789">
                  <c:v>44204</c:v>
                </c:pt>
                <c:pt idx="790">
                  <c:v>44207</c:v>
                </c:pt>
                <c:pt idx="791">
                  <c:v>44208</c:v>
                </c:pt>
                <c:pt idx="792">
                  <c:v>44209</c:v>
                </c:pt>
                <c:pt idx="793">
                  <c:v>44210</c:v>
                </c:pt>
                <c:pt idx="794">
                  <c:v>44211</c:v>
                </c:pt>
                <c:pt idx="795">
                  <c:v>44214</c:v>
                </c:pt>
                <c:pt idx="796">
                  <c:v>44215</c:v>
                </c:pt>
                <c:pt idx="797">
                  <c:v>44216</c:v>
                </c:pt>
                <c:pt idx="798">
                  <c:v>44217</c:v>
                </c:pt>
                <c:pt idx="799">
                  <c:v>44218</c:v>
                </c:pt>
                <c:pt idx="800">
                  <c:v>44221</c:v>
                </c:pt>
                <c:pt idx="801">
                  <c:v>44222</c:v>
                </c:pt>
                <c:pt idx="802">
                  <c:v>44223</c:v>
                </c:pt>
                <c:pt idx="803">
                  <c:v>44224</c:v>
                </c:pt>
                <c:pt idx="804">
                  <c:v>44225</c:v>
                </c:pt>
                <c:pt idx="805">
                  <c:v>44228</c:v>
                </c:pt>
                <c:pt idx="806">
                  <c:v>44229</c:v>
                </c:pt>
                <c:pt idx="807">
                  <c:v>44230</c:v>
                </c:pt>
                <c:pt idx="808">
                  <c:v>44231</c:v>
                </c:pt>
                <c:pt idx="809">
                  <c:v>44232</c:v>
                </c:pt>
                <c:pt idx="810">
                  <c:v>44235</c:v>
                </c:pt>
                <c:pt idx="811">
                  <c:v>44236</c:v>
                </c:pt>
                <c:pt idx="812">
                  <c:v>44237</c:v>
                </c:pt>
                <c:pt idx="813">
                  <c:v>44238</c:v>
                </c:pt>
                <c:pt idx="814">
                  <c:v>44239</c:v>
                </c:pt>
                <c:pt idx="815">
                  <c:v>44242</c:v>
                </c:pt>
                <c:pt idx="816">
                  <c:v>44243</c:v>
                </c:pt>
                <c:pt idx="817">
                  <c:v>44244</c:v>
                </c:pt>
                <c:pt idx="818">
                  <c:v>44245</c:v>
                </c:pt>
                <c:pt idx="819">
                  <c:v>44246</c:v>
                </c:pt>
                <c:pt idx="820">
                  <c:v>44249</c:v>
                </c:pt>
                <c:pt idx="821">
                  <c:v>44250</c:v>
                </c:pt>
                <c:pt idx="822">
                  <c:v>44251</c:v>
                </c:pt>
                <c:pt idx="823">
                  <c:v>44252</c:v>
                </c:pt>
                <c:pt idx="824">
                  <c:v>44253</c:v>
                </c:pt>
                <c:pt idx="825">
                  <c:v>44256</c:v>
                </c:pt>
                <c:pt idx="826">
                  <c:v>44257</c:v>
                </c:pt>
                <c:pt idx="827">
                  <c:v>44258</c:v>
                </c:pt>
                <c:pt idx="828">
                  <c:v>44259</c:v>
                </c:pt>
                <c:pt idx="829">
                  <c:v>44260</c:v>
                </c:pt>
                <c:pt idx="830">
                  <c:v>44263</c:v>
                </c:pt>
                <c:pt idx="831">
                  <c:v>44264</c:v>
                </c:pt>
                <c:pt idx="832">
                  <c:v>44265</c:v>
                </c:pt>
                <c:pt idx="833">
                  <c:v>44266</c:v>
                </c:pt>
                <c:pt idx="834">
                  <c:v>44267</c:v>
                </c:pt>
                <c:pt idx="835">
                  <c:v>44270</c:v>
                </c:pt>
                <c:pt idx="836">
                  <c:v>44271</c:v>
                </c:pt>
                <c:pt idx="837">
                  <c:v>44272</c:v>
                </c:pt>
                <c:pt idx="838">
                  <c:v>44273</c:v>
                </c:pt>
                <c:pt idx="839">
                  <c:v>44274</c:v>
                </c:pt>
                <c:pt idx="840">
                  <c:v>44277</c:v>
                </c:pt>
                <c:pt idx="841">
                  <c:v>44278</c:v>
                </c:pt>
                <c:pt idx="842">
                  <c:v>44279</c:v>
                </c:pt>
                <c:pt idx="843">
                  <c:v>44280</c:v>
                </c:pt>
                <c:pt idx="844">
                  <c:v>44281</c:v>
                </c:pt>
                <c:pt idx="845">
                  <c:v>44284</c:v>
                </c:pt>
                <c:pt idx="846">
                  <c:v>44285</c:v>
                </c:pt>
                <c:pt idx="847">
                  <c:v>44286</c:v>
                </c:pt>
                <c:pt idx="848">
                  <c:v>44287</c:v>
                </c:pt>
                <c:pt idx="849">
                  <c:v>44288</c:v>
                </c:pt>
                <c:pt idx="850">
                  <c:v>44291</c:v>
                </c:pt>
                <c:pt idx="851">
                  <c:v>44292</c:v>
                </c:pt>
                <c:pt idx="852">
                  <c:v>44293</c:v>
                </c:pt>
                <c:pt idx="853">
                  <c:v>44294</c:v>
                </c:pt>
                <c:pt idx="854">
                  <c:v>44295</c:v>
                </c:pt>
                <c:pt idx="855">
                  <c:v>44298</c:v>
                </c:pt>
                <c:pt idx="856">
                  <c:v>44299</c:v>
                </c:pt>
                <c:pt idx="857">
                  <c:v>44300</c:v>
                </c:pt>
                <c:pt idx="858">
                  <c:v>44301</c:v>
                </c:pt>
                <c:pt idx="859">
                  <c:v>44302</c:v>
                </c:pt>
                <c:pt idx="860">
                  <c:v>44305</c:v>
                </c:pt>
                <c:pt idx="861">
                  <c:v>44306</c:v>
                </c:pt>
                <c:pt idx="862">
                  <c:v>44307</c:v>
                </c:pt>
                <c:pt idx="863">
                  <c:v>44308</c:v>
                </c:pt>
                <c:pt idx="864">
                  <c:v>44309</c:v>
                </c:pt>
                <c:pt idx="865">
                  <c:v>44312</c:v>
                </c:pt>
                <c:pt idx="866">
                  <c:v>44313</c:v>
                </c:pt>
                <c:pt idx="867">
                  <c:v>44314</c:v>
                </c:pt>
                <c:pt idx="868">
                  <c:v>44315</c:v>
                </c:pt>
                <c:pt idx="869">
                  <c:v>44316</c:v>
                </c:pt>
                <c:pt idx="870">
                  <c:v>44319</c:v>
                </c:pt>
                <c:pt idx="871">
                  <c:v>44320</c:v>
                </c:pt>
                <c:pt idx="872">
                  <c:v>44321</c:v>
                </c:pt>
                <c:pt idx="873">
                  <c:v>44322</c:v>
                </c:pt>
                <c:pt idx="874">
                  <c:v>44323</c:v>
                </c:pt>
                <c:pt idx="875">
                  <c:v>44326</c:v>
                </c:pt>
                <c:pt idx="876">
                  <c:v>44327</c:v>
                </c:pt>
                <c:pt idx="877">
                  <c:v>44328</c:v>
                </c:pt>
                <c:pt idx="878">
                  <c:v>44329</c:v>
                </c:pt>
                <c:pt idx="879">
                  <c:v>44330</c:v>
                </c:pt>
                <c:pt idx="880">
                  <c:v>44333</c:v>
                </c:pt>
                <c:pt idx="881">
                  <c:v>44334</c:v>
                </c:pt>
                <c:pt idx="882">
                  <c:v>44335</c:v>
                </c:pt>
                <c:pt idx="883">
                  <c:v>44336</c:v>
                </c:pt>
                <c:pt idx="884">
                  <c:v>44337</c:v>
                </c:pt>
                <c:pt idx="885">
                  <c:v>44340</c:v>
                </c:pt>
                <c:pt idx="886">
                  <c:v>44341</c:v>
                </c:pt>
                <c:pt idx="887">
                  <c:v>44342</c:v>
                </c:pt>
                <c:pt idx="888">
                  <c:v>44343</c:v>
                </c:pt>
                <c:pt idx="889">
                  <c:v>44344</c:v>
                </c:pt>
                <c:pt idx="890">
                  <c:v>44347</c:v>
                </c:pt>
                <c:pt idx="891">
                  <c:v>44348</c:v>
                </c:pt>
                <c:pt idx="892">
                  <c:v>44349</c:v>
                </c:pt>
                <c:pt idx="893">
                  <c:v>44350</c:v>
                </c:pt>
                <c:pt idx="894">
                  <c:v>44351</c:v>
                </c:pt>
                <c:pt idx="895">
                  <c:v>44354</c:v>
                </c:pt>
                <c:pt idx="896">
                  <c:v>44355</c:v>
                </c:pt>
                <c:pt idx="897">
                  <c:v>44356</c:v>
                </c:pt>
                <c:pt idx="898">
                  <c:v>44357</c:v>
                </c:pt>
                <c:pt idx="899">
                  <c:v>44358</c:v>
                </c:pt>
                <c:pt idx="900">
                  <c:v>44361</c:v>
                </c:pt>
                <c:pt idx="901">
                  <c:v>44362</c:v>
                </c:pt>
                <c:pt idx="902">
                  <c:v>44363</c:v>
                </c:pt>
                <c:pt idx="903">
                  <c:v>44364</c:v>
                </c:pt>
                <c:pt idx="904">
                  <c:v>44365</c:v>
                </c:pt>
                <c:pt idx="905">
                  <c:v>44368</c:v>
                </c:pt>
                <c:pt idx="906">
                  <c:v>44369</c:v>
                </c:pt>
                <c:pt idx="907">
                  <c:v>44370</c:v>
                </c:pt>
                <c:pt idx="908">
                  <c:v>44371</c:v>
                </c:pt>
                <c:pt idx="909">
                  <c:v>44372</c:v>
                </c:pt>
                <c:pt idx="910">
                  <c:v>44375</c:v>
                </c:pt>
                <c:pt idx="911">
                  <c:v>44376</c:v>
                </c:pt>
                <c:pt idx="912">
                  <c:v>44377</c:v>
                </c:pt>
                <c:pt idx="913">
                  <c:v>44378</c:v>
                </c:pt>
                <c:pt idx="914">
                  <c:v>44379</c:v>
                </c:pt>
                <c:pt idx="915">
                  <c:v>44382</c:v>
                </c:pt>
                <c:pt idx="916">
                  <c:v>44383</c:v>
                </c:pt>
                <c:pt idx="917">
                  <c:v>44384</c:v>
                </c:pt>
                <c:pt idx="918">
                  <c:v>44385</c:v>
                </c:pt>
                <c:pt idx="919">
                  <c:v>44386</c:v>
                </c:pt>
                <c:pt idx="920">
                  <c:v>44389</c:v>
                </c:pt>
                <c:pt idx="921">
                  <c:v>44390</c:v>
                </c:pt>
                <c:pt idx="922">
                  <c:v>44391</c:v>
                </c:pt>
                <c:pt idx="923">
                  <c:v>44392</c:v>
                </c:pt>
                <c:pt idx="924">
                  <c:v>44393</c:v>
                </c:pt>
                <c:pt idx="925">
                  <c:v>44396</c:v>
                </c:pt>
                <c:pt idx="926">
                  <c:v>44397</c:v>
                </c:pt>
                <c:pt idx="927">
                  <c:v>44398</c:v>
                </c:pt>
                <c:pt idx="928">
                  <c:v>44399</c:v>
                </c:pt>
                <c:pt idx="929">
                  <c:v>44400</c:v>
                </c:pt>
                <c:pt idx="930">
                  <c:v>44403</c:v>
                </c:pt>
                <c:pt idx="931">
                  <c:v>44404</c:v>
                </c:pt>
                <c:pt idx="932">
                  <c:v>44405</c:v>
                </c:pt>
                <c:pt idx="933">
                  <c:v>44406</c:v>
                </c:pt>
                <c:pt idx="934">
                  <c:v>44407</c:v>
                </c:pt>
                <c:pt idx="935">
                  <c:v>44410</c:v>
                </c:pt>
                <c:pt idx="936">
                  <c:v>44411</c:v>
                </c:pt>
                <c:pt idx="937">
                  <c:v>44412</c:v>
                </c:pt>
                <c:pt idx="938">
                  <c:v>44413</c:v>
                </c:pt>
                <c:pt idx="939">
                  <c:v>44414</c:v>
                </c:pt>
                <c:pt idx="940">
                  <c:v>44417</c:v>
                </c:pt>
                <c:pt idx="941">
                  <c:v>44418</c:v>
                </c:pt>
                <c:pt idx="942">
                  <c:v>44419</c:v>
                </c:pt>
                <c:pt idx="943">
                  <c:v>44420</c:v>
                </c:pt>
                <c:pt idx="944">
                  <c:v>44421</c:v>
                </c:pt>
                <c:pt idx="945">
                  <c:v>44424</c:v>
                </c:pt>
                <c:pt idx="946">
                  <c:v>44425</c:v>
                </c:pt>
                <c:pt idx="947">
                  <c:v>44426</c:v>
                </c:pt>
                <c:pt idx="948">
                  <c:v>44427</c:v>
                </c:pt>
                <c:pt idx="949">
                  <c:v>44428</c:v>
                </c:pt>
                <c:pt idx="950">
                  <c:v>44431</c:v>
                </c:pt>
                <c:pt idx="951">
                  <c:v>44432</c:v>
                </c:pt>
                <c:pt idx="952">
                  <c:v>44433</c:v>
                </c:pt>
                <c:pt idx="953">
                  <c:v>44434</c:v>
                </c:pt>
                <c:pt idx="954">
                  <c:v>44435</c:v>
                </c:pt>
                <c:pt idx="955">
                  <c:v>44438</c:v>
                </c:pt>
                <c:pt idx="956">
                  <c:v>44439</c:v>
                </c:pt>
                <c:pt idx="957">
                  <c:v>44440</c:v>
                </c:pt>
                <c:pt idx="958">
                  <c:v>44441</c:v>
                </c:pt>
                <c:pt idx="959">
                  <c:v>44442</c:v>
                </c:pt>
                <c:pt idx="960">
                  <c:v>44445</c:v>
                </c:pt>
                <c:pt idx="961">
                  <c:v>44446</c:v>
                </c:pt>
                <c:pt idx="962">
                  <c:v>44447</c:v>
                </c:pt>
                <c:pt idx="963">
                  <c:v>44448</c:v>
                </c:pt>
                <c:pt idx="964">
                  <c:v>44449</c:v>
                </c:pt>
                <c:pt idx="965">
                  <c:v>44452</c:v>
                </c:pt>
                <c:pt idx="966">
                  <c:v>44453</c:v>
                </c:pt>
                <c:pt idx="967">
                  <c:v>44454</c:v>
                </c:pt>
                <c:pt idx="968">
                  <c:v>44455</c:v>
                </c:pt>
                <c:pt idx="969">
                  <c:v>44456</c:v>
                </c:pt>
                <c:pt idx="970">
                  <c:v>44459</c:v>
                </c:pt>
                <c:pt idx="971">
                  <c:v>44460</c:v>
                </c:pt>
                <c:pt idx="972">
                  <c:v>44461</c:v>
                </c:pt>
                <c:pt idx="973">
                  <c:v>44462</c:v>
                </c:pt>
                <c:pt idx="974">
                  <c:v>44463</c:v>
                </c:pt>
                <c:pt idx="975">
                  <c:v>44466</c:v>
                </c:pt>
                <c:pt idx="976">
                  <c:v>44467</c:v>
                </c:pt>
                <c:pt idx="977">
                  <c:v>44468</c:v>
                </c:pt>
                <c:pt idx="978">
                  <c:v>44469</c:v>
                </c:pt>
                <c:pt idx="979">
                  <c:v>44470</c:v>
                </c:pt>
                <c:pt idx="980">
                  <c:v>44473</c:v>
                </c:pt>
                <c:pt idx="981">
                  <c:v>44474</c:v>
                </c:pt>
                <c:pt idx="982">
                  <c:v>44475</c:v>
                </c:pt>
                <c:pt idx="983">
                  <c:v>44476</c:v>
                </c:pt>
                <c:pt idx="984">
                  <c:v>44477</c:v>
                </c:pt>
                <c:pt idx="985">
                  <c:v>44480</c:v>
                </c:pt>
                <c:pt idx="986">
                  <c:v>44481</c:v>
                </c:pt>
                <c:pt idx="987">
                  <c:v>44482</c:v>
                </c:pt>
                <c:pt idx="988">
                  <c:v>44483</c:v>
                </c:pt>
                <c:pt idx="989">
                  <c:v>44484</c:v>
                </c:pt>
                <c:pt idx="990">
                  <c:v>44487</c:v>
                </c:pt>
                <c:pt idx="991">
                  <c:v>44488</c:v>
                </c:pt>
                <c:pt idx="992">
                  <c:v>44489</c:v>
                </c:pt>
                <c:pt idx="993">
                  <c:v>44490</c:v>
                </c:pt>
                <c:pt idx="994">
                  <c:v>44491</c:v>
                </c:pt>
                <c:pt idx="995">
                  <c:v>44494</c:v>
                </c:pt>
                <c:pt idx="996">
                  <c:v>44495</c:v>
                </c:pt>
                <c:pt idx="997">
                  <c:v>44496</c:v>
                </c:pt>
                <c:pt idx="998">
                  <c:v>44497</c:v>
                </c:pt>
                <c:pt idx="999">
                  <c:v>44498</c:v>
                </c:pt>
                <c:pt idx="1000">
                  <c:v>44501</c:v>
                </c:pt>
                <c:pt idx="1001">
                  <c:v>44502</c:v>
                </c:pt>
                <c:pt idx="1002">
                  <c:v>44503</c:v>
                </c:pt>
                <c:pt idx="1003">
                  <c:v>44504</c:v>
                </c:pt>
                <c:pt idx="1004">
                  <c:v>44505</c:v>
                </c:pt>
                <c:pt idx="1005">
                  <c:v>44508</c:v>
                </c:pt>
                <c:pt idx="1006">
                  <c:v>44509</c:v>
                </c:pt>
                <c:pt idx="1007">
                  <c:v>44510</c:v>
                </c:pt>
                <c:pt idx="1008">
                  <c:v>44511</c:v>
                </c:pt>
                <c:pt idx="1009">
                  <c:v>44512</c:v>
                </c:pt>
                <c:pt idx="1010">
                  <c:v>44515</c:v>
                </c:pt>
                <c:pt idx="1011">
                  <c:v>44516</c:v>
                </c:pt>
                <c:pt idx="1012">
                  <c:v>44517</c:v>
                </c:pt>
                <c:pt idx="1013">
                  <c:v>44518</c:v>
                </c:pt>
                <c:pt idx="1014">
                  <c:v>44519</c:v>
                </c:pt>
                <c:pt idx="1015">
                  <c:v>44522</c:v>
                </c:pt>
                <c:pt idx="1016">
                  <c:v>44523</c:v>
                </c:pt>
                <c:pt idx="1017">
                  <c:v>44524</c:v>
                </c:pt>
                <c:pt idx="1018">
                  <c:v>44525</c:v>
                </c:pt>
                <c:pt idx="1019">
                  <c:v>44526</c:v>
                </c:pt>
                <c:pt idx="1020">
                  <c:v>44529</c:v>
                </c:pt>
                <c:pt idx="1021">
                  <c:v>44530</c:v>
                </c:pt>
                <c:pt idx="1022">
                  <c:v>44531</c:v>
                </c:pt>
                <c:pt idx="1023">
                  <c:v>44532</c:v>
                </c:pt>
                <c:pt idx="1024">
                  <c:v>44533</c:v>
                </c:pt>
                <c:pt idx="1025">
                  <c:v>44536</c:v>
                </c:pt>
                <c:pt idx="1026">
                  <c:v>44537</c:v>
                </c:pt>
                <c:pt idx="1027">
                  <c:v>44538</c:v>
                </c:pt>
                <c:pt idx="1028">
                  <c:v>44539</c:v>
                </c:pt>
                <c:pt idx="1029">
                  <c:v>44540</c:v>
                </c:pt>
                <c:pt idx="1030">
                  <c:v>44543</c:v>
                </c:pt>
                <c:pt idx="1031">
                  <c:v>44544</c:v>
                </c:pt>
                <c:pt idx="1032">
                  <c:v>44545</c:v>
                </c:pt>
                <c:pt idx="1033">
                  <c:v>44554</c:v>
                </c:pt>
                <c:pt idx="1034">
                  <c:v>44561</c:v>
                </c:pt>
                <c:pt idx="1035">
                  <c:v>44568</c:v>
                </c:pt>
                <c:pt idx="1036">
                  <c:v>44575</c:v>
                </c:pt>
                <c:pt idx="1037">
                  <c:v>44582</c:v>
                </c:pt>
                <c:pt idx="1038">
                  <c:v>44589</c:v>
                </c:pt>
                <c:pt idx="1039">
                  <c:v>44596</c:v>
                </c:pt>
                <c:pt idx="1040">
                  <c:v>44603</c:v>
                </c:pt>
                <c:pt idx="1041">
                  <c:v>44610</c:v>
                </c:pt>
                <c:pt idx="1042">
                  <c:v>44617</c:v>
                </c:pt>
                <c:pt idx="1043">
                  <c:v>44624</c:v>
                </c:pt>
                <c:pt idx="1044">
                  <c:v>44631</c:v>
                </c:pt>
                <c:pt idx="1045">
                  <c:v>44638</c:v>
                </c:pt>
                <c:pt idx="1046">
                  <c:v>44645</c:v>
                </c:pt>
                <c:pt idx="1047">
                  <c:v>44652</c:v>
                </c:pt>
                <c:pt idx="1048">
                  <c:v>44659</c:v>
                </c:pt>
                <c:pt idx="1049">
                  <c:v>44666</c:v>
                </c:pt>
                <c:pt idx="1050">
                  <c:v>44673</c:v>
                </c:pt>
                <c:pt idx="1051">
                  <c:v>44680</c:v>
                </c:pt>
                <c:pt idx="1052">
                  <c:v>44687</c:v>
                </c:pt>
                <c:pt idx="1053">
                  <c:v>44694</c:v>
                </c:pt>
                <c:pt idx="1054">
                  <c:v>44701</c:v>
                </c:pt>
                <c:pt idx="1055">
                  <c:v>44708</c:v>
                </c:pt>
                <c:pt idx="1056">
                  <c:v>44715</c:v>
                </c:pt>
                <c:pt idx="1057">
                  <c:v>44722</c:v>
                </c:pt>
                <c:pt idx="1058">
                  <c:v>44729</c:v>
                </c:pt>
                <c:pt idx="1059">
                  <c:v>44736</c:v>
                </c:pt>
                <c:pt idx="1060">
                  <c:v>44743</c:v>
                </c:pt>
                <c:pt idx="1061">
                  <c:v>44750</c:v>
                </c:pt>
                <c:pt idx="1062">
                  <c:v>44757</c:v>
                </c:pt>
                <c:pt idx="1063">
                  <c:v>44764</c:v>
                </c:pt>
                <c:pt idx="1064">
                  <c:v>44771</c:v>
                </c:pt>
                <c:pt idx="1065">
                  <c:v>44778</c:v>
                </c:pt>
                <c:pt idx="1066">
                  <c:v>44785</c:v>
                </c:pt>
                <c:pt idx="1067">
                  <c:v>44792</c:v>
                </c:pt>
                <c:pt idx="1068">
                  <c:v>44799</c:v>
                </c:pt>
                <c:pt idx="1069">
                  <c:v>44806</c:v>
                </c:pt>
                <c:pt idx="1070">
                  <c:v>44813</c:v>
                </c:pt>
                <c:pt idx="1071">
                  <c:v>44820</c:v>
                </c:pt>
                <c:pt idx="1072">
                  <c:v>44827</c:v>
                </c:pt>
                <c:pt idx="1073">
                  <c:v>44834</c:v>
                </c:pt>
                <c:pt idx="1074">
                  <c:v>44841</c:v>
                </c:pt>
                <c:pt idx="1075">
                  <c:v>44848</c:v>
                </c:pt>
                <c:pt idx="1076">
                  <c:v>44855</c:v>
                </c:pt>
                <c:pt idx="1077">
                  <c:v>44862</c:v>
                </c:pt>
                <c:pt idx="1078">
                  <c:v>44869</c:v>
                </c:pt>
                <c:pt idx="1079">
                  <c:v>44876</c:v>
                </c:pt>
                <c:pt idx="1080">
                  <c:v>44883</c:v>
                </c:pt>
                <c:pt idx="1081">
                  <c:v>44890</c:v>
                </c:pt>
                <c:pt idx="1082">
                  <c:v>44897</c:v>
                </c:pt>
                <c:pt idx="1083">
                  <c:v>44904</c:v>
                </c:pt>
                <c:pt idx="1084">
                  <c:v>44911</c:v>
                </c:pt>
                <c:pt idx="1085">
                  <c:v>44918</c:v>
                </c:pt>
                <c:pt idx="1086">
                  <c:v>44925</c:v>
                </c:pt>
                <c:pt idx="1087">
                  <c:v>44932</c:v>
                </c:pt>
                <c:pt idx="1088">
                  <c:v>44939</c:v>
                </c:pt>
              </c:numCache>
            </c:numRef>
          </c:cat>
          <c:val>
            <c:numRef>
              <c:f>Graph!$B$2:$B$2000</c:f>
              <c:numCache>
                <c:formatCode>#,##0</c:formatCode>
                <c:ptCount val="1999"/>
                <c:pt idx="0">
                  <c:v>1287</c:v>
                </c:pt>
                <c:pt idx="1">
                  <c:v>1335</c:v>
                </c:pt>
                <c:pt idx="2">
                  <c:v>1344</c:v>
                </c:pt>
                <c:pt idx="3">
                  <c:v>1333</c:v>
                </c:pt>
                <c:pt idx="4">
                  <c:v>1333</c:v>
                </c:pt>
                <c:pt idx="5">
                  <c:v>1339</c:v>
                </c:pt>
                <c:pt idx="6">
                  <c:v>1357</c:v>
                </c:pt>
                <c:pt idx="7">
                  <c:v>1344</c:v>
                </c:pt>
                <c:pt idx="8">
                  <c:v>1340</c:v>
                </c:pt>
                <c:pt idx="9">
                  <c:v>1330</c:v>
                </c:pt>
                <c:pt idx="10">
                  <c:v>1321</c:v>
                </c:pt>
                <c:pt idx="11">
                  <c:v>1324</c:v>
                </c:pt>
                <c:pt idx="12">
                  <c:v>1320</c:v>
                </c:pt>
                <c:pt idx="13">
                  <c:v>1309</c:v>
                </c:pt>
                <c:pt idx="14">
                  <c:v>1307</c:v>
                </c:pt>
                <c:pt idx="15">
                  <c:v>1322</c:v>
                </c:pt>
                <c:pt idx="16">
                  <c:v>1349</c:v>
                </c:pt>
                <c:pt idx="17">
                  <c:v>1322</c:v>
                </c:pt>
                <c:pt idx="18">
                  <c:v>1351</c:v>
                </c:pt>
                <c:pt idx="19">
                  <c:v>1350</c:v>
                </c:pt>
                <c:pt idx="20">
                  <c:v>1369</c:v>
                </c:pt>
                <c:pt idx="21">
                  <c:v>1366</c:v>
                </c:pt>
                <c:pt idx="22">
                  <c:v>1351</c:v>
                </c:pt>
                <c:pt idx="23">
                  <c:v>1331</c:v>
                </c:pt>
                <c:pt idx="24">
                  <c:v>1344</c:v>
                </c:pt>
                <c:pt idx="25">
                  <c:v>1366</c:v>
                </c:pt>
                <c:pt idx="26">
                  <c:v>1409</c:v>
                </c:pt>
                <c:pt idx="27">
                  <c:v>1425</c:v>
                </c:pt>
                <c:pt idx="28">
                  <c:v>1420</c:v>
                </c:pt>
                <c:pt idx="29">
                  <c:v>1403</c:v>
                </c:pt>
                <c:pt idx="30">
                  <c:v>1369</c:v>
                </c:pt>
                <c:pt idx="31">
                  <c:v>1383</c:v>
                </c:pt>
                <c:pt idx="32">
                  <c:v>1368</c:v>
                </c:pt>
                <c:pt idx="33">
                  <c:v>1390</c:v>
                </c:pt>
                <c:pt idx="34">
                  <c:v>1383</c:v>
                </c:pt>
                <c:pt idx="35">
                  <c:v>1391</c:v>
                </c:pt>
                <c:pt idx="36">
                  <c:v>1391</c:v>
                </c:pt>
                <c:pt idx="37">
                  <c:v>1394</c:v>
                </c:pt>
                <c:pt idx="38">
                  <c:v>1420</c:v>
                </c:pt>
                <c:pt idx="39">
                  <c:v>1409</c:v>
                </c:pt>
                <c:pt idx="40">
                  <c:v>1393</c:v>
                </c:pt>
                <c:pt idx="41">
                  <c:v>1382</c:v>
                </c:pt>
                <c:pt idx="42">
                  <c:v>1381</c:v>
                </c:pt>
                <c:pt idx="43">
                  <c:v>1299</c:v>
                </c:pt>
                <c:pt idx="44">
                  <c:v>1272</c:v>
                </c:pt>
                <c:pt idx="45">
                  <c:v>1273</c:v>
                </c:pt>
                <c:pt idx="46">
                  <c:v>1265</c:v>
                </c:pt>
                <c:pt idx="47">
                  <c:v>1253</c:v>
                </c:pt>
                <c:pt idx="48">
                  <c:v>1254</c:v>
                </c:pt>
                <c:pt idx="49">
                  <c:v>1253</c:v>
                </c:pt>
                <c:pt idx="50">
                  <c:v>1232</c:v>
                </c:pt>
                <c:pt idx="51">
                  <c:v>1218</c:v>
                </c:pt>
                <c:pt idx="52">
                  <c:v>1211</c:v>
                </c:pt>
                <c:pt idx="53">
                  <c:v>1173</c:v>
                </c:pt>
                <c:pt idx="54">
                  <c:v>1175</c:v>
                </c:pt>
                <c:pt idx="55">
                  <c:v>1174</c:v>
                </c:pt>
                <c:pt idx="56">
                  <c:v>1172</c:v>
                </c:pt>
                <c:pt idx="57">
                  <c:v>1157</c:v>
                </c:pt>
                <c:pt idx="58">
                  <c:v>1133</c:v>
                </c:pt>
                <c:pt idx="59">
                  <c:v>1133</c:v>
                </c:pt>
                <c:pt idx="60">
                  <c:v>1150</c:v>
                </c:pt>
                <c:pt idx="61">
                  <c:v>1129</c:v>
                </c:pt>
                <c:pt idx="62">
                  <c:v>1139</c:v>
                </c:pt>
                <c:pt idx="63">
                  <c:v>1132</c:v>
                </c:pt>
                <c:pt idx="64">
                  <c:v>1124</c:v>
                </c:pt>
                <c:pt idx="65">
                  <c:v>1129</c:v>
                </c:pt>
                <c:pt idx="66">
                  <c:v>1023</c:v>
                </c:pt>
                <c:pt idx="67">
                  <c:v>1026</c:v>
                </c:pt>
                <c:pt idx="68">
                  <c:v>1027</c:v>
                </c:pt>
                <c:pt idx="69">
                  <c:v>1045</c:v>
                </c:pt>
                <c:pt idx="70">
                  <c:v>1076</c:v>
                </c:pt>
                <c:pt idx="71">
                  <c:v>1079</c:v>
                </c:pt>
                <c:pt idx="72">
                  <c:v>1074</c:v>
                </c:pt>
                <c:pt idx="73">
                  <c:v>1088</c:v>
                </c:pt>
                <c:pt idx="74">
                  <c:v>1088</c:v>
                </c:pt>
                <c:pt idx="75">
                  <c:v>1133</c:v>
                </c:pt>
                <c:pt idx="76">
                  <c:v>1119</c:v>
                </c:pt>
                <c:pt idx="77">
                  <c:v>1113</c:v>
                </c:pt>
                <c:pt idx="78">
                  <c:v>1127</c:v>
                </c:pt>
                <c:pt idx="79">
                  <c:v>1124</c:v>
                </c:pt>
                <c:pt idx="80">
                  <c:v>1137</c:v>
                </c:pt>
                <c:pt idx="81">
                  <c:v>1126</c:v>
                </c:pt>
                <c:pt idx="82">
                  <c:v>1128</c:v>
                </c:pt>
                <c:pt idx="83">
                  <c:v>1139</c:v>
                </c:pt>
                <c:pt idx="84">
                  <c:v>1131</c:v>
                </c:pt>
                <c:pt idx="85">
                  <c:v>1145</c:v>
                </c:pt>
                <c:pt idx="86">
                  <c:v>1109</c:v>
                </c:pt>
                <c:pt idx="87">
                  <c:v>1253</c:v>
                </c:pt>
                <c:pt idx="88">
                  <c:v>1267</c:v>
                </c:pt>
                <c:pt idx="89">
                  <c:v>1264</c:v>
                </c:pt>
                <c:pt idx="90">
                  <c:v>1241</c:v>
                </c:pt>
                <c:pt idx="91">
                  <c:v>1269</c:v>
                </c:pt>
                <c:pt idx="92">
                  <c:v>1273</c:v>
                </c:pt>
                <c:pt idx="93">
                  <c:v>1265</c:v>
                </c:pt>
                <c:pt idx="94">
                  <c:v>1257</c:v>
                </c:pt>
                <c:pt idx="95">
                  <c:v>1262</c:v>
                </c:pt>
                <c:pt idx="96">
                  <c:v>1239</c:v>
                </c:pt>
                <c:pt idx="97">
                  <c:v>1249</c:v>
                </c:pt>
                <c:pt idx="98">
                  <c:v>1244</c:v>
                </c:pt>
                <c:pt idx="99">
                  <c:v>1246</c:v>
                </c:pt>
                <c:pt idx="100">
                  <c:v>1265</c:v>
                </c:pt>
                <c:pt idx="101">
                  <c:v>1233</c:v>
                </c:pt>
                <c:pt idx="102">
                  <c:v>1223</c:v>
                </c:pt>
                <c:pt idx="103">
                  <c:v>1226</c:v>
                </c:pt>
                <c:pt idx="104">
                  <c:v>1227</c:v>
                </c:pt>
                <c:pt idx="105">
                  <c:v>1232</c:v>
                </c:pt>
                <c:pt idx="106">
                  <c:v>1237</c:v>
                </c:pt>
                <c:pt idx="107">
                  <c:v>1234</c:v>
                </c:pt>
                <c:pt idx="108">
                  <c:v>1228</c:v>
                </c:pt>
                <c:pt idx="109">
                  <c:v>1205</c:v>
                </c:pt>
                <c:pt idx="110">
                  <c:v>1306</c:v>
                </c:pt>
                <c:pt idx="111">
                  <c:v>1325</c:v>
                </c:pt>
                <c:pt idx="112">
                  <c:v>1338</c:v>
                </c:pt>
                <c:pt idx="113">
                  <c:v>1330</c:v>
                </c:pt>
                <c:pt idx="114">
                  <c:v>1330</c:v>
                </c:pt>
                <c:pt idx="115">
                  <c:v>1326</c:v>
                </c:pt>
                <c:pt idx="116">
                  <c:v>1303</c:v>
                </c:pt>
                <c:pt idx="117">
                  <c:v>1301</c:v>
                </c:pt>
                <c:pt idx="118">
                  <c:v>1291</c:v>
                </c:pt>
                <c:pt idx="119">
                  <c:v>1269</c:v>
                </c:pt>
                <c:pt idx="120">
                  <c:v>1276</c:v>
                </c:pt>
                <c:pt idx="121">
                  <c:v>1277</c:v>
                </c:pt>
                <c:pt idx="122">
                  <c:v>1277</c:v>
                </c:pt>
                <c:pt idx="123">
                  <c:v>1281</c:v>
                </c:pt>
                <c:pt idx="124">
                  <c:v>1273</c:v>
                </c:pt>
                <c:pt idx="125">
                  <c:v>1255</c:v>
                </c:pt>
                <c:pt idx="126">
                  <c:v>1258</c:v>
                </c:pt>
                <c:pt idx="127">
                  <c:v>1251</c:v>
                </c:pt>
                <c:pt idx="128">
                  <c:v>1253</c:v>
                </c:pt>
                <c:pt idx="129">
                  <c:v>1259</c:v>
                </c:pt>
                <c:pt idx="130">
                  <c:v>1532</c:v>
                </c:pt>
                <c:pt idx="131">
                  <c:v>1523</c:v>
                </c:pt>
                <c:pt idx="132">
                  <c:v>1492</c:v>
                </c:pt>
                <c:pt idx="133">
                  <c:v>1445</c:v>
                </c:pt>
                <c:pt idx="134">
                  <c:v>1439</c:v>
                </c:pt>
                <c:pt idx="135">
                  <c:v>1467</c:v>
                </c:pt>
                <c:pt idx="136">
                  <c:v>1448</c:v>
                </c:pt>
                <c:pt idx="137">
                  <c:v>1434</c:v>
                </c:pt>
                <c:pt idx="138">
                  <c:v>1441</c:v>
                </c:pt>
                <c:pt idx="139">
                  <c:v>1443</c:v>
                </c:pt>
                <c:pt idx="140">
                  <c:v>1429</c:v>
                </c:pt>
                <c:pt idx="141">
                  <c:v>1413</c:v>
                </c:pt>
                <c:pt idx="142">
                  <c:v>1407</c:v>
                </c:pt>
                <c:pt idx="143">
                  <c:v>1414</c:v>
                </c:pt>
                <c:pt idx="144">
                  <c:v>1406</c:v>
                </c:pt>
                <c:pt idx="145">
                  <c:v>1416</c:v>
                </c:pt>
                <c:pt idx="146">
                  <c:v>1426</c:v>
                </c:pt>
                <c:pt idx="147">
                  <c:v>1440</c:v>
                </c:pt>
                <c:pt idx="148">
                  <c:v>1441</c:v>
                </c:pt>
                <c:pt idx="149">
                  <c:v>1438</c:v>
                </c:pt>
                <c:pt idx="150">
                  <c:v>1432</c:v>
                </c:pt>
                <c:pt idx="151">
                  <c:v>1429</c:v>
                </c:pt>
                <c:pt idx="152">
                  <c:v>1536</c:v>
                </c:pt>
                <c:pt idx="153">
                  <c:v>1605</c:v>
                </c:pt>
                <c:pt idx="154">
                  <c:v>1593</c:v>
                </c:pt>
                <c:pt idx="155">
                  <c:v>1597</c:v>
                </c:pt>
                <c:pt idx="156">
                  <c:v>1608</c:v>
                </c:pt>
                <c:pt idx="157">
                  <c:v>1606</c:v>
                </c:pt>
                <c:pt idx="158">
                  <c:v>1596</c:v>
                </c:pt>
                <c:pt idx="159">
                  <c:v>1594</c:v>
                </c:pt>
                <c:pt idx="160">
                  <c:v>1582</c:v>
                </c:pt>
                <c:pt idx="161">
                  <c:v>1559</c:v>
                </c:pt>
                <c:pt idx="162">
                  <c:v>1563</c:v>
                </c:pt>
                <c:pt idx="163">
                  <c:v>1579</c:v>
                </c:pt>
                <c:pt idx="164">
                  <c:v>1605</c:v>
                </c:pt>
                <c:pt idx="165">
                  <c:v>1619</c:v>
                </c:pt>
                <c:pt idx="166">
                  <c:v>1613</c:v>
                </c:pt>
                <c:pt idx="167">
                  <c:v>1620</c:v>
                </c:pt>
                <c:pt idx="168">
                  <c:v>1618</c:v>
                </c:pt>
                <c:pt idx="169">
                  <c:v>1621</c:v>
                </c:pt>
                <c:pt idx="170">
                  <c:v>1629</c:v>
                </c:pt>
                <c:pt idx="171">
                  <c:v>1620</c:v>
                </c:pt>
                <c:pt idx="172">
                  <c:v>1619</c:v>
                </c:pt>
                <c:pt idx="173">
                  <c:v>1615</c:v>
                </c:pt>
                <c:pt idx="174">
                  <c:v>1612</c:v>
                </c:pt>
                <c:pt idx="175">
                  <c:v>1718</c:v>
                </c:pt>
                <c:pt idx="176">
                  <c:v>1740</c:v>
                </c:pt>
                <c:pt idx="177">
                  <c:v>1712</c:v>
                </c:pt>
                <c:pt idx="178">
                  <c:v>1705</c:v>
                </c:pt>
                <c:pt idx="179">
                  <c:v>1695</c:v>
                </c:pt>
                <c:pt idx="180">
                  <c:v>1648</c:v>
                </c:pt>
                <c:pt idx="181">
                  <c:v>1641</c:v>
                </c:pt>
                <c:pt idx="182">
                  <c:v>1642</c:v>
                </c:pt>
                <c:pt idx="183">
                  <c:v>1651</c:v>
                </c:pt>
                <c:pt idx="184">
                  <c:v>1647</c:v>
                </c:pt>
                <c:pt idx="185">
                  <c:v>1651</c:v>
                </c:pt>
                <c:pt idx="186">
                  <c:v>1653</c:v>
                </c:pt>
                <c:pt idx="187">
                  <c:v>1638</c:v>
                </c:pt>
                <c:pt idx="188">
                  <c:v>1636</c:v>
                </c:pt>
                <c:pt idx="189">
                  <c:v>1631</c:v>
                </c:pt>
                <c:pt idx="190">
                  <c:v>1625</c:v>
                </c:pt>
                <c:pt idx="191">
                  <c:v>1649</c:v>
                </c:pt>
                <c:pt idx="192">
                  <c:v>1649</c:v>
                </c:pt>
                <c:pt idx="193">
                  <c:v>1622</c:v>
                </c:pt>
                <c:pt idx="194">
                  <c:v>1624</c:v>
                </c:pt>
                <c:pt idx="195">
                  <c:v>1624</c:v>
                </c:pt>
                <c:pt idx="196">
                  <c:v>1625</c:v>
                </c:pt>
                <c:pt idx="197">
                  <c:v>1610</c:v>
                </c:pt>
                <c:pt idx="198">
                  <c:v>1611</c:v>
                </c:pt>
                <c:pt idx="199">
                  <c:v>1607</c:v>
                </c:pt>
                <c:pt idx="200">
                  <c:v>1593</c:v>
                </c:pt>
                <c:pt idx="201">
                  <c:v>1607</c:v>
                </c:pt>
                <c:pt idx="202">
                  <c:v>1610</c:v>
                </c:pt>
                <c:pt idx="203">
                  <c:v>1577</c:v>
                </c:pt>
                <c:pt idx="204">
                  <c:v>1570</c:v>
                </c:pt>
                <c:pt idx="205">
                  <c:v>1394</c:v>
                </c:pt>
                <c:pt idx="206">
                  <c:v>1599</c:v>
                </c:pt>
                <c:pt idx="207">
                  <c:v>1598</c:v>
                </c:pt>
                <c:pt idx="208">
                  <c:v>1598</c:v>
                </c:pt>
                <c:pt idx="209">
                  <c:v>1595</c:v>
                </c:pt>
                <c:pt idx="210">
                  <c:v>1599</c:v>
                </c:pt>
                <c:pt idx="211">
                  <c:v>1596</c:v>
                </c:pt>
                <c:pt idx="212">
                  <c:v>1602</c:v>
                </c:pt>
                <c:pt idx="213">
                  <c:v>1606</c:v>
                </c:pt>
                <c:pt idx="214">
                  <c:v>1609</c:v>
                </c:pt>
                <c:pt idx="215">
                  <c:v>1604</c:v>
                </c:pt>
                <c:pt idx="216">
                  <c:v>1597</c:v>
                </c:pt>
                <c:pt idx="217">
                  <c:v>1598</c:v>
                </c:pt>
                <c:pt idx="218">
                  <c:v>1667</c:v>
                </c:pt>
                <c:pt idx="219">
                  <c:v>1699</c:v>
                </c:pt>
                <c:pt idx="220">
                  <c:v>1691</c:v>
                </c:pt>
                <c:pt idx="221">
                  <c:v>1690</c:v>
                </c:pt>
                <c:pt idx="222">
                  <c:v>1686</c:v>
                </c:pt>
                <c:pt idx="223">
                  <c:v>1665</c:v>
                </c:pt>
                <c:pt idx="224">
                  <c:v>1662</c:v>
                </c:pt>
                <c:pt idx="225">
                  <c:v>1634</c:v>
                </c:pt>
                <c:pt idx="226">
                  <c:v>1621</c:v>
                </c:pt>
                <c:pt idx="227">
                  <c:v>1639</c:v>
                </c:pt>
                <c:pt idx="228">
                  <c:v>1619</c:v>
                </c:pt>
                <c:pt idx="229">
                  <c:v>1651</c:v>
                </c:pt>
                <c:pt idx="230">
                  <c:v>1645</c:v>
                </c:pt>
                <c:pt idx="231">
                  <c:v>1641</c:v>
                </c:pt>
                <c:pt idx="232">
                  <c:v>1631</c:v>
                </c:pt>
                <c:pt idx="233">
                  <c:v>1636</c:v>
                </c:pt>
                <c:pt idx="234">
                  <c:v>1616</c:v>
                </c:pt>
                <c:pt idx="235">
                  <c:v>1613</c:v>
                </c:pt>
                <c:pt idx="236">
                  <c:v>1583</c:v>
                </c:pt>
                <c:pt idx="237">
                  <c:v>1621</c:v>
                </c:pt>
                <c:pt idx="238">
                  <c:v>1579</c:v>
                </c:pt>
                <c:pt idx="239">
                  <c:v>1575</c:v>
                </c:pt>
                <c:pt idx="240">
                  <c:v>1575</c:v>
                </c:pt>
                <c:pt idx="241">
                  <c:v>1801</c:v>
                </c:pt>
                <c:pt idx="242">
                  <c:v>1642</c:v>
                </c:pt>
                <c:pt idx="243">
                  <c:v>1602</c:v>
                </c:pt>
                <c:pt idx="244">
                  <c:v>1595</c:v>
                </c:pt>
                <c:pt idx="245">
                  <c:v>1601</c:v>
                </c:pt>
                <c:pt idx="246">
                  <c:v>1535</c:v>
                </c:pt>
                <c:pt idx="247">
                  <c:v>1532</c:v>
                </c:pt>
                <c:pt idx="248">
                  <c:v>1527</c:v>
                </c:pt>
                <c:pt idx="249">
                  <c:v>1517</c:v>
                </c:pt>
                <c:pt idx="250">
                  <c:v>1465</c:v>
                </c:pt>
                <c:pt idx="251">
                  <c:v>1436</c:v>
                </c:pt>
                <c:pt idx="252">
                  <c:v>1417</c:v>
                </c:pt>
                <c:pt idx="253">
                  <c:v>1435</c:v>
                </c:pt>
                <c:pt idx="254">
                  <c:v>1440</c:v>
                </c:pt>
                <c:pt idx="255">
                  <c:v>1411</c:v>
                </c:pt>
                <c:pt idx="256">
                  <c:v>1422</c:v>
                </c:pt>
                <c:pt idx="257">
                  <c:v>1418</c:v>
                </c:pt>
                <c:pt idx="258">
                  <c:v>1404</c:v>
                </c:pt>
                <c:pt idx="259">
                  <c:v>1417</c:v>
                </c:pt>
                <c:pt idx="260">
                  <c:v>1414</c:v>
                </c:pt>
                <c:pt idx="261">
                  <c:v>1487</c:v>
                </c:pt>
                <c:pt idx="262">
                  <c:v>1553</c:v>
                </c:pt>
                <c:pt idx="263">
                  <c:v>1550</c:v>
                </c:pt>
                <c:pt idx="264">
                  <c:v>1569</c:v>
                </c:pt>
                <c:pt idx="265">
                  <c:v>1598</c:v>
                </c:pt>
                <c:pt idx="266">
                  <c:v>1589</c:v>
                </c:pt>
                <c:pt idx="267">
                  <c:v>1553</c:v>
                </c:pt>
                <c:pt idx="268">
                  <c:v>1528</c:v>
                </c:pt>
                <c:pt idx="269">
                  <c:v>1528</c:v>
                </c:pt>
                <c:pt idx="270">
                  <c:v>1528</c:v>
                </c:pt>
                <c:pt idx="271">
                  <c:v>1487</c:v>
                </c:pt>
                <c:pt idx="272">
                  <c:v>1631</c:v>
                </c:pt>
                <c:pt idx="273">
                  <c:v>1609</c:v>
                </c:pt>
                <c:pt idx="274">
                  <c:v>1621</c:v>
                </c:pt>
                <c:pt idx="275">
                  <c:v>1601</c:v>
                </c:pt>
                <c:pt idx="276">
                  <c:v>1596</c:v>
                </c:pt>
                <c:pt idx="277">
                  <c:v>1612</c:v>
                </c:pt>
                <c:pt idx="278">
                  <c:v>1612</c:v>
                </c:pt>
                <c:pt idx="279">
                  <c:v>1592</c:v>
                </c:pt>
                <c:pt idx="280">
                  <c:v>1604</c:v>
                </c:pt>
                <c:pt idx="281">
                  <c:v>1583</c:v>
                </c:pt>
                <c:pt idx="282">
                  <c:v>1597</c:v>
                </c:pt>
                <c:pt idx="283">
                  <c:v>1585</c:v>
                </c:pt>
                <c:pt idx="284">
                  <c:v>1572</c:v>
                </c:pt>
                <c:pt idx="285">
                  <c:v>1562</c:v>
                </c:pt>
                <c:pt idx="286">
                  <c:v>1541</c:v>
                </c:pt>
                <c:pt idx="287">
                  <c:v>1530</c:v>
                </c:pt>
                <c:pt idx="288">
                  <c:v>1531</c:v>
                </c:pt>
                <c:pt idx="289">
                  <c:v>1536</c:v>
                </c:pt>
                <c:pt idx="290">
                  <c:v>1573</c:v>
                </c:pt>
                <c:pt idx="291">
                  <c:v>1589</c:v>
                </c:pt>
                <c:pt idx="292">
                  <c:v>1586</c:v>
                </c:pt>
                <c:pt idx="293">
                  <c:v>1580</c:v>
                </c:pt>
                <c:pt idx="294">
                  <c:v>1541</c:v>
                </c:pt>
                <c:pt idx="295">
                  <c:v>1518</c:v>
                </c:pt>
                <c:pt idx="296">
                  <c:v>1510</c:v>
                </c:pt>
                <c:pt idx="297">
                  <c:v>1512</c:v>
                </c:pt>
                <c:pt idx="298">
                  <c:v>1514</c:v>
                </c:pt>
                <c:pt idx="299">
                  <c:v>1504</c:v>
                </c:pt>
                <c:pt idx="300">
                  <c:v>1508</c:v>
                </c:pt>
                <c:pt idx="301">
                  <c:v>1493</c:v>
                </c:pt>
                <c:pt idx="302">
                  <c:v>1473</c:v>
                </c:pt>
                <c:pt idx="303">
                  <c:v>1463</c:v>
                </c:pt>
                <c:pt idx="304">
                  <c:v>1472</c:v>
                </c:pt>
                <c:pt idx="305">
                  <c:v>1450</c:v>
                </c:pt>
                <c:pt idx="306">
                  <c:v>1431</c:v>
                </c:pt>
                <c:pt idx="307">
                  <c:v>1424</c:v>
                </c:pt>
                <c:pt idx="308">
                  <c:v>1397</c:v>
                </c:pt>
                <c:pt idx="309">
                  <c:v>1397</c:v>
                </c:pt>
                <c:pt idx="310">
                  <c:v>1397</c:v>
                </c:pt>
                <c:pt idx="311">
                  <c:v>1380</c:v>
                </c:pt>
                <c:pt idx="312">
                  <c:v>1367</c:v>
                </c:pt>
                <c:pt idx="313">
                  <c:v>1340</c:v>
                </c:pt>
                <c:pt idx="314">
                  <c:v>1303</c:v>
                </c:pt>
                <c:pt idx="315">
                  <c:v>1295</c:v>
                </c:pt>
                <c:pt idx="316">
                  <c:v>1286</c:v>
                </c:pt>
                <c:pt idx="317">
                  <c:v>1276</c:v>
                </c:pt>
                <c:pt idx="318">
                  <c:v>1277</c:v>
                </c:pt>
                <c:pt idx="319">
                  <c:v>1265</c:v>
                </c:pt>
                <c:pt idx="320">
                  <c:v>1315</c:v>
                </c:pt>
                <c:pt idx="321">
                  <c:v>1293</c:v>
                </c:pt>
                <c:pt idx="322">
                  <c:v>1303</c:v>
                </c:pt>
                <c:pt idx="323">
                  <c:v>1300</c:v>
                </c:pt>
                <c:pt idx="324">
                  <c:v>1289</c:v>
                </c:pt>
                <c:pt idx="325">
                  <c:v>1283</c:v>
                </c:pt>
                <c:pt idx="326">
                  <c:v>1408</c:v>
                </c:pt>
                <c:pt idx="327">
                  <c:v>1406</c:v>
                </c:pt>
                <c:pt idx="328">
                  <c:v>1394</c:v>
                </c:pt>
                <c:pt idx="329">
                  <c:v>1386</c:v>
                </c:pt>
                <c:pt idx="330">
                  <c:v>1382</c:v>
                </c:pt>
                <c:pt idx="331">
                  <c:v>1381</c:v>
                </c:pt>
                <c:pt idx="332">
                  <c:v>1367</c:v>
                </c:pt>
                <c:pt idx="333">
                  <c:v>1382</c:v>
                </c:pt>
                <c:pt idx="334">
                  <c:v>1380</c:v>
                </c:pt>
                <c:pt idx="335">
                  <c:v>1312</c:v>
                </c:pt>
                <c:pt idx="336">
                  <c:v>1338</c:v>
                </c:pt>
                <c:pt idx="337">
                  <c:v>1341</c:v>
                </c:pt>
                <c:pt idx="338">
                  <c:v>1335</c:v>
                </c:pt>
                <c:pt idx="339">
                  <c:v>1343</c:v>
                </c:pt>
                <c:pt idx="340">
                  <c:v>1344</c:v>
                </c:pt>
                <c:pt idx="341">
                  <c:v>1338</c:v>
                </c:pt>
                <c:pt idx="342">
                  <c:v>1328</c:v>
                </c:pt>
                <c:pt idx="343">
                  <c:v>1330</c:v>
                </c:pt>
                <c:pt idx="344">
                  <c:v>1332</c:v>
                </c:pt>
                <c:pt idx="345">
                  <c:v>1342</c:v>
                </c:pt>
                <c:pt idx="346">
                  <c:v>1345</c:v>
                </c:pt>
                <c:pt idx="347">
                  <c:v>1427</c:v>
                </c:pt>
                <c:pt idx="348">
                  <c:v>1418</c:v>
                </c:pt>
                <c:pt idx="349">
                  <c:v>1409</c:v>
                </c:pt>
                <c:pt idx="350">
                  <c:v>1410</c:v>
                </c:pt>
                <c:pt idx="351">
                  <c:v>1419</c:v>
                </c:pt>
                <c:pt idx="352">
                  <c:v>1420</c:v>
                </c:pt>
                <c:pt idx="353">
                  <c:v>1397</c:v>
                </c:pt>
                <c:pt idx="354">
                  <c:v>1390</c:v>
                </c:pt>
                <c:pt idx="355">
                  <c:v>1405</c:v>
                </c:pt>
                <c:pt idx="356">
                  <c:v>1406</c:v>
                </c:pt>
                <c:pt idx="357">
                  <c:v>1372</c:v>
                </c:pt>
                <c:pt idx="358">
                  <c:v>1314</c:v>
                </c:pt>
                <c:pt idx="359">
                  <c:v>1335</c:v>
                </c:pt>
                <c:pt idx="360">
                  <c:v>1296</c:v>
                </c:pt>
                <c:pt idx="361">
                  <c:v>1293</c:v>
                </c:pt>
                <c:pt idx="362">
                  <c:v>1307</c:v>
                </c:pt>
                <c:pt idx="363">
                  <c:v>1291</c:v>
                </c:pt>
                <c:pt idx="364">
                  <c:v>1292</c:v>
                </c:pt>
                <c:pt idx="365">
                  <c:v>1312</c:v>
                </c:pt>
                <c:pt idx="366">
                  <c:v>1281</c:v>
                </c:pt>
                <c:pt idx="367">
                  <c:v>1285</c:v>
                </c:pt>
                <c:pt idx="368">
                  <c:v>1283</c:v>
                </c:pt>
                <c:pt idx="369">
                  <c:v>1283</c:v>
                </c:pt>
                <c:pt idx="370">
                  <c:v>1352</c:v>
                </c:pt>
                <c:pt idx="371">
                  <c:v>1373</c:v>
                </c:pt>
                <c:pt idx="372">
                  <c:v>1367</c:v>
                </c:pt>
                <c:pt idx="373">
                  <c:v>1357</c:v>
                </c:pt>
                <c:pt idx="374">
                  <c:v>1361</c:v>
                </c:pt>
                <c:pt idx="375">
                  <c:v>1348</c:v>
                </c:pt>
                <c:pt idx="376">
                  <c:v>1355</c:v>
                </c:pt>
                <c:pt idx="377">
                  <c:v>1335</c:v>
                </c:pt>
                <c:pt idx="378">
                  <c:v>1331</c:v>
                </c:pt>
                <c:pt idx="379">
                  <c:v>1330</c:v>
                </c:pt>
                <c:pt idx="380">
                  <c:v>1319</c:v>
                </c:pt>
                <c:pt idx="381">
                  <c:v>1299</c:v>
                </c:pt>
                <c:pt idx="382">
                  <c:v>1309</c:v>
                </c:pt>
                <c:pt idx="383">
                  <c:v>1304</c:v>
                </c:pt>
                <c:pt idx="384">
                  <c:v>1302</c:v>
                </c:pt>
                <c:pt idx="385">
                  <c:v>1314</c:v>
                </c:pt>
                <c:pt idx="386">
                  <c:v>1319</c:v>
                </c:pt>
                <c:pt idx="387">
                  <c:v>1317</c:v>
                </c:pt>
                <c:pt idx="388">
                  <c:v>1313</c:v>
                </c:pt>
                <c:pt idx="389">
                  <c:v>1323</c:v>
                </c:pt>
                <c:pt idx="390">
                  <c:v>1341</c:v>
                </c:pt>
                <c:pt idx="391">
                  <c:v>1415</c:v>
                </c:pt>
                <c:pt idx="392">
                  <c:v>1365</c:v>
                </c:pt>
                <c:pt idx="393">
                  <c:v>1394</c:v>
                </c:pt>
                <c:pt idx="394">
                  <c:v>1390</c:v>
                </c:pt>
                <c:pt idx="395">
                  <c:v>1405</c:v>
                </c:pt>
                <c:pt idx="396">
                  <c:v>1410</c:v>
                </c:pt>
                <c:pt idx="397">
                  <c:v>1401</c:v>
                </c:pt>
                <c:pt idx="398">
                  <c:v>1394</c:v>
                </c:pt>
                <c:pt idx="399">
                  <c:v>1387</c:v>
                </c:pt>
                <c:pt idx="400">
                  <c:v>1344</c:v>
                </c:pt>
                <c:pt idx="401">
                  <c:v>1402</c:v>
                </c:pt>
                <c:pt idx="402">
                  <c:v>1384</c:v>
                </c:pt>
                <c:pt idx="403">
                  <c:v>1368</c:v>
                </c:pt>
                <c:pt idx="404">
                  <c:v>1369</c:v>
                </c:pt>
                <c:pt idx="405">
                  <c:v>1361</c:v>
                </c:pt>
                <c:pt idx="406">
                  <c:v>1326</c:v>
                </c:pt>
                <c:pt idx="407">
                  <c:v>1337</c:v>
                </c:pt>
                <c:pt idx="408">
                  <c:v>1334</c:v>
                </c:pt>
                <c:pt idx="409">
                  <c:v>1353</c:v>
                </c:pt>
                <c:pt idx="410">
                  <c:v>1361</c:v>
                </c:pt>
                <c:pt idx="411">
                  <c:v>1358</c:v>
                </c:pt>
                <c:pt idx="412">
                  <c:v>1344</c:v>
                </c:pt>
                <c:pt idx="413">
                  <c:v>1352</c:v>
                </c:pt>
                <c:pt idx="414">
                  <c:v>1341</c:v>
                </c:pt>
                <c:pt idx="415">
                  <c:v>1302</c:v>
                </c:pt>
                <c:pt idx="416">
                  <c:v>1342</c:v>
                </c:pt>
                <c:pt idx="417">
                  <c:v>1454</c:v>
                </c:pt>
                <c:pt idx="418">
                  <c:v>1441</c:v>
                </c:pt>
                <c:pt idx="419">
                  <c:v>1437</c:v>
                </c:pt>
                <c:pt idx="420">
                  <c:v>1318</c:v>
                </c:pt>
                <c:pt idx="421">
                  <c:v>1322</c:v>
                </c:pt>
                <c:pt idx="422">
                  <c:v>1359</c:v>
                </c:pt>
                <c:pt idx="423">
                  <c:v>1345</c:v>
                </c:pt>
                <c:pt idx="424">
                  <c:v>1344</c:v>
                </c:pt>
                <c:pt idx="425">
                  <c:v>1352</c:v>
                </c:pt>
                <c:pt idx="426">
                  <c:v>1353</c:v>
                </c:pt>
                <c:pt idx="427">
                  <c:v>1359</c:v>
                </c:pt>
                <c:pt idx="428">
                  <c:v>1353</c:v>
                </c:pt>
                <c:pt idx="429">
                  <c:v>1338</c:v>
                </c:pt>
                <c:pt idx="430">
                  <c:v>1337</c:v>
                </c:pt>
                <c:pt idx="431">
                  <c:v>1344</c:v>
                </c:pt>
                <c:pt idx="432">
                  <c:v>1353</c:v>
                </c:pt>
                <c:pt idx="433">
                  <c:v>1358</c:v>
                </c:pt>
                <c:pt idx="434">
                  <c:v>1358</c:v>
                </c:pt>
                <c:pt idx="435">
                  <c:v>1408</c:v>
                </c:pt>
                <c:pt idx="436">
                  <c:v>1391</c:v>
                </c:pt>
                <c:pt idx="437">
                  <c:v>1389</c:v>
                </c:pt>
                <c:pt idx="438">
                  <c:v>1381</c:v>
                </c:pt>
                <c:pt idx="439">
                  <c:v>1408</c:v>
                </c:pt>
                <c:pt idx="440">
                  <c:v>1372</c:v>
                </c:pt>
                <c:pt idx="441">
                  <c:v>1377</c:v>
                </c:pt>
                <c:pt idx="442">
                  <c:v>1372</c:v>
                </c:pt>
                <c:pt idx="443">
                  <c:v>1333</c:v>
                </c:pt>
                <c:pt idx="444">
                  <c:v>1325</c:v>
                </c:pt>
                <c:pt idx="445">
                  <c:v>1315</c:v>
                </c:pt>
                <c:pt idx="446">
                  <c:v>1313</c:v>
                </c:pt>
                <c:pt idx="447">
                  <c:v>1308</c:v>
                </c:pt>
                <c:pt idx="448">
                  <c:v>1300</c:v>
                </c:pt>
                <c:pt idx="449">
                  <c:v>1293</c:v>
                </c:pt>
                <c:pt idx="450">
                  <c:v>1300</c:v>
                </c:pt>
                <c:pt idx="451">
                  <c:v>1283</c:v>
                </c:pt>
                <c:pt idx="452">
                  <c:v>1273</c:v>
                </c:pt>
                <c:pt idx="453">
                  <c:v>1269</c:v>
                </c:pt>
                <c:pt idx="454">
                  <c:v>1273</c:v>
                </c:pt>
                <c:pt idx="455">
                  <c:v>1269</c:v>
                </c:pt>
                <c:pt idx="456">
                  <c:v>1270</c:v>
                </c:pt>
                <c:pt idx="457">
                  <c:v>1269</c:v>
                </c:pt>
                <c:pt idx="458">
                  <c:v>1278</c:v>
                </c:pt>
                <c:pt idx="459">
                  <c:v>1260</c:v>
                </c:pt>
                <c:pt idx="460">
                  <c:v>1257</c:v>
                </c:pt>
                <c:pt idx="461">
                  <c:v>1251</c:v>
                </c:pt>
                <c:pt idx="462">
                  <c:v>1229</c:v>
                </c:pt>
                <c:pt idx="463">
                  <c:v>1230</c:v>
                </c:pt>
                <c:pt idx="464">
                  <c:v>1229</c:v>
                </c:pt>
                <c:pt idx="465">
                  <c:v>1235</c:v>
                </c:pt>
                <c:pt idx="466">
                  <c:v>1233</c:v>
                </c:pt>
                <c:pt idx="467">
                  <c:v>1240</c:v>
                </c:pt>
                <c:pt idx="468">
                  <c:v>1236</c:v>
                </c:pt>
                <c:pt idx="469">
                  <c:v>1240</c:v>
                </c:pt>
                <c:pt idx="470">
                  <c:v>1223</c:v>
                </c:pt>
                <c:pt idx="471">
                  <c:v>1239</c:v>
                </c:pt>
                <c:pt idx="472">
                  <c:v>1243</c:v>
                </c:pt>
                <c:pt idx="473">
                  <c:v>1243</c:v>
                </c:pt>
                <c:pt idx="474">
                  <c:v>1245</c:v>
                </c:pt>
                <c:pt idx="475">
                  <c:v>1243</c:v>
                </c:pt>
                <c:pt idx="476">
                  <c:v>1243</c:v>
                </c:pt>
                <c:pt idx="477">
                  <c:v>1252</c:v>
                </c:pt>
                <c:pt idx="478">
                  <c:v>1244</c:v>
                </c:pt>
                <c:pt idx="479">
                  <c:v>1230</c:v>
                </c:pt>
                <c:pt idx="480">
                  <c:v>1306</c:v>
                </c:pt>
                <c:pt idx="481">
                  <c:v>1314</c:v>
                </c:pt>
                <c:pt idx="482">
                  <c:v>1315</c:v>
                </c:pt>
                <c:pt idx="483">
                  <c:v>1319</c:v>
                </c:pt>
                <c:pt idx="484">
                  <c:v>1374</c:v>
                </c:pt>
                <c:pt idx="485">
                  <c:v>1377</c:v>
                </c:pt>
                <c:pt idx="486">
                  <c:v>1367</c:v>
                </c:pt>
                <c:pt idx="487">
                  <c:v>1361</c:v>
                </c:pt>
                <c:pt idx="488">
                  <c:v>1354</c:v>
                </c:pt>
                <c:pt idx="489">
                  <c:v>1352</c:v>
                </c:pt>
                <c:pt idx="490">
                  <c:v>1338</c:v>
                </c:pt>
                <c:pt idx="491">
                  <c:v>1326</c:v>
                </c:pt>
                <c:pt idx="492">
                  <c:v>1324</c:v>
                </c:pt>
                <c:pt idx="493">
                  <c:v>1321</c:v>
                </c:pt>
                <c:pt idx="494">
                  <c:v>1307</c:v>
                </c:pt>
                <c:pt idx="495">
                  <c:v>1297</c:v>
                </c:pt>
                <c:pt idx="496">
                  <c:v>1294</c:v>
                </c:pt>
                <c:pt idx="497">
                  <c:v>1285</c:v>
                </c:pt>
                <c:pt idx="498">
                  <c:v>1289</c:v>
                </c:pt>
                <c:pt idx="499">
                  <c:v>1285</c:v>
                </c:pt>
                <c:pt idx="500">
                  <c:v>1308</c:v>
                </c:pt>
                <c:pt idx="501">
                  <c:v>1307</c:v>
                </c:pt>
                <c:pt idx="502">
                  <c:v>1318</c:v>
                </c:pt>
                <c:pt idx="503">
                  <c:v>1319</c:v>
                </c:pt>
                <c:pt idx="504">
                  <c:v>1324</c:v>
                </c:pt>
                <c:pt idx="505">
                  <c:v>1384</c:v>
                </c:pt>
                <c:pt idx="506">
                  <c:v>1395</c:v>
                </c:pt>
                <c:pt idx="507">
                  <c:v>1386</c:v>
                </c:pt>
                <c:pt idx="508">
                  <c:v>1391</c:v>
                </c:pt>
                <c:pt idx="509">
                  <c:v>1391</c:v>
                </c:pt>
                <c:pt idx="510">
                  <c:v>1423</c:v>
                </c:pt>
                <c:pt idx="511">
                  <c:v>1430</c:v>
                </c:pt>
                <c:pt idx="512">
                  <c:v>1437</c:v>
                </c:pt>
                <c:pt idx="513">
                  <c:v>1430</c:v>
                </c:pt>
                <c:pt idx="514">
                  <c:v>1435</c:v>
                </c:pt>
                <c:pt idx="515">
                  <c:v>1452</c:v>
                </c:pt>
                <c:pt idx="516">
                  <c:v>1450</c:v>
                </c:pt>
                <c:pt idx="517">
                  <c:v>1443</c:v>
                </c:pt>
                <c:pt idx="518">
                  <c:v>1443</c:v>
                </c:pt>
                <c:pt idx="519">
                  <c:v>1443</c:v>
                </c:pt>
                <c:pt idx="520">
                  <c:v>1442</c:v>
                </c:pt>
                <c:pt idx="521">
                  <c:v>1440</c:v>
                </c:pt>
                <c:pt idx="522">
                  <c:v>1439</c:v>
                </c:pt>
                <c:pt idx="523">
                  <c:v>1490</c:v>
                </c:pt>
                <c:pt idx="524">
                  <c:v>1497</c:v>
                </c:pt>
                <c:pt idx="525">
                  <c:v>1503</c:v>
                </c:pt>
                <c:pt idx="526">
                  <c:v>1505</c:v>
                </c:pt>
                <c:pt idx="527">
                  <c:v>1587</c:v>
                </c:pt>
                <c:pt idx="528">
                  <c:v>1589</c:v>
                </c:pt>
                <c:pt idx="529">
                  <c:v>1592</c:v>
                </c:pt>
                <c:pt idx="530">
                  <c:v>1588</c:v>
                </c:pt>
                <c:pt idx="531">
                  <c:v>1588</c:v>
                </c:pt>
                <c:pt idx="532">
                  <c:v>1587</c:v>
                </c:pt>
                <c:pt idx="533">
                  <c:v>1569</c:v>
                </c:pt>
                <c:pt idx="534">
                  <c:v>1573</c:v>
                </c:pt>
                <c:pt idx="535">
                  <c:v>1544</c:v>
                </c:pt>
                <c:pt idx="536">
                  <c:v>1548</c:v>
                </c:pt>
                <c:pt idx="537">
                  <c:v>1548</c:v>
                </c:pt>
                <c:pt idx="538">
                  <c:v>1550</c:v>
                </c:pt>
                <c:pt idx="539">
                  <c:v>1555</c:v>
                </c:pt>
                <c:pt idx="540">
                  <c:v>1543</c:v>
                </c:pt>
                <c:pt idx="541">
                  <c:v>1504</c:v>
                </c:pt>
                <c:pt idx="542">
                  <c:v>1506</c:v>
                </c:pt>
                <c:pt idx="543">
                  <c:v>1510</c:v>
                </c:pt>
                <c:pt idx="544">
                  <c:v>1505</c:v>
                </c:pt>
                <c:pt idx="545">
                  <c:v>1473</c:v>
                </c:pt>
                <c:pt idx="546">
                  <c:v>1473</c:v>
                </c:pt>
                <c:pt idx="547">
                  <c:v>1468</c:v>
                </c:pt>
                <c:pt idx="548">
                  <c:v>1462</c:v>
                </c:pt>
                <c:pt idx="549">
                  <c:v>1461</c:v>
                </c:pt>
                <c:pt idx="550">
                  <c:v>1454</c:v>
                </c:pt>
                <c:pt idx="551">
                  <c:v>1454</c:v>
                </c:pt>
                <c:pt idx="552">
                  <c:v>1439</c:v>
                </c:pt>
                <c:pt idx="553">
                  <c:v>1436</c:v>
                </c:pt>
                <c:pt idx="554">
                  <c:v>1431</c:v>
                </c:pt>
                <c:pt idx="555">
                  <c:v>1371</c:v>
                </c:pt>
                <c:pt idx="556">
                  <c:v>1361</c:v>
                </c:pt>
                <c:pt idx="557">
                  <c:v>1346</c:v>
                </c:pt>
                <c:pt idx="558">
                  <c:v>1338</c:v>
                </c:pt>
                <c:pt idx="559">
                  <c:v>1336</c:v>
                </c:pt>
                <c:pt idx="560">
                  <c:v>1330</c:v>
                </c:pt>
                <c:pt idx="561">
                  <c:v>1330</c:v>
                </c:pt>
                <c:pt idx="562">
                  <c:v>1331</c:v>
                </c:pt>
                <c:pt idx="563">
                  <c:v>1331</c:v>
                </c:pt>
                <c:pt idx="564">
                  <c:v>1332</c:v>
                </c:pt>
                <c:pt idx="565">
                  <c:v>1370</c:v>
                </c:pt>
                <c:pt idx="566">
                  <c:v>1363</c:v>
                </c:pt>
                <c:pt idx="567">
                  <c:v>1355</c:v>
                </c:pt>
                <c:pt idx="568">
                  <c:v>1355</c:v>
                </c:pt>
                <c:pt idx="569">
                  <c:v>1347</c:v>
                </c:pt>
                <c:pt idx="570">
                  <c:v>1352</c:v>
                </c:pt>
                <c:pt idx="571">
                  <c:v>1350</c:v>
                </c:pt>
                <c:pt idx="572">
                  <c:v>1347</c:v>
                </c:pt>
                <c:pt idx="573">
                  <c:v>1341</c:v>
                </c:pt>
                <c:pt idx="574">
                  <c:v>1329</c:v>
                </c:pt>
                <c:pt idx="575">
                  <c:v>1356</c:v>
                </c:pt>
                <c:pt idx="576">
                  <c:v>1358</c:v>
                </c:pt>
                <c:pt idx="577">
                  <c:v>1385</c:v>
                </c:pt>
                <c:pt idx="578">
                  <c:v>1392</c:v>
                </c:pt>
                <c:pt idx="579">
                  <c:v>1392</c:v>
                </c:pt>
                <c:pt idx="580">
                  <c:v>1403</c:v>
                </c:pt>
                <c:pt idx="581">
                  <c:v>1406</c:v>
                </c:pt>
                <c:pt idx="582">
                  <c:v>1398</c:v>
                </c:pt>
                <c:pt idx="583">
                  <c:v>1396</c:v>
                </c:pt>
                <c:pt idx="584">
                  <c:v>1395</c:v>
                </c:pt>
                <c:pt idx="585">
                  <c:v>1410</c:v>
                </c:pt>
                <c:pt idx="586">
                  <c:v>1413</c:v>
                </c:pt>
                <c:pt idx="587">
                  <c:v>1446</c:v>
                </c:pt>
                <c:pt idx="588">
                  <c:v>1446</c:v>
                </c:pt>
                <c:pt idx="589">
                  <c:v>1448</c:v>
                </c:pt>
                <c:pt idx="590">
                  <c:v>1459</c:v>
                </c:pt>
                <c:pt idx="591">
                  <c:v>1465</c:v>
                </c:pt>
                <c:pt idx="592">
                  <c:v>1501</c:v>
                </c:pt>
                <c:pt idx="593">
                  <c:v>1469</c:v>
                </c:pt>
                <c:pt idx="594">
                  <c:v>1470</c:v>
                </c:pt>
                <c:pt idx="595">
                  <c:v>1473</c:v>
                </c:pt>
                <c:pt idx="596">
                  <c:v>1461</c:v>
                </c:pt>
                <c:pt idx="597">
                  <c:v>1470</c:v>
                </c:pt>
                <c:pt idx="598">
                  <c:v>1467</c:v>
                </c:pt>
                <c:pt idx="599">
                  <c:v>1466</c:v>
                </c:pt>
                <c:pt idx="600">
                  <c:v>1457</c:v>
                </c:pt>
                <c:pt idx="601">
                  <c:v>1438</c:v>
                </c:pt>
                <c:pt idx="602">
                  <c:v>1429</c:v>
                </c:pt>
                <c:pt idx="603">
                  <c:v>1433</c:v>
                </c:pt>
                <c:pt idx="604">
                  <c:v>1438</c:v>
                </c:pt>
                <c:pt idx="605">
                  <c:v>1442</c:v>
                </c:pt>
                <c:pt idx="606">
                  <c:v>1441</c:v>
                </c:pt>
                <c:pt idx="607">
                  <c:v>1442</c:v>
                </c:pt>
                <c:pt idx="608">
                  <c:v>1453</c:v>
                </c:pt>
                <c:pt idx="609">
                  <c:v>1480</c:v>
                </c:pt>
                <c:pt idx="610">
                  <c:v>1487</c:v>
                </c:pt>
                <c:pt idx="611">
                  <c:v>1486</c:v>
                </c:pt>
                <c:pt idx="612">
                  <c:v>1486</c:v>
                </c:pt>
                <c:pt idx="613">
                  <c:v>1479</c:v>
                </c:pt>
                <c:pt idx="614">
                  <c:v>1495</c:v>
                </c:pt>
                <c:pt idx="615">
                  <c:v>1497</c:v>
                </c:pt>
                <c:pt idx="616">
                  <c:v>1493</c:v>
                </c:pt>
                <c:pt idx="617">
                  <c:v>1486</c:v>
                </c:pt>
                <c:pt idx="618">
                  <c:v>1481</c:v>
                </c:pt>
                <c:pt idx="619">
                  <c:v>1477</c:v>
                </c:pt>
                <c:pt idx="620">
                  <c:v>1472</c:v>
                </c:pt>
                <c:pt idx="621">
                  <c:v>1472</c:v>
                </c:pt>
                <c:pt idx="622">
                  <c:v>1477</c:v>
                </c:pt>
                <c:pt idx="623">
                  <c:v>1474</c:v>
                </c:pt>
                <c:pt idx="624">
                  <c:v>1461</c:v>
                </c:pt>
                <c:pt idx="625">
                  <c:v>1456</c:v>
                </c:pt>
                <c:pt idx="626">
                  <c:v>1456</c:v>
                </c:pt>
                <c:pt idx="627">
                  <c:v>1460</c:v>
                </c:pt>
                <c:pt idx="628">
                  <c:v>1461</c:v>
                </c:pt>
                <c:pt idx="629">
                  <c:v>1465</c:v>
                </c:pt>
                <c:pt idx="630">
                  <c:v>1541</c:v>
                </c:pt>
                <c:pt idx="631">
                  <c:v>1546</c:v>
                </c:pt>
                <c:pt idx="632">
                  <c:v>1551</c:v>
                </c:pt>
                <c:pt idx="633">
                  <c:v>1556</c:v>
                </c:pt>
                <c:pt idx="634">
                  <c:v>1585</c:v>
                </c:pt>
                <c:pt idx="635">
                  <c:v>1669</c:v>
                </c:pt>
                <c:pt idx="636">
                  <c:v>1669</c:v>
                </c:pt>
                <c:pt idx="637">
                  <c:v>1675</c:v>
                </c:pt>
                <c:pt idx="638">
                  <c:v>1674</c:v>
                </c:pt>
                <c:pt idx="639">
                  <c:v>1682</c:v>
                </c:pt>
                <c:pt idx="640">
                  <c:v>1743</c:v>
                </c:pt>
                <c:pt idx="641">
                  <c:v>1746</c:v>
                </c:pt>
                <c:pt idx="642">
                  <c:v>1767</c:v>
                </c:pt>
                <c:pt idx="643">
                  <c:v>1773</c:v>
                </c:pt>
                <c:pt idx="644">
                  <c:v>1810</c:v>
                </c:pt>
                <c:pt idx="645">
                  <c:v>1795</c:v>
                </c:pt>
                <c:pt idx="646">
                  <c:v>1785</c:v>
                </c:pt>
                <c:pt idx="647">
                  <c:v>1782</c:v>
                </c:pt>
                <c:pt idx="648">
                  <c:v>1781</c:v>
                </c:pt>
                <c:pt idx="649">
                  <c:v>1781</c:v>
                </c:pt>
                <c:pt idx="650">
                  <c:v>1778</c:v>
                </c:pt>
                <c:pt idx="651">
                  <c:v>1780</c:v>
                </c:pt>
                <c:pt idx="652">
                  <c:v>1817</c:v>
                </c:pt>
                <c:pt idx="653">
                  <c:v>1840</c:v>
                </c:pt>
                <c:pt idx="654">
                  <c:v>1847</c:v>
                </c:pt>
                <c:pt idx="655">
                  <c:v>1864</c:v>
                </c:pt>
                <c:pt idx="656">
                  <c:v>1862</c:v>
                </c:pt>
                <c:pt idx="657">
                  <c:v>1866</c:v>
                </c:pt>
                <c:pt idx="658">
                  <c:v>1862</c:v>
                </c:pt>
                <c:pt idx="659">
                  <c:v>1843</c:v>
                </c:pt>
                <c:pt idx="660">
                  <c:v>1838</c:v>
                </c:pt>
                <c:pt idx="661">
                  <c:v>1835</c:v>
                </c:pt>
                <c:pt idx="662">
                  <c:v>1802</c:v>
                </c:pt>
                <c:pt idx="663">
                  <c:v>1802</c:v>
                </c:pt>
                <c:pt idx="664">
                  <c:v>1803</c:v>
                </c:pt>
                <c:pt idx="665">
                  <c:v>1800</c:v>
                </c:pt>
                <c:pt idx="666">
                  <c:v>1798</c:v>
                </c:pt>
                <c:pt idx="667">
                  <c:v>1769</c:v>
                </c:pt>
                <c:pt idx="668">
                  <c:v>1764</c:v>
                </c:pt>
                <c:pt idx="669">
                  <c:v>1764</c:v>
                </c:pt>
                <c:pt idx="670">
                  <c:v>1763</c:v>
                </c:pt>
                <c:pt idx="671">
                  <c:v>1764</c:v>
                </c:pt>
                <c:pt idx="672">
                  <c:v>1762</c:v>
                </c:pt>
                <c:pt idx="673">
                  <c:v>1761</c:v>
                </c:pt>
                <c:pt idx="674">
                  <c:v>1761</c:v>
                </c:pt>
                <c:pt idx="675">
                  <c:v>1797</c:v>
                </c:pt>
                <c:pt idx="676">
                  <c:v>1798</c:v>
                </c:pt>
                <c:pt idx="677">
                  <c:v>1845</c:v>
                </c:pt>
                <c:pt idx="678">
                  <c:v>1846</c:v>
                </c:pt>
                <c:pt idx="679">
                  <c:v>1855</c:v>
                </c:pt>
                <c:pt idx="680">
                  <c:v>1852</c:v>
                </c:pt>
                <c:pt idx="681">
                  <c:v>1852</c:v>
                </c:pt>
                <c:pt idx="682">
                  <c:v>1851</c:v>
                </c:pt>
                <c:pt idx="683">
                  <c:v>1842</c:v>
                </c:pt>
                <c:pt idx="684">
                  <c:v>1843</c:v>
                </c:pt>
                <c:pt idx="685">
                  <c:v>1877</c:v>
                </c:pt>
                <c:pt idx="686">
                  <c:v>1905</c:v>
                </c:pt>
                <c:pt idx="687">
                  <c:v>1917</c:v>
                </c:pt>
                <c:pt idx="688">
                  <c:v>1930</c:v>
                </c:pt>
                <c:pt idx="689">
                  <c:v>1934</c:v>
                </c:pt>
                <c:pt idx="690">
                  <c:v>1949</c:v>
                </c:pt>
                <c:pt idx="691">
                  <c:v>1940</c:v>
                </c:pt>
                <c:pt idx="692">
                  <c:v>1946</c:v>
                </c:pt>
                <c:pt idx="693">
                  <c:v>1945</c:v>
                </c:pt>
                <c:pt idx="694">
                  <c:v>1949</c:v>
                </c:pt>
                <c:pt idx="695">
                  <c:v>1950</c:v>
                </c:pt>
                <c:pt idx="696">
                  <c:v>2013</c:v>
                </c:pt>
                <c:pt idx="697">
                  <c:v>2041</c:v>
                </c:pt>
                <c:pt idx="698">
                  <c:v>2074</c:v>
                </c:pt>
                <c:pt idx="699">
                  <c:v>2084</c:v>
                </c:pt>
                <c:pt idx="700">
                  <c:v>2097</c:v>
                </c:pt>
                <c:pt idx="701">
                  <c:v>2116</c:v>
                </c:pt>
                <c:pt idx="702">
                  <c:v>2114</c:v>
                </c:pt>
                <c:pt idx="703">
                  <c:v>2115</c:v>
                </c:pt>
                <c:pt idx="704">
                  <c:v>2117</c:v>
                </c:pt>
                <c:pt idx="705">
                  <c:v>2119</c:v>
                </c:pt>
                <c:pt idx="706">
                  <c:v>2166</c:v>
                </c:pt>
                <c:pt idx="707">
                  <c:v>2168</c:v>
                </c:pt>
                <c:pt idx="708">
                  <c:v>2191</c:v>
                </c:pt>
                <c:pt idx="709">
                  <c:v>2226</c:v>
                </c:pt>
                <c:pt idx="710">
                  <c:v>2238</c:v>
                </c:pt>
                <c:pt idx="711">
                  <c:v>2264</c:v>
                </c:pt>
                <c:pt idx="712">
                  <c:v>2246</c:v>
                </c:pt>
                <c:pt idx="713">
                  <c:v>2246</c:v>
                </c:pt>
                <c:pt idx="714">
                  <c:v>2240</c:v>
                </c:pt>
                <c:pt idx="715">
                  <c:v>2236</c:v>
                </c:pt>
                <c:pt idx="716">
                  <c:v>2238</c:v>
                </c:pt>
                <c:pt idx="717">
                  <c:v>2241</c:v>
                </c:pt>
                <c:pt idx="718">
                  <c:v>2267</c:v>
                </c:pt>
                <c:pt idx="719">
                  <c:v>2269</c:v>
                </c:pt>
                <c:pt idx="720">
                  <c:v>2247</c:v>
                </c:pt>
                <c:pt idx="721">
                  <c:v>2246</c:v>
                </c:pt>
                <c:pt idx="722">
                  <c:v>2246</c:v>
                </c:pt>
                <c:pt idx="723">
                  <c:v>2236</c:v>
                </c:pt>
                <c:pt idx="724">
                  <c:v>2235</c:v>
                </c:pt>
                <c:pt idx="725">
                  <c:v>2233</c:v>
                </c:pt>
                <c:pt idx="726">
                  <c:v>2233</c:v>
                </c:pt>
                <c:pt idx="727">
                  <c:v>2233</c:v>
                </c:pt>
                <c:pt idx="728">
                  <c:v>2232</c:v>
                </c:pt>
                <c:pt idx="729">
                  <c:v>2231</c:v>
                </c:pt>
                <c:pt idx="730">
                  <c:v>2230</c:v>
                </c:pt>
                <c:pt idx="731">
                  <c:v>2231</c:v>
                </c:pt>
                <c:pt idx="732">
                  <c:v>2231</c:v>
                </c:pt>
                <c:pt idx="733">
                  <c:v>2228</c:v>
                </c:pt>
                <c:pt idx="734">
                  <c:v>2228</c:v>
                </c:pt>
                <c:pt idx="735">
                  <c:v>2229</c:v>
                </c:pt>
                <c:pt idx="736">
                  <c:v>2229</c:v>
                </c:pt>
                <c:pt idx="737">
                  <c:v>2229</c:v>
                </c:pt>
                <c:pt idx="738">
                  <c:v>2233</c:v>
                </c:pt>
                <c:pt idx="739">
                  <c:v>2233</c:v>
                </c:pt>
                <c:pt idx="740">
                  <c:v>2262</c:v>
                </c:pt>
                <c:pt idx="741">
                  <c:v>2264</c:v>
                </c:pt>
                <c:pt idx="742">
                  <c:v>2267</c:v>
                </c:pt>
                <c:pt idx="743">
                  <c:v>2263</c:v>
                </c:pt>
                <c:pt idx="744">
                  <c:v>2265</c:v>
                </c:pt>
                <c:pt idx="745">
                  <c:v>2279</c:v>
                </c:pt>
                <c:pt idx="746">
                  <c:v>2285</c:v>
                </c:pt>
                <c:pt idx="747">
                  <c:v>2285</c:v>
                </c:pt>
                <c:pt idx="748">
                  <c:v>2302</c:v>
                </c:pt>
                <c:pt idx="749">
                  <c:v>2304</c:v>
                </c:pt>
                <c:pt idx="750">
                  <c:v>2346</c:v>
                </c:pt>
                <c:pt idx="751">
                  <c:v>2359</c:v>
                </c:pt>
                <c:pt idx="752">
                  <c:v>2383</c:v>
                </c:pt>
                <c:pt idx="753">
                  <c:v>2384</c:v>
                </c:pt>
                <c:pt idx="754">
                  <c:v>2403</c:v>
                </c:pt>
                <c:pt idx="755">
                  <c:v>2436</c:v>
                </c:pt>
                <c:pt idx="756">
                  <c:v>2436</c:v>
                </c:pt>
                <c:pt idx="757">
                  <c:v>2442</c:v>
                </c:pt>
                <c:pt idx="758">
                  <c:v>2435</c:v>
                </c:pt>
                <c:pt idx="759">
                  <c:v>2466</c:v>
                </c:pt>
                <c:pt idx="760">
                  <c:v>2482</c:v>
                </c:pt>
                <c:pt idx="761">
                  <c:v>2655</c:v>
                </c:pt>
                <c:pt idx="762">
                  <c:v>2680</c:v>
                </c:pt>
                <c:pt idx="763">
                  <c:v>2724</c:v>
                </c:pt>
                <c:pt idx="764">
                  <c:v>2719</c:v>
                </c:pt>
                <c:pt idx="765">
                  <c:v>2744</c:v>
                </c:pt>
                <c:pt idx="766">
                  <c:v>2790</c:v>
                </c:pt>
                <c:pt idx="767">
                  <c:v>2792</c:v>
                </c:pt>
                <c:pt idx="768">
                  <c:v>2793</c:v>
                </c:pt>
                <c:pt idx="769">
                  <c:v>2791</c:v>
                </c:pt>
                <c:pt idx="770">
                  <c:v>2800</c:v>
                </c:pt>
                <c:pt idx="771">
                  <c:v>3016</c:v>
                </c:pt>
                <c:pt idx="772">
                  <c:v>3045</c:v>
                </c:pt>
                <c:pt idx="773">
                  <c:v>3061</c:v>
                </c:pt>
                <c:pt idx="774">
                  <c:v>3097</c:v>
                </c:pt>
                <c:pt idx="775">
                  <c:v>3097</c:v>
                </c:pt>
                <c:pt idx="776">
                  <c:v>3107</c:v>
                </c:pt>
                <c:pt idx="777">
                  <c:v>3118</c:v>
                </c:pt>
                <c:pt idx="778">
                  <c:v>3129</c:v>
                </c:pt>
                <c:pt idx="779">
                  <c:v>3262</c:v>
                </c:pt>
                <c:pt idx="780">
                  <c:v>3372</c:v>
                </c:pt>
                <c:pt idx="781">
                  <c:v>3374</c:v>
                </c:pt>
                <c:pt idx="782">
                  <c:v>3377</c:v>
                </c:pt>
                <c:pt idx="783">
                  <c:v>3377</c:v>
                </c:pt>
                <c:pt idx="784">
                  <c:v>3740</c:v>
                </c:pt>
                <c:pt idx="785">
                  <c:v>3658</c:v>
                </c:pt>
                <c:pt idx="786">
                  <c:v>3658</c:v>
                </c:pt>
                <c:pt idx="787">
                  <c:v>3750</c:v>
                </c:pt>
                <c:pt idx="788">
                  <c:v>3908</c:v>
                </c:pt>
                <c:pt idx="789">
                  <c:v>4297</c:v>
                </c:pt>
                <c:pt idx="790">
                  <c:v>4320</c:v>
                </c:pt>
                <c:pt idx="791">
                  <c:v>4325</c:v>
                </c:pt>
                <c:pt idx="792">
                  <c:v>4324</c:v>
                </c:pt>
                <c:pt idx="793">
                  <c:v>4328</c:v>
                </c:pt>
                <c:pt idx="794">
                  <c:v>4089</c:v>
                </c:pt>
                <c:pt idx="795">
                  <c:v>4115</c:v>
                </c:pt>
                <c:pt idx="796">
                  <c:v>4075</c:v>
                </c:pt>
                <c:pt idx="797">
                  <c:v>4073</c:v>
                </c:pt>
                <c:pt idx="798">
                  <c:v>4367</c:v>
                </c:pt>
                <c:pt idx="799">
                  <c:v>4391</c:v>
                </c:pt>
                <c:pt idx="800">
                  <c:v>4394</c:v>
                </c:pt>
                <c:pt idx="801">
                  <c:v>4397</c:v>
                </c:pt>
                <c:pt idx="802">
                  <c:v>4399</c:v>
                </c:pt>
                <c:pt idx="803">
                  <c:v>4400</c:v>
                </c:pt>
                <c:pt idx="804">
                  <c:v>4400</c:v>
                </c:pt>
                <c:pt idx="805">
                  <c:v>4407</c:v>
                </c:pt>
                <c:pt idx="806">
                  <c:v>4574</c:v>
                </c:pt>
                <c:pt idx="807">
                  <c:v>4491</c:v>
                </c:pt>
                <c:pt idx="808">
                  <c:v>4355</c:v>
                </c:pt>
                <c:pt idx="809">
                  <c:v>4366</c:v>
                </c:pt>
                <c:pt idx="810">
                  <c:v>4224</c:v>
                </c:pt>
                <c:pt idx="811">
                  <c:v>4385</c:v>
                </c:pt>
                <c:pt idx="812">
                  <c:v>4384</c:v>
                </c:pt>
                <c:pt idx="813">
                  <c:v>4466</c:v>
                </c:pt>
                <c:pt idx="814">
                  <c:v>4468</c:v>
                </c:pt>
                <c:pt idx="815">
                  <c:v>4438</c:v>
                </c:pt>
                <c:pt idx="816">
                  <c:v>4599</c:v>
                </c:pt>
                <c:pt idx="817">
                  <c:v>4596</c:v>
                </c:pt>
                <c:pt idx="818">
                  <c:v>4638</c:v>
                </c:pt>
                <c:pt idx="819">
                  <c:v>4619</c:v>
                </c:pt>
                <c:pt idx="820">
                  <c:v>4538</c:v>
                </c:pt>
                <c:pt idx="821">
                  <c:v>4531</c:v>
                </c:pt>
                <c:pt idx="822">
                  <c:v>4529</c:v>
                </c:pt>
                <c:pt idx="823">
                  <c:v>4529</c:v>
                </c:pt>
                <c:pt idx="824">
                  <c:v>4522</c:v>
                </c:pt>
                <c:pt idx="825">
                  <c:v>4320</c:v>
                </c:pt>
                <c:pt idx="826">
                  <c:v>4292</c:v>
                </c:pt>
                <c:pt idx="827">
                  <c:v>4357</c:v>
                </c:pt>
                <c:pt idx="828">
                  <c:v>4297</c:v>
                </c:pt>
                <c:pt idx="829">
                  <c:v>4468</c:v>
                </c:pt>
                <c:pt idx="830">
                  <c:v>4450</c:v>
                </c:pt>
                <c:pt idx="831">
                  <c:v>4439</c:v>
                </c:pt>
                <c:pt idx="832">
                  <c:v>4431</c:v>
                </c:pt>
                <c:pt idx="833">
                  <c:v>4542</c:v>
                </c:pt>
                <c:pt idx="834">
                  <c:v>4542</c:v>
                </c:pt>
                <c:pt idx="835">
                  <c:v>4251</c:v>
                </c:pt>
                <c:pt idx="836">
                  <c:v>4301</c:v>
                </c:pt>
                <c:pt idx="837">
                  <c:v>4321</c:v>
                </c:pt>
                <c:pt idx="838">
                  <c:v>4323</c:v>
                </c:pt>
                <c:pt idx="839">
                  <c:v>4306</c:v>
                </c:pt>
                <c:pt idx="840">
                  <c:v>4241</c:v>
                </c:pt>
                <c:pt idx="841">
                  <c:v>4255</c:v>
                </c:pt>
                <c:pt idx="842">
                  <c:v>4451</c:v>
                </c:pt>
                <c:pt idx="843">
                  <c:v>4451</c:v>
                </c:pt>
                <c:pt idx="844">
                  <c:v>4437</c:v>
                </c:pt>
                <c:pt idx="845">
                  <c:v>4436</c:v>
                </c:pt>
                <c:pt idx="846">
                  <c:v>4435</c:v>
                </c:pt>
                <c:pt idx="847">
                  <c:v>4437</c:v>
                </c:pt>
                <c:pt idx="848">
                  <c:v>4443</c:v>
                </c:pt>
                <c:pt idx="849">
                  <c:v>#N/A</c:v>
                </c:pt>
                <c:pt idx="850">
                  <c:v>4460</c:v>
                </c:pt>
                <c:pt idx="851">
                  <c:v>4459</c:v>
                </c:pt>
                <c:pt idx="852">
                  <c:v>4478</c:v>
                </c:pt>
                <c:pt idx="853">
                  <c:v>4521</c:v>
                </c:pt>
                <c:pt idx="854">
                  <c:v>4559</c:v>
                </c:pt>
                <c:pt idx="855">
                  <c:v>4558</c:v>
                </c:pt>
                <c:pt idx="856">
                  <c:v>4557</c:v>
                </c:pt>
                <c:pt idx="857">
                  <c:v>4568</c:v>
                </c:pt>
                <c:pt idx="858">
                  <c:v>4617</c:v>
                </c:pt>
                <c:pt idx="859">
                  <c:v>4657</c:v>
                </c:pt>
                <c:pt idx="860">
                  <c:v>4723</c:v>
                </c:pt>
                <c:pt idx="861">
                  <c:v>4732</c:v>
                </c:pt>
                <c:pt idx="862">
                  <c:v>4686</c:v>
                </c:pt>
                <c:pt idx="863">
                  <c:v>4680</c:v>
                </c:pt>
                <c:pt idx="864">
                  <c:v>4687</c:v>
                </c:pt>
                <c:pt idx="865">
                  <c:v>4690</c:v>
                </c:pt>
                <c:pt idx="866">
                  <c:v>4688</c:v>
                </c:pt>
                <c:pt idx="867">
                  <c:v>4686</c:v>
                </c:pt>
                <c:pt idx="868">
                  <c:v>4682</c:v>
                </c:pt>
                <c:pt idx="869">
                  <c:v>4685</c:v>
                </c:pt>
                <c:pt idx="870">
                  <c:v>4893</c:v>
                </c:pt>
                <c:pt idx="871">
                  <c:v>4898</c:v>
                </c:pt>
                <c:pt idx="872">
                  <c:v>4989</c:v>
                </c:pt>
                <c:pt idx="873">
                  <c:v>5001</c:v>
                </c:pt>
                <c:pt idx="874">
                  <c:v>5006</c:v>
                </c:pt>
                <c:pt idx="875">
                  <c:v>5176</c:v>
                </c:pt>
                <c:pt idx="876">
                  <c:v>5419</c:v>
                </c:pt>
                <c:pt idx="877">
                  <c:v>5432</c:v>
                </c:pt>
                <c:pt idx="878">
                  <c:v>5433</c:v>
                </c:pt>
                <c:pt idx="879">
                  <c:v>5433</c:v>
                </c:pt>
                <c:pt idx="880">
                  <c:v>5557</c:v>
                </c:pt>
                <c:pt idx="881">
                  <c:v>5613</c:v>
                </c:pt>
                <c:pt idx="882">
                  <c:v>5487</c:v>
                </c:pt>
                <c:pt idx="883">
                  <c:v>5528</c:v>
                </c:pt>
                <c:pt idx="884">
                  <c:v>5537</c:v>
                </c:pt>
                <c:pt idx="885">
                  <c:v>5831</c:v>
                </c:pt>
                <c:pt idx="886">
                  <c:v>5832</c:v>
                </c:pt>
                <c:pt idx="887">
                  <c:v>5847</c:v>
                </c:pt>
                <c:pt idx="888">
                  <c:v>5959</c:v>
                </c:pt>
                <c:pt idx="889">
                  <c:v>6071</c:v>
                </c:pt>
                <c:pt idx="890">
                  <c:v>6071</c:v>
                </c:pt>
                <c:pt idx="891">
                  <c:v>6242</c:v>
                </c:pt>
                <c:pt idx="892">
                  <c:v>6274</c:v>
                </c:pt>
                <c:pt idx="893">
                  <c:v>6323</c:v>
                </c:pt>
                <c:pt idx="894">
                  <c:v>6346</c:v>
                </c:pt>
                <c:pt idx="895">
                  <c:v>6443</c:v>
                </c:pt>
                <c:pt idx="896">
                  <c:v>6555</c:v>
                </c:pt>
                <c:pt idx="897">
                  <c:v>6555</c:v>
                </c:pt>
                <c:pt idx="898">
                  <c:v>6664</c:v>
                </c:pt>
                <c:pt idx="899">
                  <c:v>6663</c:v>
                </c:pt>
                <c:pt idx="900">
                  <c:v>6687</c:v>
                </c:pt>
                <c:pt idx="901">
                  <c:v>6958</c:v>
                </c:pt>
                <c:pt idx="902">
                  <c:v>6904</c:v>
                </c:pt>
                <c:pt idx="903">
                  <c:v>6753</c:v>
                </c:pt>
                <c:pt idx="904">
                  <c:v>6754</c:v>
                </c:pt>
                <c:pt idx="905">
                  <c:v>6772</c:v>
                </c:pt>
                <c:pt idx="906">
                  <c:v>6711</c:v>
                </c:pt>
                <c:pt idx="907">
                  <c:v>6721</c:v>
                </c:pt>
                <c:pt idx="908">
                  <c:v>6781</c:v>
                </c:pt>
                <c:pt idx="909">
                  <c:v>6781</c:v>
                </c:pt>
                <c:pt idx="910">
                  <c:v>6790</c:v>
                </c:pt>
                <c:pt idx="911">
                  <c:v>6796</c:v>
                </c:pt>
                <c:pt idx="912">
                  <c:v>6851</c:v>
                </c:pt>
                <c:pt idx="913">
                  <c:v>7207</c:v>
                </c:pt>
                <c:pt idx="914">
                  <c:v>7207</c:v>
                </c:pt>
                <c:pt idx="915">
                  <c:v>7225</c:v>
                </c:pt>
                <c:pt idx="916">
                  <c:v>7578</c:v>
                </c:pt>
                <c:pt idx="917">
                  <c:v>7583</c:v>
                </c:pt>
                <c:pt idx="918">
                  <c:v>7829</c:v>
                </c:pt>
                <c:pt idx="919">
                  <c:v>7930</c:v>
                </c:pt>
                <c:pt idx="920">
                  <c:v>7987</c:v>
                </c:pt>
                <c:pt idx="921">
                  <c:v>8003</c:v>
                </c:pt>
                <c:pt idx="922">
                  <c:v>8012</c:v>
                </c:pt>
                <c:pt idx="923">
                  <c:v>8008</c:v>
                </c:pt>
                <c:pt idx="924">
                  <c:v>7981</c:v>
                </c:pt>
                <c:pt idx="925">
                  <c:v>8400</c:v>
                </c:pt>
                <c:pt idx="926">
                  <c:v>8400</c:v>
                </c:pt>
                <c:pt idx="927">
                  <c:v>8400</c:v>
                </c:pt>
                <c:pt idx="928">
                  <c:v>9713</c:v>
                </c:pt>
                <c:pt idx="929">
                  <c:v>10081</c:v>
                </c:pt>
                <c:pt idx="930">
                  <c:v>10176</c:v>
                </c:pt>
                <c:pt idx="931">
                  <c:v>10178</c:v>
                </c:pt>
                <c:pt idx="932">
                  <c:v>10174</c:v>
                </c:pt>
                <c:pt idx="933">
                  <c:v>10175</c:v>
                </c:pt>
                <c:pt idx="934">
                  <c:v>10175</c:v>
                </c:pt>
                <c:pt idx="935">
                  <c:v>10517</c:v>
                </c:pt>
                <c:pt idx="936">
                  <c:v>10536</c:v>
                </c:pt>
                <c:pt idx="937">
                  <c:v>10537</c:v>
                </c:pt>
                <c:pt idx="938">
                  <c:v>10540</c:v>
                </c:pt>
                <c:pt idx="939">
                  <c:v>9770</c:v>
                </c:pt>
                <c:pt idx="940">
                  <c:v>9568</c:v>
                </c:pt>
                <c:pt idx="941">
                  <c:v>9588</c:v>
                </c:pt>
                <c:pt idx="942">
                  <c:v>9580</c:v>
                </c:pt>
                <c:pt idx="943">
                  <c:v>9574</c:v>
                </c:pt>
                <c:pt idx="944">
                  <c:v>9531</c:v>
                </c:pt>
                <c:pt idx="945">
                  <c:v>9603</c:v>
                </c:pt>
                <c:pt idx="946">
                  <c:v>9601</c:v>
                </c:pt>
                <c:pt idx="947">
                  <c:v>10282</c:v>
                </c:pt>
                <c:pt idx="948">
                  <c:v>10289</c:v>
                </c:pt>
                <c:pt idx="949">
                  <c:v>10347</c:v>
                </c:pt>
                <c:pt idx="950">
                  <c:v>10343</c:v>
                </c:pt>
                <c:pt idx="951">
                  <c:v>10316</c:v>
                </c:pt>
                <c:pt idx="952">
                  <c:v>10316</c:v>
                </c:pt>
                <c:pt idx="953">
                  <c:v>10321</c:v>
                </c:pt>
                <c:pt idx="954">
                  <c:v>10321</c:v>
                </c:pt>
                <c:pt idx="955">
                  <c:v>10321</c:v>
                </c:pt>
                <c:pt idx="956">
                  <c:v>10321</c:v>
                </c:pt>
                <c:pt idx="957">
                  <c:v>10534</c:v>
                </c:pt>
                <c:pt idx="958">
                  <c:v>10532</c:v>
                </c:pt>
                <c:pt idx="959">
                  <c:v>10888</c:v>
                </c:pt>
                <c:pt idx="960">
                  <c:v>11049</c:v>
                </c:pt>
                <c:pt idx="961">
                  <c:v>11096</c:v>
                </c:pt>
                <c:pt idx="962">
                  <c:v>11134</c:v>
                </c:pt>
                <c:pt idx="963">
                  <c:v>11137</c:v>
                </c:pt>
                <c:pt idx="964">
                  <c:v>11127</c:v>
                </c:pt>
                <c:pt idx="965">
                  <c:v>11134</c:v>
                </c:pt>
                <c:pt idx="966">
                  <c:v>11129</c:v>
                </c:pt>
                <c:pt idx="967">
                  <c:v>11129</c:v>
                </c:pt>
                <c:pt idx="968">
                  <c:v>10794</c:v>
                </c:pt>
                <c:pt idx="969">
                  <c:v>10794</c:v>
                </c:pt>
                <c:pt idx="970">
                  <c:v>10796</c:v>
                </c:pt>
                <c:pt idx="971">
                  <c:v>10663</c:v>
                </c:pt>
                <c:pt idx="972">
                  <c:v>10903</c:v>
                </c:pt>
                <c:pt idx="973">
                  <c:v>10920</c:v>
                </c:pt>
                <c:pt idx="974">
                  <c:v>10916</c:v>
                </c:pt>
                <c:pt idx="975">
                  <c:v>10923</c:v>
                </c:pt>
                <c:pt idx="976">
                  <c:v>10923</c:v>
                </c:pt>
                <c:pt idx="977">
                  <c:v>10923</c:v>
                </c:pt>
                <c:pt idx="978">
                  <c:v>9940</c:v>
                </c:pt>
                <c:pt idx="979">
                  <c:v>9877</c:v>
                </c:pt>
                <c:pt idx="980">
                  <c:v>10073</c:v>
                </c:pt>
                <c:pt idx="981">
                  <c:v>10097</c:v>
                </c:pt>
                <c:pt idx="982">
                  <c:v>10097</c:v>
                </c:pt>
                <c:pt idx="983">
                  <c:v>10097</c:v>
                </c:pt>
                <c:pt idx="984">
                  <c:v>9382</c:v>
                </c:pt>
                <c:pt idx="985">
                  <c:v>10400</c:v>
                </c:pt>
                <c:pt idx="986">
                  <c:v>10400</c:v>
                </c:pt>
                <c:pt idx="987">
                  <c:v>10401</c:v>
                </c:pt>
                <c:pt idx="988">
                  <c:v>10401</c:v>
                </c:pt>
                <c:pt idx="989">
                  <c:v>10378</c:v>
                </c:pt>
                <c:pt idx="990">
                  <c:v>10357</c:v>
                </c:pt>
                <c:pt idx="991">
                  <c:v>10359</c:v>
                </c:pt>
                <c:pt idx="992">
                  <c:v>10407</c:v>
                </c:pt>
                <c:pt idx="993">
                  <c:v>9977</c:v>
                </c:pt>
                <c:pt idx="994">
                  <c:v>9974</c:v>
                </c:pt>
                <c:pt idx="995">
                  <c:v>9979</c:v>
                </c:pt>
                <c:pt idx="996">
                  <c:v>9985</c:v>
                </c:pt>
                <c:pt idx="997">
                  <c:v>9980</c:v>
                </c:pt>
                <c:pt idx="998">
                  <c:v>10830</c:v>
                </c:pt>
                <c:pt idx="999">
                  <c:v>10833</c:v>
                </c:pt>
                <c:pt idx="1000">
                  <c:v>10521</c:v>
                </c:pt>
                <c:pt idx="1001">
                  <c:v>10519</c:v>
                </c:pt>
                <c:pt idx="1002">
                  <c:v>10519</c:v>
                </c:pt>
                <c:pt idx="1003">
                  <c:v>10530</c:v>
                </c:pt>
                <c:pt idx="1004">
                  <c:v>10538</c:v>
                </c:pt>
                <c:pt idx="1005">
                  <c:v>10525</c:v>
                </c:pt>
                <c:pt idx="1006">
                  <c:v>9160</c:v>
                </c:pt>
                <c:pt idx="1007">
                  <c:v>9125</c:v>
                </c:pt>
                <c:pt idx="1008">
                  <c:v>9137</c:v>
                </c:pt>
                <c:pt idx="1009">
                  <c:v>9107</c:v>
                </c:pt>
                <c:pt idx="1010">
                  <c:v>9115</c:v>
                </c:pt>
                <c:pt idx="1011">
                  <c:v>9115</c:v>
                </c:pt>
                <c:pt idx="1012">
                  <c:v>9134</c:v>
                </c:pt>
                <c:pt idx="1013">
                  <c:v>9290</c:v>
                </c:pt>
                <c:pt idx="1014">
                  <c:v>9356</c:v>
                </c:pt>
                <c:pt idx="1015">
                  <c:v>9357</c:v>
                </c:pt>
                <c:pt idx="1016">
                  <c:v>9357</c:v>
                </c:pt>
                <c:pt idx="1017">
                  <c:v>9352</c:v>
                </c:pt>
                <c:pt idx="1018">
                  <c:v>9346</c:v>
                </c:pt>
                <c:pt idx="1019">
                  <c:v>9346</c:v>
                </c:pt>
                <c:pt idx="1020">
                  <c:v>9364</c:v>
                </c:pt>
                <c:pt idx="1021">
                  <c:v>9360</c:v>
                </c:pt>
                <c:pt idx="1022">
                  <c:v>9441</c:v>
                </c:pt>
                <c:pt idx="1023">
                  <c:v>9485</c:v>
                </c:pt>
                <c:pt idx="1024">
                  <c:v>9474</c:v>
                </c:pt>
                <c:pt idx="1025">
                  <c:v>9553</c:v>
                </c:pt>
                <c:pt idx="1026">
                  <c:v>9530</c:v>
                </c:pt>
                <c:pt idx="1027">
                  <c:v>9562</c:v>
                </c:pt>
                <c:pt idx="1028">
                  <c:v>9549</c:v>
                </c:pt>
                <c:pt idx="1029">
                  <c:v>9554</c:v>
                </c:pt>
                <c:pt idx="1030">
                  <c:v>9565</c:v>
                </c:pt>
                <c:pt idx="1031">
                  <c:v>9562</c:v>
                </c:pt>
                <c:pt idx="1032">
                  <c:v>9513</c:v>
                </c:pt>
                <c:pt idx="1033">
                  <c:v>9437</c:v>
                </c:pt>
                <c:pt idx="1034">
                  <c:v>9293</c:v>
                </c:pt>
                <c:pt idx="1035">
                  <c:v>9167</c:v>
                </c:pt>
                <c:pt idx="1036">
                  <c:v>9526</c:v>
                </c:pt>
                <c:pt idx="1037">
                  <c:v>9680</c:v>
                </c:pt>
                <c:pt idx="1038">
                  <c:v>9806</c:v>
                </c:pt>
                <c:pt idx="1039">
                  <c:v>9660</c:v>
                </c:pt>
                <c:pt idx="1040">
                  <c:v>9628</c:v>
                </c:pt>
                <c:pt idx="1041">
                  <c:v>9745</c:v>
                </c:pt>
                <c:pt idx="1042">
                  <c:v>9789</c:v>
                </c:pt>
                <c:pt idx="1043">
                  <c:v>9757</c:v>
                </c:pt>
                <c:pt idx="1044">
                  <c:v>9777</c:v>
                </c:pt>
                <c:pt idx="1045">
                  <c:v>9488</c:v>
                </c:pt>
                <c:pt idx="1046">
                  <c:v>9430</c:v>
                </c:pt>
                <c:pt idx="1047">
                  <c:v>9416</c:v>
                </c:pt>
                <c:pt idx="1048">
                  <c:v>9280</c:v>
                </c:pt>
                <c:pt idx="1049">
                  <c:v>9232</c:v>
                </c:pt>
                <c:pt idx="1050">
                  <c:v>9142</c:v>
                </c:pt>
                <c:pt idx="1051">
                  <c:v>8955</c:v>
                </c:pt>
                <c:pt idx="1052">
                  <c:v>8710</c:v>
                </c:pt>
                <c:pt idx="1053">
                  <c:v>8236</c:v>
                </c:pt>
                <c:pt idx="1054">
                  <c:v>8466</c:v>
                </c:pt>
                <c:pt idx="1055">
                  <c:v>7851</c:v>
                </c:pt>
                <c:pt idx="1056">
                  <c:v>7370</c:v>
                </c:pt>
                <c:pt idx="1057">
                  <c:v>7261</c:v>
                </c:pt>
                <c:pt idx="1058">
                  <c:v>7098</c:v>
                </c:pt>
                <c:pt idx="1059">
                  <c:v>7032</c:v>
                </c:pt>
                <c:pt idx="1060">
                  <c:v>6577</c:v>
                </c:pt>
                <c:pt idx="1061">
                  <c:v>6495</c:v>
                </c:pt>
                <c:pt idx="1062">
                  <c:v>6414</c:v>
                </c:pt>
                <c:pt idx="1063">
                  <c:v>6319</c:v>
                </c:pt>
                <c:pt idx="1064">
                  <c:v>6120</c:v>
                </c:pt>
                <c:pt idx="1065">
                  <c:v>6139</c:v>
                </c:pt>
                <c:pt idx="1066">
                  <c:v>5956</c:v>
                </c:pt>
                <c:pt idx="1067">
                  <c:v>5820</c:v>
                </c:pt>
                <c:pt idx="1068">
                  <c:v>5703</c:v>
                </c:pt>
                <c:pt idx="1069">
                  <c:v>5286</c:v>
                </c:pt>
                <c:pt idx="1070">
                  <c:v>4862</c:v>
                </c:pt>
                <c:pt idx="1071">
                  <c:v>4653</c:v>
                </c:pt>
                <c:pt idx="1072">
                  <c:v>4262</c:v>
                </c:pt>
                <c:pt idx="1073">
                  <c:v>4060</c:v>
                </c:pt>
                <c:pt idx="1074">
                  <c:v>3699</c:v>
                </c:pt>
                <c:pt idx="1075">
                  <c:v>3540</c:v>
                </c:pt>
                <c:pt idx="1076">
                  <c:v>3444</c:v>
                </c:pt>
                <c:pt idx="1077">
                  <c:v>3343</c:v>
                </c:pt>
                <c:pt idx="1078">
                  <c:v>3446</c:v>
                </c:pt>
                <c:pt idx="1079">
                  <c:v>3185</c:v>
                </c:pt>
                <c:pt idx="1080">
                  <c:v>3038</c:v>
                </c:pt>
                <c:pt idx="1081">
                  <c:v>2786</c:v>
                </c:pt>
                <c:pt idx="1082">
                  <c:v>2528</c:v>
                </c:pt>
                <c:pt idx="1083">
                  <c:v>2444</c:v>
                </c:pt>
                <c:pt idx="1084">
                  <c:v>2127</c:v>
                </c:pt>
                <c:pt idx="1085">
                  <c:v>2128</c:v>
                </c:pt>
                <c:pt idx="1086">
                  <c:v>2246</c:v>
                </c:pt>
                <c:pt idx="1087">
                  <c:v>2163</c:v>
                </c:pt>
                <c:pt idx="1088">
                  <c:v>2233</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249418056070251"/>
          <c:h val="0.74847074877237885"/>
        </c:manualLayout>
      </c:layout>
      <c:lineChart>
        <c:grouping val="standard"/>
        <c:varyColors val="0"/>
        <c:ser>
          <c:idx val="0"/>
          <c:order val="0"/>
          <c:tx>
            <c:strRef>
              <c:f>'TOT 2 F5S EU M'!$B$1</c:f>
              <c:strCache>
                <c:ptCount val="1"/>
                <c:pt idx="0">
                  <c:v>% shortage of material/equipment</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63-42BE-A703-812307367B95}"/>
                </c:ext>
              </c:extLst>
            </c:dLbl>
            <c:dLbl>
              <c:idx val="443"/>
              <c:layout>
                <c:manualLayout>
                  <c:x val="-8.8533528897123154E-2"/>
                  <c:y val="-7.9490740740740737E-2"/>
                </c:manualLayout>
              </c:layout>
              <c:numFmt formatCode="#,##0.0_);\(#,##0.0\)" sourceLinked="0"/>
              <c:spPr>
                <a:solidFill>
                  <a:srgbClr val="FFFFFF"/>
                </a:solid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r"/>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63-42BE-A703-812307367B95}"/>
                </c:ext>
              </c:extLst>
            </c:dLbl>
            <c:dLbl>
              <c:idx val="455"/>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463-42BE-A703-812307367B95}"/>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'TOT 2 F5S EU M'!$A$3:$A$459</c:f>
              <c:numCache>
                <c:formatCode>m/d/yyyy</c:formatCode>
                <c:ptCount val="457"/>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numCache>
            </c:numRef>
          </c:cat>
          <c:val>
            <c:numRef>
              <c:f>'TOT 2 F5S EU M'!$B$3:$B$459</c:f>
              <c:numCache>
                <c:formatCode>General</c:formatCode>
                <c:ptCount val="457"/>
                <c:pt idx="72">
                  <c:v>0.9</c:v>
                </c:pt>
                <c:pt idx="73">
                  <c:v>0.9</c:v>
                </c:pt>
                <c:pt idx="74">
                  <c:v>0.9</c:v>
                </c:pt>
                <c:pt idx="75">
                  <c:v>1.1000000000000001</c:v>
                </c:pt>
                <c:pt idx="76">
                  <c:v>1</c:v>
                </c:pt>
                <c:pt idx="77">
                  <c:v>1.2</c:v>
                </c:pt>
                <c:pt idx="78">
                  <c:v>1.4</c:v>
                </c:pt>
                <c:pt idx="79">
                  <c:v>1.6</c:v>
                </c:pt>
                <c:pt idx="80">
                  <c:v>2.4</c:v>
                </c:pt>
                <c:pt idx="81">
                  <c:v>2.6</c:v>
                </c:pt>
                <c:pt idx="82">
                  <c:v>2</c:v>
                </c:pt>
                <c:pt idx="83">
                  <c:v>1.7</c:v>
                </c:pt>
                <c:pt idx="84">
                  <c:v>0.5</c:v>
                </c:pt>
                <c:pt idx="85">
                  <c:v>0.2</c:v>
                </c:pt>
                <c:pt idx="86">
                  <c:v>0.4</c:v>
                </c:pt>
                <c:pt idx="87">
                  <c:v>0.4</c:v>
                </c:pt>
                <c:pt idx="88">
                  <c:v>0.7</c:v>
                </c:pt>
                <c:pt idx="89">
                  <c:v>0.6</c:v>
                </c:pt>
                <c:pt idx="90">
                  <c:v>0.5</c:v>
                </c:pt>
                <c:pt idx="91">
                  <c:v>0.3</c:v>
                </c:pt>
                <c:pt idx="92">
                  <c:v>0.4</c:v>
                </c:pt>
                <c:pt idx="93">
                  <c:v>0.4</c:v>
                </c:pt>
                <c:pt idx="94">
                  <c:v>0.5</c:v>
                </c:pt>
                <c:pt idx="95">
                  <c:v>0.4</c:v>
                </c:pt>
                <c:pt idx="96">
                  <c:v>0.5</c:v>
                </c:pt>
                <c:pt idx="97">
                  <c:v>0.9</c:v>
                </c:pt>
                <c:pt idx="98">
                  <c:v>0.7</c:v>
                </c:pt>
                <c:pt idx="99">
                  <c:v>0.4</c:v>
                </c:pt>
                <c:pt idx="100">
                  <c:v>0.2</c:v>
                </c:pt>
                <c:pt idx="101">
                  <c:v>0.2</c:v>
                </c:pt>
                <c:pt idx="102">
                  <c:v>0.3</c:v>
                </c:pt>
                <c:pt idx="103">
                  <c:v>0.5</c:v>
                </c:pt>
                <c:pt idx="104">
                  <c:v>0.2</c:v>
                </c:pt>
                <c:pt idx="105">
                  <c:v>0.4</c:v>
                </c:pt>
                <c:pt idx="106">
                  <c:v>0.2</c:v>
                </c:pt>
                <c:pt idx="107">
                  <c:v>0</c:v>
                </c:pt>
                <c:pt idx="108">
                  <c:v>0.1</c:v>
                </c:pt>
                <c:pt idx="109">
                  <c:v>0.2</c:v>
                </c:pt>
                <c:pt idx="110">
                  <c:v>0.1</c:v>
                </c:pt>
                <c:pt idx="111">
                  <c:v>0.3</c:v>
                </c:pt>
                <c:pt idx="112">
                  <c:v>0.5</c:v>
                </c:pt>
                <c:pt idx="113">
                  <c:v>0.7</c:v>
                </c:pt>
                <c:pt idx="114">
                  <c:v>0.6</c:v>
                </c:pt>
                <c:pt idx="115">
                  <c:v>0.8</c:v>
                </c:pt>
                <c:pt idx="116">
                  <c:v>0.6</c:v>
                </c:pt>
                <c:pt idx="117">
                  <c:v>0.7</c:v>
                </c:pt>
                <c:pt idx="118">
                  <c:v>0.6</c:v>
                </c:pt>
                <c:pt idx="119">
                  <c:v>0.6</c:v>
                </c:pt>
                <c:pt idx="120">
                  <c:v>0.5</c:v>
                </c:pt>
                <c:pt idx="121">
                  <c:v>0.3</c:v>
                </c:pt>
                <c:pt idx="122">
                  <c:v>0.4</c:v>
                </c:pt>
                <c:pt idx="123">
                  <c:v>0.3</c:v>
                </c:pt>
                <c:pt idx="124">
                  <c:v>0.3</c:v>
                </c:pt>
                <c:pt idx="125">
                  <c:v>0.4</c:v>
                </c:pt>
                <c:pt idx="126">
                  <c:v>0.2</c:v>
                </c:pt>
                <c:pt idx="127">
                  <c:v>0.3</c:v>
                </c:pt>
                <c:pt idx="128">
                  <c:v>0.3</c:v>
                </c:pt>
                <c:pt idx="129">
                  <c:v>0.2</c:v>
                </c:pt>
                <c:pt idx="130">
                  <c:v>0.6</c:v>
                </c:pt>
                <c:pt idx="131">
                  <c:v>0.4</c:v>
                </c:pt>
                <c:pt idx="132">
                  <c:v>0.4</c:v>
                </c:pt>
                <c:pt idx="133">
                  <c:v>0.3</c:v>
                </c:pt>
                <c:pt idx="134">
                  <c:v>0.3</c:v>
                </c:pt>
                <c:pt idx="135">
                  <c:v>0.3</c:v>
                </c:pt>
                <c:pt idx="136">
                  <c:v>0.3</c:v>
                </c:pt>
                <c:pt idx="137">
                  <c:v>0.3</c:v>
                </c:pt>
                <c:pt idx="138">
                  <c:v>0.4</c:v>
                </c:pt>
                <c:pt idx="139">
                  <c:v>0.2</c:v>
                </c:pt>
                <c:pt idx="140">
                  <c:v>0.4</c:v>
                </c:pt>
                <c:pt idx="141">
                  <c:v>0.5</c:v>
                </c:pt>
                <c:pt idx="142">
                  <c:v>0.5</c:v>
                </c:pt>
                <c:pt idx="143">
                  <c:v>0.3</c:v>
                </c:pt>
                <c:pt idx="144">
                  <c:v>0.3</c:v>
                </c:pt>
                <c:pt idx="145">
                  <c:v>0.5</c:v>
                </c:pt>
                <c:pt idx="146">
                  <c:v>0.5</c:v>
                </c:pt>
                <c:pt idx="147">
                  <c:v>0.6</c:v>
                </c:pt>
                <c:pt idx="148">
                  <c:v>0.5</c:v>
                </c:pt>
                <c:pt idx="149">
                  <c:v>0.5</c:v>
                </c:pt>
                <c:pt idx="150">
                  <c:v>0.4</c:v>
                </c:pt>
                <c:pt idx="151">
                  <c:v>0.5</c:v>
                </c:pt>
                <c:pt idx="152">
                  <c:v>0.4</c:v>
                </c:pt>
                <c:pt idx="153">
                  <c:v>0.5</c:v>
                </c:pt>
                <c:pt idx="154">
                  <c:v>0.3</c:v>
                </c:pt>
                <c:pt idx="155">
                  <c:v>0.4</c:v>
                </c:pt>
                <c:pt idx="156">
                  <c:v>0.3</c:v>
                </c:pt>
                <c:pt idx="157">
                  <c:v>0.7</c:v>
                </c:pt>
                <c:pt idx="158">
                  <c:v>0.5</c:v>
                </c:pt>
                <c:pt idx="159">
                  <c:v>0.4</c:v>
                </c:pt>
                <c:pt idx="160">
                  <c:v>0.6</c:v>
                </c:pt>
                <c:pt idx="161">
                  <c:v>0.6</c:v>
                </c:pt>
                <c:pt idx="162">
                  <c:v>0.6</c:v>
                </c:pt>
                <c:pt idx="163">
                  <c:v>0.6</c:v>
                </c:pt>
                <c:pt idx="164">
                  <c:v>0.4</c:v>
                </c:pt>
                <c:pt idx="165">
                  <c:v>0.6</c:v>
                </c:pt>
                <c:pt idx="166">
                  <c:v>0.8</c:v>
                </c:pt>
                <c:pt idx="167">
                  <c:v>0.3</c:v>
                </c:pt>
                <c:pt idx="168">
                  <c:v>0.4</c:v>
                </c:pt>
                <c:pt idx="169">
                  <c:v>0.5</c:v>
                </c:pt>
                <c:pt idx="170">
                  <c:v>0.5</c:v>
                </c:pt>
                <c:pt idx="171">
                  <c:v>0.4</c:v>
                </c:pt>
                <c:pt idx="172">
                  <c:v>0.7</c:v>
                </c:pt>
                <c:pt idx="173">
                  <c:v>1</c:v>
                </c:pt>
                <c:pt idx="174">
                  <c:v>1.5</c:v>
                </c:pt>
                <c:pt idx="175">
                  <c:v>0.8</c:v>
                </c:pt>
                <c:pt idx="176">
                  <c:v>1.3</c:v>
                </c:pt>
                <c:pt idx="177">
                  <c:v>0.7</c:v>
                </c:pt>
                <c:pt idx="178">
                  <c:v>1.4</c:v>
                </c:pt>
                <c:pt idx="179">
                  <c:v>1.7</c:v>
                </c:pt>
                <c:pt idx="180">
                  <c:v>1.6</c:v>
                </c:pt>
                <c:pt idx="181">
                  <c:v>0.8</c:v>
                </c:pt>
                <c:pt idx="182">
                  <c:v>6.4</c:v>
                </c:pt>
                <c:pt idx="183">
                  <c:v>1</c:v>
                </c:pt>
                <c:pt idx="184">
                  <c:v>0.8</c:v>
                </c:pt>
                <c:pt idx="185">
                  <c:v>5.2</c:v>
                </c:pt>
                <c:pt idx="186">
                  <c:v>0.7</c:v>
                </c:pt>
                <c:pt idx="187">
                  <c:v>0.7</c:v>
                </c:pt>
                <c:pt idx="188">
                  <c:v>4.3</c:v>
                </c:pt>
                <c:pt idx="189">
                  <c:v>0.4</c:v>
                </c:pt>
                <c:pt idx="190">
                  <c:v>5.8</c:v>
                </c:pt>
                <c:pt idx="191">
                  <c:v>1.5</c:v>
                </c:pt>
                <c:pt idx="192">
                  <c:v>0.8</c:v>
                </c:pt>
                <c:pt idx="193">
                  <c:v>0.7</c:v>
                </c:pt>
                <c:pt idx="194">
                  <c:v>0.6</c:v>
                </c:pt>
                <c:pt idx="195">
                  <c:v>0.5</c:v>
                </c:pt>
                <c:pt idx="196">
                  <c:v>0.7</c:v>
                </c:pt>
                <c:pt idx="197">
                  <c:v>0.4</c:v>
                </c:pt>
                <c:pt idx="198">
                  <c:v>0.5</c:v>
                </c:pt>
                <c:pt idx="199">
                  <c:v>0.5</c:v>
                </c:pt>
                <c:pt idx="200">
                  <c:v>0.6</c:v>
                </c:pt>
                <c:pt idx="201">
                  <c:v>0.5</c:v>
                </c:pt>
                <c:pt idx="202">
                  <c:v>0.4</c:v>
                </c:pt>
                <c:pt idx="203">
                  <c:v>0.5</c:v>
                </c:pt>
                <c:pt idx="204">
                  <c:v>0.6</c:v>
                </c:pt>
                <c:pt idx="205">
                  <c:v>0.8</c:v>
                </c:pt>
                <c:pt idx="206">
                  <c:v>0.7</c:v>
                </c:pt>
                <c:pt idx="207">
                  <c:v>0.4</c:v>
                </c:pt>
                <c:pt idx="208">
                  <c:v>0.3</c:v>
                </c:pt>
                <c:pt idx="209">
                  <c:v>0.3</c:v>
                </c:pt>
                <c:pt idx="210">
                  <c:v>0.3</c:v>
                </c:pt>
                <c:pt idx="211">
                  <c:v>0.4</c:v>
                </c:pt>
                <c:pt idx="212">
                  <c:v>0.6</c:v>
                </c:pt>
                <c:pt idx="213">
                  <c:v>0.4</c:v>
                </c:pt>
                <c:pt idx="214">
                  <c:v>0.4</c:v>
                </c:pt>
                <c:pt idx="215">
                  <c:v>0.3</c:v>
                </c:pt>
                <c:pt idx="216">
                  <c:v>3.9</c:v>
                </c:pt>
                <c:pt idx="217">
                  <c:v>3.5</c:v>
                </c:pt>
                <c:pt idx="218">
                  <c:v>3.3</c:v>
                </c:pt>
                <c:pt idx="219">
                  <c:v>2.8</c:v>
                </c:pt>
                <c:pt idx="220">
                  <c:v>1.1000000000000001</c:v>
                </c:pt>
                <c:pt idx="221">
                  <c:v>1.3</c:v>
                </c:pt>
                <c:pt idx="222">
                  <c:v>1.6</c:v>
                </c:pt>
                <c:pt idx="223">
                  <c:v>1.7</c:v>
                </c:pt>
                <c:pt idx="224">
                  <c:v>1.5</c:v>
                </c:pt>
                <c:pt idx="225">
                  <c:v>1.8</c:v>
                </c:pt>
                <c:pt idx="226">
                  <c:v>1.4</c:v>
                </c:pt>
                <c:pt idx="227">
                  <c:v>2</c:v>
                </c:pt>
                <c:pt idx="228">
                  <c:v>1.1000000000000001</c:v>
                </c:pt>
                <c:pt idx="229">
                  <c:v>1.2</c:v>
                </c:pt>
                <c:pt idx="230">
                  <c:v>1.7</c:v>
                </c:pt>
                <c:pt idx="231">
                  <c:v>2.1</c:v>
                </c:pt>
                <c:pt idx="232">
                  <c:v>1.7</c:v>
                </c:pt>
                <c:pt idx="233">
                  <c:v>1.8</c:v>
                </c:pt>
                <c:pt idx="234">
                  <c:v>1.5</c:v>
                </c:pt>
                <c:pt idx="235">
                  <c:v>1.4</c:v>
                </c:pt>
                <c:pt idx="236">
                  <c:v>1.7</c:v>
                </c:pt>
                <c:pt idx="237">
                  <c:v>1.3</c:v>
                </c:pt>
                <c:pt idx="238">
                  <c:v>1.3</c:v>
                </c:pt>
                <c:pt idx="239">
                  <c:v>1.5</c:v>
                </c:pt>
                <c:pt idx="240">
                  <c:v>1.3</c:v>
                </c:pt>
                <c:pt idx="241">
                  <c:v>1.4</c:v>
                </c:pt>
                <c:pt idx="242">
                  <c:v>1.2</c:v>
                </c:pt>
                <c:pt idx="243">
                  <c:v>1.2</c:v>
                </c:pt>
                <c:pt idx="244">
                  <c:v>1.5</c:v>
                </c:pt>
                <c:pt idx="245">
                  <c:v>1</c:v>
                </c:pt>
                <c:pt idx="246">
                  <c:v>1.5</c:v>
                </c:pt>
                <c:pt idx="247">
                  <c:v>1.3</c:v>
                </c:pt>
                <c:pt idx="248">
                  <c:v>1.4</c:v>
                </c:pt>
                <c:pt idx="249">
                  <c:v>1.3</c:v>
                </c:pt>
                <c:pt idx="250">
                  <c:v>1.3</c:v>
                </c:pt>
                <c:pt idx="251">
                  <c:v>1.8</c:v>
                </c:pt>
                <c:pt idx="252">
                  <c:v>1.5</c:v>
                </c:pt>
                <c:pt idx="253">
                  <c:v>1.4</c:v>
                </c:pt>
                <c:pt idx="254">
                  <c:v>2</c:v>
                </c:pt>
                <c:pt idx="255">
                  <c:v>1.7</c:v>
                </c:pt>
                <c:pt idx="256">
                  <c:v>1.6</c:v>
                </c:pt>
                <c:pt idx="257">
                  <c:v>2.4</c:v>
                </c:pt>
                <c:pt idx="258">
                  <c:v>2.1</c:v>
                </c:pt>
                <c:pt idx="259">
                  <c:v>2.2000000000000002</c:v>
                </c:pt>
                <c:pt idx="260">
                  <c:v>2.1</c:v>
                </c:pt>
                <c:pt idx="261">
                  <c:v>3</c:v>
                </c:pt>
                <c:pt idx="262">
                  <c:v>2.8</c:v>
                </c:pt>
                <c:pt idx="263">
                  <c:v>3.6</c:v>
                </c:pt>
                <c:pt idx="264">
                  <c:v>3.3</c:v>
                </c:pt>
                <c:pt idx="265">
                  <c:v>3.2</c:v>
                </c:pt>
                <c:pt idx="266">
                  <c:v>2.7</c:v>
                </c:pt>
                <c:pt idx="267">
                  <c:v>3</c:v>
                </c:pt>
                <c:pt idx="268">
                  <c:v>4.0999999999999996</c:v>
                </c:pt>
                <c:pt idx="269">
                  <c:v>3.4</c:v>
                </c:pt>
                <c:pt idx="270">
                  <c:v>3.2</c:v>
                </c:pt>
                <c:pt idx="271">
                  <c:v>3.3</c:v>
                </c:pt>
                <c:pt idx="272">
                  <c:v>2.7</c:v>
                </c:pt>
                <c:pt idx="273">
                  <c:v>2.6</c:v>
                </c:pt>
                <c:pt idx="274">
                  <c:v>1.9</c:v>
                </c:pt>
                <c:pt idx="275">
                  <c:v>2</c:v>
                </c:pt>
                <c:pt idx="276">
                  <c:v>2.2000000000000002</c:v>
                </c:pt>
                <c:pt idx="277">
                  <c:v>1.6</c:v>
                </c:pt>
                <c:pt idx="278">
                  <c:v>1.9</c:v>
                </c:pt>
                <c:pt idx="279">
                  <c:v>1.8</c:v>
                </c:pt>
                <c:pt idx="280">
                  <c:v>1.7</c:v>
                </c:pt>
                <c:pt idx="281">
                  <c:v>1.6</c:v>
                </c:pt>
                <c:pt idx="282">
                  <c:v>1.7</c:v>
                </c:pt>
                <c:pt idx="283">
                  <c:v>1.4</c:v>
                </c:pt>
                <c:pt idx="284">
                  <c:v>1.4</c:v>
                </c:pt>
                <c:pt idx="285">
                  <c:v>1.2</c:v>
                </c:pt>
                <c:pt idx="286">
                  <c:v>1.2</c:v>
                </c:pt>
                <c:pt idx="287">
                  <c:v>0.9</c:v>
                </c:pt>
                <c:pt idx="288">
                  <c:v>1.4</c:v>
                </c:pt>
                <c:pt idx="289">
                  <c:v>1.6</c:v>
                </c:pt>
                <c:pt idx="290">
                  <c:v>1.5</c:v>
                </c:pt>
                <c:pt idx="291">
                  <c:v>1.4</c:v>
                </c:pt>
                <c:pt idx="292">
                  <c:v>1.1000000000000001</c:v>
                </c:pt>
                <c:pt idx="293">
                  <c:v>0.8</c:v>
                </c:pt>
                <c:pt idx="294">
                  <c:v>1.1000000000000001</c:v>
                </c:pt>
                <c:pt idx="295">
                  <c:v>1.3</c:v>
                </c:pt>
                <c:pt idx="296">
                  <c:v>1.2</c:v>
                </c:pt>
                <c:pt idx="297">
                  <c:v>1.2</c:v>
                </c:pt>
                <c:pt idx="298">
                  <c:v>1.1000000000000001</c:v>
                </c:pt>
                <c:pt idx="299">
                  <c:v>1.1000000000000001</c:v>
                </c:pt>
                <c:pt idx="300">
                  <c:v>1</c:v>
                </c:pt>
                <c:pt idx="301">
                  <c:v>1.2</c:v>
                </c:pt>
                <c:pt idx="302">
                  <c:v>1.2</c:v>
                </c:pt>
                <c:pt idx="303">
                  <c:v>1.3</c:v>
                </c:pt>
                <c:pt idx="304">
                  <c:v>1.4</c:v>
                </c:pt>
                <c:pt idx="305">
                  <c:v>1.6</c:v>
                </c:pt>
                <c:pt idx="306">
                  <c:v>1.4</c:v>
                </c:pt>
                <c:pt idx="307">
                  <c:v>1.1000000000000001</c:v>
                </c:pt>
                <c:pt idx="308">
                  <c:v>1.5</c:v>
                </c:pt>
                <c:pt idx="309">
                  <c:v>1.4</c:v>
                </c:pt>
                <c:pt idx="310">
                  <c:v>1.4</c:v>
                </c:pt>
                <c:pt idx="311">
                  <c:v>1.4</c:v>
                </c:pt>
                <c:pt idx="312">
                  <c:v>1.3</c:v>
                </c:pt>
                <c:pt idx="313">
                  <c:v>1.6</c:v>
                </c:pt>
                <c:pt idx="314">
                  <c:v>1.5</c:v>
                </c:pt>
                <c:pt idx="315">
                  <c:v>1.6</c:v>
                </c:pt>
                <c:pt idx="316">
                  <c:v>1.3</c:v>
                </c:pt>
                <c:pt idx="317">
                  <c:v>1.2</c:v>
                </c:pt>
                <c:pt idx="318">
                  <c:v>1.6</c:v>
                </c:pt>
                <c:pt idx="319">
                  <c:v>1.4</c:v>
                </c:pt>
                <c:pt idx="320">
                  <c:v>1.2</c:v>
                </c:pt>
                <c:pt idx="321">
                  <c:v>1.5</c:v>
                </c:pt>
                <c:pt idx="322">
                  <c:v>1.4</c:v>
                </c:pt>
                <c:pt idx="323">
                  <c:v>1.3</c:v>
                </c:pt>
                <c:pt idx="324">
                  <c:v>1.3</c:v>
                </c:pt>
                <c:pt idx="325">
                  <c:v>1.1000000000000001</c:v>
                </c:pt>
                <c:pt idx="326">
                  <c:v>1.3</c:v>
                </c:pt>
                <c:pt idx="327">
                  <c:v>1.1000000000000001</c:v>
                </c:pt>
                <c:pt idx="328">
                  <c:v>1.3</c:v>
                </c:pt>
                <c:pt idx="329">
                  <c:v>1.2</c:v>
                </c:pt>
                <c:pt idx="330">
                  <c:v>1.3</c:v>
                </c:pt>
                <c:pt idx="331">
                  <c:v>1.1000000000000001</c:v>
                </c:pt>
                <c:pt idx="332">
                  <c:v>1.2</c:v>
                </c:pt>
                <c:pt idx="333">
                  <c:v>1.1000000000000001</c:v>
                </c:pt>
                <c:pt idx="334">
                  <c:v>1.1000000000000001</c:v>
                </c:pt>
                <c:pt idx="335">
                  <c:v>1.1000000000000001</c:v>
                </c:pt>
                <c:pt idx="336">
                  <c:v>1.5</c:v>
                </c:pt>
                <c:pt idx="337">
                  <c:v>1.2</c:v>
                </c:pt>
                <c:pt idx="338">
                  <c:v>1</c:v>
                </c:pt>
                <c:pt idx="339">
                  <c:v>0.9</c:v>
                </c:pt>
                <c:pt idx="340">
                  <c:v>1.1000000000000001</c:v>
                </c:pt>
                <c:pt idx="341">
                  <c:v>1.2</c:v>
                </c:pt>
                <c:pt idx="342">
                  <c:v>1.3</c:v>
                </c:pt>
                <c:pt idx="343">
                  <c:v>1.2</c:v>
                </c:pt>
                <c:pt idx="344">
                  <c:v>1.1000000000000001</c:v>
                </c:pt>
                <c:pt idx="345">
                  <c:v>1.3</c:v>
                </c:pt>
                <c:pt idx="346">
                  <c:v>1.2</c:v>
                </c:pt>
                <c:pt idx="347">
                  <c:v>1.3</c:v>
                </c:pt>
                <c:pt idx="348">
                  <c:v>1.3</c:v>
                </c:pt>
                <c:pt idx="349">
                  <c:v>1.4</c:v>
                </c:pt>
                <c:pt idx="350">
                  <c:v>1.8</c:v>
                </c:pt>
                <c:pt idx="351">
                  <c:v>1</c:v>
                </c:pt>
                <c:pt idx="352">
                  <c:v>1.1000000000000001</c:v>
                </c:pt>
                <c:pt idx="353">
                  <c:v>1.1000000000000001</c:v>
                </c:pt>
                <c:pt idx="354">
                  <c:v>1</c:v>
                </c:pt>
                <c:pt idx="355">
                  <c:v>1.2</c:v>
                </c:pt>
                <c:pt idx="356">
                  <c:v>1.2</c:v>
                </c:pt>
                <c:pt idx="357">
                  <c:v>1.1000000000000001</c:v>
                </c:pt>
                <c:pt idx="358">
                  <c:v>1.1000000000000001</c:v>
                </c:pt>
                <c:pt idx="359">
                  <c:v>1.2</c:v>
                </c:pt>
                <c:pt idx="360">
                  <c:v>1.2</c:v>
                </c:pt>
                <c:pt idx="361">
                  <c:v>1.1000000000000001</c:v>
                </c:pt>
                <c:pt idx="362">
                  <c:v>1.2</c:v>
                </c:pt>
                <c:pt idx="363">
                  <c:v>1.3</c:v>
                </c:pt>
                <c:pt idx="364">
                  <c:v>1.1000000000000001</c:v>
                </c:pt>
                <c:pt idx="365">
                  <c:v>1.4</c:v>
                </c:pt>
                <c:pt idx="366">
                  <c:v>1.1000000000000001</c:v>
                </c:pt>
                <c:pt idx="367">
                  <c:v>1.3</c:v>
                </c:pt>
                <c:pt idx="368">
                  <c:v>1.2</c:v>
                </c:pt>
                <c:pt idx="369">
                  <c:v>1.5</c:v>
                </c:pt>
                <c:pt idx="370">
                  <c:v>1.3</c:v>
                </c:pt>
                <c:pt idx="371">
                  <c:v>1.3</c:v>
                </c:pt>
                <c:pt idx="372">
                  <c:v>1.6</c:v>
                </c:pt>
                <c:pt idx="373">
                  <c:v>1.4</c:v>
                </c:pt>
                <c:pt idx="374">
                  <c:v>1.7</c:v>
                </c:pt>
                <c:pt idx="375">
                  <c:v>1.3</c:v>
                </c:pt>
                <c:pt idx="376">
                  <c:v>1.3</c:v>
                </c:pt>
                <c:pt idx="377">
                  <c:v>1.7</c:v>
                </c:pt>
                <c:pt idx="378">
                  <c:v>1.6</c:v>
                </c:pt>
                <c:pt idx="379">
                  <c:v>1.6</c:v>
                </c:pt>
                <c:pt idx="380">
                  <c:v>1.3</c:v>
                </c:pt>
                <c:pt idx="381">
                  <c:v>1.6</c:v>
                </c:pt>
                <c:pt idx="382">
                  <c:v>1.5</c:v>
                </c:pt>
                <c:pt idx="383">
                  <c:v>1.7</c:v>
                </c:pt>
                <c:pt idx="384">
                  <c:v>1.8</c:v>
                </c:pt>
                <c:pt idx="385">
                  <c:v>1.3</c:v>
                </c:pt>
                <c:pt idx="386">
                  <c:v>1.7</c:v>
                </c:pt>
                <c:pt idx="387">
                  <c:v>1.8</c:v>
                </c:pt>
                <c:pt idx="388">
                  <c:v>2.2999999999999998</c:v>
                </c:pt>
                <c:pt idx="389">
                  <c:v>2.5</c:v>
                </c:pt>
                <c:pt idx="390">
                  <c:v>2.5</c:v>
                </c:pt>
                <c:pt idx="391">
                  <c:v>2.5</c:v>
                </c:pt>
                <c:pt idx="392">
                  <c:v>3</c:v>
                </c:pt>
                <c:pt idx="393">
                  <c:v>3.1</c:v>
                </c:pt>
                <c:pt idx="394">
                  <c:v>3.9</c:v>
                </c:pt>
                <c:pt idx="395">
                  <c:v>3.6</c:v>
                </c:pt>
                <c:pt idx="396">
                  <c:v>3.8</c:v>
                </c:pt>
                <c:pt idx="397">
                  <c:v>3.8</c:v>
                </c:pt>
                <c:pt idx="398">
                  <c:v>3.5</c:v>
                </c:pt>
                <c:pt idx="399">
                  <c:v>2.9</c:v>
                </c:pt>
                <c:pt idx="400">
                  <c:v>3.4</c:v>
                </c:pt>
                <c:pt idx="401">
                  <c:v>3.4</c:v>
                </c:pt>
                <c:pt idx="402">
                  <c:v>4.0999999999999996</c:v>
                </c:pt>
                <c:pt idx="403">
                  <c:v>4.5</c:v>
                </c:pt>
                <c:pt idx="404">
                  <c:v>4.5999999999999996</c:v>
                </c:pt>
                <c:pt idx="405">
                  <c:v>4.7</c:v>
                </c:pt>
                <c:pt idx="406">
                  <c:v>4.4000000000000004</c:v>
                </c:pt>
                <c:pt idx="407">
                  <c:v>4.2</c:v>
                </c:pt>
                <c:pt idx="408">
                  <c:v>3.9</c:v>
                </c:pt>
                <c:pt idx="409">
                  <c:v>3.6</c:v>
                </c:pt>
                <c:pt idx="410">
                  <c:v>3.3</c:v>
                </c:pt>
                <c:pt idx="411">
                  <c:v>3.1</c:v>
                </c:pt>
                <c:pt idx="412">
                  <c:v>2.8</c:v>
                </c:pt>
                <c:pt idx="413">
                  <c:v>2.6</c:v>
                </c:pt>
                <c:pt idx="414">
                  <c:v>3</c:v>
                </c:pt>
                <c:pt idx="415">
                  <c:v>3.5</c:v>
                </c:pt>
                <c:pt idx="416">
                  <c:v>2.9</c:v>
                </c:pt>
                <c:pt idx="417">
                  <c:v>2.9</c:v>
                </c:pt>
                <c:pt idx="418">
                  <c:v>2.5</c:v>
                </c:pt>
                <c:pt idx="419">
                  <c:v>2.7</c:v>
                </c:pt>
                <c:pt idx="420">
                  <c:v>2.5</c:v>
                </c:pt>
                <c:pt idx="421">
                  <c:v>2.8</c:v>
                </c:pt>
                <c:pt idx="422">
                  <c:v>2.5</c:v>
                </c:pt>
                <c:pt idx="423">
                  <c:v>6.2</c:v>
                </c:pt>
                <c:pt idx="424">
                  <c:v>4.5999999999999996</c:v>
                </c:pt>
                <c:pt idx="425">
                  <c:v>3.5</c:v>
                </c:pt>
                <c:pt idx="426">
                  <c:v>2.8</c:v>
                </c:pt>
                <c:pt idx="427">
                  <c:v>2.4</c:v>
                </c:pt>
                <c:pt idx="428">
                  <c:v>2.5</c:v>
                </c:pt>
                <c:pt idx="429">
                  <c:v>2.4</c:v>
                </c:pt>
                <c:pt idx="430">
                  <c:v>2.7</c:v>
                </c:pt>
                <c:pt idx="431">
                  <c:v>2.9</c:v>
                </c:pt>
                <c:pt idx="432">
                  <c:v>3.1</c:v>
                </c:pt>
                <c:pt idx="433">
                  <c:v>3.8</c:v>
                </c:pt>
                <c:pt idx="434">
                  <c:v>5</c:v>
                </c:pt>
                <c:pt idx="435">
                  <c:v>8.5</c:v>
                </c:pt>
                <c:pt idx="436">
                  <c:v>13.8</c:v>
                </c:pt>
                <c:pt idx="437">
                  <c:v>16.5</c:v>
                </c:pt>
                <c:pt idx="438">
                  <c:v>17.899999999999999</c:v>
                </c:pt>
                <c:pt idx="439">
                  <c:v>18.8</c:v>
                </c:pt>
                <c:pt idx="440">
                  <c:v>19.5</c:v>
                </c:pt>
                <c:pt idx="441">
                  <c:v>19.7</c:v>
                </c:pt>
                <c:pt idx="442">
                  <c:v>21.9</c:v>
                </c:pt>
                <c:pt idx="443">
                  <c:v>23.3</c:v>
                </c:pt>
                <c:pt idx="444">
                  <c:v>24</c:v>
                </c:pt>
                <c:pt idx="445">
                  <c:v>24</c:v>
                </c:pt>
                <c:pt idx="446">
                  <c:v>28.8</c:v>
                </c:pt>
                <c:pt idx="447">
                  <c:v>28.7</c:v>
                </c:pt>
                <c:pt idx="448">
                  <c:v>25.9</c:v>
                </c:pt>
                <c:pt idx="449">
                  <c:v>23.5</c:v>
                </c:pt>
                <c:pt idx="450">
                  <c:v>22.7</c:v>
                </c:pt>
                <c:pt idx="451">
                  <c:v>22.3</c:v>
                </c:pt>
                <c:pt idx="452">
                  <c:v>22.8</c:v>
                </c:pt>
                <c:pt idx="453">
                  <c:v>21</c:v>
                </c:pt>
                <c:pt idx="454">
                  <c:v>20</c:v>
                </c:pt>
                <c:pt idx="455">
                  <c:v>18.899999999999999</c:v>
                </c:pt>
              </c:numCache>
            </c:numRef>
          </c:val>
          <c:smooth val="0"/>
          <c:extLst>
            <c:ext xmlns:c16="http://schemas.microsoft.com/office/drawing/2014/chart" uri="{C3380CC4-5D6E-409C-BE32-E72D297353CC}">
              <c16:uniqueId val="{00000003-1463-42BE-A703-812307367B95}"/>
            </c:ext>
          </c:extLst>
        </c:ser>
        <c:dLbls>
          <c:showLegendKey val="0"/>
          <c:showVal val="0"/>
          <c:showCatName val="0"/>
          <c:showSerName val="0"/>
          <c:showPercent val="0"/>
          <c:showBubbleSize val="0"/>
        </c:dLbls>
        <c:smooth val="0"/>
        <c:axId val="374983536"/>
        <c:axId val="1216659016"/>
      </c:lineChart>
      <c:dateAx>
        <c:axId val="374983536"/>
        <c:scaling>
          <c:orientation val="minMax"/>
          <c:min val="43466"/>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3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0.12455129724846048"/>
          <c:w val="0.92282119422572173"/>
          <c:h val="0.70862281535021088"/>
        </c:manualLayout>
      </c:layout>
      <c:scatterChart>
        <c:scatterStyle val="lineMarker"/>
        <c:varyColors val="0"/>
        <c:ser>
          <c:idx val="0"/>
          <c:order val="0"/>
          <c:tx>
            <c:strRef>
              <c:f>Line!$B$1</c:f>
              <c:strCache>
                <c:ptCount val="1"/>
                <c:pt idx="0">
                  <c:v>Jobs Opening Rate</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8.0972771190162499E-3"/>
                  <c:y val="-6.5073307242374284E-2"/>
                </c:manualLayout>
              </c:layout>
              <c:tx>
                <c:rich>
                  <a:bodyPr/>
                  <a:lstStyle/>
                  <a:p>
                    <a:fld id="{C56DCE72-F92A-4C05-A451-6CBBC7036577}" type="CELLRANGE">
                      <a:rPr lang="en-US" dirty="0"/>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01BC-4B71-8BF2-075EA143BF48}"/>
                </c:ext>
              </c:extLst>
            </c:dLbl>
            <c:dLbl>
              <c:idx val="1"/>
              <c:delete val="1"/>
              <c:extLst>
                <c:ext xmlns:c15="http://schemas.microsoft.com/office/drawing/2012/chart" uri="{CE6537A1-D6FC-4f65-9D91-7224C49458BB}"/>
                <c:ext xmlns:c16="http://schemas.microsoft.com/office/drawing/2014/chart" uri="{C3380CC4-5D6E-409C-BE32-E72D297353CC}">
                  <c16:uniqueId val="{00000001-01BC-4B71-8BF2-075EA143BF48}"/>
                </c:ext>
              </c:extLst>
            </c:dLbl>
            <c:dLbl>
              <c:idx val="2"/>
              <c:delete val="1"/>
              <c:extLst>
                <c:ext xmlns:c15="http://schemas.microsoft.com/office/drawing/2012/chart" uri="{CE6537A1-D6FC-4f65-9D91-7224C49458BB}"/>
                <c:ext xmlns:c16="http://schemas.microsoft.com/office/drawing/2014/chart" uri="{C3380CC4-5D6E-409C-BE32-E72D297353CC}">
                  <c16:uniqueId val="{00000002-01BC-4B71-8BF2-075EA143BF48}"/>
                </c:ext>
              </c:extLst>
            </c:dLbl>
            <c:dLbl>
              <c:idx val="3"/>
              <c:delete val="1"/>
              <c:extLst>
                <c:ext xmlns:c15="http://schemas.microsoft.com/office/drawing/2012/chart" uri="{CE6537A1-D6FC-4f65-9D91-7224C49458BB}"/>
                <c:ext xmlns:c16="http://schemas.microsoft.com/office/drawing/2014/chart" uri="{C3380CC4-5D6E-409C-BE32-E72D297353CC}">
                  <c16:uniqueId val="{00000003-01BC-4B71-8BF2-075EA143BF48}"/>
                </c:ext>
              </c:extLst>
            </c:dLbl>
            <c:dLbl>
              <c:idx val="4"/>
              <c:delete val="1"/>
              <c:extLst>
                <c:ext xmlns:c15="http://schemas.microsoft.com/office/drawing/2012/chart" uri="{CE6537A1-D6FC-4f65-9D91-7224C49458BB}"/>
                <c:ext xmlns:c16="http://schemas.microsoft.com/office/drawing/2014/chart" uri="{C3380CC4-5D6E-409C-BE32-E72D297353CC}">
                  <c16:uniqueId val="{00000004-01BC-4B71-8BF2-075EA143BF48}"/>
                </c:ext>
              </c:extLst>
            </c:dLbl>
            <c:dLbl>
              <c:idx val="5"/>
              <c:delete val="1"/>
              <c:extLst>
                <c:ext xmlns:c15="http://schemas.microsoft.com/office/drawing/2012/chart" uri="{CE6537A1-D6FC-4f65-9D91-7224C49458BB}"/>
                <c:ext xmlns:c16="http://schemas.microsoft.com/office/drawing/2014/chart" uri="{C3380CC4-5D6E-409C-BE32-E72D297353CC}">
                  <c16:uniqueId val="{00000005-01BC-4B71-8BF2-075EA143BF48}"/>
                </c:ext>
              </c:extLst>
            </c:dLbl>
            <c:dLbl>
              <c:idx val="6"/>
              <c:delete val="1"/>
              <c:extLst>
                <c:ext xmlns:c15="http://schemas.microsoft.com/office/drawing/2012/chart" uri="{CE6537A1-D6FC-4f65-9D91-7224C49458BB}"/>
                <c:ext xmlns:c16="http://schemas.microsoft.com/office/drawing/2014/chart" uri="{C3380CC4-5D6E-409C-BE32-E72D297353CC}">
                  <c16:uniqueId val="{00000006-01BC-4B71-8BF2-075EA143BF48}"/>
                </c:ext>
              </c:extLst>
            </c:dLbl>
            <c:dLbl>
              <c:idx val="7"/>
              <c:delete val="1"/>
              <c:extLst>
                <c:ext xmlns:c15="http://schemas.microsoft.com/office/drawing/2012/chart" uri="{CE6537A1-D6FC-4f65-9D91-7224C49458BB}"/>
                <c:ext xmlns:c16="http://schemas.microsoft.com/office/drawing/2014/chart" uri="{C3380CC4-5D6E-409C-BE32-E72D297353CC}">
                  <c16:uniqueId val="{00000007-01BC-4B71-8BF2-075EA143BF48}"/>
                </c:ext>
              </c:extLst>
            </c:dLbl>
            <c:dLbl>
              <c:idx val="8"/>
              <c:delete val="1"/>
              <c:extLst>
                <c:ext xmlns:c15="http://schemas.microsoft.com/office/drawing/2012/chart" uri="{CE6537A1-D6FC-4f65-9D91-7224C49458BB}"/>
                <c:ext xmlns:c16="http://schemas.microsoft.com/office/drawing/2014/chart" uri="{C3380CC4-5D6E-409C-BE32-E72D297353CC}">
                  <c16:uniqueId val="{00000008-01BC-4B71-8BF2-075EA143BF48}"/>
                </c:ext>
              </c:extLst>
            </c:dLbl>
            <c:dLbl>
              <c:idx val="9"/>
              <c:delete val="1"/>
              <c:extLst>
                <c:ext xmlns:c15="http://schemas.microsoft.com/office/drawing/2012/chart" uri="{CE6537A1-D6FC-4f65-9D91-7224C49458BB}"/>
                <c:ext xmlns:c16="http://schemas.microsoft.com/office/drawing/2014/chart" uri="{C3380CC4-5D6E-409C-BE32-E72D297353CC}">
                  <c16:uniqueId val="{00000009-01BC-4B71-8BF2-075EA143BF48}"/>
                </c:ext>
              </c:extLst>
            </c:dLbl>
            <c:dLbl>
              <c:idx val="10"/>
              <c:delete val="1"/>
              <c:extLst>
                <c:ext xmlns:c15="http://schemas.microsoft.com/office/drawing/2012/chart" uri="{CE6537A1-D6FC-4f65-9D91-7224C49458BB}"/>
                <c:ext xmlns:c16="http://schemas.microsoft.com/office/drawing/2014/chart" uri="{C3380CC4-5D6E-409C-BE32-E72D297353CC}">
                  <c16:uniqueId val="{0000000A-01BC-4B71-8BF2-075EA143BF48}"/>
                </c:ext>
              </c:extLst>
            </c:dLbl>
            <c:dLbl>
              <c:idx val="11"/>
              <c:delete val="1"/>
              <c:extLst>
                <c:ext xmlns:c15="http://schemas.microsoft.com/office/drawing/2012/chart" uri="{CE6537A1-D6FC-4f65-9D91-7224C49458BB}"/>
                <c:ext xmlns:c16="http://schemas.microsoft.com/office/drawing/2014/chart" uri="{C3380CC4-5D6E-409C-BE32-E72D297353CC}">
                  <c16:uniqueId val="{0000000B-01BC-4B71-8BF2-075EA143BF48}"/>
                </c:ext>
              </c:extLst>
            </c:dLbl>
            <c:dLbl>
              <c:idx val="12"/>
              <c:delete val="1"/>
              <c:extLst>
                <c:ext xmlns:c15="http://schemas.microsoft.com/office/drawing/2012/chart" uri="{CE6537A1-D6FC-4f65-9D91-7224C49458BB}"/>
                <c:ext xmlns:c16="http://schemas.microsoft.com/office/drawing/2014/chart" uri="{C3380CC4-5D6E-409C-BE32-E72D297353CC}">
                  <c16:uniqueId val="{0000000C-01BC-4B71-8BF2-075EA143BF48}"/>
                </c:ext>
              </c:extLst>
            </c:dLbl>
            <c:dLbl>
              <c:idx val="13"/>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fld id="{C9BD06FD-C136-4E3D-80C2-E0ED0CF1AA6A}" type="CELLRANGE">
                      <a:rPr lang="en-US"/>
                      <a:pPr>
                        <a:defRPr/>
                      </a:pPr>
                      <a:t>[CELLRANGE]</a:t>
                    </a:fld>
                    <a:endParaRPr lang="en-US"/>
                  </a:p>
                </c:rich>
              </c:tx>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01BC-4B71-8BF2-075EA143BF48}"/>
                </c:ext>
              </c:extLst>
            </c:dLbl>
            <c:dLbl>
              <c:idx val="14"/>
              <c:delete val="1"/>
              <c:extLst>
                <c:ext xmlns:c15="http://schemas.microsoft.com/office/drawing/2012/chart" uri="{CE6537A1-D6FC-4f65-9D91-7224C49458BB}"/>
                <c:ext xmlns:c16="http://schemas.microsoft.com/office/drawing/2014/chart" uri="{C3380CC4-5D6E-409C-BE32-E72D297353CC}">
                  <c16:uniqueId val="{0000000E-01BC-4B71-8BF2-075EA143BF48}"/>
                </c:ext>
              </c:extLst>
            </c:dLbl>
            <c:dLbl>
              <c:idx val="15"/>
              <c:delete val="1"/>
              <c:extLst>
                <c:ext xmlns:c15="http://schemas.microsoft.com/office/drawing/2012/chart" uri="{CE6537A1-D6FC-4f65-9D91-7224C49458BB}"/>
                <c:ext xmlns:c16="http://schemas.microsoft.com/office/drawing/2014/chart" uri="{C3380CC4-5D6E-409C-BE32-E72D297353CC}">
                  <c16:uniqueId val="{0000000F-01BC-4B71-8BF2-075EA143BF48}"/>
                </c:ext>
              </c:extLst>
            </c:dLbl>
            <c:dLbl>
              <c:idx val="16"/>
              <c:delete val="1"/>
              <c:extLst>
                <c:ext xmlns:c15="http://schemas.microsoft.com/office/drawing/2012/chart" uri="{CE6537A1-D6FC-4f65-9D91-7224C49458BB}"/>
                <c:ext xmlns:c16="http://schemas.microsoft.com/office/drawing/2014/chart" uri="{C3380CC4-5D6E-409C-BE32-E72D297353CC}">
                  <c16:uniqueId val="{00000010-01BC-4B71-8BF2-075EA143BF48}"/>
                </c:ext>
              </c:extLst>
            </c:dLbl>
            <c:dLbl>
              <c:idx val="17"/>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fld id="{9A532505-5728-4742-AFAB-44463F7E3EB2}" type="CELLRANGE">
                      <a:rPr lang="en-US"/>
                      <a:pPr>
                        <a:defRPr/>
                      </a:pPr>
                      <a:t>[CELLRANGE]</a:t>
                    </a:fld>
                    <a:endParaRPr lang="en-US"/>
                  </a:p>
                </c:rich>
              </c:tx>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01BC-4B71-8BF2-075EA143BF48}"/>
                </c:ext>
              </c:extLst>
            </c:dLbl>
            <c:dLbl>
              <c:idx val="18"/>
              <c:delete val="1"/>
              <c:extLst>
                <c:ext xmlns:c15="http://schemas.microsoft.com/office/drawing/2012/chart" uri="{CE6537A1-D6FC-4f65-9D91-7224C49458BB}"/>
                <c:ext xmlns:c16="http://schemas.microsoft.com/office/drawing/2014/chart" uri="{C3380CC4-5D6E-409C-BE32-E72D297353CC}">
                  <c16:uniqueId val="{00000012-01BC-4B71-8BF2-075EA143BF48}"/>
                </c:ext>
              </c:extLst>
            </c:dLbl>
            <c:dLbl>
              <c:idx val="19"/>
              <c:delete val="1"/>
              <c:extLst>
                <c:ext xmlns:c15="http://schemas.microsoft.com/office/drawing/2012/chart" uri="{CE6537A1-D6FC-4f65-9D91-7224C49458BB}"/>
                <c:ext xmlns:c16="http://schemas.microsoft.com/office/drawing/2014/chart" uri="{C3380CC4-5D6E-409C-BE32-E72D297353CC}">
                  <c16:uniqueId val="{00000013-01BC-4B71-8BF2-075EA143BF48}"/>
                </c:ext>
              </c:extLst>
            </c:dLbl>
            <c:dLbl>
              <c:idx val="20"/>
              <c:delete val="1"/>
              <c:extLst>
                <c:ext xmlns:c15="http://schemas.microsoft.com/office/drawing/2012/chart" uri="{CE6537A1-D6FC-4f65-9D91-7224C49458BB}"/>
                <c:ext xmlns:c16="http://schemas.microsoft.com/office/drawing/2014/chart" uri="{C3380CC4-5D6E-409C-BE32-E72D297353CC}">
                  <c16:uniqueId val="{00000000-1D4C-154D-8220-4175AF5C698C}"/>
                </c:ext>
              </c:extLst>
            </c:dLbl>
            <c:dLbl>
              <c:idx val="21"/>
              <c:delete val="1"/>
              <c:extLst>
                <c:ext xmlns:c15="http://schemas.microsoft.com/office/drawing/2012/chart" uri="{CE6537A1-D6FC-4f65-9D91-7224C49458BB}"/>
                <c:ext xmlns:c16="http://schemas.microsoft.com/office/drawing/2014/chart" uri="{C3380CC4-5D6E-409C-BE32-E72D297353CC}">
                  <c16:uniqueId val="{00000001-1D4C-154D-8220-4175AF5C698C}"/>
                </c:ext>
              </c:extLst>
            </c:dLbl>
            <c:dLbl>
              <c:idx val="22"/>
              <c:tx>
                <c:rich>
                  <a:bodyPr/>
                  <a:lstStyle/>
                  <a:p>
                    <a:fld id="{D5F0600D-915B-428A-AF41-1DEB2147E71E}"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2BDD-430B-A4B4-01ED41A4AD7E}"/>
                </c:ext>
              </c:extLst>
            </c:dLbl>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xVal>
            <c:numRef>
              <c:f>Line!$A$2:$A$24</c:f>
              <c:numCache>
                <c:formatCode>0.0</c:formatCode>
                <c:ptCount val="23"/>
                <c:pt idx="0">
                  <c:v>4.4000000000000004</c:v>
                </c:pt>
                <c:pt idx="1">
                  <c:v>4.3</c:v>
                </c:pt>
                <c:pt idx="2">
                  <c:v>4.3</c:v>
                </c:pt>
                <c:pt idx="3">
                  <c:v>4.0999999999999996</c:v>
                </c:pt>
                <c:pt idx="4">
                  <c:v>4</c:v>
                </c:pt>
                <c:pt idx="5">
                  <c:v>4</c:v>
                </c:pt>
                <c:pt idx="6">
                  <c:v>3.7</c:v>
                </c:pt>
                <c:pt idx="7">
                  <c:v>3.9</c:v>
                </c:pt>
                <c:pt idx="8">
                  <c:v>3.8</c:v>
                </c:pt>
                <c:pt idx="9">
                  <c:v>3.6</c:v>
                </c:pt>
                <c:pt idx="10">
                  <c:v>3.5</c:v>
                </c:pt>
                <c:pt idx="11">
                  <c:v>3.6</c:v>
                </c:pt>
                <c:pt idx="12">
                  <c:v>4.4000000000000004</c:v>
                </c:pt>
                <c:pt idx="13">
                  <c:v>11</c:v>
                </c:pt>
                <c:pt idx="14">
                  <c:v>7.9</c:v>
                </c:pt>
                <c:pt idx="15">
                  <c:v>6.7</c:v>
                </c:pt>
                <c:pt idx="16">
                  <c:v>6</c:v>
                </c:pt>
                <c:pt idx="17">
                  <c:v>5.9</c:v>
                </c:pt>
                <c:pt idx="18" formatCode="General">
                  <c:v>4.7</c:v>
                </c:pt>
                <c:pt idx="19" formatCode="General">
                  <c:v>3.9</c:v>
                </c:pt>
                <c:pt idx="20" formatCode="General">
                  <c:v>3.6</c:v>
                </c:pt>
                <c:pt idx="21" formatCode="General">
                  <c:v>3.6</c:v>
                </c:pt>
                <c:pt idx="22" formatCode="General">
                  <c:v>3.5</c:v>
                </c:pt>
              </c:numCache>
            </c:numRef>
          </c:xVal>
          <c:yVal>
            <c:numRef>
              <c:f>Line!$B$2:$B$24</c:f>
              <c:numCache>
                <c:formatCode>0.0</c:formatCode>
                <c:ptCount val="23"/>
                <c:pt idx="0">
                  <c:v>3.8</c:v>
                </c:pt>
                <c:pt idx="1">
                  <c:v>4.0999999999999996</c:v>
                </c:pt>
                <c:pt idx="2">
                  <c:v>4.0999999999999996</c:v>
                </c:pt>
                <c:pt idx="3">
                  <c:v>4.0999999999999996</c:v>
                </c:pt>
                <c:pt idx="4">
                  <c:v>4.4000000000000004</c:v>
                </c:pt>
                <c:pt idx="5">
                  <c:v>4.7</c:v>
                </c:pt>
                <c:pt idx="6">
                  <c:v>4.7</c:v>
                </c:pt>
                <c:pt idx="7">
                  <c:v>4.7</c:v>
                </c:pt>
                <c:pt idx="8">
                  <c:v>4.7</c:v>
                </c:pt>
                <c:pt idx="9">
                  <c:v>4.5</c:v>
                </c:pt>
                <c:pt idx="10">
                  <c:v>4.5</c:v>
                </c:pt>
                <c:pt idx="11">
                  <c:v>4.2</c:v>
                </c:pt>
                <c:pt idx="12">
                  <c:v>3.7</c:v>
                </c:pt>
                <c:pt idx="13">
                  <c:v>4.2</c:v>
                </c:pt>
                <c:pt idx="14">
                  <c:v>4.5</c:v>
                </c:pt>
                <c:pt idx="15">
                  <c:v>4.5</c:v>
                </c:pt>
                <c:pt idx="16">
                  <c:v>5.4</c:v>
                </c:pt>
                <c:pt idx="17">
                  <c:v>6.5</c:v>
                </c:pt>
                <c:pt idx="18">
                  <c:v>6.6</c:v>
                </c:pt>
                <c:pt idx="19" formatCode="General">
                  <c:v>6.8</c:v>
                </c:pt>
                <c:pt idx="20" formatCode="General">
                  <c:v>7.1</c:v>
                </c:pt>
                <c:pt idx="21" formatCode="General">
                  <c:v>6.6</c:v>
                </c:pt>
                <c:pt idx="22" formatCode="General">
                  <c:v>6.5</c:v>
                </c:pt>
              </c:numCache>
            </c:numRef>
          </c:yVal>
          <c:smooth val="0"/>
          <c:extLst>
            <c:ext xmlns:c15="http://schemas.microsoft.com/office/drawing/2012/chart" uri="{02D57815-91ED-43cb-92C2-25804820EDAC}">
              <c15:datalabelsRange>
                <c15:f>Line!$C$2:$C$24</c15:f>
                <c15:dlblRangeCache>
                  <c:ptCount val="23"/>
                  <c:pt idx="0">
                    <c:v>Mar-17</c:v>
                  </c:pt>
                  <c:pt idx="1">
                    <c:v>Jun-17</c:v>
                  </c:pt>
                  <c:pt idx="2">
                    <c:v>Sep-17</c:v>
                  </c:pt>
                  <c:pt idx="3">
                    <c:v>Dec-17</c:v>
                  </c:pt>
                  <c:pt idx="4">
                    <c:v>Mar-18</c:v>
                  </c:pt>
                  <c:pt idx="5">
                    <c:v>Jun-18</c:v>
                  </c:pt>
                  <c:pt idx="6">
                    <c:v>Sep-18</c:v>
                  </c:pt>
                  <c:pt idx="7">
                    <c:v>Dec-18</c:v>
                  </c:pt>
                  <c:pt idx="8">
                    <c:v>Mar-19</c:v>
                  </c:pt>
                  <c:pt idx="9">
                    <c:v>Jun-19</c:v>
                  </c:pt>
                  <c:pt idx="10">
                    <c:v>Sep-19</c:v>
                  </c:pt>
                  <c:pt idx="11">
                    <c:v>Dec-19</c:v>
                  </c:pt>
                  <c:pt idx="12">
                    <c:v>Mar-20</c:v>
                  </c:pt>
                  <c:pt idx="13">
                    <c:v>Jun-20</c:v>
                  </c:pt>
                  <c:pt idx="14">
                    <c:v>Sep-20</c:v>
                  </c:pt>
                  <c:pt idx="15">
                    <c:v>Dec-20</c:v>
                  </c:pt>
                  <c:pt idx="16">
                    <c:v>Mar-21</c:v>
                  </c:pt>
                  <c:pt idx="17">
                    <c:v>Jun-21</c:v>
                  </c:pt>
                  <c:pt idx="18">
                    <c:v>Sep-21</c:v>
                  </c:pt>
                  <c:pt idx="19">
                    <c:v>Dec-21</c:v>
                  </c:pt>
                  <c:pt idx="20">
                    <c:v>Mar-22</c:v>
                  </c:pt>
                  <c:pt idx="21">
                    <c:v>Jun-22</c:v>
                  </c:pt>
                  <c:pt idx="22">
                    <c:v>Sep-22</c:v>
                  </c:pt>
                </c15:dlblRangeCache>
              </c15:datalabelsRange>
            </c:ex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98189894031795E-2"/>
          <c:y val="0.13690550683506178"/>
          <c:w val="0.89407635439671684"/>
          <c:h val="0.68754402168685413"/>
        </c:manualLayout>
      </c:layout>
      <c:scatterChart>
        <c:scatterStyle val="lineMarker"/>
        <c:varyColors val="0"/>
        <c:ser>
          <c:idx val="1"/>
          <c:order val="0"/>
          <c:spPr>
            <a:ln w="19050" cap="rnd">
              <a:solidFill>
                <a:srgbClr val="000000"/>
              </a:solidFill>
              <a:round/>
            </a:ln>
            <a:effectLst/>
          </c:spPr>
          <c:marker>
            <c:symbol val="diamond"/>
            <c:size val="5"/>
            <c:spPr>
              <a:solidFill>
                <a:srgbClr val="000000"/>
              </a:solidFill>
              <a:ln w="9525">
                <a:solidFill>
                  <a:srgbClr val="FFFFFF"/>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58A3A142-E2D2-417C-9240-4191AD536B7C}"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54E7-49F5-B843-AC7AF68FF1C9}"/>
                </c:ext>
              </c:extLst>
            </c:dLbl>
            <c:dLbl>
              <c:idx val="1"/>
              <c:delete val="1"/>
              <c:extLst>
                <c:ext xmlns:c15="http://schemas.microsoft.com/office/drawing/2012/chart" uri="{CE6537A1-D6FC-4f65-9D91-7224C49458BB}"/>
                <c:ext xmlns:c16="http://schemas.microsoft.com/office/drawing/2014/chart" uri="{C3380CC4-5D6E-409C-BE32-E72D297353CC}">
                  <c16:uniqueId val="{00000001-54E7-49F5-B843-AC7AF68FF1C9}"/>
                </c:ext>
              </c:extLst>
            </c:dLbl>
            <c:dLbl>
              <c:idx val="2"/>
              <c:delete val="1"/>
              <c:extLst>
                <c:ext xmlns:c15="http://schemas.microsoft.com/office/drawing/2012/chart" uri="{CE6537A1-D6FC-4f65-9D91-7224C49458BB}"/>
                <c:ext xmlns:c16="http://schemas.microsoft.com/office/drawing/2014/chart" uri="{C3380CC4-5D6E-409C-BE32-E72D297353CC}">
                  <c16:uniqueId val="{00000002-54E7-49F5-B843-AC7AF68FF1C9}"/>
                </c:ext>
              </c:extLst>
            </c:dLbl>
            <c:dLbl>
              <c:idx val="3"/>
              <c:delete val="1"/>
              <c:extLst>
                <c:ext xmlns:c15="http://schemas.microsoft.com/office/drawing/2012/chart" uri="{CE6537A1-D6FC-4f65-9D91-7224C49458BB}"/>
                <c:ext xmlns:c16="http://schemas.microsoft.com/office/drawing/2014/chart" uri="{C3380CC4-5D6E-409C-BE32-E72D297353CC}">
                  <c16:uniqueId val="{00000003-54E7-49F5-B843-AC7AF68FF1C9}"/>
                </c:ext>
              </c:extLst>
            </c:dLbl>
            <c:dLbl>
              <c:idx val="4"/>
              <c:delete val="1"/>
              <c:extLst>
                <c:ext xmlns:c15="http://schemas.microsoft.com/office/drawing/2012/chart" uri="{CE6537A1-D6FC-4f65-9D91-7224C49458BB}"/>
                <c:ext xmlns:c16="http://schemas.microsoft.com/office/drawing/2014/chart" uri="{C3380CC4-5D6E-409C-BE32-E72D297353CC}">
                  <c16:uniqueId val="{00000004-54E7-49F5-B843-AC7AF68FF1C9}"/>
                </c:ext>
              </c:extLst>
            </c:dLbl>
            <c:dLbl>
              <c:idx val="5"/>
              <c:delete val="1"/>
              <c:extLst>
                <c:ext xmlns:c15="http://schemas.microsoft.com/office/drawing/2012/chart" uri="{CE6537A1-D6FC-4f65-9D91-7224C49458BB}"/>
                <c:ext xmlns:c16="http://schemas.microsoft.com/office/drawing/2014/chart" uri="{C3380CC4-5D6E-409C-BE32-E72D297353CC}">
                  <c16:uniqueId val="{00000005-54E7-49F5-B843-AC7AF68FF1C9}"/>
                </c:ext>
              </c:extLst>
            </c:dLbl>
            <c:dLbl>
              <c:idx val="6"/>
              <c:delete val="1"/>
              <c:extLst>
                <c:ext xmlns:c15="http://schemas.microsoft.com/office/drawing/2012/chart" uri="{CE6537A1-D6FC-4f65-9D91-7224C49458BB}"/>
                <c:ext xmlns:c16="http://schemas.microsoft.com/office/drawing/2014/chart" uri="{C3380CC4-5D6E-409C-BE32-E72D297353CC}">
                  <c16:uniqueId val="{00000006-54E7-49F5-B843-AC7AF68FF1C9}"/>
                </c:ext>
              </c:extLst>
            </c:dLbl>
            <c:dLbl>
              <c:idx val="7"/>
              <c:delete val="1"/>
              <c:extLst>
                <c:ext xmlns:c15="http://schemas.microsoft.com/office/drawing/2012/chart" uri="{CE6537A1-D6FC-4f65-9D91-7224C49458BB}"/>
                <c:ext xmlns:c16="http://schemas.microsoft.com/office/drawing/2014/chart" uri="{C3380CC4-5D6E-409C-BE32-E72D297353CC}">
                  <c16:uniqueId val="{00000007-54E7-49F5-B843-AC7AF68FF1C9}"/>
                </c:ext>
              </c:extLst>
            </c:dLbl>
            <c:dLbl>
              <c:idx val="8"/>
              <c:tx>
                <c:rich>
                  <a:bodyPr/>
                  <a:lstStyle/>
                  <a:p>
                    <a:fld id="{B56CB359-94AC-4B62-96D3-FDA9E8B71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54E7-49F5-B843-AC7AF68FF1C9}"/>
                </c:ext>
              </c:extLst>
            </c:dLbl>
            <c:dLbl>
              <c:idx val="9"/>
              <c:delete val="1"/>
              <c:extLst>
                <c:ext xmlns:c15="http://schemas.microsoft.com/office/drawing/2012/chart" uri="{CE6537A1-D6FC-4f65-9D91-7224C49458BB}"/>
                <c:ext xmlns:c16="http://schemas.microsoft.com/office/drawing/2014/chart" uri="{C3380CC4-5D6E-409C-BE32-E72D297353CC}">
                  <c16:uniqueId val="{00000009-54E7-49F5-B843-AC7AF68FF1C9}"/>
                </c:ext>
              </c:extLst>
            </c:dLbl>
            <c:dLbl>
              <c:idx val="10"/>
              <c:delete val="1"/>
              <c:extLst>
                <c:ext xmlns:c15="http://schemas.microsoft.com/office/drawing/2012/chart" uri="{CE6537A1-D6FC-4f65-9D91-7224C49458BB}"/>
                <c:ext xmlns:c16="http://schemas.microsoft.com/office/drawing/2014/chart" uri="{C3380CC4-5D6E-409C-BE32-E72D297353CC}">
                  <c16:uniqueId val="{0000000A-54E7-49F5-B843-AC7AF68FF1C9}"/>
                </c:ext>
              </c:extLst>
            </c:dLbl>
            <c:dLbl>
              <c:idx val="11"/>
              <c:delete val="1"/>
              <c:extLst>
                <c:ext xmlns:c15="http://schemas.microsoft.com/office/drawing/2012/chart" uri="{CE6537A1-D6FC-4f65-9D91-7224C49458BB}"/>
                <c:ext xmlns:c16="http://schemas.microsoft.com/office/drawing/2014/chart" uri="{C3380CC4-5D6E-409C-BE32-E72D297353CC}">
                  <c16:uniqueId val="{0000000B-54E7-49F5-B843-AC7AF68FF1C9}"/>
                </c:ext>
              </c:extLst>
            </c:dLbl>
            <c:dLbl>
              <c:idx val="12"/>
              <c:delete val="1"/>
              <c:extLst>
                <c:ext xmlns:c15="http://schemas.microsoft.com/office/drawing/2012/chart" uri="{CE6537A1-D6FC-4f65-9D91-7224C49458BB}"/>
                <c:ext xmlns:c16="http://schemas.microsoft.com/office/drawing/2014/chart" uri="{C3380CC4-5D6E-409C-BE32-E72D297353CC}">
                  <c16:uniqueId val="{0000000C-54E7-49F5-B843-AC7AF68FF1C9}"/>
                </c:ext>
              </c:extLst>
            </c:dLbl>
            <c:dLbl>
              <c:idx val="13"/>
              <c:layout>
                <c:manualLayout>
                  <c:x val="-0.11787724903952224"/>
                  <c:y val="2.0819607530824232E-2"/>
                </c:manualLayout>
              </c:layout>
              <c:tx>
                <c:rich>
                  <a:bodyPr/>
                  <a:lstStyle/>
                  <a:p>
                    <a:fld id="{70CDF197-8AB1-4997-A29C-F654F0628E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54E7-49F5-B843-AC7AF68FF1C9}"/>
                </c:ext>
              </c:extLst>
            </c:dLbl>
            <c:dLbl>
              <c:idx val="14"/>
              <c:delete val="1"/>
              <c:extLst>
                <c:ext xmlns:c15="http://schemas.microsoft.com/office/drawing/2012/chart" uri="{CE6537A1-D6FC-4f65-9D91-7224C49458BB}"/>
                <c:ext xmlns:c16="http://schemas.microsoft.com/office/drawing/2014/chart" uri="{C3380CC4-5D6E-409C-BE32-E72D297353CC}">
                  <c16:uniqueId val="{0000000E-54E7-49F5-B843-AC7AF68FF1C9}"/>
                </c:ext>
              </c:extLst>
            </c:dLbl>
            <c:dLbl>
              <c:idx val="15"/>
              <c:delete val="1"/>
              <c:extLst>
                <c:ext xmlns:c15="http://schemas.microsoft.com/office/drawing/2012/chart" uri="{CE6537A1-D6FC-4f65-9D91-7224C49458BB}"/>
                <c:ext xmlns:c16="http://schemas.microsoft.com/office/drawing/2014/chart" uri="{C3380CC4-5D6E-409C-BE32-E72D297353CC}">
                  <c16:uniqueId val="{0000000F-54E7-49F5-B843-AC7AF68FF1C9}"/>
                </c:ext>
              </c:extLst>
            </c:dLbl>
            <c:dLbl>
              <c:idx val="16"/>
              <c:delete val="1"/>
              <c:extLst>
                <c:ext xmlns:c15="http://schemas.microsoft.com/office/drawing/2012/chart" uri="{CE6537A1-D6FC-4f65-9D91-7224C49458BB}"/>
                <c:ext xmlns:c16="http://schemas.microsoft.com/office/drawing/2014/chart" uri="{C3380CC4-5D6E-409C-BE32-E72D297353CC}">
                  <c16:uniqueId val="{00000010-54E7-49F5-B843-AC7AF68FF1C9}"/>
                </c:ext>
              </c:extLst>
            </c:dLbl>
            <c:dLbl>
              <c:idx val="17"/>
              <c:delete val="1"/>
              <c:extLst>
                <c:ext xmlns:c15="http://schemas.microsoft.com/office/drawing/2012/chart" uri="{CE6537A1-D6FC-4f65-9D91-7224C49458BB}"/>
                <c:ext xmlns:c16="http://schemas.microsoft.com/office/drawing/2014/chart" uri="{C3380CC4-5D6E-409C-BE32-E72D297353CC}">
                  <c16:uniqueId val="{00000011-54E7-49F5-B843-AC7AF68FF1C9}"/>
                </c:ext>
              </c:extLst>
            </c:dLbl>
            <c:dLbl>
              <c:idx val="18"/>
              <c:tx>
                <c:rich>
                  <a:bodyPr/>
                  <a:lstStyle/>
                  <a:p>
                    <a:fld id="{DB2A15CE-DC45-4F9B-AA70-9710FA1EB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54E7-49F5-B843-AC7AF68FF1C9}"/>
                </c:ext>
              </c:extLst>
            </c:dLbl>
            <c:dLbl>
              <c:idx val="19"/>
              <c:delete val="1"/>
              <c:extLst>
                <c:ext xmlns:c15="http://schemas.microsoft.com/office/drawing/2012/chart" uri="{CE6537A1-D6FC-4f65-9D91-7224C49458BB}"/>
                <c:ext xmlns:c16="http://schemas.microsoft.com/office/drawing/2014/chart" uri="{C3380CC4-5D6E-409C-BE32-E72D297353CC}">
                  <c16:uniqueId val="{00000013-54E7-49F5-B843-AC7AF68FF1C9}"/>
                </c:ext>
              </c:extLst>
            </c:dLbl>
            <c:dLbl>
              <c:idx val="20"/>
              <c:delete val="1"/>
              <c:extLst>
                <c:ext xmlns:c15="http://schemas.microsoft.com/office/drawing/2012/chart" uri="{CE6537A1-D6FC-4f65-9D91-7224C49458BB}"/>
                <c:ext xmlns:c16="http://schemas.microsoft.com/office/drawing/2014/chart" uri="{C3380CC4-5D6E-409C-BE32-E72D297353CC}">
                  <c16:uniqueId val="{00000014-54E7-49F5-B843-AC7AF68FF1C9}"/>
                </c:ext>
              </c:extLst>
            </c:dLbl>
            <c:dLbl>
              <c:idx val="21"/>
              <c:layout>
                <c:manualLayout>
                  <c:x val="-4.9407114624505928E-2"/>
                  <c:y val="-7.7110998259301053E-2"/>
                </c:manualLayout>
              </c:layout>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D21E41DE-5C15-46C9-9CD5-51077D1D8BB4}"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54E7-49F5-B843-AC7AF68FF1C9}"/>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xVal>
            <c:numRef>
              <c:f>'EA BC'!$B$46:$B$67</c:f>
              <c:numCache>
                <c:formatCode>General</c:formatCode>
                <c:ptCount val="22"/>
                <c:pt idx="0">
                  <c:v>7.6</c:v>
                </c:pt>
                <c:pt idx="1">
                  <c:v>6.9</c:v>
                </c:pt>
                <c:pt idx="2">
                  <c:v>6.6</c:v>
                </c:pt>
                <c:pt idx="3">
                  <c:v>6.7</c:v>
                </c:pt>
                <c:pt idx="4">
                  <c:v>6.9</c:v>
                </c:pt>
                <c:pt idx="5">
                  <c:v>6.3</c:v>
                </c:pt>
                <c:pt idx="6">
                  <c:v>5.9</c:v>
                </c:pt>
                <c:pt idx="7">
                  <c:v>6.1</c:v>
                </c:pt>
                <c:pt idx="8">
                  <c:v>6.3</c:v>
                </c:pt>
                <c:pt idx="9">
                  <c:v>5.7</c:v>
                </c:pt>
                <c:pt idx="10">
                  <c:v>5.6</c:v>
                </c:pt>
                <c:pt idx="11">
                  <c:v>5.7</c:v>
                </c:pt>
                <c:pt idx="12">
                  <c:v>5.8</c:v>
                </c:pt>
                <c:pt idx="13">
                  <c:v>5.5</c:v>
                </c:pt>
                <c:pt idx="14">
                  <c:v>6.5</c:v>
                </c:pt>
                <c:pt idx="15">
                  <c:v>6.3</c:v>
                </c:pt>
                <c:pt idx="16">
                  <c:v>6.5</c:v>
                </c:pt>
                <c:pt idx="17">
                  <c:v>6</c:v>
                </c:pt>
                <c:pt idx="18">
                  <c:v>5.7</c:v>
                </c:pt>
                <c:pt idx="19">
                  <c:v>5.5</c:v>
                </c:pt>
                <c:pt idx="20">
                  <c:v>5.5</c:v>
                </c:pt>
                <c:pt idx="21">
                  <c:v>5</c:v>
                </c:pt>
              </c:numCache>
            </c:numRef>
          </c:xVal>
          <c:yVal>
            <c:numRef>
              <c:f>'EA BC'!#REF!</c:f>
              <c:numCache>
                <c:formatCode>General</c:formatCode>
                <c:ptCount val="22"/>
                <c:pt idx="0">
                  <c:v>1.9</c:v>
                </c:pt>
                <c:pt idx="1">
                  <c:v>1.9</c:v>
                </c:pt>
                <c:pt idx="2">
                  <c:v>1.9</c:v>
                </c:pt>
                <c:pt idx="3">
                  <c:v>1.9</c:v>
                </c:pt>
                <c:pt idx="4">
                  <c:v>2.1</c:v>
                </c:pt>
                <c:pt idx="5">
                  <c:v>2.1</c:v>
                </c:pt>
                <c:pt idx="6">
                  <c:v>2.1</c:v>
                </c:pt>
                <c:pt idx="7">
                  <c:v>2.2000000000000002</c:v>
                </c:pt>
                <c:pt idx="8">
                  <c:v>2.2999999999999998</c:v>
                </c:pt>
                <c:pt idx="9">
                  <c:v>2.2999999999999998</c:v>
                </c:pt>
                <c:pt idx="10">
                  <c:v>2.2000000000000002</c:v>
                </c:pt>
                <c:pt idx="11">
                  <c:v>2.2000000000000002</c:v>
                </c:pt>
                <c:pt idx="12">
                  <c:v>2</c:v>
                </c:pt>
                <c:pt idx="13">
                  <c:v>1.6</c:v>
                </c:pt>
                <c:pt idx="14">
                  <c:v>1.7</c:v>
                </c:pt>
                <c:pt idx="15">
                  <c:v>1.9</c:v>
                </c:pt>
                <c:pt idx="16">
                  <c:v>2.1</c:v>
                </c:pt>
                <c:pt idx="17">
                  <c:v>2.2999999999999998</c:v>
                </c:pt>
                <c:pt idx="18">
                  <c:v>2.6</c:v>
                </c:pt>
                <c:pt idx="19">
                  <c:v>2.8</c:v>
                </c:pt>
                <c:pt idx="20">
                  <c:v>3.1</c:v>
                </c:pt>
                <c:pt idx="21">
                  <c:v>3.2</c:v>
                </c:pt>
              </c:numCache>
            </c:numRef>
          </c:yVal>
          <c:smooth val="0"/>
          <c:extLst>
            <c:ext xmlns:c15="http://schemas.microsoft.com/office/drawing/2012/chart" uri="{02D57815-91ED-43cb-92C2-25804820EDAC}">
              <c15:datalabelsRange>
                <c15:f>'EA BC'!$A$46:$A$67</c15:f>
                <c15:dlblRangeCache>
                  <c:ptCount val="22"/>
                  <c:pt idx="0">
                    <c:v>2017-Q1</c:v>
                  </c:pt>
                  <c:pt idx="1">
                    <c:v>2017-Q2</c:v>
                  </c:pt>
                  <c:pt idx="2">
                    <c:v>2017-Q3</c:v>
                  </c:pt>
                  <c:pt idx="3">
                    <c:v>2017-Q4</c:v>
                  </c:pt>
                  <c:pt idx="4">
                    <c:v>2018-Q1</c:v>
                  </c:pt>
                  <c:pt idx="5">
                    <c:v>2018-Q2</c:v>
                  </c:pt>
                  <c:pt idx="6">
                    <c:v>2018-Q3</c:v>
                  </c:pt>
                  <c:pt idx="7">
                    <c:v>2018-Q4</c:v>
                  </c:pt>
                  <c:pt idx="8">
                    <c:v>2019-Q1</c:v>
                  </c:pt>
                  <c:pt idx="9">
                    <c:v>2019-Q2</c:v>
                  </c:pt>
                  <c:pt idx="10">
                    <c:v>2019-Q3</c:v>
                  </c:pt>
                  <c:pt idx="11">
                    <c:v>2019-Q4</c:v>
                  </c:pt>
                  <c:pt idx="12">
                    <c:v>2020-Q1</c:v>
                  </c:pt>
                  <c:pt idx="13">
                    <c:v>2020-Q2</c:v>
                  </c:pt>
                  <c:pt idx="14">
                    <c:v>2020-Q3</c:v>
                  </c:pt>
                  <c:pt idx="15">
                    <c:v>2020-Q4</c:v>
                  </c:pt>
                  <c:pt idx="16">
                    <c:v>2021-Q1</c:v>
                  </c:pt>
                  <c:pt idx="17">
                    <c:v>2021-Q2</c:v>
                  </c:pt>
                  <c:pt idx="18">
                    <c:v>2021-Q3</c:v>
                  </c:pt>
                  <c:pt idx="19">
                    <c:v>2021-Q4</c:v>
                  </c:pt>
                  <c:pt idx="20">
                    <c:v>2022-Q1</c:v>
                  </c:pt>
                  <c:pt idx="21">
                    <c:v>2022-Q2</c:v>
                  </c:pt>
                </c15:dlblRangeCache>
              </c15:datalabelsRange>
            </c:ext>
            <c:ext xmlns:c16="http://schemas.microsoft.com/office/drawing/2014/chart" uri="{C3380CC4-5D6E-409C-BE32-E72D297353CC}">
              <c16:uniqueId val="{00000016-54E7-49F5-B843-AC7AF68FF1C9}"/>
            </c:ext>
          </c:extLst>
        </c:ser>
        <c:ser>
          <c:idx val="0"/>
          <c:order val="1"/>
          <c:spPr>
            <a:ln w="19050" cap="rnd">
              <a:solidFill>
                <a:schemeClr val="accent1"/>
              </a:solidFill>
              <a:round/>
            </a:ln>
            <a:effectLst/>
          </c:spPr>
          <c:marker>
            <c:symbol val="circle"/>
            <c:size val="5"/>
            <c:spPr>
              <a:solidFill>
                <a:schemeClr val="accent1"/>
              </a:solidFill>
              <a:ln w="9525">
                <a:solidFill>
                  <a:schemeClr val="accent1"/>
                </a:solidFill>
              </a:ln>
              <a:effectLst/>
            </c:spPr>
          </c:marker>
          <c:yVal>
            <c:numLit>
              <c:formatCode>General</c:formatCode>
              <c:ptCount val="1"/>
              <c:pt idx="0">
                <c:v>1</c:v>
              </c:pt>
            </c:numLit>
          </c:yVal>
          <c:smooth val="0"/>
          <c:extLst>
            <c:ext xmlns:c16="http://schemas.microsoft.com/office/drawing/2014/chart" uri="{C3380CC4-5D6E-409C-BE32-E72D297353CC}">
              <c16:uniqueId val="{00000017-54E7-49F5-B843-AC7AF68FF1C9}"/>
            </c:ext>
          </c:extLst>
        </c:ser>
        <c:dLbls>
          <c:showLegendKey val="0"/>
          <c:showVal val="0"/>
          <c:showCatName val="0"/>
          <c:showSerName val="0"/>
          <c:showPercent val="0"/>
          <c:showBubbleSize val="0"/>
        </c:dLbls>
        <c:axId val="707544272"/>
        <c:axId val="707544928"/>
      </c:scatterChart>
      <c:valAx>
        <c:axId val="707544272"/>
        <c:scaling>
          <c:orientation val="minMax"/>
          <c:max val="8"/>
          <c:min val="4.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Unemployment rate</a:t>
                </a:r>
              </a:p>
            </c:rich>
          </c:tx>
          <c:layout>
            <c:manualLayout>
              <c:xMode val="edge"/>
              <c:yMode val="edge"/>
              <c:x val="0.84321851234291778"/>
              <c:y val="0.8963971998940324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valAx>
      <c:valAx>
        <c:axId val="707544928"/>
        <c:scaling>
          <c:orientation val="minMax"/>
          <c:max val="3.4"/>
          <c:min val="1.4"/>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3.991904668042977E-3"/>
              <c:y val="3.3293582374983571E-3"/>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4"/>
      </c:valAx>
      <c:spPr>
        <a:noFill/>
        <a:ln>
          <a:noFill/>
        </a:ln>
        <a:effectLst/>
      </c:spPr>
    </c:plotArea>
    <c:plotVisOnly val="1"/>
    <c:dispBlanksAs val="gap"/>
    <c:showDLblsOverMax val="0"/>
    <c:extLst/>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98189894031795E-2"/>
          <c:y val="0.1233221312471892"/>
          <c:w val="0.89407635439671684"/>
          <c:h val="0.70112746319081765"/>
        </c:manualLayout>
      </c:layout>
      <c:scatterChart>
        <c:scatterStyle val="lineMarker"/>
        <c:varyColors val="0"/>
        <c:ser>
          <c:idx val="0"/>
          <c:order val="0"/>
          <c:tx>
            <c:strRef>
              <c:f>'Germany BC'!$H$1</c:f>
              <c:strCache>
                <c:ptCount val="1"/>
                <c:pt idx="0">
                  <c:v>Vacancy rate</c:v>
                </c:pt>
              </c:strCache>
            </c:strRef>
          </c:tx>
          <c:spPr>
            <a:ln w="19050" cap="rnd">
              <a:solidFill>
                <a:srgbClr val="055FEC"/>
              </a:solidFill>
              <a:round/>
            </a:ln>
            <a:effectLst/>
          </c:spPr>
          <c:marker>
            <c:symbol val="diamond"/>
            <c:size val="5"/>
            <c:spPr>
              <a:solidFill>
                <a:srgbClr val="055FEC"/>
              </a:solidFill>
              <a:ln w="9525">
                <a:solidFill>
                  <a:schemeClr val="bg1"/>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FCEB1F1A-FD5C-4E88-9EC5-60DD9C32887F}"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0DEB-4045-815C-D42549820216}"/>
                </c:ext>
              </c:extLst>
            </c:dLbl>
            <c:dLbl>
              <c:idx val="1"/>
              <c:delete val="1"/>
              <c:extLst>
                <c:ext xmlns:c15="http://schemas.microsoft.com/office/drawing/2012/chart" uri="{CE6537A1-D6FC-4f65-9D91-7224C49458BB}"/>
                <c:ext xmlns:c16="http://schemas.microsoft.com/office/drawing/2014/chart" uri="{C3380CC4-5D6E-409C-BE32-E72D297353CC}">
                  <c16:uniqueId val="{00000001-0DEB-4045-815C-D42549820216}"/>
                </c:ext>
              </c:extLst>
            </c:dLbl>
            <c:dLbl>
              <c:idx val="2"/>
              <c:delete val="1"/>
              <c:extLst>
                <c:ext xmlns:c15="http://schemas.microsoft.com/office/drawing/2012/chart" uri="{CE6537A1-D6FC-4f65-9D91-7224C49458BB}"/>
                <c:ext xmlns:c16="http://schemas.microsoft.com/office/drawing/2014/chart" uri="{C3380CC4-5D6E-409C-BE32-E72D297353CC}">
                  <c16:uniqueId val="{00000002-0DEB-4045-815C-D42549820216}"/>
                </c:ext>
              </c:extLst>
            </c:dLbl>
            <c:dLbl>
              <c:idx val="3"/>
              <c:delete val="1"/>
              <c:extLst>
                <c:ext xmlns:c15="http://schemas.microsoft.com/office/drawing/2012/chart" uri="{CE6537A1-D6FC-4f65-9D91-7224C49458BB}"/>
                <c:ext xmlns:c16="http://schemas.microsoft.com/office/drawing/2014/chart" uri="{C3380CC4-5D6E-409C-BE32-E72D297353CC}">
                  <c16:uniqueId val="{00000003-0DEB-4045-815C-D42549820216}"/>
                </c:ext>
              </c:extLst>
            </c:dLbl>
            <c:dLbl>
              <c:idx val="4"/>
              <c:delete val="1"/>
              <c:extLst>
                <c:ext xmlns:c15="http://schemas.microsoft.com/office/drawing/2012/chart" uri="{CE6537A1-D6FC-4f65-9D91-7224C49458BB}"/>
                <c:ext xmlns:c16="http://schemas.microsoft.com/office/drawing/2014/chart" uri="{C3380CC4-5D6E-409C-BE32-E72D297353CC}">
                  <c16:uniqueId val="{00000004-0DEB-4045-815C-D42549820216}"/>
                </c:ext>
              </c:extLst>
            </c:dLbl>
            <c:dLbl>
              <c:idx val="5"/>
              <c:delete val="1"/>
              <c:extLst>
                <c:ext xmlns:c15="http://schemas.microsoft.com/office/drawing/2012/chart" uri="{CE6537A1-D6FC-4f65-9D91-7224C49458BB}"/>
                <c:ext xmlns:c16="http://schemas.microsoft.com/office/drawing/2014/chart" uri="{C3380CC4-5D6E-409C-BE32-E72D297353CC}">
                  <c16:uniqueId val="{00000005-0DEB-4045-815C-D42549820216}"/>
                </c:ext>
              </c:extLst>
            </c:dLbl>
            <c:dLbl>
              <c:idx val="6"/>
              <c:delete val="1"/>
              <c:extLst>
                <c:ext xmlns:c15="http://schemas.microsoft.com/office/drawing/2012/chart" uri="{CE6537A1-D6FC-4f65-9D91-7224C49458BB}"/>
                <c:ext xmlns:c16="http://schemas.microsoft.com/office/drawing/2014/chart" uri="{C3380CC4-5D6E-409C-BE32-E72D297353CC}">
                  <c16:uniqueId val="{00000006-0DEB-4045-815C-D42549820216}"/>
                </c:ext>
              </c:extLst>
            </c:dLbl>
            <c:dLbl>
              <c:idx val="7"/>
              <c:delete val="1"/>
              <c:extLst>
                <c:ext xmlns:c15="http://schemas.microsoft.com/office/drawing/2012/chart" uri="{CE6537A1-D6FC-4f65-9D91-7224C49458BB}"/>
                <c:ext xmlns:c16="http://schemas.microsoft.com/office/drawing/2014/chart" uri="{C3380CC4-5D6E-409C-BE32-E72D297353CC}">
                  <c16:uniqueId val="{00000007-0DEB-4045-815C-D42549820216}"/>
                </c:ext>
              </c:extLst>
            </c:dLbl>
            <c:dLbl>
              <c:idx val="8"/>
              <c:delete val="1"/>
              <c:extLst>
                <c:ext xmlns:c15="http://schemas.microsoft.com/office/drawing/2012/chart" uri="{CE6537A1-D6FC-4f65-9D91-7224C49458BB}"/>
                <c:ext xmlns:c16="http://schemas.microsoft.com/office/drawing/2014/chart" uri="{C3380CC4-5D6E-409C-BE32-E72D297353CC}">
                  <c16:uniqueId val="{00000008-0DEB-4045-815C-D42549820216}"/>
                </c:ext>
              </c:extLst>
            </c:dLbl>
            <c:dLbl>
              <c:idx val="9"/>
              <c:delete val="1"/>
              <c:extLst>
                <c:ext xmlns:c15="http://schemas.microsoft.com/office/drawing/2012/chart" uri="{CE6537A1-D6FC-4f65-9D91-7224C49458BB}"/>
                <c:ext xmlns:c16="http://schemas.microsoft.com/office/drawing/2014/chart" uri="{C3380CC4-5D6E-409C-BE32-E72D297353CC}">
                  <c16:uniqueId val="{00000009-0DEB-4045-815C-D42549820216}"/>
                </c:ext>
              </c:extLst>
            </c:dLbl>
            <c:dLbl>
              <c:idx val="10"/>
              <c:tx>
                <c:rich>
                  <a:bodyPr/>
                  <a:lstStyle/>
                  <a:p>
                    <a:fld id="{A916009C-DF37-49C2-A8B3-55307A32B58E}" type="CELLRANGE">
                      <a:rPr lang="en-US"/>
                      <a:pPr/>
                      <a:t>[CELLRANGE]</a:t>
                    </a:fld>
                    <a:endParaRPr lang="en-US"/>
                  </a:p>
                </c:rich>
              </c:tx>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0DEB-4045-815C-D42549820216}"/>
                </c:ext>
              </c:extLst>
            </c:dLbl>
            <c:dLbl>
              <c:idx val="11"/>
              <c:delete val="1"/>
              <c:extLst>
                <c:ext xmlns:c15="http://schemas.microsoft.com/office/drawing/2012/chart" uri="{CE6537A1-D6FC-4f65-9D91-7224C49458BB}"/>
                <c:ext xmlns:c16="http://schemas.microsoft.com/office/drawing/2014/chart" uri="{C3380CC4-5D6E-409C-BE32-E72D297353CC}">
                  <c16:uniqueId val="{0000000B-0DEB-4045-815C-D42549820216}"/>
                </c:ext>
              </c:extLst>
            </c:dLbl>
            <c:dLbl>
              <c:idx val="12"/>
              <c:delete val="1"/>
              <c:extLst>
                <c:ext xmlns:c15="http://schemas.microsoft.com/office/drawing/2012/chart" uri="{CE6537A1-D6FC-4f65-9D91-7224C49458BB}"/>
                <c:ext xmlns:c16="http://schemas.microsoft.com/office/drawing/2014/chart" uri="{C3380CC4-5D6E-409C-BE32-E72D297353CC}">
                  <c16:uniqueId val="{0000000C-0DEB-4045-815C-D42549820216}"/>
                </c:ext>
              </c:extLst>
            </c:dLbl>
            <c:dLbl>
              <c:idx val="13"/>
              <c:tx>
                <c:rich>
                  <a:bodyPr/>
                  <a:lstStyle/>
                  <a:p>
                    <a:fld id="{117BD7F6-550D-4A6B-9BEA-CEE47825E218}"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0DEB-4045-815C-D42549820216}"/>
                </c:ext>
              </c:extLst>
            </c:dLbl>
            <c:dLbl>
              <c:idx val="14"/>
              <c:delete val="1"/>
              <c:extLst>
                <c:ext xmlns:c15="http://schemas.microsoft.com/office/drawing/2012/chart" uri="{CE6537A1-D6FC-4f65-9D91-7224C49458BB}"/>
                <c:ext xmlns:c16="http://schemas.microsoft.com/office/drawing/2014/chart" uri="{C3380CC4-5D6E-409C-BE32-E72D297353CC}">
                  <c16:uniqueId val="{0000000E-0DEB-4045-815C-D42549820216}"/>
                </c:ext>
              </c:extLst>
            </c:dLbl>
            <c:dLbl>
              <c:idx val="15"/>
              <c:tx>
                <c:rich>
                  <a:bodyPr/>
                  <a:lstStyle/>
                  <a:p>
                    <a:fld id="{E7B388AD-8EB1-4564-B986-FD63372344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0DEB-4045-815C-D42549820216}"/>
                </c:ext>
              </c:extLst>
            </c:dLbl>
            <c:dLbl>
              <c:idx val="16"/>
              <c:delete val="1"/>
              <c:extLst>
                <c:ext xmlns:c15="http://schemas.microsoft.com/office/drawing/2012/chart" uri="{CE6537A1-D6FC-4f65-9D91-7224C49458BB}"/>
                <c:ext xmlns:c16="http://schemas.microsoft.com/office/drawing/2014/chart" uri="{C3380CC4-5D6E-409C-BE32-E72D297353CC}">
                  <c16:uniqueId val="{00000010-0DEB-4045-815C-D42549820216}"/>
                </c:ext>
              </c:extLst>
            </c:dLbl>
            <c:dLbl>
              <c:idx val="17"/>
              <c:tx>
                <c:rich>
                  <a:bodyPr/>
                  <a:lstStyle/>
                  <a:p>
                    <a:fld id="{2490AFF8-0FC9-4053-A79B-C724E1AB7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0DEB-4045-815C-D42549820216}"/>
                </c:ext>
              </c:extLst>
            </c:dLbl>
            <c:dLbl>
              <c:idx val="18"/>
              <c:delete val="1"/>
              <c:extLst>
                <c:ext xmlns:c15="http://schemas.microsoft.com/office/drawing/2012/chart" uri="{CE6537A1-D6FC-4f65-9D91-7224C49458BB}"/>
                <c:ext xmlns:c16="http://schemas.microsoft.com/office/drawing/2014/chart" uri="{C3380CC4-5D6E-409C-BE32-E72D297353CC}">
                  <c16:uniqueId val="{00000012-0DEB-4045-815C-D42549820216}"/>
                </c:ext>
              </c:extLst>
            </c:dLbl>
            <c:dLbl>
              <c:idx val="19"/>
              <c:delete val="1"/>
              <c:extLst>
                <c:ext xmlns:c15="http://schemas.microsoft.com/office/drawing/2012/chart" uri="{CE6537A1-D6FC-4f65-9D91-7224C49458BB}"/>
                <c:ext xmlns:c16="http://schemas.microsoft.com/office/drawing/2014/chart" uri="{C3380CC4-5D6E-409C-BE32-E72D297353CC}">
                  <c16:uniqueId val="{00000013-0DEB-4045-815C-D42549820216}"/>
                </c:ext>
              </c:extLst>
            </c:dLbl>
            <c:dLbl>
              <c:idx val="20"/>
              <c:delete val="1"/>
              <c:extLst>
                <c:ext xmlns:c15="http://schemas.microsoft.com/office/drawing/2012/chart" uri="{CE6537A1-D6FC-4f65-9D91-7224C49458BB}"/>
                <c:ext xmlns:c16="http://schemas.microsoft.com/office/drawing/2014/chart" uri="{C3380CC4-5D6E-409C-BE32-E72D297353CC}">
                  <c16:uniqueId val="{00000014-0DEB-4045-815C-D42549820216}"/>
                </c:ext>
              </c:extLst>
            </c:dLbl>
            <c:dLbl>
              <c:idx val="21"/>
              <c:delete val="1"/>
              <c:extLst>
                <c:ext xmlns:c15="http://schemas.microsoft.com/office/drawing/2012/chart" uri="{CE6537A1-D6FC-4f65-9D91-7224C49458BB}"/>
                <c:ext xmlns:c16="http://schemas.microsoft.com/office/drawing/2014/chart" uri="{C3380CC4-5D6E-409C-BE32-E72D297353CC}">
                  <c16:uniqueId val="{00000015-0DEB-4045-815C-D42549820216}"/>
                </c:ext>
              </c:extLst>
            </c:dLbl>
            <c:dLbl>
              <c:idx val="22"/>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6084114C-3679-422C-9F70-73C11928AF2D}"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0DEB-4045-815C-D42549820216}"/>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'Germany BC'!$G$106:$G$128</c:f>
              <c:numCache>
                <c:formatCode>General</c:formatCode>
                <c:ptCount val="23"/>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2.8</c:v>
                </c:pt>
                <c:pt idx="22">
                  <c:v>2.8</c:v>
                </c:pt>
              </c:numCache>
            </c:numRef>
          </c:xVal>
          <c:yVal>
            <c:numRef>
              <c:f>'Germany BC'!$H$106:$H$128</c:f>
              <c:numCache>
                <c:formatCode>0.0</c:formatCode>
                <c:ptCount val="23"/>
                <c:pt idx="0">
                  <c:v>1.555949151402372</c:v>
                </c:pt>
                <c:pt idx="1">
                  <c:v>1.5948892065761258</c:v>
                </c:pt>
                <c:pt idx="2">
                  <c:v>1.6483149816483151</c:v>
                </c:pt>
                <c:pt idx="3">
                  <c:v>1.7083222547194896</c:v>
                </c:pt>
                <c:pt idx="4">
                  <c:v>1.734486715508871</c:v>
                </c:pt>
                <c:pt idx="5">
                  <c:v>1.7440453935648463</c:v>
                </c:pt>
                <c:pt idx="6">
                  <c:v>1.7606174220000441</c:v>
                </c:pt>
                <c:pt idx="7">
                  <c:v>1.7567271931743602</c:v>
                </c:pt>
                <c:pt idx="8">
                  <c:v>1.7625475036037217</c:v>
                </c:pt>
                <c:pt idx="9">
                  <c:v>1.7313004328251083</c:v>
                </c:pt>
                <c:pt idx="10">
                  <c:v>1.6712728222314104</c:v>
                </c:pt>
                <c:pt idx="11">
                  <c:v>1.5812859383167799</c:v>
                </c:pt>
                <c:pt idx="12">
                  <c:v>1.5458410552709037</c:v>
                </c:pt>
                <c:pt idx="13">
                  <c:v>1.3110058389335684</c:v>
                </c:pt>
                <c:pt idx="14">
                  <c:v>1.2422360248447204</c:v>
                </c:pt>
                <c:pt idx="15">
                  <c:v>1.3107579408059062</c:v>
                </c:pt>
                <c:pt idx="16">
                  <c:v>1.3471961066253733</c:v>
                </c:pt>
                <c:pt idx="17">
                  <c:v>1.4513149793297564</c:v>
                </c:pt>
                <c:pt idx="18">
                  <c:v>1.6318138069822383</c:v>
                </c:pt>
                <c:pt idx="19">
                  <c:v>1.7459729276107852</c:v>
                </c:pt>
                <c:pt idx="20">
                  <c:v>1.842698577870274</c:v>
                </c:pt>
                <c:pt idx="21">
                  <c:v>1.8748919993087956</c:v>
                </c:pt>
                <c:pt idx="22">
                  <c:v>1.8301246731920227</c:v>
                </c:pt>
              </c:numCache>
            </c:numRef>
          </c:yVal>
          <c:smooth val="0"/>
          <c:extLst>
            <c:ext xmlns:c15="http://schemas.microsoft.com/office/drawing/2012/chart" uri="{02D57815-91ED-43cb-92C2-25804820EDAC}">
              <c15:datalabelsRange>
                <c15:f>'Germany BC'!$F$106:$F$128</c15:f>
                <c15:dlblRangeCache>
                  <c:ptCount val="23"/>
                  <c:pt idx="0">
                    <c:v>Mar-17</c:v>
                  </c:pt>
                  <c:pt idx="1">
                    <c:v>Jun-17</c:v>
                  </c:pt>
                  <c:pt idx="2">
                    <c:v>Sep-17</c:v>
                  </c:pt>
                  <c:pt idx="3">
                    <c:v>Dec-17</c:v>
                  </c:pt>
                  <c:pt idx="4">
                    <c:v>Mar-18</c:v>
                  </c:pt>
                  <c:pt idx="5">
                    <c:v>Jun-18</c:v>
                  </c:pt>
                  <c:pt idx="6">
                    <c:v>Sep-18</c:v>
                  </c:pt>
                  <c:pt idx="7">
                    <c:v>Dec-18</c:v>
                  </c:pt>
                  <c:pt idx="8">
                    <c:v>Mar-19</c:v>
                  </c:pt>
                  <c:pt idx="9">
                    <c:v>Jun-19</c:v>
                  </c:pt>
                  <c:pt idx="10">
                    <c:v>Sep-19</c:v>
                  </c:pt>
                  <c:pt idx="11">
                    <c:v>Dec-19</c:v>
                  </c:pt>
                  <c:pt idx="12">
                    <c:v>Mar-20</c:v>
                  </c:pt>
                  <c:pt idx="13">
                    <c:v>Jun-20</c:v>
                  </c:pt>
                  <c:pt idx="14">
                    <c:v>Sep-20</c:v>
                  </c:pt>
                  <c:pt idx="15">
                    <c:v>Dec-20</c:v>
                  </c:pt>
                  <c:pt idx="16">
                    <c:v>Mar-21</c:v>
                  </c:pt>
                  <c:pt idx="17">
                    <c:v>Jun-21</c:v>
                  </c:pt>
                  <c:pt idx="18">
                    <c:v>Sep-21</c:v>
                  </c:pt>
                  <c:pt idx="19">
                    <c:v>Dec-21</c:v>
                  </c:pt>
                  <c:pt idx="20">
                    <c:v>Mar-22</c:v>
                  </c:pt>
                  <c:pt idx="21">
                    <c:v>Jun-22</c:v>
                  </c:pt>
                  <c:pt idx="22">
                    <c:v>Sep-22</c:v>
                  </c:pt>
                </c15:dlblRangeCache>
              </c15:datalabelsRange>
            </c:ext>
            <c:ext xmlns:c16="http://schemas.microsoft.com/office/drawing/2014/chart" uri="{C3380CC4-5D6E-409C-BE32-E72D297353CC}">
              <c16:uniqueId val="{00000017-0DEB-4045-815C-D42549820216}"/>
            </c:ext>
          </c:extLst>
        </c:ser>
        <c:dLbls>
          <c:showLegendKey val="0"/>
          <c:showVal val="0"/>
          <c:showCatName val="0"/>
          <c:showSerName val="0"/>
          <c:showPercent val="0"/>
          <c:showBubbleSize val="0"/>
        </c:dLbls>
        <c:axId val="707544272"/>
        <c:axId val="707544928"/>
      </c:scatterChart>
      <c:valAx>
        <c:axId val="707544272"/>
        <c:scaling>
          <c:orientation val="minMax"/>
          <c:min val="2.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Unemployment rate</a:t>
                </a:r>
                <a:endParaRPr lang="en-US" dirty="0"/>
              </a:p>
            </c:rich>
          </c:tx>
          <c:layout>
            <c:manualLayout>
              <c:xMode val="edge"/>
              <c:yMode val="edge"/>
              <c:x val="0.78082454984628913"/>
              <c:y val="0.89639699762554315"/>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majorUnit val="0.1"/>
      </c:valAx>
      <c:valAx>
        <c:axId val="707544928"/>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6.7368406162529376E-3"/>
              <c:y val="1.646480239902350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2"/>
      </c:valAx>
      <c:spPr>
        <a:noFill/>
        <a:ln>
          <a:noFill/>
        </a:ln>
        <a:effectLst/>
      </c:spPr>
    </c:plotArea>
    <c:plotVisOnly val="1"/>
    <c:dispBlanksAs val="gap"/>
    <c:showDLblsOverMax val="0"/>
    <c:extLst/>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400130608075535"/>
          <c:h val="0.74847074877237885"/>
        </c:manualLayout>
      </c:layout>
      <c:lineChart>
        <c:grouping val="standard"/>
        <c:varyColors val="0"/>
        <c:ser>
          <c:idx val="0"/>
          <c:order val="0"/>
          <c:tx>
            <c:strRef>
              <c:f>'GDP_GROWTH EM'!$B$1</c:f>
              <c:strCache>
                <c:ptCount val="1"/>
                <c:pt idx="0">
                  <c:v>Brazil</c:v>
                </c:pt>
              </c:strCache>
            </c:strRef>
          </c:tx>
          <c:spPr>
            <a:ln w="19050" cap="rnd">
              <a:solidFill>
                <a:schemeClr val="accent1"/>
              </a:solidFill>
              <a:round/>
            </a:ln>
            <a:effectLst/>
          </c:spPr>
          <c:marker>
            <c:symbol val="none"/>
          </c:marker>
          <c:dLbls>
            <c:dLbl>
              <c:idx val="207"/>
              <c:layout>
                <c:manualLayout>
                  <c:x val="0"/>
                  <c:y val="-0.16738019246525548"/>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707C-41D6-890E-A6288FA3B921}"/>
                </c:ext>
              </c:extLst>
            </c:dLbl>
            <c:dLbl>
              <c:idx val="210"/>
              <c:layout>
                <c:manualLayout>
                  <c:x val="-1.1681989833986033E-16"/>
                  <c:y val="3.46441743229382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7C-41D6-890E-A6288FA3B921}"/>
                </c:ext>
              </c:extLst>
            </c:dLbl>
            <c:dLbl>
              <c:idx val="211"/>
              <c:layout>
                <c:manualLayout>
                  <c:x val="0"/>
                  <c:y val="-6.041171022221859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07C-41D6-890E-A6288FA3B921}"/>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EM'!$B$3:$B$210</c:f>
              <c:numCache>
                <c:formatCode>General</c:formatCode>
                <c:ptCount val="208"/>
                <c:pt idx="0">
                  <c:v>2.5221389755287338</c:v>
                </c:pt>
                <c:pt idx="1">
                  <c:v>2.448319626609353</c:v>
                </c:pt>
                <c:pt idx="2">
                  <c:v>1.568071656268752</c:v>
                </c:pt>
                <c:pt idx="3">
                  <c:v>1.042362838368895</c:v>
                </c:pt>
                <c:pt idx="4">
                  <c:v>2.2680256565318562</c:v>
                </c:pt>
                <c:pt idx="5">
                  <c:v>2.7192314604015939</c:v>
                </c:pt>
                <c:pt idx="6">
                  <c:v>2.3014429280999589</c:v>
                </c:pt>
                <c:pt idx="7">
                  <c:v>5.6290931676242124</c:v>
                </c:pt>
                <c:pt idx="8">
                  <c:v>5.0847072066319301</c:v>
                </c:pt>
                <c:pt idx="9">
                  <c:v>3.81121256301113</c:v>
                </c:pt>
                <c:pt idx="10">
                  <c:v>2.1626563435132522</c:v>
                </c:pt>
                <c:pt idx="11">
                  <c:v>1.868989003343188</c:v>
                </c:pt>
                <c:pt idx="12">
                  <c:v>2.007468691745907</c:v>
                </c:pt>
                <c:pt idx="13">
                  <c:v>3.7989184226567549</c:v>
                </c:pt>
                <c:pt idx="14">
                  <c:v>2.673984767743439</c:v>
                </c:pt>
                <c:pt idx="15">
                  <c:v>1.869703953307253</c:v>
                </c:pt>
                <c:pt idx="16">
                  <c:v>2.4094923486863258</c:v>
                </c:pt>
                <c:pt idx="17">
                  <c:v>2.1059165719589079</c:v>
                </c:pt>
                <c:pt idx="18">
                  <c:v>2.2946231253053679</c:v>
                </c:pt>
                <c:pt idx="19">
                  <c:v>2.524120327501675</c:v>
                </c:pt>
                <c:pt idx="20">
                  <c:v>2.165371453121046</c:v>
                </c:pt>
                <c:pt idx="21">
                  <c:v>2.0771694111170542</c:v>
                </c:pt>
                <c:pt idx="22">
                  <c:v>2.0775315616835441</c:v>
                </c:pt>
                <c:pt idx="23">
                  <c:v>2.8435228221198861</c:v>
                </c:pt>
                <c:pt idx="24">
                  <c:v>2.8983559629559532</c:v>
                </c:pt>
                <c:pt idx="25">
                  <c:v>2.4194510826672611</c:v>
                </c:pt>
                <c:pt idx="26">
                  <c:v>1.48777043943742</c:v>
                </c:pt>
                <c:pt idx="27">
                  <c:v>4.8688773534989673</c:v>
                </c:pt>
                <c:pt idx="28">
                  <c:v>2.850395125504142</c:v>
                </c:pt>
                <c:pt idx="29">
                  <c:v>2.0068251925393898</c:v>
                </c:pt>
                <c:pt idx="30">
                  <c:v>1.1556500391885121</c:v>
                </c:pt>
                <c:pt idx="31">
                  <c:v>2.0556725000745759</c:v>
                </c:pt>
                <c:pt idx="32">
                  <c:v>1.5595531625607031</c:v>
                </c:pt>
                <c:pt idx="33">
                  <c:v>1.82881220072946</c:v>
                </c:pt>
                <c:pt idx="34">
                  <c:v>3.3947051189789601</c:v>
                </c:pt>
                <c:pt idx="35">
                  <c:v>3.3474553402953111</c:v>
                </c:pt>
                <c:pt idx="36">
                  <c:v>2.3950953418837928</c:v>
                </c:pt>
                <c:pt idx="37">
                  <c:v>1.591262821798932</c:v>
                </c:pt>
                <c:pt idx="38">
                  <c:v>1.918393944747607</c:v>
                </c:pt>
                <c:pt idx="39">
                  <c:v>2.6437466176970501</c:v>
                </c:pt>
                <c:pt idx="40">
                  <c:v>2.1419075258048861</c:v>
                </c:pt>
                <c:pt idx="41">
                  <c:v>2.8706312994939549</c:v>
                </c:pt>
                <c:pt idx="42">
                  <c:v>2.024959897410735</c:v>
                </c:pt>
                <c:pt idx="43">
                  <c:v>1.988828174136485</c:v>
                </c:pt>
                <c:pt idx="44">
                  <c:v>1.2993523320279079</c:v>
                </c:pt>
                <c:pt idx="45">
                  <c:v>4.6191015315973472</c:v>
                </c:pt>
                <c:pt idx="46">
                  <c:v>3.2386517457522479</c:v>
                </c:pt>
                <c:pt idx="47">
                  <c:v>3.8253436941024979</c:v>
                </c:pt>
                <c:pt idx="48">
                  <c:v>3.5427592127701582</c:v>
                </c:pt>
                <c:pt idx="49">
                  <c:v>2.2218574974049421</c:v>
                </c:pt>
                <c:pt idx="50">
                  <c:v>1.8141502231984961</c:v>
                </c:pt>
                <c:pt idx="51">
                  <c:v>0.86536393333997208</c:v>
                </c:pt>
                <c:pt idx="52">
                  <c:v>1.082221531874948</c:v>
                </c:pt>
                <c:pt idx="53">
                  <c:v>3.1489798924737622</c:v>
                </c:pt>
                <c:pt idx="54">
                  <c:v>1.9577355341484719</c:v>
                </c:pt>
                <c:pt idx="55">
                  <c:v>3.0858262117459878</c:v>
                </c:pt>
                <c:pt idx="56">
                  <c:v>2.3688768099446178</c:v>
                </c:pt>
                <c:pt idx="57">
                  <c:v>2.3524619262432531</c:v>
                </c:pt>
                <c:pt idx="58">
                  <c:v>3.1665681980286342</c:v>
                </c:pt>
                <c:pt idx="59">
                  <c:v>2.3987478113492799</c:v>
                </c:pt>
                <c:pt idx="60">
                  <c:v>2.4070619329086149</c:v>
                </c:pt>
                <c:pt idx="61">
                  <c:v>-3.4246357871485298</c:v>
                </c:pt>
                <c:pt idx="62">
                  <c:v>-13.746144482949269</c:v>
                </c:pt>
                <c:pt idx="63">
                  <c:v>-14.28738352663459</c:v>
                </c:pt>
                <c:pt idx="64">
                  <c:v>-15.51123597526756</c:v>
                </c:pt>
                <c:pt idx="65">
                  <c:v>-12.52911994075399</c:v>
                </c:pt>
                <c:pt idx="66">
                  <c:v>-11.19164574162717</c:v>
                </c:pt>
                <c:pt idx="67">
                  <c:v>-11.237397175348869</c:v>
                </c:pt>
                <c:pt idx="68">
                  <c:v>-11.89855202945583</c:v>
                </c:pt>
                <c:pt idx="69">
                  <c:v>-12.55825741647047</c:v>
                </c:pt>
                <c:pt idx="70">
                  <c:v>-11.03800637043582</c:v>
                </c:pt>
                <c:pt idx="71">
                  <c:v>-8.5965885659845718</c:v>
                </c:pt>
                <c:pt idx="72">
                  <c:v>-6.7267410056509416</c:v>
                </c:pt>
                <c:pt idx="73">
                  <c:v>-4.0864959974154349</c:v>
                </c:pt>
                <c:pt idx="74">
                  <c:v>-6.7885856786819421</c:v>
                </c:pt>
                <c:pt idx="75">
                  <c:v>-7.7970839346982901</c:v>
                </c:pt>
                <c:pt idx="76">
                  <c:v>-8.2848909413613328</c:v>
                </c:pt>
                <c:pt idx="77">
                  <c:v>-7.0689180592697287</c:v>
                </c:pt>
                <c:pt idx="78">
                  <c:v>-7.691169201214711</c:v>
                </c:pt>
                <c:pt idx="79">
                  <c:v>-6.7929959108050966</c:v>
                </c:pt>
                <c:pt idx="80">
                  <c:v>-6.6530913829384604</c:v>
                </c:pt>
                <c:pt idx="81">
                  <c:v>-4.0980635899723143</c:v>
                </c:pt>
                <c:pt idx="82">
                  <c:v>-2.9293028114013628</c:v>
                </c:pt>
                <c:pt idx="83">
                  <c:v>-1.1004680739006909</c:v>
                </c:pt>
                <c:pt idx="84">
                  <c:v>-2.6649298507451</c:v>
                </c:pt>
                <c:pt idx="85">
                  <c:v>-3.206449415552163</c:v>
                </c:pt>
                <c:pt idx="86">
                  <c:v>-2.2046448263974918</c:v>
                </c:pt>
                <c:pt idx="87">
                  <c:v>-2.9618767562308488</c:v>
                </c:pt>
                <c:pt idx="88">
                  <c:v>-3.3475711427991528</c:v>
                </c:pt>
                <c:pt idx="89">
                  <c:v>-1.3058867442289379</c:v>
                </c:pt>
                <c:pt idx="90">
                  <c:v>-1.1210285854670601</c:v>
                </c:pt>
                <c:pt idx="91">
                  <c:v>-0.538280254472429</c:v>
                </c:pt>
                <c:pt idx="92">
                  <c:v>-0.37332901459174639</c:v>
                </c:pt>
                <c:pt idx="93">
                  <c:v>0.46796919232214867</c:v>
                </c:pt>
                <c:pt idx="94">
                  <c:v>2.528346005601922</c:v>
                </c:pt>
                <c:pt idx="95">
                  <c:v>2.938937514906657E-2</c:v>
                </c:pt>
                <c:pt idx="96">
                  <c:v>0.72514522224763112</c:v>
                </c:pt>
                <c:pt idx="97">
                  <c:v>-0.66100420444894548</c:v>
                </c:pt>
                <c:pt idx="98">
                  <c:v>-0.847842704687927</c:v>
                </c:pt>
                <c:pt idx="99">
                  <c:v>-0.63435860970355751</c:v>
                </c:pt>
                <c:pt idx="100">
                  <c:v>-1.172382404151799</c:v>
                </c:pt>
                <c:pt idx="101">
                  <c:v>-2.057752400347002</c:v>
                </c:pt>
                <c:pt idx="102">
                  <c:v>-7.900042489122143E-2</c:v>
                </c:pt>
                <c:pt idx="103">
                  <c:v>1.024168704448114</c:v>
                </c:pt>
                <c:pt idx="104">
                  <c:v>0.42794114729601951</c:v>
                </c:pt>
                <c:pt idx="105">
                  <c:v>0.47578676650037832</c:v>
                </c:pt>
                <c:pt idx="106">
                  <c:v>1.253842398429192</c:v>
                </c:pt>
                <c:pt idx="107">
                  <c:v>0.55537746989284675</c:v>
                </c:pt>
                <c:pt idx="108">
                  <c:v>1.522998164859096</c:v>
                </c:pt>
                <c:pt idx="109">
                  <c:v>1.680365501085876</c:v>
                </c:pt>
                <c:pt idx="110">
                  <c:v>-0.61280290791630354</c:v>
                </c:pt>
                <c:pt idx="111">
                  <c:v>-3.6128628394376241</c:v>
                </c:pt>
                <c:pt idx="112">
                  <c:v>-1.8604126401550951</c:v>
                </c:pt>
                <c:pt idx="113">
                  <c:v>4.1101331951369264</c:v>
                </c:pt>
                <c:pt idx="114">
                  <c:v>11.16056562574343</c:v>
                </c:pt>
                <c:pt idx="115">
                  <c:v>14.90288370924773</c:v>
                </c:pt>
                <c:pt idx="116">
                  <c:v>15.78034640925304</c:v>
                </c:pt>
                <c:pt idx="117">
                  <c:v>14.15830210079698</c:v>
                </c:pt>
                <c:pt idx="118">
                  <c:v>13.869732678544031</c:v>
                </c:pt>
                <c:pt idx="119">
                  <c:v>13.783079485672699</c:v>
                </c:pt>
                <c:pt idx="120">
                  <c:v>12.389765491344839</c:v>
                </c:pt>
                <c:pt idx="121">
                  <c:v>13.42769721501387</c:v>
                </c:pt>
                <c:pt idx="122">
                  <c:v>15.37127214649499</c:v>
                </c:pt>
                <c:pt idx="123">
                  <c:v>14.5028332685214</c:v>
                </c:pt>
                <c:pt idx="124">
                  <c:v>15.27770763947518</c:v>
                </c:pt>
                <c:pt idx="125">
                  <c:v>12.47647641332032</c:v>
                </c:pt>
                <c:pt idx="126">
                  <c:v>9.7465359932050024</c:v>
                </c:pt>
                <c:pt idx="127">
                  <c:v>12.658169979601951</c:v>
                </c:pt>
                <c:pt idx="128">
                  <c:v>10.578263944082099</c:v>
                </c:pt>
                <c:pt idx="129">
                  <c:v>8.324414789254778</c:v>
                </c:pt>
                <c:pt idx="130">
                  <c:v>9.1568581388886692</c:v>
                </c:pt>
                <c:pt idx="131">
                  <c:v>9.9049829906625764</c:v>
                </c:pt>
                <c:pt idx="132">
                  <c:v>10.969917584945151</c:v>
                </c:pt>
                <c:pt idx="133">
                  <c:v>8.5616794514998826</c:v>
                </c:pt>
                <c:pt idx="134">
                  <c:v>6.881245524391149</c:v>
                </c:pt>
                <c:pt idx="135">
                  <c:v>5.8522781680157703</c:v>
                </c:pt>
                <c:pt idx="136">
                  <c:v>5.5842554566634934</c:v>
                </c:pt>
                <c:pt idx="137">
                  <c:v>4.1571659365156428</c:v>
                </c:pt>
                <c:pt idx="138">
                  <c:v>4.7650137742944008</c:v>
                </c:pt>
                <c:pt idx="139">
                  <c:v>4.2901708985481326</c:v>
                </c:pt>
                <c:pt idx="140">
                  <c:v>3.7712884332807048</c:v>
                </c:pt>
                <c:pt idx="141">
                  <c:v>2.2047451729426948</c:v>
                </c:pt>
                <c:pt idx="142">
                  <c:v>0.34586710523911529</c:v>
                </c:pt>
                <c:pt idx="143">
                  <c:v>2.5784161781736752</c:v>
                </c:pt>
                <c:pt idx="144">
                  <c:v>1.403643095082117</c:v>
                </c:pt>
                <c:pt idx="145">
                  <c:v>2.2835024421726651</c:v>
                </c:pt>
                <c:pt idx="146">
                  <c:v>1.6125341692488959</c:v>
                </c:pt>
                <c:pt idx="147">
                  <c:v>1.500435116878722</c:v>
                </c:pt>
                <c:pt idx="148">
                  <c:v>1.8230650229706959</c:v>
                </c:pt>
                <c:pt idx="149">
                  <c:v>1.822196887372393</c:v>
                </c:pt>
                <c:pt idx="150">
                  <c:v>1.7621590431188721</c:v>
                </c:pt>
                <c:pt idx="151">
                  <c:v>2.35916170477664</c:v>
                </c:pt>
                <c:pt idx="152">
                  <c:v>2.6144850628564171</c:v>
                </c:pt>
                <c:pt idx="153">
                  <c:v>3.327955365987223</c:v>
                </c:pt>
                <c:pt idx="154">
                  <c:v>3.860149960059037</c:v>
                </c:pt>
                <c:pt idx="155">
                  <c:v>2.6579003630771441</c:v>
                </c:pt>
                <c:pt idx="156">
                  <c:v>2.4028233811752062</c:v>
                </c:pt>
                <c:pt idx="157">
                  <c:v>1.848451021648343</c:v>
                </c:pt>
                <c:pt idx="158">
                  <c:v>2.0728264785309718</c:v>
                </c:pt>
                <c:pt idx="159">
                  <c:v>3.1689448876940469</c:v>
                </c:pt>
                <c:pt idx="160">
                  <c:v>2.9200180841178378</c:v>
                </c:pt>
                <c:pt idx="161">
                  <c:v>4.1648939812606631</c:v>
                </c:pt>
                <c:pt idx="162">
                  <c:v>4.6915194968477163</c:v>
                </c:pt>
                <c:pt idx="163">
                  <c:v>5.3789716065222661</c:v>
                </c:pt>
                <c:pt idx="164">
                  <c:v>5.0965692008090304</c:v>
                </c:pt>
                <c:pt idx="165">
                  <c:v>7.236123702662157</c:v>
                </c:pt>
                <c:pt idx="166">
                  <c:v>7.1111215324701602</c:v>
                </c:pt>
                <c:pt idx="167">
                  <c:v>5.812424368053863</c:v>
                </c:pt>
                <c:pt idx="168">
                  <c:v>5.1785984824237516</c:v>
                </c:pt>
                <c:pt idx="169">
                  <c:v>3.5961249778215398</c:v>
                </c:pt>
                <c:pt idx="170">
                  <c:v>6.249592789818994</c:v>
                </c:pt>
                <c:pt idx="171">
                  <c:v>5.4619285899732972</c:v>
                </c:pt>
                <c:pt idx="172">
                  <c:v>4.5607336766084554</c:v>
                </c:pt>
                <c:pt idx="173">
                  <c:v>6.3932493457505046</c:v>
                </c:pt>
                <c:pt idx="174">
                  <c:v>5.081918323440477</c:v>
                </c:pt>
                <c:pt idx="175">
                  <c:v>4.4911931489493604</c:v>
                </c:pt>
                <c:pt idx="176">
                  <c:v>4.4153974221476204</c:v>
                </c:pt>
                <c:pt idx="177">
                  <c:v>4.2269623183242029</c:v>
                </c:pt>
                <c:pt idx="178">
                  <c:v>3.9212315897257279</c:v>
                </c:pt>
                <c:pt idx="179">
                  <c:v>4.0257659001238411</c:v>
                </c:pt>
                <c:pt idx="180">
                  <c:v>5.0912240988875634</c:v>
                </c:pt>
                <c:pt idx="181">
                  <c:v>4.808417012309131</c:v>
                </c:pt>
                <c:pt idx="182">
                  <c:v>5.3196442577768801</c:v>
                </c:pt>
                <c:pt idx="183">
                  <c:v>4.1579501059121569</c:v>
                </c:pt>
                <c:pt idx="184">
                  <c:v>4.5429314455353573</c:v>
                </c:pt>
                <c:pt idx="185">
                  <c:v>4.1296419798297386</c:v>
                </c:pt>
                <c:pt idx="186">
                  <c:v>4.1674849523555917</c:v>
                </c:pt>
                <c:pt idx="187">
                  <c:v>3.1949502973013422</c:v>
                </c:pt>
                <c:pt idx="188">
                  <c:v>3.9837255094967818</c:v>
                </c:pt>
                <c:pt idx="189">
                  <c:v>4.5380176772676446</c:v>
                </c:pt>
                <c:pt idx="190">
                  <c:v>4.9367549781787634</c:v>
                </c:pt>
                <c:pt idx="191">
                  <c:v>3.9665983683184951</c:v>
                </c:pt>
                <c:pt idx="192">
                  <c:v>3.3977676864940798</c:v>
                </c:pt>
                <c:pt idx="193">
                  <c:v>4.5732184136426639</c:v>
                </c:pt>
                <c:pt idx="194">
                  <c:v>3.5652324126922319</c:v>
                </c:pt>
                <c:pt idx="195">
                  <c:v>3.866802756524514</c:v>
                </c:pt>
                <c:pt idx="196">
                  <c:v>4.445473079797285</c:v>
                </c:pt>
                <c:pt idx="197">
                  <c:v>4.2464526841750736</c:v>
                </c:pt>
                <c:pt idx="198">
                  <c:v>4.9279789490549826</c:v>
                </c:pt>
                <c:pt idx="199">
                  <c:v>4.9787879584893489</c:v>
                </c:pt>
                <c:pt idx="200">
                  <c:v>3.580013080715255</c:v>
                </c:pt>
                <c:pt idx="201">
                  <c:v>3.082197617796353</c:v>
                </c:pt>
                <c:pt idx="202">
                  <c:v>2.9279351029975769</c:v>
                </c:pt>
                <c:pt idx="203">
                  <c:v>2.9780432030830091</c:v>
                </c:pt>
                <c:pt idx="204">
                  <c:v>4.0453911224206296</c:v>
                </c:pt>
                <c:pt idx="205">
                  <c:v>5.7947004855415836</c:v>
                </c:pt>
                <c:pt idx="206">
                  <c:v>5.8689059923427553</c:v>
                </c:pt>
                <c:pt idx="207">
                  <c:v>5.4729373928406666</c:v>
                </c:pt>
              </c:numCache>
            </c:numRef>
          </c:val>
          <c:smooth val="0"/>
          <c:extLst>
            <c:ext xmlns:c16="http://schemas.microsoft.com/office/drawing/2014/chart" uri="{C3380CC4-5D6E-409C-BE32-E72D297353CC}">
              <c16:uniqueId val="{00000002-707C-41D6-890E-A6288FA3B921}"/>
            </c:ext>
          </c:extLst>
        </c:ser>
        <c:ser>
          <c:idx val="1"/>
          <c:order val="1"/>
          <c:tx>
            <c:strRef>
              <c:f>'GDP_GROWTH EM'!$C$1</c:f>
              <c:strCache>
                <c:ptCount val="1"/>
                <c:pt idx="0">
                  <c:v>Indonesia</c:v>
                </c:pt>
              </c:strCache>
            </c:strRef>
          </c:tx>
          <c:spPr>
            <a:ln w="19050" cap="rnd">
              <a:solidFill>
                <a:srgbClr val="BEBEBE"/>
              </a:solidFill>
              <a:round/>
            </a:ln>
            <a:effectLst/>
          </c:spPr>
          <c:marker>
            <c:symbol val="none"/>
          </c:marker>
          <c:dLbls>
            <c:dLbl>
              <c:idx val="207"/>
              <c:layout>
                <c:manualLayout>
                  <c:x val="0"/>
                  <c:y val="-5.0214057739576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707C-41D6-890E-A6288FA3B921}"/>
                </c:ext>
              </c:extLst>
            </c:dLbl>
            <c:dLbl>
              <c:idx val="210"/>
              <c:layout>
                <c:manualLayout>
                  <c:x val="-1.1681989833986033E-16"/>
                  <c:y val="-0.1039325229688148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07C-41D6-890E-A6288FA3B921}"/>
                </c:ext>
              </c:extLst>
            </c:dLbl>
            <c:dLbl>
              <c:idx val="21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07C-41D6-890E-A6288FA3B921}"/>
                </c:ext>
              </c:extLst>
            </c:dLbl>
            <c:numFmt formatCode="#,##0.0_);\(#,##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EM'!$C$3:$C$210</c:f>
              <c:numCache>
                <c:formatCode>General</c:formatCode>
                <c:ptCount val="208"/>
                <c:pt idx="0">
                  <c:v>4.5490647811822003</c:v>
                </c:pt>
                <c:pt idx="1">
                  <c:v>4.922772204416705</c:v>
                </c:pt>
                <c:pt idx="2">
                  <c:v>5.4957205018412854</c:v>
                </c:pt>
                <c:pt idx="3">
                  <c:v>6.9775814152085518</c:v>
                </c:pt>
                <c:pt idx="4">
                  <c:v>5.5916881384860346</c:v>
                </c:pt>
                <c:pt idx="5">
                  <c:v>6.7550458936015447</c:v>
                </c:pt>
                <c:pt idx="6">
                  <c:v>6.6523027407432949</c:v>
                </c:pt>
                <c:pt idx="7">
                  <c:v>6.1144837036155222</c:v>
                </c:pt>
                <c:pt idx="8">
                  <c:v>5.6077936469156802</c:v>
                </c:pt>
                <c:pt idx="9">
                  <c:v>4.8399507125837156</c:v>
                </c:pt>
                <c:pt idx="10">
                  <c:v>3.937529954284233</c:v>
                </c:pt>
                <c:pt idx="11">
                  <c:v>5.1762077270283431</c:v>
                </c:pt>
                <c:pt idx="12">
                  <c:v>5.0369473445936972</c:v>
                </c:pt>
                <c:pt idx="13">
                  <c:v>6.0223636795264222</c:v>
                </c:pt>
                <c:pt idx="14">
                  <c:v>5.6894018438559826</c:v>
                </c:pt>
                <c:pt idx="15">
                  <c:v>6.8472726501700318</c:v>
                </c:pt>
                <c:pt idx="16">
                  <c:v>6.0910206980533754</c:v>
                </c:pt>
                <c:pt idx="17">
                  <c:v>6.6473204177764718</c:v>
                </c:pt>
                <c:pt idx="18">
                  <c:v>5.7071066625284166</c:v>
                </c:pt>
                <c:pt idx="19">
                  <c:v>7.2187405652642864</c:v>
                </c:pt>
                <c:pt idx="20">
                  <c:v>9.7696544166252099</c:v>
                </c:pt>
                <c:pt idx="21">
                  <c:v>7.8616319867953068</c:v>
                </c:pt>
                <c:pt idx="22">
                  <c:v>2.4611943780697869</c:v>
                </c:pt>
                <c:pt idx="23">
                  <c:v>2.5741668003498419</c:v>
                </c:pt>
                <c:pt idx="24">
                  <c:v>4.4331059838197744</c:v>
                </c:pt>
                <c:pt idx="25">
                  <c:v>5.3779954801392309</c:v>
                </c:pt>
                <c:pt idx="26">
                  <c:v>5.9296270795525974</c:v>
                </c:pt>
                <c:pt idx="27">
                  <c:v>5.4705605643974584</c:v>
                </c:pt>
                <c:pt idx="28">
                  <c:v>4.5463998133470573</c:v>
                </c:pt>
                <c:pt idx="29">
                  <c:v>3.5416959687287748</c:v>
                </c:pt>
                <c:pt idx="30">
                  <c:v>3.277652539213634</c:v>
                </c:pt>
                <c:pt idx="31">
                  <c:v>5.8871696828251396</c:v>
                </c:pt>
                <c:pt idx="32">
                  <c:v>4.7222950588529731</c:v>
                </c:pt>
                <c:pt idx="33">
                  <c:v>3.9986915274685328</c:v>
                </c:pt>
                <c:pt idx="34">
                  <c:v>5.0808251053192741</c:v>
                </c:pt>
                <c:pt idx="35">
                  <c:v>5.6219193143967283</c:v>
                </c:pt>
                <c:pt idx="36">
                  <c:v>5.6710762961466994</c:v>
                </c:pt>
                <c:pt idx="37">
                  <c:v>3.943702964043895</c:v>
                </c:pt>
                <c:pt idx="38">
                  <c:v>4.2452856015091012</c:v>
                </c:pt>
                <c:pt idx="39">
                  <c:v>4.6580413251970816</c:v>
                </c:pt>
                <c:pt idx="40">
                  <c:v>5.751847488144163</c:v>
                </c:pt>
                <c:pt idx="41">
                  <c:v>3.9798521860099698</c:v>
                </c:pt>
                <c:pt idx="42">
                  <c:v>4.8279898762995703</c:v>
                </c:pt>
                <c:pt idx="43">
                  <c:v>6.4650792349810846</c:v>
                </c:pt>
                <c:pt idx="44">
                  <c:v>4.1299295791899446</c:v>
                </c:pt>
                <c:pt idx="45">
                  <c:v>3.8253420749982392</c:v>
                </c:pt>
                <c:pt idx="46">
                  <c:v>4.2105024135928506</c:v>
                </c:pt>
                <c:pt idx="47">
                  <c:v>4.5768113912549291</c:v>
                </c:pt>
                <c:pt idx="48">
                  <c:v>4.2003667995863383</c:v>
                </c:pt>
                <c:pt idx="49">
                  <c:v>3.3624591013940872</c:v>
                </c:pt>
                <c:pt idx="50">
                  <c:v>4.534725414544182</c:v>
                </c:pt>
                <c:pt idx="51">
                  <c:v>3.5453636747984971</c:v>
                </c:pt>
                <c:pt idx="52">
                  <c:v>4.6663807323803743</c:v>
                </c:pt>
                <c:pt idx="53">
                  <c:v>4.0580951983550246</c:v>
                </c:pt>
                <c:pt idx="54">
                  <c:v>3.1991716469691331</c:v>
                </c:pt>
                <c:pt idx="55">
                  <c:v>3.555178506700011</c:v>
                </c:pt>
                <c:pt idx="56">
                  <c:v>2.0290599839512842</c:v>
                </c:pt>
                <c:pt idx="57">
                  <c:v>0.59059457714774699</c:v>
                </c:pt>
                <c:pt idx="58">
                  <c:v>2.1159807355332112</c:v>
                </c:pt>
                <c:pt idx="59">
                  <c:v>3.2550521122945191</c:v>
                </c:pt>
                <c:pt idx="60">
                  <c:v>2.276502393155921</c:v>
                </c:pt>
                <c:pt idx="61">
                  <c:v>3.2857061788504911</c:v>
                </c:pt>
                <c:pt idx="62">
                  <c:v>-0.53369598199119161</c:v>
                </c:pt>
                <c:pt idx="63">
                  <c:v>-4.8218279088509153</c:v>
                </c:pt>
                <c:pt idx="64">
                  <c:v>-7.5433727098461363</c:v>
                </c:pt>
                <c:pt idx="65">
                  <c:v>-10.319858528575059</c:v>
                </c:pt>
                <c:pt idx="66">
                  <c:v>-5.6357942076533591</c:v>
                </c:pt>
                <c:pt idx="67">
                  <c:v>-6.3292488924501296</c:v>
                </c:pt>
                <c:pt idx="68">
                  <c:v>-3.5631772738753531</c:v>
                </c:pt>
                <c:pt idx="69">
                  <c:v>-4.1617775440338907</c:v>
                </c:pt>
                <c:pt idx="70">
                  <c:v>-4.5832325212843434</c:v>
                </c:pt>
                <c:pt idx="71">
                  <c:v>-3.1984652098342239</c:v>
                </c:pt>
                <c:pt idx="72">
                  <c:v>-11.711816478420509</c:v>
                </c:pt>
                <c:pt idx="73">
                  <c:v>-12.13730462088283</c:v>
                </c:pt>
                <c:pt idx="74">
                  <c:v>-7.9386851392205902</c:v>
                </c:pt>
                <c:pt idx="75">
                  <c:v>-5.1442682654928831</c:v>
                </c:pt>
                <c:pt idx="76">
                  <c:v>-4.2930964149193134</c:v>
                </c:pt>
                <c:pt idx="77">
                  <c:v>-2.7453691927246271</c:v>
                </c:pt>
                <c:pt idx="78">
                  <c:v>-3.010157313012944</c:v>
                </c:pt>
                <c:pt idx="79">
                  <c:v>-4.532660360929686</c:v>
                </c:pt>
                <c:pt idx="80">
                  <c:v>-2.8784795599933721</c:v>
                </c:pt>
                <c:pt idx="81">
                  <c:v>-3.8229178245989521</c:v>
                </c:pt>
                <c:pt idx="82">
                  <c:v>-3.4463827626844359</c:v>
                </c:pt>
                <c:pt idx="83">
                  <c:v>-1.354661473304831</c:v>
                </c:pt>
                <c:pt idx="84">
                  <c:v>-4.1216466237216043</c:v>
                </c:pt>
                <c:pt idx="85">
                  <c:v>-4.6175453253111174</c:v>
                </c:pt>
                <c:pt idx="86">
                  <c:v>-4.7228132796570774</c:v>
                </c:pt>
                <c:pt idx="87">
                  <c:v>-6.1948230666841173</c:v>
                </c:pt>
                <c:pt idx="88">
                  <c:v>-7.2442940794043622</c:v>
                </c:pt>
                <c:pt idx="89">
                  <c:v>-7.071774270468322</c:v>
                </c:pt>
                <c:pt idx="90">
                  <c:v>-2.4208151608618032</c:v>
                </c:pt>
                <c:pt idx="91">
                  <c:v>-3.5565862399005721</c:v>
                </c:pt>
                <c:pt idx="92">
                  <c:v>-4.3491792363921054</c:v>
                </c:pt>
                <c:pt idx="93">
                  <c:v>-1.949422326054844</c:v>
                </c:pt>
                <c:pt idx="94">
                  <c:v>-3.1858665080311961</c:v>
                </c:pt>
                <c:pt idx="95">
                  <c:v>-1.128302418042965</c:v>
                </c:pt>
                <c:pt idx="96">
                  <c:v>-2.1496751083026422</c:v>
                </c:pt>
                <c:pt idx="97">
                  <c:v>-4.0945999664250907</c:v>
                </c:pt>
                <c:pt idx="98">
                  <c:v>-4.7260451942590267</c:v>
                </c:pt>
                <c:pt idx="99">
                  <c:v>-2.8761309065250442</c:v>
                </c:pt>
                <c:pt idx="100">
                  <c:v>-1.831133059557444</c:v>
                </c:pt>
                <c:pt idx="101">
                  <c:v>-3.4647508679408809</c:v>
                </c:pt>
                <c:pt idx="102">
                  <c:v>-1.7702845671421541</c:v>
                </c:pt>
                <c:pt idx="103">
                  <c:v>-0.57921398924000833</c:v>
                </c:pt>
                <c:pt idx="104">
                  <c:v>0.66082344039946217</c:v>
                </c:pt>
                <c:pt idx="105">
                  <c:v>-1.5127271531036319</c:v>
                </c:pt>
                <c:pt idx="106">
                  <c:v>-1.6151370290063269</c:v>
                </c:pt>
                <c:pt idx="107">
                  <c:v>-1.5305458384323509</c:v>
                </c:pt>
                <c:pt idx="108">
                  <c:v>-0.68516496041717567</c:v>
                </c:pt>
                <c:pt idx="109">
                  <c:v>0.1827470558658271</c:v>
                </c:pt>
                <c:pt idx="110">
                  <c:v>-0.7576418789835484</c:v>
                </c:pt>
                <c:pt idx="111">
                  <c:v>-2.4589134678953082</c:v>
                </c:pt>
                <c:pt idx="112">
                  <c:v>-1.0619224246481209</c:v>
                </c:pt>
                <c:pt idx="113">
                  <c:v>0.20837850849785289</c:v>
                </c:pt>
                <c:pt idx="114">
                  <c:v>5.415677943747534</c:v>
                </c:pt>
                <c:pt idx="115">
                  <c:v>10.478278435067921</c:v>
                </c:pt>
                <c:pt idx="116">
                  <c:v>14.186666092827711</c:v>
                </c:pt>
                <c:pt idx="117">
                  <c:v>12.44940948300512</c:v>
                </c:pt>
                <c:pt idx="118">
                  <c:v>12.04837354831602</c:v>
                </c:pt>
                <c:pt idx="119">
                  <c:v>11.57703977133944</c:v>
                </c:pt>
                <c:pt idx="120">
                  <c:v>11.10997282816869</c:v>
                </c:pt>
                <c:pt idx="121">
                  <c:v>9.0935069812154303</c:v>
                </c:pt>
                <c:pt idx="122">
                  <c:v>14.99339384140591</c:v>
                </c:pt>
                <c:pt idx="123">
                  <c:v>8.8319491992322092</c:v>
                </c:pt>
                <c:pt idx="124">
                  <c:v>10.201520135695221</c:v>
                </c:pt>
                <c:pt idx="125">
                  <c:v>8.6629801629436098</c:v>
                </c:pt>
                <c:pt idx="126">
                  <c:v>9.433221854005037</c:v>
                </c:pt>
                <c:pt idx="127">
                  <c:v>7.2726806329263427</c:v>
                </c:pt>
                <c:pt idx="128">
                  <c:v>6.6507629204857519</c:v>
                </c:pt>
                <c:pt idx="129">
                  <c:v>1.346353495292</c:v>
                </c:pt>
                <c:pt idx="130">
                  <c:v>0.75129200198509438</c:v>
                </c:pt>
                <c:pt idx="131">
                  <c:v>2.250224257538703</c:v>
                </c:pt>
                <c:pt idx="132">
                  <c:v>3.3664172301533322</c:v>
                </c:pt>
                <c:pt idx="133">
                  <c:v>2.72606665121394</c:v>
                </c:pt>
                <c:pt idx="134">
                  <c:v>3.158390615157642</c:v>
                </c:pt>
                <c:pt idx="135">
                  <c:v>3.8211222917728001</c:v>
                </c:pt>
                <c:pt idx="136">
                  <c:v>3.662453948144067</c:v>
                </c:pt>
                <c:pt idx="137">
                  <c:v>4.9936334643788971</c:v>
                </c:pt>
                <c:pt idx="138">
                  <c:v>5.0719184632913246</c:v>
                </c:pt>
                <c:pt idx="139">
                  <c:v>8.4087835488463156</c:v>
                </c:pt>
                <c:pt idx="140">
                  <c:v>6.5050354641651698</c:v>
                </c:pt>
                <c:pt idx="141">
                  <c:v>6.0513177644015439</c:v>
                </c:pt>
                <c:pt idx="142">
                  <c:v>6.1499165368807294</c:v>
                </c:pt>
                <c:pt idx="143">
                  <c:v>3.5105444951181468</c:v>
                </c:pt>
                <c:pt idx="144">
                  <c:v>3.84540370820012</c:v>
                </c:pt>
                <c:pt idx="145">
                  <c:v>5.3728308970167182</c:v>
                </c:pt>
                <c:pt idx="146">
                  <c:v>6.3681960516006004</c:v>
                </c:pt>
                <c:pt idx="147">
                  <c:v>5.3268169018607301</c:v>
                </c:pt>
                <c:pt idx="148">
                  <c:v>5.0541806752380101</c:v>
                </c:pt>
                <c:pt idx="149">
                  <c:v>4.7606702357590578</c:v>
                </c:pt>
                <c:pt idx="150">
                  <c:v>6.4278484203279547</c:v>
                </c:pt>
                <c:pt idx="151">
                  <c:v>8.1319626917062102</c:v>
                </c:pt>
                <c:pt idx="152">
                  <c:v>4.0140474416561487</c:v>
                </c:pt>
                <c:pt idx="153">
                  <c:v>6.1831422502427218</c:v>
                </c:pt>
                <c:pt idx="154">
                  <c:v>6.45014713412034</c:v>
                </c:pt>
                <c:pt idx="155">
                  <c:v>7.550693011316147</c:v>
                </c:pt>
                <c:pt idx="156">
                  <c:v>6.6493474632537994</c:v>
                </c:pt>
                <c:pt idx="157">
                  <c:v>4.6779066410219228</c:v>
                </c:pt>
                <c:pt idx="158">
                  <c:v>4.3359764014142783</c:v>
                </c:pt>
                <c:pt idx="159">
                  <c:v>5.155759287280743</c:v>
                </c:pt>
                <c:pt idx="160">
                  <c:v>5.4018968558313114</c:v>
                </c:pt>
                <c:pt idx="161">
                  <c:v>5.1295102721862706</c:v>
                </c:pt>
                <c:pt idx="162">
                  <c:v>5.4110416353371038</c:v>
                </c:pt>
                <c:pt idx="163">
                  <c:v>6.1521879253561256</c:v>
                </c:pt>
                <c:pt idx="164">
                  <c:v>5.7968598176026758</c:v>
                </c:pt>
                <c:pt idx="165">
                  <c:v>5.3261986100703966</c:v>
                </c:pt>
                <c:pt idx="166">
                  <c:v>6.3341199998355844</c:v>
                </c:pt>
                <c:pt idx="167">
                  <c:v>4.793188041286232</c:v>
                </c:pt>
                <c:pt idx="168">
                  <c:v>2.498261689530767</c:v>
                </c:pt>
                <c:pt idx="169">
                  <c:v>5.6962293031346833</c:v>
                </c:pt>
                <c:pt idx="170">
                  <c:v>5.8667205478021787</c:v>
                </c:pt>
                <c:pt idx="171">
                  <c:v>6.556805985748885</c:v>
                </c:pt>
                <c:pt idx="172">
                  <c:v>9.0243416645888175</c:v>
                </c:pt>
                <c:pt idx="173">
                  <c:v>11.403048500732069</c:v>
                </c:pt>
                <c:pt idx="174">
                  <c:v>6.3587929057598709</c:v>
                </c:pt>
                <c:pt idx="175">
                  <c:v>7.553497707535672</c:v>
                </c:pt>
                <c:pt idx="176">
                  <c:v>7.1606000852523177</c:v>
                </c:pt>
                <c:pt idx="177">
                  <c:v>6.9040815358087384</c:v>
                </c:pt>
                <c:pt idx="178">
                  <c:v>5.0444269252716909</c:v>
                </c:pt>
                <c:pt idx="179">
                  <c:v>5.7425312518977822</c:v>
                </c:pt>
                <c:pt idx="180">
                  <c:v>6.2602907517094977</c:v>
                </c:pt>
                <c:pt idx="181">
                  <c:v>8.1896353739691232</c:v>
                </c:pt>
                <c:pt idx="182">
                  <c:v>7.2951901049985626</c:v>
                </c:pt>
                <c:pt idx="183">
                  <c:v>8.3902379613203912</c:v>
                </c:pt>
                <c:pt idx="184">
                  <c:v>6.3819429059587911</c:v>
                </c:pt>
                <c:pt idx="185">
                  <c:v>5.7115037880601021</c:v>
                </c:pt>
                <c:pt idx="186">
                  <c:v>5.3553832102093342</c:v>
                </c:pt>
                <c:pt idx="187">
                  <c:v>5.1742066406451412</c:v>
                </c:pt>
                <c:pt idx="188">
                  <c:v>5.5474294190340094</c:v>
                </c:pt>
                <c:pt idx="189">
                  <c:v>6.2255467102587669</c:v>
                </c:pt>
                <c:pt idx="190">
                  <c:v>5.7147579884661504</c:v>
                </c:pt>
                <c:pt idx="191">
                  <c:v>4.3691951929267461</c:v>
                </c:pt>
                <c:pt idx="192">
                  <c:v>4.7479851947124763</c:v>
                </c:pt>
                <c:pt idx="193">
                  <c:v>3.0455049462342458</c:v>
                </c:pt>
                <c:pt idx="194">
                  <c:v>2.094624996854237</c:v>
                </c:pt>
                <c:pt idx="195">
                  <c:v>3.3936636456188851</c:v>
                </c:pt>
                <c:pt idx="196">
                  <c:v>4.9867089153558526</c:v>
                </c:pt>
                <c:pt idx="197">
                  <c:v>3.4306418653128299</c:v>
                </c:pt>
                <c:pt idx="198">
                  <c:v>3.7495462051884658</c:v>
                </c:pt>
                <c:pt idx="199">
                  <c:v>3.047155364798416</c:v>
                </c:pt>
                <c:pt idx="200">
                  <c:v>3.4551478995956142</c:v>
                </c:pt>
                <c:pt idx="201">
                  <c:v>4.8513003982328442</c:v>
                </c:pt>
                <c:pt idx="202">
                  <c:v>5.7940974104794192</c:v>
                </c:pt>
                <c:pt idx="203">
                  <c:v>4.6698828113276933</c:v>
                </c:pt>
                <c:pt idx="204">
                  <c:v>4.3276068884893277</c:v>
                </c:pt>
                <c:pt idx="205">
                  <c:v>4.832201832729015</c:v>
                </c:pt>
                <c:pt idx="206">
                  <c:v>4.1531275712884277</c:v>
                </c:pt>
                <c:pt idx="207">
                  <c:v>3.0889660878426031</c:v>
                </c:pt>
              </c:numCache>
            </c:numRef>
          </c:val>
          <c:smooth val="0"/>
          <c:extLst>
            <c:ext xmlns:c16="http://schemas.microsoft.com/office/drawing/2014/chart" uri="{C3380CC4-5D6E-409C-BE32-E72D297353CC}">
              <c16:uniqueId val="{00000005-707C-41D6-890E-A6288FA3B921}"/>
            </c:ext>
          </c:extLst>
        </c:ser>
        <c:ser>
          <c:idx val="2"/>
          <c:order val="2"/>
          <c:tx>
            <c:strRef>
              <c:f>'GDP_GROWTH EM'!$D$1</c:f>
              <c:strCache>
                <c:ptCount val="1"/>
                <c:pt idx="0">
                  <c:v>India</c:v>
                </c:pt>
              </c:strCache>
            </c:strRef>
          </c:tx>
          <c:spPr>
            <a:ln w="19050" cap="rnd">
              <a:solidFill>
                <a:srgbClr val="77A574"/>
              </a:solidFill>
              <a:round/>
            </a:ln>
            <a:effectLst/>
          </c:spPr>
          <c:marker>
            <c:symbol val="none"/>
          </c:marker>
          <c:dLbls>
            <c:dLbl>
              <c:idx val="207"/>
              <c:layout>
                <c:manualLayout>
                  <c:x val="0"/>
                  <c:y val="-0.1227454744745206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07C-41D6-890E-A6288FA3B921}"/>
                </c:ext>
              </c:extLst>
            </c:dLbl>
            <c:dLbl>
              <c:idx val="210"/>
              <c:layout>
                <c:manualLayout>
                  <c:x val="-1.1681989833986033E-16"/>
                  <c:y val="2.16526089518364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07C-41D6-890E-A6288FA3B921}"/>
                </c:ext>
              </c:extLst>
            </c:dLbl>
            <c:dLbl>
              <c:idx val="211"/>
              <c:layout>
                <c:manualLayout>
                  <c:x val="0"/>
                  <c:y val="-5.17814659047588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07C-41D6-890E-A6288FA3B921}"/>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EM'!$D$3:$D$210</c:f>
              <c:numCache>
                <c:formatCode>General</c:formatCode>
                <c:ptCount val="208"/>
                <c:pt idx="0">
                  <c:v>5.9713005184105423</c:v>
                </c:pt>
                <c:pt idx="1">
                  <c:v>4.6841055048248714</c:v>
                </c:pt>
                <c:pt idx="2">
                  <c:v>5.3904216736432158</c:v>
                </c:pt>
                <c:pt idx="3">
                  <c:v>5.4774286615839056</c:v>
                </c:pt>
                <c:pt idx="4">
                  <c:v>6.6787465754039399</c:v>
                </c:pt>
                <c:pt idx="5">
                  <c:v>6.9371922851570957</c:v>
                </c:pt>
                <c:pt idx="6">
                  <c:v>6.8719945190430209</c:v>
                </c:pt>
                <c:pt idx="7">
                  <c:v>5.2993849895320171</c:v>
                </c:pt>
                <c:pt idx="8">
                  <c:v>6.4403326131570307</c:v>
                </c:pt>
                <c:pt idx="9">
                  <c:v>7.2566104687058512</c:v>
                </c:pt>
                <c:pt idx="10">
                  <c:v>6.090917735564342</c:v>
                </c:pt>
                <c:pt idx="11">
                  <c:v>5.64416253860505</c:v>
                </c:pt>
                <c:pt idx="12">
                  <c:v>4.95096867799439</c:v>
                </c:pt>
                <c:pt idx="13">
                  <c:v>5.5973563503035004</c:v>
                </c:pt>
                <c:pt idx="14">
                  <c:v>4.60669645055596</c:v>
                </c:pt>
                <c:pt idx="15">
                  <c:v>5.6541374490323966</c:v>
                </c:pt>
                <c:pt idx="16">
                  <c:v>6.0872145876751613</c:v>
                </c:pt>
                <c:pt idx="17">
                  <c:v>5.3412415220743528</c:v>
                </c:pt>
                <c:pt idx="18">
                  <c:v>7.6821667558420303</c:v>
                </c:pt>
                <c:pt idx="19">
                  <c:v>6.1106835874019447</c:v>
                </c:pt>
                <c:pt idx="20">
                  <c:v>8.1503875985632934</c:v>
                </c:pt>
                <c:pt idx="21">
                  <c:v>7.0909956478464391</c:v>
                </c:pt>
                <c:pt idx="22">
                  <c:v>7.303476350504857</c:v>
                </c:pt>
                <c:pt idx="23">
                  <c:v>5.3517815449858963</c:v>
                </c:pt>
                <c:pt idx="24">
                  <c:v>4.9617771462572673</c:v>
                </c:pt>
                <c:pt idx="25">
                  <c:v>5.4425086730396242</c:v>
                </c:pt>
                <c:pt idx="26">
                  <c:v>5.2027116689352759</c:v>
                </c:pt>
                <c:pt idx="27">
                  <c:v>4.4475343368387037</c:v>
                </c:pt>
                <c:pt idx="28">
                  <c:v>4.0909118941158464</c:v>
                </c:pt>
                <c:pt idx="29">
                  <c:v>4.4664040377765897</c:v>
                </c:pt>
                <c:pt idx="30">
                  <c:v>5.1706188966921438</c:v>
                </c:pt>
                <c:pt idx="31">
                  <c:v>4.0541934286687278</c:v>
                </c:pt>
                <c:pt idx="32">
                  <c:v>4.6660730953187421</c:v>
                </c:pt>
                <c:pt idx="33">
                  <c:v>4.1709289725725078</c:v>
                </c:pt>
                <c:pt idx="34">
                  <c:v>6.2206436574234418</c:v>
                </c:pt>
                <c:pt idx="35">
                  <c:v>5.1758092029686527</c:v>
                </c:pt>
                <c:pt idx="36">
                  <c:v>4.7365122151663028</c:v>
                </c:pt>
                <c:pt idx="37">
                  <c:v>5.6081766984557868</c:v>
                </c:pt>
                <c:pt idx="38">
                  <c:v>2.7098928178032748</c:v>
                </c:pt>
                <c:pt idx="39">
                  <c:v>2.012892268656933</c:v>
                </c:pt>
                <c:pt idx="40">
                  <c:v>3.928977644580764</c:v>
                </c:pt>
                <c:pt idx="41">
                  <c:v>4.6195516066868691</c:v>
                </c:pt>
                <c:pt idx="42">
                  <c:v>4.3423318761671599</c:v>
                </c:pt>
                <c:pt idx="43">
                  <c:v>3.8393352901959861</c:v>
                </c:pt>
                <c:pt idx="44">
                  <c:v>3.420957091516073</c:v>
                </c:pt>
                <c:pt idx="45">
                  <c:v>4.3511372590797377</c:v>
                </c:pt>
                <c:pt idx="46">
                  <c:v>3.287800482807095</c:v>
                </c:pt>
                <c:pt idx="47">
                  <c:v>3.377389745510273</c:v>
                </c:pt>
                <c:pt idx="48">
                  <c:v>5.2262081265751252</c:v>
                </c:pt>
                <c:pt idx="49">
                  <c:v>4.5038572935570924</c:v>
                </c:pt>
                <c:pt idx="50">
                  <c:v>4.4966665224083782</c:v>
                </c:pt>
                <c:pt idx="51">
                  <c:v>5.1738186886625392</c:v>
                </c:pt>
                <c:pt idx="52">
                  <c:v>4.6273214391077122</c:v>
                </c:pt>
                <c:pt idx="53">
                  <c:v>4.7261381539325908</c:v>
                </c:pt>
                <c:pt idx="54">
                  <c:v>4.6043440741944819</c:v>
                </c:pt>
                <c:pt idx="55">
                  <c:v>6.0866725082694417</c:v>
                </c:pt>
                <c:pt idx="56">
                  <c:v>4.6287493827557906</c:v>
                </c:pt>
                <c:pt idx="57">
                  <c:v>5.4610973293785694</c:v>
                </c:pt>
                <c:pt idx="58">
                  <c:v>5.3534485388957567</c:v>
                </c:pt>
                <c:pt idx="59">
                  <c:v>4.9055437144814764</c:v>
                </c:pt>
                <c:pt idx="60">
                  <c:v>3.8530632417178192</c:v>
                </c:pt>
                <c:pt idx="61">
                  <c:v>-0.1038549850969942</c:v>
                </c:pt>
                <c:pt idx="62">
                  <c:v>-14.15477826943537</c:v>
                </c:pt>
                <c:pt idx="63">
                  <c:v>-20.637366270561511</c:v>
                </c:pt>
                <c:pt idx="64">
                  <c:v>-21.284168303360101</c:v>
                </c:pt>
                <c:pt idx="65">
                  <c:v>-22.687784486401199</c:v>
                </c:pt>
                <c:pt idx="66">
                  <c:v>-23.5070301403372</c:v>
                </c:pt>
                <c:pt idx="67">
                  <c:v>-22.29061114025258</c:v>
                </c:pt>
                <c:pt idx="68">
                  <c:v>-20.801538332782972</c:v>
                </c:pt>
                <c:pt idx="69">
                  <c:v>-18.470355332664791</c:v>
                </c:pt>
                <c:pt idx="70">
                  <c:v>-14.36665214267609</c:v>
                </c:pt>
                <c:pt idx="71">
                  <c:v>-13.585932662909659</c:v>
                </c:pt>
                <c:pt idx="72">
                  <c:v>-13.41222417005477</c:v>
                </c:pt>
                <c:pt idx="73">
                  <c:v>-12.682643625449099</c:v>
                </c:pt>
                <c:pt idx="74">
                  <c:v>-10.875261598571541</c:v>
                </c:pt>
                <c:pt idx="75">
                  <c:v>-9.6361013834314946</c:v>
                </c:pt>
                <c:pt idx="76">
                  <c:v>-9.4087247606784192</c:v>
                </c:pt>
                <c:pt idx="77">
                  <c:v>-9.6652972104870365</c:v>
                </c:pt>
                <c:pt idx="78">
                  <c:v>-8.1400699855584815</c:v>
                </c:pt>
                <c:pt idx="79">
                  <c:v>-5.1276045453521464</c:v>
                </c:pt>
                <c:pt idx="80">
                  <c:v>-5.649472406888405</c:v>
                </c:pt>
                <c:pt idx="81">
                  <c:v>-6.2225203961979441</c:v>
                </c:pt>
                <c:pt idx="82">
                  <c:v>-6.6918664933512089</c:v>
                </c:pt>
                <c:pt idx="83">
                  <c:v>-4.8560929212090027</c:v>
                </c:pt>
                <c:pt idx="84">
                  <c:v>-4.2223705435453542</c:v>
                </c:pt>
                <c:pt idx="85">
                  <c:v>-3.3961533585419539</c:v>
                </c:pt>
                <c:pt idx="86">
                  <c:v>-3.446084940156791</c:v>
                </c:pt>
                <c:pt idx="87">
                  <c:v>-2.7541423204959821</c:v>
                </c:pt>
                <c:pt idx="88">
                  <c:v>-0.47014850849220358</c:v>
                </c:pt>
                <c:pt idx="89">
                  <c:v>0.25856937892381338</c:v>
                </c:pt>
                <c:pt idx="90">
                  <c:v>0.66247397475062197</c:v>
                </c:pt>
                <c:pt idx="91">
                  <c:v>0.61467774140272691</c:v>
                </c:pt>
                <c:pt idx="92">
                  <c:v>1.1444467827979159</c:v>
                </c:pt>
                <c:pt idx="93">
                  <c:v>1.0720749857054861</c:v>
                </c:pt>
                <c:pt idx="94">
                  <c:v>1.755595138666435</c:v>
                </c:pt>
                <c:pt idx="95">
                  <c:v>1.188854592966071</c:v>
                </c:pt>
                <c:pt idx="96">
                  <c:v>1.8821662063323901</c:v>
                </c:pt>
                <c:pt idx="97">
                  <c:v>1.213457720438726</c:v>
                </c:pt>
                <c:pt idx="98">
                  <c:v>2.5326027033187959</c:v>
                </c:pt>
                <c:pt idx="99">
                  <c:v>2.1770535348952111</c:v>
                </c:pt>
                <c:pt idx="100">
                  <c:v>-1.9505791537584991</c:v>
                </c:pt>
                <c:pt idx="101">
                  <c:v>-1.5883329734934371</c:v>
                </c:pt>
                <c:pt idx="102">
                  <c:v>1.0205314080311481</c:v>
                </c:pt>
                <c:pt idx="103">
                  <c:v>1.1225183766916289</c:v>
                </c:pt>
                <c:pt idx="104">
                  <c:v>2.071153329553471</c:v>
                </c:pt>
                <c:pt idx="105">
                  <c:v>1.628349804764154</c:v>
                </c:pt>
                <c:pt idx="106">
                  <c:v>3.0195616118403121</c:v>
                </c:pt>
                <c:pt idx="107">
                  <c:v>0.96465568499098231</c:v>
                </c:pt>
                <c:pt idx="108">
                  <c:v>2.320035683996136</c:v>
                </c:pt>
                <c:pt idx="109">
                  <c:v>1.8309748383173901</c:v>
                </c:pt>
                <c:pt idx="110">
                  <c:v>1.05468461193973</c:v>
                </c:pt>
                <c:pt idx="111">
                  <c:v>1.7527225963573769</c:v>
                </c:pt>
                <c:pt idx="112">
                  <c:v>3.573231566445775</c:v>
                </c:pt>
                <c:pt idx="113">
                  <c:v>9.1738595116296118</c:v>
                </c:pt>
                <c:pt idx="114">
                  <c:v>16.147658601282139</c:v>
                </c:pt>
                <c:pt idx="115">
                  <c:v>19.744141843606169</c:v>
                </c:pt>
                <c:pt idx="116">
                  <c:v>18.899249437113632</c:v>
                </c:pt>
                <c:pt idx="117">
                  <c:v>20.157595977558461</c:v>
                </c:pt>
                <c:pt idx="118">
                  <c:v>20.390375607134722</c:v>
                </c:pt>
                <c:pt idx="119">
                  <c:v>19.728644081351</c:v>
                </c:pt>
                <c:pt idx="120">
                  <c:v>17.965297474083389</c:v>
                </c:pt>
                <c:pt idx="121">
                  <c:v>15.386040588391451</c:v>
                </c:pt>
                <c:pt idx="122">
                  <c:v>12.868634006010071</c:v>
                </c:pt>
                <c:pt idx="123">
                  <c:v>10.57975098949948</c:v>
                </c:pt>
                <c:pt idx="124">
                  <c:v>10.085852929634109</c:v>
                </c:pt>
                <c:pt idx="125">
                  <c:v>11.44081196459897</c:v>
                </c:pt>
                <c:pt idx="126">
                  <c:v>13.14347588006447</c:v>
                </c:pt>
                <c:pt idx="127">
                  <c:v>12.93134086110323</c:v>
                </c:pt>
                <c:pt idx="128">
                  <c:v>11.531273298729189</c:v>
                </c:pt>
                <c:pt idx="129">
                  <c:v>11.885912017997081</c:v>
                </c:pt>
                <c:pt idx="130">
                  <c:v>12.064366753904959</c:v>
                </c:pt>
                <c:pt idx="131">
                  <c:v>12.460700608784251</c:v>
                </c:pt>
                <c:pt idx="132">
                  <c:v>13.19641864619326</c:v>
                </c:pt>
                <c:pt idx="133">
                  <c:v>12.184149800616209</c:v>
                </c:pt>
                <c:pt idx="134">
                  <c:v>10.75307492782323</c:v>
                </c:pt>
                <c:pt idx="135">
                  <c:v>9.5318417683993157</c:v>
                </c:pt>
                <c:pt idx="136">
                  <c:v>8.8564369949831825</c:v>
                </c:pt>
                <c:pt idx="137">
                  <c:v>8.4085818809381241</c:v>
                </c:pt>
                <c:pt idx="138">
                  <c:v>8.1377211781981789</c:v>
                </c:pt>
                <c:pt idx="139">
                  <c:v>6.7240530538374177</c:v>
                </c:pt>
                <c:pt idx="140">
                  <c:v>6.9993405091052674</c:v>
                </c:pt>
                <c:pt idx="141">
                  <c:v>5.7461445527854584</c:v>
                </c:pt>
                <c:pt idx="142">
                  <c:v>5.1932842560634587</c:v>
                </c:pt>
                <c:pt idx="143">
                  <c:v>6.085378615587353</c:v>
                </c:pt>
                <c:pt idx="144">
                  <c:v>3.9443096743144439</c:v>
                </c:pt>
                <c:pt idx="145">
                  <c:v>4.8966320926255991</c:v>
                </c:pt>
                <c:pt idx="146">
                  <c:v>6.7297476155057563</c:v>
                </c:pt>
                <c:pt idx="147">
                  <c:v>5.7743880713216011</c:v>
                </c:pt>
                <c:pt idx="148">
                  <c:v>6.4759769201760022</c:v>
                </c:pt>
                <c:pt idx="149">
                  <c:v>6.7040306251926243</c:v>
                </c:pt>
                <c:pt idx="150">
                  <c:v>5.5439340958716432</c:v>
                </c:pt>
                <c:pt idx="151">
                  <c:v>4.6788950893598766</c:v>
                </c:pt>
                <c:pt idx="152">
                  <c:v>6.5814356557607852</c:v>
                </c:pt>
                <c:pt idx="153">
                  <c:v>6.8613082549886553</c:v>
                </c:pt>
                <c:pt idx="154">
                  <c:v>8.0773152793540195</c:v>
                </c:pt>
                <c:pt idx="155">
                  <c:v>6.5830909607304253</c:v>
                </c:pt>
                <c:pt idx="156">
                  <c:v>5.2616624587246257</c:v>
                </c:pt>
                <c:pt idx="157">
                  <c:v>4.4395774807588761</c:v>
                </c:pt>
                <c:pt idx="158">
                  <c:v>5.4984965706125282</c:v>
                </c:pt>
                <c:pt idx="159">
                  <c:v>5.1152654533934028</c:v>
                </c:pt>
                <c:pt idx="160">
                  <c:v>5.5720427990609052</c:v>
                </c:pt>
                <c:pt idx="161">
                  <c:v>6.3380375992195876</c:v>
                </c:pt>
                <c:pt idx="162">
                  <c:v>6.4346594254028817</c:v>
                </c:pt>
                <c:pt idx="163">
                  <c:v>5.7424184976647146</c:v>
                </c:pt>
                <c:pt idx="164">
                  <c:v>6.4605584450252227</c:v>
                </c:pt>
                <c:pt idx="165">
                  <c:v>6.3103992342088491</c:v>
                </c:pt>
                <c:pt idx="166">
                  <c:v>6.6734909663564341</c:v>
                </c:pt>
                <c:pt idx="167">
                  <c:v>9.1130039120286153</c:v>
                </c:pt>
                <c:pt idx="168">
                  <c:v>8.3102747604101559</c:v>
                </c:pt>
                <c:pt idx="169">
                  <c:v>11.86886477004632</c:v>
                </c:pt>
                <c:pt idx="170">
                  <c:v>13.5687114871841</c:v>
                </c:pt>
                <c:pt idx="171">
                  <c:v>12.897461621078939</c:v>
                </c:pt>
                <c:pt idx="172">
                  <c:v>15.46395345183876</c:v>
                </c:pt>
                <c:pt idx="173">
                  <c:v>16.860082976560989</c:v>
                </c:pt>
                <c:pt idx="174">
                  <c:v>17.96079235258042</c:v>
                </c:pt>
                <c:pt idx="175">
                  <c:v>17.466056494022311</c:v>
                </c:pt>
                <c:pt idx="176">
                  <c:v>14.04873931301108</c:v>
                </c:pt>
                <c:pt idx="177">
                  <c:v>11.50083167014582</c:v>
                </c:pt>
                <c:pt idx="178">
                  <c:v>7.9607961571518917</c:v>
                </c:pt>
                <c:pt idx="179">
                  <c:v>8.3223642147166572</c:v>
                </c:pt>
                <c:pt idx="180">
                  <c:v>8.7412778068862238</c:v>
                </c:pt>
                <c:pt idx="181">
                  <c:v>6.4158367231458033</c:v>
                </c:pt>
                <c:pt idx="182">
                  <c:v>5.1117716895590064</c:v>
                </c:pt>
                <c:pt idx="183">
                  <c:v>6.492738167475582</c:v>
                </c:pt>
                <c:pt idx="184">
                  <c:v>5.2543648552729456</c:v>
                </c:pt>
                <c:pt idx="185">
                  <c:v>5.5707415499463337</c:v>
                </c:pt>
                <c:pt idx="186">
                  <c:v>5.9495996286689063</c:v>
                </c:pt>
                <c:pt idx="187">
                  <c:v>6.250015583354867</c:v>
                </c:pt>
                <c:pt idx="188">
                  <c:v>5.6355619594044217</c:v>
                </c:pt>
                <c:pt idx="189">
                  <c:v>6.0090727702654521</c:v>
                </c:pt>
                <c:pt idx="190">
                  <c:v>8.0381305477506633</c:v>
                </c:pt>
                <c:pt idx="191">
                  <c:v>5.1725817574131803</c:v>
                </c:pt>
                <c:pt idx="192">
                  <c:v>4.2582456935290081</c:v>
                </c:pt>
                <c:pt idx="193">
                  <c:v>3.3077668438517511</c:v>
                </c:pt>
                <c:pt idx="194">
                  <c:v>4.3630585933815551</c:v>
                </c:pt>
                <c:pt idx="195">
                  <c:v>4.0407469981910706</c:v>
                </c:pt>
                <c:pt idx="196">
                  <c:v>5.239324488143601</c:v>
                </c:pt>
                <c:pt idx="197">
                  <c:v>5.6946571140529016</c:v>
                </c:pt>
                <c:pt idx="198">
                  <c:v>5.1332352445962171</c:v>
                </c:pt>
                <c:pt idx="199">
                  <c:v>5.0855508994462646</c:v>
                </c:pt>
                <c:pt idx="200">
                  <c:v>3.6164462025146711</c:v>
                </c:pt>
                <c:pt idx="201">
                  <c:v>3.7986756218419648</c:v>
                </c:pt>
                <c:pt idx="202">
                  <c:v>4.6258267462693041</c:v>
                </c:pt>
                <c:pt idx="203">
                  <c:v>4.9142338324130677</c:v>
                </c:pt>
                <c:pt idx="204">
                  <c:v>5.2523700689808814</c:v>
                </c:pt>
                <c:pt idx="205">
                  <c:v>4.0039088327775723</c:v>
                </c:pt>
                <c:pt idx="206">
                  <c:v>0.98121723628156876</c:v>
                </c:pt>
                <c:pt idx="207">
                  <c:v>3.759932046806711</c:v>
                </c:pt>
              </c:numCache>
            </c:numRef>
          </c:val>
          <c:smooth val="0"/>
          <c:extLst>
            <c:ext xmlns:c16="http://schemas.microsoft.com/office/drawing/2014/chart" uri="{C3380CC4-5D6E-409C-BE32-E72D297353CC}">
              <c16:uniqueId val="{00000008-707C-41D6-890E-A6288FA3B921}"/>
            </c:ext>
          </c:extLst>
        </c:ser>
        <c:ser>
          <c:idx val="3"/>
          <c:order val="3"/>
          <c:tx>
            <c:strRef>
              <c:f>'GDP_GROWTH EM'!$E$1</c:f>
              <c:strCache>
                <c:ptCount val="1"/>
                <c:pt idx="0">
                  <c:v>Mexico</c:v>
                </c:pt>
              </c:strCache>
            </c:strRef>
          </c:tx>
          <c:spPr>
            <a:ln w="19050" cap="rnd">
              <a:solidFill>
                <a:schemeClr val="accent4"/>
              </a:solidFill>
              <a:round/>
            </a:ln>
            <a:effectLst/>
          </c:spPr>
          <c:marker>
            <c:symbol val="none"/>
          </c:marker>
          <c:dLbls>
            <c:dLbl>
              <c:idx val="207"/>
              <c:layout>
                <c:manualLayout>
                  <c:x val="0"/>
                  <c:y val="2.78966987442092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707C-41D6-890E-A6288FA3B921}"/>
                </c:ext>
              </c:extLst>
            </c:dLbl>
            <c:dLbl>
              <c:idx val="210"/>
              <c:layout>
                <c:manualLayout>
                  <c:x val="-1.1681989833986033E-16"/>
                  <c:y val="-3.89746961133055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07C-41D6-890E-A6288FA3B921}"/>
                </c:ext>
              </c:extLst>
            </c:dLbl>
            <c:dLbl>
              <c:idx val="211"/>
              <c:layout>
                <c:manualLayout>
                  <c:x val="0"/>
                  <c:y val="6.04117102222185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07C-41D6-890E-A6288FA3B921}"/>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EM'!$E$3:$E$210</c:f>
              <c:numCache>
                <c:formatCode>General</c:formatCode>
                <c:ptCount val="208"/>
                <c:pt idx="0">
                  <c:v>1.482664888024618</c:v>
                </c:pt>
                <c:pt idx="1">
                  <c:v>0.80716561990550706</c:v>
                </c:pt>
                <c:pt idx="2">
                  <c:v>0.27402118275452098</c:v>
                </c:pt>
                <c:pt idx="3">
                  <c:v>0.46425751479980859</c:v>
                </c:pt>
                <c:pt idx="4">
                  <c:v>-5.3493275233111717E-2</c:v>
                </c:pt>
                <c:pt idx="5">
                  <c:v>0.15561763616770061</c:v>
                </c:pt>
                <c:pt idx="6">
                  <c:v>0.83691530057033015</c:v>
                </c:pt>
                <c:pt idx="7">
                  <c:v>1.142687516925643</c:v>
                </c:pt>
                <c:pt idx="8">
                  <c:v>1.159640290840263</c:v>
                </c:pt>
                <c:pt idx="9">
                  <c:v>0.61469924793145969</c:v>
                </c:pt>
                <c:pt idx="10">
                  <c:v>0.77445738900174632</c:v>
                </c:pt>
                <c:pt idx="11">
                  <c:v>1.399238927146772</c:v>
                </c:pt>
                <c:pt idx="12">
                  <c:v>1.238351475359879</c:v>
                </c:pt>
                <c:pt idx="13">
                  <c:v>4.7222529982578614</c:v>
                </c:pt>
                <c:pt idx="14">
                  <c:v>1.529778778068118</c:v>
                </c:pt>
                <c:pt idx="15">
                  <c:v>0.93656965533263248</c:v>
                </c:pt>
                <c:pt idx="16">
                  <c:v>1.8338782168131249</c:v>
                </c:pt>
                <c:pt idx="17">
                  <c:v>1.0710870197764371</c:v>
                </c:pt>
                <c:pt idx="18">
                  <c:v>-1.499865309512788E-2</c:v>
                </c:pt>
                <c:pt idx="19">
                  <c:v>0.74926807534807338</c:v>
                </c:pt>
                <c:pt idx="20">
                  <c:v>2.4567333267459981E-2</c:v>
                </c:pt>
                <c:pt idx="21">
                  <c:v>-0.47957508921010911</c:v>
                </c:pt>
                <c:pt idx="22">
                  <c:v>-0.42970095148832288</c:v>
                </c:pt>
                <c:pt idx="23">
                  <c:v>-0.3747217678763593</c:v>
                </c:pt>
                <c:pt idx="24">
                  <c:v>0.69088259192490953</c:v>
                </c:pt>
                <c:pt idx="25">
                  <c:v>-0.24988027338186239</c:v>
                </c:pt>
                <c:pt idx="26">
                  <c:v>-0.49710535615726542</c:v>
                </c:pt>
                <c:pt idx="27">
                  <c:v>0.93191606878525712</c:v>
                </c:pt>
                <c:pt idx="28">
                  <c:v>-0.2359772478504249</c:v>
                </c:pt>
                <c:pt idx="29">
                  <c:v>0.9572573127440116</c:v>
                </c:pt>
                <c:pt idx="30">
                  <c:v>1.301634943724711</c:v>
                </c:pt>
                <c:pt idx="31">
                  <c:v>1.4944579663872299</c:v>
                </c:pt>
                <c:pt idx="32">
                  <c:v>0.72613534463128082</c:v>
                </c:pt>
                <c:pt idx="33">
                  <c:v>0.2218705603833121</c:v>
                </c:pt>
                <c:pt idx="34">
                  <c:v>1.512366413155257</c:v>
                </c:pt>
                <c:pt idx="35">
                  <c:v>2.131164628383857</c:v>
                </c:pt>
                <c:pt idx="36">
                  <c:v>-0.1170197102825986</c:v>
                </c:pt>
                <c:pt idx="37">
                  <c:v>-0.1061096200341077</c:v>
                </c:pt>
                <c:pt idx="38">
                  <c:v>0.44748475510658958</c:v>
                </c:pt>
                <c:pt idx="39">
                  <c:v>-0.63953956349280305</c:v>
                </c:pt>
                <c:pt idx="40">
                  <c:v>-0.91949447979301413</c:v>
                </c:pt>
                <c:pt idx="41">
                  <c:v>-0.54280677931145849</c:v>
                </c:pt>
                <c:pt idx="42">
                  <c:v>-0.16226622526821241</c:v>
                </c:pt>
                <c:pt idx="43">
                  <c:v>7.9816559179003155E-2</c:v>
                </c:pt>
                <c:pt idx="44">
                  <c:v>-0.30958426321089988</c:v>
                </c:pt>
                <c:pt idx="45">
                  <c:v>-8.2906905437198988E-2</c:v>
                </c:pt>
                <c:pt idx="46">
                  <c:v>-0.33275543133326962</c:v>
                </c:pt>
                <c:pt idx="47">
                  <c:v>-0.45067597105325352</c:v>
                </c:pt>
                <c:pt idx="48">
                  <c:v>6.9178272991405249E-2</c:v>
                </c:pt>
                <c:pt idx="49">
                  <c:v>-0.12639701447029941</c:v>
                </c:pt>
                <c:pt idx="50">
                  <c:v>-1.5803714753147791E-2</c:v>
                </c:pt>
                <c:pt idx="51">
                  <c:v>0.15432900497271351</c:v>
                </c:pt>
                <c:pt idx="52">
                  <c:v>0.66817293269296352</c:v>
                </c:pt>
                <c:pt idx="53">
                  <c:v>1.2252449539868819</c:v>
                </c:pt>
                <c:pt idx="54">
                  <c:v>0.97035164932148865</c:v>
                </c:pt>
                <c:pt idx="55">
                  <c:v>0.95175658428404974</c:v>
                </c:pt>
                <c:pt idx="56">
                  <c:v>0.37871932518910179</c:v>
                </c:pt>
                <c:pt idx="57">
                  <c:v>-0.2078859636907443</c:v>
                </c:pt>
                <c:pt idx="58">
                  <c:v>-0.85870528323379036</c:v>
                </c:pt>
                <c:pt idx="59">
                  <c:v>0.45711034011578461</c:v>
                </c:pt>
                <c:pt idx="60">
                  <c:v>0.83207288665917178</c:v>
                </c:pt>
                <c:pt idx="61">
                  <c:v>-1.482156206714252</c:v>
                </c:pt>
                <c:pt idx="62">
                  <c:v>-9.1767724194239868</c:v>
                </c:pt>
                <c:pt idx="63">
                  <c:v>-14.982940978648219</c:v>
                </c:pt>
                <c:pt idx="64">
                  <c:v>-16.096876529585568</c:v>
                </c:pt>
                <c:pt idx="65">
                  <c:v>-18.701235468243201</c:v>
                </c:pt>
                <c:pt idx="66">
                  <c:v>-19.280674777620241</c:v>
                </c:pt>
                <c:pt idx="67">
                  <c:v>-18.271333767777989</c:v>
                </c:pt>
                <c:pt idx="68">
                  <c:v>-18.74817769326005</c:v>
                </c:pt>
                <c:pt idx="69">
                  <c:v>-17.32074663910511</c:v>
                </c:pt>
                <c:pt idx="70">
                  <c:v>-14.71138528258335</c:v>
                </c:pt>
                <c:pt idx="71">
                  <c:v>-16.62631256866511</c:v>
                </c:pt>
                <c:pt idx="72">
                  <c:v>-14.20772472357079</c:v>
                </c:pt>
                <c:pt idx="73">
                  <c:v>-12.608651814236341</c:v>
                </c:pt>
                <c:pt idx="74">
                  <c:v>-11.541954583110281</c:v>
                </c:pt>
                <c:pt idx="75">
                  <c:v>-12.99719180912299</c:v>
                </c:pt>
                <c:pt idx="76">
                  <c:v>-12.96386718337433</c:v>
                </c:pt>
                <c:pt idx="77">
                  <c:v>-12.335324163310091</c:v>
                </c:pt>
                <c:pt idx="78">
                  <c:v>-9.6686851155301419</c:v>
                </c:pt>
                <c:pt idx="79">
                  <c:v>-10.584324381078151</c:v>
                </c:pt>
                <c:pt idx="80">
                  <c:v>-10.166103782988539</c:v>
                </c:pt>
                <c:pt idx="81">
                  <c:v>-8.901718020700331</c:v>
                </c:pt>
                <c:pt idx="82">
                  <c:v>-6.8259256071960186</c:v>
                </c:pt>
                <c:pt idx="83">
                  <c:v>-5.8448426001565768</c:v>
                </c:pt>
                <c:pt idx="84">
                  <c:v>-7.9720341389499723</c:v>
                </c:pt>
                <c:pt idx="85">
                  <c:v>-8.0304260661849529</c:v>
                </c:pt>
                <c:pt idx="86">
                  <c:v>-6.697018334710914</c:v>
                </c:pt>
                <c:pt idx="87">
                  <c:v>-4.8934388853890933</c:v>
                </c:pt>
                <c:pt idx="88">
                  <c:v>-5.4025409289530364</c:v>
                </c:pt>
                <c:pt idx="89">
                  <c:v>-4.1576994225778918</c:v>
                </c:pt>
                <c:pt idx="90">
                  <c:v>-5.3253735117109517</c:v>
                </c:pt>
                <c:pt idx="91">
                  <c:v>-4.2066381286515551</c:v>
                </c:pt>
                <c:pt idx="92">
                  <c:v>-4.476377991132571</c:v>
                </c:pt>
                <c:pt idx="93">
                  <c:v>-5.034460896149608</c:v>
                </c:pt>
                <c:pt idx="94">
                  <c:v>-3.5299570279972321</c:v>
                </c:pt>
                <c:pt idx="95">
                  <c:v>-2.0082777093829152</c:v>
                </c:pt>
                <c:pt idx="96">
                  <c:v>-4.0428182264490289</c:v>
                </c:pt>
                <c:pt idx="97">
                  <c:v>-5.1915302507335399</c:v>
                </c:pt>
                <c:pt idx="98">
                  <c:v>-3.7864003889257538</c:v>
                </c:pt>
                <c:pt idx="99">
                  <c:v>-3.9943931546882672</c:v>
                </c:pt>
                <c:pt idx="100">
                  <c:v>-4.4204590114654394</c:v>
                </c:pt>
                <c:pt idx="101">
                  <c:v>-4.0350918472635842</c:v>
                </c:pt>
                <c:pt idx="102">
                  <c:v>-5.1625862911126887</c:v>
                </c:pt>
                <c:pt idx="103">
                  <c:v>-2.8928386680110698</c:v>
                </c:pt>
                <c:pt idx="104">
                  <c:v>-4.3776779351428692</c:v>
                </c:pt>
                <c:pt idx="105">
                  <c:v>-3.3226358354560892</c:v>
                </c:pt>
                <c:pt idx="106">
                  <c:v>-5.2029321395829857</c:v>
                </c:pt>
                <c:pt idx="107">
                  <c:v>-5.2607850170221813</c:v>
                </c:pt>
                <c:pt idx="108">
                  <c:v>-3.442017570556462</c:v>
                </c:pt>
                <c:pt idx="109">
                  <c:v>-3.1913658640999438</c:v>
                </c:pt>
                <c:pt idx="110">
                  <c:v>-4.3735889304572542</c:v>
                </c:pt>
                <c:pt idx="111">
                  <c:v>-4.0441834335720603</c:v>
                </c:pt>
                <c:pt idx="112">
                  <c:v>-4.8435204662128388</c:v>
                </c:pt>
                <c:pt idx="113">
                  <c:v>2.0046598994537299</c:v>
                </c:pt>
                <c:pt idx="114">
                  <c:v>10.50548206623985</c:v>
                </c:pt>
                <c:pt idx="115">
                  <c:v>19.717047984757649</c:v>
                </c:pt>
                <c:pt idx="116">
                  <c:v>20.10636837454971</c:v>
                </c:pt>
                <c:pt idx="117">
                  <c:v>16.165501362606879</c:v>
                </c:pt>
                <c:pt idx="118">
                  <c:v>19.235530614732401</c:v>
                </c:pt>
                <c:pt idx="119">
                  <c:v>19.84849481841237</c:v>
                </c:pt>
                <c:pt idx="120">
                  <c:v>18.171661727391651</c:v>
                </c:pt>
                <c:pt idx="121">
                  <c:v>17.30676059213576</c:v>
                </c:pt>
                <c:pt idx="122">
                  <c:v>19.65640029099362</c:v>
                </c:pt>
                <c:pt idx="123">
                  <c:v>19.669406629846829</c:v>
                </c:pt>
                <c:pt idx="124">
                  <c:v>17.849141007675811</c:v>
                </c:pt>
                <c:pt idx="125">
                  <c:v>15.3208673986904</c:v>
                </c:pt>
                <c:pt idx="126">
                  <c:v>11.787481882895801</c:v>
                </c:pt>
                <c:pt idx="127">
                  <c:v>13.03674886037636</c:v>
                </c:pt>
                <c:pt idx="128">
                  <c:v>12.84977365609414</c:v>
                </c:pt>
                <c:pt idx="129">
                  <c:v>10.81162070702864</c:v>
                </c:pt>
                <c:pt idx="130">
                  <c:v>7.0466866245245772</c:v>
                </c:pt>
                <c:pt idx="131">
                  <c:v>6.5099557747018846</c:v>
                </c:pt>
                <c:pt idx="132">
                  <c:v>6.0645478898605409</c:v>
                </c:pt>
                <c:pt idx="133">
                  <c:v>7.7518033542137026</c:v>
                </c:pt>
                <c:pt idx="134">
                  <c:v>5.0136054822795471</c:v>
                </c:pt>
                <c:pt idx="135">
                  <c:v>3.5787379791984022</c:v>
                </c:pt>
                <c:pt idx="136">
                  <c:v>3.9738093861690031</c:v>
                </c:pt>
                <c:pt idx="137">
                  <c:v>3.6614496541889192</c:v>
                </c:pt>
                <c:pt idx="138">
                  <c:v>3.452626337340106</c:v>
                </c:pt>
                <c:pt idx="139">
                  <c:v>1.781441059760406</c:v>
                </c:pt>
                <c:pt idx="140">
                  <c:v>1.519008136958127</c:v>
                </c:pt>
                <c:pt idx="141">
                  <c:v>0.40187160288064411</c:v>
                </c:pt>
                <c:pt idx="142">
                  <c:v>1.818961276739651</c:v>
                </c:pt>
                <c:pt idx="143">
                  <c:v>0.92757880895777622</c:v>
                </c:pt>
                <c:pt idx="144">
                  <c:v>2.0514713101215309</c:v>
                </c:pt>
                <c:pt idx="145">
                  <c:v>1.9100375547495301</c:v>
                </c:pt>
                <c:pt idx="146">
                  <c:v>3.2168786523868249</c:v>
                </c:pt>
                <c:pt idx="147">
                  <c:v>0.9061669834384789</c:v>
                </c:pt>
                <c:pt idx="148">
                  <c:v>1.6016705510205049</c:v>
                </c:pt>
                <c:pt idx="149">
                  <c:v>2.6698819732054622</c:v>
                </c:pt>
                <c:pt idx="150">
                  <c:v>1.2199726727899329</c:v>
                </c:pt>
                <c:pt idx="151">
                  <c:v>2.6656937921799568</c:v>
                </c:pt>
                <c:pt idx="152">
                  <c:v>2.0403067021039711</c:v>
                </c:pt>
                <c:pt idx="153">
                  <c:v>2.6490600959081521</c:v>
                </c:pt>
                <c:pt idx="154">
                  <c:v>3.3706461651403918</c:v>
                </c:pt>
                <c:pt idx="155">
                  <c:v>3.250210143954996</c:v>
                </c:pt>
                <c:pt idx="156">
                  <c:v>1.303000016083903</c:v>
                </c:pt>
                <c:pt idx="157">
                  <c:v>-7.0755663934638197E-2</c:v>
                </c:pt>
                <c:pt idx="158">
                  <c:v>2.64775803877968</c:v>
                </c:pt>
                <c:pt idx="159">
                  <c:v>2.052675004972123</c:v>
                </c:pt>
                <c:pt idx="160">
                  <c:v>4.4043280486665086</c:v>
                </c:pt>
                <c:pt idx="161">
                  <c:v>4.0362309049989351</c:v>
                </c:pt>
                <c:pt idx="162">
                  <c:v>4.7902937656392872</c:v>
                </c:pt>
                <c:pt idx="163">
                  <c:v>4.5705770874020706</c:v>
                </c:pt>
                <c:pt idx="164">
                  <c:v>3.138268242286602</c:v>
                </c:pt>
                <c:pt idx="165">
                  <c:v>3.8815522971702912</c:v>
                </c:pt>
                <c:pt idx="166">
                  <c:v>2.883816663740939</c:v>
                </c:pt>
                <c:pt idx="167">
                  <c:v>3.9484222444686998</c:v>
                </c:pt>
                <c:pt idx="168">
                  <c:v>3.535523341857024</c:v>
                </c:pt>
                <c:pt idx="169">
                  <c:v>3.317542143567799</c:v>
                </c:pt>
                <c:pt idx="170">
                  <c:v>2.2765828834869288</c:v>
                </c:pt>
                <c:pt idx="171">
                  <c:v>3.2183757246384022</c:v>
                </c:pt>
                <c:pt idx="172">
                  <c:v>4.459362151658369</c:v>
                </c:pt>
                <c:pt idx="173">
                  <c:v>3.046149734603488</c:v>
                </c:pt>
                <c:pt idx="174">
                  <c:v>2.6212498438752538</c:v>
                </c:pt>
                <c:pt idx="175">
                  <c:v>3.022112502400137</c:v>
                </c:pt>
                <c:pt idx="176">
                  <c:v>1.5400602417847531</c:v>
                </c:pt>
                <c:pt idx="177">
                  <c:v>2.3023924519188621</c:v>
                </c:pt>
                <c:pt idx="178">
                  <c:v>1.9401940650289979</c:v>
                </c:pt>
                <c:pt idx="179">
                  <c:v>1.096439663304082</c:v>
                </c:pt>
                <c:pt idx="180">
                  <c:v>1.4591779205923909</c:v>
                </c:pt>
                <c:pt idx="181">
                  <c:v>2.8197106965750889</c:v>
                </c:pt>
                <c:pt idx="182">
                  <c:v>2.9589367980771568</c:v>
                </c:pt>
                <c:pt idx="183">
                  <c:v>3.5834255629264069</c:v>
                </c:pt>
                <c:pt idx="184">
                  <c:v>4.2561881588161707</c:v>
                </c:pt>
                <c:pt idx="185">
                  <c:v>2.65378439365037</c:v>
                </c:pt>
                <c:pt idx="186">
                  <c:v>3.7529665189340502</c:v>
                </c:pt>
                <c:pt idx="187">
                  <c:v>3.824480375208704</c:v>
                </c:pt>
                <c:pt idx="188">
                  <c:v>4.7155766714701892</c:v>
                </c:pt>
                <c:pt idx="189">
                  <c:v>4.770513442033435</c:v>
                </c:pt>
                <c:pt idx="190">
                  <c:v>4.2632296254279476</c:v>
                </c:pt>
                <c:pt idx="191">
                  <c:v>4.2871686384544772</c:v>
                </c:pt>
                <c:pt idx="192">
                  <c:v>3.670969814275268</c:v>
                </c:pt>
                <c:pt idx="193">
                  <c:v>3.20102935948462</c:v>
                </c:pt>
                <c:pt idx="194">
                  <c:v>2.972677307334735</c:v>
                </c:pt>
                <c:pt idx="195">
                  <c:v>4.1181484616547994</c:v>
                </c:pt>
                <c:pt idx="196">
                  <c:v>3.5268898480424502</c:v>
                </c:pt>
                <c:pt idx="197">
                  <c:v>4.6057560311518353</c:v>
                </c:pt>
                <c:pt idx="198">
                  <c:v>2.7647222768760691</c:v>
                </c:pt>
                <c:pt idx="199">
                  <c:v>2.4859275770780069</c:v>
                </c:pt>
                <c:pt idx="200">
                  <c:v>4.4607486428329626</c:v>
                </c:pt>
                <c:pt idx="201">
                  <c:v>3.3604834018849989</c:v>
                </c:pt>
                <c:pt idx="202">
                  <c:v>2.5507134035893801</c:v>
                </c:pt>
                <c:pt idx="203">
                  <c:v>2.5245011579753802</c:v>
                </c:pt>
                <c:pt idx="204">
                  <c:v>4.1041522012100957</c:v>
                </c:pt>
                <c:pt idx="205">
                  <c:v>2.595228835402585</c:v>
                </c:pt>
                <c:pt idx="206">
                  <c:v>2.6080615873887432</c:v>
                </c:pt>
                <c:pt idx="207">
                  <c:v>2.8050520155938772</c:v>
                </c:pt>
              </c:numCache>
            </c:numRef>
          </c:val>
          <c:smooth val="0"/>
          <c:extLst>
            <c:ext xmlns:c16="http://schemas.microsoft.com/office/drawing/2014/chart" uri="{C3380CC4-5D6E-409C-BE32-E72D297353CC}">
              <c16:uniqueId val="{0000000B-707C-41D6-890E-A6288FA3B921}"/>
            </c:ext>
          </c:extLst>
        </c:ser>
        <c:ser>
          <c:idx val="4"/>
          <c:order val="4"/>
          <c:tx>
            <c:strRef>
              <c:f>'GDP_GROWTH EM'!$F$1</c:f>
              <c:strCache>
                <c:ptCount val="1"/>
                <c:pt idx="0">
                  <c:v>South Africa</c:v>
                </c:pt>
              </c:strCache>
            </c:strRef>
          </c:tx>
          <c:spPr>
            <a:ln w="19050" cap="rnd">
              <a:solidFill>
                <a:schemeClr val="accent5"/>
              </a:solidFill>
              <a:round/>
            </a:ln>
            <a:effectLst/>
          </c:spPr>
          <c:marker>
            <c:symbol val="none"/>
          </c:marker>
          <c:dLbls>
            <c:dLbl>
              <c:idx val="207"/>
              <c:layout>
                <c:manualLayout>
                  <c:x val="0"/>
                  <c:y val="7.25314167349440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707C-41D6-890E-A6288FA3B921}"/>
                </c:ext>
              </c:extLst>
            </c:dLbl>
            <c:dLbl>
              <c:idx val="210"/>
              <c:layout>
                <c:manualLayout>
                  <c:x val="-1.1681989833986033E-16"/>
                  <c:y val="9.52714793880802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707C-41D6-890E-A6288FA3B921}"/>
                </c:ext>
              </c:extLst>
            </c:dLbl>
            <c:dLbl>
              <c:idx val="211"/>
              <c:layout>
                <c:manualLayout>
                  <c:x val="0"/>
                  <c:y val="6.47268323809484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707C-41D6-890E-A6288FA3B921}"/>
                </c:ext>
              </c:extLst>
            </c:dLbl>
            <c:numFmt formatCode="#,##0.0_);\(#,##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EM'!$A$3:$A$210</c:f>
              <c:numCache>
                <c:formatCode>m/d/yyyy</c:formatCode>
                <c:ptCount val="208"/>
                <c:pt idx="0">
                  <c:v>43478</c:v>
                </c:pt>
                <c:pt idx="1">
                  <c:v>43485</c:v>
                </c:pt>
                <c:pt idx="2">
                  <c:v>43492</c:v>
                </c:pt>
                <c:pt idx="3">
                  <c:v>43499</c:v>
                </c:pt>
                <c:pt idx="4">
                  <c:v>43506</c:v>
                </c:pt>
                <c:pt idx="5">
                  <c:v>43513</c:v>
                </c:pt>
                <c:pt idx="6">
                  <c:v>43520</c:v>
                </c:pt>
                <c:pt idx="7">
                  <c:v>43527</c:v>
                </c:pt>
                <c:pt idx="8">
                  <c:v>43534</c:v>
                </c:pt>
                <c:pt idx="9">
                  <c:v>43541</c:v>
                </c:pt>
                <c:pt idx="10">
                  <c:v>43548</c:v>
                </c:pt>
                <c:pt idx="11">
                  <c:v>43555</c:v>
                </c:pt>
                <c:pt idx="12">
                  <c:v>43562</c:v>
                </c:pt>
                <c:pt idx="13">
                  <c:v>43569</c:v>
                </c:pt>
                <c:pt idx="14">
                  <c:v>43576</c:v>
                </c:pt>
                <c:pt idx="15">
                  <c:v>43583</c:v>
                </c:pt>
                <c:pt idx="16">
                  <c:v>43590</c:v>
                </c:pt>
                <c:pt idx="17">
                  <c:v>43597</c:v>
                </c:pt>
                <c:pt idx="18">
                  <c:v>43604</c:v>
                </c:pt>
                <c:pt idx="19">
                  <c:v>43611</c:v>
                </c:pt>
                <c:pt idx="20">
                  <c:v>43618</c:v>
                </c:pt>
                <c:pt idx="21">
                  <c:v>43625</c:v>
                </c:pt>
                <c:pt idx="22">
                  <c:v>43632</c:v>
                </c:pt>
                <c:pt idx="23">
                  <c:v>43639</c:v>
                </c:pt>
                <c:pt idx="24">
                  <c:v>43646</c:v>
                </c:pt>
                <c:pt idx="25">
                  <c:v>43653</c:v>
                </c:pt>
                <c:pt idx="26">
                  <c:v>43660</c:v>
                </c:pt>
                <c:pt idx="27">
                  <c:v>43667</c:v>
                </c:pt>
                <c:pt idx="28">
                  <c:v>43674</c:v>
                </c:pt>
                <c:pt idx="29">
                  <c:v>43681</c:v>
                </c:pt>
                <c:pt idx="30">
                  <c:v>43688</c:v>
                </c:pt>
                <c:pt idx="31">
                  <c:v>43695</c:v>
                </c:pt>
                <c:pt idx="32">
                  <c:v>43702</c:v>
                </c:pt>
                <c:pt idx="33">
                  <c:v>43709</c:v>
                </c:pt>
                <c:pt idx="34">
                  <c:v>43716</c:v>
                </c:pt>
                <c:pt idx="35">
                  <c:v>43723</c:v>
                </c:pt>
                <c:pt idx="36">
                  <c:v>43730</c:v>
                </c:pt>
                <c:pt idx="37">
                  <c:v>43737</c:v>
                </c:pt>
                <c:pt idx="38">
                  <c:v>43744</c:v>
                </c:pt>
                <c:pt idx="39">
                  <c:v>43751</c:v>
                </c:pt>
                <c:pt idx="40">
                  <c:v>43758</c:v>
                </c:pt>
                <c:pt idx="41">
                  <c:v>43765</c:v>
                </c:pt>
                <c:pt idx="42">
                  <c:v>43772</c:v>
                </c:pt>
                <c:pt idx="43">
                  <c:v>43779</c:v>
                </c:pt>
                <c:pt idx="44">
                  <c:v>43786</c:v>
                </c:pt>
                <c:pt idx="45">
                  <c:v>43793</c:v>
                </c:pt>
                <c:pt idx="46">
                  <c:v>43800</c:v>
                </c:pt>
                <c:pt idx="47">
                  <c:v>43807</c:v>
                </c:pt>
                <c:pt idx="48">
                  <c:v>43814</c:v>
                </c:pt>
                <c:pt idx="49">
                  <c:v>43821</c:v>
                </c:pt>
                <c:pt idx="50">
                  <c:v>43828</c:v>
                </c:pt>
                <c:pt idx="51">
                  <c:v>43835</c:v>
                </c:pt>
                <c:pt idx="52">
                  <c:v>43842</c:v>
                </c:pt>
                <c:pt idx="53">
                  <c:v>43849</c:v>
                </c:pt>
                <c:pt idx="54">
                  <c:v>43856</c:v>
                </c:pt>
                <c:pt idx="55">
                  <c:v>43863</c:v>
                </c:pt>
                <c:pt idx="56">
                  <c:v>43870</c:v>
                </c:pt>
                <c:pt idx="57">
                  <c:v>43877</c:v>
                </c:pt>
                <c:pt idx="58">
                  <c:v>43884</c:v>
                </c:pt>
                <c:pt idx="59">
                  <c:v>43891</c:v>
                </c:pt>
                <c:pt idx="60">
                  <c:v>43898</c:v>
                </c:pt>
                <c:pt idx="61">
                  <c:v>43905</c:v>
                </c:pt>
                <c:pt idx="62">
                  <c:v>43912</c:v>
                </c:pt>
                <c:pt idx="63">
                  <c:v>43919</c:v>
                </c:pt>
                <c:pt idx="64">
                  <c:v>43926</c:v>
                </c:pt>
                <c:pt idx="65">
                  <c:v>43933</c:v>
                </c:pt>
                <c:pt idx="66">
                  <c:v>43940</c:v>
                </c:pt>
                <c:pt idx="67">
                  <c:v>43947</c:v>
                </c:pt>
                <c:pt idx="68">
                  <c:v>43954</c:v>
                </c:pt>
                <c:pt idx="69">
                  <c:v>43961</c:v>
                </c:pt>
                <c:pt idx="70">
                  <c:v>43968</c:v>
                </c:pt>
                <c:pt idx="71">
                  <c:v>43975</c:v>
                </c:pt>
                <c:pt idx="72">
                  <c:v>43982</c:v>
                </c:pt>
                <c:pt idx="73">
                  <c:v>43989</c:v>
                </c:pt>
                <c:pt idx="74">
                  <c:v>43996</c:v>
                </c:pt>
                <c:pt idx="75">
                  <c:v>44003</c:v>
                </c:pt>
                <c:pt idx="76">
                  <c:v>44010</c:v>
                </c:pt>
                <c:pt idx="77">
                  <c:v>44017</c:v>
                </c:pt>
                <c:pt idx="78">
                  <c:v>44024</c:v>
                </c:pt>
                <c:pt idx="79">
                  <c:v>44031</c:v>
                </c:pt>
                <c:pt idx="80">
                  <c:v>44038</c:v>
                </c:pt>
                <c:pt idx="81">
                  <c:v>44045</c:v>
                </c:pt>
                <c:pt idx="82">
                  <c:v>44052</c:v>
                </c:pt>
                <c:pt idx="83">
                  <c:v>44059</c:v>
                </c:pt>
                <c:pt idx="84">
                  <c:v>44066</c:v>
                </c:pt>
                <c:pt idx="85">
                  <c:v>44073</c:v>
                </c:pt>
                <c:pt idx="86">
                  <c:v>44080</c:v>
                </c:pt>
                <c:pt idx="87">
                  <c:v>44087</c:v>
                </c:pt>
                <c:pt idx="88">
                  <c:v>44094</c:v>
                </c:pt>
                <c:pt idx="89">
                  <c:v>44101</c:v>
                </c:pt>
                <c:pt idx="90">
                  <c:v>44108</c:v>
                </c:pt>
                <c:pt idx="91">
                  <c:v>44115</c:v>
                </c:pt>
                <c:pt idx="92">
                  <c:v>44122</c:v>
                </c:pt>
                <c:pt idx="93">
                  <c:v>44129</c:v>
                </c:pt>
                <c:pt idx="94">
                  <c:v>44136</c:v>
                </c:pt>
                <c:pt idx="95">
                  <c:v>44143</c:v>
                </c:pt>
                <c:pt idx="96">
                  <c:v>44150</c:v>
                </c:pt>
                <c:pt idx="97">
                  <c:v>44157</c:v>
                </c:pt>
                <c:pt idx="98">
                  <c:v>44164</c:v>
                </c:pt>
                <c:pt idx="99">
                  <c:v>44171</c:v>
                </c:pt>
                <c:pt idx="100">
                  <c:v>44178</c:v>
                </c:pt>
                <c:pt idx="101">
                  <c:v>44185</c:v>
                </c:pt>
                <c:pt idx="102">
                  <c:v>44192</c:v>
                </c:pt>
                <c:pt idx="103">
                  <c:v>44199</c:v>
                </c:pt>
                <c:pt idx="104">
                  <c:v>44206</c:v>
                </c:pt>
                <c:pt idx="105">
                  <c:v>44213</c:v>
                </c:pt>
                <c:pt idx="106">
                  <c:v>44220</c:v>
                </c:pt>
                <c:pt idx="107">
                  <c:v>44227</c:v>
                </c:pt>
                <c:pt idx="108">
                  <c:v>44234</c:v>
                </c:pt>
                <c:pt idx="109">
                  <c:v>44241</c:v>
                </c:pt>
                <c:pt idx="110">
                  <c:v>44248</c:v>
                </c:pt>
                <c:pt idx="111">
                  <c:v>44255</c:v>
                </c:pt>
                <c:pt idx="112">
                  <c:v>44262</c:v>
                </c:pt>
                <c:pt idx="113">
                  <c:v>44269</c:v>
                </c:pt>
                <c:pt idx="114">
                  <c:v>44276</c:v>
                </c:pt>
                <c:pt idx="115">
                  <c:v>44283</c:v>
                </c:pt>
                <c:pt idx="116">
                  <c:v>44290</c:v>
                </c:pt>
                <c:pt idx="117">
                  <c:v>44297</c:v>
                </c:pt>
                <c:pt idx="118">
                  <c:v>44304</c:v>
                </c:pt>
                <c:pt idx="119">
                  <c:v>44311</c:v>
                </c:pt>
                <c:pt idx="120">
                  <c:v>44318</c:v>
                </c:pt>
                <c:pt idx="121">
                  <c:v>44325</c:v>
                </c:pt>
                <c:pt idx="122">
                  <c:v>44332</c:v>
                </c:pt>
                <c:pt idx="123">
                  <c:v>44339</c:v>
                </c:pt>
                <c:pt idx="124">
                  <c:v>44346</c:v>
                </c:pt>
                <c:pt idx="125">
                  <c:v>44353</c:v>
                </c:pt>
                <c:pt idx="126">
                  <c:v>44360</c:v>
                </c:pt>
                <c:pt idx="127">
                  <c:v>44367</c:v>
                </c:pt>
                <c:pt idx="128">
                  <c:v>44374</c:v>
                </c:pt>
                <c:pt idx="129">
                  <c:v>44381</c:v>
                </c:pt>
                <c:pt idx="130">
                  <c:v>44388</c:v>
                </c:pt>
                <c:pt idx="131">
                  <c:v>44395</c:v>
                </c:pt>
                <c:pt idx="132">
                  <c:v>44402</c:v>
                </c:pt>
                <c:pt idx="133">
                  <c:v>44409</c:v>
                </c:pt>
                <c:pt idx="134">
                  <c:v>44416</c:v>
                </c:pt>
                <c:pt idx="135">
                  <c:v>44423</c:v>
                </c:pt>
                <c:pt idx="136">
                  <c:v>44430</c:v>
                </c:pt>
                <c:pt idx="137">
                  <c:v>44437</c:v>
                </c:pt>
                <c:pt idx="138">
                  <c:v>44444</c:v>
                </c:pt>
                <c:pt idx="139">
                  <c:v>44451</c:v>
                </c:pt>
                <c:pt idx="140">
                  <c:v>44458</c:v>
                </c:pt>
                <c:pt idx="141">
                  <c:v>44465</c:v>
                </c:pt>
                <c:pt idx="142">
                  <c:v>44472</c:v>
                </c:pt>
                <c:pt idx="143">
                  <c:v>44479</c:v>
                </c:pt>
                <c:pt idx="144">
                  <c:v>44486</c:v>
                </c:pt>
                <c:pt idx="145">
                  <c:v>44493</c:v>
                </c:pt>
                <c:pt idx="146">
                  <c:v>44500</c:v>
                </c:pt>
                <c:pt idx="147">
                  <c:v>44507</c:v>
                </c:pt>
                <c:pt idx="148">
                  <c:v>44514</c:v>
                </c:pt>
                <c:pt idx="149">
                  <c:v>44521</c:v>
                </c:pt>
                <c:pt idx="150">
                  <c:v>44528</c:v>
                </c:pt>
                <c:pt idx="151">
                  <c:v>44535</c:v>
                </c:pt>
                <c:pt idx="152">
                  <c:v>44542</c:v>
                </c:pt>
                <c:pt idx="153">
                  <c:v>44549</c:v>
                </c:pt>
                <c:pt idx="154">
                  <c:v>44556</c:v>
                </c:pt>
                <c:pt idx="155">
                  <c:v>44563</c:v>
                </c:pt>
                <c:pt idx="156">
                  <c:v>44570</c:v>
                </c:pt>
                <c:pt idx="157">
                  <c:v>44577</c:v>
                </c:pt>
                <c:pt idx="158">
                  <c:v>44584</c:v>
                </c:pt>
                <c:pt idx="159">
                  <c:v>44591</c:v>
                </c:pt>
                <c:pt idx="160">
                  <c:v>44598</c:v>
                </c:pt>
                <c:pt idx="161">
                  <c:v>44605</c:v>
                </c:pt>
                <c:pt idx="162">
                  <c:v>44612</c:v>
                </c:pt>
                <c:pt idx="163">
                  <c:v>44619</c:v>
                </c:pt>
                <c:pt idx="164">
                  <c:v>44626</c:v>
                </c:pt>
                <c:pt idx="165">
                  <c:v>44633</c:v>
                </c:pt>
                <c:pt idx="166">
                  <c:v>44640</c:v>
                </c:pt>
                <c:pt idx="167">
                  <c:v>44647</c:v>
                </c:pt>
                <c:pt idx="168">
                  <c:v>44654</c:v>
                </c:pt>
                <c:pt idx="169">
                  <c:v>44661</c:v>
                </c:pt>
                <c:pt idx="170">
                  <c:v>44668</c:v>
                </c:pt>
                <c:pt idx="171">
                  <c:v>44675</c:v>
                </c:pt>
                <c:pt idx="172">
                  <c:v>44682</c:v>
                </c:pt>
                <c:pt idx="173">
                  <c:v>44689</c:v>
                </c:pt>
                <c:pt idx="174">
                  <c:v>44696</c:v>
                </c:pt>
                <c:pt idx="175">
                  <c:v>44703</c:v>
                </c:pt>
                <c:pt idx="176">
                  <c:v>44710</c:v>
                </c:pt>
                <c:pt idx="177">
                  <c:v>44717</c:v>
                </c:pt>
                <c:pt idx="178">
                  <c:v>44724</c:v>
                </c:pt>
                <c:pt idx="179">
                  <c:v>44731</c:v>
                </c:pt>
                <c:pt idx="180">
                  <c:v>44738</c:v>
                </c:pt>
                <c:pt idx="181">
                  <c:v>44745</c:v>
                </c:pt>
                <c:pt idx="182">
                  <c:v>44752</c:v>
                </c:pt>
                <c:pt idx="183">
                  <c:v>44759</c:v>
                </c:pt>
                <c:pt idx="184">
                  <c:v>44766</c:v>
                </c:pt>
                <c:pt idx="185">
                  <c:v>44773</c:v>
                </c:pt>
                <c:pt idx="186">
                  <c:v>44780</c:v>
                </c:pt>
                <c:pt idx="187">
                  <c:v>44787</c:v>
                </c:pt>
                <c:pt idx="188">
                  <c:v>44794</c:v>
                </c:pt>
                <c:pt idx="189">
                  <c:v>44801</c:v>
                </c:pt>
                <c:pt idx="190">
                  <c:v>44808</c:v>
                </c:pt>
                <c:pt idx="191">
                  <c:v>44815</c:v>
                </c:pt>
                <c:pt idx="192">
                  <c:v>44822</c:v>
                </c:pt>
                <c:pt idx="193">
                  <c:v>44829</c:v>
                </c:pt>
                <c:pt idx="194">
                  <c:v>44836</c:v>
                </c:pt>
                <c:pt idx="195">
                  <c:v>44843</c:v>
                </c:pt>
                <c:pt idx="196">
                  <c:v>44850</c:v>
                </c:pt>
                <c:pt idx="197">
                  <c:v>44857</c:v>
                </c:pt>
                <c:pt idx="198">
                  <c:v>44864</c:v>
                </c:pt>
                <c:pt idx="199">
                  <c:v>44871</c:v>
                </c:pt>
                <c:pt idx="200">
                  <c:v>44878</c:v>
                </c:pt>
                <c:pt idx="201">
                  <c:v>44885</c:v>
                </c:pt>
                <c:pt idx="202">
                  <c:v>44892</c:v>
                </c:pt>
                <c:pt idx="203">
                  <c:v>44899</c:v>
                </c:pt>
                <c:pt idx="204">
                  <c:v>44906</c:v>
                </c:pt>
                <c:pt idx="205">
                  <c:v>44913</c:v>
                </c:pt>
                <c:pt idx="206">
                  <c:v>44920</c:v>
                </c:pt>
                <c:pt idx="207">
                  <c:v>44927</c:v>
                </c:pt>
              </c:numCache>
            </c:numRef>
          </c:cat>
          <c:val>
            <c:numRef>
              <c:f>'GDP_GROWTH EM'!$F$3:$F$210</c:f>
              <c:numCache>
                <c:formatCode>General</c:formatCode>
                <c:ptCount val="208"/>
                <c:pt idx="0">
                  <c:v>1.548582973290431</c:v>
                </c:pt>
                <c:pt idx="1">
                  <c:v>2.2442447860964529</c:v>
                </c:pt>
                <c:pt idx="2">
                  <c:v>2.566926788862399</c:v>
                </c:pt>
                <c:pt idx="3">
                  <c:v>1.5905352682591161</c:v>
                </c:pt>
                <c:pt idx="4">
                  <c:v>0.56163356644011564</c:v>
                </c:pt>
                <c:pt idx="5">
                  <c:v>1.605670024626676</c:v>
                </c:pt>
                <c:pt idx="6">
                  <c:v>1.3834242682171249</c:v>
                </c:pt>
                <c:pt idx="7">
                  <c:v>2.5450311600013862</c:v>
                </c:pt>
                <c:pt idx="8">
                  <c:v>0.98839301075926467</c:v>
                </c:pt>
                <c:pt idx="9">
                  <c:v>1.6227031876761431</c:v>
                </c:pt>
                <c:pt idx="10">
                  <c:v>1.1776629721637191</c:v>
                </c:pt>
                <c:pt idx="11">
                  <c:v>1.522704766409428</c:v>
                </c:pt>
                <c:pt idx="12">
                  <c:v>1.536310219121291</c:v>
                </c:pt>
                <c:pt idx="13">
                  <c:v>1.6963452847898359</c:v>
                </c:pt>
                <c:pt idx="14">
                  <c:v>0.13936161415256421</c:v>
                </c:pt>
                <c:pt idx="15">
                  <c:v>1.460064212359494</c:v>
                </c:pt>
                <c:pt idx="16">
                  <c:v>2.7215629877229439</c:v>
                </c:pt>
                <c:pt idx="17">
                  <c:v>0.75756800503833821</c:v>
                </c:pt>
                <c:pt idx="18">
                  <c:v>0.37893262359782592</c:v>
                </c:pt>
                <c:pt idx="19">
                  <c:v>4.8120766934949462</c:v>
                </c:pt>
                <c:pt idx="20">
                  <c:v>2.231192289132105</c:v>
                </c:pt>
                <c:pt idx="21">
                  <c:v>2.014896673278733</c:v>
                </c:pt>
                <c:pt idx="22">
                  <c:v>1.794900755756927</c:v>
                </c:pt>
                <c:pt idx="23">
                  <c:v>1.4326903204447681</c:v>
                </c:pt>
                <c:pt idx="24">
                  <c:v>0.98477364797430145</c:v>
                </c:pt>
                <c:pt idx="25">
                  <c:v>0.67252945953030041</c:v>
                </c:pt>
                <c:pt idx="26">
                  <c:v>2.3554520662448928</c:v>
                </c:pt>
                <c:pt idx="27">
                  <c:v>2.509950054923265</c:v>
                </c:pt>
                <c:pt idx="28">
                  <c:v>1.4471881934599999</c:v>
                </c:pt>
                <c:pt idx="29">
                  <c:v>2.2923272920057149</c:v>
                </c:pt>
                <c:pt idx="30">
                  <c:v>1.3151454896502961</c:v>
                </c:pt>
                <c:pt idx="31">
                  <c:v>0.99652231282237458</c:v>
                </c:pt>
                <c:pt idx="32">
                  <c:v>1.1208854493158029</c:v>
                </c:pt>
                <c:pt idx="33">
                  <c:v>1.742359268509877</c:v>
                </c:pt>
                <c:pt idx="34">
                  <c:v>2.105406658503469</c:v>
                </c:pt>
                <c:pt idx="35">
                  <c:v>2.0912509907974668</c:v>
                </c:pt>
                <c:pt idx="36">
                  <c:v>3.2269458206873818</c:v>
                </c:pt>
                <c:pt idx="37">
                  <c:v>1.083376389031605</c:v>
                </c:pt>
                <c:pt idx="38">
                  <c:v>1.6491890572036929</c:v>
                </c:pt>
                <c:pt idx="39">
                  <c:v>2.440032771563208</c:v>
                </c:pt>
                <c:pt idx="40">
                  <c:v>1.372606420376808</c:v>
                </c:pt>
                <c:pt idx="41">
                  <c:v>2.7297534212404648</c:v>
                </c:pt>
                <c:pt idx="42">
                  <c:v>2.417841856101564</c:v>
                </c:pt>
                <c:pt idx="43">
                  <c:v>1.034292325300548</c:v>
                </c:pt>
                <c:pt idx="44">
                  <c:v>2.6538130709927441</c:v>
                </c:pt>
                <c:pt idx="45">
                  <c:v>1.8279488317893939</c:v>
                </c:pt>
                <c:pt idx="46">
                  <c:v>2.6271744681572549</c:v>
                </c:pt>
                <c:pt idx="47">
                  <c:v>1.7530228588864261</c:v>
                </c:pt>
                <c:pt idx="48">
                  <c:v>0.97626751726993144</c:v>
                </c:pt>
                <c:pt idx="49">
                  <c:v>1.370227795972407</c:v>
                </c:pt>
                <c:pt idx="50">
                  <c:v>2.3247026800972019</c:v>
                </c:pt>
                <c:pt idx="51">
                  <c:v>1.62375450457826</c:v>
                </c:pt>
                <c:pt idx="52">
                  <c:v>0.80679786742455506</c:v>
                </c:pt>
                <c:pt idx="53">
                  <c:v>1.812911380230612</c:v>
                </c:pt>
                <c:pt idx="54">
                  <c:v>1.841098465788142</c:v>
                </c:pt>
                <c:pt idx="55">
                  <c:v>0.60258098879999034</c:v>
                </c:pt>
                <c:pt idx="56">
                  <c:v>2.2576758002497899</c:v>
                </c:pt>
                <c:pt idx="57">
                  <c:v>0.61116018532939165</c:v>
                </c:pt>
                <c:pt idx="58">
                  <c:v>1.170647889311061</c:v>
                </c:pt>
                <c:pt idx="59">
                  <c:v>-0.9051925639398718</c:v>
                </c:pt>
                <c:pt idx="60">
                  <c:v>0.63056663964642923</c:v>
                </c:pt>
                <c:pt idx="61">
                  <c:v>0.70479116254965357</c:v>
                </c:pt>
                <c:pt idx="62">
                  <c:v>-13.88466186349731</c:v>
                </c:pt>
                <c:pt idx="63">
                  <c:v>-19.325226488734721</c:v>
                </c:pt>
                <c:pt idx="64">
                  <c:v>-19.549711974324499</c:v>
                </c:pt>
                <c:pt idx="65">
                  <c:v>-21.639004999879379</c:v>
                </c:pt>
                <c:pt idx="66">
                  <c:v>-20.799326245427959</c:v>
                </c:pt>
                <c:pt idx="67">
                  <c:v>-16.79395125714878</c:v>
                </c:pt>
                <c:pt idx="68">
                  <c:v>-17.901465273592361</c:v>
                </c:pt>
                <c:pt idx="69">
                  <c:v>-20.982392501105348</c:v>
                </c:pt>
                <c:pt idx="70">
                  <c:v>-14.29547304591433</c:v>
                </c:pt>
                <c:pt idx="71">
                  <c:v>-15.47983397576817</c:v>
                </c:pt>
                <c:pt idx="72">
                  <c:v>-12.863408837813679</c:v>
                </c:pt>
                <c:pt idx="73">
                  <c:v>-10.34451201436652</c:v>
                </c:pt>
                <c:pt idx="74">
                  <c:v>-10.871813824327219</c:v>
                </c:pt>
                <c:pt idx="75">
                  <c:v>-11.152009944739561</c:v>
                </c:pt>
                <c:pt idx="76">
                  <c:v>-10.723267073556739</c:v>
                </c:pt>
                <c:pt idx="77">
                  <c:v>-10.32548699642429</c:v>
                </c:pt>
                <c:pt idx="78">
                  <c:v>-7.2206502287088936</c:v>
                </c:pt>
                <c:pt idx="79">
                  <c:v>-8.1016824231067339</c:v>
                </c:pt>
                <c:pt idx="80">
                  <c:v>-7.7211774387833882</c:v>
                </c:pt>
                <c:pt idx="81">
                  <c:v>-8.1495863332617073</c:v>
                </c:pt>
                <c:pt idx="82">
                  <c:v>-4.4205586467749756</c:v>
                </c:pt>
                <c:pt idx="83">
                  <c:v>-4.6373979052878811</c:v>
                </c:pt>
                <c:pt idx="84">
                  <c:v>-4.2581608560446966</c:v>
                </c:pt>
                <c:pt idx="85">
                  <c:v>-2.0870050395412889</c:v>
                </c:pt>
                <c:pt idx="86">
                  <c:v>-2.7402211228432072</c:v>
                </c:pt>
                <c:pt idx="87">
                  <c:v>-4.8359556878430352</c:v>
                </c:pt>
                <c:pt idx="88">
                  <c:v>-4.9604578266242481</c:v>
                </c:pt>
                <c:pt idx="89">
                  <c:v>-4.065361863016328</c:v>
                </c:pt>
                <c:pt idx="90">
                  <c:v>-2.1198674786784131</c:v>
                </c:pt>
                <c:pt idx="91">
                  <c:v>-3.7018281509374851</c:v>
                </c:pt>
                <c:pt idx="92">
                  <c:v>-3.4340095091072231</c:v>
                </c:pt>
                <c:pt idx="93">
                  <c:v>-4.0514159751241268</c:v>
                </c:pt>
                <c:pt idx="94">
                  <c:v>-1.7347550785718751</c:v>
                </c:pt>
                <c:pt idx="95">
                  <c:v>-3.2683299183953372</c:v>
                </c:pt>
                <c:pt idx="96">
                  <c:v>-2.9924714053136681</c:v>
                </c:pt>
                <c:pt idx="97">
                  <c:v>-2.239765284125947</c:v>
                </c:pt>
                <c:pt idx="98">
                  <c:v>-4.0135558574174457</c:v>
                </c:pt>
                <c:pt idx="99">
                  <c:v>-2.9753727690981449</c:v>
                </c:pt>
                <c:pt idx="100">
                  <c:v>-2.099642966914574</c:v>
                </c:pt>
                <c:pt idx="101">
                  <c:v>-0.99313202831483649</c:v>
                </c:pt>
                <c:pt idx="102">
                  <c:v>-4.5888317040018149</c:v>
                </c:pt>
                <c:pt idx="103">
                  <c:v>-5.4397686918845762</c:v>
                </c:pt>
                <c:pt idx="104">
                  <c:v>-6.74433181270562</c:v>
                </c:pt>
                <c:pt idx="105">
                  <c:v>-5.5158744752591344</c:v>
                </c:pt>
                <c:pt idx="106">
                  <c:v>-3.7374570925258981</c:v>
                </c:pt>
                <c:pt idx="107">
                  <c:v>-2.2488781275786289</c:v>
                </c:pt>
                <c:pt idx="108">
                  <c:v>-2.0403152078320028</c:v>
                </c:pt>
                <c:pt idx="109">
                  <c:v>-3.4072967476808391</c:v>
                </c:pt>
                <c:pt idx="110">
                  <c:v>-1.9429716723437691</c:v>
                </c:pt>
                <c:pt idx="111">
                  <c:v>-1.693620601825008</c:v>
                </c:pt>
                <c:pt idx="112">
                  <c:v>0.71927708614836738</c:v>
                </c:pt>
                <c:pt idx="113">
                  <c:v>4.561968684600477</c:v>
                </c:pt>
                <c:pt idx="114">
                  <c:v>11.163678265544791</c:v>
                </c:pt>
                <c:pt idx="115">
                  <c:v>19.741384033414931</c:v>
                </c:pt>
                <c:pt idx="116">
                  <c:v>19.629351149060419</c:v>
                </c:pt>
                <c:pt idx="117">
                  <c:v>19.696449407650949</c:v>
                </c:pt>
                <c:pt idx="118">
                  <c:v>21.705605889285479</c:v>
                </c:pt>
                <c:pt idx="119">
                  <c:v>19.08337101150877</c:v>
                </c:pt>
                <c:pt idx="120">
                  <c:v>17.51808927572278</c:v>
                </c:pt>
                <c:pt idx="121">
                  <c:v>18.635428249144368</c:v>
                </c:pt>
                <c:pt idx="122">
                  <c:v>16.47710190517471</c:v>
                </c:pt>
                <c:pt idx="123">
                  <c:v>15.00837171187924</c:v>
                </c:pt>
                <c:pt idx="124">
                  <c:v>12.813771756574059</c:v>
                </c:pt>
                <c:pt idx="125">
                  <c:v>10.006032479276071</c:v>
                </c:pt>
                <c:pt idx="126">
                  <c:v>8.0544276855733532</c:v>
                </c:pt>
                <c:pt idx="127">
                  <c:v>6.9288977353633809</c:v>
                </c:pt>
                <c:pt idx="128">
                  <c:v>4.2578278388333706</c:v>
                </c:pt>
                <c:pt idx="129">
                  <c:v>3.8266114432915641</c:v>
                </c:pt>
                <c:pt idx="130">
                  <c:v>3.381956223471323</c:v>
                </c:pt>
                <c:pt idx="131">
                  <c:v>6.4800436253389906</c:v>
                </c:pt>
                <c:pt idx="132">
                  <c:v>9.3447618026358832</c:v>
                </c:pt>
                <c:pt idx="133">
                  <c:v>8.0158445296726555</c:v>
                </c:pt>
                <c:pt idx="134">
                  <c:v>3.429915337878378</c:v>
                </c:pt>
                <c:pt idx="135">
                  <c:v>4.9397216066362626</c:v>
                </c:pt>
                <c:pt idx="136">
                  <c:v>5.0071969799799216</c:v>
                </c:pt>
                <c:pt idx="137">
                  <c:v>2.387115541661307</c:v>
                </c:pt>
                <c:pt idx="138">
                  <c:v>1.7465712089018901</c:v>
                </c:pt>
                <c:pt idx="139">
                  <c:v>2.9456453794005291</c:v>
                </c:pt>
                <c:pt idx="140">
                  <c:v>3.7336495186515211</c:v>
                </c:pt>
                <c:pt idx="141">
                  <c:v>1.9569930789599801</c:v>
                </c:pt>
                <c:pt idx="142">
                  <c:v>1.3667576905176191</c:v>
                </c:pt>
                <c:pt idx="143">
                  <c:v>2.87217195356402</c:v>
                </c:pt>
                <c:pt idx="144">
                  <c:v>3.148839932477006</c:v>
                </c:pt>
                <c:pt idx="145">
                  <c:v>3.1688945376190718</c:v>
                </c:pt>
                <c:pt idx="146">
                  <c:v>0.9917777811958608</c:v>
                </c:pt>
                <c:pt idx="147">
                  <c:v>1.2523545335279009</c:v>
                </c:pt>
                <c:pt idx="148">
                  <c:v>1.653460168531047</c:v>
                </c:pt>
                <c:pt idx="149">
                  <c:v>2.8809492445971951</c:v>
                </c:pt>
                <c:pt idx="150">
                  <c:v>4.2584959876552384</c:v>
                </c:pt>
                <c:pt idx="151">
                  <c:v>3.4175818050943452</c:v>
                </c:pt>
                <c:pt idx="152">
                  <c:v>2.6080557083789762</c:v>
                </c:pt>
                <c:pt idx="153">
                  <c:v>3.7302911626970232</c:v>
                </c:pt>
                <c:pt idx="154">
                  <c:v>8.4774659010044182</c:v>
                </c:pt>
                <c:pt idx="155">
                  <c:v>6.7834698228155244</c:v>
                </c:pt>
                <c:pt idx="156">
                  <c:v>5.7388301012062488</c:v>
                </c:pt>
                <c:pt idx="157">
                  <c:v>4.3349920867703364</c:v>
                </c:pt>
                <c:pt idx="158">
                  <c:v>4.6105872584835996</c:v>
                </c:pt>
                <c:pt idx="159">
                  <c:v>4.0382478847906089</c:v>
                </c:pt>
                <c:pt idx="160">
                  <c:v>3.5080901766692381</c:v>
                </c:pt>
                <c:pt idx="161">
                  <c:v>3.6355522313725559</c:v>
                </c:pt>
                <c:pt idx="162">
                  <c:v>5.0990835669733743</c:v>
                </c:pt>
                <c:pt idx="163">
                  <c:v>5.4514160389371362</c:v>
                </c:pt>
                <c:pt idx="164">
                  <c:v>3.964191675350897</c:v>
                </c:pt>
                <c:pt idx="165">
                  <c:v>5.4648053383681274</c:v>
                </c:pt>
                <c:pt idx="166">
                  <c:v>4.9260927695824064</c:v>
                </c:pt>
                <c:pt idx="167">
                  <c:v>2.7045100558053559</c:v>
                </c:pt>
                <c:pt idx="168">
                  <c:v>3.4386377104713279</c:v>
                </c:pt>
                <c:pt idx="169">
                  <c:v>2.789409863842887</c:v>
                </c:pt>
                <c:pt idx="170">
                  <c:v>1.931201568843244</c:v>
                </c:pt>
                <c:pt idx="171">
                  <c:v>1.4671047408907489</c:v>
                </c:pt>
                <c:pt idx="172">
                  <c:v>2.35894407743152</c:v>
                </c:pt>
                <c:pt idx="173">
                  <c:v>2.0036316155031471</c:v>
                </c:pt>
                <c:pt idx="174">
                  <c:v>1.1836936782891949</c:v>
                </c:pt>
                <c:pt idx="175">
                  <c:v>2.7416017856713029</c:v>
                </c:pt>
                <c:pt idx="176">
                  <c:v>3.16477122066006</c:v>
                </c:pt>
                <c:pt idx="177">
                  <c:v>2.7495569549267809</c:v>
                </c:pt>
                <c:pt idx="178">
                  <c:v>2.6152851122330469</c:v>
                </c:pt>
                <c:pt idx="179">
                  <c:v>2.0201564434406292</c:v>
                </c:pt>
                <c:pt idx="180">
                  <c:v>5.1738491102321076</c:v>
                </c:pt>
                <c:pt idx="181">
                  <c:v>6.2860291715753007</c:v>
                </c:pt>
                <c:pt idx="182">
                  <c:v>4.4645113335629514</c:v>
                </c:pt>
                <c:pt idx="183">
                  <c:v>3.4478642952951559</c:v>
                </c:pt>
                <c:pt idx="184">
                  <c:v>3.9080069219782079</c:v>
                </c:pt>
                <c:pt idx="185">
                  <c:v>4.1633653404569326</c:v>
                </c:pt>
                <c:pt idx="186">
                  <c:v>3.5242748337211238</c:v>
                </c:pt>
                <c:pt idx="187">
                  <c:v>4.5702281762364461</c:v>
                </c:pt>
                <c:pt idx="188">
                  <c:v>4.1653330800887201</c:v>
                </c:pt>
                <c:pt idx="189">
                  <c:v>3.5083496190470198</c:v>
                </c:pt>
                <c:pt idx="190">
                  <c:v>3.6798644927740618</c:v>
                </c:pt>
                <c:pt idx="191">
                  <c:v>2.8243287180519321</c:v>
                </c:pt>
                <c:pt idx="192">
                  <c:v>2.1195248199615242</c:v>
                </c:pt>
                <c:pt idx="193">
                  <c:v>2.570492394954718</c:v>
                </c:pt>
                <c:pt idx="194">
                  <c:v>3.795320404881684</c:v>
                </c:pt>
                <c:pt idx="195">
                  <c:v>2.867446532320288</c:v>
                </c:pt>
                <c:pt idx="196">
                  <c:v>1.612509931876136</c:v>
                </c:pt>
                <c:pt idx="197">
                  <c:v>1.313598844822655</c:v>
                </c:pt>
                <c:pt idx="198">
                  <c:v>3.59884097650556</c:v>
                </c:pt>
                <c:pt idx="199">
                  <c:v>2.128336531944234</c:v>
                </c:pt>
                <c:pt idx="200">
                  <c:v>2.82395915191363</c:v>
                </c:pt>
                <c:pt idx="201">
                  <c:v>1.7675379370281621</c:v>
                </c:pt>
                <c:pt idx="202">
                  <c:v>1.627589322302387</c:v>
                </c:pt>
                <c:pt idx="203">
                  <c:v>4.3374778733305126</c:v>
                </c:pt>
                <c:pt idx="204">
                  <c:v>3.7343930391208269</c:v>
                </c:pt>
                <c:pt idx="205">
                  <c:v>4.2916756840512633</c:v>
                </c:pt>
                <c:pt idx="206">
                  <c:v>1.6296623458805859</c:v>
                </c:pt>
                <c:pt idx="207">
                  <c:v>0.67492571975024385</c:v>
                </c:pt>
              </c:numCache>
            </c:numRef>
          </c:val>
          <c:smooth val="0"/>
          <c:extLst>
            <c:ext xmlns:c16="http://schemas.microsoft.com/office/drawing/2014/chart" uri="{C3380CC4-5D6E-409C-BE32-E72D297353CC}">
              <c16:uniqueId val="{0000000E-707C-41D6-890E-A6288FA3B921}"/>
            </c:ext>
          </c:extLst>
        </c:ser>
        <c:dLbls>
          <c:showLegendKey val="0"/>
          <c:showVal val="0"/>
          <c:showCatName val="0"/>
          <c:showSerName val="0"/>
          <c:showPercent val="0"/>
          <c:showBubbleSize val="0"/>
        </c:dLbls>
        <c:smooth val="0"/>
        <c:axId val="374983536"/>
        <c:axId val="1216659016"/>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dateAx>
      <c:valAx>
        <c:axId val="1216659016"/>
        <c:scaling>
          <c:orientation val="minMax"/>
          <c:max val="25"/>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98189894031795E-2"/>
          <c:y val="9.0931533007274828E-2"/>
          <c:w val="0.89407635439671684"/>
          <c:h val="0.73351799812408947"/>
        </c:manualLayout>
      </c:layout>
      <c:scatterChart>
        <c:scatterStyle val="lineMarker"/>
        <c:varyColors val="0"/>
        <c:ser>
          <c:idx val="0"/>
          <c:order val="0"/>
          <c:tx>
            <c:strRef>
              <c:f>'FR BC'!$B$1</c:f>
              <c:strCache>
                <c:ptCount val="1"/>
                <c:pt idx="0">
                  <c:v>Unemployment rate</c:v>
                </c:pt>
              </c:strCache>
            </c:strRef>
          </c:tx>
          <c:spPr>
            <a:ln w="19050" cap="rnd">
              <a:solidFill>
                <a:schemeClr val="accent6"/>
              </a:solidFill>
              <a:round/>
            </a:ln>
            <a:effectLst/>
          </c:spPr>
          <c:marker>
            <c:symbol val="diamond"/>
            <c:size val="5"/>
            <c:spPr>
              <a:solidFill>
                <a:schemeClr val="accent6"/>
              </a:solidFill>
              <a:ln w="9525">
                <a:solidFill>
                  <a:schemeClr val="bg1"/>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9E957792-9ED6-49A8-8D08-5BC6D0A7ADFE}"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A1DB-4B6B-ABD6-D2934A5F9580}"/>
                </c:ext>
              </c:extLst>
            </c:dLbl>
            <c:dLbl>
              <c:idx val="1"/>
              <c:delete val="1"/>
              <c:extLst>
                <c:ext xmlns:c15="http://schemas.microsoft.com/office/drawing/2012/chart" uri="{CE6537A1-D6FC-4f65-9D91-7224C49458BB}"/>
                <c:ext xmlns:c16="http://schemas.microsoft.com/office/drawing/2014/chart" uri="{C3380CC4-5D6E-409C-BE32-E72D297353CC}">
                  <c16:uniqueId val="{00000001-A1DB-4B6B-ABD6-D2934A5F9580}"/>
                </c:ext>
              </c:extLst>
            </c:dLbl>
            <c:dLbl>
              <c:idx val="2"/>
              <c:delete val="1"/>
              <c:extLst>
                <c:ext xmlns:c15="http://schemas.microsoft.com/office/drawing/2012/chart" uri="{CE6537A1-D6FC-4f65-9D91-7224C49458BB}"/>
                <c:ext xmlns:c16="http://schemas.microsoft.com/office/drawing/2014/chart" uri="{C3380CC4-5D6E-409C-BE32-E72D297353CC}">
                  <c16:uniqueId val="{00000002-A1DB-4B6B-ABD6-D2934A5F9580}"/>
                </c:ext>
              </c:extLst>
            </c:dLbl>
            <c:dLbl>
              <c:idx val="3"/>
              <c:delete val="1"/>
              <c:extLst>
                <c:ext xmlns:c15="http://schemas.microsoft.com/office/drawing/2012/chart" uri="{CE6537A1-D6FC-4f65-9D91-7224C49458BB}"/>
                <c:ext xmlns:c16="http://schemas.microsoft.com/office/drawing/2014/chart" uri="{C3380CC4-5D6E-409C-BE32-E72D297353CC}">
                  <c16:uniqueId val="{00000003-A1DB-4B6B-ABD6-D2934A5F9580}"/>
                </c:ext>
              </c:extLst>
            </c:dLbl>
            <c:dLbl>
              <c:idx val="4"/>
              <c:delete val="1"/>
              <c:extLst>
                <c:ext xmlns:c15="http://schemas.microsoft.com/office/drawing/2012/chart" uri="{CE6537A1-D6FC-4f65-9D91-7224C49458BB}"/>
                <c:ext xmlns:c16="http://schemas.microsoft.com/office/drawing/2014/chart" uri="{C3380CC4-5D6E-409C-BE32-E72D297353CC}">
                  <c16:uniqueId val="{00000004-A1DB-4B6B-ABD6-D2934A5F9580}"/>
                </c:ext>
              </c:extLst>
            </c:dLbl>
            <c:dLbl>
              <c:idx val="5"/>
              <c:delete val="1"/>
              <c:extLst>
                <c:ext xmlns:c15="http://schemas.microsoft.com/office/drawing/2012/chart" uri="{CE6537A1-D6FC-4f65-9D91-7224C49458BB}"/>
                <c:ext xmlns:c16="http://schemas.microsoft.com/office/drawing/2014/chart" uri="{C3380CC4-5D6E-409C-BE32-E72D297353CC}">
                  <c16:uniqueId val="{00000005-A1DB-4B6B-ABD6-D2934A5F9580}"/>
                </c:ext>
              </c:extLst>
            </c:dLbl>
            <c:dLbl>
              <c:idx val="6"/>
              <c:delete val="1"/>
              <c:extLst>
                <c:ext xmlns:c15="http://schemas.microsoft.com/office/drawing/2012/chart" uri="{CE6537A1-D6FC-4f65-9D91-7224C49458BB}"/>
                <c:ext xmlns:c16="http://schemas.microsoft.com/office/drawing/2014/chart" uri="{C3380CC4-5D6E-409C-BE32-E72D297353CC}">
                  <c16:uniqueId val="{00000006-A1DB-4B6B-ABD6-D2934A5F9580}"/>
                </c:ext>
              </c:extLst>
            </c:dLbl>
            <c:dLbl>
              <c:idx val="7"/>
              <c:tx>
                <c:rich>
                  <a:bodyPr/>
                  <a:lstStyle/>
                  <a:p>
                    <a:fld id="{E980FF10-C04D-4E1C-90C4-74AA29C7AE11}"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A1DB-4B6B-ABD6-D2934A5F9580}"/>
                </c:ext>
              </c:extLst>
            </c:dLbl>
            <c:dLbl>
              <c:idx val="8"/>
              <c:delete val="1"/>
              <c:extLst>
                <c:ext xmlns:c15="http://schemas.microsoft.com/office/drawing/2012/chart" uri="{CE6537A1-D6FC-4f65-9D91-7224C49458BB}"/>
                <c:ext xmlns:c16="http://schemas.microsoft.com/office/drawing/2014/chart" uri="{C3380CC4-5D6E-409C-BE32-E72D297353CC}">
                  <c16:uniqueId val="{00000008-A1DB-4B6B-ABD6-D2934A5F9580}"/>
                </c:ext>
              </c:extLst>
            </c:dLbl>
            <c:dLbl>
              <c:idx val="9"/>
              <c:delete val="1"/>
              <c:extLst>
                <c:ext xmlns:c15="http://schemas.microsoft.com/office/drawing/2012/chart" uri="{CE6537A1-D6FC-4f65-9D91-7224C49458BB}"/>
                <c:ext xmlns:c16="http://schemas.microsoft.com/office/drawing/2014/chart" uri="{C3380CC4-5D6E-409C-BE32-E72D297353CC}">
                  <c16:uniqueId val="{00000009-A1DB-4B6B-ABD6-D2934A5F9580}"/>
                </c:ext>
              </c:extLst>
            </c:dLbl>
            <c:dLbl>
              <c:idx val="10"/>
              <c:delete val="1"/>
              <c:extLst>
                <c:ext xmlns:c15="http://schemas.microsoft.com/office/drawing/2012/chart" uri="{CE6537A1-D6FC-4f65-9D91-7224C49458BB}"/>
                <c:ext xmlns:c16="http://schemas.microsoft.com/office/drawing/2014/chart" uri="{C3380CC4-5D6E-409C-BE32-E72D297353CC}">
                  <c16:uniqueId val="{0000000A-A1DB-4B6B-ABD6-D2934A5F9580}"/>
                </c:ext>
              </c:extLst>
            </c:dLbl>
            <c:dLbl>
              <c:idx val="11"/>
              <c:delete val="1"/>
              <c:extLst>
                <c:ext xmlns:c15="http://schemas.microsoft.com/office/drawing/2012/chart" uri="{CE6537A1-D6FC-4f65-9D91-7224C49458BB}"/>
                <c:ext xmlns:c16="http://schemas.microsoft.com/office/drawing/2014/chart" uri="{C3380CC4-5D6E-409C-BE32-E72D297353CC}">
                  <c16:uniqueId val="{0000000B-A1DB-4B6B-ABD6-D2934A5F9580}"/>
                </c:ext>
              </c:extLst>
            </c:dLbl>
            <c:dLbl>
              <c:idx val="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C-A1DB-4B6B-ABD6-D2934A5F9580}"/>
                </c:ext>
              </c:extLst>
            </c:dLbl>
            <c:dLbl>
              <c:idx val="13"/>
              <c:tx>
                <c:rich>
                  <a:bodyPr/>
                  <a:lstStyle/>
                  <a:p>
                    <a:fld id="{2DEA6DD3-A5CE-428D-868F-4F8802ED02CD}" type="CELLRANGE">
                      <a:rPr lang="en-US"/>
                      <a:pPr/>
                      <a:t>[CELLRANGE]</a:t>
                    </a:fld>
                    <a:endParaRPr lang="en-US"/>
                  </a:p>
                </c:rich>
              </c:tx>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A1DB-4B6B-ABD6-D2934A5F9580}"/>
                </c:ext>
              </c:extLst>
            </c:dLbl>
            <c:dLbl>
              <c:idx val="14"/>
              <c:delete val="1"/>
              <c:extLst>
                <c:ext xmlns:c15="http://schemas.microsoft.com/office/drawing/2012/chart" uri="{CE6537A1-D6FC-4f65-9D91-7224C49458BB}"/>
                <c:ext xmlns:c16="http://schemas.microsoft.com/office/drawing/2014/chart" uri="{C3380CC4-5D6E-409C-BE32-E72D297353CC}">
                  <c16:uniqueId val="{0000000E-A1DB-4B6B-ABD6-D2934A5F9580}"/>
                </c:ext>
              </c:extLst>
            </c:dLbl>
            <c:dLbl>
              <c:idx val="15"/>
              <c:delete val="1"/>
              <c:extLst>
                <c:ext xmlns:c15="http://schemas.microsoft.com/office/drawing/2012/chart" uri="{CE6537A1-D6FC-4f65-9D91-7224C49458BB}"/>
                <c:ext xmlns:c16="http://schemas.microsoft.com/office/drawing/2014/chart" uri="{C3380CC4-5D6E-409C-BE32-E72D297353CC}">
                  <c16:uniqueId val="{0000000F-A1DB-4B6B-ABD6-D2934A5F9580}"/>
                </c:ext>
              </c:extLst>
            </c:dLbl>
            <c:dLbl>
              <c:idx val="16"/>
              <c:delete val="1"/>
              <c:extLst>
                <c:ext xmlns:c15="http://schemas.microsoft.com/office/drawing/2012/chart" uri="{CE6537A1-D6FC-4f65-9D91-7224C49458BB}"/>
                <c:ext xmlns:c16="http://schemas.microsoft.com/office/drawing/2014/chart" uri="{C3380CC4-5D6E-409C-BE32-E72D297353CC}">
                  <c16:uniqueId val="{00000010-A1DB-4B6B-ABD6-D2934A5F9580}"/>
                </c:ext>
              </c:extLst>
            </c:dLbl>
            <c:dLbl>
              <c:idx val="17"/>
              <c:tx>
                <c:rich>
                  <a:bodyPr/>
                  <a:lstStyle/>
                  <a:p>
                    <a:fld id="{8EA152A2-40A7-4574-8EAD-3FB0FE54C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A1DB-4B6B-ABD6-D2934A5F9580}"/>
                </c:ext>
              </c:extLst>
            </c:dLbl>
            <c:dLbl>
              <c:idx val="18"/>
              <c:delete val="1"/>
              <c:extLst>
                <c:ext xmlns:c15="http://schemas.microsoft.com/office/drawing/2012/chart" uri="{CE6537A1-D6FC-4f65-9D91-7224C49458BB}"/>
                <c:ext xmlns:c16="http://schemas.microsoft.com/office/drawing/2014/chart" uri="{C3380CC4-5D6E-409C-BE32-E72D297353CC}">
                  <c16:uniqueId val="{00000012-A1DB-4B6B-ABD6-D2934A5F9580}"/>
                </c:ext>
              </c:extLst>
            </c:dLbl>
            <c:dLbl>
              <c:idx val="19"/>
              <c:delete val="1"/>
              <c:extLst>
                <c:ext xmlns:c15="http://schemas.microsoft.com/office/drawing/2012/chart" uri="{CE6537A1-D6FC-4f65-9D91-7224C49458BB}"/>
                <c:ext xmlns:c16="http://schemas.microsoft.com/office/drawing/2014/chart" uri="{C3380CC4-5D6E-409C-BE32-E72D297353CC}">
                  <c16:uniqueId val="{00000013-A1DB-4B6B-ABD6-D2934A5F9580}"/>
                </c:ext>
              </c:extLst>
            </c:dLbl>
            <c:dLbl>
              <c:idx val="20"/>
              <c:delete val="1"/>
              <c:extLst>
                <c:ext xmlns:c15="http://schemas.microsoft.com/office/drawing/2012/chart" uri="{CE6537A1-D6FC-4f65-9D91-7224C49458BB}"/>
                <c:ext xmlns:c16="http://schemas.microsoft.com/office/drawing/2014/chart" uri="{C3380CC4-5D6E-409C-BE32-E72D297353CC}">
                  <c16:uniqueId val="{00000014-A1DB-4B6B-ABD6-D2934A5F9580}"/>
                </c:ext>
              </c:extLst>
            </c:dLbl>
            <c:dLbl>
              <c:idx val="21"/>
              <c:delete val="1"/>
              <c:extLst>
                <c:ext xmlns:c15="http://schemas.microsoft.com/office/drawing/2012/chart" uri="{CE6537A1-D6FC-4f65-9D91-7224C49458BB}"/>
                <c:ext xmlns:c16="http://schemas.microsoft.com/office/drawing/2014/chart" uri="{C3380CC4-5D6E-409C-BE32-E72D297353CC}">
                  <c16:uniqueId val="{00000015-A1DB-4B6B-ABD6-D2934A5F9580}"/>
                </c:ext>
              </c:extLst>
            </c:dLbl>
            <c:dLbl>
              <c:idx val="22"/>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99F04A73-977D-4D81-BC7D-67DE8F822150}"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A1DB-4B6B-ABD6-D2934A5F9580}"/>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'FR BC'!$B$171:$B$193</c:f>
              <c:numCache>
                <c:formatCode>General</c:formatCode>
                <c:ptCount val="23"/>
                <c:pt idx="0">
                  <c:v>9.6</c:v>
                </c:pt>
                <c:pt idx="1">
                  <c:v>9.5</c:v>
                </c:pt>
                <c:pt idx="2">
                  <c:v>9.5</c:v>
                </c:pt>
                <c:pt idx="3">
                  <c:v>9</c:v>
                </c:pt>
                <c:pt idx="4">
                  <c:v>9.3000000000000007</c:v>
                </c:pt>
                <c:pt idx="5">
                  <c:v>9.1</c:v>
                </c:pt>
                <c:pt idx="6">
                  <c:v>9</c:v>
                </c:pt>
                <c:pt idx="7">
                  <c:v>8.6999999999999993</c:v>
                </c:pt>
                <c:pt idx="8">
                  <c:v>8.6999999999999993</c:v>
                </c:pt>
                <c:pt idx="9">
                  <c:v>8.4</c:v>
                </c:pt>
                <c:pt idx="10">
                  <c:v>8.4</c:v>
                </c:pt>
                <c:pt idx="11">
                  <c:v>8.1999999999999993</c:v>
                </c:pt>
                <c:pt idx="12">
                  <c:v>7.9</c:v>
                </c:pt>
                <c:pt idx="13">
                  <c:v>7.1</c:v>
                </c:pt>
                <c:pt idx="14">
                  <c:v>9</c:v>
                </c:pt>
                <c:pt idx="15">
                  <c:v>8.1</c:v>
                </c:pt>
                <c:pt idx="16">
                  <c:v>8.1999999999999993</c:v>
                </c:pt>
                <c:pt idx="17">
                  <c:v>7.9</c:v>
                </c:pt>
                <c:pt idx="18">
                  <c:v>8</c:v>
                </c:pt>
                <c:pt idx="19">
                  <c:v>7.4</c:v>
                </c:pt>
                <c:pt idx="20">
                  <c:v>7.3</c:v>
                </c:pt>
                <c:pt idx="21">
                  <c:v>7.4</c:v>
                </c:pt>
                <c:pt idx="22">
                  <c:v>7.3</c:v>
                </c:pt>
              </c:numCache>
            </c:numRef>
          </c:xVal>
          <c:yVal>
            <c:numRef>
              <c:f>'FR BC'!$C$171:$C$193</c:f>
              <c:numCache>
                <c:formatCode>General</c:formatCode>
                <c:ptCount val="23"/>
                <c:pt idx="0">
                  <c:v>1</c:v>
                </c:pt>
                <c:pt idx="1">
                  <c:v>1.1000000000000001</c:v>
                </c:pt>
                <c:pt idx="2">
                  <c:v>1.2</c:v>
                </c:pt>
                <c:pt idx="3">
                  <c:v>1.2</c:v>
                </c:pt>
                <c:pt idx="4">
                  <c:v>1.2</c:v>
                </c:pt>
                <c:pt idx="5">
                  <c:v>1.2</c:v>
                </c:pt>
                <c:pt idx="6">
                  <c:v>1.2</c:v>
                </c:pt>
                <c:pt idx="7">
                  <c:v>1.3</c:v>
                </c:pt>
                <c:pt idx="8">
                  <c:v>1.3</c:v>
                </c:pt>
                <c:pt idx="9">
                  <c:v>1.3</c:v>
                </c:pt>
                <c:pt idx="10">
                  <c:v>1.4</c:v>
                </c:pt>
                <c:pt idx="11">
                  <c:v>1.4</c:v>
                </c:pt>
                <c:pt idx="13">
                  <c:v>1.5</c:v>
                </c:pt>
                <c:pt idx="14">
                  <c:v>1.4</c:v>
                </c:pt>
                <c:pt idx="15">
                  <c:v>1.3</c:v>
                </c:pt>
                <c:pt idx="16">
                  <c:v>1.5</c:v>
                </c:pt>
                <c:pt idx="17">
                  <c:v>1.9</c:v>
                </c:pt>
                <c:pt idx="18">
                  <c:v>2</c:v>
                </c:pt>
                <c:pt idx="19">
                  <c:v>2.2000000000000002</c:v>
                </c:pt>
                <c:pt idx="20">
                  <c:v>2.4</c:v>
                </c:pt>
                <c:pt idx="21">
                  <c:v>2.5</c:v>
                </c:pt>
                <c:pt idx="22">
                  <c:v>2.5</c:v>
                </c:pt>
              </c:numCache>
            </c:numRef>
          </c:yVal>
          <c:smooth val="0"/>
          <c:extLst>
            <c:ext xmlns:c15="http://schemas.microsoft.com/office/drawing/2012/chart" uri="{02D57815-91ED-43cb-92C2-25804820EDAC}">
              <c15:datalabelsRange>
                <c15:f>'FR BC'!$A$171:$A$193</c15:f>
                <c15:dlblRangeCache>
                  <c:ptCount val="23"/>
                  <c:pt idx="0">
                    <c:v>2017-Q1</c:v>
                  </c:pt>
                  <c:pt idx="1">
                    <c:v>2017-Q2</c:v>
                  </c:pt>
                  <c:pt idx="2">
                    <c:v>2017-Q3</c:v>
                  </c:pt>
                  <c:pt idx="3">
                    <c:v>2017-Q4</c:v>
                  </c:pt>
                  <c:pt idx="4">
                    <c:v>2018-Q1</c:v>
                  </c:pt>
                  <c:pt idx="5">
                    <c:v>2018-Q2</c:v>
                  </c:pt>
                  <c:pt idx="6">
                    <c:v>2018-Q3</c:v>
                  </c:pt>
                  <c:pt idx="7">
                    <c:v>2018-Q4</c:v>
                  </c:pt>
                  <c:pt idx="8">
                    <c:v>2019-Q1</c:v>
                  </c:pt>
                  <c:pt idx="9">
                    <c:v>2019-Q2</c:v>
                  </c:pt>
                  <c:pt idx="10">
                    <c:v>2019-Q3</c:v>
                  </c:pt>
                  <c:pt idx="11">
                    <c:v>2019-Q4</c:v>
                  </c:pt>
                  <c:pt idx="12">
                    <c:v>2020-Q1</c:v>
                  </c:pt>
                  <c:pt idx="13">
                    <c:v>2020-Q2</c:v>
                  </c:pt>
                  <c:pt idx="14">
                    <c:v>2020-Q3</c:v>
                  </c:pt>
                  <c:pt idx="15">
                    <c:v>2020-Q4</c:v>
                  </c:pt>
                  <c:pt idx="16">
                    <c:v>2021-Q1</c:v>
                  </c:pt>
                  <c:pt idx="17">
                    <c:v>2021-Q2</c:v>
                  </c:pt>
                  <c:pt idx="18">
                    <c:v>2021-Q3</c:v>
                  </c:pt>
                  <c:pt idx="19">
                    <c:v>2021-Q4</c:v>
                  </c:pt>
                  <c:pt idx="20">
                    <c:v>2022-Q1</c:v>
                  </c:pt>
                  <c:pt idx="21">
                    <c:v>2022-Q2</c:v>
                  </c:pt>
                  <c:pt idx="22">
                    <c:v>2022-Q3</c:v>
                  </c:pt>
                </c15:dlblRangeCache>
              </c15:datalabelsRange>
            </c:ext>
            <c:ext xmlns:c16="http://schemas.microsoft.com/office/drawing/2014/chart" uri="{C3380CC4-5D6E-409C-BE32-E72D297353CC}">
              <c16:uniqueId val="{00000017-A1DB-4B6B-ABD6-D2934A5F9580}"/>
            </c:ext>
          </c:extLst>
        </c:ser>
        <c:dLbls>
          <c:showLegendKey val="0"/>
          <c:showVal val="0"/>
          <c:showCatName val="0"/>
          <c:showSerName val="0"/>
          <c:showPercent val="0"/>
          <c:showBubbleSize val="0"/>
        </c:dLbls>
        <c:axId val="707544272"/>
        <c:axId val="707544928"/>
      </c:scatterChart>
      <c:valAx>
        <c:axId val="707544272"/>
        <c:scaling>
          <c:orientation val="minMax"/>
          <c:max val="10"/>
          <c:min val="6.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Unemployment rate</a:t>
                </a:r>
              </a:p>
            </c:rich>
          </c:tx>
          <c:layout>
            <c:manualLayout>
              <c:xMode val="edge"/>
              <c:yMode val="edge"/>
              <c:x val="0.84321851234291778"/>
              <c:y val="0.8963971998940324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majorUnit val="0.5"/>
      </c:valAx>
      <c:valAx>
        <c:axId val="707544928"/>
        <c:scaling>
          <c:orientation val="minMax"/>
          <c:min val="0.9"/>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6.7368406162529376E-3"/>
              <c:y val="1.646480239902350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30000000000000004"/>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3919029648101484"/>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46"/>
              <c:delete val="1"/>
              <c:extLst>
                <c:ext xmlns:c15="http://schemas.microsoft.com/office/drawing/2012/chart" uri="{CE6537A1-D6FC-4f65-9D91-7224C49458BB}"/>
                <c:ext xmlns:c16="http://schemas.microsoft.com/office/drawing/2014/chart" uri="{C3380CC4-5D6E-409C-BE32-E72D297353CC}">
                  <c16:uniqueId val="{00000000-6643-49D5-A7A6-A8723614F308}"/>
                </c:ext>
              </c:extLst>
            </c:dLbl>
            <c:dLbl>
              <c:idx val="47"/>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89-4874-A934-3B459DE158C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Graph!$A$2:$A$2000</c:f>
              <c:numCache>
                <c:formatCode>m/d/yyyy</c:formatCode>
                <c:ptCount val="1999"/>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pt idx="20">
                  <c:v>44075</c:v>
                </c:pt>
                <c:pt idx="21">
                  <c:v>44105</c:v>
                </c:pt>
                <c:pt idx="22">
                  <c:v>44136</c:v>
                </c:pt>
                <c:pt idx="23">
                  <c:v>44166</c:v>
                </c:pt>
                <c:pt idx="24">
                  <c:v>44197</c:v>
                </c:pt>
                <c:pt idx="25">
                  <c:v>44228</c:v>
                </c:pt>
                <c:pt idx="26">
                  <c:v>44256</c:v>
                </c:pt>
                <c:pt idx="27">
                  <c:v>44287</c:v>
                </c:pt>
                <c:pt idx="28">
                  <c:v>44317</c:v>
                </c:pt>
                <c:pt idx="29">
                  <c:v>44348</c:v>
                </c:pt>
                <c:pt idx="30">
                  <c:v>44378</c:v>
                </c:pt>
                <c:pt idx="31">
                  <c:v>44409</c:v>
                </c:pt>
                <c:pt idx="32">
                  <c:v>44440</c:v>
                </c:pt>
                <c:pt idx="33">
                  <c:v>44470</c:v>
                </c:pt>
                <c:pt idx="34">
                  <c:v>44501</c:v>
                </c:pt>
                <c:pt idx="35">
                  <c:v>44531</c:v>
                </c:pt>
                <c:pt idx="36">
                  <c:v>44562</c:v>
                </c:pt>
                <c:pt idx="37">
                  <c:v>44593</c:v>
                </c:pt>
                <c:pt idx="38">
                  <c:v>44621</c:v>
                </c:pt>
                <c:pt idx="39">
                  <c:v>44652</c:v>
                </c:pt>
                <c:pt idx="40">
                  <c:v>44682</c:v>
                </c:pt>
                <c:pt idx="41">
                  <c:v>44713</c:v>
                </c:pt>
                <c:pt idx="42">
                  <c:v>44743</c:v>
                </c:pt>
                <c:pt idx="43">
                  <c:v>44774</c:v>
                </c:pt>
                <c:pt idx="44">
                  <c:v>44805</c:v>
                </c:pt>
                <c:pt idx="45">
                  <c:v>44835</c:v>
                </c:pt>
                <c:pt idx="46">
                  <c:v>44866</c:v>
                </c:pt>
                <c:pt idx="47">
                  <c:v>44896</c:v>
                </c:pt>
              </c:numCache>
            </c:numRef>
          </c:cat>
          <c:val>
            <c:numRef>
              <c:f>Graph!$B$2:$B$2000</c:f>
              <c:numCache>
                <c:formatCode>0.0</c:formatCode>
                <c:ptCount val="1999"/>
                <c:pt idx="0">
                  <c:v>3.9</c:v>
                </c:pt>
                <c:pt idx="1">
                  <c:v>3.7</c:v>
                </c:pt>
                <c:pt idx="2">
                  <c:v>3.8</c:v>
                </c:pt>
                <c:pt idx="3">
                  <c:v>3.9</c:v>
                </c:pt>
                <c:pt idx="4">
                  <c:v>4.0999999999999996</c:v>
                </c:pt>
                <c:pt idx="5">
                  <c:v>4.3</c:v>
                </c:pt>
                <c:pt idx="6">
                  <c:v>4.0999999999999996</c:v>
                </c:pt>
                <c:pt idx="7">
                  <c:v>3.8</c:v>
                </c:pt>
                <c:pt idx="8">
                  <c:v>3.7</c:v>
                </c:pt>
                <c:pt idx="9">
                  <c:v>3.7</c:v>
                </c:pt>
                <c:pt idx="10">
                  <c:v>4.3</c:v>
                </c:pt>
                <c:pt idx="11">
                  <c:v>4.0999999999999996</c:v>
                </c:pt>
                <c:pt idx="12">
                  <c:v>4.3</c:v>
                </c:pt>
                <c:pt idx="13">
                  <c:v>3.9</c:v>
                </c:pt>
                <c:pt idx="14">
                  <c:v>3.6</c:v>
                </c:pt>
                <c:pt idx="15">
                  <c:v>3.3</c:v>
                </c:pt>
                <c:pt idx="16">
                  <c:v>3.6</c:v>
                </c:pt>
                <c:pt idx="17">
                  <c:v>3.9</c:v>
                </c:pt>
                <c:pt idx="18">
                  <c:v>3.9</c:v>
                </c:pt>
                <c:pt idx="19">
                  <c:v>3.4</c:v>
                </c:pt>
                <c:pt idx="20">
                  <c:v>3.3</c:v>
                </c:pt>
                <c:pt idx="21">
                  <c:v>3.6</c:v>
                </c:pt>
                <c:pt idx="22">
                  <c:v>3.9</c:v>
                </c:pt>
                <c:pt idx="23">
                  <c:v>3.7</c:v>
                </c:pt>
                <c:pt idx="24">
                  <c:v>3.6</c:v>
                </c:pt>
                <c:pt idx="25">
                  <c:v>3.6</c:v>
                </c:pt>
                <c:pt idx="26">
                  <c:v>3.7</c:v>
                </c:pt>
                <c:pt idx="27">
                  <c:v>3.4</c:v>
                </c:pt>
                <c:pt idx="28">
                  <c:v>3.3</c:v>
                </c:pt>
                <c:pt idx="29">
                  <c:v>3.4</c:v>
                </c:pt>
                <c:pt idx="30">
                  <c:v>4.2</c:v>
                </c:pt>
                <c:pt idx="31">
                  <c:v>4.4000000000000004</c:v>
                </c:pt>
                <c:pt idx="32">
                  <c:v>4.7</c:v>
                </c:pt>
                <c:pt idx="33">
                  <c:v>4.4000000000000004</c:v>
                </c:pt>
                <c:pt idx="34">
                  <c:v>4.5999999999999996</c:v>
                </c:pt>
                <c:pt idx="35">
                  <c:v>5</c:v>
                </c:pt>
                <c:pt idx="36">
                  <c:v>5.8</c:v>
                </c:pt>
                <c:pt idx="37">
                  <c:v>6.5</c:v>
                </c:pt>
                <c:pt idx="38">
                  <c:v>6.6</c:v>
                </c:pt>
                <c:pt idx="39">
                  <c:v>6.6</c:v>
                </c:pt>
                <c:pt idx="40">
                  <c:v>6.6</c:v>
                </c:pt>
                <c:pt idx="41">
                  <c:v>7.1</c:v>
                </c:pt>
                <c:pt idx="42">
                  <c:v>7</c:v>
                </c:pt>
                <c:pt idx="43">
                  <c:v>6.9</c:v>
                </c:pt>
                <c:pt idx="44">
                  <c:v>6.7</c:v>
                </c:pt>
                <c:pt idx="45">
                  <c:v>6.7</c:v>
                </c:pt>
                <c:pt idx="46">
                  <c:v>6.5</c:v>
                </c:pt>
                <c:pt idx="47">
                  <c:v>6.1</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5"/>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1483369906630521E-2"/>
          <c:y val="5.1398378987037106E-2"/>
          <c:w val="0.84223160179112488"/>
          <c:h val="0.77740985454313261"/>
        </c:manualLayout>
      </c:layout>
      <c:lineChart>
        <c:grouping val="standard"/>
        <c:varyColors val="0"/>
        <c:ser>
          <c:idx val="1"/>
          <c:order val="0"/>
          <c:tx>
            <c:strRef>
              <c:f>'Nagotiated wages'!$E$2</c:f>
              <c:strCache>
                <c:ptCount val="1"/>
                <c:pt idx="0">
                  <c:v>Euro Area - Indicator of negotiated wages</c:v>
                </c:pt>
              </c:strCache>
            </c:strRef>
          </c:tx>
          <c:spPr>
            <a:ln w="19050" cap="rnd">
              <a:solidFill>
                <a:schemeClr val="accent5"/>
              </a:solidFill>
              <a:round/>
            </a:ln>
            <a:effectLst/>
          </c:spPr>
          <c:marker>
            <c:symbol val="none"/>
          </c:marker>
          <c:dLbls>
            <c:dLbl>
              <c:idx val="12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54-4E63-8226-CC1347E482D4}"/>
                </c:ext>
              </c:extLst>
            </c:dLbl>
            <c:numFmt formatCode="#,##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'Nagotiated wages'!$D$3:$D$129</c:f>
              <c:numCache>
                <c:formatCode>[$-409]mmm\-yy;@</c:formatCode>
                <c:ptCount val="127"/>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numCache>
            </c:numRef>
          </c:cat>
          <c:val>
            <c:numRef>
              <c:f>'Nagotiated wages'!$E$3:$E$129</c:f>
              <c:numCache>
                <c:formatCode>General</c:formatCode>
                <c:ptCount val="127"/>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2.23</c:v>
                </c:pt>
                <c:pt idx="59">
                  <c:v>2.2200000000000002</c:v>
                </c:pt>
                <c:pt idx="60">
                  <c:v>2.39</c:v>
                </c:pt>
                <c:pt idx="61">
                  <c:v>2.5099999999999998</c:v>
                </c:pt>
                <c:pt idx="62">
                  <c:v>2.06</c:v>
                </c:pt>
                <c:pt idx="63">
                  <c:v>2.44</c:v>
                </c:pt>
                <c:pt idx="64">
                  <c:v>1.99</c:v>
                </c:pt>
                <c:pt idx="65">
                  <c:v>2.39</c:v>
                </c:pt>
                <c:pt idx="66">
                  <c:v>2.35</c:v>
                </c:pt>
                <c:pt idx="67">
                  <c:v>2.1800000000000002</c:v>
                </c:pt>
                <c:pt idx="68">
                  <c:v>2.98</c:v>
                </c:pt>
                <c:pt idx="69">
                  <c:v>3</c:v>
                </c:pt>
                <c:pt idx="70">
                  <c:v>3.52</c:v>
                </c:pt>
                <c:pt idx="71">
                  <c:v>3.66</c:v>
                </c:pt>
                <c:pt idx="72">
                  <c:v>3.13</c:v>
                </c:pt>
                <c:pt idx="73">
                  <c:v>2.77</c:v>
                </c:pt>
                <c:pt idx="74">
                  <c:v>2.31</c:v>
                </c:pt>
                <c:pt idx="75">
                  <c:v>2.1</c:v>
                </c:pt>
                <c:pt idx="76">
                  <c:v>1.85</c:v>
                </c:pt>
                <c:pt idx="77">
                  <c:v>1.92</c:v>
                </c:pt>
                <c:pt idx="78">
                  <c:v>1.46</c:v>
                </c:pt>
                <c:pt idx="79">
                  <c:v>1.56</c:v>
                </c:pt>
                <c:pt idx="80">
                  <c:v>1.95</c:v>
                </c:pt>
                <c:pt idx="81">
                  <c:v>1.88</c:v>
                </c:pt>
                <c:pt idx="82">
                  <c:v>2.08</c:v>
                </c:pt>
                <c:pt idx="83">
                  <c:v>2</c:v>
                </c:pt>
                <c:pt idx="84">
                  <c:v>1.99</c:v>
                </c:pt>
                <c:pt idx="85">
                  <c:v>2.16</c:v>
                </c:pt>
                <c:pt idx="86">
                  <c:v>2.1800000000000002</c:v>
                </c:pt>
                <c:pt idx="87">
                  <c:v>2.23</c:v>
                </c:pt>
                <c:pt idx="88">
                  <c:v>1.98</c:v>
                </c:pt>
                <c:pt idx="89">
                  <c:v>1.68</c:v>
                </c:pt>
                <c:pt idx="90">
                  <c:v>1.82</c:v>
                </c:pt>
                <c:pt idx="91">
                  <c:v>1.67</c:v>
                </c:pt>
                <c:pt idx="92">
                  <c:v>1.82</c:v>
                </c:pt>
                <c:pt idx="93">
                  <c:v>1.79</c:v>
                </c:pt>
                <c:pt idx="94">
                  <c:v>1.64</c:v>
                </c:pt>
                <c:pt idx="95">
                  <c:v>1.79</c:v>
                </c:pt>
                <c:pt idx="96">
                  <c:v>1.51</c:v>
                </c:pt>
                <c:pt idx="97">
                  <c:v>1.55</c:v>
                </c:pt>
                <c:pt idx="98">
                  <c:v>1.52</c:v>
                </c:pt>
                <c:pt idx="99">
                  <c:v>1.52</c:v>
                </c:pt>
                <c:pt idx="100">
                  <c:v>1.4</c:v>
                </c:pt>
                <c:pt idx="101">
                  <c:v>1.44</c:v>
                </c:pt>
                <c:pt idx="102">
                  <c:v>1.52</c:v>
                </c:pt>
                <c:pt idx="103">
                  <c:v>1.5</c:v>
                </c:pt>
                <c:pt idx="104">
                  <c:v>1.64</c:v>
                </c:pt>
                <c:pt idx="105">
                  <c:v>1.52</c:v>
                </c:pt>
                <c:pt idx="106">
                  <c:v>1.47</c:v>
                </c:pt>
                <c:pt idx="107">
                  <c:v>1.46</c:v>
                </c:pt>
                <c:pt idx="108">
                  <c:v>1.77</c:v>
                </c:pt>
                <c:pt idx="109">
                  <c:v>2.23</c:v>
                </c:pt>
                <c:pt idx="110">
                  <c:v>2.2000000000000002</c:v>
                </c:pt>
                <c:pt idx="111">
                  <c:v>2.19</c:v>
                </c:pt>
                <c:pt idx="112">
                  <c:v>2.2799999999999998</c:v>
                </c:pt>
                <c:pt idx="113">
                  <c:v>2.0099999999999998</c:v>
                </c:pt>
                <c:pt idx="114">
                  <c:v>2.58</c:v>
                </c:pt>
                <c:pt idx="115">
                  <c:v>1.95</c:v>
                </c:pt>
                <c:pt idx="116">
                  <c:v>1.92</c:v>
                </c:pt>
                <c:pt idx="117">
                  <c:v>1.67</c:v>
                </c:pt>
                <c:pt idx="118">
                  <c:v>1.63</c:v>
                </c:pt>
                <c:pt idx="119">
                  <c:v>1.93</c:v>
                </c:pt>
                <c:pt idx="120">
                  <c:v>1.44</c:v>
                </c:pt>
                <c:pt idx="121">
                  <c:v>1.81</c:v>
                </c:pt>
                <c:pt idx="122">
                  <c:v>1.32</c:v>
                </c:pt>
                <c:pt idx="123">
                  <c:v>1.59</c:v>
                </c:pt>
                <c:pt idx="124">
                  <c:v>2.97</c:v>
                </c:pt>
                <c:pt idx="125">
                  <c:v>2.4500000000000002</c:v>
                </c:pt>
                <c:pt idx="126">
                  <c:v>2.91</c:v>
                </c:pt>
              </c:numCache>
            </c:numRef>
          </c:val>
          <c:smooth val="0"/>
          <c:extLst>
            <c:ext xmlns:c16="http://schemas.microsoft.com/office/drawing/2014/chart" uri="{C3380CC4-5D6E-409C-BE32-E72D297353CC}">
              <c16:uniqueId val="{00000001-6B54-4E63-8226-CC1347E482D4}"/>
            </c:ext>
          </c:extLst>
        </c:ser>
        <c:ser>
          <c:idx val="0"/>
          <c:order val="1"/>
          <c:tx>
            <c:strRef>
              <c:f>'Nagotiated wages'!$F$2</c:f>
              <c:strCache>
                <c:ptCount val="1"/>
                <c:pt idx="0">
                  <c:v>France - Salaire mensuel de base (SMB)</c:v>
                </c:pt>
              </c:strCache>
            </c:strRef>
          </c:tx>
          <c:spPr>
            <a:ln w="19050" cap="rnd">
              <a:solidFill>
                <a:srgbClr val="055FEC"/>
              </a:solidFill>
              <a:round/>
            </a:ln>
            <a:effectLst/>
          </c:spPr>
          <c:marker>
            <c:symbol val="circle"/>
            <c:size val="5"/>
            <c:spPr>
              <a:noFill/>
              <a:ln w="9525">
                <a:noFill/>
              </a:ln>
              <a:effectLst/>
            </c:spPr>
          </c:marker>
          <c:dLbls>
            <c:dLbl>
              <c:idx val="12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B54-4E63-8226-CC1347E482D4}"/>
                </c:ext>
              </c:extLst>
            </c:dLbl>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'Nagotiated wages'!$D$3:$D$129</c:f>
              <c:numCache>
                <c:formatCode>[$-409]mmm\-yy;@</c:formatCode>
                <c:ptCount val="127"/>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numCache>
            </c:numRef>
          </c:cat>
          <c:val>
            <c:numRef>
              <c:f>'Nagotiated wages'!$F$3:$F$129</c:f>
              <c:numCache>
                <c:formatCode>General</c:formatCode>
                <c:ptCount val="127"/>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numCache>
            </c:numRef>
          </c:val>
          <c:smooth val="0"/>
          <c:extLst>
            <c:ext xmlns:c16="http://schemas.microsoft.com/office/drawing/2014/chart" uri="{C3380CC4-5D6E-409C-BE32-E72D297353CC}">
              <c16:uniqueId val="{00000003-6B54-4E63-8226-CC1347E482D4}"/>
            </c:ext>
          </c:extLst>
        </c:ser>
        <c:dLbls>
          <c:showLegendKey val="0"/>
          <c:showVal val="0"/>
          <c:showCatName val="0"/>
          <c:showSerName val="0"/>
          <c:showPercent val="0"/>
          <c:showBubbleSize val="0"/>
        </c:dLbls>
        <c:smooth val="0"/>
        <c:axId val="2019265496"/>
        <c:axId val="2019260248"/>
      </c:lineChart>
      <c:dateAx>
        <c:axId val="2019265496"/>
        <c:scaling>
          <c:orientation val="minMax"/>
          <c:max val="44834"/>
          <c:min val="43921"/>
        </c:scaling>
        <c:delete val="0"/>
        <c:axPos val="b"/>
        <c:numFmt formatCode="[$-409]mmm\-yy;@" sourceLinked="1"/>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0248"/>
        <c:crosses val="autoZero"/>
        <c:auto val="0"/>
        <c:lblOffset val="100"/>
        <c:baseTimeUnit val="days"/>
        <c:majorUnit val="3"/>
        <c:majorTimeUnit val="months"/>
        <c:minorUnit val="1"/>
      </c:dateAx>
      <c:valAx>
        <c:axId val="2019260248"/>
        <c:scaling>
          <c:orientation val="minMax"/>
          <c:max val="4"/>
          <c:min val="1"/>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54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latin typeface="Ubuntu Condensed" panose="020B0506030602030204" pitchFamily="34" charset="0"/>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Graph!$B$1</c:f>
              <c:strCache>
                <c:ptCount val="1"/>
                <c:pt idx="0">
                  <c:v>US</c:v>
                </c:pt>
              </c:strCache>
            </c:strRef>
          </c:tx>
          <c:spPr>
            <a:ln w="19050">
              <a:solidFill>
                <a:schemeClr val="accent1"/>
              </a:solidFill>
            </a:ln>
          </c:spPr>
          <c:marker>
            <c:symbol val="none"/>
          </c:marker>
          <c:dLbls>
            <c:dLbl>
              <c:idx val="22"/>
              <c:delete val="1"/>
              <c:extLst>
                <c:ext xmlns:c15="http://schemas.microsoft.com/office/drawing/2012/chart" uri="{CE6537A1-D6FC-4f65-9D91-7224C49458BB}"/>
                <c:ext xmlns:c16="http://schemas.microsoft.com/office/drawing/2014/chart" uri="{C3380CC4-5D6E-409C-BE32-E72D297353CC}">
                  <c16:uniqueId val="{00000005-C61A-4126-8303-477E43B46BEA}"/>
                </c:ext>
              </c:extLst>
            </c:dLbl>
            <c:dLbl>
              <c:idx val="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DD-484F-93A5-325D36F62702}"/>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Graph!$B$2:$B$25</c:f>
              <c:numCache>
                <c:formatCode>#,##0.0;\(#,##0.0\);"-"</c:formatCode>
                <c:ptCount val="24"/>
                <c:pt idx="0">
                  <c:v>1.3599709295582851</c:v>
                </c:pt>
                <c:pt idx="1">
                  <c:v>1.6752442984166338</c:v>
                </c:pt>
                <c:pt idx="2">
                  <c:v>2.6583773943021027</c:v>
                </c:pt>
                <c:pt idx="3">
                  <c:v>4.1519910657805248</c:v>
                </c:pt>
                <c:pt idx="4">
                  <c:v>4.9444409714625159</c:v>
                </c:pt>
                <c:pt idx="5">
                  <c:v>5.3410155627349631</c:v>
                </c:pt>
                <c:pt idx="6">
                  <c:v>5.2761049419245643</c:v>
                </c:pt>
                <c:pt idx="7">
                  <c:v>5.2053316896525148</c:v>
                </c:pt>
                <c:pt idx="8">
                  <c:v>5.3899073753795212</c:v>
                </c:pt>
                <c:pt idx="9">
                  <c:v>6.2369407571288171</c:v>
                </c:pt>
                <c:pt idx="10">
                  <c:v>6.8283720912392987</c:v>
                </c:pt>
                <c:pt idx="11">
                  <c:v>7.0965423376305514</c:v>
                </c:pt>
                <c:pt idx="12">
                  <c:v>7.5259344012204465</c:v>
                </c:pt>
                <c:pt idx="13">
                  <c:v>7.9120244848982058</c:v>
                </c:pt>
                <c:pt idx="14">
                  <c:v>8.5575863682327835</c:v>
                </c:pt>
                <c:pt idx="15">
                  <c:v>8.2241392884859987</c:v>
                </c:pt>
                <c:pt idx="16">
                  <c:v>8.516412942713858</c:v>
                </c:pt>
                <c:pt idx="17">
                  <c:v>8.9952206085881272</c:v>
                </c:pt>
                <c:pt idx="18">
                  <c:v>8.4821297357669856</c:v>
                </c:pt>
                <c:pt idx="19">
                  <c:v>8.2492346901410496</c:v>
                </c:pt>
                <c:pt idx="20">
                  <c:v>8.2224102343425365</c:v>
                </c:pt>
                <c:pt idx="21">
                  <c:v>7.7</c:v>
                </c:pt>
                <c:pt idx="22">
                  <c:v>7.1</c:v>
                </c:pt>
                <c:pt idx="23">
                  <c:v>6.5</c:v>
                </c:pt>
              </c:numCache>
            </c:numRef>
          </c:val>
          <c:smooth val="0"/>
          <c:extLst xmlns:c15="http://schemas.microsoft.com/office/drawing/2012/chart">
            <c:ext xmlns:c16="http://schemas.microsoft.com/office/drawing/2014/chart" uri="{C3380CC4-5D6E-409C-BE32-E72D297353CC}">
              <c16:uniqueId val="{0000000C-2375-F643-8A00-7F8C9A2B8E8A}"/>
            </c:ext>
          </c:extLst>
        </c:ser>
        <c:ser>
          <c:idx val="0"/>
          <c:order val="1"/>
          <c:tx>
            <c:strRef>
              <c:f>Graph!$C$1</c:f>
              <c:strCache>
                <c:ptCount val="1"/>
                <c:pt idx="0">
                  <c:v>Euro area</c:v>
                </c:pt>
              </c:strCache>
            </c:strRef>
          </c:tx>
          <c:spPr>
            <a:ln w="19050">
              <a:solidFill>
                <a:srgbClr val="C00000"/>
              </a:solidFill>
              <a:prstDash val="solid"/>
            </a:ln>
          </c:spPr>
          <c:marker>
            <c:symbol val="none"/>
          </c:marker>
          <c:dLbls>
            <c:dLbl>
              <c:idx val="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85-4792-8CB2-AF622E773725}"/>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Graph!$C$2:$C$25</c:f>
              <c:numCache>
                <c:formatCode>#,##0.0;\(#,##0.0\);"-"</c:formatCode>
                <c:ptCount val="24"/>
                <c:pt idx="0">
                  <c:v>0.9</c:v>
                </c:pt>
                <c:pt idx="1">
                  <c:v>0.9</c:v>
                </c:pt>
                <c:pt idx="2">
                  <c:v>1.3</c:v>
                </c:pt>
                <c:pt idx="3">
                  <c:v>1.6</c:v>
                </c:pt>
                <c:pt idx="4">
                  <c:v>2</c:v>
                </c:pt>
                <c:pt idx="5">
                  <c:v>1.9</c:v>
                </c:pt>
                <c:pt idx="6">
                  <c:v>2.2000000000000002</c:v>
                </c:pt>
                <c:pt idx="7">
                  <c:v>3</c:v>
                </c:pt>
                <c:pt idx="8">
                  <c:v>3.4</c:v>
                </c:pt>
                <c:pt idx="9">
                  <c:v>4.0999999999999996</c:v>
                </c:pt>
                <c:pt idx="10">
                  <c:v>4.9000000000000004</c:v>
                </c:pt>
                <c:pt idx="11">
                  <c:v>5</c:v>
                </c:pt>
                <c:pt idx="12">
                  <c:v>5.0999999999999996</c:v>
                </c:pt>
                <c:pt idx="13">
                  <c:v>5.9</c:v>
                </c:pt>
                <c:pt idx="14">
                  <c:v>7.4</c:v>
                </c:pt>
                <c:pt idx="15">
                  <c:v>7.4</c:v>
                </c:pt>
                <c:pt idx="16">
                  <c:v>8.1</c:v>
                </c:pt>
                <c:pt idx="17">
                  <c:v>8.6</c:v>
                </c:pt>
                <c:pt idx="18">
                  <c:v>8.9</c:v>
                </c:pt>
                <c:pt idx="19">
                  <c:v>9.1</c:v>
                </c:pt>
                <c:pt idx="20">
                  <c:v>10</c:v>
                </c:pt>
                <c:pt idx="21">
                  <c:v>10.7</c:v>
                </c:pt>
                <c:pt idx="22">
                  <c:v>10</c:v>
                </c:pt>
                <c:pt idx="23">
                  <c:v>9.1999999999999993</c:v>
                </c:pt>
              </c:numCache>
            </c:numRef>
          </c:val>
          <c:smooth val="0"/>
          <c:extLst xmlns:c15="http://schemas.microsoft.com/office/drawing/2012/chart">
            <c:ext xmlns:c16="http://schemas.microsoft.com/office/drawing/2014/chart" uri="{C3380CC4-5D6E-409C-BE32-E72D297353CC}">
              <c16:uniqueId val="{0000000D-2375-F643-8A00-7F8C9A2B8E8A}"/>
            </c:ext>
          </c:extLst>
        </c:ser>
        <c:ser>
          <c:idx val="1"/>
          <c:order val="2"/>
          <c:tx>
            <c:strRef>
              <c:f>Graph!$D$1</c:f>
              <c:strCache>
                <c:ptCount val="1"/>
                <c:pt idx="0">
                  <c:v>Germany</c:v>
                </c:pt>
              </c:strCache>
            </c:strRef>
          </c:tx>
          <c:spPr>
            <a:ln w="19050">
              <a:solidFill>
                <a:srgbClr val="BAC91F"/>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E9-49F4-BA59-2FAAE24F6975}"/>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Graph!$D$2:$D$25</c:f>
              <c:numCache>
                <c:formatCode>#,##0.0;\(#,##0.0\);"-"</c:formatCode>
                <c:ptCount val="24"/>
                <c:pt idx="0">
                  <c:v>1.0456273764258395</c:v>
                </c:pt>
                <c:pt idx="1">
                  <c:v>1.3257575757575912</c:v>
                </c:pt>
                <c:pt idx="2">
                  <c:v>1.7029328287606393</c:v>
                </c:pt>
                <c:pt idx="3">
                  <c:v>1.9792648444863392</c:v>
                </c:pt>
                <c:pt idx="4">
                  <c:v>2.5471698113207486</c:v>
                </c:pt>
                <c:pt idx="5">
                  <c:v>2.3452157598499168</c:v>
                </c:pt>
                <c:pt idx="6">
                  <c:v>3.7700282752120673</c:v>
                </c:pt>
                <c:pt idx="7">
                  <c:v>3.8679245283018915</c:v>
                </c:pt>
                <c:pt idx="8">
                  <c:v>4.0642722117202323</c:v>
                </c:pt>
                <c:pt idx="9">
                  <c:v>4.5325779036827107</c:v>
                </c:pt>
                <c:pt idx="10">
                  <c:v>5.2380952380952417</c:v>
                </c:pt>
                <c:pt idx="11">
                  <c:v>5.3080568720379029</c:v>
                </c:pt>
                <c:pt idx="12">
                  <c:v>4.891815616180617</c:v>
                </c:pt>
                <c:pt idx="13">
                  <c:v>5.1401869158878455</c:v>
                </c:pt>
                <c:pt idx="14">
                  <c:v>7.255813953488377</c:v>
                </c:pt>
                <c:pt idx="15">
                  <c:v>7.3937153419593393</c:v>
                </c:pt>
                <c:pt idx="16">
                  <c:v>7.9116835326586976</c:v>
                </c:pt>
                <c:pt idx="17">
                  <c:v>7.6076993583868102</c:v>
                </c:pt>
                <c:pt idx="18">
                  <c:v>7.5</c:v>
                </c:pt>
                <c:pt idx="19">
                  <c:v>7.9</c:v>
                </c:pt>
                <c:pt idx="20">
                  <c:v>9.9909173478655688</c:v>
                </c:pt>
                <c:pt idx="21">
                  <c:v>10.4</c:v>
                </c:pt>
                <c:pt idx="22">
                  <c:v>10</c:v>
                </c:pt>
              </c:numCache>
            </c:numRef>
          </c:val>
          <c:smooth val="0"/>
          <c:extLst xmlns:c15="http://schemas.microsoft.com/office/drawing/2012/chart">
            <c:ext xmlns:c16="http://schemas.microsoft.com/office/drawing/2014/chart" uri="{C3380CC4-5D6E-409C-BE32-E72D297353CC}">
              <c16:uniqueId val="{0000000E-2375-F643-8A00-7F8C9A2B8E8A}"/>
            </c:ext>
          </c:extLst>
        </c:ser>
        <c:ser>
          <c:idx val="2"/>
          <c:order val="3"/>
          <c:tx>
            <c:strRef>
              <c:f>Graph!$E$1</c:f>
              <c:strCache>
                <c:ptCount val="1"/>
                <c:pt idx="0">
                  <c:v>France</c:v>
                </c:pt>
              </c:strCache>
            </c:strRef>
          </c:tx>
          <c:spPr>
            <a:ln w="19050">
              <a:solidFill>
                <a:schemeClr val="accent4"/>
              </a:solidFill>
            </a:ln>
          </c:spPr>
          <c:marker>
            <c:symbol val="none"/>
          </c:marker>
          <c:dLbls>
            <c:dLbl>
              <c:idx val="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85-4792-8CB2-AF622E77372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Graph!$E$2:$E$25</c:f>
              <c:numCache>
                <c:formatCode>#,##0.0;\(#,##0.0\);"-"</c:formatCode>
                <c:ptCount val="24"/>
                <c:pt idx="0">
                  <c:v>0.6</c:v>
                </c:pt>
                <c:pt idx="1">
                  <c:v>0.6</c:v>
                </c:pt>
                <c:pt idx="2">
                  <c:v>1.1000000000000001</c:v>
                </c:pt>
                <c:pt idx="3">
                  <c:v>1.2</c:v>
                </c:pt>
                <c:pt idx="4">
                  <c:v>1.4</c:v>
                </c:pt>
                <c:pt idx="5">
                  <c:v>1.5</c:v>
                </c:pt>
                <c:pt idx="6">
                  <c:v>1.2</c:v>
                </c:pt>
                <c:pt idx="7">
                  <c:v>1.9</c:v>
                </c:pt>
                <c:pt idx="8">
                  <c:v>2.2000000000000002</c:v>
                </c:pt>
                <c:pt idx="9">
                  <c:v>2.6</c:v>
                </c:pt>
                <c:pt idx="10">
                  <c:v>2.8</c:v>
                </c:pt>
                <c:pt idx="11">
                  <c:v>2.8</c:v>
                </c:pt>
                <c:pt idx="12">
                  <c:v>2.9</c:v>
                </c:pt>
                <c:pt idx="13">
                  <c:v>3.6</c:v>
                </c:pt>
                <c:pt idx="14">
                  <c:v>4.5</c:v>
                </c:pt>
                <c:pt idx="15">
                  <c:v>4.8</c:v>
                </c:pt>
                <c:pt idx="16">
                  <c:v>5.2</c:v>
                </c:pt>
                <c:pt idx="17">
                  <c:v>5.8</c:v>
                </c:pt>
                <c:pt idx="18">
                  <c:v>6.1</c:v>
                </c:pt>
                <c:pt idx="19">
                  <c:v>5.8</c:v>
                </c:pt>
                <c:pt idx="20">
                  <c:v>5.6</c:v>
                </c:pt>
                <c:pt idx="21">
                  <c:v>6.2</c:v>
                </c:pt>
                <c:pt idx="22">
                  <c:v>6.2</c:v>
                </c:pt>
                <c:pt idx="23">
                  <c:v>5.9</c:v>
                </c:pt>
              </c:numCache>
            </c:numRef>
          </c:val>
          <c:smooth val="0"/>
          <c:extLst xmlns:c15="http://schemas.microsoft.com/office/drawing/2012/chart">
            <c:ext xmlns:c16="http://schemas.microsoft.com/office/drawing/2014/chart" uri="{C3380CC4-5D6E-409C-BE32-E72D297353CC}">
              <c16:uniqueId val="{0000000F-2375-F643-8A00-7F8C9A2B8E8A}"/>
            </c:ext>
          </c:extLst>
        </c:ser>
        <c:ser>
          <c:idx val="3"/>
          <c:order val="4"/>
          <c:tx>
            <c:strRef>
              <c:f>Graph!$F$1</c:f>
              <c:strCache>
                <c:ptCount val="1"/>
                <c:pt idx="0">
                  <c:v>Italy</c:v>
                </c:pt>
              </c:strCache>
            </c:strRef>
          </c:tx>
          <c:spPr>
            <a:ln w="19050">
              <a:solidFill>
                <a:schemeClr val="accent3">
                  <a:lumMod val="90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1A-4126-8303-477E43B46BEA}"/>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Graph!$F$2:$F$25</c:f>
              <c:numCache>
                <c:formatCode>#,##0.0;\(#,##0.0\);"-"</c:formatCode>
                <c:ptCount val="24"/>
                <c:pt idx="0">
                  <c:v>0.4</c:v>
                </c:pt>
                <c:pt idx="1">
                  <c:v>0.6</c:v>
                </c:pt>
                <c:pt idx="2">
                  <c:v>0.8</c:v>
                </c:pt>
                <c:pt idx="3">
                  <c:v>1.1000000000000001</c:v>
                </c:pt>
                <c:pt idx="4">
                  <c:v>1.3</c:v>
                </c:pt>
                <c:pt idx="5">
                  <c:v>1.3</c:v>
                </c:pt>
                <c:pt idx="6">
                  <c:v>1.9</c:v>
                </c:pt>
                <c:pt idx="7">
                  <c:v>2</c:v>
                </c:pt>
                <c:pt idx="8">
                  <c:v>2.5</c:v>
                </c:pt>
                <c:pt idx="9">
                  <c:v>3</c:v>
                </c:pt>
                <c:pt idx="10">
                  <c:v>3.7</c:v>
                </c:pt>
                <c:pt idx="11">
                  <c:v>3.9</c:v>
                </c:pt>
                <c:pt idx="12">
                  <c:v>4.8</c:v>
                </c:pt>
                <c:pt idx="13">
                  <c:v>5.7</c:v>
                </c:pt>
                <c:pt idx="14">
                  <c:v>6.5</c:v>
                </c:pt>
                <c:pt idx="15">
                  <c:v>6</c:v>
                </c:pt>
                <c:pt idx="16">
                  <c:v>6.8</c:v>
                </c:pt>
                <c:pt idx="17">
                  <c:v>8</c:v>
                </c:pt>
                <c:pt idx="18">
                  <c:v>7.9</c:v>
                </c:pt>
                <c:pt idx="19">
                  <c:v>8.4</c:v>
                </c:pt>
                <c:pt idx="20">
                  <c:v>8.9</c:v>
                </c:pt>
                <c:pt idx="21">
                  <c:v>11.8</c:v>
                </c:pt>
                <c:pt idx="22">
                  <c:v>11.8</c:v>
                </c:pt>
              </c:numCache>
            </c:numRef>
          </c:val>
          <c:smooth val="0"/>
          <c:extLst xmlns:c15="http://schemas.microsoft.com/office/drawing/2012/chart">
            <c:ext xmlns:c16="http://schemas.microsoft.com/office/drawing/2014/chart" uri="{C3380CC4-5D6E-409C-BE32-E72D297353CC}">
              <c16:uniqueId val="{00000010-2375-F643-8A00-7F8C9A2B8E8A}"/>
            </c:ext>
          </c:extLst>
        </c:ser>
        <c:ser>
          <c:idx val="5"/>
          <c:order val="5"/>
          <c:tx>
            <c:strRef>
              <c:f>Graph!$G$1</c:f>
              <c:strCache>
                <c:ptCount val="1"/>
                <c:pt idx="0">
                  <c:v>Canada</c:v>
                </c:pt>
              </c:strCache>
            </c:strRef>
          </c:tx>
          <c:spPr>
            <a:ln w="19050">
              <a:solidFill>
                <a:schemeClr val="accent5"/>
              </a:solidFill>
            </a:ln>
          </c:spPr>
          <c:marker>
            <c:symbol val="none"/>
          </c:marker>
          <c:dLbls>
            <c:dLbl>
              <c:idx val="22"/>
              <c:layout>
                <c:manualLayout>
                  <c:x val="4.6787209646800246E-4"/>
                  <c:y val="-3.1415340940778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E54-4917-A30E-895B87691614}"/>
                </c:ext>
              </c:extLst>
            </c:dLbl>
            <c:dLbl>
              <c:idx val="23"/>
              <c:layout>
                <c:manualLayout>
                  <c:x val="-1.0681787217025084E-2"/>
                  <c:y val="-2.55688396416692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375-F643-8A00-7F8C9A2B8E8A}"/>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Graph!$G$2:$G$25</c:f>
              <c:numCache>
                <c:formatCode>General</c:formatCode>
                <c:ptCount val="24"/>
                <c:pt idx="0">
                  <c:v>1</c:v>
                </c:pt>
                <c:pt idx="1">
                  <c:v>1.1000000000000001</c:v>
                </c:pt>
                <c:pt idx="2">
                  <c:v>2.2000000000000002</c:v>
                </c:pt>
                <c:pt idx="3">
                  <c:v>3.4</c:v>
                </c:pt>
                <c:pt idx="4">
                  <c:v>3.6</c:v>
                </c:pt>
                <c:pt idx="5">
                  <c:v>3.1</c:v>
                </c:pt>
                <c:pt idx="6">
                  <c:v>3.7</c:v>
                </c:pt>
                <c:pt idx="7">
                  <c:v>4.0999999999999996</c:v>
                </c:pt>
                <c:pt idx="8">
                  <c:v>4.4000000000000004</c:v>
                </c:pt>
                <c:pt idx="9">
                  <c:v>4.7</c:v>
                </c:pt>
                <c:pt idx="10">
                  <c:v>4.7</c:v>
                </c:pt>
                <c:pt idx="11">
                  <c:v>4.8</c:v>
                </c:pt>
                <c:pt idx="12">
                  <c:v>5.0999999999999996</c:v>
                </c:pt>
                <c:pt idx="13">
                  <c:v>5.7</c:v>
                </c:pt>
                <c:pt idx="14">
                  <c:v>6.7</c:v>
                </c:pt>
                <c:pt idx="15">
                  <c:v>6.8</c:v>
                </c:pt>
                <c:pt idx="16">
                  <c:v>7.7</c:v>
                </c:pt>
                <c:pt idx="17">
                  <c:v>8.1</c:v>
                </c:pt>
                <c:pt idx="18" formatCode="#,##0.0;\(#,##0.0\);&quot;-&quot;">
                  <c:v>7.6</c:v>
                </c:pt>
                <c:pt idx="19" formatCode="#,##0.0;\(#,##0.0\);&quot;-&quot;">
                  <c:v>7</c:v>
                </c:pt>
                <c:pt idx="20" formatCode="#,##0.0;\(#,##0.0\);&quot;-&quot;">
                  <c:v>6.9</c:v>
                </c:pt>
                <c:pt idx="21" formatCode="#,##0.0;\(#,##0.0\);&quot;-&quot;">
                  <c:v>6.9</c:v>
                </c:pt>
                <c:pt idx="22" formatCode="#,##0.0;\(#,##0.0\);&quot;-&quot;">
                  <c:v>6.8</c:v>
                </c:pt>
              </c:numCache>
            </c:numRef>
          </c:val>
          <c:smooth val="0"/>
          <c:extLst>
            <c:ext xmlns:c16="http://schemas.microsoft.com/office/drawing/2014/chart" uri="{C3380CC4-5D6E-409C-BE32-E72D297353CC}">
              <c16:uniqueId val="{00000001-2375-F643-8A00-7F8C9A2B8E8A}"/>
            </c:ext>
          </c:extLst>
        </c:ser>
        <c:ser>
          <c:idx val="7"/>
          <c:order val="6"/>
          <c:tx>
            <c:strRef>
              <c:f>Graph!$H$1</c:f>
              <c:strCache>
                <c:ptCount val="1"/>
                <c:pt idx="0">
                  <c:v>Japan</c:v>
                </c:pt>
              </c:strCache>
            </c:strRef>
          </c:tx>
          <c:spPr>
            <a:ln w="19050">
              <a:solidFill>
                <a:schemeClr val="accent5">
                  <a:lumMod val="50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54-4917-A30E-895B87691614}"/>
                </c:ext>
              </c:extLst>
            </c:dLbl>
            <c:dLbl>
              <c:idx val="23"/>
              <c:layout>
                <c:manualLayout>
                  <c:x val="-5.2147646629742027E-3"/>
                  <c:y val="-1.71870306899290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375-F643-8A00-7F8C9A2B8E8A}"/>
                </c:ext>
              </c:extLst>
            </c:dLbl>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Graph!$H$2:$H$25</c:f>
              <c:numCache>
                <c:formatCode>#,##0.0;\(#,##0.0\);"-"</c:formatCode>
                <c:ptCount val="24"/>
                <c:pt idx="0">
                  <c:v>-0.58708414872798986</c:v>
                </c:pt>
                <c:pt idx="1">
                  <c:v>-0.39177277179235359</c:v>
                </c:pt>
                <c:pt idx="2">
                  <c:v>-0.19588638589617124</c:v>
                </c:pt>
                <c:pt idx="3">
                  <c:v>-0.39254170755643747</c:v>
                </c:pt>
                <c:pt idx="4">
                  <c:v>-9.8135426889112143E-2</c:v>
                </c:pt>
                <c:pt idx="5">
                  <c:v>9.8135426889101041E-2</c:v>
                </c:pt>
                <c:pt idx="6">
                  <c:v>0.19607843137254832</c:v>
                </c:pt>
                <c:pt idx="7">
                  <c:v>0.29440628066732533</c:v>
                </c:pt>
                <c:pt idx="8">
                  <c:v>0.68762278978389269</c:v>
                </c:pt>
                <c:pt idx="9">
                  <c:v>0.88582677165354173</c:v>
                </c:pt>
                <c:pt idx="10">
                  <c:v>1.4822134387351804</c:v>
                </c:pt>
                <c:pt idx="11">
                  <c:v>1.6815034619188873</c:v>
                </c:pt>
                <c:pt idx="12">
                  <c:v>0.5</c:v>
                </c:pt>
                <c:pt idx="13">
                  <c:v>0.9</c:v>
                </c:pt>
                <c:pt idx="14">
                  <c:v>1.2</c:v>
                </c:pt>
                <c:pt idx="15">
                  <c:v>2.5</c:v>
                </c:pt>
                <c:pt idx="16">
                  <c:v>2.5</c:v>
                </c:pt>
                <c:pt idx="17">
                  <c:v>2.4</c:v>
                </c:pt>
                <c:pt idx="18">
                  <c:v>2.6</c:v>
                </c:pt>
                <c:pt idx="19">
                  <c:v>3</c:v>
                </c:pt>
                <c:pt idx="20">
                  <c:v>2.9970029970030065</c:v>
                </c:pt>
                <c:pt idx="21">
                  <c:v>3.8038038038038069</c:v>
                </c:pt>
                <c:pt idx="22">
                  <c:v>3.8</c:v>
                </c:pt>
              </c:numCache>
            </c:numRef>
          </c:val>
          <c:smooth val="0"/>
          <c:extLst>
            <c:ext xmlns:c16="http://schemas.microsoft.com/office/drawing/2014/chart" uri="{C3380CC4-5D6E-409C-BE32-E72D297353CC}">
              <c16:uniqueId val="{00000003-2375-F643-8A00-7F8C9A2B8E8A}"/>
            </c:ext>
          </c:extLst>
        </c:ser>
        <c:ser>
          <c:idx val="8"/>
          <c:order val="7"/>
          <c:tx>
            <c:strRef>
              <c:f>Graph!$I$1</c:f>
              <c:strCache>
                <c:ptCount val="1"/>
                <c:pt idx="0">
                  <c:v>UK</c:v>
                </c:pt>
              </c:strCache>
            </c:strRef>
          </c:tx>
          <c:spPr>
            <a:ln w="19050">
              <a:solidFill>
                <a:schemeClr val="accent6">
                  <a:lumMod val="75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1A-4126-8303-477E43B46BEA}"/>
                </c:ext>
              </c:extLst>
            </c:dLbl>
            <c:dLbl>
              <c:idx val="23"/>
              <c:layout>
                <c:manualLayout>
                  <c:x val="-5.2147646629742027E-3"/>
                  <c:y val="-4.536250529817302E-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375-F643-8A00-7F8C9A2B8E8A}"/>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Graph!$I$2:$I$25</c:f>
              <c:numCache>
                <c:formatCode>#,##0.0;\(#,##0.0\);"-"</c:formatCode>
                <c:ptCount val="24"/>
                <c:pt idx="0">
                  <c:v>0.73937153419592061</c:v>
                </c:pt>
                <c:pt idx="1">
                  <c:v>0.4604051565377576</c:v>
                </c:pt>
                <c:pt idx="2">
                  <c:v>0.73664825046042548</c:v>
                </c:pt>
                <c:pt idx="3">
                  <c:v>1.4746543778801691</c:v>
                </c:pt>
                <c:pt idx="4">
                  <c:v>2.1198156682027625</c:v>
                </c:pt>
                <c:pt idx="5">
                  <c:v>2.4861878453038777</c:v>
                </c:pt>
                <c:pt idx="6">
                  <c:v>2.0164986251145711</c:v>
                </c:pt>
                <c:pt idx="7">
                  <c:v>3.222836095764281</c:v>
                </c:pt>
                <c:pt idx="8">
                  <c:v>3.0247479376718678</c:v>
                </c:pt>
                <c:pt idx="9">
                  <c:v>4.124656278643446</c:v>
                </c:pt>
                <c:pt idx="10">
                  <c:v>5.1423324150596805</c:v>
                </c:pt>
                <c:pt idx="11">
                  <c:v>5.4029304029304059</c:v>
                </c:pt>
                <c:pt idx="12">
                  <c:v>5.4128440366972619</c:v>
                </c:pt>
                <c:pt idx="13">
                  <c:v>6.1411549037580171</c:v>
                </c:pt>
                <c:pt idx="14">
                  <c:v>7.0383912248628722</c:v>
                </c:pt>
                <c:pt idx="15">
                  <c:v>8.9918256130790297</c:v>
                </c:pt>
                <c:pt idx="16">
                  <c:v>9.0252707581227387</c:v>
                </c:pt>
                <c:pt idx="17">
                  <c:v>9.4339622641509422</c:v>
                </c:pt>
                <c:pt idx="18">
                  <c:v>10.1</c:v>
                </c:pt>
                <c:pt idx="19">
                  <c:v>9.9</c:v>
                </c:pt>
                <c:pt idx="20">
                  <c:v>10.1</c:v>
                </c:pt>
                <c:pt idx="21">
                  <c:v>11.1</c:v>
                </c:pt>
                <c:pt idx="22">
                  <c:v>10.7</c:v>
                </c:pt>
              </c:numCache>
            </c:numRef>
          </c:val>
          <c:smooth val="0"/>
          <c:extLst>
            <c:ext xmlns:c16="http://schemas.microsoft.com/office/drawing/2014/chart" uri="{C3380CC4-5D6E-409C-BE32-E72D297353CC}">
              <c16:uniqueId val="{00000005-2375-F643-8A00-7F8C9A2B8E8A}"/>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4926"/>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7900131233595791"/>
          <c:h val="0.79940976591407065"/>
        </c:manualLayout>
      </c:layout>
      <c:lineChart>
        <c:grouping val="standard"/>
        <c:varyColors val="0"/>
        <c:ser>
          <c:idx val="0"/>
          <c:order val="0"/>
          <c:tx>
            <c:strRef>
              <c:f>'CPI EM'!$B$1</c:f>
              <c:strCache>
                <c:ptCount val="1"/>
                <c:pt idx="0">
                  <c:v>Brazil</c:v>
                </c:pt>
              </c:strCache>
            </c:strRef>
          </c:tx>
          <c:spPr>
            <a:ln w="19050" cap="rnd">
              <a:solidFill>
                <a:schemeClr val="accent1"/>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9E-4148-8706-DC73DC39120D}"/>
                </c:ext>
              </c:extLst>
            </c:dLbl>
            <c:dLbl>
              <c:idx val="778"/>
              <c:layout>
                <c:manualLayout>
                  <c:x val="0"/>
                  <c:y val="5.07606835432918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E9E-4148-8706-DC73DC39120D}"/>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EM'!$B$3:$B$782</c:f>
              <c:numCache>
                <c:formatCode>0.0_);\(0.0\)</c:formatCode>
                <c:ptCount val="780"/>
                <c:pt idx="275">
                  <c:v>99.250488954228601</c:v>
                </c:pt>
                <c:pt idx="276">
                  <c:v>99.665119485859904</c:v>
                </c:pt>
                <c:pt idx="277">
                  <c:v>103.070387064126</c:v>
                </c:pt>
                <c:pt idx="278">
                  <c:v>101.027701322916</c:v>
                </c:pt>
                <c:pt idx="279">
                  <c:v>103.273003257192</c:v>
                </c:pt>
                <c:pt idx="280">
                  <c:v>102.99769638102499</c:v>
                </c:pt>
                <c:pt idx="281">
                  <c:v>103.40729376781501</c:v>
                </c:pt>
                <c:pt idx="282">
                  <c:v>104.77600423496899</c:v>
                </c:pt>
                <c:pt idx="283">
                  <c:v>105.849613132134</c:v>
                </c:pt>
                <c:pt idx="284">
                  <c:v>107.876928629432</c:v>
                </c:pt>
                <c:pt idx="285">
                  <c:v>99.516748956702202</c:v>
                </c:pt>
                <c:pt idx="286">
                  <c:v>96.894885445785206</c:v>
                </c:pt>
                <c:pt idx="287">
                  <c:v>95.623044237293698</c:v>
                </c:pt>
                <c:pt idx="288">
                  <c:v>95.856302489918207</c:v>
                </c:pt>
                <c:pt idx="289">
                  <c:v>96.289878589435304</c:v>
                </c:pt>
                <c:pt idx="290">
                  <c:v>97.675201784314396</c:v>
                </c:pt>
                <c:pt idx="291">
                  <c:v>96.608051275934798</c:v>
                </c:pt>
                <c:pt idx="292">
                  <c:v>98.6549420318334</c:v>
                </c:pt>
                <c:pt idx="293">
                  <c:v>101.642984841149</c:v>
                </c:pt>
                <c:pt idx="294">
                  <c:v>101.836751683616</c:v>
                </c:pt>
                <c:pt idx="295">
                  <c:v>102.749489143256</c:v>
                </c:pt>
                <c:pt idx="296">
                  <c:v>102.40935331</c:v>
                </c:pt>
                <c:pt idx="297">
                  <c:v>101.18589394548199</c:v>
                </c:pt>
                <c:pt idx="298">
                  <c:v>101.21818538534301</c:v>
                </c:pt>
                <c:pt idx="299">
                  <c:v>104.79043327743101</c:v>
                </c:pt>
                <c:pt idx="300">
                  <c:v>107.99960960620599</c:v>
                </c:pt>
                <c:pt idx="301">
                  <c:v>110.382099035157</c:v>
                </c:pt>
                <c:pt idx="302">
                  <c:v>113.63051134316601</c:v>
                </c:pt>
                <c:pt idx="303">
                  <c:v>115.026494380659</c:v>
                </c:pt>
                <c:pt idx="304">
                  <c:v>114.672512624202</c:v>
                </c:pt>
                <c:pt idx="305">
                  <c:v>120.235365828317</c:v>
                </c:pt>
                <c:pt idx="306">
                  <c:v>127.939433409313</c:v>
                </c:pt>
                <c:pt idx="307">
                  <c:v>134.689776386624</c:v>
                </c:pt>
                <c:pt idx="308">
                  <c:v>146.34906153258299</c:v>
                </c:pt>
                <c:pt idx="309">
                  <c:v>156.78429571891499</c:v>
                </c:pt>
                <c:pt idx="310">
                  <c:v>161.89563629594801</c:v>
                </c:pt>
                <c:pt idx="311">
                  <c:v>164.01202400195999</c:v>
                </c:pt>
                <c:pt idx="312">
                  <c:v>166.50980451514801</c:v>
                </c:pt>
                <c:pt idx="313">
                  <c:v>170.56853887487901</c:v>
                </c:pt>
                <c:pt idx="314">
                  <c:v>174.585544351755</c:v>
                </c:pt>
                <c:pt idx="315">
                  <c:v>182.221172776282</c:v>
                </c:pt>
                <c:pt idx="316">
                  <c:v>189.02541997034899</c:v>
                </c:pt>
                <c:pt idx="317">
                  <c:v>189.55106995936501</c:v>
                </c:pt>
                <c:pt idx="318">
                  <c:v>188.62050870330799</c:v>
                </c:pt>
                <c:pt idx="319">
                  <c:v>189.25005520782099</c:v>
                </c:pt>
                <c:pt idx="320">
                  <c:v>193.04587704818101</c:v>
                </c:pt>
                <c:pt idx="321">
                  <c:v>197.273732361144</c:v>
                </c:pt>
                <c:pt idx="322">
                  <c:v>205.97205468844101</c:v>
                </c:pt>
                <c:pt idx="323">
                  <c:v>215.263325738616</c:v>
                </c:pt>
                <c:pt idx="324">
                  <c:v>221.27234220670101</c:v>
                </c:pt>
                <c:pt idx="325">
                  <c:v>225.27577514756101</c:v>
                </c:pt>
                <c:pt idx="326">
                  <c:v>228.92970099844899</c:v>
                </c:pt>
                <c:pt idx="327">
                  <c:v>224.883018644868</c:v>
                </c:pt>
                <c:pt idx="328">
                  <c:v>219.358427051826</c:v>
                </c:pt>
                <c:pt idx="329">
                  <c:v>214.75646602834601</c:v>
                </c:pt>
                <c:pt idx="330">
                  <c:v>216.44415289237099</c:v>
                </c:pt>
                <c:pt idx="331">
                  <c:v>224.25867283229701</c:v>
                </c:pt>
                <c:pt idx="332">
                  <c:v>222.42866108153899</c:v>
                </c:pt>
                <c:pt idx="333">
                  <c:v>222.951994962925</c:v>
                </c:pt>
                <c:pt idx="334">
                  <c:v>233.022777029526</c:v>
                </c:pt>
                <c:pt idx="335">
                  <c:v>242.22979520736601</c:v>
                </c:pt>
                <c:pt idx="336">
                  <c:v>250.23160780524401</c:v>
                </c:pt>
                <c:pt idx="337">
                  <c:v>256.07909070122003</c:v>
                </c:pt>
                <c:pt idx="338">
                  <c:v>238.650119023874</c:v>
                </c:pt>
                <c:pt idx="339">
                  <c:v>215.440215901534</c:v>
                </c:pt>
                <c:pt idx="340">
                  <c:v>198.382382122537</c:v>
                </c:pt>
                <c:pt idx="341">
                  <c:v>178.52085882929799</c:v>
                </c:pt>
                <c:pt idx="342">
                  <c:v>156.80058094356599</c:v>
                </c:pt>
                <c:pt idx="343">
                  <c:v>137.32800060006701</c:v>
                </c:pt>
                <c:pt idx="344">
                  <c:v>117.24732884843699</c:v>
                </c:pt>
                <c:pt idx="345">
                  <c:v>100.134633717471</c:v>
                </c:pt>
                <c:pt idx="346">
                  <c:v>85.172517265278401</c:v>
                </c:pt>
                <c:pt idx="347">
                  <c:v>79.664496864508195</c:v>
                </c:pt>
                <c:pt idx="348">
                  <c:v>77.8363008040929</c:v>
                </c:pt>
                <c:pt idx="349">
                  <c:v>77.711194442901999</c:v>
                </c:pt>
                <c:pt idx="350">
                  <c:v>97.390003399680793</c:v>
                </c:pt>
                <c:pt idx="351">
                  <c:v>133.27048451902101</c:v>
                </c:pt>
                <c:pt idx="352">
                  <c:v>179.40111241542499</c:v>
                </c:pt>
                <c:pt idx="353">
                  <c:v>230.27345484293701</c:v>
                </c:pt>
                <c:pt idx="354">
                  <c:v>254.62664494521499</c:v>
                </c:pt>
                <c:pt idx="355">
                  <c:v>259.13760902436502</c:v>
                </c:pt>
                <c:pt idx="356">
                  <c:v>280.55379954597402</c:v>
                </c:pt>
                <c:pt idx="357">
                  <c:v>315.34784949629199</c:v>
                </c:pt>
                <c:pt idx="358">
                  <c:v>353.26506583880001</c:v>
                </c:pt>
                <c:pt idx="359">
                  <c:v>363.41152370573201</c:v>
                </c:pt>
                <c:pt idx="360">
                  <c:v>386.66578112090201</c:v>
                </c:pt>
                <c:pt idx="361">
                  <c:v>399.89977026233402</c:v>
                </c:pt>
                <c:pt idx="362">
                  <c:v>405.177568699137</c:v>
                </c:pt>
                <c:pt idx="363">
                  <c:v>405.98503937874</c:v>
                </c:pt>
                <c:pt idx="364">
                  <c:v>389.18814834300002</c:v>
                </c:pt>
                <c:pt idx="365">
                  <c:v>398.54007953596499</c:v>
                </c:pt>
                <c:pt idx="366">
                  <c:v>456.51521916575598</c:v>
                </c:pt>
                <c:pt idx="367">
                  <c:v>545.24089563944801</c:v>
                </c:pt>
                <c:pt idx="368">
                  <c:v>662.99061234946703</c:v>
                </c:pt>
                <c:pt idx="369">
                  <c:v>761.775987868426</c:v>
                </c:pt>
                <c:pt idx="370">
                  <c:v>858.08673832239197</c:v>
                </c:pt>
                <c:pt idx="371">
                  <c:v>980.21348713188797</c:v>
                </c:pt>
                <c:pt idx="372">
                  <c:v>1149.2160916975399</c:v>
                </c:pt>
                <c:pt idx="373">
                  <c:v>1160.87766571972</c:v>
                </c:pt>
                <c:pt idx="374">
                  <c:v>1045.2921744292901</c:v>
                </c:pt>
                <c:pt idx="375">
                  <c:v>940.06975468434905</c:v>
                </c:pt>
                <c:pt idx="376">
                  <c:v>944.50179885698697</c:v>
                </c:pt>
                <c:pt idx="377">
                  <c:v>1001.43602540629</c:v>
                </c:pt>
                <c:pt idx="378">
                  <c:v>1054.1080993134401</c:v>
                </c:pt>
                <c:pt idx="379">
                  <c:v>1169.1499142662601</c:v>
                </c:pt>
                <c:pt idx="380">
                  <c:v>1269.82489574326</c:v>
                </c:pt>
                <c:pt idx="381">
                  <c:v>1424.12431389008</c:v>
                </c:pt>
                <c:pt idx="382">
                  <c:v>1660.94927227528</c:v>
                </c:pt>
                <c:pt idx="383">
                  <c:v>1972.9116233347199</c:v>
                </c:pt>
                <c:pt idx="384">
                  <c:v>2426.12054708695</c:v>
                </c:pt>
                <c:pt idx="385">
                  <c:v>3701.2946909549901</c:v>
                </c:pt>
                <c:pt idx="386">
                  <c:v>6390.5278310877202</c:v>
                </c:pt>
                <c:pt idx="387">
                  <c:v>6821.3115429566797</c:v>
                </c:pt>
                <c:pt idx="388">
                  <c:v>6214.9940323466299</c:v>
                </c:pt>
                <c:pt idx="389">
                  <c:v>5385.4304907955302</c:v>
                </c:pt>
                <c:pt idx="390">
                  <c:v>4749.0286123489104</c:v>
                </c:pt>
                <c:pt idx="391">
                  <c:v>3993.62259955328</c:v>
                </c:pt>
                <c:pt idx="392">
                  <c:v>3304.7060675268899</c:v>
                </c:pt>
                <c:pt idx="393">
                  <c:v>2685.73511571468</c:v>
                </c:pt>
                <c:pt idx="394">
                  <c:v>2101.3375400570999</c:v>
                </c:pt>
                <c:pt idx="395">
                  <c:v>1620.9664681249501</c:v>
                </c:pt>
                <c:pt idx="396">
                  <c:v>1140.26677530231</c:v>
                </c:pt>
                <c:pt idx="397">
                  <c:v>752.020842106538</c:v>
                </c:pt>
                <c:pt idx="398">
                  <c:v>422.83917466078799</c:v>
                </c:pt>
                <c:pt idx="399">
                  <c:v>375.17750574659601</c:v>
                </c:pt>
                <c:pt idx="400">
                  <c:v>374.478987940575</c:v>
                </c:pt>
                <c:pt idx="401">
                  <c:v>372.09704330694399</c:v>
                </c:pt>
                <c:pt idx="402">
                  <c:v>369.96053868143099</c:v>
                </c:pt>
                <c:pt idx="403">
                  <c:v>381.41159966370901</c:v>
                </c:pt>
                <c:pt idx="404">
                  <c:v>386.54827332601599</c:v>
                </c:pt>
                <c:pt idx="405">
                  <c:v>411.520581832034</c:v>
                </c:pt>
                <c:pt idx="406">
                  <c:v>448.30613656184198</c:v>
                </c:pt>
                <c:pt idx="407">
                  <c:v>472.69999999959998</c:v>
                </c:pt>
                <c:pt idx="408">
                  <c:v>497.316770186486</c:v>
                </c:pt>
                <c:pt idx="409">
                  <c:v>515.12656925256294</c:v>
                </c:pt>
                <c:pt idx="410">
                  <c:v>567.21422004283204</c:v>
                </c:pt>
                <c:pt idx="411">
                  <c:v>662.16358222889698</c:v>
                </c:pt>
                <c:pt idx="412">
                  <c:v>785.80589066371999</c:v>
                </c:pt>
                <c:pt idx="413">
                  <c:v>857.675577928552</c:v>
                </c:pt>
                <c:pt idx="414">
                  <c:v>937.939130434704</c:v>
                </c:pt>
                <c:pt idx="415">
                  <c:v>996.37149840174698</c:v>
                </c:pt>
                <c:pt idx="416">
                  <c:v>1081.69875130064</c:v>
                </c:pt>
                <c:pt idx="417">
                  <c:v>1130.94420252635</c:v>
                </c:pt>
                <c:pt idx="418">
                  <c:v>1104.2014083900101</c:v>
                </c:pt>
                <c:pt idx="419">
                  <c:v>1119.1007508294299</c:v>
                </c:pt>
                <c:pt idx="420">
                  <c:v>1161.78631838721</c:v>
                </c:pt>
                <c:pt idx="421">
                  <c:v>1168.48561901268</c:v>
                </c:pt>
                <c:pt idx="422">
                  <c:v>1229.71264790174</c:v>
                </c:pt>
                <c:pt idx="423">
                  <c:v>1316.4158068495001</c:v>
                </c:pt>
                <c:pt idx="424">
                  <c:v>1348.5190729175299</c:v>
                </c:pt>
                <c:pt idx="425">
                  <c:v>1467.3273794335801</c:v>
                </c:pt>
                <c:pt idx="426">
                  <c:v>1581.6953327245899</c:v>
                </c:pt>
                <c:pt idx="427">
                  <c:v>1730.6711708621399</c:v>
                </c:pt>
                <c:pt idx="428">
                  <c:v>1893.1306343492599</c:v>
                </c:pt>
                <c:pt idx="429">
                  <c:v>2031.26910223087</c:v>
                </c:pt>
                <c:pt idx="430">
                  <c:v>2258.6803307066102</c:v>
                </c:pt>
                <c:pt idx="431">
                  <c:v>2477.14712129698</c:v>
                </c:pt>
                <c:pt idx="432">
                  <c:v>2693.8380541845099</c:v>
                </c:pt>
                <c:pt idx="433">
                  <c:v>3035.7055722064201</c:v>
                </c:pt>
                <c:pt idx="434">
                  <c:v>3417.3927896360001</c:v>
                </c:pt>
                <c:pt idx="435">
                  <c:v>3828.4935810874799</c:v>
                </c:pt>
                <c:pt idx="436">
                  <c:v>4331.1906493086499</c:v>
                </c:pt>
                <c:pt idx="437">
                  <c:v>4922.6019784590899</c:v>
                </c:pt>
                <c:pt idx="438">
                  <c:v>4005.0763362828802</c:v>
                </c:pt>
                <c:pt idx="439">
                  <c:v>3044.8910074822002</c:v>
                </c:pt>
                <c:pt idx="440">
                  <c:v>2253.1527308528898</c:v>
                </c:pt>
                <c:pt idx="441">
                  <c:v>1703.1743425203599</c:v>
                </c:pt>
                <c:pt idx="442">
                  <c:v>1267.5379224102601</c:v>
                </c:pt>
                <c:pt idx="443">
                  <c:v>916.46</c:v>
                </c:pt>
                <c:pt idx="444">
                  <c:v>631.54058453046503</c:v>
                </c:pt>
                <c:pt idx="445">
                  <c:v>426.828776107355</c:v>
                </c:pt>
                <c:pt idx="446">
                  <c:v>274.77735368956797</c:v>
                </c:pt>
                <c:pt idx="447">
                  <c:v>169.05109850642799</c:v>
                </c:pt>
                <c:pt idx="448">
                  <c:v>91.790056578788906</c:v>
                </c:pt>
                <c:pt idx="449">
                  <c:v>33.028496774720303</c:v>
                </c:pt>
                <c:pt idx="450">
                  <c:v>27.449695937462401</c:v>
                </c:pt>
                <c:pt idx="451">
                  <c:v>26.360976237178001</c:v>
                </c:pt>
                <c:pt idx="452">
                  <c:v>25.689371225877299</c:v>
                </c:pt>
                <c:pt idx="453">
                  <c:v>24.207353455547999</c:v>
                </c:pt>
                <c:pt idx="454">
                  <c:v>22.589231215665901</c:v>
                </c:pt>
                <c:pt idx="455">
                  <c:v>22.408161659091402</c:v>
                </c:pt>
                <c:pt idx="456">
                  <c:v>21.974577746822199</c:v>
                </c:pt>
                <c:pt idx="457">
                  <c:v>21.987398015857799</c:v>
                </c:pt>
                <c:pt idx="458">
                  <c:v>20.545607136458401</c:v>
                </c:pt>
                <c:pt idx="459">
                  <c:v>19.1688761231404</c:v>
                </c:pt>
                <c:pt idx="460">
                  <c:v>17.4859223126861</c:v>
                </c:pt>
                <c:pt idx="461">
                  <c:v>16.256883308196802</c:v>
                </c:pt>
                <c:pt idx="462">
                  <c:v>14.8378806698934</c:v>
                </c:pt>
                <c:pt idx="463">
                  <c:v>14.212280835687199</c:v>
                </c:pt>
                <c:pt idx="464">
                  <c:v>13.262443514925501</c:v>
                </c:pt>
                <c:pt idx="465">
                  <c:v>12.022826474071801</c:v>
                </c:pt>
                <c:pt idx="466">
                  <c:v>10.753232336424199</c:v>
                </c:pt>
                <c:pt idx="467">
                  <c:v>9.5649518175899892</c:v>
                </c:pt>
                <c:pt idx="468">
                  <c:v>9.3924974224760103</c:v>
                </c:pt>
                <c:pt idx="469">
                  <c:v>8.8186578118989996</c:v>
                </c:pt>
                <c:pt idx="470">
                  <c:v>8.9920600774435808</c:v>
                </c:pt>
                <c:pt idx="471">
                  <c:v>8.5827294779290106</c:v>
                </c:pt>
                <c:pt idx="472">
                  <c:v>7.7137950772753099</c:v>
                </c:pt>
                <c:pt idx="473">
                  <c:v>7.0219634345018997</c:v>
                </c:pt>
                <c:pt idx="474">
                  <c:v>6.0795488452586897</c:v>
                </c:pt>
                <c:pt idx="475">
                  <c:v>5.5939277809960997</c:v>
                </c:pt>
                <c:pt idx="476">
                  <c:v>5.4987838158519402</c:v>
                </c:pt>
                <c:pt idx="477">
                  <c:v>5.4246486214723602</c:v>
                </c:pt>
                <c:pt idx="478">
                  <c:v>5.2665713485547396</c:v>
                </c:pt>
                <c:pt idx="479">
                  <c:v>5.2243185352542296</c:v>
                </c:pt>
                <c:pt idx="480">
                  <c:v>4.7349075275677297</c:v>
                </c:pt>
                <c:pt idx="481">
                  <c:v>4.6933048628293896</c:v>
                </c:pt>
                <c:pt idx="482">
                  <c:v>4.5158975095098102</c:v>
                </c:pt>
                <c:pt idx="483">
                  <c:v>3.8525569879621</c:v>
                </c:pt>
                <c:pt idx="484">
                  <c:v>3.9459513079953701</c:v>
                </c:pt>
                <c:pt idx="485">
                  <c:v>3.4081779356421</c:v>
                </c:pt>
                <c:pt idx="486">
                  <c:v>3.0575362502285501</c:v>
                </c:pt>
                <c:pt idx="487">
                  <c:v>2.55243427253161</c:v>
                </c:pt>
                <c:pt idx="488">
                  <c:v>2.2655223072759401</c:v>
                </c:pt>
                <c:pt idx="489">
                  <c:v>2.0513359983168602</c:v>
                </c:pt>
                <c:pt idx="490">
                  <c:v>1.75590903999104</c:v>
                </c:pt>
                <c:pt idx="491">
                  <c:v>1.65497817994229</c:v>
                </c:pt>
                <c:pt idx="492">
                  <c:v>1.64539262376786</c:v>
                </c:pt>
                <c:pt idx="493">
                  <c:v>2.2421431967421999</c:v>
                </c:pt>
                <c:pt idx="494">
                  <c:v>3.0167145074233299</c:v>
                </c:pt>
                <c:pt idx="495">
                  <c:v>3.3458700700824102</c:v>
                </c:pt>
                <c:pt idx="496">
                  <c:v>3.1404012242588499</c:v>
                </c:pt>
                <c:pt idx="497">
                  <c:v>3.31561371226063</c:v>
                </c:pt>
                <c:pt idx="498">
                  <c:v>4.5669173137546499</c:v>
                </c:pt>
                <c:pt idx="499">
                  <c:v>5.6910847901678396</c:v>
                </c:pt>
                <c:pt idx="500">
                  <c:v>6.2528353243611097</c:v>
                </c:pt>
                <c:pt idx="501">
                  <c:v>7.4961344191320496</c:v>
                </c:pt>
                <c:pt idx="502">
                  <c:v>8.64799779826612</c:v>
                </c:pt>
                <c:pt idx="503">
                  <c:v>8.9397887806885201</c:v>
                </c:pt>
                <c:pt idx="504">
                  <c:v>8.8531132313182308</c:v>
                </c:pt>
                <c:pt idx="505">
                  <c:v>7.8620866271742802</c:v>
                </c:pt>
                <c:pt idx="506">
                  <c:v>6.9233076692330604</c:v>
                </c:pt>
                <c:pt idx="507">
                  <c:v>6.7747174439030999</c:v>
                </c:pt>
                <c:pt idx="508">
                  <c:v>6.4656197953842698</c:v>
                </c:pt>
                <c:pt idx="509">
                  <c:v>6.50878986773969</c:v>
                </c:pt>
                <c:pt idx="510">
                  <c:v>7.0572343993683297</c:v>
                </c:pt>
                <c:pt idx="511">
                  <c:v>7.8556828136659904</c:v>
                </c:pt>
                <c:pt idx="512">
                  <c:v>7.7692889903805904</c:v>
                </c:pt>
                <c:pt idx="513">
                  <c:v>6.65055650383895</c:v>
                </c:pt>
                <c:pt idx="514">
                  <c:v>5.9850926799612596</c:v>
                </c:pt>
                <c:pt idx="515">
                  <c:v>5.9745933423981601</c:v>
                </c:pt>
                <c:pt idx="516">
                  <c:v>5.9221351217772602</c:v>
                </c:pt>
                <c:pt idx="517">
                  <c:v>6.2712044436391201</c:v>
                </c:pt>
                <c:pt idx="518">
                  <c:v>6.4407329131364497</c:v>
                </c:pt>
                <c:pt idx="519">
                  <c:v>6.6099643023436201</c:v>
                </c:pt>
                <c:pt idx="520">
                  <c:v>7.0363955776548597</c:v>
                </c:pt>
                <c:pt idx="521">
                  <c:v>7.3460009166243401</c:v>
                </c:pt>
                <c:pt idx="522">
                  <c:v>7.0497738659775102</c:v>
                </c:pt>
                <c:pt idx="523">
                  <c:v>6.40511157504619</c:v>
                </c:pt>
                <c:pt idx="524">
                  <c:v>6.4582545485104204</c:v>
                </c:pt>
                <c:pt idx="525">
                  <c:v>7.1919245201587199</c:v>
                </c:pt>
                <c:pt idx="526">
                  <c:v>7.6087476099426299</c:v>
                </c:pt>
                <c:pt idx="527">
                  <c:v>7.6734364140732998</c:v>
                </c:pt>
                <c:pt idx="528">
                  <c:v>7.6198857696374098</c:v>
                </c:pt>
                <c:pt idx="529">
                  <c:v>7.5126700610279702</c:v>
                </c:pt>
                <c:pt idx="530">
                  <c:v>7.7484010027411401</c:v>
                </c:pt>
                <c:pt idx="531">
                  <c:v>7.9844166734605801</c:v>
                </c:pt>
                <c:pt idx="532">
                  <c:v>7.7691299455998504</c:v>
                </c:pt>
                <c:pt idx="533">
                  <c:v>7.6614182768588197</c:v>
                </c:pt>
                <c:pt idx="534">
                  <c:v>7.5130389231785397</c:v>
                </c:pt>
                <c:pt idx="535">
                  <c:v>7.4596990789168496</c:v>
                </c:pt>
                <c:pt idx="536">
                  <c:v>7.9311200324777902</c:v>
                </c:pt>
                <c:pt idx="537">
                  <c:v>8.4451751442759608</c:v>
                </c:pt>
                <c:pt idx="538">
                  <c:v>10.932624074094599</c:v>
                </c:pt>
                <c:pt idx="539">
                  <c:v>12.530273356687699</c:v>
                </c:pt>
                <c:pt idx="540">
                  <c:v>14.4669827889006</c:v>
                </c:pt>
                <c:pt idx="541">
                  <c:v>15.847296351386801</c:v>
                </c:pt>
                <c:pt idx="542">
                  <c:v>16.573077989356399</c:v>
                </c:pt>
                <c:pt idx="543">
                  <c:v>16.769399190003899</c:v>
                </c:pt>
                <c:pt idx="544">
                  <c:v>17.235849361216601</c:v>
                </c:pt>
                <c:pt idx="545">
                  <c:v>16.570561944673699</c:v>
                </c:pt>
                <c:pt idx="546">
                  <c:v>15.429794039920999</c:v>
                </c:pt>
                <c:pt idx="547">
                  <c:v>15.0744540910287</c:v>
                </c:pt>
                <c:pt idx="548">
                  <c:v>15.143298958300701</c:v>
                </c:pt>
                <c:pt idx="549">
                  <c:v>13.9836844982107</c:v>
                </c:pt>
                <c:pt idx="550">
                  <c:v>11.0184550237007</c:v>
                </c:pt>
                <c:pt idx="551">
                  <c:v>9.3005128004000497</c:v>
                </c:pt>
                <c:pt idx="552">
                  <c:v>7.7073184764680898</c:v>
                </c:pt>
                <c:pt idx="553">
                  <c:v>6.6889158480572997</c:v>
                </c:pt>
                <c:pt idx="554">
                  <c:v>5.8876469463602303</c:v>
                </c:pt>
                <c:pt idx="555">
                  <c:v>5.2584180410014598</c:v>
                </c:pt>
                <c:pt idx="556">
                  <c:v>5.1535460179022401</c:v>
                </c:pt>
                <c:pt idx="557">
                  <c:v>6.0591293794219396</c:v>
                </c:pt>
                <c:pt idx="558">
                  <c:v>6.8104864239899596</c:v>
                </c:pt>
                <c:pt idx="559">
                  <c:v>7.1829317920978202</c:v>
                </c:pt>
                <c:pt idx="560">
                  <c:v>6.7044758512738101</c:v>
                </c:pt>
                <c:pt idx="561">
                  <c:v>6.8642442228696403</c:v>
                </c:pt>
                <c:pt idx="562">
                  <c:v>7.2368302404010798</c:v>
                </c:pt>
                <c:pt idx="563">
                  <c:v>7.5994958488264102</c:v>
                </c:pt>
                <c:pt idx="564">
                  <c:v>7.4073084850184703</c:v>
                </c:pt>
                <c:pt idx="565">
                  <c:v>7.3863007880077598</c:v>
                </c:pt>
                <c:pt idx="566">
                  <c:v>7.5358361774743896</c:v>
                </c:pt>
                <c:pt idx="567">
                  <c:v>8.0714301384287896</c:v>
                </c:pt>
                <c:pt idx="568">
                  <c:v>8.0501316151337807</c:v>
                </c:pt>
                <c:pt idx="569">
                  <c:v>7.26691893906884</c:v>
                </c:pt>
                <c:pt idx="570">
                  <c:v>6.5656652434257197</c:v>
                </c:pt>
                <c:pt idx="571">
                  <c:v>6.0155796730487303</c:v>
                </c:pt>
                <c:pt idx="572">
                  <c:v>6.0366014405864199</c:v>
                </c:pt>
                <c:pt idx="573">
                  <c:v>6.3636402121777902</c:v>
                </c:pt>
                <c:pt idx="574">
                  <c:v>6.2157605519514796</c:v>
                </c:pt>
                <c:pt idx="575">
                  <c:v>5.6892268187351096</c:v>
                </c:pt>
                <c:pt idx="576">
                  <c:v>5.6999457069085002</c:v>
                </c:pt>
                <c:pt idx="577">
                  <c:v>5.5107598874363104</c:v>
                </c:pt>
                <c:pt idx="578">
                  <c:v>5.3221506468403401</c:v>
                </c:pt>
                <c:pt idx="579">
                  <c:v>4.6331670124354902</c:v>
                </c:pt>
                <c:pt idx="580">
                  <c:v>4.2271673171244197</c:v>
                </c:pt>
                <c:pt idx="581">
                  <c:v>4.0292078167682304</c:v>
                </c:pt>
                <c:pt idx="582">
                  <c:v>3.9667535985360298</c:v>
                </c:pt>
                <c:pt idx="583">
                  <c:v>3.8421143701032898</c:v>
                </c:pt>
                <c:pt idx="584">
                  <c:v>3.6971838045705598</c:v>
                </c:pt>
                <c:pt idx="585">
                  <c:v>3.2648886164721098</c:v>
                </c:pt>
                <c:pt idx="586">
                  <c:v>3.0182360834576798</c:v>
                </c:pt>
                <c:pt idx="587">
                  <c:v>3.14151613157687</c:v>
                </c:pt>
                <c:pt idx="588">
                  <c:v>2.9878134851550202</c:v>
                </c:pt>
                <c:pt idx="589">
                  <c:v>3.0185643661014501</c:v>
                </c:pt>
                <c:pt idx="590">
                  <c:v>2.9570383734539298</c:v>
                </c:pt>
                <c:pt idx="591">
                  <c:v>2.9981802167443399</c:v>
                </c:pt>
                <c:pt idx="592">
                  <c:v>3.1831801566781901</c:v>
                </c:pt>
                <c:pt idx="593">
                  <c:v>3.6898061288305302</c:v>
                </c:pt>
                <c:pt idx="594">
                  <c:v>3.7417418814552801</c:v>
                </c:pt>
                <c:pt idx="595">
                  <c:v>4.1773716659497504</c:v>
                </c:pt>
                <c:pt idx="596">
                  <c:v>4.1461877269440404</c:v>
                </c:pt>
                <c:pt idx="597">
                  <c:v>4.11521206234681</c:v>
                </c:pt>
                <c:pt idx="598">
                  <c:v>4.1877997049059399</c:v>
                </c:pt>
                <c:pt idx="599">
                  <c:v>4.4576585533737401</c:v>
                </c:pt>
                <c:pt idx="600">
                  <c:v>4.56147965399611</c:v>
                </c:pt>
                <c:pt idx="601">
                  <c:v>4.6135126529498303</c:v>
                </c:pt>
                <c:pt idx="602">
                  <c:v>4.7283109506472796</c:v>
                </c:pt>
                <c:pt idx="603">
                  <c:v>5.04162742512713</c:v>
                </c:pt>
                <c:pt idx="604">
                  <c:v>5.5760294222612901</c:v>
                </c:pt>
                <c:pt idx="605">
                  <c:v>6.0605833564348002</c:v>
                </c:pt>
                <c:pt idx="606">
                  <c:v>6.3670915879048797</c:v>
                </c:pt>
                <c:pt idx="607">
                  <c:v>6.1658179491662404</c:v>
                </c:pt>
                <c:pt idx="608">
                  <c:v>6.2505337496890299</c:v>
                </c:pt>
                <c:pt idx="609">
                  <c:v>6.4095302614676601</c:v>
                </c:pt>
                <c:pt idx="610">
                  <c:v>6.3885969279563497</c:v>
                </c:pt>
                <c:pt idx="611">
                  <c:v>5.9027243906546403</c:v>
                </c:pt>
                <c:pt idx="612">
                  <c:v>5.83934429810986</c:v>
                </c:pt>
                <c:pt idx="613">
                  <c:v>5.9025374751343502</c:v>
                </c:pt>
                <c:pt idx="614">
                  <c:v>5.6071227660219103</c:v>
                </c:pt>
                <c:pt idx="615">
                  <c:v>5.5337782830583304</c:v>
                </c:pt>
                <c:pt idx="616">
                  <c:v>5.1986222405670501</c:v>
                </c:pt>
                <c:pt idx="617">
                  <c:v>4.8015654360756903</c:v>
                </c:pt>
                <c:pt idx="618">
                  <c:v>4.4993956769823003</c:v>
                </c:pt>
                <c:pt idx="619">
                  <c:v>4.3638516815982298</c:v>
                </c:pt>
                <c:pt idx="620">
                  <c:v>4.3431007670668</c:v>
                </c:pt>
                <c:pt idx="621">
                  <c:v>4.1663912497434303</c:v>
                </c:pt>
                <c:pt idx="622">
                  <c:v>4.2183459397250198</c:v>
                </c:pt>
                <c:pt idx="623">
                  <c:v>4.3116500625678302</c:v>
                </c:pt>
                <c:pt idx="624">
                  <c:v>4.59208597948217</c:v>
                </c:pt>
                <c:pt idx="625">
                  <c:v>4.8310996910422697</c:v>
                </c:pt>
                <c:pt idx="626">
                  <c:v>5.1660025200012303</c:v>
                </c:pt>
                <c:pt idx="627">
                  <c:v>5.2602603793205303</c:v>
                </c:pt>
                <c:pt idx="628">
                  <c:v>5.2184030901821696</c:v>
                </c:pt>
                <c:pt idx="629">
                  <c:v>4.8410906272117398</c:v>
                </c:pt>
                <c:pt idx="630">
                  <c:v>4.6005339214987702</c:v>
                </c:pt>
                <c:pt idx="631">
                  <c:v>4.4855439322116002</c:v>
                </c:pt>
                <c:pt idx="632">
                  <c:v>4.70421959723092</c:v>
                </c:pt>
                <c:pt idx="633">
                  <c:v>5.1950611016668899</c:v>
                </c:pt>
                <c:pt idx="634">
                  <c:v>5.6348475121987001</c:v>
                </c:pt>
                <c:pt idx="635">
                  <c:v>5.9086887217945403</c:v>
                </c:pt>
                <c:pt idx="636">
                  <c:v>5.9929873495997104</c:v>
                </c:pt>
                <c:pt idx="637">
                  <c:v>6.0141713420345804</c:v>
                </c:pt>
                <c:pt idx="638">
                  <c:v>6.2989876163202396</c:v>
                </c:pt>
                <c:pt idx="639">
                  <c:v>6.5102569235040999</c:v>
                </c:pt>
                <c:pt idx="640">
                  <c:v>6.5527816532400696</c:v>
                </c:pt>
                <c:pt idx="641">
                  <c:v>6.7125507114063003</c:v>
                </c:pt>
                <c:pt idx="642">
                  <c:v>6.8725992832002101</c:v>
                </c:pt>
                <c:pt idx="643">
                  <c:v>7.2252264409807596</c:v>
                </c:pt>
                <c:pt idx="644">
                  <c:v>7.3109020596297798</c:v>
                </c:pt>
                <c:pt idx="645">
                  <c:v>6.9700991192924002</c:v>
                </c:pt>
                <c:pt idx="646">
                  <c:v>6.6413088655742696</c:v>
                </c:pt>
                <c:pt idx="647">
                  <c:v>6.5033527436801704</c:v>
                </c:pt>
                <c:pt idx="648">
                  <c:v>6.2179976539370898</c:v>
                </c:pt>
                <c:pt idx="649">
                  <c:v>5.8490856474355102</c:v>
                </c:pt>
                <c:pt idx="650">
                  <c:v>5.2399919361242997</c:v>
                </c:pt>
                <c:pt idx="651">
                  <c:v>5.1041657194300001</c:v>
                </c:pt>
                <c:pt idx="652">
                  <c:v>4.9888673678112996</c:v>
                </c:pt>
                <c:pt idx="653">
                  <c:v>4.9154252835474601</c:v>
                </c:pt>
                <c:pt idx="654">
                  <c:v>5.1984143693268097</c:v>
                </c:pt>
                <c:pt idx="655">
                  <c:v>5.2403840391230903</c:v>
                </c:pt>
                <c:pt idx="656">
                  <c:v>5.2822033772001697</c:v>
                </c:pt>
                <c:pt idx="657">
                  <c:v>5.4498290435938799</c:v>
                </c:pt>
                <c:pt idx="658">
                  <c:v>5.53383725050195</c:v>
                </c:pt>
                <c:pt idx="659">
                  <c:v>5.83859471814743</c:v>
                </c:pt>
                <c:pt idx="660">
                  <c:v>6.1543360825525397</c:v>
                </c:pt>
                <c:pt idx="661">
                  <c:v>6.3129146440423503</c:v>
                </c:pt>
                <c:pt idx="662">
                  <c:v>6.5887659233589302</c:v>
                </c:pt>
                <c:pt idx="663">
                  <c:v>6.4935139842997502</c:v>
                </c:pt>
                <c:pt idx="664">
                  <c:v>6.5041351287666096</c:v>
                </c:pt>
                <c:pt idx="665">
                  <c:v>6.6959158358983801</c:v>
                </c:pt>
                <c:pt idx="666">
                  <c:v>6.2706921691397399</c:v>
                </c:pt>
                <c:pt idx="667">
                  <c:v>6.0907620642133704</c:v>
                </c:pt>
                <c:pt idx="668">
                  <c:v>5.8586207482319201</c:v>
                </c:pt>
                <c:pt idx="669">
                  <c:v>5.8374848715134098</c:v>
                </c:pt>
                <c:pt idx="670">
                  <c:v>5.77440672370476</c:v>
                </c:pt>
                <c:pt idx="671">
                  <c:v>5.9106832553310902</c:v>
                </c:pt>
                <c:pt idx="672">
                  <c:v>5.5850653925756397</c:v>
                </c:pt>
                <c:pt idx="673">
                  <c:v>5.6795176240137399</c:v>
                </c:pt>
                <c:pt idx="674">
                  <c:v>6.1528910091982896</c:v>
                </c:pt>
                <c:pt idx="675">
                  <c:v>6.2795521878774299</c:v>
                </c:pt>
                <c:pt idx="676">
                  <c:v>6.3748556504095601</c:v>
                </c:pt>
                <c:pt idx="677">
                  <c:v>6.5232836013692701</c:v>
                </c:pt>
                <c:pt idx="678">
                  <c:v>6.5022343107265597</c:v>
                </c:pt>
                <c:pt idx="679">
                  <c:v>6.5129698466163104</c:v>
                </c:pt>
                <c:pt idx="680">
                  <c:v>6.7464743152562496</c:v>
                </c:pt>
                <c:pt idx="681">
                  <c:v>6.5872403797569303</c:v>
                </c:pt>
                <c:pt idx="682">
                  <c:v>6.5552913418734002</c:v>
                </c:pt>
                <c:pt idx="683">
                  <c:v>6.4074707959081696</c:v>
                </c:pt>
                <c:pt idx="684">
                  <c:v>7.1377369753178002</c:v>
                </c:pt>
                <c:pt idx="685">
                  <c:v>7.7015874330803298</c:v>
                </c:pt>
                <c:pt idx="686">
                  <c:v>8.1285046609104192</c:v>
                </c:pt>
                <c:pt idx="687">
                  <c:v>8.1714868136068297</c:v>
                </c:pt>
                <c:pt idx="688">
                  <c:v>8.4729426386475897</c:v>
                </c:pt>
                <c:pt idx="689">
                  <c:v>8.8944299601851196</c:v>
                </c:pt>
                <c:pt idx="690">
                  <c:v>9.5583926117533</c:v>
                </c:pt>
                <c:pt idx="691">
                  <c:v>9.5254773699673798</c:v>
                </c:pt>
                <c:pt idx="692">
                  <c:v>9.4927892083663306</c:v>
                </c:pt>
                <c:pt idx="693">
                  <c:v>9.9288922155688706</c:v>
                </c:pt>
                <c:pt idx="694">
                  <c:v>10.4757672945358</c:v>
                </c:pt>
                <c:pt idx="695">
                  <c:v>10.673028133975</c:v>
                </c:pt>
                <c:pt idx="696">
                  <c:v>10.7058050703129</c:v>
                </c:pt>
                <c:pt idx="697">
                  <c:v>10.355884374834799</c:v>
                </c:pt>
                <c:pt idx="698">
                  <c:v>9.3863723708620608</c:v>
                </c:pt>
                <c:pt idx="699">
                  <c:v>9.2777943978950503</c:v>
                </c:pt>
                <c:pt idx="700">
                  <c:v>9.3211897301594497</c:v>
                </c:pt>
                <c:pt idx="701">
                  <c:v>8.8437473175281003</c:v>
                </c:pt>
                <c:pt idx="702">
                  <c:v>8.7357710549190593</c:v>
                </c:pt>
                <c:pt idx="703">
                  <c:v>8.9744976016012394</c:v>
                </c:pt>
                <c:pt idx="704">
                  <c:v>8.4759686232872191</c:v>
                </c:pt>
                <c:pt idx="705">
                  <c:v>7.8736708314892203</c:v>
                </c:pt>
                <c:pt idx="706">
                  <c:v>6.9873832983181599</c:v>
                </c:pt>
                <c:pt idx="707">
                  <c:v>6.2879882132214</c:v>
                </c:pt>
                <c:pt idx="708">
                  <c:v>5.3540150717656099</c:v>
                </c:pt>
                <c:pt idx="709">
                  <c:v>4.7589072961634997</c:v>
                </c:pt>
                <c:pt idx="710">
                  <c:v>4.5711051156818998</c:v>
                </c:pt>
                <c:pt idx="711">
                  <c:v>4.0825168946227999</c:v>
                </c:pt>
                <c:pt idx="712">
                  <c:v>3.5972561777709502</c:v>
                </c:pt>
                <c:pt idx="713">
                  <c:v>2.9985569924055802</c:v>
                </c:pt>
                <c:pt idx="714">
                  <c:v>2.7116257668061201</c:v>
                </c:pt>
                <c:pt idx="715">
                  <c:v>2.45590849402755</c:v>
                </c:pt>
                <c:pt idx="716">
                  <c:v>2.5376909332922799</c:v>
                </c:pt>
                <c:pt idx="717">
                  <c:v>2.70132088889638</c:v>
                </c:pt>
                <c:pt idx="718">
                  <c:v>2.8037854253563101</c:v>
                </c:pt>
                <c:pt idx="719">
                  <c:v>2.9474213204347199</c:v>
                </c:pt>
                <c:pt idx="720">
                  <c:v>2.8551164512865599</c:v>
                </c:pt>
                <c:pt idx="721">
                  <c:v>2.8448937245174899</c:v>
                </c:pt>
                <c:pt idx="722">
                  <c:v>2.6808027890636001</c:v>
                </c:pt>
                <c:pt idx="723">
                  <c:v>2.7627970938853998</c:v>
                </c:pt>
                <c:pt idx="724">
                  <c:v>2.8550133067404899</c:v>
                </c:pt>
                <c:pt idx="725">
                  <c:v>4.3911039739087396</c:v>
                </c:pt>
                <c:pt idx="726">
                  <c:v>4.4848437303230799</c:v>
                </c:pt>
                <c:pt idx="727">
                  <c:v>4.1930159672125003</c:v>
                </c:pt>
                <c:pt idx="728">
                  <c:v>4.5259760164416498</c:v>
                </c:pt>
                <c:pt idx="729">
                  <c:v>4.5570294494238102</c:v>
                </c:pt>
                <c:pt idx="730">
                  <c:v>4.0460313958144303</c:v>
                </c:pt>
                <c:pt idx="731">
                  <c:v>3.74558117019154</c:v>
                </c:pt>
                <c:pt idx="732">
                  <c:v>3.77652756595386</c:v>
                </c:pt>
                <c:pt idx="733">
                  <c:v>3.89022541190741</c:v>
                </c:pt>
                <c:pt idx="734">
                  <c:v>4.5752835314434597</c:v>
                </c:pt>
                <c:pt idx="735">
                  <c:v>4.9405059413443402</c:v>
                </c:pt>
                <c:pt idx="736">
                  <c:v>4.6582585427836696</c:v>
                </c:pt>
                <c:pt idx="737">
                  <c:v>3.3662671524801402</c:v>
                </c:pt>
                <c:pt idx="738">
                  <c:v>3.22202046586618</c:v>
                </c:pt>
                <c:pt idx="739">
                  <c:v>3.4286155014476201</c:v>
                </c:pt>
                <c:pt idx="740">
                  <c:v>2.8934248931769</c:v>
                </c:pt>
                <c:pt idx="741">
                  <c:v>2.5350285773626702</c:v>
                </c:pt>
                <c:pt idx="742">
                  <c:v>3.2749063905736602</c:v>
                </c:pt>
                <c:pt idx="743">
                  <c:v>4.3061516171595402</c:v>
                </c:pt>
                <c:pt idx="744">
                  <c:v>4.1917712378320298</c:v>
                </c:pt>
                <c:pt idx="745">
                  <c:v>4.0051139050346896</c:v>
                </c:pt>
                <c:pt idx="746">
                  <c:v>3.3031577198901898</c:v>
                </c:pt>
                <c:pt idx="747">
                  <c:v>2.39927942876679</c:v>
                </c:pt>
                <c:pt idx="748">
                  <c:v>1.8777271637496999</c:v>
                </c:pt>
                <c:pt idx="749">
                  <c:v>2.1324173853674599</c:v>
                </c:pt>
                <c:pt idx="750">
                  <c:v>2.30562499760729</c:v>
                </c:pt>
                <c:pt idx="751">
                  <c:v>2.43846475956658</c:v>
                </c:pt>
                <c:pt idx="752">
                  <c:v>3.1353293138275</c:v>
                </c:pt>
                <c:pt idx="753">
                  <c:v>3.9183500316257902</c:v>
                </c:pt>
                <c:pt idx="754">
                  <c:v>4.3112233257791299</c:v>
                </c:pt>
                <c:pt idx="755">
                  <c:v>4.5174568864245099</c:v>
                </c:pt>
                <c:pt idx="756">
                  <c:v>4.5591981123228003</c:v>
                </c:pt>
                <c:pt idx="757">
                  <c:v>5.1953786425932096</c:v>
                </c:pt>
                <c:pt idx="758">
                  <c:v>6.0994785444116202</c:v>
                </c:pt>
                <c:pt idx="759">
                  <c:v>6.75930388922544</c:v>
                </c:pt>
                <c:pt idx="760">
                  <c:v>8.0560654410588093</c:v>
                </c:pt>
                <c:pt idx="761">
                  <c:v>8.3470723655796792</c:v>
                </c:pt>
                <c:pt idx="762">
                  <c:v>8.9948228408701798</c:v>
                </c:pt>
                <c:pt idx="763">
                  <c:v>9.6797736240681296</c:v>
                </c:pt>
                <c:pt idx="764">
                  <c:v>10.246394955255701</c:v>
                </c:pt>
                <c:pt idx="765">
                  <c:v>10.6726221561863</c:v>
                </c:pt>
                <c:pt idx="766">
                  <c:v>10.7385009076792</c:v>
                </c:pt>
                <c:pt idx="767">
                  <c:v>10.0609827374433</c:v>
                </c:pt>
                <c:pt idx="768">
                  <c:v>10.3794248442459</c:v>
                </c:pt>
                <c:pt idx="769">
                  <c:v>10.543661726335401</c:v>
                </c:pt>
                <c:pt idx="770">
                  <c:v>11.2994121295852</c:v>
                </c:pt>
                <c:pt idx="771">
                  <c:v>12.1316302169067</c:v>
                </c:pt>
                <c:pt idx="772">
                  <c:v>11.731212845584</c:v>
                </c:pt>
                <c:pt idx="773">
                  <c:v>11.886869625198001</c:v>
                </c:pt>
                <c:pt idx="774">
                  <c:v>10.069403316870901</c:v>
                </c:pt>
                <c:pt idx="775">
                  <c:v>8.7272912926200394</c:v>
                </c:pt>
                <c:pt idx="776">
                  <c:v>7.16882478916457</c:v>
                </c:pt>
                <c:pt idx="777">
                  <c:v>6.4703722349883801</c:v>
                </c:pt>
                <c:pt idx="778">
                  <c:v>5.9007289707012696</c:v>
                </c:pt>
              </c:numCache>
            </c:numRef>
          </c:val>
          <c:smooth val="0"/>
          <c:extLst>
            <c:ext xmlns:c16="http://schemas.microsoft.com/office/drawing/2014/chart" uri="{C3380CC4-5D6E-409C-BE32-E72D297353CC}">
              <c16:uniqueId val="{00000002-4E9E-4148-8706-DC73DC39120D}"/>
            </c:ext>
          </c:extLst>
        </c:ser>
        <c:ser>
          <c:idx val="1"/>
          <c:order val="1"/>
          <c:tx>
            <c:strRef>
              <c:f>'CPI EM'!$C$1</c:f>
              <c:strCache>
                <c:ptCount val="1"/>
                <c:pt idx="0">
                  <c:v>China</c:v>
                </c:pt>
              </c:strCache>
            </c:strRef>
          </c:tx>
          <c:spPr>
            <a:ln w="19050" cap="rnd">
              <a:solidFill>
                <a:srgbClr val="C00000"/>
              </a:solidFill>
              <a:round/>
            </a:ln>
            <a:effectLst/>
          </c:spPr>
          <c:marker>
            <c:symbol val="none"/>
          </c:marker>
          <c:dLbls>
            <c:dLbl>
              <c:idx val="209"/>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E9E-4148-8706-DC73DC39120D}"/>
                </c:ext>
              </c:extLst>
            </c:dLbl>
            <c:dLbl>
              <c:idx val="778"/>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E9E-4148-8706-DC73DC39120D}"/>
                </c:ext>
              </c:extLst>
            </c:dLbl>
            <c:numFmt formatCode="#,##0.0_);\(#,##0.0\)" sourceLinked="0"/>
            <c:spPr>
              <a:noFill/>
              <a:ln>
                <a:solidFill>
                  <a:srgbClr val="C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EM'!$C$3:$C$782</c:f>
              <c:numCache>
                <c:formatCode>0.0_);\(0.0\)</c:formatCode>
                <c:ptCount val="780"/>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c:v>
                </c:pt>
                <c:pt idx="502">
                  <c:v>-0.9</c:v>
                </c:pt>
                <c:pt idx="503">
                  <c:v>-1</c:v>
                </c:pt>
                <c:pt idx="504">
                  <c:v>-0.2</c:v>
                </c:pt>
                <c:pt idx="505">
                  <c:v>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c:v>
                </c:pt>
                <c:pt idx="536">
                  <c:v>-0.7</c:v>
                </c:pt>
                <c:pt idx="537">
                  <c:v>-0.8</c:v>
                </c:pt>
                <c:pt idx="538">
                  <c:v>-0.7</c:v>
                </c:pt>
                <c:pt idx="539">
                  <c:v>-0.4</c:v>
                </c:pt>
                <c:pt idx="540">
                  <c:v>0.4</c:v>
                </c:pt>
                <c:pt idx="541">
                  <c:v>0.2</c:v>
                </c:pt>
                <c:pt idx="542">
                  <c:v>0.9</c:v>
                </c:pt>
                <c:pt idx="543">
                  <c:v>1</c:v>
                </c:pt>
                <c:pt idx="544">
                  <c:v>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numCache>
            </c:numRef>
          </c:val>
          <c:smooth val="0"/>
          <c:extLst>
            <c:ext xmlns:c16="http://schemas.microsoft.com/office/drawing/2014/chart" uri="{C3380CC4-5D6E-409C-BE32-E72D297353CC}">
              <c16:uniqueId val="{00000005-4E9E-4148-8706-DC73DC39120D}"/>
            </c:ext>
          </c:extLst>
        </c:ser>
        <c:ser>
          <c:idx val="2"/>
          <c:order val="2"/>
          <c:tx>
            <c:strRef>
              <c:f>'CPI EM'!$D$1</c:f>
              <c:strCache>
                <c:ptCount val="1"/>
                <c:pt idx="0">
                  <c:v>Indonesia</c:v>
                </c:pt>
              </c:strCache>
            </c:strRef>
          </c:tx>
          <c:spPr>
            <a:ln w="19050" cap="rnd">
              <a:solidFill>
                <a:srgbClr val="77A574"/>
              </a:solidFill>
              <a:round/>
            </a:ln>
            <a:effectLst/>
          </c:spPr>
          <c:marker>
            <c:symbol val="none"/>
          </c:marker>
          <c:dLbls>
            <c:dLbl>
              <c:idx val="209"/>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E9E-4148-8706-DC73DC39120D}"/>
                </c:ext>
              </c:extLst>
            </c:dLbl>
            <c:dLbl>
              <c:idx val="778"/>
              <c:layout>
                <c:manualLayout>
                  <c:x val="0"/>
                  <c:y val="9.66796626612841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E9E-4148-8706-DC73DC39120D}"/>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EM'!$D$3:$D$782</c:f>
              <c:numCache>
                <c:formatCode>0.0_);\(0.0\)</c:formatCode>
                <c:ptCount val="780"/>
                <c:pt idx="132">
                  <c:v>35.555555575244803</c:v>
                </c:pt>
                <c:pt idx="133">
                  <c:v>25.252525187436799</c:v>
                </c:pt>
                <c:pt idx="134">
                  <c:v>24.509804014820102</c:v>
                </c:pt>
                <c:pt idx="135">
                  <c:v>26.041666606099099</c:v>
                </c:pt>
                <c:pt idx="136">
                  <c:v>19.801980091187101</c:v>
                </c:pt>
                <c:pt idx="137">
                  <c:v>14.4230769243057</c:v>
                </c:pt>
                <c:pt idx="138">
                  <c:v>11.009174283961199</c:v>
                </c:pt>
                <c:pt idx="139">
                  <c:v>11.607142834893599</c:v>
                </c:pt>
                <c:pt idx="140">
                  <c:v>11.607142834893599</c:v>
                </c:pt>
                <c:pt idx="141">
                  <c:v>14.4144144154931</c:v>
                </c:pt>
                <c:pt idx="142">
                  <c:v>-5.1470587710754501</c:v>
                </c:pt>
                <c:pt idx="143">
                  <c:v>9.1666667478848503</c:v>
                </c:pt>
                <c:pt idx="144">
                  <c:v>15.5737705185909</c:v>
                </c:pt>
                <c:pt idx="145">
                  <c:v>13.709677429727</c:v>
                </c:pt>
                <c:pt idx="146">
                  <c:v>10.236220453489</c:v>
                </c:pt>
                <c:pt idx="147">
                  <c:v>14.049586790475599</c:v>
                </c:pt>
                <c:pt idx="148">
                  <c:v>14.049586790475599</c:v>
                </c:pt>
                <c:pt idx="149">
                  <c:v>17.6470588695164</c:v>
                </c:pt>
                <c:pt idx="150">
                  <c:v>15.702479366983001</c:v>
                </c:pt>
                <c:pt idx="151">
                  <c:v>11.9999999957471</c:v>
                </c:pt>
                <c:pt idx="152">
                  <c:v>9.5999999753332705</c:v>
                </c:pt>
                <c:pt idx="153">
                  <c:v>7.8740157093035998</c:v>
                </c:pt>
                <c:pt idx="154">
                  <c:v>10.077519359878799</c:v>
                </c:pt>
                <c:pt idx="155">
                  <c:v>9.1603053164058892</c:v>
                </c:pt>
                <c:pt idx="156">
                  <c:v>4.2553191850346304</c:v>
                </c:pt>
                <c:pt idx="157">
                  <c:v>7.0921985474673299</c:v>
                </c:pt>
                <c:pt idx="158">
                  <c:v>7.8571428293418499</c:v>
                </c:pt>
                <c:pt idx="159">
                  <c:v>7.9710144655366699</c:v>
                </c:pt>
                <c:pt idx="160">
                  <c:v>5.0724638120818097</c:v>
                </c:pt>
                <c:pt idx="161">
                  <c:v>2.1428571611651499</c:v>
                </c:pt>
                <c:pt idx="162">
                  <c:v>2.1428571611651499</c:v>
                </c:pt>
                <c:pt idx="163">
                  <c:v>1.42857144077676</c:v>
                </c:pt>
                <c:pt idx="164">
                  <c:v>2.9197080546885301</c:v>
                </c:pt>
                <c:pt idx="165">
                  <c:v>4.3795620820328196</c:v>
                </c:pt>
                <c:pt idx="166">
                  <c:v>3.5211267902232199</c:v>
                </c:pt>
                <c:pt idx="167">
                  <c:v>2.0979021154499802</c:v>
                </c:pt>
                <c:pt idx="168">
                  <c:v>1.3605441383478201</c:v>
                </c:pt>
                <c:pt idx="169">
                  <c:v>0.66225166145793202</c:v>
                </c:pt>
                <c:pt idx="170">
                  <c:v>0.66225166145793202</c:v>
                </c:pt>
                <c:pt idx="171">
                  <c:v>2.0134228367509501</c:v>
                </c:pt>
                <c:pt idx="172">
                  <c:v>4.1379309769601704</c:v>
                </c:pt>
                <c:pt idx="173">
                  <c:v>3.4965035257499699</c:v>
                </c:pt>
                <c:pt idx="174">
                  <c:v>2.7972028205999599</c:v>
                </c:pt>
                <c:pt idx="175">
                  <c:v>4.2253521482678797</c:v>
                </c:pt>
                <c:pt idx="176">
                  <c:v>6.3829786832948798</c:v>
                </c:pt>
                <c:pt idx="177">
                  <c:v>9.09090907401111</c:v>
                </c:pt>
                <c:pt idx="178">
                  <c:v>17.68707479303</c:v>
                </c:pt>
                <c:pt idx="179">
                  <c:v>26.027397200419198</c:v>
                </c:pt>
                <c:pt idx="180">
                  <c:v>21.476510080284001</c:v>
                </c:pt>
                <c:pt idx="181">
                  <c:v>19.7368421029622</c:v>
                </c:pt>
                <c:pt idx="182">
                  <c:v>21.052631588151101</c:v>
                </c:pt>
                <c:pt idx="183">
                  <c:v>24.3421053011234</c:v>
                </c:pt>
                <c:pt idx="184">
                  <c:v>25.165562959371901</c:v>
                </c:pt>
                <c:pt idx="185">
                  <c:v>34.4594593787617</c:v>
                </c:pt>
                <c:pt idx="186">
                  <c:v>42.176870729848403</c:v>
                </c:pt>
                <c:pt idx="187">
                  <c:v>41.216216190125998</c:v>
                </c:pt>
                <c:pt idx="188">
                  <c:v>44.000000035440699</c:v>
                </c:pt>
                <c:pt idx="189">
                  <c:v>42.307692327352498</c:v>
                </c:pt>
                <c:pt idx="190">
                  <c:v>30.635838178708799</c:v>
                </c:pt>
                <c:pt idx="191">
                  <c:v>27.1739130623208</c:v>
                </c:pt>
                <c:pt idx="192">
                  <c:v>42.541436545223</c:v>
                </c:pt>
                <c:pt idx="193">
                  <c:v>46.7032967474317</c:v>
                </c:pt>
                <c:pt idx="194">
                  <c:v>47.282608744328698</c:v>
                </c:pt>
                <c:pt idx="195">
                  <c:v>49.206349199652202</c:v>
                </c:pt>
                <c:pt idx="196">
                  <c:v>49.206349199652202</c:v>
                </c:pt>
                <c:pt idx="197">
                  <c:v>43.2160804432893</c:v>
                </c:pt>
                <c:pt idx="198">
                  <c:v>36.842105249770597</c:v>
                </c:pt>
                <c:pt idx="199">
                  <c:v>36.842105249770597</c:v>
                </c:pt>
                <c:pt idx="200">
                  <c:v>35.185185180627499</c:v>
                </c:pt>
                <c:pt idx="201">
                  <c:v>35.1351351302811</c:v>
                </c:pt>
                <c:pt idx="202">
                  <c:v>35.398230027087102</c:v>
                </c:pt>
                <c:pt idx="203">
                  <c:v>33.760683764324497</c:v>
                </c:pt>
                <c:pt idx="204">
                  <c:v>22.480620134274002</c:v>
                </c:pt>
                <c:pt idx="205">
                  <c:v>19.475655446185101</c:v>
                </c:pt>
                <c:pt idx="206">
                  <c:v>19.926199231952399</c:v>
                </c:pt>
                <c:pt idx="207">
                  <c:v>17.3758865308391</c:v>
                </c:pt>
                <c:pt idx="208">
                  <c:v>18.439716327097798</c:v>
                </c:pt>
                <c:pt idx="209">
                  <c:v>17.192982460558198</c:v>
                </c:pt>
                <c:pt idx="210">
                  <c:v>17.832167795447202</c:v>
                </c:pt>
                <c:pt idx="211">
                  <c:v>18.8811188531722</c:v>
                </c:pt>
                <c:pt idx="212">
                  <c:v>20.890410957501299</c:v>
                </c:pt>
                <c:pt idx="213">
                  <c:v>18.6666666465836</c:v>
                </c:pt>
                <c:pt idx="214">
                  <c:v>19.607843177280699</c:v>
                </c:pt>
                <c:pt idx="215">
                  <c:v>19.488817887032798</c:v>
                </c:pt>
                <c:pt idx="216">
                  <c:v>20.886075956820399</c:v>
                </c:pt>
                <c:pt idx="217">
                  <c:v>22.2570532686806</c:v>
                </c:pt>
                <c:pt idx="218">
                  <c:v>20.000000008178599</c:v>
                </c:pt>
                <c:pt idx="219">
                  <c:v>18.429003015931901</c:v>
                </c:pt>
                <c:pt idx="220">
                  <c:v>19.461077847766301</c:v>
                </c:pt>
                <c:pt idx="221">
                  <c:v>21.5568862087216</c:v>
                </c:pt>
                <c:pt idx="222">
                  <c:v>21.661721098441301</c:v>
                </c:pt>
                <c:pt idx="223">
                  <c:v>22.6470588228396</c:v>
                </c:pt>
                <c:pt idx="224">
                  <c:v>20.9631728354627</c:v>
                </c:pt>
                <c:pt idx="225">
                  <c:v>19.943820246636001</c:v>
                </c:pt>
                <c:pt idx="226">
                  <c:v>16.939890706612399</c:v>
                </c:pt>
                <c:pt idx="227">
                  <c:v>14.171123008904599</c:v>
                </c:pt>
                <c:pt idx="228">
                  <c:v>13.612565419524699</c:v>
                </c:pt>
                <c:pt idx="229">
                  <c:v>11.5384615345295</c:v>
                </c:pt>
                <c:pt idx="230">
                  <c:v>12.0512820517189</c:v>
                </c:pt>
                <c:pt idx="231">
                  <c:v>12.500000004238</c:v>
                </c:pt>
                <c:pt idx="232">
                  <c:v>12.2807017234146</c:v>
                </c:pt>
                <c:pt idx="233">
                  <c:v>10.3448275760479</c:v>
                </c:pt>
                <c:pt idx="234">
                  <c:v>10.9756097513539</c:v>
                </c:pt>
                <c:pt idx="235">
                  <c:v>9.8321343134311991</c:v>
                </c:pt>
                <c:pt idx="236">
                  <c:v>8.8992974053002296</c:v>
                </c:pt>
                <c:pt idx="237">
                  <c:v>9.1334894447390198</c:v>
                </c:pt>
                <c:pt idx="238">
                  <c:v>10.046728963038801</c:v>
                </c:pt>
                <c:pt idx="239">
                  <c:v>11.943793886879901</c:v>
                </c:pt>
                <c:pt idx="240">
                  <c:v>10.1382488429871</c:v>
                </c:pt>
                <c:pt idx="241">
                  <c:v>10.1149425236085</c:v>
                </c:pt>
                <c:pt idx="242">
                  <c:v>10.0686498800856</c:v>
                </c:pt>
                <c:pt idx="243">
                  <c:v>11.1111111144596</c:v>
                </c:pt>
                <c:pt idx="244">
                  <c:v>8.9285714460530201</c:v>
                </c:pt>
                <c:pt idx="245">
                  <c:v>7.3660714326107204</c:v>
                </c:pt>
                <c:pt idx="246">
                  <c:v>7.4725274774064001</c:v>
                </c:pt>
                <c:pt idx="247">
                  <c:v>8.0786026010165397</c:v>
                </c:pt>
                <c:pt idx="248">
                  <c:v>5.1612903382541999</c:v>
                </c:pt>
                <c:pt idx="249">
                  <c:v>5.7939914373622896</c:v>
                </c:pt>
                <c:pt idx="250">
                  <c:v>7.0063694296272097</c:v>
                </c:pt>
                <c:pt idx="251">
                  <c:v>6.6945606715500903</c:v>
                </c:pt>
                <c:pt idx="252">
                  <c:v>6.9037656942737504</c:v>
                </c:pt>
                <c:pt idx="253">
                  <c:v>9.1858037813461504</c:v>
                </c:pt>
                <c:pt idx="254">
                  <c:v>8.7318087513396208</c:v>
                </c:pt>
                <c:pt idx="255">
                  <c:v>10.0000000027123</c:v>
                </c:pt>
                <c:pt idx="256">
                  <c:v>13.7295082036972</c:v>
                </c:pt>
                <c:pt idx="257">
                  <c:v>18.295218313772601</c:v>
                </c:pt>
                <c:pt idx="258">
                  <c:v>19.222903884369</c:v>
                </c:pt>
                <c:pt idx="259">
                  <c:v>20.404040418251402</c:v>
                </c:pt>
                <c:pt idx="260">
                  <c:v>22.903885483296001</c:v>
                </c:pt>
                <c:pt idx="261">
                  <c:v>22.920892470814501</c:v>
                </c:pt>
                <c:pt idx="262">
                  <c:v>21.0317460246305</c:v>
                </c:pt>
                <c:pt idx="263">
                  <c:v>20.588235314811801</c:v>
                </c:pt>
                <c:pt idx="264">
                  <c:v>21.722113507312599</c:v>
                </c:pt>
                <c:pt idx="265">
                  <c:v>20.650095597581402</c:v>
                </c:pt>
                <c:pt idx="266">
                  <c:v>21.032504778608502</c:v>
                </c:pt>
                <c:pt idx="267">
                  <c:v>18.552875678669501</c:v>
                </c:pt>
                <c:pt idx="268">
                  <c:v>19.4594594549291</c:v>
                </c:pt>
                <c:pt idx="269">
                  <c:v>18.277680130786699</c:v>
                </c:pt>
                <c:pt idx="270">
                  <c:v>16.809605493855798</c:v>
                </c:pt>
                <c:pt idx="271">
                  <c:v>15.604026844066199</c:v>
                </c:pt>
                <c:pt idx="272">
                  <c:v>14.975041590494</c:v>
                </c:pt>
                <c:pt idx="273">
                  <c:v>16.0066006653859</c:v>
                </c:pt>
                <c:pt idx="274">
                  <c:v>17.704918030715302</c:v>
                </c:pt>
                <c:pt idx="275">
                  <c:v>17.0731707243282</c:v>
                </c:pt>
                <c:pt idx="276">
                  <c:v>17.363344050279</c:v>
                </c:pt>
                <c:pt idx="277">
                  <c:v>16.481774951801899</c:v>
                </c:pt>
                <c:pt idx="278">
                  <c:v>16.903633486302802</c:v>
                </c:pt>
                <c:pt idx="279">
                  <c:v>16.9014084492396</c:v>
                </c:pt>
                <c:pt idx="280">
                  <c:v>12.820512808177099</c:v>
                </c:pt>
                <c:pt idx="281">
                  <c:v>11.5898959877902</c:v>
                </c:pt>
                <c:pt idx="282">
                  <c:v>11.6005873517674</c:v>
                </c:pt>
                <c:pt idx="283">
                  <c:v>10.8853410699609</c:v>
                </c:pt>
                <c:pt idx="284">
                  <c:v>10.419681612851001</c:v>
                </c:pt>
                <c:pt idx="285">
                  <c:v>9.8150782440102002</c:v>
                </c:pt>
                <c:pt idx="286">
                  <c:v>7.1030640718021401</c:v>
                </c:pt>
                <c:pt idx="287">
                  <c:v>7.3611111182382096</c:v>
                </c:pt>
                <c:pt idx="288">
                  <c:v>10.821917809790399</c:v>
                </c:pt>
                <c:pt idx="289">
                  <c:v>10.748299320662699</c:v>
                </c:pt>
                <c:pt idx="290">
                  <c:v>10.1351351308879</c:v>
                </c:pt>
                <c:pt idx="291">
                  <c:v>9.1030789891706103</c:v>
                </c:pt>
                <c:pt idx="292">
                  <c:v>9.0909090973700799</c:v>
                </c:pt>
                <c:pt idx="293">
                  <c:v>9.05459388096026</c:v>
                </c:pt>
                <c:pt idx="294">
                  <c:v>8.9473684277713907</c:v>
                </c:pt>
                <c:pt idx="295">
                  <c:v>7.8534031387200303</c:v>
                </c:pt>
                <c:pt idx="296">
                  <c:v>8.9121887350945705</c:v>
                </c:pt>
                <c:pt idx="297">
                  <c:v>8.9378238235153393</c:v>
                </c:pt>
                <c:pt idx="298">
                  <c:v>9.8829648867474909</c:v>
                </c:pt>
                <c:pt idx="299">
                  <c:v>9.9611901661296702</c:v>
                </c:pt>
                <c:pt idx="300">
                  <c:v>9.8887515474526797</c:v>
                </c:pt>
                <c:pt idx="301">
                  <c:v>9.4594594581356404</c:v>
                </c:pt>
                <c:pt idx="302">
                  <c:v>8.7116564340544702</c:v>
                </c:pt>
                <c:pt idx="303">
                  <c:v>11.288343556161299</c:v>
                </c:pt>
                <c:pt idx="304">
                  <c:v>12.1323529462063</c:v>
                </c:pt>
                <c:pt idx="305">
                  <c:v>13.431013430755799</c:v>
                </c:pt>
                <c:pt idx="306">
                  <c:v>13.164251207361101</c:v>
                </c:pt>
                <c:pt idx="307">
                  <c:v>13.5922330129972</c:v>
                </c:pt>
                <c:pt idx="308">
                  <c:v>13.5980746122152</c:v>
                </c:pt>
                <c:pt idx="309">
                  <c:v>12.2473246232513</c:v>
                </c:pt>
                <c:pt idx="310">
                  <c:v>11.952662729040901</c:v>
                </c:pt>
                <c:pt idx="311">
                  <c:v>11.999999991869499</c:v>
                </c:pt>
                <c:pt idx="312">
                  <c:v>10.7986501710496</c:v>
                </c:pt>
                <c:pt idx="313">
                  <c:v>12.345679012898101</c:v>
                </c:pt>
                <c:pt idx="314">
                  <c:v>13.205417615129999</c:v>
                </c:pt>
                <c:pt idx="315">
                  <c:v>12.127894157060901</c:v>
                </c:pt>
                <c:pt idx="316">
                  <c:v>11.8032786862863</c:v>
                </c:pt>
                <c:pt idx="317">
                  <c:v>10.441334770862801</c:v>
                </c:pt>
                <c:pt idx="318">
                  <c:v>9.9252934892254903</c:v>
                </c:pt>
                <c:pt idx="319">
                  <c:v>9.8290598276035297</c:v>
                </c:pt>
                <c:pt idx="320">
                  <c:v>8.7923728711548694</c:v>
                </c:pt>
                <c:pt idx="321">
                  <c:v>8.8983050754395308</c:v>
                </c:pt>
                <c:pt idx="322">
                  <c:v>8.6680760987093599</c:v>
                </c:pt>
                <c:pt idx="323">
                  <c:v>9.0336134525049498</c:v>
                </c:pt>
                <c:pt idx="324">
                  <c:v>5.8883248691787804</c:v>
                </c:pt>
                <c:pt idx="325">
                  <c:v>3.6963037011582198</c:v>
                </c:pt>
                <c:pt idx="326">
                  <c:v>3.6889332051811201</c:v>
                </c:pt>
                <c:pt idx="327">
                  <c:v>4.9164208481814597</c:v>
                </c:pt>
                <c:pt idx="328">
                  <c:v>4.59433040060423</c:v>
                </c:pt>
                <c:pt idx="329">
                  <c:v>5.2631578872374698</c:v>
                </c:pt>
                <c:pt idx="330">
                  <c:v>4.75728155520199</c:v>
                </c:pt>
                <c:pt idx="331">
                  <c:v>4.8638132322884298</c:v>
                </c:pt>
                <c:pt idx="332">
                  <c:v>4.7711781908275999</c:v>
                </c:pt>
                <c:pt idx="333">
                  <c:v>4.7665369668669397</c:v>
                </c:pt>
                <c:pt idx="334">
                  <c:v>5.0583657631313299</c:v>
                </c:pt>
                <c:pt idx="335">
                  <c:v>4.4315992283249699</c:v>
                </c:pt>
                <c:pt idx="336">
                  <c:v>5.1773729685819898</c:v>
                </c:pt>
                <c:pt idx="337">
                  <c:v>6.4547206070970802</c:v>
                </c:pt>
                <c:pt idx="338">
                  <c:v>5.8653846137380699</c:v>
                </c:pt>
                <c:pt idx="339">
                  <c:v>3.2802249325811799</c:v>
                </c:pt>
                <c:pt idx="340">
                  <c:v>4.2990654196088602</c:v>
                </c:pt>
                <c:pt idx="341">
                  <c:v>3.5185185237826899</c:v>
                </c:pt>
                <c:pt idx="342">
                  <c:v>3.4291010239715298</c:v>
                </c:pt>
                <c:pt idx="343">
                  <c:v>3.7105751460542602</c:v>
                </c:pt>
                <c:pt idx="344">
                  <c:v>6.8773234292806</c:v>
                </c:pt>
                <c:pt idx="345">
                  <c:v>8.9136490269258104</c:v>
                </c:pt>
                <c:pt idx="346">
                  <c:v>9.1666666706660695</c:v>
                </c:pt>
                <c:pt idx="347">
                  <c:v>9.13284131985138</c:v>
                </c:pt>
                <c:pt idx="348">
                  <c:v>8.2041932512156404</c:v>
                </c:pt>
                <c:pt idx="349">
                  <c:v>8.9592760224424595</c:v>
                </c:pt>
                <c:pt idx="350">
                  <c:v>9.0826521266719205</c:v>
                </c:pt>
                <c:pt idx="351">
                  <c:v>9.0744101555254808</c:v>
                </c:pt>
                <c:pt idx="352">
                  <c:v>9.7670250888267702</c:v>
                </c:pt>
                <c:pt idx="353">
                  <c:v>9.8389982109210994</c:v>
                </c:pt>
                <c:pt idx="354">
                  <c:v>10.483870961115301</c:v>
                </c:pt>
                <c:pt idx="355">
                  <c:v>10.912343467484501</c:v>
                </c:pt>
                <c:pt idx="356">
                  <c:v>8.6086956439033102</c:v>
                </c:pt>
                <c:pt idx="357">
                  <c:v>7.9283887461945497</c:v>
                </c:pt>
                <c:pt idx="358">
                  <c:v>9.2451229848352305</c:v>
                </c:pt>
                <c:pt idx="359">
                  <c:v>9.2983939145287504</c:v>
                </c:pt>
                <c:pt idx="360">
                  <c:v>9.2670598151398593</c:v>
                </c:pt>
                <c:pt idx="361">
                  <c:v>8.3056478448955602</c:v>
                </c:pt>
                <c:pt idx="362">
                  <c:v>8.65945046534131</c:v>
                </c:pt>
                <c:pt idx="363">
                  <c:v>9.3178036624974308</c:v>
                </c:pt>
                <c:pt idx="364">
                  <c:v>8.2448979530107103</c:v>
                </c:pt>
                <c:pt idx="365">
                  <c:v>8.3876221665294306</c:v>
                </c:pt>
                <c:pt idx="366">
                  <c:v>9.1646390726763993</c:v>
                </c:pt>
                <c:pt idx="367">
                  <c:v>8.9516129361489192</c:v>
                </c:pt>
                <c:pt idx="368">
                  <c:v>8.1665332641773105</c:v>
                </c:pt>
                <c:pt idx="369">
                  <c:v>7.1090047263012703</c:v>
                </c:pt>
                <c:pt idx="370">
                  <c:v>5.7453416222451503</c:v>
                </c:pt>
                <c:pt idx="371">
                  <c:v>5.5684455025866297</c:v>
                </c:pt>
                <c:pt idx="372">
                  <c:v>5.7825751919169504</c:v>
                </c:pt>
                <c:pt idx="373">
                  <c:v>6.51840492234889</c:v>
                </c:pt>
                <c:pt idx="374">
                  <c:v>6.6666666924663804</c:v>
                </c:pt>
                <c:pt idx="375">
                  <c:v>7.6103500598466596</c:v>
                </c:pt>
                <c:pt idx="376">
                  <c:v>7.3152338080521</c:v>
                </c:pt>
                <c:pt idx="377">
                  <c:v>6.6867017135452</c:v>
                </c:pt>
                <c:pt idx="378">
                  <c:v>6.0178306318798898</c:v>
                </c:pt>
                <c:pt idx="379">
                  <c:v>5.69948180361044</c:v>
                </c:pt>
                <c:pt idx="380">
                  <c:v>5.9215395502719801</c:v>
                </c:pt>
                <c:pt idx="381">
                  <c:v>6.3421828671478497</c:v>
                </c:pt>
                <c:pt idx="382">
                  <c:v>6.3876651445050001</c:v>
                </c:pt>
                <c:pt idx="383">
                  <c:v>6.0805860432808601</c:v>
                </c:pt>
                <c:pt idx="384">
                  <c:v>6.5597667216276401</c:v>
                </c:pt>
                <c:pt idx="385">
                  <c:v>6.26349886697556</c:v>
                </c:pt>
                <c:pt idx="386">
                  <c:v>5.6034482836812298</c:v>
                </c:pt>
                <c:pt idx="387">
                  <c:v>5.1626591770963399</c:v>
                </c:pt>
                <c:pt idx="388">
                  <c:v>5.3408292036901299</c:v>
                </c:pt>
                <c:pt idx="389">
                  <c:v>6.9718309791266702</c:v>
                </c:pt>
                <c:pt idx="390">
                  <c:v>8.8297126842786806</c:v>
                </c:pt>
                <c:pt idx="391">
                  <c:v>9.3837535648803794</c:v>
                </c:pt>
                <c:pt idx="392">
                  <c:v>9.7134870908639392</c:v>
                </c:pt>
                <c:pt idx="393">
                  <c:v>9.9861304444028907</c:v>
                </c:pt>
                <c:pt idx="394">
                  <c:v>9.7998620059308603</c:v>
                </c:pt>
                <c:pt idx="395">
                  <c:v>9.9447513568751003</c:v>
                </c:pt>
                <c:pt idx="396">
                  <c:v>9.7127223284402309</c:v>
                </c:pt>
                <c:pt idx="397">
                  <c:v>9.01084010687598</c:v>
                </c:pt>
                <c:pt idx="398">
                  <c:v>9.5238095108938197</c:v>
                </c:pt>
                <c:pt idx="399">
                  <c:v>10.2891728344495</c:v>
                </c:pt>
                <c:pt idx="400">
                  <c:v>9.6064042457360692</c:v>
                </c:pt>
                <c:pt idx="401">
                  <c:v>8.6899276051909808</c:v>
                </c:pt>
                <c:pt idx="402">
                  <c:v>8.3065035520024395</c:v>
                </c:pt>
                <c:pt idx="403">
                  <c:v>9.7311138998154902</c:v>
                </c:pt>
                <c:pt idx="404">
                  <c:v>9.29936306832413</c:v>
                </c:pt>
                <c:pt idx="405">
                  <c:v>9.0163934412492406</c:v>
                </c:pt>
                <c:pt idx="406">
                  <c:v>9.8680075354431107</c:v>
                </c:pt>
                <c:pt idx="407">
                  <c:v>9.9874372158718003</c:v>
                </c:pt>
                <c:pt idx="408">
                  <c:v>9.6633416032687194</c:v>
                </c:pt>
                <c:pt idx="409">
                  <c:v>9.5711622806257708</c:v>
                </c:pt>
                <c:pt idx="410">
                  <c:v>10.2484471657457</c:v>
                </c:pt>
                <c:pt idx="411">
                  <c:v>9.2073170424355499</c:v>
                </c:pt>
                <c:pt idx="412">
                  <c:v>9.1296409003973693</c:v>
                </c:pt>
                <c:pt idx="413">
                  <c:v>9.3276801745628095</c:v>
                </c:pt>
                <c:pt idx="414">
                  <c:v>7.4910820447145499</c:v>
                </c:pt>
                <c:pt idx="415">
                  <c:v>5.7176196219056097</c:v>
                </c:pt>
                <c:pt idx="416">
                  <c:v>5.7692307632731401</c:v>
                </c:pt>
                <c:pt idx="417">
                  <c:v>5.3788316696806104</c:v>
                </c:pt>
                <c:pt idx="418">
                  <c:v>4.51945078686611</c:v>
                </c:pt>
                <c:pt idx="419">
                  <c:v>5.0256996129725202</c:v>
                </c:pt>
                <c:pt idx="420">
                  <c:v>7.6179648049322104</c:v>
                </c:pt>
                <c:pt idx="421">
                  <c:v>9.5292115439479392</c:v>
                </c:pt>
                <c:pt idx="422">
                  <c:v>10.422535188699801</c:v>
                </c:pt>
                <c:pt idx="423">
                  <c:v>9.6035733844680404</c:v>
                </c:pt>
                <c:pt idx="424">
                  <c:v>9.5928611667448003</c:v>
                </c:pt>
                <c:pt idx="425">
                  <c:v>9.14127420518534</c:v>
                </c:pt>
                <c:pt idx="426">
                  <c:v>9.7345132971042396</c:v>
                </c:pt>
                <c:pt idx="427">
                  <c:v>9.8233995393933604</c:v>
                </c:pt>
                <c:pt idx="428">
                  <c:v>9.9173553821885694</c:v>
                </c:pt>
                <c:pt idx="429">
                  <c:v>10.153677254216401</c:v>
                </c:pt>
                <c:pt idx="430">
                  <c:v>10.2900931101894</c:v>
                </c:pt>
                <c:pt idx="431">
                  <c:v>10.1685698814162</c:v>
                </c:pt>
                <c:pt idx="432">
                  <c:v>8.3993661066072605</c:v>
                </c:pt>
                <c:pt idx="433">
                  <c:v>8.1305023235197602</c:v>
                </c:pt>
                <c:pt idx="434">
                  <c:v>7.2448979823627404</c:v>
                </c:pt>
                <c:pt idx="435">
                  <c:v>7.3866531126788999</c:v>
                </c:pt>
                <c:pt idx="436">
                  <c:v>7.7862595469411602</c:v>
                </c:pt>
                <c:pt idx="437">
                  <c:v>7.6649746662738503</c:v>
                </c:pt>
                <c:pt idx="438">
                  <c:v>8.3669354316723297</c:v>
                </c:pt>
                <c:pt idx="439">
                  <c:v>8.9949749057172905</c:v>
                </c:pt>
                <c:pt idx="440">
                  <c:v>9.3233082284019506</c:v>
                </c:pt>
                <c:pt idx="441">
                  <c:v>9.6163428240211797</c:v>
                </c:pt>
                <c:pt idx="442">
                  <c:v>9.6774193356900398</c:v>
                </c:pt>
                <c:pt idx="443">
                  <c:v>9.6742349088592992</c:v>
                </c:pt>
                <c:pt idx="444">
                  <c:v>9.5029239570075692</c:v>
                </c:pt>
                <c:pt idx="445">
                  <c:v>9.0038314053089703</c:v>
                </c:pt>
                <c:pt idx="446">
                  <c:v>8.9438629760202097</c:v>
                </c:pt>
                <c:pt idx="447">
                  <c:v>10.4364326626941</c:v>
                </c:pt>
                <c:pt idx="448">
                  <c:v>10.481586390000899</c:v>
                </c:pt>
                <c:pt idx="449">
                  <c:v>10.513908502276999</c:v>
                </c:pt>
                <c:pt idx="450">
                  <c:v>9.7674418831785594</c:v>
                </c:pt>
                <c:pt idx="451">
                  <c:v>9.1747348737279797</c:v>
                </c:pt>
                <c:pt idx="452">
                  <c:v>8.9408528672490402</c:v>
                </c:pt>
                <c:pt idx="453">
                  <c:v>8.7272727044266798</c:v>
                </c:pt>
                <c:pt idx="454">
                  <c:v>8.6877827823547396</c:v>
                </c:pt>
                <c:pt idx="455">
                  <c:v>8.9558956258984708</c:v>
                </c:pt>
                <c:pt idx="456">
                  <c:v>11.081441914429799</c:v>
                </c:pt>
                <c:pt idx="457">
                  <c:v>11.115993013635601</c:v>
                </c:pt>
                <c:pt idx="458">
                  <c:v>9.6943231936761691</c:v>
                </c:pt>
                <c:pt idx="459">
                  <c:v>8.2044673471836305</c:v>
                </c:pt>
                <c:pt idx="460">
                  <c:v>8.3760684019906506</c:v>
                </c:pt>
                <c:pt idx="461">
                  <c:v>7.38054608766359</c:v>
                </c:pt>
                <c:pt idx="462">
                  <c:v>7.3728813506348203</c:v>
                </c:pt>
                <c:pt idx="463">
                  <c:v>6.9679054375679099</c:v>
                </c:pt>
                <c:pt idx="464">
                  <c:v>6.81818178512908</c:v>
                </c:pt>
                <c:pt idx="465">
                  <c:v>6.5217391425133098</c:v>
                </c:pt>
                <c:pt idx="466">
                  <c:v>6.5362198123735702</c:v>
                </c:pt>
                <c:pt idx="467">
                  <c:v>6.03056588860139</c:v>
                </c:pt>
                <c:pt idx="468">
                  <c:v>4.6073718070100602</c:v>
                </c:pt>
                <c:pt idx="469">
                  <c:v>3.9936733533244402</c:v>
                </c:pt>
                <c:pt idx="470">
                  <c:v>4.7372611485608704</c:v>
                </c:pt>
                <c:pt idx="471">
                  <c:v>4.8828900286910102</c:v>
                </c:pt>
                <c:pt idx="472">
                  <c:v>4.4952681131353502</c:v>
                </c:pt>
                <c:pt idx="473">
                  <c:v>5.2443385111137202</c:v>
                </c:pt>
                <c:pt idx="474">
                  <c:v>5.3670086855685701</c:v>
                </c:pt>
                <c:pt idx="475">
                  <c:v>6.3955783349799198</c:v>
                </c:pt>
                <c:pt idx="476">
                  <c:v>7.3286052219906797</c:v>
                </c:pt>
                <c:pt idx="477">
                  <c:v>8.3987441222826291</c:v>
                </c:pt>
                <c:pt idx="478">
                  <c:v>8.7924970675237297</c:v>
                </c:pt>
                <c:pt idx="479">
                  <c:v>10.323334640256199</c:v>
                </c:pt>
                <c:pt idx="480">
                  <c:v>16.2389888649939</c:v>
                </c:pt>
                <c:pt idx="481">
                  <c:v>30.000000020213299</c:v>
                </c:pt>
                <c:pt idx="482">
                  <c:v>36.830102587384197</c:v>
                </c:pt>
                <c:pt idx="483">
                  <c:v>42.657077970281897</c:v>
                </c:pt>
                <c:pt idx="484">
                  <c:v>49.660377340549502</c:v>
                </c:pt>
                <c:pt idx="485">
                  <c:v>56.662891665392102</c:v>
                </c:pt>
                <c:pt idx="486">
                  <c:v>68.726591769434606</c:v>
                </c:pt>
                <c:pt idx="487">
                  <c:v>77.699443433326806</c:v>
                </c:pt>
                <c:pt idx="488">
                  <c:v>82.415565329247499</c:v>
                </c:pt>
                <c:pt idx="489">
                  <c:v>79.435191879377399</c:v>
                </c:pt>
                <c:pt idx="490">
                  <c:v>78.160919560532193</c:v>
                </c:pt>
                <c:pt idx="491">
                  <c:v>77.612994315549798</c:v>
                </c:pt>
                <c:pt idx="492">
                  <c:v>70.642504143807997</c:v>
                </c:pt>
                <c:pt idx="493">
                  <c:v>53.4074290646424</c:v>
                </c:pt>
                <c:pt idx="494">
                  <c:v>45.416666664666998</c:v>
                </c:pt>
                <c:pt idx="495">
                  <c:v>37.967630660628103</c:v>
                </c:pt>
                <c:pt idx="496">
                  <c:v>30.7362582023604</c:v>
                </c:pt>
                <c:pt idx="497">
                  <c:v>24.530120449192999</c:v>
                </c:pt>
                <c:pt idx="498">
                  <c:v>13.496115410971001</c:v>
                </c:pt>
                <c:pt idx="499">
                  <c:v>5.7840885272294402</c:v>
                </c:pt>
                <c:pt idx="500">
                  <c:v>1.24773595750167</c:v>
                </c:pt>
                <c:pt idx="501">
                  <c:v>1.5738498816292701</c:v>
                </c:pt>
                <c:pt idx="502">
                  <c:v>1.59274195717906</c:v>
                </c:pt>
                <c:pt idx="503">
                  <c:v>1.9284294107000099</c:v>
                </c:pt>
                <c:pt idx="504">
                  <c:v>0.28963119253445202</c:v>
                </c:pt>
                <c:pt idx="505">
                  <c:v>-0.89609152080189103</c:v>
                </c:pt>
                <c:pt idx="506">
                  <c:v>-1.1652340042040401</c:v>
                </c:pt>
                <c:pt idx="507">
                  <c:v>5.7692310734694101E-2</c:v>
                </c:pt>
                <c:pt idx="508">
                  <c:v>1.1957570118416601</c:v>
                </c:pt>
                <c:pt idx="509">
                  <c:v>2.0317337507229798</c:v>
                </c:pt>
                <c:pt idx="510">
                  <c:v>4.45922159376404</c:v>
                </c:pt>
                <c:pt idx="511">
                  <c:v>5.9613107080974297</c:v>
                </c:pt>
                <c:pt idx="512">
                  <c:v>6.6388391955085098</c:v>
                </c:pt>
                <c:pt idx="513">
                  <c:v>7.8069129814613696</c:v>
                </c:pt>
                <c:pt idx="514">
                  <c:v>9.1287953931116306</c:v>
                </c:pt>
                <c:pt idx="515">
                  <c:v>9.3426955436230408</c:v>
                </c:pt>
                <c:pt idx="516">
                  <c:v>8.2787832049638901</c:v>
                </c:pt>
                <c:pt idx="517">
                  <c:v>9.1188918775479895</c:v>
                </c:pt>
                <c:pt idx="518">
                  <c:v>10.6107460333292</c:v>
                </c:pt>
                <c:pt idx="519">
                  <c:v>10.513165465075399</c:v>
                </c:pt>
                <c:pt idx="520">
                  <c:v>10.825233446052801</c:v>
                </c:pt>
                <c:pt idx="521">
                  <c:v>12.118338716904899</c:v>
                </c:pt>
                <c:pt idx="522">
                  <c:v>13.0312675695578</c:v>
                </c:pt>
                <c:pt idx="523">
                  <c:v>12.2391952337289</c:v>
                </c:pt>
                <c:pt idx="524">
                  <c:v>13.0102516331345</c:v>
                </c:pt>
                <c:pt idx="525">
                  <c:v>12.4746637252677</c:v>
                </c:pt>
                <c:pt idx="526">
                  <c:v>12.911438430792201</c:v>
                </c:pt>
                <c:pt idx="527">
                  <c:v>12.540135559298299</c:v>
                </c:pt>
                <c:pt idx="528">
                  <c:v>14.5625889182032</c:v>
                </c:pt>
                <c:pt idx="529">
                  <c:v>14.880112840745801</c:v>
                </c:pt>
                <c:pt idx="530">
                  <c:v>14.205836107888601</c:v>
                </c:pt>
                <c:pt idx="531">
                  <c:v>13.443478262582</c:v>
                </c:pt>
                <c:pt idx="532">
                  <c:v>13.0868443818998</c:v>
                </c:pt>
                <c:pt idx="533">
                  <c:v>11.569688771982801</c:v>
                </c:pt>
                <c:pt idx="534">
                  <c:v>10.0215338594315</c:v>
                </c:pt>
                <c:pt idx="535">
                  <c:v>10.5726141072321</c:v>
                </c:pt>
                <c:pt idx="536">
                  <c:v>10.5393369706638</c:v>
                </c:pt>
                <c:pt idx="537">
                  <c:v>10.337483633679801</c:v>
                </c:pt>
                <c:pt idx="538">
                  <c:v>10.404251899488299</c:v>
                </c:pt>
                <c:pt idx="539">
                  <c:v>9.9223331798514192</c:v>
                </c:pt>
                <c:pt idx="540">
                  <c:v>8.6605618530024397</c:v>
                </c:pt>
                <c:pt idx="541">
                  <c:v>7.6427255943385104</c:v>
                </c:pt>
                <c:pt idx="542">
                  <c:v>7.1144430940903103</c:v>
                </c:pt>
                <c:pt idx="543">
                  <c:v>7.63452398793022</c:v>
                </c:pt>
                <c:pt idx="544">
                  <c:v>7.0711678722122304</c:v>
                </c:pt>
                <c:pt idx="545">
                  <c:v>6.9436021731156998</c:v>
                </c:pt>
                <c:pt idx="546">
                  <c:v>6.2029509192476002</c:v>
                </c:pt>
                <c:pt idx="547">
                  <c:v>6.5896127310483203</c:v>
                </c:pt>
                <c:pt idx="548">
                  <c:v>6.3413906336572703</c:v>
                </c:pt>
                <c:pt idx="549">
                  <c:v>6.4142538803045097</c:v>
                </c:pt>
                <c:pt idx="550">
                  <c:v>5.5288110810792199</c:v>
                </c:pt>
                <c:pt idx="551">
                  <c:v>5.1622206180729604</c:v>
                </c:pt>
                <c:pt idx="552">
                  <c:v>4.84216539440789</c:v>
                </c:pt>
                <c:pt idx="553">
                  <c:v>4.5480467703558203</c:v>
                </c:pt>
                <c:pt idx="554">
                  <c:v>5.12783887202814</c:v>
                </c:pt>
                <c:pt idx="555">
                  <c:v>5.8681099569494402</c:v>
                </c:pt>
                <c:pt idx="556">
                  <c:v>6.5047578572151403</c:v>
                </c:pt>
                <c:pt idx="557">
                  <c:v>6.7762971488658001</c:v>
                </c:pt>
                <c:pt idx="558">
                  <c:v>7.25829317982324</c:v>
                </c:pt>
                <c:pt idx="559">
                  <c:v>6.6328686045278804</c:v>
                </c:pt>
                <c:pt idx="560">
                  <c:v>6.24386135949098</c:v>
                </c:pt>
                <c:pt idx="561">
                  <c:v>6.2090135409736202</c:v>
                </c:pt>
                <c:pt idx="562">
                  <c:v>6.2344484302215903</c:v>
                </c:pt>
                <c:pt idx="563">
                  <c:v>6.4719594210693696</c:v>
                </c:pt>
                <c:pt idx="564">
                  <c:v>7.2343324268812497</c:v>
                </c:pt>
                <c:pt idx="565">
                  <c:v>7.1594163345284096</c:v>
                </c:pt>
                <c:pt idx="566">
                  <c:v>8.8451086930735894</c:v>
                </c:pt>
                <c:pt idx="567">
                  <c:v>8.1259249417477406</c:v>
                </c:pt>
                <c:pt idx="568">
                  <c:v>7.4009867987762501</c:v>
                </c:pt>
                <c:pt idx="569">
                  <c:v>7.4614976093437502</c:v>
                </c:pt>
                <c:pt idx="570">
                  <c:v>7.8112608940983703</c:v>
                </c:pt>
                <c:pt idx="571">
                  <c:v>8.3201267836492399</c:v>
                </c:pt>
                <c:pt idx="572">
                  <c:v>9.05969361861351</c:v>
                </c:pt>
                <c:pt idx="573">
                  <c:v>17.932212300128899</c:v>
                </c:pt>
                <c:pt idx="574">
                  <c:v>18.347430059973298</c:v>
                </c:pt>
                <c:pt idx="575">
                  <c:v>17.076625879442801</c:v>
                </c:pt>
                <c:pt idx="576">
                  <c:v>17.062634983839899</c:v>
                </c:pt>
                <c:pt idx="577">
                  <c:v>17.943497073782702</c:v>
                </c:pt>
                <c:pt idx="578">
                  <c:v>15.7283734875951</c:v>
                </c:pt>
                <c:pt idx="579">
                  <c:v>15.403757612260399</c:v>
                </c:pt>
                <c:pt idx="580">
                  <c:v>15.5947355381824</c:v>
                </c:pt>
                <c:pt idx="581">
                  <c:v>15.5423770621716</c:v>
                </c:pt>
                <c:pt idx="582">
                  <c:v>15.164889049103801</c:v>
                </c:pt>
                <c:pt idx="583">
                  <c:v>14.8988051733074</c:v>
                </c:pt>
                <c:pt idx="584">
                  <c:v>14.5555824659246</c:v>
                </c:pt>
                <c:pt idx="585">
                  <c:v>6.2938620934015503</c:v>
                </c:pt>
                <c:pt idx="586">
                  <c:v>5.2666300220597098</c:v>
                </c:pt>
                <c:pt idx="587">
                  <c:v>6.5999339984344001</c:v>
                </c:pt>
                <c:pt idx="588">
                  <c:v>6.2622096896789801</c:v>
                </c:pt>
                <c:pt idx="589">
                  <c:v>6.3012516262579101</c:v>
                </c:pt>
                <c:pt idx="590">
                  <c:v>6.5149390524494999</c:v>
                </c:pt>
                <c:pt idx="591">
                  <c:v>6.2964959647029799</c:v>
                </c:pt>
                <c:pt idx="592">
                  <c:v>6.0042964531764298</c:v>
                </c:pt>
                <c:pt idx="593">
                  <c:v>5.7741659458683596</c:v>
                </c:pt>
                <c:pt idx="594">
                  <c:v>6.0570576956429401</c:v>
                </c:pt>
                <c:pt idx="595">
                  <c:v>6.5046689306134402</c:v>
                </c:pt>
                <c:pt idx="596">
                  <c:v>6.9556025338138703</c:v>
                </c:pt>
                <c:pt idx="597">
                  <c:v>6.8748689913815202</c:v>
                </c:pt>
                <c:pt idx="598">
                  <c:v>6.7161061236624002</c:v>
                </c:pt>
                <c:pt idx="599">
                  <c:v>6.5834279324350096</c:v>
                </c:pt>
                <c:pt idx="600">
                  <c:v>7.3639056315226199</c:v>
                </c:pt>
                <c:pt idx="601">
                  <c:v>7.3995127883653398</c:v>
                </c:pt>
                <c:pt idx="602">
                  <c:v>8.1721518999362406</c:v>
                </c:pt>
                <c:pt idx="603">
                  <c:v>8.9664266074830792</c:v>
                </c:pt>
                <c:pt idx="604">
                  <c:v>10.3860573514644</c:v>
                </c:pt>
                <c:pt idx="605">
                  <c:v>11.281843919315801</c:v>
                </c:pt>
                <c:pt idx="606">
                  <c:v>12.004416338736499</c:v>
                </c:pt>
                <c:pt idx="607">
                  <c:v>11.746537807845399</c:v>
                </c:pt>
                <c:pt idx="608">
                  <c:v>11.929235021200199</c:v>
                </c:pt>
                <c:pt idx="609">
                  <c:v>11.551284567615101</c:v>
                </c:pt>
                <c:pt idx="610">
                  <c:v>11.4808652190848</c:v>
                </c:pt>
                <c:pt idx="611">
                  <c:v>10.233323647006999</c:v>
                </c:pt>
                <c:pt idx="612">
                  <c:v>8.23820395342028</c:v>
                </c:pt>
                <c:pt idx="613">
                  <c:v>7.7591910017602403</c:v>
                </c:pt>
                <c:pt idx="614">
                  <c:v>6.9743493763151099</c:v>
                </c:pt>
                <c:pt idx="615">
                  <c:v>6.0411430756257198</c:v>
                </c:pt>
                <c:pt idx="616">
                  <c:v>4.6172204797429099</c:v>
                </c:pt>
                <c:pt idx="617">
                  <c:v>3.6518895345327498</c:v>
                </c:pt>
                <c:pt idx="618">
                  <c:v>2.7063356972171002</c:v>
                </c:pt>
                <c:pt idx="619">
                  <c:v>2.75499287062752</c:v>
                </c:pt>
                <c:pt idx="620">
                  <c:v>2.8344370832171699</c:v>
                </c:pt>
                <c:pt idx="621">
                  <c:v>2.56680731678115</c:v>
                </c:pt>
                <c:pt idx="622">
                  <c:v>2.4143985983220602</c:v>
                </c:pt>
                <c:pt idx="623">
                  <c:v>2.7841208493129299</c:v>
                </c:pt>
                <c:pt idx="624">
                  <c:v>3.7177008237216902</c:v>
                </c:pt>
                <c:pt idx="625">
                  <c:v>3.8238905452402698</c:v>
                </c:pt>
                <c:pt idx="626">
                  <c:v>3.43047168878357</c:v>
                </c:pt>
                <c:pt idx="627">
                  <c:v>3.9062500039191401</c:v>
                </c:pt>
                <c:pt idx="628">
                  <c:v>4.1589892174841996</c:v>
                </c:pt>
                <c:pt idx="629">
                  <c:v>5.04820332907462</c:v>
                </c:pt>
                <c:pt idx="630">
                  <c:v>6.22109763151746</c:v>
                </c:pt>
                <c:pt idx="631">
                  <c:v>6.4381778757094397</c:v>
                </c:pt>
                <c:pt idx="632">
                  <c:v>5.7959814623927297</c:v>
                </c:pt>
                <c:pt idx="633">
                  <c:v>5.6650668485325699</c:v>
                </c:pt>
                <c:pt idx="634">
                  <c:v>6.3266180918682</c:v>
                </c:pt>
                <c:pt idx="635">
                  <c:v>6.95548150057963</c:v>
                </c:pt>
                <c:pt idx="636">
                  <c:v>7.0163545449107598</c:v>
                </c:pt>
                <c:pt idx="637">
                  <c:v>6.8254772737199696</c:v>
                </c:pt>
                <c:pt idx="638">
                  <c:v>6.6503088274081401</c:v>
                </c:pt>
                <c:pt idx="639">
                  <c:v>6.1586550637874797</c:v>
                </c:pt>
                <c:pt idx="640">
                  <c:v>5.9809620026986403</c:v>
                </c:pt>
                <c:pt idx="641">
                  <c:v>5.5397964297723696</c:v>
                </c:pt>
                <c:pt idx="642">
                  <c:v>4.6081813734474499</c:v>
                </c:pt>
                <c:pt idx="643">
                  <c:v>4.7851960505248003</c:v>
                </c:pt>
                <c:pt idx="644">
                  <c:v>4.6100154123009203</c:v>
                </c:pt>
                <c:pt idx="645">
                  <c:v>4.4204720575226801</c:v>
                </c:pt>
                <c:pt idx="646">
                  <c:v>4.15222123439841</c:v>
                </c:pt>
                <c:pt idx="647">
                  <c:v>3.7868498823871901</c:v>
                </c:pt>
                <c:pt idx="648">
                  <c:v>3.6503286050303401</c:v>
                </c:pt>
                <c:pt idx="649">
                  <c:v>3.5584374492658699</c:v>
                </c:pt>
                <c:pt idx="650">
                  <c:v>3.9666798909697598</c:v>
                </c:pt>
                <c:pt idx="651">
                  <c:v>4.5042177282087197</c:v>
                </c:pt>
                <c:pt idx="652">
                  <c:v>4.4511565013449204</c:v>
                </c:pt>
                <c:pt idx="653">
                  <c:v>4.5296442768540297</c:v>
                </c:pt>
                <c:pt idx="654">
                  <c:v>4.56223012070609</c:v>
                </c:pt>
                <c:pt idx="655">
                  <c:v>4.5822312127625997</c:v>
                </c:pt>
                <c:pt idx="656">
                  <c:v>4.3137558928770199</c:v>
                </c:pt>
                <c:pt idx="657">
                  <c:v>4.6061829930079599</c:v>
                </c:pt>
                <c:pt idx="658">
                  <c:v>4.3195540813179596</c:v>
                </c:pt>
                <c:pt idx="659">
                  <c:v>4.2952813811377304</c:v>
                </c:pt>
                <c:pt idx="660">
                  <c:v>4.1289564600996096</c:v>
                </c:pt>
                <c:pt idx="661">
                  <c:v>4.8119288355162801</c:v>
                </c:pt>
                <c:pt idx="662">
                  <c:v>5.2368746646356099</c:v>
                </c:pt>
                <c:pt idx="663">
                  <c:v>5.0711053129744901</c:v>
                </c:pt>
                <c:pt idx="664">
                  <c:v>5.1002800441158103</c:v>
                </c:pt>
                <c:pt idx="665">
                  <c:v>5.5139109831715301</c:v>
                </c:pt>
                <c:pt idx="666">
                  <c:v>7.9408633898326997</c:v>
                </c:pt>
                <c:pt idx="667">
                  <c:v>7.97895596327914</c:v>
                </c:pt>
                <c:pt idx="668">
                  <c:v>7.6960013302072303</c:v>
                </c:pt>
                <c:pt idx="669">
                  <c:v>7.7174417215554998</c:v>
                </c:pt>
                <c:pt idx="670">
                  <c:v>7.82302114126795</c:v>
                </c:pt>
                <c:pt idx="671">
                  <c:v>7.7227289543511102</c:v>
                </c:pt>
                <c:pt idx="672">
                  <c:v>8.2195787831513094</c:v>
                </c:pt>
                <c:pt idx="673">
                  <c:v>7.74593338497289</c:v>
                </c:pt>
                <c:pt idx="674">
                  <c:v>7.3238893707237196</c:v>
                </c:pt>
                <c:pt idx="675">
                  <c:v>7.2529377769215904</c:v>
                </c:pt>
                <c:pt idx="676">
                  <c:v>7.3229407236335797</c:v>
                </c:pt>
                <c:pt idx="677">
                  <c:v>6.6965136216422101</c:v>
                </c:pt>
                <c:pt idx="678">
                  <c:v>4.5307443365696001</c:v>
                </c:pt>
                <c:pt idx="679">
                  <c:v>3.9919428676066602</c:v>
                </c:pt>
                <c:pt idx="680">
                  <c:v>4.5341899954107401</c:v>
                </c:pt>
                <c:pt idx="681">
                  <c:v>4.8282180485570496</c:v>
                </c:pt>
                <c:pt idx="682">
                  <c:v>6.2288484405012401</c:v>
                </c:pt>
                <c:pt idx="683">
                  <c:v>8.3591331269349602</c:v>
                </c:pt>
                <c:pt idx="684">
                  <c:v>6.9555815839264996</c:v>
                </c:pt>
                <c:pt idx="685">
                  <c:v>6.2904385334292003</c:v>
                </c:pt>
                <c:pt idx="686">
                  <c:v>6.3841249887761498</c:v>
                </c:pt>
                <c:pt idx="687">
                  <c:v>6.7894027840143796</c:v>
                </c:pt>
                <c:pt idx="688">
                  <c:v>7.1460593562270303</c:v>
                </c:pt>
                <c:pt idx="689">
                  <c:v>7.2582805106686799</c:v>
                </c:pt>
                <c:pt idx="690">
                  <c:v>7.2622733303847902</c:v>
                </c:pt>
                <c:pt idx="691">
                  <c:v>7.1755590773023501</c:v>
                </c:pt>
                <c:pt idx="692">
                  <c:v>6.8311528668013102</c:v>
                </c:pt>
                <c:pt idx="693">
                  <c:v>6.2489075336479596</c:v>
                </c:pt>
                <c:pt idx="694">
                  <c:v>4.8906492164628901</c:v>
                </c:pt>
                <c:pt idx="695">
                  <c:v>3.3529411764705999</c:v>
                </c:pt>
                <c:pt idx="696">
                  <c:v>4.1361300648639503</c:v>
                </c:pt>
                <c:pt idx="697">
                  <c:v>4.4217111937774796</c:v>
                </c:pt>
                <c:pt idx="698">
                  <c:v>4.4480081026333602</c:v>
                </c:pt>
                <c:pt idx="699">
                  <c:v>3.5993608611554899</c:v>
                </c:pt>
                <c:pt idx="700">
                  <c:v>3.3305439330543898</c:v>
                </c:pt>
                <c:pt idx="701">
                  <c:v>3.4543033128017302</c:v>
                </c:pt>
                <c:pt idx="702">
                  <c:v>3.2079828467755198</c:v>
                </c:pt>
                <c:pt idx="703">
                  <c:v>2.7930666228538601</c:v>
                </c:pt>
                <c:pt idx="704">
                  <c:v>3.0738883866195299</c:v>
                </c:pt>
                <c:pt idx="705">
                  <c:v>3.3067368594225401</c:v>
                </c:pt>
                <c:pt idx="706">
                  <c:v>3.57905105893941</c:v>
                </c:pt>
                <c:pt idx="707">
                  <c:v>3.0246361492804001</c:v>
                </c:pt>
                <c:pt idx="708">
                  <c:v>3.4945801650218402</c:v>
                </c:pt>
                <c:pt idx="709">
                  <c:v>3.8296494210995098</c:v>
                </c:pt>
                <c:pt idx="710">
                  <c:v>3.6121212121212101</c:v>
                </c:pt>
                <c:pt idx="711">
                  <c:v>4.1724165922558898</c:v>
                </c:pt>
                <c:pt idx="712">
                  <c:v>4.3326854551344498</c:v>
                </c:pt>
                <c:pt idx="713">
                  <c:v>4.3688148684527999</c:v>
                </c:pt>
                <c:pt idx="714">
                  <c:v>3.8753495805033902</c:v>
                </c:pt>
                <c:pt idx="715">
                  <c:v>3.8200271717413798</c:v>
                </c:pt>
                <c:pt idx="716">
                  <c:v>3.7237859819791401</c:v>
                </c:pt>
                <c:pt idx="717">
                  <c:v>3.5830878254638399</c:v>
                </c:pt>
                <c:pt idx="718">
                  <c:v>3.30480266286256</c:v>
                </c:pt>
                <c:pt idx="719">
                  <c:v>3.60666087917292</c:v>
                </c:pt>
                <c:pt idx="720">
                  <c:v>3.2515241519462301</c:v>
                </c:pt>
                <c:pt idx="721">
                  <c:v>3.1815346225826402</c:v>
                </c:pt>
                <c:pt idx="722">
                  <c:v>3.4004055529558501</c:v>
                </c:pt>
                <c:pt idx="723">
                  <c:v>3.41307566430297</c:v>
                </c:pt>
                <c:pt idx="724">
                  <c:v>3.22906155398586</c:v>
                </c:pt>
                <c:pt idx="725">
                  <c:v>3.1221091581868801</c:v>
                </c:pt>
                <c:pt idx="726">
                  <c:v>3.18461538461538</c:v>
                </c:pt>
                <c:pt idx="727">
                  <c:v>3.2022169194057502</c:v>
                </c:pt>
                <c:pt idx="728">
                  <c:v>2.8828413284132699</c:v>
                </c:pt>
                <c:pt idx="729">
                  <c:v>3.1593512183872399</c:v>
                </c:pt>
                <c:pt idx="730">
                  <c:v>3.22976601457618</c:v>
                </c:pt>
                <c:pt idx="731">
                  <c:v>3.1307129798903199</c:v>
                </c:pt>
                <c:pt idx="732">
                  <c:v>2.82361847085541</c:v>
                </c:pt>
                <c:pt idx="733">
                  <c:v>2.5695284159613099</c:v>
                </c:pt>
                <c:pt idx="734">
                  <c:v>2.4815205913410701</c:v>
                </c:pt>
                <c:pt idx="735">
                  <c:v>2.8332454223494699</c:v>
                </c:pt>
                <c:pt idx="736">
                  <c:v>3.3160387999097698</c:v>
                </c:pt>
                <c:pt idx="737">
                  <c:v>3.2817522613440802</c:v>
                </c:pt>
                <c:pt idx="738">
                  <c:v>3.3174295512151599</c:v>
                </c:pt>
                <c:pt idx="739">
                  <c:v>3.49071380622062</c:v>
                </c:pt>
                <c:pt idx="740">
                  <c:v>3.3923634461630598</c:v>
                </c:pt>
                <c:pt idx="741">
                  <c:v>3.1296572280179</c:v>
                </c:pt>
                <c:pt idx="742">
                  <c:v>3.0023781212841598</c:v>
                </c:pt>
                <c:pt idx="743">
                  <c:v>2.71807371297733</c:v>
                </c:pt>
                <c:pt idx="744">
                  <c:v>2.6798203636899101</c:v>
                </c:pt>
                <c:pt idx="745">
                  <c:v>3.0503978779840799</c:v>
                </c:pt>
                <c:pt idx="746">
                  <c:v>3.03451828954148</c:v>
                </c:pt>
                <c:pt idx="747">
                  <c:v>2.6598812925917699</c:v>
                </c:pt>
                <c:pt idx="748">
                  <c:v>2.0331282417758398</c:v>
                </c:pt>
                <c:pt idx="749">
                  <c:v>1.6557007722929999</c:v>
                </c:pt>
                <c:pt idx="750">
                  <c:v>1.23419057890179</c:v>
                </c:pt>
                <c:pt idx="751">
                  <c:v>1.0692779099099201</c:v>
                </c:pt>
                <c:pt idx="752">
                  <c:v>1.29853402153644</c:v>
                </c:pt>
                <c:pt idx="753">
                  <c:v>1.34419055635837</c:v>
                </c:pt>
                <c:pt idx="754">
                  <c:v>1.47766295930738</c:v>
                </c:pt>
                <c:pt idx="755">
                  <c:v>1.5865043941899799</c:v>
                </c:pt>
                <c:pt idx="756">
                  <c:v>1.5539515041227401</c:v>
                </c:pt>
                <c:pt idx="757">
                  <c:v>1.3759099288574399</c:v>
                </c:pt>
                <c:pt idx="758">
                  <c:v>1.36554146278743</c:v>
                </c:pt>
                <c:pt idx="759">
                  <c:v>1.4217556909731699</c:v>
                </c:pt>
                <c:pt idx="760">
                  <c:v>1.6782682979486701</c:v>
                </c:pt>
                <c:pt idx="761">
                  <c:v>1.3325718345264901</c:v>
                </c:pt>
                <c:pt idx="762">
                  <c:v>1.51500711704129</c:v>
                </c:pt>
                <c:pt idx="763">
                  <c:v>1.59199237718333</c:v>
                </c:pt>
                <c:pt idx="764">
                  <c:v>1.6022889877726301</c:v>
                </c:pt>
                <c:pt idx="765">
                  <c:v>1.65840640825228</c:v>
                </c:pt>
                <c:pt idx="766">
                  <c:v>1.7488831893651799</c:v>
                </c:pt>
                <c:pt idx="767">
                  <c:v>1.8735806241312201</c:v>
                </c:pt>
                <c:pt idx="768">
                  <c:v>2.18027371381794</c:v>
                </c:pt>
                <c:pt idx="769">
                  <c:v>2.0554403165694</c:v>
                </c:pt>
                <c:pt idx="770">
                  <c:v>2.63777671227336</c:v>
                </c:pt>
                <c:pt idx="771">
                  <c:v>3.47163418642219</c:v>
                </c:pt>
                <c:pt idx="772">
                  <c:v>3.5543467847603201</c:v>
                </c:pt>
                <c:pt idx="773">
                  <c:v>4.3490512596042699</c:v>
                </c:pt>
                <c:pt idx="774">
                  <c:v>4.9371127956038601</c:v>
                </c:pt>
                <c:pt idx="775">
                  <c:v>4.6917518771018702</c:v>
                </c:pt>
                <c:pt idx="776">
                  <c:v>5.9513751761302904</c:v>
                </c:pt>
                <c:pt idx="777">
                  <c:v>5.7097318349466502</c:v>
                </c:pt>
                <c:pt idx="778">
                  <c:v>5.4180289351904598</c:v>
                </c:pt>
              </c:numCache>
            </c:numRef>
          </c:val>
          <c:smooth val="0"/>
          <c:extLst>
            <c:ext xmlns:c16="http://schemas.microsoft.com/office/drawing/2014/chart" uri="{C3380CC4-5D6E-409C-BE32-E72D297353CC}">
              <c16:uniqueId val="{00000008-4E9E-4148-8706-DC73DC39120D}"/>
            </c:ext>
          </c:extLst>
        </c:ser>
        <c:ser>
          <c:idx val="3"/>
          <c:order val="3"/>
          <c:tx>
            <c:strRef>
              <c:f>'CPI EM'!$E$1</c:f>
              <c:strCache>
                <c:ptCount val="1"/>
                <c:pt idx="0">
                  <c:v>India</c:v>
                </c:pt>
              </c:strCache>
            </c:strRef>
          </c:tx>
          <c:spPr>
            <a:ln w="19050" cap="rnd">
              <a:solidFill>
                <a:schemeClr val="accent4"/>
              </a:solidFill>
              <a:round/>
            </a:ln>
            <a:effectLst/>
          </c:spPr>
          <c:marker>
            <c:symbol val="none"/>
          </c:marker>
          <c:dLbls>
            <c:dLbl>
              <c:idx val="209"/>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E9E-4148-8706-DC73DC39120D}"/>
                </c:ext>
              </c:extLst>
            </c:dLbl>
            <c:dLbl>
              <c:idx val="777"/>
              <c:layout>
                <c:manualLayout>
                  <c:x val="4.1524600219459147E-2"/>
                  <c:y val="-9.229215189689483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E9E-4148-8706-DC73DC39120D}"/>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EM'!$E$3:$E$782</c:f>
              <c:numCache>
                <c:formatCode>0.0_);\(0.0\)</c:formatCode>
                <c:ptCount val="780"/>
                <c:pt idx="0">
                  <c:v>3.7128712874118501</c:v>
                </c:pt>
                <c:pt idx="1">
                  <c:v>2.7227722781286499</c:v>
                </c:pt>
                <c:pt idx="2">
                  <c:v>2.7227722781286499</c:v>
                </c:pt>
                <c:pt idx="3">
                  <c:v>1.69902912772338</c:v>
                </c:pt>
                <c:pt idx="4">
                  <c:v>2.8915662632306698</c:v>
                </c:pt>
                <c:pt idx="5">
                  <c:v>3.5460992910618998</c:v>
                </c:pt>
                <c:pt idx="6">
                  <c:v>6.1465721051694198</c:v>
                </c:pt>
                <c:pt idx="7">
                  <c:v>6.0889929754140297</c:v>
                </c:pt>
                <c:pt idx="8">
                  <c:v>6.2790697684927403</c:v>
                </c:pt>
                <c:pt idx="9">
                  <c:v>8.6651053860078697</c:v>
                </c:pt>
                <c:pt idx="10">
                  <c:v>7.2093023260642504</c:v>
                </c:pt>
                <c:pt idx="11">
                  <c:v>5.1522248261071804</c:v>
                </c:pt>
                <c:pt idx="12">
                  <c:v>5.4892601422647997</c:v>
                </c:pt>
                <c:pt idx="13">
                  <c:v>7.4698795158768201</c:v>
                </c:pt>
                <c:pt idx="14">
                  <c:v>6.5060240947999199</c:v>
                </c:pt>
                <c:pt idx="15">
                  <c:v>5.4892601422647997</c:v>
                </c:pt>
                <c:pt idx="16">
                  <c:v>5.1522248261071804</c:v>
                </c:pt>
                <c:pt idx="17">
                  <c:v>4.3378995430723997</c:v>
                </c:pt>
                <c:pt idx="18">
                  <c:v>4.23162583485587</c:v>
                </c:pt>
                <c:pt idx="19">
                  <c:v>4.1942604853441203</c:v>
                </c:pt>
                <c:pt idx="20">
                  <c:v>2.4070021889884501</c:v>
                </c:pt>
                <c:pt idx="21">
                  <c:v>2.5862068972347099</c:v>
                </c:pt>
                <c:pt idx="22">
                  <c:v>3.2537960957214298</c:v>
                </c:pt>
                <c:pt idx="23">
                  <c:v>4.23162583485587</c:v>
                </c:pt>
                <c:pt idx="24">
                  <c:v>4.2986425336570999</c:v>
                </c:pt>
                <c:pt idx="25">
                  <c:v>3.3632286998472698</c:v>
                </c:pt>
                <c:pt idx="26">
                  <c:v>3.3936651586506001</c:v>
                </c:pt>
                <c:pt idx="27">
                  <c:v>4.2986425336570999</c:v>
                </c:pt>
                <c:pt idx="28">
                  <c:v>3.3407572361973501</c:v>
                </c:pt>
                <c:pt idx="29">
                  <c:v>2.4070021889884501</c:v>
                </c:pt>
                <c:pt idx="30">
                  <c:v>1.7094017083275399</c:v>
                </c:pt>
                <c:pt idx="31">
                  <c:v>0.84745762659061796</c:v>
                </c:pt>
                <c:pt idx="32">
                  <c:v>0.85470085416377495</c:v>
                </c:pt>
                <c:pt idx="33">
                  <c:v>-0.84033613393459194</c:v>
                </c:pt>
                <c:pt idx="34">
                  <c:v>-1.6806722678692001</c:v>
                </c:pt>
                <c:pt idx="36">
                  <c:v>0.65075921868860498</c:v>
                </c:pt>
                <c:pt idx="37">
                  <c:v>0.65075921868860498</c:v>
                </c:pt>
                <c:pt idx="38">
                  <c:v>2.4070021889884501</c:v>
                </c:pt>
                <c:pt idx="39">
                  <c:v>1.5184381792184301</c:v>
                </c:pt>
                <c:pt idx="40">
                  <c:v>0.86206896725396898</c:v>
                </c:pt>
                <c:pt idx="41">
                  <c:v>0.85470085416377495</c:v>
                </c:pt>
                <c:pt idx="42">
                  <c:v>0.84033613393460405</c:v>
                </c:pt>
                <c:pt idx="43">
                  <c:v>1.4705882365921099</c:v>
                </c:pt>
                <c:pt idx="44">
                  <c:v>2.33050847534947</c:v>
                </c:pt>
                <c:pt idx="45">
                  <c:v>2.33050847534947</c:v>
                </c:pt>
                <c:pt idx="46">
                  <c:v>3.20512820535841</c:v>
                </c:pt>
                <c:pt idx="47">
                  <c:v>3.20512820535841</c:v>
                </c:pt>
                <c:pt idx="48">
                  <c:v>3.44827586222508</c:v>
                </c:pt>
                <c:pt idx="49">
                  <c:v>3.44827586222508</c:v>
                </c:pt>
                <c:pt idx="50">
                  <c:v>2.5641025624913101</c:v>
                </c:pt>
                <c:pt idx="51">
                  <c:v>3.20512820535841</c:v>
                </c:pt>
                <c:pt idx="52">
                  <c:v>4.05982905952217</c:v>
                </c:pt>
                <c:pt idx="53">
                  <c:v>4.0254237285306802</c:v>
                </c:pt>
                <c:pt idx="54">
                  <c:v>3.74999999989058</c:v>
                </c:pt>
                <c:pt idx="55">
                  <c:v>3.9337474117021101</c:v>
                </c:pt>
                <c:pt idx="56">
                  <c:v>3.9337474117021101</c:v>
                </c:pt>
                <c:pt idx="57">
                  <c:v>4.7619047610763499</c:v>
                </c:pt>
                <c:pt idx="58">
                  <c:v>3.9337474117021101</c:v>
                </c:pt>
                <c:pt idx="59">
                  <c:v>2.4844720481226599</c:v>
                </c:pt>
                <c:pt idx="60">
                  <c:v>2.2916666674507402</c:v>
                </c:pt>
                <c:pt idx="61">
                  <c:v>1.4583333346279901</c:v>
                </c:pt>
                <c:pt idx="62">
                  <c:v>2.2916666674507402</c:v>
                </c:pt>
                <c:pt idx="63">
                  <c:v>2.4844720481226599</c:v>
                </c:pt>
                <c:pt idx="64">
                  <c:v>2.25872689797127</c:v>
                </c:pt>
                <c:pt idx="65">
                  <c:v>3.0549898169445999</c:v>
                </c:pt>
                <c:pt idx="66">
                  <c:v>2.4096385548521302</c:v>
                </c:pt>
                <c:pt idx="67">
                  <c:v>2.3904382455115099</c:v>
                </c:pt>
                <c:pt idx="68">
                  <c:v>2.9880478089816598</c:v>
                </c:pt>
                <c:pt idx="69">
                  <c:v>2.96442687770007</c:v>
                </c:pt>
                <c:pt idx="70">
                  <c:v>3.7848605574855099</c:v>
                </c:pt>
                <c:pt idx="71">
                  <c:v>6.8686868687040299</c:v>
                </c:pt>
                <c:pt idx="72">
                  <c:v>7.7393075351187699</c:v>
                </c:pt>
                <c:pt idx="73">
                  <c:v>10.061601642887601</c:v>
                </c:pt>
                <c:pt idx="74">
                  <c:v>9.9796334014485595</c:v>
                </c:pt>
                <c:pt idx="75">
                  <c:v>9.8989898992642509</c:v>
                </c:pt>
                <c:pt idx="76">
                  <c:v>11.445783133965801</c:v>
                </c:pt>
                <c:pt idx="77">
                  <c:v>11.8577075087246</c:v>
                </c:pt>
                <c:pt idx="78">
                  <c:v>14.117647058338999</c:v>
                </c:pt>
                <c:pt idx="79">
                  <c:v>14.5914396899881</c:v>
                </c:pt>
                <c:pt idx="80">
                  <c:v>16.054158607397198</c:v>
                </c:pt>
                <c:pt idx="81">
                  <c:v>18.2341650658629</c:v>
                </c:pt>
                <c:pt idx="82">
                  <c:v>18.2341650658629</c:v>
                </c:pt>
                <c:pt idx="83">
                  <c:v>17.013232515618899</c:v>
                </c:pt>
                <c:pt idx="84">
                  <c:v>17.769376182450301</c:v>
                </c:pt>
                <c:pt idx="85">
                  <c:v>14.1791044765591</c:v>
                </c:pt>
                <c:pt idx="86">
                  <c:v>11.1111111119755</c:v>
                </c:pt>
                <c:pt idx="87">
                  <c:v>11.0294117656144</c:v>
                </c:pt>
                <c:pt idx="88">
                  <c:v>9.5495495492631193</c:v>
                </c:pt>
                <c:pt idx="89">
                  <c:v>8.8339222616414794</c:v>
                </c:pt>
                <c:pt idx="90">
                  <c:v>8.9347079055165199</c:v>
                </c:pt>
                <c:pt idx="91">
                  <c:v>8.9983022068643095</c:v>
                </c:pt>
                <c:pt idx="92">
                  <c:v>8.3333333315828195</c:v>
                </c:pt>
                <c:pt idx="93">
                  <c:v>5.5194805195026397</c:v>
                </c:pt>
                <c:pt idx="94">
                  <c:v>6.0064935079217596</c:v>
                </c:pt>
                <c:pt idx="95">
                  <c:v>5.49273020996133</c:v>
                </c:pt>
                <c:pt idx="96">
                  <c:v>4.81540931015937</c:v>
                </c:pt>
                <c:pt idx="97">
                  <c:v>7.3529411770763096</c:v>
                </c:pt>
                <c:pt idx="98">
                  <c:v>9.4999999992647997</c:v>
                </c:pt>
                <c:pt idx="99">
                  <c:v>9.4370860920242698</c:v>
                </c:pt>
                <c:pt idx="100">
                  <c:v>12.335526315028</c:v>
                </c:pt>
                <c:pt idx="101">
                  <c:v>13.4740259742806</c:v>
                </c:pt>
                <c:pt idx="102">
                  <c:v>11.9873817025502</c:v>
                </c:pt>
                <c:pt idx="103">
                  <c:v>11.682242989935601</c:v>
                </c:pt>
                <c:pt idx="104">
                  <c:v>10.9230769244492</c:v>
                </c:pt>
                <c:pt idx="105">
                  <c:v>11.5384615394559</c:v>
                </c:pt>
                <c:pt idx="106">
                  <c:v>12.251148543924799</c:v>
                </c:pt>
                <c:pt idx="107">
                  <c:v>13.9356814694383</c:v>
                </c:pt>
                <c:pt idx="108">
                  <c:v>13.9356814694383</c:v>
                </c:pt>
                <c:pt idx="109">
                  <c:v>13.850837137866</c:v>
                </c:pt>
                <c:pt idx="110">
                  <c:v>14.9162861494548</c:v>
                </c:pt>
                <c:pt idx="111">
                  <c:v>15.431164901635301</c:v>
                </c:pt>
                <c:pt idx="112">
                  <c:v>13.909224012384</c:v>
                </c:pt>
                <c:pt idx="113">
                  <c:v>14.0200286126816</c:v>
                </c:pt>
                <c:pt idx="114">
                  <c:v>13.2394366203684</c:v>
                </c:pt>
                <c:pt idx="115">
                  <c:v>13.249651325602599</c:v>
                </c:pt>
                <c:pt idx="116">
                  <c:v>12.066574202221799</c:v>
                </c:pt>
                <c:pt idx="117">
                  <c:v>12.965517240545999</c:v>
                </c:pt>
                <c:pt idx="118">
                  <c:v>11.323328785999401</c:v>
                </c:pt>
                <c:pt idx="119">
                  <c:v>8.6021505379379999</c:v>
                </c:pt>
                <c:pt idx="120">
                  <c:v>11.6935483868918</c:v>
                </c:pt>
                <c:pt idx="121">
                  <c:v>9.4919786093778704</c:v>
                </c:pt>
                <c:pt idx="122">
                  <c:v>6.4900662252761299</c:v>
                </c:pt>
                <c:pt idx="123">
                  <c:v>5.8977719532941197</c:v>
                </c:pt>
                <c:pt idx="124">
                  <c:v>2.95629820002826</c:v>
                </c:pt>
                <c:pt idx="125">
                  <c:v>1.38017565918317</c:v>
                </c:pt>
                <c:pt idx="127">
                  <c:v>1.2315270941249199</c:v>
                </c:pt>
                <c:pt idx="128">
                  <c:v>2.3514851483475301</c:v>
                </c:pt>
                <c:pt idx="129">
                  <c:v>1.4652014655819801</c:v>
                </c:pt>
                <c:pt idx="130">
                  <c:v>-0.36764705859638303</c:v>
                </c:pt>
                <c:pt idx="131">
                  <c:v>-2.2277227721871302</c:v>
                </c:pt>
                <c:pt idx="132">
                  <c:v>-5.5354993986787999</c:v>
                </c:pt>
                <c:pt idx="133">
                  <c:v>-4.6398046395134003</c:v>
                </c:pt>
                <c:pt idx="134">
                  <c:v>-2.3631840807328799</c:v>
                </c:pt>
                <c:pt idx="135">
                  <c:v>-2.2277227721871302</c:v>
                </c:pt>
                <c:pt idx="136">
                  <c:v>-0.24968788998343799</c:v>
                </c:pt>
                <c:pt idx="137">
                  <c:v>1.7326732675455301</c:v>
                </c:pt>
                <c:pt idx="138">
                  <c:v>2.8606965169254699</c:v>
                </c:pt>
                <c:pt idx="139">
                  <c:v>0.60827250570187297</c:v>
                </c:pt>
                <c:pt idx="141">
                  <c:v>-1.0830324903039901</c:v>
                </c:pt>
                <c:pt idx="142">
                  <c:v>0.61500614968012801</c:v>
                </c:pt>
                <c:pt idx="143">
                  <c:v>3.5443037965831299</c:v>
                </c:pt>
                <c:pt idx="144">
                  <c:v>4.2038216561395902</c:v>
                </c:pt>
                <c:pt idx="145">
                  <c:v>4.7375160048805798</c:v>
                </c:pt>
                <c:pt idx="146">
                  <c:v>5.3503184720585502</c:v>
                </c:pt>
                <c:pt idx="147">
                  <c:v>5.8227848091471204</c:v>
                </c:pt>
                <c:pt idx="148">
                  <c:v>5.7571964960061504</c:v>
                </c:pt>
                <c:pt idx="149">
                  <c:v>4.0145985401879498</c:v>
                </c:pt>
                <c:pt idx="150">
                  <c:v>3.8694074971091101</c:v>
                </c:pt>
                <c:pt idx="151">
                  <c:v>4.4740024181355196</c:v>
                </c:pt>
                <c:pt idx="152">
                  <c:v>4.9576783549566503</c:v>
                </c:pt>
                <c:pt idx="153">
                  <c:v>6.2043795619925</c:v>
                </c:pt>
                <c:pt idx="154">
                  <c:v>6.7237163824101396</c:v>
                </c:pt>
                <c:pt idx="155">
                  <c:v>5.0122249396381697</c:v>
                </c:pt>
                <c:pt idx="156">
                  <c:v>3.9119804402547498</c:v>
                </c:pt>
                <c:pt idx="157">
                  <c:v>3.9119804402547498</c:v>
                </c:pt>
                <c:pt idx="158">
                  <c:v>2.7811366379915201</c:v>
                </c:pt>
                <c:pt idx="159">
                  <c:v>1.67464114855076</c:v>
                </c:pt>
                <c:pt idx="160">
                  <c:v>0.59171597596360404</c:v>
                </c:pt>
                <c:pt idx="161">
                  <c:v>1.0526315782879001</c:v>
                </c:pt>
                <c:pt idx="162">
                  <c:v>2.2118742722532199</c:v>
                </c:pt>
                <c:pt idx="163">
                  <c:v>3.7037037038387601</c:v>
                </c:pt>
                <c:pt idx="164">
                  <c:v>4.2626728120594501</c:v>
                </c:pt>
                <c:pt idx="165">
                  <c:v>3.6655211914074002</c:v>
                </c:pt>
                <c:pt idx="166">
                  <c:v>4.2382588771888203</c:v>
                </c:pt>
                <c:pt idx="167">
                  <c:v>4.8894062857759799</c:v>
                </c:pt>
                <c:pt idx="168">
                  <c:v>5.4117647062457799</c:v>
                </c:pt>
                <c:pt idx="169">
                  <c:v>4.82352941249159</c:v>
                </c:pt>
                <c:pt idx="170">
                  <c:v>5.4117647062457799</c:v>
                </c:pt>
                <c:pt idx="171">
                  <c:v>6.0000000000000098</c:v>
                </c:pt>
                <c:pt idx="172">
                  <c:v>6.4705882362390597</c:v>
                </c:pt>
                <c:pt idx="173">
                  <c:v>7.4074074076775602</c:v>
                </c:pt>
                <c:pt idx="174">
                  <c:v>7.8587699315593103</c:v>
                </c:pt>
                <c:pt idx="175">
                  <c:v>6.6964285719571404</c:v>
                </c:pt>
                <c:pt idx="176">
                  <c:v>6.1878453034711303</c:v>
                </c:pt>
                <c:pt idx="177">
                  <c:v>6.6298342534703796</c:v>
                </c:pt>
                <c:pt idx="178">
                  <c:v>6.5934065927597496</c:v>
                </c:pt>
                <c:pt idx="179">
                  <c:v>7.6581576025951499</c:v>
                </c:pt>
                <c:pt idx="180">
                  <c:v>8.2589285709864004</c:v>
                </c:pt>
                <c:pt idx="181">
                  <c:v>10.4377104370833</c:v>
                </c:pt>
                <c:pt idx="182">
                  <c:v>11.383928571389401</c:v>
                </c:pt>
                <c:pt idx="183">
                  <c:v>13.3185349610857</c:v>
                </c:pt>
                <c:pt idx="184">
                  <c:v>16.353591159256599</c:v>
                </c:pt>
                <c:pt idx="185">
                  <c:v>15.948275862327501</c:v>
                </c:pt>
                <c:pt idx="186">
                  <c:v>18.4794086585364</c:v>
                </c:pt>
                <c:pt idx="187">
                  <c:v>19.351464435113101</c:v>
                </c:pt>
                <c:pt idx="188">
                  <c:v>19.250780437074301</c:v>
                </c:pt>
                <c:pt idx="189">
                  <c:v>21.554404144766401</c:v>
                </c:pt>
                <c:pt idx="190">
                  <c:v>23.2989690729441</c:v>
                </c:pt>
                <c:pt idx="191">
                  <c:v>23.814432990151701</c:v>
                </c:pt>
                <c:pt idx="192">
                  <c:v>25.670103093182</c:v>
                </c:pt>
                <c:pt idx="193">
                  <c:v>25.304878049125499</c:v>
                </c:pt>
                <c:pt idx="194">
                  <c:v>27.254509017951701</c:v>
                </c:pt>
                <c:pt idx="195">
                  <c:v>28.011753183352301</c:v>
                </c:pt>
                <c:pt idx="196">
                  <c:v>28.9648622982373</c:v>
                </c:pt>
                <c:pt idx="197">
                  <c:v>29.182156133168601</c:v>
                </c:pt>
                <c:pt idx="198">
                  <c:v>28.074866310600999</c:v>
                </c:pt>
                <c:pt idx="199">
                  <c:v>29.973707273969001</c:v>
                </c:pt>
                <c:pt idx="200">
                  <c:v>34.642233856383299</c:v>
                </c:pt>
                <c:pt idx="201">
                  <c:v>31.8840579719099</c:v>
                </c:pt>
                <c:pt idx="202">
                  <c:v>27.842809363873702</c:v>
                </c:pt>
                <c:pt idx="203">
                  <c:v>25.3955037468507</c:v>
                </c:pt>
                <c:pt idx="204">
                  <c:v>23.5438884331836</c:v>
                </c:pt>
                <c:pt idx="205">
                  <c:v>21.735604217469401</c:v>
                </c:pt>
                <c:pt idx="206">
                  <c:v>16.7716535436555</c:v>
                </c:pt>
                <c:pt idx="207">
                  <c:v>14.1545524101806</c:v>
                </c:pt>
                <c:pt idx="208">
                  <c:v>11.192930780594899</c:v>
                </c:pt>
                <c:pt idx="209">
                  <c:v>8.9928057558686199</c:v>
                </c:pt>
                <c:pt idx="210">
                  <c:v>4.1753653447972301</c:v>
                </c:pt>
                <c:pt idx="212">
                  <c:v>-4.4718081658633499</c:v>
                </c:pt>
                <c:pt idx="213">
                  <c:v>-5.6237879772900401</c:v>
                </c:pt>
                <c:pt idx="214">
                  <c:v>-4.8397645517503802</c:v>
                </c:pt>
                <c:pt idx="215">
                  <c:v>-6.1752988044349397</c:v>
                </c:pt>
                <c:pt idx="216">
                  <c:v>-8.5657370520554093</c:v>
                </c:pt>
                <c:pt idx="217">
                  <c:v>-10.7261825452875</c:v>
                </c:pt>
                <c:pt idx="218">
                  <c:v>-10.9238031020948</c:v>
                </c:pt>
                <c:pt idx="219">
                  <c:v>-10.5227882035703</c:v>
                </c:pt>
                <c:pt idx="220">
                  <c:v>-11.2582781456815</c:v>
                </c:pt>
                <c:pt idx="221">
                  <c:v>-11.287128712761501</c:v>
                </c:pt>
                <c:pt idx="222">
                  <c:v>-8.3500334005324603</c:v>
                </c:pt>
                <c:pt idx="223">
                  <c:v>-7.1476736350275001</c:v>
                </c:pt>
                <c:pt idx="224">
                  <c:v>-5.3595658068547198</c:v>
                </c:pt>
                <c:pt idx="225">
                  <c:v>-3.8356164381413298</c:v>
                </c:pt>
                <c:pt idx="226">
                  <c:v>-2.88659793779604</c:v>
                </c:pt>
                <c:pt idx="228">
                  <c:v>2.9774872916614701</c:v>
                </c:pt>
                <c:pt idx="229">
                  <c:v>6.8656716422426198</c:v>
                </c:pt>
                <c:pt idx="230">
                  <c:v>9.0840272520137404</c:v>
                </c:pt>
                <c:pt idx="231">
                  <c:v>8.3146067419124794</c:v>
                </c:pt>
                <c:pt idx="232">
                  <c:v>9.6268656719512204</c:v>
                </c:pt>
                <c:pt idx="233">
                  <c:v>9.9702380944752296</c:v>
                </c:pt>
                <c:pt idx="234">
                  <c:v>9.4023323618101102</c:v>
                </c:pt>
                <c:pt idx="235">
                  <c:v>9.6586782862638696</c:v>
                </c:pt>
                <c:pt idx="236">
                  <c:v>9.6057347662927004</c:v>
                </c:pt>
                <c:pt idx="237">
                  <c:v>8.5470085469382209</c:v>
                </c:pt>
                <c:pt idx="238">
                  <c:v>7.8556263265188502</c:v>
                </c:pt>
                <c:pt idx="239">
                  <c:v>7.8556263265188502</c:v>
                </c:pt>
                <c:pt idx="240">
                  <c:v>5.8533145275651801</c:v>
                </c:pt>
                <c:pt idx="241">
                  <c:v>3.2122905022575501</c:v>
                </c:pt>
                <c:pt idx="242">
                  <c:v>2.9146426096799698</c:v>
                </c:pt>
                <c:pt idx="243">
                  <c:v>2.8354080218115301</c:v>
                </c:pt>
                <c:pt idx="244">
                  <c:v>1.56569094596299</c:v>
                </c:pt>
                <c:pt idx="245">
                  <c:v>2.1650879567809298</c:v>
                </c:pt>
                <c:pt idx="246">
                  <c:v>1.5323117918840301</c:v>
                </c:pt>
                <c:pt idx="247">
                  <c:v>1.258278145612</c:v>
                </c:pt>
                <c:pt idx="248">
                  <c:v>1.50425114498277</c:v>
                </c:pt>
                <c:pt idx="249">
                  <c:v>3.0839895014669998</c:v>
                </c:pt>
                <c:pt idx="250">
                  <c:v>3.0839895014669998</c:v>
                </c:pt>
                <c:pt idx="251">
                  <c:v>1.5091863521483</c:v>
                </c:pt>
                <c:pt idx="252">
                  <c:v>2.1985343104899799</c:v>
                </c:pt>
                <c:pt idx="253">
                  <c:v>2.8416779435414701</c:v>
                </c:pt>
                <c:pt idx="254">
                  <c:v>3.43897505055453</c:v>
                </c:pt>
                <c:pt idx="255">
                  <c:v>4.7074646939141003</c:v>
                </c:pt>
                <c:pt idx="256">
                  <c:v>4.9597855232355004</c:v>
                </c:pt>
                <c:pt idx="257">
                  <c:v>5.5629139073188698</c:v>
                </c:pt>
                <c:pt idx="258">
                  <c:v>7.0209973757975002</c:v>
                </c:pt>
                <c:pt idx="259">
                  <c:v>8.7638979726083299</c:v>
                </c:pt>
                <c:pt idx="260">
                  <c:v>8.0541237110628803</c:v>
                </c:pt>
                <c:pt idx="261">
                  <c:v>7.3201782305550003</c:v>
                </c:pt>
                <c:pt idx="262">
                  <c:v>8.2113303630692194</c:v>
                </c:pt>
                <c:pt idx="263">
                  <c:v>11.700064640722401</c:v>
                </c:pt>
                <c:pt idx="264">
                  <c:v>11.734028682717</c:v>
                </c:pt>
                <c:pt idx="265">
                  <c:v>12.105263157967499</c:v>
                </c:pt>
                <c:pt idx="266">
                  <c:v>12.3207301171952</c:v>
                </c:pt>
                <c:pt idx="267">
                  <c:v>11.239563262455</c:v>
                </c:pt>
                <c:pt idx="268">
                  <c:v>12.7075351207796</c:v>
                </c:pt>
                <c:pt idx="269">
                  <c:v>11.8569636141138</c:v>
                </c:pt>
                <c:pt idx="270">
                  <c:v>11.587982832463201</c:v>
                </c:pt>
                <c:pt idx="271">
                  <c:v>10.2826217684723</c:v>
                </c:pt>
                <c:pt idx="272">
                  <c:v>10.733452594151901</c:v>
                </c:pt>
                <c:pt idx="273">
                  <c:v>11.2099644126806</c:v>
                </c:pt>
                <c:pt idx="274">
                  <c:v>11.6470588230577</c:v>
                </c:pt>
                <c:pt idx="275">
                  <c:v>9.0856481485934601</c:v>
                </c:pt>
                <c:pt idx="276">
                  <c:v>10.735122520516599</c:v>
                </c:pt>
                <c:pt idx="277">
                  <c:v>13.321596243851101</c:v>
                </c:pt>
                <c:pt idx="278">
                  <c:v>12.5943122461762</c:v>
                </c:pt>
                <c:pt idx="279">
                  <c:v>13.8568129335506</c:v>
                </c:pt>
                <c:pt idx="280">
                  <c:v>13.314447592159</c:v>
                </c:pt>
                <c:pt idx="281">
                  <c:v>13.7408861466104</c:v>
                </c:pt>
                <c:pt idx="282">
                  <c:v>13.4615384612277</c:v>
                </c:pt>
                <c:pt idx="283">
                  <c:v>14.340239912397699</c:v>
                </c:pt>
                <c:pt idx="284">
                  <c:v>13.408723748122201</c:v>
                </c:pt>
                <c:pt idx="285">
                  <c:v>13.333333333445401</c:v>
                </c:pt>
                <c:pt idx="286">
                  <c:v>12.4341412013053</c:v>
                </c:pt>
                <c:pt idx="287">
                  <c:v>12.7320954905713</c:v>
                </c:pt>
                <c:pt idx="288">
                  <c:v>11.6965226553714</c:v>
                </c:pt>
                <c:pt idx="289">
                  <c:v>9.5805282237608296</c:v>
                </c:pt>
                <c:pt idx="290">
                  <c:v>8.8144329896167708</c:v>
                </c:pt>
                <c:pt idx="291">
                  <c:v>7.50507099349886</c:v>
                </c:pt>
                <c:pt idx="292">
                  <c:v>6.7000000000493598</c:v>
                </c:pt>
                <c:pt idx="293">
                  <c:v>7.0512820510429997</c:v>
                </c:pt>
                <c:pt idx="294">
                  <c:v>6.9249394675928997</c:v>
                </c:pt>
                <c:pt idx="295">
                  <c:v>7.4868860275164701</c:v>
                </c:pt>
                <c:pt idx="296">
                  <c:v>7.26495726491678</c:v>
                </c:pt>
                <c:pt idx="297">
                  <c:v>6.72941176446911</c:v>
                </c:pt>
                <c:pt idx="298">
                  <c:v>7.3570759141362796</c:v>
                </c:pt>
                <c:pt idx="299">
                  <c:v>8.04705882346056</c:v>
                </c:pt>
                <c:pt idx="300">
                  <c:v>7.8301886793504396</c:v>
                </c:pt>
                <c:pt idx="301">
                  <c:v>9.1682419662414105</c:v>
                </c:pt>
                <c:pt idx="302">
                  <c:v>9.8531501656407503</c:v>
                </c:pt>
                <c:pt idx="303">
                  <c:v>10.7075471701163</c:v>
                </c:pt>
                <c:pt idx="304">
                  <c:v>12.792877225808301</c:v>
                </c:pt>
                <c:pt idx="305">
                  <c:v>13.403961308560699</c:v>
                </c:pt>
                <c:pt idx="306">
                  <c:v>13.1793478259609</c:v>
                </c:pt>
                <c:pt idx="307">
                  <c:v>12.511091393246801</c:v>
                </c:pt>
                <c:pt idx="308">
                  <c:v>13.280212483029899</c:v>
                </c:pt>
                <c:pt idx="309">
                  <c:v>13.624338624682901</c:v>
                </c:pt>
                <c:pt idx="310">
                  <c:v>13.0947184631822</c:v>
                </c:pt>
                <c:pt idx="311">
                  <c:v>12.4564459930585</c:v>
                </c:pt>
                <c:pt idx="312">
                  <c:v>13.779527559237801</c:v>
                </c:pt>
                <c:pt idx="313">
                  <c:v>12.1645021641996</c:v>
                </c:pt>
                <c:pt idx="314">
                  <c:v>11.1254851232412</c:v>
                </c:pt>
                <c:pt idx="315">
                  <c:v>10.012782275281801</c:v>
                </c:pt>
                <c:pt idx="316">
                  <c:v>7.8520980477327802</c:v>
                </c:pt>
                <c:pt idx="317">
                  <c:v>7.6766856213572696</c:v>
                </c:pt>
                <c:pt idx="318">
                  <c:v>8.1232492997104604</c:v>
                </c:pt>
                <c:pt idx="319">
                  <c:v>6.74290220815453</c:v>
                </c:pt>
                <c:pt idx="320">
                  <c:v>6.3305978899816298</c:v>
                </c:pt>
                <c:pt idx="321">
                  <c:v>6.1311602637175504</c:v>
                </c:pt>
                <c:pt idx="322">
                  <c:v>6.0594365112951696</c:v>
                </c:pt>
                <c:pt idx="323">
                  <c:v>5.1897753679560896</c:v>
                </c:pt>
                <c:pt idx="324">
                  <c:v>4.4213763937718902</c:v>
                </c:pt>
                <c:pt idx="325">
                  <c:v>4.2840602085942896</c:v>
                </c:pt>
                <c:pt idx="326">
                  <c:v>5.0446255332733996</c:v>
                </c:pt>
                <c:pt idx="327">
                  <c:v>6.2742060415841303</c:v>
                </c:pt>
                <c:pt idx="328">
                  <c:v>6.7411402155621998</c:v>
                </c:pt>
                <c:pt idx="329">
                  <c:v>5.5827989438878802</c:v>
                </c:pt>
                <c:pt idx="330">
                  <c:v>5.1443375276674601</c:v>
                </c:pt>
                <c:pt idx="331">
                  <c:v>5.4673069819966704</c:v>
                </c:pt>
                <c:pt idx="332">
                  <c:v>5.0716648290431001</c:v>
                </c:pt>
                <c:pt idx="333">
                  <c:v>5.5575868372930799</c:v>
                </c:pt>
                <c:pt idx="334">
                  <c:v>5.8951965063173803</c:v>
                </c:pt>
                <c:pt idx="335">
                  <c:v>7.1428571426637797</c:v>
                </c:pt>
                <c:pt idx="336">
                  <c:v>6.9587628865191897</c:v>
                </c:pt>
                <c:pt idx="337">
                  <c:v>8.2161361953541405</c:v>
                </c:pt>
                <c:pt idx="338">
                  <c:v>8.8659032138179708</c:v>
                </c:pt>
                <c:pt idx="339">
                  <c:v>8.2361516037502103</c:v>
                </c:pt>
                <c:pt idx="340">
                  <c:v>8.5167809455193293</c:v>
                </c:pt>
                <c:pt idx="341">
                  <c:v>8.5744908895157597</c:v>
                </c:pt>
                <c:pt idx="342">
                  <c:v>8.6237240410200204</c:v>
                </c:pt>
                <c:pt idx="343">
                  <c:v>8.72154115596277</c:v>
                </c:pt>
                <c:pt idx="344">
                  <c:v>9.2339979015090705</c:v>
                </c:pt>
                <c:pt idx="345">
                  <c:v>9.5947350189028509</c:v>
                </c:pt>
                <c:pt idx="346">
                  <c:v>9.8281786941925606</c:v>
                </c:pt>
                <c:pt idx="347">
                  <c:v>9.2096219931846903</c:v>
                </c:pt>
                <c:pt idx="348">
                  <c:v>9.3975903613865306</c:v>
                </c:pt>
                <c:pt idx="349">
                  <c:v>8.3789329687174394</c:v>
                </c:pt>
                <c:pt idx="350">
                  <c:v>7.5330844930225096</c:v>
                </c:pt>
                <c:pt idx="351">
                  <c:v>7.4747474746924496</c:v>
                </c:pt>
                <c:pt idx="352">
                  <c:v>7.9813767874235904</c:v>
                </c:pt>
                <c:pt idx="353">
                  <c:v>8.6870681142912893</c:v>
                </c:pt>
                <c:pt idx="354">
                  <c:v>8.3603370057308997</c:v>
                </c:pt>
                <c:pt idx="355">
                  <c:v>9.5360824740419208</c:v>
                </c:pt>
                <c:pt idx="356">
                  <c:v>10.1825168108135</c:v>
                </c:pt>
                <c:pt idx="357">
                  <c:v>9.4816687737935705</c:v>
                </c:pt>
                <c:pt idx="358">
                  <c:v>9.1051314141992492</c:v>
                </c:pt>
                <c:pt idx="359">
                  <c:v>9.3140339837993498</c:v>
                </c:pt>
                <c:pt idx="360">
                  <c:v>9.4398993078243407</c:v>
                </c:pt>
                <c:pt idx="361">
                  <c:v>9.1827074786125706</c:v>
                </c:pt>
                <c:pt idx="362">
                  <c:v>9.7507100030457394</c:v>
                </c:pt>
                <c:pt idx="363">
                  <c:v>10.4010025063782</c:v>
                </c:pt>
                <c:pt idx="364">
                  <c:v>9.6704650447966003</c:v>
                </c:pt>
                <c:pt idx="365">
                  <c:v>9.3551316986968196</c:v>
                </c:pt>
                <c:pt idx="366">
                  <c:v>9.8086124400591395</c:v>
                </c:pt>
                <c:pt idx="367">
                  <c:v>8.6764705884083799</c:v>
                </c:pt>
                <c:pt idx="368">
                  <c:v>8.1952920660405209</c:v>
                </c:pt>
                <c:pt idx="369">
                  <c:v>9.7575057736711592</c:v>
                </c:pt>
                <c:pt idx="370">
                  <c:v>9.6864487256944898</c:v>
                </c:pt>
                <c:pt idx="371">
                  <c:v>8.7862272001862003</c:v>
                </c:pt>
                <c:pt idx="372">
                  <c:v>8.0065286332906407</c:v>
                </c:pt>
                <c:pt idx="373">
                  <c:v>8.5684123082397097</c:v>
                </c:pt>
                <c:pt idx="374">
                  <c:v>8.6611136554679806</c:v>
                </c:pt>
                <c:pt idx="375">
                  <c:v>7.8887627694347104</c:v>
                </c:pt>
                <c:pt idx="376">
                  <c:v>8.0464176952878592</c:v>
                </c:pt>
                <c:pt idx="377">
                  <c:v>7.1511462123551199</c:v>
                </c:pt>
                <c:pt idx="378">
                  <c:v>6.6403141429364103</c:v>
                </c:pt>
                <c:pt idx="379">
                  <c:v>7.2088029622091003</c:v>
                </c:pt>
                <c:pt idx="380">
                  <c:v>7.6255225246633502</c:v>
                </c:pt>
                <c:pt idx="381">
                  <c:v>5.38922155680023</c:v>
                </c:pt>
                <c:pt idx="382">
                  <c:v>4.7619047619570702</c:v>
                </c:pt>
                <c:pt idx="383">
                  <c:v>5.4216867468941903</c:v>
                </c:pt>
                <c:pt idx="384">
                  <c:v>5.4545454544590202</c:v>
                </c:pt>
                <c:pt idx="385">
                  <c:v>6.0606060606653598</c:v>
                </c:pt>
                <c:pt idx="386">
                  <c:v>6.6265060240126896</c:v>
                </c:pt>
                <c:pt idx="387">
                  <c:v>7.7844311376617101</c:v>
                </c:pt>
                <c:pt idx="388">
                  <c:v>7.6923076922446896</c:v>
                </c:pt>
                <c:pt idx="389">
                  <c:v>8.8235294119961694</c:v>
                </c:pt>
                <c:pt idx="390">
                  <c:v>9.8837209304727303</c:v>
                </c:pt>
                <c:pt idx="391">
                  <c:v>9.1954022989480997</c:v>
                </c:pt>
                <c:pt idx="392">
                  <c:v>8.5227272726855592</c:v>
                </c:pt>
                <c:pt idx="393">
                  <c:v>10.7954545454367</c:v>
                </c:pt>
                <c:pt idx="394">
                  <c:v>12.5000000001311</c:v>
                </c:pt>
                <c:pt idx="395">
                  <c:v>13.7142857141486</c:v>
                </c:pt>
                <c:pt idx="396">
                  <c:v>16.0919540231592</c:v>
                </c:pt>
                <c:pt idx="397">
                  <c:v>15.428571428582</c:v>
                </c:pt>
                <c:pt idx="398">
                  <c:v>13.559322033761299</c:v>
                </c:pt>
                <c:pt idx="399">
                  <c:v>12.222222222347501</c:v>
                </c:pt>
                <c:pt idx="400">
                  <c:v>12.087912088034599</c:v>
                </c:pt>
                <c:pt idx="401">
                  <c:v>12.9729729728368</c:v>
                </c:pt>
                <c:pt idx="402">
                  <c:v>13.2275132275042</c:v>
                </c:pt>
                <c:pt idx="403">
                  <c:v>14.210526315806099</c:v>
                </c:pt>
                <c:pt idx="404">
                  <c:v>15.706806282893201</c:v>
                </c:pt>
                <c:pt idx="405">
                  <c:v>14.358974359127201</c:v>
                </c:pt>
                <c:pt idx="406">
                  <c:v>13.636363636374201</c:v>
                </c:pt>
                <c:pt idx="407">
                  <c:v>13.065326633302099</c:v>
                </c:pt>
                <c:pt idx="408">
                  <c:v>12.8712871286021</c:v>
                </c:pt>
                <c:pt idx="409">
                  <c:v>13.366336633671301</c:v>
                </c:pt>
                <c:pt idx="410">
                  <c:v>13.9303482588503</c:v>
                </c:pt>
                <c:pt idx="411">
                  <c:v>14.3564356435813</c:v>
                </c:pt>
                <c:pt idx="412">
                  <c:v>14.7058823528481</c:v>
                </c:pt>
                <c:pt idx="413">
                  <c:v>12.9186602870993</c:v>
                </c:pt>
                <c:pt idx="414">
                  <c:v>13.08411214943</c:v>
                </c:pt>
                <c:pt idx="415">
                  <c:v>11.520737327192901</c:v>
                </c:pt>
                <c:pt idx="416">
                  <c:v>9.9547511311064891</c:v>
                </c:pt>
                <c:pt idx="417">
                  <c:v>9.4170403587286202</c:v>
                </c:pt>
                <c:pt idx="418">
                  <c:v>8.4444444444198403</c:v>
                </c:pt>
                <c:pt idx="419">
                  <c:v>7.9999999998687796</c:v>
                </c:pt>
                <c:pt idx="420">
                  <c:v>5.7017543859214204</c:v>
                </c:pt>
                <c:pt idx="421">
                  <c:v>5.2401746723351401</c:v>
                </c:pt>
                <c:pt idx="422">
                  <c:v>6.1135371177579003</c:v>
                </c:pt>
                <c:pt idx="423">
                  <c:v>6.0606060604607999</c:v>
                </c:pt>
                <c:pt idx="424">
                  <c:v>5.1282051282556802</c:v>
                </c:pt>
                <c:pt idx="425">
                  <c:v>5.9322033898884801</c:v>
                </c:pt>
                <c:pt idx="426">
                  <c:v>4.5454545454025501</c:v>
                </c:pt>
                <c:pt idx="427">
                  <c:v>5.78512396699728</c:v>
                </c:pt>
                <c:pt idx="428">
                  <c:v>6.5843621399864496</c:v>
                </c:pt>
                <c:pt idx="429">
                  <c:v>7.3770491803976199</c:v>
                </c:pt>
                <c:pt idx="430">
                  <c:v>8.6065573770360206</c:v>
                </c:pt>
                <c:pt idx="431">
                  <c:v>8.6419753086372708</c:v>
                </c:pt>
                <c:pt idx="432">
                  <c:v>9.1286307054903002</c:v>
                </c:pt>
                <c:pt idx="433">
                  <c:v>9.9585062241712503</c:v>
                </c:pt>
                <c:pt idx="434">
                  <c:v>9.8765432099796495</c:v>
                </c:pt>
                <c:pt idx="435">
                  <c:v>9.7959183674483992</c:v>
                </c:pt>
                <c:pt idx="436">
                  <c:v>10.569105690968501</c:v>
                </c:pt>
                <c:pt idx="437">
                  <c:v>10.800000000007399</c:v>
                </c:pt>
                <c:pt idx="438">
                  <c:v>11.067193676000301</c:v>
                </c:pt>
                <c:pt idx="439">
                  <c:v>10.937499999918399</c:v>
                </c:pt>
                <c:pt idx="440">
                  <c:v>11.196911196931801</c:v>
                </c:pt>
                <c:pt idx="441">
                  <c:v>10.305343511277</c:v>
                </c:pt>
                <c:pt idx="442">
                  <c:v>9.8113207546368297</c:v>
                </c:pt>
                <c:pt idx="443">
                  <c:v>9.4696969697089006</c:v>
                </c:pt>
                <c:pt idx="444">
                  <c:v>9.88593155885534</c:v>
                </c:pt>
                <c:pt idx="445">
                  <c:v>9.8113207546368297</c:v>
                </c:pt>
                <c:pt idx="446">
                  <c:v>9.7378277152755697</c:v>
                </c:pt>
                <c:pt idx="447">
                  <c:v>9.6654275092133606</c:v>
                </c:pt>
                <c:pt idx="448">
                  <c:v>10.294117647163599</c:v>
                </c:pt>
                <c:pt idx="449">
                  <c:v>10.469314079435</c:v>
                </c:pt>
                <c:pt idx="450">
                  <c:v>11.387900355810499</c:v>
                </c:pt>
                <c:pt idx="451">
                  <c:v>10.915492957771599</c:v>
                </c:pt>
                <c:pt idx="452">
                  <c:v>10.0694444444611</c:v>
                </c:pt>
                <c:pt idx="453">
                  <c:v>10.380622837477899</c:v>
                </c:pt>
                <c:pt idx="454">
                  <c:v>10.3092783506217</c:v>
                </c:pt>
                <c:pt idx="455">
                  <c:v>9.6885813149794195</c:v>
                </c:pt>
                <c:pt idx="456">
                  <c:v>8.9965397924808705</c:v>
                </c:pt>
                <c:pt idx="457">
                  <c:v>8.5910652921054709</c:v>
                </c:pt>
                <c:pt idx="458">
                  <c:v>8.8737201366096006</c:v>
                </c:pt>
                <c:pt idx="459">
                  <c:v>9.830508474598</c:v>
                </c:pt>
                <c:pt idx="460">
                  <c:v>9.3333333332656601</c:v>
                </c:pt>
                <c:pt idx="461">
                  <c:v>8.8235294117691208</c:v>
                </c:pt>
                <c:pt idx="462">
                  <c:v>8.3067092651078998</c:v>
                </c:pt>
                <c:pt idx="463">
                  <c:v>8.8888888888270792</c:v>
                </c:pt>
                <c:pt idx="464">
                  <c:v>8.5173501577365194</c:v>
                </c:pt>
                <c:pt idx="465">
                  <c:v>8.4639498432674305</c:v>
                </c:pt>
                <c:pt idx="466">
                  <c:v>8.7227414329595891</c:v>
                </c:pt>
                <c:pt idx="467">
                  <c:v>10.410094637249699</c:v>
                </c:pt>
                <c:pt idx="468">
                  <c:v>11.1111111111437</c:v>
                </c:pt>
                <c:pt idx="469">
                  <c:v>10.759493670995999</c:v>
                </c:pt>
                <c:pt idx="470">
                  <c:v>10.0313479623321</c:v>
                </c:pt>
                <c:pt idx="471">
                  <c:v>9.2592592593515697</c:v>
                </c:pt>
                <c:pt idx="472">
                  <c:v>7.3170731708037602</c:v>
                </c:pt>
                <c:pt idx="473">
                  <c:v>6.6066066065275804</c:v>
                </c:pt>
                <c:pt idx="474">
                  <c:v>5.6047197641370499</c:v>
                </c:pt>
                <c:pt idx="475">
                  <c:v>4.6647230321170099</c:v>
                </c:pt>
                <c:pt idx="476">
                  <c:v>4.9418604650956004</c:v>
                </c:pt>
                <c:pt idx="477">
                  <c:v>5.4913294797533796</c:v>
                </c:pt>
                <c:pt idx="478">
                  <c:v>4.8710601719019797</c:v>
                </c:pt>
                <c:pt idx="479">
                  <c:v>6.28571428564047</c:v>
                </c:pt>
                <c:pt idx="480">
                  <c:v>9.7142857142435304</c:v>
                </c:pt>
                <c:pt idx="481">
                  <c:v>9.1428571428096905</c:v>
                </c:pt>
                <c:pt idx="482">
                  <c:v>8.2621082621239808</c:v>
                </c:pt>
                <c:pt idx="483">
                  <c:v>8.1920903953594593</c:v>
                </c:pt>
                <c:pt idx="484">
                  <c:v>10.5113636362635</c:v>
                </c:pt>
                <c:pt idx="485">
                  <c:v>12.3943661971739</c:v>
                </c:pt>
                <c:pt idx="486">
                  <c:v>14.804469273683299</c:v>
                </c:pt>
                <c:pt idx="487">
                  <c:v>15.041782729821501</c:v>
                </c:pt>
                <c:pt idx="488">
                  <c:v>16.343490304674098</c:v>
                </c:pt>
                <c:pt idx="489">
                  <c:v>18.6301369862252</c:v>
                </c:pt>
                <c:pt idx="490">
                  <c:v>19.6721311476133</c:v>
                </c:pt>
                <c:pt idx="491">
                  <c:v>15.3225806452513</c:v>
                </c:pt>
                <c:pt idx="492">
                  <c:v>9.37499999996996</c:v>
                </c:pt>
                <c:pt idx="493">
                  <c:v>8.6387434555204603</c:v>
                </c:pt>
                <c:pt idx="494">
                  <c:v>8.9473684210181403</c:v>
                </c:pt>
                <c:pt idx="495">
                  <c:v>8.3550913838975394</c:v>
                </c:pt>
                <c:pt idx="496">
                  <c:v>7.7120822622885497</c:v>
                </c:pt>
                <c:pt idx="497">
                  <c:v>5.2631578947307496</c:v>
                </c:pt>
                <c:pt idx="498">
                  <c:v>3.1630170316042299</c:v>
                </c:pt>
                <c:pt idx="499">
                  <c:v>3.1476997578432702</c:v>
                </c:pt>
                <c:pt idx="500">
                  <c:v>2.1428571429332499</c:v>
                </c:pt>
                <c:pt idx="501">
                  <c:v>0.92378752887771098</c:v>
                </c:pt>
                <c:pt idx="503">
                  <c:v>0.46620046609719901</c:v>
                </c:pt>
                <c:pt idx="504">
                  <c:v>2.6190476190186001</c:v>
                </c:pt>
                <c:pt idx="505">
                  <c:v>3.6144578313038802</c:v>
                </c:pt>
                <c:pt idx="506">
                  <c:v>4.8309178744445704</c:v>
                </c:pt>
                <c:pt idx="507">
                  <c:v>5.5421686746955698</c:v>
                </c:pt>
                <c:pt idx="508">
                  <c:v>5.0119331742161899</c:v>
                </c:pt>
                <c:pt idx="509">
                  <c:v>5.2380952381470296</c:v>
                </c:pt>
                <c:pt idx="510">
                  <c:v>4.9528301886733299</c:v>
                </c:pt>
                <c:pt idx="511">
                  <c:v>3.9906103286232399</c:v>
                </c:pt>
                <c:pt idx="512">
                  <c:v>3.4965034964816999</c:v>
                </c:pt>
                <c:pt idx="513">
                  <c:v>2.7459954233685</c:v>
                </c:pt>
                <c:pt idx="514">
                  <c:v>2.73972602742325</c:v>
                </c:pt>
                <c:pt idx="515">
                  <c:v>3.4802784223626899</c:v>
                </c:pt>
                <c:pt idx="516">
                  <c:v>3.2482598608219</c:v>
                </c:pt>
                <c:pt idx="517">
                  <c:v>3.0232558139290302</c:v>
                </c:pt>
                <c:pt idx="518">
                  <c:v>2.5345622119526698</c:v>
                </c:pt>
                <c:pt idx="519">
                  <c:v>2.2831050228527299</c:v>
                </c:pt>
                <c:pt idx="520">
                  <c:v>2.49999999997116</c:v>
                </c:pt>
                <c:pt idx="521">
                  <c:v>3.39366515835074</c:v>
                </c:pt>
                <c:pt idx="522">
                  <c:v>4.0449438202645398</c:v>
                </c:pt>
                <c:pt idx="523">
                  <c:v>5.1918735891640901</c:v>
                </c:pt>
                <c:pt idx="524">
                  <c:v>4.7297297297220204</c:v>
                </c:pt>
                <c:pt idx="525">
                  <c:v>4.23162583517923</c:v>
                </c:pt>
                <c:pt idx="526">
                  <c:v>4.8888888888314899</c:v>
                </c:pt>
                <c:pt idx="527">
                  <c:v>5.1569506726420196</c:v>
                </c:pt>
                <c:pt idx="528">
                  <c:v>4.9438202247677996</c:v>
                </c:pt>
                <c:pt idx="529">
                  <c:v>5.1918735891640901</c:v>
                </c:pt>
                <c:pt idx="530">
                  <c:v>5.1685393258417598</c:v>
                </c:pt>
                <c:pt idx="531">
                  <c:v>4.68749999999193</c:v>
                </c:pt>
                <c:pt idx="532">
                  <c:v>4.6563192904597601</c:v>
                </c:pt>
                <c:pt idx="533">
                  <c:v>4.1575492341250602</c:v>
                </c:pt>
                <c:pt idx="534">
                  <c:v>3.88768898481838</c:v>
                </c:pt>
                <c:pt idx="535">
                  <c:v>3.8626609442442499</c:v>
                </c:pt>
                <c:pt idx="536">
                  <c:v>4.3010752687585398</c:v>
                </c:pt>
                <c:pt idx="537">
                  <c:v>4.0598290598198004</c:v>
                </c:pt>
                <c:pt idx="538">
                  <c:v>3.60169491524056</c:v>
                </c:pt>
                <c:pt idx="539">
                  <c:v>3.1982942430510701</c:v>
                </c:pt>
                <c:pt idx="540">
                  <c:v>3.4261241969355001</c:v>
                </c:pt>
                <c:pt idx="541">
                  <c:v>3.8626609442442499</c:v>
                </c:pt>
                <c:pt idx="542">
                  <c:v>4.0598290598198004</c:v>
                </c:pt>
                <c:pt idx="543">
                  <c:v>5.1172707888620499</c:v>
                </c:pt>
                <c:pt idx="544">
                  <c:v>4.66101694919809</c:v>
                </c:pt>
                <c:pt idx="545">
                  <c:v>4.41176470587666</c:v>
                </c:pt>
                <c:pt idx="546">
                  <c:v>4.1580041580460199</c:v>
                </c:pt>
                <c:pt idx="547">
                  <c:v>3.0991735537008802</c:v>
                </c:pt>
                <c:pt idx="548">
                  <c:v>2.8865979381731299</c:v>
                </c:pt>
                <c:pt idx="549">
                  <c:v>3.2854209445912002</c:v>
                </c:pt>
                <c:pt idx="550">
                  <c:v>3.0674846625598899</c:v>
                </c:pt>
                <c:pt idx="551">
                  <c:v>3.7190082644029498</c:v>
                </c:pt>
                <c:pt idx="552">
                  <c:v>4.3478260869523604</c:v>
                </c:pt>
                <c:pt idx="553">
                  <c:v>4.1322314049027398</c:v>
                </c:pt>
                <c:pt idx="554">
                  <c:v>3.4907597535807802</c:v>
                </c:pt>
                <c:pt idx="555">
                  <c:v>2.2312373224903399</c:v>
                </c:pt>
                <c:pt idx="556">
                  <c:v>2.8340080970990802</c:v>
                </c:pt>
                <c:pt idx="557">
                  <c:v>3.01810865189446</c:v>
                </c:pt>
                <c:pt idx="558">
                  <c:v>3.1936127744819802</c:v>
                </c:pt>
                <c:pt idx="559">
                  <c:v>4.6092184368722702</c:v>
                </c:pt>
                <c:pt idx="560">
                  <c:v>4.8096192385236503</c:v>
                </c:pt>
                <c:pt idx="561">
                  <c:v>4.5725646123242099</c:v>
                </c:pt>
                <c:pt idx="562">
                  <c:v>4.1666666667544003</c:v>
                </c:pt>
                <c:pt idx="563">
                  <c:v>3.7848605578531198</c:v>
                </c:pt>
                <c:pt idx="564">
                  <c:v>4.3650793651233197</c:v>
                </c:pt>
                <c:pt idx="565">
                  <c:v>4.1666666667544003</c:v>
                </c:pt>
                <c:pt idx="566">
                  <c:v>4.1666666667544003</c:v>
                </c:pt>
                <c:pt idx="567">
                  <c:v>4.96031746032165</c:v>
                </c:pt>
                <c:pt idx="568">
                  <c:v>3.7401574803069102</c:v>
                </c:pt>
                <c:pt idx="569">
                  <c:v>3.3203124999878599</c:v>
                </c:pt>
                <c:pt idx="570">
                  <c:v>4.0618955512507</c:v>
                </c:pt>
                <c:pt idx="571">
                  <c:v>3.44827586210249</c:v>
                </c:pt>
                <c:pt idx="572">
                  <c:v>3.6328871892820902</c:v>
                </c:pt>
                <c:pt idx="573">
                  <c:v>4.1825095057437798</c:v>
                </c:pt>
                <c:pt idx="574">
                  <c:v>5.33333333329466</c:v>
                </c:pt>
                <c:pt idx="575">
                  <c:v>5.56621880989975</c:v>
                </c:pt>
                <c:pt idx="576">
                  <c:v>4.3726235741428097</c:v>
                </c:pt>
                <c:pt idx="577">
                  <c:v>4.5714285713828602</c:v>
                </c:pt>
                <c:pt idx="578">
                  <c:v>4.5714285713828602</c:v>
                </c:pt>
                <c:pt idx="579">
                  <c:v>4.65282521329934</c:v>
                </c:pt>
                <c:pt idx="580">
                  <c:v>5.9254062156599003</c:v>
                </c:pt>
                <c:pt idx="581">
                  <c:v>7.2691458436318204</c:v>
                </c:pt>
                <c:pt idx="582">
                  <c:v>6.3321983068074497</c:v>
                </c:pt>
                <c:pt idx="583">
                  <c:v>5.9383753501118699</c:v>
                </c:pt>
                <c:pt idx="584">
                  <c:v>6.39864802006164</c:v>
                </c:pt>
                <c:pt idx="585">
                  <c:v>6.9174385082068897</c:v>
                </c:pt>
                <c:pt idx="586">
                  <c:v>5.9507347242620403</c:v>
                </c:pt>
                <c:pt idx="587">
                  <c:v>6.5286478228082601</c:v>
                </c:pt>
                <c:pt idx="588">
                  <c:v>6.7226890756302602</c:v>
                </c:pt>
                <c:pt idx="589">
                  <c:v>7.5630252100840503</c:v>
                </c:pt>
                <c:pt idx="590">
                  <c:v>6.7226890756302602</c:v>
                </c:pt>
                <c:pt idx="591">
                  <c:v>6.6666666666666696</c:v>
                </c:pt>
                <c:pt idx="592">
                  <c:v>6.6115702479338898</c:v>
                </c:pt>
                <c:pt idx="593">
                  <c:v>5.6910569105691202</c:v>
                </c:pt>
                <c:pt idx="594">
                  <c:v>6.4516129032258096</c:v>
                </c:pt>
                <c:pt idx="595">
                  <c:v>7.2580645161290303</c:v>
                </c:pt>
                <c:pt idx="596">
                  <c:v>6.4000000000000101</c:v>
                </c:pt>
                <c:pt idx="597">
                  <c:v>5.5118110236220597</c:v>
                </c:pt>
                <c:pt idx="598">
                  <c:v>5.5118110236220597</c:v>
                </c:pt>
                <c:pt idx="599">
                  <c:v>5.5118110236220597</c:v>
                </c:pt>
                <c:pt idx="600">
                  <c:v>5.5118110236220597</c:v>
                </c:pt>
                <c:pt idx="601">
                  <c:v>5.46875</c:v>
                </c:pt>
                <c:pt idx="602">
                  <c:v>7.8740157480314998</c:v>
                </c:pt>
                <c:pt idx="603">
                  <c:v>7.8124999999999796</c:v>
                </c:pt>
                <c:pt idx="604">
                  <c:v>7.75193798449612</c:v>
                </c:pt>
                <c:pt idx="605">
                  <c:v>7.6923076923076703</c:v>
                </c:pt>
                <c:pt idx="606">
                  <c:v>8.3333333333333197</c:v>
                </c:pt>
                <c:pt idx="607">
                  <c:v>9.0225563909774404</c:v>
                </c:pt>
                <c:pt idx="608">
                  <c:v>9.77443609022556</c:v>
                </c:pt>
                <c:pt idx="609">
                  <c:v>10.4477611940298</c:v>
                </c:pt>
                <c:pt idx="610">
                  <c:v>10.4477611940298</c:v>
                </c:pt>
                <c:pt idx="611">
                  <c:v>9.7014925373134098</c:v>
                </c:pt>
                <c:pt idx="612">
                  <c:v>10.4477611940298</c:v>
                </c:pt>
                <c:pt idx="613">
                  <c:v>9.6296296296296209</c:v>
                </c:pt>
                <c:pt idx="614">
                  <c:v>8.0291970802919597</c:v>
                </c:pt>
                <c:pt idx="615">
                  <c:v>8.6956521739130608</c:v>
                </c:pt>
                <c:pt idx="616">
                  <c:v>8.6330935251798806</c:v>
                </c:pt>
                <c:pt idx="617">
                  <c:v>9.2857142857143007</c:v>
                </c:pt>
                <c:pt idx="618">
                  <c:v>11.888111888111901</c:v>
                </c:pt>
                <c:pt idx="619">
                  <c:v>11.7241379310345</c:v>
                </c:pt>
                <c:pt idx="620">
                  <c:v>11.643835616438301</c:v>
                </c:pt>
                <c:pt idx="621">
                  <c:v>11.4864864864865</c:v>
                </c:pt>
                <c:pt idx="622">
                  <c:v>13.5135135135135</c:v>
                </c:pt>
                <c:pt idx="623">
                  <c:v>14.965986394557801</c:v>
                </c:pt>
                <c:pt idx="624">
                  <c:v>16.2162162162162</c:v>
                </c:pt>
                <c:pt idx="625">
                  <c:v>14.8648648648649</c:v>
                </c:pt>
                <c:pt idx="626">
                  <c:v>14.8648648648649</c:v>
                </c:pt>
                <c:pt idx="627">
                  <c:v>13.3333333333333</c:v>
                </c:pt>
                <c:pt idx="628">
                  <c:v>13.9072847682119</c:v>
                </c:pt>
                <c:pt idx="629">
                  <c:v>13.7254901960784</c:v>
                </c:pt>
                <c:pt idx="630">
                  <c:v>11.25</c:v>
                </c:pt>
                <c:pt idx="631">
                  <c:v>9.8765432098765302</c:v>
                </c:pt>
                <c:pt idx="632">
                  <c:v>9.8159509202454096</c:v>
                </c:pt>
                <c:pt idx="633">
                  <c:v>9.6969696969697097</c:v>
                </c:pt>
                <c:pt idx="634">
                  <c:v>8.3333333333333304</c:v>
                </c:pt>
                <c:pt idx="635">
                  <c:v>9.4674556213017809</c:v>
                </c:pt>
                <c:pt idx="636">
                  <c:v>9.3023255813953405</c:v>
                </c:pt>
                <c:pt idx="637">
                  <c:v>8.8235294117647101</c:v>
                </c:pt>
                <c:pt idx="638">
                  <c:v>8.8235294117647101</c:v>
                </c:pt>
                <c:pt idx="639">
                  <c:v>9.4117647058823604</c:v>
                </c:pt>
                <c:pt idx="640">
                  <c:v>8.7209302325581408</c:v>
                </c:pt>
                <c:pt idx="641">
                  <c:v>8.6206896551724199</c:v>
                </c:pt>
                <c:pt idx="642">
                  <c:v>8.4269662921348392</c:v>
                </c:pt>
                <c:pt idx="643">
                  <c:v>8.9887640449438102</c:v>
                </c:pt>
                <c:pt idx="644">
                  <c:v>10.055865921787699</c:v>
                </c:pt>
                <c:pt idx="645">
                  <c:v>9.3922651933701609</c:v>
                </c:pt>
                <c:pt idx="646">
                  <c:v>9.3406593406593394</c:v>
                </c:pt>
                <c:pt idx="647">
                  <c:v>6.4864864864864904</c:v>
                </c:pt>
                <c:pt idx="648">
                  <c:v>5.31914893617021</c:v>
                </c:pt>
                <c:pt idx="649">
                  <c:v>7.5675675675675604</c:v>
                </c:pt>
                <c:pt idx="650">
                  <c:v>8.6486486486486402</c:v>
                </c:pt>
                <c:pt idx="651">
                  <c:v>10.2150537634408</c:v>
                </c:pt>
                <c:pt idx="652">
                  <c:v>10.160427807486601</c:v>
                </c:pt>
                <c:pt idx="653">
                  <c:v>10.0529100529101</c:v>
                </c:pt>
                <c:pt idx="654">
                  <c:v>9.8445595854922292</c:v>
                </c:pt>
                <c:pt idx="655">
                  <c:v>10.3092783505155</c:v>
                </c:pt>
                <c:pt idx="656">
                  <c:v>9.1370558375634499</c:v>
                </c:pt>
                <c:pt idx="657">
                  <c:v>9.5959595959596005</c:v>
                </c:pt>
                <c:pt idx="658">
                  <c:v>9.5477386934673607</c:v>
                </c:pt>
                <c:pt idx="659">
                  <c:v>11.1675126903553</c:v>
                </c:pt>
                <c:pt idx="660">
                  <c:v>11.6161616161616</c:v>
                </c:pt>
                <c:pt idx="661">
                  <c:v>12.0603015075377</c:v>
                </c:pt>
                <c:pt idx="662">
                  <c:v>11.442786069651801</c:v>
                </c:pt>
                <c:pt idx="663">
                  <c:v>10.243902439024399</c:v>
                </c:pt>
                <c:pt idx="664">
                  <c:v>10.6796116504854</c:v>
                </c:pt>
                <c:pt idx="665">
                  <c:v>11.057692307692299</c:v>
                </c:pt>
                <c:pt idx="666">
                  <c:v>10.849056603773599</c:v>
                </c:pt>
                <c:pt idx="667">
                  <c:v>10.747663551401899</c:v>
                </c:pt>
                <c:pt idx="668">
                  <c:v>10.697674418604599</c:v>
                </c:pt>
                <c:pt idx="669">
                  <c:v>11.0599078341014</c:v>
                </c:pt>
                <c:pt idx="670">
                  <c:v>11.4678899082569</c:v>
                </c:pt>
                <c:pt idx="671">
                  <c:v>9.1324200913242102</c:v>
                </c:pt>
                <c:pt idx="672">
                  <c:v>7.2398190045248896</c:v>
                </c:pt>
                <c:pt idx="673">
                  <c:v>6.72645739910313</c:v>
                </c:pt>
                <c:pt idx="674">
                  <c:v>6.6964285714285703</c:v>
                </c:pt>
                <c:pt idx="675">
                  <c:v>7.0796460176991198</c:v>
                </c:pt>
                <c:pt idx="676">
                  <c:v>7.0175438596491304</c:v>
                </c:pt>
                <c:pt idx="677">
                  <c:v>6.4935064935064801</c:v>
                </c:pt>
                <c:pt idx="678">
                  <c:v>7.2340425531914798</c:v>
                </c:pt>
                <c:pt idx="679">
                  <c:v>6.7510548523206699</c:v>
                </c:pt>
                <c:pt idx="680">
                  <c:v>6.3025210084033603</c:v>
                </c:pt>
                <c:pt idx="681">
                  <c:v>4.9792531120331898</c:v>
                </c:pt>
                <c:pt idx="682">
                  <c:v>4.1152263374485401</c:v>
                </c:pt>
                <c:pt idx="683">
                  <c:v>5.8577405857740397</c:v>
                </c:pt>
                <c:pt idx="684">
                  <c:v>7.1729957805907096</c:v>
                </c:pt>
                <c:pt idx="685">
                  <c:v>6.3025210084033603</c:v>
                </c:pt>
                <c:pt idx="686">
                  <c:v>6.27615062761505</c:v>
                </c:pt>
                <c:pt idx="687">
                  <c:v>5.7851239669421597</c:v>
                </c:pt>
                <c:pt idx="688">
                  <c:v>5.7377049180327804</c:v>
                </c:pt>
                <c:pt idx="689">
                  <c:v>6.0975609756097597</c:v>
                </c:pt>
                <c:pt idx="690">
                  <c:v>4.3650793650793496</c:v>
                </c:pt>
                <c:pt idx="691">
                  <c:v>4.3478260869565402</c:v>
                </c:pt>
                <c:pt idx="692">
                  <c:v>5.1383399209486198</c:v>
                </c:pt>
                <c:pt idx="693">
                  <c:v>6.3241106719367597</c:v>
                </c:pt>
                <c:pt idx="694">
                  <c:v>6.7193675889328199</c:v>
                </c:pt>
                <c:pt idx="695">
                  <c:v>6.3241106719367597</c:v>
                </c:pt>
                <c:pt idx="696">
                  <c:v>5.9055118110236204</c:v>
                </c:pt>
                <c:pt idx="697">
                  <c:v>5.5335968379446596</c:v>
                </c:pt>
                <c:pt idx="698">
                  <c:v>5.5118110236220597</c:v>
                </c:pt>
                <c:pt idx="699">
                  <c:v>5.8593749999999902</c:v>
                </c:pt>
                <c:pt idx="700">
                  <c:v>6.5891472868217003</c:v>
                </c:pt>
                <c:pt idx="701">
                  <c:v>6.1302681992337202</c:v>
                </c:pt>
                <c:pt idx="702">
                  <c:v>6.4638783269961904</c:v>
                </c:pt>
                <c:pt idx="703">
                  <c:v>5.3030303030302903</c:v>
                </c:pt>
                <c:pt idx="704">
                  <c:v>4.1353383458646604</c:v>
                </c:pt>
                <c:pt idx="705">
                  <c:v>3.34572490706319</c:v>
                </c:pt>
                <c:pt idx="706">
                  <c:v>2.5925925925925899</c:v>
                </c:pt>
                <c:pt idx="707">
                  <c:v>2.2304832713754599</c:v>
                </c:pt>
                <c:pt idx="708">
                  <c:v>1.8587360594795601</c:v>
                </c:pt>
                <c:pt idx="709">
                  <c:v>2.6217228464419602</c:v>
                </c:pt>
                <c:pt idx="710">
                  <c:v>2.61194029850745</c:v>
                </c:pt>
                <c:pt idx="711">
                  <c:v>2.21402214022141</c:v>
                </c:pt>
                <c:pt idx="712">
                  <c:v>1.0909090909090899</c:v>
                </c:pt>
                <c:pt idx="713">
                  <c:v>1.08303249097472</c:v>
                </c:pt>
                <c:pt idx="714">
                  <c:v>1.7857142857143</c:v>
                </c:pt>
                <c:pt idx="715">
                  <c:v>2.5179856115108001</c:v>
                </c:pt>
                <c:pt idx="716">
                  <c:v>2.8880866425992799</c:v>
                </c:pt>
                <c:pt idx="717">
                  <c:v>3.2374100719424499</c:v>
                </c:pt>
                <c:pt idx="718">
                  <c:v>3.9711191335740001</c:v>
                </c:pt>
                <c:pt idx="719">
                  <c:v>4</c:v>
                </c:pt>
                <c:pt idx="720">
                  <c:v>5.1094890510948803</c:v>
                </c:pt>
                <c:pt idx="721">
                  <c:v>4.7445255474452503</c:v>
                </c:pt>
                <c:pt idx="722">
                  <c:v>4.3636363636363704</c:v>
                </c:pt>
                <c:pt idx="723">
                  <c:v>3.9711191335740001</c:v>
                </c:pt>
                <c:pt idx="724">
                  <c:v>3.9568345323741099</c:v>
                </c:pt>
                <c:pt idx="725">
                  <c:v>3.9285714285714501</c:v>
                </c:pt>
                <c:pt idx="726">
                  <c:v>5.6140350877192899</c:v>
                </c:pt>
                <c:pt idx="727">
                  <c:v>5.6140350877192899</c:v>
                </c:pt>
                <c:pt idx="728">
                  <c:v>5.6140350877192899</c:v>
                </c:pt>
                <c:pt idx="729">
                  <c:v>5.2264808362369504</c:v>
                </c:pt>
                <c:pt idx="730">
                  <c:v>4.8611111111111303</c:v>
                </c:pt>
                <c:pt idx="731">
                  <c:v>5.2447552447552503</c:v>
                </c:pt>
                <c:pt idx="732">
                  <c:v>6.5972222222222197</c:v>
                </c:pt>
                <c:pt idx="733">
                  <c:v>6.96864111498257</c:v>
                </c:pt>
                <c:pt idx="734">
                  <c:v>7.6655052264808399</c:v>
                </c:pt>
                <c:pt idx="735">
                  <c:v>8.3333333333333393</c:v>
                </c:pt>
                <c:pt idx="736">
                  <c:v>8.6505190311418705</c:v>
                </c:pt>
                <c:pt idx="737">
                  <c:v>8.5910652920962196</c:v>
                </c:pt>
                <c:pt idx="738">
                  <c:v>5.9800664451827297</c:v>
                </c:pt>
                <c:pt idx="739">
                  <c:v>6.3122923588039903</c:v>
                </c:pt>
                <c:pt idx="740">
                  <c:v>6.9767441860465196</c:v>
                </c:pt>
                <c:pt idx="741">
                  <c:v>7.6158940397350898</c:v>
                </c:pt>
                <c:pt idx="742">
                  <c:v>8.6092715231787995</c:v>
                </c:pt>
                <c:pt idx="743">
                  <c:v>9.6345514950166002</c:v>
                </c:pt>
                <c:pt idx="744">
                  <c:v>7.49185667752442</c:v>
                </c:pt>
                <c:pt idx="745">
                  <c:v>6.8403908794788402</c:v>
                </c:pt>
                <c:pt idx="746">
                  <c:v>5.50161812297734</c:v>
                </c:pt>
                <c:pt idx="747">
                  <c:v>5.4487179487179498</c:v>
                </c:pt>
                <c:pt idx="748">
                  <c:v>5.09554140127387</c:v>
                </c:pt>
                <c:pt idx="749">
                  <c:v>5.0632911392404898</c:v>
                </c:pt>
                <c:pt idx="750">
                  <c:v>5.3291536050156703</c:v>
                </c:pt>
                <c:pt idx="751">
                  <c:v>5.6249999999999902</c:v>
                </c:pt>
                <c:pt idx="752">
                  <c:v>5.6365744053582096</c:v>
                </c:pt>
                <c:pt idx="753">
                  <c:v>5.9021623537752603</c:v>
                </c:pt>
                <c:pt idx="754">
                  <c:v>5.2847870068562397</c:v>
                </c:pt>
                <c:pt idx="755">
                  <c:v>3.6866359447004702</c:v>
                </c:pt>
                <c:pt idx="756">
                  <c:v>3.1629660661918999</c:v>
                </c:pt>
                <c:pt idx="757">
                  <c:v>4.4944925255704096</c:v>
                </c:pt>
                <c:pt idx="758">
                  <c:v>5.6656583076531604</c:v>
                </c:pt>
                <c:pt idx="759">
                  <c:v>5.1398596501057598</c:v>
                </c:pt>
                <c:pt idx="760">
                  <c:v>5.2576455802262299</c:v>
                </c:pt>
                <c:pt idx="761">
                  <c:v>5.5778413191938396</c:v>
                </c:pt>
                <c:pt idx="762">
                  <c:v>5.2638797454465598</c:v>
                </c:pt>
                <c:pt idx="763">
                  <c:v>4.8114416600769001</c:v>
                </c:pt>
                <c:pt idx="764">
                  <c:v>4.4030482641828996</c:v>
                </c:pt>
                <c:pt idx="765">
                  <c:v>4.5188284518828503</c:v>
                </c:pt>
                <c:pt idx="766">
                  <c:v>4.837364470392</c:v>
                </c:pt>
                <c:pt idx="767">
                  <c:v>5.5555555555555598</c:v>
                </c:pt>
                <c:pt idx="768">
                  <c:v>5.8375634517766297</c:v>
                </c:pt>
                <c:pt idx="769">
                  <c:v>5.0420168067226898</c:v>
                </c:pt>
                <c:pt idx="770">
                  <c:v>5.35117056856188</c:v>
                </c:pt>
                <c:pt idx="771">
                  <c:v>6.3280599500416397</c:v>
                </c:pt>
                <c:pt idx="772">
                  <c:v>6.9651741293532403</c:v>
                </c:pt>
                <c:pt idx="773">
                  <c:v>6.1626951520131197</c:v>
                </c:pt>
                <c:pt idx="774">
                  <c:v>5.7817589576547403</c:v>
                </c:pt>
                <c:pt idx="775">
                  <c:v>5.8536585365853497</c:v>
                </c:pt>
                <c:pt idx="776">
                  <c:v>6.4882400648824099</c:v>
                </c:pt>
                <c:pt idx="777">
                  <c:v>6.0848678943154404</c:v>
                </c:pt>
                <c:pt idx="778">
                  <c:v>5.4097056483691199</c:v>
                </c:pt>
              </c:numCache>
            </c:numRef>
          </c:val>
          <c:smooth val="0"/>
          <c:extLst>
            <c:ext xmlns:c16="http://schemas.microsoft.com/office/drawing/2014/chart" uri="{C3380CC4-5D6E-409C-BE32-E72D297353CC}">
              <c16:uniqueId val="{0000000B-4E9E-4148-8706-DC73DC39120D}"/>
            </c:ext>
          </c:extLst>
        </c:ser>
        <c:ser>
          <c:idx val="4"/>
          <c:order val="4"/>
          <c:tx>
            <c:strRef>
              <c:f>'CPI EM'!$F$1</c:f>
              <c:strCache>
                <c:ptCount val="1"/>
                <c:pt idx="0">
                  <c:v>Mexico</c:v>
                </c:pt>
              </c:strCache>
            </c:strRef>
          </c:tx>
          <c:spPr>
            <a:ln w="19050" cap="rnd">
              <a:solidFill>
                <a:schemeClr val="accent5"/>
              </a:solidFill>
              <a:round/>
            </a:ln>
            <a:effectLst/>
          </c:spPr>
          <c:marker>
            <c:symbol val="none"/>
          </c:marker>
          <c:dLbls>
            <c:dLbl>
              <c:idx val="209"/>
              <c:layout>
                <c:manualLayout>
                  <c:x val="-1.1688916126441041E-16"/>
                  <c:y val="6.5127247701999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E9E-4148-8706-DC73DC39120D}"/>
                </c:ext>
              </c:extLst>
            </c:dLbl>
            <c:dLbl>
              <c:idx val="77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4E9E-4148-8706-DC73DC39120D}"/>
                </c:ext>
              </c:extLst>
            </c:dLbl>
            <c:numFmt formatCode="#,##0.0_);\(#,##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EM'!$F$3:$F$782</c:f>
              <c:numCache>
                <c:formatCode>0.0_);\(0.0\)</c:formatCode>
                <c:ptCount val="780"/>
                <c:pt idx="132">
                  <c:v>11.904999999999999</c:v>
                </c:pt>
                <c:pt idx="133">
                  <c:v>12.306641202646199</c:v>
                </c:pt>
                <c:pt idx="134">
                  <c:v>12.417488779432199</c:v>
                </c:pt>
                <c:pt idx="135">
                  <c:v>12.7221821045759</c:v>
                </c:pt>
                <c:pt idx="136">
                  <c:v>12.7221821045759</c:v>
                </c:pt>
                <c:pt idx="137">
                  <c:v>13.1238733138696</c:v>
                </c:pt>
                <c:pt idx="138">
                  <c:v>13.5532639084353</c:v>
                </c:pt>
                <c:pt idx="139">
                  <c:v>13.677961177866999</c:v>
                </c:pt>
                <c:pt idx="140">
                  <c:v>14.7444878291551</c:v>
                </c:pt>
                <c:pt idx="141">
                  <c:v>15.9495614497686</c:v>
                </c:pt>
                <c:pt idx="142">
                  <c:v>15.9634111424143</c:v>
                </c:pt>
                <c:pt idx="143">
                  <c:v>16.836042038706999</c:v>
                </c:pt>
                <c:pt idx="144">
                  <c:v>5.1986261808101801</c:v>
                </c:pt>
                <c:pt idx="145">
                  <c:v>4.8100732730542299</c:v>
                </c:pt>
                <c:pt idx="146">
                  <c:v>5.0147682836030603</c:v>
                </c:pt>
                <c:pt idx="147">
                  <c:v>4.8660607943815499</c:v>
                </c:pt>
                <c:pt idx="148">
                  <c:v>5.0872635202414402</c:v>
                </c:pt>
                <c:pt idx="149">
                  <c:v>5.3508311698708297</c:v>
                </c:pt>
                <c:pt idx="150">
                  <c:v>5.4647607035644201</c:v>
                </c:pt>
                <c:pt idx="151">
                  <c:v>5.8364476960718701</c:v>
                </c:pt>
                <c:pt idx="152">
                  <c:v>5.1062337176841899</c:v>
                </c:pt>
                <c:pt idx="153">
                  <c:v>4.0496894792590199</c:v>
                </c:pt>
                <c:pt idx="154">
                  <c:v>4.5986774576952696</c:v>
                </c:pt>
                <c:pt idx="155">
                  <c:v>4.6947241743565096</c:v>
                </c:pt>
                <c:pt idx="156">
                  <c:v>4.9300021882770597</c:v>
                </c:pt>
                <c:pt idx="157">
                  <c:v>5.3777357741525202</c:v>
                </c:pt>
                <c:pt idx="158">
                  <c:v>5.46754527817086</c:v>
                </c:pt>
                <c:pt idx="159">
                  <c:v>5.8706588888314002</c:v>
                </c:pt>
                <c:pt idx="160">
                  <c:v>5.8699932719728798</c:v>
                </c:pt>
                <c:pt idx="161">
                  <c:v>5.7066417846962203</c:v>
                </c:pt>
                <c:pt idx="162">
                  <c:v>5.1122107043901002</c:v>
                </c:pt>
                <c:pt idx="163">
                  <c:v>5.5837014934502003</c:v>
                </c:pt>
                <c:pt idx="164">
                  <c:v>5.6735865626972597</c:v>
                </c:pt>
                <c:pt idx="165">
                  <c:v>5.7405522510455</c:v>
                </c:pt>
                <c:pt idx="166">
                  <c:v>5.3442798505742104</c:v>
                </c:pt>
                <c:pt idx="167">
                  <c:v>4.9598259051127798</c:v>
                </c:pt>
                <c:pt idx="168">
                  <c:v>4.3956092833649203</c:v>
                </c:pt>
                <c:pt idx="169">
                  <c:v>4.2881230411007296</c:v>
                </c:pt>
                <c:pt idx="170">
                  <c:v>4.46104163177049</c:v>
                </c:pt>
                <c:pt idx="171">
                  <c:v>4.58219602597394</c:v>
                </c:pt>
                <c:pt idx="172">
                  <c:v>4.5725396428143297</c:v>
                </c:pt>
                <c:pt idx="173">
                  <c:v>4.8707857640384704</c:v>
                </c:pt>
                <c:pt idx="174">
                  <c:v>5.3477116769166901</c:v>
                </c:pt>
                <c:pt idx="175">
                  <c:v>5.08126209420106</c:v>
                </c:pt>
                <c:pt idx="176">
                  <c:v>5.2168338784113697</c:v>
                </c:pt>
                <c:pt idx="177">
                  <c:v>5.1899824155233096</c:v>
                </c:pt>
                <c:pt idx="178">
                  <c:v>5.7018861898655198</c:v>
                </c:pt>
                <c:pt idx="179">
                  <c:v>5.5561570187668501</c:v>
                </c:pt>
                <c:pt idx="180">
                  <c:v>6.6165317962573997</c:v>
                </c:pt>
                <c:pt idx="181">
                  <c:v>7.1635081788875601</c:v>
                </c:pt>
                <c:pt idx="182">
                  <c:v>7.5186279046178299</c:v>
                </c:pt>
                <c:pt idx="183">
                  <c:v>8.5405648671088503</c:v>
                </c:pt>
                <c:pt idx="184">
                  <c:v>9.4740381723634695</c:v>
                </c:pt>
                <c:pt idx="185">
                  <c:v>9.5617556996665094</c:v>
                </c:pt>
                <c:pt idx="186">
                  <c:v>11.9490045141879</c:v>
                </c:pt>
                <c:pt idx="187">
                  <c:v>13.0019634719695</c:v>
                </c:pt>
                <c:pt idx="188">
                  <c:v>15.163714531985899</c:v>
                </c:pt>
                <c:pt idx="189">
                  <c:v>16.5565778691962</c:v>
                </c:pt>
                <c:pt idx="190">
                  <c:v>17.229034256165399</c:v>
                </c:pt>
                <c:pt idx="191">
                  <c:v>21.371597013539098</c:v>
                </c:pt>
                <c:pt idx="192">
                  <c:v>23.916986804561201</c:v>
                </c:pt>
                <c:pt idx="193">
                  <c:v>25.6794389273803</c:v>
                </c:pt>
                <c:pt idx="194">
                  <c:v>25.5447770479146</c:v>
                </c:pt>
                <c:pt idx="195">
                  <c:v>25.263255702711</c:v>
                </c:pt>
                <c:pt idx="196">
                  <c:v>24.9204059541851</c:v>
                </c:pt>
                <c:pt idx="197">
                  <c:v>25.129214476688201</c:v>
                </c:pt>
                <c:pt idx="198">
                  <c:v>23.7637737363635</c:v>
                </c:pt>
                <c:pt idx="199">
                  <c:v>23.094592835040199</c:v>
                </c:pt>
                <c:pt idx="200">
                  <c:v>21.5983803877075</c:v>
                </c:pt>
                <c:pt idx="201">
                  <c:v>22.440657813224501</c:v>
                </c:pt>
                <c:pt idx="202">
                  <c:v>24.311070959036101</c:v>
                </c:pt>
                <c:pt idx="203">
                  <c:v>20.597915051666799</c:v>
                </c:pt>
                <c:pt idx="204">
                  <c:v>17.9187170440239</c:v>
                </c:pt>
                <c:pt idx="205">
                  <c:v>15.948485284638799</c:v>
                </c:pt>
                <c:pt idx="206">
                  <c:v>15.786958564337001</c:v>
                </c:pt>
                <c:pt idx="207">
                  <c:v>15.201988399942501</c:v>
                </c:pt>
                <c:pt idx="208">
                  <c:v>15.832548562585</c:v>
                </c:pt>
                <c:pt idx="209">
                  <c:v>16.648805986225501</c:v>
                </c:pt>
                <c:pt idx="210">
                  <c:v>15.9065113272258</c:v>
                </c:pt>
                <c:pt idx="211">
                  <c:v>15.688171078065</c:v>
                </c:pt>
                <c:pt idx="212">
                  <c:v>15.2245832024654</c:v>
                </c:pt>
                <c:pt idx="213">
                  <c:v>13.5614173013452</c:v>
                </c:pt>
                <c:pt idx="214">
                  <c:v>11.2667233475079</c:v>
                </c:pt>
                <c:pt idx="215">
                  <c:v>11.3050702363229</c:v>
                </c:pt>
                <c:pt idx="216">
                  <c:v>12.0242603115297</c:v>
                </c:pt>
                <c:pt idx="217">
                  <c:v>13.494249238994</c:v>
                </c:pt>
                <c:pt idx="218">
                  <c:v>13.886619240694399</c:v>
                </c:pt>
                <c:pt idx="219">
                  <c:v>13.722980446593001</c:v>
                </c:pt>
                <c:pt idx="220">
                  <c:v>13.008397956860501</c:v>
                </c:pt>
                <c:pt idx="221">
                  <c:v>11.5649394541429</c:v>
                </c:pt>
                <c:pt idx="222">
                  <c:v>11.6162680945414</c:v>
                </c:pt>
                <c:pt idx="223">
                  <c:v>11.716515844440501</c:v>
                </c:pt>
                <c:pt idx="224">
                  <c:v>14.691775676074601</c:v>
                </c:pt>
                <c:pt idx="225">
                  <c:v>20.533725025039299</c:v>
                </c:pt>
                <c:pt idx="226">
                  <c:v>25.102764345752401</c:v>
                </c:pt>
                <c:pt idx="227">
                  <c:v>27.201995333855098</c:v>
                </c:pt>
                <c:pt idx="228">
                  <c:v>28.766626011565499</c:v>
                </c:pt>
                <c:pt idx="229">
                  <c:v>29.192850950168499</c:v>
                </c:pt>
                <c:pt idx="230">
                  <c:v>30.1723182844548</c:v>
                </c:pt>
                <c:pt idx="231">
                  <c:v>31.2221569282171</c:v>
                </c:pt>
                <c:pt idx="232">
                  <c:v>31.453178940448201</c:v>
                </c:pt>
                <c:pt idx="233">
                  <c:v>32.5321767881033</c:v>
                </c:pt>
                <c:pt idx="234">
                  <c:v>32.906016435007899</c:v>
                </c:pt>
                <c:pt idx="235">
                  <c:v>34.349217868272198</c:v>
                </c:pt>
                <c:pt idx="236">
                  <c:v>32.222598539718199</c:v>
                </c:pt>
                <c:pt idx="237">
                  <c:v>26.1294674439959</c:v>
                </c:pt>
                <c:pt idx="238">
                  <c:v>21.9969669918829</c:v>
                </c:pt>
                <c:pt idx="239">
                  <c:v>20.659900681565201</c:v>
                </c:pt>
                <c:pt idx="240">
                  <c:v>19.534454483344799</c:v>
                </c:pt>
                <c:pt idx="241">
                  <c:v>18.6307524004322</c:v>
                </c:pt>
                <c:pt idx="242">
                  <c:v>17.810354176155801</c:v>
                </c:pt>
                <c:pt idx="243">
                  <c:v>17.3458310702819</c:v>
                </c:pt>
                <c:pt idx="244">
                  <c:v>17.464095995891</c:v>
                </c:pt>
                <c:pt idx="245">
                  <c:v>17.638456435781698</c:v>
                </c:pt>
                <c:pt idx="246">
                  <c:v>18.296208350563099</c:v>
                </c:pt>
                <c:pt idx="247">
                  <c:v>17.073386333102999</c:v>
                </c:pt>
                <c:pt idx="248">
                  <c:v>16.3451340863182</c:v>
                </c:pt>
                <c:pt idx="249">
                  <c:v>16.862164522341299</c:v>
                </c:pt>
                <c:pt idx="250">
                  <c:v>16.787532834845599</c:v>
                </c:pt>
                <c:pt idx="251">
                  <c:v>16.170038726543201</c:v>
                </c:pt>
                <c:pt idx="252">
                  <c:v>17.677631573674802</c:v>
                </c:pt>
                <c:pt idx="253">
                  <c:v>17.679747628466501</c:v>
                </c:pt>
                <c:pt idx="254">
                  <c:v>18.0477533415227</c:v>
                </c:pt>
                <c:pt idx="255">
                  <c:v>17.795260939261901</c:v>
                </c:pt>
                <c:pt idx="256">
                  <c:v>18.1804376614595</c:v>
                </c:pt>
                <c:pt idx="257">
                  <c:v>17.869664306791499</c:v>
                </c:pt>
                <c:pt idx="258">
                  <c:v>17.308469294010099</c:v>
                </c:pt>
                <c:pt idx="259">
                  <c:v>17.908250815949099</c:v>
                </c:pt>
                <c:pt idx="260">
                  <c:v>18.007327281095499</c:v>
                </c:pt>
                <c:pt idx="261">
                  <c:v>18.630580995616</c:v>
                </c:pt>
                <c:pt idx="262">
                  <c:v>18.934079982642</c:v>
                </c:pt>
                <c:pt idx="263">
                  <c:v>20.020407565442699</c:v>
                </c:pt>
                <c:pt idx="264">
                  <c:v>21.5562418943605</c:v>
                </c:pt>
                <c:pt idx="265">
                  <c:v>22.6040964604849</c:v>
                </c:pt>
                <c:pt idx="266">
                  <c:v>23.451659775944002</c:v>
                </c:pt>
                <c:pt idx="267">
                  <c:v>24.494746458651399</c:v>
                </c:pt>
                <c:pt idx="268">
                  <c:v>24.889261059533201</c:v>
                </c:pt>
                <c:pt idx="269">
                  <c:v>25.968918337210301</c:v>
                </c:pt>
                <c:pt idx="270">
                  <c:v>27.9359315151377</c:v>
                </c:pt>
                <c:pt idx="271">
                  <c:v>28.639895490994601</c:v>
                </c:pt>
                <c:pt idx="272">
                  <c:v>28.492809882979198</c:v>
                </c:pt>
                <c:pt idx="273">
                  <c:v>28.200160304504699</c:v>
                </c:pt>
                <c:pt idx="274">
                  <c:v>28.7666327643641</c:v>
                </c:pt>
                <c:pt idx="275">
                  <c:v>29.846681455461098</c:v>
                </c:pt>
                <c:pt idx="276">
                  <c:v>27.7995199869926</c:v>
                </c:pt>
                <c:pt idx="277">
                  <c:v>27.980113771541902</c:v>
                </c:pt>
                <c:pt idx="278">
                  <c:v>28.0826602587235</c:v>
                </c:pt>
                <c:pt idx="279">
                  <c:v>28.721027681543699</c:v>
                </c:pt>
                <c:pt idx="280">
                  <c:v>28.5706809733583</c:v>
                </c:pt>
                <c:pt idx="281">
                  <c:v>27.832352071833999</c:v>
                </c:pt>
                <c:pt idx="282">
                  <c:v>26.5502645230344</c:v>
                </c:pt>
                <c:pt idx="283">
                  <c:v>26.536345439580899</c:v>
                </c:pt>
                <c:pt idx="284">
                  <c:v>27.474810798715701</c:v>
                </c:pt>
                <c:pt idx="285">
                  <c:v>28.358953519498701</c:v>
                </c:pt>
                <c:pt idx="286">
                  <c:v>28.5982323433544</c:v>
                </c:pt>
                <c:pt idx="287">
                  <c:v>28.6846330253452</c:v>
                </c:pt>
                <c:pt idx="288">
                  <c:v>30.862435500942201</c:v>
                </c:pt>
                <c:pt idx="289">
                  <c:v>32.744116526823397</c:v>
                </c:pt>
                <c:pt idx="290">
                  <c:v>34.710729149564202</c:v>
                </c:pt>
                <c:pt idx="291">
                  <c:v>38.879462304929902</c:v>
                </c:pt>
                <c:pt idx="292">
                  <c:v>44.499935057593099</c:v>
                </c:pt>
                <c:pt idx="293">
                  <c:v>49.373472460316798</c:v>
                </c:pt>
                <c:pt idx="294">
                  <c:v>54.351734033106197</c:v>
                </c:pt>
                <c:pt idx="295">
                  <c:v>68.206497714033702</c:v>
                </c:pt>
                <c:pt idx="296">
                  <c:v>73.949281127604195</c:v>
                </c:pt>
                <c:pt idx="297">
                  <c:v>78.995500744151599</c:v>
                </c:pt>
                <c:pt idx="298">
                  <c:v>84.494537158520203</c:v>
                </c:pt>
                <c:pt idx="299">
                  <c:v>98.843802949317407</c:v>
                </c:pt>
                <c:pt idx="300">
                  <c:v>110.043627602538</c:v>
                </c:pt>
                <c:pt idx="301">
                  <c:v>112.947889410584</c:v>
                </c:pt>
                <c:pt idx="302">
                  <c:v>115.388440633239</c:v>
                </c:pt>
                <c:pt idx="303">
                  <c:v>117.250970251144</c:v>
                </c:pt>
                <c:pt idx="304">
                  <c:v>114.61058986375799</c:v>
                </c:pt>
                <c:pt idx="305">
                  <c:v>112.50066943743801</c:v>
                </c:pt>
                <c:pt idx="306">
                  <c:v>112.078987807239</c:v>
                </c:pt>
                <c:pt idx="307">
                  <c:v>98.082346185955799</c:v>
                </c:pt>
                <c:pt idx="308">
                  <c:v>93.831742980738397</c:v>
                </c:pt>
                <c:pt idx="309">
                  <c:v>90.393134112609104</c:v>
                </c:pt>
                <c:pt idx="310">
                  <c:v>91.874021746821398</c:v>
                </c:pt>
                <c:pt idx="311">
                  <c:v>80.778223885578598</c:v>
                </c:pt>
                <c:pt idx="312">
                  <c:v>73.395563477329802</c:v>
                </c:pt>
                <c:pt idx="313">
                  <c:v>73.249201881406606</c:v>
                </c:pt>
                <c:pt idx="314">
                  <c:v>72.313785875723298</c:v>
                </c:pt>
                <c:pt idx="315">
                  <c:v>69.064218650453796</c:v>
                </c:pt>
                <c:pt idx="316">
                  <c:v>67.409470125226306</c:v>
                </c:pt>
                <c:pt idx="317">
                  <c:v>67.139004057242303</c:v>
                </c:pt>
                <c:pt idx="318">
                  <c:v>64.485593267334195</c:v>
                </c:pt>
                <c:pt idx="319">
                  <c:v>62.840517423003</c:v>
                </c:pt>
                <c:pt idx="320">
                  <c:v>62.6845544843531</c:v>
                </c:pt>
                <c:pt idx="321">
                  <c:v>62.961527925880198</c:v>
                </c:pt>
                <c:pt idx="322">
                  <c:v>59.204290793943102</c:v>
                </c:pt>
                <c:pt idx="323">
                  <c:v>59.156600739034999</c:v>
                </c:pt>
                <c:pt idx="324">
                  <c:v>60.750524399169301</c:v>
                </c:pt>
                <c:pt idx="325">
                  <c:v>59.0354876414305</c:v>
                </c:pt>
                <c:pt idx="326">
                  <c:v>58.426628846661799</c:v>
                </c:pt>
                <c:pt idx="327">
                  <c:v>56.530050194779598</c:v>
                </c:pt>
                <c:pt idx="328">
                  <c:v>55.095431766622198</c:v>
                </c:pt>
                <c:pt idx="329">
                  <c:v>53.427159161578402</c:v>
                </c:pt>
                <c:pt idx="330">
                  <c:v>53.730817467269098</c:v>
                </c:pt>
                <c:pt idx="331">
                  <c:v>56.016860362207296</c:v>
                </c:pt>
                <c:pt idx="332">
                  <c:v>57.554395654369699</c:v>
                </c:pt>
                <c:pt idx="333">
                  <c:v>58.018212827787501</c:v>
                </c:pt>
                <c:pt idx="334">
                  <c:v>59.8235945068649</c:v>
                </c:pt>
                <c:pt idx="335">
                  <c:v>63.749355275765403</c:v>
                </c:pt>
                <c:pt idx="336">
                  <c:v>65.918686985283699</c:v>
                </c:pt>
                <c:pt idx="337">
                  <c:v>66.382880775413895</c:v>
                </c:pt>
                <c:pt idx="338">
                  <c:v>67.6211050083364</c:v>
                </c:pt>
                <c:pt idx="339">
                  <c:v>71.107219509798597</c:v>
                </c:pt>
                <c:pt idx="340">
                  <c:v>76.435989723041502</c:v>
                </c:pt>
                <c:pt idx="341">
                  <c:v>83.173780515031396</c:v>
                </c:pt>
                <c:pt idx="342">
                  <c:v>85.841324161195701</c:v>
                </c:pt>
                <c:pt idx="343">
                  <c:v>92.253028999476399</c:v>
                </c:pt>
                <c:pt idx="344">
                  <c:v>95.960217091967493</c:v>
                </c:pt>
                <c:pt idx="345">
                  <c:v>99.580023701495193</c:v>
                </c:pt>
                <c:pt idx="346">
                  <c:v>103.66749172871801</c:v>
                </c:pt>
                <c:pt idx="347">
                  <c:v>105.748669934986</c:v>
                </c:pt>
                <c:pt idx="348">
                  <c:v>104.342065381152</c:v>
                </c:pt>
                <c:pt idx="349">
                  <c:v>109.76124042167601</c:v>
                </c:pt>
                <c:pt idx="350">
                  <c:v>113.691326391228</c:v>
                </c:pt>
                <c:pt idx="351">
                  <c:v>120.857701544157</c:v>
                </c:pt>
                <c:pt idx="352">
                  <c:v>125.00418111771801</c:v>
                </c:pt>
                <c:pt idx="353">
                  <c:v>126.728040037642</c:v>
                </c:pt>
                <c:pt idx="354">
                  <c:v>133.44336083607999</c:v>
                </c:pt>
                <c:pt idx="355">
                  <c:v>133.876256900615</c:v>
                </c:pt>
                <c:pt idx="356">
                  <c:v>135.17562181664999</c:v>
                </c:pt>
                <c:pt idx="357">
                  <c:v>140.99844556712199</c:v>
                </c:pt>
                <c:pt idx="358">
                  <c:v>143.652972440962</c:v>
                </c:pt>
                <c:pt idx="359">
                  <c:v>159.168054761403</c:v>
                </c:pt>
                <c:pt idx="360">
                  <c:v>176.82717418687301</c:v>
                </c:pt>
                <c:pt idx="361">
                  <c:v>179.731920284409</c:v>
                </c:pt>
                <c:pt idx="362">
                  <c:v>175.82783563542301</c:v>
                </c:pt>
                <c:pt idx="363">
                  <c:v>161.44264364765201</c:v>
                </c:pt>
                <c:pt idx="364">
                  <c:v>147.81839914824201</c:v>
                </c:pt>
                <c:pt idx="365">
                  <c:v>135.81450992400701</c:v>
                </c:pt>
                <c:pt idx="366">
                  <c:v>121.787535025943</c:v>
                </c:pt>
                <c:pt idx="367">
                  <c:v>106.91666538323</c:v>
                </c:pt>
                <c:pt idx="368">
                  <c:v>95.237442001579794</c:v>
                </c:pt>
                <c:pt idx="369">
                  <c:v>81.593471307807604</c:v>
                </c:pt>
                <c:pt idx="370">
                  <c:v>70.499504871694796</c:v>
                </c:pt>
                <c:pt idx="371">
                  <c:v>51.657395820461197</c:v>
                </c:pt>
                <c:pt idx="372">
                  <c:v>34.563222849209801</c:v>
                </c:pt>
                <c:pt idx="373">
                  <c:v>25.889215016808301</c:v>
                </c:pt>
                <c:pt idx="374">
                  <c:v>21.054945339381</c:v>
                </c:pt>
                <c:pt idx="375">
                  <c:v>19.196517139796899</c:v>
                </c:pt>
                <c:pt idx="376">
                  <c:v>18.543569363432301</c:v>
                </c:pt>
                <c:pt idx="377">
                  <c:v>17.584466750888701</c:v>
                </c:pt>
                <c:pt idx="378">
                  <c:v>16.810908748259401</c:v>
                </c:pt>
                <c:pt idx="379">
                  <c:v>16.8487833521197</c:v>
                </c:pt>
                <c:pt idx="380">
                  <c:v>17.295706107192</c:v>
                </c:pt>
                <c:pt idx="381">
                  <c:v>18.129387908786601</c:v>
                </c:pt>
                <c:pt idx="382">
                  <c:v>18.205633651986201</c:v>
                </c:pt>
                <c:pt idx="383">
                  <c:v>19.6974483314639</c:v>
                </c:pt>
                <c:pt idx="384">
                  <c:v>22.4761090098044</c:v>
                </c:pt>
                <c:pt idx="385">
                  <c:v>23.572541501667001</c:v>
                </c:pt>
                <c:pt idx="386">
                  <c:v>24.4024360777771</c:v>
                </c:pt>
                <c:pt idx="387">
                  <c:v>24.4349024817109</c:v>
                </c:pt>
                <c:pt idx="388">
                  <c:v>24.887409613616999</c:v>
                </c:pt>
                <c:pt idx="389">
                  <c:v>26.106488597913</c:v>
                </c:pt>
                <c:pt idx="390">
                  <c:v>27.134557116795701</c:v>
                </c:pt>
                <c:pt idx="391">
                  <c:v>28.0805591511172</c:v>
                </c:pt>
                <c:pt idx="392">
                  <c:v>28.6756910515148</c:v>
                </c:pt>
                <c:pt idx="393">
                  <c:v>28.6232984136503</c:v>
                </c:pt>
                <c:pt idx="394">
                  <c:v>30.2105816442606</c:v>
                </c:pt>
                <c:pt idx="395">
                  <c:v>29.9295702661334</c:v>
                </c:pt>
                <c:pt idx="396">
                  <c:v>27.106899199224902</c:v>
                </c:pt>
                <c:pt idx="397">
                  <c:v>26.462187527700301</c:v>
                </c:pt>
                <c:pt idx="398">
                  <c:v>26.043611095628702</c:v>
                </c:pt>
                <c:pt idx="399">
                  <c:v>25.454607069542401</c:v>
                </c:pt>
                <c:pt idx="400">
                  <c:v>24.5082399602124</c:v>
                </c:pt>
                <c:pt idx="401">
                  <c:v>23.103396721551999</c:v>
                </c:pt>
                <c:pt idx="402">
                  <c:v>21.966981084729898</c:v>
                </c:pt>
                <c:pt idx="403">
                  <c:v>20.7582550374687</c:v>
                </c:pt>
                <c:pt idx="404">
                  <c:v>20.247147890271702</c:v>
                </c:pt>
                <c:pt idx="405">
                  <c:v>19.921675679124402</c:v>
                </c:pt>
                <c:pt idx="406">
                  <c:v>19.720736304579098</c:v>
                </c:pt>
                <c:pt idx="407">
                  <c:v>18.794622340154199</c:v>
                </c:pt>
                <c:pt idx="408">
                  <c:v>17.9473909989634</c:v>
                </c:pt>
                <c:pt idx="409">
                  <c:v>17.297158396332399</c:v>
                </c:pt>
                <c:pt idx="410">
                  <c:v>16.8248534921422</c:v>
                </c:pt>
                <c:pt idx="411">
                  <c:v>16.644375410826999</c:v>
                </c:pt>
                <c:pt idx="412">
                  <c:v>16.276778426380499</c:v>
                </c:pt>
                <c:pt idx="413">
                  <c:v>15.8481835155141</c:v>
                </c:pt>
                <c:pt idx="414">
                  <c:v>15.5584620788626</c:v>
                </c:pt>
                <c:pt idx="415">
                  <c:v>15.464793049929</c:v>
                </c:pt>
                <c:pt idx="416">
                  <c:v>15.3203806620925</c:v>
                </c:pt>
                <c:pt idx="417">
                  <c:v>14.815391856557399</c:v>
                </c:pt>
                <c:pt idx="418">
                  <c:v>12.9643996468922</c:v>
                </c:pt>
                <c:pt idx="419">
                  <c:v>11.938094606259501</c:v>
                </c:pt>
                <c:pt idx="420">
                  <c:v>11.318977302541599</c:v>
                </c:pt>
                <c:pt idx="421">
                  <c:v>10.9143416631932</c:v>
                </c:pt>
                <c:pt idx="422">
                  <c:v>10.4368196162897</c:v>
                </c:pt>
                <c:pt idx="423">
                  <c:v>10.092262467525501</c:v>
                </c:pt>
                <c:pt idx="424">
                  <c:v>9.9963294343713507</c:v>
                </c:pt>
                <c:pt idx="425">
                  <c:v>9.8696368861818193</c:v>
                </c:pt>
                <c:pt idx="426">
                  <c:v>9.7049313887318895</c:v>
                </c:pt>
                <c:pt idx="427">
                  <c:v>9.6186704391289908</c:v>
                </c:pt>
                <c:pt idx="428">
                  <c:v>9.4782122906793091</c:v>
                </c:pt>
                <c:pt idx="429">
                  <c:v>9.1400764243630306</c:v>
                </c:pt>
                <c:pt idx="430">
                  <c:v>8.7181697791673294</c:v>
                </c:pt>
                <c:pt idx="431">
                  <c:v>8.0091845063566307</c:v>
                </c:pt>
                <c:pt idx="432">
                  <c:v>7.4981216029574496</c:v>
                </c:pt>
                <c:pt idx="433">
                  <c:v>7.1753724215313497</c:v>
                </c:pt>
                <c:pt idx="434">
                  <c:v>7.1022791098848002</c:v>
                </c:pt>
                <c:pt idx="435">
                  <c:v>7.0097259270714396</c:v>
                </c:pt>
                <c:pt idx="436">
                  <c:v>6.9155979737535596</c:v>
                </c:pt>
                <c:pt idx="437">
                  <c:v>6.8512725635716496</c:v>
                </c:pt>
                <c:pt idx="438">
                  <c:v>6.8118581476597297</c:v>
                </c:pt>
                <c:pt idx="439">
                  <c:v>6.7384032720599203</c:v>
                </c:pt>
                <c:pt idx="440">
                  <c:v>6.7072271945275403</c:v>
                </c:pt>
                <c:pt idx="441">
                  <c:v>6.8304878019713797</c:v>
                </c:pt>
                <c:pt idx="442">
                  <c:v>6.9299573951395796</c:v>
                </c:pt>
                <c:pt idx="443">
                  <c:v>7.0515466296105096</c:v>
                </c:pt>
                <c:pt idx="444">
                  <c:v>10.2263628448706</c:v>
                </c:pt>
                <c:pt idx="445">
                  <c:v>14.3101236145596</c:v>
                </c:pt>
                <c:pt idx="446">
                  <c:v>20.429590760713101</c:v>
                </c:pt>
                <c:pt idx="447">
                  <c:v>29.392135045501998</c:v>
                </c:pt>
                <c:pt idx="448">
                  <c:v>34.152026888469301</c:v>
                </c:pt>
                <c:pt idx="449">
                  <c:v>37.720544423415198</c:v>
                </c:pt>
                <c:pt idx="450">
                  <c:v>39.907637333237197</c:v>
                </c:pt>
                <c:pt idx="451">
                  <c:v>41.568457466750203</c:v>
                </c:pt>
                <c:pt idx="452">
                  <c:v>43.4764270106553</c:v>
                </c:pt>
                <c:pt idx="453">
                  <c:v>45.663870772191601</c:v>
                </c:pt>
                <c:pt idx="454">
                  <c:v>48.462033012449602</c:v>
                </c:pt>
                <c:pt idx="455">
                  <c:v>51.966102306944897</c:v>
                </c:pt>
                <c:pt idx="456">
                  <c:v>51.718589454864798</c:v>
                </c:pt>
                <c:pt idx="457">
                  <c:v>48.946895775001501</c:v>
                </c:pt>
                <c:pt idx="458">
                  <c:v>43.751479655807202</c:v>
                </c:pt>
                <c:pt idx="459">
                  <c:v>36.927137152246701</c:v>
                </c:pt>
                <c:pt idx="460">
                  <c:v>33.829465749212901</c:v>
                </c:pt>
                <c:pt idx="461">
                  <c:v>31.824904743509599</c:v>
                </c:pt>
                <c:pt idx="462">
                  <c:v>31.0277117248861</c:v>
                </c:pt>
                <c:pt idx="463">
                  <c:v>30.602927531255101</c:v>
                </c:pt>
                <c:pt idx="464">
                  <c:v>30.0019956288895</c:v>
                </c:pt>
                <c:pt idx="465">
                  <c:v>28.970985859375801</c:v>
                </c:pt>
                <c:pt idx="466">
                  <c:v>27.774341278099701</c:v>
                </c:pt>
                <c:pt idx="467">
                  <c:v>27.7048083496828</c:v>
                </c:pt>
                <c:pt idx="468">
                  <c:v>26.4431949461963</c:v>
                </c:pt>
                <c:pt idx="469">
                  <c:v>25.635707840409101</c:v>
                </c:pt>
                <c:pt idx="470">
                  <c:v>24.4594499262999</c:v>
                </c:pt>
                <c:pt idx="471">
                  <c:v>22.326632168914401</c:v>
                </c:pt>
                <c:pt idx="472">
                  <c:v>21.233261425639299</c:v>
                </c:pt>
                <c:pt idx="473">
                  <c:v>20.349193904604899</c:v>
                </c:pt>
                <c:pt idx="474">
                  <c:v>19.696135739805101</c:v>
                </c:pt>
                <c:pt idx="475">
                  <c:v>19.1764098381494</c:v>
                </c:pt>
                <c:pt idx="476">
                  <c:v>18.761877046669799</c:v>
                </c:pt>
                <c:pt idx="477">
                  <c:v>18.235192642469102</c:v>
                </c:pt>
                <c:pt idx="478">
                  <c:v>17.773508919854699</c:v>
                </c:pt>
                <c:pt idx="479">
                  <c:v>15.718506096950099</c:v>
                </c:pt>
                <c:pt idx="480">
                  <c:v>15.2718922253289</c:v>
                </c:pt>
                <c:pt idx="481">
                  <c:v>15.3515634325053</c:v>
                </c:pt>
                <c:pt idx="482">
                  <c:v>15.268247037828999</c:v>
                </c:pt>
                <c:pt idx="483">
                  <c:v>15.1031877410779</c:v>
                </c:pt>
                <c:pt idx="484">
                  <c:v>14.970764579800701</c:v>
                </c:pt>
                <c:pt idx="485">
                  <c:v>15.3066144902287</c:v>
                </c:pt>
                <c:pt idx="486">
                  <c:v>15.4129827170861</c:v>
                </c:pt>
                <c:pt idx="487">
                  <c:v>15.4955573025207</c:v>
                </c:pt>
                <c:pt idx="488">
                  <c:v>15.9249238913175</c:v>
                </c:pt>
                <c:pt idx="489">
                  <c:v>16.6538434217968</c:v>
                </c:pt>
                <c:pt idx="490">
                  <c:v>17.406267221905502</c:v>
                </c:pt>
                <c:pt idx="491">
                  <c:v>18.609144141014799</c:v>
                </c:pt>
                <c:pt idx="492">
                  <c:v>19.015000000001098</c:v>
                </c:pt>
                <c:pt idx="493">
                  <c:v>18.539151057199401</c:v>
                </c:pt>
                <c:pt idx="494">
                  <c:v>18.2552080122882</c:v>
                </c:pt>
                <c:pt idx="495">
                  <c:v>18.234254714951</c:v>
                </c:pt>
                <c:pt idx="496">
                  <c:v>18.0055289947394</c:v>
                </c:pt>
                <c:pt idx="497">
                  <c:v>17.3933303819624</c:v>
                </c:pt>
                <c:pt idx="498">
                  <c:v>17.040631168807099</c:v>
                </c:pt>
                <c:pt idx="499">
                  <c:v>16.578689275903599</c:v>
                </c:pt>
                <c:pt idx="500">
                  <c:v>15.8265663903156</c:v>
                </c:pt>
                <c:pt idx="501">
                  <c:v>14.913481043909799</c:v>
                </c:pt>
                <c:pt idx="502">
                  <c:v>13.917992304081601</c:v>
                </c:pt>
                <c:pt idx="503">
                  <c:v>12.318661431172099</c:v>
                </c:pt>
                <c:pt idx="504">
                  <c:v>11.0231904083295</c:v>
                </c:pt>
                <c:pt idx="505">
                  <c:v>10.5226875893516</c:v>
                </c:pt>
                <c:pt idx="506">
                  <c:v>10.1124024063226</c:v>
                </c:pt>
                <c:pt idx="507">
                  <c:v>9.7318560531057905</c:v>
                </c:pt>
                <c:pt idx="508">
                  <c:v>9.4834475190129002</c:v>
                </c:pt>
                <c:pt idx="509">
                  <c:v>9.4130619171414605</c:v>
                </c:pt>
                <c:pt idx="510">
                  <c:v>9.1186998204433696</c:v>
                </c:pt>
                <c:pt idx="511">
                  <c:v>9.1041934868827497</c:v>
                </c:pt>
                <c:pt idx="512">
                  <c:v>8.8494312099083192</c:v>
                </c:pt>
                <c:pt idx="513">
                  <c:v>8.9091862691418804</c:v>
                </c:pt>
                <c:pt idx="514">
                  <c:v>8.8721779884984908</c:v>
                </c:pt>
                <c:pt idx="515">
                  <c:v>8.9593064787205492</c:v>
                </c:pt>
                <c:pt idx="516">
                  <c:v>8.1116821614824293</c:v>
                </c:pt>
                <c:pt idx="517">
                  <c:v>7.0902090934026996</c:v>
                </c:pt>
                <c:pt idx="518">
                  <c:v>7.1745461971640401</c:v>
                </c:pt>
                <c:pt idx="519">
                  <c:v>7.1057789319330702</c:v>
                </c:pt>
                <c:pt idx="520">
                  <c:v>6.9517398832385897</c:v>
                </c:pt>
                <c:pt idx="521">
                  <c:v>6.5734352456382803</c:v>
                </c:pt>
                <c:pt idx="522">
                  <c:v>5.88349760002286</c:v>
                </c:pt>
                <c:pt idx="523">
                  <c:v>5.9287566236551399</c:v>
                </c:pt>
                <c:pt idx="524">
                  <c:v>6.1394894915890896</c:v>
                </c:pt>
                <c:pt idx="525">
                  <c:v>5.8900317436197502</c:v>
                </c:pt>
                <c:pt idx="526">
                  <c:v>5.3878333050216103</c:v>
                </c:pt>
                <c:pt idx="527">
                  <c:v>4.4034985590447304</c:v>
                </c:pt>
                <c:pt idx="528">
                  <c:v>4.78635711138433</c:v>
                </c:pt>
                <c:pt idx="529">
                  <c:v>4.7883443052669996</c:v>
                </c:pt>
                <c:pt idx="530">
                  <c:v>4.6612472488654797</c:v>
                </c:pt>
                <c:pt idx="531">
                  <c:v>4.70479218621663</c:v>
                </c:pt>
                <c:pt idx="532">
                  <c:v>4.67681395881627</c:v>
                </c:pt>
                <c:pt idx="533">
                  <c:v>4.9389864237024996</c:v>
                </c:pt>
                <c:pt idx="534">
                  <c:v>5.5143872764191899</c:v>
                </c:pt>
                <c:pt idx="535">
                  <c:v>5.2917544722454304</c:v>
                </c:pt>
                <c:pt idx="536">
                  <c:v>4.9481152262097696</c:v>
                </c:pt>
                <c:pt idx="537">
                  <c:v>4.9364119033448199</c:v>
                </c:pt>
                <c:pt idx="538">
                  <c:v>5.3881075134146101</c:v>
                </c:pt>
                <c:pt idx="539">
                  <c:v>5.7004794045941001</c:v>
                </c:pt>
                <c:pt idx="540">
                  <c:v>5.1570615398194102</c:v>
                </c:pt>
                <c:pt idx="541">
                  <c:v>5.5169977327780799</c:v>
                </c:pt>
                <c:pt idx="542">
                  <c:v>5.6426710948938004</c:v>
                </c:pt>
                <c:pt idx="543">
                  <c:v>5.2481119211117004</c:v>
                </c:pt>
                <c:pt idx="544">
                  <c:v>4.6962984243438104</c:v>
                </c:pt>
                <c:pt idx="545">
                  <c:v>4.2743734144648604</c:v>
                </c:pt>
                <c:pt idx="546">
                  <c:v>4.1265817731828003</c:v>
                </c:pt>
                <c:pt idx="547">
                  <c:v>4.0433464234224603</c:v>
                </c:pt>
                <c:pt idx="548">
                  <c:v>4.0369601739304901</c:v>
                </c:pt>
                <c:pt idx="549">
                  <c:v>3.96021094887683</c:v>
                </c:pt>
                <c:pt idx="550">
                  <c:v>3.9821195026256002</c:v>
                </c:pt>
                <c:pt idx="551">
                  <c:v>3.9765218067330999</c:v>
                </c:pt>
                <c:pt idx="552">
                  <c:v>4.2015098722423296</c:v>
                </c:pt>
                <c:pt idx="553">
                  <c:v>4.5344426534881599</c:v>
                </c:pt>
                <c:pt idx="554">
                  <c:v>4.2307286521330099</c:v>
                </c:pt>
                <c:pt idx="555">
                  <c:v>4.2101130803634303</c:v>
                </c:pt>
                <c:pt idx="556">
                  <c:v>4.2852202647390403</c:v>
                </c:pt>
                <c:pt idx="557">
                  <c:v>4.3661458133364697</c:v>
                </c:pt>
                <c:pt idx="558">
                  <c:v>4.48825463153704</c:v>
                </c:pt>
                <c:pt idx="559">
                  <c:v>4.8188281160425399</c:v>
                </c:pt>
                <c:pt idx="560">
                  <c:v>5.0600807409171704</c:v>
                </c:pt>
                <c:pt idx="561">
                  <c:v>5.40123602843068</c:v>
                </c:pt>
                <c:pt idx="562">
                  <c:v>5.4252942612017199</c:v>
                </c:pt>
                <c:pt idx="563">
                  <c:v>5.1908482560095903</c:v>
                </c:pt>
                <c:pt idx="564">
                  <c:v>4.54482124446172</c:v>
                </c:pt>
                <c:pt idx="565">
                  <c:v>4.2694243109738803</c:v>
                </c:pt>
                <c:pt idx="566">
                  <c:v>4.3856743227327204</c:v>
                </c:pt>
                <c:pt idx="567">
                  <c:v>4.5995810209858004</c:v>
                </c:pt>
                <c:pt idx="568">
                  <c:v>4.59917283052327</c:v>
                </c:pt>
                <c:pt idx="569">
                  <c:v>4.3315522775137598</c:v>
                </c:pt>
                <c:pt idx="570">
                  <c:v>4.46607106822528</c:v>
                </c:pt>
                <c:pt idx="571">
                  <c:v>3.9491316833032601</c:v>
                </c:pt>
                <c:pt idx="572">
                  <c:v>3.50988228060864</c:v>
                </c:pt>
                <c:pt idx="573">
                  <c:v>3.0502478270237701</c:v>
                </c:pt>
                <c:pt idx="574">
                  <c:v>2.9140476148086201</c:v>
                </c:pt>
                <c:pt idx="575">
                  <c:v>3.3327410039976302</c:v>
                </c:pt>
                <c:pt idx="576">
                  <c:v>3.9350000888460399</c:v>
                </c:pt>
                <c:pt idx="577">
                  <c:v>3.7483728714504401</c:v>
                </c:pt>
                <c:pt idx="578">
                  <c:v>3.4124367495901802</c:v>
                </c:pt>
                <c:pt idx="579">
                  <c:v>3.19653554926948</c:v>
                </c:pt>
                <c:pt idx="580">
                  <c:v>2.9958786854060602</c:v>
                </c:pt>
                <c:pt idx="581">
                  <c:v>3.1838655936254301</c:v>
                </c:pt>
                <c:pt idx="582">
                  <c:v>3.06345540911911</c:v>
                </c:pt>
                <c:pt idx="583">
                  <c:v>3.4658458084489898</c:v>
                </c:pt>
                <c:pt idx="584">
                  <c:v>4.0931483875481103</c:v>
                </c:pt>
                <c:pt idx="585">
                  <c:v>4.2922493791666296</c:v>
                </c:pt>
                <c:pt idx="586">
                  <c:v>4.0902838456275896</c:v>
                </c:pt>
                <c:pt idx="587">
                  <c:v>4.0532755522304997</c:v>
                </c:pt>
                <c:pt idx="588">
                  <c:v>3.9809203046591102</c:v>
                </c:pt>
                <c:pt idx="589">
                  <c:v>4.1122548266506698</c:v>
                </c:pt>
                <c:pt idx="590">
                  <c:v>4.2068383499989901</c:v>
                </c:pt>
                <c:pt idx="591">
                  <c:v>3.9921348984091201</c:v>
                </c:pt>
                <c:pt idx="592">
                  <c:v>3.9475709228951099</c:v>
                </c:pt>
                <c:pt idx="593">
                  <c:v>3.9826070613959201</c:v>
                </c:pt>
                <c:pt idx="594">
                  <c:v>4.1386948372809096</c:v>
                </c:pt>
                <c:pt idx="595">
                  <c:v>4.0320735046070899</c:v>
                </c:pt>
                <c:pt idx="596">
                  <c:v>3.79206176051076</c:v>
                </c:pt>
                <c:pt idx="597">
                  <c:v>3.7429714849067</c:v>
                </c:pt>
                <c:pt idx="598">
                  <c:v>3.9295539357881202</c:v>
                </c:pt>
                <c:pt idx="599">
                  <c:v>3.7590381357687801</c:v>
                </c:pt>
                <c:pt idx="600">
                  <c:v>3.7043735613285</c:v>
                </c:pt>
                <c:pt idx="601">
                  <c:v>3.7227414330215902</c:v>
                </c:pt>
                <c:pt idx="602">
                  <c:v>4.24887929059817</c:v>
                </c:pt>
                <c:pt idx="603">
                  <c:v>4.54854261649609</c:v>
                </c:pt>
                <c:pt idx="604">
                  <c:v>4.9475632325733203</c:v>
                </c:pt>
                <c:pt idx="605">
                  <c:v>5.2554612597669301</c:v>
                </c:pt>
                <c:pt idx="606">
                  <c:v>5.3943945417947603</c:v>
                </c:pt>
                <c:pt idx="607">
                  <c:v>5.5729370355882999</c:v>
                </c:pt>
                <c:pt idx="608">
                  <c:v>5.4734050723981298</c:v>
                </c:pt>
                <c:pt idx="609">
                  <c:v>5.7799325124224801</c:v>
                </c:pt>
                <c:pt idx="610">
                  <c:v>6.2328564459755302</c:v>
                </c:pt>
                <c:pt idx="611">
                  <c:v>6.5281450097157503</c:v>
                </c:pt>
                <c:pt idx="612">
                  <c:v>6.28240292993853</c:v>
                </c:pt>
                <c:pt idx="613">
                  <c:v>6.2013420696954098</c:v>
                </c:pt>
                <c:pt idx="614">
                  <c:v>6.0437232222731003</c:v>
                </c:pt>
                <c:pt idx="615">
                  <c:v>6.1732744582240304</c:v>
                </c:pt>
                <c:pt idx="616">
                  <c:v>5.9785249627710098</c:v>
                </c:pt>
                <c:pt idx="617">
                  <c:v>5.7361182659734897</c:v>
                </c:pt>
                <c:pt idx="618">
                  <c:v>5.4365375062097803</c:v>
                </c:pt>
                <c:pt idx="619">
                  <c:v>5.0819596221519099</c:v>
                </c:pt>
                <c:pt idx="620">
                  <c:v>4.89425796610477</c:v>
                </c:pt>
                <c:pt idx="621">
                  <c:v>4.49949751804371</c:v>
                </c:pt>
                <c:pt idx="622">
                  <c:v>3.86100676748931</c:v>
                </c:pt>
                <c:pt idx="623">
                  <c:v>3.5735378772585</c:v>
                </c:pt>
                <c:pt idx="624">
                  <c:v>4.4573397677348696</c:v>
                </c:pt>
                <c:pt idx="625">
                  <c:v>4.8300549986231696</c:v>
                </c:pt>
                <c:pt idx="626">
                  <c:v>4.97040106556243</c:v>
                </c:pt>
                <c:pt idx="627">
                  <c:v>4.2709769712341696</c:v>
                </c:pt>
                <c:pt idx="628">
                  <c:v>3.91663831738407</c:v>
                </c:pt>
                <c:pt idx="629">
                  <c:v>3.6931503613421599</c:v>
                </c:pt>
                <c:pt idx="630">
                  <c:v>3.6360022379929902</c:v>
                </c:pt>
                <c:pt idx="631">
                  <c:v>3.6757955655438099</c:v>
                </c:pt>
                <c:pt idx="632">
                  <c:v>3.6991026278100101</c:v>
                </c:pt>
                <c:pt idx="633">
                  <c:v>4.0245377318625897</c:v>
                </c:pt>
                <c:pt idx="634">
                  <c:v>4.3168804812640902</c:v>
                </c:pt>
                <c:pt idx="635">
                  <c:v>4.4015850903352103</c:v>
                </c:pt>
                <c:pt idx="636">
                  <c:v>3.78203720179688</c:v>
                </c:pt>
                <c:pt idx="637">
                  <c:v>3.57233117274974</c:v>
                </c:pt>
                <c:pt idx="638">
                  <c:v>3.0395071163208498</c:v>
                </c:pt>
                <c:pt idx="639">
                  <c:v>3.3606679891096398</c:v>
                </c:pt>
                <c:pt idx="640">
                  <c:v>3.2492890245806199</c:v>
                </c:pt>
                <c:pt idx="641">
                  <c:v>3.2764685199688701</c:v>
                </c:pt>
                <c:pt idx="642">
                  <c:v>3.5471623015451601</c:v>
                </c:pt>
                <c:pt idx="643">
                  <c:v>3.4236915404562298</c:v>
                </c:pt>
                <c:pt idx="644">
                  <c:v>3.1367739982804101</c:v>
                </c:pt>
                <c:pt idx="645">
                  <c:v>3.1956472384470498</c:v>
                </c:pt>
                <c:pt idx="646">
                  <c:v>3.4826938218247498</c:v>
                </c:pt>
                <c:pt idx="647">
                  <c:v>3.81875678758793</c:v>
                </c:pt>
                <c:pt idx="648">
                  <c:v>4.0467733567467103</c:v>
                </c:pt>
                <c:pt idx="649">
                  <c:v>3.8686334539382399</c:v>
                </c:pt>
                <c:pt idx="650">
                  <c:v>3.7292776570730899</c:v>
                </c:pt>
                <c:pt idx="651">
                  <c:v>3.4120786990644301</c:v>
                </c:pt>
                <c:pt idx="652">
                  <c:v>3.8512284349200101</c:v>
                </c:pt>
                <c:pt idx="653">
                  <c:v>4.3352225587509396</c:v>
                </c:pt>
                <c:pt idx="654">
                  <c:v>4.4199719461605804</c:v>
                </c:pt>
                <c:pt idx="655">
                  <c:v>4.5679380214540597</c:v>
                </c:pt>
                <c:pt idx="656">
                  <c:v>4.7717657316674202</c:v>
                </c:pt>
                <c:pt idx="657">
                  <c:v>4.5960947956853602</c:v>
                </c:pt>
                <c:pt idx="658">
                  <c:v>4.1798514220063199</c:v>
                </c:pt>
                <c:pt idx="659">
                  <c:v>3.5682900213421598</c:v>
                </c:pt>
                <c:pt idx="660">
                  <c:v>3.25457404779252</c:v>
                </c:pt>
                <c:pt idx="661">
                  <c:v>3.5522890828356899</c:v>
                </c:pt>
                <c:pt idx="662">
                  <c:v>4.2522667278779398</c:v>
                </c:pt>
                <c:pt idx="663">
                  <c:v>4.6494224200790297</c:v>
                </c:pt>
                <c:pt idx="664">
                  <c:v>4.6314208991424604</c:v>
                </c:pt>
                <c:pt idx="665">
                  <c:v>4.0880262124202202</c:v>
                </c:pt>
                <c:pt idx="666">
                  <c:v>3.4726191837200302</c:v>
                </c:pt>
                <c:pt idx="667">
                  <c:v>3.4565297922663301</c:v>
                </c:pt>
                <c:pt idx="668">
                  <c:v>3.3902953386985502</c:v>
                </c:pt>
                <c:pt idx="669">
                  <c:v>3.3591147744595098</c:v>
                </c:pt>
                <c:pt idx="670">
                  <c:v>3.6186915887851301</c:v>
                </c:pt>
                <c:pt idx="671">
                  <c:v>3.9740409898736901</c:v>
                </c:pt>
                <c:pt idx="672">
                  <c:v>4.4828098590242096</c:v>
                </c:pt>
                <c:pt idx="673">
                  <c:v>4.2344373798611299</c:v>
                </c:pt>
                <c:pt idx="674">
                  <c:v>3.7586466303370099</c:v>
                </c:pt>
                <c:pt idx="675">
                  <c:v>3.49670865650838</c:v>
                </c:pt>
                <c:pt idx="676">
                  <c:v>3.5102243563208799</c:v>
                </c:pt>
                <c:pt idx="677">
                  <c:v>3.75258870633726</c:v>
                </c:pt>
                <c:pt idx="678">
                  <c:v>4.07240652247983</c:v>
                </c:pt>
                <c:pt idx="679">
                  <c:v>4.1499109421766303</c:v>
                </c:pt>
                <c:pt idx="680">
                  <c:v>4.2175837845749102</c:v>
                </c:pt>
                <c:pt idx="681">
                  <c:v>4.2977569004441696</c:v>
                </c:pt>
                <c:pt idx="682">
                  <c:v>4.1678692546359404</c:v>
                </c:pt>
                <c:pt idx="683">
                  <c:v>4.0813215195322599</c:v>
                </c:pt>
                <c:pt idx="684">
                  <c:v>3.0656415270432</c:v>
                </c:pt>
                <c:pt idx="685">
                  <c:v>3.0002659810266001</c:v>
                </c:pt>
                <c:pt idx="686">
                  <c:v>3.13707459836067</c:v>
                </c:pt>
                <c:pt idx="687">
                  <c:v>3.06232726241935</c:v>
                </c:pt>
                <c:pt idx="688">
                  <c:v>2.87664293902795</c:v>
                </c:pt>
                <c:pt idx="689">
                  <c:v>2.8707794396833801</c:v>
                </c:pt>
                <c:pt idx="690">
                  <c:v>2.7390473494230898</c:v>
                </c:pt>
                <c:pt idx="691">
                  <c:v>2.5873164195420499</c:v>
                </c:pt>
                <c:pt idx="692">
                  <c:v>2.5188916876573901</c:v>
                </c:pt>
                <c:pt idx="693">
                  <c:v>2.47972837329471</c:v>
                </c:pt>
                <c:pt idx="694">
                  <c:v>2.2148528482245999</c:v>
                </c:pt>
                <c:pt idx="695">
                  <c:v>2.1308127762603699</c:v>
                </c:pt>
                <c:pt idx="696">
                  <c:v>2.6131051968884602</c:v>
                </c:pt>
                <c:pt idx="697">
                  <c:v>2.8672508478660901</c:v>
                </c:pt>
                <c:pt idx="698">
                  <c:v>2.60100988452339</c:v>
                </c:pt>
                <c:pt idx="699">
                  <c:v>2.5415789247496599</c:v>
                </c:pt>
                <c:pt idx="700">
                  <c:v>2.5966621747693601</c:v>
                </c:pt>
                <c:pt idx="701">
                  <c:v>2.53798789216785</c:v>
                </c:pt>
                <c:pt idx="702">
                  <c:v>2.65482915403692</c:v>
                </c:pt>
                <c:pt idx="703">
                  <c:v>2.7274367765718601</c:v>
                </c:pt>
                <c:pt idx="704">
                  <c:v>2.9689493104128002</c:v>
                </c:pt>
                <c:pt idx="705">
                  <c:v>3.06362320074959</c:v>
                </c:pt>
                <c:pt idx="706">
                  <c:v>3.30535107707682</c:v>
                </c:pt>
                <c:pt idx="707">
                  <c:v>3.3602740188303701</c:v>
                </c:pt>
                <c:pt idx="708">
                  <c:v>4.7182814496066703</c:v>
                </c:pt>
                <c:pt idx="709">
                  <c:v>4.8642316221079298</c:v>
                </c:pt>
                <c:pt idx="710">
                  <c:v>5.3525622279226202</c:v>
                </c:pt>
                <c:pt idx="711">
                  <c:v>5.8171698714188604</c:v>
                </c:pt>
                <c:pt idx="712">
                  <c:v>6.1640144817714004</c:v>
                </c:pt>
                <c:pt idx="713">
                  <c:v>6.3136558986047699</c:v>
                </c:pt>
                <c:pt idx="714">
                  <c:v>6.4381642633649898</c:v>
                </c:pt>
                <c:pt idx="715">
                  <c:v>6.6634880005352697</c:v>
                </c:pt>
                <c:pt idx="716">
                  <c:v>6.3478470530525097</c:v>
                </c:pt>
                <c:pt idx="717">
                  <c:v>6.3715322254083899</c:v>
                </c:pt>
                <c:pt idx="718">
                  <c:v>6.6345231359622803</c:v>
                </c:pt>
                <c:pt idx="719">
                  <c:v>6.7730481981797404</c:v>
                </c:pt>
                <c:pt idx="720">
                  <c:v>5.5458354066678401</c:v>
                </c:pt>
                <c:pt idx="721">
                  <c:v>5.3392170318708896</c:v>
                </c:pt>
                <c:pt idx="722">
                  <c:v>5.03541205675449</c:v>
                </c:pt>
                <c:pt idx="723">
                  <c:v>4.5507834159787697</c:v>
                </c:pt>
                <c:pt idx="724">
                  <c:v>4.50626928170926</c:v>
                </c:pt>
                <c:pt idx="725">
                  <c:v>4.6468577938105602</c:v>
                </c:pt>
                <c:pt idx="726">
                  <c:v>4.8114055136106497</c:v>
                </c:pt>
                <c:pt idx="727">
                  <c:v>4.9045281971250603</c:v>
                </c:pt>
                <c:pt idx="728">
                  <c:v>5.0195736443805101</c:v>
                </c:pt>
                <c:pt idx="729">
                  <c:v>4.9036357279924196</c:v>
                </c:pt>
                <c:pt idx="730">
                  <c:v>4.7165339115990896</c:v>
                </c:pt>
                <c:pt idx="731">
                  <c:v>4.8305461995368004</c:v>
                </c:pt>
                <c:pt idx="732">
                  <c:v>4.3656058642819797</c:v>
                </c:pt>
                <c:pt idx="733">
                  <c:v>3.9402756478724998</c:v>
                </c:pt>
                <c:pt idx="734">
                  <c:v>4.0041779576549796</c:v>
                </c:pt>
                <c:pt idx="735">
                  <c:v>4.4134533855607296</c:v>
                </c:pt>
                <c:pt idx="736">
                  <c:v>4.28199324596088</c:v>
                </c:pt>
                <c:pt idx="737">
                  <c:v>3.9471469134122299</c:v>
                </c:pt>
                <c:pt idx="738">
                  <c:v>3.7813381657405301</c:v>
                </c:pt>
                <c:pt idx="739">
                  <c:v>3.1624407913067598</c:v>
                </c:pt>
                <c:pt idx="740">
                  <c:v>2.9975128075547102</c:v>
                </c:pt>
                <c:pt idx="741">
                  <c:v>3.01951892744481</c:v>
                </c:pt>
                <c:pt idx="742">
                  <c:v>2.9744973265691299</c:v>
                </c:pt>
                <c:pt idx="743">
                  <c:v>2.82857697534459</c:v>
                </c:pt>
                <c:pt idx="744">
                  <c:v>3.2383520192419599</c:v>
                </c:pt>
                <c:pt idx="745">
                  <c:v>3.6961941811620198</c:v>
                </c:pt>
                <c:pt idx="746">
                  <c:v>3.24906258456067</c:v>
                </c:pt>
                <c:pt idx="747">
                  <c:v>2.1481488636253698</c:v>
                </c:pt>
                <c:pt idx="748">
                  <c:v>2.8372710276752602</c:v>
                </c:pt>
                <c:pt idx="749">
                  <c:v>3.3340109778409999</c:v>
                </c:pt>
                <c:pt idx="750">
                  <c:v>3.6234050556000401</c:v>
                </c:pt>
                <c:pt idx="751">
                  <c:v>4.0484228802932396</c:v>
                </c:pt>
                <c:pt idx="752">
                  <c:v>4.0137769140482202</c:v>
                </c:pt>
                <c:pt idx="753">
                  <c:v>4.08696401060255</c:v>
                </c:pt>
                <c:pt idx="754">
                  <c:v>3.33187781216182</c:v>
                </c:pt>
                <c:pt idx="755">
                  <c:v>3.1500745747352199</c:v>
                </c:pt>
                <c:pt idx="756">
                  <c:v>3.5350925812845699</c:v>
                </c:pt>
                <c:pt idx="757">
                  <c:v>3.7590397515179399</c:v>
                </c:pt>
                <c:pt idx="758">
                  <c:v>4.6668788258859202</c:v>
                </c:pt>
                <c:pt idx="759">
                  <c:v>6.0848186846957502</c:v>
                </c:pt>
                <c:pt idx="760">
                  <c:v>5.89382264840527</c:v>
                </c:pt>
                <c:pt idx="761">
                  <c:v>5.8786056228511603</c:v>
                </c:pt>
                <c:pt idx="762">
                  <c:v>5.8058151222962602</c:v>
                </c:pt>
                <c:pt idx="763">
                  <c:v>5.5920717179489499</c:v>
                </c:pt>
                <c:pt idx="764">
                  <c:v>6.0001479919344396</c:v>
                </c:pt>
                <c:pt idx="765">
                  <c:v>6.2395425377388101</c:v>
                </c:pt>
                <c:pt idx="766">
                  <c:v>7.3748805761740401</c:v>
                </c:pt>
                <c:pt idx="767">
                  <c:v>7.3551079426380301</c:v>
                </c:pt>
                <c:pt idx="768">
                  <c:v>7.0701388258778897</c:v>
                </c:pt>
                <c:pt idx="769">
                  <c:v>7.2799733109722604</c:v>
                </c:pt>
                <c:pt idx="770">
                  <c:v>7.45367720703966</c:v>
                </c:pt>
                <c:pt idx="771">
                  <c:v>7.6825028968713998</c:v>
                </c:pt>
                <c:pt idx="772">
                  <c:v>7.6526209982298399</c:v>
                </c:pt>
                <c:pt idx="773">
                  <c:v>7.9863384593604598</c:v>
                </c:pt>
                <c:pt idx="774">
                  <c:v>8.1508066360549591</c:v>
                </c:pt>
                <c:pt idx="775">
                  <c:v>8.6954231380433598</c:v>
                </c:pt>
                <c:pt idx="776">
                  <c:v>8.6997495658851296</c:v>
                </c:pt>
                <c:pt idx="777">
                  <c:v>8.4068154481183193</c:v>
                </c:pt>
                <c:pt idx="778">
                  <c:v>7.7966188699907502</c:v>
                </c:pt>
                <c:pt idx="779">
                  <c:v>7.8170286766460801</c:v>
                </c:pt>
              </c:numCache>
            </c:numRef>
          </c:val>
          <c:smooth val="0"/>
          <c:extLst>
            <c:ext xmlns:c16="http://schemas.microsoft.com/office/drawing/2014/chart" uri="{C3380CC4-5D6E-409C-BE32-E72D297353CC}">
              <c16:uniqueId val="{0000000E-4E9E-4148-8706-DC73DC39120D}"/>
            </c:ext>
          </c:extLst>
        </c:ser>
        <c:ser>
          <c:idx val="5"/>
          <c:order val="5"/>
          <c:tx>
            <c:strRef>
              <c:f>'CPI EM'!$G$1</c:f>
              <c:strCache>
                <c:ptCount val="1"/>
                <c:pt idx="0">
                  <c:v>South Africa</c:v>
                </c:pt>
              </c:strCache>
            </c:strRef>
          </c:tx>
          <c:spPr>
            <a:ln w="19050" cap="rnd">
              <a:solidFill>
                <a:srgbClr val="FFFFFF">
                  <a:lumMod val="65000"/>
                </a:srgbClr>
              </a:solidFill>
              <a:round/>
            </a:ln>
            <a:effectLst/>
          </c:spPr>
          <c:marker>
            <c:symbol val="none"/>
          </c:marker>
          <c:dLbls>
            <c:dLbl>
              <c:idx val="778"/>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4E9E-4148-8706-DC73DC39120D}"/>
                </c:ext>
              </c:extLst>
            </c:dLbl>
            <c:spPr>
              <a:noFill/>
              <a:ln>
                <a:solidFill>
                  <a:srgbClr val="FFFFFF">
                    <a:lumMod val="65000"/>
                  </a:srgb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EM'!$A$3:$A$782</c:f>
              <c:numCache>
                <c:formatCode>m/d/yyyy</c:formatCode>
                <c:ptCount val="780"/>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numCache>
            </c:numRef>
          </c:cat>
          <c:val>
            <c:numRef>
              <c:f>'CPI EM'!$G$3:$G$782</c:f>
              <c:numCache>
                <c:formatCode>0.0_);\(0.0\)</c:formatCode>
                <c:ptCount val="780"/>
                <c:pt idx="0">
                  <c:v>3.9426523297490799</c:v>
                </c:pt>
                <c:pt idx="1">
                  <c:v>3.9426523297490799</c:v>
                </c:pt>
                <c:pt idx="2">
                  <c:v>3.9285714285714399</c:v>
                </c:pt>
                <c:pt idx="3">
                  <c:v>4.6428571428571397</c:v>
                </c:pt>
                <c:pt idx="4">
                  <c:v>4.2704626334519604</c:v>
                </c:pt>
                <c:pt idx="5">
                  <c:v>3.9007092198581899</c:v>
                </c:pt>
                <c:pt idx="6">
                  <c:v>4.2402826855123799</c:v>
                </c:pt>
                <c:pt idx="7">
                  <c:v>2.7777777777777799</c:v>
                </c:pt>
                <c:pt idx="8">
                  <c:v>2.0689655172413799</c:v>
                </c:pt>
                <c:pt idx="9">
                  <c:v>2.0689655172413799</c:v>
                </c:pt>
                <c:pt idx="10">
                  <c:v>2.7777777777777799</c:v>
                </c:pt>
                <c:pt idx="11">
                  <c:v>3.1250000000000302</c:v>
                </c:pt>
                <c:pt idx="12">
                  <c:v>2.4137931034482998</c:v>
                </c:pt>
                <c:pt idx="13">
                  <c:v>2.0689655172413799</c:v>
                </c:pt>
                <c:pt idx="14">
                  <c:v>2.0618556701030899</c:v>
                </c:pt>
                <c:pt idx="15">
                  <c:v>1.3651877133105901</c:v>
                </c:pt>
                <c:pt idx="16">
                  <c:v>1.3651877133105901</c:v>
                </c:pt>
                <c:pt idx="17">
                  <c:v>1.70648464163824</c:v>
                </c:pt>
                <c:pt idx="18">
                  <c:v>0.677966101694921</c:v>
                </c:pt>
                <c:pt idx="19">
                  <c:v>0.33783783783785798</c:v>
                </c:pt>
                <c:pt idx="20">
                  <c:v>0.33783783783785798</c:v>
                </c:pt>
                <c:pt idx="21">
                  <c:v>0.67567567567569897</c:v>
                </c:pt>
                <c:pt idx="22">
                  <c:v>1.01351351351354</c:v>
                </c:pt>
                <c:pt idx="23">
                  <c:v>0.673400673400679</c:v>
                </c:pt>
                <c:pt idx="24">
                  <c:v>0.336700336700339</c:v>
                </c:pt>
                <c:pt idx="25">
                  <c:v>0.67567567567569897</c:v>
                </c:pt>
                <c:pt idx="26">
                  <c:v>0.673400673400679</c:v>
                </c:pt>
                <c:pt idx="27">
                  <c:v>1.010101010101</c:v>
                </c:pt>
                <c:pt idx="28">
                  <c:v>1.34680134680131</c:v>
                </c:pt>
                <c:pt idx="29">
                  <c:v>1.3422818791946101</c:v>
                </c:pt>
                <c:pt idx="30">
                  <c:v>1.6835016835016601</c:v>
                </c:pt>
                <c:pt idx="31">
                  <c:v>2.0202020202019999</c:v>
                </c:pt>
                <c:pt idx="32">
                  <c:v>2.0202020202019999</c:v>
                </c:pt>
                <c:pt idx="33">
                  <c:v>1.67785234899327</c:v>
                </c:pt>
                <c:pt idx="34">
                  <c:v>1.33779264214044</c:v>
                </c:pt>
                <c:pt idx="35">
                  <c:v>1.33779264214044</c:v>
                </c:pt>
                <c:pt idx="36">
                  <c:v>2.0134228187919301</c:v>
                </c:pt>
                <c:pt idx="37">
                  <c:v>2.3489932885905902</c:v>
                </c:pt>
                <c:pt idx="38">
                  <c:v>2.0066889632106801</c:v>
                </c:pt>
                <c:pt idx="39">
                  <c:v>2</c:v>
                </c:pt>
                <c:pt idx="40">
                  <c:v>2.32558139534886</c:v>
                </c:pt>
                <c:pt idx="41">
                  <c:v>1.98675496688742</c:v>
                </c:pt>
                <c:pt idx="42">
                  <c:v>1.98675496688742</c:v>
                </c:pt>
                <c:pt idx="43">
                  <c:v>1.9801980198019999</c:v>
                </c:pt>
                <c:pt idx="44">
                  <c:v>1.9801980198019999</c:v>
                </c:pt>
                <c:pt idx="45">
                  <c:v>1.9801980198019999</c:v>
                </c:pt>
                <c:pt idx="46">
                  <c:v>2.6402640264026398</c:v>
                </c:pt>
                <c:pt idx="47">
                  <c:v>1.9801980198019999</c:v>
                </c:pt>
                <c:pt idx="48">
                  <c:v>1.6447368421052799</c:v>
                </c:pt>
                <c:pt idx="49">
                  <c:v>1.3114754098360799</c:v>
                </c:pt>
                <c:pt idx="50">
                  <c:v>1.6393442622951</c:v>
                </c:pt>
                <c:pt idx="51">
                  <c:v>1.63398692810457</c:v>
                </c:pt>
                <c:pt idx="52">
                  <c:v>1.29870129870131</c:v>
                </c:pt>
                <c:pt idx="53">
                  <c:v>1.29870129870131</c:v>
                </c:pt>
                <c:pt idx="54">
                  <c:v>1.29870129870131</c:v>
                </c:pt>
                <c:pt idx="55">
                  <c:v>0.97087378640775801</c:v>
                </c:pt>
                <c:pt idx="56">
                  <c:v>0.97087378640775801</c:v>
                </c:pt>
                <c:pt idx="57">
                  <c:v>0.97087378640775801</c:v>
                </c:pt>
                <c:pt idx="58">
                  <c:v>0.32154340836013101</c:v>
                </c:pt>
                <c:pt idx="59">
                  <c:v>1.61812297734627</c:v>
                </c:pt>
                <c:pt idx="60">
                  <c:v>1.94174757281553</c:v>
                </c:pt>
                <c:pt idx="61">
                  <c:v>1.61812297734627</c:v>
                </c:pt>
                <c:pt idx="62">
                  <c:v>1.2903225806451499</c:v>
                </c:pt>
                <c:pt idx="63">
                  <c:v>0.96463022508039398</c:v>
                </c:pt>
                <c:pt idx="64">
                  <c:v>0.64102564102564596</c:v>
                </c:pt>
                <c:pt idx="65">
                  <c:v>0.961538461538469</c:v>
                </c:pt>
                <c:pt idx="66">
                  <c:v>1.2820512820512899</c:v>
                </c:pt>
                <c:pt idx="67">
                  <c:v>1.6025641025641</c:v>
                </c:pt>
                <c:pt idx="68">
                  <c:v>1.6025641025641</c:v>
                </c:pt>
                <c:pt idx="69">
                  <c:v>1.6025641025641</c:v>
                </c:pt>
                <c:pt idx="70">
                  <c:v>1.6025641025641</c:v>
                </c:pt>
                <c:pt idx="71">
                  <c:v>0.95541401273884496</c:v>
                </c:pt>
                <c:pt idx="72">
                  <c:v>0.63492063492062401</c:v>
                </c:pt>
                <c:pt idx="73">
                  <c:v>0.95541401273884496</c:v>
                </c:pt>
                <c:pt idx="74">
                  <c:v>1.9108280254776899</c:v>
                </c:pt>
                <c:pt idx="75">
                  <c:v>2.2292993630572902</c:v>
                </c:pt>
                <c:pt idx="76">
                  <c:v>2.2292993630572902</c:v>
                </c:pt>
                <c:pt idx="77">
                  <c:v>2.2222222222222099</c:v>
                </c:pt>
                <c:pt idx="78">
                  <c:v>2.53164556962024</c:v>
                </c:pt>
                <c:pt idx="79">
                  <c:v>2.52365930599368</c:v>
                </c:pt>
                <c:pt idx="80">
                  <c:v>3.1545741324921099</c:v>
                </c:pt>
                <c:pt idx="81">
                  <c:v>3.4700315457413198</c:v>
                </c:pt>
                <c:pt idx="82">
                  <c:v>4.1009463722397497</c:v>
                </c:pt>
                <c:pt idx="83">
                  <c:v>4.41640378548896</c:v>
                </c:pt>
                <c:pt idx="84">
                  <c:v>4.7318611987381596</c:v>
                </c:pt>
                <c:pt idx="85">
                  <c:v>4.7318611987381596</c:v>
                </c:pt>
                <c:pt idx="86">
                  <c:v>4.0625</c:v>
                </c:pt>
                <c:pt idx="87">
                  <c:v>4.3613707165109403</c:v>
                </c:pt>
                <c:pt idx="88">
                  <c:v>4.3613707165109403</c:v>
                </c:pt>
                <c:pt idx="89">
                  <c:v>4.3478260869565197</c:v>
                </c:pt>
                <c:pt idx="90">
                  <c:v>4.0123456790123502</c:v>
                </c:pt>
                <c:pt idx="91">
                  <c:v>4.3076923076923004</c:v>
                </c:pt>
                <c:pt idx="92">
                  <c:v>3.6697247706421798</c:v>
                </c:pt>
                <c:pt idx="93">
                  <c:v>3.6585365853658698</c:v>
                </c:pt>
                <c:pt idx="94">
                  <c:v>3.3333333333333401</c:v>
                </c:pt>
                <c:pt idx="95">
                  <c:v>3.32326283987913</c:v>
                </c:pt>
                <c:pt idx="96">
                  <c:v>3.31325301204819</c:v>
                </c:pt>
                <c:pt idx="97">
                  <c:v>3.9156626506024299</c:v>
                </c:pt>
                <c:pt idx="98">
                  <c:v>3.6036036036036201</c:v>
                </c:pt>
                <c:pt idx="99">
                  <c:v>3.2835820895522199</c:v>
                </c:pt>
                <c:pt idx="100">
                  <c:v>2.9850746268656598</c:v>
                </c:pt>
                <c:pt idx="101">
                  <c:v>3.2738095238095202</c:v>
                </c:pt>
                <c:pt idx="102">
                  <c:v>2.9673590504451002</c:v>
                </c:pt>
                <c:pt idx="103">
                  <c:v>2.65486725663719</c:v>
                </c:pt>
                <c:pt idx="104">
                  <c:v>4.1297935103245003</c:v>
                </c:pt>
                <c:pt idx="105">
                  <c:v>4.1176470588235201</c:v>
                </c:pt>
                <c:pt idx="106">
                  <c:v>3.8123167155425102</c:v>
                </c:pt>
                <c:pt idx="107">
                  <c:v>3.8011695906432799</c:v>
                </c:pt>
                <c:pt idx="108">
                  <c:v>3.79008746355685</c:v>
                </c:pt>
                <c:pt idx="109">
                  <c:v>3.1884057971014301</c:v>
                </c:pt>
                <c:pt idx="110">
                  <c:v>3.7681159420289898</c:v>
                </c:pt>
                <c:pt idx="111">
                  <c:v>3.7572254335260098</c:v>
                </c:pt>
                <c:pt idx="112">
                  <c:v>4.34782608695651</c:v>
                </c:pt>
                <c:pt idx="113">
                  <c:v>4.0345821325648403</c:v>
                </c:pt>
                <c:pt idx="114">
                  <c:v>4.6109510086455296</c:v>
                </c:pt>
                <c:pt idx="115">
                  <c:v>4.5977011494253004</c:v>
                </c:pt>
                <c:pt idx="116">
                  <c:v>3.1161473087818798</c:v>
                </c:pt>
                <c:pt idx="117">
                  <c:v>2.5423728813559201</c:v>
                </c:pt>
                <c:pt idx="118">
                  <c:v>2.5423728813559201</c:v>
                </c:pt>
                <c:pt idx="119">
                  <c:v>2.2535211267605701</c:v>
                </c:pt>
                <c:pt idx="120">
                  <c:v>1.9662921348314599</c:v>
                </c:pt>
                <c:pt idx="121">
                  <c:v>2.2471910112359699</c:v>
                </c:pt>
                <c:pt idx="122">
                  <c:v>1.95530726256983</c:v>
                </c:pt>
                <c:pt idx="123">
                  <c:v>1.949860724234</c:v>
                </c:pt>
                <c:pt idx="124">
                  <c:v>1.6666666666666801</c:v>
                </c:pt>
                <c:pt idx="125">
                  <c:v>1.6620498614958401</c:v>
                </c:pt>
                <c:pt idx="126">
                  <c:v>1.65289256198348</c:v>
                </c:pt>
                <c:pt idx="127">
                  <c:v>1.3736263736263701</c:v>
                </c:pt>
                <c:pt idx="128">
                  <c:v>1.92307692307691</c:v>
                </c:pt>
                <c:pt idx="129">
                  <c:v>2.2038567493113002</c:v>
                </c:pt>
                <c:pt idx="130">
                  <c:v>2.4793388429752299</c:v>
                </c:pt>
                <c:pt idx="131">
                  <c:v>2.7548209366391099</c:v>
                </c:pt>
                <c:pt idx="132">
                  <c:v>3.0303030303030298</c:v>
                </c:pt>
                <c:pt idx="133">
                  <c:v>2.7472527472527299</c:v>
                </c:pt>
                <c:pt idx="134">
                  <c:v>3.2876712328767002</c:v>
                </c:pt>
                <c:pt idx="135">
                  <c:v>3.2786885245901498</c:v>
                </c:pt>
                <c:pt idx="136">
                  <c:v>3.5519125683060002</c:v>
                </c:pt>
                <c:pt idx="137">
                  <c:v>3.26975476839237</c:v>
                </c:pt>
                <c:pt idx="138">
                  <c:v>2.9810298102980801</c:v>
                </c:pt>
                <c:pt idx="139">
                  <c:v>2.9810298102980801</c:v>
                </c:pt>
                <c:pt idx="140">
                  <c:v>2.9649595687331498</c:v>
                </c:pt>
                <c:pt idx="141">
                  <c:v>3.5040431266846399</c:v>
                </c:pt>
                <c:pt idx="142">
                  <c:v>3.4946236559139598</c:v>
                </c:pt>
                <c:pt idx="143">
                  <c:v>3.75335120643433</c:v>
                </c:pt>
                <c:pt idx="144">
                  <c:v>3.4759358288770201</c:v>
                </c:pt>
                <c:pt idx="145">
                  <c:v>3.4759358288770201</c:v>
                </c:pt>
                <c:pt idx="146">
                  <c:v>2.6525198938992101</c:v>
                </c:pt>
                <c:pt idx="147">
                  <c:v>5.0751879699248299</c:v>
                </c:pt>
                <c:pt idx="148">
                  <c:v>4.7979447298986404</c:v>
                </c:pt>
                <c:pt idx="149">
                  <c:v>4.7979447298986404</c:v>
                </c:pt>
                <c:pt idx="150">
                  <c:v>4.5221606648199799</c:v>
                </c:pt>
                <c:pt idx="151">
                  <c:v>7.2022160664820198</c:v>
                </c:pt>
                <c:pt idx="152">
                  <c:v>6.64094791953708</c:v>
                </c:pt>
                <c:pt idx="153">
                  <c:v>6.0855263157894797</c:v>
                </c:pt>
                <c:pt idx="154">
                  <c:v>5.8099794941900296</c:v>
                </c:pt>
                <c:pt idx="155">
                  <c:v>5.2631578947368496</c:v>
                </c:pt>
                <c:pt idx="156">
                  <c:v>5.2631578947368496</c:v>
                </c:pt>
                <c:pt idx="157">
                  <c:v>5.2631578947368496</c:v>
                </c:pt>
                <c:pt idx="158">
                  <c:v>7.8947368421052699</c:v>
                </c:pt>
                <c:pt idx="159">
                  <c:v>5.1282051282051198</c:v>
                </c:pt>
                <c:pt idx="160">
                  <c:v>5.1282051282051198</c:v>
                </c:pt>
                <c:pt idx="161">
                  <c:v>5.1282051282051198</c:v>
                </c:pt>
                <c:pt idx="162">
                  <c:v>5.1282051282051198</c:v>
                </c:pt>
                <c:pt idx="163">
                  <c:v>5.0000000000000204</c:v>
                </c:pt>
                <c:pt idx="164">
                  <c:v>5.0000000000000204</c:v>
                </c:pt>
                <c:pt idx="165">
                  <c:v>7.4999999999999902</c:v>
                </c:pt>
                <c:pt idx="166">
                  <c:v>7.4999999999999902</c:v>
                </c:pt>
                <c:pt idx="167">
                  <c:v>7.4999999999999902</c:v>
                </c:pt>
                <c:pt idx="168">
                  <c:v>7.4999999999999902</c:v>
                </c:pt>
                <c:pt idx="169">
                  <c:v>7.4999999999999902</c:v>
                </c:pt>
                <c:pt idx="170">
                  <c:v>4.8780487804878003</c:v>
                </c:pt>
                <c:pt idx="171">
                  <c:v>4.8780487804878003</c:v>
                </c:pt>
                <c:pt idx="172">
                  <c:v>4.8780487804878003</c:v>
                </c:pt>
                <c:pt idx="173">
                  <c:v>4.8780487804878003</c:v>
                </c:pt>
                <c:pt idx="174">
                  <c:v>7.31707317073172</c:v>
                </c:pt>
                <c:pt idx="175">
                  <c:v>7.1428571428571201</c:v>
                </c:pt>
                <c:pt idx="176">
                  <c:v>7.1428571428571201</c:v>
                </c:pt>
                <c:pt idx="177">
                  <c:v>6.9767441860465196</c:v>
                </c:pt>
                <c:pt idx="178">
                  <c:v>6.9767441860465196</c:v>
                </c:pt>
                <c:pt idx="179">
                  <c:v>6.9767441860465196</c:v>
                </c:pt>
                <c:pt idx="180">
                  <c:v>6.9767441860465196</c:v>
                </c:pt>
                <c:pt idx="181">
                  <c:v>6.9767441860465196</c:v>
                </c:pt>
                <c:pt idx="182">
                  <c:v>9.3023255813953707</c:v>
                </c:pt>
                <c:pt idx="183">
                  <c:v>11.6279069767442</c:v>
                </c:pt>
                <c:pt idx="184">
                  <c:v>11.6279069767442</c:v>
                </c:pt>
                <c:pt idx="185">
                  <c:v>11.6279069767442</c:v>
                </c:pt>
                <c:pt idx="186">
                  <c:v>11.363636363636401</c:v>
                </c:pt>
                <c:pt idx="187">
                  <c:v>8.8888888888888999</c:v>
                </c:pt>
                <c:pt idx="188">
                  <c:v>8.8888888888888999</c:v>
                </c:pt>
                <c:pt idx="189">
                  <c:v>8.6956521739130697</c:v>
                </c:pt>
                <c:pt idx="190">
                  <c:v>8.6956521739130697</c:v>
                </c:pt>
                <c:pt idx="191">
                  <c:v>8.6956521739130697</c:v>
                </c:pt>
                <c:pt idx="192">
                  <c:v>10.869565217391299</c:v>
                </c:pt>
                <c:pt idx="193">
                  <c:v>10.869565217391299</c:v>
                </c:pt>
                <c:pt idx="194">
                  <c:v>10.6382978723404</c:v>
                </c:pt>
                <c:pt idx="195">
                  <c:v>8.3333333333333393</c:v>
                </c:pt>
                <c:pt idx="196">
                  <c:v>10.4166666666667</c:v>
                </c:pt>
                <c:pt idx="197">
                  <c:v>12.5</c:v>
                </c:pt>
                <c:pt idx="198">
                  <c:v>10.2040816326531</c:v>
                </c:pt>
                <c:pt idx="199">
                  <c:v>12.244897959183699</c:v>
                </c:pt>
                <c:pt idx="200">
                  <c:v>14.285714285714301</c:v>
                </c:pt>
                <c:pt idx="201">
                  <c:v>12</c:v>
                </c:pt>
                <c:pt idx="202">
                  <c:v>14</c:v>
                </c:pt>
                <c:pt idx="203">
                  <c:v>14</c:v>
                </c:pt>
                <c:pt idx="204">
                  <c:v>13.7254901960784</c:v>
                </c:pt>
                <c:pt idx="205">
                  <c:v>15.6862745098039</c:v>
                </c:pt>
                <c:pt idx="206">
                  <c:v>13.461538461538501</c:v>
                </c:pt>
                <c:pt idx="207">
                  <c:v>15.384615384615399</c:v>
                </c:pt>
                <c:pt idx="208">
                  <c:v>13.207547169811299</c:v>
                </c:pt>
                <c:pt idx="209">
                  <c:v>12.9629629629629</c:v>
                </c:pt>
                <c:pt idx="210">
                  <c:v>14.814814814814801</c:v>
                </c:pt>
                <c:pt idx="211">
                  <c:v>12.7272727272727</c:v>
                </c:pt>
                <c:pt idx="212">
                  <c:v>12.5</c:v>
                </c:pt>
                <c:pt idx="213">
                  <c:v>12.5</c:v>
                </c:pt>
                <c:pt idx="214">
                  <c:v>12.280701754386</c:v>
                </c:pt>
                <c:pt idx="215">
                  <c:v>12.280701754386</c:v>
                </c:pt>
                <c:pt idx="216">
                  <c:v>10.3448275862069</c:v>
                </c:pt>
                <c:pt idx="217">
                  <c:v>10.1694915254237</c:v>
                </c:pt>
                <c:pt idx="218">
                  <c:v>11.864406779661</c:v>
                </c:pt>
                <c:pt idx="219">
                  <c:v>11.6666666666667</c:v>
                </c:pt>
                <c:pt idx="220">
                  <c:v>11.6666666666667</c:v>
                </c:pt>
                <c:pt idx="221">
                  <c:v>11.4754098360656</c:v>
                </c:pt>
                <c:pt idx="222">
                  <c:v>9.6774193548387206</c:v>
                </c:pt>
                <c:pt idx="223">
                  <c:v>12.9032258064516</c:v>
                </c:pt>
                <c:pt idx="224">
                  <c:v>11.1111111111111</c:v>
                </c:pt>
                <c:pt idx="225">
                  <c:v>11.1111111111111</c:v>
                </c:pt>
                <c:pt idx="226">
                  <c:v>9.375</c:v>
                </c:pt>
                <c:pt idx="227">
                  <c:v>10.9375</c:v>
                </c:pt>
                <c:pt idx="228">
                  <c:v>12.5</c:v>
                </c:pt>
                <c:pt idx="229">
                  <c:v>10.7692307692308</c:v>
                </c:pt>
                <c:pt idx="230">
                  <c:v>10.6060606060606</c:v>
                </c:pt>
                <c:pt idx="231">
                  <c:v>11.9402985074627</c:v>
                </c:pt>
                <c:pt idx="232">
                  <c:v>11.9402985074627</c:v>
                </c:pt>
                <c:pt idx="233">
                  <c:v>10.294117647058799</c:v>
                </c:pt>
                <c:pt idx="234">
                  <c:v>11.764705882352899</c:v>
                </c:pt>
                <c:pt idx="235">
                  <c:v>9.9999999999999805</c:v>
                </c:pt>
                <c:pt idx="236">
                  <c:v>9.9999999999999805</c:v>
                </c:pt>
                <c:pt idx="237">
                  <c:v>11.4285714285714</c:v>
                </c:pt>
                <c:pt idx="238">
                  <c:v>11.4285714285714</c:v>
                </c:pt>
                <c:pt idx="239">
                  <c:v>11.2676056338028</c:v>
                </c:pt>
                <c:pt idx="240">
                  <c:v>11.1111111111111</c:v>
                </c:pt>
                <c:pt idx="241">
                  <c:v>11.1111111111111</c:v>
                </c:pt>
                <c:pt idx="242">
                  <c:v>9.5890410958904102</c:v>
                </c:pt>
                <c:pt idx="243">
                  <c:v>9.3333333333333304</c:v>
                </c:pt>
                <c:pt idx="244">
                  <c:v>9.3333333333333304</c:v>
                </c:pt>
                <c:pt idx="245">
                  <c:v>9.3333333333333304</c:v>
                </c:pt>
                <c:pt idx="246">
                  <c:v>11.842105263157899</c:v>
                </c:pt>
                <c:pt idx="247">
                  <c:v>11.6883116883117</c:v>
                </c:pt>
                <c:pt idx="248">
                  <c:v>12.987012987012999</c:v>
                </c:pt>
                <c:pt idx="249">
                  <c:v>12.8205128205128</c:v>
                </c:pt>
                <c:pt idx="250">
                  <c:v>12.8205128205128</c:v>
                </c:pt>
                <c:pt idx="251">
                  <c:v>11.3924050632912</c:v>
                </c:pt>
                <c:pt idx="252">
                  <c:v>11.25</c:v>
                </c:pt>
                <c:pt idx="253">
                  <c:v>12.5</c:v>
                </c:pt>
                <c:pt idx="254">
                  <c:v>13.75</c:v>
                </c:pt>
                <c:pt idx="255">
                  <c:v>12.1951219512195</c:v>
                </c:pt>
                <c:pt idx="256">
                  <c:v>12.1951219512195</c:v>
                </c:pt>
                <c:pt idx="257">
                  <c:v>13.4146341463415</c:v>
                </c:pt>
                <c:pt idx="258">
                  <c:v>14.117647058823501</c:v>
                </c:pt>
                <c:pt idx="259">
                  <c:v>13.953488372093</c:v>
                </c:pt>
                <c:pt idx="260">
                  <c:v>13.7931034482759</c:v>
                </c:pt>
                <c:pt idx="261">
                  <c:v>13.636363636363599</c:v>
                </c:pt>
                <c:pt idx="262">
                  <c:v>13.636363636363599</c:v>
                </c:pt>
                <c:pt idx="263">
                  <c:v>14.772727272727201</c:v>
                </c:pt>
                <c:pt idx="264">
                  <c:v>13.483146067415699</c:v>
                </c:pt>
                <c:pt idx="265">
                  <c:v>13.3333333333333</c:v>
                </c:pt>
                <c:pt idx="266">
                  <c:v>13.1868131868132</c:v>
                </c:pt>
                <c:pt idx="267">
                  <c:v>13.0434782608696</c:v>
                </c:pt>
                <c:pt idx="268">
                  <c:v>14.130434782608701</c:v>
                </c:pt>
                <c:pt idx="269">
                  <c:v>15.0537634408602</c:v>
                </c:pt>
                <c:pt idx="270">
                  <c:v>12.3711340206186</c:v>
                </c:pt>
                <c:pt idx="271">
                  <c:v>11.2244897959184</c:v>
                </c:pt>
                <c:pt idx="272">
                  <c:v>13.1313131313131</c:v>
                </c:pt>
                <c:pt idx="273">
                  <c:v>14</c:v>
                </c:pt>
                <c:pt idx="274">
                  <c:v>15</c:v>
                </c:pt>
                <c:pt idx="275">
                  <c:v>15.8415841584159</c:v>
                </c:pt>
                <c:pt idx="276">
                  <c:v>15.8415841584159</c:v>
                </c:pt>
                <c:pt idx="277">
                  <c:v>16.6666666666667</c:v>
                </c:pt>
                <c:pt idx="278">
                  <c:v>15.5339805825243</c:v>
                </c:pt>
                <c:pt idx="279">
                  <c:v>15.384615384615399</c:v>
                </c:pt>
                <c:pt idx="280">
                  <c:v>15.2380952380952</c:v>
                </c:pt>
                <c:pt idx="281">
                  <c:v>14.018691588785099</c:v>
                </c:pt>
                <c:pt idx="282">
                  <c:v>14.678899082568799</c:v>
                </c:pt>
                <c:pt idx="283">
                  <c:v>16.5137614678899</c:v>
                </c:pt>
                <c:pt idx="284">
                  <c:v>16.071428571428601</c:v>
                </c:pt>
                <c:pt idx="285">
                  <c:v>14.912280701754399</c:v>
                </c:pt>
                <c:pt idx="286">
                  <c:v>14.7826086956522</c:v>
                </c:pt>
                <c:pt idx="287">
                  <c:v>13.675213675213699</c:v>
                </c:pt>
                <c:pt idx="288">
                  <c:v>13.675213675213699</c:v>
                </c:pt>
                <c:pt idx="289">
                  <c:v>13.445378151260501</c:v>
                </c:pt>
                <c:pt idx="290">
                  <c:v>15.966386554621799</c:v>
                </c:pt>
                <c:pt idx="291">
                  <c:v>16.6666666666667</c:v>
                </c:pt>
                <c:pt idx="292">
                  <c:v>16.528925619834698</c:v>
                </c:pt>
                <c:pt idx="293">
                  <c:v>16.393442622950801</c:v>
                </c:pt>
                <c:pt idx="294">
                  <c:v>14.4</c:v>
                </c:pt>
                <c:pt idx="295">
                  <c:v>14.1732283464567</c:v>
                </c:pt>
                <c:pt idx="296">
                  <c:v>13.0769230769231</c:v>
                </c:pt>
                <c:pt idx="297">
                  <c:v>13.740458015267199</c:v>
                </c:pt>
                <c:pt idx="298">
                  <c:v>14.3939393939394</c:v>
                </c:pt>
                <c:pt idx="299">
                  <c:v>13.533834586466099</c:v>
                </c:pt>
                <c:pt idx="300">
                  <c:v>14.285714285714301</c:v>
                </c:pt>
                <c:pt idx="301">
                  <c:v>14.814814814814801</c:v>
                </c:pt>
                <c:pt idx="302">
                  <c:v>13.0434782608696</c:v>
                </c:pt>
                <c:pt idx="303">
                  <c:v>12.857142857142801</c:v>
                </c:pt>
                <c:pt idx="304">
                  <c:v>12.7659574468085</c:v>
                </c:pt>
                <c:pt idx="305">
                  <c:v>11.971830985915499</c:v>
                </c:pt>
                <c:pt idx="306">
                  <c:v>12.587412587412601</c:v>
                </c:pt>
                <c:pt idx="307">
                  <c:v>12.413793103448301</c:v>
                </c:pt>
                <c:pt idx="308">
                  <c:v>11.5646258503401</c:v>
                </c:pt>
                <c:pt idx="309">
                  <c:v>10.738255033557101</c:v>
                </c:pt>
                <c:pt idx="310">
                  <c:v>10.596026490066199</c:v>
                </c:pt>
                <c:pt idx="311">
                  <c:v>10.596026490066199</c:v>
                </c:pt>
                <c:pt idx="312">
                  <c:v>10.526315789473699</c:v>
                </c:pt>
                <c:pt idx="313">
                  <c:v>9.6774193548387206</c:v>
                </c:pt>
                <c:pt idx="314">
                  <c:v>10.2564102564102</c:v>
                </c:pt>
                <c:pt idx="315">
                  <c:v>10.7594936708861</c:v>
                </c:pt>
                <c:pt idx="316">
                  <c:v>11.320754716981099</c:v>
                </c:pt>
                <c:pt idx="317">
                  <c:v>11.9496855345912</c:v>
                </c:pt>
                <c:pt idx="318">
                  <c:v>11.8012422360248</c:v>
                </c:pt>
                <c:pt idx="319">
                  <c:v>11.656441717791401</c:v>
                </c:pt>
                <c:pt idx="320">
                  <c:v>11.5853658536585</c:v>
                </c:pt>
                <c:pt idx="321">
                  <c:v>12.7272727272727</c:v>
                </c:pt>
                <c:pt idx="322">
                  <c:v>12.5748502994012</c:v>
                </c:pt>
                <c:pt idx="323">
                  <c:v>13.1736526946108</c:v>
                </c:pt>
                <c:pt idx="324">
                  <c:v>13.6904761904762</c:v>
                </c:pt>
                <c:pt idx="325">
                  <c:v>16.470588235294102</c:v>
                </c:pt>
                <c:pt idx="326">
                  <c:v>15.116279069767501</c:v>
                </c:pt>
                <c:pt idx="327">
                  <c:v>16</c:v>
                </c:pt>
                <c:pt idx="328">
                  <c:v>15.819209039547999</c:v>
                </c:pt>
                <c:pt idx="329">
                  <c:v>16.8539325842696</c:v>
                </c:pt>
                <c:pt idx="330">
                  <c:v>16.1111111111111</c:v>
                </c:pt>
                <c:pt idx="331">
                  <c:v>15.934065934066</c:v>
                </c:pt>
                <c:pt idx="332">
                  <c:v>16.9398907103825</c:v>
                </c:pt>
                <c:pt idx="333">
                  <c:v>16.6666666666667</c:v>
                </c:pt>
                <c:pt idx="334">
                  <c:v>17.021276595744698</c:v>
                </c:pt>
                <c:pt idx="335">
                  <c:v>18.518518518518501</c:v>
                </c:pt>
                <c:pt idx="336">
                  <c:v>20.9424083769633</c:v>
                </c:pt>
                <c:pt idx="337">
                  <c:v>17.6767676767677</c:v>
                </c:pt>
                <c:pt idx="338">
                  <c:v>19.191919191919201</c:v>
                </c:pt>
                <c:pt idx="339">
                  <c:v>18.226600985221602</c:v>
                </c:pt>
                <c:pt idx="340">
                  <c:v>17.0731707317073</c:v>
                </c:pt>
                <c:pt idx="341">
                  <c:v>16.826923076923102</c:v>
                </c:pt>
                <c:pt idx="342">
                  <c:v>18.6602870813397</c:v>
                </c:pt>
                <c:pt idx="343">
                  <c:v>18.957345971563999</c:v>
                </c:pt>
                <c:pt idx="344">
                  <c:v>19.6261682242991</c:v>
                </c:pt>
                <c:pt idx="345">
                  <c:v>19.354838709677399</c:v>
                </c:pt>
                <c:pt idx="346">
                  <c:v>19.090909090909101</c:v>
                </c:pt>
                <c:pt idx="347">
                  <c:v>18.303571428571399</c:v>
                </c:pt>
                <c:pt idx="348">
                  <c:v>16.017316017315999</c:v>
                </c:pt>
                <c:pt idx="349">
                  <c:v>16.7381974248927</c:v>
                </c:pt>
                <c:pt idx="350">
                  <c:v>16.9491525423729</c:v>
                </c:pt>
                <c:pt idx="351">
                  <c:v>16.6666666666667</c:v>
                </c:pt>
                <c:pt idx="352">
                  <c:v>17.5</c:v>
                </c:pt>
                <c:pt idx="353">
                  <c:v>17.283950617283999</c:v>
                </c:pt>
                <c:pt idx="354">
                  <c:v>15.7258064516129</c:v>
                </c:pt>
                <c:pt idx="355">
                  <c:v>16.334661354581701</c:v>
                </c:pt>
                <c:pt idx="356">
                  <c:v>15.625</c:v>
                </c:pt>
                <c:pt idx="357">
                  <c:v>15.444015444015401</c:v>
                </c:pt>
                <c:pt idx="358">
                  <c:v>15.267175572519101</c:v>
                </c:pt>
                <c:pt idx="359">
                  <c:v>14.7169811320755</c:v>
                </c:pt>
                <c:pt idx="360">
                  <c:v>14.179104477611901</c:v>
                </c:pt>
                <c:pt idx="361">
                  <c:v>13.235294117646999</c:v>
                </c:pt>
                <c:pt idx="362">
                  <c:v>13.4057971014493</c:v>
                </c:pt>
                <c:pt idx="363">
                  <c:v>12.857142857142801</c:v>
                </c:pt>
                <c:pt idx="364">
                  <c:v>13.1205673758865</c:v>
                </c:pt>
                <c:pt idx="365">
                  <c:v>12.280701754386</c:v>
                </c:pt>
                <c:pt idx="366">
                  <c:v>12.8919860627178</c:v>
                </c:pt>
                <c:pt idx="367">
                  <c:v>12.328767123287699</c:v>
                </c:pt>
                <c:pt idx="368">
                  <c:v>12.162162162162099</c:v>
                </c:pt>
                <c:pt idx="369">
                  <c:v>12.3745819397994</c:v>
                </c:pt>
                <c:pt idx="370">
                  <c:v>12.251655629139099</c:v>
                </c:pt>
                <c:pt idx="371">
                  <c:v>12.5</c:v>
                </c:pt>
                <c:pt idx="372">
                  <c:v>13.398692810457501</c:v>
                </c:pt>
                <c:pt idx="373">
                  <c:v>13.636363636363701</c:v>
                </c:pt>
                <c:pt idx="374">
                  <c:v>13.7380191693291</c:v>
                </c:pt>
                <c:pt idx="375">
                  <c:v>14.2405063291139</c:v>
                </c:pt>
                <c:pt idx="376">
                  <c:v>14.733542319749199</c:v>
                </c:pt>
                <c:pt idx="377">
                  <c:v>15.625</c:v>
                </c:pt>
                <c:pt idx="378">
                  <c:v>15.4320987654321</c:v>
                </c:pt>
                <c:pt idx="379">
                  <c:v>15.548780487804899</c:v>
                </c:pt>
                <c:pt idx="380">
                  <c:v>15.060240963855399</c:v>
                </c:pt>
                <c:pt idx="381">
                  <c:v>14.5833333333333</c:v>
                </c:pt>
                <c:pt idx="382">
                  <c:v>15.044247787610599</c:v>
                </c:pt>
                <c:pt idx="383">
                  <c:v>15.4970760233918</c:v>
                </c:pt>
                <c:pt idx="384">
                  <c:v>15.273775216138301</c:v>
                </c:pt>
                <c:pt idx="385">
                  <c:v>15.1428571428571</c:v>
                </c:pt>
                <c:pt idx="386">
                  <c:v>14.8876404494382</c:v>
                </c:pt>
                <c:pt idx="387">
                  <c:v>14.404432132964001</c:v>
                </c:pt>
                <c:pt idx="388">
                  <c:v>13.934426229508199</c:v>
                </c:pt>
                <c:pt idx="389">
                  <c:v>13.5135135135135</c:v>
                </c:pt>
                <c:pt idx="390">
                  <c:v>13.1016042780749</c:v>
                </c:pt>
                <c:pt idx="391">
                  <c:v>13.456464379947199</c:v>
                </c:pt>
                <c:pt idx="392">
                  <c:v>14.397905759162301</c:v>
                </c:pt>
                <c:pt idx="393">
                  <c:v>14.285714285714301</c:v>
                </c:pt>
                <c:pt idx="394">
                  <c:v>15.128205128205099</c:v>
                </c:pt>
                <c:pt idx="395">
                  <c:v>14.430379746835399</c:v>
                </c:pt>
                <c:pt idx="396">
                  <c:v>14.25</c:v>
                </c:pt>
                <c:pt idx="397">
                  <c:v>14.8883374689826</c:v>
                </c:pt>
                <c:pt idx="398">
                  <c:v>14.1809290953545</c:v>
                </c:pt>
                <c:pt idx="399">
                  <c:v>14.769975786925</c:v>
                </c:pt>
                <c:pt idx="400">
                  <c:v>15.347721822542001</c:v>
                </c:pt>
                <c:pt idx="401">
                  <c:v>15.2380952380952</c:v>
                </c:pt>
                <c:pt idx="402">
                  <c:v>15.839243498818</c:v>
                </c:pt>
                <c:pt idx="403">
                  <c:v>15.5813953488372</c:v>
                </c:pt>
                <c:pt idx="404">
                  <c:v>15.3318077803204</c:v>
                </c:pt>
                <c:pt idx="405">
                  <c:v>16.590909090909101</c:v>
                </c:pt>
                <c:pt idx="406">
                  <c:v>15.3674832962138</c:v>
                </c:pt>
                <c:pt idx="407">
                  <c:v>16.371681415929199</c:v>
                </c:pt>
                <c:pt idx="408">
                  <c:v>16.192560175054702</c:v>
                </c:pt>
                <c:pt idx="409">
                  <c:v>15.7667386609071</c:v>
                </c:pt>
                <c:pt idx="410">
                  <c:v>15.631691648822301</c:v>
                </c:pt>
                <c:pt idx="411">
                  <c:v>15.400843881856501</c:v>
                </c:pt>
                <c:pt idx="412">
                  <c:v>14.5530145530146</c:v>
                </c:pt>
                <c:pt idx="413">
                  <c:v>15.082644628099199</c:v>
                </c:pt>
                <c:pt idx="414">
                  <c:v>14.6938775510204</c:v>
                </c:pt>
                <c:pt idx="415">
                  <c:v>14.285714285714301</c:v>
                </c:pt>
                <c:pt idx="416">
                  <c:v>13.492063492063499</c:v>
                </c:pt>
                <c:pt idx="417">
                  <c:v>11.695906432748499</c:v>
                </c:pt>
                <c:pt idx="418">
                  <c:v>11.1969111969112</c:v>
                </c:pt>
                <c:pt idx="419">
                  <c:v>9.5057034220532408</c:v>
                </c:pt>
                <c:pt idx="420">
                  <c:v>9.6045197740112993</c:v>
                </c:pt>
                <c:pt idx="421">
                  <c:v>8.9552238805969999</c:v>
                </c:pt>
                <c:pt idx="422">
                  <c:v>9.6296296296296404</c:v>
                </c:pt>
                <c:pt idx="423">
                  <c:v>11.1517367458866</c:v>
                </c:pt>
                <c:pt idx="424">
                  <c:v>10.7078039927405</c:v>
                </c:pt>
                <c:pt idx="425">
                  <c:v>10.0538599640934</c:v>
                </c:pt>
                <c:pt idx="426">
                  <c:v>9.9644128113878807</c:v>
                </c:pt>
                <c:pt idx="427">
                  <c:v>9.3309859154929597</c:v>
                </c:pt>
                <c:pt idx="428">
                  <c:v>8.9160839160839007</c:v>
                </c:pt>
                <c:pt idx="429">
                  <c:v>9.5986038394415498</c:v>
                </c:pt>
                <c:pt idx="430">
                  <c:v>9.2013888888888893</c:v>
                </c:pt>
                <c:pt idx="431">
                  <c:v>9.5486111111111107</c:v>
                </c:pt>
                <c:pt idx="432">
                  <c:v>9.9656357388315993</c:v>
                </c:pt>
                <c:pt idx="433">
                  <c:v>9.9315068493150598</c:v>
                </c:pt>
                <c:pt idx="434">
                  <c:v>9.1216216216215908</c:v>
                </c:pt>
                <c:pt idx="435">
                  <c:v>6.9078947368421098</c:v>
                </c:pt>
                <c:pt idx="436">
                  <c:v>7.2131147540983704</c:v>
                </c:pt>
                <c:pt idx="437">
                  <c:v>7.3409461663947901</c:v>
                </c:pt>
                <c:pt idx="438">
                  <c:v>8.0906148867314105</c:v>
                </c:pt>
                <c:pt idx="439">
                  <c:v>9.1787439613526605</c:v>
                </c:pt>
                <c:pt idx="440">
                  <c:v>10.1123595505618</c:v>
                </c:pt>
                <c:pt idx="441">
                  <c:v>9.7133757961783491</c:v>
                </c:pt>
                <c:pt idx="442">
                  <c:v>9.8569157392686595</c:v>
                </c:pt>
                <c:pt idx="443">
                  <c:v>9.8256735340728802</c:v>
                </c:pt>
                <c:pt idx="444">
                  <c:v>9.6875000000000195</c:v>
                </c:pt>
                <c:pt idx="445">
                  <c:v>9.8130841121495305</c:v>
                </c:pt>
                <c:pt idx="446">
                  <c:v>10.371517027863799</c:v>
                </c:pt>
                <c:pt idx="447">
                  <c:v>11.0769230769231</c:v>
                </c:pt>
                <c:pt idx="448">
                  <c:v>10.8562691131498</c:v>
                </c:pt>
                <c:pt idx="449">
                  <c:v>10.0303951367781</c:v>
                </c:pt>
                <c:pt idx="450">
                  <c:v>8.9820359281437003</c:v>
                </c:pt>
                <c:pt idx="451">
                  <c:v>7.6696165191740402</c:v>
                </c:pt>
                <c:pt idx="452">
                  <c:v>6.5597667638484003</c:v>
                </c:pt>
                <c:pt idx="453">
                  <c:v>6.3860667634252399</c:v>
                </c:pt>
                <c:pt idx="454">
                  <c:v>6.3675832127351901</c:v>
                </c:pt>
                <c:pt idx="455">
                  <c:v>6.9264069264069397</c:v>
                </c:pt>
                <c:pt idx="456">
                  <c:v>6.8376068376068302</c:v>
                </c:pt>
                <c:pt idx="457">
                  <c:v>6.5248226950354704</c:v>
                </c:pt>
                <c:pt idx="458">
                  <c:v>6.1711079943899199</c:v>
                </c:pt>
                <c:pt idx="459">
                  <c:v>5.5401662049861597</c:v>
                </c:pt>
                <c:pt idx="460">
                  <c:v>5.7931034482758701</c:v>
                </c:pt>
                <c:pt idx="461">
                  <c:v>6.9060773480662796</c:v>
                </c:pt>
                <c:pt idx="462">
                  <c:v>7.1428571428571601</c:v>
                </c:pt>
                <c:pt idx="463">
                  <c:v>7.3972602739726199</c:v>
                </c:pt>
                <c:pt idx="464">
                  <c:v>8.3447332421340707</c:v>
                </c:pt>
                <c:pt idx="465">
                  <c:v>9.0040927694406694</c:v>
                </c:pt>
                <c:pt idx="466">
                  <c:v>9.1156462585033999</c:v>
                </c:pt>
                <c:pt idx="467">
                  <c:v>9.3117408906882702</c:v>
                </c:pt>
                <c:pt idx="468">
                  <c:v>9.3333333333333393</c:v>
                </c:pt>
                <c:pt idx="469">
                  <c:v>9.8535286284953596</c:v>
                </c:pt>
                <c:pt idx="470">
                  <c:v>9.6433289299868008</c:v>
                </c:pt>
                <c:pt idx="471">
                  <c:v>9.8425196850393597</c:v>
                </c:pt>
                <c:pt idx="472">
                  <c:v>9.5176010430247793</c:v>
                </c:pt>
                <c:pt idx="473">
                  <c:v>8.7855297157622996</c:v>
                </c:pt>
                <c:pt idx="474">
                  <c:v>9.1025641025640898</c:v>
                </c:pt>
                <c:pt idx="475">
                  <c:v>8.6734693877550999</c:v>
                </c:pt>
                <c:pt idx="476">
                  <c:v>8.08080808080806</c:v>
                </c:pt>
                <c:pt idx="477">
                  <c:v>7.6345431789736899</c:v>
                </c:pt>
                <c:pt idx="478">
                  <c:v>6.8578553615960303</c:v>
                </c:pt>
                <c:pt idx="479">
                  <c:v>6.1728395061728101</c:v>
                </c:pt>
                <c:pt idx="480">
                  <c:v>5.7317073170731598</c:v>
                </c:pt>
                <c:pt idx="481">
                  <c:v>5.3333333333333499</c:v>
                </c:pt>
                <c:pt idx="482">
                  <c:v>5.4216867469879197</c:v>
                </c:pt>
                <c:pt idx="483">
                  <c:v>5.0179211469534204</c:v>
                </c:pt>
                <c:pt idx="484">
                  <c:v>5.1190476190476</c:v>
                </c:pt>
                <c:pt idx="485">
                  <c:v>5.2256532066508097</c:v>
                </c:pt>
                <c:pt idx="486">
                  <c:v>6.5804935370152799</c:v>
                </c:pt>
                <c:pt idx="487">
                  <c:v>7.6291079812206499</c:v>
                </c:pt>
                <c:pt idx="488">
                  <c:v>8.9953271028037403</c:v>
                </c:pt>
                <c:pt idx="489">
                  <c:v>8.9534883720930498</c:v>
                </c:pt>
                <c:pt idx="490">
                  <c:v>9.3348891481913601</c:v>
                </c:pt>
                <c:pt idx="491">
                  <c:v>8.9534883720930498</c:v>
                </c:pt>
                <c:pt idx="492">
                  <c:v>8.8811995386389899</c:v>
                </c:pt>
                <c:pt idx="493">
                  <c:v>8.6306098964326505</c:v>
                </c:pt>
                <c:pt idx="494">
                  <c:v>7.8857142857143003</c:v>
                </c:pt>
                <c:pt idx="495">
                  <c:v>7.62229806598405</c:v>
                </c:pt>
                <c:pt idx="496">
                  <c:v>7.0215175537938901</c:v>
                </c:pt>
                <c:pt idx="497">
                  <c:v>7.2234762979684204</c:v>
                </c:pt>
                <c:pt idx="498">
                  <c:v>4.85115766262403</c:v>
                </c:pt>
                <c:pt idx="499">
                  <c:v>3.27153762268268</c:v>
                </c:pt>
                <c:pt idx="500">
                  <c:v>1.92926045016078</c:v>
                </c:pt>
                <c:pt idx="501">
                  <c:v>1.70757737459976</c:v>
                </c:pt>
                <c:pt idx="502">
                  <c:v>1.92102454642475</c:v>
                </c:pt>
                <c:pt idx="503">
                  <c:v>2.2411953041622001</c:v>
                </c:pt>
                <c:pt idx="504">
                  <c:v>2.6483050847457799</c:v>
                </c:pt>
                <c:pt idx="505">
                  <c:v>2.3305084745762801</c:v>
                </c:pt>
                <c:pt idx="506">
                  <c:v>3.3898305084745801</c:v>
                </c:pt>
                <c:pt idx="507">
                  <c:v>4.5454545454545698</c:v>
                </c:pt>
                <c:pt idx="508">
                  <c:v>5.0793650793650702</c:v>
                </c:pt>
                <c:pt idx="509">
                  <c:v>5.1578947368421098</c:v>
                </c:pt>
                <c:pt idx="510">
                  <c:v>5.9936908517350096</c:v>
                </c:pt>
                <c:pt idx="511">
                  <c:v>6.8637803590284898</c:v>
                </c:pt>
                <c:pt idx="512">
                  <c:v>6.9400630914826502</c:v>
                </c:pt>
                <c:pt idx="513">
                  <c:v>7.0304302203568003</c:v>
                </c:pt>
                <c:pt idx="514">
                  <c:v>7.0157068062827204</c:v>
                </c:pt>
                <c:pt idx="515">
                  <c:v>6.9937369519833101</c:v>
                </c:pt>
                <c:pt idx="516">
                  <c:v>7.1207430340557201</c:v>
                </c:pt>
                <c:pt idx="517">
                  <c:v>7.76397515527949</c:v>
                </c:pt>
                <c:pt idx="518">
                  <c:v>7.3770491803278704</c:v>
                </c:pt>
                <c:pt idx="519">
                  <c:v>6.47118301314456</c:v>
                </c:pt>
                <c:pt idx="520">
                  <c:v>6.44511581067471</c:v>
                </c:pt>
                <c:pt idx="521">
                  <c:v>6.3063063063062996</c:v>
                </c:pt>
                <c:pt idx="522">
                  <c:v>5.2579365079364901</c:v>
                </c:pt>
                <c:pt idx="523">
                  <c:v>4.6442687747035798</c:v>
                </c:pt>
                <c:pt idx="524">
                  <c:v>4.4247787610619502</c:v>
                </c:pt>
                <c:pt idx="525">
                  <c:v>4.01960784313723</c:v>
                </c:pt>
                <c:pt idx="526">
                  <c:v>4.3052837573385601</c:v>
                </c:pt>
                <c:pt idx="527">
                  <c:v>4.5853658536585398</c:v>
                </c:pt>
                <c:pt idx="528">
                  <c:v>5.0096339113680104</c:v>
                </c:pt>
                <c:pt idx="529">
                  <c:v>5.9711388563478396</c:v>
                </c:pt>
                <c:pt idx="530">
                  <c:v>6.3192314257916804</c:v>
                </c:pt>
                <c:pt idx="531">
                  <c:v>7.6179654859858097</c:v>
                </c:pt>
                <c:pt idx="532">
                  <c:v>7.7341694882959802</c:v>
                </c:pt>
                <c:pt idx="533">
                  <c:v>8.1422125902896703</c:v>
                </c:pt>
                <c:pt idx="534">
                  <c:v>9.9636406142575602</c:v>
                </c:pt>
                <c:pt idx="535">
                  <c:v>10.7643931877118</c:v>
                </c:pt>
                <c:pt idx="536">
                  <c:v>11.4230896128857</c:v>
                </c:pt>
                <c:pt idx="537">
                  <c:v>13.191232731748601</c:v>
                </c:pt>
                <c:pt idx="538">
                  <c:v>14.007022326943099</c:v>
                </c:pt>
                <c:pt idx="539">
                  <c:v>13.5084199662956</c:v>
                </c:pt>
                <c:pt idx="540">
                  <c:v>12.539442996295801</c:v>
                </c:pt>
                <c:pt idx="541">
                  <c:v>11.0749627219737</c:v>
                </c:pt>
                <c:pt idx="542">
                  <c:v>10.6160246946718</c:v>
                </c:pt>
                <c:pt idx="543">
                  <c:v>9.0129321720770594</c:v>
                </c:pt>
                <c:pt idx="544">
                  <c:v>8.4832567301378798</c:v>
                </c:pt>
                <c:pt idx="545">
                  <c:v>7.3697916666666599</c:v>
                </c:pt>
                <c:pt idx="546">
                  <c:v>5.1525249935914097</c:v>
                </c:pt>
                <c:pt idx="547">
                  <c:v>4.8189699133095401</c:v>
                </c:pt>
                <c:pt idx="548">
                  <c:v>3.19727031467206</c:v>
                </c:pt>
                <c:pt idx="549">
                  <c:v>0.896525961897642</c:v>
                </c:pt>
                <c:pt idx="550">
                  <c:v>-1.42734096222467</c:v>
                </c:pt>
                <c:pt idx="551">
                  <c:v>-1.63450903281307</c:v>
                </c:pt>
                <c:pt idx="552">
                  <c:v>-1.99926856028282</c:v>
                </c:pt>
                <c:pt idx="553">
                  <c:v>-1.5865267268733201</c:v>
                </c:pt>
                <c:pt idx="554">
                  <c:v>-1.69861684057268</c:v>
                </c:pt>
                <c:pt idx="555">
                  <c:v>-1.8157608037767801</c:v>
                </c:pt>
                <c:pt idx="556">
                  <c:v>-1.8036557317516</c:v>
                </c:pt>
                <c:pt idx="557">
                  <c:v>-1.5401406742663</c:v>
                </c:pt>
                <c:pt idx="558">
                  <c:v>-0.84105314480743099</c:v>
                </c:pt>
                <c:pt idx="559">
                  <c:v>-1.25273656044758</c:v>
                </c:pt>
                <c:pt idx="560">
                  <c:v>-0.55106539309331803</c:v>
                </c:pt>
                <c:pt idx="561">
                  <c:v>0.50598543749228797</c:v>
                </c:pt>
                <c:pt idx="562">
                  <c:v>2.2593933341655301</c:v>
                </c:pt>
                <c:pt idx="563">
                  <c:v>2.19890054972511</c:v>
                </c:pt>
                <c:pt idx="564">
                  <c:v>2.0649334494340001</c:v>
                </c:pt>
                <c:pt idx="565">
                  <c:v>1.79811507936508</c:v>
                </c:pt>
                <c:pt idx="566">
                  <c:v>1.9377931374969299</c:v>
                </c:pt>
                <c:pt idx="567">
                  <c:v>2.1329059302182198</c:v>
                </c:pt>
                <c:pt idx="568">
                  <c:v>1.8737672583826399</c:v>
                </c:pt>
                <c:pt idx="569">
                  <c:v>1.57654883606355</c:v>
                </c:pt>
                <c:pt idx="570">
                  <c:v>2.12661339889367</c:v>
                </c:pt>
                <c:pt idx="571">
                  <c:v>2.5003079196945501</c:v>
                </c:pt>
                <c:pt idx="572">
                  <c:v>2.5612609284571102</c:v>
                </c:pt>
                <c:pt idx="573">
                  <c:v>2.3944007858546001</c:v>
                </c:pt>
                <c:pt idx="574">
                  <c:v>1.77001953125</c:v>
                </c:pt>
                <c:pt idx="575">
                  <c:v>2.0171149144254499</c:v>
                </c:pt>
                <c:pt idx="576">
                  <c:v>2.0962827544180298</c:v>
                </c:pt>
                <c:pt idx="577">
                  <c:v>2.1805335607260199</c:v>
                </c:pt>
                <c:pt idx="578">
                  <c:v>1.8646325220970801</c:v>
                </c:pt>
                <c:pt idx="579">
                  <c:v>1.79864799613713</c:v>
                </c:pt>
                <c:pt idx="580">
                  <c:v>2.4322362052274999</c:v>
                </c:pt>
                <c:pt idx="581">
                  <c:v>3.3951740026676398</c:v>
                </c:pt>
                <c:pt idx="582">
                  <c:v>3.3461723639865202</c:v>
                </c:pt>
                <c:pt idx="583">
                  <c:v>3.8812785388127899</c:v>
                </c:pt>
                <c:pt idx="584">
                  <c:v>4.0581102173129899</c:v>
                </c:pt>
                <c:pt idx="585">
                  <c:v>4.4849502338409897</c:v>
                </c:pt>
                <c:pt idx="586">
                  <c:v>4.5100155931389896</c:v>
                </c:pt>
                <c:pt idx="587">
                  <c:v>4.8172558418214404</c:v>
                </c:pt>
                <c:pt idx="588">
                  <c:v>5.1808523337710399</c:v>
                </c:pt>
                <c:pt idx="589">
                  <c:v>4.9117787315212196</c:v>
                </c:pt>
                <c:pt idx="590">
                  <c:v>5.3250921193391303</c:v>
                </c:pt>
                <c:pt idx="591">
                  <c:v>5.9646626348867597</c:v>
                </c:pt>
                <c:pt idx="592">
                  <c:v>6.0484347312463003</c:v>
                </c:pt>
                <c:pt idx="593">
                  <c:v>6.0279113404479903</c:v>
                </c:pt>
                <c:pt idx="594">
                  <c:v>6.20778010715118</c:v>
                </c:pt>
                <c:pt idx="595">
                  <c:v>6.15384615384614</c:v>
                </c:pt>
                <c:pt idx="596">
                  <c:v>6.4843659859236302</c:v>
                </c:pt>
                <c:pt idx="597">
                  <c:v>6.8977390106737104</c:v>
                </c:pt>
                <c:pt idx="598">
                  <c:v>7.2305750028693003</c:v>
                </c:pt>
                <c:pt idx="599">
                  <c:v>7.5683091345604296</c:v>
                </c:pt>
                <c:pt idx="600">
                  <c:v>8.2951403558498207</c:v>
                </c:pt>
                <c:pt idx="601">
                  <c:v>8.8767253688719698</c:v>
                </c:pt>
                <c:pt idx="602">
                  <c:v>9.6782122495717804</c:v>
                </c:pt>
                <c:pt idx="603">
                  <c:v>9.4168186100577902</c:v>
                </c:pt>
                <c:pt idx="604">
                  <c:v>9.7919231637337401</c:v>
                </c:pt>
                <c:pt idx="605">
                  <c:v>10.5348467800265</c:v>
                </c:pt>
                <c:pt idx="606">
                  <c:v>11.311805682744</c:v>
                </c:pt>
                <c:pt idx="607">
                  <c:v>11.250126226104801</c:v>
                </c:pt>
                <c:pt idx="608">
                  <c:v>11.261508368510601</c:v>
                </c:pt>
                <c:pt idx="609">
                  <c:v>10.667721956588499</c:v>
                </c:pt>
                <c:pt idx="610">
                  <c:v>10.3242173074671</c:v>
                </c:pt>
                <c:pt idx="611">
                  <c:v>9.3416740905860998</c:v>
                </c:pt>
                <c:pt idx="612">
                  <c:v>8.4362139917695398</c:v>
                </c:pt>
                <c:pt idx="613">
                  <c:v>9.0163934426229595</c:v>
                </c:pt>
                <c:pt idx="614">
                  <c:v>9.0909090909091006</c:v>
                </c:pt>
                <c:pt idx="615">
                  <c:v>8.8353413654618596</c:v>
                </c:pt>
                <c:pt idx="616">
                  <c:v>8.3665338645418394</c:v>
                </c:pt>
                <c:pt idx="617">
                  <c:v>7.2691552062868396</c:v>
                </c:pt>
                <c:pt idx="618">
                  <c:v>6.5764023210831803</c:v>
                </c:pt>
                <c:pt idx="619">
                  <c:v>6.3461538461538298</c:v>
                </c:pt>
                <c:pt idx="620">
                  <c:v>5.9273422562141498</c:v>
                </c:pt>
                <c:pt idx="621">
                  <c:v>5.5238095238095299</c:v>
                </c:pt>
                <c:pt idx="622">
                  <c:v>5.5238095238095299</c:v>
                </c:pt>
                <c:pt idx="623">
                  <c:v>6.1068702290076402</c:v>
                </c:pt>
                <c:pt idx="624">
                  <c:v>5.8823529411764497</c:v>
                </c:pt>
                <c:pt idx="625">
                  <c:v>5.4511278195488799</c:v>
                </c:pt>
                <c:pt idx="626">
                  <c:v>4.8148148148148202</c:v>
                </c:pt>
                <c:pt idx="627">
                  <c:v>4.4280442804428102</c:v>
                </c:pt>
                <c:pt idx="628">
                  <c:v>4.2279411764705896</c:v>
                </c:pt>
                <c:pt idx="629">
                  <c:v>3.8461538461538498</c:v>
                </c:pt>
                <c:pt idx="630">
                  <c:v>3.6297640653357601</c:v>
                </c:pt>
                <c:pt idx="631">
                  <c:v>3.25497287522606</c:v>
                </c:pt>
                <c:pt idx="632">
                  <c:v>3.2490974729241899</c:v>
                </c:pt>
                <c:pt idx="633">
                  <c:v>3.4296028880866198</c:v>
                </c:pt>
                <c:pt idx="634">
                  <c:v>3.6101083032490799</c:v>
                </c:pt>
                <c:pt idx="635">
                  <c:v>3.4172661870503598</c:v>
                </c:pt>
                <c:pt idx="636">
                  <c:v>3.5842293906810099</c:v>
                </c:pt>
                <c:pt idx="637">
                  <c:v>3.5650623885917998</c:v>
                </c:pt>
                <c:pt idx="638">
                  <c:v>3.8869257950529899</c:v>
                </c:pt>
                <c:pt idx="639">
                  <c:v>4.2402826855123497</c:v>
                </c:pt>
                <c:pt idx="640">
                  <c:v>4.58553791887124</c:v>
                </c:pt>
                <c:pt idx="641">
                  <c:v>5.1146384479717701</c:v>
                </c:pt>
                <c:pt idx="642">
                  <c:v>5.2539404553414899</c:v>
                </c:pt>
                <c:pt idx="643">
                  <c:v>5.2539404553414899</c:v>
                </c:pt>
                <c:pt idx="644">
                  <c:v>5.7692307692307496</c:v>
                </c:pt>
                <c:pt idx="645">
                  <c:v>6.2827225130890101</c:v>
                </c:pt>
                <c:pt idx="646">
                  <c:v>6.0975609756097597</c:v>
                </c:pt>
                <c:pt idx="647">
                  <c:v>6.26086956521738</c:v>
                </c:pt>
                <c:pt idx="648">
                  <c:v>6.2283737024221502</c:v>
                </c:pt>
                <c:pt idx="649">
                  <c:v>6.1962134251290699</c:v>
                </c:pt>
                <c:pt idx="650">
                  <c:v>6.12244897959184</c:v>
                </c:pt>
                <c:pt idx="651">
                  <c:v>6.2711864406779698</c:v>
                </c:pt>
                <c:pt idx="652">
                  <c:v>5.7335581787521104</c:v>
                </c:pt>
                <c:pt idx="653">
                  <c:v>5.7046979865771901</c:v>
                </c:pt>
                <c:pt idx="654">
                  <c:v>4.8252911813643999</c:v>
                </c:pt>
                <c:pt idx="655">
                  <c:v>5.3244592346089901</c:v>
                </c:pt>
                <c:pt idx="656">
                  <c:v>5.4545454545454604</c:v>
                </c:pt>
                <c:pt idx="657">
                  <c:v>5.4187192118226699</c:v>
                </c:pt>
                <c:pt idx="658">
                  <c:v>5.7471264367816097</c:v>
                </c:pt>
                <c:pt idx="659">
                  <c:v>5.7283142389525201</c:v>
                </c:pt>
                <c:pt idx="660">
                  <c:v>5.5374592833876299</c:v>
                </c:pt>
                <c:pt idx="661">
                  <c:v>5.9967585089141098</c:v>
                </c:pt>
                <c:pt idx="662">
                  <c:v>6.0897435897436001</c:v>
                </c:pt>
                <c:pt idx="663">
                  <c:v>5.7416267942583801</c:v>
                </c:pt>
                <c:pt idx="664">
                  <c:v>5.5821371610845301</c:v>
                </c:pt>
                <c:pt idx="665">
                  <c:v>5.3968253968253999</c:v>
                </c:pt>
                <c:pt idx="666">
                  <c:v>6.5079365079364999</c:v>
                </c:pt>
                <c:pt idx="667">
                  <c:v>6.3191153238546498</c:v>
                </c:pt>
                <c:pt idx="668">
                  <c:v>5.9561128526645604</c:v>
                </c:pt>
                <c:pt idx="669">
                  <c:v>5.6074766355140104</c:v>
                </c:pt>
                <c:pt idx="670">
                  <c:v>5.4347826086956603</c:v>
                </c:pt>
                <c:pt idx="671">
                  <c:v>5.2631578947368602</c:v>
                </c:pt>
                <c:pt idx="672">
                  <c:v>5.7098765432098801</c:v>
                </c:pt>
                <c:pt idx="673">
                  <c:v>5.81039755351682</c:v>
                </c:pt>
                <c:pt idx="674">
                  <c:v>5.8912386706948503</c:v>
                </c:pt>
                <c:pt idx="675">
                  <c:v>6.3348416289592597</c:v>
                </c:pt>
                <c:pt idx="676">
                  <c:v>6.7975830815710001</c:v>
                </c:pt>
                <c:pt idx="677">
                  <c:v>6.7771084337349397</c:v>
                </c:pt>
                <c:pt idx="678">
                  <c:v>6.5573770491803298</c:v>
                </c:pt>
                <c:pt idx="679">
                  <c:v>6.5378900445765398</c:v>
                </c:pt>
                <c:pt idx="680">
                  <c:v>6.0650887573964702</c:v>
                </c:pt>
                <c:pt idx="681">
                  <c:v>5.8997050147492702</c:v>
                </c:pt>
                <c:pt idx="682">
                  <c:v>5.74374079528718</c:v>
                </c:pt>
                <c:pt idx="683">
                  <c:v>5.4411764705882399</c:v>
                </c:pt>
                <c:pt idx="684">
                  <c:v>4.5255474452554596</c:v>
                </c:pt>
                <c:pt idx="685">
                  <c:v>4.1907514450866898</c:v>
                </c:pt>
                <c:pt idx="686">
                  <c:v>4.1369472182596301</c:v>
                </c:pt>
                <c:pt idx="687">
                  <c:v>4.5390070921985899</c:v>
                </c:pt>
                <c:pt idx="688">
                  <c:v>4.3847241867043696</c:v>
                </c:pt>
                <c:pt idx="689">
                  <c:v>4.6544428772919497</c:v>
                </c:pt>
                <c:pt idx="690">
                  <c:v>4.6153846153846203</c:v>
                </c:pt>
                <c:pt idx="691">
                  <c:v>4.4630404463040501</c:v>
                </c:pt>
                <c:pt idx="692">
                  <c:v>4.4630404463040501</c:v>
                </c:pt>
                <c:pt idx="693">
                  <c:v>4.5961002785515399</c:v>
                </c:pt>
                <c:pt idx="694">
                  <c:v>4.73537604456825</c:v>
                </c:pt>
                <c:pt idx="695">
                  <c:v>5.16039051603906</c:v>
                </c:pt>
                <c:pt idx="696">
                  <c:v>6.1452513966480504</c:v>
                </c:pt>
                <c:pt idx="697">
                  <c:v>6.9348127600554701</c:v>
                </c:pt>
                <c:pt idx="698">
                  <c:v>6.4383561643835696</c:v>
                </c:pt>
                <c:pt idx="699">
                  <c:v>6.5128900949796504</c:v>
                </c:pt>
                <c:pt idx="700">
                  <c:v>6.5040650406504001</c:v>
                </c:pt>
                <c:pt idx="701">
                  <c:v>6.4690026954178004</c:v>
                </c:pt>
                <c:pt idx="702">
                  <c:v>6.5508021390374402</c:v>
                </c:pt>
                <c:pt idx="703">
                  <c:v>6.2750333778370901</c:v>
                </c:pt>
                <c:pt idx="704">
                  <c:v>6.4085447263017299</c:v>
                </c:pt>
                <c:pt idx="705">
                  <c:v>6.6577896138481902</c:v>
                </c:pt>
                <c:pt idx="706">
                  <c:v>6.9148936170212796</c:v>
                </c:pt>
                <c:pt idx="707">
                  <c:v>7.0291777188328801</c:v>
                </c:pt>
                <c:pt idx="708">
                  <c:v>6.8421052631579</c:v>
                </c:pt>
                <c:pt idx="709">
                  <c:v>6.4850843060959802</c:v>
                </c:pt>
                <c:pt idx="710">
                  <c:v>6.1776061776061804</c:v>
                </c:pt>
                <c:pt idx="711">
                  <c:v>5.2229299363057198</c:v>
                </c:pt>
                <c:pt idx="712">
                  <c:v>5.3435114503816799</c:v>
                </c:pt>
                <c:pt idx="713">
                  <c:v>5.0632911392405102</c:v>
                </c:pt>
                <c:pt idx="714">
                  <c:v>4.2659974905897</c:v>
                </c:pt>
                <c:pt idx="715">
                  <c:v>4.5226130653266496</c:v>
                </c:pt>
                <c:pt idx="716">
                  <c:v>4.8933500627352498</c:v>
                </c:pt>
                <c:pt idx="717">
                  <c:v>4.7440699126092598</c:v>
                </c:pt>
                <c:pt idx="718">
                  <c:v>4.3532338308457801</c:v>
                </c:pt>
                <c:pt idx="719">
                  <c:v>4.4609665427509197</c:v>
                </c:pt>
                <c:pt idx="720">
                  <c:v>4.31034482758621</c:v>
                </c:pt>
                <c:pt idx="721">
                  <c:v>3.77588306942754</c:v>
                </c:pt>
                <c:pt idx="722">
                  <c:v>3.7575757575757498</c:v>
                </c:pt>
                <c:pt idx="723">
                  <c:v>4.2372881355932197</c:v>
                </c:pt>
                <c:pt idx="724">
                  <c:v>4.3478260869565402</c:v>
                </c:pt>
                <c:pt idx="725">
                  <c:v>4.3373493975903497</c:v>
                </c:pt>
                <c:pt idx="726">
                  <c:v>5.0541516245487399</c:v>
                </c:pt>
                <c:pt idx="727">
                  <c:v>4.8076923076923004</c:v>
                </c:pt>
                <c:pt idx="728">
                  <c:v>4.9043062200956999</c:v>
                </c:pt>
                <c:pt idx="729">
                  <c:v>5.0059594755661401</c:v>
                </c:pt>
                <c:pt idx="730">
                  <c:v>5.1251489868891396</c:v>
                </c:pt>
                <c:pt idx="731">
                  <c:v>4.5077105575326302</c:v>
                </c:pt>
                <c:pt idx="732">
                  <c:v>3.8961038961038899</c:v>
                </c:pt>
                <c:pt idx="733">
                  <c:v>4.1079812206572699</c:v>
                </c:pt>
                <c:pt idx="734">
                  <c:v>4.4392523364486198</c:v>
                </c:pt>
                <c:pt idx="735">
                  <c:v>4.4134727061556402</c:v>
                </c:pt>
                <c:pt idx="736">
                  <c:v>4.3981481481481399</c:v>
                </c:pt>
                <c:pt idx="737">
                  <c:v>4.5034642032332597</c:v>
                </c:pt>
                <c:pt idx="738">
                  <c:v>4.0091638029782404</c:v>
                </c:pt>
                <c:pt idx="739">
                  <c:v>4.3577981651376199</c:v>
                </c:pt>
                <c:pt idx="740">
                  <c:v>4.1049030786773102</c:v>
                </c:pt>
                <c:pt idx="741">
                  <c:v>3.6322360953462001</c:v>
                </c:pt>
                <c:pt idx="742">
                  <c:v>3.6281179138322002</c:v>
                </c:pt>
                <c:pt idx="743">
                  <c:v>3.97275822928489</c:v>
                </c:pt>
                <c:pt idx="744">
                  <c:v>4.3181818181818201</c:v>
                </c:pt>
                <c:pt idx="745">
                  <c:v>4.5095828635851198</c:v>
                </c:pt>
                <c:pt idx="746">
                  <c:v>4.13870246085009</c:v>
                </c:pt>
                <c:pt idx="747">
                  <c:v>2.8921023359288101</c:v>
                </c:pt>
                <c:pt idx="748">
                  <c:v>1.9955654101995599</c:v>
                </c:pt>
                <c:pt idx="749">
                  <c:v>2.09944751381216</c:v>
                </c:pt>
                <c:pt idx="750">
                  <c:v>3.19383259911895</c:v>
                </c:pt>
                <c:pt idx="751">
                  <c:v>3.07692307692307</c:v>
                </c:pt>
                <c:pt idx="752">
                  <c:v>2.8477546549835702</c:v>
                </c:pt>
                <c:pt idx="753">
                  <c:v>3.2858707557502602</c:v>
                </c:pt>
                <c:pt idx="754">
                  <c:v>3.17286652078774</c:v>
                </c:pt>
                <c:pt idx="755">
                  <c:v>3.0567685589519802</c:v>
                </c:pt>
                <c:pt idx="756">
                  <c:v>3.26797385620914</c:v>
                </c:pt>
                <c:pt idx="757">
                  <c:v>2.9126213592233001</c:v>
                </c:pt>
                <c:pt idx="758">
                  <c:v>3.1149301825993598</c:v>
                </c:pt>
                <c:pt idx="759">
                  <c:v>4.5405405405405403</c:v>
                </c:pt>
                <c:pt idx="760">
                  <c:v>5.2173913043478199</c:v>
                </c:pt>
                <c:pt idx="761">
                  <c:v>5.0865800865800797</c:v>
                </c:pt>
                <c:pt idx="762">
                  <c:v>4.69583778014941</c:v>
                </c:pt>
                <c:pt idx="763">
                  <c:v>5.0106609808102398</c:v>
                </c:pt>
                <c:pt idx="764">
                  <c:v>5.1118210862619797</c:v>
                </c:pt>
                <c:pt idx="765">
                  <c:v>4.9840933191940699</c:v>
                </c:pt>
                <c:pt idx="766">
                  <c:v>5.4082714740190996</c:v>
                </c:pt>
                <c:pt idx="767">
                  <c:v>5.9322033898304998</c:v>
                </c:pt>
                <c:pt idx="768">
                  <c:v>5.6962025316455804</c:v>
                </c:pt>
                <c:pt idx="769">
                  <c:v>5.6603773584905603</c:v>
                </c:pt>
                <c:pt idx="770">
                  <c:v>6.1458333333333499</c:v>
                </c:pt>
                <c:pt idx="771">
                  <c:v>5.9979317476732001</c:v>
                </c:pt>
                <c:pt idx="772">
                  <c:v>6.6115702479338898</c:v>
                </c:pt>
                <c:pt idx="773">
                  <c:v>7.4150360453140998</c:v>
                </c:pt>
                <c:pt idx="774">
                  <c:v>8.0530071355759496</c:v>
                </c:pt>
                <c:pt idx="775">
                  <c:v>7.9187817258883202</c:v>
                </c:pt>
                <c:pt idx="776">
                  <c:v>7.8014184397163104</c:v>
                </c:pt>
                <c:pt idx="777">
                  <c:v>7.7777777777777697</c:v>
                </c:pt>
                <c:pt idx="778">
                  <c:v>7.7464788732394201</c:v>
                </c:pt>
              </c:numCache>
            </c:numRef>
          </c:val>
          <c:smooth val="0"/>
          <c:extLst>
            <c:ext xmlns:c16="http://schemas.microsoft.com/office/drawing/2014/chart" uri="{C3380CC4-5D6E-409C-BE32-E72D297353CC}">
              <c16:uniqueId val="{00000010-4E9E-4148-8706-DC73DC39120D}"/>
            </c:ext>
          </c:extLst>
        </c:ser>
        <c:dLbls>
          <c:showLegendKey val="0"/>
          <c:showVal val="0"/>
          <c:showCatName val="0"/>
          <c:showSerName val="0"/>
          <c:showPercent val="0"/>
          <c:showBubbleSize val="0"/>
        </c:dLbls>
        <c:smooth val="0"/>
        <c:axId val="374983536"/>
        <c:axId val="1216659016"/>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3"/>
          <c:min val="-1"/>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8285821974913348"/>
          <c:h val="0.74847074877237885"/>
        </c:manualLayout>
      </c:layout>
      <c:lineChart>
        <c:grouping val="standard"/>
        <c:varyColors val="0"/>
        <c:ser>
          <c:idx val="0"/>
          <c:order val="0"/>
          <c:tx>
            <c:strRef>
              <c:f>'PPI All'!$H$1</c:f>
              <c:strCache>
                <c:ptCount val="1"/>
              </c:strCache>
            </c:strRef>
          </c:tx>
          <c:spPr>
            <a:ln w="19050" cap="rnd">
              <a:solidFill>
                <a:schemeClr val="accent1"/>
              </a:solidFill>
              <a:round/>
            </a:ln>
            <a:effectLst/>
          </c:spPr>
          <c:marker>
            <c:symbol val="none"/>
          </c:marker>
          <c:dLbls>
            <c:dLbl>
              <c:idx val="215"/>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7B-4F4C-8871-F050739627C3}"/>
                </c:ext>
              </c:extLst>
            </c:dLbl>
            <c:dLbl>
              <c:idx val="216"/>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F7B-4F4C-8871-F050739627C3}"/>
                </c:ext>
              </c:extLst>
            </c:dLbl>
            <c:dLbl>
              <c:idx val="222"/>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7B-4F4C-8871-F050739627C3}"/>
                </c:ext>
              </c:extLst>
            </c:dLbl>
            <c:dLbl>
              <c:idx val="789"/>
              <c:layout>
                <c:manualLayout>
                  <c:x val="2.4821852035222136E-2"/>
                  <c:y val="2.75165510971520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FA6-48AB-BDEE-27AD057B774D}"/>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All'!$H$3:$H$793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1.1627906976744207</c:v>
                </c:pt>
                <c:pt idx="13">
                  <c:v>1.1627906976744207</c:v>
                </c:pt>
                <c:pt idx="14">
                  <c:v>0</c:v>
                </c:pt>
                <c:pt idx="15">
                  <c:v>1.1627906976744207</c:v>
                </c:pt>
                <c:pt idx="16">
                  <c:v>1.1627906976744207</c:v>
                </c:pt>
                <c:pt idx="17">
                  <c:v>0</c:v>
                </c:pt>
                <c:pt idx="18">
                  <c:v>1.1627906976744207</c:v>
                </c:pt>
                <c:pt idx="19">
                  <c:v>1.1627906976744207</c:v>
                </c:pt>
                <c:pt idx="20">
                  <c:v>0</c:v>
                </c:pt>
                <c:pt idx="21">
                  <c:v>0</c:v>
                </c:pt>
                <c:pt idx="22">
                  <c:v>1.1494252873563315</c:v>
                </c:pt>
                <c:pt idx="23">
                  <c:v>1.1494252873563315</c:v>
                </c:pt>
                <c:pt idx="24">
                  <c:v>1.1494252873563315</c:v>
                </c:pt>
                <c:pt idx="25">
                  <c:v>1.1494252873563315</c:v>
                </c:pt>
                <c:pt idx="26">
                  <c:v>1.1494252873563315</c:v>
                </c:pt>
                <c:pt idx="27">
                  <c:v>0</c:v>
                </c:pt>
                <c:pt idx="28">
                  <c:v>0</c:v>
                </c:pt>
                <c:pt idx="29">
                  <c:v>0</c:v>
                </c:pt>
                <c:pt idx="30">
                  <c:v>0</c:v>
                </c:pt>
                <c:pt idx="31">
                  <c:v>0</c:v>
                </c:pt>
                <c:pt idx="32">
                  <c:v>1.1494252873563315</c:v>
                </c:pt>
                <c:pt idx="33">
                  <c:v>1.1494252873563315</c:v>
                </c:pt>
                <c:pt idx="34">
                  <c:v>0</c:v>
                </c:pt>
                <c:pt idx="35">
                  <c:v>0</c:v>
                </c:pt>
                <c:pt idx="36">
                  <c:v>0</c:v>
                </c:pt>
                <c:pt idx="37">
                  <c:v>0</c:v>
                </c:pt>
                <c:pt idx="38">
                  <c:v>0</c:v>
                </c:pt>
                <c:pt idx="39">
                  <c:v>1.1494252873563315</c:v>
                </c:pt>
                <c:pt idx="40">
                  <c:v>2.2988505747126631</c:v>
                </c:pt>
                <c:pt idx="41">
                  <c:v>2.2988505747126631</c:v>
                </c:pt>
                <c:pt idx="42">
                  <c:v>2.2988505747126631</c:v>
                </c:pt>
                <c:pt idx="43">
                  <c:v>2.2988505747126631</c:v>
                </c:pt>
                <c:pt idx="44">
                  <c:v>1.1363636363636243</c:v>
                </c:pt>
                <c:pt idx="45">
                  <c:v>1.1363636363636243</c:v>
                </c:pt>
                <c:pt idx="46">
                  <c:v>1.1363636363636243</c:v>
                </c:pt>
                <c:pt idx="47">
                  <c:v>2.2727272727272707</c:v>
                </c:pt>
                <c:pt idx="48">
                  <c:v>2.2727272727272707</c:v>
                </c:pt>
                <c:pt idx="49">
                  <c:v>2.2727272727272707</c:v>
                </c:pt>
                <c:pt idx="50">
                  <c:v>2.2727272727272707</c:v>
                </c:pt>
                <c:pt idx="51">
                  <c:v>2.2727272727272707</c:v>
                </c:pt>
                <c:pt idx="52">
                  <c:v>2.2471910112359383</c:v>
                </c:pt>
                <c:pt idx="53">
                  <c:v>2.2471910112359383</c:v>
                </c:pt>
                <c:pt idx="54">
                  <c:v>2.2471910112359383</c:v>
                </c:pt>
                <c:pt idx="55">
                  <c:v>3.3707865168539186</c:v>
                </c:pt>
                <c:pt idx="56">
                  <c:v>3.3707865168539186</c:v>
                </c:pt>
                <c:pt idx="57">
                  <c:v>3.3707865168539186</c:v>
                </c:pt>
                <c:pt idx="58">
                  <c:v>3.3707865168539186</c:v>
                </c:pt>
                <c:pt idx="59">
                  <c:v>2.2222222222222143</c:v>
                </c:pt>
                <c:pt idx="60">
                  <c:v>2.2222222222222143</c:v>
                </c:pt>
                <c:pt idx="61">
                  <c:v>3.3333333333333437</c:v>
                </c:pt>
                <c:pt idx="62">
                  <c:v>3.3333333333333437</c:v>
                </c:pt>
                <c:pt idx="63">
                  <c:v>3.3333333333333437</c:v>
                </c:pt>
                <c:pt idx="64">
                  <c:v>2.1978021978022122</c:v>
                </c:pt>
                <c:pt idx="65">
                  <c:v>2.1978021978022122</c:v>
                </c:pt>
                <c:pt idx="66">
                  <c:v>2.1978021978022122</c:v>
                </c:pt>
                <c:pt idx="67">
                  <c:v>1.0869565217391353</c:v>
                </c:pt>
                <c:pt idx="68">
                  <c:v>1.0869565217391353</c:v>
                </c:pt>
                <c:pt idx="69">
                  <c:v>1.0869565217391353</c:v>
                </c:pt>
                <c:pt idx="70">
                  <c:v>1.0869565217391353</c:v>
                </c:pt>
                <c:pt idx="71">
                  <c:v>2.1739130434782705</c:v>
                </c:pt>
                <c:pt idx="72">
                  <c:v>2.1739130434782705</c:v>
                </c:pt>
                <c:pt idx="73">
                  <c:v>1.0752688172043001</c:v>
                </c:pt>
                <c:pt idx="74">
                  <c:v>1.0752688172043001</c:v>
                </c:pt>
                <c:pt idx="75">
                  <c:v>1.0752688172043001</c:v>
                </c:pt>
                <c:pt idx="76">
                  <c:v>1.0752688172043001</c:v>
                </c:pt>
                <c:pt idx="77">
                  <c:v>1.0752688172043001</c:v>
                </c:pt>
                <c:pt idx="78">
                  <c:v>1.0752688172043001</c:v>
                </c:pt>
                <c:pt idx="79">
                  <c:v>1.0752688172043001</c:v>
                </c:pt>
                <c:pt idx="80">
                  <c:v>1.0752688172043001</c:v>
                </c:pt>
                <c:pt idx="81">
                  <c:v>1.0752688172043001</c:v>
                </c:pt>
                <c:pt idx="82">
                  <c:v>1.0752688172043001</c:v>
                </c:pt>
                <c:pt idx="83">
                  <c:v>0</c:v>
                </c:pt>
                <c:pt idx="84">
                  <c:v>1.0638297872340496</c:v>
                </c:pt>
                <c:pt idx="85">
                  <c:v>1.0638297872340496</c:v>
                </c:pt>
                <c:pt idx="86">
                  <c:v>1.0638297872340496</c:v>
                </c:pt>
                <c:pt idx="87">
                  <c:v>2.1276595744680771</c:v>
                </c:pt>
                <c:pt idx="88">
                  <c:v>3.1914893617021267</c:v>
                </c:pt>
                <c:pt idx="89">
                  <c:v>3.1914893617021267</c:v>
                </c:pt>
                <c:pt idx="90">
                  <c:v>3.1914893617021267</c:v>
                </c:pt>
                <c:pt idx="91">
                  <c:v>3.1914893617021267</c:v>
                </c:pt>
                <c:pt idx="92">
                  <c:v>3.1914893617021267</c:v>
                </c:pt>
                <c:pt idx="93">
                  <c:v>3.1914893617021267</c:v>
                </c:pt>
                <c:pt idx="94">
                  <c:v>3.1914893617021267</c:v>
                </c:pt>
                <c:pt idx="95">
                  <c:v>4.2553191489361764</c:v>
                </c:pt>
                <c:pt idx="96">
                  <c:v>4.2105263157894868</c:v>
                </c:pt>
                <c:pt idx="97">
                  <c:v>4.2105263157894868</c:v>
                </c:pt>
                <c:pt idx="98">
                  <c:v>4.2105263157894868</c:v>
                </c:pt>
                <c:pt idx="99">
                  <c:v>4.1666666666666741</c:v>
                </c:pt>
                <c:pt idx="100">
                  <c:v>3.0927835051546504</c:v>
                </c:pt>
                <c:pt idx="101">
                  <c:v>3.0927835051546504</c:v>
                </c:pt>
                <c:pt idx="102">
                  <c:v>3.0927835051546504</c:v>
                </c:pt>
                <c:pt idx="103">
                  <c:v>4.1237113402061931</c:v>
                </c:pt>
                <c:pt idx="104">
                  <c:v>4.1237113402061931</c:v>
                </c:pt>
                <c:pt idx="105">
                  <c:v>4.1237113402061931</c:v>
                </c:pt>
                <c:pt idx="106">
                  <c:v>4.1237113402061931</c:v>
                </c:pt>
                <c:pt idx="107">
                  <c:v>3.0612244897959107</c:v>
                </c:pt>
                <c:pt idx="108">
                  <c:v>3.0303030303030276</c:v>
                </c:pt>
                <c:pt idx="109">
                  <c:v>3.0303030303030276</c:v>
                </c:pt>
                <c:pt idx="110">
                  <c:v>4.0404040404040442</c:v>
                </c:pt>
                <c:pt idx="111">
                  <c:v>3.0000000000000027</c:v>
                </c:pt>
                <c:pt idx="112">
                  <c:v>3.0000000000000027</c:v>
                </c:pt>
                <c:pt idx="113">
                  <c:v>3.0000000000000027</c:v>
                </c:pt>
                <c:pt idx="114">
                  <c:v>3.0000000000000027</c:v>
                </c:pt>
                <c:pt idx="115">
                  <c:v>1.980198019801982</c:v>
                </c:pt>
                <c:pt idx="116">
                  <c:v>1.980198019801982</c:v>
                </c:pt>
                <c:pt idx="117">
                  <c:v>1.980198019801982</c:v>
                </c:pt>
                <c:pt idx="118">
                  <c:v>1.980198019801982</c:v>
                </c:pt>
                <c:pt idx="119">
                  <c:v>1.980198019801982</c:v>
                </c:pt>
                <c:pt idx="120">
                  <c:v>0.98039215686276382</c:v>
                </c:pt>
                <c:pt idx="121">
                  <c:v>0.98039215686276382</c:v>
                </c:pt>
                <c:pt idx="122">
                  <c:v>0</c:v>
                </c:pt>
                <c:pt idx="123">
                  <c:v>0</c:v>
                </c:pt>
                <c:pt idx="124">
                  <c:v>0</c:v>
                </c:pt>
                <c:pt idx="125">
                  <c:v>0</c:v>
                </c:pt>
                <c:pt idx="126">
                  <c:v>0.97087378640776656</c:v>
                </c:pt>
                <c:pt idx="127">
                  <c:v>0.97087378640776656</c:v>
                </c:pt>
                <c:pt idx="128">
                  <c:v>0.97087378640776656</c:v>
                </c:pt>
                <c:pt idx="129">
                  <c:v>1.9417475728155331</c:v>
                </c:pt>
                <c:pt idx="130">
                  <c:v>1.9417475728155331</c:v>
                </c:pt>
                <c:pt idx="131">
                  <c:v>1.9417475728155331</c:v>
                </c:pt>
                <c:pt idx="132">
                  <c:v>2.9126213592232997</c:v>
                </c:pt>
                <c:pt idx="133">
                  <c:v>2.9126213592232997</c:v>
                </c:pt>
                <c:pt idx="134">
                  <c:v>3.883495145631044</c:v>
                </c:pt>
                <c:pt idx="135">
                  <c:v>4.8543689320388328</c:v>
                </c:pt>
                <c:pt idx="136">
                  <c:v>4.8543689320388328</c:v>
                </c:pt>
                <c:pt idx="137">
                  <c:v>4.8543689320388328</c:v>
                </c:pt>
                <c:pt idx="138">
                  <c:v>3.8461538461538547</c:v>
                </c:pt>
                <c:pt idx="139">
                  <c:v>4.8076923076923128</c:v>
                </c:pt>
                <c:pt idx="140">
                  <c:v>4.8076923076923128</c:v>
                </c:pt>
                <c:pt idx="141">
                  <c:v>3.8095238095238182</c:v>
                </c:pt>
                <c:pt idx="142">
                  <c:v>3.8095238095238182</c:v>
                </c:pt>
                <c:pt idx="143">
                  <c:v>4.7619047619047672</c:v>
                </c:pt>
                <c:pt idx="144">
                  <c:v>3.7735849056603765</c:v>
                </c:pt>
                <c:pt idx="145">
                  <c:v>4.7169811320754818</c:v>
                </c:pt>
                <c:pt idx="146">
                  <c:v>3.7383177570093462</c:v>
                </c:pt>
                <c:pt idx="147">
                  <c:v>3.7037037037036979</c:v>
                </c:pt>
                <c:pt idx="148">
                  <c:v>3.7037037037036979</c:v>
                </c:pt>
                <c:pt idx="149">
                  <c:v>3.7037037037036979</c:v>
                </c:pt>
                <c:pt idx="150">
                  <c:v>4.629629629629628</c:v>
                </c:pt>
                <c:pt idx="151">
                  <c:v>3.669724770642202</c:v>
                </c:pt>
                <c:pt idx="152">
                  <c:v>3.669724770642202</c:v>
                </c:pt>
                <c:pt idx="153">
                  <c:v>3.669724770642202</c:v>
                </c:pt>
                <c:pt idx="154">
                  <c:v>4.587155963302747</c:v>
                </c:pt>
                <c:pt idx="155">
                  <c:v>3.6363636363636376</c:v>
                </c:pt>
                <c:pt idx="156">
                  <c:v>5.4545454545454453</c:v>
                </c:pt>
                <c:pt idx="157">
                  <c:v>4.5045045045045029</c:v>
                </c:pt>
                <c:pt idx="158">
                  <c:v>5.4054054054053946</c:v>
                </c:pt>
                <c:pt idx="159">
                  <c:v>5.3571428571428603</c:v>
                </c:pt>
                <c:pt idx="160">
                  <c:v>6.25</c:v>
                </c:pt>
                <c:pt idx="161">
                  <c:v>6.25</c:v>
                </c:pt>
                <c:pt idx="162">
                  <c:v>7.0796460176991038</c:v>
                </c:pt>
                <c:pt idx="163">
                  <c:v>7.0796460176991038</c:v>
                </c:pt>
                <c:pt idx="164">
                  <c:v>7.9646017699114946</c:v>
                </c:pt>
                <c:pt idx="165">
                  <c:v>8.8495575221238845</c:v>
                </c:pt>
                <c:pt idx="166">
                  <c:v>9.6491228070175303</c:v>
                </c:pt>
                <c:pt idx="167">
                  <c:v>10.526315789473673</c:v>
                </c:pt>
                <c:pt idx="168">
                  <c:v>9.4827586206896584</c:v>
                </c:pt>
                <c:pt idx="169">
                  <c:v>10.344827586206895</c:v>
                </c:pt>
                <c:pt idx="170">
                  <c:v>10.256410256410264</c:v>
                </c:pt>
                <c:pt idx="171">
                  <c:v>10.169491525423723</c:v>
                </c:pt>
                <c:pt idx="172">
                  <c:v>10.084033613445364</c:v>
                </c:pt>
                <c:pt idx="173">
                  <c:v>10.924369747899142</c:v>
                </c:pt>
                <c:pt idx="174">
                  <c:v>9.0909090909090828</c:v>
                </c:pt>
                <c:pt idx="175">
                  <c:v>9.0909090909090828</c:v>
                </c:pt>
                <c:pt idx="176">
                  <c:v>9.0163934426229719</c:v>
                </c:pt>
                <c:pt idx="177">
                  <c:v>8.1300813008130071</c:v>
                </c:pt>
                <c:pt idx="178">
                  <c:v>6.4000000000000057</c:v>
                </c:pt>
                <c:pt idx="179">
                  <c:v>5.555555555555558</c:v>
                </c:pt>
                <c:pt idx="180">
                  <c:v>5.5118110236220597</c:v>
                </c:pt>
                <c:pt idx="181">
                  <c:v>5.46875</c:v>
                </c:pt>
                <c:pt idx="182">
                  <c:v>4.6511627906976605</c:v>
                </c:pt>
                <c:pt idx="183">
                  <c:v>3.8461538461538547</c:v>
                </c:pt>
                <c:pt idx="184">
                  <c:v>3.8167938931297662</c:v>
                </c:pt>
                <c:pt idx="185">
                  <c:v>3.7878787878787845</c:v>
                </c:pt>
                <c:pt idx="186">
                  <c:v>4.5454545454545636</c:v>
                </c:pt>
                <c:pt idx="187">
                  <c:v>5.3030303030303205</c:v>
                </c:pt>
                <c:pt idx="188">
                  <c:v>5.2631578947368363</c:v>
                </c:pt>
                <c:pt idx="189">
                  <c:v>6.0150375939849621</c:v>
                </c:pt>
                <c:pt idx="190">
                  <c:v>6.7669172932330657</c:v>
                </c:pt>
                <c:pt idx="191">
                  <c:v>6.7669172932330657</c:v>
                </c:pt>
                <c:pt idx="192">
                  <c:v>6.7164179104477695</c:v>
                </c:pt>
                <c:pt idx="193">
                  <c:v>6.6666666666666652</c:v>
                </c:pt>
                <c:pt idx="194">
                  <c:v>7.4074074074074181</c:v>
                </c:pt>
                <c:pt idx="195">
                  <c:v>5.9259259259259345</c:v>
                </c:pt>
                <c:pt idx="196">
                  <c:v>6.6176470588235281</c:v>
                </c:pt>
                <c:pt idx="197">
                  <c:v>6.5693430656934337</c:v>
                </c:pt>
                <c:pt idx="198">
                  <c:v>7.2463768115942129</c:v>
                </c:pt>
                <c:pt idx="199">
                  <c:v>7.1942446043165464</c:v>
                </c:pt>
                <c:pt idx="200">
                  <c:v>7.8571428571428514</c:v>
                </c:pt>
                <c:pt idx="201">
                  <c:v>9.219858156028371</c:v>
                </c:pt>
                <c:pt idx="202">
                  <c:v>9.1549295774647987</c:v>
                </c:pt>
                <c:pt idx="203">
                  <c:v>10.563380281690149</c:v>
                </c:pt>
                <c:pt idx="204">
                  <c:v>12.587412587412583</c:v>
                </c:pt>
                <c:pt idx="205">
                  <c:v>14.583333333333325</c:v>
                </c:pt>
                <c:pt idx="206">
                  <c:v>17.241379310344819</c:v>
                </c:pt>
                <c:pt idx="207">
                  <c:v>22.377622377622373</c:v>
                </c:pt>
                <c:pt idx="208">
                  <c:v>22.068965517241381</c:v>
                </c:pt>
                <c:pt idx="209">
                  <c:v>22.602739726027398</c:v>
                </c:pt>
                <c:pt idx="210">
                  <c:v>22.972972972972961</c:v>
                </c:pt>
                <c:pt idx="211">
                  <c:v>24.161073825503344</c:v>
                </c:pt>
                <c:pt idx="212">
                  <c:v>23.841059602648997</c:v>
                </c:pt>
                <c:pt idx="213">
                  <c:v>23.376623376623385</c:v>
                </c:pt>
                <c:pt idx="214">
                  <c:v>24.516129032258061</c:v>
                </c:pt>
                <c:pt idx="215">
                  <c:v>24.84076433121021</c:v>
                </c:pt>
                <c:pt idx="216">
                  <c:v>25.465838509316761</c:v>
                </c:pt>
                <c:pt idx="217">
                  <c:v>24.242424242424242</c:v>
                </c:pt>
                <c:pt idx="218">
                  <c:v>23.529411764705888</c:v>
                </c:pt>
                <c:pt idx="219">
                  <c:v>21.714285714285708</c:v>
                </c:pt>
                <c:pt idx="220">
                  <c:v>22.598870056497166</c:v>
                </c:pt>
                <c:pt idx="221">
                  <c:v>22.346368715083798</c:v>
                </c:pt>
                <c:pt idx="222">
                  <c:v>21.978021978021989</c:v>
                </c:pt>
                <c:pt idx="223">
                  <c:v>21.081081081081066</c:v>
                </c:pt>
                <c:pt idx="224">
                  <c:v>20.85561497326205</c:v>
                </c:pt>
                <c:pt idx="225">
                  <c:v>19.999999999999996</c:v>
                </c:pt>
                <c:pt idx="226">
                  <c:v>20.207253886010346</c:v>
                </c:pt>
                <c:pt idx="227">
                  <c:v>19.387755102040806</c:v>
                </c:pt>
                <c:pt idx="228">
                  <c:v>17.326732673267319</c:v>
                </c:pt>
                <c:pt idx="229">
                  <c:v>16.58536585365853</c:v>
                </c:pt>
                <c:pt idx="230">
                  <c:v>14.761904761904777</c:v>
                </c:pt>
                <c:pt idx="231">
                  <c:v>15.492957746478876</c:v>
                </c:pt>
                <c:pt idx="232">
                  <c:v>15.207373271889413</c:v>
                </c:pt>
                <c:pt idx="233">
                  <c:v>15.525114155251153</c:v>
                </c:pt>
                <c:pt idx="234">
                  <c:v>15.76576576576576</c:v>
                </c:pt>
                <c:pt idx="235">
                  <c:v>16.51785714285716</c:v>
                </c:pt>
                <c:pt idx="236">
                  <c:v>17.256637168141587</c:v>
                </c:pt>
                <c:pt idx="237">
                  <c:v>18.859649122807021</c:v>
                </c:pt>
                <c:pt idx="238">
                  <c:v>18.534482758620683</c:v>
                </c:pt>
                <c:pt idx="239">
                  <c:v>18.803418803418804</c:v>
                </c:pt>
                <c:pt idx="240">
                  <c:v>20.253164556962023</c:v>
                </c:pt>
                <c:pt idx="241">
                  <c:v>20.502092050209207</c:v>
                </c:pt>
                <c:pt idx="242">
                  <c:v>20.746887966804973</c:v>
                </c:pt>
                <c:pt idx="243">
                  <c:v>20.325203252032509</c:v>
                </c:pt>
                <c:pt idx="244">
                  <c:v>19.599999999999994</c:v>
                </c:pt>
                <c:pt idx="245">
                  <c:v>19.367588932806324</c:v>
                </c:pt>
                <c:pt idx="246">
                  <c:v>18.677042801556421</c:v>
                </c:pt>
                <c:pt idx="247">
                  <c:v>17.624521072796927</c:v>
                </c:pt>
                <c:pt idx="248">
                  <c:v>16.981132075471695</c:v>
                </c:pt>
                <c:pt idx="249">
                  <c:v>14.760147601476014</c:v>
                </c:pt>
                <c:pt idx="250">
                  <c:v>13.454545454545453</c:v>
                </c:pt>
                <c:pt idx="251">
                  <c:v>12.589928057553967</c:v>
                </c:pt>
                <c:pt idx="252">
                  <c:v>11.578947368421044</c:v>
                </c:pt>
                <c:pt idx="253">
                  <c:v>11.111111111111116</c:v>
                </c:pt>
                <c:pt idx="254">
                  <c:v>10.309278350515472</c:v>
                </c:pt>
                <c:pt idx="255">
                  <c:v>9.4594594594594525</c:v>
                </c:pt>
                <c:pt idx="256">
                  <c:v>9.3645484949832927</c:v>
                </c:pt>
                <c:pt idx="257">
                  <c:v>8.6092715231788084</c:v>
                </c:pt>
                <c:pt idx="258">
                  <c:v>8.5245901639344304</c:v>
                </c:pt>
                <c:pt idx="259">
                  <c:v>8.4690553745928376</c:v>
                </c:pt>
                <c:pt idx="260">
                  <c:v>8.0645161290322509</c:v>
                </c:pt>
                <c:pt idx="261">
                  <c:v>8.3601286173633493</c:v>
                </c:pt>
                <c:pt idx="262">
                  <c:v>8.6538461538461462</c:v>
                </c:pt>
                <c:pt idx="263">
                  <c:v>8.6261980830670826</c:v>
                </c:pt>
                <c:pt idx="264">
                  <c:v>8.8050314465408785</c:v>
                </c:pt>
                <c:pt idx="265">
                  <c:v>9.0624999999999964</c:v>
                </c:pt>
                <c:pt idx="266">
                  <c:v>9.6573208722741555</c:v>
                </c:pt>
                <c:pt idx="267">
                  <c:v>10.493827160493829</c:v>
                </c:pt>
                <c:pt idx="268">
                  <c:v>10.703363914373099</c:v>
                </c:pt>
                <c:pt idx="269">
                  <c:v>11.585365853658548</c:v>
                </c:pt>
                <c:pt idx="270">
                  <c:v>12.084592145015115</c:v>
                </c:pt>
                <c:pt idx="271">
                  <c:v>12.012012012012008</c:v>
                </c:pt>
                <c:pt idx="272">
                  <c:v>12.537313432835839</c:v>
                </c:pt>
                <c:pt idx="273">
                  <c:v>13.353115727002972</c:v>
                </c:pt>
                <c:pt idx="274">
                  <c:v>13.569321533923318</c:v>
                </c:pt>
                <c:pt idx="275">
                  <c:v>13.823529411764724</c:v>
                </c:pt>
                <c:pt idx="276">
                  <c:v>13.87283236994219</c:v>
                </c:pt>
                <c:pt idx="277">
                  <c:v>14.613180515759328</c:v>
                </c:pt>
                <c:pt idx="278">
                  <c:v>14.772727272727249</c:v>
                </c:pt>
                <c:pt idx="279">
                  <c:v>14.245810055865938</c:v>
                </c:pt>
                <c:pt idx="280">
                  <c:v>14.08839779005524</c:v>
                </c:pt>
                <c:pt idx="281">
                  <c:v>13.387978142076506</c:v>
                </c:pt>
                <c:pt idx="282">
                  <c:v>12.668463611859826</c:v>
                </c:pt>
                <c:pt idx="283">
                  <c:v>12.332439678284191</c:v>
                </c:pt>
                <c:pt idx="284">
                  <c:v>11.671087533156488</c:v>
                </c:pt>
                <c:pt idx="285">
                  <c:v>10.471204188481664</c:v>
                </c:pt>
                <c:pt idx="286">
                  <c:v>9.8701298701298725</c:v>
                </c:pt>
                <c:pt idx="287">
                  <c:v>9.8191214470284116</c:v>
                </c:pt>
                <c:pt idx="288">
                  <c:v>8.6294416243654748</c:v>
                </c:pt>
                <c:pt idx="289">
                  <c:v>7.4999999999999956</c:v>
                </c:pt>
                <c:pt idx="290">
                  <c:v>7.6732673267326801</c:v>
                </c:pt>
                <c:pt idx="291">
                  <c:v>7.5794621026894937</c:v>
                </c:pt>
                <c:pt idx="292">
                  <c:v>7.0217917675544861</c:v>
                </c:pt>
                <c:pt idx="293">
                  <c:v>6.9879518072289093</c:v>
                </c:pt>
                <c:pt idx="294">
                  <c:v>6.6985645933014482</c:v>
                </c:pt>
                <c:pt idx="295">
                  <c:v>6.9212410501193311</c:v>
                </c:pt>
                <c:pt idx="296">
                  <c:v>6.8883610451306421</c:v>
                </c:pt>
                <c:pt idx="297">
                  <c:v>7.5829383886255819</c:v>
                </c:pt>
                <c:pt idx="298">
                  <c:v>8.0378250591016673</c:v>
                </c:pt>
                <c:pt idx="299">
                  <c:v>8.0000000000000071</c:v>
                </c:pt>
                <c:pt idx="300">
                  <c:v>8.1775700934579412</c:v>
                </c:pt>
                <c:pt idx="301">
                  <c:v>8.3720930232558111</c:v>
                </c:pt>
                <c:pt idx="302">
                  <c:v>7.8160919540229745</c:v>
                </c:pt>
                <c:pt idx="303">
                  <c:v>7.2727272727272751</c:v>
                </c:pt>
                <c:pt idx="304">
                  <c:v>7.2398190045248834</c:v>
                </c:pt>
                <c:pt idx="305">
                  <c:v>6.7567567567567544</c:v>
                </c:pt>
                <c:pt idx="306">
                  <c:v>6.7264573991031362</c:v>
                </c:pt>
                <c:pt idx="307">
                  <c:v>6.4732142857143016</c:v>
                </c:pt>
                <c:pt idx="308">
                  <c:v>6.4444444444444304</c:v>
                </c:pt>
                <c:pt idx="309">
                  <c:v>5.7268722466960353</c:v>
                </c:pt>
                <c:pt idx="310">
                  <c:v>5.4704595185995686</c:v>
                </c:pt>
                <c:pt idx="311">
                  <c:v>5.2287581699346442</c:v>
                </c:pt>
                <c:pt idx="312">
                  <c:v>4.9676025917926747</c:v>
                </c:pt>
                <c:pt idx="313">
                  <c:v>4.7210300429184393</c:v>
                </c:pt>
                <c:pt idx="314">
                  <c:v>4.4776119402985204</c:v>
                </c:pt>
                <c:pt idx="315">
                  <c:v>4.66101694915253</c:v>
                </c:pt>
                <c:pt idx="316">
                  <c:v>4.8523206751055037</c:v>
                </c:pt>
                <c:pt idx="317">
                  <c:v>5.0632911392405111</c:v>
                </c:pt>
                <c:pt idx="318">
                  <c:v>4.8319327731092265</c:v>
                </c:pt>
                <c:pt idx="319">
                  <c:v>4.8218029350104663</c:v>
                </c:pt>
                <c:pt idx="320">
                  <c:v>5.0104384133611735</c:v>
                </c:pt>
                <c:pt idx="321">
                  <c:v>5.2083333333333259</c:v>
                </c:pt>
                <c:pt idx="322">
                  <c:v>5.1867219917012486</c:v>
                </c:pt>
                <c:pt idx="323">
                  <c:v>5.3830227743271175</c:v>
                </c:pt>
                <c:pt idx="324">
                  <c:v>5.5555555555555358</c:v>
                </c:pt>
                <c:pt idx="325">
                  <c:v>5.7377049180328044</c:v>
                </c:pt>
                <c:pt idx="326">
                  <c:v>6.1224489795918435</c:v>
                </c:pt>
                <c:pt idx="327">
                  <c:v>6.0728744939271273</c:v>
                </c:pt>
                <c:pt idx="328">
                  <c:v>5.835010060362178</c:v>
                </c:pt>
                <c:pt idx="329">
                  <c:v>6.024096385542177</c:v>
                </c:pt>
                <c:pt idx="330">
                  <c:v>5.8116232464929807</c:v>
                </c:pt>
                <c:pt idx="331">
                  <c:v>5.8000000000000052</c:v>
                </c:pt>
                <c:pt idx="332">
                  <c:v>5.7654075546719863</c:v>
                </c:pt>
                <c:pt idx="333">
                  <c:v>5.7425742574257477</c:v>
                </c:pt>
                <c:pt idx="334">
                  <c:v>5.7199211045364962</c:v>
                </c:pt>
                <c:pt idx="335">
                  <c:v>5.5009823182711193</c:v>
                </c:pt>
                <c:pt idx="336">
                  <c:v>5.8479532163742798</c:v>
                </c:pt>
                <c:pt idx="337">
                  <c:v>5.8139534883721034</c:v>
                </c:pt>
                <c:pt idx="338">
                  <c:v>5.5769230769230793</c:v>
                </c:pt>
                <c:pt idx="339">
                  <c:v>5.7251908396946494</c:v>
                </c:pt>
                <c:pt idx="340">
                  <c:v>5.5133079847908606</c:v>
                </c:pt>
                <c:pt idx="341">
                  <c:v>5.3030303030303205</c:v>
                </c:pt>
                <c:pt idx="342">
                  <c:v>5.3030303030303205</c:v>
                </c:pt>
                <c:pt idx="343">
                  <c:v>5.2930056710775109</c:v>
                </c:pt>
                <c:pt idx="344">
                  <c:v>4.8872180451127623</c:v>
                </c:pt>
                <c:pt idx="345">
                  <c:v>4.4943820224718989</c:v>
                </c:pt>
                <c:pt idx="346">
                  <c:v>4.4776119402984982</c:v>
                </c:pt>
                <c:pt idx="347">
                  <c:v>4.4692737430167551</c:v>
                </c:pt>
                <c:pt idx="348">
                  <c:v>4.0515653775322402</c:v>
                </c:pt>
                <c:pt idx="349">
                  <c:v>3.296703296703285</c:v>
                </c:pt>
                <c:pt idx="350">
                  <c:v>2.5500910746812266</c:v>
                </c:pt>
                <c:pt idx="351">
                  <c:v>1.6245487364620947</c:v>
                </c:pt>
                <c:pt idx="352">
                  <c:v>0.9009009009008917</c:v>
                </c:pt>
                <c:pt idx="353">
                  <c:v>0.7194244604316502</c:v>
                </c:pt>
                <c:pt idx="354">
                  <c:v>0.53956834532373765</c:v>
                </c:pt>
                <c:pt idx="355">
                  <c:v>0.17953321364452268</c:v>
                </c:pt>
                <c:pt idx="356">
                  <c:v>0.71684587813620748</c:v>
                </c:pt>
                <c:pt idx="357">
                  <c:v>1.0752688172043001</c:v>
                </c:pt>
                <c:pt idx="358">
                  <c:v>1.4285714285714235</c:v>
                </c:pt>
                <c:pt idx="359">
                  <c:v>1.6042780748663166</c:v>
                </c:pt>
                <c:pt idx="360">
                  <c:v>1.2389380530973604</c:v>
                </c:pt>
                <c:pt idx="361">
                  <c:v>1.7730496453900679</c:v>
                </c:pt>
                <c:pt idx="362">
                  <c:v>2.3090586145648295</c:v>
                </c:pt>
                <c:pt idx="363">
                  <c:v>2.8419182948490329</c:v>
                </c:pt>
                <c:pt idx="364">
                  <c:v>3.7500000000000089</c:v>
                </c:pt>
                <c:pt idx="365">
                  <c:v>3.7500000000000089</c:v>
                </c:pt>
                <c:pt idx="366">
                  <c:v>4.29338103756709</c:v>
                </c:pt>
                <c:pt idx="367">
                  <c:v>4.6594982078853153</c:v>
                </c:pt>
                <c:pt idx="368">
                  <c:v>4.2704626334519435</c:v>
                </c:pt>
                <c:pt idx="369">
                  <c:v>4.2553191489361764</c:v>
                </c:pt>
                <c:pt idx="370">
                  <c:v>3.6971830985915499</c:v>
                </c:pt>
                <c:pt idx="371">
                  <c:v>3.3333333333333215</c:v>
                </c:pt>
                <c:pt idx="372">
                  <c:v>3.6713286713286664</c:v>
                </c:pt>
                <c:pt idx="373">
                  <c:v>3.4843205574912828</c:v>
                </c:pt>
                <c:pt idx="374">
                  <c:v>3.4722222222222321</c:v>
                </c:pt>
                <c:pt idx="375">
                  <c:v>3.62694300518136</c:v>
                </c:pt>
                <c:pt idx="376">
                  <c:v>3.6144578313253017</c:v>
                </c:pt>
                <c:pt idx="377">
                  <c:v>3.4423407917383742</c:v>
                </c:pt>
                <c:pt idx="378">
                  <c:v>3.7735849056603765</c:v>
                </c:pt>
                <c:pt idx="379">
                  <c:v>3.9383561643835607</c:v>
                </c:pt>
                <c:pt idx="380">
                  <c:v>3.5836177474402708</c:v>
                </c:pt>
                <c:pt idx="381">
                  <c:v>3.5714285714285809</c:v>
                </c:pt>
                <c:pt idx="382">
                  <c:v>3.5653650254668934</c:v>
                </c:pt>
                <c:pt idx="383">
                  <c:v>3.9049235993208864</c:v>
                </c:pt>
                <c:pt idx="384">
                  <c:v>4.384485666104565</c:v>
                </c:pt>
                <c:pt idx="385">
                  <c:v>4.5454545454545414</c:v>
                </c:pt>
                <c:pt idx="386">
                  <c:v>4.6979865771812124</c:v>
                </c:pt>
                <c:pt idx="387">
                  <c:v>4.6666666666666634</c:v>
                </c:pt>
                <c:pt idx="388">
                  <c:v>4.9833887043189362</c:v>
                </c:pt>
                <c:pt idx="389">
                  <c:v>5.1580698835274497</c:v>
                </c:pt>
                <c:pt idx="390">
                  <c:v>4.4628099173553704</c:v>
                </c:pt>
                <c:pt idx="391">
                  <c:v>4.2833607907742932</c:v>
                </c:pt>
                <c:pt idx="392">
                  <c:v>4.7775947281713416</c:v>
                </c:pt>
                <c:pt idx="393">
                  <c:v>4.9261083743842304</c:v>
                </c:pt>
                <c:pt idx="394">
                  <c:v>5.0819672131147353</c:v>
                </c:pt>
                <c:pt idx="395">
                  <c:v>5.065359477124165</c:v>
                </c:pt>
                <c:pt idx="396">
                  <c:v>5.0080775444264924</c:v>
                </c:pt>
                <c:pt idx="397">
                  <c:v>4.6698872785829293</c:v>
                </c:pt>
                <c:pt idx="398">
                  <c:v>4.8076923076923128</c:v>
                </c:pt>
                <c:pt idx="399">
                  <c:v>5.4140127388535131</c:v>
                </c:pt>
                <c:pt idx="400">
                  <c:v>5.0632911392405111</c:v>
                </c:pt>
                <c:pt idx="401">
                  <c:v>4.9050632911392222</c:v>
                </c:pt>
                <c:pt idx="402">
                  <c:v>5.0632911392405111</c:v>
                </c:pt>
                <c:pt idx="403">
                  <c:v>5.8451816745655583</c:v>
                </c:pt>
                <c:pt idx="404">
                  <c:v>6.6037735849056478</c:v>
                </c:pt>
                <c:pt idx="405">
                  <c:v>7.0422535211267734</c:v>
                </c:pt>
                <c:pt idx="406">
                  <c:v>6.5522620904836293</c:v>
                </c:pt>
                <c:pt idx="407">
                  <c:v>5.7542768273717071</c:v>
                </c:pt>
                <c:pt idx="408">
                  <c:v>5.5384615384615365</c:v>
                </c:pt>
                <c:pt idx="409">
                  <c:v>5.6923076923077076</c:v>
                </c:pt>
                <c:pt idx="410">
                  <c:v>4.1284403669724634</c:v>
                </c:pt>
                <c:pt idx="411">
                  <c:v>2.5679758308157163</c:v>
                </c:pt>
                <c:pt idx="412">
                  <c:v>3.0120481927710774</c:v>
                </c:pt>
                <c:pt idx="413">
                  <c:v>2.4132730015083093</c:v>
                </c:pt>
                <c:pt idx="414">
                  <c:v>2.5602409638554091</c:v>
                </c:pt>
                <c:pt idx="415">
                  <c:v>0.89552238805969964</c:v>
                </c:pt>
                <c:pt idx="416">
                  <c:v>-0.29498525073746729</c:v>
                </c:pt>
                <c:pt idx="417">
                  <c:v>-0.87719298245615418</c:v>
                </c:pt>
                <c:pt idx="418">
                  <c:v>-0.58565153733527442</c:v>
                </c:pt>
                <c:pt idx="419">
                  <c:v>-0.73529411764705621</c:v>
                </c:pt>
                <c:pt idx="420">
                  <c:v>-1.895043731778423</c:v>
                </c:pt>
                <c:pt idx="421">
                  <c:v>-1.7467248908296984</c:v>
                </c:pt>
                <c:pt idx="422">
                  <c:v>-0.7342143906020504</c:v>
                </c:pt>
                <c:pt idx="423">
                  <c:v>-0.14727540500737435</c:v>
                </c:pt>
                <c:pt idx="424">
                  <c:v>-0.43859649122808264</c:v>
                </c:pt>
                <c:pt idx="425">
                  <c:v>0.44182621502208974</c:v>
                </c:pt>
                <c:pt idx="426">
                  <c:v>-0.2936857562408024</c:v>
                </c:pt>
                <c:pt idx="427">
                  <c:v>0.14792899408284654</c:v>
                </c:pt>
                <c:pt idx="428">
                  <c:v>0.44378698224853963</c:v>
                </c:pt>
                <c:pt idx="429">
                  <c:v>0.58997050147493457</c:v>
                </c:pt>
                <c:pt idx="430">
                  <c:v>1.178203240058906</c:v>
                </c:pt>
                <c:pt idx="431">
                  <c:v>1.6296296296296253</c:v>
                </c:pt>
                <c:pt idx="432">
                  <c:v>2.5260029717682153</c:v>
                </c:pt>
                <c:pt idx="433">
                  <c:v>2.8148148148148255</c:v>
                </c:pt>
                <c:pt idx="434">
                  <c:v>3.4023668639053373</c:v>
                </c:pt>
                <c:pt idx="435">
                  <c:v>2.9498525073746285</c:v>
                </c:pt>
                <c:pt idx="436">
                  <c:v>2.4963289280469869</c:v>
                </c:pt>
                <c:pt idx="437">
                  <c:v>2.4926686217008776</c:v>
                </c:pt>
                <c:pt idx="438">
                  <c:v>2.7982326951399017</c:v>
                </c:pt>
                <c:pt idx="439">
                  <c:v>2.9542097488921781</c:v>
                </c:pt>
                <c:pt idx="440">
                  <c:v>2.7982326951399017</c:v>
                </c:pt>
                <c:pt idx="441">
                  <c:v>2.346041055718473</c:v>
                </c:pt>
                <c:pt idx="442">
                  <c:v>1.6011644832605532</c:v>
                </c:pt>
                <c:pt idx="443">
                  <c:v>1.3119533527696792</c:v>
                </c:pt>
                <c:pt idx="444">
                  <c:v>0.86956521739129933</c:v>
                </c:pt>
                <c:pt idx="445">
                  <c:v>0.43227665706051521</c:v>
                </c:pt>
                <c:pt idx="446">
                  <c:v>-0.14306151645209209</c:v>
                </c:pt>
                <c:pt idx="447">
                  <c:v>0.42979942693408546</c:v>
                </c:pt>
                <c:pt idx="448">
                  <c:v>0.71633237822350537</c:v>
                </c:pt>
                <c:pt idx="449">
                  <c:v>0.71530758226037161</c:v>
                </c:pt>
                <c:pt idx="450">
                  <c:v>0.85959885386821533</c:v>
                </c:pt>
                <c:pt idx="451">
                  <c:v>1.7216642754662947</c:v>
                </c:pt>
                <c:pt idx="452">
                  <c:v>1.4326647564469885</c:v>
                </c:pt>
                <c:pt idx="453">
                  <c:v>1.4326647564469885</c:v>
                </c:pt>
                <c:pt idx="454">
                  <c:v>1.5759312320916985</c:v>
                </c:pt>
                <c:pt idx="455">
                  <c:v>2.1582733812949728</c:v>
                </c:pt>
                <c:pt idx="456">
                  <c:v>3.0172413793103647</c:v>
                </c:pt>
                <c:pt idx="457">
                  <c:v>3.2998565279770409</c:v>
                </c:pt>
                <c:pt idx="458">
                  <c:v>3.4383954154727947</c:v>
                </c:pt>
                <c:pt idx="459">
                  <c:v>3.5663338088445018</c:v>
                </c:pt>
                <c:pt idx="460">
                  <c:v>3.6984352773826501</c:v>
                </c:pt>
                <c:pt idx="461">
                  <c:v>3.8352272727272485</c:v>
                </c:pt>
                <c:pt idx="462">
                  <c:v>3.9772727272727293</c:v>
                </c:pt>
                <c:pt idx="463">
                  <c:v>3.5260930888575404</c:v>
                </c:pt>
                <c:pt idx="464">
                  <c:v>3.8135593220339103</c:v>
                </c:pt>
                <c:pt idx="465">
                  <c:v>3.672316384180796</c:v>
                </c:pt>
                <c:pt idx="466">
                  <c:v>3.3850493653032387</c:v>
                </c:pt>
                <c:pt idx="467">
                  <c:v>3.8028169014084456</c:v>
                </c:pt>
                <c:pt idx="468">
                  <c:v>3.905160390516027</c:v>
                </c:pt>
                <c:pt idx="469">
                  <c:v>3.1944444444444331</c:v>
                </c:pt>
                <c:pt idx="470">
                  <c:v>3.3240997229916802</c:v>
                </c:pt>
                <c:pt idx="471">
                  <c:v>3.3057851239669533</c:v>
                </c:pt>
                <c:pt idx="472">
                  <c:v>2.6063100137174056</c:v>
                </c:pt>
                <c:pt idx="473">
                  <c:v>1.7783857729138264</c:v>
                </c:pt>
                <c:pt idx="474">
                  <c:v>1.5027322404371546</c:v>
                </c:pt>
                <c:pt idx="475">
                  <c:v>1.634877384196165</c:v>
                </c:pt>
                <c:pt idx="476">
                  <c:v>2.5850340136054584</c:v>
                </c:pt>
                <c:pt idx="477">
                  <c:v>3.1335149863760181</c:v>
                </c:pt>
                <c:pt idx="478">
                  <c:v>3.1377899045020419</c:v>
                </c:pt>
                <c:pt idx="479">
                  <c:v>2.0352781546811416</c:v>
                </c:pt>
                <c:pt idx="480">
                  <c:v>1.0738255033557076</c:v>
                </c:pt>
                <c:pt idx="481">
                  <c:v>0.67294751009421283</c:v>
                </c:pt>
                <c:pt idx="482">
                  <c:v>-0.26809651474529739</c:v>
                </c:pt>
                <c:pt idx="483">
                  <c:v>-0.93333333333334156</c:v>
                </c:pt>
                <c:pt idx="484">
                  <c:v>-0.66844919786096524</c:v>
                </c:pt>
                <c:pt idx="485">
                  <c:v>-0.40322580645162365</c:v>
                </c:pt>
                <c:pt idx="486">
                  <c:v>-0.80753701211304652</c:v>
                </c:pt>
                <c:pt idx="487">
                  <c:v>-0.67024128686327122</c:v>
                </c:pt>
                <c:pt idx="488">
                  <c:v>-1.3262599469496039</c:v>
                </c:pt>
                <c:pt idx="489">
                  <c:v>-1.7173051519154492</c:v>
                </c:pt>
                <c:pt idx="490">
                  <c:v>-1.7195767195767209</c:v>
                </c:pt>
                <c:pt idx="491">
                  <c:v>-1.5957446808510634</c:v>
                </c:pt>
                <c:pt idx="492">
                  <c:v>-2.1248339973439445</c:v>
                </c:pt>
                <c:pt idx="493">
                  <c:v>-2.1390374331550777</c:v>
                </c:pt>
                <c:pt idx="494">
                  <c:v>-1.8817204301075363</c:v>
                </c:pt>
                <c:pt idx="495">
                  <c:v>-2.0188425302826385</c:v>
                </c:pt>
                <c:pt idx="496">
                  <c:v>-1.8842530282637826</c:v>
                </c:pt>
                <c:pt idx="497">
                  <c:v>-1.8893387314439791</c:v>
                </c:pt>
                <c:pt idx="498">
                  <c:v>-1.3568521031207648</c:v>
                </c:pt>
                <c:pt idx="499">
                  <c:v>-2.1592442645074095</c:v>
                </c:pt>
                <c:pt idx="500">
                  <c:v>-2.6881720430107503</c:v>
                </c:pt>
                <c:pt idx="501">
                  <c:v>-2.8225806451612989</c:v>
                </c:pt>
                <c:pt idx="502">
                  <c:v>-2.9609690444145409</c:v>
                </c:pt>
                <c:pt idx="503">
                  <c:v>-2.9729729729729759</c:v>
                </c:pt>
                <c:pt idx="504">
                  <c:v>-2.7137042062415184</c:v>
                </c:pt>
                <c:pt idx="505">
                  <c:v>-1.9125683060109422</c:v>
                </c:pt>
                <c:pt idx="506">
                  <c:v>-1.5068493150684814</c:v>
                </c:pt>
                <c:pt idx="507">
                  <c:v>-0.82417582417582125</c:v>
                </c:pt>
                <c:pt idx="508">
                  <c:v>-0.96021947873800029</c:v>
                </c:pt>
                <c:pt idx="509">
                  <c:v>-0.8253094910591563</c:v>
                </c:pt>
                <c:pt idx="510">
                  <c:v>-0.68775790921595803</c:v>
                </c:pt>
                <c:pt idx="511">
                  <c:v>-0.13793103448275223</c:v>
                </c:pt>
                <c:pt idx="512">
                  <c:v>0.41436464088397962</c:v>
                </c:pt>
                <c:pt idx="513">
                  <c:v>0.69156293222683018</c:v>
                </c:pt>
                <c:pt idx="514">
                  <c:v>1.1095700416088983</c:v>
                </c:pt>
                <c:pt idx="515">
                  <c:v>1.9498607242339983</c:v>
                </c:pt>
                <c:pt idx="516">
                  <c:v>2.2315202231520059</c:v>
                </c:pt>
                <c:pt idx="517">
                  <c:v>2.2284122562674202</c:v>
                </c:pt>
                <c:pt idx="518">
                  <c:v>2.3643949930458819</c:v>
                </c:pt>
                <c:pt idx="519">
                  <c:v>1.9390581717451338</c:v>
                </c:pt>
                <c:pt idx="520">
                  <c:v>1.9390581717451338</c:v>
                </c:pt>
                <c:pt idx="521">
                  <c:v>2.7739251040221902</c:v>
                </c:pt>
                <c:pt idx="522">
                  <c:v>2.7700831024930705</c:v>
                </c:pt>
                <c:pt idx="523">
                  <c:v>2.0718232044198981</c:v>
                </c:pt>
                <c:pt idx="524">
                  <c:v>2.0632737276478741</c:v>
                </c:pt>
                <c:pt idx="525">
                  <c:v>2.1978021978022122</c:v>
                </c:pt>
                <c:pt idx="526">
                  <c:v>2.0576131687242816</c:v>
                </c:pt>
                <c:pt idx="527">
                  <c:v>1.2295081967212962</c:v>
                </c:pt>
                <c:pt idx="528">
                  <c:v>0.27285129604366354</c:v>
                </c:pt>
                <c:pt idx="529">
                  <c:v>-0.27247956403270157</c:v>
                </c:pt>
                <c:pt idx="530">
                  <c:v>-0.27173913043476716</c:v>
                </c:pt>
                <c:pt idx="531">
                  <c:v>0.13586956521740579</c:v>
                </c:pt>
                <c:pt idx="532">
                  <c:v>0.54347826086957873</c:v>
                </c:pt>
                <c:pt idx="533">
                  <c:v>0</c:v>
                </c:pt>
                <c:pt idx="534">
                  <c:v>-0.40431266846361336</c:v>
                </c:pt>
                <c:pt idx="535">
                  <c:v>-0.27063599458728715</c:v>
                </c:pt>
                <c:pt idx="536">
                  <c:v>-0.80862533692723781</c:v>
                </c:pt>
                <c:pt idx="537">
                  <c:v>-1.3440860215053752</c:v>
                </c:pt>
                <c:pt idx="538">
                  <c:v>-2.2849462365591489</c:v>
                </c:pt>
                <c:pt idx="539">
                  <c:v>-2.2941970310391246</c:v>
                </c:pt>
                <c:pt idx="540">
                  <c:v>-1.2244897959183709</c:v>
                </c:pt>
                <c:pt idx="541">
                  <c:v>-0.819672131147553</c:v>
                </c:pt>
                <c:pt idx="542">
                  <c:v>-0.81743869209810471</c:v>
                </c:pt>
                <c:pt idx="543">
                  <c:v>-0.54274084124831257</c:v>
                </c:pt>
                <c:pt idx="544">
                  <c:v>-0.81081081081080253</c:v>
                </c:pt>
                <c:pt idx="545">
                  <c:v>-1.0796221322537103</c:v>
                </c:pt>
                <c:pt idx="546">
                  <c:v>-0.81190798376185036</c:v>
                </c:pt>
                <c:pt idx="547">
                  <c:v>-0.54274084124831257</c:v>
                </c:pt>
                <c:pt idx="548">
                  <c:v>-0.13586956521738358</c:v>
                </c:pt>
                <c:pt idx="549">
                  <c:v>0.27247956403269047</c:v>
                </c:pt>
                <c:pt idx="550">
                  <c:v>1.1004126547455195</c:v>
                </c:pt>
                <c:pt idx="551">
                  <c:v>1.6574585635358963</c:v>
                </c:pt>
                <c:pt idx="552">
                  <c:v>1.9283746556473913</c:v>
                </c:pt>
                <c:pt idx="553">
                  <c:v>2.4793388429752206</c:v>
                </c:pt>
                <c:pt idx="554">
                  <c:v>3.2967032967033072</c:v>
                </c:pt>
                <c:pt idx="555">
                  <c:v>1.9099590723056004</c:v>
                </c:pt>
                <c:pt idx="556">
                  <c:v>1.2261580381471182</c:v>
                </c:pt>
                <c:pt idx="557">
                  <c:v>1.0914051841746319</c:v>
                </c:pt>
                <c:pt idx="558">
                  <c:v>1.2278308321964637</c:v>
                </c:pt>
                <c:pt idx="559">
                  <c:v>1.5006821282401273</c:v>
                </c:pt>
                <c:pt idx="560">
                  <c:v>1.3605442176870763</c:v>
                </c:pt>
                <c:pt idx="561">
                  <c:v>1.0869565217391353</c:v>
                </c:pt>
                <c:pt idx="562">
                  <c:v>1.3605442176870763</c:v>
                </c:pt>
                <c:pt idx="563">
                  <c:v>1.3586956521739024</c:v>
                </c:pt>
                <c:pt idx="564">
                  <c:v>1.08108108108107</c:v>
                </c:pt>
                <c:pt idx="565">
                  <c:v>0.67204301075269868</c:v>
                </c:pt>
                <c:pt idx="566">
                  <c:v>0</c:v>
                </c:pt>
                <c:pt idx="567">
                  <c:v>1.0709504685408211</c:v>
                </c:pt>
                <c:pt idx="568">
                  <c:v>2.4226110363391617</c:v>
                </c:pt>
                <c:pt idx="569">
                  <c:v>2.8340080971660075</c:v>
                </c:pt>
                <c:pt idx="570">
                  <c:v>2.9649595687331498</c:v>
                </c:pt>
                <c:pt idx="571">
                  <c:v>3.360215053763449</c:v>
                </c:pt>
                <c:pt idx="572">
                  <c:v>3.8926174496644261</c:v>
                </c:pt>
                <c:pt idx="573">
                  <c:v>4.973118279569877</c:v>
                </c:pt>
                <c:pt idx="574">
                  <c:v>4.9664429530201337</c:v>
                </c:pt>
                <c:pt idx="575">
                  <c:v>4.1554959785522927</c:v>
                </c:pt>
                <c:pt idx="576">
                  <c:v>3.6096256684492012</c:v>
                </c:pt>
                <c:pt idx="577">
                  <c:v>3.8718291054739451</c:v>
                </c:pt>
                <c:pt idx="578">
                  <c:v>4.2553191489361764</c:v>
                </c:pt>
                <c:pt idx="579">
                  <c:v>4.9006622516556408</c:v>
                </c:pt>
                <c:pt idx="580">
                  <c:v>3.6793692509855536</c:v>
                </c:pt>
                <c:pt idx="581">
                  <c:v>3.6745406824146842</c:v>
                </c:pt>
                <c:pt idx="582">
                  <c:v>4.5811518324607281</c:v>
                </c:pt>
                <c:pt idx="583">
                  <c:v>4.2912873862158696</c:v>
                </c:pt>
                <c:pt idx="584">
                  <c:v>4.780361757105922</c:v>
                </c:pt>
                <c:pt idx="585">
                  <c:v>3.7131882202304789</c:v>
                </c:pt>
                <c:pt idx="586">
                  <c:v>3.0690537084398839</c:v>
                </c:pt>
                <c:pt idx="587">
                  <c:v>3.3462033462033469</c:v>
                </c:pt>
                <c:pt idx="588">
                  <c:v>4.1290322580645133</c:v>
                </c:pt>
                <c:pt idx="589">
                  <c:v>3.9845758354755789</c:v>
                </c:pt>
                <c:pt idx="590">
                  <c:v>3.6989795918367152</c:v>
                </c:pt>
                <c:pt idx="591">
                  <c:v>3.5353535353535248</c:v>
                </c:pt>
                <c:pt idx="592">
                  <c:v>4.6894803548795716</c:v>
                </c:pt>
                <c:pt idx="593">
                  <c:v>4.6835443037974711</c:v>
                </c:pt>
                <c:pt idx="594">
                  <c:v>4.0050062578222523</c:v>
                </c:pt>
                <c:pt idx="595">
                  <c:v>3.7406483790523692</c:v>
                </c:pt>
                <c:pt idx="596">
                  <c:v>1.9728729963008673</c:v>
                </c:pt>
                <c:pt idx="597">
                  <c:v>1.2345679012345734</c:v>
                </c:pt>
                <c:pt idx="598">
                  <c:v>1.6129032258064724</c:v>
                </c:pt>
                <c:pt idx="599">
                  <c:v>1.9925280199252882</c:v>
                </c:pt>
                <c:pt idx="600">
                  <c:v>1.7348203221809078</c:v>
                </c:pt>
                <c:pt idx="601">
                  <c:v>1.8541409147095234</c:v>
                </c:pt>
                <c:pt idx="602">
                  <c:v>2.3370233702337151</c:v>
                </c:pt>
                <c:pt idx="603">
                  <c:v>2.0731707317073189</c:v>
                </c:pt>
                <c:pt idx="604">
                  <c:v>2.0581113801452888</c:v>
                </c:pt>
                <c:pt idx="605">
                  <c:v>2.4183796856106499</c:v>
                </c:pt>
                <c:pt idx="606">
                  <c:v>2.2864019253911128</c:v>
                </c:pt>
                <c:pt idx="607">
                  <c:v>2.2836538461538325</c:v>
                </c:pt>
                <c:pt idx="608">
                  <c:v>3.5066505441354145</c:v>
                </c:pt>
                <c:pt idx="609">
                  <c:v>5.1219512195121997</c:v>
                </c:pt>
                <c:pt idx="610">
                  <c:v>6.5934065934065922</c:v>
                </c:pt>
                <c:pt idx="611">
                  <c:v>7.2039072039072005</c:v>
                </c:pt>
                <c:pt idx="612">
                  <c:v>8.1607795371498213</c:v>
                </c:pt>
                <c:pt idx="613">
                  <c:v>8.4951456310679685</c:v>
                </c:pt>
                <c:pt idx="614">
                  <c:v>9.0144230769230838</c:v>
                </c:pt>
                <c:pt idx="615">
                  <c:v>10.394265232974909</c:v>
                </c:pt>
                <c:pt idx="616">
                  <c:v>12.574139976275212</c:v>
                </c:pt>
                <c:pt idx="617">
                  <c:v>13.931523022432103</c:v>
                </c:pt>
                <c:pt idx="618">
                  <c:v>14.235294117647058</c:v>
                </c:pt>
                <c:pt idx="619">
                  <c:v>12.808460634547592</c:v>
                </c:pt>
                <c:pt idx="620">
                  <c:v>11.915887850467289</c:v>
                </c:pt>
                <c:pt idx="621">
                  <c:v>8.8167053364269101</c:v>
                </c:pt>
                <c:pt idx="622">
                  <c:v>5.3837342497136342</c:v>
                </c:pt>
                <c:pt idx="623">
                  <c:v>2.6195899772209597</c:v>
                </c:pt>
                <c:pt idx="624">
                  <c:v>0.78828828828829689</c:v>
                </c:pt>
                <c:pt idx="625">
                  <c:v>0.11185682326622093</c:v>
                </c:pt>
                <c:pt idx="626">
                  <c:v>-1.433296582138921</c:v>
                </c:pt>
                <c:pt idx="627">
                  <c:v>-3.0303030303030387</c:v>
                </c:pt>
                <c:pt idx="628">
                  <c:v>-5.4794520547945202</c:v>
                </c:pt>
                <c:pt idx="629">
                  <c:v>-6.528497409326417</c:v>
                </c:pt>
                <c:pt idx="630">
                  <c:v>-7.3120494335736304</c:v>
                </c:pt>
                <c:pt idx="631">
                  <c:v>-6.1458333333333393</c:v>
                </c:pt>
                <c:pt idx="632">
                  <c:v>-5.7411273486430048</c:v>
                </c:pt>
                <c:pt idx="633">
                  <c:v>-3.3049040511726968</c:v>
                </c:pt>
                <c:pt idx="634">
                  <c:v>-0.76086956521739246</c:v>
                </c:pt>
                <c:pt idx="635">
                  <c:v>1.5538290788013276</c:v>
                </c:pt>
                <c:pt idx="636">
                  <c:v>2.346368715083802</c:v>
                </c:pt>
                <c:pt idx="637">
                  <c:v>2.4581005586592264</c:v>
                </c:pt>
                <c:pt idx="638">
                  <c:v>3.9149888143176659</c:v>
                </c:pt>
                <c:pt idx="639">
                  <c:v>4.9107142857143016</c:v>
                </c:pt>
                <c:pt idx="640">
                  <c:v>5.0167224080267525</c:v>
                </c:pt>
                <c:pt idx="641">
                  <c:v>4.2128603104212736</c:v>
                </c:pt>
                <c:pt idx="642">
                  <c:v>4.4444444444444509</c:v>
                </c:pt>
                <c:pt idx="643">
                  <c:v>4.2175360710321907</c:v>
                </c:pt>
                <c:pt idx="644">
                  <c:v>4.2081949058693224</c:v>
                </c:pt>
                <c:pt idx="645">
                  <c:v>4.5203969128996713</c:v>
                </c:pt>
                <c:pt idx="646">
                  <c:v>4.4906900328587129</c:v>
                </c:pt>
                <c:pt idx="647">
                  <c:v>5.464480874316946</c:v>
                </c:pt>
                <c:pt idx="648">
                  <c:v>6.7685589519650646</c:v>
                </c:pt>
                <c:pt idx="649">
                  <c:v>7.5245365321701119</c:v>
                </c:pt>
                <c:pt idx="650">
                  <c:v>7.8579117330462855</c:v>
                </c:pt>
                <c:pt idx="651">
                  <c:v>7.6595744680851174</c:v>
                </c:pt>
                <c:pt idx="652">
                  <c:v>7.4309978768577478</c:v>
                </c:pt>
                <c:pt idx="653">
                  <c:v>7.8723404255319318</c:v>
                </c:pt>
                <c:pt idx="654">
                  <c:v>8.191489361702132</c:v>
                </c:pt>
                <c:pt idx="655">
                  <c:v>8.2002129925452536</c:v>
                </c:pt>
                <c:pt idx="656">
                  <c:v>8.395324123273129</c:v>
                </c:pt>
                <c:pt idx="657">
                  <c:v>7.5949367088607556</c:v>
                </c:pt>
                <c:pt idx="658">
                  <c:v>7.2327044025157106</c:v>
                </c:pt>
                <c:pt idx="659">
                  <c:v>5.6994818652849721</c:v>
                </c:pt>
                <c:pt idx="660">
                  <c:v>4.6012269938650263</c:v>
                </c:pt>
                <c:pt idx="661">
                  <c:v>4.2596348884381463</c:v>
                </c:pt>
                <c:pt idx="662">
                  <c:v>3.4930139720558806</c:v>
                </c:pt>
                <c:pt idx="663">
                  <c:v>2.6679841897233159</c:v>
                </c:pt>
                <c:pt idx="664">
                  <c:v>1.8774703557312256</c:v>
                </c:pt>
                <c:pt idx="665">
                  <c:v>0.69033530571991353</c:v>
                </c:pt>
                <c:pt idx="666">
                  <c:v>0.49164208456244918</c:v>
                </c:pt>
                <c:pt idx="667">
                  <c:v>1.5748031496063186</c:v>
                </c:pt>
                <c:pt idx="668">
                  <c:v>1.6666666666666607</c:v>
                </c:pt>
                <c:pt idx="669">
                  <c:v>1.7647058823529349</c:v>
                </c:pt>
                <c:pt idx="670">
                  <c:v>0.97751710654936375</c:v>
                </c:pt>
                <c:pt idx="671">
                  <c:v>0.88235294117646745</c:v>
                </c:pt>
                <c:pt idx="672">
                  <c:v>1.0752688172043001</c:v>
                </c:pt>
                <c:pt idx="673">
                  <c:v>1.8482490272373697</c:v>
                </c:pt>
                <c:pt idx="674">
                  <c:v>1.060752169720347</c:v>
                </c:pt>
                <c:pt idx="675">
                  <c:v>0.19249278152069227</c:v>
                </c:pt>
                <c:pt idx="676">
                  <c:v>0.67895247332687703</c:v>
                </c:pt>
                <c:pt idx="677">
                  <c:v>1.7629774730656411</c:v>
                </c:pt>
                <c:pt idx="678">
                  <c:v>2.3483365949119372</c:v>
                </c:pt>
                <c:pt idx="679">
                  <c:v>1.5503875968992276</c:v>
                </c:pt>
                <c:pt idx="680">
                  <c:v>1.060752169720347</c:v>
                </c:pt>
                <c:pt idx="681">
                  <c:v>0.19267822736031004</c:v>
                </c:pt>
                <c:pt idx="682">
                  <c:v>0.38722168441434057</c:v>
                </c:pt>
                <c:pt idx="683">
                  <c:v>0.77745383867833251</c:v>
                </c:pt>
                <c:pt idx="684">
                  <c:v>0.38684719535782008</c:v>
                </c:pt>
                <c:pt idx="685">
                  <c:v>-0.66857688634193169</c:v>
                </c:pt>
                <c:pt idx="686">
                  <c:v>-0.76335877862595547</c:v>
                </c:pt>
                <c:pt idx="687">
                  <c:v>-0.19212295869355245</c:v>
                </c:pt>
                <c:pt idx="688">
                  <c:v>0</c:v>
                </c:pt>
                <c:pt idx="689">
                  <c:v>-0.28873917228104951</c:v>
                </c:pt>
                <c:pt idx="690">
                  <c:v>-1.0516252390057268</c:v>
                </c:pt>
                <c:pt idx="691">
                  <c:v>-1.4312977099236623</c:v>
                </c:pt>
                <c:pt idx="692">
                  <c:v>-1.717557251908397</c:v>
                </c:pt>
                <c:pt idx="693">
                  <c:v>-1.6346153846153899</c:v>
                </c:pt>
                <c:pt idx="694">
                  <c:v>-1.8322082931533368</c:v>
                </c:pt>
                <c:pt idx="695">
                  <c:v>-2.7965284474445573</c:v>
                </c:pt>
                <c:pt idx="696">
                  <c:v>-3.6608863198458574</c:v>
                </c:pt>
                <c:pt idx="697">
                  <c:v>-3.5576923076923062</c:v>
                </c:pt>
                <c:pt idx="698">
                  <c:v>-3.2692307692307798</c:v>
                </c:pt>
                <c:pt idx="699">
                  <c:v>-3.0798845043310874</c:v>
                </c:pt>
                <c:pt idx="700">
                  <c:v>-2.7938342967244623</c:v>
                </c:pt>
                <c:pt idx="701">
                  <c:v>-2.7992277992277881</c:v>
                </c:pt>
                <c:pt idx="702">
                  <c:v>-3.0917874396135248</c:v>
                </c:pt>
                <c:pt idx="703">
                  <c:v>-3.3881897386253579</c:v>
                </c:pt>
                <c:pt idx="704">
                  <c:v>-3.300970873786413</c:v>
                </c:pt>
                <c:pt idx="705">
                  <c:v>-2.8347996089931438</c:v>
                </c:pt>
                <c:pt idx="706">
                  <c:v>-2.6522593320235766</c:v>
                </c:pt>
                <c:pt idx="707">
                  <c:v>-2.0833333333333259</c:v>
                </c:pt>
                <c:pt idx="708">
                  <c:v>-1.2000000000000011</c:v>
                </c:pt>
                <c:pt idx="709">
                  <c:v>-1.395812562313048</c:v>
                </c:pt>
                <c:pt idx="710">
                  <c:v>-1.3916500994035741</c:v>
                </c:pt>
                <c:pt idx="711">
                  <c:v>-1.3902681231380387</c:v>
                </c:pt>
                <c:pt idx="712">
                  <c:v>-1.4866204162537144</c:v>
                </c:pt>
                <c:pt idx="713">
                  <c:v>-0.89374379344588917</c:v>
                </c:pt>
                <c:pt idx="714">
                  <c:v>0</c:v>
                </c:pt>
                <c:pt idx="715">
                  <c:v>0.70140280561121759</c:v>
                </c:pt>
                <c:pt idx="716">
                  <c:v>1.1044176706827447</c:v>
                </c:pt>
                <c:pt idx="717">
                  <c:v>2.3138832997987802</c:v>
                </c:pt>
                <c:pt idx="718">
                  <c:v>2.6236125126135379</c:v>
                </c:pt>
                <c:pt idx="719">
                  <c:v>3.3434650455927084</c:v>
                </c:pt>
                <c:pt idx="720">
                  <c:v>4.0485829959514108</c:v>
                </c:pt>
                <c:pt idx="721">
                  <c:v>4.2467138523761161</c:v>
                </c:pt>
                <c:pt idx="722">
                  <c:v>4.2338709677419484</c:v>
                </c:pt>
                <c:pt idx="723">
                  <c:v>4.2296072507552962</c:v>
                </c:pt>
                <c:pt idx="724">
                  <c:v>4.1247484909456622</c:v>
                </c:pt>
                <c:pt idx="725">
                  <c:v>3.8076152304609145</c:v>
                </c:pt>
                <c:pt idx="726">
                  <c:v>3.4895314057826532</c:v>
                </c:pt>
                <c:pt idx="727">
                  <c:v>3.7810945273631713</c:v>
                </c:pt>
                <c:pt idx="728">
                  <c:v>4.0714995034756729</c:v>
                </c:pt>
                <c:pt idx="729">
                  <c:v>3.34316617502457</c:v>
                </c:pt>
                <c:pt idx="730">
                  <c:v>3.7364798426745338</c:v>
                </c:pt>
                <c:pt idx="731">
                  <c:v>3.7254901960784181</c:v>
                </c:pt>
                <c:pt idx="732">
                  <c:v>3.1128404669260812</c:v>
                </c:pt>
                <c:pt idx="733">
                  <c:v>2.812803103782735</c:v>
                </c:pt>
                <c:pt idx="734">
                  <c:v>2.7079303675048294</c:v>
                </c:pt>
                <c:pt idx="735">
                  <c:v>3.0917874396135359</c:v>
                </c:pt>
                <c:pt idx="736">
                  <c:v>3.9613526570048352</c:v>
                </c:pt>
                <c:pt idx="737">
                  <c:v>4.3436293436293516</c:v>
                </c:pt>
                <c:pt idx="738">
                  <c:v>3.9499036608863225</c:v>
                </c:pt>
                <c:pt idx="739">
                  <c:v>3.8350910834132224</c:v>
                </c:pt>
                <c:pt idx="740">
                  <c:v>3.8167938931297662</c:v>
                </c:pt>
                <c:pt idx="741">
                  <c:v>3.9010466222645146</c:v>
                </c:pt>
                <c:pt idx="742">
                  <c:v>3.3175355450236976</c:v>
                </c:pt>
                <c:pt idx="743">
                  <c:v>2.457466918714557</c:v>
                </c:pt>
                <c:pt idx="744">
                  <c:v>2.1698113207547109</c:v>
                </c:pt>
                <c:pt idx="745">
                  <c:v>2.3584905660377409</c:v>
                </c:pt>
                <c:pt idx="746">
                  <c:v>2.354048964218447</c:v>
                </c:pt>
                <c:pt idx="747">
                  <c:v>2.3430178069353325</c:v>
                </c:pt>
                <c:pt idx="748">
                  <c:v>1.9516728624535462</c:v>
                </c:pt>
                <c:pt idx="749">
                  <c:v>1.2950971322849281</c:v>
                </c:pt>
                <c:pt idx="750">
                  <c:v>1.853568118628357</c:v>
                </c:pt>
                <c:pt idx="751">
                  <c:v>1.3850415512465464</c:v>
                </c:pt>
                <c:pt idx="752">
                  <c:v>0.82720588235294379</c:v>
                </c:pt>
                <c:pt idx="753">
                  <c:v>0.1831501831501825</c:v>
                </c:pt>
                <c:pt idx="754">
                  <c:v>0</c:v>
                </c:pt>
                <c:pt idx="755">
                  <c:v>0.55350553505535416</c:v>
                </c:pt>
                <c:pt idx="756">
                  <c:v>0.83102493074793671</c:v>
                </c:pt>
                <c:pt idx="757">
                  <c:v>0.46082949308756671</c:v>
                </c:pt>
                <c:pt idx="758">
                  <c:v>-0.18399264029439477</c:v>
                </c:pt>
                <c:pt idx="759">
                  <c:v>-1.7399267399267448</c:v>
                </c:pt>
                <c:pt idx="760">
                  <c:v>-2.2789425706472244</c:v>
                </c:pt>
                <c:pt idx="761">
                  <c:v>-1.6438356164383494</c:v>
                </c:pt>
                <c:pt idx="762">
                  <c:v>-1.7288444040036488</c:v>
                </c:pt>
                <c:pt idx="763">
                  <c:v>-1.7304189435336848</c:v>
                </c:pt>
                <c:pt idx="764">
                  <c:v>-1.7319963536918892</c:v>
                </c:pt>
                <c:pt idx="765">
                  <c:v>-1.3711151736745864</c:v>
                </c:pt>
                <c:pt idx="766">
                  <c:v>-0.64220183486238813</c:v>
                </c:pt>
                <c:pt idx="767">
                  <c:v>-0.27522935779816793</c:v>
                </c:pt>
                <c:pt idx="768">
                  <c:v>0.27472527472527375</c:v>
                </c:pt>
                <c:pt idx="769">
                  <c:v>1.1009174311926717</c:v>
                </c:pt>
                <c:pt idx="770">
                  <c:v>1.9354838709677358</c:v>
                </c:pt>
                <c:pt idx="771">
                  <c:v>3.5414725069897512</c:v>
                </c:pt>
                <c:pt idx="772">
                  <c:v>4.3843283582089665</c:v>
                </c:pt>
                <c:pt idx="773">
                  <c:v>4.6425255338904403</c:v>
                </c:pt>
                <c:pt idx="774">
                  <c:v>5.3703703703703587</c:v>
                </c:pt>
                <c:pt idx="775">
                  <c:v>6.2094531974050016</c:v>
                </c:pt>
                <c:pt idx="776">
                  <c:v>7.0500927643784905</c:v>
                </c:pt>
                <c:pt idx="777">
                  <c:v>8.7117701575532891</c:v>
                </c:pt>
                <c:pt idx="778">
                  <c:v>9.3259464450600191</c:v>
                </c:pt>
                <c:pt idx="779">
                  <c:v>9.475620975160993</c:v>
                </c:pt>
                <c:pt idx="780">
                  <c:v>10.228310502283101</c:v>
                </c:pt>
                <c:pt idx="781">
                  <c:v>10.707803992740473</c:v>
                </c:pt>
                <c:pt idx="782">
                  <c:v>13.743218806509949</c:v>
                </c:pt>
                <c:pt idx="783">
                  <c:v>16.561656165616579</c:v>
                </c:pt>
                <c:pt idx="784">
                  <c:v>17.783735478105456</c:v>
                </c:pt>
                <c:pt idx="785">
                  <c:v>19.432120674356689</c:v>
                </c:pt>
                <c:pt idx="786">
                  <c:v>19.771528998242548</c:v>
                </c:pt>
                <c:pt idx="787">
                  <c:v>18.935427574171037</c:v>
                </c:pt>
                <c:pt idx="788">
                  <c:v>18.024263431542444</c:v>
                </c:pt>
                <c:pt idx="789">
                  <c:v>17.13554987212278</c:v>
                </c:pt>
              </c:numCache>
            </c:numRef>
          </c:val>
          <c:smooth val="0"/>
          <c:extLst>
            <c:ext xmlns:c16="http://schemas.microsoft.com/office/drawing/2014/chart" uri="{C3380CC4-5D6E-409C-BE32-E72D297353CC}">
              <c16:uniqueId val="{00000004-DF7B-4F4C-8871-F050739627C3}"/>
            </c:ext>
          </c:extLst>
        </c:ser>
        <c:ser>
          <c:idx val="1"/>
          <c:order val="1"/>
          <c:tx>
            <c:strRef>
              <c:f>'PPI All'!$I$1</c:f>
              <c:strCache>
                <c:ptCount val="1"/>
              </c:strCache>
            </c:strRef>
          </c:tx>
          <c:spPr>
            <a:ln w="19050" cap="rnd">
              <a:solidFill>
                <a:srgbClr val="BEBEBE"/>
              </a:solidFill>
              <a:round/>
            </a:ln>
            <a:effectLst/>
          </c:spPr>
          <c:marker>
            <c:symbol val="none"/>
          </c:marker>
          <c:dLbls>
            <c:dLbl>
              <c:idx val="215"/>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F7B-4F4C-8871-F050739627C3}"/>
                </c:ext>
              </c:extLst>
            </c:dLbl>
            <c:dLbl>
              <c:idx val="216"/>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F7B-4F4C-8871-F050739627C3}"/>
                </c:ext>
              </c:extLst>
            </c:dLbl>
            <c:dLbl>
              <c:idx val="222"/>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F7B-4F4C-8871-F050739627C3}"/>
                </c:ext>
              </c:extLst>
            </c:dLbl>
            <c:dLbl>
              <c:idx val="790"/>
              <c:layout>
                <c:manualLayout>
                  <c:x val="0"/>
                  <c:y val="-6.05364124137345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D6-4D88-BF1D-A62C18370CDD}"/>
                </c:ext>
              </c:extLst>
            </c:dLbl>
            <c:numFmt formatCode="#,##0.0_);\(#,##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All'!$I$3:$I$793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0.76335877862596657</c:v>
                </c:pt>
                <c:pt idx="469">
                  <c:v>0.6345177664974555</c:v>
                </c:pt>
                <c:pt idx="470">
                  <c:v>0.50761421319798217</c:v>
                </c:pt>
                <c:pt idx="471">
                  <c:v>0.12674271229402567</c:v>
                </c:pt>
                <c:pt idx="472">
                  <c:v>-0.25284450063209896</c:v>
                </c:pt>
                <c:pt idx="473">
                  <c:v>-0.37926675094815954</c:v>
                </c:pt>
                <c:pt idx="474">
                  <c:v>-0.63051702395964249</c:v>
                </c:pt>
                <c:pt idx="475">
                  <c:v>-0.75566750629724178</c:v>
                </c:pt>
                <c:pt idx="476">
                  <c:v>-0.88161209068010615</c:v>
                </c:pt>
                <c:pt idx="477">
                  <c:v>-1.0088272383354302</c:v>
                </c:pt>
                <c:pt idx="478">
                  <c:v>-1.0088272383354302</c:v>
                </c:pt>
                <c:pt idx="479">
                  <c:v>-0.88495575221237965</c:v>
                </c:pt>
                <c:pt idx="480">
                  <c:v>-0.88383838383838675</c:v>
                </c:pt>
                <c:pt idx="481">
                  <c:v>-1.0088272383354302</c:v>
                </c:pt>
                <c:pt idx="482">
                  <c:v>-1.0101010101010055</c:v>
                </c:pt>
                <c:pt idx="483">
                  <c:v>-0.63291139240506666</c:v>
                </c:pt>
                <c:pt idx="484">
                  <c:v>-0.5069708491761804</c:v>
                </c:pt>
                <c:pt idx="485">
                  <c:v>-0.38071065989847552</c:v>
                </c:pt>
                <c:pt idx="486">
                  <c:v>-0.25380710659899108</c:v>
                </c:pt>
                <c:pt idx="487">
                  <c:v>-0.12690355329948444</c:v>
                </c:pt>
                <c:pt idx="488">
                  <c:v>0</c:v>
                </c:pt>
                <c:pt idx="489">
                  <c:v>0.25477707006369421</c:v>
                </c:pt>
                <c:pt idx="490">
                  <c:v>0.25477707006369421</c:v>
                </c:pt>
                <c:pt idx="491">
                  <c:v>0.12755102040815647</c:v>
                </c:pt>
                <c:pt idx="492">
                  <c:v>0</c:v>
                </c:pt>
                <c:pt idx="493">
                  <c:v>0</c:v>
                </c:pt>
                <c:pt idx="494">
                  <c:v>0</c:v>
                </c:pt>
                <c:pt idx="495">
                  <c:v>-0.127388535031836</c:v>
                </c:pt>
                <c:pt idx="496">
                  <c:v>-0.25477707006369421</c:v>
                </c:pt>
                <c:pt idx="497">
                  <c:v>-0.50955414012739952</c:v>
                </c:pt>
                <c:pt idx="498">
                  <c:v>-0.63613231552163141</c:v>
                </c:pt>
                <c:pt idx="499">
                  <c:v>-1.0165184243964398</c:v>
                </c:pt>
                <c:pt idx="500">
                  <c:v>-1.14358322744601</c:v>
                </c:pt>
                <c:pt idx="501">
                  <c:v>-1.3977128335451172</c:v>
                </c:pt>
                <c:pt idx="502">
                  <c:v>-1.3977128335451172</c:v>
                </c:pt>
                <c:pt idx="503">
                  <c:v>-1.2738853503184711</c:v>
                </c:pt>
                <c:pt idx="504">
                  <c:v>-1.2738853503184711</c:v>
                </c:pt>
                <c:pt idx="505">
                  <c:v>-1.2738853503184711</c:v>
                </c:pt>
                <c:pt idx="506">
                  <c:v>-1.0204081632653184</c:v>
                </c:pt>
                <c:pt idx="507">
                  <c:v>-0.63775510204081565</c:v>
                </c:pt>
                <c:pt idx="508">
                  <c:v>-0.38314176245209941</c:v>
                </c:pt>
                <c:pt idx="509">
                  <c:v>0</c:v>
                </c:pt>
                <c:pt idx="510">
                  <c:v>0.51216389244559402</c:v>
                </c:pt>
                <c:pt idx="511">
                  <c:v>0.89858793324772979</c:v>
                </c:pt>
                <c:pt idx="512">
                  <c:v>1.1568123393316254</c:v>
                </c:pt>
                <c:pt idx="513">
                  <c:v>1.6752577319587791</c:v>
                </c:pt>
                <c:pt idx="514">
                  <c:v>2.1907216494845505</c:v>
                </c:pt>
                <c:pt idx="515">
                  <c:v>2.9677419354838586</c:v>
                </c:pt>
                <c:pt idx="516">
                  <c:v>3.612903225806452</c:v>
                </c:pt>
                <c:pt idx="517">
                  <c:v>4.2580645161290231</c:v>
                </c:pt>
                <c:pt idx="518">
                  <c:v>4.6391752577319645</c:v>
                </c:pt>
                <c:pt idx="519">
                  <c:v>4.6213093709884356</c:v>
                </c:pt>
                <c:pt idx="520">
                  <c:v>5.1282051282051322</c:v>
                </c:pt>
                <c:pt idx="521">
                  <c:v>5.5057618437900357</c:v>
                </c:pt>
                <c:pt idx="522">
                  <c:v>5.3503184713375784</c:v>
                </c:pt>
                <c:pt idx="523">
                  <c:v>5.4707379134860235</c:v>
                </c:pt>
                <c:pt idx="524">
                  <c:v>6.2261753494281979</c:v>
                </c:pt>
                <c:pt idx="525">
                  <c:v>6.717363751584271</c:v>
                </c:pt>
                <c:pt idx="526">
                  <c:v>6.5573770491803351</c:v>
                </c:pt>
                <c:pt idx="527">
                  <c:v>5.3884711779448535</c:v>
                </c:pt>
                <c:pt idx="528">
                  <c:v>4.7322540473225372</c:v>
                </c:pt>
                <c:pt idx="529">
                  <c:v>4.2079207920792117</c:v>
                </c:pt>
                <c:pt idx="530">
                  <c:v>3.6945812807881673</c:v>
                </c:pt>
                <c:pt idx="531">
                  <c:v>3.5582822085889587</c:v>
                </c:pt>
                <c:pt idx="532">
                  <c:v>3.2926829268292712</c:v>
                </c:pt>
                <c:pt idx="533">
                  <c:v>2.9126213592232997</c:v>
                </c:pt>
                <c:pt idx="534">
                  <c:v>2.4183796856106499</c:v>
                </c:pt>
                <c:pt idx="535">
                  <c:v>1.93003618817853</c:v>
                </c:pt>
                <c:pt idx="536">
                  <c:v>0.95693779904306719</c:v>
                </c:pt>
                <c:pt idx="537">
                  <c:v>-0.11876484560571221</c:v>
                </c:pt>
                <c:pt idx="538">
                  <c:v>-0.71005917159762122</c:v>
                </c:pt>
                <c:pt idx="539">
                  <c:v>-0.11890606420926764</c:v>
                </c:pt>
                <c:pt idx="540">
                  <c:v>0</c:v>
                </c:pt>
                <c:pt idx="541">
                  <c:v>0</c:v>
                </c:pt>
                <c:pt idx="542">
                  <c:v>0.35629453681709222</c:v>
                </c:pt>
                <c:pt idx="543">
                  <c:v>0.47393364928909332</c:v>
                </c:pt>
                <c:pt idx="544">
                  <c:v>0.11806375442737771</c:v>
                </c:pt>
                <c:pt idx="545">
                  <c:v>-0.1179245283018826</c:v>
                </c:pt>
                <c:pt idx="546">
                  <c:v>0.23612750885477762</c:v>
                </c:pt>
                <c:pt idx="547">
                  <c:v>0.47337278106509562</c:v>
                </c:pt>
                <c:pt idx="548">
                  <c:v>0.71090047393365108</c:v>
                </c:pt>
                <c:pt idx="549">
                  <c:v>1.189060642092743</c:v>
                </c:pt>
                <c:pt idx="550">
                  <c:v>1.0727056019070202</c:v>
                </c:pt>
                <c:pt idx="551">
                  <c:v>1.1904761904761862</c:v>
                </c:pt>
                <c:pt idx="552">
                  <c:v>1.4268727705113005</c:v>
                </c:pt>
                <c:pt idx="553">
                  <c:v>1.6627078384797933</c:v>
                </c:pt>
                <c:pt idx="554">
                  <c:v>1.538461538461533</c:v>
                </c:pt>
                <c:pt idx="555">
                  <c:v>0.58962264150943522</c:v>
                </c:pt>
                <c:pt idx="556">
                  <c:v>0</c:v>
                </c:pt>
                <c:pt idx="557">
                  <c:v>0.11806375442737771</c:v>
                </c:pt>
                <c:pt idx="558">
                  <c:v>0.23557126030622211</c:v>
                </c:pt>
                <c:pt idx="559">
                  <c:v>0.47114252061246642</c:v>
                </c:pt>
                <c:pt idx="560">
                  <c:v>0.3529411764705781</c:v>
                </c:pt>
                <c:pt idx="561">
                  <c:v>0.23501762632198719</c:v>
                </c:pt>
                <c:pt idx="562">
                  <c:v>0.70754716981134003</c:v>
                </c:pt>
                <c:pt idx="563">
                  <c:v>0.23529411764706687</c:v>
                </c:pt>
                <c:pt idx="564">
                  <c:v>0.11723329425556983</c:v>
                </c:pt>
                <c:pt idx="565">
                  <c:v>-0.23364485981307581</c:v>
                </c:pt>
                <c:pt idx="566">
                  <c:v>0</c:v>
                </c:pt>
                <c:pt idx="567">
                  <c:v>1.0550996483001285</c:v>
                </c:pt>
                <c:pt idx="568">
                  <c:v>2.2405660377358583</c:v>
                </c:pt>
                <c:pt idx="569">
                  <c:v>2.3584905660377409</c:v>
                </c:pt>
                <c:pt idx="570">
                  <c:v>2.4676850763807323</c:v>
                </c:pt>
                <c:pt idx="571">
                  <c:v>2.6963657678780839</c:v>
                </c:pt>
                <c:pt idx="572">
                  <c:v>2.6963657678780839</c:v>
                </c:pt>
                <c:pt idx="573">
                  <c:v>3.1652989449003632</c:v>
                </c:pt>
                <c:pt idx="574">
                  <c:v>3.0444964871194413</c:v>
                </c:pt>
                <c:pt idx="575">
                  <c:v>2.8169014084507005</c:v>
                </c:pt>
                <c:pt idx="576">
                  <c:v>3.0444964871194413</c:v>
                </c:pt>
                <c:pt idx="577">
                  <c:v>2.9274004683840671</c:v>
                </c:pt>
                <c:pt idx="578">
                  <c:v>3.4965034965035002</c:v>
                </c:pt>
                <c:pt idx="579">
                  <c:v>3.1322505800464029</c:v>
                </c:pt>
                <c:pt idx="580">
                  <c:v>2.1914648212225885</c:v>
                </c:pt>
                <c:pt idx="581">
                  <c:v>2.9953917050691281</c:v>
                </c:pt>
                <c:pt idx="582">
                  <c:v>2.7522935779816349</c:v>
                </c:pt>
                <c:pt idx="583">
                  <c:v>3.3105022831050324</c:v>
                </c:pt>
                <c:pt idx="584">
                  <c:v>3.1963470319634757</c:v>
                </c:pt>
                <c:pt idx="585">
                  <c:v>2.7272727272727337</c:v>
                </c:pt>
                <c:pt idx="586">
                  <c:v>2.6136363636363624</c:v>
                </c:pt>
                <c:pt idx="587">
                  <c:v>3.4246575342465668</c:v>
                </c:pt>
                <c:pt idx="588">
                  <c:v>3.4090909090909172</c:v>
                </c:pt>
                <c:pt idx="589">
                  <c:v>3.7542662116040848</c:v>
                </c:pt>
                <c:pt idx="590">
                  <c:v>3.0405405405405483</c:v>
                </c:pt>
                <c:pt idx="591">
                  <c:v>3.5995500562429505</c:v>
                </c:pt>
                <c:pt idx="592">
                  <c:v>4.2889390519187387</c:v>
                </c:pt>
                <c:pt idx="593">
                  <c:v>4.0268456375838868</c:v>
                </c:pt>
                <c:pt idx="594">
                  <c:v>4.0178571428571619</c:v>
                </c:pt>
                <c:pt idx="595">
                  <c:v>2.9834254143646488</c:v>
                </c:pt>
                <c:pt idx="596">
                  <c:v>2.3230088495575174</c:v>
                </c:pt>
                <c:pt idx="597">
                  <c:v>2.3230088495575174</c:v>
                </c:pt>
                <c:pt idx="598">
                  <c:v>2.3255813953488413</c:v>
                </c:pt>
                <c:pt idx="599">
                  <c:v>2.0971302428256067</c:v>
                </c:pt>
                <c:pt idx="600">
                  <c:v>1.6483516483516425</c:v>
                </c:pt>
                <c:pt idx="601">
                  <c:v>1.9736842105263053</c:v>
                </c:pt>
                <c:pt idx="602">
                  <c:v>1.8579234972677661</c:v>
                </c:pt>
                <c:pt idx="603">
                  <c:v>1.5200868621064068</c:v>
                </c:pt>
                <c:pt idx="604">
                  <c:v>1.5151515151515138</c:v>
                </c:pt>
                <c:pt idx="605">
                  <c:v>0.96774193548387899</c:v>
                </c:pt>
                <c:pt idx="606">
                  <c:v>1.1802575107296098</c:v>
                </c:pt>
                <c:pt idx="607">
                  <c:v>1.2875536480686733</c:v>
                </c:pt>
                <c:pt idx="608">
                  <c:v>2.5945945945945903</c:v>
                </c:pt>
                <c:pt idx="609">
                  <c:v>3.0270270270270183</c:v>
                </c:pt>
                <c:pt idx="610">
                  <c:v>3.8961038961038863</c:v>
                </c:pt>
                <c:pt idx="611">
                  <c:v>4.0000000000000036</c:v>
                </c:pt>
                <c:pt idx="612">
                  <c:v>4.5405405405405386</c:v>
                </c:pt>
                <c:pt idx="613">
                  <c:v>4.4086021505376216</c:v>
                </c:pt>
                <c:pt idx="614">
                  <c:v>4.7210300429184393</c:v>
                </c:pt>
                <c:pt idx="615">
                  <c:v>5.0267379679144408</c:v>
                </c:pt>
                <c:pt idx="616">
                  <c:v>5.7569296375266532</c:v>
                </c:pt>
                <c:pt idx="617">
                  <c:v>6.3897763578274702</c:v>
                </c:pt>
                <c:pt idx="618">
                  <c:v>6.6808059384941609</c:v>
                </c:pt>
                <c:pt idx="619">
                  <c:v>6.25</c:v>
                </c:pt>
                <c:pt idx="620">
                  <c:v>5.479452054794498</c:v>
                </c:pt>
                <c:pt idx="621">
                  <c:v>4.3022035676810066</c:v>
                </c:pt>
                <c:pt idx="622">
                  <c:v>1.8750000000000044</c:v>
                </c:pt>
                <c:pt idx="623">
                  <c:v>0.31185031185030354</c:v>
                </c:pt>
                <c:pt idx="624">
                  <c:v>-2.0682523267838704</c:v>
                </c:pt>
                <c:pt idx="625">
                  <c:v>-2.7806385169927839</c:v>
                </c:pt>
                <c:pt idx="626">
                  <c:v>-3.7909836065573632</c:v>
                </c:pt>
                <c:pt idx="627">
                  <c:v>-4.989816700611005</c:v>
                </c:pt>
                <c:pt idx="628">
                  <c:v>-6.0483870967741886</c:v>
                </c:pt>
                <c:pt idx="629">
                  <c:v>-6.3063063063063201</c:v>
                </c:pt>
                <c:pt idx="630">
                  <c:v>-7.057654075546715</c:v>
                </c:pt>
                <c:pt idx="631">
                  <c:v>-6.2811565304087713</c:v>
                </c:pt>
                <c:pt idx="632">
                  <c:v>-6.3936063936063885</c:v>
                </c:pt>
                <c:pt idx="633">
                  <c:v>-5.0301810865191143</c:v>
                </c:pt>
                <c:pt idx="634">
                  <c:v>-3.4764826175869068</c:v>
                </c:pt>
                <c:pt idx="635">
                  <c:v>-2.2797927461139955</c:v>
                </c:pt>
                <c:pt idx="636">
                  <c:v>0.21119324181626542</c:v>
                </c:pt>
                <c:pt idx="637">
                  <c:v>0.74152542372880603</c:v>
                </c:pt>
                <c:pt idx="638">
                  <c:v>1.4909478168263934</c:v>
                </c:pt>
                <c:pt idx="639">
                  <c:v>2.7867095391211238</c:v>
                </c:pt>
                <c:pt idx="640">
                  <c:v>2.896995708154515</c:v>
                </c:pt>
                <c:pt idx="641">
                  <c:v>2.7777777777777901</c:v>
                </c:pt>
                <c:pt idx="642">
                  <c:v>3.1016042780748654</c:v>
                </c:pt>
                <c:pt idx="643">
                  <c:v>2.5531914893617058</c:v>
                </c:pt>
                <c:pt idx="644">
                  <c:v>3.3084311632870733</c:v>
                </c:pt>
                <c:pt idx="645">
                  <c:v>2.9661016949152463</c:v>
                </c:pt>
                <c:pt idx="646">
                  <c:v>3.495762711864403</c:v>
                </c:pt>
                <c:pt idx="647">
                  <c:v>4.135737009544016</c:v>
                </c:pt>
                <c:pt idx="648">
                  <c:v>4.214963119072701</c:v>
                </c:pt>
                <c:pt idx="649">
                  <c:v>4.5215562565720457</c:v>
                </c:pt>
                <c:pt idx="650">
                  <c:v>5.0367261280167774</c:v>
                </c:pt>
                <c:pt idx="651">
                  <c:v>5.2137643378519227</c:v>
                </c:pt>
                <c:pt idx="652">
                  <c:v>5.0052137643378458</c:v>
                </c:pt>
                <c:pt idx="653">
                  <c:v>4.573804573804563</c:v>
                </c:pt>
                <c:pt idx="654">
                  <c:v>4.7717842323651283</c:v>
                </c:pt>
                <c:pt idx="655">
                  <c:v>4.7717842323651283</c:v>
                </c:pt>
                <c:pt idx="656">
                  <c:v>4.5454545454545414</c:v>
                </c:pt>
                <c:pt idx="657">
                  <c:v>4.4238683127572065</c:v>
                </c:pt>
                <c:pt idx="658">
                  <c:v>4.1965199590583424</c:v>
                </c:pt>
                <c:pt idx="659">
                  <c:v>3.4623217922606919</c:v>
                </c:pt>
                <c:pt idx="660">
                  <c:v>3.4378159757330495</c:v>
                </c:pt>
                <c:pt idx="661">
                  <c:v>3.5211267605633756</c:v>
                </c:pt>
                <c:pt idx="662">
                  <c:v>2.9970029970030065</c:v>
                </c:pt>
                <c:pt idx="663">
                  <c:v>2.1803766105054301</c:v>
                </c:pt>
                <c:pt idx="664">
                  <c:v>1.8867924528301883</c:v>
                </c:pt>
                <c:pt idx="665">
                  <c:v>1.491053677932408</c:v>
                </c:pt>
                <c:pt idx="666">
                  <c:v>1.4851485148514865</c:v>
                </c:pt>
                <c:pt idx="667">
                  <c:v>2.4752475247524774</c:v>
                </c:pt>
                <c:pt idx="668">
                  <c:v>2.4703557312252933</c:v>
                </c:pt>
                <c:pt idx="669">
                  <c:v>2.2660098522167438</c:v>
                </c:pt>
                <c:pt idx="670">
                  <c:v>1.8664047151277119</c:v>
                </c:pt>
                <c:pt idx="671">
                  <c:v>1.6732283464566899</c:v>
                </c:pt>
                <c:pt idx="672">
                  <c:v>1.4662756598240456</c:v>
                </c:pt>
                <c:pt idx="673">
                  <c:v>1.263362487852282</c:v>
                </c:pt>
                <c:pt idx="674">
                  <c:v>1.1639185257032114</c:v>
                </c:pt>
                <c:pt idx="675">
                  <c:v>0.19398642095054264</c:v>
                </c:pt>
                <c:pt idx="676">
                  <c:v>-0.38986354775827348</c:v>
                </c:pt>
                <c:pt idx="677">
                  <c:v>-0.19588638589617124</c:v>
                </c:pt>
                <c:pt idx="678">
                  <c:v>9.7560975609756184E-2</c:v>
                </c:pt>
                <c:pt idx="679">
                  <c:v>-0.86956521739131043</c:v>
                </c:pt>
                <c:pt idx="680">
                  <c:v>-0.77145612343297865</c:v>
                </c:pt>
                <c:pt idx="681">
                  <c:v>-1.2524084778420042</c:v>
                </c:pt>
                <c:pt idx="682">
                  <c:v>-0.67502410800386325</c:v>
                </c:pt>
                <c:pt idx="683">
                  <c:v>-0.19361084220717029</c:v>
                </c:pt>
                <c:pt idx="684">
                  <c:v>-1.0597302504816941</c:v>
                </c:pt>
                <c:pt idx="685">
                  <c:v>-1.5355086372360938</c:v>
                </c:pt>
                <c:pt idx="686">
                  <c:v>-1.9175455417066112</c:v>
                </c:pt>
                <c:pt idx="687">
                  <c:v>-1.4520813165537216</c:v>
                </c:pt>
                <c:pt idx="688">
                  <c:v>-0.78277886497064575</c:v>
                </c:pt>
                <c:pt idx="689">
                  <c:v>-0.29440628066733643</c:v>
                </c:pt>
                <c:pt idx="690">
                  <c:v>-1.1695906432748426</c:v>
                </c:pt>
                <c:pt idx="691">
                  <c:v>-1.4619883040935644</c:v>
                </c:pt>
                <c:pt idx="692">
                  <c:v>-1.2633624878522931</c:v>
                </c:pt>
                <c:pt idx="693">
                  <c:v>-0.97560975609756184</c:v>
                </c:pt>
                <c:pt idx="694">
                  <c:v>-1.5533980582524198</c:v>
                </c:pt>
                <c:pt idx="695">
                  <c:v>-2.3278370514063895</c:v>
                </c:pt>
                <c:pt idx="696">
                  <c:v>-2.8237585199610615</c:v>
                </c:pt>
                <c:pt idx="697">
                  <c:v>-1.7543859649122751</c:v>
                </c:pt>
                <c:pt idx="698">
                  <c:v>-1.2707722385141729</c:v>
                </c:pt>
                <c:pt idx="699">
                  <c:v>-0.88408644400784775</c:v>
                </c:pt>
                <c:pt idx="700">
                  <c:v>-0.98619329388560661</c:v>
                </c:pt>
                <c:pt idx="701">
                  <c:v>-0.98425196850393526</c:v>
                </c:pt>
                <c:pt idx="702">
                  <c:v>-0.88757396449704595</c:v>
                </c:pt>
                <c:pt idx="703">
                  <c:v>-1.6815034619188762</c:v>
                </c:pt>
                <c:pt idx="704">
                  <c:v>-2.2637795275590511</c:v>
                </c:pt>
                <c:pt idx="705">
                  <c:v>-2.0689655172413723</c:v>
                </c:pt>
                <c:pt idx="706">
                  <c:v>-1.8737672583826526</c:v>
                </c:pt>
                <c:pt idx="707">
                  <c:v>-2.1847070506454846</c:v>
                </c:pt>
                <c:pt idx="708">
                  <c:v>-2.3046092184368705</c:v>
                </c:pt>
                <c:pt idx="709">
                  <c:v>-3.8690476190476053</c:v>
                </c:pt>
                <c:pt idx="710">
                  <c:v>-3.7623762376237546</c:v>
                </c:pt>
                <c:pt idx="711">
                  <c:v>-4.1625371655104049</c:v>
                </c:pt>
                <c:pt idx="712">
                  <c:v>-3.2868525896414424</c:v>
                </c:pt>
                <c:pt idx="713">
                  <c:v>-3.0815109343936276</c:v>
                </c:pt>
                <c:pt idx="714">
                  <c:v>-2.8855721393034828</c:v>
                </c:pt>
                <c:pt idx="715">
                  <c:v>-1.9114688128772706</c:v>
                </c:pt>
                <c:pt idx="716">
                  <c:v>-1.5105740181268867</c:v>
                </c:pt>
                <c:pt idx="717">
                  <c:v>-0.90543259557344102</c:v>
                </c:pt>
                <c:pt idx="718">
                  <c:v>-0.4020100502512669</c:v>
                </c:pt>
                <c:pt idx="719">
                  <c:v>1.4213197969543234</c:v>
                </c:pt>
                <c:pt idx="720">
                  <c:v>3.4871794871794926</c:v>
                </c:pt>
                <c:pt idx="721">
                  <c:v>3.8183694530443679</c:v>
                </c:pt>
                <c:pt idx="722">
                  <c:v>2.9835390946501894</c:v>
                </c:pt>
                <c:pt idx="723">
                  <c:v>3.2057911065149991</c:v>
                </c:pt>
                <c:pt idx="724">
                  <c:v>2.2657054582904346</c:v>
                </c:pt>
                <c:pt idx="725">
                  <c:v>1.538461538461533</c:v>
                </c:pt>
                <c:pt idx="726">
                  <c:v>1.3319672131147708</c:v>
                </c:pt>
                <c:pt idx="727">
                  <c:v>1.8461538461538529</c:v>
                </c:pt>
                <c:pt idx="728">
                  <c:v>1.9427402862985721</c:v>
                </c:pt>
                <c:pt idx="729">
                  <c:v>1.624365482233503</c:v>
                </c:pt>
                <c:pt idx="730">
                  <c:v>2.4217961654894093</c:v>
                </c:pt>
                <c:pt idx="731">
                  <c:v>1.8018018018018056</c:v>
                </c:pt>
                <c:pt idx="732">
                  <c:v>0.59464816650147689</c:v>
                </c:pt>
                <c:pt idx="733">
                  <c:v>1.0934393638171169</c:v>
                </c:pt>
                <c:pt idx="734">
                  <c:v>1.6983016983016963</c:v>
                </c:pt>
                <c:pt idx="735">
                  <c:v>1.4028056112224574</c:v>
                </c:pt>
                <c:pt idx="736">
                  <c:v>2.5176233635448186</c:v>
                </c:pt>
                <c:pt idx="737">
                  <c:v>3.1313131313131182</c:v>
                </c:pt>
                <c:pt idx="738">
                  <c:v>3.7411526794742134</c:v>
                </c:pt>
                <c:pt idx="739">
                  <c:v>3.6253776435045459</c:v>
                </c:pt>
                <c:pt idx="740">
                  <c:v>3.6108324974924777</c:v>
                </c:pt>
                <c:pt idx="741">
                  <c:v>3.5964035964036078</c:v>
                </c:pt>
                <c:pt idx="742">
                  <c:v>2.3645320197044351</c:v>
                </c:pt>
                <c:pt idx="743">
                  <c:v>1.2782694198623323</c:v>
                </c:pt>
                <c:pt idx="744">
                  <c:v>1.8719211822660231</c:v>
                </c:pt>
                <c:pt idx="745">
                  <c:v>1.7699115044247815</c:v>
                </c:pt>
                <c:pt idx="746">
                  <c:v>1.6699410609037457</c:v>
                </c:pt>
                <c:pt idx="747">
                  <c:v>1.8774703557312256</c:v>
                </c:pt>
                <c:pt idx="748">
                  <c:v>0.78585461689586467</c:v>
                </c:pt>
                <c:pt idx="749">
                  <c:v>-9.7943192948080071E-2</c:v>
                </c:pt>
                <c:pt idx="750">
                  <c:v>-0.19493177387913674</c:v>
                </c:pt>
                <c:pt idx="751">
                  <c:v>-0.48590864917396059</c:v>
                </c:pt>
                <c:pt idx="752">
                  <c:v>-0.58083252662148865</c:v>
                </c:pt>
                <c:pt idx="753">
                  <c:v>-1.1571841851494735</c:v>
                </c:pt>
                <c:pt idx="754">
                  <c:v>-0.28873917228104951</c:v>
                </c:pt>
                <c:pt idx="755">
                  <c:v>0.67961165048544547</c:v>
                </c:pt>
                <c:pt idx="756">
                  <c:v>0.19342359767891004</c:v>
                </c:pt>
                <c:pt idx="757">
                  <c:v>-0.48309178743961567</c:v>
                </c:pt>
                <c:pt idx="758">
                  <c:v>-1.9323671497584516</c:v>
                </c:pt>
                <c:pt idx="759">
                  <c:v>-3.6857419980601325</c:v>
                </c:pt>
                <c:pt idx="760">
                  <c:v>-3.3138401559454134</c:v>
                </c:pt>
                <c:pt idx="761">
                  <c:v>-2.1568627450980427</c:v>
                </c:pt>
                <c:pt idx="762">
                  <c:v>-2.1484375</c:v>
                </c:pt>
                <c:pt idx="763">
                  <c:v>-2.2460937500000111</c:v>
                </c:pt>
                <c:pt idx="764">
                  <c:v>-2.1421616358325291</c:v>
                </c:pt>
                <c:pt idx="765">
                  <c:v>-2.0487804878048688</c:v>
                </c:pt>
                <c:pt idx="766">
                  <c:v>-1.9305019305019266</c:v>
                </c:pt>
                <c:pt idx="767">
                  <c:v>-1.0607521697203581</c:v>
                </c:pt>
                <c:pt idx="768">
                  <c:v>0.19305019305020377</c:v>
                </c:pt>
                <c:pt idx="769">
                  <c:v>1.650485436893212</c:v>
                </c:pt>
                <c:pt idx="770">
                  <c:v>4.236453201970436</c:v>
                </c:pt>
                <c:pt idx="771">
                  <c:v>6.1430010070493646</c:v>
                </c:pt>
                <c:pt idx="772">
                  <c:v>6.6532258064516014</c:v>
                </c:pt>
                <c:pt idx="773">
                  <c:v>7.4148296593186336</c:v>
                </c:pt>
                <c:pt idx="774">
                  <c:v>8.4830339321357187</c:v>
                </c:pt>
                <c:pt idx="775">
                  <c:v>9.7902097902097918</c:v>
                </c:pt>
                <c:pt idx="776">
                  <c:v>11.24378109452735</c:v>
                </c:pt>
                <c:pt idx="777">
                  <c:v>14.3426294820717</c:v>
                </c:pt>
                <c:pt idx="778">
                  <c:v>16.732283464566923</c:v>
                </c:pt>
                <c:pt idx="779">
                  <c:v>17.348927875243668</c:v>
                </c:pt>
                <c:pt idx="780">
                  <c:v>20.52023121387283</c:v>
                </c:pt>
                <c:pt idx="781">
                  <c:v>20.248328557784156</c:v>
                </c:pt>
                <c:pt idx="782">
                  <c:v>24.76370510396977</c:v>
                </c:pt>
                <c:pt idx="783">
                  <c:v>25.237191650853873</c:v>
                </c:pt>
                <c:pt idx="784">
                  <c:v>24.952741020793944</c:v>
                </c:pt>
                <c:pt idx="785">
                  <c:v>25.279850746268661</c:v>
                </c:pt>
                <c:pt idx="786">
                  <c:v>26.218951241950307</c:v>
                </c:pt>
                <c:pt idx="787">
                  <c:v>27.934485896269322</c:v>
                </c:pt>
                <c:pt idx="788">
                  <c:v>26.118067978533087</c:v>
                </c:pt>
                <c:pt idx="789">
                  <c:v>21.428571428571441</c:v>
                </c:pt>
                <c:pt idx="790">
                  <c:v>18.549747048903885</c:v>
                </c:pt>
              </c:numCache>
            </c:numRef>
          </c:val>
          <c:smooth val="0"/>
          <c:extLst>
            <c:ext xmlns:c16="http://schemas.microsoft.com/office/drawing/2014/chart" uri="{C3380CC4-5D6E-409C-BE32-E72D297353CC}">
              <c16:uniqueId val="{00000009-DF7B-4F4C-8871-F050739627C3}"/>
            </c:ext>
          </c:extLst>
        </c:ser>
        <c:ser>
          <c:idx val="2"/>
          <c:order val="2"/>
          <c:tx>
            <c:strRef>
              <c:f>'PPI All'!$J$1</c:f>
              <c:strCache>
                <c:ptCount val="1"/>
              </c:strCache>
            </c:strRef>
          </c:tx>
          <c:spPr>
            <a:ln w="19050" cap="rnd">
              <a:solidFill>
                <a:srgbClr val="77A574"/>
              </a:solidFill>
              <a:round/>
            </a:ln>
            <a:effectLst/>
          </c:spPr>
          <c:marker>
            <c:symbol val="none"/>
          </c:marker>
          <c:dLbls>
            <c:dLbl>
              <c:idx val="215"/>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F7B-4F4C-8871-F050739627C3}"/>
                </c:ext>
              </c:extLst>
            </c:dLbl>
            <c:dLbl>
              <c:idx val="216"/>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DF7B-4F4C-8871-F050739627C3}"/>
                </c:ext>
              </c:extLst>
            </c:dLbl>
            <c:dLbl>
              <c:idx val="222"/>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F7B-4F4C-8871-F050739627C3}"/>
                </c:ext>
              </c:extLst>
            </c:dLbl>
            <c:dLbl>
              <c:idx val="790"/>
              <c:layout>
                <c:manualLayout>
                  <c:x val="0"/>
                  <c:y val="-4.40264817554432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7E4-43AD-8075-497230D1B81F}"/>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All'!$J$3:$J$793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3.6000000000000032</c:v>
                </c:pt>
                <c:pt idx="241">
                  <c:v>3.9840637450199168</c:v>
                </c:pt>
                <c:pt idx="242">
                  <c:v>3.9682539682539764</c:v>
                </c:pt>
                <c:pt idx="243">
                  <c:v>3.7401574803149762</c:v>
                </c:pt>
                <c:pt idx="244">
                  <c:v>3.5363457760314354</c:v>
                </c:pt>
                <c:pt idx="245">
                  <c:v>2.9296875</c:v>
                </c:pt>
                <c:pt idx="246">
                  <c:v>2.3300970873786353</c:v>
                </c:pt>
                <c:pt idx="247">
                  <c:v>2.1317829457364379</c:v>
                </c:pt>
                <c:pt idx="248">
                  <c:v>2.1317829457364379</c:v>
                </c:pt>
                <c:pt idx="249">
                  <c:v>2.1317829457364379</c:v>
                </c:pt>
                <c:pt idx="250">
                  <c:v>2.1317829457364379</c:v>
                </c:pt>
                <c:pt idx="251">
                  <c:v>1.9379844961240345</c:v>
                </c:pt>
                <c:pt idx="252">
                  <c:v>1.7374517374517451</c:v>
                </c:pt>
                <c:pt idx="253">
                  <c:v>0.95785440613027628</c:v>
                </c:pt>
                <c:pt idx="254">
                  <c:v>0.57251908396946938</c:v>
                </c:pt>
                <c:pt idx="255">
                  <c:v>0.18975332068309481</c:v>
                </c:pt>
                <c:pt idx="256">
                  <c:v>0.94876660341556285</c:v>
                </c:pt>
                <c:pt idx="257">
                  <c:v>0.94876660341556285</c:v>
                </c:pt>
                <c:pt idx="258">
                  <c:v>0.94876660341556285</c:v>
                </c:pt>
                <c:pt idx="259">
                  <c:v>0.94876660341556285</c:v>
                </c:pt>
                <c:pt idx="260">
                  <c:v>0.94876660341556285</c:v>
                </c:pt>
                <c:pt idx="261">
                  <c:v>0.94876660341556285</c:v>
                </c:pt>
                <c:pt idx="262">
                  <c:v>1.3282732447817747</c:v>
                </c:pt>
                <c:pt idx="263">
                  <c:v>1.7110266159695797</c:v>
                </c:pt>
                <c:pt idx="264">
                  <c:v>2.0872865275142205</c:v>
                </c:pt>
                <c:pt idx="265">
                  <c:v>2.6565464895635715</c:v>
                </c:pt>
                <c:pt idx="266">
                  <c:v>3.7950664136622292</c:v>
                </c:pt>
                <c:pt idx="267">
                  <c:v>4.1666666666666741</c:v>
                </c:pt>
                <c:pt idx="268">
                  <c:v>3.9473684210526105</c:v>
                </c:pt>
                <c:pt idx="269">
                  <c:v>4.3233082706766846</c:v>
                </c:pt>
                <c:pt idx="270">
                  <c:v>5.0751879699248104</c:v>
                </c:pt>
                <c:pt idx="271">
                  <c:v>5.2631578947368363</c:v>
                </c:pt>
                <c:pt idx="272">
                  <c:v>5.827067669172914</c:v>
                </c:pt>
                <c:pt idx="273">
                  <c:v>6.3909774436090139</c:v>
                </c:pt>
                <c:pt idx="274">
                  <c:v>6.367041198501866</c:v>
                </c:pt>
                <c:pt idx="275">
                  <c:v>6.7289719626168143</c:v>
                </c:pt>
                <c:pt idx="276">
                  <c:v>7.6208178438661678</c:v>
                </c:pt>
                <c:pt idx="277">
                  <c:v>7.9482439926062742</c:v>
                </c:pt>
                <c:pt idx="278">
                  <c:v>7.4954296160877343</c:v>
                </c:pt>
                <c:pt idx="279">
                  <c:v>8.545454545454545</c:v>
                </c:pt>
                <c:pt idx="280">
                  <c:v>8.3182640144665587</c:v>
                </c:pt>
                <c:pt idx="281">
                  <c:v>8.1081081081081141</c:v>
                </c:pt>
                <c:pt idx="282">
                  <c:v>7.5134168157424019</c:v>
                </c:pt>
                <c:pt idx="283">
                  <c:v>7.3214285714285676</c:v>
                </c:pt>
                <c:pt idx="284">
                  <c:v>6.7495559502664282</c:v>
                </c:pt>
                <c:pt idx="285">
                  <c:v>7.067137809187285</c:v>
                </c:pt>
                <c:pt idx="286">
                  <c:v>7.3943661971830998</c:v>
                </c:pt>
                <c:pt idx="287">
                  <c:v>7.1803852889667175</c:v>
                </c:pt>
                <c:pt idx="288">
                  <c:v>6.9084628670120996</c:v>
                </c:pt>
                <c:pt idx="289">
                  <c:v>7.0205479452054798</c:v>
                </c:pt>
                <c:pt idx="290">
                  <c:v>6.9727891156462718</c:v>
                </c:pt>
                <c:pt idx="291">
                  <c:v>6.5326633165829096</c:v>
                </c:pt>
                <c:pt idx="292">
                  <c:v>6.8447412353923154</c:v>
                </c:pt>
                <c:pt idx="293">
                  <c:v>7.1666666666666545</c:v>
                </c:pt>
                <c:pt idx="294">
                  <c:v>8.1530782029950011</c:v>
                </c:pt>
                <c:pt idx="295">
                  <c:v>8.8186356073211449</c:v>
                </c:pt>
                <c:pt idx="296">
                  <c:v>9.1514143094841849</c:v>
                </c:pt>
                <c:pt idx="297">
                  <c:v>9.0759075907590692</c:v>
                </c:pt>
                <c:pt idx="298">
                  <c:v>8.6885245901639365</c:v>
                </c:pt>
                <c:pt idx="299">
                  <c:v>8.4967320261438051</c:v>
                </c:pt>
                <c:pt idx="300">
                  <c:v>8.8852988691437993</c:v>
                </c:pt>
                <c:pt idx="301">
                  <c:v>7.8400000000000025</c:v>
                </c:pt>
                <c:pt idx="302">
                  <c:v>7.3131955484896594</c:v>
                </c:pt>
                <c:pt idx="303">
                  <c:v>6.7610062893081802</c:v>
                </c:pt>
                <c:pt idx="304">
                  <c:v>6.4062499999999911</c:v>
                </c:pt>
                <c:pt idx="305">
                  <c:v>6.3763608087091805</c:v>
                </c:pt>
                <c:pt idx="306">
                  <c:v>5.5384615384615365</c:v>
                </c:pt>
                <c:pt idx="307">
                  <c:v>4.8929663608562546</c:v>
                </c:pt>
                <c:pt idx="308">
                  <c:v>4.57317073170731</c:v>
                </c:pt>
                <c:pt idx="309">
                  <c:v>4.3872919818456868</c:v>
                </c:pt>
                <c:pt idx="310">
                  <c:v>4.0723981900452566</c:v>
                </c:pt>
                <c:pt idx="311">
                  <c:v>3.6144578313252795</c:v>
                </c:pt>
                <c:pt idx="312">
                  <c:v>2.0771513353115667</c:v>
                </c:pt>
                <c:pt idx="313">
                  <c:v>1.928783382789323</c:v>
                </c:pt>
                <c:pt idx="314">
                  <c:v>1.6296296296296253</c:v>
                </c:pt>
                <c:pt idx="315">
                  <c:v>1.3254786450662692</c:v>
                </c:pt>
                <c:pt idx="316">
                  <c:v>1.1747430249632984</c:v>
                </c:pt>
                <c:pt idx="317">
                  <c:v>1.0233918128654818</c:v>
                </c:pt>
                <c:pt idx="318">
                  <c:v>0.87463556851312685</c:v>
                </c:pt>
                <c:pt idx="319">
                  <c:v>1.4577259475218707</c:v>
                </c:pt>
                <c:pt idx="320">
                  <c:v>1.6034985422740622</c:v>
                </c:pt>
                <c:pt idx="321">
                  <c:v>1.1594202898550732</c:v>
                </c:pt>
                <c:pt idx="322">
                  <c:v>1.449275362318847</c:v>
                </c:pt>
                <c:pt idx="323">
                  <c:v>1.8895348837209225</c:v>
                </c:pt>
                <c:pt idx="324">
                  <c:v>2.4709302325581328</c:v>
                </c:pt>
                <c:pt idx="325">
                  <c:v>2.7656477438136706</c:v>
                </c:pt>
                <c:pt idx="326">
                  <c:v>3.0612244897959329</c:v>
                </c:pt>
                <c:pt idx="327">
                  <c:v>3.1976744186046568</c:v>
                </c:pt>
                <c:pt idx="328">
                  <c:v>3.1930333817126177</c:v>
                </c:pt>
                <c:pt idx="329">
                  <c:v>3.0390738060781519</c:v>
                </c:pt>
                <c:pt idx="330">
                  <c:v>3.0346820809248554</c:v>
                </c:pt>
                <c:pt idx="331">
                  <c:v>2.442528735632199</c:v>
                </c:pt>
                <c:pt idx="332">
                  <c:v>2.7259684361549352</c:v>
                </c:pt>
                <c:pt idx="333">
                  <c:v>3.1518624641833748</c:v>
                </c:pt>
                <c:pt idx="334">
                  <c:v>2.857142857142847</c:v>
                </c:pt>
                <c:pt idx="335">
                  <c:v>2.7104136947218249</c:v>
                </c:pt>
                <c:pt idx="336">
                  <c:v>2.9787234042553123</c:v>
                </c:pt>
                <c:pt idx="337">
                  <c:v>3.1161473087818692</c:v>
                </c:pt>
                <c:pt idx="338">
                  <c:v>3.1117397454031082</c:v>
                </c:pt>
                <c:pt idx="339">
                  <c:v>2.9577464788732355</c:v>
                </c:pt>
                <c:pt idx="340">
                  <c:v>2.9535864978903037</c:v>
                </c:pt>
                <c:pt idx="341">
                  <c:v>2.8089887640449396</c:v>
                </c:pt>
                <c:pt idx="342">
                  <c:v>2.8050490883590573</c:v>
                </c:pt>
                <c:pt idx="343">
                  <c:v>2.5245441795231471</c:v>
                </c:pt>
                <c:pt idx="344">
                  <c:v>2.2346368715083997</c:v>
                </c:pt>
                <c:pt idx="345">
                  <c:v>1.5277777777777724</c:v>
                </c:pt>
                <c:pt idx="346">
                  <c:v>1.388888888888884</c:v>
                </c:pt>
                <c:pt idx="347">
                  <c:v>1.2500000000000178</c:v>
                </c:pt>
                <c:pt idx="348">
                  <c:v>0.27548209366392573</c:v>
                </c:pt>
                <c:pt idx="349">
                  <c:v>-0.41208791208791062</c:v>
                </c:pt>
                <c:pt idx="350">
                  <c:v>-0.96021947873800029</c:v>
                </c:pt>
                <c:pt idx="351">
                  <c:v>-1.9151846785225635</c:v>
                </c:pt>
                <c:pt idx="352">
                  <c:v>-2.4590163934426146</c:v>
                </c:pt>
                <c:pt idx="353">
                  <c:v>-2.4590163934426146</c:v>
                </c:pt>
                <c:pt idx="354">
                  <c:v>-3.1377899045020419</c:v>
                </c:pt>
                <c:pt idx="355">
                  <c:v>-3.1463748290013638</c:v>
                </c:pt>
                <c:pt idx="356">
                  <c:v>-3.2786885245901676</c:v>
                </c:pt>
                <c:pt idx="357">
                  <c:v>-4.3775649794801534</c:v>
                </c:pt>
                <c:pt idx="358">
                  <c:v>-4.5205479452054771</c:v>
                </c:pt>
                <c:pt idx="359">
                  <c:v>-4.5267489711934283</c:v>
                </c:pt>
                <c:pt idx="360">
                  <c:v>-4.3956043956044022</c:v>
                </c:pt>
                <c:pt idx="361">
                  <c:v>-4.4137931034482829</c:v>
                </c:pt>
                <c:pt idx="362">
                  <c:v>-4.0166204986149641</c:v>
                </c:pt>
                <c:pt idx="363">
                  <c:v>-3.6262203626220457</c:v>
                </c:pt>
                <c:pt idx="364">
                  <c:v>-3.081232492997199</c:v>
                </c:pt>
                <c:pt idx="365">
                  <c:v>-2.941176470588247</c:v>
                </c:pt>
                <c:pt idx="366">
                  <c:v>-2.1126760563380254</c:v>
                </c:pt>
                <c:pt idx="367">
                  <c:v>-1.6949152542372947</c:v>
                </c:pt>
                <c:pt idx="368">
                  <c:v>-1.8361581920903869</c:v>
                </c:pt>
                <c:pt idx="369">
                  <c:v>-0.28612303290415086</c:v>
                </c:pt>
                <c:pt idx="370">
                  <c:v>0</c:v>
                </c:pt>
                <c:pt idx="371">
                  <c:v>0.1436781609195581</c:v>
                </c:pt>
                <c:pt idx="372">
                  <c:v>0.1436781609195581</c:v>
                </c:pt>
                <c:pt idx="373">
                  <c:v>0.57720057720058726</c:v>
                </c:pt>
                <c:pt idx="374">
                  <c:v>0.57720057720058726</c:v>
                </c:pt>
                <c:pt idx="375">
                  <c:v>1.3024602026049381</c:v>
                </c:pt>
                <c:pt idx="376">
                  <c:v>1.4450867052023142</c:v>
                </c:pt>
                <c:pt idx="377">
                  <c:v>1.5873015873016039</c:v>
                </c:pt>
                <c:pt idx="378">
                  <c:v>1.2949640287769792</c:v>
                </c:pt>
                <c:pt idx="379">
                  <c:v>1.2931034482758674</c:v>
                </c:pt>
                <c:pt idx="380">
                  <c:v>1.5827338129496216</c:v>
                </c:pt>
                <c:pt idx="381">
                  <c:v>1.4347202295552419</c:v>
                </c:pt>
                <c:pt idx="382">
                  <c:v>1.4347202295552419</c:v>
                </c:pt>
                <c:pt idx="383">
                  <c:v>1.7216642754662947</c:v>
                </c:pt>
                <c:pt idx="384">
                  <c:v>2.8694404591104838</c:v>
                </c:pt>
                <c:pt idx="385">
                  <c:v>3.0129124820659881</c:v>
                </c:pt>
                <c:pt idx="386">
                  <c:v>3.4433285509325451</c:v>
                </c:pt>
                <c:pt idx="387">
                  <c:v>3.5714285714285809</c:v>
                </c:pt>
                <c:pt idx="388">
                  <c:v>3.4188034188034067</c:v>
                </c:pt>
                <c:pt idx="389">
                  <c:v>2.9829545454545414</c:v>
                </c:pt>
                <c:pt idx="390">
                  <c:v>3.1249999999999778</c:v>
                </c:pt>
                <c:pt idx="391">
                  <c:v>3.1205673758865293</c:v>
                </c:pt>
                <c:pt idx="392">
                  <c:v>2.9745042492917984</c:v>
                </c:pt>
                <c:pt idx="393">
                  <c:v>3.3946251768033786</c:v>
                </c:pt>
                <c:pt idx="394">
                  <c:v>3.2531824611032434</c:v>
                </c:pt>
                <c:pt idx="395">
                  <c:v>2.9619181946403339</c:v>
                </c:pt>
                <c:pt idx="396">
                  <c:v>1.9525801952580135</c:v>
                </c:pt>
                <c:pt idx="397">
                  <c:v>1.8105849582172651</c:v>
                </c:pt>
                <c:pt idx="398">
                  <c:v>1.5256588072122268</c:v>
                </c:pt>
                <c:pt idx="399">
                  <c:v>1.5172413793103301</c:v>
                </c:pt>
                <c:pt idx="400">
                  <c:v>1.515151515151536</c:v>
                </c:pt>
                <c:pt idx="401">
                  <c:v>1.6551724137931156</c:v>
                </c:pt>
                <c:pt idx="402">
                  <c:v>1.377410468319562</c:v>
                </c:pt>
                <c:pt idx="403">
                  <c:v>1.6506189821182904</c:v>
                </c:pt>
                <c:pt idx="404">
                  <c:v>2.2008253094910613</c:v>
                </c:pt>
                <c:pt idx="405">
                  <c:v>2.0519835841313228</c:v>
                </c:pt>
                <c:pt idx="406">
                  <c:v>1.9178082191780854</c:v>
                </c:pt>
                <c:pt idx="407">
                  <c:v>1.5068493150684814</c:v>
                </c:pt>
                <c:pt idx="408">
                  <c:v>2.3255813953488413</c:v>
                </c:pt>
                <c:pt idx="409">
                  <c:v>2.3255813953488413</c:v>
                </c:pt>
                <c:pt idx="410">
                  <c:v>2.0491803278688492</c:v>
                </c:pt>
                <c:pt idx="411">
                  <c:v>2.3097826086956541</c:v>
                </c:pt>
                <c:pt idx="412">
                  <c:v>2.3066485753052923</c:v>
                </c:pt>
                <c:pt idx="413">
                  <c:v>2.4423337856173566</c:v>
                </c:pt>
                <c:pt idx="414">
                  <c:v>3.1250000000000222</c:v>
                </c:pt>
                <c:pt idx="415">
                  <c:v>2.7063599458728049</c:v>
                </c:pt>
                <c:pt idx="416">
                  <c:v>2.4226110363391617</c:v>
                </c:pt>
                <c:pt idx="417">
                  <c:v>2.0107238605898026</c:v>
                </c:pt>
                <c:pt idx="418">
                  <c:v>2.2849462365591267</c:v>
                </c:pt>
                <c:pt idx="419">
                  <c:v>2.4291497975708731</c:v>
                </c:pt>
                <c:pt idx="420">
                  <c:v>1.4705882352941346</c:v>
                </c:pt>
                <c:pt idx="421">
                  <c:v>1.8716577540107027</c:v>
                </c:pt>
                <c:pt idx="422">
                  <c:v>2.2757697456492698</c:v>
                </c:pt>
                <c:pt idx="423">
                  <c:v>1.8592297476759612</c:v>
                </c:pt>
                <c:pt idx="424">
                  <c:v>1.8567639257294211</c:v>
                </c:pt>
                <c:pt idx="425">
                  <c:v>1.8543046357615944</c:v>
                </c:pt>
                <c:pt idx="426">
                  <c:v>1.1857707509881354</c:v>
                </c:pt>
                <c:pt idx="427">
                  <c:v>1.0540184453227797</c:v>
                </c:pt>
                <c:pt idx="428">
                  <c:v>0.78843626806834877</c:v>
                </c:pt>
                <c:pt idx="429">
                  <c:v>0.65703022339027584</c:v>
                </c:pt>
                <c:pt idx="430">
                  <c:v>0.65703022339027584</c:v>
                </c:pt>
                <c:pt idx="431">
                  <c:v>0.65876152832675672</c:v>
                </c:pt>
                <c:pt idx="432">
                  <c:v>1.0540184453227797</c:v>
                </c:pt>
                <c:pt idx="433">
                  <c:v>0.5249343832020914</c:v>
                </c:pt>
                <c:pt idx="434">
                  <c:v>0.26178010471202828</c:v>
                </c:pt>
                <c:pt idx="435">
                  <c:v>0</c:v>
                </c:pt>
                <c:pt idx="436">
                  <c:v>-0.13020833333332593</c:v>
                </c:pt>
                <c:pt idx="437">
                  <c:v>-0.39011703511054874</c:v>
                </c:pt>
                <c:pt idx="438">
                  <c:v>-0.13020833333332593</c:v>
                </c:pt>
                <c:pt idx="439">
                  <c:v>-0.13037809647979959</c:v>
                </c:pt>
                <c:pt idx="440">
                  <c:v>-0.26075619295958807</c:v>
                </c:pt>
                <c:pt idx="441">
                  <c:v>-0.26109660574411553</c:v>
                </c:pt>
                <c:pt idx="442">
                  <c:v>-0.26109660574411553</c:v>
                </c:pt>
                <c:pt idx="443">
                  <c:v>-0.13089005235603635</c:v>
                </c:pt>
                <c:pt idx="444">
                  <c:v>0</c:v>
                </c:pt>
                <c:pt idx="445">
                  <c:v>0.13054830287206887</c:v>
                </c:pt>
                <c:pt idx="446">
                  <c:v>0.26109660574413773</c:v>
                </c:pt>
                <c:pt idx="447">
                  <c:v>0.13037809647977738</c:v>
                </c:pt>
                <c:pt idx="448">
                  <c:v>0.26075619295957697</c:v>
                </c:pt>
                <c:pt idx="449">
                  <c:v>0.3916449086162066</c:v>
                </c:pt>
                <c:pt idx="450">
                  <c:v>0.26075619295957697</c:v>
                </c:pt>
                <c:pt idx="451">
                  <c:v>0.65274151436032213</c:v>
                </c:pt>
                <c:pt idx="452">
                  <c:v>0.65359477124182774</c:v>
                </c:pt>
                <c:pt idx="453">
                  <c:v>0.9162303664921323</c:v>
                </c:pt>
                <c:pt idx="454">
                  <c:v>1.4397905759162333</c:v>
                </c:pt>
                <c:pt idx="455">
                  <c:v>1.7038007863695803</c:v>
                </c:pt>
                <c:pt idx="456">
                  <c:v>1.6949152542372836</c:v>
                </c:pt>
                <c:pt idx="457">
                  <c:v>1.9556714471968606</c:v>
                </c:pt>
                <c:pt idx="458">
                  <c:v>1.953125</c:v>
                </c:pt>
                <c:pt idx="459">
                  <c:v>2.0833333333333481</c:v>
                </c:pt>
                <c:pt idx="460">
                  <c:v>1.950585175552666</c:v>
                </c:pt>
                <c:pt idx="461">
                  <c:v>1.950585175552666</c:v>
                </c:pt>
                <c:pt idx="462">
                  <c:v>1.950585175552666</c:v>
                </c:pt>
                <c:pt idx="463">
                  <c:v>1.6861219195849708</c:v>
                </c:pt>
                <c:pt idx="464">
                  <c:v>1.9480519480519431</c:v>
                </c:pt>
                <c:pt idx="465">
                  <c:v>1.6861219195849708</c:v>
                </c:pt>
                <c:pt idx="466">
                  <c:v>1.1612903225806548</c:v>
                </c:pt>
                <c:pt idx="467">
                  <c:v>1.0309278350515649</c:v>
                </c:pt>
                <c:pt idx="468">
                  <c:v>-0.89743589743590535</c:v>
                </c:pt>
                <c:pt idx="469">
                  <c:v>-1.1508951406649648</c:v>
                </c:pt>
                <c:pt idx="470">
                  <c:v>-1.4048531289910571</c:v>
                </c:pt>
                <c:pt idx="471">
                  <c:v>-1.40306122448981</c:v>
                </c:pt>
                <c:pt idx="472">
                  <c:v>-1.40306122448981</c:v>
                </c:pt>
                <c:pt idx="473">
                  <c:v>-1.5306122448979664</c:v>
                </c:pt>
                <c:pt idx="474">
                  <c:v>-1.5306122448979664</c:v>
                </c:pt>
                <c:pt idx="475">
                  <c:v>-1.5306122448979664</c:v>
                </c:pt>
                <c:pt idx="476">
                  <c:v>-1.4012738853503071</c:v>
                </c:pt>
                <c:pt idx="477">
                  <c:v>-0.89285714285715079</c:v>
                </c:pt>
                <c:pt idx="478">
                  <c:v>-0.89285714285715079</c:v>
                </c:pt>
                <c:pt idx="479">
                  <c:v>-0.89285714285715079</c:v>
                </c:pt>
                <c:pt idx="480">
                  <c:v>0.77619663648125226</c:v>
                </c:pt>
                <c:pt idx="481">
                  <c:v>0.77619663648125226</c:v>
                </c:pt>
                <c:pt idx="482">
                  <c:v>0.77720207253886286</c:v>
                </c:pt>
                <c:pt idx="483">
                  <c:v>1.0349288486416475</c:v>
                </c:pt>
                <c:pt idx="484">
                  <c:v>1.2936610608020649</c:v>
                </c:pt>
                <c:pt idx="485">
                  <c:v>1.4248704663212264</c:v>
                </c:pt>
                <c:pt idx="486">
                  <c:v>1.5544041450777257</c:v>
                </c:pt>
                <c:pt idx="487">
                  <c:v>1.8134715025906578</c:v>
                </c:pt>
                <c:pt idx="488">
                  <c:v>1.6795865633074891</c:v>
                </c:pt>
                <c:pt idx="489">
                  <c:v>1.158301158301156</c:v>
                </c:pt>
                <c:pt idx="490">
                  <c:v>1.158301158301156</c:v>
                </c:pt>
                <c:pt idx="491">
                  <c:v>1.0296010296010349</c:v>
                </c:pt>
                <c:pt idx="492">
                  <c:v>0.64184852374840062</c:v>
                </c:pt>
                <c:pt idx="493">
                  <c:v>0.64184852374840062</c:v>
                </c:pt>
                <c:pt idx="494">
                  <c:v>0.77120822622109841</c:v>
                </c:pt>
                <c:pt idx="495">
                  <c:v>0.38412291933420661</c:v>
                </c:pt>
                <c:pt idx="496">
                  <c:v>0.12771392081738497</c:v>
                </c:pt>
                <c:pt idx="497">
                  <c:v>0</c:v>
                </c:pt>
                <c:pt idx="498">
                  <c:v>-0.38265306122450271</c:v>
                </c:pt>
                <c:pt idx="499">
                  <c:v>-0.76335877862594437</c:v>
                </c:pt>
                <c:pt idx="500">
                  <c:v>-1.0165184243964398</c:v>
                </c:pt>
                <c:pt idx="501">
                  <c:v>-1.3994910941475758</c:v>
                </c:pt>
                <c:pt idx="502">
                  <c:v>-1.9083969465648831</c:v>
                </c:pt>
                <c:pt idx="503">
                  <c:v>-1.9108280254777066</c:v>
                </c:pt>
                <c:pt idx="504">
                  <c:v>-2.2959183673469497</c:v>
                </c:pt>
                <c:pt idx="505">
                  <c:v>-2.4234693877551061</c:v>
                </c:pt>
                <c:pt idx="506">
                  <c:v>-2.4234693877551061</c:v>
                </c:pt>
                <c:pt idx="507">
                  <c:v>-1.7857142857142905</c:v>
                </c:pt>
                <c:pt idx="508">
                  <c:v>-1.7857142857142905</c:v>
                </c:pt>
                <c:pt idx="509">
                  <c:v>-1.5325670498084309</c:v>
                </c:pt>
                <c:pt idx="510">
                  <c:v>-1.0243277848911658</c:v>
                </c:pt>
                <c:pt idx="511">
                  <c:v>-0.7692307692307665</c:v>
                </c:pt>
                <c:pt idx="512">
                  <c:v>-0.51347881899872494</c:v>
                </c:pt>
                <c:pt idx="513">
                  <c:v>0.2580645161290418</c:v>
                </c:pt>
                <c:pt idx="514">
                  <c:v>0.77821011673153695</c:v>
                </c:pt>
                <c:pt idx="515">
                  <c:v>1.1688311688311748</c:v>
                </c:pt>
                <c:pt idx="516">
                  <c:v>2.088772845953013</c:v>
                </c:pt>
                <c:pt idx="517">
                  <c:v>2.2222222222222365</c:v>
                </c:pt>
                <c:pt idx="518">
                  <c:v>2.3529411764705799</c:v>
                </c:pt>
                <c:pt idx="519">
                  <c:v>2.0779220779220786</c:v>
                </c:pt>
                <c:pt idx="520">
                  <c:v>2.467532467532485</c:v>
                </c:pt>
                <c:pt idx="521">
                  <c:v>2.7237354085603238</c:v>
                </c:pt>
                <c:pt idx="522">
                  <c:v>3.1047865459249646</c:v>
                </c:pt>
                <c:pt idx="523">
                  <c:v>3.2299741602067167</c:v>
                </c:pt>
                <c:pt idx="524">
                  <c:v>4.0000000000000036</c:v>
                </c:pt>
                <c:pt idx="525">
                  <c:v>4.1184041184041176</c:v>
                </c:pt>
                <c:pt idx="526">
                  <c:v>4.3758043758043597</c:v>
                </c:pt>
                <c:pt idx="527">
                  <c:v>3.8510911424903815</c:v>
                </c:pt>
                <c:pt idx="528">
                  <c:v>4.2199488491048598</c:v>
                </c:pt>
                <c:pt idx="529">
                  <c:v>4.4757033248081779</c:v>
                </c:pt>
                <c:pt idx="530">
                  <c:v>4.5977011494253039</c:v>
                </c:pt>
                <c:pt idx="531">
                  <c:v>4.8346055979643809</c:v>
                </c:pt>
                <c:pt idx="532">
                  <c:v>4.6894803548795716</c:v>
                </c:pt>
                <c:pt idx="533">
                  <c:v>4.4191919191919116</c:v>
                </c:pt>
                <c:pt idx="534">
                  <c:v>3.1367628607277265</c:v>
                </c:pt>
                <c:pt idx="535">
                  <c:v>2.7534418022528095</c:v>
                </c:pt>
                <c:pt idx="536">
                  <c:v>1.9851116625310361</c:v>
                </c:pt>
                <c:pt idx="537">
                  <c:v>0.61804697156984112</c:v>
                </c:pt>
                <c:pt idx="538">
                  <c:v>0</c:v>
                </c:pt>
                <c:pt idx="539">
                  <c:v>0.12360939431395046</c:v>
                </c:pt>
                <c:pt idx="540">
                  <c:v>-0.24539877300613355</c:v>
                </c:pt>
                <c:pt idx="541">
                  <c:v>-0.48959608323133619</c:v>
                </c:pt>
                <c:pt idx="542">
                  <c:v>-0.24420024420024333</c:v>
                </c:pt>
                <c:pt idx="543">
                  <c:v>-1.0922330097087429</c:v>
                </c:pt>
                <c:pt idx="544">
                  <c:v>-1.3317191283292895</c:v>
                </c:pt>
                <c:pt idx="545">
                  <c:v>-1.4510278113663899</c:v>
                </c:pt>
                <c:pt idx="546">
                  <c:v>-1.0948905109489093</c:v>
                </c:pt>
                <c:pt idx="547">
                  <c:v>-1.0962241169305664</c:v>
                </c:pt>
                <c:pt idx="548">
                  <c:v>-1.0948905109489093</c:v>
                </c:pt>
                <c:pt idx="549">
                  <c:v>0.12285012285011554</c:v>
                </c:pt>
                <c:pt idx="550">
                  <c:v>0.24660912453762229</c:v>
                </c:pt>
                <c:pt idx="551">
                  <c:v>0.49382716049384268</c:v>
                </c:pt>
                <c:pt idx="552">
                  <c:v>1.5990159901599021</c:v>
                </c:pt>
                <c:pt idx="553">
                  <c:v>1.9680196801968197</c:v>
                </c:pt>
                <c:pt idx="554">
                  <c:v>1.591187270501826</c:v>
                </c:pt>
                <c:pt idx="555">
                  <c:v>1.7177914110429571</c:v>
                </c:pt>
                <c:pt idx="556">
                  <c:v>1.4723926380368235</c:v>
                </c:pt>
                <c:pt idx="557">
                  <c:v>1.4723926380368235</c:v>
                </c:pt>
                <c:pt idx="558">
                  <c:v>1.8450184501844991</c:v>
                </c:pt>
                <c:pt idx="559">
                  <c:v>1.9704433497536922</c:v>
                </c:pt>
                <c:pt idx="560">
                  <c:v>1.9680196801968197</c:v>
                </c:pt>
                <c:pt idx="561">
                  <c:v>1.7177914110429571</c:v>
                </c:pt>
                <c:pt idx="562">
                  <c:v>1.9680196801968197</c:v>
                </c:pt>
                <c:pt idx="563">
                  <c:v>1.8427518427518441</c:v>
                </c:pt>
                <c:pt idx="564">
                  <c:v>0.1210653753026758</c:v>
                </c:pt>
                <c:pt idx="565">
                  <c:v>-0.12062726176116367</c:v>
                </c:pt>
                <c:pt idx="566">
                  <c:v>0.36144578313253017</c:v>
                </c:pt>
                <c:pt idx="567">
                  <c:v>0.8443908323281013</c:v>
                </c:pt>
                <c:pt idx="568">
                  <c:v>1.4510278113663899</c:v>
                </c:pt>
                <c:pt idx="569">
                  <c:v>1.3301088270858408</c:v>
                </c:pt>
                <c:pt idx="570">
                  <c:v>1.9323671497584627</c:v>
                </c:pt>
                <c:pt idx="571">
                  <c:v>2.2946859903381744</c:v>
                </c:pt>
                <c:pt idx="572">
                  <c:v>2.1712907117008351</c:v>
                </c:pt>
                <c:pt idx="573">
                  <c:v>3.2569360675512637</c:v>
                </c:pt>
                <c:pt idx="574">
                  <c:v>2.7744270205066313</c:v>
                </c:pt>
                <c:pt idx="575">
                  <c:v>2.8950542822677727</c:v>
                </c:pt>
                <c:pt idx="576">
                  <c:v>3.9903264812575445</c:v>
                </c:pt>
                <c:pt idx="577">
                  <c:v>4.106280193236711</c:v>
                </c:pt>
                <c:pt idx="578">
                  <c:v>4.081632653061229</c:v>
                </c:pt>
                <c:pt idx="579">
                  <c:v>4.3062200956937913</c:v>
                </c:pt>
                <c:pt idx="580">
                  <c:v>3.9332538736591038</c:v>
                </c:pt>
                <c:pt idx="581">
                  <c:v>4.5346062052505909</c:v>
                </c:pt>
                <c:pt idx="582">
                  <c:v>4.502369668246442</c:v>
                </c:pt>
                <c:pt idx="583">
                  <c:v>4.3683589138134638</c:v>
                </c:pt>
                <c:pt idx="584">
                  <c:v>4.7225501770956413</c:v>
                </c:pt>
                <c:pt idx="585">
                  <c:v>4.20560747663552</c:v>
                </c:pt>
                <c:pt idx="586">
                  <c:v>4.5774647887323772</c:v>
                </c:pt>
                <c:pt idx="587">
                  <c:v>4.8065650644783187</c:v>
                </c:pt>
                <c:pt idx="588">
                  <c:v>5.4651162790697816</c:v>
                </c:pt>
                <c:pt idx="589">
                  <c:v>5.9164733178654227</c:v>
                </c:pt>
                <c:pt idx="590">
                  <c:v>5.7670126874279193</c:v>
                </c:pt>
                <c:pt idx="591">
                  <c:v>6.0779816513761409</c:v>
                </c:pt>
                <c:pt idx="592">
                  <c:v>6.3073394495412938</c:v>
                </c:pt>
                <c:pt idx="593">
                  <c:v>5.8219178082191902</c:v>
                </c:pt>
                <c:pt idx="594">
                  <c:v>5.7823129251700633</c:v>
                </c:pt>
                <c:pt idx="595">
                  <c:v>5.8823529411764497</c:v>
                </c:pt>
                <c:pt idx="596">
                  <c:v>5.0732807215332576</c:v>
                </c:pt>
                <c:pt idx="597">
                  <c:v>4.4843049327354167</c:v>
                </c:pt>
                <c:pt idx="598">
                  <c:v>4.4893378226711578</c:v>
                </c:pt>
                <c:pt idx="599">
                  <c:v>4.2505592841163287</c:v>
                </c:pt>
                <c:pt idx="600">
                  <c:v>2.7563395810363822</c:v>
                </c:pt>
                <c:pt idx="601">
                  <c:v>2.0810514786418377</c:v>
                </c:pt>
                <c:pt idx="602">
                  <c:v>1.6357688113413316</c:v>
                </c:pt>
                <c:pt idx="603">
                  <c:v>0.86486486486485603</c:v>
                </c:pt>
                <c:pt idx="604">
                  <c:v>1.0787486515641875</c:v>
                </c:pt>
                <c:pt idx="605">
                  <c:v>1.1866235167206085</c:v>
                </c:pt>
                <c:pt idx="606">
                  <c:v>0.53590568060022381</c:v>
                </c:pt>
                <c:pt idx="607">
                  <c:v>0.21367521367521292</c:v>
                </c:pt>
                <c:pt idx="608">
                  <c:v>0.64377682403433667</c:v>
                </c:pt>
                <c:pt idx="609">
                  <c:v>1.1802575107296098</c:v>
                </c:pt>
                <c:pt idx="610">
                  <c:v>2.0408163265306145</c:v>
                </c:pt>
                <c:pt idx="611">
                  <c:v>1.8240343347639465</c:v>
                </c:pt>
                <c:pt idx="612">
                  <c:v>2.682403433476388</c:v>
                </c:pt>
                <c:pt idx="613">
                  <c:v>3.2188841201716833</c:v>
                </c:pt>
                <c:pt idx="614">
                  <c:v>3.7553648068669565</c:v>
                </c:pt>
                <c:pt idx="615">
                  <c:v>4.7159699892818985</c:v>
                </c:pt>
                <c:pt idx="616">
                  <c:v>5.2294557097118277</c:v>
                </c:pt>
                <c:pt idx="617">
                  <c:v>6.076759061833692</c:v>
                </c:pt>
                <c:pt idx="618">
                  <c:v>8.2089552238806096</c:v>
                </c:pt>
                <c:pt idx="619">
                  <c:v>7.5692963752665321</c:v>
                </c:pt>
                <c:pt idx="620">
                  <c:v>7.8891257995735709</c:v>
                </c:pt>
                <c:pt idx="621">
                  <c:v>7.3170731707317138</c:v>
                </c:pt>
                <c:pt idx="622">
                  <c:v>4.7368421052631504</c:v>
                </c:pt>
                <c:pt idx="623">
                  <c:v>4.1095890410958846</c:v>
                </c:pt>
                <c:pt idx="624">
                  <c:v>1.9853709508881767</c:v>
                </c:pt>
                <c:pt idx="625">
                  <c:v>0.83160083160083165</c:v>
                </c:pt>
                <c:pt idx="626">
                  <c:v>-0.31023784901758056</c:v>
                </c:pt>
                <c:pt idx="627">
                  <c:v>-2.7635619242579401</c:v>
                </c:pt>
                <c:pt idx="628">
                  <c:v>-3.6511156186612492</c:v>
                </c:pt>
                <c:pt idx="629">
                  <c:v>-4.6231155778894362</c:v>
                </c:pt>
                <c:pt idx="630">
                  <c:v>-7.7832512315270996</c:v>
                </c:pt>
                <c:pt idx="631">
                  <c:v>-6.9375619425173447</c:v>
                </c:pt>
                <c:pt idx="632">
                  <c:v>-7.5098814229249129</c:v>
                </c:pt>
                <c:pt idx="633">
                  <c:v>-7.5098814229249129</c:v>
                </c:pt>
                <c:pt idx="634">
                  <c:v>-5.8291457286432147</c:v>
                </c:pt>
                <c:pt idx="635">
                  <c:v>-5.2631578947368478</c:v>
                </c:pt>
                <c:pt idx="636">
                  <c:v>-3.4836065573770392</c:v>
                </c:pt>
                <c:pt idx="637">
                  <c:v>-2.989690721649485</c:v>
                </c:pt>
                <c:pt idx="638">
                  <c:v>-1.8672199170124637</c:v>
                </c:pt>
                <c:pt idx="639">
                  <c:v>0.52631578947368585</c:v>
                </c:pt>
                <c:pt idx="640">
                  <c:v>1.0526315789473717</c:v>
                </c:pt>
                <c:pt idx="641">
                  <c:v>1.6859852476290849</c:v>
                </c:pt>
                <c:pt idx="642">
                  <c:v>3.5256410256410353</c:v>
                </c:pt>
                <c:pt idx="643">
                  <c:v>3.0883919062832721</c:v>
                </c:pt>
                <c:pt idx="644">
                  <c:v>3.7393162393162482</c:v>
                </c:pt>
                <c:pt idx="645">
                  <c:v>4.0598290598290676</c:v>
                </c:pt>
                <c:pt idx="646">
                  <c:v>4.162219850586979</c:v>
                </c:pt>
                <c:pt idx="647">
                  <c:v>4.9145299145299193</c:v>
                </c:pt>
                <c:pt idx="648">
                  <c:v>5.3078556263269627</c:v>
                </c:pt>
                <c:pt idx="649">
                  <c:v>6.1636556854410385</c:v>
                </c:pt>
                <c:pt idx="650">
                  <c:v>6.236786469344624</c:v>
                </c:pt>
                <c:pt idx="651">
                  <c:v>6.1780104712041872</c:v>
                </c:pt>
                <c:pt idx="652">
                  <c:v>5.6250000000000133</c:v>
                </c:pt>
                <c:pt idx="653">
                  <c:v>5.1813471502590636</c:v>
                </c:pt>
                <c:pt idx="654">
                  <c:v>5.2631578947368363</c:v>
                </c:pt>
                <c:pt idx="655">
                  <c:v>5.1652892561983466</c:v>
                </c:pt>
                <c:pt idx="656">
                  <c:v>5.0463439752832295</c:v>
                </c:pt>
                <c:pt idx="657">
                  <c:v>4.9281314168377888</c:v>
                </c:pt>
                <c:pt idx="658">
                  <c:v>4.6106557377049162</c:v>
                </c:pt>
                <c:pt idx="659">
                  <c:v>3.4623217922606919</c:v>
                </c:pt>
                <c:pt idx="660">
                  <c:v>2.9233870967741771</c:v>
                </c:pt>
                <c:pt idx="661">
                  <c:v>2.6026026026025884</c:v>
                </c:pt>
                <c:pt idx="662">
                  <c:v>2.5870646766169125</c:v>
                </c:pt>
                <c:pt idx="663">
                  <c:v>1.8737672583826415</c:v>
                </c:pt>
                <c:pt idx="664">
                  <c:v>1.5779092702169484</c:v>
                </c:pt>
                <c:pt idx="665">
                  <c:v>1.0837438423645374</c:v>
                </c:pt>
                <c:pt idx="666">
                  <c:v>0.58823529411764497</c:v>
                </c:pt>
                <c:pt idx="667">
                  <c:v>1.1787819253438192</c:v>
                </c:pt>
                <c:pt idx="668">
                  <c:v>1.2745098039215641</c:v>
                </c:pt>
                <c:pt idx="669">
                  <c:v>1.1741682974559797</c:v>
                </c:pt>
                <c:pt idx="670">
                  <c:v>1.2732615083251853</c:v>
                </c:pt>
                <c:pt idx="671">
                  <c:v>1.4763779527559029</c:v>
                </c:pt>
                <c:pt idx="672">
                  <c:v>1.5670910871694588</c:v>
                </c:pt>
                <c:pt idx="673">
                  <c:v>0.97560975609756184</c:v>
                </c:pt>
                <c:pt idx="674">
                  <c:v>9.6993210475271319E-2</c:v>
                </c:pt>
                <c:pt idx="675">
                  <c:v>-0.19361084220717029</c:v>
                </c:pt>
                <c:pt idx="676">
                  <c:v>-0.19417475728155109</c:v>
                </c:pt>
                <c:pt idx="677">
                  <c:v>9.746588693957392E-2</c:v>
                </c:pt>
                <c:pt idx="678">
                  <c:v>0</c:v>
                </c:pt>
                <c:pt idx="679">
                  <c:v>-0.48543689320388328</c:v>
                </c:pt>
                <c:pt idx="680">
                  <c:v>-0.48402710551790351</c:v>
                </c:pt>
                <c:pt idx="681">
                  <c:v>-0.77369439071567347</c:v>
                </c:pt>
                <c:pt idx="682">
                  <c:v>-0.8704061895551285</c:v>
                </c:pt>
                <c:pt idx="683">
                  <c:v>-0.48496605237633439</c:v>
                </c:pt>
                <c:pt idx="684">
                  <c:v>-1.1571841851494735</c:v>
                </c:pt>
                <c:pt idx="685">
                  <c:v>-0.96618357487923134</c:v>
                </c:pt>
                <c:pt idx="686">
                  <c:v>-0.96899224806201723</c:v>
                </c:pt>
                <c:pt idx="687">
                  <c:v>-0.96993210475266878</c:v>
                </c:pt>
                <c:pt idx="688">
                  <c:v>-0.87548638132295409</c:v>
                </c:pt>
                <c:pt idx="689">
                  <c:v>-0.7789678675754641</c:v>
                </c:pt>
                <c:pt idx="690">
                  <c:v>-0.77972709551656916</c:v>
                </c:pt>
                <c:pt idx="691">
                  <c:v>-0.78048780487804947</c:v>
                </c:pt>
                <c:pt idx="692">
                  <c:v>-1.0700389105058328</c:v>
                </c:pt>
                <c:pt idx="693">
                  <c:v>-0.974658869395717</c:v>
                </c:pt>
                <c:pt idx="694">
                  <c:v>-0.87804878048780566</c:v>
                </c:pt>
                <c:pt idx="695">
                  <c:v>-1.6569200779727011</c:v>
                </c:pt>
                <c:pt idx="696">
                  <c:v>-2.1463414634146361</c:v>
                </c:pt>
                <c:pt idx="697">
                  <c:v>-2.0487804878048688</c:v>
                </c:pt>
                <c:pt idx="698">
                  <c:v>-1.6634050880626305</c:v>
                </c:pt>
                <c:pt idx="699">
                  <c:v>-1.4691478942213565</c:v>
                </c:pt>
                <c:pt idx="700">
                  <c:v>-1.2757605495584023</c:v>
                </c:pt>
                <c:pt idx="701">
                  <c:v>-1.3738959764475034</c:v>
                </c:pt>
                <c:pt idx="702">
                  <c:v>-1.2770137524557912</c:v>
                </c:pt>
                <c:pt idx="703">
                  <c:v>-1.6715830875122961</c:v>
                </c:pt>
                <c:pt idx="704">
                  <c:v>-1.9665683382497523</c:v>
                </c:pt>
                <c:pt idx="705">
                  <c:v>-2.2637795275590511</c:v>
                </c:pt>
                <c:pt idx="706">
                  <c:v>-2.5590551181102317</c:v>
                </c:pt>
                <c:pt idx="707">
                  <c:v>-2.2794846382557132</c:v>
                </c:pt>
                <c:pt idx="708">
                  <c:v>-2.2931206380857438</c:v>
                </c:pt>
                <c:pt idx="709">
                  <c:v>-2.7888446215139528</c:v>
                </c:pt>
                <c:pt idx="710">
                  <c:v>-2.9850746268656692</c:v>
                </c:pt>
                <c:pt idx="711">
                  <c:v>-2.8827037773359709</c:v>
                </c:pt>
                <c:pt idx="712">
                  <c:v>-2.4850894632206799</c:v>
                </c:pt>
                <c:pt idx="713">
                  <c:v>-2.0895522388059695</c:v>
                </c:pt>
                <c:pt idx="714">
                  <c:v>-1.8905472636815968</c:v>
                </c:pt>
                <c:pt idx="715">
                  <c:v>-1.5000000000000013</c:v>
                </c:pt>
                <c:pt idx="716">
                  <c:v>-1.3039117352056095</c:v>
                </c:pt>
                <c:pt idx="717">
                  <c:v>-0.50352467270896595</c:v>
                </c:pt>
                <c:pt idx="718">
                  <c:v>0.10101010101009056</c:v>
                </c:pt>
                <c:pt idx="719">
                  <c:v>1.0141987829614507</c:v>
                </c:pt>
                <c:pt idx="720">
                  <c:v>2.3469387755101989</c:v>
                </c:pt>
                <c:pt idx="721">
                  <c:v>2.9713114754098324</c:v>
                </c:pt>
                <c:pt idx="722">
                  <c:v>3.1794871794871726</c:v>
                </c:pt>
                <c:pt idx="723">
                  <c:v>3.2753326509723735</c:v>
                </c:pt>
                <c:pt idx="724">
                  <c:v>2.7522935779816571</c:v>
                </c:pt>
                <c:pt idx="725">
                  <c:v>2.4390243902439046</c:v>
                </c:pt>
                <c:pt idx="726">
                  <c:v>2.4340770791075217</c:v>
                </c:pt>
                <c:pt idx="727">
                  <c:v>2.6395939086294451</c:v>
                </c:pt>
                <c:pt idx="728">
                  <c:v>3.1504065040650397</c:v>
                </c:pt>
                <c:pt idx="729">
                  <c:v>2.8340080971659853</c:v>
                </c:pt>
                <c:pt idx="730">
                  <c:v>2.6236125126135379</c:v>
                </c:pt>
                <c:pt idx="731">
                  <c:v>2.3092369477911712</c:v>
                </c:pt>
                <c:pt idx="732">
                  <c:v>2.0937188434696052</c:v>
                </c:pt>
                <c:pt idx="733">
                  <c:v>1.7910447761193993</c:v>
                </c:pt>
                <c:pt idx="734">
                  <c:v>1.7892644135188984</c:v>
                </c:pt>
                <c:pt idx="735">
                  <c:v>1.8830525272546916</c:v>
                </c:pt>
                <c:pt idx="736">
                  <c:v>2.4801587301587213</c:v>
                </c:pt>
                <c:pt idx="737">
                  <c:v>2.876984126984139</c:v>
                </c:pt>
                <c:pt idx="738">
                  <c:v>2.8712871287128738</c:v>
                </c:pt>
                <c:pt idx="739">
                  <c:v>3.0662710187932873</c:v>
                </c:pt>
                <c:pt idx="740">
                  <c:v>3.1527093596059208</c:v>
                </c:pt>
                <c:pt idx="741">
                  <c:v>3.3464566929134021</c:v>
                </c:pt>
                <c:pt idx="742">
                  <c:v>3.34316617502457</c:v>
                </c:pt>
                <c:pt idx="743">
                  <c:v>2.7477919528949846</c:v>
                </c:pt>
                <c:pt idx="744">
                  <c:v>2.6367187499999778</c:v>
                </c:pt>
                <c:pt idx="745">
                  <c:v>2.6392961876832821</c:v>
                </c:pt>
                <c:pt idx="746">
                  <c:v>2.44140625</c:v>
                </c:pt>
                <c:pt idx="747">
                  <c:v>2.5291828793774451</c:v>
                </c:pt>
                <c:pt idx="748">
                  <c:v>1.9361084220716362</c:v>
                </c:pt>
                <c:pt idx="749">
                  <c:v>1.1571841851494735</c:v>
                </c:pt>
                <c:pt idx="750">
                  <c:v>1.0587102983637964</c:v>
                </c:pt>
                <c:pt idx="751">
                  <c:v>0.28790786948176272</c:v>
                </c:pt>
                <c:pt idx="752">
                  <c:v>-9.551098376313627E-2</c:v>
                </c:pt>
                <c:pt idx="753">
                  <c:v>-0.57142857142856718</c:v>
                </c:pt>
                <c:pt idx="754">
                  <c:v>-0.66603235014270901</c:v>
                </c:pt>
                <c:pt idx="755">
                  <c:v>-0.19102196752627254</c:v>
                </c:pt>
                <c:pt idx="756">
                  <c:v>0.19029495718363432</c:v>
                </c:pt>
                <c:pt idx="757">
                  <c:v>-9.5238095238092679E-2</c:v>
                </c:pt>
                <c:pt idx="758">
                  <c:v>-0.76263107721640244</c:v>
                </c:pt>
                <c:pt idx="759">
                  <c:v>-1.8975332068311146</c:v>
                </c:pt>
                <c:pt idx="760">
                  <c:v>-2.1842355175688444</c:v>
                </c:pt>
                <c:pt idx="761">
                  <c:v>-1.8112488083889433</c:v>
                </c:pt>
                <c:pt idx="762">
                  <c:v>-1.7142857142857126</c:v>
                </c:pt>
                <c:pt idx="763">
                  <c:v>-1.2440191387559807</c:v>
                </c:pt>
                <c:pt idx="764">
                  <c:v>-0.95602294455067183</c:v>
                </c:pt>
                <c:pt idx="765">
                  <c:v>-0.6704980842911934</c:v>
                </c:pt>
                <c:pt idx="766">
                  <c:v>-0.47892720306513814</c:v>
                </c:pt>
                <c:pt idx="767">
                  <c:v>0.191387559808609</c:v>
                </c:pt>
                <c:pt idx="768">
                  <c:v>0.85470085470085166</c:v>
                </c:pt>
                <c:pt idx="769">
                  <c:v>1.9065776930409895</c:v>
                </c:pt>
                <c:pt idx="770">
                  <c:v>3.6503362151777186</c:v>
                </c:pt>
                <c:pt idx="771">
                  <c:v>5.2224371373307488</c:v>
                </c:pt>
                <c:pt idx="772">
                  <c:v>7.1844660194174903</c:v>
                </c:pt>
                <c:pt idx="773">
                  <c:v>8.5436893203883368</c:v>
                </c:pt>
                <c:pt idx="774">
                  <c:v>10.368217054263562</c:v>
                </c:pt>
                <c:pt idx="775">
                  <c:v>12.015503875968992</c:v>
                </c:pt>
                <c:pt idx="776">
                  <c:v>14.189189189189189</c:v>
                </c:pt>
                <c:pt idx="777">
                  <c:v>18.418514946962382</c:v>
                </c:pt>
                <c:pt idx="778">
                  <c:v>19.153031761308938</c:v>
                </c:pt>
                <c:pt idx="779">
                  <c:v>24.164278892072577</c:v>
                </c:pt>
                <c:pt idx="780">
                  <c:v>25.047080979284388</c:v>
                </c:pt>
                <c:pt idx="781">
                  <c:v>25.912067352666025</c:v>
                </c:pt>
                <c:pt idx="782">
                  <c:v>30.861909175162161</c:v>
                </c:pt>
                <c:pt idx="783">
                  <c:v>33.455882352941167</c:v>
                </c:pt>
                <c:pt idx="784">
                  <c:v>33.605072463768117</c:v>
                </c:pt>
                <c:pt idx="785">
                  <c:v>32.73703041144902</c:v>
                </c:pt>
                <c:pt idx="786">
                  <c:v>37.225636523266026</c:v>
                </c:pt>
                <c:pt idx="787">
                  <c:v>45.847750865051907</c:v>
                </c:pt>
                <c:pt idx="788">
                  <c:v>45.815722738799657</c:v>
                </c:pt>
                <c:pt idx="789">
                  <c:v>34.527687296416929</c:v>
                </c:pt>
                <c:pt idx="790">
                  <c:v>28.19063004846527</c:v>
                </c:pt>
              </c:numCache>
            </c:numRef>
          </c:val>
          <c:smooth val="0"/>
          <c:extLst>
            <c:ext xmlns:c16="http://schemas.microsoft.com/office/drawing/2014/chart" uri="{C3380CC4-5D6E-409C-BE32-E72D297353CC}">
              <c16:uniqueId val="{0000000E-DF7B-4F4C-8871-F050739627C3}"/>
            </c:ext>
          </c:extLst>
        </c:ser>
        <c:ser>
          <c:idx val="3"/>
          <c:order val="3"/>
          <c:tx>
            <c:strRef>
              <c:f>'PPI All'!$K$1</c:f>
              <c:strCache>
                <c:ptCount val="1"/>
                <c:pt idx="0">
                  <c:v>United Kingdom</c:v>
                </c:pt>
              </c:strCache>
            </c:strRef>
          </c:tx>
          <c:spPr>
            <a:ln w="19050" cap="rnd">
              <a:solidFill>
                <a:schemeClr val="accent4"/>
              </a:solidFill>
              <a:round/>
            </a:ln>
            <a:effectLst/>
          </c:spPr>
          <c:marker>
            <c:symbol val="none"/>
          </c:marker>
          <c:dLbls>
            <c:dLbl>
              <c:idx val="215"/>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DF7B-4F4C-8871-F050739627C3}"/>
                </c:ext>
              </c:extLst>
            </c:dLbl>
            <c:dLbl>
              <c:idx val="216"/>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DF7B-4F4C-8871-F050739627C3}"/>
                </c:ext>
              </c:extLst>
            </c:dLbl>
            <c:dLbl>
              <c:idx val="222"/>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DF7B-4F4C-8871-F050739627C3}"/>
                </c:ext>
              </c:extLst>
            </c:dLbl>
            <c:dLbl>
              <c:idx val="790"/>
              <c:layout>
                <c:manualLayout>
                  <c:x val="0"/>
                  <c:y val="5.50331021943041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E4-43AD-8075-497230D1B81F}"/>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All'!$K$3:$K$793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-100</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-2.1717670286278357</c:v>
                </c:pt>
                <c:pt idx="361">
                  <c:v>-0.40040040040040248</c:v>
                </c:pt>
                <c:pt idx="362">
                  <c:v>1.2207527975584886</c:v>
                </c:pt>
                <c:pt idx="363">
                  <c:v>2.3493360572012234</c:v>
                </c:pt>
                <c:pt idx="364">
                  <c:v>2.4439918533604832</c:v>
                </c:pt>
                <c:pt idx="365">
                  <c:v>2.7494908350305547</c:v>
                </c:pt>
                <c:pt idx="366">
                  <c:v>3.8974358974358969</c:v>
                </c:pt>
                <c:pt idx="367">
                  <c:v>4.3121149897330513</c:v>
                </c:pt>
                <c:pt idx="368">
                  <c:v>3.7909836065573854</c:v>
                </c:pt>
                <c:pt idx="369">
                  <c:v>3.8696537678207799</c:v>
                </c:pt>
                <c:pt idx="370">
                  <c:v>3.9674465920651159</c:v>
                </c:pt>
                <c:pt idx="371">
                  <c:v>3.8657171922685585</c:v>
                </c:pt>
                <c:pt idx="372">
                  <c:v>3.3299697275479323</c:v>
                </c:pt>
                <c:pt idx="373">
                  <c:v>3.1155778894472297</c:v>
                </c:pt>
                <c:pt idx="374">
                  <c:v>3.3165829145728631</c:v>
                </c:pt>
                <c:pt idx="375">
                  <c:v>3.1936127744510934</c:v>
                </c:pt>
                <c:pt idx="376">
                  <c:v>3.2803180914513064</c:v>
                </c:pt>
                <c:pt idx="377">
                  <c:v>3.3696729435084061</c:v>
                </c:pt>
                <c:pt idx="378">
                  <c:v>3.5538005923001048</c:v>
                </c:pt>
                <c:pt idx="379">
                  <c:v>3.4448818897637734</c:v>
                </c:pt>
                <c:pt idx="380">
                  <c:v>3.7512339585389798</c:v>
                </c:pt>
                <c:pt idx="381">
                  <c:v>3.5294117647058698</c:v>
                </c:pt>
                <c:pt idx="382">
                  <c:v>3.8160469667319008</c:v>
                </c:pt>
                <c:pt idx="383">
                  <c:v>4.211557296767876</c:v>
                </c:pt>
                <c:pt idx="384">
                  <c:v>4.98046875</c:v>
                </c:pt>
                <c:pt idx="385">
                  <c:v>5.1656920077972845</c:v>
                </c:pt>
                <c:pt idx="386">
                  <c:v>5.5447470817120648</c:v>
                </c:pt>
                <c:pt idx="387">
                  <c:v>5.8027079303675011</c:v>
                </c:pt>
                <c:pt idx="388">
                  <c:v>5.9672762271414603</c:v>
                </c:pt>
                <c:pt idx="389">
                  <c:v>5.5608820709491802</c:v>
                </c:pt>
                <c:pt idx="390">
                  <c:v>4.7664442326024847</c:v>
                </c:pt>
                <c:pt idx="391">
                  <c:v>4.2816365366317832</c:v>
                </c:pt>
                <c:pt idx="392">
                  <c:v>4.5670789724072458</c:v>
                </c:pt>
                <c:pt idx="393">
                  <c:v>4.924242424242431</c:v>
                </c:pt>
                <c:pt idx="394">
                  <c:v>4.429783223374173</c:v>
                </c:pt>
                <c:pt idx="395">
                  <c:v>4.3233082706766846</c:v>
                </c:pt>
                <c:pt idx="396">
                  <c:v>4.8372093023255847</c:v>
                </c:pt>
                <c:pt idx="397">
                  <c:v>3.9851714550509731</c:v>
                </c:pt>
                <c:pt idx="398">
                  <c:v>3.5023041474654404</c:v>
                </c:pt>
                <c:pt idx="399">
                  <c:v>2.9250457038391131</c:v>
                </c:pt>
                <c:pt idx="400">
                  <c:v>2.7247956403269713</c:v>
                </c:pt>
                <c:pt idx="401">
                  <c:v>2.7247956403269713</c:v>
                </c:pt>
                <c:pt idx="402">
                  <c:v>3.0027297543220977</c:v>
                </c:pt>
                <c:pt idx="403">
                  <c:v>4.5620437956204407</c:v>
                </c:pt>
                <c:pt idx="404">
                  <c:v>5.7324840764331197</c:v>
                </c:pt>
                <c:pt idx="405">
                  <c:v>6.5884476534296077</c:v>
                </c:pt>
                <c:pt idx="406">
                  <c:v>6.6787003610108364</c:v>
                </c:pt>
                <c:pt idx="407">
                  <c:v>5.5855855855855951</c:v>
                </c:pt>
                <c:pt idx="408">
                  <c:v>3.7267080745341685</c:v>
                </c:pt>
                <c:pt idx="409">
                  <c:v>3.5650623885917998</c:v>
                </c:pt>
                <c:pt idx="410">
                  <c:v>2.6714158504007157</c:v>
                </c:pt>
                <c:pt idx="411">
                  <c:v>2.4866785079929121</c:v>
                </c:pt>
                <c:pt idx="412">
                  <c:v>2.2104332449160102</c:v>
                </c:pt>
                <c:pt idx="413">
                  <c:v>2.2104332449160102</c:v>
                </c:pt>
                <c:pt idx="414">
                  <c:v>1.9434628975264934</c:v>
                </c:pt>
                <c:pt idx="415">
                  <c:v>0.95986038394415552</c:v>
                </c:pt>
                <c:pt idx="416">
                  <c:v>-0.43029259896729677</c:v>
                </c:pt>
                <c:pt idx="417">
                  <c:v>-1.4394580863674733</c:v>
                </c:pt>
                <c:pt idx="418">
                  <c:v>-1.4382402707275865</c:v>
                </c:pt>
                <c:pt idx="419">
                  <c:v>-1.0238907849829393</c:v>
                </c:pt>
                <c:pt idx="420">
                  <c:v>-0.85543199315654128</c:v>
                </c:pt>
                <c:pt idx="421">
                  <c:v>8.6058519793463795E-2</c:v>
                </c:pt>
                <c:pt idx="422">
                  <c:v>0.9540329575021822</c:v>
                </c:pt>
                <c:pt idx="423">
                  <c:v>1.2998266897746857</c:v>
                </c:pt>
                <c:pt idx="424">
                  <c:v>1.730103806228378</c:v>
                </c:pt>
                <c:pt idx="425">
                  <c:v>1.9896193771626436</c:v>
                </c:pt>
                <c:pt idx="426">
                  <c:v>2.0797227036394972</c:v>
                </c:pt>
                <c:pt idx="427">
                  <c:v>1.6421780466724156</c:v>
                </c:pt>
                <c:pt idx="428">
                  <c:v>1.6421780466724156</c:v>
                </c:pt>
                <c:pt idx="429">
                  <c:v>1.632302405498276</c:v>
                </c:pt>
                <c:pt idx="430">
                  <c:v>1.4592274678111528</c:v>
                </c:pt>
                <c:pt idx="431">
                  <c:v>1.6379310344827536</c:v>
                </c:pt>
                <c:pt idx="432">
                  <c:v>2.1570319240724833</c:v>
                </c:pt>
                <c:pt idx="433">
                  <c:v>2.2355975924333693</c:v>
                </c:pt>
                <c:pt idx="434">
                  <c:v>2.4914089347078949</c:v>
                </c:pt>
                <c:pt idx="435">
                  <c:v>2.39520958083832</c:v>
                </c:pt>
                <c:pt idx="436">
                  <c:v>1.8707482993197244</c:v>
                </c:pt>
                <c:pt idx="437">
                  <c:v>1.3570822731127974</c:v>
                </c:pt>
                <c:pt idx="438">
                  <c:v>1.2733446519524572</c:v>
                </c:pt>
                <c:pt idx="439">
                  <c:v>0.85034013605442826</c:v>
                </c:pt>
                <c:pt idx="440">
                  <c:v>0.68027210884353817</c:v>
                </c:pt>
                <c:pt idx="441">
                  <c:v>0.92983939137785132</c:v>
                </c:pt>
                <c:pt idx="442">
                  <c:v>0.93062605752960437</c:v>
                </c:pt>
                <c:pt idx="443">
                  <c:v>0.76335877862594437</c:v>
                </c:pt>
                <c:pt idx="444">
                  <c:v>0.76013513513513153</c:v>
                </c:pt>
                <c:pt idx="445">
                  <c:v>0.7569386038687842</c:v>
                </c:pt>
                <c:pt idx="446">
                  <c:v>0.50293378038559489</c:v>
                </c:pt>
                <c:pt idx="447">
                  <c:v>0.33416875522138678</c:v>
                </c:pt>
                <c:pt idx="448">
                  <c:v>0.5008347245408995</c:v>
                </c:pt>
                <c:pt idx="449">
                  <c:v>0.75313807531380839</c:v>
                </c:pt>
                <c:pt idx="450">
                  <c:v>1.3411567476949049</c:v>
                </c:pt>
                <c:pt idx="451">
                  <c:v>2.4451939291737057</c:v>
                </c:pt>
                <c:pt idx="452">
                  <c:v>2.2804054054053946</c:v>
                </c:pt>
                <c:pt idx="453">
                  <c:v>1.7587939698492372</c:v>
                </c:pt>
                <c:pt idx="454">
                  <c:v>2.1793797150041927</c:v>
                </c:pt>
                <c:pt idx="455">
                  <c:v>2.4410774410774438</c:v>
                </c:pt>
                <c:pt idx="456">
                  <c:v>2.7661357921207053</c:v>
                </c:pt>
                <c:pt idx="457">
                  <c:v>2.7545909849749473</c:v>
                </c:pt>
                <c:pt idx="458">
                  <c:v>2.9190992493744794</c:v>
                </c:pt>
                <c:pt idx="459">
                  <c:v>3.3305578684429626</c:v>
                </c:pt>
                <c:pt idx="460">
                  <c:v>3.4053156146179431</c:v>
                </c:pt>
                <c:pt idx="461">
                  <c:v>3.3222591362126241</c:v>
                </c:pt>
                <c:pt idx="462">
                  <c:v>2.8949545078577277</c:v>
                </c:pt>
                <c:pt idx="463">
                  <c:v>2.3868312757201693</c:v>
                </c:pt>
                <c:pt idx="464">
                  <c:v>2.642444260941379</c:v>
                </c:pt>
                <c:pt idx="465">
                  <c:v>2.9629629629629672</c:v>
                </c:pt>
                <c:pt idx="466">
                  <c:v>2.6251025430680697</c:v>
                </c:pt>
                <c:pt idx="467">
                  <c:v>2.958093672966311</c:v>
                </c:pt>
                <c:pt idx="468">
                  <c:v>2.610114192495927</c:v>
                </c:pt>
                <c:pt idx="469">
                  <c:v>2.1121039805036546</c:v>
                </c:pt>
                <c:pt idx="470">
                  <c:v>2.1069692058346856</c:v>
                </c:pt>
                <c:pt idx="471">
                  <c:v>2.1756647864625389</c:v>
                </c:pt>
                <c:pt idx="472">
                  <c:v>2.3293172690763031</c:v>
                </c:pt>
                <c:pt idx="473">
                  <c:v>2.170418006430852</c:v>
                </c:pt>
                <c:pt idx="474">
                  <c:v>2.170418006430852</c:v>
                </c:pt>
                <c:pt idx="475">
                  <c:v>2.4115755627009738</c:v>
                </c:pt>
                <c:pt idx="476">
                  <c:v>2.5744167337087731</c:v>
                </c:pt>
                <c:pt idx="477">
                  <c:v>2.478017585931247</c:v>
                </c:pt>
                <c:pt idx="478">
                  <c:v>2.3181454836131099</c:v>
                </c:pt>
                <c:pt idx="479">
                  <c:v>2.154828411811649</c:v>
                </c:pt>
                <c:pt idx="480">
                  <c:v>1.8282988871224148</c:v>
                </c:pt>
                <c:pt idx="481">
                  <c:v>1.7501988862370643</c:v>
                </c:pt>
                <c:pt idx="482">
                  <c:v>1.4285714285714235</c:v>
                </c:pt>
                <c:pt idx="483">
                  <c:v>0.70977917981072114</c:v>
                </c:pt>
                <c:pt idx="484">
                  <c:v>0.15698587127157548</c:v>
                </c:pt>
                <c:pt idx="485">
                  <c:v>7.8678206136917339E-2</c:v>
                </c:pt>
                <c:pt idx="486">
                  <c:v>-0.15735641227379027</c:v>
                </c:pt>
                <c:pt idx="487">
                  <c:v>0</c:v>
                </c:pt>
                <c:pt idx="488">
                  <c:v>-0.15686274509804088</c:v>
                </c:pt>
                <c:pt idx="489">
                  <c:v>-0.46801872074883066</c:v>
                </c:pt>
                <c:pt idx="490">
                  <c:v>-0.390625</c:v>
                </c:pt>
                <c:pt idx="491">
                  <c:v>-0.78125</c:v>
                </c:pt>
                <c:pt idx="492">
                  <c:v>-1.3270882123341043</c:v>
                </c:pt>
                <c:pt idx="493">
                  <c:v>-1.4073494917904661</c:v>
                </c:pt>
                <c:pt idx="494">
                  <c:v>-1.4866979655711932</c:v>
                </c:pt>
                <c:pt idx="495">
                  <c:v>-1.1746280344557603</c:v>
                </c:pt>
                <c:pt idx="496">
                  <c:v>-0.94043887147334804</c:v>
                </c:pt>
                <c:pt idx="497">
                  <c:v>-0.78616352201258399</c:v>
                </c:pt>
                <c:pt idx="498">
                  <c:v>-0.55161544523246731</c:v>
                </c:pt>
                <c:pt idx="499">
                  <c:v>-1.0989010989011061</c:v>
                </c:pt>
                <c:pt idx="500">
                  <c:v>-1.09976433621366</c:v>
                </c:pt>
                <c:pt idx="501">
                  <c:v>-0.94043887147334804</c:v>
                </c:pt>
                <c:pt idx="502">
                  <c:v>-1.0196078431372491</c:v>
                </c:pt>
                <c:pt idx="503">
                  <c:v>-0.86614173228346525</c:v>
                </c:pt>
                <c:pt idx="504">
                  <c:v>-0.15822784810126667</c:v>
                </c:pt>
                <c:pt idx="505">
                  <c:v>-0.15860428231561086</c:v>
                </c:pt>
                <c:pt idx="506">
                  <c:v>0.31771247021445959</c:v>
                </c:pt>
                <c:pt idx="507">
                  <c:v>0.95087163232963068</c:v>
                </c:pt>
                <c:pt idx="508">
                  <c:v>1.0284810126582222</c:v>
                </c:pt>
                <c:pt idx="509">
                  <c:v>1.2678288431061668</c:v>
                </c:pt>
                <c:pt idx="510">
                  <c:v>1.6640253565768592</c:v>
                </c:pt>
                <c:pt idx="511">
                  <c:v>2.3809523809523725</c:v>
                </c:pt>
                <c:pt idx="512">
                  <c:v>3.0182684670373217</c:v>
                </c:pt>
                <c:pt idx="513">
                  <c:v>3.0063291139240444</c:v>
                </c:pt>
                <c:pt idx="514">
                  <c:v>3.2488114104595844</c:v>
                </c:pt>
                <c:pt idx="515">
                  <c:v>3.6536934074662408</c:v>
                </c:pt>
                <c:pt idx="516">
                  <c:v>3.6450079239302768</c:v>
                </c:pt>
                <c:pt idx="517">
                  <c:v>5.0039714058776719</c:v>
                </c:pt>
                <c:pt idx="518">
                  <c:v>5.2256532066508488</c:v>
                </c:pt>
                <c:pt idx="519">
                  <c:v>4.0816326530612068</c:v>
                </c:pt>
                <c:pt idx="520">
                  <c:v>4.2286609240407058</c:v>
                </c:pt>
                <c:pt idx="521">
                  <c:v>5.0078247261345687</c:v>
                </c:pt>
                <c:pt idx="522">
                  <c:v>4.3647700701480829</c:v>
                </c:pt>
                <c:pt idx="523">
                  <c:v>3.488372093023262</c:v>
                </c:pt>
                <c:pt idx="524">
                  <c:v>3.8550501156515038</c:v>
                </c:pt>
                <c:pt idx="525">
                  <c:v>3.6098310291858837</c:v>
                </c:pt>
                <c:pt idx="526">
                  <c:v>3.5303146584804157</c:v>
                </c:pt>
                <c:pt idx="527">
                  <c:v>2.911877394636031</c:v>
                </c:pt>
                <c:pt idx="528">
                  <c:v>3.0581039755351647</c:v>
                </c:pt>
                <c:pt idx="529">
                  <c:v>1.9667170953101554</c:v>
                </c:pt>
                <c:pt idx="530">
                  <c:v>1.2039127163280705</c:v>
                </c:pt>
                <c:pt idx="531">
                  <c:v>2.2624434389140191</c:v>
                </c:pt>
                <c:pt idx="532">
                  <c:v>2.554470323065372</c:v>
                </c:pt>
                <c:pt idx="533">
                  <c:v>1.1922503725782629</c:v>
                </c:pt>
                <c:pt idx="534">
                  <c:v>0.37341299477222645</c:v>
                </c:pt>
                <c:pt idx="535">
                  <c:v>0.82397003745318109</c:v>
                </c:pt>
                <c:pt idx="536">
                  <c:v>0.66815144766148027</c:v>
                </c:pt>
                <c:pt idx="537">
                  <c:v>-0.88954781319496856</c:v>
                </c:pt>
                <c:pt idx="538">
                  <c:v>-1.630837657524109</c:v>
                </c:pt>
                <c:pt idx="539">
                  <c:v>-2.0104244229337431</c:v>
                </c:pt>
                <c:pt idx="540">
                  <c:v>-2.2997032640949766</c:v>
                </c:pt>
                <c:pt idx="541">
                  <c:v>-2.0771513353115778</c:v>
                </c:pt>
                <c:pt idx="542">
                  <c:v>-1.263940520446083</c:v>
                </c:pt>
                <c:pt idx="543">
                  <c:v>-1.327433628318575</c:v>
                </c:pt>
                <c:pt idx="544">
                  <c:v>-2.1978021978022011</c:v>
                </c:pt>
                <c:pt idx="545">
                  <c:v>-1.6200294550810179</c:v>
                </c:pt>
                <c:pt idx="546">
                  <c:v>-0.59523809523810423</c:v>
                </c:pt>
                <c:pt idx="547">
                  <c:v>-0.66864784546806222</c:v>
                </c:pt>
                <c:pt idx="548">
                  <c:v>-0.44247787610619538</c:v>
                </c:pt>
                <c:pt idx="549">
                  <c:v>1.4210919970082392</c:v>
                </c:pt>
                <c:pt idx="550">
                  <c:v>1.4318010550113058</c:v>
                </c:pt>
                <c:pt idx="551">
                  <c:v>1.8237082066869359</c:v>
                </c:pt>
                <c:pt idx="552">
                  <c:v>3.0372057706909539</c:v>
                </c:pt>
                <c:pt idx="553">
                  <c:v>4.2424242424242475</c:v>
                </c:pt>
                <c:pt idx="554">
                  <c:v>4.4427710843373269</c:v>
                </c:pt>
                <c:pt idx="555">
                  <c:v>1.8684603886397699</c:v>
                </c:pt>
                <c:pt idx="556">
                  <c:v>1.7228464419475786</c:v>
                </c:pt>
                <c:pt idx="557">
                  <c:v>2.0209580838323582</c:v>
                </c:pt>
                <c:pt idx="558">
                  <c:v>2.0958083832335328</c:v>
                </c:pt>
                <c:pt idx="559">
                  <c:v>2.4682124158563967</c:v>
                </c:pt>
                <c:pt idx="560">
                  <c:v>1.5555555555555545</c:v>
                </c:pt>
                <c:pt idx="561">
                  <c:v>1.9174041297935096</c:v>
                </c:pt>
                <c:pt idx="562">
                  <c:v>2.3031203566121761</c:v>
                </c:pt>
                <c:pt idx="563">
                  <c:v>2.7611940298507331</c:v>
                </c:pt>
                <c:pt idx="564">
                  <c:v>2.3581429624171202</c:v>
                </c:pt>
                <c:pt idx="565">
                  <c:v>1.2354651162790775</c:v>
                </c:pt>
                <c:pt idx="566">
                  <c:v>1.1535688536409738</c:v>
                </c:pt>
                <c:pt idx="567">
                  <c:v>4.0352164343360197</c:v>
                </c:pt>
                <c:pt idx="568">
                  <c:v>5.522827687776144</c:v>
                </c:pt>
                <c:pt idx="569">
                  <c:v>4.8422597212032237</c:v>
                </c:pt>
                <c:pt idx="570">
                  <c:v>4.9853372434017551</c:v>
                </c:pt>
                <c:pt idx="571">
                  <c:v>4.8905109489050913</c:v>
                </c:pt>
                <c:pt idx="572">
                  <c:v>5.1787016776075889</c:v>
                </c:pt>
                <c:pt idx="573">
                  <c:v>6.0057887120115838</c:v>
                </c:pt>
                <c:pt idx="574">
                  <c:v>6.1002178649237626</c:v>
                </c:pt>
                <c:pt idx="575">
                  <c:v>5.3013798111837485</c:v>
                </c:pt>
                <c:pt idx="576">
                  <c:v>5.255579553635692</c:v>
                </c:pt>
                <c:pt idx="577">
                  <c:v>5.5276381909547645</c:v>
                </c:pt>
                <c:pt idx="578">
                  <c:v>6.1297220242337858</c:v>
                </c:pt>
                <c:pt idx="579">
                  <c:v>5.500705218617763</c:v>
                </c:pt>
                <c:pt idx="580">
                  <c:v>4.2568039078855424</c:v>
                </c:pt>
                <c:pt idx="581">
                  <c:v>4.6885934219734082</c:v>
                </c:pt>
                <c:pt idx="582">
                  <c:v>5.4469273743016799</c:v>
                </c:pt>
                <c:pt idx="583">
                  <c:v>5.6367432150313368</c:v>
                </c:pt>
                <c:pt idx="584">
                  <c:v>6.9348127600554754</c:v>
                </c:pt>
                <c:pt idx="585">
                  <c:v>6.8941979522184171</c:v>
                </c:pt>
                <c:pt idx="586">
                  <c:v>4.5174537987679564</c:v>
                </c:pt>
                <c:pt idx="587">
                  <c:v>5.3793103448275925</c:v>
                </c:pt>
                <c:pt idx="588">
                  <c:v>5.4035567715458255</c:v>
                </c:pt>
                <c:pt idx="589">
                  <c:v>4.421768707482987</c:v>
                </c:pt>
                <c:pt idx="590">
                  <c:v>4.0967092008059147</c:v>
                </c:pt>
                <c:pt idx="591">
                  <c:v>5.0802139037433136</c:v>
                </c:pt>
                <c:pt idx="592">
                  <c:v>6.0910307898259575</c:v>
                </c:pt>
                <c:pt idx="593">
                  <c:v>6.6176470588235281</c:v>
                </c:pt>
                <c:pt idx="594">
                  <c:v>5.5629139072847611</c:v>
                </c:pt>
                <c:pt idx="595">
                  <c:v>5.2700922266139649</c:v>
                </c:pt>
                <c:pt idx="596">
                  <c:v>1.6861219195849708</c:v>
                </c:pt>
                <c:pt idx="597">
                  <c:v>-0.44699872286078079</c:v>
                </c:pt>
                <c:pt idx="598">
                  <c:v>2.4230517354289605</c:v>
                </c:pt>
                <c:pt idx="599">
                  <c:v>2.6832460732984176</c:v>
                </c:pt>
                <c:pt idx="600">
                  <c:v>1.4925373134328401</c:v>
                </c:pt>
                <c:pt idx="601">
                  <c:v>2.7361563517915188</c:v>
                </c:pt>
                <c:pt idx="602">
                  <c:v>3.2903225806451664</c:v>
                </c:pt>
                <c:pt idx="603">
                  <c:v>3.1806615776081459</c:v>
                </c:pt>
                <c:pt idx="604">
                  <c:v>3.3438485804416551</c:v>
                </c:pt>
                <c:pt idx="605">
                  <c:v>2.6332288401253789</c:v>
                </c:pt>
                <c:pt idx="606">
                  <c:v>3.4504391468004991</c:v>
                </c:pt>
                <c:pt idx="607">
                  <c:v>2.0025031289111261</c:v>
                </c:pt>
                <c:pt idx="608">
                  <c:v>4.4005102040816091</c:v>
                </c:pt>
                <c:pt idx="609">
                  <c:v>5.5163566388710672</c:v>
                </c:pt>
                <c:pt idx="610">
                  <c:v>7.4168797953964249</c:v>
                </c:pt>
                <c:pt idx="611">
                  <c:v>6.3734862970044714</c:v>
                </c:pt>
                <c:pt idx="612">
                  <c:v>7.7365728900255615</c:v>
                </c:pt>
                <c:pt idx="613">
                  <c:v>7.5459733671528362</c:v>
                </c:pt>
                <c:pt idx="614">
                  <c:v>8.307307932542173</c:v>
                </c:pt>
                <c:pt idx="615">
                  <c:v>8.0764488286066758</c:v>
                </c:pt>
                <c:pt idx="616">
                  <c:v>9.5238095238095113</c:v>
                </c:pt>
                <c:pt idx="617">
                  <c:v>11.178985949908382</c:v>
                </c:pt>
                <c:pt idx="618">
                  <c:v>12.553062462098241</c:v>
                </c:pt>
                <c:pt idx="619">
                  <c:v>12.024539877300612</c:v>
                </c:pt>
                <c:pt idx="620">
                  <c:v>11.728772144166166</c:v>
                </c:pt>
                <c:pt idx="621">
                  <c:v>7.4772036474164194</c:v>
                </c:pt>
                <c:pt idx="622">
                  <c:v>0.83333333333333037</c:v>
                </c:pt>
                <c:pt idx="623">
                  <c:v>-1.6776512881965355</c:v>
                </c:pt>
                <c:pt idx="624">
                  <c:v>-2.2551928783382857</c:v>
                </c:pt>
                <c:pt idx="625">
                  <c:v>-3.3608490566037652</c:v>
                </c:pt>
                <c:pt idx="626">
                  <c:v>-6.0553633217993124</c:v>
                </c:pt>
                <c:pt idx="627">
                  <c:v>-6.33200228180264</c:v>
                </c:pt>
                <c:pt idx="628">
                  <c:v>-7.5808249721293191</c:v>
                </c:pt>
                <c:pt idx="629">
                  <c:v>-7.4725274725274682</c:v>
                </c:pt>
                <c:pt idx="630">
                  <c:v>-9.967672413793105</c:v>
                </c:pt>
                <c:pt idx="631">
                  <c:v>-7.2289156626505928</c:v>
                </c:pt>
                <c:pt idx="632">
                  <c:v>-7.8184800437397506</c:v>
                </c:pt>
                <c:pt idx="633">
                  <c:v>-4.4683257918552099</c:v>
                </c:pt>
                <c:pt idx="634">
                  <c:v>0.76741440377803283</c:v>
                </c:pt>
                <c:pt idx="635">
                  <c:v>4.0828762949421282</c:v>
                </c:pt>
                <c:pt idx="636">
                  <c:v>5.1001821493624755</c:v>
                </c:pt>
                <c:pt idx="637">
                  <c:v>5.064063453325196</c:v>
                </c:pt>
                <c:pt idx="638">
                  <c:v>6.7526089625537189</c:v>
                </c:pt>
                <c:pt idx="639">
                  <c:v>6.6991473812423985</c:v>
                </c:pt>
                <c:pt idx="640">
                  <c:v>6.2123039806996294</c:v>
                </c:pt>
                <c:pt idx="641">
                  <c:v>3.8004750593824355</c:v>
                </c:pt>
                <c:pt idx="642">
                  <c:v>4.5481747456612709</c:v>
                </c:pt>
                <c:pt idx="643">
                  <c:v>3.482880755608031</c:v>
                </c:pt>
                <c:pt idx="644">
                  <c:v>4.0925266903914626</c:v>
                </c:pt>
                <c:pt idx="645">
                  <c:v>4.973357015985802</c:v>
                </c:pt>
                <c:pt idx="646">
                  <c:v>4.393673110720564</c:v>
                </c:pt>
                <c:pt idx="647">
                  <c:v>4.8594847775175642</c:v>
                </c:pt>
                <c:pt idx="648">
                  <c:v>4.6216060080878085</c:v>
                </c:pt>
                <c:pt idx="649">
                  <c:v>6.4459930313588876</c:v>
                </c:pt>
                <c:pt idx="650">
                  <c:v>7.7055779183438755</c:v>
                </c:pt>
                <c:pt idx="651">
                  <c:v>8.5616438356164402</c:v>
                </c:pt>
                <c:pt idx="652">
                  <c:v>8.9721749006246512</c:v>
                </c:pt>
                <c:pt idx="653">
                  <c:v>9.3249427917620142</c:v>
                </c:pt>
                <c:pt idx="654">
                  <c:v>9.7309673726388102</c:v>
                </c:pt>
                <c:pt idx="655">
                  <c:v>8.7849401026810945</c:v>
                </c:pt>
                <c:pt idx="656">
                  <c:v>9.1168091168091223</c:v>
                </c:pt>
                <c:pt idx="657">
                  <c:v>7.275803722504226</c:v>
                </c:pt>
                <c:pt idx="658">
                  <c:v>6.9584736251403045</c:v>
                </c:pt>
                <c:pt idx="659">
                  <c:v>5.8626465661641536</c:v>
                </c:pt>
                <c:pt idx="660">
                  <c:v>5.5218111540585424</c:v>
                </c:pt>
                <c:pt idx="661">
                  <c:v>4.8008728859792571</c:v>
                </c:pt>
                <c:pt idx="662">
                  <c:v>3.7373198077949921</c:v>
                </c:pt>
                <c:pt idx="663">
                  <c:v>2.3659305993690927</c:v>
                </c:pt>
                <c:pt idx="664">
                  <c:v>0.88587806149036386</c:v>
                </c:pt>
                <c:pt idx="665">
                  <c:v>0.31397174254317317</c:v>
                </c:pt>
                <c:pt idx="666">
                  <c:v>-0.26082420448617638</c:v>
                </c:pt>
                <c:pt idx="667">
                  <c:v>1.4682747771368687</c:v>
                </c:pt>
                <c:pt idx="668">
                  <c:v>2.0365535248041855</c:v>
                </c:pt>
                <c:pt idx="669">
                  <c:v>2.5762355415352323</c:v>
                </c:pt>
                <c:pt idx="670">
                  <c:v>1.0493179433368249</c:v>
                </c:pt>
                <c:pt idx="671">
                  <c:v>1.1603375527426296</c:v>
                </c:pt>
                <c:pt idx="672">
                  <c:v>0.78492935635792183</c:v>
                </c:pt>
                <c:pt idx="673">
                  <c:v>1.6137428422696498</c:v>
                </c:pt>
                <c:pt idx="674">
                  <c:v>0.10293360782294148</c:v>
                </c:pt>
                <c:pt idx="675">
                  <c:v>-0.35952747817153963</c:v>
                </c:pt>
                <c:pt idx="676">
                  <c:v>0.20661157024792765</c:v>
                </c:pt>
                <c:pt idx="677">
                  <c:v>1.147626499739185</c:v>
                </c:pt>
                <c:pt idx="678">
                  <c:v>1.4644351464435212</c:v>
                </c:pt>
                <c:pt idx="679">
                  <c:v>0.56847545219638196</c:v>
                </c:pt>
                <c:pt idx="680">
                  <c:v>-0.56294779938587114</c:v>
                </c:pt>
                <c:pt idx="681">
                  <c:v>-0.71758072783187909</c:v>
                </c:pt>
                <c:pt idx="682">
                  <c:v>5.1921079958461291E-2</c:v>
                </c:pt>
                <c:pt idx="683">
                  <c:v>0.72992700729925808</c:v>
                </c:pt>
                <c:pt idx="684">
                  <c:v>0.83073727933540287</c:v>
                </c:pt>
                <c:pt idx="685">
                  <c:v>0</c:v>
                </c:pt>
                <c:pt idx="686">
                  <c:v>0.87403598971722563</c:v>
                </c:pt>
                <c:pt idx="687">
                  <c:v>1.8041237113401998</c:v>
                </c:pt>
                <c:pt idx="688">
                  <c:v>1.6494845360824684</c:v>
                </c:pt>
                <c:pt idx="689">
                  <c:v>1.7019082001031416</c:v>
                </c:pt>
                <c:pt idx="690">
                  <c:v>1.7525773195876226</c:v>
                </c:pt>
                <c:pt idx="691">
                  <c:v>1.4388489208633226</c:v>
                </c:pt>
                <c:pt idx="692">
                  <c:v>1.286670097786935</c:v>
                </c:pt>
                <c:pt idx="693">
                  <c:v>0.56788848735158659</c:v>
                </c:pt>
                <c:pt idx="694">
                  <c:v>0</c:v>
                </c:pt>
                <c:pt idx="695">
                  <c:v>-2.1221532091097228</c:v>
                </c:pt>
                <c:pt idx="696">
                  <c:v>-4.7373841400617849</c:v>
                </c:pt>
                <c:pt idx="697">
                  <c:v>-5.0204918032786816</c:v>
                </c:pt>
                <c:pt idx="698">
                  <c:v>-5.0968399592252851</c:v>
                </c:pt>
                <c:pt idx="699">
                  <c:v>-5.9746835443038044</c:v>
                </c:pt>
                <c:pt idx="700">
                  <c:v>-4.5638945233265726</c:v>
                </c:pt>
                <c:pt idx="701">
                  <c:v>-4.2089249492900489</c:v>
                </c:pt>
                <c:pt idx="702">
                  <c:v>-4.5086119554204718</c:v>
                </c:pt>
                <c:pt idx="703">
                  <c:v>-5.268490374873358</c:v>
                </c:pt>
                <c:pt idx="704">
                  <c:v>-6.351626016260159</c:v>
                </c:pt>
                <c:pt idx="705">
                  <c:v>-5.6981519507186995</c:v>
                </c:pt>
                <c:pt idx="706">
                  <c:v>-5.0856253243383387</c:v>
                </c:pt>
                <c:pt idx="707">
                  <c:v>-4.3892120571126352</c:v>
                </c:pt>
                <c:pt idx="708">
                  <c:v>-2.8648648648648689</c:v>
                </c:pt>
                <c:pt idx="709">
                  <c:v>-3.613807982740036</c:v>
                </c:pt>
                <c:pt idx="710">
                  <c:v>-3.705692803437155</c:v>
                </c:pt>
                <c:pt idx="711">
                  <c:v>-2.8002154011847025</c:v>
                </c:pt>
                <c:pt idx="712">
                  <c:v>-3.3475026567481359</c:v>
                </c:pt>
                <c:pt idx="713">
                  <c:v>-2.8057173107464362</c:v>
                </c:pt>
                <c:pt idx="714">
                  <c:v>-2.7055702917771818</c:v>
                </c:pt>
                <c:pt idx="715">
                  <c:v>-2.4064171122994638</c:v>
                </c:pt>
                <c:pt idx="716">
                  <c:v>-0.70537167661421929</c:v>
                </c:pt>
                <c:pt idx="717">
                  <c:v>0</c:v>
                </c:pt>
                <c:pt idx="718">
                  <c:v>0.16402405686166688</c:v>
                </c:pt>
                <c:pt idx="719">
                  <c:v>1.7146017699114946</c:v>
                </c:pt>
                <c:pt idx="720">
                  <c:v>3.2832498608792449</c:v>
                </c:pt>
                <c:pt idx="721">
                  <c:v>4.196978175713495</c:v>
                </c:pt>
                <c:pt idx="722">
                  <c:v>4.1271611823758825</c:v>
                </c:pt>
                <c:pt idx="723">
                  <c:v>3.9335180055401597</c:v>
                </c:pt>
                <c:pt idx="724">
                  <c:v>2.9686641011544834</c:v>
                </c:pt>
                <c:pt idx="725">
                  <c:v>2.1786492374727739</c:v>
                </c:pt>
                <c:pt idx="726">
                  <c:v>2.1264994547437244</c:v>
                </c:pt>
                <c:pt idx="727">
                  <c:v>3.2328767123287694</c:v>
                </c:pt>
                <c:pt idx="728">
                  <c:v>3.6065573770491799</c:v>
                </c:pt>
                <c:pt idx="729">
                  <c:v>3.5383777898748026</c:v>
                </c:pt>
                <c:pt idx="730">
                  <c:v>4.366812227074246</c:v>
                </c:pt>
                <c:pt idx="731">
                  <c:v>4.0239260467645588</c:v>
                </c:pt>
                <c:pt idx="732">
                  <c:v>3.7715517241379226</c:v>
                </c:pt>
                <c:pt idx="733">
                  <c:v>3.9205155746509179</c:v>
                </c:pt>
                <c:pt idx="734">
                  <c:v>3.9100160685591856</c:v>
                </c:pt>
                <c:pt idx="735">
                  <c:v>4.1044776119403048</c:v>
                </c:pt>
                <c:pt idx="736">
                  <c:v>5.5525894287239641</c:v>
                </c:pt>
                <c:pt idx="737">
                  <c:v>5.7569296375266532</c:v>
                </c:pt>
                <c:pt idx="738">
                  <c:v>5.9797116924719562</c:v>
                </c:pt>
                <c:pt idx="739">
                  <c:v>5.4140127388534909</c:v>
                </c:pt>
                <c:pt idx="740">
                  <c:v>4.9050632911392444</c:v>
                </c:pt>
                <c:pt idx="741">
                  <c:v>5.3627760252366041</c:v>
                </c:pt>
                <c:pt idx="742">
                  <c:v>3.7656903765690419</c:v>
                </c:pt>
                <c:pt idx="743">
                  <c:v>2.0386826973340266</c:v>
                </c:pt>
                <c:pt idx="744">
                  <c:v>0.88265835929388636</c:v>
                </c:pt>
                <c:pt idx="745">
                  <c:v>0.9819121447028456</c:v>
                </c:pt>
                <c:pt idx="746">
                  <c:v>1.7525773195876226</c:v>
                </c:pt>
                <c:pt idx="747">
                  <c:v>1.9969278033794113</c:v>
                </c:pt>
                <c:pt idx="748">
                  <c:v>0.70814365199798335</c:v>
                </c:pt>
                <c:pt idx="749">
                  <c:v>-0.70564516129032473</c:v>
                </c:pt>
                <c:pt idx="750">
                  <c:v>-0.50377833753149082</c:v>
                </c:pt>
                <c:pt idx="751">
                  <c:v>-1.1077542799597162</c:v>
                </c:pt>
                <c:pt idx="752">
                  <c:v>-1.5082956259426794</c:v>
                </c:pt>
                <c:pt idx="753">
                  <c:v>-1.896207584830345</c:v>
                </c:pt>
                <c:pt idx="754">
                  <c:v>-0.95766129032258673</c:v>
                </c:pt>
                <c:pt idx="755">
                  <c:v>0.6147540983606703</c:v>
                </c:pt>
                <c:pt idx="756">
                  <c:v>1.1837364899639713</c:v>
                </c:pt>
                <c:pt idx="757">
                  <c:v>-0.15353121801433556</c:v>
                </c:pt>
                <c:pt idx="758">
                  <c:v>-2.583586626139811</c:v>
                </c:pt>
                <c:pt idx="759">
                  <c:v>-6.5763052208835271</c:v>
                </c:pt>
                <c:pt idx="760">
                  <c:v>-5.1230537418382678</c:v>
                </c:pt>
                <c:pt idx="761">
                  <c:v>-3.4517766497461966</c:v>
                </c:pt>
                <c:pt idx="762">
                  <c:v>-2.6329113924050573</c:v>
                </c:pt>
                <c:pt idx="763">
                  <c:v>-1.731160896130346</c:v>
                </c:pt>
                <c:pt idx="764">
                  <c:v>-1.5313935681470103</c:v>
                </c:pt>
                <c:pt idx="765">
                  <c:v>-1.4750762970498488</c:v>
                </c:pt>
                <c:pt idx="766">
                  <c:v>-1.0178117048346036</c:v>
                </c:pt>
                <c:pt idx="767">
                  <c:v>0.15274949083501355</c:v>
                </c:pt>
                <c:pt idx="768">
                  <c:v>1.5259409969481164</c:v>
                </c:pt>
                <c:pt idx="769">
                  <c:v>4.1004613018964742</c:v>
                </c:pt>
                <c:pt idx="770">
                  <c:v>8.1123244929797167</c:v>
                </c:pt>
                <c:pt idx="771">
                  <c:v>12.896292315959169</c:v>
                </c:pt>
                <c:pt idx="772">
                  <c:v>13.869772366331379</c:v>
                </c:pt>
                <c:pt idx="773">
                  <c:v>14.563617245005279</c:v>
                </c:pt>
                <c:pt idx="774">
                  <c:v>14.140405616224626</c:v>
                </c:pt>
                <c:pt idx="775">
                  <c:v>14.04870466321244</c:v>
                </c:pt>
                <c:pt idx="776">
                  <c:v>15.017625712804561</c:v>
                </c:pt>
                <c:pt idx="777">
                  <c:v>16.405782137325776</c:v>
                </c:pt>
                <c:pt idx="778">
                  <c:v>16.765552699228792</c:v>
                </c:pt>
                <c:pt idx="779">
                  <c:v>15.134722928317235</c:v>
                </c:pt>
                <c:pt idx="780">
                  <c:v>15.979458917835675</c:v>
                </c:pt>
                <c:pt idx="781">
                  <c:v>16.81191531265387</c:v>
                </c:pt>
                <c:pt idx="782">
                  <c:v>18.039442039442033</c:v>
                </c:pt>
                <c:pt idx="783">
                  <c:v>18.781532603522134</c:v>
                </c:pt>
                <c:pt idx="784">
                  <c:v>19.198512319851236</c:v>
                </c:pt>
                <c:pt idx="785">
                  <c:v>20.430472693896284</c:v>
                </c:pt>
                <c:pt idx="786">
                  <c:v>16.872596723343001</c:v>
                </c:pt>
                <c:pt idx="787">
                  <c:v>14.259883514905924</c:v>
                </c:pt>
                <c:pt idx="788">
                  <c:v>13.608931396454649</c:v>
                </c:pt>
                <c:pt idx="789">
                  <c:v>12.623848002909366</c:v>
                </c:pt>
                <c:pt idx="790">
                  <c:v>11.352698483987854</c:v>
                </c:pt>
              </c:numCache>
            </c:numRef>
          </c:val>
          <c:smooth val="0"/>
          <c:extLst>
            <c:ext xmlns:c16="http://schemas.microsoft.com/office/drawing/2014/chart" uri="{C3380CC4-5D6E-409C-BE32-E72D297353CC}">
              <c16:uniqueId val="{00000013-DF7B-4F4C-8871-F050739627C3}"/>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max val="52"/>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1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122"/>
              <c:layout>
                <c:manualLayout>
                  <c:x val="0"/>
                  <c:y val="-6.79048458840707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FDA-4692-ADAD-1B35C1F26DA9}"/>
                </c:ext>
              </c:extLst>
            </c:dLbl>
            <c:dLbl>
              <c:idx val="270"/>
              <c:layout>
                <c:manualLayout>
                  <c:x val="2.6149346122216689E-3"/>
                  <c:y val="2.7586221876851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F7E-9947-B8DF-CDD73DD4E5CC}"/>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Graph!$B$2:$B$261</c:f>
              <c:numCache>
                <c:formatCode>0.0</c:formatCode>
                <c:ptCount val="260"/>
                <c:pt idx="0">
                  <c:v>2.5035732398911881</c:v>
                </c:pt>
                <c:pt idx="1">
                  <c:v>2.3678388893126678</c:v>
                </c:pt>
                <c:pt idx="2">
                  <c:v>2.0709387347290997</c:v>
                </c:pt>
                <c:pt idx="3">
                  <c:v>2.1670755015124277</c:v>
                </c:pt>
                <c:pt idx="4">
                  <c:v>2.3599616168885618</c:v>
                </c:pt>
                <c:pt idx="5">
                  <c:v>2.3533093879011036</c:v>
                </c:pt>
                <c:pt idx="6">
                  <c:v>2.4605116796440507</c:v>
                </c:pt>
                <c:pt idx="7">
                  <c:v>2.3155444917438706</c:v>
                </c:pt>
                <c:pt idx="8">
                  <c:v>2.2308481031199756</c:v>
                </c:pt>
                <c:pt idx="9">
                  <c:v>2.1171879550352379</c:v>
                </c:pt>
                <c:pt idx="10">
                  <c:v>2.0959990735915701</c:v>
                </c:pt>
                <c:pt idx="11">
                  <c:v>2.093260966585575</c:v>
                </c:pt>
                <c:pt idx="12">
                  <c:v>2.1592423308927744</c:v>
                </c:pt>
                <c:pt idx="13">
                  <c:v>2.1559960074148066</c:v>
                </c:pt>
                <c:pt idx="14">
                  <c:v>2.0742358078602807</c:v>
                </c:pt>
                <c:pt idx="15">
                  <c:v>2.0122682084185106</c:v>
                </c:pt>
                <c:pt idx="16">
                  <c:v>1.9495091164095424</c:v>
                </c:pt>
                <c:pt idx="17">
                  <c:v>1.8829736746601267</c:v>
                </c:pt>
                <c:pt idx="18">
                  <c:v>1.7153969025626825</c:v>
                </c:pt>
                <c:pt idx="19">
                  <c:v>1.7679909319620712</c:v>
                </c:pt>
                <c:pt idx="20">
                  <c:v>1.8847159169074201</c:v>
                </c:pt>
                <c:pt idx="21">
                  <c:v>1.67006891260566</c:v>
                </c:pt>
                <c:pt idx="22">
                  <c:v>1.7779598525194507</c:v>
                </c:pt>
                <c:pt idx="23">
                  <c:v>1.5702041537061451</c:v>
                </c:pt>
                <c:pt idx="24">
                  <c:v>1.1166621658114995</c:v>
                </c:pt>
                <c:pt idx="25">
                  <c:v>1.1494407761757364</c:v>
                </c:pt>
                <c:pt idx="26">
                  <c:v>1.145816562013624</c:v>
                </c:pt>
                <c:pt idx="27">
                  <c:v>1.0912446340452409</c:v>
                </c:pt>
                <c:pt idx="28">
                  <c:v>1.2659073003324917</c:v>
                </c:pt>
                <c:pt idx="29">
                  <c:v>1.4108149154709926</c:v>
                </c:pt>
                <c:pt idx="30">
                  <c:v>1.3357917915793438</c:v>
                </c:pt>
                <c:pt idx="31">
                  <c:v>1.6165517971240551</c:v>
                </c:pt>
                <c:pt idx="32">
                  <c:v>1.9647919825938054</c:v>
                </c:pt>
                <c:pt idx="33">
                  <c:v>2.2135519297969086</c:v>
                </c:pt>
                <c:pt idx="34">
                  <c:v>2.4478682601809076</c:v>
                </c:pt>
                <c:pt idx="35">
                  <c:v>2.4383258478161807</c:v>
                </c:pt>
                <c:pt idx="36">
                  <c:v>2.4300032331070032</c:v>
                </c:pt>
                <c:pt idx="37">
                  <c:v>2.4110941174958711</c:v>
                </c:pt>
                <c:pt idx="38">
                  <c:v>2.2143286099433723</c:v>
                </c:pt>
                <c:pt idx="39">
                  <c:v>1.9787006913379424</c:v>
                </c:pt>
                <c:pt idx="40">
                  <c:v>1.6413312458966933</c:v>
                </c:pt>
                <c:pt idx="41">
                  <c:v>1.380470112822052</c:v>
                </c:pt>
                <c:pt idx="42">
                  <c:v>1.4700735036751844</c:v>
                </c:pt>
                <c:pt idx="43">
                  <c:v>1.7359337030344646</c:v>
                </c:pt>
                <c:pt idx="44">
                  <c:v>1.9141905992248853</c:v>
                </c:pt>
                <c:pt idx="45">
                  <c:v>1.9125311018407309</c:v>
                </c:pt>
                <c:pt idx="46">
                  <c:v>2.0006898930665873</c:v>
                </c:pt>
                <c:pt idx="47">
                  <c:v>2.0431661726156847</c:v>
                </c:pt>
                <c:pt idx="48">
                  <c:v>2.2548601377292865</c:v>
                </c:pt>
                <c:pt idx="49">
                  <c:v>2.7220386745700154</c:v>
                </c:pt>
                <c:pt idx="50">
                  <c:v>2.797236581477347</c:v>
                </c:pt>
                <c:pt idx="51">
                  <c:v>2.9577701486087404</c:v>
                </c:pt>
                <c:pt idx="52">
                  <c:v>3.0490494069968399</c:v>
                </c:pt>
                <c:pt idx="53">
                  <c:v>2.9715380340313624</c:v>
                </c:pt>
                <c:pt idx="54">
                  <c:v>3.245135821035805</c:v>
                </c:pt>
                <c:pt idx="55">
                  <c:v>3.2820333449924188</c:v>
                </c:pt>
                <c:pt idx="56">
                  <c:v>3.1878592992724331</c:v>
                </c:pt>
                <c:pt idx="57">
                  <c:v>3.3508647022346905</c:v>
                </c:pt>
                <c:pt idx="58">
                  <c:v>3.1340328197191569</c:v>
                </c:pt>
                <c:pt idx="59">
                  <c:v>2.688942823277074</c:v>
                </c:pt>
                <c:pt idx="60">
                  <c:v>2.9481330359044433</c:v>
                </c:pt>
                <c:pt idx="61">
                  <c:v>2.7255555555555588</c:v>
                </c:pt>
                <c:pt idx="62">
                  <c:v>2.5433640817407399</c:v>
                </c:pt>
                <c:pt idx="63">
                  <c:v>2.5943474007057432</c:v>
                </c:pt>
                <c:pt idx="64">
                  <c:v>1.977373447010522</c:v>
                </c:pt>
                <c:pt idx="65">
                  <c:v>1.8138946275404688</c:v>
                </c:pt>
                <c:pt idx="66">
                  <c:v>2.0520159684934258</c:v>
                </c:pt>
                <c:pt idx="67">
                  <c:v>1.8622692254117279</c:v>
                </c:pt>
                <c:pt idx="68">
                  <c:v>1.4553414126314612</c:v>
                </c:pt>
                <c:pt idx="69">
                  <c:v>0.76702432805695331</c:v>
                </c:pt>
                <c:pt idx="70">
                  <c:v>0.12020244622521492</c:v>
                </c:pt>
                <c:pt idx="71">
                  <c:v>0.21248619365696886</c:v>
                </c:pt>
                <c:pt idx="72">
                  <c:v>0.53463554273927016</c:v>
                </c:pt>
                <c:pt idx="73">
                  <c:v>1.2018723906717765</c:v>
                </c:pt>
                <c:pt idx="74">
                  <c:v>1.3985719400973151</c:v>
                </c:pt>
                <c:pt idx="75">
                  <c:v>1.6574469648461765</c:v>
                </c:pt>
                <c:pt idx="76">
                  <c:v>1.905240458095192</c:v>
                </c:pt>
                <c:pt idx="77">
                  <c:v>2.0803816984748646</c:v>
                </c:pt>
                <c:pt idx="78">
                  <c:v>2.4023181903159552</c:v>
                </c:pt>
                <c:pt idx="79">
                  <c:v>1.9288354707473587</c:v>
                </c:pt>
                <c:pt idx="80">
                  <c:v>2.0206274525917944</c:v>
                </c:pt>
                <c:pt idx="81">
                  <c:v>1.759381155027584</c:v>
                </c:pt>
                <c:pt idx="82">
                  <c:v>1.6582991023885718</c:v>
                </c:pt>
                <c:pt idx="83">
                  <c:v>2.050367728994873</c:v>
                </c:pt>
                <c:pt idx="84">
                  <c:v>1.8406452327489831</c:v>
                </c:pt>
                <c:pt idx="85">
                  <c:v>1.7199362169426191</c:v>
                </c:pt>
                <c:pt idx="86">
                  <c:v>1.6721540456948958</c:v>
                </c:pt>
                <c:pt idx="87">
                  <c:v>1.763981814211113</c:v>
                </c:pt>
                <c:pt idx="88">
                  <c:v>1.7806824136601174</c:v>
                </c:pt>
                <c:pt idx="89">
                  <c:v>2.0674764364869702</c:v>
                </c:pt>
                <c:pt idx="90">
                  <c:v>2.0322650285557353</c:v>
                </c:pt>
                <c:pt idx="91">
                  <c:v>1.5948885528947132</c:v>
                </c:pt>
                <c:pt idx="92">
                  <c:v>1.1375337568727995</c:v>
                </c:pt>
                <c:pt idx="93">
                  <c:v>1.1127746921033577</c:v>
                </c:pt>
                <c:pt idx="94">
                  <c:v>0.97329217038384375</c:v>
                </c:pt>
                <c:pt idx="95">
                  <c:v>0.79596735477676095</c:v>
                </c:pt>
                <c:pt idx="96">
                  <c:v>0.75110697031111062</c:v>
                </c:pt>
                <c:pt idx="97">
                  <c:v>0.91615159012963243</c:v>
                </c:pt>
                <c:pt idx="98">
                  <c:v>0.89533189191248752</c:v>
                </c:pt>
                <c:pt idx="99">
                  <c:v>1.4364777717448263</c:v>
                </c:pt>
                <c:pt idx="100">
                  <c:v>2.0306020306020356</c:v>
                </c:pt>
                <c:pt idx="101">
                  <c:v>1.6405392101177751</c:v>
                </c:pt>
                <c:pt idx="102">
                  <c:v>1.86351235261355</c:v>
                </c:pt>
                <c:pt idx="103">
                  <c:v>2.0500154948491334</c:v>
                </c:pt>
                <c:pt idx="104">
                  <c:v>2.0892314879700891</c:v>
                </c:pt>
                <c:pt idx="105">
                  <c:v>2.6683679646825276</c:v>
                </c:pt>
                <c:pt idx="106">
                  <c:v>2.4966868391054886</c:v>
                </c:pt>
                <c:pt idx="107">
                  <c:v>2.3051440139872925</c:v>
                </c:pt>
                <c:pt idx="108">
                  <c:v>2.062034943850044</c:v>
                </c:pt>
                <c:pt idx="109">
                  <c:v>1.7399350472631081</c:v>
                </c:pt>
                <c:pt idx="110">
                  <c:v>1.7360326229463707</c:v>
                </c:pt>
                <c:pt idx="111">
                  <c:v>1.6217674836968676</c:v>
                </c:pt>
                <c:pt idx="112">
                  <c:v>1.6428430510967207</c:v>
                </c:pt>
                <c:pt idx="113">
                  <c:v>0.63039446465511517</c:v>
                </c:pt>
                <c:pt idx="114">
                  <c:v>1.2184825404161215</c:v>
                </c:pt>
                <c:pt idx="115">
                  <c:v>1.2931721220060588</c:v>
                </c:pt>
                <c:pt idx="116">
                  <c:v>2.0344784994618115</c:v>
                </c:pt>
                <c:pt idx="117">
                  <c:v>4.0351234726517138</c:v>
                </c:pt>
                <c:pt idx="118">
                  <c:v>4.589596796853046</c:v>
                </c:pt>
                <c:pt idx="119">
                  <c:v>5.8974650250351868</c:v>
                </c:pt>
                <c:pt idx="120">
                  <c:v>6.8853111057309846</c:v>
                </c:pt>
                <c:pt idx="121">
                  <c:v>7.5792288758484982</c:v>
                </c:pt>
                <c:pt idx="122">
                  <c:v>7.1</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Graph!$C$1</c:f>
              <c:strCache>
                <c:ptCount val="1"/>
                <c:pt idx="0">
                  <c:v>France</c:v>
                </c:pt>
              </c:strCache>
            </c:strRef>
          </c:tx>
          <c:spPr>
            <a:ln w="19050">
              <a:solidFill>
                <a:schemeClr val="accent5"/>
              </a:solidFill>
            </a:ln>
          </c:spPr>
          <c:marker>
            <c:symbol val="none"/>
          </c:marker>
          <c:dLbls>
            <c:dLbl>
              <c:idx val="122"/>
              <c:layout>
                <c:manualLayout>
                  <c:x val="0"/>
                  <c:y val="5.09286344130530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745-4383-9F9C-8596B98D6D86}"/>
                </c:ext>
              </c:extLst>
            </c:dLbl>
            <c:dLbl>
              <c:idx val="270"/>
              <c:layout>
                <c:manualLayout>
                  <c:x val="2.6149346122216689E-3"/>
                  <c:y val="-4.82758882844900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F7E-9947-B8DF-CDD73DD4E5C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Graph!$C$2:$C$261</c:f>
              <c:numCache>
                <c:formatCode>0.0</c:formatCode>
                <c:ptCount val="260"/>
                <c:pt idx="0">
                  <c:v>2.9779187325977841</c:v>
                </c:pt>
                <c:pt idx="1">
                  <c:v>2.8694150467165613</c:v>
                </c:pt>
                <c:pt idx="2">
                  <c:v>3.3185580931133662</c:v>
                </c:pt>
                <c:pt idx="3">
                  <c:v>6.1850850923964584</c:v>
                </c:pt>
                <c:pt idx="4">
                  <c:v>7.0241899336331182</c:v>
                </c:pt>
                <c:pt idx="5">
                  <c:v>6.7668201971503805</c:v>
                </c:pt>
                <c:pt idx="6">
                  <c:v>4.3356583751225086</c:v>
                </c:pt>
                <c:pt idx="7">
                  <c:v>1.7829382712652553</c:v>
                </c:pt>
                <c:pt idx="8">
                  <c:v>1.064591523797942</c:v>
                </c:pt>
                <c:pt idx="9">
                  <c:v>0.52009837519655377</c:v>
                </c:pt>
                <c:pt idx="10">
                  <c:v>2.8170740009531015</c:v>
                </c:pt>
                <c:pt idx="11">
                  <c:v>2.2774886801378624</c:v>
                </c:pt>
                <c:pt idx="12">
                  <c:v>1.2966700977181222</c:v>
                </c:pt>
                <c:pt idx="13">
                  <c:v>2.0161505962885684</c:v>
                </c:pt>
                <c:pt idx="14">
                  <c:v>2.3055327488942456</c:v>
                </c:pt>
                <c:pt idx="15">
                  <c:v>2.4738998282014091</c:v>
                </c:pt>
                <c:pt idx="16">
                  <c:v>3.1368357153225945</c:v>
                </c:pt>
                <c:pt idx="17">
                  <c:v>2.744286013839381</c:v>
                </c:pt>
                <c:pt idx="18">
                  <c:v>1.2283994563458744</c:v>
                </c:pt>
                <c:pt idx="19">
                  <c:v>0.37270124577648556</c:v>
                </c:pt>
                <c:pt idx="20">
                  <c:v>-1.0018681065588453</c:v>
                </c:pt>
                <c:pt idx="21">
                  <c:v>-1.2742672006938904</c:v>
                </c:pt>
                <c:pt idx="22">
                  <c:v>-1.4615620684363839</c:v>
                </c:pt>
                <c:pt idx="23">
                  <c:v>-2.5696701828392676E-3</c:v>
                </c:pt>
                <c:pt idx="24">
                  <c:v>0.68113375812643984</c:v>
                </c:pt>
                <c:pt idx="25">
                  <c:v>0.99226088192354567</c:v>
                </c:pt>
                <c:pt idx="26">
                  <c:v>1.6298776294104478</c:v>
                </c:pt>
                <c:pt idx="27">
                  <c:v>1.1396780120520589</c:v>
                </c:pt>
                <c:pt idx="28">
                  <c:v>1.1900177154740899</c:v>
                </c:pt>
                <c:pt idx="29">
                  <c:v>1.0055394220067404</c:v>
                </c:pt>
                <c:pt idx="30">
                  <c:v>0.87081987307993103</c:v>
                </c:pt>
                <c:pt idx="31">
                  <c:v>0.33665328522791693</c:v>
                </c:pt>
                <c:pt idx="32">
                  <c:v>0.95528068506185448</c:v>
                </c:pt>
                <c:pt idx="33">
                  <c:v>1.232378756982011</c:v>
                </c:pt>
                <c:pt idx="34">
                  <c:v>1.750655071583207</c:v>
                </c:pt>
                <c:pt idx="35">
                  <c:v>2.2575049695496396</c:v>
                </c:pt>
                <c:pt idx="36">
                  <c:v>1.9075623916157802</c:v>
                </c:pt>
                <c:pt idx="37">
                  <c:v>2.0981908265145233</c:v>
                </c:pt>
                <c:pt idx="38">
                  <c:v>1.9618820133860737</c:v>
                </c:pt>
                <c:pt idx="39">
                  <c:v>2.0652766083898877</c:v>
                </c:pt>
                <c:pt idx="40">
                  <c:v>2.303442833185354</c:v>
                </c:pt>
                <c:pt idx="41">
                  <c:v>1.9778684607183683</c:v>
                </c:pt>
                <c:pt idx="42">
                  <c:v>2.0046608670188704</c:v>
                </c:pt>
                <c:pt idx="43">
                  <c:v>1.9604037267080709</c:v>
                </c:pt>
                <c:pt idx="44">
                  <c:v>1.6501133021551428</c:v>
                </c:pt>
                <c:pt idx="45">
                  <c:v>1.9190790343319275</c:v>
                </c:pt>
                <c:pt idx="46">
                  <c:v>1.9939714360900584</c:v>
                </c:pt>
                <c:pt idx="47">
                  <c:v>1.8870169426994154</c:v>
                </c:pt>
                <c:pt idx="48">
                  <c:v>1.9197704338752342</c:v>
                </c:pt>
                <c:pt idx="49">
                  <c:v>1.6247317659820348</c:v>
                </c:pt>
                <c:pt idx="50">
                  <c:v>1.4260751269511651</c:v>
                </c:pt>
                <c:pt idx="51">
                  <c:v>1.5239274120092405</c:v>
                </c:pt>
                <c:pt idx="52">
                  <c:v>1.6416139240506444</c:v>
                </c:pt>
                <c:pt idx="53">
                  <c:v>2.0152682383516085</c:v>
                </c:pt>
                <c:pt idx="54">
                  <c:v>1.9587211655200276</c:v>
                </c:pt>
                <c:pt idx="55">
                  <c:v>2.1060743739863552</c:v>
                </c:pt>
                <c:pt idx="56">
                  <c:v>2.0660920526996529</c:v>
                </c:pt>
                <c:pt idx="57">
                  <c:v>1.867415755893953</c:v>
                </c:pt>
                <c:pt idx="58">
                  <c:v>2.2998673153471927</c:v>
                </c:pt>
                <c:pt idx="59">
                  <c:v>2.4005857834854094</c:v>
                </c:pt>
                <c:pt idx="60">
                  <c:v>2.3965996770141773</c:v>
                </c:pt>
                <c:pt idx="61">
                  <c:v>2.6035212289692078</c:v>
                </c:pt>
                <c:pt idx="62">
                  <c:v>2.6150963894154611</c:v>
                </c:pt>
                <c:pt idx="63">
                  <c:v>2.6182330227390249</c:v>
                </c:pt>
                <c:pt idx="64">
                  <c:v>2.8749794644324034</c:v>
                </c:pt>
                <c:pt idx="65">
                  <c:v>2.8486556478025671</c:v>
                </c:pt>
                <c:pt idx="66">
                  <c:v>2.1022837759004265</c:v>
                </c:pt>
                <c:pt idx="67">
                  <c:v>1.6905907955532262</c:v>
                </c:pt>
                <c:pt idx="68">
                  <c:v>0.85808580858086625</c:v>
                </c:pt>
                <c:pt idx="69">
                  <c:v>-9.9448799737622551E-2</c:v>
                </c:pt>
                <c:pt idx="70">
                  <c:v>-0.25816827492805006</c:v>
                </c:pt>
                <c:pt idx="71">
                  <c:v>-0.2688228720824859</c:v>
                </c:pt>
                <c:pt idx="72">
                  <c:v>0.26494679952708822</c:v>
                </c:pt>
                <c:pt idx="73">
                  <c:v>1.0198354284261857</c:v>
                </c:pt>
                <c:pt idx="74">
                  <c:v>1.6219714006874053</c:v>
                </c:pt>
                <c:pt idx="75">
                  <c:v>1.4016468822341865</c:v>
                </c:pt>
                <c:pt idx="76">
                  <c:v>1.1433143482792341</c:v>
                </c:pt>
                <c:pt idx="77">
                  <c:v>0.93615682985637161</c:v>
                </c:pt>
                <c:pt idx="78">
                  <c:v>0.74010668392539003</c:v>
                </c:pt>
                <c:pt idx="79">
                  <c:v>0.96008506291109796</c:v>
                </c:pt>
                <c:pt idx="80">
                  <c:v>1.0637744215336253</c:v>
                </c:pt>
                <c:pt idx="81">
                  <c:v>1.2504803547874532</c:v>
                </c:pt>
                <c:pt idx="82">
                  <c:v>1.2807493834580352</c:v>
                </c:pt>
                <c:pt idx="83">
                  <c:v>1.0356220960247908</c:v>
                </c:pt>
                <c:pt idx="84">
                  <c:v>1.1143725217570566</c:v>
                </c:pt>
                <c:pt idx="85">
                  <c:v>0.85755023746756365</c:v>
                </c:pt>
                <c:pt idx="86">
                  <c:v>0.61181477768001979</c:v>
                </c:pt>
                <c:pt idx="87">
                  <c:v>0.56411147333246259</c:v>
                </c:pt>
                <c:pt idx="88">
                  <c:v>0.5754912046609606</c:v>
                </c:pt>
                <c:pt idx="89">
                  <c:v>0.39868596360974617</c:v>
                </c:pt>
                <c:pt idx="90">
                  <c:v>0.47081553792962527</c:v>
                </c:pt>
                <c:pt idx="91">
                  <c:v>0.82820994868146869</c:v>
                </c:pt>
                <c:pt idx="92">
                  <c:v>0.94387393409085529</c:v>
                </c:pt>
                <c:pt idx="93">
                  <c:v>1.1376183963936581</c:v>
                </c:pt>
                <c:pt idx="94">
                  <c:v>1.340040282177668</c:v>
                </c:pt>
                <c:pt idx="95">
                  <c:v>1.1479540415238798</c:v>
                </c:pt>
                <c:pt idx="96">
                  <c:v>0.89090434817504782</c:v>
                </c:pt>
                <c:pt idx="97">
                  <c:v>0.59095735090848311</c:v>
                </c:pt>
                <c:pt idx="98">
                  <c:v>0.39050405984399905</c:v>
                </c:pt>
                <c:pt idx="99">
                  <c:v>0.21722017955541073</c:v>
                </c:pt>
                <c:pt idx="100">
                  <c:v>0.26650225731390531</c:v>
                </c:pt>
                <c:pt idx="101">
                  <c:v>0.63528099733143328</c:v>
                </c:pt>
                <c:pt idx="102">
                  <c:v>0.57800592928629602</c:v>
                </c:pt>
                <c:pt idx="103">
                  <c:v>0.61445459697544447</c:v>
                </c:pt>
                <c:pt idx="104">
                  <c:v>0.78548051175244549</c:v>
                </c:pt>
                <c:pt idx="105">
                  <c:v>0.76781509112857638</c:v>
                </c:pt>
                <c:pt idx="106">
                  <c:v>1.1335423693607183</c:v>
                </c:pt>
                <c:pt idx="107">
                  <c:v>1.2619200553386944</c:v>
                </c:pt>
                <c:pt idx="108">
                  <c:v>1.2930271004310212</c:v>
                </c:pt>
                <c:pt idx="109">
                  <c:v>1.3746784234402343</c:v>
                </c:pt>
                <c:pt idx="110">
                  <c:v>1.2157073695535203</c:v>
                </c:pt>
                <c:pt idx="111">
                  <c:v>1.265711609024911</c:v>
                </c:pt>
                <c:pt idx="112">
                  <c:v>2.0255304266728835</c:v>
                </c:pt>
                <c:pt idx="113">
                  <c:v>5.7341004629898773</c:v>
                </c:pt>
                <c:pt idx="114">
                  <c:v>1.4513760049474245</c:v>
                </c:pt>
                <c:pt idx="115">
                  <c:v>2.3301756786708872</c:v>
                </c:pt>
                <c:pt idx="116">
                  <c:v>2.0839921213826385</c:v>
                </c:pt>
                <c:pt idx="117">
                  <c:v>-1.5415954067055324</c:v>
                </c:pt>
                <c:pt idx="118">
                  <c:v>2.6171006759426962</c:v>
                </c:pt>
                <c:pt idx="119">
                  <c:v>1.8080262596108287</c:v>
                </c:pt>
                <c:pt idx="120">
                  <c:v>1.8764616990443406</c:v>
                </c:pt>
                <c:pt idx="121">
                  <c:v>1.6618083796719807</c:v>
                </c:pt>
                <c:pt idx="122">
                  <c:v>2.7128814831520964</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Graph!$E$1</c:f>
              <c:strCache>
                <c:ptCount val="1"/>
                <c:pt idx="0">
                  <c:v>Germany</c:v>
                </c:pt>
              </c:strCache>
            </c:strRef>
          </c:tx>
          <c:spPr>
            <a:ln w="19050">
              <a:solidFill>
                <a:schemeClr val="accent4"/>
              </a:solidFill>
            </a:ln>
          </c:spPr>
          <c:marker>
            <c:symbol val="none"/>
          </c:marker>
          <c:dLbls>
            <c:dLbl>
              <c:idx val="122"/>
              <c:layout>
                <c:manualLayout>
                  <c:x val="0"/>
                  <c:y val="2.8293685785029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56-4E1E-A3D7-D30BE86CB9EB}"/>
                </c:ext>
              </c:extLst>
            </c:dLbl>
            <c:dLbl>
              <c:idx val="270"/>
              <c:layout>
                <c:manualLayout>
                  <c:x val="1.3074673061106428E-3"/>
                  <c:y val="-0.1655173312611084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F7E-9947-B8DF-CDD73DD4E5C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Graph!$E$2:$E$261</c:f>
              <c:numCache>
                <c:formatCode>0.0</c:formatCode>
                <c:ptCount val="260"/>
                <c:pt idx="0">
                  <c:v>6</c:v>
                </c:pt>
                <c:pt idx="1">
                  <c:v>5.2</c:v>
                </c:pt>
                <c:pt idx="2">
                  <c:v>5.4</c:v>
                </c:pt>
                <c:pt idx="3">
                  <c:v>4.5999999999999996</c:v>
                </c:pt>
                <c:pt idx="4">
                  <c:v>4.5</c:v>
                </c:pt>
                <c:pt idx="5">
                  <c:v>4.4000000000000004</c:v>
                </c:pt>
                <c:pt idx="6">
                  <c:v>3.6</c:v>
                </c:pt>
                <c:pt idx="7">
                  <c:v>3</c:v>
                </c:pt>
                <c:pt idx="8">
                  <c:v>2.7</c:v>
                </c:pt>
                <c:pt idx="9">
                  <c:v>1.7</c:v>
                </c:pt>
                <c:pt idx="10">
                  <c:v>2.1</c:v>
                </c:pt>
                <c:pt idx="11">
                  <c:v>1.7</c:v>
                </c:pt>
                <c:pt idx="12">
                  <c:v>1.7</c:v>
                </c:pt>
                <c:pt idx="13">
                  <c:v>2.2000000000000002</c:v>
                </c:pt>
                <c:pt idx="14">
                  <c:v>2.2000000000000002</c:v>
                </c:pt>
                <c:pt idx="15">
                  <c:v>1.8</c:v>
                </c:pt>
                <c:pt idx="16">
                  <c:v>1.4</c:v>
                </c:pt>
                <c:pt idx="17">
                  <c:v>0.5</c:v>
                </c:pt>
                <c:pt idx="18">
                  <c:v>0.3</c:v>
                </c:pt>
                <c:pt idx="19">
                  <c:v>0.2</c:v>
                </c:pt>
                <c:pt idx="20">
                  <c:v>0.3</c:v>
                </c:pt>
                <c:pt idx="21">
                  <c:v>0.1</c:v>
                </c:pt>
                <c:pt idx="22">
                  <c:v>0.5</c:v>
                </c:pt>
                <c:pt idx="23">
                  <c:v>0.3</c:v>
                </c:pt>
                <c:pt idx="24">
                  <c:v>0.3</c:v>
                </c:pt>
                <c:pt idx="25">
                  <c:v>1</c:v>
                </c:pt>
                <c:pt idx="26">
                  <c:v>0.5</c:v>
                </c:pt>
                <c:pt idx="27">
                  <c:v>0.9</c:v>
                </c:pt>
                <c:pt idx="28">
                  <c:v>0.8</c:v>
                </c:pt>
                <c:pt idx="29">
                  <c:v>0.5</c:v>
                </c:pt>
                <c:pt idx="30">
                  <c:v>0.3</c:v>
                </c:pt>
                <c:pt idx="31">
                  <c:v>-0.2</c:v>
                </c:pt>
                <c:pt idx="32">
                  <c:v>-0.5</c:v>
                </c:pt>
                <c:pt idx="33">
                  <c:v>-0.9</c:v>
                </c:pt>
                <c:pt idx="34">
                  <c:v>-0.4</c:v>
                </c:pt>
                <c:pt idx="35">
                  <c:v>-0.2</c:v>
                </c:pt>
                <c:pt idx="36">
                  <c:v>0.7</c:v>
                </c:pt>
                <c:pt idx="37">
                  <c:v>0.9</c:v>
                </c:pt>
                <c:pt idx="38">
                  <c:v>1.4</c:v>
                </c:pt>
                <c:pt idx="39">
                  <c:v>2.2000000000000002</c:v>
                </c:pt>
                <c:pt idx="40">
                  <c:v>1.7</c:v>
                </c:pt>
                <c:pt idx="41">
                  <c:v>1.4</c:v>
                </c:pt>
                <c:pt idx="42">
                  <c:v>1.6</c:v>
                </c:pt>
                <c:pt idx="43">
                  <c:v>0.8</c:v>
                </c:pt>
                <c:pt idx="44">
                  <c:v>1.2</c:v>
                </c:pt>
                <c:pt idx="45">
                  <c:v>1.7</c:v>
                </c:pt>
                <c:pt idx="46">
                  <c:v>1.3</c:v>
                </c:pt>
                <c:pt idx="47">
                  <c:v>1.1000000000000001</c:v>
                </c:pt>
                <c:pt idx="48">
                  <c:v>1</c:v>
                </c:pt>
                <c:pt idx="49">
                  <c:v>1.5</c:v>
                </c:pt>
                <c:pt idx="50">
                  <c:v>1</c:v>
                </c:pt>
                <c:pt idx="51">
                  <c:v>0.9</c:v>
                </c:pt>
                <c:pt idx="52">
                  <c:v>0.7</c:v>
                </c:pt>
                <c:pt idx="53">
                  <c:v>0.2</c:v>
                </c:pt>
                <c:pt idx="54">
                  <c:v>0.2</c:v>
                </c:pt>
                <c:pt idx="55">
                  <c:v>0.5</c:v>
                </c:pt>
                <c:pt idx="56">
                  <c:v>0.1</c:v>
                </c:pt>
                <c:pt idx="57">
                  <c:v>0.4</c:v>
                </c:pt>
                <c:pt idx="58">
                  <c:v>0.4</c:v>
                </c:pt>
                <c:pt idx="59">
                  <c:v>0.6</c:v>
                </c:pt>
                <c:pt idx="60">
                  <c:v>1.7</c:v>
                </c:pt>
                <c:pt idx="61">
                  <c:v>1.6</c:v>
                </c:pt>
                <c:pt idx="62">
                  <c:v>1.9</c:v>
                </c:pt>
                <c:pt idx="63">
                  <c:v>1.9</c:v>
                </c:pt>
                <c:pt idx="64">
                  <c:v>1</c:v>
                </c:pt>
                <c:pt idx="65">
                  <c:v>1</c:v>
                </c:pt>
                <c:pt idx="66">
                  <c:v>0.8</c:v>
                </c:pt>
                <c:pt idx="67">
                  <c:v>0.9</c:v>
                </c:pt>
                <c:pt idx="68">
                  <c:v>1.7</c:v>
                </c:pt>
                <c:pt idx="69">
                  <c:v>1.7</c:v>
                </c:pt>
                <c:pt idx="70">
                  <c:v>2</c:v>
                </c:pt>
                <c:pt idx="71">
                  <c:v>1.9</c:v>
                </c:pt>
                <c:pt idx="72">
                  <c:v>1.2</c:v>
                </c:pt>
                <c:pt idx="73">
                  <c:v>0.3</c:v>
                </c:pt>
                <c:pt idx="74">
                  <c:v>0.5</c:v>
                </c:pt>
                <c:pt idx="75">
                  <c:v>0.5</c:v>
                </c:pt>
                <c:pt idx="76">
                  <c:v>0.5</c:v>
                </c:pt>
                <c:pt idx="77">
                  <c:v>1.4</c:v>
                </c:pt>
                <c:pt idx="78">
                  <c:v>1</c:v>
                </c:pt>
                <c:pt idx="79">
                  <c:v>1.5</c:v>
                </c:pt>
                <c:pt idx="80">
                  <c:v>1.4</c:v>
                </c:pt>
                <c:pt idx="81">
                  <c:v>1.3</c:v>
                </c:pt>
                <c:pt idx="82">
                  <c:v>1.6</c:v>
                </c:pt>
                <c:pt idx="83">
                  <c:v>1.6</c:v>
                </c:pt>
                <c:pt idx="84">
                  <c:v>2.2000000000000002</c:v>
                </c:pt>
                <c:pt idx="85">
                  <c:v>2.2000000000000002</c:v>
                </c:pt>
                <c:pt idx="86">
                  <c:v>1.9</c:v>
                </c:pt>
                <c:pt idx="87">
                  <c:v>1.5</c:v>
                </c:pt>
                <c:pt idx="88">
                  <c:v>1.8</c:v>
                </c:pt>
                <c:pt idx="89">
                  <c:v>2</c:v>
                </c:pt>
                <c:pt idx="90">
                  <c:v>1.8</c:v>
                </c:pt>
                <c:pt idx="91">
                  <c:v>1.8</c:v>
                </c:pt>
                <c:pt idx="92">
                  <c:v>1.9</c:v>
                </c:pt>
                <c:pt idx="93">
                  <c:v>1.8</c:v>
                </c:pt>
                <c:pt idx="94">
                  <c:v>1.9</c:v>
                </c:pt>
                <c:pt idx="95">
                  <c:v>1.8</c:v>
                </c:pt>
                <c:pt idx="96">
                  <c:v>1.4</c:v>
                </c:pt>
                <c:pt idx="97">
                  <c:v>1.3</c:v>
                </c:pt>
                <c:pt idx="98">
                  <c:v>1.2</c:v>
                </c:pt>
                <c:pt idx="99">
                  <c:v>1.4</c:v>
                </c:pt>
                <c:pt idx="100">
                  <c:v>1.2</c:v>
                </c:pt>
                <c:pt idx="101">
                  <c:v>1.4</c:v>
                </c:pt>
                <c:pt idx="102">
                  <c:v>1.7</c:v>
                </c:pt>
                <c:pt idx="103">
                  <c:v>1.7</c:v>
                </c:pt>
                <c:pt idx="104">
                  <c:v>1.9</c:v>
                </c:pt>
                <c:pt idx="105">
                  <c:v>1.8</c:v>
                </c:pt>
                <c:pt idx="106">
                  <c:v>2</c:v>
                </c:pt>
                <c:pt idx="107">
                  <c:v>2.2999999999999998</c:v>
                </c:pt>
                <c:pt idx="108">
                  <c:v>2</c:v>
                </c:pt>
                <c:pt idx="109">
                  <c:v>2.1</c:v>
                </c:pt>
                <c:pt idx="110">
                  <c:v>2.2999999999999998</c:v>
                </c:pt>
                <c:pt idx="111">
                  <c:v>2.1</c:v>
                </c:pt>
                <c:pt idx="112">
                  <c:v>2.6</c:v>
                </c:pt>
                <c:pt idx="113">
                  <c:v>3</c:v>
                </c:pt>
                <c:pt idx="114">
                  <c:v>0.6</c:v>
                </c:pt>
                <c:pt idx="115">
                  <c:v>1</c:v>
                </c:pt>
                <c:pt idx="116">
                  <c:v>1.8</c:v>
                </c:pt>
                <c:pt idx="117">
                  <c:v>0.8</c:v>
                </c:pt>
                <c:pt idx="118">
                  <c:v>4.5</c:v>
                </c:pt>
                <c:pt idx="119">
                  <c:v>5</c:v>
                </c:pt>
                <c:pt idx="120">
                  <c:v>4.5999999999999996</c:v>
                </c:pt>
                <c:pt idx="121">
                  <c:v>5.8</c:v>
                </c:pt>
                <c:pt idx="122">
                  <c:v>4.5</c:v>
                </c:pt>
              </c:numCache>
            </c:numRef>
          </c:val>
          <c:smooth val="0"/>
          <c:extLst>
            <c:ext xmlns:c16="http://schemas.microsoft.com/office/drawing/2014/chart" uri="{C3380CC4-5D6E-409C-BE32-E72D297353CC}">
              <c16:uniqueId val="{00000008-3F7E-9947-B8DF-CDD73DD4E5CC}"/>
            </c:ext>
          </c:extLst>
        </c:ser>
        <c:ser>
          <c:idx val="3"/>
          <c:order val="3"/>
          <c:tx>
            <c:strRef>
              <c:f>Graph!$D$1</c:f>
              <c:strCache>
                <c:ptCount val="1"/>
                <c:pt idx="0">
                  <c:v>UK</c:v>
                </c:pt>
              </c:strCache>
            </c:strRef>
          </c:tx>
          <c:spPr>
            <a:ln w="19050">
              <a:solidFill>
                <a:schemeClr val="accent1"/>
              </a:solidFill>
            </a:ln>
          </c:spPr>
          <c:marker>
            <c:symbol val="none"/>
          </c:marker>
          <c:dLbls>
            <c:dLbl>
              <c:idx val="1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D6-42E0-BB54-16870C5698DD}"/>
                </c:ext>
              </c:extLst>
            </c:dLbl>
            <c:dLbl>
              <c:idx val="270"/>
              <c:layout>
                <c:manualLayout>
                  <c:x val="2.6149346122216689E-3"/>
                  <c:y val="4.1379332815276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F7E-9947-B8DF-CDD73DD4E5C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Graph!$D$2:$D$261</c:f>
              <c:numCache>
                <c:formatCode>0.0</c:formatCode>
                <c:ptCount val="260"/>
                <c:pt idx="0">
                  <c:v>5.0999999999999996</c:v>
                </c:pt>
                <c:pt idx="1">
                  <c:v>4.0999999999999996</c:v>
                </c:pt>
                <c:pt idx="2">
                  <c:v>2.6</c:v>
                </c:pt>
                <c:pt idx="3">
                  <c:v>2.2999999999999998</c:v>
                </c:pt>
                <c:pt idx="4">
                  <c:v>3.2</c:v>
                </c:pt>
                <c:pt idx="5">
                  <c:v>2.4</c:v>
                </c:pt>
                <c:pt idx="6">
                  <c:v>3.8</c:v>
                </c:pt>
                <c:pt idx="7">
                  <c:v>3.4</c:v>
                </c:pt>
                <c:pt idx="8">
                  <c:v>2.1</c:v>
                </c:pt>
                <c:pt idx="9">
                  <c:v>2</c:v>
                </c:pt>
                <c:pt idx="10">
                  <c:v>1.1000000000000001</c:v>
                </c:pt>
                <c:pt idx="11">
                  <c:v>2</c:v>
                </c:pt>
                <c:pt idx="12">
                  <c:v>1.7</c:v>
                </c:pt>
                <c:pt idx="13">
                  <c:v>2.9</c:v>
                </c:pt>
                <c:pt idx="14">
                  <c:v>3.8</c:v>
                </c:pt>
                <c:pt idx="15">
                  <c:v>3.2</c:v>
                </c:pt>
                <c:pt idx="16">
                  <c:v>4.2</c:v>
                </c:pt>
                <c:pt idx="17">
                  <c:v>5.2</c:v>
                </c:pt>
                <c:pt idx="18">
                  <c:v>5.0999999999999996</c:v>
                </c:pt>
                <c:pt idx="19">
                  <c:v>4.8</c:v>
                </c:pt>
                <c:pt idx="20">
                  <c:v>1.6</c:v>
                </c:pt>
                <c:pt idx="21">
                  <c:v>-0.3</c:v>
                </c:pt>
                <c:pt idx="22">
                  <c:v>0.9</c:v>
                </c:pt>
                <c:pt idx="23">
                  <c:v>-1.5</c:v>
                </c:pt>
                <c:pt idx="24">
                  <c:v>1.2</c:v>
                </c:pt>
                <c:pt idx="25">
                  <c:v>1.6</c:v>
                </c:pt>
                <c:pt idx="26">
                  <c:v>0.5</c:v>
                </c:pt>
                <c:pt idx="27">
                  <c:v>2.9</c:v>
                </c:pt>
                <c:pt idx="28">
                  <c:v>2.1</c:v>
                </c:pt>
                <c:pt idx="29">
                  <c:v>1.9</c:v>
                </c:pt>
                <c:pt idx="30">
                  <c:v>0.7</c:v>
                </c:pt>
                <c:pt idx="31">
                  <c:v>1</c:v>
                </c:pt>
                <c:pt idx="32">
                  <c:v>1.4</c:v>
                </c:pt>
                <c:pt idx="33">
                  <c:v>1.1000000000000001</c:v>
                </c:pt>
                <c:pt idx="34">
                  <c:v>1.8</c:v>
                </c:pt>
                <c:pt idx="35">
                  <c:v>1</c:v>
                </c:pt>
                <c:pt idx="36">
                  <c:v>1.2</c:v>
                </c:pt>
                <c:pt idx="37">
                  <c:v>2.2000000000000002</c:v>
                </c:pt>
                <c:pt idx="38">
                  <c:v>2</c:v>
                </c:pt>
                <c:pt idx="39">
                  <c:v>1.9</c:v>
                </c:pt>
                <c:pt idx="40">
                  <c:v>2.1</c:v>
                </c:pt>
                <c:pt idx="41">
                  <c:v>1.8</c:v>
                </c:pt>
                <c:pt idx="42">
                  <c:v>2</c:v>
                </c:pt>
                <c:pt idx="43">
                  <c:v>2.9</c:v>
                </c:pt>
                <c:pt idx="44">
                  <c:v>2.4</c:v>
                </c:pt>
                <c:pt idx="45">
                  <c:v>2.7</c:v>
                </c:pt>
                <c:pt idx="46">
                  <c:v>2.8</c:v>
                </c:pt>
                <c:pt idx="47">
                  <c:v>2.1</c:v>
                </c:pt>
                <c:pt idx="48">
                  <c:v>2.1</c:v>
                </c:pt>
                <c:pt idx="49">
                  <c:v>2.5</c:v>
                </c:pt>
                <c:pt idx="50">
                  <c:v>2.2000000000000002</c:v>
                </c:pt>
                <c:pt idx="51">
                  <c:v>3.8</c:v>
                </c:pt>
                <c:pt idx="52">
                  <c:v>3.6</c:v>
                </c:pt>
                <c:pt idx="53">
                  <c:v>3.2</c:v>
                </c:pt>
                <c:pt idx="54">
                  <c:v>3.4</c:v>
                </c:pt>
                <c:pt idx="55">
                  <c:v>1.9</c:v>
                </c:pt>
                <c:pt idx="56">
                  <c:v>2.6</c:v>
                </c:pt>
                <c:pt idx="57">
                  <c:v>2.8</c:v>
                </c:pt>
                <c:pt idx="58">
                  <c:v>3.6</c:v>
                </c:pt>
                <c:pt idx="59">
                  <c:v>3.1</c:v>
                </c:pt>
                <c:pt idx="60">
                  <c:v>2.5</c:v>
                </c:pt>
                <c:pt idx="61">
                  <c:v>2.9</c:v>
                </c:pt>
                <c:pt idx="62">
                  <c:v>1.9</c:v>
                </c:pt>
                <c:pt idx="63">
                  <c:v>2</c:v>
                </c:pt>
                <c:pt idx="64">
                  <c:v>2.6</c:v>
                </c:pt>
                <c:pt idx="65">
                  <c:v>2.2999999999999998</c:v>
                </c:pt>
                <c:pt idx="66">
                  <c:v>3.7</c:v>
                </c:pt>
                <c:pt idx="67">
                  <c:v>4.8</c:v>
                </c:pt>
                <c:pt idx="68">
                  <c:v>3.7</c:v>
                </c:pt>
                <c:pt idx="69">
                  <c:v>2.5</c:v>
                </c:pt>
                <c:pt idx="70">
                  <c:v>1.6</c:v>
                </c:pt>
                <c:pt idx="71">
                  <c:v>-0.1</c:v>
                </c:pt>
                <c:pt idx="72">
                  <c:v>1.4</c:v>
                </c:pt>
                <c:pt idx="73">
                  <c:v>1.4</c:v>
                </c:pt>
                <c:pt idx="74">
                  <c:v>0.8</c:v>
                </c:pt>
                <c:pt idx="75">
                  <c:v>2.1</c:v>
                </c:pt>
                <c:pt idx="76">
                  <c:v>2.4</c:v>
                </c:pt>
                <c:pt idx="77">
                  <c:v>1.5</c:v>
                </c:pt>
                <c:pt idx="78">
                  <c:v>2.2999999999999998</c:v>
                </c:pt>
                <c:pt idx="79">
                  <c:v>2.2999999999999998</c:v>
                </c:pt>
                <c:pt idx="80">
                  <c:v>1</c:v>
                </c:pt>
                <c:pt idx="81">
                  <c:v>2</c:v>
                </c:pt>
                <c:pt idx="82">
                  <c:v>1.5</c:v>
                </c:pt>
                <c:pt idx="83">
                  <c:v>1.4</c:v>
                </c:pt>
                <c:pt idx="84">
                  <c:v>2</c:v>
                </c:pt>
                <c:pt idx="85">
                  <c:v>2</c:v>
                </c:pt>
                <c:pt idx="86">
                  <c:v>2.5</c:v>
                </c:pt>
                <c:pt idx="87">
                  <c:v>2.1</c:v>
                </c:pt>
                <c:pt idx="88">
                  <c:v>1.7</c:v>
                </c:pt>
                <c:pt idx="89">
                  <c:v>1</c:v>
                </c:pt>
                <c:pt idx="90">
                  <c:v>1.3</c:v>
                </c:pt>
                <c:pt idx="91">
                  <c:v>1.2</c:v>
                </c:pt>
                <c:pt idx="92">
                  <c:v>0.9</c:v>
                </c:pt>
                <c:pt idx="93">
                  <c:v>0.9</c:v>
                </c:pt>
                <c:pt idx="94">
                  <c:v>0.2</c:v>
                </c:pt>
                <c:pt idx="95">
                  <c:v>0.8</c:v>
                </c:pt>
                <c:pt idx="96">
                  <c:v>1.3</c:v>
                </c:pt>
                <c:pt idx="97">
                  <c:v>1.8</c:v>
                </c:pt>
                <c:pt idx="98">
                  <c:v>2.2000000000000002</c:v>
                </c:pt>
                <c:pt idx="99">
                  <c:v>2.2000000000000002</c:v>
                </c:pt>
                <c:pt idx="100">
                  <c:v>2</c:v>
                </c:pt>
                <c:pt idx="101">
                  <c:v>2.1</c:v>
                </c:pt>
                <c:pt idx="102">
                  <c:v>1.5</c:v>
                </c:pt>
                <c:pt idx="103">
                  <c:v>1.6</c:v>
                </c:pt>
                <c:pt idx="104">
                  <c:v>1.5</c:v>
                </c:pt>
                <c:pt idx="105">
                  <c:v>1.8</c:v>
                </c:pt>
                <c:pt idx="106">
                  <c:v>1.8</c:v>
                </c:pt>
                <c:pt idx="107">
                  <c:v>1.8</c:v>
                </c:pt>
                <c:pt idx="108">
                  <c:v>1.7</c:v>
                </c:pt>
                <c:pt idx="109">
                  <c:v>2</c:v>
                </c:pt>
                <c:pt idx="110">
                  <c:v>2.2999999999999998</c:v>
                </c:pt>
                <c:pt idx="111">
                  <c:v>2.4</c:v>
                </c:pt>
                <c:pt idx="112">
                  <c:v>3.6</c:v>
                </c:pt>
                <c:pt idx="113">
                  <c:v>10.6</c:v>
                </c:pt>
                <c:pt idx="114">
                  <c:v>5.8</c:v>
                </c:pt>
                <c:pt idx="115">
                  <c:v>4.7</c:v>
                </c:pt>
                <c:pt idx="116">
                  <c:v>4.0999999999999996</c:v>
                </c:pt>
                <c:pt idx="117">
                  <c:v>-5</c:v>
                </c:pt>
                <c:pt idx="118">
                  <c:v>-0.4</c:v>
                </c:pt>
                <c:pt idx="119">
                  <c:v>0.9</c:v>
                </c:pt>
                <c:pt idx="120">
                  <c:v>1.8</c:v>
                </c:pt>
                <c:pt idx="121">
                  <c:v>5.4</c:v>
                </c:pt>
                <c:pt idx="122" formatCode="General">
                  <c:v>6.4</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293219852235E-2"/>
          <c:y val="4.7089241370832882E-2"/>
          <c:w val="0.90999770667483226"/>
          <c:h val="0.6999310561189177"/>
        </c:manualLayout>
      </c:layout>
      <c:lineChart>
        <c:grouping val="standard"/>
        <c:varyColors val="0"/>
        <c:ser>
          <c:idx val="1"/>
          <c:order val="0"/>
          <c:tx>
            <c:strRef>
              <c:f>Graph!$C$1</c:f>
              <c:strCache>
                <c:ptCount val="1"/>
                <c:pt idx="0">
                  <c:v>Inflation projections - Dec 2022</c:v>
                </c:pt>
              </c:strCache>
            </c:strRef>
          </c:tx>
          <c:spPr>
            <a:ln w="19050" cap="sq" cmpd="sng" algn="ctr">
              <a:solidFill>
                <a:schemeClr val="accent3"/>
              </a:solidFill>
              <a:prstDash val="solid"/>
              <a:miter lim="800000"/>
            </a:ln>
            <a:effectLst/>
          </c:spPr>
          <c:marker>
            <c:symbol val="none"/>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6.8299472211795054E-2"/>
                  <c:y val="-1.02688110603450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Graph!$C$2:$C$8</c:f>
              <c:numCache>
                <c:formatCode>0.00</c:formatCode>
                <c:ptCount val="7"/>
                <c:pt idx="0">
                  <c:v>5.6</c:v>
                </c:pt>
                <c:pt idx="1">
                  <c:v>3.1</c:v>
                </c:pt>
                <c:pt idx="2">
                  <c:v>2.5</c:v>
                </c:pt>
                <c:pt idx="3">
                  <c:v>2.1</c:v>
                </c:pt>
                <c:pt idx="4">
                  <c:v>2</c:v>
                </c:pt>
                <c:pt idx="5">
                  <c:v>2</c:v>
                </c:pt>
                <c:pt idx="6">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Sept 2022</c:v>
                </c:pt>
              </c:strCache>
            </c:strRef>
          </c:tx>
          <c:spPr>
            <a:ln w="19050" cap="rnd" cmpd="sng" algn="ctr">
              <a:solidFill>
                <a:schemeClr val="accent3"/>
              </a:solidFill>
              <a:prstDash val="dash"/>
              <a:round/>
            </a:ln>
            <a:effectLst/>
          </c:spPr>
          <c:marker>
            <c:symbol val="none"/>
          </c:marker>
          <c:dLbls>
            <c:dLbl>
              <c:idx val="0"/>
              <c:layout>
                <c:manualLayout>
                  <c:x val="-7.567581521066892E-2"/>
                  <c:y val="1.5688280109843236E-17"/>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73-4467-B288-AB4411130E6F}"/>
                </c:ext>
              </c:extLst>
            </c:dLbl>
            <c:dLbl>
              <c:idx val="4"/>
              <c:layout>
                <c:manualLayout>
                  <c:x val="-4.1935875938042259E-2"/>
                  <c:y val="-6.21947656554897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C90-4509-9304-89C7A51F5C4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Graph!$D$2:$D$8</c:f>
              <c:numCache>
                <c:formatCode>0.00</c:formatCode>
                <c:ptCount val="7"/>
                <c:pt idx="0">
                  <c:v>5.4</c:v>
                </c:pt>
                <c:pt idx="1">
                  <c:v>2.8</c:v>
                </c:pt>
                <c:pt idx="2">
                  <c:v>2.2999999999999998</c:v>
                </c:pt>
                <c:pt idx="3">
                  <c:v>2</c:v>
                </c:pt>
                <c:pt idx="4">
                  <c:v>2</c:v>
                </c:pt>
                <c:pt idx="5">
                  <c:v>2</c:v>
                </c:pt>
                <c:pt idx="6">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Dec 2022</c:v>
                </c:pt>
              </c:strCache>
            </c:strRef>
          </c:tx>
          <c:spPr>
            <a:ln w="19050" cap="rnd" cmpd="sng" algn="ctr">
              <a:solidFill>
                <a:schemeClr val="accent5">
                  <a:lumMod val="75000"/>
                </a:schemeClr>
              </a:solidFill>
              <a:prstDash val="solid"/>
              <a:round/>
            </a:ln>
            <a:effectLst/>
          </c:spPr>
          <c:marker>
            <c:symbol val="none"/>
          </c:marker>
          <c:dLbls>
            <c:dLbl>
              <c:idx val="0"/>
              <c:layout>
                <c:manualLayout>
                  <c:x val="-6.1059728157344777E-2"/>
                  <c:y val="-2.79653954543396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136-4126-A59A-2B43F191F594}"/>
                </c:ext>
              </c:extLst>
            </c:dLbl>
            <c:dLbl>
              <c:idx val="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136-4126-A59A-2B43F191F594}"/>
                </c:ext>
              </c:extLst>
            </c:dLbl>
            <c:dLbl>
              <c:idx val="2"/>
              <c:layout>
                <c:manualLayout>
                  <c:x val="2.7319788884718019E-2"/>
                  <c:y val="-4.1075244241380128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136-4126-A59A-2B43F191F594}"/>
                </c:ext>
              </c:extLst>
            </c:dLbl>
            <c:dLbl>
              <c:idx val="3"/>
              <c:layout>
                <c:manualLayout>
                  <c:x val="-1.461608705332414E-2"/>
                  <c:y val="-6.561770267560475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90-4509-9304-89C7A51F5C4C}"/>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Graph!$B$2:$B$8</c:f>
              <c:numCache>
                <c:formatCode>0.00</c:formatCode>
                <c:ptCount val="7"/>
                <c:pt idx="0">
                  <c:v>4.8</c:v>
                </c:pt>
                <c:pt idx="1">
                  <c:v>3.5</c:v>
                </c:pt>
                <c:pt idx="2">
                  <c:v>2.5</c:v>
                </c:pt>
                <c:pt idx="3">
                  <c:v>2.1</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Sept 2022</c:v>
                </c:pt>
              </c:strCache>
            </c:strRef>
          </c:tx>
          <c:spPr>
            <a:ln w="19050" cap="rnd" cmpd="sng" algn="ctr">
              <a:solidFill>
                <a:schemeClr val="accent5">
                  <a:lumMod val="75000"/>
                </a:schemeClr>
              </a:solidFill>
              <a:prstDash val="dash"/>
              <a:round/>
            </a:ln>
            <a:effectLst/>
          </c:spPr>
          <c:marker>
            <c:symbol val="none"/>
          </c:marker>
          <c:dLbls>
            <c:dLbl>
              <c:idx val="0"/>
              <c:layout>
                <c:manualLayout>
                  <c:x val="-7.4719622599703786E-2"/>
                  <c:y val="2.11195214141096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136-4126-A59A-2B43F191F594}"/>
                </c:ext>
              </c:extLst>
            </c:dLbl>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Graph!$E$2:$E$8</c:f>
              <c:numCache>
                <c:formatCode>0.00</c:formatCode>
                <c:ptCount val="7"/>
                <c:pt idx="0">
                  <c:v>4.5</c:v>
                </c:pt>
                <c:pt idx="1">
                  <c:v>2.7</c:v>
                </c:pt>
                <c:pt idx="2">
                  <c:v>2.2999999999999998</c:v>
                </c:pt>
                <c:pt idx="3">
                  <c:v>2.1</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Graph!$A$2:$A$8</c15:sqref>
                        </c15:formulaRef>
                      </c:ext>
                    </c:extLst>
                    <c:numCache>
                      <c:formatCode>0</c:formatCode>
                      <c:ptCount val="7"/>
                      <c:pt idx="0">
                        <c:v>2022</c:v>
                      </c:pt>
                      <c:pt idx="1">
                        <c:v>2023</c:v>
                      </c:pt>
                      <c:pt idx="2">
                        <c:v>2024</c:v>
                      </c:pt>
                      <c:pt idx="3">
                        <c:v>2025</c:v>
                      </c:pt>
                      <c:pt idx="4">
                        <c:v>2026</c:v>
                      </c:pt>
                      <c:pt idx="5">
                        <c:v>2027</c:v>
                      </c:pt>
                      <c:pt idx="6">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6"/>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1"/>
      </c:valAx>
      <c:spPr>
        <a:noFill/>
        <a:ln>
          <a:noFill/>
        </a:ln>
        <a:effectLst/>
      </c:spPr>
    </c:plotArea>
    <c:legend>
      <c:legendPos val="t"/>
      <c:layout>
        <c:manualLayout>
          <c:xMode val="edge"/>
          <c:yMode val="edge"/>
          <c:x val="0"/>
          <c:y val="0.82437287481429888"/>
          <c:w val="1"/>
          <c:h val="0.1735245309881287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Sheet1!$A$2:$A$6</c:f>
              <c:strCache>
                <c:ptCount val="5"/>
                <c:pt idx="0">
                  <c:v>2022</c:v>
                </c:pt>
                <c:pt idx="1">
                  <c:v>2023</c:v>
                </c:pt>
                <c:pt idx="2">
                  <c:v>2024</c:v>
                </c:pt>
                <c:pt idx="3">
                  <c:v>2025</c:v>
                </c:pt>
                <c:pt idx="4">
                  <c:v>Longer run</c:v>
                </c:pt>
              </c:strCache>
            </c:strRef>
          </c:cat>
          <c:val>
            <c:numRef>
              <c:f>Sheet1!$B$2:$B$6</c:f>
              <c:numCache>
                <c:formatCode>General</c:formatCode>
                <c:ptCount val="5"/>
              </c:numCache>
            </c:numRef>
          </c:val>
          <c:smooth val="0"/>
          <c:extLst>
            <c:ext xmlns:c16="http://schemas.microsoft.com/office/drawing/2014/chart" uri="{C3380CC4-5D6E-409C-BE32-E72D297353CC}">
              <c16:uniqueId val="{00000000-BA38-4798-BBD5-47376E3C86D4}"/>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438319476799455E-2"/>
          <c:y val="3.6736007661204509E-2"/>
          <c:w val="0.92282119422572173"/>
          <c:h val="0.70777692331674047"/>
        </c:manualLayout>
      </c:layout>
      <c:scatterChart>
        <c:scatterStyle val="smoothMarker"/>
        <c:varyColors val="0"/>
        <c:ser>
          <c:idx val="0"/>
          <c:order val="0"/>
          <c:tx>
            <c:strRef>
              <c:f>Line!$B$1</c:f>
              <c:strCache>
                <c:ptCount val="1"/>
                <c:pt idx="0">
                  <c:v>Forward Rate on 10-Year US 06/01/2023</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Line!$A$2:$A$11</c:f>
              <c:numCache>
                <c:formatCode>0</c:formatCode>
                <c:ptCount val="10"/>
                <c:pt idx="0">
                  <c:v>2023</c:v>
                </c:pt>
                <c:pt idx="1">
                  <c:v>2024</c:v>
                </c:pt>
                <c:pt idx="2">
                  <c:v>2025</c:v>
                </c:pt>
                <c:pt idx="3">
                  <c:v>2026</c:v>
                </c:pt>
                <c:pt idx="4">
                  <c:v>2027</c:v>
                </c:pt>
                <c:pt idx="5">
                  <c:v>2029</c:v>
                </c:pt>
                <c:pt idx="6">
                  <c:v>2032</c:v>
                </c:pt>
                <c:pt idx="7">
                  <c:v>2037</c:v>
                </c:pt>
                <c:pt idx="8">
                  <c:v>2042</c:v>
                </c:pt>
                <c:pt idx="9">
                  <c:v>2052</c:v>
                </c:pt>
              </c:numCache>
            </c:numRef>
          </c:xVal>
          <c:yVal>
            <c:numRef>
              <c:f>Line!$B$2:$B$10</c:f>
              <c:numCache>
                <c:formatCode>0.00</c:formatCode>
                <c:ptCount val="9"/>
                <c:pt idx="0">
                  <c:v>3.6141000000000001</c:v>
                </c:pt>
                <c:pt idx="1">
                  <c:v>3.4772591271732489</c:v>
                </c:pt>
                <c:pt idx="2">
                  <c:v>3.5339770175353946</c:v>
                </c:pt>
                <c:pt idx="3">
                  <c:v>3.6174567519539513</c:v>
                </c:pt>
                <c:pt idx="4">
                  <c:v>3.7109042807105475</c:v>
                </c:pt>
                <c:pt idx="5">
                  <c:v>3.8865107261096821</c:v>
                </c:pt>
                <c:pt idx="6">
                  <c:v>4.0510021196318524</c:v>
                </c:pt>
                <c:pt idx="7">
                  <c:v>4.0134953927249972</c:v>
                </c:pt>
                <c:pt idx="8">
                  <c:v>3.6999326251610842</c:v>
                </c:pt>
              </c:numCache>
            </c:numRef>
          </c:yVal>
          <c:smooth val="1"/>
          <c:extLst>
            <c:ext xmlns:c16="http://schemas.microsoft.com/office/drawing/2014/chart" uri="{C3380CC4-5D6E-409C-BE32-E72D297353CC}">
              <c16:uniqueId val="{00000002-4B18-4F95-891C-C9DCE5E5CA8E}"/>
            </c:ext>
          </c:extLst>
        </c:ser>
        <c:ser>
          <c:idx val="1"/>
          <c:order val="1"/>
          <c:tx>
            <c:strRef>
              <c:f>Line!$C$1</c:f>
              <c:strCache>
                <c:ptCount val="1"/>
                <c:pt idx="0">
                  <c:v>Forward Rate on 10-Year US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Line!$A$2:$A$11</c:f>
              <c:numCache>
                <c:formatCode>0</c:formatCode>
                <c:ptCount val="10"/>
                <c:pt idx="0">
                  <c:v>2023</c:v>
                </c:pt>
                <c:pt idx="1">
                  <c:v>2024</c:v>
                </c:pt>
                <c:pt idx="2">
                  <c:v>2025</c:v>
                </c:pt>
                <c:pt idx="3">
                  <c:v>2026</c:v>
                </c:pt>
                <c:pt idx="4">
                  <c:v>2027</c:v>
                </c:pt>
                <c:pt idx="5">
                  <c:v>2029</c:v>
                </c:pt>
                <c:pt idx="6">
                  <c:v>2032</c:v>
                </c:pt>
                <c:pt idx="7">
                  <c:v>2037</c:v>
                </c:pt>
                <c:pt idx="8">
                  <c:v>2042</c:v>
                </c:pt>
                <c:pt idx="9">
                  <c:v>2052</c:v>
                </c:pt>
              </c:numCache>
            </c:numRef>
          </c:xVal>
          <c:yVal>
            <c:numRef>
              <c:f>Line!$C$2:$C$10</c:f>
              <c:numCache>
                <c:formatCode>0.00</c:formatCode>
                <c:ptCount val="9"/>
                <c:pt idx="0">
                  <c:v>1.5650847003138901</c:v>
                </c:pt>
                <c:pt idx="1">
                  <c:v>1.7496668053842868</c:v>
                </c:pt>
                <c:pt idx="2">
                  <c:v>1.8934468522168624</c:v>
                </c:pt>
                <c:pt idx="3">
                  <c:v>2.0025757025267321</c:v>
                </c:pt>
                <c:pt idx="4">
                  <c:v>2.0873451651024943</c:v>
                </c:pt>
                <c:pt idx="5">
                  <c:v>2.2127577319412284</c:v>
                </c:pt>
                <c:pt idx="6">
                  <c:v>2.3438950535784375</c:v>
                </c:pt>
                <c:pt idx="7">
                  <c:v>2.4808048520008397</c:v>
                </c:pt>
                <c:pt idx="8">
                  <c:v>2.5518113375994078</c:v>
                </c:pt>
              </c:numCache>
            </c:numRef>
          </c:yVal>
          <c:smooth val="1"/>
          <c:extLst>
            <c:ext xmlns:c16="http://schemas.microsoft.com/office/drawing/2014/chart" uri="{C3380CC4-5D6E-409C-BE32-E72D297353CC}">
              <c16:uniqueId val="{00000000-D1D5-3E4A-9585-C4A6E9016D6E}"/>
            </c:ext>
          </c:extLst>
        </c:ser>
        <c:dLbls>
          <c:showLegendKey val="0"/>
          <c:showVal val="0"/>
          <c:showCatName val="0"/>
          <c:showSerName val="0"/>
          <c:showPercent val="0"/>
          <c:showBubbleSize val="0"/>
        </c:dLbls>
        <c:axId val="222058272"/>
        <c:axId val="222057096"/>
        <c:extLst/>
      </c:scatterChart>
      <c:valAx>
        <c:axId val="222058272"/>
        <c:scaling>
          <c:orientation val="minMax"/>
          <c:max val="2042"/>
          <c:min val="2022"/>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xPr>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crossBetween val="midCat"/>
        <c:majorUnit val="2"/>
      </c:valAx>
      <c:valAx>
        <c:axId val="222057096"/>
        <c:scaling>
          <c:orientation val="minMax"/>
          <c:max val="4.9000000000000004"/>
          <c:min val="1.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midCat"/>
      </c:valAx>
      <c:spPr>
        <a:noFill/>
        <a:ln>
          <a:noFill/>
        </a:ln>
        <a:effectLst/>
      </c:spPr>
    </c:plotArea>
    <c:legend>
      <c:legendPos val="t"/>
      <c:layout>
        <c:manualLayout>
          <c:xMode val="edge"/>
          <c:yMode val="edge"/>
          <c:x val="1.562113607553684E-2"/>
          <c:y val="0.86964487982845318"/>
          <c:w val="0.8092204958036292"/>
          <c:h val="8.180179852501549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4619542404479386"/>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1"/>
              <c:layout>
                <c:manualLayout>
                  <c:x val="0"/>
                  <c:y val="-8.333333333333333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5C-4C0F-89D5-F980CA435E7C}"/>
                </c:ext>
              </c:extLst>
            </c:dLbl>
            <c:dLbl>
              <c:idx val="271"/>
              <c:layout>
                <c:manualLayout>
                  <c:x val="3.9224073521025582E-3"/>
                  <c:y val="2.01150481189851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F4B-B746-9604-160D69F89FAB}"/>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Graph!$B$2:$B$500</c:f>
              <c:numCache>
                <c:formatCode>0.0</c:formatCode>
                <c:ptCount val="499"/>
                <c:pt idx="0">
                  <c:v>54.257899999999999</c:v>
                </c:pt>
                <c:pt idx="1">
                  <c:v>55.752160000000003</c:v>
                </c:pt>
                <c:pt idx="2">
                  <c:v>57.91028</c:v>
                </c:pt>
                <c:pt idx="3">
                  <c:v>59.444659999999999</c:v>
                </c:pt>
                <c:pt idx="4">
                  <c:v>60.637129999999999</c:v>
                </c:pt>
                <c:pt idx="5">
                  <c:v>61.320079999999997</c:v>
                </c:pt>
                <c:pt idx="6">
                  <c:v>61.826889999999999</c:v>
                </c:pt>
                <c:pt idx="7">
                  <c:v>62.719239999999999</c:v>
                </c:pt>
                <c:pt idx="8">
                  <c:v>73.245159999999998</c:v>
                </c:pt>
                <c:pt idx="9">
                  <c:v>84.029349999999994</c:v>
                </c:pt>
                <c:pt idx="10">
                  <c:v>91.611360000000005</c:v>
                </c:pt>
                <c:pt idx="11">
                  <c:v>96.090670000000003</c:v>
                </c:pt>
                <c:pt idx="12">
                  <c:v>100.07517</c:v>
                </c:pt>
                <c:pt idx="13">
                  <c:v>100.13427</c:v>
                </c:pt>
                <c:pt idx="14">
                  <c:v>101.61828</c:v>
                </c:pt>
                <c:pt idx="15">
                  <c:v>103.21895000000001</c:v>
                </c:pt>
                <c:pt idx="16">
                  <c:v>105.31835</c:v>
                </c:pt>
                <c:pt idx="17">
                  <c:v>103.00579999999999</c:v>
                </c:pt>
                <c:pt idx="18">
                  <c:v>105.54691</c:v>
                </c:pt>
                <c:pt idx="19">
                  <c:v>106.88663</c:v>
                </c:pt>
                <c:pt idx="20">
                  <c:v>127.84231</c:v>
                </c:pt>
                <c:pt idx="21">
                  <c:v>121.63566</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Graph!$C$1</c:f>
              <c:strCache>
                <c:ptCount val="1"/>
                <c:pt idx="0">
                  <c:v>France</c:v>
                </c:pt>
              </c:strCache>
            </c:strRef>
          </c:tx>
          <c:spPr>
            <a:ln w="19050">
              <a:solidFill>
                <a:schemeClr val="accent5"/>
              </a:solidFill>
            </a:ln>
          </c:spPr>
          <c:marker>
            <c:symbol val="none"/>
          </c:marker>
          <c:dLbls>
            <c:dLbl>
              <c:idx val="20"/>
              <c:layout>
                <c:manualLayout>
                  <c:x val="4.1196306129426465E-2"/>
                  <c:y val="8.333333333333282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5C-4C0F-89D5-F980CA435E7C}"/>
                </c:ext>
              </c:extLst>
            </c:dLbl>
            <c:dLbl>
              <c:idx val="271"/>
              <c:layout>
                <c:manualLayout>
                  <c:x val="2.6149382347350385E-3"/>
                  <c:y val="-2.44254155730534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F4B-B746-9604-160D69F89FAB}"/>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Graph!$C$2:$C$500</c:f>
              <c:numCache>
                <c:formatCode>0.0</c:formatCode>
                <c:ptCount val="499"/>
                <c:pt idx="0">
                  <c:v>58.9</c:v>
                </c:pt>
                <c:pt idx="1">
                  <c:v>58.3</c:v>
                </c:pt>
                <c:pt idx="2">
                  <c:v>60.3</c:v>
                </c:pt>
                <c:pt idx="3">
                  <c:v>64.400000000000006</c:v>
                </c:pt>
                <c:pt idx="4">
                  <c:v>65.900000000000006</c:v>
                </c:pt>
                <c:pt idx="5">
                  <c:v>67.400000000000006</c:v>
                </c:pt>
                <c:pt idx="6">
                  <c:v>64.599999999999994</c:v>
                </c:pt>
                <c:pt idx="7">
                  <c:v>64.5</c:v>
                </c:pt>
                <c:pt idx="8">
                  <c:v>68.8</c:v>
                </c:pt>
                <c:pt idx="9">
                  <c:v>83</c:v>
                </c:pt>
                <c:pt idx="10">
                  <c:v>85.3</c:v>
                </c:pt>
                <c:pt idx="11">
                  <c:v>87.8</c:v>
                </c:pt>
                <c:pt idx="12">
                  <c:v>90.6</c:v>
                </c:pt>
                <c:pt idx="13">
                  <c:v>93.4</c:v>
                </c:pt>
                <c:pt idx="14">
                  <c:v>94.9</c:v>
                </c:pt>
                <c:pt idx="15">
                  <c:v>95.6</c:v>
                </c:pt>
                <c:pt idx="16">
                  <c:v>98</c:v>
                </c:pt>
                <c:pt idx="17">
                  <c:v>98.1</c:v>
                </c:pt>
                <c:pt idx="18">
                  <c:v>97.8</c:v>
                </c:pt>
                <c:pt idx="19">
                  <c:v>97.4</c:v>
                </c:pt>
                <c:pt idx="20">
                  <c:v>114.6</c:v>
                </c:pt>
                <c:pt idx="21">
                  <c:v>112.9</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Graph!$E$1</c:f>
              <c:strCache>
                <c:ptCount val="1"/>
                <c:pt idx="0">
                  <c:v>Germany</c:v>
                </c:pt>
              </c:strCache>
            </c:strRef>
          </c:tx>
          <c:spPr>
            <a:ln w="19050">
              <a:solidFill>
                <a:schemeClr val="accent4"/>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5C-4C0F-89D5-F980CA435E7C}"/>
                </c:ext>
              </c:extLst>
            </c:dLbl>
            <c:dLbl>
              <c:idx val="271"/>
              <c:layout>
                <c:manualLayout>
                  <c:x val="2.6149346122214773E-3"/>
                  <c:y val="6.8965554692128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4B-B746-9604-160D69F89FAB}"/>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Graph!$E$2:$E$500</c:f>
              <c:numCache>
                <c:formatCode>0.0</c:formatCode>
                <c:ptCount val="499"/>
                <c:pt idx="0">
                  <c:v>59.3</c:v>
                </c:pt>
                <c:pt idx="1">
                  <c:v>58.2</c:v>
                </c:pt>
                <c:pt idx="2">
                  <c:v>59.9</c:v>
                </c:pt>
                <c:pt idx="3">
                  <c:v>63.5</c:v>
                </c:pt>
                <c:pt idx="4">
                  <c:v>65.2</c:v>
                </c:pt>
                <c:pt idx="5">
                  <c:v>67.5</c:v>
                </c:pt>
                <c:pt idx="6">
                  <c:v>66.900000000000006</c:v>
                </c:pt>
                <c:pt idx="7">
                  <c:v>64.2</c:v>
                </c:pt>
                <c:pt idx="8">
                  <c:v>65.7</c:v>
                </c:pt>
                <c:pt idx="9">
                  <c:v>73.2</c:v>
                </c:pt>
                <c:pt idx="10">
                  <c:v>82</c:v>
                </c:pt>
                <c:pt idx="11">
                  <c:v>79.400000000000006</c:v>
                </c:pt>
                <c:pt idx="12">
                  <c:v>80.7</c:v>
                </c:pt>
                <c:pt idx="13">
                  <c:v>78.3</c:v>
                </c:pt>
                <c:pt idx="14">
                  <c:v>75.3</c:v>
                </c:pt>
                <c:pt idx="15">
                  <c:v>71.900000000000006</c:v>
                </c:pt>
                <c:pt idx="16">
                  <c:v>69</c:v>
                </c:pt>
                <c:pt idx="17">
                  <c:v>64.599999999999994</c:v>
                </c:pt>
                <c:pt idx="18">
                  <c:v>61.2</c:v>
                </c:pt>
                <c:pt idx="19">
                  <c:v>58.9</c:v>
                </c:pt>
                <c:pt idx="20">
                  <c:v>68.7</c:v>
                </c:pt>
                <c:pt idx="21">
                  <c:v>69.3</c:v>
                </c:pt>
              </c:numCache>
            </c:numRef>
          </c:val>
          <c:smooth val="0"/>
          <c:extLst>
            <c:ext xmlns:c16="http://schemas.microsoft.com/office/drawing/2014/chart" uri="{C3380CC4-5D6E-409C-BE32-E72D297353CC}">
              <c16:uniqueId val="{00000000-9FCD-6040-BE03-C6CDBD0BABEF}"/>
            </c:ext>
          </c:extLst>
        </c:ser>
        <c:ser>
          <c:idx val="3"/>
          <c:order val="3"/>
          <c:tx>
            <c:strRef>
              <c:f>Graph!$D$1</c:f>
              <c:strCache>
                <c:ptCount val="1"/>
                <c:pt idx="0">
                  <c:v>UK</c:v>
                </c:pt>
              </c:strCache>
            </c:strRef>
          </c:tx>
          <c:spPr>
            <a:ln w="19050">
              <a:solidFill>
                <a:schemeClr val="accent1"/>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5C-4C0F-89D5-F980CA435E7C}"/>
                </c:ext>
              </c:extLst>
            </c:dLbl>
            <c:dLbl>
              <c:idx val="271"/>
              <c:layout>
                <c:manualLayout>
                  <c:x val="2.6149346122214773E-3"/>
                  <c:y val="2.06896664076385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F4B-B746-9604-160D69F89FA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Graph!$D$2:$D$500</c:f>
              <c:numCache>
                <c:formatCode>0.0</c:formatCode>
                <c:ptCount val="499"/>
                <c:pt idx="0">
                  <c:v>37.672309591034043</c:v>
                </c:pt>
                <c:pt idx="1">
                  <c:v>34.982533311563635</c:v>
                </c:pt>
                <c:pt idx="2">
                  <c:v>35.432285787421897</c:v>
                </c:pt>
                <c:pt idx="3">
                  <c:v>36.724551967769465</c:v>
                </c:pt>
                <c:pt idx="4">
                  <c:v>39.7780749875323</c:v>
                </c:pt>
                <c:pt idx="5">
                  <c:v>40.974162697202068</c:v>
                </c:pt>
                <c:pt idx="6">
                  <c:v>42.035540932228074</c:v>
                </c:pt>
                <c:pt idx="7">
                  <c:v>43.14163871982776</c:v>
                </c:pt>
                <c:pt idx="8">
                  <c:v>50.791133585036278</c:v>
                </c:pt>
                <c:pt idx="9">
                  <c:v>64.786175753053385</c:v>
                </c:pt>
                <c:pt idx="10">
                  <c:v>75.680127711750515</c:v>
                </c:pt>
                <c:pt idx="11">
                  <c:v>81.345754835174148</c:v>
                </c:pt>
                <c:pt idx="12">
                  <c:v>84.50597434920131</c:v>
                </c:pt>
                <c:pt idx="13">
                  <c:v>85.271301736636346</c:v>
                </c:pt>
                <c:pt idx="14">
                  <c:v>87.079691243470265</c:v>
                </c:pt>
                <c:pt idx="15">
                  <c:v>87.658706568148432</c:v>
                </c:pt>
                <c:pt idx="16">
                  <c:v>87.481876365680549</c:v>
                </c:pt>
                <c:pt idx="17">
                  <c:v>86.618084918619019</c:v>
                </c:pt>
                <c:pt idx="18">
                  <c:v>86.141113650163859</c:v>
                </c:pt>
                <c:pt idx="19">
                  <c:v>85.488092110788855</c:v>
                </c:pt>
                <c:pt idx="20">
                  <c:v>105.59918164348213</c:v>
                </c:pt>
                <c:pt idx="21">
                  <c:v>105.62573708171644</c:v>
                </c:pt>
              </c:numCache>
            </c:numRef>
          </c:val>
          <c:smooth val="0"/>
          <c:extLst xmlns:c15="http://schemas.microsoft.com/office/drawing/2012/chart">
            <c:ext xmlns:c16="http://schemas.microsoft.com/office/drawing/2014/chart" uri="{C3380CC4-5D6E-409C-BE32-E72D297353CC}">
              <c16:uniqueId val="{0000000C-672B-F948-97B6-5927EAEACBB3}"/>
            </c:ext>
          </c:extLst>
        </c:ser>
        <c:ser>
          <c:idx val="4"/>
          <c:order val="4"/>
          <c:tx>
            <c:strRef>
              <c:f>Graph!$F$1</c:f>
              <c:strCache>
                <c:ptCount val="1"/>
                <c:pt idx="0">
                  <c:v>Italy</c:v>
                </c:pt>
              </c:strCache>
            </c:strRef>
          </c:tx>
          <c:spPr>
            <a:ln w="19050">
              <a:solidFill>
                <a:schemeClr val="accent6"/>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28A-479C-B82B-E55C16AA0C30}"/>
                </c:ext>
              </c:extLst>
            </c:dLbl>
            <c:spPr>
              <a:noFill/>
              <a:ln>
                <a:solidFill>
                  <a:schemeClr val="accent6"/>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Graph!$F$2:$F$23</c:f>
              <c:numCache>
                <c:formatCode>0.0</c:formatCode>
                <c:ptCount val="22"/>
                <c:pt idx="0">
                  <c:v>109</c:v>
                </c:pt>
                <c:pt idx="1">
                  <c:v>108.9</c:v>
                </c:pt>
                <c:pt idx="2">
                  <c:v>106.4</c:v>
                </c:pt>
                <c:pt idx="3">
                  <c:v>105.5</c:v>
                </c:pt>
                <c:pt idx="4">
                  <c:v>105.1</c:v>
                </c:pt>
                <c:pt idx="5">
                  <c:v>106.6</c:v>
                </c:pt>
                <c:pt idx="6">
                  <c:v>106.7</c:v>
                </c:pt>
                <c:pt idx="7">
                  <c:v>103.9</c:v>
                </c:pt>
                <c:pt idx="8">
                  <c:v>106.2</c:v>
                </c:pt>
                <c:pt idx="9">
                  <c:v>116.6</c:v>
                </c:pt>
                <c:pt idx="10">
                  <c:v>119.2</c:v>
                </c:pt>
                <c:pt idx="11">
                  <c:v>119.7</c:v>
                </c:pt>
                <c:pt idx="12">
                  <c:v>126.5</c:v>
                </c:pt>
                <c:pt idx="13">
                  <c:v>132.5</c:v>
                </c:pt>
                <c:pt idx="14">
                  <c:v>135.4</c:v>
                </c:pt>
                <c:pt idx="15">
                  <c:v>135.30000000000001</c:v>
                </c:pt>
                <c:pt idx="16">
                  <c:v>134.80000000000001</c:v>
                </c:pt>
                <c:pt idx="17">
                  <c:v>134.19999999999999</c:v>
                </c:pt>
                <c:pt idx="18">
                  <c:v>134.4</c:v>
                </c:pt>
                <c:pt idx="19">
                  <c:v>134.1</c:v>
                </c:pt>
                <c:pt idx="20">
                  <c:v>155.30000000000001</c:v>
                </c:pt>
                <c:pt idx="21">
                  <c:v>150.80000000000001</c:v>
                </c:pt>
              </c:numCache>
            </c:numRef>
          </c:val>
          <c:smooth val="0"/>
          <c:extLst>
            <c:ext xmlns:c16="http://schemas.microsoft.com/office/drawing/2014/chart" uri="{C3380CC4-5D6E-409C-BE32-E72D297353CC}">
              <c16:uniqueId val="{00000000-C28A-479C-B82B-E55C16AA0C30}"/>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6892"/>
        </c:scaling>
        <c:delete val="0"/>
        <c:axPos val="b"/>
        <c:numFmt formatCode="yy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in val="3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0"/>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5387668687962162"/>
        </c:manualLayout>
      </c:layout>
      <c:scatterChart>
        <c:scatterStyle val="smoothMarker"/>
        <c:varyColors val="0"/>
        <c:ser>
          <c:idx val="2"/>
          <c:order val="0"/>
          <c:tx>
            <c:strRef>
              <c:f>Graph!$B$1</c:f>
              <c:strCache>
                <c:ptCount val="1"/>
                <c:pt idx="0">
                  <c:v>US - 06/01/2023</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1"/>
              <c:layout>
                <c:manualLayout>
                  <c:x val="-7.9344936244910694E-2"/>
                  <c:y val="7.640271423054038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B43-4381-98A9-E8D88885199D}"/>
                </c:ext>
              </c:extLst>
            </c:dLbl>
            <c:dLbl>
              <c:idx val="3"/>
              <c:delete val="1"/>
              <c:extLst>
                <c:ext xmlns:c15="http://schemas.microsoft.com/office/drawing/2012/chart" uri="{CE6537A1-D6FC-4f65-9D91-7224C49458BB}"/>
                <c:ext xmlns:c16="http://schemas.microsoft.com/office/drawing/2014/chart" uri="{C3380CC4-5D6E-409C-BE32-E72D297353CC}">
                  <c16:uniqueId val="{00000000-B6F7-DE4B-9B24-5B332A3A4782}"/>
                </c:ext>
              </c:extLst>
            </c:dLbl>
            <c:dLbl>
              <c:idx val="4"/>
              <c:delete val="1"/>
              <c:extLst>
                <c:ext xmlns:c15="http://schemas.microsoft.com/office/drawing/2012/chart" uri="{CE6537A1-D6FC-4f65-9D91-7224C49458BB}"/>
                <c:ext xmlns:c16="http://schemas.microsoft.com/office/drawing/2014/chart" uri="{C3380CC4-5D6E-409C-BE32-E72D297353CC}">
                  <c16:uniqueId val="{00000000-943F-4A6C-A7CA-9418507FABF6}"/>
                </c:ext>
              </c:extLst>
            </c:dLbl>
            <c:dLbl>
              <c:idx val="6"/>
              <c:delete val="1"/>
              <c:extLst>
                <c:ext xmlns:c15="http://schemas.microsoft.com/office/drawing/2012/chart" uri="{CE6537A1-D6FC-4f65-9D91-7224C49458BB}"/>
                <c:ext xmlns:c16="http://schemas.microsoft.com/office/drawing/2014/chart" uri="{C3380CC4-5D6E-409C-BE32-E72D297353CC}">
                  <c16:uniqueId val="{00000002-B6F7-DE4B-9B24-5B332A3A4782}"/>
                </c:ext>
              </c:extLst>
            </c:dLbl>
            <c:dLbl>
              <c:idx val="8"/>
              <c:delete val="1"/>
              <c:extLst>
                <c:ext xmlns:c15="http://schemas.microsoft.com/office/drawing/2012/chart" uri="{CE6537A1-D6FC-4f65-9D91-7224C49458BB}"/>
                <c:ext xmlns:c16="http://schemas.microsoft.com/office/drawing/2014/chart" uri="{C3380CC4-5D6E-409C-BE32-E72D297353CC}">
                  <c16:uniqueId val="{00000003-B6F7-DE4B-9B24-5B332A3A4782}"/>
                </c:ext>
              </c:extLst>
            </c:dLbl>
            <c:dLbl>
              <c:idx val="10"/>
              <c:delete val="1"/>
              <c:extLst>
                <c:ext xmlns:c15="http://schemas.microsoft.com/office/drawing/2012/chart" uri="{CE6537A1-D6FC-4f65-9D91-7224C49458BB}"/>
                <c:ext xmlns:c16="http://schemas.microsoft.com/office/drawing/2014/chart" uri="{C3380CC4-5D6E-409C-BE32-E72D297353CC}">
                  <c16:uniqueId val="{00000004-B6F7-DE4B-9B24-5B332A3A4782}"/>
                </c:ext>
              </c:extLst>
            </c:dLbl>
            <c:dLbl>
              <c:idx val="12"/>
              <c:delete val="1"/>
              <c:extLst>
                <c:ext xmlns:c15="http://schemas.microsoft.com/office/drawing/2012/chart" uri="{CE6537A1-D6FC-4f65-9D91-7224C49458BB}"/>
                <c:ext xmlns:c16="http://schemas.microsoft.com/office/drawing/2014/chart" uri="{C3380CC4-5D6E-409C-BE32-E72D297353CC}">
                  <c16:uniqueId val="{00000005-B6F7-DE4B-9B24-5B332A3A4782}"/>
                </c:ext>
              </c:extLst>
            </c:dLbl>
            <c:dLbl>
              <c:idx val="13"/>
              <c:delete val="1"/>
              <c:extLst>
                <c:ext xmlns:c15="http://schemas.microsoft.com/office/drawing/2012/chart" uri="{CE6537A1-D6FC-4f65-9D91-7224C49458BB}"/>
                <c:ext xmlns:c16="http://schemas.microsoft.com/office/drawing/2014/chart" uri="{C3380CC4-5D6E-409C-BE32-E72D297353CC}">
                  <c16:uniqueId val="{00000006-B6F7-DE4B-9B24-5B332A3A4782}"/>
                </c:ext>
              </c:extLst>
            </c:dLbl>
            <c:dLbl>
              <c:idx val="15"/>
              <c:delete val="1"/>
              <c:extLst>
                <c:ext xmlns:c15="http://schemas.microsoft.com/office/drawing/2012/chart" uri="{CE6537A1-D6FC-4f65-9D91-7224C49458BB}"/>
                <c:ext xmlns:c16="http://schemas.microsoft.com/office/drawing/2014/chart" uri="{C3380CC4-5D6E-409C-BE32-E72D297353CC}">
                  <c16:uniqueId val="{00000007-B6F7-DE4B-9B24-5B332A3A4782}"/>
                </c:ext>
              </c:extLst>
            </c:dLbl>
            <c:dLbl>
              <c:idx val="17"/>
              <c:delete val="1"/>
              <c:extLst>
                <c:ext xmlns:c15="http://schemas.microsoft.com/office/drawing/2012/chart" uri="{CE6537A1-D6FC-4f65-9D91-7224C49458BB}"/>
                <c:ext xmlns:c16="http://schemas.microsoft.com/office/drawing/2014/chart" uri="{C3380CC4-5D6E-409C-BE32-E72D297353CC}">
                  <c16:uniqueId val="{00000008-B6F7-DE4B-9B24-5B332A3A4782}"/>
                </c:ext>
              </c:extLst>
            </c:dLbl>
            <c:dLbl>
              <c:idx val="18"/>
              <c:delete val="1"/>
              <c:extLst>
                <c:ext xmlns:c15="http://schemas.microsoft.com/office/drawing/2012/chart" uri="{CE6537A1-D6FC-4f65-9D91-7224C49458BB}"/>
                <c:ext xmlns:c16="http://schemas.microsoft.com/office/drawing/2014/chart" uri="{C3380CC4-5D6E-409C-BE32-E72D297353CC}">
                  <c16:uniqueId val="{00000009-B6F7-DE4B-9B24-5B332A3A4782}"/>
                </c:ext>
              </c:extLst>
            </c:dLbl>
            <c:spPr>
              <a:noFill/>
              <a:ln>
                <a:solidFill>
                  <a:schemeClr val="accent5"/>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Graph!$B$2:$B$21</c:f>
              <c:numCache>
                <c:formatCode>0.00</c:formatCode>
                <c:ptCount val="20"/>
                <c:pt idx="0">
                  <c:v>#N/A</c:v>
                </c:pt>
                <c:pt idx="1">
                  <c:v>2.0195999145507799</c:v>
                </c:pt>
                <c:pt idx="2">
                  <c:v>2.0955998897552499</c:v>
                </c:pt>
                <c:pt idx="3">
                  <c:v>2.09859991073608</c:v>
                </c:pt>
                <c:pt idx="4">
                  <c:v>2.0906999111175502</c:v>
                </c:pt>
                <c:pt idx="5">
                  <c:v>2.0873999595642099</c:v>
                </c:pt>
                <c:pt idx="6">
                  <c:v>2.0917999744415301</c:v>
                </c:pt>
                <c:pt idx="7">
                  <c:v>2.10319995880127</c:v>
                </c:pt>
                <c:pt idx="8">
                  <c:v>2.1198999881744398</c:v>
                </c:pt>
                <c:pt idx="9">
                  <c:v>2.1401998996734601</c:v>
                </c:pt>
                <c:pt idx="10">
                  <c:v>2.1624000072479199</c:v>
                </c:pt>
                <c:pt idx="11">
                  <c:v>2.1849999427795401</c:v>
                </c:pt>
                <c:pt idx="12">
                  <c:v>2.2070000171661399</c:v>
                </c:pt>
                <c:pt idx="13">
                  <c:v>2.22760009765625</c:v>
                </c:pt>
                <c:pt idx="14">
                  <c:v>2.24589991569519</c:v>
                </c:pt>
                <c:pt idx="15">
                  <c:v>2.2616999149322501</c:v>
                </c:pt>
                <c:pt idx="16">
                  <c:v>2.2746999263763401</c:v>
                </c:pt>
                <c:pt idx="17">
                  <c:v>2.2844998836517298</c:v>
                </c:pt>
                <c:pt idx="18">
                  <c:v>2.2911000251770002</c:v>
                </c:pt>
                <c:pt idx="19">
                  <c:v>2.0701000690460201</c:v>
                </c:pt>
              </c:numCache>
            </c:numRef>
          </c:yVal>
          <c:smooth val="1"/>
          <c:extLst>
            <c:ext xmlns:c16="http://schemas.microsoft.com/office/drawing/2014/chart" uri="{C3380CC4-5D6E-409C-BE32-E72D297353CC}">
              <c16:uniqueId val="{00000001-863A-4E32-BA36-9B997BD366A1}"/>
            </c:ext>
          </c:extLst>
        </c:ser>
        <c:ser>
          <c:idx val="3"/>
          <c:order val="1"/>
          <c:tx>
            <c:strRef>
              <c:f>Graph!$C$1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2"/>
              <c:delete val="1"/>
              <c:extLst>
                <c:ext xmlns:c15="http://schemas.microsoft.com/office/drawing/2012/chart" uri="{CE6537A1-D6FC-4f65-9D91-7224C49458BB}"/>
                <c:ext xmlns:c16="http://schemas.microsoft.com/office/drawing/2014/chart" uri="{C3380CC4-5D6E-409C-BE32-E72D297353CC}">
                  <c16:uniqueId val="{00000000-70F7-434F-9ED2-517C8EFBF098}"/>
                </c:ext>
              </c:extLst>
            </c:dLbl>
            <c:dLbl>
              <c:idx val="4"/>
              <c:delete val="1"/>
              <c:extLst>
                <c:ext xmlns:c15="http://schemas.microsoft.com/office/drawing/2012/chart" uri="{CE6537A1-D6FC-4f65-9D91-7224C49458BB}"/>
                <c:ext xmlns:c16="http://schemas.microsoft.com/office/drawing/2014/chart" uri="{C3380CC4-5D6E-409C-BE32-E72D297353CC}">
                  <c16:uniqueId val="{00000001-70F7-434F-9ED2-517C8EFBF098}"/>
                </c:ext>
              </c:extLst>
            </c:dLbl>
            <c:dLbl>
              <c:idx val="6"/>
              <c:delete val="1"/>
              <c:extLst>
                <c:ext xmlns:c15="http://schemas.microsoft.com/office/drawing/2012/chart" uri="{CE6537A1-D6FC-4f65-9D91-7224C49458BB}"/>
                <c:ext xmlns:c16="http://schemas.microsoft.com/office/drawing/2014/chart" uri="{C3380CC4-5D6E-409C-BE32-E72D297353CC}">
                  <c16:uniqueId val="{00000002-70F7-434F-9ED2-517C8EFBF098}"/>
                </c:ext>
              </c:extLst>
            </c:dLbl>
            <c:dLbl>
              <c:idx val="8"/>
              <c:delete val="1"/>
              <c:extLst>
                <c:ext xmlns:c15="http://schemas.microsoft.com/office/drawing/2012/chart" uri="{CE6537A1-D6FC-4f65-9D91-7224C49458BB}"/>
                <c:ext xmlns:c16="http://schemas.microsoft.com/office/drawing/2014/chart" uri="{C3380CC4-5D6E-409C-BE32-E72D297353CC}">
                  <c16:uniqueId val="{00000003-70F7-434F-9ED2-517C8EFBF098}"/>
                </c:ext>
              </c:extLst>
            </c:dLbl>
            <c:dLbl>
              <c:idx val="10"/>
              <c:delete val="1"/>
              <c:extLst>
                <c:ext xmlns:c15="http://schemas.microsoft.com/office/drawing/2012/chart" uri="{CE6537A1-D6FC-4f65-9D91-7224C49458BB}"/>
                <c:ext xmlns:c16="http://schemas.microsoft.com/office/drawing/2014/chart" uri="{C3380CC4-5D6E-409C-BE32-E72D297353CC}">
                  <c16:uniqueId val="{00000004-70F7-434F-9ED2-517C8EFBF098}"/>
                </c:ext>
              </c:extLst>
            </c:dLbl>
            <c:dLbl>
              <c:idx val="12"/>
              <c:delete val="1"/>
              <c:extLst>
                <c:ext xmlns:c15="http://schemas.microsoft.com/office/drawing/2012/chart" uri="{CE6537A1-D6FC-4f65-9D91-7224C49458BB}"/>
                <c:ext xmlns:c16="http://schemas.microsoft.com/office/drawing/2014/chart" uri="{C3380CC4-5D6E-409C-BE32-E72D297353CC}">
                  <c16:uniqueId val="{00000005-70F7-434F-9ED2-517C8EFBF098}"/>
                </c:ext>
              </c:extLst>
            </c:dLbl>
            <c:dLbl>
              <c:idx val="14"/>
              <c:delete val="1"/>
              <c:extLst>
                <c:ext xmlns:c15="http://schemas.microsoft.com/office/drawing/2012/chart" uri="{CE6537A1-D6FC-4f65-9D91-7224C49458BB}"/>
                <c:ext xmlns:c16="http://schemas.microsoft.com/office/drawing/2014/chart" uri="{C3380CC4-5D6E-409C-BE32-E72D297353CC}">
                  <c16:uniqueId val="{00000006-70F7-434F-9ED2-517C8EFBF098}"/>
                </c:ext>
              </c:extLst>
            </c:dLbl>
            <c:dLbl>
              <c:idx val="16"/>
              <c:delete val="1"/>
              <c:extLst>
                <c:ext xmlns:c15="http://schemas.microsoft.com/office/drawing/2012/chart" uri="{CE6537A1-D6FC-4f65-9D91-7224C49458BB}"/>
                <c:ext xmlns:c16="http://schemas.microsoft.com/office/drawing/2014/chart" uri="{C3380CC4-5D6E-409C-BE32-E72D297353CC}">
                  <c16:uniqueId val="{00000007-70F7-434F-9ED2-517C8EFBF098}"/>
                </c:ext>
              </c:extLst>
            </c:dLbl>
            <c:dLbl>
              <c:idx val="18"/>
              <c:delete val="1"/>
              <c:extLst>
                <c:ext xmlns:c15="http://schemas.microsoft.com/office/drawing/2012/chart" uri="{CE6537A1-D6FC-4f65-9D91-7224C49458BB}"/>
                <c:ext xmlns:c16="http://schemas.microsoft.com/office/drawing/2014/chart" uri="{C3380CC4-5D6E-409C-BE32-E72D297353CC}">
                  <c16:uniqueId val="{00000008-70F7-434F-9ED2-517C8EFBF098}"/>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Graph!$C$2:$C$21</c:f>
              <c:numCache>
                <c:formatCode>0.00</c:formatCode>
                <c:ptCount val="20"/>
                <c:pt idx="0">
                  <c:v>#N/A</c:v>
                </c:pt>
                <c:pt idx="1">
                  <c:v>2.63380002975464</c:v>
                </c:pt>
                <c:pt idx="2">
                  <c:v>2.59019994735718</c:v>
                </c:pt>
                <c:pt idx="3">
                  <c:v>2.5655000209808301</c:v>
                </c:pt>
                <c:pt idx="4">
                  <c:v>2.5397000312805198</c:v>
                </c:pt>
                <c:pt idx="5">
                  <c:v>2.50830006599426</c:v>
                </c:pt>
                <c:pt idx="6">
                  <c:v>2.4725000858306898</c:v>
                </c:pt>
                <c:pt idx="7">
                  <c:v>2.4347999095916699</c:v>
                </c:pt>
                <c:pt idx="8">
                  <c:v>2.3975999355316202</c:v>
                </c:pt>
                <c:pt idx="9">
                  <c:v>2.3626999855041499</c:v>
                </c:pt>
                <c:pt idx="10">
                  <c:v>2.33139991760254</c:v>
                </c:pt>
                <c:pt idx="11">
                  <c:v>2.30430006980896</c:v>
                </c:pt>
                <c:pt idx="12">
                  <c:v>2.2816998958587602</c:v>
                </c:pt>
                <c:pt idx="13">
                  <c:v>2.26370000839233</c:v>
                </c:pt>
                <c:pt idx="14">
                  <c:v>2.2502000331878702</c:v>
                </c:pt>
                <c:pt idx="15">
                  <c:v>2.2409999370575</c:v>
                </c:pt>
                <c:pt idx="16">
                  <c:v>2.2355999946594198</c:v>
                </c:pt>
                <c:pt idx="17">
                  <c:v>2.2339000701904301</c:v>
                </c:pt>
                <c:pt idx="18">
                  <c:v>2.2353000640869101</c:v>
                </c:pt>
                <c:pt idx="19">
                  <c:v>2.2353000640869101</c:v>
                </c:pt>
              </c:numCache>
            </c:numRef>
          </c:yVal>
          <c:smooth val="1"/>
          <c:extLst xmlns:c15="http://schemas.microsoft.com/office/drawing/2012/chart">
            <c:ext xmlns:c16="http://schemas.microsoft.com/office/drawing/2014/chart" uri="{C3380CC4-5D6E-409C-BE32-E72D297353CC}">
              <c16:uniqueId val="{00000003-863A-4E32-BA36-9B997BD366A1}"/>
            </c:ext>
          </c:extLst>
        </c:ser>
        <c:dLbls>
          <c:showLegendKey val="0"/>
          <c:showVal val="0"/>
          <c:showCatName val="0"/>
          <c:showSerName val="0"/>
          <c:showPercent val="0"/>
          <c:showBubbleSize val="0"/>
        </c:dLbls>
        <c:axId val="222061800"/>
        <c:axId val="222062584"/>
        <c:extLst/>
      </c:scatterChart>
      <c:valAx>
        <c:axId val="222061800"/>
        <c:scaling>
          <c:orientation val="minMax"/>
          <c:max val="2042"/>
          <c:min val="2022"/>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4835531337887784"/>
              <c:y val="0.68733124156031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crossBetween val="midCat"/>
      </c:valAx>
      <c:valAx>
        <c:axId val="222062584"/>
        <c:scaling>
          <c:orientation val="minMax"/>
          <c:max val="3.5"/>
          <c:min val="1.3"/>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midCat"/>
      </c:valAx>
      <c:spPr>
        <a:noFill/>
        <a:ln>
          <a:noFill/>
        </a:ln>
        <a:effectLst/>
      </c:spPr>
    </c:plotArea>
    <c:legend>
      <c:legendPos val="t"/>
      <c:layout>
        <c:manualLayout>
          <c:xMode val="edge"/>
          <c:yMode val="edge"/>
          <c:x val="3.4486716363319014E-2"/>
          <c:y val="0.92484445609672883"/>
          <c:w val="0.92937724610524219"/>
          <c:h val="6.531349813798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1184394445553798E-2"/>
          <c:y val="5.104387567119123E-2"/>
          <c:w val="0.90400130608075535"/>
          <c:h val="0.77698545186339418"/>
        </c:manualLayout>
      </c:layout>
      <c:lineChart>
        <c:grouping val="standard"/>
        <c:varyColors val="0"/>
        <c:ser>
          <c:idx val="0"/>
          <c:order val="0"/>
          <c:tx>
            <c:strRef>
              <c:f>'US 10Y Bond'!$A$1</c:f>
              <c:strCache>
                <c:ptCount val="1"/>
                <c:pt idx="0">
                  <c:v>10-Y Nominal Yield as of 13/01/2023</c:v>
                </c:pt>
              </c:strCache>
            </c:strRef>
          </c:tx>
          <c:spPr>
            <a:ln w="19050" cap="rnd">
              <a:solidFill>
                <a:srgbClr val="CD9D4D"/>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EDE-402E-BB06-A226B3EC1EDB}"/>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EDE-402E-BB06-A226B3EC1EDB}"/>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EDE-402E-BB06-A226B3EC1EDB}"/>
                </c:ext>
              </c:extLst>
            </c:dLbl>
            <c:dLbl>
              <c:idx val="15922"/>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EDE-402E-BB06-A226B3EC1EDB}"/>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'US 10Y Bond'!$A$3:$A$15925</c:f>
              <c:numCache>
                <c:formatCode>m/d/yyyy</c:formatCode>
                <c:ptCount val="15923"/>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44939</c:v>
                </c:pt>
              </c:numCache>
            </c:numRef>
          </c:cat>
          <c:val>
            <c:numRef>
              <c:f>'US 10Y Bond'!$B$3:$B$15925</c:f>
              <c:numCache>
                <c:formatCode>General</c:formatCode>
                <c:ptCount val="15923"/>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c:v>
                </c:pt>
                <c:pt idx="67">
                  <c:v>3.84</c:v>
                </c:pt>
                <c:pt idx="68">
                  <c:v>3.81</c:v>
                </c:pt>
                <c:pt idx="69">
                  <c:v>3.83</c:v>
                </c:pt>
                <c:pt idx="70">
                  <c:v>3.83</c:v>
                </c:pt>
                <c:pt idx="71">
                  <c:v>3.87</c:v>
                </c:pt>
                <c:pt idx="72">
                  <c:v>3.86</c:v>
                </c:pt>
                <c:pt idx="73">
                  <c:v>3.85</c:v>
                </c:pt>
                <c:pt idx="74">
                  <c:v>3.83</c:v>
                </c:pt>
                <c:pt idx="75">
                  <c:v>3.82</c:v>
                </c:pt>
                <c:pt idx="76">
                  <c:v>3.81</c:v>
                </c:pt>
                <c:pt idx="77">
                  <c:v>3.82</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c:v>
                </c:pt>
                <c:pt idx="92">
                  <c:v>3.83</c:v>
                </c:pt>
                <c:pt idx="93">
                  <c:v>3.82</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3.97</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3.97</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3.97</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c:v>
                </c:pt>
                <c:pt idx="262">
                  <c:v>3.81</c:v>
                </c:pt>
                <c:pt idx="263">
                  <c:v>3.84</c:v>
                </c:pt>
                <c:pt idx="264">
                  <c:v>3.83</c:v>
                </c:pt>
                <c:pt idx="265">
                  <c:v>3.81</c:v>
                </c:pt>
                <c:pt idx="266">
                  <c:v>3.82</c:v>
                </c:pt>
                <c:pt idx="267">
                  <c:v>3.81</c:v>
                </c:pt>
                <c:pt idx="268">
                  <c:v>3.8</c:v>
                </c:pt>
                <c:pt idx="269">
                  <c:v>3.81</c:v>
                </c:pt>
                <c:pt idx="270">
                  <c:v>3.8</c:v>
                </c:pt>
                <c:pt idx="271">
                  <c:v>3.8</c:v>
                </c:pt>
                <c:pt idx="272">
                  <c:v>3.82</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3.97</c:v>
                </c:pt>
                <c:pt idx="330">
                  <c:v>3.98</c:v>
                </c:pt>
                <c:pt idx="331">
                  <c:v>4</c:v>
                </c:pt>
                <c:pt idx="332">
                  <c:v>4</c:v>
                </c:pt>
                <c:pt idx="334">
                  <c:v>4.01</c:v>
                </c:pt>
                <c:pt idx="335">
                  <c:v>4</c:v>
                </c:pt>
                <c:pt idx="336">
                  <c:v>4</c:v>
                </c:pt>
                <c:pt idx="337">
                  <c:v>3.99</c:v>
                </c:pt>
                <c:pt idx="338">
                  <c:v>3.97</c:v>
                </c:pt>
                <c:pt idx="339">
                  <c:v>3.97</c:v>
                </c:pt>
                <c:pt idx="340">
                  <c:v>3.97</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4.5599999999999996</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4.8099999999999996</c:v>
                </c:pt>
                <c:pt idx="1100">
                  <c:v>4.78</c:v>
                </c:pt>
                <c:pt idx="1101">
                  <c:v>4.7300000000000004</c:v>
                </c:pt>
                <c:pt idx="1102">
                  <c:v>4.76</c:v>
                </c:pt>
                <c:pt idx="1103">
                  <c:v>4.82</c:v>
                </c:pt>
                <c:pt idx="1104">
                  <c:v>4.8099999999999996</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4.8099999999999996</c:v>
                </c:pt>
                <c:pt idx="1131">
                  <c:v>4.8099999999999996</c:v>
                </c:pt>
                <c:pt idx="1132">
                  <c:v>4.8099999999999996</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4.8099999999999996</c:v>
                </c:pt>
                <c:pt idx="1150">
                  <c:v>4.8</c:v>
                </c:pt>
                <c:pt idx="1151">
                  <c:v>4.79</c:v>
                </c:pt>
                <c:pt idx="1152">
                  <c:v>4.7699999999999996</c:v>
                </c:pt>
                <c:pt idx="1153">
                  <c:v>4.78</c:v>
                </c:pt>
                <c:pt idx="1154">
                  <c:v>4.79</c:v>
                </c:pt>
                <c:pt idx="1155">
                  <c:v>4.8099999999999996</c:v>
                </c:pt>
                <c:pt idx="1156">
                  <c:v>4.83</c:v>
                </c:pt>
                <c:pt idx="1157">
                  <c:v>4.83</c:v>
                </c:pt>
                <c:pt idx="1158">
                  <c:v>4.83</c:v>
                </c:pt>
                <c:pt idx="1159">
                  <c:v>4.83</c:v>
                </c:pt>
                <c:pt idx="1160">
                  <c:v>4.83</c:v>
                </c:pt>
                <c:pt idx="1161">
                  <c:v>4.79</c:v>
                </c:pt>
                <c:pt idx="1162">
                  <c:v>4.8099999999999996</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4.5599999999999996</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4.5599999999999996</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4.8099999999999996</c:v>
                </c:pt>
                <c:pt idx="1412">
                  <c:v>4.8099999999999996</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c:v>
                </c:pt>
                <c:pt idx="1515">
                  <c:v>5.56</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c:v>
                </c:pt>
                <c:pt idx="1581">
                  <c:v>5.56</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c:v>
                </c:pt>
                <c:pt idx="1604">
                  <c:v>5.58</c:v>
                </c:pt>
                <c:pt idx="1605">
                  <c:v>5.58</c:v>
                </c:pt>
                <c:pt idx="1606">
                  <c:v>5.57</c:v>
                </c:pt>
                <c:pt idx="1607">
                  <c:v>5.56</c:v>
                </c:pt>
                <c:pt idx="1608">
                  <c:v>5.56</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c:v>
                </c:pt>
                <c:pt idx="1699">
                  <c:v>5.53</c:v>
                </c:pt>
                <c:pt idx="1700">
                  <c:v>5.51</c:v>
                </c:pt>
                <c:pt idx="1701">
                  <c:v>5.52</c:v>
                </c:pt>
                <c:pt idx="1702">
                  <c:v>5.52</c:v>
                </c:pt>
                <c:pt idx="1703">
                  <c:v>5.53</c:v>
                </c:pt>
                <c:pt idx="1704">
                  <c:v>5.56</c:v>
                </c:pt>
                <c:pt idx="1705">
                  <c:v>5.57</c:v>
                </c:pt>
                <c:pt idx="1706">
                  <c:v>5.55</c:v>
                </c:pt>
                <c:pt idx="1707">
                  <c:v>5.56</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c:v>
                </c:pt>
                <c:pt idx="1932">
                  <c:v>6.56</c:v>
                </c:pt>
                <c:pt idx="1934">
                  <c:v>6.56</c:v>
                </c:pt>
                <c:pt idx="1935">
                  <c:v>6.55</c:v>
                </c:pt>
                <c:pt idx="1936">
                  <c:v>6.56</c:v>
                </c:pt>
                <c:pt idx="1937">
                  <c:v>6.54</c:v>
                </c:pt>
                <c:pt idx="1938">
                  <c:v>6.52</c:v>
                </c:pt>
                <c:pt idx="1939">
                  <c:v>6.59</c:v>
                </c:pt>
                <c:pt idx="1940">
                  <c:v>6.56</c:v>
                </c:pt>
                <c:pt idx="1941">
                  <c:v>6.56</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c:v>
                </c:pt>
                <c:pt idx="2789">
                  <c:v>6.54</c:v>
                </c:pt>
                <c:pt idx="2790">
                  <c:v>6.54</c:v>
                </c:pt>
                <c:pt idx="2791">
                  <c:v>6.54</c:v>
                </c:pt>
                <c:pt idx="2792">
                  <c:v>6.57</c:v>
                </c:pt>
                <c:pt idx="2793">
                  <c:v>6.56</c:v>
                </c:pt>
                <c:pt idx="2794">
                  <c:v>6.55</c:v>
                </c:pt>
                <c:pt idx="2795">
                  <c:v>6.55</c:v>
                </c:pt>
                <c:pt idx="2796">
                  <c:v>6.56</c:v>
                </c:pt>
                <c:pt idx="2797">
                  <c:v>6.59</c:v>
                </c:pt>
                <c:pt idx="2798">
                  <c:v>6.62</c:v>
                </c:pt>
                <c:pt idx="2799">
                  <c:v>6.62</c:v>
                </c:pt>
                <c:pt idx="2800">
                  <c:v>6.6</c:v>
                </c:pt>
                <c:pt idx="2801">
                  <c:v>6.59</c:v>
                </c:pt>
                <c:pt idx="2802">
                  <c:v>6.56</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c:v>
                </c:pt>
                <c:pt idx="2960">
                  <c:v>6.8</c:v>
                </c:pt>
                <c:pt idx="2961">
                  <c:v>6.8</c:v>
                </c:pt>
                <c:pt idx="2962">
                  <c:v>6.81</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c:v>
                </c:pt>
                <c:pt idx="3076">
                  <c:v>6.82</c:v>
                </c:pt>
                <c:pt idx="3077">
                  <c:v>6.81</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c:v>
                </c:pt>
                <c:pt idx="3340">
                  <c:v>7.81</c:v>
                </c:pt>
                <c:pt idx="3341">
                  <c:v>7.85</c:v>
                </c:pt>
                <c:pt idx="3342">
                  <c:v>7.87</c:v>
                </c:pt>
                <c:pt idx="3343">
                  <c:v>7.86</c:v>
                </c:pt>
                <c:pt idx="3344">
                  <c:v>7.88</c:v>
                </c:pt>
                <c:pt idx="3345">
                  <c:v>7.84</c:v>
                </c:pt>
                <c:pt idx="3346">
                  <c:v>7.81</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c:v>
                </c:pt>
                <c:pt idx="3440">
                  <c:v>7.58</c:v>
                </c:pt>
                <c:pt idx="3441">
                  <c:v>7.58</c:v>
                </c:pt>
                <c:pt idx="3442">
                  <c:v>7.56</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c:v>
                </c:pt>
                <c:pt idx="3774">
                  <c:v>7.8</c:v>
                </c:pt>
                <c:pt idx="3775">
                  <c:v>7.81</c:v>
                </c:pt>
                <c:pt idx="3776">
                  <c:v>7.81</c:v>
                </c:pt>
                <c:pt idx="3777">
                  <c:v>7.81</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c:v>
                </c:pt>
                <c:pt idx="3807">
                  <c:v>7.82</c:v>
                </c:pt>
                <c:pt idx="3808">
                  <c:v>7.84</c:v>
                </c:pt>
                <c:pt idx="3809">
                  <c:v>7.84</c:v>
                </c:pt>
                <c:pt idx="3810">
                  <c:v>7.84</c:v>
                </c:pt>
                <c:pt idx="3811">
                  <c:v>7.82</c:v>
                </c:pt>
                <c:pt idx="3812">
                  <c:v>7.81</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c:v>
                </c:pt>
                <c:pt idx="3846">
                  <c:v>7.56</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c:v>
                </c:pt>
                <c:pt idx="4125">
                  <c:v>7.58</c:v>
                </c:pt>
                <c:pt idx="4126">
                  <c:v>7.57</c:v>
                </c:pt>
                <c:pt idx="4127">
                  <c:v>7.56</c:v>
                </c:pt>
                <c:pt idx="4128">
                  <c:v>7.56</c:v>
                </c:pt>
                <c:pt idx="4129">
                  <c:v>7.62</c:v>
                </c:pt>
                <c:pt idx="4130">
                  <c:v>7.63</c:v>
                </c:pt>
                <c:pt idx="4131">
                  <c:v>7.69</c:v>
                </c:pt>
                <c:pt idx="4132">
                  <c:v>7.68</c:v>
                </c:pt>
                <c:pt idx="4133">
                  <c:v>7.64</c:v>
                </c:pt>
                <c:pt idx="4134">
                  <c:v>7.62</c:v>
                </c:pt>
                <c:pt idx="4136">
                  <c:v>7.6</c:v>
                </c:pt>
                <c:pt idx="4137">
                  <c:v>7.59</c:v>
                </c:pt>
                <c:pt idx="4139">
                  <c:v>7.56</c:v>
                </c:pt>
                <c:pt idx="4140">
                  <c:v>7.56</c:v>
                </c:pt>
                <c:pt idx="4141">
                  <c:v>7.55</c:v>
                </c:pt>
                <c:pt idx="4142">
                  <c:v>7.54</c:v>
                </c:pt>
                <c:pt idx="4143">
                  <c:v>7.54</c:v>
                </c:pt>
                <c:pt idx="4144">
                  <c:v>7.56</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c:v>
                </c:pt>
                <c:pt idx="7278">
                  <c:v>7.8</c:v>
                </c:pt>
                <c:pt idx="7279">
                  <c:v>7.85</c:v>
                </c:pt>
                <c:pt idx="7280">
                  <c:v>7.86</c:v>
                </c:pt>
                <c:pt idx="7281">
                  <c:v>7.88</c:v>
                </c:pt>
                <c:pt idx="7282">
                  <c:v>7.84</c:v>
                </c:pt>
                <c:pt idx="7283">
                  <c:v>7.81</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c:v>
                </c:pt>
                <c:pt idx="7731">
                  <c:v>7.8</c:v>
                </c:pt>
                <c:pt idx="7732">
                  <c:v>7.78</c:v>
                </c:pt>
                <c:pt idx="7733">
                  <c:v>7.88</c:v>
                </c:pt>
                <c:pt idx="7734">
                  <c:v>7.91</c:v>
                </c:pt>
                <c:pt idx="7735">
                  <c:v>7.89</c:v>
                </c:pt>
                <c:pt idx="7736">
                  <c:v>7.82</c:v>
                </c:pt>
                <c:pt idx="7737">
                  <c:v>7.74</c:v>
                </c:pt>
                <c:pt idx="7738">
                  <c:v>7.82</c:v>
                </c:pt>
                <c:pt idx="7740">
                  <c:v>7.81</c:v>
                </c:pt>
                <c:pt idx="7741">
                  <c:v>7.81</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c:v>
                </c:pt>
                <c:pt idx="7756">
                  <c:v>7.58</c:v>
                </c:pt>
                <c:pt idx="7757">
                  <c:v>7.56</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c:v>
                </c:pt>
                <c:pt idx="7914">
                  <c:v>7.58</c:v>
                </c:pt>
                <c:pt idx="7915">
                  <c:v>7.56</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c:v>
                </c:pt>
                <c:pt idx="7990">
                  <c:v>6.48</c:v>
                </c:pt>
                <c:pt idx="7991">
                  <c:v>6.47</c:v>
                </c:pt>
                <c:pt idx="7992">
                  <c:v>6.46</c:v>
                </c:pt>
                <c:pt idx="7993">
                  <c:v>6.53</c:v>
                </c:pt>
                <c:pt idx="7994">
                  <c:v>6.68</c:v>
                </c:pt>
                <c:pt idx="7995">
                  <c:v>6.73</c:v>
                </c:pt>
                <c:pt idx="7996">
                  <c:v>6.68</c:v>
                </c:pt>
                <c:pt idx="7997">
                  <c:v>6.64</c:v>
                </c:pt>
                <c:pt idx="7998">
                  <c:v>6.63</c:v>
                </c:pt>
                <c:pt idx="7999">
                  <c:v>6.62</c:v>
                </c:pt>
                <c:pt idx="8000">
                  <c:v>6.56</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c:v>
                </c:pt>
                <c:pt idx="8328">
                  <c:v>5.8</c:v>
                </c:pt>
                <c:pt idx="8329">
                  <c:v>5.72</c:v>
                </c:pt>
                <c:pt idx="8330">
                  <c:v>5.71</c:v>
                </c:pt>
                <c:pt idx="8331">
                  <c:v>5.71</c:v>
                </c:pt>
                <c:pt idx="8332">
                  <c:v>5.68</c:v>
                </c:pt>
                <c:pt idx="8333">
                  <c:v>5.73</c:v>
                </c:pt>
                <c:pt idx="8334">
                  <c:v>5.78</c:v>
                </c:pt>
                <c:pt idx="8335">
                  <c:v>5.82</c:v>
                </c:pt>
                <c:pt idx="8336">
                  <c:v>5.83</c:v>
                </c:pt>
                <c:pt idx="8337">
                  <c:v>5.84</c:v>
                </c:pt>
                <c:pt idx="8338">
                  <c:v>5.81</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c:v>
                </c:pt>
                <c:pt idx="8537">
                  <c:v>7.56</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c:v>
                </c:pt>
                <c:pt idx="8559">
                  <c:v>7.86</c:v>
                </c:pt>
                <c:pt idx="8560">
                  <c:v>7.88</c:v>
                </c:pt>
                <c:pt idx="8561">
                  <c:v>7.88</c:v>
                </c:pt>
                <c:pt idx="8562">
                  <c:v>7.88</c:v>
                </c:pt>
                <c:pt idx="8563">
                  <c:v>7.82</c:v>
                </c:pt>
                <c:pt idx="8564">
                  <c:v>7.81</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c:v>
                </c:pt>
                <c:pt idx="8583">
                  <c:v>7.8</c:v>
                </c:pt>
                <c:pt idx="8584">
                  <c:v>7.88</c:v>
                </c:pt>
                <c:pt idx="8585">
                  <c:v>7.95</c:v>
                </c:pt>
                <c:pt idx="8586">
                  <c:v>7.91</c:v>
                </c:pt>
                <c:pt idx="8587">
                  <c:v>7.92</c:v>
                </c:pt>
                <c:pt idx="8588">
                  <c:v>7.81</c:v>
                </c:pt>
                <c:pt idx="8589">
                  <c:v>7.83</c:v>
                </c:pt>
                <c:pt idx="8590">
                  <c:v>7.73</c:v>
                </c:pt>
                <c:pt idx="8591">
                  <c:v>7.81</c:v>
                </c:pt>
                <c:pt idx="8592">
                  <c:v>7.79</c:v>
                </c:pt>
                <c:pt idx="8593">
                  <c:v>7.79</c:v>
                </c:pt>
                <c:pt idx="8594">
                  <c:v>7.85</c:v>
                </c:pt>
                <c:pt idx="8595">
                  <c:v>7.83</c:v>
                </c:pt>
                <c:pt idx="8596">
                  <c:v>7.8</c:v>
                </c:pt>
                <c:pt idx="8597">
                  <c:v>7.79</c:v>
                </c:pt>
                <c:pt idx="8598">
                  <c:v>7.81</c:v>
                </c:pt>
                <c:pt idx="8599">
                  <c:v>7.81</c:v>
                </c:pt>
                <c:pt idx="8600">
                  <c:v>7.81</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c:v>
                </c:pt>
                <c:pt idx="9028">
                  <c:v>6.5</c:v>
                </c:pt>
                <c:pt idx="9029">
                  <c:v>6.49</c:v>
                </c:pt>
                <c:pt idx="9030">
                  <c:v>6.57</c:v>
                </c:pt>
                <c:pt idx="9031">
                  <c:v>6.58</c:v>
                </c:pt>
                <c:pt idx="9032">
                  <c:v>6.62</c:v>
                </c:pt>
                <c:pt idx="9033">
                  <c:v>6.56</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c:v>
                </c:pt>
                <c:pt idx="9076">
                  <c:v>6.57</c:v>
                </c:pt>
                <c:pt idx="9077">
                  <c:v>6.51</c:v>
                </c:pt>
                <c:pt idx="9078">
                  <c:v>6.5</c:v>
                </c:pt>
                <c:pt idx="9079">
                  <c:v>6.52</c:v>
                </c:pt>
                <c:pt idx="9080">
                  <c:v>6.56</c:v>
                </c:pt>
                <c:pt idx="9081">
                  <c:v>6.56</c:v>
                </c:pt>
                <c:pt idx="9082">
                  <c:v>6.57</c:v>
                </c:pt>
                <c:pt idx="9083">
                  <c:v>6.54</c:v>
                </c:pt>
                <c:pt idx="9084">
                  <c:v>6.56</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c:v>
                </c:pt>
                <c:pt idx="9145">
                  <c:v>6.52</c:v>
                </c:pt>
                <c:pt idx="9146">
                  <c:v>6.56</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c:v>
                </c:pt>
                <c:pt idx="9172">
                  <c:v>6.58</c:v>
                </c:pt>
                <c:pt idx="9173">
                  <c:v>6.56</c:v>
                </c:pt>
                <c:pt idx="9174">
                  <c:v>6.58</c:v>
                </c:pt>
                <c:pt idx="9175">
                  <c:v>6.6</c:v>
                </c:pt>
                <c:pt idx="9176">
                  <c:v>6.6</c:v>
                </c:pt>
                <c:pt idx="9177">
                  <c:v>6.62</c:v>
                </c:pt>
                <c:pt idx="9178">
                  <c:v>6.57</c:v>
                </c:pt>
                <c:pt idx="9179">
                  <c:v>6.56</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c:v>
                </c:pt>
                <c:pt idx="9408">
                  <c:v>5.7</c:v>
                </c:pt>
                <c:pt idx="9409">
                  <c:v>5.63</c:v>
                </c:pt>
                <c:pt idx="9410">
                  <c:v>5.7</c:v>
                </c:pt>
                <c:pt idx="9411">
                  <c:v>5.69</c:v>
                </c:pt>
                <c:pt idx="9412">
                  <c:v>5.58</c:v>
                </c:pt>
                <c:pt idx="9413">
                  <c:v>5.53</c:v>
                </c:pt>
                <c:pt idx="9414">
                  <c:v>5.57</c:v>
                </c:pt>
                <c:pt idx="9415">
                  <c:v>5.56</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c:v>
                </c:pt>
                <c:pt idx="9443">
                  <c:v>5.58</c:v>
                </c:pt>
                <c:pt idx="9444">
                  <c:v>5.54</c:v>
                </c:pt>
                <c:pt idx="9445">
                  <c:v>5.56</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c:v>
                </c:pt>
                <c:pt idx="9497">
                  <c:v>5.58</c:v>
                </c:pt>
                <c:pt idx="9498">
                  <c:v>5.56</c:v>
                </c:pt>
                <c:pt idx="9499">
                  <c:v>5.53</c:v>
                </c:pt>
                <c:pt idx="9500">
                  <c:v>5.56</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4.5599999999999996</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4.8099999999999996</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4.8099999999999996</c:v>
                </c:pt>
                <c:pt idx="9629">
                  <c:v>4.74</c:v>
                </c:pt>
                <c:pt idx="9630">
                  <c:v>4.67</c:v>
                </c:pt>
                <c:pt idx="9631">
                  <c:v>4.59</c:v>
                </c:pt>
                <c:pt idx="9632">
                  <c:v>4.58</c:v>
                </c:pt>
                <c:pt idx="9633">
                  <c:v>4.62</c:v>
                </c:pt>
                <c:pt idx="9634">
                  <c:v>4.6900000000000004</c:v>
                </c:pt>
                <c:pt idx="9635">
                  <c:v>4.5999999999999996</c:v>
                </c:pt>
                <c:pt idx="9636">
                  <c:v>4.5599999999999996</c:v>
                </c:pt>
                <c:pt idx="9637">
                  <c:v>4.53</c:v>
                </c:pt>
                <c:pt idx="9638">
                  <c:v>4.6100000000000003</c:v>
                </c:pt>
                <c:pt idx="9639">
                  <c:v>4.58</c:v>
                </c:pt>
                <c:pt idx="9640">
                  <c:v>4.62</c:v>
                </c:pt>
                <c:pt idx="9641">
                  <c:v>4.58</c:v>
                </c:pt>
                <c:pt idx="9642">
                  <c:v>4.58</c:v>
                </c:pt>
                <c:pt idx="9643">
                  <c:v>4.58</c:v>
                </c:pt>
                <c:pt idx="9644">
                  <c:v>4.6399999999999997</c:v>
                </c:pt>
                <c:pt idx="9645">
                  <c:v>4.7</c:v>
                </c:pt>
                <c:pt idx="9646">
                  <c:v>4.8099999999999996</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c:v>
                </c:pt>
                <c:pt idx="9942">
                  <c:v>6.67</c:v>
                </c:pt>
                <c:pt idx="9943">
                  <c:v>6.63</c:v>
                </c:pt>
                <c:pt idx="9944">
                  <c:v>6.56</c:v>
                </c:pt>
                <c:pt idx="9945">
                  <c:v>6.56</c:v>
                </c:pt>
                <c:pt idx="9946">
                  <c:v>6.56</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c:v>
                </c:pt>
                <c:pt idx="10072">
                  <c:v>5.76</c:v>
                </c:pt>
                <c:pt idx="10073">
                  <c:v>5.79</c:v>
                </c:pt>
                <c:pt idx="10074">
                  <c:v>5.78</c:v>
                </c:pt>
                <c:pt idx="10075">
                  <c:v>5.81</c:v>
                </c:pt>
                <c:pt idx="10076">
                  <c:v>5.83</c:v>
                </c:pt>
                <c:pt idx="10077">
                  <c:v>5.81</c:v>
                </c:pt>
                <c:pt idx="10078">
                  <c:v>5.78</c:v>
                </c:pt>
                <c:pt idx="10079">
                  <c:v>5.79</c:v>
                </c:pt>
                <c:pt idx="10080">
                  <c:v>5.78</c:v>
                </c:pt>
                <c:pt idx="10081">
                  <c:v>5.73</c:v>
                </c:pt>
                <c:pt idx="10082">
                  <c:v>5.73</c:v>
                </c:pt>
                <c:pt idx="10083">
                  <c:v>5.73</c:v>
                </c:pt>
                <c:pt idx="10084">
                  <c:v>5.78</c:v>
                </c:pt>
                <c:pt idx="10085">
                  <c:v>5.81</c:v>
                </c:pt>
                <c:pt idx="10086">
                  <c:v>5.81</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4.8099999999999996</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4.5599999999999996</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3.72</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3.97</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3.97</c:v>
                </c:pt>
                <c:pt idx="10689">
                  <c:v>3.98</c:v>
                </c:pt>
                <c:pt idx="10690">
                  <c:v>3.95</c:v>
                </c:pt>
                <c:pt idx="10692">
                  <c:v>3.93</c:v>
                </c:pt>
                <c:pt idx="10693">
                  <c:v>3.83</c:v>
                </c:pt>
                <c:pt idx="10694">
                  <c:v>3.82</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3.97</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3.72</c:v>
                </c:pt>
                <c:pt idx="10749">
                  <c:v>3.82</c:v>
                </c:pt>
                <c:pt idx="10750">
                  <c:v>3.91</c:v>
                </c:pt>
                <c:pt idx="10751">
                  <c:v>3.98</c:v>
                </c:pt>
                <c:pt idx="10752">
                  <c:v>4.01</c:v>
                </c:pt>
                <c:pt idx="10753">
                  <c:v>4.1100000000000003</c:v>
                </c:pt>
                <c:pt idx="10754">
                  <c:v>3.98</c:v>
                </c:pt>
                <c:pt idx="10755">
                  <c:v>3.97</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3.72</c:v>
                </c:pt>
                <c:pt idx="10787">
                  <c:v>3.7</c:v>
                </c:pt>
                <c:pt idx="10788">
                  <c:v>3.69</c:v>
                </c:pt>
                <c:pt idx="10789">
                  <c:v>3.64</c:v>
                </c:pt>
                <c:pt idx="10790">
                  <c:v>3.63</c:v>
                </c:pt>
                <c:pt idx="10791">
                  <c:v>3.53</c:v>
                </c:pt>
                <c:pt idx="10792">
                  <c:v>3.53</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3.97</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c:v>
                </c:pt>
                <c:pt idx="11005">
                  <c:v>3.73</c:v>
                </c:pt>
                <c:pt idx="11006">
                  <c:v>3.74</c:v>
                </c:pt>
                <c:pt idx="11007">
                  <c:v>3.74</c:v>
                </c:pt>
                <c:pt idx="11008">
                  <c:v>3.78</c:v>
                </c:pt>
                <c:pt idx="11009">
                  <c:v>3.78</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4.5599999999999996</c:v>
                </c:pt>
                <c:pt idx="11046">
                  <c:v>4.6100000000000003</c:v>
                </c:pt>
                <c:pt idx="11047">
                  <c:v>4.63</c:v>
                </c:pt>
                <c:pt idx="11048">
                  <c:v>4.79</c:v>
                </c:pt>
                <c:pt idx="11049">
                  <c:v>4.8099999999999996</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4.8099999999999996</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4.5599999999999996</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4.5599999999999996</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3.97</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4.5599999999999996</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4.5599999999999996</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4.5599999999999996</c:v>
                </c:pt>
                <c:pt idx="11507">
                  <c:v>4.54</c:v>
                </c:pt>
                <c:pt idx="11508">
                  <c:v>4.59</c:v>
                </c:pt>
                <c:pt idx="11509">
                  <c:v>4.58</c:v>
                </c:pt>
                <c:pt idx="11510">
                  <c:v>4.62</c:v>
                </c:pt>
                <c:pt idx="11511">
                  <c:v>4.6100000000000003</c:v>
                </c:pt>
                <c:pt idx="11512">
                  <c:v>4.59</c:v>
                </c:pt>
                <c:pt idx="11513">
                  <c:v>4.54</c:v>
                </c:pt>
                <c:pt idx="11515">
                  <c:v>4.57</c:v>
                </c:pt>
                <c:pt idx="11516">
                  <c:v>4.53</c:v>
                </c:pt>
                <c:pt idx="11517">
                  <c:v>4.5599999999999996</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4.8099999999999996</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4.8099999999999996</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4.8099999999999996</c:v>
                </c:pt>
                <c:pt idx="11665">
                  <c:v>4.74</c:v>
                </c:pt>
                <c:pt idx="11666">
                  <c:v>4.7300000000000004</c:v>
                </c:pt>
                <c:pt idx="11667">
                  <c:v>4.6500000000000004</c:v>
                </c:pt>
                <c:pt idx="11668">
                  <c:v>4.5999999999999996</c:v>
                </c:pt>
                <c:pt idx="11669">
                  <c:v>4.5599999999999996</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4.8099999999999996</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4.5599999999999996</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4.8099999999999996</c:v>
                </c:pt>
                <c:pt idx="11756">
                  <c:v>4.8099999999999996</c:v>
                </c:pt>
                <c:pt idx="11757">
                  <c:v>4.87</c:v>
                </c:pt>
                <c:pt idx="11758">
                  <c:v>4.88</c:v>
                </c:pt>
                <c:pt idx="11759">
                  <c:v>4.9000000000000004</c:v>
                </c:pt>
                <c:pt idx="11760">
                  <c:v>4.88</c:v>
                </c:pt>
                <c:pt idx="11761">
                  <c:v>4.83</c:v>
                </c:pt>
                <c:pt idx="11762">
                  <c:v>4.84</c:v>
                </c:pt>
                <c:pt idx="11763">
                  <c:v>4.83</c:v>
                </c:pt>
                <c:pt idx="11764">
                  <c:v>4.8099999999999996</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4.5599999999999996</c:v>
                </c:pt>
                <c:pt idx="11782">
                  <c:v>4.5599999999999996</c:v>
                </c:pt>
                <c:pt idx="11783">
                  <c:v>4.5199999999999996</c:v>
                </c:pt>
                <c:pt idx="11784">
                  <c:v>4.51</c:v>
                </c:pt>
                <c:pt idx="11785">
                  <c:v>4.53</c:v>
                </c:pt>
                <c:pt idx="11786">
                  <c:v>4.5</c:v>
                </c:pt>
                <c:pt idx="11787">
                  <c:v>4.51</c:v>
                </c:pt>
                <c:pt idx="11788">
                  <c:v>4.59</c:v>
                </c:pt>
                <c:pt idx="11789">
                  <c:v>4.5599999999999996</c:v>
                </c:pt>
                <c:pt idx="11790">
                  <c:v>4.5</c:v>
                </c:pt>
                <c:pt idx="11791">
                  <c:v>4.53</c:v>
                </c:pt>
                <c:pt idx="11792">
                  <c:v>4.54</c:v>
                </c:pt>
                <c:pt idx="11793">
                  <c:v>4.55</c:v>
                </c:pt>
                <c:pt idx="11794">
                  <c:v>4.58</c:v>
                </c:pt>
                <c:pt idx="11795">
                  <c:v>4.5599999999999996</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4.8099999999999996</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4.8099999999999996</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4.5599999999999996</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4.5599999999999996</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3.97</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c:v>
                </c:pt>
                <c:pt idx="12007">
                  <c:v>3.91</c:v>
                </c:pt>
                <c:pt idx="12008">
                  <c:v>3.82</c:v>
                </c:pt>
                <c:pt idx="12009">
                  <c:v>3.81</c:v>
                </c:pt>
                <c:pt idx="12010">
                  <c:v>3.72</c:v>
                </c:pt>
                <c:pt idx="12011">
                  <c:v>3.74</c:v>
                </c:pt>
                <c:pt idx="12012">
                  <c:v>3.66</c:v>
                </c:pt>
                <c:pt idx="12013">
                  <c:v>3.66</c:v>
                </c:pt>
                <c:pt idx="12015">
                  <c:v>3.52</c:v>
                </c:pt>
                <c:pt idx="12016">
                  <c:v>3.51</c:v>
                </c:pt>
                <c:pt idx="12017">
                  <c:v>3.68</c:v>
                </c:pt>
                <c:pt idx="12018">
                  <c:v>3.61</c:v>
                </c:pt>
                <c:pt idx="12019">
                  <c:v>3.61</c:v>
                </c:pt>
                <c:pt idx="12020">
                  <c:v>3.69</c:v>
                </c:pt>
                <c:pt idx="12021">
                  <c:v>3.78</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c:v>
                </c:pt>
                <c:pt idx="12066">
                  <c:v>3.6</c:v>
                </c:pt>
                <c:pt idx="12067">
                  <c:v>3.61</c:v>
                </c:pt>
                <c:pt idx="12068">
                  <c:v>3.5</c:v>
                </c:pt>
                <c:pt idx="12069">
                  <c:v>3.57</c:v>
                </c:pt>
                <c:pt idx="12070">
                  <c:v>3.58</c:v>
                </c:pt>
                <c:pt idx="12071">
                  <c:v>3.49</c:v>
                </c:pt>
                <c:pt idx="12072">
                  <c:v>3.55</c:v>
                </c:pt>
                <c:pt idx="12073">
                  <c:v>3.49</c:v>
                </c:pt>
                <c:pt idx="12074">
                  <c:v>3.53</c:v>
                </c:pt>
                <c:pt idx="12075">
                  <c:v>3.6</c:v>
                </c:pt>
                <c:pt idx="12076">
                  <c:v>3.72</c:v>
                </c:pt>
                <c:pt idx="12077">
                  <c:v>3.75</c:v>
                </c:pt>
                <c:pt idx="12078">
                  <c:v>3.77</c:v>
                </c:pt>
                <c:pt idx="12079">
                  <c:v>3.75</c:v>
                </c:pt>
                <c:pt idx="12080">
                  <c:v>3.74</c:v>
                </c:pt>
                <c:pt idx="12081">
                  <c:v>3.77</c:v>
                </c:pt>
                <c:pt idx="12082">
                  <c:v>3.87</c:v>
                </c:pt>
                <c:pt idx="12083">
                  <c:v>3.91</c:v>
                </c:pt>
                <c:pt idx="12084">
                  <c:v>3.86</c:v>
                </c:pt>
                <c:pt idx="12085">
                  <c:v>3.85</c:v>
                </c:pt>
                <c:pt idx="12086">
                  <c:v>3.77</c:v>
                </c:pt>
                <c:pt idx="12087">
                  <c:v>3.78</c:v>
                </c:pt>
                <c:pt idx="12088">
                  <c:v>3.89</c:v>
                </c:pt>
                <c:pt idx="12089">
                  <c:v>3.88</c:v>
                </c:pt>
                <c:pt idx="12090">
                  <c:v>3.93</c:v>
                </c:pt>
                <c:pt idx="12091">
                  <c:v>3.87</c:v>
                </c:pt>
                <c:pt idx="12092">
                  <c:v>3.79</c:v>
                </c:pt>
                <c:pt idx="12093">
                  <c:v>3.77</c:v>
                </c:pt>
                <c:pt idx="12094">
                  <c:v>3.78</c:v>
                </c:pt>
                <c:pt idx="12095">
                  <c:v>3.9</c:v>
                </c:pt>
                <c:pt idx="12096">
                  <c:v>3.92</c:v>
                </c:pt>
                <c:pt idx="12097">
                  <c:v>3.83</c:v>
                </c:pt>
                <c:pt idx="12098">
                  <c:v>3.85</c:v>
                </c:pt>
                <c:pt idx="12099">
                  <c:v>3.83</c:v>
                </c:pt>
                <c:pt idx="12100">
                  <c:v>3.78</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3.97</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3.97</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3.72</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c:v>
                </c:pt>
                <c:pt idx="12226">
                  <c:v>3.75</c:v>
                </c:pt>
                <c:pt idx="12227">
                  <c:v>3.84</c:v>
                </c:pt>
                <c:pt idx="12228">
                  <c:v>3.72</c:v>
                </c:pt>
                <c:pt idx="12229">
                  <c:v>3.68</c:v>
                </c:pt>
                <c:pt idx="12230">
                  <c:v>3.53</c:v>
                </c:pt>
                <c:pt idx="12231">
                  <c:v>3.38</c:v>
                </c:pt>
                <c:pt idx="12232">
                  <c:v>3.1</c:v>
                </c:pt>
                <c:pt idx="12233">
                  <c:v>3.2</c:v>
                </c:pt>
                <c:pt idx="12234">
                  <c:v>3.35</c:v>
                </c:pt>
                <c:pt idx="12235">
                  <c:v>3.11</c:v>
                </c:pt>
                <c:pt idx="12236">
                  <c:v>2.99</c:v>
                </c:pt>
                <c:pt idx="12238">
                  <c:v>2.93</c:v>
                </c:pt>
                <c:pt idx="12239">
                  <c:v>2.72</c:v>
                </c:pt>
                <c:pt idx="12240">
                  <c:v>2.68</c:v>
                </c:pt>
                <c:pt idx="12241">
                  <c:v>2.67</c:v>
                </c:pt>
                <c:pt idx="12242">
                  <c:v>2.5499999999999998</c:v>
                </c:pt>
                <c:pt idx="12243">
                  <c:v>2.67</c:v>
                </c:pt>
                <c:pt idx="12244">
                  <c:v>2.77</c:v>
                </c:pt>
                <c:pt idx="12245">
                  <c:v>2.67</c:v>
                </c:pt>
                <c:pt idx="12246">
                  <c:v>2.69</c:v>
                </c:pt>
                <c:pt idx="12247">
                  <c:v>2.64</c:v>
                </c:pt>
                <c:pt idx="12248">
                  <c:v>2.6</c:v>
                </c:pt>
                <c:pt idx="12249">
                  <c:v>2.5299999999999998</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c:v>
                </c:pt>
                <c:pt idx="12292">
                  <c:v>2.75</c:v>
                </c:pt>
                <c:pt idx="12293">
                  <c:v>2.89</c:v>
                </c:pt>
                <c:pt idx="12295">
                  <c:v>2.64</c:v>
                </c:pt>
                <c:pt idx="12296">
                  <c:v>2.74</c:v>
                </c:pt>
                <c:pt idx="12297">
                  <c:v>2.85</c:v>
                </c:pt>
                <c:pt idx="12298">
                  <c:v>2.78</c:v>
                </c:pt>
                <c:pt idx="12299">
                  <c:v>2.78</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2.97</c:v>
                </c:pt>
                <c:pt idx="12315">
                  <c:v>3.02</c:v>
                </c:pt>
                <c:pt idx="12316">
                  <c:v>2.5099999999999998</c:v>
                </c:pt>
                <c:pt idx="12317">
                  <c:v>2.61</c:v>
                </c:pt>
                <c:pt idx="12318">
                  <c:v>2.65</c:v>
                </c:pt>
                <c:pt idx="12319">
                  <c:v>2.68</c:v>
                </c:pt>
                <c:pt idx="12320">
                  <c:v>2.68</c:v>
                </c:pt>
                <c:pt idx="12321">
                  <c:v>2.81</c:v>
                </c:pt>
                <c:pt idx="12322">
                  <c:v>2.76</c:v>
                </c:pt>
                <c:pt idx="12323">
                  <c:v>2.78</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3.72</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3.72</c:v>
                </c:pt>
                <c:pt idx="12385">
                  <c:v>3.65</c:v>
                </c:pt>
                <c:pt idx="12386">
                  <c:v>3.72</c:v>
                </c:pt>
                <c:pt idx="12387">
                  <c:v>3.55</c:v>
                </c:pt>
                <c:pt idx="12388">
                  <c:v>3.52</c:v>
                </c:pt>
                <c:pt idx="12389">
                  <c:v>3.51</c:v>
                </c:pt>
                <c:pt idx="12390">
                  <c:v>3.53</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3.72</c:v>
                </c:pt>
                <c:pt idx="12408">
                  <c:v>3.7</c:v>
                </c:pt>
                <c:pt idx="12409">
                  <c:v>3.75</c:v>
                </c:pt>
                <c:pt idx="12410">
                  <c:v>3.72</c:v>
                </c:pt>
                <c:pt idx="12411">
                  <c:v>3.69</c:v>
                </c:pt>
                <c:pt idx="12412">
                  <c:v>3.67</c:v>
                </c:pt>
                <c:pt idx="12413">
                  <c:v>3.52</c:v>
                </c:pt>
                <c:pt idx="12414">
                  <c:v>3.66</c:v>
                </c:pt>
                <c:pt idx="12415">
                  <c:v>3.7</c:v>
                </c:pt>
                <c:pt idx="12416">
                  <c:v>3.8</c:v>
                </c:pt>
                <c:pt idx="12417">
                  <c:v>3.79</c:v>
                </c:pt>
                <c:pt idx="12418">
                  <c:v>3.89</c:v>
                </c:pt>
                <c:pt idx="12419">
                  <c:v>3.8</c:v>
                </c:pt>
                <c:pt idx="12420">
                  <c:v>3.71</c:v>
                </c:pt>
                <c:pt idx="12421">
                  <c:v>3.72</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c:v>
                </c:pt>
                <c:pt idx="12478">
                  <c:v>3.41</c:v>
                </c:pt>
                <c:pt idx="12479">
                  <c:v>3.45</c:v>
                </c:pt>
                <c:pt idx="12480">
                  <c:v>3.5</c:v>
                </c:pt>
                <c:pt idx="12481">
                  <c:v>3.57</c:v>
                </c:pt>
                <c:pt idx="12482">
                  <c:v>3.57</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c:v>
                </c:pt>
                <c:pt idx="12498">
                  <c:v>3.21</c:v>
                </c:pt>
                <c:pt idx="12499">
                  <c:v>3.21</c:v>
                </c:pt>
                <c:pt idx="12500">
                  <c:v>3.28</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c:v>
                </c:pt>
                <c:pt idx="12519">
                  <c:v>3.85</c:v>
                </c:pt>
                <c:pt idx="12520">
                  <c:v>3.82</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3.72</c:v>
                </c:pt>
                <c:pt idx="12552">
                  <c:v>3.73</c:v>
                </c:pt>
                <c:pt idx="12553">
                  <c:v>3.69</c:v>
                </c:pt>
                <c:pt idx="12555">
                  <c:v>3.66</c:v>
                </c:pt>
                <c:pt idx="12556">
                  <c:v>3.74</c:v>
                </c:pt>
                <c:pt idx="12557">
                  <c:v>3.79</c:v>
                </c:pt>
                <c:pt idx="12558">
                  <c:v>3.78</c:v>
                </c:pt>
                <c:pt idx="12559">
                  <c:v>3.8</c:v>
                </c:pt>
                <c:pt idx="12560">
                  <c:v>3.69</c:v>
                </c:pt>
                <c:pt idx="12561">
                  <c:v>3.7</c:v>
                </c:pt>
                <c:pt idx="12562">
                  <c:v>3.64</c:v>
                </c:pt>
                <c:pt idx="12563">
                  <c:v>3.61</c:v>
                </c:pt>
                <c:pt idx="12564">
                  <c:v>3.61</c:v>
                </c:pt>
                <c:pt idx="12565">
                  <c:v>3.62</c:v>
                </c:pt>
                <c:pt idx="12566">
                  <c:v>3.63</c:v>
                </c:pt>
                <c:pt idx="12567">
                  <c:v>3.61</c:v>
                </c:pt>
                <c:pt idx="12568">
                  <c:v>3.69</c:v>
                </c:pt>
                <c:pt idx="12569">
                  <c:v>3.72</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c:v>
                </c:pt>
                <c:pt idx="12601">
                  <c:v>3.77</c:v>
                </c:pt>
                <c:pt idx="12602">
                  <c:v>3.8</c:v>
                </c:pt>
                <c:pt idx="12603">
                  <c:v>3.84</c:v>
                </c:pt>
                <c:pt idx="12604">
                  <c:v>3.83</c:v>
                </c:pt>
                <c:pt idx="12605">
                  <c:v>3.71</c:v>
                </c:pt>
                <c:pt idx="12606">
                  <c:v>3.8</c:v>
                </c:pt>
                <c:pt idx="12607">
                  <c:v>3.76</c:v>
                </c:pt>
                <c:pt idx="12608">
                  <c:v>3.69</c:v>
                </c:pt>
                <c:pt idx="12609">
                  <c:v>3.72</c:v>
                </c:pt>
                <c:pt idx="12610">
                  <c:v>3.63</c:v>
                </c:pt>
                <c:pt idx="12611">
                  <c:v>3.58</c:v>
                </c:pt>
                <c:pt idx="12612">
                  <c:v>3.41</c:v>
                </c:pt>
                <c:pt idx="12613">
                  <c:v>3.45</c:v>
                </c:pt>
                <c:pt idx="12614">
                  <c:v>3.57</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c:v>
                </c:pt>
                <c:pt idx="12640">
                  <c:v>3.32</c:v>
                </c:pt>
                <c:pt idx="12641">
                  <c:v>3.27</c:v>
                </c:pt>
                <c:pt idx="12642">
                  <c:v>3.21</c:v>
                </c:pt>
                <c:pt idx="12643">
                  <c:v>3.24</c:v>
                </c:pt>
                <c:pt idx="12644">
                  <c:v>3.26</c:v>
                </c:pt>
                <c:pt idx="12645">
                  <c:v>3.18</c:v>
                </c:pt>
                <c:pt idx="12646">
                  <c:v>3.13</c:v>
                </c:pt>
                <c:pt idx="12647">
                  <c:v>3.14</c:v>
                </c:pt>
                <c:pt idx="12648">
                  <c:v>3.12</c:v>
                </c:pt>
                <c:pt idx="12649">
                  <c:v>3.05</c:v>
                </c:pt>
                <c:pt idx="12650">
                  <c:v>2.97</c:v>
                </c:pt>
                <c:pt idx="12651">
                  <c:v>2.97</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2.72</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2.72</c:v>
                </c:pt>
                <c:pt idx="12700">
                  <c:v>2.61</c:v>
                </c:pt>
                <c:pt idx="12701">
                  <c:v>2.66</c:v>
                </c:pt>
                <c:pt idx="12702">
                  <c:v>2.77</c:v>
                </c:pt>
                <c:pt idx="12703">
                  <c:v>2.81</c:v>
                </c:pt>
                <c:pt idx="12704">
                  <c:v>2.74</c:v>
                </c:pt>
                <c:pt idx="12705">
                  <c:v>2.68</c:v>
                </c:pt>
                <c:pt idx="12706">
                  <c:v>2.74</c:v>
                </c:pt>
                <c:pt idx="12707">
                  <c:v>2.77</c:v>
                </c:pt>
                <c:pt idx="12708">
                  <c:v>2.75</c:v>
                </c:pt>
                <c:pt idx="12709">
                  <c:v>2.72</c:v>
                </c:pt>
                <c:pt idx="12710">
                  <c:v>2.61</c:v>
                </c:pt>
                <c:pt idx="12711">
                  <c:v>2.56</c:v>
                </c:pt>
                <c:pt idx="12712">
                  <c:v>2.56</c:v>
                </c:pt>
                <c:pt idx="12713">
                  <c:v>2.62</c:v>
                </c:pt>
                <c:pt idx="12714">
                  <c:v>2.54</c:v>
                </c:pt>
                <c:pt idx="12715">
                  <c:v>2.48</c:v>
                </c:pt>
                <c:pt idx="12716">
                  <c:v>2.52</c:v>
                </c:pt>
                <c:pt idx="12717">
                  <c:v>2.5299999999999998</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c:v>
                </c:pt>
                <c:pt idx="12733">
                  <c:v>2.59</c:v>
                </c:pt>
                <c:pt idx="12734">
                  <c:v>2.59</c:v>
                </c:pt>
                <c:pt idx="12735">
                  <c:v>2.67</c:v>
                </c:pt>
                <c:pt idx="12736">
                  <c:v>2.75</c:v>
                </c:pt>
                <c:pt idx="12737">
                  <c:v>2.69</c:v>
                </c:pt>
                <c:pt idx="12738">
                  <c:v>2.63</c:v>
                </c:pt>
                <c:pt idx="12739">
                  <c:v>2.66</c:v>
                </c:pt>
                <c:pt idx="12740">
                  <c:v>2.63</c:v>
                </c:pt>
                <c:pt idx="12741">
                  <c:v>2.67</c:v>
                </c:pt>
                <c:pt idx="12742">
                  <c:v>2.5299999999999998</c:v>
                </c:pt>
                <c:pt idx="12743">
                  <c:v>2.58</c:v>
                </c:pt>
                <c:pt idx="12744">
                  <c:v>2.6</c:v>
                </c:pt>
                <c:pt idx="12745">
                  <c:v>2.72</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2.97</c:v>
                </c:pt>
                <c:pt idx="12762">
                  <c:v>3.01</c:v>
                </c:pt>
                <c:pt idx="12763">
                  <c:v>3.03</c:v>
                </c:pt>
                <c:pt idx="12764">
                  <c:v>2.95</c:v>
                </c:pt>
                <c:pt idx="12765">
                  <c:v>3.15</c:v>
                </c:pt>
                <c:pt idx="12766">
                  <c:v>3.26</c:v>
                </c:pt>
                <c:pt idx="12767">
                  <c:v>3.23</c:v>
                </c:pt>
                <c:pt idx="12768">
                  <c:v>3.32</c:v>
                </c:pt>
                <c:pt idx="12769">
                  <c:v>3.29</c:v>
                </c:pt>
                <c:pt idx="12770">
                  <c:v>3.49</c:v>
                </c:pt>
                <c:pt idx="12771">
                  <c:v>3.53</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2.97</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2.2799999999999998</c:v>
                </c:pt>
                <c:pt idx="12955">
                  <c:v>2.19</c:v>
                </c:pt>
                <c:pt idx="12956">
                  <c:v>2.23</c:v>
                </c:pt>
                <c:pt idx="12957">
                  <c:v>2.15</c:v>
                </c:pt>
                <c:pt idx="12958">
                  <c:v>2.02</c:v>
                </c:pt>
                <c:pt idx="12960">
                  <c:v>1.98</c:v>
                </c:pt>
                <c:pt idx="12961">
                  <c:v>2.0499999999999998</c:v>
                </c:pt>
                <c:pt idx="12962">
                  <c:v>2</c:v>
                </c:pt>
                <c:pt idx="12963">
                  <c:v>1.93</c:v>
                </c:pt>
                <c:pt idx="12964">
                  <c:v>1.94</c:v>
                </c:pt>
                <c:pt idx="12965">
                  <c:v>2</c:v>
                </c:pt>
                <c:pt idx="12966">
                  <c:v>2.0299999999999998</c:v>
                </c:pt>
                <c:pt idx="12967">
                  <c:v>2.09</c:v>
                </c:pt>
                <c:pt idx="12968">
                  <c:v>2.08</c:v>
                </c:pt>
                <c:pt idx="12969">
                  <c:v>1.97</c:v>
                </c:pt>
                <c:pt idx="12970">
                  <c:v>1.95</c:v>
                </c:pt>
                <c:pt idx="12971">
                  <c:v>1.88</c:v>
                </c:pt>
                <c:pt idx="12972">
                  <c:v>1.72</c:v>
                </c:pt>
                <c:pt idx="12973">
                  <c:v>1.84</c:v>
                </c:pt>
                <c:pt idx="12974">
                  <c:v>1.91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1.86</c:v>
                </c:pt>
                <c:pt idx="13034">
                  <c:v>1.82</c:v>
                </c:pt>
                <c:pt idx="13035">
                  <c:v>1.94</c:v>
                </c:pt>
                <c:pt idx="13036">
                  <c:v>1.98</c:v>
                </c:pt>
                <c:pt idx="13037">
                  <c:v>1.97</c:v>
                </c:pt>
                <c:pt idx="13038">
                  <c:v>2.0299999999999998</c:v>
                </c:pt>
                <c:pt idx="13040">
                  <c:v>2.02</c:v>
                </c:pt>
                <c:pt idx="13041">
                  <c:v>1.93</c:v>
                </c:pt>
                <c:pt idx="13042">
                  <c:v>1.91</c:v>
                </c:pt>
                <c:pt idx="13043">
                  <c:v>1.89</c:v>
                </c:pt>
                <c:pt idx="13045">
                  <c:v>1.97</c:v>
                </c:pt>
                <c:pt idx="13046">
                  <c:v>2</c:v>
                </c:pt>
                <c:pt idx="13047">
                  <c:v>2.02</c:v>
                </c:pt>
                <c:pt idx="13048">
                  <c:v>1.98</c:v>
                </c:pt>
                <c:pt idx="13049">
                  <c:v>1.98</c:v>
                </c:pt>
                <c:pt idx="13050">
                  <c:v>2</c:v>
                </c:pt>
                <c:pt idx="13051">
                  <c:v>1.93</c:v>
                </c:pt>
                <c:pt idx="13052">
                  <c:v>1.94</c:v>
                </c:pt>
                <c:pt idx="13053">
                  <c:v>1.89</c:v>
                </c:pt>
                <c:pt idx="13055">
                  <c:v>1.87</c:v>
                </c:pt>
                <c:pt idx="13056">
                  <c:v>1.92</c:v>
                </c:pt>
                <c:pt idx="13057">
                  <c:v>2.0099999999999998</c:v>
                </c:pt>
                <c:pt idx="13058">
                  <c:v>2.0499999999999998</c:v>
                </c:pt>
                <c:pt idx="13059">
                  <c:v>2.09</c:v>
                </c:pt>
                <c:pt idx="13060">
                  <c:v>2.08</c:v>
                </c:pt>
                <c:pt idx="13061">
                  <c:v>2.0099999999999998</c:v>
                </c:pt>
                <c:pt idx="13062">
                  <c:v>1.96</c:v>
                </c:pt>
                <c:pt idx="13063">
                  <c:v>1.93</c:v>
                </c:pt>
                <c:pt idx="13064">
                  <c:v>1.87</c:v>
                </c:pt>
                <c:pt idx="13065">
                  <c:v>1.83</c:v>
                </c:pt>
                <c:pt idx="13066">
                  <c:v>1.87</c:v>
                </c:pt>
                <c:pt idx="13067">
                  <c:v>1.86</c:v>
                </c:pt>
                <c:pt idx="13068">
                  <c:v>1.97</c:v>
                </c:pt>
                <c:pt idx="13069">
                  <c:v>1.93</c:v>
                </c:pt>
                <c:pt idx="13070">
                  <c:v>2</c:v>
                </c:pt>
                <c:pt idx="13071">
                  <c:v>2.0099999999999998</c:v>
                </c:pt>
                <c:pt idx="13072">
                  <c:v>2.04</c:v>
                </c:pt>
                <c:pt idx="13073">
                  <c:v>1.96</c:v>
                </c:pt>
                <c:pt idx="13074">
                  <c:v>1.99</c:v>
                </c:pt>
                <c:pt idx="13075">
                  <c:v>1.92</c:v>
                </c:pt>
                <c:pt idx="13076">
                  <c:v>1.93</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c:v>
                </c:pt>
                <c:pt idx="13130">
                  <c:v>1.98</c:v>
                </c:pt>
                <c:pt idx="13131">
                  <c:v>1.96</c:v>
                </c:pt>
                <c:pt idx="13132">
                  <c:v>1.96</c:v>
                </c:pt>
                <c:pt idx="13133">
                  <c:v>1.91</c:v>
                </c:pt>
                <c:pt idx="13134">
                  <c:v>1.92</c:v>
                </c:pt>
                <c:pt idx="13135">
                  <c:v>1.88</c:v>
                </c:pt>
                <c:pt idx="13136">
                  <c:v>1.87</c:v>
                </c:pt>
                <c:pt idx="13137">
                  <c:v>1.89</c:v>
                </c:pt>
                <c:pt idx="13138">
                  <c:v>1.84</c:v>
                </c:pt>
                <c:pt idx="13139">
                  <c:v>1.78</c:v>
                </c:pt>
                <c:pt idx="13140">
                  <c:v>1.76</c:v>
                </c:pt>
                <c:pt idx="13141">
                  <c:v>1.76</c:v>
                </c:pt>
                <c:pt idx="13142">
                  <c:v>1.7</c:v>
                </c:pt>
                <c:pt idx="13143">
                  <c:v>1.71</c:v>
                </c:pt>
                <c:pt idx="13144">
                  <c:v>1.75</c:v>
                </c:pt>
                <c:pt idx="13145">
                  <c:v>1.79</c:v>
                </c:pt>
                <c:pt idx="13146">
                  <c:v>1.73</c:v>
                </c:pt>
                <c:pt idx="13147">
                  <c:v>1.77</c:v>
                </c:pt>
                <c:pt idx="13148">
                  <c:v>1.75</c:v>
                </c:pt>
                <c:pt idx="13150">
                  <c:v>1.74</c:v>
                </c:pt>
                <c:pt idx="13151">
                  <c:v>1.63</c:v>
                </c:pt>
                <c:pt idx="13152">
                  <c:v>1.59</c:v>
                </c:pt>
                <c:pt idx="13153">
                  <c:v>1.47</c:v>
                </c:pt>
                <c:pt idx="13154">
                  <c:v>1.53</c:v>
                </c:pt>
                <c:pt idx="13155">
                  <c:v>1.57</c:v>
                </c:pt>
                <c:pt idx="13156">
                  <c:v>1.66</c:v>
                </c:pt>
                <c:pt idx="13157">
                  <c:v>1.66</c:v>
                </c:pt>
                <c:pt idx="13158">
                  <c:v>1.65</c:v>
                </c:pt>
                <c:pt idx="13159">
                  <c:v>1.6</c:v>
                </c:pt>
                <c:pt idx="13160">
                  <c:v>1.67</c:v>
                </c:pt>
                <c:pt idx="13161">
                  <c:v>1.61</c:v>
                </c:pt>
                <c:pt idx="13162">
                  <c:v>1.64</c:v>
                </c:pt>
                <c:pt idx="13163">
                  <c:v>1.6</c:v>
                </c:pt>
                <c:pt idx="13164">
                  <c:v>1.59</c:v>
                </c:pt>
                <c:pt idx="13165">
                  <c:v>1.64</c:v>
                </c:pt>
                <c:pt idx="13166">
                  <c:v>1.65</c:v>
                </c:pt>
                <c:pt idx="13167">
                  <c:v>1.63</c:v>
                </c:pt>
                <c:pt idx="13168">
                  <c:v>1.69</c:v>
                </c:pt>
                <c:pt idx="13169">
                  <c:v>1.63</c:v>
                </c:pt>
                <c:pt idx="13170">
                  <c:v>1.66</c:v>
                </c:pt>
                <c:pt idx="13171">
                  <c:v>1.65</c:v>
                </c:pt>
                <c:pt idx="13172">
                  <c:v>1.6</c:v>
                </c:pt>
                <c:pt idx="13173">
                  <c:v>1.67</c:v>
                </c:pt>
                <c:pt idx="13174">
                  <c:v>1.61</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1.59</c:v>
                </c:pt>
                <c:pt idx="13200">
                  <c:v>1.66</c:v>
                </c:pt>
                <c:pt idx="13201">
                  <c:v>1.68</c:v>
                </c:pt>
                <c:pt idx="13202">
                  <c:v>1.69</c:v>
                </c:pt>
                <c:pt idx="13203">
                  <c:v>1.65</c:v>
                </c:pt>
                <c:pt idx="13204">
                  <c:v>1.65</c:v>
                </c:pt>
                <c:pt idx="13205">
                  <c:v>1.73</c:v>
                </c:pt>
                <c:pt idx="13206">
                  <c:v>1.8</c:v>
                </c:pt>
                <c:pt idx="13207">
                  <c:v>1.83</c:v>
                </c:pt>
                <c:pt idx="13208">
                  <c:v>1.81</c:v>
                </c:pt>
                <c:pt idx="13209">
                  <c:v>1.82</c:v>
                </c:pt>
                <c:pt idx="13210">
                  <c:v>1.8</c:v>
                </c:pt>
                <c:pt idx="13211">
                  <c:v>1.71</c:v>
                </c:pt>
                <c:pt idx="13212">
                  <c:v>1.68</c:v>
                </c:pt>
                <c:pt idx="13213">
                  <c:v>1.68</c:v>
                </c:pt>
                <c:pt idx="13214">
                  <c:v>1.65</c:v>
                </c:pt>
                <c:pt idx="13215">
                  <c:v>1.64</c:v>
                </c:pt>
                <c:pt idx="13216">
                  <c:v>1.66</c:v>
                </c:pt>
                <c:pt idx="13217">
                  <c:v>1.63</c:v>
                </c:pt>
                <c:pt idx="13218">
                  <c:v>1.57</c:v>
                </c:pt>
                <c:pt idx="13220">
                  <c:v>1.59</c:v>
                </c:pt>
                <c:pt idx="13221">
                  <c:v>1.6</c:v>
                </c:pt>
                <c:pt idx="13222">
                  <c:v>1.68</c:v>
                </c:pt>
                <c:pt idx="13223">
                  <c:v>1.67</c:v>
                </c:pt>
                <c:pt idx="13224">
                  <c:v>1.68</c:v>
                </c:pt>
                <c:pt idx="13225">
                  <c:v>1.7</c:v>
                </c:pt>
                <c:pt idx="13226">
                  <c:v>1.77</c:v>
                </c:pt>
                <c:pt idx="13227">
                  <c:v>1.75</c:v>
                </c:pt>
                <c:pt idx="13228">
                  <c:v>1.88</c:v>
                </c:pt>
                <c:pt idx="13229">
                  <c:v>1.85</c:v>
                </c:pt>
                <c:pt idx="13230">
                  <c:v>1.82</c:v>
                </c:pt>
                <c:pt idx="13231">
                  <c:v>1.79</c:v>
                </c:pt>
                <c:pt idx="13232">
                  <c:v>1.8</c:v>
                </c:pt>
                <c:pt idx="13233">
                  <c:v>1.77</c:v>
                </c:pt>
                <c:pt idx="13234">
                  <c:v>1.74</c:v>
                </c:pt>
                <c:pt idx="13235">
                  <c:v>1.7</c:v>
                </c:pt>
                <c:pt idx="13236">
                  <c:v>1.64</c:v>
                </c:pt>
                <c:pt idx="13237">
                  <c:v>1.66</c:v>
                </c:pt>
                <c:pt idx="13238">
                  <c:v>1.65</c:v>
                </c:pt>
                <c:pt idx="13239">
                  <c:v>1.64</c:v>
                </c:pt>
                <c:pt idx="13240">
                  <c:v>1.64</c:v>
                </c:pt>
                <c:pt idx="13241">
                  <c:v>1.64</c:v>
                </c:pt>
                <c:pt idx="13242">
                  <c:v>1.7</c:v>
                </c:pt>
                <c:pt idx="13243">
                  <c:v>1.75</c:v>
                </c:pt>
                <c:pt idx="13245">
                  <c:v>1.74</c:v>
                </c:pt>
                <c:pt idx="13246">
                  <c:v>1.72</c:v>
                </c:pt>
                <c:pt idx="13247">
                  <c:v>1.7</c:v>
                </c:pt>
                <c:pt idx="13248">
                  <c:v>1.69</c:v>
                </c:pt>
                <c:pt idx="13249">
                  <c:v>1.7</c:v>
                </c:pt>
                <c:pt idx="13250">
                  <c:v>1.75</c:v>
                </c:pt>
                <c:pt idx="13251">
                  <c:v>1.83</c:v>
                </c:pt>
                <c:pt idx="13252">
                  <c:v>1.86</c:v>
                </c:pt>
                <c:pt idx="13253">
                  <c:v>1.79</c:v>
                </c:pt>
                <c:pt idx="13254">
                  <c:v>1.83</c:v>
                </c:pt>
                <c:pt idx="13255">
                  <c:v>1.79</c:v>
                </c:pt>
                <c:pt idx="13256">
                  <c:v>1.8</c:v>
                </c:pt>
                <c:pt idx="13257">
                  <c:v>1.86</c:v>
                </c:pt>
                <c:pt idx="13258">
                  <c:v>1.78</c:v>
                </c:pt>
                <c:pt idx="13259">
                  <c:v>1.74</c:v>
                </c:pt>
                <c:pt idx="13261">
                  <c:v>1.72</c:v>
                </c:pt>
                <c:pt idx="13262">
                  <c:v>1.75</c:v>
                </c:pt>
                <c:pt idx="13263">
                  <c:v>1.75</c:v>
                </c:pt>
                <c:pt idx="13264">
                  <c:v>1.72</c:v>
                </c:pt>
                <c:pt idx="13265">
                  <c:v>1.78</c:v>
                </c:pt>
                <c:pt idx="13266">
                  <c:v>1.68</c:v>
                </c:pt>
                <c:pt idx="13267">
                  <c:v>1.62</c:v>
                </c:pt>
                <c:pt idx="13268">
                  <c:v>1.61</c:v>
                </c:pt>
                <c:pt idx="13270">
                  <c:v>1.59</c:v>
                </c:pt>
                <c:pt idx="13271">
                  <c:v>1.59</c:v>
                </c:pt>
                <c:pt idx="13272">
                  <c:v>1.58</c:v>
                </c:pt>
                <c:pt idx="13273">
                  <c:v>1.58</c:v>
                </c:pt>
                <c:pt idx="13274">
                  <c:v>1.61</c:v>
                </c:pt>
                <c:pt idx="13275">
                  <c:v>1.66</c:v>
                </c:pt>
                <c:pt idx="13276">
                  <c:v>1.69</c:v>
                </c:pt>
                <c:pt idx="13278">
                  <c:v>1.7</c:v>
                </c:pt>
                <c:pt idx="13279">
                  <c:v>1.66</c:v>
                </c:pt>
                <c:pt idx="13280">
                  <c:v>1.64</c:v>
                </c:pt>
                <c:pt idx="13281">
                  <c:v>1.63</c:v>
                </c:pt>
                <c:pt idx="13282">
                  <c:v>1.62</c:v>
                </c:pt>
                <c:pt idx="13283">
                  <c:v>1.62</c:v>
                </c:pt>
                <c:pt idx="13284">
                  <c:v>1.63</c:v>
                </c:pt>
                <c:pt idx="13285">
                  <c:v>1.62</c:v>
                </c:pt>
                <c:pt idx="13286">
                  <c:v>1.6</c:v>
                </c:pt>
                <c:pt idx="13287">
                  <c:v>1.59</c:v>
                </c:pt>
                <c:pt idx="13288">
                  <c:v>1.64</c:v>
                </c:pt>
                <c:pt idx="13289">
                  <c:v>1.63</c:v>
                </c:pt>
                <c:pt idx="13290">
                  <c:v>1.66</c:v>
                </c:pt>
                <c:pt idx="13291">
                  <c:v>1.72</c:v>
                </c:pt>
                <c:pt idx="13292">
                  <c:v>1.74</c:v>
                </c:pt>
                <c:pt idx="13293">
                  <c:v>1.72</c:v>
                </c:pt>
                <c:pt idx="13294">
                  <c:v>1.78</c:v>
                </c:pt>
                <c:pt idx="13295">
                  <c:v>1.84</c:v>
                </c:pt>
                <c:pt idx="13296">
                  <c:v>1.82</c:v>
                </c:pt>
                <c:pt idx="13297">
                  <c:v>1.81</c:v>
                </c:pt>
                <c:pt idx="13298">
                  <c:v>1.77</c:v>
                </c:pt>
                <c:pt idx="13299">
                  <c:v>1.79</c:v>
                </c:pt>
                <c:pt idx="13301">
                  <c:v>1.77</c:v>
                </c:pt>
                <c:pt idx="13302">
                  <c:v>1.74</c:v>
                </c:pt>
                <c:pt idx="13303">
                  <c:v>1.73</c:v>
                </c:pt>
                <c:pt idx="13304">
                  <c:v>1.78</c:v>
                </c:pt>
                <c:pt idx="13306">
                  <c:v>1.86</c:v>
                </c:pt>
                <c:pt idx="13307">
                  <c:v>1.92</c:v>
                </c:pt>
                <c:pt idx="13308">
                  <c:v>1.93</c:v>
                </c:pt>
                <c:pt idx="13309">
                  <c:v>1.92</c:v>
                </c:pt>
                <c:pt idx="13310">
                  <c:v>1.89</c:v>
                </c:pt>
                <c:pt idx="13311">
                  <c:v>1.88</c:v>
                </c:pt>
                <c:pt idx="13312">
                  <c:v>1.91</c:v>
                </c:pt>
                <c:pt idx="13313">
                  <c:v>1.89</c:v>
                </c:pt>
                <c:pt idx="13314">
                  <c:v>1.89</c:v>
                </c:pt>
                <c:pt idx="13315">
                  <c:v>1.86</c:v>
                </c:pt>
                <c:pt idx="13316">
                  <c:v>1.84</c:v>
                </c:pt>
                <c:pt idx="13317">
                  <c:v>1.89</c:v>
                </c:pt>
                <c:pt idx="13318">
                  <c:v>1.87</c:v>
                </c:pt>
                <c:pt idx="13320">
                  <c:v>1.86</c:v>
                </c:pt>
                <c:pt idx="13321">
                  <c:v>1.86</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c:v>
                </c:pt>
                <c:pt idx="13347">
                  <c:v>1.89</c:v>
                </c:pt>
                <c:pt idx="13348">
                  <c:v>1.86</c:v>
                </c:pt>
                <c:pt idx="13349">
                  <c:v>1.88</c:v>
                </c:pt>
                <c:pt idx="13350">
                  <c:v>1.9</c:v>
                </c:pt>
                <c:pt idx="13351">
                  <c:v>1.95</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c:v>
                </c:pt>
                <c:pt idx="13363">
                  <c:v>1.93</c:v>
                </c:pt>
                <c:pt idx="13364">
                  <c:v>1.93</c:v>
                </c:pt>
                <c:pt idx="13365">
                  <c:v>1.92</c:v>
                </c:pt>
                <c:pt idx="13366">
                  <c:v>1.87</c:v>
                </c:pt>
                <c:pt idx="13367">
                  <c:v>1.87</c:v>
                </c:pt>
                <c:pt idx="13369">
                  <c:v>1.86</c:v>
                </c:pt>
                <c:pt idx="13370">
                  <c:v>1.88</c:v>
                </c:pt>
                <c:pt idx="13371">
                  <c:v>1.83</c:v>
                </c:pt>
                <c:pt idx="13372">
                  <c:v>1.78</c:v>
                </c:pt>
                <c:pt idx="13373">
                  <c:v>1.72</c:v>
                </c:pt>
                <c:pt idx="13374">
                  <c:v>1.76</c:v>
                </c:pt>
                <c:pt idx="13375">
                  <c:v>1.78</c:v>
                </c:pt>
                <c:pt idx="13376">
                  <c:v>1.84</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c:v>
                </c:pt>
                <c:pt idx="13389">
                  <c:v>1.7</c:v>
                </c:pt>
                <c:pt idx="13390">
                  <c:v>1.7</c:v>
                </c:pt>
                <c:pt idx="13391">
                  <c:v>1.66</c:v>
                </c:pt>
                <c:pt idx="13392">
                  <c:v>1.66</c:v>
                </c:pt>
                <c:pt idx="13393">
                  <c:v>1.78</c:v>
                </c:pt>
                <c:pt idx="13394">
                  <c:v>1.8</c:v>
                </c:pt>
                <c:pt idx="13395">
                  <c:v>1.82</c:v>
                </c:pt>
                <c:pt idx="13396">
                  <c:v>1.81</c:v>
                </c:pt>
                <c:pt idx="13397">
                  <c:v>1.81</c:v>
                </c:pt>
                <c:pt idx="13398">
                  <c:v>1.9</c:v>
                </c:pt>
                <c:pt idx="13399">
                  <c:v>1.92</c:v>
                </c:pt>
                <c:pt idx="13400">
                  <c:v>1.96</c:v>
                </c:pt>
                <c:pt idx="13401">
                  <c:v>1.94</c:v>
                </c:pt>
                <c:pt idx="13402">
                  <c:v>1.87</c:v>
                </c:pt>
                <c:pt idx="13403">
                  <c:v>1.95</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c:v>
                </c:pt>
                <c:pt idx="13445">
                  <c:v>2.5499999999999998</c:v>
                </c:pt>
                <c:pt idx="13446">
                  <c:v>2.52</c:v>
                </c:pt>
                <c:pt idx="13447">
                  <c:v>2.56</c:v>
                </c:pt>
                <c:pt idx="13448">
                  <c:v>2.5</c:v>
                </c:pt>
                <c:pt idx="13449">
                  <c:v>2.5</c:v>
                </c:pt>
                <c:pt idx="13450">
                  <c:v>2.5299999999999998</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c:v>
                </c:pt>
                <c:pt idx="13464">
                  <c:v>2.61</c:v>
                </c:pt>
                <c:pt idx="13465">
                  <c:v>2.71</c:v>
                </c:pt>
                <c:pt idx="13466">
                  <c:v>2.71</c:v>
                </c:pt>
                <c:pt idx="13467">
                  <c:v>2.77</c:v>
                </c:pt>
                <c:pt idx="13468">
                  <c:v>2.84</c:v>
                </c:pt>
                <c:pt idx="13469">
                  <c:v>2.88</c:v>
                </c:pt>
                <c:pt idx="13470">
                  <c:v>2.82</c:v>
                </c:pt>
                <c:pt idx="13471">
                  <c:v>2.87</c:v>
                </c:pt>
                <c:pt idx="13472">
                  <c:v>2.9</c:v>
                </c:pt>
                <c:pt idx="13473">
                  <c:v>2.82</c:v>
                </c:pt>
                <c:pt idx="13474">
                  <c:v>2.79</c:v>
                </c:pt>
                <c:pt idx="13475">
                  <c:v>2.72</c:v>
                </c:pt>
                <c:pt idx="13476">
                  <c:v>2.78</c:v>
                </c:pt>
                <c:pt idx="13477">
                  <c:v>2.75</c:v>
                </c:pt>
                <c:pt idx="13478">
                  <c:v>2.78</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2.72</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2.5299999999999998</c:v>
                </c:pt>
                <c:pt idx="13518">
                  <c:v>2.5299999999999998</c:v>
                </c:pt>
                <c:pt idx="13519">
                  <c:v>2.54</c:v>
                </c:pt>
                <c:pt idx="13520">
                  <c:v>2.5299999999999998</c:v>
                </c:pt>
                <c:pt idx="13521">
                  <c:v>2.5499999999999998</c:v>
                </c:pt>
                <c:pt idx="13522">
                  <c:v>2.57</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2.97</c:v>
                </c:pt>
                <c:pt idx="13573">
                  <c:v>2.88</c:v>
                </c:pt>
                <c:pt idx="13574">
                  <c:v>2.84</c:v>
                </c:pt>
                <c:pt idx="13575">
                  <c:v>2.88</c:v>
                </c:pt>
                <c:pt idx="13576">
                  <c:v>2.9</c:v>
                </c:pt>
                <c:pt idx="13577">
                  <c:v>2.86</c:v>
                </c:pt>
                <c:pt idx="13578">
                  <c:v>2.84</c:v>
                </c:pt>
                <c:pt idx="13580">
                  <c:v>2.85</c:v>
                </c:pt>
                <c:pt idx="13581">
                  <c:v>2.87</c:v>
                </c:pt>
                <c:pt idx="13582">
                  <c:v>2.79</c:v>
                </c:pt>
                <c:pt idx="13583">
                  <c:v>2.75</c:v>
                </c:pt>
                <c:pt idx="13584">
                  <c:v>2.78</c:v>
                </c:pt>
                <c:pt idx="13585">
                  <c:v>2.77</c:v>
                </c:pt>
                <c:pt idx="13586">
                  <c:v>2.69</c:v>
                </c:pt>
                <c:pt idx="13587">
                  <c:v>2.72</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c:v>
                </c:pt>
                <c:pt idx="13622">
                  <c:v>2.79</c:v>
                </c:pt>
                <c:pt idx="13623">
                  <c:v>2.75</c:v>
                </c:pt>
                <c:pt idx="13624">
                  <c:v>2.74</c:v>
                </c:pt>
                <c:pt idx="13625">
                  <c:v>2.75</c:v>
                </c:pt>
                <c:pt idx="13626">
                  <c:v>2.71</c:v>
                </c:pt>
                <c:pt idx="13627">
                  <c:v>2.69</c:v>
                </c:pt>
                <c:pt idx="13628">
                  <c:v>2.73</c:v>
                </c:pt>
                <c:pt idx="13629">
                  <c:v>2.73</c:v>
                </c:pt>
                <c:pt idx="13630">
                  <c:v>2.77</c:v>
                </c:pt>
                <c:pt idx="13631">
                  <c:v>2.82</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c:v>
                </c:pt>
                <c:pt idx="13692">
                  <c:v>2.5299999999999998</c:v>
                </c:pt>
                <c:pt idx="13693">
                  <c:v>2.54</c:v>
                </c:pt>
                <c:pt idx="13694">
                  <c:v>2.5299999999999998</c:v>
                </c:pt>
                <c:pt idx="13695">
                  <c:v>2.58</c:v>
                </c:pt>
                <c:pt idx="13696">
                  <c:v>2.64</c:v>
                </c:pt>
                <c:pt idx="13697">
                  <c:v>2.65</c:v>
                </c:pt>
                <c:pt idx="13699">
                  <c:v>2.63</c:v>
                </c:pt>
                <c:pt idx="13700">
                  <c:v>2.58</c:v>
                </c:pt>
                <c:pt idx="13701">
                  <c:v>2.57</c:v>
                </c:pt>
                <c:pt idx="13702">
                  <c:v>2.5499999999999998</c:v>
                </c:pt>
                <c:pt idx="13703">
                  <c:v>2.5299999999999998</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c:v>
                </c:pt>
                <c:pt idx="13755">
                  <c:v>2.54</c:v>
                </c:pt>
                <c:pt idx="13756">
                  <c:v>2.57</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2.2799999999999998</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c:v>
                </c:pt>
                <c:pt idx="13836">
                  <c:v>1.86</c:v>
                </c:pt>
                <c:pt idx="13837">
                  <c:v>1.77</c:v>
                </c:pt>
                <c:pt idx="13838">
                  <c:v>1.83</c:v>
                </c:pt>
                <c:pt idx="13840">
                  <c:v>1.82</c:v>
                </c:pt>
                <c:pt idx="13841">
                  <c:v>1.87</c:v>
                </c:pt>
                <c:pt idx="13842">
                  <c:v>1.9</c:v>
                </c:pt>
                <c:pt idx="13843">
                  <c:v>1.81</c:v>
                </c:pt>
                <c:pt idx="13844">
                  <c:v>1.83</c:v>
                </c:pt>
                <c:pt idx="13845">
                  <c:v>1.83</c:v>
                </c:pt>
                <c:pt idx="13846">
                  <c:v>1.73</c:v>
                </c:pt>
                <c:pt idx="13847">
                  <c:v>1.77</c:v>
                </c:pt>
                <c:pt idx="13848">
                  <c:v>1.68</c:v>
                </c:pt>
                <c:pt idx="13849">
                  <c:v>1.68</c:v>
                </c:pt>
                <c:pt idx="13850">
                  <c:v>1.79</c:v>
                </c:pt>
                <c:pt idx="13851">
                  <c:v>1.81</c:v>
                </c:pt>
                <c:pt idx="13852">
                  <c:v>1.83</c:v>
                </c:pt>
                <c:pt idx="13853">
                  <c:v>1.95</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c:v>
                </c:pt>
                <c:pt idx="13882">
                  <c:v>1.98</c:v>
                </c:pt>
                <c:pt idx="13883">
                  <c:v>1.93</c:v>
                </c:pt>
                <c:pt idx="13884">
                  <c:v>1.92</c:v>
                </c:pt>
                <c:pt idx="13885">
                  <c:v>1.88</c:v>
                </c:pt>
                <c:pt idx="13886">
                  <c:v>1.93</c:v>
                </c:pt>
                <c:pt idx="13887">
                  <c:v>2.0099999999999998</c:v>
                </c:pt>
                <c:pt idx="13888">
                  <c:v>1.95</c:v>
                </c:pt>
                <c:pt idx="13889">
                  <c:v>1.96</c:v>
                </c:pt>
                <c:pt idx="13890">
                  <c:v>1.94</c:v>
                </c:pt>
                <c:pt idx="13891">
                  <c:v>1.87</c:v>
                </c:pt>
                <c:pt idx="13892">
                  <c:v>1.92</c:v>
                </c:pt>
                <c:pt idx="13893">
                  <c:v>1.85</c:v>
                </c:pt>
                <c:pt idx="13894">
                  <c:v>1.92</c:v>
                </c:pt>
                <c:pt idx="13895">
                  <c:v>1.89</c:v>
                </c:pt>
                <c:pt idx="13896">
                  <c:v>1.92</c:v>
                </c:pt>
                <c:pt idx="13897">
                  <c:v>1.97</c:v>
                </c:pt>
                <c:pt idx="13898">
                  <c:v>1.96</c:v>
                </c:pt>
                <c:pt idx="13899">
                  <c:v>1.94</c:v>
                </c:pt>
                <c:pt idx="13900">
                  <c:v>1.9</c:v>
                </c:pt>
                <c:pt idx="13901">
                  <c:v>1.91</c:v>
                </c:pt>
                <c:pt idx="13902">
                  <c:v>1.9</c:v>
                </c:pt>
                <c:pt idx="13903">
                  <c:v>1.87</c:v>
                </c:pt>
                <c:pt idx="13904">
                  <c:v>1.9</c:v>
                </c:pt>
                <c:pt idx="13905">
                  <c:v>1.92</c:v>
                </c:pt>
                <c:pt idx="13906">
                  <c:v>1.99</c:v>
                </c:pt>
                <c:pt idx="13907">
                  <c:v>1.96</c:v>
                </c:pt>
                <c:pt idx="13908">
                  <c:v>1.93</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2.2799999999999998</c:v>
                </c:pt>
                <c:pt idx="13920">
                  <c:v>2.2799999999999998</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2.2799999999999998</c:v>
                </c:pt>
                <c:pt idx="13973">
                  <c:v>2.27</c:v>
                </c:pt>
                <c:pt idx="13974">
                  <c:v>2.23</c:v>
                </c:pt>
                <c:pt idx="13975">
                  <c:v>2.2599999999999998</c:v>
                </c:pt>
                <c:pt idx="13976">
                  <c:v>2.29</c:v>
                </c:pt>
                <c:pt idx="13977">
                  <c:v>2.2799999999999998</c:v>
                </c:pt>
                <c:pt idx="13978">
                  <c:v>2.2000000000000002</c:v>
                </c:pt>
                <c:pt idx="13979">
                  <c:v>2.16</c:v>
                </c:pt>
                <c:pt idx="13980">
                  <c:v>2.23</c:v>
                </c:pt>
                <c:pt idx="13981">
                  <c:v>2.2799999999999998</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2.2799999999999998</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2.2799999999999998</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2.2799999999999998</c:v>
                </c:pt>
                <c:pt idx="14069">
                  <c:v>2.23</c:v>
                </c:pt>
                <c:pt idx="14070">
                  <c:v>2.2400000000000002</c:v>
                </c:pt>
                <c:pt idx="14071">
                  <c:v>2.2200000000000002</c:v>
                </c:pt>
                <c:pt idx="14072">
                  <c:v>2.2400000000000002</c:v>
                </c:pt>
                <c:pt idx="14073">
                  <c:v>2.13</c:v>
                </c:pt>
                <c:pt idx="14074">
                  <c:v>2.23</c:v>
                </c:pt>
                <c:pt idx="14075">
                  <c:v>2.2799999999999998</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1.86</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1.84</c:v>
                </c:pt>
                <c:pt idx="14132">
                  <c:v>1.83</c:v>
                </c:pt>
                <c:pt idx="14133">
                  <c:v>1.88</c:v>
                </c:pt>
                <c:pt idx="14134">
                  <c:v>1.91</c:v>
                </c:pt>
                <c:pt idx="14135">
                  <c:v>1.83</c:v>
                </c:pt>
                <c:pt idx="14136">
                  <c:v>1.9</c:v>
                </c:pt>
                <c:pt idx="14137">
                  <c:v>1.93</c:v>
                </c:pt>
                <c:pt idx="14138">
                  <c:v>1.98</c:v>
                </c:pt>
                <c:pt idx="14139">
                  <c:v>1.97</c:v>
                </c:pt>
                <c:pt idx="14140">
                  <c:v>1.97</c:v>
                </c:pt>
                <c:pt idx="14141">
                  <c:v>1.94</c:v>
                </c:pt>
                <c:pt idx="14142">
                  <c:v>1.91</c:v>
                </c:pt>
                <c:pt idx="14143">
                  <c:v>1.88</c:v>
                </c:pt>
                <c:pt idx="14144">
                  <c:v>1.92</c:v>
                </c:pt>
                <c:pt idx="14145">
                  <c:v>1.94</c:v>
                </c:pt>
                <c:pt idx="14146">
                  <c:v>1.88</c:v>
                </c:pt>
                <c:pt idx="14147">
                  <c:v>1.91</c:v>
                </c:pt>
                <c:pt idx="14149">
                  <c:v>1.89</c:v>
                </c:pt>
                <c:pt idx="14150">
                  <c:v>1.81</c:v>
                </c:pt>
                <c:pt idx="14151">
                  <c:v>1.83</c:v>
                </c:pt>
                <c:pt idx="14152">
                  <c:v>1.78</c:v>
                </c:pt>
                <c:pt idx="14153">
                  <c:v>1.79</c:v>
                </c:pt>
                <c:pt idx="14154">
                  <c:v>1.78</c:v>
                </c:pt>
                <c:pt idx="14155">
                  <c:v>1.73</c:v>
                </c:pt>
                <c:pt idx="14156">
                  <c:v>1.76</c:v>
                </c:pt>
                <c:pt idx="14157">
                  <c:v>1.7</c:v>
                </c:pt>
                <c:pt idx="14158">
                  <c:v>1.72</c:v>
                </c:pt>
                <c:pt idx="14159">
                  <c:v>1.73</c:v>
                </c:pt>
                <c:pt idx="14160">
                  <c:v>1.79</c:v>
                </c:pt>
                <c:pt idx="14161">
                  <c:v>1.77</c:v>
                </c:pt>
                <c:pt idx="14162">
                  <c:v>1.8</c:v>
                </c:pt>
                <c:pt idx="14163">
                  <c:v>1.76</c:v>
                </c:pt>
                <c:pt idx="14164">
                  <c:v>1.78</c:v>
                </c:pt>
                <c:pt idx="14165">
                  <c:v>1.79</c:v>
                </c:pt>
                <c:pt idx="14166">
                  <c:v>1.85</c:v>
                </c:pt>
                <c:pt idx="14167">
                  <c:v>1.88</c:v>
                </c:pt>
                <c:pt idx="14168">
                  <c:v>1.89</c:v>
                </c:pt>
                <c:pt idx="14169">
                  <c:v>1.91</c:v>
                </c:pt>
                <c:pt idx="14170">
                  <c:v>1.94</c:v>
                </c:pt>
                <c:pt idx="14171">
                  <c:v>1.87</c:v>
                </c:pt>
                <c:pt idx="14172">
                  <c:v>1.84</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1.84</c:v>
                </c:pt>
                <c:pt idx="14190">
                  <c:v>1.86</c:v>
                </c:pt>
                <c:pt idx="14191">
                  <c:v>1.87</c:v>
                </c:pt>
                <c:pt idx="14192">
                  <c:v>1.83</c:v>
                </c:pt>
                <c:pt idx="14193">
                  <c:v>1.85</c:v>
                </c:pt>
                <c:pt idx="14195">
                  <c:v>1.84</c:v>
                </c:pt>
                <c:pt idx="14196">
                  <c:v>1.85</c:v>
                </c:pt>
                <c:pt idx="14197">
                  <c:v>1.81</c:v>
                </c:pt>
                <c:pt idx="14198">
                  <c:v>1.71</c:v>
                </c:pt>
                <c:pt idx="14199">
                  <c:v>1.73</c:v>
                </c:pt>
                <c:pt idx="14200">
                  <c:v>1.72</c:v>
                </c:pt>
                <c:pt idx="14201">
                  <c:v>1.71</c:v>
                </c:pt>
                <c:pt idx="14202">
                  <c:v>1.68</c:v>
                </c:pt>
                <c:pt idx="14203">
                  <c:v>1.64</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1.59</c:v>
                </c:pt>
                <c:pt idx="14230">
                  <c:v>1.56</c:v>
                </c:pt>
                <c:pt idx="14231">
                  <c:v>1.59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1.59</c:v>
                </c:pt>
                <c:pt idx="14244">
                  <c:v>1.59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1.61</c:v>
                </c:pt>
                <c:pt idx="14268">
                  <c:v>1.67</c:v>
                </c:pt>
                <c:pt idx="14269">
                  <c:v>1.68</c:v>
                </c:pt>
                <c:pt idx="14270">
                  <c:v>1.73</c:v>
                </c:pt>
                <c:pt idx="14271">
                  <c:v>1.7</c:v>
                </c:pt>
                <c:pt idx="14272">
                  <c:v>1.71</c:v>
                </c:pt>
                <c:pt idx="14273">
                  <c:v>1.7</c:v>
                </c:pt>
                <c:pt idx="14274">
                  <c:v>1.7</c:v>
                </c:pt>
                <c:pt idx="14275">
                  <c:v>1.69</c:v>
                </c:pt>
                <c:pt idx="14276">
                  <c:v>1.66</c:v>
                </c:pt>
                <c:pt idx="14277">
                  <c:v>1.63</c:v>
                </c:pt>
                <c:pt idx="14278">
                  <c:v>1.62</c:v>
                </c:pt>
                <c:pt idx="14279">
                  <c:v>1.59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1.86</c:v>
                </c:pt>
                <c:pt idx="14304">
                  <c:v>1.84</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c:v>
                </c:pt>
                <c:pt idx="14341">
                  <c:v>2.5499999999999998</c:v>
                </c:pt>
                <c:pt idx="14342">
                  <c:v>2.5499999999999998</c:v>
                </c:pt>
                <c:pt idx="14343">
                  <c:v>2.5499999999999998</c:v>
                </c:pt>
                <c:pt idx="14345">
                  <c:v>2.57</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2.5299999999999998</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c:v>
                </c:pt>
                <c:pt idx="14397">
                  <c:v>2.6</c:v>
                </c:pt>
                <c:pt idx="14398">
                  <c:v>2.58</c:v>
                </c:pt>
                <c:pt idx="14399">
                  <c:v>2.62</c:v>
                </c:pt>
                <c:pt idx="14400">
                  <c:v>2.6</c:v>
                </c:pt>
                <c:pt idx="14401">
                  <c:v>2.5099999999999998</c:v>
                </c:pt>
                <c:pt idx="14402">
                  <c:v>2.5299999999999998</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2.2799999999999998</c:v>
                </c:pt>
                <c:pt idx="14422">
                  <c:v>2.2400000000000002</c:v>
                </c:pt>
                <c:pt idx="14424">
                  <c:v>2.2599999999999998</c:v>
                </c:pt>
                <c:pt idx="14425">
                  <c:v>2.1800000000000002</c:v>
                </c:pt>
                <c:pt idx="14426">
                  <c:v>2.21</c:v>
                </c:pt>
                <c:pt idx="14427">
                  <c:v>2.2400000000000002</c:v>
                </c:pt>
                <c:pt idx="14428">
                  <c:v>2.2400000000000002</c:v>
                </c:pt>
                <c:pt idx="14429">
                  <c:v>2.2799999999999998</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2.2799999999999998</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2.2799999999999998</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c:v>
                </c:pt>
                <c:pt idx="14622">
                  <c:v>2.62</c:v>
                </c:pt>
                <c:pt idx="14623">
                  <c:v>2.64</c:v>
                </c:pt>
                <c:pt idx="14624">
                  <c:v>2.66</c:v>
                </c:pt>
                <c:pt idx="14625">
                  <c:v>2.63</c:v>
                </c:pt>
                <c:pt idx="14626">
                  <c:v>2.65</c:v>
                </c:pt>
                <c:pt idx="14627">
                  <c:v>2.63</c:v>
                </c:pt>
                <c:pt idx="14628">
                  <c:v>2.66</c:v>
                </c:pt>
                <c:pt idx="14629">
                  <c:v>2.7</c:v>
                </c:pt>
                <c:pt idx="14630">
                  <c:v>2.73</c:v>
                </c:pt>
                <c:pt idx="14631">
                  <c:v>2.72</c:v>
                </c:pt>
                <c:pt idx="14632">
                  <c:v>2.78</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c:v>
                </c:pt>
                <c:pt idx="14663">
                  <c:v>2.85</c:v>
                </c:pt>
                <c:pt idx="14664">
                  <c:v>2.85</c:v>
                </c:pt>
                <c:pt idx="14665">
                  <c:v>2.89</c:v>
                </c:pt>
                <c:pt idx="14666">
                  <c:v>2.89</c:v>
                </c:pt>
                <c:pt idx="14667">
                  <c:v>2.83</c:v>
                </c:pt>
                <c:pt idx="14668">
                  <c:v>2.82</c:v>
                </c:pt>
                <c:pt idx="14669">
                  <c:v>2.85</c:v>
                </c:pt>
                <c:pt idx="14670">
                  <c:v>2.78</c:v>
                </c:pt>
                <c:pt idx="14671">
                  <c:v>2.77</c:v>
                </c:pt>
                <c:pt idx="14672">
                  <c:v>2.74</c:v>
                </c:pt>
                <c:pt idx="14674">
                  <c:v>2.73</c:v>
                </c:pt>
                <c:pt idx="14675">
                  <c:v>2.79</c:v>
                </c:pt>
                <c:pt idx="14676">
                  <c:v>2.79</c:v>
                </c:pt>
                <c:pt idx="14677">
                  <c:v>2.83</c:v>
                </c:pt>
                <c:pt idx="14678">
                  <c:v>2.77</c:v>
                </c:pt>
                <c:pt idx="14679">
                  <c:v>2.78</c:v>
                </c:pt>
                <c:pt idx="14680">
                  <c:v>2.8</c:v>
                </c:pt>
                <c:pt idx="14681">
                  <c:v>2.79</c:v>
                </c:pt>
                <c:pt idx="14682">
                  <c:v>2.83</c:v>
                </c:pt>
                <c:pt idx="14683">
                  <c:v>2.82</c:v>
                </c:pt>
                <c:pt idx="14684">
                  <c:v>2.83</c:v>
                </c:pt>
                <c:pt idx="14685">
                  <c:v>2.82</c:v>
                </c:pt>
                <c:pt idx="14686">
                  <c:v>2.87</c:v>
                </c:pt>
                <c:pt idx="14687">
                  <c:v>2.92</c:v>
                </c:pt>
                <c:pt idx="14688">
                  <c:v>2.96</c:v>
                </c:pt>
                <c:pt idx="14689">
                  <c:v>2.98</c:v>
                </c:pt>
                <c:pt idx="14690">
                  <c:v>3</c:v>
                </c:pt>
                <c:pt idx="14691">
                  <c:v>3.03</c:v>
                </c:pt>
                <c:pt idx="14692">
                  <c:v>3</c:v>
                </c:pt>
                <c:pt idx="14693">
                  <c:v>2.96</c:v>
                </c:pt>
                <c:pt idx="14694">
                  <c:v>2.95</c:v>
                </c:pt>
                <c:pt idx="14695">
                  <c:v>2.97</c:v>
                </c:pt>
                <c:pt idx="14696">
                  <c:v>2.97</c:v>
                </c:pt>
                <c:pt idx="14697">
                  <c:v>2.94</c:v>
                </c:pt>
                <c:pt idx="14698">
                  <c:v>2.95</c:v>
                </c:pt>
                <c:pt idx="14699">
                  <c:v>2.95</c:v>
                </c:pt>
                <c:pt idx="14700">
                  <c:v>2.97</c:v>
                </c:pt>
                <c:pt idx="14701">
                  <c:v>3</c:v>
                </c:pt>
                <c:pt idx="14702">
                  <c:v>2.97</c:v>
                </c:pt>
                <c:pt idx="14703">
                  <c:v>2.97</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2.97</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c:v>
                </c:pt>
                <c:pt idx="14775">
                  <c:v>2.85</c:v>
                </c:pt>
                <c:pt idx="14776">
                  <c:v>2.82</c:v>
                </c:pt>
                <c:pt idx="14777">
                  <c:v>2.82</c:v>
                </c:pt>
                <c:pt idx="14778">
                  <c:v>2.82</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2.97</c:v>
                </c:pt>
                <c:pt idx="14792">
                  <c:v>2.97</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c:v>
                </c:pt>
                <c:pt idx="14861">
                  <c:v>2.77</c:v>
                </c:pt>
                <c:pt idx="14862">
                  <c:v>2.79</c:v>
                </c:pt>
                <c:pt idx="14863">
                  <c:v>2.79</c:v>
                </c:pt>
                <c:pt idx="14864">
                  <c:v>2.74</c:v>
                </c:pt>
                <c:pt idx="14866">
                  <c:v>2.81</c:v>
                </c:pt>
                <c:pt idx="14867">
                  <c:v>2.77</c:v>
                </c:pt>
                <c:pt idx="14868">
                  <c:v>2.72</c:v>
                </c:pt>
                <c:pt idx="14869">
                  <c:v>2.69</c:v>
                </c:pt>
                <c:pt idx="14871">
                  <c:v>2.66</c:v>
                </c:pt>
                <c:pt idx="14872">
                  <c:v>2.56</c:v>
                </c:pt>
                <c:pt idx="14873">
                  <c:v>2.67</c:v>
                </c:pt>
                <c:pt idx="14874">
                  <c:v>2.7</c:v>
                </c:pt>
                <c:pt idx="14875">
                  <c:v>2.73</c:v>
                </c:pt>
                <c:pt idx="14876">
                  <c:v>2.74</c:v>
                </c:pt>
                <c:pt idx="14877">
                  <c:v>2.74</c:v>
                </c:pt>
                <c:pt idx="14878">
                  <c:v>2.71</c:v>
                </c:pt>
                <c:pt idx="14879">
                  <c:v>2.71</c:v>
                </c:pt>
                <c:pt idx="14880">
                  <c:v>2.72</c:v>
                </c:pt>
                <c:pt idx="14881">
                  <c:v>2.73</c:v>
                </c:pt>
                <c:pt idx="14882">
                  <c:v>2.75</c:v>
                </c:pt>
                <c:pt idx="14883">
                  <c:v>2.79</c:v>
                </c:pt>
                <c:pt idx="14885">
                  <c:v>2.74</c:v>
                </c:pt>
                <c:pt idx="14886">
                  <c:v>2.76</c:v>
                </c:pt>
                <c:pt idx="14887">
                  <c:v>2.72</c:v>
                </c:pt>
                <c:pt idx="14888">
                  <c:v>2.76</c:v>
                </c:pt>
                <c:pt idx="14889">
                  <c:v>2.75</c:v>
                </c:pt>
                <c:pt idx="14890">
                  <c:v>2.72</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2.72</c:v>
                </c:pt>
                <c:pt idx="14915">
                  <c:v>2.72</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c:v>
                </c:pt>
                <c:pt idx="14949">
                  <c:v>2.59</c:v>
                </c:pt>
                <c:pt idx="14950">
                  <c:v>2.57</c:v>
                </c:pt>
                <c:pt idx="14951">
                  <c:v>2.5299999999999998</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1.86</c:v>
                </c:pt>
                <c:pt idx="15024">
                  <c:v>1.75</c:v>
                </c:pt>
                <c:pt idx="15025">
                  <c:v>1.73</c:v>
                </c:pt>
                <c:pt idx="15026">
                  <c:v>1.71</c:v>
                </c:pt>
                <c:pt idx="15027">
                  <c:v>1.72</c:v>
                </c:pt>
                <c:pt idx="15028">
                  <c:v>1.74</c:v>
                </c:pt>
                <c:pt idx="15029">
                  <c:v>1.65</c:v>
                </c:pt>
                <c:pt idx="15030">
                  <c:v>1.68</c:v>
                </c:pt>
                <c:pt idx="15031">
                  <c:v>1.59</c:v>
                </c:pt>
                <c:pt idx="15032">
                  <c:v>1.52</c:v>
                </c:pt>
                <c:pt idx="15033">
                  <c:v>1.55</c:v>
                </c:pt>
                <c:pt idx="15034">
                  <c:v>1.6</c:v>
                </c:pt>
                <c:pt idx="15035">
                  <c:v>1.55</c:v>
                </c:pt>
                <c:pt idx="15036">
                  <c:v>1.59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1.84</c:v>
                </c:pt>
                <c:pt idx="15055">
                  <c:v>1.81</c:v>
                </c:pt>
                <c:pt idx="15056">
                  <c:v>1.8</c:v>
                </c:pt>
                <c:pt idx="15057">
                  <c:v>1.79</c:v>
                </c:pt>
                <c:pt idx="15058">
                  <c:v>1.74</c:v>
                </c:pt>
                <c:pt idx="15059">
                  <c:v>1.72</c:v>
                </c:pt>
                <c:pt idx="15060">
                  <c:v>1.64</c:v>
                </c:pt>
                <c:pt idx="15061">
                  <c:v>1.73</c:v>
                </c:pt>
                <c:pt idx="15062">
                  <c:v>1.7</c:v>
                </c:pt>
                <c:pt idx="15063">
                  <c:v>1.69</c:v>
                </c:pt>
                <c:pt idx="15064">
                  <c:v>1.68</c:v>
                </c:pt>
                <c:pt idx="15065">
                  <c:v>1.65</c:v>
                </c:pt>
                <c:pt idx="15066">
                  <c:v>1.6</c:v>
                </c:pt>
                <c:pt idx="15067">
                  <c:v>1.54</c:v>
                </c:pt>
                <c:pt idx="15068">
                  <c:v>1.52</c:v>
                </c:pt>
                <c:pt idx="15069">
                  <c:v>1.56</c:v>
                </c:pt>
                <c:pt idx="15070">
                  <c:v>1.54</c:v>
                </c:pt>
                <c:pt idx="15071">
                  <c:v>1.59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1.84</c:v>
                </c:pt>
                <c:pt idx="15086">
                  <c:v>1.78</c:v>
                </c:pt>
                <c:pt idx="15087">
                  <c:v>1.69</c:v>
                </c:pt>
                <c:pt idx="15088">
                  <c:v>1.73</c:v>
                </c:pt>
                <c:pt idx="15089">
                  <c:v>1.79</c:v>
                </c:pt>
                <c:pt idx="15090">
                  <c:v>1.86</c:v>
                </c:pt>
                <c:pt idx="15091">
                  <c:v>1.81</c:v>
                </c:pt>
                <c:pt idx="15092">
                  <c:v>1.92</c:v>
                </c:pt>
                <c:pt idx="15093">
                  <c:v>1.94</c:v>
                </c:pt>
                <c:pt idx="15095">
                  <c:v>1.92</c:v>
                </c:pt>
                <c:pt idx="15096">
                  <c:v>1.88</c:v>
                </c:pt>
                <c:pt idx="15097">
                  <c:v>1.82</c:v>
                </c:pt>
                <c:pt idx="15098">
                  <c:v>1.84</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1.84</c:v>
                </c:pt>
                <c:pt idx="15114">
                  <c:v>1.83</c:v>
                </c:pt>
                <c:pt idx="15115">
                  <c:v>1.85</c:v>
                </c:pt>
                <c:pt idx="15116">
                  <c:v>1.79</c:v>
                </c:pt>
                <c:pt idx="15117">
                  <c:v>1.9</c:v>
                </c:pt>
                <c:pt idx="15118">
                  <c:v>1.82</c:v>
                </c:pt>
                <c:pt idx="15119">
                  <c:v>1.89</c:v>
                </c:pt>
                <c:pt idx="15120">
                  <c:v>1.89</c:v>
                </c:pt>
                <c:pt idx="15121">
                  <c:v>1.92</c:v>
                </c:pt>
                <c:pt idx="15122">
                  <c:v>1.92</c:v>
                </c:pt>
                <c:pt idx="15123">
                  <c:v>1.92</c:v>
                </c:pt>
                <c:pt idx="15124">
                  <c:v>1.93</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1.84</c:v>
                </c:pt>
                <c:pt idx="15145">
                  <c:v>1.78</c:v>
                </c:pt>
                <c:pt idx="15146">
                  <c:v>1.77</c:v>
                </c:pt>
                <c:pt idx="15147">
                  <c:v>1.74</c:v>
                </c:pt>
                <c:pt idx="15148">
                  <c:v>1.7</c:v>
                </c:pt>
                <c:pt idx="15149">
                  <c:v>1.61</c:v>
                </c:pt>
                <c:pt idx="15150">
                  <c:v>1.65</c:v>
                </c:pt>
                <c:pt idx="15151">
                  <c:v>1.6</c:v>
                </c:pt>
                <c:pt idx="15152">
                  <c:v>1.57</c:v>
                </c:pt>
                <c:pt idx="15153">
                  <c:v>1.51</c:v>
                </c:pt>
                <c:pt idx="15154">
                  <c:v>1.54</c:v>
                </c:pt>
                <c:pt idx="15155">
                  <c:v>1.61</c:v>
                </c:pt>
                <c:pt idx="15156">
                  <c:v>1.66</c:v>
                </c:pt>
                <c:pt idx="15157">
                  <c:v>1.65</c:v>
                </c:pt>
                <c:pt idx="15158">
                  <c:v>1.59</c:v>
                </c:pt>
                <c:pt idx="15159">
                  <c:v>1.56</c:v>
                </c:pt>
                <c:pt idx="15160">
                  <c:v>1.59</c:v>
                </c:pt>
                <c:pt idx="15161">
                  <c:v>1.62</c:v>
                </c:pt>
                <c:pt idx="15162">
                  <c:v>1.61</c:v>
                </c:pt>
                <c:pt idx="15163">
                  <c:v>1.59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c:v>
                </c:pt>
                <c:pt idx="15182">
                  <c:v>0.88</c:v>
                </c:pt>
                <c:pt idx="15183">
                  <c:v>0.94</c:v>
                </c:pt>
                <c:pt idx="15184">
                  <c:v>0.73</c:v>
                </c:pt>
                <c:pt idx="15185">
                  <c:v>1.02</c:v>
                </c:pt>
                <c:pt idx="15186">
                  <c:v>1.18</c:v>
                </c:pt>
                <c:pt idx="15187">
                  <c:v>1.1200000000000001</c:v>
                </c:pt>
                <c:pt idx="15188">
                  <c:v>0.92</c:v>
                </c:pt>
                <c:pt idx="15189">
                  <c:v>0.76</c:v>
                </c:pt>
                <c:pt idx="15190">
                  <c:v>0.84</c:v>
                </c:pt>
                <c:pt idx="15191">
                  <c:v>0.88</c:v>
                </c:pt>
                <c:pt idx="15192">
                  <c:v>0.83</c:v>
                </c:pt>
                <c:pt idx="15193">
                  <c:v>0.72</c:v>
                </c:pt>
                <c:pt idx="15194">
                  <c:v>0.7</c:v>
                </c:pt>
                <c:pt idx="15195">
                  <c:v>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c:v>
                </c:pt>
                <c:pt idx="15214">
                  <c:v>0.67</c:v>
                </c:pt>
                <c:pt idx="15215">
                  <c:v>0.62</c:v>
                </c:pt>
                <c:pt idx="15216">
                  <c:v>0.63</c:v>
                </c:pt>
                <c:pt idx="15217">
                  <c:v>0.64</c:v>
                </c:pt>
                <c:pt idx="15218">
                  <c:v>0.64</c:v>
                </c:pt>
                <c:pt idx="15219">
                  <c:v>0.64</c:v>
                </c:pt>
                <c:pt idx="15220">
                  <c:v>0.66</c:v>
                </c:pt>
                <c:pt idx="15221">
                  <c:v>0.72</c:v>
                </c:pt>
                <c:pt idx="15222">
                  <c:v>0.63</c:v>
                </c:pt>
                <c:pt idx="15223">
                  <c:v>0.69</c:v>
                </c:pt>
                <c:pt idx="15224">
                  <c:v>0.73</c:v>
                </c:pt>
                <c:pt idx="15225">
                  <c:v>0.69</c:v>
                </c:pt>
                <c:pt idx="15226">
                  <c:v>0.64</c:v>
                </c:pt>
                <c:pt idx="15227">
                  <c:v>0.63</c:v>
                </c:pt>
                <c:pt idx="15228">
                  <c:v>0.64</c:v>
                </c:pt>
                <c:pt idx="15229">
                  <c:v>0.73</c:v>
                </c:pt>
                <c:pt idx="15230">
                  <c:v>0.7</c:v>
                </c:pt>
                <c:pt idx="15231">
                  <c:v>0.68</c:v>
                </c:pt>
                <c:pt idx="15232">
                  <c:v>0.68</c:v>
                </c:pt>
                <c:pt idx="15233">
                  <c:v>0.66</c:v>
                </c:pt>
                <c:pt idx="15235">
                  <c:v>0.69</c:v>
                </c:pt>
                <c:pt idx="15236">
                  <c:v>0.68</c:v>
                </c:pt>
                <c:pt idx="15237">
                  <c:v>0.7</c:v>
                </c:pt>
                <c:pt idx="15238">
                  <c:v>0.65</c:v>
                </c:pt>
                <c:pt idx="15239">
                  <c:v>0.66</c:v>
                </c:pt>
                <c:pt idx="15240">
                  <c:v>0.68</c:v>
                </c:pt>
                <c:pt idx="15241">
                  <c:v>0.77</c:v>
                </c:pt>
                <c:pt idx="15242">
                  <c:v>0.82</c:v>
                </c:pt>
                <c:pt idx="15243">
                  <c:v>0.91</c:v>
                </c:pt>
                <c:pt idx="15244">
                  <c:v>0.88</c:v>
                </c:pt>
                <c:pt idx="15245">
                  <c:v>0.84</c:v>
                </c:pt>
                <c:pt idx="15246">
                  <c:v>0.75</c:v>
                </c:pt>
                <c:pt idx="15247">
                  <c:v>0.66</c:v>
                </c:pt>
                <c:pt idx="15248">
                  <c:v>0.71</c:v>
                </c:pt>
                <c:pt idx="15249">
                  <c:v>0.71</c:v>
                </c:pt>
                <c:pt idx="15250">
                  <c:v>0.75</c:v>
                </c:pt>
                <c:pt idx="15251">
                  <c:v>0.74</c:v>
                </c:pt>
                <c:pt idx="15252">
                  <c:v>0.71</c:v>
                </c:pt>
                <c:pt idx="15253">
                  <c:v>0.7</c:v>
                </c:pt>
                <c:pt idx="15254">
                  <c:v>0.71</c:v>
                </c:pt>
                <c:pt idx="15255">
                  <c:v>0.72</c:v>
                </c:pt>
                <c:pt idx="15256">
                  <c:v>0.69</c:v>
                </c:pt>
                <c:pt idx="15257">
                  <c:v>0.68</c:v>
                </c:pt>
                <c:pt idx="15258">
                  <c:v>0.64</c:v>
                </c:pt>
                <c:pt idx="15259">
                  <c:v>0.64</c:v>
                </c:pt>
                <c:pt idx="15260">
                  <c:v>0.66</c:v>
                </c:pt>
                <c:pt idx="15261">
                  <c:v>0.69</c:v>
                </c:pt>
                <c:pt idx="15262">
                  <c:v>0.68</c:v>
                </c:pt>
                <c:pt idx="15264">
                  <c:v>0.69</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0.56999999999999995</c:v>
                </c:pt>
                <c:pt idx="15289">
                  <c:v>0.59</c:v>
                </c:pt>
                <c:pt idx="15290">
                  <c:v>0.64</c:v>
                </c:pt>
                <c:pt idx="15291">
                  <c:v>0.69</c:v>
                </c:pt>
                <c:pt idx="15292">
                  <c:v>0.71</c:v>
                </c:pt>
                <c:pt idx="15293">
                  <c:v>0.71</c:v>
                </c:pt>
                <c:pt idx="15294">
                  <c:v>0.69</c:v>
                </c:pt>
                <c:pt idx="15295">
                  <c:v>0.67</c:v>
                </c:pt>
                <c:pt idx="15296">
                  <c:v>0.68</c:v>
                </c:pt>
                <c:pt idx="15297">
                  <c:v>0.65</c:v>
                </c:pt>
                <c:pt idx="15298">
                  <c:v>0.64</c:v>
                </c:pt>
                <c:pt idx="15299">
                  <c:v>0.65</c:v>
                </c:pt>
                <c:pt idx="15300">
                  <c:v>0.69</c:v>
                </c:pt>
                <c:pt idx="15301">
                  <c:v>0.69</c:v>
                </c:pt>
                <c:pt idx="15302">
                  <c:v>0.74</c:v>
                </c:pt>
                <c:pt idx="15303">
                  <c:v>0.74</c:v>
                </c:pt>
                <c:pt idx="15304">
                  <c:v>0.72</c:v>
                </c:pt>
                <c:pt idx="15305">
                  <c:v>0.68</c:v>
                </c:pt>
                <c:pt idx="15306">
                  <c:v>0.66</c:v>
                </c:pt>
                <c:pt idx="15307">
                  <c:v>0.63</c:v>
                </c:pt>
                <c:pt idx="15308">
                  <c:v>0.72</c:v>
                </c:pt>
                <c:pt idx="15310">
                  <c:v>0.69</c:v>
                </c:pt>
                <c:pt idx="15311">
                  <c:v>0.71</c:v>
                </c:pt>
                <c:pt idx="15312">
                  <c:v>0.68</c:v>
                </c:pt>
                <c:pt idx="15313">
                  <c:v>0.67</c:v>
                </c:pt>
                <c:pt idx="15314">
                  <c:v>0.68</c:v>
                </c:pt>
                <c:pt idx="15315">
                  <c:v>0.68</c:v>
                </c:pt>
                <c:pt idx="15316">
                  <c:v>0.69</c:v>
                </c:pt>
                <c:pt idx="15317">
                  <c:v>0.69</c:v>
                </c:pt>
                <c:pt idx="15318">
                  <c:v>0.7</c:v>
                </c:pt>
                <c:pt idx="15319">
                  <c:v>0.68</c:v>
                </c:pt>
                <c:pt idx="15320">
                  <c:v>0.68</c:v>
                </c:pt>
                <c:pt idx="15321">
                  <c:v>0.68</c:v>
                </c:pt>
                <c:pt idx="15322">
                  <c:v>0.67</c:v>
                </c:pt>
                <c:pt idx="15323">
                  <c:v>0.66</c:v>
                </c:pt>
                <c:pt idx="15324">
                  <c:v>0.67</c:v>
                </c:pt>
                <c:pt idx="15325">
                  <c:v>0.66</c:v>
                </c:pt>
                <c:pt idx="15326">
                  <c:v>0.69</c:v>
                </c:pt>
                <c:pt idx="15327">
                  <c:v>0.68</c:v>
                </c:pt>
                <c:pt idx="15328">
                  <c:v>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c:v>
                </c:pt>
                <c:pt idx="15354">
                  <c:v>0.96</c:v>
                </c:pt>
                <c:pt idx="15355">
                  <c:v>0.98</c:v>
                </c:pt>
                <c:pt idx="15357">
                  <c:v>0.88</c:v>
                </c:pt>
                <c:pt idx="15358">
                  <c:v>0.89</c:v>
                </c:pt>
                <c:pt idx="15359">
                  <c:v>0.91</c:v>
                </c:pt>
                <c:pt idx="15360">
                  <c:v>0.87</c:v>
                </c:pt>
                <c:pt idx="15361">
                  <c:v>0.88</c:v>
                </c:pt>
                <c:pt idx="15362">
                  <c:v>0.86</c:v>
                </c:pt>
                <c:pt idx="15363">
                  <c:v>0.83</c:v>
                </c:pt>
                <c:pt idx="15364">
                  <c:v>0.86</c:v>
                </c:pt>
                <c:pt idx="15365">
                  <c:v>0.88</c:v>
                </c:pt>
                <c:pt idx="15366">
                  <c:v>0.88</c:v>
                </c:pt>
                <c:pt idx="15368">
                  <c:v>0.84</c:v>
                </c:pt>
                <c:pt idx="15369">
                  <c:v>0.84</c:v>
                </c:pt>
                <c:pt idx="15370">
                  <c:v>0.92</c:v>
                </c:pt>
                <c:pt idx="15371">
                  <c:v>0.95</c:v>
                </c:pt>
                <c:pt idx="15372">
                  <c:v>0.92</c:v>
                </c:pt>
                <c:pt idx="15373">
                  <c:v>0.97</c:v>
                </c:pt>
                <c:pt idx="15374">
                  <c:v>0.94</c:v>
                </c:pt>
                <c:pt idx="15375">
                  <c:v>0.92</c:v>
                </c:pt>
                <c:pt idx="15376">
                  <c:v>0.95</c:v>
                </c:pt>
                <c:pt idx="15377">
                  <c:v>0.92</c:v>
                </c:pt>
                <c:pt idx="15378">
                  <c:v>0.9</c:v>
                </c:pt>
                <c:pt idx="15379">
                  <c:v>0.9</c:v>
                </c:pt>
                <c:pt idx="15380">
                  <c:v>0.92</c:v>
                </c:pt>
                <c:pt idx="15381">
                  <c:v>0.92</c:v>
                </c:pt>
                <c:pt idx="15382">
                  <c:v>0.94</c:v>
                </c:pt>
                <c:pt idx="15383">
                  <c:v>0.95</c:v>
                </c:pt>
                <c:pt idx="15384">
                  <c:v>0.95</c:v>
                </c:pt>
                <c:pt idx="15385">
                  <c:v>0.93</c:v>
                </c:pt>
                <c:pt idx="15386">
                  <c:v>0.96</c:v>
                </c:pt>
                <c:pt idx="15387">
                  <c:v>0.94</c:v>
                </c:pt>
                <c:pt idx="15389">
                  <c:v>0.94</c:v>
                </c:pt>
                <c:pt idx="15390">
                  <c:v>0.94</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1.59</c:v>
                </c:pt>
                <c:pt idx="15440">
                  <c:v>1.55</c:v>
                </c:pt>
                <c:pt idx="15441">
                  <c:v>1.53</c:v>
                </c:pt>
                <c:pt idx="15442">
                  <c:v>1.54</c:v>
                </c:pt>
                <c:pt idx="15443">
                  <c:v>1.64</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c:v>
                </c:pt>
                <c:pt idx="15462">
                  <c:v>1.64</c:v>
                </c:pt>
                <c:pt idx="15463">
                  <c:v>1.67</c:v>
                </c:pt>
                <c:pt idx="15464">
                  <c:v>1.69</c:v>
                </c:pt>
                <c:pt idx="15465">
                  <c:v>1.64</c:v>
                </c:pt>
                <c:pt idx="15466">
                  <c:v>1.64</c:v>
                </c:pt>
                <c:pt idx="15467">
                  <c:v>1.56</c:v>
                </c:pt>
                <c:pt idx="15468">
                  <c:v>1.59</c:v>
                </c:pt>
                <c:pt idx="15469">
                  <c:v>1.61</c:v>
                </c:pt>
                <c:pt idx="15470">
                  <c:v>1.58</c:v>
                </c:pt>
                <c:pt idx="15471">
                  <c:v>1.57</c:v>
                </c:pt>
                <c:pt idx="15472">
                  <c:v>1.57</c:v>
                </c:pt>
                <c:pt idx="15473">
                  <c:v>1.58</c:v>
                </c:pt>
                <c:pt idx="15474">
                  <c:v>1.58</c:v>
                </c:pt>
                <c:pt idx="15475">
                  <c:v>1.63</c:v>
                </c:pt>
                <c:pt idx="15476">
                  <c:v>1.63</c:v>
                </c:pt>
                <c:pt idx="15477">
                  <c:v>1.65</c:v>
                </c:pt>
                <c:pt idx="15478">
                  <c:v>1.65</c:v>
                </c:pt>
                <c:pt idx="15479">
                  <c:v>1.63</c:v>
                </c:pt>
                <c:pt idx="15480">
                  <c:v>1.61</c:v>
                </c:pt>
                <c:pt idx="15481">
                  <c:v>1.59</c:v>
                </c:pt>
                <c:pt idx="15482">
                  <c:v>1.58</c:v>
                </c:pt>
                <c:pt idx="15483">
                  <c:v>1.6</c:v>
                </c:pt>
                <c:pt idx="15484">
                  <c:v>1.63</c:v>
                </c:pt>
                <c:pt idx="15485">
                  <c:v>1.64</c:v>
                </c:pt>
                <c:pt idx="15486">
                  <c:v>1.69</c:v>
                </c:pt>
                <c:pt idx="15487">
                  <c:v>1.66</c:v>
                </c:pt>
                <c:pt idx="15488">
                  <c:v>1.63</c:v>
                </c:pt>
                <c:pt idx="15489">
                  <c:v>1.64</c:v>
                </c:pt>
                <c:pt idx="15490">
                  <c:v>1.64</c:v>
                </c:pt>
                <c:pt idx="15491">
                  <c:v>1.68</c:v>
                </c:pt>
                <c:pt idx="15492">
                  <c:v>1.63</c:v>
                </c:pt>
                <c:pt idx="15493">
                  <c:v>1.63</c:v>
                </c:pt>
                <c:pt idx="15494">
                  <c:v>1.61</c:v>
                </c:pt>
                <c:pt idx="15495">
                  <c:v>1.56</c:v>
                </c:pt>
                <c:pt idx="15496">
                  <c:v>1.58</c:v>
                </c:pt>
                <c:pt idx="15497">
                  <c:v>1.61</c:v>
                </c:pt>
                <c:pt idx="15498">
                  <c:v>1.58</c:v>
                </c:pt>
                <c:pt idx="15500">
                  <c:v>1.62</c:v>
                </c:pt>
                <c:pt idx="15501">
                  <c:v>1.59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1.36</c:v>
                </c:pt>
                <c:pt idx="15551">
                  <c:v>1.35</c:v>
                </c:pt>
                <c:pt idx="15552">
                  <c:v>1.36</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c:v>
                </c:pt>
                <c:pt idx="15583">
                  <c:v>1.47</c:v>
                </c:pt>
                <c:pt idx="15584">
                  <c:v>1.48</c:v>
                </c:pt>
                <c:pt idx="15585">
                  <c:v>1.54</c:v>
                </c:pt>
                <c:pt idx="15586">
                  <c:v>1.55</c:v>
                </c:pt>
                <c:pt idx="15587">
                  <c:v>1.52</c:v>
                </c:pt>
                <c:pt idx="15588">
                  <c:v>1.48</c:v>
                </c:pt>
                <c:pt idx="15589">
                  <c:v>1.49</c:v>
                </c:pt>
                <c:pt idx="15590">
                  <c:v>1.54</c:v>
                </c:pt>
                <c:pt idx="15591">
                  <c:v>1.53</c:v>
                </c:pt>
                <c:pt idx="15592">
                  <c:v>1.58</c:v>
                </c:pt>
                <c:pt idx="15593">
                  <c:v>1.61</c:v>
                </c:pt>
                <c:pt idx="15595">
                  <c:v>1.59</c:v>
                </c:pt>
                <c:pt idx="15596">
                  <c:v>1.56</c:v>
                </c:pt>
                <c:pt idx="15597">
                  <c:v>1.52</c:v>
                </c:pt>
                <c:pt idx="15598">
                  <c:v>1.59</c:v>
                </c:pt>
                <c:pt idx="15599">
                  <c:v>1.59</c:v>
                </c:pt>
                <c:pt idx="15600">
                  <c:v>1.65</c:v>
                </c:pt>
                <c:pt idx="15601">
                  <c:v>1.65</c:v>
                </c:pt>
                <c:pt idx="15602">
                  <c:v>1.68</c:v>
                </c:pt>
                <c:pt idx="15603">
                  <c:v>1.66</c:v>
                </c:pt>
                <c:pt idx="15604">
                  <c:v>1.64</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1.59</c:v>
                </c:pt>
                <c:pt idx="15623">
                  <c:v>1.54</c:v>
                </c:pt>
                <c:pt idx="15624">
                  <c:v>1.63</c:v>
                </c:pt>
                <c:pt idx="15625">
                  <c:v>1.67</c:v>
                </c:pt>
                <c:pt idx="15626">
                  <c:v>1.64</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c:v>
                </c:pt>
                <c:pt idx="15644">
                  <c:v>1.43</c:v>
                </c:pt>
                <c:pt idx="15645">
                  <c:v>1.48</c:v>
                </c:pt>
                <c:pt idx="15646">
                  <c:v>1.46</c:v>
                </c:pt>
                <c:pt idx="15647">
                  <c:v>1.5</c:v>
                </c:pt>
                <c:pt idx="15649">
                  <c:v>1.48</c:v>
                </c:pt>
                <c:pt idx="15650">
                  <c:v>1.49</c:v>
                </c:pt>
                <c:pt idx="15651">
                  <c:v>1.55</c:v>
                </c:pt>
                <c:pt idx="15652">
                  <c:v>1.52</c:v>
                </c:pt>
                <c:pt idx="15653">
                  <c:v>1.52</c:v>
                </c:pt>
                <c:pt idx="15654">
                  <c:v>1.63</c:v>
                </c:pt>
                <c:pt idx="15655">
                  <c:v>1.66</c:v>
                </c:pt>
                <c:pt idx="15656">
                  <c:v>1.71</c:v>
                </c:pt>
                <c:pt idx="15657">
                  <c:v>1.73</c:v>
                </c:pt>
                <c:pt idx="15658">
                  <c:v>1.76</c:v>
                </c:pt>
                <c:pt idx="15659">
                  <c:v>1.78</c:v>
                </c:pt>
                <c:pt idx="15660">
                  <c:v>1.75</c:v>
                </c:pt>
                <c:pt idx="15661">
                  <c:v>1.74</c:v>
                </c:pt>
                <c:pt idx="15662">
                  <c:v>1.7</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1.86</c:v>
                </c:pt>
                <c:pt idx="15697">
                  <c:v>1.86</c:v>
                </c:pt>
                <c:pt idx="15698">
                  <c:v>1.74</c:v>
                </c:pt>
                <c:pt idx="15699">
                  <c:v>1.78</c:v>
                </c:pt>
                <c:pt idx="15700">
                  <c:v>1.86</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2.72</c:v>
                </c:pt>
                <c:pt idx="15724">
                  <c:v>2.79</c:v>
                </c:pt>
                <c:pt idx="15725">
                  <c:v>2.72</c:v>
                </c:pt>
                <c:pt idx="15726">
                  <c:v>2.7</c:v>
                </c:pt>
                <c:pt idx="15727">
                  <c:v>2.83</c:v>
                </c:pt>
                <c:pt idx="15729">
                  <c:v>2.85</c:v>
                </c:pt>
                <c:pt idx="15730">
                  <c:v>2.93</c:v>
                </c:pt>
                <c:pt idx="15731">
                  <c:v>2.85</c:v>
                </c:pt>
                <c:pt idx="15732">
                  <c:v>2.9</c:v>
                </c:pt>
                <c:pt idx="15733">
                  <c:v>2.9</c:v>
                </c:pt>
                <c:pt idx="15734">
                  <c:v>2.81</c:v>
                </c:pt>
                <c:pt idx="15735">
                  <c:v>2.77</c:v>
                </c:pt>
                <c:pt idx="15736">
                  <c:v>2.82</c:v>
                </c:pt>
                <c:pt idx="15737">
                  <c:v>2.85</c:v>
                </c:pt>
                <c:pt idx="15738">
                  <c:v>2.89</c:v>
                </c:pt>
                <c:pt idx="15739">
                  <c:v>2.99</c:v>
                </c:pt>
                <c:pt idx="15740">
                  <c:v>2.97</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c:v>
                </c:pt>
                <c:pt idx="15773">
                  <c:v>3.25</c:v>
                </c:pt>
                <c:pt idx="15775">
                  <c:v>3.31</c:v>
                </c:pt>
                <c:pt idx="15776">
                  <c:v>3.16</c:v>
                </c:pt>
                <c:pt idx="15777">
                  <c:v>3.09</c:v>
                </c:pt>
                <c:pt idx="15778">
                  <c:v>3.13</c:v>
                </c:pt>
                <c:pt idx="15779">
                  <c:v>3.2</c:v>
                </c:pt>
                <c:pt idx="15780">
                  <c:v>3.2</c:v>
                </c:pt>
                <c:pt idx="15781">
                  <c:v>3.1</c:v>
                </c:pt>
                <c:pt idx="15782">
                  <c:v>2.98</c:v>
                </c:pt>
                <c:pt idx="15783">
                  <c:v>2.88</c:v>
                </c:pt>
                <c:pt idx="15785">
                  <c:v>2.82</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c:v>
                </c:pt>
                <c:pt idx="15802">
                  <c:v>2.68</c:v>
                </c:pt>
                <c:pt idx="15803">
                  <c:v>2.67</c:v>
                </c:pt>
                <c:pt idx="15804">
                  <c:v>2.6</c:v>
                </c:pt>
                <c:pt idx="15805">
                  <c:v>2.75</c:v>
                </c:pt>
                <c:pt idx="15806">
                  <c:v>2.73</c:v>
                </c:pt>
                <c:pt idx="15807">
                  <c:v>2.68</c:v>
                </c:pt>
                <c:pt idx="15808">
                  <c:v>2.83</c:v>
                </c:pt>
                <c:pt idx="15809">
                  <c:v>2.77</c:v>
                </c:pt>
                <c:pt idx="15810">
                  <c:v>2.8</c:v>
                </c:pt>
                <c:pt idx="15811">
                  <c:v>2.78</c:v>
                </c:pt>
                <c:pt idx="15812">
                  <c:v>2.87</c:v>
                </c:pt>
                <c:pt idx="15813">
                  <c:v>2.84</c:v>
                </c:pt>
                <c:pt idx="15814">
                  <c:v>2.79</c:v>
                </c:pt>
                <c:pt idx="15815">
                  <c:v>2.82</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c:v>
                </c:pt>
                <c:pt idx="15841">
                  <c:v>3.51</c:v>
                </c:pt>
                <c:pt idx="15842">
                  <c:v>3.7</c:v>
                </c:pt>
                <c:pt idx="15843">
                  <c:v>3.69</c:v>
                </c:pt>
                <c:pt idx="15844">
                  <c:v>3.88</c:v>
                </c:pt>
                <c:pt idx="15845">
                  <c:v>3.97</c:v>
                </c:pt>
                <c:pt idx="15846">
                  <c:v>3.72</c:v>
                </c:pt>
                <c:pt idx="15847">
                  <c:v>3.76</c:v>
                </c:pt>
                <c:pt idx="15848">
                  <c:v>3.83</c:v>
                </c:pt>
                <c:pt idx="15849">
                  <c:v>3.67</c:v>
                </c:pt>
                <c:pt idx="15850">
                  <c:v>3.62</c:v>
                </c:pt>
                <c:pt idx="15851">
                  <c:v>3.76</c:v>
                </c:pt>
                <c:pt idx="15852">
                  <c:v>3.83</c:v>
                </c:pt>
                <c:pt idx="15853">
                  <c:v>3.89</c:v>
                </c:pt>
                <c:pt idx="15855">
                  <c:v>3.93</c:v>
                </c:pt>
                <c:pt idx="15856">
                  <c:v>3.91</c:v>
                </c:pt>
                <c:pt idx="15857">
                  <c:v>3.97</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c:v>
                </c:pt>
                <c:pt idx="15879">
                  <c:v>3.88</c:v>
                </c:pt>
                <c:pt idx="15880">
                  <c:v>3.8</c:v>
                </c:pt>
                <c:pt idx="15881">
                  <c:v>3.67</c:v>
                </c:pt>
                <c:pt idx="15882">
                  <c:v>3.77</c:v>
                </c:pt>
                <c:pt idx="15883">
                  <c:v>3.82</c:v>
                </c:pt>
                <c:pt idx="15884">
                  <c:v>3.83</c:v>
                </c:pt>
                <c:pt idx="15885">
                  <c:v>3.76</c:v>
                </c:pt>
                <c:pt idx="15886">
                  <c:v>3.71</c:v>
                </c:pt>
                <c:pt idx="15888">
                  <c:v>3.68</c:v>
                </c:pt>
                <c:pt idx="15889">
                  <c:v>3.69</c:v>
                </c:pt>
                <c:pt idx="15890">
                  <c:v>3.75</c:v>
                </c:pt>
                <c:pt idx="15891">
                  <c:v>3.68</c:v>
                </c:pt>
                <c:pt idx="15892">
                  <c:v>3.53</c:v>
                </c:pt>
                <c:pt idx="15893">
                  <c:v>3.51</c:v>
                </c:pt>
                <c:pt idx="15894">
                  <c:v>3.6</c:v>
                </c:pt>
                <c:pt idx="15895">
                  <c:v>3.51</c:v>
                </c:pt>
                <c:pt idx="15896">
                  <c:v>3.42</c:v>
                </c:pt>
                <c:pt idx="15897">
                  <c:v>3.48</c:v>
                </c:pt>
                <c:pt idx="15898">
                  <c:v>3.57</c:v>
                </c:pt>
                <c:pt idx="15899">
                  <c:v>3.61</c:v>
                </c:pt>
                <c:pt idx="15900">
                  <c:v>3.51</c:v>
                </c:pt>
                <c:pt idx="15901">
                  <c:v>3.49</c:v>
                </c:pt>
                <c:pt idx="15902">
                  <c:v>3.44</c:v>
                </c:pt>
                <c:pt idx="15903">
                  <c:v>3.48</c:v>
                </c:pt>
                <c:pt idx="15904">
                  <c:v>3.57</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c:v>
                </c:pt>
                <c:pt idx="15920">
                  <c:v>3.61</c:v>
                </c:pt>
                <c:pt idx="15921">
                  <c:v>3.54</c:v>
                </c:pt>
                <c:pt idx="15922">
                  <c:v>3.45</c:v>
                </c:pt>
              </c:numCache>
            </c:numRef>
          </c:val>
          <c:smooth val="0"/>
          <c:extLst>
            <c:ext xmlns:c16="http://schemas.microsoft.com/office/drawing/2014/chart" uri="{C3380CC4-5D6E-409C-BE32-E72D297353CC}">
              <c16:uniqueId val="{00000004-CEDE-402E-BB06-A226B3EC1EDB}"/>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4.5"/>
          <c:min val="1"/>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2568227617E-2"/>
          <c:y val="3.1180476571728229E-2"/>
          <c:w val="0.94502960995667262"/>
          <c:h val="0.85265483582715174"/>
        </c:manualLayout>
      </c:layout>
      <c:scatterChart>
        <c:scatterStyle val="smoothMarker"/>
        <c:varyColors val="0"/>
        <c:ser>
          <c:idx val="1"/>
          <c:order val="0"/>
          <c:tx>
            <c:strRef>
              <c:f>'US Yield Curve'!$A$3</c:f>
              <c:strCache>
                <c:ptCount val="1"/>
                <c:pt idx="0">
                  <c:v>Yield curve as of 11/01/2023</c:v>
                </c:pt>
              </c:strCache>
            </c:strRef>
          </c:tx>
          <c:spPr>
            <a:ln w="19050" cap="rnd" cmpd="sng" algn="ctr">
              <a:solidFill>
                <a:srgbClr val="055FEC"/>
              </a:solidFill>
              <a:prstDash val="solid"/>
              <a:round/>
            </a:ln>
            <a:effectLst/>
          </c:spPr>
          <c:marker>
            <c:symbol val="diamond"/>
            <c:size val="6"/>
            <c:spPr>
              <a:solidFill>
                <a:srgbClr val="055FEC"/>
              </a:solidFill>
              <a:ln w="12700" cap="flat" cmpd="sng" algn="ctr">
                <a:solidFill>
                  <a:schemeClr val="bg1"/>
                </a:solidFill>
                <a:prstDash val="solid"/>
                <a:round/>
              </a:ln>
              <a:effectLst/>
            </c:spPr>
          </c:marker>
          <c:dLbls>
            <c:dLbl>
              <c:idx val="0"/>
              <c:layout>
                <c:manualLayout>
                  <c:x val="-2.1233895930139295E-2"/>
                  <c:y val="5.65150078035721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80-43EC-A6EB-BEFCC1F8DE36}"/>
                </c:ext>
              </c:extLst>
            </c:dLbl>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80-43EC-A6EB-BEFCC1F8DE36}"/>
                </c:ext>
              </c:extLst>
            </c:dLbl>
            <c:dLbl>
              <c:idx val="4"/>
              <c:layout>
                <c:manualLayout>
                  <c:x val="-2.8159395337285027E-2"/>
                  <c:y val="7.03603802979541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80-43EC-A6EB-BEFCC1F8DE36}"/>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'US Yield Curve'!$B$2:$K$2</c:f>
              <c:numCache>
                <c:formatCode>General</c:formatCode>
                <c:ptCount val="10"/>
                <c:pt idx="0">
                  <c:v>0.25</c:v>
                </c:pt>
                <c:pt idx="1">
                  <c:v>0.5</c:v>
                </c:pt>
                <c:pt idx="2">
                  <c:v>1</c:v>
                </c:pt>
                <c:pt idx="3">
                  <c:v>2</c:v>
                </c:pt>
                <c:pt idx="4">
                  <c:v>3</c:v>
                </c:pt>
                <c:pt idx="5">
                  <c:v>5</c:v>
                </c:pt>
                <c:pt idx="6">
                  <c:v>7</c:v>
                </c:pt>
                <c:pt idx="7">
                  <c:v>10</c:v>
                </c:pt>
                <c:pt idx="8">
                  <c:v>20</c:v>
                </c:pt>
                <c:pt idx="9">
                  <c:v>30</c:v>
                </c:pt>
              </c:numCache>
            </c:numRef>
          </c:xVal>
          <c:yVal>
            <c:numRef>
              <c:f>'US Yield Curve'!$B$3:$K$3</c:f>
              <c:numCache>
                <c:formatCode>General</c:formatCode>
                <c:ptCount val="10"/>
                <c:pt idx="0">
                  <c:v>4.72</c:v>
                </c:pt>
                <c:pt idx="1">
                  <c:v>4.84</c:v>
                </c:pt>
                <c:pt idx="2">
                  <c:v>4.7300000000000004</c:v>
                </c:pt>
                <c:pt idx="3">
                  <c:v>4.2</c:v>
                </c:pt>
                <c:pt idx="4">
                  <c:v>3.9</c:v>
                </c:pt>
                <c:pt idx="5">
                  <c:v>3.66</c:v>
                </c:pt>
                <c:pt idx="6">
                  <c:v>3.61</c:v>
                </c:pt>
                <c:pt idx="7">
                  <c:v>3.54</c:v>
                </c:pt>
                <c:pt idx="8">
                  <c:v>3.84</c:v>
                </c:pt>
                <c:pt idx="9">
                  <c:v>3.67</c:v>
                </c:pt>
              </c:numCache>
            </c:numRef>
          </c:yVal>
          <c:smooth val="1"/>
          <c:extLst xmlns:c15="http://schemas.microsoft.com/office/drawing/2012/chart">
            <c:ext xmlns:c16="http://schemas.microsoft.com/office/drawing/2014/chart" uri="{C3380CC4-5D6E-409C-BE32-E72D297353CC}">
              <c16:uniqueId val="{00000003-0180-43EC-A6EB-BEFCC1F8DE36}"/>
            </c:ext>
          </c:extLst>
        </c:ser>
        <c:ser>
          <c:idx val="0"/>
          <c:order val="1"/>
          <c:tx>
            <c:strRef>
              <c:f>'US Yield Curve'!$A$4</c:f>
              <c:strCache>
                <c:ptCount val="1"/>
                <c:pt idx="0">
                  <c:v>Yield curve as of 03/01/2022</c:v>
                </c:pt>
              </c:strCache>
            </c:strRef>
          </c:tx>
          <c:spPr>
            <a:ln w="19050" cap="rnd" cmpd="sng" algn="ctr">
              <a:solidFill>
                <a:srgbClr val="000000"/>
              </a:solidFill>
              <a:prstDash val="solid"/>
              <a:round/>
            </a:ln>
            <a:effectLst/>
          </c:spPr>
          <c:marker>
            <c:symbol val="diamond"/>
            <c:size val="6"/>
            <c:spPr>
              <a:solidFill>
                <a:srgbClr val="000000"/>
              </a:solidFill>
              <a:ln w="12700" cap="flat" cmpd="sng" algn="ctr">
                <a:solidFill>
                  <a:schemeClr val="bg1"/>
                </a:solidFill>
                <a:prstDash val="solid"/>
                <a:round/>
              </a:ln>
              <a:effectLst/>
            </c:spPr>
          </c:marker>
          <c:dLbls>
            <c:dLbl>
              <c:idx val="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180-43EC-A6EB-BEFCC1F8DE3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'US Yield Curve'!$B$2:$K$2</c:f>
              <c:numCache>
                <c:formatCode>General</c:formatCode>
                <c:ptCount val="10"/>
                <c:pt idx="0">
                  <c:v>0.25</c:v>
                </c:pt>
                <c:pt idx="1">
                  <c:v>0.5</c:v>
                </c:pt>
                <c:pt idx="2">
                  <c:v>1</c:v>
                </c:pt>
                <c:pt idx="3">
                  <c:v>2</c:v>
                </c:pt>
                <c:pt idx="4">
                  <c:v>3</c:v>
                </c:pt>
                <c:pt idx="5">
                  <c:v>5</c:v>
                </c:pt>
                <c:pt idx="6">
                  <c:v>7</c:v>
                </c:pt>
                <c:pt idx="7">
                  <c:v>10</c:v>
                </c:pt>
                <c:pt idx="8">
                  <c:v>20</c:v>
                </c:pt>
                <c:pt idx="9">
                  <c:v>30</c:v>
                </c:pt>
              </c:numCache>
            </c:numRef>
          </c:xVal>
          <c:yVal>
            <c:numRef>
              <c:f>'US Yield Curve'!$B$4:$K$4</c:f>
              <c:numCache>
                <c:formatCode>General</c:formatCode>
                <c:ptCount val="10"/>
                <c:pt idx="0">
                  <c:v>0.08</c:v>
                </c:pt>
                <c:pt idx="1">
                  <c:v>0.22</c:v>
                </c:pt>
                <c:pt idx="2">
                  <c:v>0.4</c:v>
                </c:pt>
                <c:pt idx="3">
                  <c:v>0.78</c:v>
                </c:pt>
                <c:pt idx="4">
                  <c:v>1.04</c:v>
                </c:pt>
                <c:pt idx="5">
                  <c:v>1.37</c:v>
                </c:pt>
                <c:pt idx="6">
                  <c:v>1.55</c:v>
                </c:pt>
                <c:pt idx="7">
                  <c:v>1.63</c:v>
                </c:pt>
                <c:pt idx="8">
                  <c:v>2.0499999999999998</c:v>
                </c:pt>
                <c:pt idx="9">
                  <c:v>2.0099999999999998</c:v>
                </c:pt>
              </c:numCache>
            </c:numRef>
          </c:yVal>
          <c:smooth val="1"/>
          <c:extLst>
            <c:ext xmlns:c16="http://schemas.microsoft.com/office/drawing/2014/chart" uri="{C3380CC4-5D6E-409C-BE32-E72D297353CC}">
              <c16:uniqueId val="{00000005-0180-43EC-A6EB-BEFCC1F8DE36}"/>
            </c:ext>
          </c:extLst>
        </c:ser>
        <c:dLbls>
          <c:showLegendKey val="0"/>
          <c:showVal val="0"/>
          <c:showCatName val="0"/>
          <c:showSerName val="0"/>
          <c:showPercent val="0"/>
          <c:showBubbleSize val="0"/>
        </c:dLbls>
        <c:axId val="222064152"/>
        <c:axId val="222064544"/>
        <c:extLst/>
      </c:scatterChart>
      <c:valAx>
        <c:axId val="222064152"/>
        <c:scaling>
          <c:orientation val="minMax"/>
          <c:max val="20"/>
          <c:min val="0"/>
        </c:scaling>
        <c:delete val="0"/>
        <c:axPos val="b"/>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1"/>
      </c:valAx>
      <c:valAx>
        <c:axId val="222064544"/>
        <c:scaling>
          <c:orientation val="minMax"/>
          <c:max val="4.900000000000000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valAx>
      <c:spPr>
        <a:noFill/>
        <a:ln>
          <a:noFill/>
        </a:ln>
        <a:effectLst/>
      </c:spPr>
    </c:plotArea>
    <c:legend>
      <c:legendPos val="b"/>
      <c:layout>
        <c:manualLayout>
          <c:xMode val="edge"/>
          <c:yMode val="edge"/>
          <c:x val="0.20561325468094377"/>
          <c:y val="0.93113261883931175"/>
          <c:w val="0.58877330685367102"/>
          <c:h val="6.886738116068824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Dec 2022</c:v>
                </c:pt>
              </c:strCache>
            </c:strRef>
          </c:tx>
          <c:spPr>
            <a:ln w="19050" cap="sq" cmpd="sng" algn="ctr">
              <a:solidFill>
                <a:schemeClr val="accent4"/>
              </a:solidFill>
              <a:prstDash val="solid"/>
              <a:miter lim="800000"/>
            </a:ln>
            <a:effectLst/>
          </c:spPr>
          <c:marker>
            <c:symbol val="none"/>
          </c:marker>
          <c:dLbls>
            <c:dLbl>
              <c:idx val="1"/>
              <c:layout>
                <c:manualLayout>
                  <c:x val="1.6391873330830812E-2"/>
                  <c:y val="-6.7676449022048358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8.6734951797771921E-4"/>
                  <c:y val="-2.25131110335627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A-44E4-B611-E7E9C34CA53F}"/>
                </c:ext>
              </c:extLst>
            </c:dLbl>
            <c:numFmt formatCode="#,##0.0" sourceLinked="0"/>
            <c:spPr>
              <a:solidFill>
                <a:schemeClr val="bg1"/>
              </a:solidFill>
              <a:ln>
                <a:solidFill>
                  <a:schemeClr val="accent4"/>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numRef>
          </c:cat>
          <c:val>
            <c:numRef>
              <c:f>Graph!$C$2:$C$5</c:f>
              <c:numCache>
                <c:formatCode>0.00</c:formatCode>
                <c:ptCount val="4"/>
                <c:pt idx="0">
                  <c:v>8.4</c:v>
                </c:pt>
                <c:pt idx="1">
                  <c:v>6.3</c:v>
                </c:pt>
                <c:pt idx="2">
                  <c:v>3.4</c:v>
                </c:pt>
                <c:pt idx="3">
                  <c:v>2.2999999999999998</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Dec 2022</c:v>
                </c:pt>
              </c:strCache>
              <c:extLst xmlns:c15="http://schemas.microsoft.com/office/drawing/2012/chart"/>
            </c:strRef>
          </c:tx>
          <c:spPr>
            <a:ln w="19050" cap="rnd" cmpd="sng" algn="ctr">
              <a:solidFill>
                <a:schemeClr val="accent5"/>
              </a:solidFill>
              <a:prstDash val="solid"/>
              <a:round/>
            </a:ln>
            <a:effectLst/>
          </c:spPr>
          <c:marker>
            <c:symbol val="none"/>
          </c:marker>
          <c:dLbls>
            <c:dLbl>
              <c:idx val="2"/>
              <c:numFmt formatCode="#,##0.0" sourceLinked="0"/>
              <c:spPr>
                <a:solidFill>
                  <a:schemeClr val="bg1"/>
                </a:solid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extLst>
                <c:ext xmlns:c16="http://schemas.microsoft.com/office/drawing/2014/chart" uri="{C3380CC4-5D6E-409C-BE32-E72D297353CC}">
                  <c16:uniqueId val="{00000009-C11A-44E4-B611-E7E9C34CA53F}"/>
                </c:ext>
              </c:extLst>
            </c:dLbl>
            <c:numFmt formatCode="#,##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Graph!$B$2:$B$5</c:f>
              <c:numCache>
                <c:formatCode>0.00</c:formatCode>
                <c:ptCount val="4"/>
                <c:pt idx="0">
                  <c:v>3.9</c:v>
                </c:pt>
                <c:pt idx="1">
                  <c:v>4.2</c:v>
                </c:pt>
                <c:pt idx="2">
                  <c:v>2.8</c:v>
                </c:pt>
                <c:pt idx="3">
                  <c:v>2.4</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Sept 2022</c:v>
                </c:pt>
              </c:strCache>
            </c:strRef>
          </c:tx>
          <c:spPr>
            <a:ln w="19050" cap="rnd" cmpd="sng" algn="ctr">
              <a:solidFill>
                <a:schemeClr val="accent4"/>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8.4226909131585662E-2"/>
                  <c:y val="0"/>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493-4221-9ED7-DE65C57AE66E}"/>
                </c:ext>
              </c:extLst>
            </c:dLbl>
            <c:dLbl>
              <c:idx val="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503-4F94-9699-A65F5123315E}"/>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numRef>
          </c:cat>
          <c:val>
            <c:numRef>
              <c:f>Graph!$D$2:$D$5</c:f>
              <c:numCache>
                <c:formatCode>0.00</c:formatCode>
                <c:ptCount val="4"/>
                <c:pt idx="0">
                  <c:v>8.1</c:v>
                </c:pt>
                <c:pt idx="1">
                  <c:v>5.5</c:v>
                </c:pt>
                <c:pt idx="2">
                  <c:v>2.2999999999999998</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Sept 2022</c:v>
                </c:pt>
              </c:strCache>
              <c:extLst xmlns:c15="http://schemas.microsoft.com/office/drawing/2012/chart"/>
            </c:strRef>
          </c:tx>
          <c:spPr>
            <a:ln w="19050" cap="rnd" cmpd="sng" algn="ctr">
              <a:solidFill>
                <a:schemeClr val="accent5"/>
              </a:solidFill>
              <a:prstDash val="dash"/>
              <a:round/>
            </a:ln>
            <a:effectLst/>
          </c:spPr>
          <c:marker>
            <c:symbol val="none"/>
          </c:marker>
          <c:cat>
            <c:numRef>
              <c:f>Graph!$A$2:$A$5</c:f>
              <c:numCache>
                <c:formatCode>0</c:formatCode>
                <c:ptCount val="4"/>
                <c:pt idx="0">
                  <c:v>2022</c:v>
                </c:pt>
                <c:pt idx="1">
                  <c:v>2023</c:v>
                </c:pt>
                <c:pt idx="2">
                  <c:v>2024</c:v>
                </c:pt>
                <c:pt idx="3">
                  <c:v>2025</c:v>
                </c:pt>
              </c:numCache>
              <c:extLst xmlns:c15="http://schemas.microsoft.com/office/drawing/2012/chart"/>
            </c:numRef>
          </c:cat>
          <c:val>
            <c:numRef>
              <c:f>Graph!$E$2:$E$5</c:f>
              <c:numCache>
                <c:formatCode>0.00</c:formatCode>
                <c:ptCount val="4"/>
                <c:pt idx="0">
                  <c:v>3.8</c:v>
                </c:pt>
                <c:pt idx="1">
                  <c:v>3.4</c:v>
                </c:pt>
                <c:pt idx="2">
                  <c:v>2.2999999999999998</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000159103001235E-2"/>
          <c:y val="3.5277631097932492E-2"/>
          <c:w val="0.90693843056009393"/>
          <c:h val="0.76328179641771654"/>
        </c:manualLayout>
      </c:layout>
      <c:lineChart>
        <c:grouping val="standard"/>
        <c:varyColors val="0"/>
        <c:ser>
          <c:idx val="1"/>
          <c:order val="0"/>
          <c:tx>
            <c:strRef>
              <c:f>'DE Derived Yields'!$A$6</c:f>
              <c:strCache>
                <c:ptCount val="1"/>
                <c:pt idx="0">
                  <c:v>Forward rate on 10-Y Bund as of 12/01/2023</c:v>
                </c:pt>
              </c:strCache>
            </c:strRef>
          </c:tx>
          <c:spPr>
            <a:ln w="19050" cap="rnd">
              <a:solidFill>
                <a:schemeClr val="accent5"/>
              </a:solidFill>
              <a:round/>
            </a:ln>
            <a:effectLst/>
          </c:spPr>
          <c:marker>
            <c:symbol val="diamond"/>
            <c:size val="4"/>
            <c:spPr>
              <a:solidFill>
                <a:schemeClr val="accent5"/>
              </a:solidFill>
              <a:ln w="9525">
                <a:solidFill>
                  <a:schemeClr val="bg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1-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2-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3-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4-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05-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06-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07-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08-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09-D45C-41AB-92CA-4CC2DC7D39E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cat>
          <c:val>
            <c:numRef>
              <c:f>'DE Derived Yields'!$B$6:$U$6</c:f>
              <c:numCache>
                <c:formatCode>0.00</c:formatCode>
                <c:ptCount val="20"/>
                <c:pt idx="0">
                  <c:v>2.170085862104032</c:v>
                </c:pt>
                <c:pt idx="1">
                  <c:v>2.1701054173209444</c:v>
                </c:pt>
                <c:pt idx="2">
                  <c:v>2.2070230590324202</c:v>
                </c:pt>
                <c:pt idx="3">
                  <c:v>2.2399999999999975</c:v>
                </c:pt>
                <c:pt idx="4">
                  <c:v>2.2900234871967129</c:v>
                </c:pt>
                <c:pt idx="5">
                  <c:v>2.3100469835896531</c:v>
                </c:pt>
                <c:pt idx="6">
                  <c:v>2.3200582419746096</c:v>
                </c:pt>
                <c:pt idx="7">
                  <c:v>2.3040451033622844</c:v>
                </c:pt>
                <c:pt idx="8">
                  <c:v>2.2940301227222681</c:v>
                </c:pt>
                <c:pt idx="9">
                  <c:v>2.2600088062622259</c:v>
                </c:pt>
                <c:pt idx="10">
                  <c:v>2.2310011300300969</c:v>
                </c:pt>
                <c:pt idx="11">
                  <c:v>2.1640116206275817</c:v>
                </c:pt>
                <c:pt idx="12">
                  <c:v>2.125036554354498</c:v>
                </c:pt>
                <c:pt idx="13">
                  <c:v>2.0960591503004888</c:v>
                </c:pt>
                <c:pt idx="14">
                  <c:v>2.025148511215269</c:v>
                </c:pt>
                <c:pt idx="15">
                  <c:v>1.9642460888440239</c:v>
                </c:pt>
                <c:pt idx="16">
                  <c:v>1.9263231193094255</c:v>
                </c:pt>
                <c:pt idx="17">
                  <c:v>1.8764164080468104</c:v>
                </c:pt>
                <c:pt idx="18">
                  <c:v>1.8056060271495422</c:v>
                </c:pt>
                <c:pt idx="19">
                  <c:v>1.7507508552624618</c:v>
                </c:pt>
              </c:numCache>
            </c:numRef>
          </c:val>
          <c:smooth val="0"/>
          <c:extLst>
            <c:ext xmlns:c16="http://schemas.microsoft.com/office/drawing/2014/chart" uri="{C3380CC4-5D6E-409C-BE32-E72D297353CC}">
              <c16:uniqueId val="{0000000A-D45C-41AB-92CA-4CC2DC7D39E7}"/>
            </c:ext>
          </c:extLst>
        </c:ser>
        <c:ser>
          <c:idx val="2"/>
          <c:order val="1"/>
          <c:tx>
            <c:strRef>
              <c:f>'DE Derived Yields'!$A$7</c:f>
              <c:strCache>
                <c:ptCount val="1"/>
                <c:pt idx="0">
                  <c:v>Forward rate on 10-Y Bund as of 01/09/2021</c:v>
                </c:pt>
              </c:strCache>
            </c:strRef>
          </c:tx>
          <c:spPr>
            <a:ln w="19050" cap="rnd">
              <a:solidFill>
                <a:schemeClr val="tx1"/>
              </a:solidFill>
              <a:round/>
            </a:ln>
            <a:effectLst/>
          </c:spPr>
          <c:marker>
            <c:symbol val="x"/>
            <c:size val="5"/>
            <c:spPr>
              <a:noFill/>
              <a:ln w="9525">
                <a:solidFill>
                  <a:schemeClr val="tx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B-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C-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D-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E-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F-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10-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11-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12-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13-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14-D45C-41AB-92CA-4CC2DC7D39E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cat>
          <c:val>
            <c:numRef>
              <c:f>'DE Derived Yields'!$B$7:$U$7</c:f>
              <c:numCache>
                <c:formatCode>0.00</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0.36864591217926623</c:v>
                </c:pt>
                <c:pt idx="18">
                  <c:v>0.37562052641657573</c:v>
                </c:pt>
                <c:pt idx="19">
                  <c:v>0.38058850991371518</c:v>
                </c:pt>
              </c:numCache>
            </c:numRef>
          </c:val>
          <c:smooth val="0"/>
          <c:extLst>
            <c:ext xmlns:c16="http://schemas.microsoft.com/office/drawing/2014/chart" uri="{C3380CC4-5D6E-409C-BE32-E72D297353CC}">
              <c16:uniqueId val="{00000015-D45C-41AB-92CA-4CC2DC7D39E7}"/>
            </c:ext>
          </c:extLst>
        </c:ser>
        <c:dLbls>
          <c:showLegendKey val="0"/>
          <c:showVal val="0"/>
          <c:showCatName val="0"/>
          <c:showSerName val="0"/>
          <c:showPercent val="0"/>
          <c:showBubbleSize val="0"/>
        </c:dLbls>
        <c:marker val="1"/>
        <c:smooth val="0"/>
        <c:axId val="2019265496"/>
        <c:axId val="2019260248"/>
      </c:lineChart>
      <c:dateAx>
        <c:axId val="2019265496"/>
        <c:scaling>
          <c:orientation val="minMax"/>
          <c:min val="2022"/>
        </c:scaling>
        <c:delete val="0"/>
        <c:axPos val="b"/>
        <c:numFmt formatCode="General" sourceLinked="1"/>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0248"/>
        <c:crosses val="autoZero"/>
        <c:auto val="0"/>
        <c:lblOffset val="100"/>
        <c:baseTimeUnit val="days"/>
        <c:majorUnit val="2"/>
        <c:majorTimeUnit val="days"/>
        <c:minorUnit val="1"/>
      </c:dateAx>
      <c:valAx>
        <c:axId val="2019260248"/>
        <c:scaling>
          <c:orientation val="minMax"/>
          <c:max val="3.2"/>
          <c:min val="-0.4"/>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5496"/>
        <c:crosses val="autoZero"/>
        <c:crossBetween val="between"/>
      </c:valAx>
      <c:spPr>
        <a:noFill/>
        <a:ln>
          <a:noFill/>
        </a:ln>
        <a:effectLst/>
      </c:spPr>
    </c:plotArea>
    <c:legend>
      <c:legendPos val="b"/>
      <c:layout>
        <c:manualLayout>
          <c:xMode val="edge"/>
          <c:yMode val="edge"/>
          <c:x val="0"/>
          <c:y val="0.87940339670498791"/>
          <c:w val="1"/>
          <c:h val="9.2818692657470406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3935958434E-2"/>
          <c:y val="3.1180446194225723E-2"/>
          <c:w val="0.94502960995667262"/>
          <c:h val="0.75974387983430081"/>
        </c:manualLayout>
      </c:layout>
      <c:scatterChart>
        <c:scatterStyle val="smoothMarker"/>
        <c:varyColors val="0"/>
        <c:ser>
          <c:idx val="1"/>
          <c:order val="0"/>
          <c:tx>
            <c:strRef>
              <c:f>'DE YC &amp; IA'!$A$31</c:f>
              <c:strCache>
                <c:ptCount val="1"/>
                <c:pt idx="0">
                  <c:v>Germany - 12/01/2023</c:v>
                </c:pt>
              </c:strCache>
            </c:strRef>
          </c:tx>
          <c:spPr>
            <a:ln w="19050" cap="rnd" cmpd="sng" algn="ctr">
              <a:solidFill>
                <a:srgbClr val="CD9D4D"/>
              </a:solidFill>
              <a:prstDash val="solid"/>
              <a:round/>
            </a:ln>
            <a:effectLst/>
          </c:spPr>
          <c:marker>
            <c:symbol val="diamond"/>
            <c:size val="5"/>
            <c:spPr>
              <a:solidFill>
                <a:srgbClr val="CD9D4D"/>
              </a:solidFill>
              <a:ln w="12700" cap="flat" cmpd="sng" algn="ctr">
                <a:solidFill>
                  <a:schemeClr val="bg1"/>
                </a:solidFill>
                <a:prstDash val="solid"/>
                <a:round/>
              </a:ln>
              <a:effectLst/>
            </c:spPr>
          </c:marker>
          <c:dLbls>
            <c:dLbl>
              <c:idx val="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51D-43BB-A70F-609448DFAC03}"/>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2034</c:v>
                </c:pt>
                <c:pt idx="4">
                  <c:v>2046</c:v>
                </c:pt>
              </c:numCache>
            </c:numRef>
          </c:xVal>
          <c:yVal>
            <c:numRef>
              <c:f>'DE YC &amp; IA'!$B$31:$F$31</c:f>
              <c:numCache>
                <c:formatCode>0.00_);\(0.00\)</c:formatCode>
                <c:ptCount val="5"/>
                <c:pt idx="0">
                  <c:v>-1.38</c:v>
                </c:pt>
                <c:pt idx="1">
                  <c:v>1.8469999999999998</c:v>
                </c:pt>
                <c:pt idx="2">
                  <c:v>1.9930000000000001</c:v>
                </c:pt>
                <c:pt idx="3">
                  <c:v>2.125</c:v>
                </c:pt>
                <c:pt idx="4">
                  <c:v>2.2999999999999998</c:v>
                </c:pt>
              </c:numCache>
            </c:numRef>
          </c:yVal>
          <c:smooth val="1"/>
          <c:extLst xmlns:c15="http://schemas.microsoft.com/office/drawing/2012/chart">
            <c:ext xmlns:c16="http://schemas.microsoft.com/office/drawing/2014/chart" uri="{C3380CC4-5D6E-409C-BE32-E72D297353CC}">
              <c16:uniqueId val="{00000000-D2B4-4EAD-B2E9-F294ADA2F491}"/>
            </c:ext>
          </c:extLst>
        </c:ser>
        <c:ser>
          <c:idx val="0"/>
          <c:order val="1"/>
          <c:tx>
            <c:strRef>
              <c:f>'DE YC &amp; IA'!$A$32</c:f>
              <c:strCache>
                <c:ptCount val="1"/>
                <c:pt idx="0">
                  <c:v>Germany - 01/09/2021</c:v>
                </c:pt>
              </c:strCache>
            </c:strRef>
          </c:tx>
          <c:spPr>
            <a:ln w="19050" cap="rnd" cmpd="sng" algn="ctr">
              <a:solidFill>
                <a:srgbClr val="000000"/>
              </a:solidFill>
              <a:prstDash val="solid"/>
              <a:round/>
            </a:ln>
            <a:effectLst/>
          </c:spPr>
          <c:marker>
            <c:symbol val="x"/>
            <c:size val="6"/>
            <c:spPr>
              <a:noFill/>
              <a:ln w="12700" cap="flat" cmpd="sng" algn="ctr">
                <a:solidFill>
                  <a:srgbClr val="000000"/>
                </a:solidFill>
                <a:prstDash val="solid"/>
                <a:round/>
              </a:ln>
              <a:effectLst/>
            </c:spPr>
          </c:marker>
          <c:dLbls>
            <c:dLbl>
              <c:idx val="0"/>
              <c:layout>
                <c:manualLayout>
                  <c:x val="-4.123314679156917E-2"/>
                  <c:y val="7.68638698844971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501-43E7-AD07-32C4926C97E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2034</c:v>
                </c:pt>
                <c:pt idx="4">
                  <c:v>2046</c:v>
                </c:pt>
              </c:numCache>
            </c:numRef>
          </c:xVal>
          <c:yVal>
            <c:numRef>
              <c:f>'DE YC &amp; IA'!$B$32:$F$32</c:f>
              <c:numCache>
                <c:formatCode>0.00_);\(0.00\)</c:formatCode>
                <c:ptCount val="5"/>
                <c:pt idx="0">
                  <c:v>0.94</c:v>
                </c:pt>
                <c:pt idx="1">
                  <c:v>1.3399999999999999</c:v>
                </c:pt>
                <c:pt idx="2">
                  <c:v>1.52</c:v>
                </c:pt>
                <c:pt idx="3">
                  <c:v>1.46</c:v>
                </c:pt>
                <c:pt idx="4">
                  <c:v>1.68</c:v>
                </c:pt>
              </c:numCache>
            </c:numRef>
          </c:yVal>
          <c:smooth val="1"/>
          <c:extLst>
            <c:ext xmlns:c16="http://schemas.microsoft.com/office/drawing/2014/chart" uri="{C3380CC4-5D6E-409C-BE32-E72D297353CC}">
              <c16:uniqueId val="{00000001-D2B4-4EAD-B2E9-F294ADA2F491}"/>
            </c:ext>
          </c:extLst>
        </c:ser>
        <c:dLbls>
          <c:dLblPos val="t"/>
          <c:showLegendKey val="0"/>
          <c:showVal val="1"/>
          <c:showCatName val="0"/>
          <c:showSerName val="0"/>
          <c:showPercent val="0"/>
          <c:showBubbleSize val="0"/>
        </c:dLbls>
        <c:axId val="222064152"/>
        <c:axId val="222064544"/>
        <c:extLst/>
      </c:scatterChart>
      <c:valAx>
        <c:axId val="222064152"/>
        <c:scaling>
          <c:orientation val="minMax"/>
          <c:max val="2042"/>
          <c:min val="2022"/>
        </c:scaling>
        <c:delete val="0"/>
        <c:axPos val="b"/>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4"/>
      </c:valAx>
      <c:valAx>
        <c:axId val="222064544"/>
        <c:scaling>
          <c:orientation val="minMax"/>
          <c:max val="2.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majorUnit val="0.8"/>
      </c:valAx>
      <c:spPr>
        <a:noFill/>
        <a:ln>
          <a:noFill/>
        </a:ln>
        <a:effectLst/>
      </c:spPr>
    </c:plotArea>
    <c:legend>
      <c:legendPos val="b"/>
      <c:layout>
        <c:manualLayout>
          <c:xMode val="edge"/>
          <c:yMode val="edge"/>
          <c:x val="0"/>
          <c:y val="0.93113270739604104"/>
          <c:w val="1"/>
          <c:h val="6.886738116068824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7338320632035238"/>
          <c:h val="0.7939253758052971"/>
        </c:manualLayout>
      </c:layout>
      <c:lineChart>
        <c:grouping val="standard"/>
        <c:varyColors val="0"/>
        <c:ser>
          <c:idx val="0"/>
          <c:order val="0"/>
          <c:tx>
            <c:strRef>
              <c:f>'DE 10Y Bund'!$A$1</c:f>
              <c:strCache>
                <c:ptCount val="1"/>
                <c:pt idx="0">
                  <c:v>10-Y Nominal Yield as of 12/01/2023</c:v>
                </c:pt>
              </c:strCache>
            </c:strRef>
          </c:tx>
          <c:spPr>
            <a:ln w="19050" cap="rnd">
              <a:solidFill>
                <a:srgbClr val="000000"/>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CFD-47EE-9192-071A69CCCA88}"/>
                </c:ext>
              </c:extLst>
            </c:dLbl>
            <c:dLbl>
              <c:idx val="777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CFD-47EE-9192-071A69CCCA88}"/>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CFD-47EE-9192-071A69CCCA88}"/>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'DE 10Y Bund'!$A$3:$A$7776</c:f>
              <c:numCache>
                <c:formatCode>m/d/yyyy</c:formatCode>
                <c:ptCount val="7774"/>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numCache>
            </c:numRef>
          </c:cat>
          <c:val>
            <c:numRef>
              <c:f>'DE 10Y Bund'!$B$3:$B$7776</c:f>
              <c:numCache>
                <c:formatCode>General</c:formatCode>
                <c:ptCount val="7774"/>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4.5599999999999996</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4.8099999999999996</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4.8099999999999996</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4.8099999999999996</c:v>
                </c:pt>
                <c:pt idx="289">
                  <c:v>4.8899999999999997</c:v>
                </c:pt>
                <c:pt idx="290">
                  <c:v>4.91</c:v>
                </c:pt>
                <c:pt idx="291">
                  <c:v>4.84</c:v>
                </c:pt>
                <c:pt idx="294">
                  <c:v>4.8099999999999996</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4.5599999999999996</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3.97</c:v>
                </c:pt>
                <c:pt idx="500">
                  <c:v>3.94</c:v>
                </c:pt>
                <c:pt idx="501">
                  <c:v>3.96</c:v>
                </c:pt>
                <c:pt idx="504">
                  <c:v>3.99</c:v>
                </c:pt>
                <c:pt idx="505">
                  <c:v>3.98</c:v>
                </c:pt>
                <c:pt idx="506">
                  <c:v>3.97</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3.72</c:v>
                </c:pt>
                <c:pt idx="611">
                  <c:v>3.62</c:v>
                </c:pt>
                <c:pt idx="612">
                  <c:v>3.67</c:v>
                </c:pt>
                <c:pt idx="613">
                  <c:v>3.61</c:v>
                </c:pt>
                <c:pt idx="616">
                  <c:v>3.61</c:v>
                </c:pt>
                <c:pt idx="617">
                  <c:v>3.6</c:v>
                </c:pt>
                <c:pt idx="618">
                  <c:v>3.57</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3.97</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3.97</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c:v>
                </c:pt>
                <c:pt idx="1152">
                  <c:v>3.79</c:v>
                </c:pt>
                <c:pt idx="1155">
                  <c:v>3.77</c:v>
                </c:pt>
                <c:pt idx="1156">
                  <c:v>3.8</c:v>
                </c:pt>
                <c:pt idx="1157">
                  <c:v>3.78</c:v>
                </c:pt>
                <c:pt idx="1158">
                  <c:v>3.77</c:v>
                </c:pt>
                <c:pt idx="1159">
                  <c:v>3.83</c:v>
                </c:pt>
                <c:pt idx="1162">
                  <c:v>3.73</c:v>
                </c:pt>
                <c:pt idx="1163">
                  <c:v>3.7</c:v>
                </c:pt>
                <c:pt idx="1164">
                  <c:v>3.68</c:v>
                </c:pt>
                <c:pt idx="1165">
                  <c:v>3.65</c:v>
                </c:pt>
                <c:pt idx="1166">
                  <c:v>3.64</c:v>
                </c:pt>
                <c:pt idx="1169">
                  <c:v>3.62</c:v>
                </c:pt>
                <c:pt idx="1170">
                  <c:v>3.61</c:v>
                </c:pt>
                <c:pt idx="1171">
                  <c:v>3.57</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c:v>
                </c:pt>
                <c:pt idx="1218">
                  <c:v>3.55</c:v>
                </c:pt>
                <c:pt idx="1219">
                  <c:v>3.54</c:v>
                </c:pt>
                <c:pt idx="1220">
                  <c:v>3.53</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3.72</c:v>
                </c:pt>
                <c:pt idx="1243">
                  <c:v>3.71</c:v>
                </c:pt>
                <c:pt idx="1246">
                  <c:v>3.68</c:v>
                </c:pt>
                <c:pt idx="1247">
                  <c:v>3.72</c:v>
                </c:pt>
                <c:pt idx="1248">
                  <c:v>3.73</c:v>
                </c:pt>
                <c:pt idx="1249">
                  <c:v>3.77</c:v>
                </c:pt>
                <c:pt idx="1250">
                  <c:v>3.75</c:v>
                </c:pt>
                <c:pt idx="1253">
                  <c:v>3.67</c:v>
                </c:pt>
                <c:pt idx="1254">
                  <c:v>3.66</c:v>
                </c:pt>
                <c:pt idx="1255">
                  <c:v>3.71</c:v>
                </c:pt>
                <c:pt idx="1256">
                  <c:v>3.78</c:v>
                </c:pt>
                <c:pt idx="1257">
                  <c:v>3.76</c:v>
                </c:pt>
                <c:pt idx="1260">
                  <c:v>3.79</c:v>
                </c:pt>
                <c:pt idx="1261">
                  <c:v>3.74</c:v>
                </c:pt>
                <c:pt idx="1262">
                  <c:v>3.72</c:v>
                </c:pt>
                <c:pt idx="1263">
                  <c:v>3.68</c:v>
                </c:pt>
                <c:pt idx="1264">
                  <c:v>3.69</c:v>
                </c:pt>
                <c:pt idx="1267">
                  <c:v>3.73</c:v>
                </c:pt>
                <c:pt idx="1268">
                  <c:v>3.7</c:v>
                </c:pt>
                <c:pt idx="1269">
                  <c:v>3.73</c:v>
                </c:pt>
                <c:pt idx="1270">
                  <c:v>3.72</c:v>
                </c:pt>
                <c:pt idx="1275">
                  <c:v>3.72</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c:v>
                </c:pt>
                <c:pt idx="1386">
                  <c:v>3.26</c:v>
                </c:pt>
                <c:pt idx="1387">
                  <c:v>3.3</c:v>
                </c:pt>
                <c:pt idx="1388">
                  <c:v>3.28</c:v>
                </c:pt>
                <c:pt idx="1389">
                  <c:v>3.26</c:v>
                </c:pt>
                <c:pt idx="1390">
                  <c:v>3.26</c:v>
                </c:pt>
                <c:pt idx="1393">
                  <c:v>3.23</c:v>
                </c:pt>
                <c:pt idx="1394">
                  <c:v>3.24</c:v>
                </c:pt>
                <c:pt idx="1395">
                  <c:v>3.21</c:v>
                </c:pt>
                <c:pt idx="1396">
                  <c:v>3.23</c:v>
                </c:pt>
                <c:pt idx="1397">
                  <c:v>3.22</c:v>
                </c:pt>
                <c:pt idx="1400">
                  <c:v>3.28</c:v>
                </c:pt>
                <c:pt idx="1401">
                  <c:v>3.3</c:v>
                </c:pt>
                <c:pt idx="1402">
                  <c:v>3.34</c:v>
                </c:pt>
                <c:pt idx="1403">
                  <c:v>3.33</c:v>
                </c:pt>
                <c:pt idx="1404">
                  <c:v>3.33</c:v>
                </c:pt>
                <c:pt idx="1407">
                  <c:v>3.37</c:v>
                </c:pt>
                <c:pt idx="1408">
                  <c:v>3.37</c:v>
                </c:pt>
                <c:pt idx="1409">
                  <c:v>3.34</c:v>
                </c:pt>
                <c:pt idx="1410">
                  <c:v>3.36</c:v>
                </c:pt>
                <c:pt idx="1411">
                  <c:v>3.3</c:v>
                </c:pt>
                <c:pt idx="1414">
                  <c:v>3.27</c:v>
                </c:pt>
                <c:pt idx="1415">
                  <c:v>3.28</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3.97</c:v>
                </c:pt>
                <c:pt idx="1781">
                  <c:v>3.9</c:v>
                </c:pt>
                <c:pt idx="1782">
                  <c:v>3.93</c:v>
                </c:pt>
                <c:pt idx="1785">
                  <c:v>3.87</c:v>
                </c:pt>
                <c:pt idx="1786">
                  <c:v>3.82</c:v>
                </c:pt>
                <c:pt idx="1787">
                  <c:v>3.82</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c:v>
                </c:pt>
                <c:pt idx="1838">
                  <c:v>3.81</c:v>
                </c:pt>
                <c:pt idx="1841">
                  <c:v>3.83</c:v>
                </c:pt>
                <c:pt idx="1842">
                  <c:v>3.8</c:v>
                </c:pt>
                <c:pt idx="1843">
                  <c:v>3.8</c:v>
                </c:pt>
                <c:pt idx="1844">
                  <c:v>3.82</c:v>
                </c:pt>
                <c:pt idx="1845">
                  <c:v>3.82</c:v>
                </c:pt>
                <c:pt idx="1848">
                  <c:v>3.87</c:v>
                </c:pt>
                <c:pt idx="1849">
                  <c:v>3.86</c:v>
                </c:pt>
                <c:pt idx="1850">
                  <c:v>3.89</c:v>
                </c:pt>
                <c:pt idx="1851">
                  <c:v>3.86</c:v>
                </c:pt>
                <c:pt idx="1852">
                  <c:v>3.84</c:v>
                </c:pt>
                <c:pt idx="1855">
                  <c:v>3.79</c:v>
                </c:pt>
                <c:pt idx="1856">
                  <c:v>3.79</c:v>
                </c:pt>
                <c:pt idx="1857">
                  <c:v>3.74</c:v>
                </c:pt>
                <c:pt idx="1858">
                  <c:v>3.72</c:v>
                </c:pt>
                <c:pt idx="1859">
                  <c:v>3.72</c:v>
                </c:pt>
                <c:pt idx="1862">
                  <c:v>3.78</c:v>
                </c:pt>
                <c:pt idx="1863">
                  <c:v>3.76</c:v>
                </c:pt>
                <c:pt idx="1864">
                  <c:v>3.73</c:v>
                </c:pt>
                <c:pt idx="1865">
                  <c:v>3.75</c:v>
                </c:pt>
                <c:pt idx="1866">
                  <c:v>3.72</c:v>
                </c:pt>
                <c:pt idx="1869">
                  <c:v>3.7</c:v>
                </c:pt>
                <c:pt idx="1870">
                  <c:v>3.74</c:v>
                </c:pt>
                <c:pt idx="1871">
                  <c:v>3.71</c:v>
                </c:pt>
                <c:pt idx="1872">
                  <c:v>3.74</c:v>
                </c:pt>
                <c:pt idx="1873">
                  <c:v>3.77</c:v>
                </c:pt>
                <c:pt idx="1876">
                  <c:v>3.71</c:v>
                </c:pt>
                <c:pt idx="1877">
                  <c:v>3.7</c:v>
                </c:pt>
                <c:pt idx="1878">
                  <c:v>3.71</c:v>
                </c:pt>
                <c:pt idx="1879">
                  <c:v>3.74</c:v>
                </c:pt>
                <c:pt idx="1880">
                  <c:v>3.7</c:v>
                </c:pt>
                <c:pt idx="1883">
                  <c:v>3.72</c:v>
                </c:pt>
                <c:pt idx="1884">
                  <c:v>3.71</c:v>
                </c:pt>
                <c:pt idx="1885">
                  <c:v>3.71</c:v>
                </c:pt>
                <c:pt idx="1886">
                  <c:v>3.72</c:v>
                </c:pt>
                <c:pt idx="1887">
                  <c:v>3.7</c:v>
                </c:pt>
                <c:pt idx="1890">
                  <c:v>3.66</c:v>
                </c:pt>
                <c:pt idx="1891">
                  <c:v>3.67</c:v>
                </c:pt>
                <c:pt idx="1892">
                  <c:v>3.68</c:v>
                </c:pt>
                <c:pt idx="1893">
                  <c:v>3.68</c:v>
                </c:pt>
                <c:pt idx="1894">
                  <c:v>3.71</c:v>
                </c:pt>
                <c:pt idx="1897">
                  <c:v>3.73</c:v>
                </c:pt>
                <c:pt idx="1898">
                  <c:v>3.75</c:v>
                </c:pt>
                <c:pt idx="1899">
                  <c:v>3.7</c:v>
                </c:pt>
                <c:pt idx="1900">
                  <c:v>3.75</c:v>
                </c:pt>
                <c:pt idx="1901">
                  <c:v>3.78</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3.97</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3.97</c:v>
                </c:pt>
                <c:pt idx="1976">
                  <c:v>3.95</c:v>
                </c:pt>
                <c:pt idx="1977">
                  <c:v>3.97</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4.5599999999999996</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3.97</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3.72</c:v>
                </c:pt>
                <c:pt idx="2356">
                  <c:v>3.76</c:v>
                </c:pt>
                <c:pt idx="2359">
                  <c:v>3.68</c:v>
                </c:pt>
                <c:pt idx="2360">
                  <c:v>3.72</c:v>
                </c:pt>
                <c:pt idx="2361">
                  <c:v>3.73</c:v>
                </c:pt>
                <c:pt idx="2362">
                  <c:v>3.74</c:v>
                </c:pt>
                <c:pt idx="2367">
                  <c:v>3.84</c:v>
                </c:pt>
                <c:pt idx="2368">
                  <c:v>3.89</c:v>
                </c:pt>
                <c:pt idx="2369">
                  <c:v>3.9</c:v>
                </c:pt>
                <c:pt idx="2370">
                  <c:v>3.94</c:v>
                </c:pt>
                <c:pt idx="2373">
                  <c:v>3.92</c:v>
                </c:pt>
                <c:pt idx="2374">
                  <c:v>3.93</c:v>
                </c:pt>
                <c:pt idx="2375">
                  <c:v>3.97</c:v>
                </c:pt>
                <c:pt idx="2376">
                  <c:v>3.98</c:v>
                </c:pt>
                <c:pt idx="2377">
                  <c:v>3.98</c:v>
                </c:pt>
                <c:pt idx="2380">
                  <c:v>3.99</c:v>
                </c:pt>
                <c:pt idx="2381">
                  <c:v>3.99</c:v>
                </c:pt>
                <c:pt idx="2382">
                  <c:v>4</c:v>
                </c:pt>
                <c:pt idx="2383">
                  <c:v>3.97</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2.97</c:v>
                </c:pt>
                <c:pt idx="2653">
                  <c:v>3.02</c:v>
                </c:pt>
                <c:pt idx="2654">
                  <c:v>3.05</c:v>
                </c:pt>
                <c:pt idx="2655">
                  <c:v>3.13</c:v>
                </c:pt>
                <c:pt idx="2656">
                  <c:v>3.22</c:v>
                </c:pt>
                <c:pt idx="2657">
                  <c:v>3.09</c:v>
                </c:pt>
                <c:pt idx="2660">
                  <c:v>3.04</c:v>
                </c:pt>
                <c:pt idx="2661">
                  <c:v>2.97</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c:v>
                </c:pt>
                <c:pt idx="2681">
                  <c:v>3.26</c:v>
                </c:pt>
                <c:pt idx="2682">
                  <c:v>3.28</c:v>
                </c:pt>
                <c:pt idx="2683">
                  <c:v>3.36</c:v>
                </c:pt>
                <c:pt idx="2684">
                  <c:v>3.39</c:v>
                </c:pt>
                <c:pt idx="2685">
                  <c:v>3.33</c:v>
                </c:pt>
                <c:pt idx="2688">
                  <c:v>3.38</c:v>
                </c:pt>
                <c:pt idx="2689">
                  <c:v>3.38</c:v>
                </c:pt>
                <c:pt idx="2690">
                  <c:v>3.28</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c:v>
                </c:pt>
                <c:pt idx="2891">
                  <c:v>3.24</c:v>
                </c:pt>
                <c:pt idx="2892">
                  <c:v>3.24</c:v>
                </c:pt>
                <c:pt idx="2893">
                  <c:v>3.21</c:v>
                </c:pt>
                <c:pt idx="2894">
                  <c:v>3.27</c:v>
                </c:pt>
                <c:pt idx="2895">
                  <c:v>3.26</c:v>
                </c:pt>
                <c:pt idx="2898">
                  <c:v>3.26</c:v>
                </c:pt>
                <c:pt idx="2899">
                  <c:v>3.25</c:v>
                </c:pt>
                <c:pt idx="2900">
                  <c:v>3.27</c:v>
                </c:pt>
                <c:pt idx="2901">
                  <c:v>3.37</c:v>
                </c:pt>
                <c:pt idx="2902">
                  <c:v>3.28</c:v>
                </c:pt>
                <c:pt idx="2905">
                  <c:v>3.25</c:v>
                </c:pt>
                <c:pt idx="2906">
                  <c:v>3.29</c:v>
                </c:pt>
                <c:pt idx="2907">
                  <c:v>3.29</c:v>
                </c:pt>
                <c:pt idx="2908">
                  <c:v>3.36</c:v>
                </c:pt>
                <c:pt idx="2909">
                  <c:v>3.32</c:v>
                </c:pt>
                <c:pt idx="2912">
                  <c:v>3.38</c:v>
                </c:pt>
                <c:pt idx="2913">
                  <c:v>3.42</c:v>
                </c:pt>
                <c:pt idx="2914">
                  <c:v>3.41</c:v>
                </c:pt>
                <c:pt idx="2915">
                  <c:v>3.33</c:v>
                </c:pt>
                <c:pt idx="2916">
                  <c:v>3.28</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c:v>
                </c:pt>
                <c:pt idx="2937">
                  <c:v>3.31</c:v>
                </c:pt>
                <c:pt idx="2940">
                  <c:v>3.31</c:v>
                </c:pt>
                <c:pt idx="2941">
                  <c:v>3.27</c:v>
                </c:pt>
                <c:pt idx="2942">
                  <c:v>3.28</c:v>
                </c:pt>
                <c:pt idx="2943">
                  <c:v>3.29</c:v>
                </c:pt>
                <c:pt idx="2944">
                  <c:v>3.32</c:v>
                </c:pt>
                <c:pt idx="2947">
                  <c:v>3.37</c:v>
                </c:pt>
                <c:pt idx="2948">
                  <c:v>3.33</c:v>
                </c:pt>
                <c:pt idx="2949">
                  <c:v>3.25</c:v>
                </c:pt>
                <c:pt idx="2950">
                  <c:v>3.27</c:v>
                </c:pt>
                <c:pt idx="2951">
                  <c:v>3.28</c:v>
                </c:pt>
                <c:pt idx="2954">
                  <c:v>3.23</c:v>
                </c:pt>
                <c:pt idx="2955">
                  <c:v>3.2</c:v>
                </c:pt>
                <c:pt idx="2956">
                  <c:v>3.3</c:v>
                </c:pt>
                <c:pt idx="2957">
                  <c:v>3.33</c:v>
                </c:pt>
                <c:pt idx="2958">
                  <c:v>3.34</c:v>
                </c:pt>
                <c:pt idx="2961">
                  <c:v>3.36</c:v>
                </c:pt>
                <c:pt idx="2962">
                  <c:v>3.28</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c:v>
                </c:pt>
                <c:pt idx="3066">
                  <c:v>3.28</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2.97</c:v>
                </c:pt>
                <c:pt idx="3144">
                  <c:v>2.88</c:v>
                </c:pt>
                <c:pt idx="3145">
                  <c:v>2.94</c:v>
                </c:pt>
                <c:pt idx="3146">
                  <c:v>2.94</c:v>
                </c:pt>
                <c:pt idx="3147">
                  <c:v>2.88</c:v>
                </c:pt>
                <c:pt idx="3150">
                  <c:v>2.87</c:v>
                </c:pt>
                <c:pt idx="3151">
                  <c:v>2.87</c:v>
                </c:pt>
                <c:pt idx="3152">
                  <c:v>2.77</c:v>
                </c:pt>
                <c:pt idx="3153">
                  <c:v>2.77</c:v>
                </c:pt>
                <c:pt idx="3154">
                  <c:v>2.68</c:v>
                </c:pt>
                <c:pt idx="3157">
                  <c:v>2.65</c:v>
                </c:pt>
                <c:pt idx="3158">
                  <c:v>2.57</c:v>
                </c:pt>
                <c:pt idx="3159">
                  <c:v>2.65</c:v>
                </c:pt>
                <c:pt idx="3160">
                  <c:v>2.67</c:v>
                </c:pt>
                <c:pt idx="3161">
                  <c:v>2.7</c:v>
                </c:pt>
                <c:pt idx="3164">
                  <c:v>2.67</c:v>
                </c:pt>
                <c:pt idx="3165">
                  <c:v>2.6</c:v>
                </c:pt>
                <c:pt idx="3166">
                  <c:v>2.64</c:v>
                </c:pt>
                <c:pt idx="3167">
                  <c:v>2.71</c:v>
                </c:pt>
                <c:pt idx="3168">
                  <c:v>2.67</c:v>
                </c:pt>
                <c:pt idx="3171">
                  <c:v>2.57</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2.5299999999999998</c:v>
                </c:pt>
                <c:pt idx="3194">
                  <c:v>2.57</c:v>
                </c:pt>
                <c:pt idx="3195">
                  <c:v>2.59</c:v>
                </c:pt>
                <c:pt idx="3196">
                  <c:v>2.56</c:v>
                </c:pt>
                <c:pt idx="3199">
                  <c:v>2.5499999999999998</c:v>
                </c:pt>
                <c:pt idx="3200">
                  <c:v>2.59</c:v>
                </c:pt>
                <c:pt idx="3201">
                  <c:v>2.57</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2.72</c:v>
                </c:pt>
                <c:pt idx="3221">
                  <c:v>2.75</c:v>
                </c:pt>
                <c:pt idx="3222">
                  <c:v>2.77</c:v>
                </c:pt>
                <c:pt idx="3223">
                  <c:v>2.74</c:v>
                </c:pt>
                <c:pt idx="3224">
                  <c:v>2.68</c:v>
                </c:pt>
                <c:pt idx="3227">
                  <c:v>2.7</c:v>
                </c:pt>
                <c:pt idx="3228">
                  <c:v>2.67</c:v>
                </c:pt>
                <c:pt idx="3229">
                  <c:v>2.59</c:v>
                </c:pt>
                <c:pt idx="3230">
                  <c:v>2.6</c:v>
                </c:pt>
                <c:pt idx="3231">
                  <c:v>2.57</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2.2799999999999998</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2.2799999999999998</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2.97</c:v>
                </c:pt>
                <c:pt idx="3357">
                  <c:v>2.96</c:v>
                </c:pt>
                <c:pt idx="3360">
                  <c:v>2.97</c:v>
                </c:pt>
                <c:pt idx="3361">
                  <c:v>2.97</c:v>
                </c:pt>
                <c:pt idx="3362">
                  <c:v>3.02</c:v>
                </c:pt>
                <c:pt idx="3363">
                  <c:v>3.02</c:v>
                </c:pt>
                <c:pt idx="3364">
                  <c:v>3.04</c:v>
                </c:pt>
                <c:pt idx="3367">
                  <c:v>2.99</c:v>
                </c:pt>
                <c:pt idx="3368">
                  <c:v>2.96</c:v>
                </c:pt>
                <c:pt idx="3369">
                  <c:v>2.98</c:v>
                </c:pt>
                <c:pt idx="3370">
                  <c:v>2.94</c:v>
                </c:pt>
                <c:pt idx="3374">
                  <c:v>3.04</c:v>
                </c:pt>
                <c:pt idx="3375">
                  <c:v>2.97</c:v>
                </c:pt>
                <c:pt idx="3376">
                  <c:v>3</c:v>
                </c:pt>
                <c:pt idx="3377">
                  <c:v>2.98</c:v>
                </c:pt>
                <c:pt idx="3381">
                  <c:v>2.94</c:v>
                </c:pt>
                <c:pt idx="3382">
                  <c:v>2.94</c:v>
                </c:pt>
                <c:pt idx="3383">
                  <c:v>2.88</c:v>
                </c:pt>
                <c:pt idx="3384">
                  <c:v>2.97</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c:v>
                </c:pt>
                <c:pt idx="3446">
                  <c:v>3.27</c:v>
                </c:pt>
                <c:pt idx="3447">
                  <c:v>3.25</c:v>
                </c:pt>
                <c:pt idx="3448">
                  <c:v>3.19</c:v>
                </c:pt>
                <c:pt idx="3451">
                  <c:v>3.25</c:v>
                </c:pt>
                <c:pt idx="3452">
                  <c:v>3.11</c:v>
                </c:pt>
                <c:pt idx="3453">
                  <c:v>3.14</c:v>
                </c:pt>
                <c:pt idx="3454">
                  <c:v>3.12</c:v>
                </c:pt>
                <c:pt idx="3455">
                  <c:v>3.14</c:v>
                </c:pt>
                <c:pt idx="3458">
                  <c:v>3.21</c:v>
                </c:pt>
                <c:pt idx="3459">
                  <c:v>3.28</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2.72</c:v>
                </c:pt>
                <c:pt idx="3573">
                  <c:v>2.75</c:v>
                </c:pt>
                <c:pt idx="3574">
                  <c:v>2.71</c:v>
                </c:pt>
                <c:pt idx="3577">
                  <c:v>2.65</c:v>
                </c:pt>
                <c:pt idx="3578">
                  <c:v>2.72</c:v>
                </c:pt>
                <c:pt idx="3579">
                  <c:v>2.71</c:v>
                </c:pt>
                <c:pt idx="3580">
                  <c:v>2.78</c:v>
                </c:pt>
                <c:pt idx="3581">
                  <c:v>2.91</c:v>
                </c:pt>
                <c:pt idx="3584">
                  <c:v>2.8</c:v>
                </c:pt>
                <c:pt idx="3585">
                  <c:v>2.74</c:v>
                </c:pt>
                <c:pt idx="3586">
                  <c:v>2.7</c:v>
                </c:pt>
                <c:pt idx="3587">
                  <c:v>2.64</c:v>
                </c:pt>
                <c:pt idx="3588">
                  <c:v>2.6</c:v>
                </c:pt>
                <c:pt idx="3591">
                  <c:v>2.57</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c:v>
                </c:pt>
                <c:pt idx="3627">
                  <c:v>1.91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c:v>
                </c:pt>
                <c:pt idx="3644">
                  <c:v>1.7</c:v>
                </c:pt>
                <c:pt idx="3647">
                  <c:v>1.8</c:v>
                </c:pt>
                <c:pt idx="3648">
                  <c:v>1.88</c:v>
                </c:pt>
                <c:pt idx="3649">
                  <c:v>1.96</c:v>
                </c:pt>
                <c:pt idx="3650">
                  <c:v>1.98</c:v>
                </c:pt>
                <c:pt idx="3651">
                  <c:v>1.97</c:v>
                </c:pt>
                <c:pt idx="3654">
                  <c:v>1.82</c:v>
                </c:pt>
                <c:pt idx="3655">
                  <c:v>1.74</c:v>
                </c:pt>
                <c:pt idx="3656">
                  <c:v>1.76</c:v>
                </c:pt>
                <c:pt idx="3657">
                  <c:v>1.89</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c:v>
                </c:pt>
                <c:pt idx="3689">
                  <c:v>1.76</c:v>
                </c:pt>
                <c:pt idx="3690">
                  <c:v>1.83</c:v>
                </c:pt>
                <c:pt idx="3691">
                  <c:v>1.71</c:v>
                </c:pt>
                <c:pt idx="3692">
                  <c:v>1.78</c:v>
                </c:pt>
                <c:pt idx="3693">
                  <c:v>1.8</c:v>
                </c:pt>
                <c:pt idx="3696">
                  <c:v>1.84</c:v>
                </c:pt>
                <c:pt idx="3697">
                  <c:v>1.77</c:v>
                </c:pt>
                <c:pt idx="3698">
                  <c:v>1.83</c:v>
                </c:pt>
                <c:pt idx="3699">
                  <c:v>1.76</c:v>
                </c:pt>
                <c:pt idx="3700">
                  <c:v>1.91</c:v>
                </c:pt>
                <c:pt idx="3703">
                  <c:v>1.88</c:v>
                </c:pt>
                <c:pt idx="3704">
                  <c:v>1.92</c:v>
                </c:pt>
                <c:pt idx="3705">
                  <c:v>2.0299999999999998</c:v>
                </c:pt>
                <c:pt idx="3706">
                  <c:v>2.2200000000000002</c:v>
                </c:pt>
                <c:pt idx="3707">
                  <c:v>2.19</c:v>
                </c:pt>
                <c:pt idx="3710">
                  <c:v>2.31</c:v>
                </c:pt>
                <c:pt idx="3711">
                  <c:v>2.3199999999999998</c:v>
                </c:pt>
                <c:pt idx="3712">
                  <c:v>2.2999999999999998</c:v>
                </c:pt>
                <c:pt idx="3713">
                  <c:v>2.2799999999999998</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c:v>
                </c:pt>
                <c:pt idx="3728">
                  <c:v>1.93</c:v>
                </c:pt>
                <c:pt idx="3731">
                  <c:v>1.9</c:v>
                </c:pt>
                <c:pt idx="3732">
                  <c:v>1.92</c:v>
                </c:pt>
                <c:pt idx="3733">
                  <c:v>2</c:v>
                </c:pt>
                <c:pt idx="3734">
                  <c:v>1.97</c:v>
                </c:pt>
                <c:pt idx="3735">
                  <c:v>1.93</c:v>
                </c:pt>
                <c:pt idx="3739">
                  <c:v>1.94</c:v>
                </c:pt>
                <c:pt idx="3740">
                  <c:v>1.92</c:v>
                </c:pt>
                <c:pt idx="3741">
                  <c:v>1.9</c:v>
                </c:pt>
                <c:pt idx="3742">
                  <c:v>1.83</c:v>
                </c:pt>
                <c:pt idx="3745">
                  <c:v>1.86</c:v>
                </c:pt>
                <c:pt idx="3746">
                  <c:v>1.92</c:v>
                </c:pt>
                <c:pt idx="3747">
                  <c:v>1.93</c:v>
                </c:pt>
                <c:pt idx="3748">
                  <c:v>1.89</c:v>
                </c:pt>
                <c:pt idx="3749">
                  <c:v>1.9</c:v>
                </c:pt>
                <c:pt idx="3752">
                  <c:v>1.87</c:v>
                </c:pt>
                <c:pt idx="3753">
                  <c:v>1.87</c:v>
                </c:pt>
                <c:pt idx="3754">
                  <c:v>1.88</c:v>
                </c:pt>
                <c:pt idx="3755">
                  <c:v>1.84</c:v>
                </c:pt>
                <c:pt idx="3756">
                  <c:v>1.81</c:v>
                </c:pt>
                <c:pt idx="3759">
                  <c:v>1.76</c:v>
                </c:pt>
                <c:pt idx="3760">
                  <c:v>1.82</c:v>
                </c:pt>
                <c:pt idx="3761">
                  <c:v>1.8</c:v>
                </c:pt>
                <c:pt idx="3762">
                  <c:v>1.8</c:v>
                </c:pt>
                <c:pt idx="3763">
                  <c:v>1.87</c:v>
                </c:pt>
                <c:pt idx="3766">
                  <c:v>1.91</c:v>
                </c:pt>
                <c:pt idx="3767">
                  <c:v>1.98</c:v>
                </c:pt>
                <c:pt idx="3768">
                  <c:v>1.98</c:v>
                </c:pt>
                <c:pt idx="3769">
                  <c:v>1.94</c:v>
                </c:pt>
                <c:pt idx="3770">
                  <c:v>1.89</c:v>
                </c:pt>
                <c:pt idx="3773">
                  <c:v>1.81</c:v>
                </c:pt>
                <c:pt idx="3774">
                  <c:v>1.83</c:v>
                </c:pt>
                <c:pt idx="3775">
                  <c:v>1.83</c:v>
                </c:pt>
                <c:pt idx="3776">
                  <c:v>1.81</c:v>
                </c:pt>
                <c:pt idx="3777">
                  <c:v>1.84</c:v>
                </c:pt>
                <c:pt idx="3780">
                  <c:v>1.88</c:v>
                </c:pt>
                <c:pt idx="3781">
                  <c:v>1.87</c:v>
                </c:pt>
                <c:pt idx="3782">
                  <c:v>1.98</c:v>
                </c:pt>
                <c:pt idx="3783">
                  <c:v>1.98</c:v>
                </c:pt>
                <c:pt idx="3784">
                  <c:v>1.99</c:v>
                </c:pt>
                <c:pt idx="3787">
                  <c:v>1.96</c:v>
                </c:pt>
                <c:pt idx="3788">
                  <c:v>1.93</c:v>
                </c:pt>
                <c:pt idx="3789">
                  <c:v>1.93</c:v>
                </c:pt>
                <c:pt idx="3790">
                  <c:v>1.83</c:v>
                </c:pt>
                <c:pt idx="3791">
                  <c:v>1.9</c:v>
                </c:pt>
                <c:pt idx="3794">
                  <c:v>1.94</c:v>
                </c:pt>
                <c:pt idx="3795">
                  <c:v>1.97</c:v>
                </c:pt>
                <c:pt idx="3796">
                  <c:v>1.94</c:v>
                </c:pt>
                <c:pt idx="3797">
                  <c:v>1.9</c:v>
                </c:pt>
                <c:pt idx="3798">
                  <c:v>1.89</c:v>
                </c:pt>
                <c:pt idx="3801">
                  <c:v>1.88</c:v>
                </c:pt>
                <c:pt idx="3802">
                  <c:v>1.83</c:v>
                </c:pt>
                <c:pt idx="3803">
                  <c:v>1.83</c:v>
                </c:pt>
                <c:pt idx="3804">
                  <c:v>1.83</c:v>
                </c:pt>
                <c:pt idx="3805">
                  <c:v>1.84</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c:v>
                </c:pt>
                <c:pt idx="3829">
                  <c:v>1.87</c:v>
                </c:pt>
                <c:pt idx="3830">
                  <c:v>1.95</c:v>
                </c:pt>
                <c:pt idx="3831">
                  <c:v>1.88</c:v>
                </c:pt>
                <c:pt idx="3832">
                  <c:v>1.84</c:v>
                </c:pt>
                <c:pt idx="3833">
                  <c:v>1.81</c:v>
                </c:pt>
                <c:pt idx="3836">
                  <c:v>1.83</c:v>
                </c:pt>
                <c:pt idx="3837">
                  <c:v>1.81</c:v>
                </c:pt>
                <c:pt idx="3838">
                  <c:v>1.81</c:v>
                </c:pt>
                <c:pt idx="3839">
                  <c:v>1.78</c:v>
                </c:pt>
                <c:pt idx="3844">
                  <c:v>1.7</c:v>
                </c:pt>
                <c:pt idx="3845">
                  <c:v>1.76</c:v>
                </c:pt>
                <c:pt idx="3846">
                  <c:v>1.77</c:v>
                </c:pt>
                <c:pt idx="3847">
                  <c:v>1.74</c:v>
                </c:pt>
                <c:pt idx="3850">
                  <c:v>1.72</c:v>
                </c:pt>
                <c:pt idx="3851">
                  <c:v>1.76</c:v>
                </c:pt>
                <c:pt idx="3852">
                  <c:v>1.75</c:v>
                </c:pt>
                <c:pt idx="3853">
                  <c:v>1.72</c:v>
                </c:pt>
                <c:pt idx="3854">
                  <c:v>1.69</c:v>
                </c:pt>
                <c:pt idx="3857">
                  <c:v>1.68</c:v>
                </c:pt>
                <c:pt idx="3858">
                  <c:v>1.67</c:v>
                </c:pt>
                <c:pt idx="3859">
                  <c:v>1.73</c:v>
                </c:pt>
                <c:pt idx="3860">
                  <c:v>1.72</c:v>
                </c:pt>
                <c:pt idx="3861">
                  <c:v>1.67</c:v>
                </c:pt>
                <c:pt idx="3864">
                  <c:v>1.69</c:v>
                </c:pt>
                <c:pt idx="3866">
                  <c:v>1.65</c:v>
                </c:pt>
                <c:pt idx="3867">
                  <c:v>1.61</c:v>
                </c:pt>
                <c:pt idx="3868">
                  <c:v>1.61</c:v>
                </c:pt>
                <c:pt idx="3871">
                  <c:v>1.57</c:v>
                </c:pt>
                <c:pt idx="3872">
                  <c:v>1.57</c:v>
                </c:pt>
                <c:pt idx="3873">
                  <c:v>1.54</c:v>
                </c:pt>
                <c:pt idx="3874">
                  <c:v>1.5</c:v>
                </c:pt>
                <c:pt idx="3875">
                  <c:v>1.53</c:v>
                </c:pt>
                <c:pt idx="3878">
                  <c:v>1.45</c:v>
                </c:pt>
                <c:pt idx="3879">
                  <c:v>1.48</c:v>
                </c:pt>
                <c:pt idx="3880">
                  <c:v>1.46</c:v>
                </c:pt>
                <c:pt idx="3881">
                  <c:v>1.46</c:v>
                </c:pt>
                <c:pt idx="3882">
                  <c:v>1.41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c:v>
                </c:pt>
                <c:pt idx="3907">
                  <c:v>1.36</c:v>
                </c:pt>
                <c:pt idx="3908">
                  <c:v>1.51</c:v>
                </c:pt>
                <c:pt idx="3909">
                  <c:v>1.5</c:v>
                </c:pt>
                <c:pt idx="3910">
                  <c:v>1.49</c:v>
                </c:pt>
                <c:pt idx="3913">
                  <c:v>1.43</c:v>
                </c:pt>
                <c:pt idx="3914">
                  <c:v>1.47</c:v>
                </c:pt>
                <c:pt idx="3915">
                  <c:v>1.59</c:v>
                </c:pt>
                <c:pt idx="3916">
                  <c:v>1.59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c:v>
                </c:pt>
                <c:pt idx="3969">
                  <c:v>1.4</c:v>
                </c:pt>
                <c:pt idx="3970">
                  <c:v>1.42</c:v>
                </c:pt>
                <c:pt idx="3971">
                  <c:v>1.51</c:v>
                </c:pt>
                <c:pt idx="3972">
                  <c:v>1.55</c:v>
                </c:pt>
                <c:pt idx="3973">
                  <c:v>1.55</c:v>
                </c:pt>
                <c:pt idx="3976">
                  <c:v>1.56</c:v>
                </c:pt>
                <c:pt idx="3977">
                  <c:v>1.54</c:v>
                </c:pt>
                <c:pt idx="3978">
                  <c:v>1.52</c:v>
                </c:pt>
                <c:pt idx="3979">
                  <c:v>1.41</c:v>
                </c:pt>
                <c:pt idx="3980">
                  <c:v>1.35</c:v>
                </c:pt>
                <c:pt idx="3983">
                  <c:v>1.34</c:v>
                </c:pt>
                <c:pt idx="3984">
                  <c:v>1.36</c:v>
                </c:pt>
                <c:pt idx="3985">
                  <c:v>1.3</c:v>
                </c:pt>
                <c:pt idx="3986">
                  <c:v>1.36</c:v>
                </c:pt>
                <c:pt idx="3987">
                  <c:v>1.35</c:v>
                </c:pt>
                <c:pt idx="3990">
                  <c:v>1.34</c:v>
                </c:pt>
                <c:pt idx="3991">
                  <c:v>1.41</c:v>
                </c:pt>
                <c:pt idx="3992">
                  <c:v>1.42</c:v>
                </c:pt>
                <c:pt idx="3993">
                  <c:v>1.52</c:v>
                </c:pt>
                <c:pt idx="3994">
                  <c:v>1.59</c:v>
                </c:pt>
                <c:pt idx="3997">
                  <c:v>1.51</c:v>
                </c:pt>
                <c:pt idx="3998">
                  <c:v>1.52</c:v>
                </c:pt>
                <c:pt idx="3999">
                  <c:v>1.6</c:v>
                </c:pt>
                <c:pt idx="4000">
                  <c:v>1.6</c:v>
                </c:pt>
                <c:pt idx="4001">
                  <c:v>1.62</c:v>
                </c:pt>
                <c:pt idx="4004">
                  <c:v>1.67</c:v>
                </c:pt>
                <c:pt idx="4005">
                  <c:v>1.66</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c:v>
                </c:pt>
                <c:pt idx="4036">
                  <c:v>1.61</c:v>
                </c:pt>
                <c:pt idx="4039">
                  <c:v>1.6</c:v>
                </c:pt>
                <c:pt idx="4040">
                  <c:v>1.59</c:v>
                </c:pt>
                <c:pt idx="4041">
                  <c:v>1.56</c:v>
                </c:pt>
                <c:pt idx="4042">
                  <c:v>1.61</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1.36</c:v>
                </c:pt>
                <c:pt idx="4063">
                  <c:v>1.33</c:v>
                </c:pt>
                <c:pt idx="4064">
                  <c:v>1.34</c:v>
                </c:pt>
                <c:pt idx="4067">
                  <c:v>1.35</c:v>
                </c:pt>
                <c:pt idx="4068">
                  <c:v>1.37</c:v>
                </c:pt>
                <c:pt idx="4069">
                  <c:v>1.41</c:v>
                </c:pt>
                <c:pt idx="4070">
                  <c:v>1.44</c:v>
                </c:pt>
                <c:pt idx="4071">
                  <c:v>1.42</c:v>
                </c:pt>
                <c:pt idx="4074">
                  <c:v>1.42</c:v>
                </c:pt>
                <c:pt idx="4075">
                  <c:v>1.43</c:v>
                </c:pt>
                <c:pt idx="4076">
                  <c:v>1.4</c:v>
                </c:pt>
                <c:pt idx="4077">
                  <c:v>1.38</c:v>
                </c:pt>
                <c:pt idx="4078">
                  <c:v>1.37</c:v>
                </c:pt>
                <c:pt idx="4081">
                  <c:v>1.37</c:v>
                </c:pt>
                <c:pt idx="4082">
                  <c:v>1.42</c:v>
                </c:pt>
                <c:pt idx="4083">
                  <c:v>1.36</c:v>
                </c:pt>
                <c:pt idx="4084">
                  <c:v>1.35</c:v>
                </c:pt>
                <c:pt idx="4085">
                  <c:v>1.31</c:v>
                </c:pt>
                <c:pt idx="4088">
                  <c:v>1.27</c:v>
                </c:pt>
                <c:pt idx="4089">
                  <c:v>1.32</c:v>
                </c:pt>
                <c:pt idx="4090">
                  <c:v>1.34</c:v>
                </c:pt>
                <c:pt idx="4091">
                  <c:v>1.32</c:v>
                </c:pt>
                <c:pt idx="4092">
                  <c:v>1.35</c:v>
                </c:pt>
                <c:pt idx="4095">
                  <c:v>1.37</c:v>
                </c:pt>
                <c:pt idx="4096">
                  <c:v>1.38</c:v>
                </c:pt>
                <c:pt idx="4097">
                  <c:v>1.43</c:v>
                </c:pt>
                <c:pt idx="4098">
                  <c:v>1.41</c:v>
                </c:pt>
                <c:pt idx="4099">
                  <c:v>1.39</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1.59</c:v>
                </c:pt>
                <c:pt idx="4131">
                  <c:v>1.61</c:v>
                </c:pt>
                <c:pt idx="4132">
                  <c:v>1.57</c:v>
                </c:pt>
                <c:pt idx="4133">
                  <c:v>1.52</c:v>
                </c:pt>
                <c:pt idx="4134">
                  <c:v>1.6</c:v>
                </c:pt>
                <c:pt idx="4137">
                  <c:v>1.66</c:v>
                </c:pt>
                <c:pt idx="4138">
                  <c:v>1.67</c:v>
                </c:pt>
                <c:pt idx="4139">
                  <c:v>1.7</c:v>
                </c:pt>
                <c:pt idx="4140">
                  <c:v>1.67</c:v>
                </c:pt>
                <c:pt idx="4141">
                  <c:v>1.69</c:v>
                </c:pt>
                <c:pt idx="4144">
                  <c:v>1.7</c:v>
                </c:pt>
                <c:pt idx="4145">
                  <c:v>1.63</c:v>
                </c:pt>
                <c:pt idx="4146">
                  <c:v>1.63</c:v>
                </c:pt>
                <c:pt idx="4147">
                  <c:v>1.65</c:v>
                </c:pt>
                <c:pt idx="4148">
                  <c:v>1.6</c:v>
                </c:pt>
                <c:pt idx="4151">
                  <c:v>1.62</c:v>
                </c:pt>
                <c:pt idx="4152">
                  <c:v>1.6</c:v>
                </c:pt>
                <c:pt idx="4153">
                  <c:v>1.66</c:v>
                </c:pt>
                <c:pt idx="4154">
                  <c:v>1.64</c:v>
                </c:pt>
                <c:pt idx="4155">
                  <c:v>1.62</c:v>
                </c:pt>
                <c:pt idx="4158">
                  <c:v>1.62</c:v>
                </c:pt>
                <c:pt idx="4159">
                  <c:v>1.63</c:v>
                </c:pt>
                <c:pt idx="4160">
                  <c:v>1.65</c:v>
                </c:pt>
                <c:pt idx="4161">
                  <c:v>1.6</c:v>
                </c:pt>
                <c:pt idx="4162">
                  <c:v>1.59</c:v>
                </c:pt>
                <c:pt idx="4165">
                  <c:v>1.57</c:v>
                </c:pt>
                <c:pt idx="4166">
                  <c:v>1.48</c:v>
                </c:pt>
                <c:pt idx="4167">
                  <c:v>1.45</c:v>
                </c:pt>
                <c:pt idx="4168">
                  <c:v>1.46</c:v>
                </c:pt>
                <c:pt idx="4169">
                  <c:v>1.44</c:v>
                </c:pt>
                <c:pt idx="4172">
                  <c:v>1.41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c:v>
                </c:pt>
                <c:pt idx="4190">
                  <c:v>1.34</c:v>
                </c:pt>
                <c:pt idx="4193">
                  <c:v>1.39</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1.36</c:v>
                </c:pt>
                <c:pt idx="4243">
                  <c:v>1.35</c:v>
                </c:pt>
                <c:pt idx="4244">
                  <c:v>1.36</c:v>
                </c:pt>
                <c:pt idx="4245">
                  <c:v>1.38</c:v>
                </c:pt>
                <c:pt idx="4246">
                  <c:v>1.3</c:v>
                </c:pt>
                <c:pt idx="4249">
                  <c:v>1.36</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c:v>
                </c:pt>
                <c:pt idx="4281">
                  <c:v>1.67</c:v>
                </c:pt>
                <c:pt idx="4284">
                  <c:v>1.8</c:v>
                </c:pt>
                <c:pt idx="4285">
                  <c:v>1.76</c:v>
                </c:pt>
                <c:pt idx="4286">
                  <c:v>1.77</c:v>
                </c:pt>
                <c:pt idx="4287">
                  <c:v>1.74</c:v>
                </c:pt>
                <c:pt idx="4288">
                  <c:v>1.71</c:v>
                </c:pt>
                <c:pt idx="4291">
                  <c:v>1.76</c:v>
                </c:pt>
                <c:pt idx="4292">
                  <c:v>1.7</c:v>
                </c:pt>
                <c:pt idx="4293">
                  <c:v>1.65</c:v>
                </c:pt>
                <c:pt idx="4294">
                  <c:v>1.67</c:v>
                </c:pt>
                <c:pt idx="4295">
                  <c:v>1.67</c:v>
                </c:pt>
                <c:pt idx="4298">
                  <c:v>1.72</c:v>
                </c:pt>
                <c:pt idx="4299">
                  <c:v>1.69</c:v>
                </c:pt>
                <c:pt idx="4300">
                  <c:v>1.64</c:v>
                </c:pt>
                <c:pt idx="4301">
                  <c:v>1.61</c:v>
                </c:pt>
                <c:pt idx="4302">
                  <c:v>1.57</c:v>
                </c:pt>
                <c:pt idx="4305">
                  <c:v>1.56</c:v>
                </c:pt>
                <c:pt idx="4306">
                  <c:v>1.56</c:v>
                </c:pt>
                <c:pt idx="4307">
                  <c:v>1.57</c:v>
                </c:pt>
                <c:pt idx="4308">
                  <c:v>1.52</c:v>
                </c:pt>
                <c:pt idx="4309">
                  <c:v>1.51</c:v>
                </c:pt>
                <c:pt idx="4312">
                  <c:v>1.52</c:v>
                </c:pt>
                <c:pt idx="4313">
                  <c:v>1.55</c:v>
                </c:pt>
                <c:pt idx="4314">
                  <c:v>1.6</c:v>
                </c:pt>
                <c:pt idx="4315">
                  <c:v>1.64</c:v>
                </c:pt>
                <c:pt idx="4316">
                  <c:v>1.67</c:v>
                </c:pt>
                <c:pt idx="4319">
                  <c:v>1.68</c:v>
                </c:pt>
                <c:pt idx="4320">
                  <c:v>1.66</c:v>
                </c:pt>
                <c:pt idx="4321">
                  <c:v>1.69</c:v>
                </c:pt>
                <c:pt idx="4322">
                  <c:v>1.61</c:v>
                </c:pt>
                <c:pt idx="4323">
                  <c:v>1.71</c:v>
                </c:pt>
                <c:pt idx="4326">
                  <c:v>1.64</c:v>
                </c:pt>
                <c:pt idx="4327">
                  <c:v>1.7</c:v>
                </c:pt>
                <c:pt idx="4328">
                  <c:v>1.67</c:v>
                </c:pt>
                <c:pt idx="4329">
                  <c:v>1.67</c:v>
                </c:pt>
                <c:pt idx="4330">
                  <c:v>1.7</c:v>
                </c:pt>
                <c:pt idx="4333">
                  <c:v>1.71</c:v>
                </c:pt>
                <c:pt idx="4334">
                  <c:v>1.77</c:v>
                </c:pt>
                <c:pt idx="4335">
                  <c:v>1.81</c:v>
                </c:pt>
                <c:pt idx="4336">
                  <c:v>1.82</c:v>
                </c:pt>
                <c:pt idx="4337">
                  <c:v>1.87</c:v>
                </c:pt>
                <c:pt idx="4340">
                  <c:v>1.89</c:v>
                </c:pt>
                <c:pt idx="4341">
                  <c:v>1.86</c:v>
                </c:pt>
                <c:pt idx="4342">
                  <c:v>1.86</c:v>
                </c:pt>
                <c:pt idx="4343">
                  <c:v>1.94</c:v>
                </c:pt>
                <c:pt idx="4344">
                  <c:v>1.95</c:v>
                </c:pt>
                <c:pt idx="4347">
                  <c:v>1.92</c:v>
                </c:pt>
                <c:pt idx="4348">
                  <c:v>1.86</c:v>
                </c:pt>
                <c:pt idx="4349">
                  <c:v>1.83</c:v>
                </c:pt>
                <c:pt idx="4350">
                  <c:v>1.87</c:v>
                </c:pt>
                <c:pt idx="4351">
                  <c:v>1.84</c:v>
                </c:pt>
                <c:pt idx="4354">
                  <c:v>1.92</c:v>
                </c:pt>
                <c:pt idx="4355">
                  <c:v>1.9</c:v>
                </c:pt>
                <c:pt idx="4356">
                  <c:v>1.93</c:v>
                </c:pt>
                <c:pt idx="4357">
                  <c:v>1.98</c:v>
                </c:pt>
                <c:pt idx="4358">
                  <c:v>2.02</c:v>
                </c:pt>
                <c:pt idx="4361">
                  <c:v>1.96</c:v>
                </c:pt>
                <c:pt idx="4362">
                  <c:v>2</c:v>
                </c:pt>
                <c:pt idx="4363">
                  <c:v>2.06</c:v>
                </c:pt>
                <c:pt idx="4364">
                  <c:v>2.0099999999999998</c:v>
                </c:pt>
                <c:pt idx="4365">
                  <c:v>2.02</c:v>
                </c:pt>
                <c:pt idx="4368">
                  <c:v>1.93</c:v>
                </c:pt>
                <c:pt idx="4369">
                  <c:v>1.94</c:v>
                </c:pt>
                <c:pt idx="4370">
                  <c:v>1.97</c:v>
                </c:pt>
                <c:pt idx="4371">
                  <c:v>1.89</c:v>
                </c:pt>
                <c:pt idx="4372">
                  <c:v>1.92</c:v>
                </c:pt>
                <c:pt idx="4375">
                  <c:v>1.95</c:v>
                </c:pt>
                <c:pt idx="4376">
                  <c:v>1.88</c:v>
                </c:pt>
                <c:pt idx="4377">
                  <c:v>1.85</c:v>
                </c:pt>
                <c:pt idx="4378">
                  <c:v>1.82</c:v>
                </c:pt>
                <c:pt idx="4379">
                  <c:v>1.82</c:v>
                </c:pt>
                <c:pt idx="4382">
                  <c:v>1.77</c:v>
                </c:pt>
                <c:pt idx="4383">
                  <c:v>1.81</c:v>
                </c:pt>
                <c:pt idx="4384">
                  <c:v>1.8</c:v>
                </c:pt>
                <c:pt idx="4385">
                  <c:v>1.84</c:v>
                </c:pt>
                <c:pt idx="4386">
                  <c:v>1.82</c:v>
                </c:pt>
                <c:pt idx="4389">
                  <c:v>1.82</c:v>
                </c:pt>
                <c:pt idx="4390">
                  <c:v>1.82</c:v>
                </c:pt>
                <c:pt idx="4391">
                  <c:v>1.79</c:v>
                </c:pt>
                <c:pt idx="4392">
                  <c:v>1.85</c:v>
                </c:pt>
                <c:pt idx="4393">
                  <c:v>1.87</c:v>
                </c:pt>
                <c:pt idx="4396">
                  <c:v>1.86</c:v>
                </c:pt>
                <c:pt idx="4397">
                  <c:v>1.9</c:v>
                </c:pt>
                <c:pt idx="4398">
                  <c:v>1.92</c:v>
                </c:pt>
                <c:pt idx="4399">
                  <c:v>1.89</c:v>
                </c:pt>
                <c:pt idx="4400">
                  <c:v>1.84</c:v>
                </c:pt>
                <c:pt idx="4403">
                  <c:v>1.84</c:v>
                </c:pt>
                <c:pt idx="4404">
                  <c:v>1.85</c:v>
                </c:pt>
                <c:pt idx="4405">
                  <c:v>1.77</c:v>
                </c:pt>
                <c:pt idx="4406">
                  <c:v>1.77</c:v>
                </c:pt>
                <c:pt idx="4407">
                  <c:v>1.76</c:v>
                </c:pt>
                <c:pt idx="4410">
                  <c:v>1.76</c:v>
                </c:pt>
                <c:pt idx="4411">
                  <c:v>1.74</c:v>
                </c:pt>
                <c:pt idx="4412">
                  <c:v>1.71</c:v>
                </c:pt>
                <c:pt idx="4413">
                  <c:v>1.66</c:v>
                </c:pt>
                <c:pt idx="4414">
                  <c:v>1.68</c:v>
                </c:pt>
                <c:pt idx="4417">
                  <c:v>1.69</c:v>
                </c:pt>
                <c:pt idx="4418">
                  <c:v>1.71</c:v>
                </c:pt>
                <c:pt idx="4419">
                  <c:v>1.73</c:v>
                </c:pt>
                <c:pt idx="4420">
                  <c:v>1.74</c:v>
                </c:pt>
                <c:pt idx="4421">
                  <c:v>1.7</c:v>
                </c:pt>
                <c:pt idx="4424">
                  <c:v>1.74</c:v>
                </c:pt>
                <c:pt idx="4425">
                  <c:v>1.78</c:v>
                </c:pt>
                <c:pt idx="4426">
                  <c:v>1.77</c:v>
                </c:pt>
                <c:pt idx="4427">
                  <c:v>1.72</c:v>
                </c:pt>
                <c:pt idx="4428">
                  <c:v>1.7</c:v>
                </c:pt>
                <c:pt idx="4431">
                  <c:v>1.71</c:v>
                </c:pt>
                <c:pt idx="4432">
                  <c:v>1.7</c:v>
                </c:pt>
                <c:pt idx="4433">
                  <c:v>1.75</c:v>
                </c:pt>
                <c:pt idx="4434">
                  <c:v>1.75</c:v>
                </c:pt>
                <c:pt idx="4435">
                  <c:v>1.77</c:v>
                </c:pt>
                <c:pt idx="4438">
                  <c:v>1.73</c:v>
                </c:pt>
                <c:pt idx="4439">
                  <c:v>1.71</c:v>
                </c:pt>
                <c:pt idx="4440">
                  <c:v>1.7</c:v>
                </c:pt>
                <c:pt idx="4441">
                  <c:v>1.72</c:v>
                </c:pt>
                <c:pt idx="4442">
                  <c:v>1.69</c:v>
                </c:pt>
                <c:pt idx="4445">
                  <c:v>1.73</c:v>
                </c:pt>
                <c:pt idx="4446">
                  <c:v>1.75</c:v>
                </c:pt>
                <c:pt idx="4447">
                  <c:v>1.75</c:v>
                </c:pt>
                <c:pt idx="4448">
                  <c:v>1.8</c:v>
                </c:pt>
                <c:pt idx="4449">
                  <c:v>1.85</c:v>
                </c:pt>
                <c:pt idx="4452">
                  <c:v>1.84</c:v>
                </c:pt>
                <c:pt idx="4453">
                  <c:v>1.83</c:v>
                </c:pt>
                <c:pt idx="4454">
                  <c:v>1.83</c:v>
                </c:pt>
                <c:pt idx="4455">
                  <c:v>1.83</c:v>
                </c:pt>
                <c:pt idx="4456">
                  <c:v>1.84</c:v>
                </c:pt>
                <c:pt idx="4459">
                  <c:v>1.83</c:v>
                </c:pt>
                <c:pt idx="4460">
                  <c:v>1.83</c:v>
                </c:pt>
                <c:pt idx="4461">
                  <c:v>1.82</c:v>
                </c:pt>
                <c:pt idx="4462">
                  <c:v>1.85</c:v>
                </c:pt>
                <c:pt idx="4463">
                  <c:v>1.87</c:v>
                </c:pt>
                <c:pt idx="4466">
                  <c:v>1.88</c:v>
                </c:pt>
                <c:pt idx="4470">
                  <c:v>1.93</c:v>
                </c:pt>
                <c:pt idx="4473">
                  <c:v>1.96</c:v>
                </c:pt>
                <c:pt idx="4476">
                  <c:v>1.95</c:v>
                </c:pt>
                <c:pt idx="4477">
                  <c:v>1.94</c:v>
                </c:pt>
                <c:pt idx="4480">
                  <c:v>1.91</c:v>
                </c:pt>
                <c:pt idx="4481">
                  <c:v>1.9</c:v>
                </c:pt>
                <c:pt idx="4482">
                  <c:v>1.88</c:v>
                </c:pt>
                <c:pt idx="4483">
                  <c:v>1.92</c:v>
                </c:pt>
                <c:pt idx="4484">
                  <c:v>1.89</c:v>
                </c:pt>
                <c:pt idx="4487">
                  <c:v>1.84</c:v>
                </c:pt>
                <c:pt idx="4488">
                  <c:v>1.81</c:v>
                </c:pt>
                <c:pt idx="4489">
                  <c:v>1.82</c:v>
                </c:pt>
                <c:pt idx="4490">
                  <c:v>1.82</c:v>
                </c:pt>
                <c:pt idx="4491">
                  <c:v>1.77</c:v>
                </c:pt>
                <c:pt idx="4494">
                  <c:v>1.75</c:v>
                </c:pt>
                <c:pt idx="4495">
                  <c:v>1.76</c:v>
                </c:pt>
                <c:pt idx="4496">
                  <c:v>1.75</c:v>
                </c:pt>
                <c:pt idx="4497">
                  <c:v>1.75</c:v>
                </c:pt>
                <c:pt idx="4498">
                  <c:v>1.66</c:v>
                </c:pt>
                <c:pt idx="4501">
                  <c:v>1.67</c:v>
                </c:pt>
                <c:pt idx="4502">
                  <c:v>1.69</c:v>
                </c:pt>
                <c:pt idx="4503">
                  <c:v>1.78</c:v>
                </c:pt>
                <c:pt idx="4504">
                  <c:v>1.71</c:v>
                </c:pt>
                <c:pt idx="4505">
                  <c:v>1.67</c:v>
                </c:pt>
                <c:pt idx="4508">
                  <c:v>1.66</c:v>
                </c:pt>
                <c:pt idx="4509">
                  <c:v>1.64</c:v>
                </c:pt>
                <c:pt idx="4510">
                  <c:v>1.62</c:v>
                </c:pt>
                <c:pt idx="4511">
                  <c:v>1.66</c:v>
                </c:pt>
                <c:pt idx="4512">
                  <c:v>1.67</c:v>
                </c:pt>
                <c:pt idx="4515">
                  <c:v>1.66</c:v>
                </c:pt>
                <c:pt idx="4516">
                  <c:v>1.69</c:v>
                </c:pt>
                <c:pt idx="4517">
                  <c:v>1.68</c:v>
                </c:pt>
                <c:pt idx="4518">
                  <c:v>1.68</c:v>
                </c:pt>
                <c:pt idx="4519">
                  <c:v>1.67</c:v>
                </c:pt>
                <c:pt idx="4522">
                  <c:v>1.69</c:v>
                </c:pt>
                <c:pt idx="4523">
                  <c:v>1.66</c:v>
                </c:pt>
                <c:pt idx="4524">
                  <c:v>1.65</c:v>
                </c:pt>
                <c:pt idx="4525">
                  <c:v>1.66</c:v>
                </c:pt>
                <c:pt idx="4526">
                  <c:v>1.67</c:v>
                </c:pt>
                <c:pt idx="4529">
                  <c:v>1.67</c:v>
                </c:pt>
                <c:pt idx="4530">
                  <c:v>1.69</c:v>
                </c:pt>
                <c:pt idx="4531">
                  <c:v>1.65</c:v>
                </c:pt>
                <c:pt idx="4532">
                  <c:v>1.56</c:v>
                </c:pt>
                <c:pt idx="4533">
                  <c:v>1.61</c:v>
                </c:pt>
                <c:pt idx="4536">
                  <c:v>1.57</c:v>
                </c:pt>
                <c:pt idx="4537">
                  <c:v>1.59</c:v>
                </c:pt>
                <c:pt idx="4538">
                  <c:v>1.62</c:v>
                </c:pt>
                <c:pt idx="4539">
                  <c:v>1.62</c:v>
                </c:pt>
                <c:pt idx="4540">
                  <c:v>1.64</c:v>
                </c:pt>
                <c:pt idx="4543">
                  <c:v>1.64</c:v>
                </c:pt>
                <c:pt idx="4544">
                  <c:v>1.61</c:v>
                </c:pt>
                <c:pt idx="4545">
                  <c:v>1.6</c:v>
                </c:pt>
                <c:pt idx="4546">
                  <c:v>1.59</c:v>
                </c:pt>
                <c:pt idx="4547">
                  <c:v>1.54</c:v>
                </c:pt>
                <c:pt idx="4550">
                  <c:v>1.56</c:v>
                </c:pt>
                <c:pt idx="4551">
                  <c:v>1.56</c:v>
                </c:pt>
                <c:pt idx="4552">
                  <c:v>1.58</c:v>
                </c:pt>
                <c:pt idx="4553">
                  <c:v>1.65</c:v>
                </c:pt>
                <c:pt idx="4554">
                  <c:v>1.64</c:v>
                </c:pt>
                <c:pt idx="4557">
                  <c:v>1.64</c:v>
                </c:pt>
                <c:pt idx="4558">
                  <c:v>1.57</c:v>
                </c:pt>
                <c:pt idx="4559">
                  <c:v>1.57</c:v>
                </c:pt>
                <c:pt idx="4560">
                  <c:v>1.54</c:v>
                </c:pt>
                <c:pt idx="4561">
                  <c:v>1.53</c:v>
                </c:pt>
                <c:pt idx="4564">
                  <c:v>1.57</c:v>
                </c:pt>
                <c:pt idx="4565">
                  <c:v>1.58</c:v>
                </c:pt>
                <c:pt idx="4566">
                  <c:v>1.59</c:v>
                </c:pt>
                <c:pt idx="4567">
                  <c:v>1.62</c:v>
                </c:pt>
                <c:pt idx="4568">
                  <c:v>1.61</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c:v>
                </c:pt>
                <c:pt idx="4609">
                  <c:v>1.36</c:v>
                </c:pt>
                <c:pt idx="4610">
                  <c:v>1.33</c:v>
                </c:pt>
                <c:pt idx="4613">
                  <c:v>1.32</c:v>
                </c:pt>
                <c:pt idx="4614">
                  <c:v>1.34</c:v>
                </c:pt>
                <c:pt idx="4615">
                  <c:v>1.42</c:v>
                </c:pt>
                <c:pt idx="4616">
                  <c:v>1.41</c:v>
                </c:pt>
                <c:pt idx="4617">
                  <c:v>1.41</c:v>
                </c:pt>
                <c:pt idx="4620">
                  <c:v>1.42</c:v>
                </c:pt>
                <c:pt idx="4621">
                  <c:v>1.41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1.36</c:v>
                </c:pt>
                <c:pt idx="4642">
                  <c:v>1.37</c:v>
                </c:pt>
                <c:pt idx="4643">
                  <c:v>1.39</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c:v>
                </c:pt>
                <c:pt idx="4712">
                  <c:v>0.93</c:v>
                </c:pt>
                <c:pt idx="4713">
                  <c:v>0.92</c:v>
                </c:pt>
                <c:pt idx="4714">
                  <c:v>0.91</c:v>
                </c:pt>
                <c:pt idx="4715">
                  <c:v>0.9</c:v>
                </c:pt>
                <c:pt idx="4718">
                  <c:v>0.88</c:v>
                </c:pt>
                <c:pt idx="4719">
                  <c:v>0.92</c:v>
                </c:pt>
                <c:pt idx="4720">
                  <c:v>0.96</c:v>
                </c:pt>
                <c:pt idx="4721">
                  <c:v>0.94</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c:v>
                </c:pt>
                <c:pt idx="4746">
                  <c:v>0.98</c:v>
                </c:pt>
                <c:pt idx="4747">
                  <c:v>0.97</c:v>
                </c:pt>
                <c:pt idx="4748">
                  <c:v>0.94</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c:v>
                </c:pt>
                <c:pt idx="4768">
                  <c:v>0.85</c:v>
                </c:pt>
                <c:pt idx="4769">
                  <c:v>0.85</c:v>
                </c:pt>
                <c:pt idx="4770">
                  <c:v>0.88</c:v>
                </c:pt>
                <c:pt idx="4771">
                  <c:v>0.88</c:v>
                </c:pt>
                <c:pt idx="4774">
                  <c:v>0.88</c:v>
                </c:pt>
                <c:pt idx="4775">
                  <c:v>0.87</c:v>
                </c:pt>
                <c:pt idx="4776">
                  <c:v>0.87</c:v>
                </c:pt>
                <c:pt idx="4777">
                  <c:v>0.87</c:v>
                </c:pt>
                <c:pt idx="4778">
                  <c:v>0.84</c:v>
                </c:pt>
                <c:pt idx="4781">
                  <c:v>0.84</c:v>
                </c:pt>
                <c:pt idx="4782">
                  <c:v>0.82</c:v>
                </c:pt>
                <c:pt idx="4783">
                  <c:v>0.83</c:v>
                </c:pt>
                <c:pt idx="4784">
                  <c:v>0.83</c:v>
                </c:pt>
                <c:pt idx="4785">
                  <c:v>0.85</c:v>
                </c:pt>
                <c:pt idx="4788">
                  <c:v>0.81</c:v>
                </c:pt>
                <c:pt idx="4789">
                  <c:v>0.84</c:v>
                </c:pt>
                <c:pt idx="4790">
                  <c:v>0.81</c:v>
                </c:pt>
                <c:pt idx="4791">
                  <c:v>0.81</c:v>
                </c:pt>
                <c:pt idx="4792">
                  <c:v>0.79</c:v>
                </c:pt>
                <c:pt idx="4795">
                  <c:v>0.78</c:v>
                </c:pt>
                <c:pt idx="4796">
                  <c:v>0.8</c:v>
                </c:pt>
                <c:pt idx="4797">
                  <c:v>0.82</c:v>
                </c:pt>
                <c:pt idx="4798">
                  <c:v>0.81</c:v>
                </c:pt>
                <c:pt idx="4799">
                  <c:v>0.77</c:v>
                </c:pt>
                <c:pt idx="4802">
                  <c:v>0.78</c:v>
                </c:pt>
                <c:pt idx="4803">
                  <c:v>0.76</c:v>
                </c:pt>
                <c:pt idx="4804">
                  <c:v>0.74</c:v>
                </c:pt>
                <c:pt idx="4805">
                  <c:v>0.71</c:v>
                </c:pt>
                <c:pt idx="4806">
                  <c:v>0.7</c:v>
                </c:pt>
                <c:pt idx="4809">
                  <c:v>0.7</c:v>
                </c:pt>
                <c:pt idx="4810">
                  <c:v>0.74</c:v>
                </c:pt>
                <c:pt idx="4811">
                  <c:v>0.74</c:v>
                </c:pt>
                <c:pt idx="4812">
                  <c:v>0.76</c:v>
                </c:pt>
                <c:pt idx="4813">
                  <c:v>0.77</c:v>
                </c:pt>
                <c:pt idx="4816">
                  <c:v>0.75</c:v>
                </c:pt>
                <c:pt idx="4817">
                  <c:v>0.71</c:v>
                </c:pt>
                <c:pt idx="4818">
                  <c:v>0.69</c:v>
                </c:pt>
                <c:pt idx="4819">
                  <c:v>0.67</c:v>
                </c:pt>
                <c:pt idx="4820">
                  <c:v>0.64</c:v>
                </c:pt>
                <c:pt idx="4823">
                  <c:v>0.64</c:v>
                </c:pt>
                <c:pt idx="4824">
                  <c:v>0.61</c:v>
                </c:pt>
                <c:pt idx="4825">
                  <c:v>0.6</c:v>
                </c:pt>
                <c:pt idx="4826">
                  <c:v>0.59</c:v>
                </c:pt>
                <c:pt idx="4827">
                  <c:v>0.61</c:v>
                </c:pt>
                <c:pt idx="4830">
                  <c:v>0.59</c:v>
                </c:pt>
                <c:pt idx="4831">
                  <c:v>0.59</c:v>
                </c:pt>
                <c:pt idx="4837">
                  <c:v>0.56999999999999995</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c:v>
                </c:pt>
                <c:pt idx="4869">
                  <c:v>0.35</c:v>
                </c:pt>
                <c:pt idx="4872">
                  <c:v>0.3</c:v>
                </c:pt>
                <c:pt idx="4873">
                  <c:v>0.33</c:v>
                </c:pt>
                <c:pt idx="4874">
                  <c:v>0.34</c:v>
                </c:pt>
                <c:pt idx="4875">
                  <c:v>0.35</c:v>
                </c:pt>
                <c:pt idx="4876">
                  <c:v>0.35</c:v>
                </c:pt>
                <c:pt idx="4879">
                  <c:v>0.33</c:v>
                </c:pt>
                <c:pt idx="4880">
                  <c:v>0.36</c:v>
                </c:pt>
                <c:pt idx="4881">
                  <c:v>0.36</c:v>
                </c:pt>
                <c:pt idx="4882">
                  <c:v>0.36</c:v>
                </c:pt>
                <c:pt idx="4883">
                  <c:v>0.35</c:v>
                </c:pt>
                <c:pt idx="4886">
                  <c:v>0.35</c:v>
                </c:pt>
                <c:pt idx="4887">
                  <c:v>0.34</c:v>
                </c:pt>
                <c:pt idx="4888">
                  <c:v>0.37</c:v>
                </c:pt>
                <c:pt idx="4889">
                  <c:v>0.37</c:v>
                </c:pt>
                <c:pt idx="4890">
                  <c:v>0.38</c:v>
                </c:pt>
                <c:pt idx="4893">
                  <c:v>0.39</c:v>
                </c:pt>
                <c:pt idx="4894">
                  <c:v>0.38</c:v>
                </c:pt>
                <c:pt idx="4895">
                  <c:v>0.34</c:v>
                </c:pt>
                <c:pt idx="4896">
                  <c:v>0.28999999999999998</c:v>
                </c:pt>
                <c:pt idx="4897">
                  <c:v>0.33</c:v>
                </c:pt>
                <c:pt idx="4900">
                  <c:v>0.33</c:v>
                </c:pt>
                <c:pt idx="4901">
                  <c:v>0.35</c:v>
                </c:pt>
                <c:pt idx="4902">
                  <c:v>0.37</c:v>
                </c:pt>
                <c:pt idx="4903">
                  <c:v>0.39</c:v>
                </c:pt>
                <c:pt idx="4904">
                  <c:v>0.35</c:v>
                </c:pt>
                <c:pt idx="4907">
                  <c:v>0.35</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c:v>
                </c:pt>
                <c:pt idx="4972">
                  <c:v>0.65</c:v>
                </c:pt>
                <c:pt idx="4973">
                  <c:v>0.73</c:v>
                </c:pt>
                <c:pt idx="4974">
                  <c:v>0.65</c:v>
                </c:pt>
                <c:pt idx="4977">
                  <c:v>0.65</c:v>
                </c:pt>
                <c:pt idx="4978">
                  <c:v>0.56999999999999995</c:v>
                </c:pt>
                <c:pt idx="4979">
                  <c:v>0.59</c:v>
                </c:pt>
                <c:pt idx="4980">
                  <c:v>0.62</c:v>
                </c:pt>
                <c:pt idx="4981">
                  <c:v>0.59</c:v>
                </c:pt>
                <c:pt idx="4985">
                  <c:v>0.56000000000000005</c:v>
                </c:pt>
                <c:pt idx="4986">
                  <c:v>0.52</c:v>
                </c:pt>
                <c:pt idx="4987">
                  <c:v>0.54</c:v>
                </c:pt>
                <c:pt idx="4988">
                  <c:v>0.51</c:v>
                </c:pt>
                <c:pt idx="4991">
                  <c:v>0.49</c:v>
                </c:pt>
                <c:pt idx="4992">
                  <c:v>0.61</c:v>
                </c:pt>
                <c:pt idx="4993">
                  <c:v>0.71</c:v>
                </c:pt>
                <c:pt idx="4994">
                  <c:v>0.95</c:v>
                </c:pt>
                <c:pt idx="4995">
                  <c:v>0.87</c:v>
                </c:pt>
                <c:pt idx="4998">
                  <c:v>0.87</c:v>
                </c:pt>
                <c:pt idx="4999">
                  <c:v>0.88</c:v>
                </c:pt>
                <c:pt idx="5000">
                  <c:v>1.01</c:v>
                </c:pt>
                <c:pt idx="5001">
                  <c:v>0.99</c:v>
                </c:pt>
                <c:pt idx="5002">
                  <c:v>0.91</c:v>
                </c:pt>
                <c:pt idx="5005">
                  <c:v>0.82</c:v>
                </c:pt>
                <c:pt idx="5006">
                  <c:v>0.78</c:v>
                </c:pt>
                <c:pt idx="5007">
                  <c:v>0.8</c:v>
                </c:pt>
                <c:pt idx="5008">
                  <c:v>0.74</c:v>
                </c:pt>
                <c:pt idx="5009">
                  <c:v>0.77</c:v>
                </c:pt>
                <c:pt idx="5012">
                  <c:v>0.82</c:v>
                </c:pt>
                <c:pt idx="5013">
                  <c:v>0.87</c:v>
                </c:pt>
                <c:pt idx="5014">
                  <c:v>0.86</c:v>
                </c:pt>
                <c:pt idx="5015">
                  <c:v>0.85</c:v>
                </c:pt>
                <c:pt idx="5016">
                  <c:v>0.86</c:v>
                </c:pt>
                <c:pt idx="5019">
                  <c:v>0.79</c:v>
                </c:pt>
                <c:pt idx="5020">
                  <c:v>0.78</c:v>
                </c:pt>
                <c:pt idx="5021">
                  <c:v>0.81</c:v>
                </c:pt>
                <c:pt idx="5022">
                  <c:v>0.87</c:v>
                </c:pt>
                <c:pt idx="5023">
                  <c:v>0.83</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c:v>
                </c:pt>
                <c:pt idx="5050">
                  <c:v>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c:v>
                </c:pt>
                <c:pt idx="5072">
                  <c:v>0.57999999999999996</c:v>
                </c:pt>
                <c:pt idx="5075">
                  <c:v>0.56999999999999995</c:v>
                </c:pt>
                <c:pt idx="5076">
                  <c:v>0.64</c:v>
                </c:pt>
                <c:pt idx="5077">
                  <c:v>0.68</c:v>
                </c:pt>
                <c:pt idx="5078">
                  <c:v>0.71</c:v>
                </c:pt>
                <c:pt idx="5079">
                  <c:v>0.72</c:v>
                </c:pt>
                <c:pt idx="5082">
                  <c:v>0.73</c:v>
                </c:pt>
                <c:pt idx="5083">
                  <c:v>0.79</c:v>
                </c:pt>
                <c:pt idx="5084">
                  <c:v>0.77</c:v>
                </c:pt>
                <c:pt idx="5085">
                  <c:v>0.79</c:v>
                </c:pt>
                <c:pt idx="5086">
                  <c:v>0.69</c:v>
                </c:pt>
                <c:pt idx="5089">
                  <c:v>0.68</c:v>
                </c:pt>
                <c:pt idx="5090">
                  <c:v>0.68</c:v>
                </c:pt>
                <c:pt idx="5091">
                  <c:v>0.69</c:v>
                </c:pt>
                <c:pt idx="5092">
                  <c:v>0.68</c:v>
                </c:pt>
                <c:pt idx="5093">
                  <c:v>0.68</c:v>
                </c:pt>
                <c:pt idx="5096">
                  <c:v>0.65</c:v>
                </c:pt>
                <c:pt idx="5097">
                  <c:v>0.67</c:v>
                </c:pt>
                <c:pt idx="5098">
                  <c:v>0.75</c:v>
                </c:pt>
                <c:pt idx="5099">
                  <c:v>0.77</c:v>
                </c:pt>
                <c:pt idx="5100">
                  <c:v>0.69</c:v>
                </c:pt>
                <c:pt idx="5103">
                  <c:v>0.68</c:v>
                </c:pt>
                <c:pt idx="5104">
                  <c:v>0.64</c:v>
                </c:pt>
                <c:pt idx="5105">
                  <c:v>0.61</c:v>
                </c:pt>
                <c:pt idx="5106">
                  <c:v>0.61</c:v>
                </c:pt>
                <c:pt idx="5107">
                  <c:v>0.64</c:v>
                </c:pt>
                <c:pt idx="5110">
                  <c:v>0.62</c:v>
                </c:pt>
                <c:pt idx="5111">
                  <c:v>0.6</c:v>
                </c:pt>
                <c:pt idx="5112">
                  <c:v>0.6</c:v>
                </c:pt>
                <c:pt idx="5113">
                  <c:v>0.57999999999999996</c:v>
                </c:pt>
                <c:pt idx="5114">
                  <c:v>0.56000000000000005</c:v>
                </c:pt>
                <c:pt idx="5117">
                  <c:v>0.54</c:v>
                </c:pt>
                <c:pt idx="5118">
                  <c:v>0.57999999999999996</c:v>
                </c:pt>
                <c:pt idx="5119">
                  <c:v>0.62</c:v>
                </c:pt>
                <c:pt idx="5120">
                  <c:v>0.56999999999999995</c:v>
                </c:pt>
                <c:pt idx="5121">
                  <c:v>0.6</c:v>
                </c:pt>
                <c:pt idx="5124">
                  <c:v>0.6</c:v>
                </c:pt>
                <c:pt idx="5125">
                  <c:v>0.56000000000000005</c:v>
                </c:pt>
                <c:pt idx="5126">
                  <c:v>0.55000000000000004</c:v>
                </c:pt>
                <c:pt idx="5127">
                  <c:v>0.54</c:v>
                </c:pt>
                <c:pt idx="5128">
                  <c:v>0.54</c:v>
                </c:pt>
                <c:pt idx="5131">
                  <c:v>0.56000000000000005</c:v>
                </c:pt>
                <c:pt idx="5132">
                  <c:v>0.56999999999999995</c:v>
                </c:pt>
                <c:pt idx="5133">
                  <c:v>0.6</c:v>
                </c:pt>
                <c:pt idx="5134">
                  <c:v>0.56999999999999995</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c:v>
                </c:pt>
                <c:pt idx="5152">
                  <c:v>0.71</c:v>
                </c:pt>
                <c:pt idx="5153">
                  <c:v>0.63</c:v>
                </c:pt>
                <c:pt idx="5154">
                  <c:v>0.62</c:v>
                </c:pt>
                <c:pt idx="5155">
                  <c:v>0.6</c:v>
                </c:pt>
                <c:pt idx="5156">
                  <c:v>0.56999999999999995</c:v>
                </c:pt>
                <c:pt idx="5159">
                  <c:v>0.56000000000000005</c:v>
                </c:pt>
                <c:pt idx="5160">
                  <c:v>0.53</c:v>
                </c:pt>
                <c:pt idx="5161">
                  <c:v>0.5</c:v>
                </c:pt>
                <c:pt idx="5162">
                  <c:v>0.49</c:v>
                </c:pt>
                <c:pt idx="5163">
                  <c:v>0.49</c:v>
                </c:pt>
                <c:pt idx="5166">
                  <c:v>0.52</c:v>
                </c:pt>
                <c:pt idx="5167">
                  <c:v>0.5</c:v>
                </c:pt>
                <c:pt idx="5168">
                  <c:v>0.49</c:v>
                </c:pt>
                <c:pt idx="5169">
                  <c:v>0.48</c:v>
                </c:pt>
                <c:pt idx="5170">
                  <c:v>0.46</c:v>
                </c:pt>
                <c:pt idx="5173">
                  <c:v>0.47</c:v>
                </c:pt>
                <c:pt idx="5174">
                  <c:v>0.49</c:v>
                </c:pt>
                <c:pt idx="5175">
                  <c:v>0.45</c:v>
                </c:pt>
                <c:pt idx="5176">
                  <c:v>0.48</c:v>
                </c:pt>
                <c:pt idx="5177">
                  <c:v>0.66</c:v>
                </c:pt>
                <c:pt idx="5180">
                  <c:v>0.64</c:v>
                </c:pt>
                <c:pt idx="5181">
                  <c:v>0.6</c:v>
                </c:pt>
                <c:pt idx="5182">
                  <c:v>0.56999999999999995</c:v>
                </c:pt>
                <c:pt idx="5183">
                  <c:v>0.6</c:v>
                </c:pt>
                <c:pt idx="5184">
                  <c:v>0.56000000000000005</c:v>
                </c:pt>
                <c:pt idx="5187">
                  <c:v>0.56000000000000005</c:v>
                </c:pt>
                <c:pt idx="5188">
                  <c:v>0.64</c:v>
                </c:pt>
                <c:pt idx="5189">
                  <c:v>0.64</c:v>
                </c:pt>
                <c:pt idx="5190">
                  <c:v>0.6</c:v>
                </c:pt>
                <c:pt idx="5191">
                  <c:v>0.56999999999999995</c:v>
                </c:pt>
                <c:pt idx="5194">
                  <c:v>0.56000000000000005</c:v>
                </c:pt>
                <c:pt idx="5195">
                  <c:v>0.56999999999999995</c:v>
                </c:pt>
                <c:pt idx="5196">
                  <c:v>0.6</c:v>
                </c:pt>
                <c:pt idx="5201">
                  <c:v>0.61</c:v>
                </c:pt>
                <c:pt idx="5202">
                  <c:v>0.59</c:v>
                </c:pt>
                <c:pt idx="5203">
                  <c:v>0.64</c:v>
                </c:pt>
                <c:pt idx="5208">
                  <c:v>0.57999999999999996</c:v>
                </c:pt>
                <c:pt idx="5209">
                  <c:v>0.56000000000000005</c:v>
                </c:pt>
                <c:pt idx="5210">
                  <c:v>0.51</c:v>
                </c:pt>
                <c:pt idx="5211">
                  <c:v>0.5</c:v>
                </c:pt>
                <c:pt idx="5212">
                  <c:v>0.53</c:v>
                </c:pt>
                <c:pt idx="5215">
                  <c:v>0.53</c:v>
                </c:pt>
                <c:pt idx="5216">
                  <c:v>0.56999999999999995</c:v>
                </c:pt>
                <c:pt idx="5217">
                  <c:v>0.59</c:v>
                </c:pt>
                <c:pt idx="5218">
                  <c:v>0.54</c:v>
                </c:pt>
                <c:pt idx="5219">
                  <c:v>0.55000000000000004</c:v>
                </c:pt>
                <c:pt idx="5222">
                  <c:v>0.55000000000000004</c:v>
                </c:pt>
                <c:pt idx="5223">
                  <c:v>0.55000000000000004</c:v>
                </c:pt>
                <c:pt idx="5224">
                  <c:v>0.48</c:v>
                </c:pt>
                <c:pt idx="5225">
                  <c:v>0.48</c:v>
                </c:pt>
                <c:pt idx="5226">
                  <c:v>0.48</c:v>
                </c:pt>
                <c:pt idx="5229">
                  <c:v>0.47</c:v>
                </c:pt>
                <c:pt idx="5230">
                  <c:v>0.45</c:v>
                </c:pt>
                <c:pt idx="5231">
                  <c:v>0.43</c:v>
                </c:pt>
                <c:pt idx="5232">
                  <c:v>0.43</c:v>
                </c:pt>
                <c:pt idx="5233">
                  <c:v>0.36</c:v>
                </c:pt>
                <c:pt idx="5236">
                  <c:v>0.32</c:v>
                </c:pt>
                <c:pt idx="5237">
                  <c:v>0.32</c:v>
                </c:pt>
                <c:pt idx="5238">
                  <c:v>0.3</c:v>
                </c:pt>
                <c:pt idx="5239">
                  <c:v>0.31</c:v>
                </c:pt>
                <c:pt idx="5240">
                  <c:v>0.3</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c:v>
                </c:pt>
                <c:pt idx="5525">
                  <c:v>0.33</c:v>
                </c:pt>
                <c:pt idx="5526">
                  <c:v>0.28000000000000003</c:v>
                </c:pt>
                <c:pt idx="5527">
                  <c:v>0.3</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c:v>
                </c:pt>
                <c:pt idx="5547">
                  <c:v>0.37</c:v>
                </c:pt>
                <c:pt idx="5548">
                  <c:v>0.38</c:v>
                </c:pt>
                <c:pt idx="5551">
                  <c:v>0.4</c:v>
                </c:pt>
                <c:pt idx="5552">
                  <c:v>0.37</c:v>
                </c:pt>
                <c:pt idx="5553">
                  <c:v>0.33</c:v>
                </c:pt>
                <c:pt idx="5554">
                  <c:v>0.35</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c:v>
                </c:pt>
                <c:pt idx="5621">
                  <c:v>0.31</c:v>
                </c:pt>
                <c:pt idx="5622">
                  <c:v>0.33</c:v>
                </c:pt>
                <c:pt idx="5623">
                  <c:v>0.27</c:v>
                </c:pt>
                <c:pt idx="5624">
                  <c:v>0.27</c:v>
                </c:pt>
                <c:pt idx="5625">
                  <c:v>0.21</c:v>
                </c:pt>
                <c:pt idx="5628">
                  <c:v>0.19</c:v>
                </c:pt>
                <c:pt idx="5629">
                  <c:v>0.21</c:v>
                </c:pt>
                <c:pt idx="5630">
                  <c:v>0.24</c:v>
                </c:pt>
                <c:pt idx="5631">
                  <c:v>0.28000000000000003</c:v>
                </c:pt>
                <c:pt idx="5632">
                  <c:v>0.3</c:v>
                </c:pt>
                <c:pt idx="5635">
                  <c:v>0.33</c:v>
                </c:pt>
                <c:pt idx="5636">
                  <c:v>0.32</c:v>
                </c:pt>
                <c:pt idx="5637">
                  <c:v>0.34</c:v>
                </c:pt>
                <c:pt idx="5638">
                  <c:v>0.38</c:v>
                </c:pt>
                <c:pt idx="5639">
                  <c:v>0.44</c:v>
                </c:pt>
                <c:pt idx="5642">
                  <c:v>0.45</c:v>
                </c:pt>
                <c:pt idx="5643">
                  <c:v>0.47</c:v>
                </c:pt>
                <c:pt idx="5644">
                  <c:v>0.43</c:v>
                </c:pt>
                <c:pt idx="5645">
                  <c:v>0.43</c:v>
                </c:pt>
                <c:pt idx="5646">
                  <c:v>0.47</c:v>
                </c:pt>
                <c:pt idx="5649">
                  <c:v>0.45</c:v>
                </c:pt>
                <c:pt idx="5650">
                  <c:v>0.48</c:v>
                </c:pt>
                <c:pt idx="5651">
                  <c:v>0.41</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c:v>
                </c:pt>
                <c:pt idx="5685">
                  <c:v>0.36</c:v>
                </c:pt>
                <c:pt idx="5686">
                  <c:v>0.36</c:v>
                </c:pt>
                <c:pt idx="5687">
                  <c:v>0.35</c:v>
                </c:pt>
                <c:pt idx="5688">
                  <c:v>0.33</c:v>
                </c:pt>
                <c:pt idx="5692">
                  <c:v>0.33</c:v>
                </c:pt>
                <c:pt idx="5693">
                  <c:v>0.32</c:v>
                </c:pt>
                <c:pt idx="5694">
                  <c:v>0.37</c:v>
                </c:pt>
                <c:pt idx="5695">
                  <c:v>0.37</c:v>
                </c:pt>
                <c:pt idx="5698">
                  <c:v>0.4</c:v>
                </c:pt>
                <c:pt idx="5699">
                  <c:v>0.44</c:v>
                </c:pt>
                <c:pt idx="5700">
                  <c:v>0.42</c:v>
                </c:pt>
                <c:pt idx="5701">
                  <c:v>0.45</c:v>
                </c:pt>
                <c:pt idx="5702">
                  <c:v>0.41</c:v>
                </c:pt>
                <c:pt idx="5705">
                  <c:v>0.41</c:v>
                </c:pt>
                <c:pt idx="5706">
                  <c:v>0.43</c:v>
                </c:pt>
                <c:pt idx="5707">
                  <c:v>0.41</c:v>
                </c:pt>
                <c:pt idx="5708">
                  <c:v>0.34</c:v>
                </c:pt>
                <c:pt idx="5709">
                  <c:v>0.36</c:v>
                </c:pt>
                <c:pt idx="5712">
                  <c:v>0.37</c:v>
                </c:pt>
                <c:pt idx="5713">
                  <c:v>0.41</c:v>
                </c:pt>
                <c:pt idx="5714">
                  <c:v>0.39</c:v>
                </c:pt>
                <c:pt idx="5715">
                  <c:v>0.36</c:v>
                </c:pt>
                <c:pt idx="5716">
                  <c:v>0.34</c:v>
                </c:pt>
                <c:pt idx="5719">
                  <c:v>0.33</c:v>
                </c:pt>
                <c:pt idx="5720">
                  <c:v>0.3</c:v>
                </c:pt>
                <c:pt idx="5721">
                  <c:v>0.3</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0.56999999999999995</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c:v>
                </c:pt>
                <c:pt idx="5805">
                  <c:v>0.41</c:v>
                </c:pt>
                <c:pt idx="5806">
                  <c:v>0.38</c:v>
                </c:pt>
                <c:pt idx="5807">
                  <c:v>0.4</c:v>
                </c:pt>
                <c:pt idx="5810">
                  <c:v>0.38</c:v>
                </c:pt>
                <c:pt idx="5811">
                  <c:v>0.32</c:v>
                </c:pt>
                <c:pt idx="5812">
                  <c:v>0.35</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c:v>
                </c:pt>
                <c:pt idx="5835">
                  <c:v>0.47</c:v>
                </c:pt>
                <c:pt idx="5838">
                  <c:v>0.41</c:v>
                </c:pt>
                <c:pt idx="5839">
                  <c:v>0.4</c:v>
                </c:pt>
                <c:pt idx="5840">
                  <c:v>0.47</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c:v>
                </c:pt>
                <c:pt idx="5870">
                  <c:v>0.41</c:v>
                </c:pt>
                <c:pt idx="5873">
                  <c:v>0.38</c:v>
                </c:pt>
                <c:pt idx="5875">
                  <c:v>0.37</c:v>
                </c:pt>
                <c:pt idx="5876">
                  <c:v>0.39</c:v>
                </c:pt>
                <c:pt idx="5877">
                  <c:v>0.36</c:v>
                </c:pt>
                <c:pt idx="5880">
                  <c:v>0.34</c:v>
                </c:pt>
                <c:pt idx="5881">
                  <c:v>0.35</c:v>
                </c:pt>
                <c:pt idx="5882">
                  <c:v>0.32</c:v>
                </c:pt>
                <c:pt idx="5883">
                  <c:v>0.33</c:v>
                </c:pt>
                <c:pt idx="5884">
                  <c:v>0.39</c:v>
                </c:pt>
                <c:pt idx="5887">
                  <c:v>0.39</c:v>
                </c:pt>
                <c:pt idx="5888">
                  <c:v>0.41</c:v>
                </c:pt>
                <c:pt idx="5889">
                  <c:v>0.36</c:v>
                </c:pt>
                <c:pt idx="5890">
                  <c:v>0.39</c:v>
                </c:pt>
                <c:pt idx="5891">
                  <c:v>0.38</c:v>
                </c:pt>
                <c:pt idx="5894">
                  <c:v>0.36</c:v>
                </c:pt>
                <c:pt idx="5895">
                  <c:v>0.34</c:v>
                </c:pt>
                <c:pt idx="5896">
                  <c:v>0.37</c:v>
                </c:pt>
                <c:pt idx="5897">
                  <c:v>0.35</c:v>
                </c:pt>
                <c:pt idx="5898">
                  <c:v>0.37</c:v>
                </c:pt>
                <c:pt idx="5901">
                  <c:v>0.36</c:v>
                </c:pt>
                <c:pt idx="5902">
                  <c:v>0.33</c:v>
                </c:pt>
                <c:pt idx="5903">
                  <c:v>0.37</c:v>
                </c:pt>
                <c:pt idx="5904">
                  <c:v>0.38</c:v>
                </c:pt>
                <c:pt idx="5905">
                  <c:v>0.34</c:v>
                </c:pt>
                <c:pt idx="5908">
                  <c:v>0.34</c:v>
                </c:pt>
                <c:pt idx="5909">
                  <c:v>0.33</c:v>
                </c:pt>
                <c:pt idx="5910">
                  <c:v>0.3</c:v>
                </c:pt>
                <c:pt idx="5911">
                  <c:v>0.3</c:v>
                </c:pt>
                <c:pt idx="5912">
                  <c:v>0.32</c:v>
                </c:pt>
                <c:pt idx="5915">
                  <c:v>0.28999999999999998</c:v>
                </c:pt>
                <c:pt idx="5916">
                  <c:v>0.31</c:v>
                </c:pt>
                <c:pt idx="5917">
                  <c:v>0.33</c:v>
                </c:pt>
                <c:pt idx="5918">
                  <c:v>0.33</c:v>
                </c:pt>
                <c:pt idx="5919">
                  <c:v>0.3</c:v>
                </c:pt>
                <c:pt idx="5922">
                  <c:v>0.3</c:v>
                </c:pt>
                <c:pt idx="5923">
                  <c:v>0.32</c:v>
                </c:pt>
                <c:pt idx="5924">
                  <c:v>0.37</c:v>
                </c:pt>
                <c:pt idx="5925">
                  <c:v>0.42</c:v>
                </c:pt>
                <c:pt idx="5926">
                  <c:v>0.41</c:v>
                </c:pt>
                <c:pt idx="5931">
                  <c:v>0.41</c:v>
                </c:pt>
                <c:pt idx="5932">
                  <c:v>0.41</c:v>
                </c:pt>
                <c:pt idx="5933">
                  <c:v>0.42</c:v>
                </c:pt>
                <c:pt idx="5937">
                  <c:v>0.45</c:v>
                </c:pt>
                <c:pt idx="5938">
                  <c:v>0.45</c:v>
                </c:pt>
                <c:pt idx="5939">
                  <c:v>0.45</c:v>
                </c:pt>
                <c:pt idx="5940">
                  <c:v>0.43</c:v>
                </c:pt>
                <c:pt idx="5943">
                  <c:v>0.43</c:v>
                </c:pt>
                <c:pt idx="5944">
                  <c:v>0.43</c:v>
                </c:pt>
                <c:pt idx="5945">
                  <c:v>0.54</c:v>
                </c:pt>
                <c:pt idx="5946">
                  <c:v>0.52</c:v>
                </c:pt>
                <c:pt idx="5947">
                  <c:v>0.57999999999999996</c:v>
                </c:pt>
                <c:pt idx="5950">
                  <c:v>0.56999999999999995</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c:v>
                </c:pt>
                <c:pt idx="5964">
                  <c:v>0.67</c:v>
                </c:pt>
                <c:pt idx="5965">
                  <c:v>0.68</c:v>
                </c:pt>
                <c:pt idx="5966">
                  <c:v>0.67</c:v>
                </c:pt>
                <c:pt idx="5967">
                  <c:v>0.72</c:v>
                </c:pt>
                <c:pt idx="5968">
                  <c:v>0.74</c:v>
                </c:pt>
                <c:pt idx="5971">
                  <c:v>0.73</c:v>
                </c:pt>
                <c:pt idx="5972">
                  <c:v>0.68</c:v>
                </c:pt>
                <c:pt idx="5973">
                  <c:v>0.69</c:v>
                </c:pt>
                <c:pt idx="5974">
                  <c:v>0.76</c:v>
                </c:pt>
                <c:pt idx="5975">
                  <c:v>0.75</c:v>
                </c:pt>
                <c:pt idx="5978">
                  <c:v>0.77</c:v>
                </c:pt>
                <c:pt idx="5979">
                  <c:v>0.73</c:v>
                </c:pt>
                <c:pt idx="5980">
                  <c:v>0.73</c:v>
                </c:pt>
                <c:pt idx="5981">
                  <c:v>0.78</c:v>
                </c:pt>
                <c:pt idx="5982">
                  <c:v>0.75</c:v>
                </c:pt>
                <c:pt idx="5985">
                  <c:v>0.73</c:v>
                </c:pt>
                <c:pt idx="5986">
                  <c:v>0.75</c:v>
                </c:pt>
                <c:pt idx="5987">
                  <c:v>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0.56999999999999995</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0.56999999999999995</c:v>
                </c:pt>
                <c:pt idx="6055">
                  <c:v>0.56999999999999995</c:v>
                </c:pt>
                <c:pt idx="6057">
                  <c:v>0.57999999999999996</c:v>
                </c:pt>
                <c:pt idx="6058">
                  <c:v>0.56999999999999995</c:v>
                </c:pt>
                <c:pt idx="6059">
                  <c:v>0.53</c:v>
                </c:pt>
                <c:pt idx="6062">
                  <c:v>0.53</c:v>
                </c:pt>
                <c:pt idx="6063">
                  <c:v>0.53</c:v>
                </c:pt>
                <c:pt idx="6064">
                  <c:v>0.57999999999999996</c:v>
                </c:pt>
                <c:pt idx="6065">
                  <c:v>0.56000000000000005</c:v>
                </c:pt>
                <c:pt idx="6066">
                  <c:v>0.54</c:v>
                </c:pt>
                <c:pt idx="6069">
                  <c:v>0.6</c:v>
                </c:pt>
                <c:pt idx="6070">
                  <c:v>0.62</c:v>
                </c:pt>
                <c:pt idx="6071">
                  <c:v>0.62</c:v>
                </c:pt>
                <c:pt idx="6072">
                  <c:v>0.63</c:v>
                </c:pt>
                <c:pt idx="6073">
                  <c:v>0.63</c:v>
                </c:pt>
                <c:pt idx="6077">
                  <c:v>0.56000000000000005</c:v>
                </c:pt>
                <c:pt idx="6078">
                  <c:v>0.5</c:v>
                </c:pt>
                <c:pt idx="6079">
                  <c:v>0.53</c:v>
                </c:pt>
                <c:pt idx="6080">
                  <c:v>0.45</c:v>
                </c:pt>
                <c:pt idx="6083">
                  <c:v>0.41</c:v>
                </c:pt>
                <c:pt idx="6084">
                  <c:v>0.21</c:v>
                </c:pt>
                <c:pt idx="6085">
                  <c:v>0.33</c:v>
                </c:pt>
                <c:pt idx="6086">
                  <c:v>0.4</c:v>
                </c:pt>
                <c:pt idx="6087">
                  <c:v>0.38</c:v>
                </c:pt>
                <c:pt idx="6090">
                  <c:v>0.4</c:v>
                </c:pt>
                <c:pt idx="6091">
                  <c:v>0.4</c:v>
                </c:pt>
                <c:pt idx="6092">
                  <c:v>0.42</c:v>
                </c:pt>
                <c:pt idx="6093">
                  <c:v>0.51</c:v>
                </c:pt>
                <c:pt idx="6094">
                  <c:v>0.41</c:v>
                </c:pt>
                <c:pt idx="6097">
                  <c:v>0.46</c:v>
                </c:pt>
                <c:pt idx="6098">
                  <c:v>0.5</c:v>
                </c:pt>
                <c:pt idx="6099">
                  <c:v>0.47</c:v>
                </c:pt>
                <c:pt idx="6100">
                  <c:v>0.5</c:v>
                </c:pt>
                <c:pt idx="6101">
                  <c:v>0.4</c:v>
                </c:pt>
                <c:pt idx="6104">
                  <c:v>0.39</c:v>
                </c:pt>
                <c:pt idx="6105">
                  <c:v>0.35</c:v>
                </c:pt>
                <c:pt idx="6106">
                  <c:v>0.38</c:v>
                </c:pt>
                <c:pt idx="6107">
                  <c:v>0.36</c:v>
                </c:pt>
                <c:pt idx="6108">
                  <c:v>0.35</c:v>
                </c:pt>
                <c:pt idx="6111">
                  <c:v>0.32</c:v>
                </c:pt>
                <c:pt idx="6112">
                  <c:v>0.34</c:v>
                </c:pt>
                <c:pt idx="6113">
                  <c:v>0.31</c:v>
                </c:pt>
                <c:pt idx="6114">
                  <c:v>0.32</c:v>
                </c:pt>
                <c:pt idx="6115">
                  <c:v>0.34</c:v>
                </c:pt>
                <c:pt idx="6118">
                  <c:v>0.31</c:v>
                </c:pt>
                <c:pt idx="6119">
                  <c:v>0.32</c:v>
                </c:pt>
                <c:pt idx="6120">
                  <c:v>0.28999999999999998</c:v>
                </c:pt>
                <c:pt idx="6121">
                  <c:v>0.34</c:v>
                </c:pt>
                <c:pt idx="6122">
                  <c:v>0.3</c:v>
                </c:pt>
                <c:pt idx="6125">
                  <c:v>0.31</c:v>
                </c:pt>
                <c:pt idx="6126">
                  <c:v>0.31</c:v>
                </c:pt>
                <c:pt idx="6127">
                  <c:v>0.36</c:v>
                </c:pt>
                <c:pt idx="6128">
                  <c:v>0.37</c:v>
                </c:pt>
                <c:pt idx="6129">
                  <c:v>0.33</c:v>
                </c:pt>
                <c:pt idx="6132">
                  <c:v>0.35</c:v>
                </c:pt>
                <c:pt idx="6133">
                  <c:v>0.36</c:v>
                </c:pt>
                <c:pt idx="6134">
                  <c:v>0.34</c:v>
                </c:pt>
                <c:pt idx="6135">
                  <c:v>0.35</c:v>
                </c:pt>
                <c:pt idx="6136">
                  <c:v>0.33</c:v>
                </c:pt>
                <c:pt idx="6139">
                  <c:v>0.38</c:v>
                </c:pt>
                <c:pt idx="6140">
                  <c:v>0.41</c:v>
                </c:pt>
                <c:pt idx="6141">
                  <c:v>0.38</c:v>
                </c:pt>
                <c:pt idx="6142">
                  <c:v>0.41</c:v>
                </c:pt>
                <c:pt idx="6143">
                  <c:v>0.41</c:v>
                </c:pt>
                <c:pt idx="6146">
                  <c:v>0.43</c:v>
                </c:pt>
                <c:pt idx="6147">
                  <c:v>0.44</c:v>
                </c:pt>
                <c:pt idx="6148">
                  <c:v>0.47</c:v>
                </c:pt>
                <c:pt idx="6149">
                  <c:v>0.47</c:v>
                </c:pt>
                <c:pt idx="6150">
                  <c:v>0.42</c:v>
                </c:pt>
                <c:pt idx="6153">
                  <c:v>0.41</c:v>
                </c:pt>
                <c:pt idx="6154">
                  <c:v>0.4</c:v>
                </c:pt>
                <c:pt idx="6155">
                  <c:v>0.4</c:v>
                </c:pt>
                <c:pt idx="6156">
                  <c:v>0.39</c:v>
                </c:pt>
                <c:pt idx="6157">
                  <c:v>0.34</c:v>
                </c:pt>
                <c:pt idx="6160">
                  <c:v>0.32</c:v>
                </c:pt>
                <c:pt idx="6161">
                  <c:v>0.32</c:v>
                </c:pt>
                <c:pt idx="6162">
                  <c:v>0.33</c:v>
                </c:pt>
                <c:pt idx="6163">
                  <c:v>0.31</c:v>
                </c:pt>
                <c:pt idx="6164">
                  <c:v>0.3</c:v>
                </c:pt>
                <c:pt idx="6167">
                  <c:v>0.31</c:v>
                </c:pt>
                <c:pt idx="6168">
                  <c:v>0.31</c:v>
                </c:pt>
                <c:pt idx="6169">
                  <c:v>0.33</c:v>
                </c:pt>
                <c:pt idx="6170">
                  <c:v>0.35</c:v>
                </c:pt>
                <c:pt idx="6171">
                  <c:v>0.34</c:v>
                </c:pt>
                <c:pt idx="6174">
                  <c:v>0.36</c:v>
                </c:pt>
                <c:pt idx="6175">
                  <c:v>0.36</c:v>
                </c:pt>
                <c:pt idx="6176">
                  <c:v>0.38</c:v>
                </c:pt>
                <c:pt idx="6177">
                  <c:v>0.39</c:v>
                </c:pt>
                <c:pt idx="6178">
                  <c:v>0.35</c:v>
                </c:pt>
                <c:pt idx="6181">
                  <c:v>0.33</c:v>
                </c:pt>
                <c:pt idx="6182">
                  <c:v>0.34</c:v>
                </c:pt>
                <c:pt idx="6183">
                  <c:v>0.36</c:v>
                </c:pt>
                <c:pt idx="6184">
                  <c:v>0.38</c:v>
                </c:pt>
                <c:pt idx="6185">
                  <c:v>0.36</c:v>
                </c:pt>
                <c:pt idx="6188">
                  <c:v>0.41</c:v>
                </c:pt>
                <c:pt idx="6189">
                  <c:v>0.42</c:v>
                </c:pt>
                <c:pt idx="6190">
                  <c:v>0.42</c:v>
                </c:pt>
                <c:pt idx="6191">
                  <c:v>0.42</c:v>
                </c:pt>
                <c:pt idx="6192">
                  <c:v>0.43</c:v>
                </c:pt>
                <c:pt idx="6195">
                  <c:v>0.45</c:v>
                </c:pt>
                <c:pt idx="6196">
                  <c:v>0.45</c:v>
                </c:pt>
                <c:pt idx="6197">
                  <c:v>0.49</c:v>
                </c:pt>
                <c:pt idx="6198">
                  <c:v>0.48</c:v>
                </c:pt>
                <c:pt idx="6199">
                  <c:v>0.46</c:v>
                </c:pt>
                <c:pt idx="6202">
                  <c:v>0.47</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c:v>
                </c:pt>
                <c:pt idx="6230">
                  <c:v>0.47</c:v>
                </c:pt>
                <c:pt idx="6231">
                  <c:v>0.43</c:v>
                </c:pt>
                <c:pt idx="6232">
                  <c:v>0.39</c:v>
                </c:pt>
                <c:pt idx="6233">
                  <c:v>0.39</c:v>
                </c:pt>
                <c:pt idx="6234">
                  <c:v>0.36</c:v>
                </c:pt>
                <c:pt idx="6237">
                  <c:v>0.36</c:v>
                </c:pt>
                <c:pt idx="6238">
                  <c:v>0.39</c:v>
                </c:pt>
                <c:pt idx="6239">
                  <c:v>0.38</c:v>
                </c:pt>
                <c:pt idx="6240">
                  <c:v>0.41</c:v>
                </c:pt>
                <c:pt idx="6241">
                  <c:v>0.43</c:v>
                </c:pt>
                <c:pt idx="6244">
                  <c:v>0.43</c:v>
                </c:pt>
                <c:pt idx="6245">
                  <c:v>0.42</c:v>
                </c:pt>
                <c:pt idx="6246">
                  <c:v>0.42</c:v>
                </c:pt>
                <c:pt idx="6247">
                  <c:v>0.45</c:v>
                </c:pt>
                <c:pt idx="6248">
                  <c:v>0.43</c:v>
                </c:pt>
                <c:pt idx="6251">
                  <c:v>0.39</c:v>
                </c:pt>
                <c:pt idx="6252">
                  <c:v>0.39</c:v>
                </c:pt>
                <c:pt idx="6253">
                  <c:v>0.39</c:v>
                </c:pt>
                <c:pt idx="6254">
                  <c:v>0.35</c:v>
                </c:pt>
                <c:pt idx="6255">
                  <c:v>0.37</c:v>
                </c:pt>
                <c:pt idx="6258">
                  <c:v>0.38</c:v>
                </c:pt>
                <c:pt idx="6259">
                  <c:v>0.36</c:v>
                </c:pt>
                <c:pt idx="6260">
                  <c:v>0.37</c:v>
                </c:pt>
                <c:pt idx="6261">
                  <c:v>0.36</c:v>
                </c:pt>
                <c:pt idx="6262">
                  <c:v>0.35</c:v>
                </c:pt>
                <c:pt idx="6265">
                  <c:v>0.36</c:v>
                </c:pt>
                <c:pt idx="6266">
                  <c:v>0.35</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c:v>
                </c:pt>
                <c:pt idx="6470">
                  <c:v>-0.3</c:v>
                </c:pt>
                <c:pt idx="6471">
                  <c:v>-0.31</c:v>
                </c:pt>
                <c:pt idx="6472">
                  <c:v>-0.3</c:v>
                </c:pt>
                <c:pt idx="6475">
                  <c:v>-0.31</c:v>
                </c:pt>
                <c:pt idx="6476">
                  <c:v>-0.31</c:v>
                </c:pt>
                <c:pt idx="6477">
                  <c:v>-0.32</c:v>
                </c:pt>
                <c:pt idx="6478">
                  <c:v>-0.3</c:v>
                </c:pt>
                <c:pt idx="6479">
                  <c:v>-0.32</c:v>
                </c:pt>
                <c:pt idx="6482">
                  <c:v>-0.33</c:v>
                </c:pt>
                <c:pt idx="6483">
                  <c:v>-0.36</c:v>
                </c:pt>
                <c:pt idx="6484">
                  <c:v>-0.39</c:v>
                </c:pt>
                <c:pt idx="6485">
                  <c:v>-0.39</c:v>
                </c:pt>
                <c:pt idx="6486">
                  <c:v>-0.39</c:v>
                </c:pt>
                <c:pt idx="6489">
                  <c:v>-0.37</c:v>
                </c:pt>
                <c:pt idx="6490">
                  <c:v>-0.35</c:v>
                </c:pt>
                <c:pt idx="6491">
                  <c:v>-0.26</c:v>
                </c:pt>
                <c:pt idx="6492">
                  <c:v>-0.27</c:v>
                </c:pt>
                <c:pt idx="6493">
                  <c:v>-0.2</c:v>
                </c:pt>
                <c:pt idx="6496">
                  <c:v>-0.23</c:v>
                </c:pt>
                <c:pt idx="6497">
                  <c:v>-0.27</c:v>
                </c:pt>
                <c:pt idx="6498">
                  <c:v>-0.28000000000000003</c:v>
                </c:pt>
                <c:pt idx="6499">
                  <c:v>-0.3</c:v>
                </c:pt>
                <c:pt idx="6500">
                  <c:v>-0.32</c:v>
                </c:pt>
                <c:pt idx="6503">
                  <c:v>-0.33</c:v>
                </c:pt>
                <c:pt idx="6504">
                  <c:v>-0.34</c:v>
                </c:pt>
                <c:pt idx="6505">
                  <c:v>-0.37</c:v>
                </c:pt>
                <c:pt idx="6506">
                  <c:v>-0.39</c:v>
                </c:pt>
                <c:pt idx="6507">
                  <c:v>-0.37</c:v>
                </c:pt>
                <c:pt idx="6510">
                  <c:v>-0.39</c:v>
                </c:pt>
                <c:pt idx="6511">
                  <c:v>-0.4</c:v>
                </c:pt>
                <c:pt idx="6512">
                  <c:v>-0.41</c:v>
                </c:pt>
                <c:pt idx="6513">
                  <c:v>-0.42</c:v>
                </c:pt>
                <c:pt idx="6514">
                  <c:v>-0.49</c:v>
                </c:pt>
                <c:pt idx="6517">
                  <c:v>-0.53</c:v>
                </c:pt>
                <c:pt idx="6518">
                  <c:v>-0.53</c:v>
                </c:pt>
                <c:pt idx="6519">
                  <c:v>-0.56999999999999995</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c:v>
                </c:pt>
                <c:pt idx="6542">
                  <c:v>-0.7</c:v>
                </c:pt>
                <c:pt idx="6545">
                  <c:v>-0.7</c:v>
                </c:pt>
                <c:pt idx="6546">
                  <c:v>-0.74</c:v>
                </c:pt>
                <c:pt idx="6547">
                  <c:v>-0.68</c:v>
                </c:pt>
                <c:pt idx="6548">
                  <c:v>-0.64</c:v>
                </c:pt>
                <c:pt idx="6549">
                  <c:v>-0.59</c:v>
                </c:pt>
                <c:pt idx="6552">
                  <c:v>-0.6</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-0.56999999999999995</c:v>
                </c:pt>
                <c:pt idx="6568">
                  <c:v>-0.61</c:v>
                </c:pt>
                <c:pt idx="6569">
                  <c:v>-0.59</c:v>
                </c:pt>
                <c:pt idx="6570">
                  <c:v>-0.57999999999999996</c:v>
                </c:pt>
                <c:pt idx="6573">
                  <c:v>-0.56000000000000005</c:v>
                </c:pt>
                <c:pt idx="6574">
                  <c:v>-0.52</c:v>
                </c:pt>
                <c:pt idx="6575">
                  <c:v>-0.55000000000000004</c:v>
                </c:pt>
                <c:pt idx="6577">
                  <c:v>-0.6</c:v>
                </c:pt>
                <c:pt idx="6580">
                  <c:v>-0.6</c:v>
                </c:pt>
                <c:pt idx="6581">
                  <c:v>-0.57999999999999996</c:v>
                </c:pt>
                <c:pt idx="6582">
                  <c:v>-0.57999999999999996</c:v>
                </c:pt>
                <c:pt idx="6583">
                  <c:v>-0.54</c:v>
                </c:pt>
                <c:pt idx="6584">
                  <c:v>-0.48</c:v>
                </c:pt>
                <c:pt idx="6587">
                  <c:v>-0.47</c:v>
                </c:pt>
                <c:pt idx="6588">
                  <c:v>-0.46</c:v>
                </c:pt>
                <c:pt idx="6589">
                  <c:v>-0.43</c:v>
                </c:pt>
                <c:pt idx="6590">
                  <c:v>-0.38</c:v>
                </c:pt>
                <c:pt idx="6591">
                  <c:v>-0.39</c:v>
                </c:pt>
                <c:pt idx="6594">
                  <c:v>-0.35</c:v>
                </c:pt>
                <c:pt idx="6595">
                  <c:v>-0.38</c:v>
                </c:pt>
                <c:pt idx="6596">
                  <c:v>-0.41</c:v>
                </c:pt>
                <c:pt idx="6597">
                  <c:v>-0.39</c:v>
                </c:pt>
                <c:pt idx="6598">
                  <c:v>-0.39</c:v>
                </c:pt>
                <c:pt idx="6601">
                  <c:v>-0.35</c:v>
                </c:pt>
                <c:pt idx="6602">
                  <c:v>-0.35</c:v>
                </c:pt>
                <c:pt idx="6603">
                  <c:v>-0.36</c:v>
                </c:pt>
                <c:pt idx="6604">
                  <c:v>-0.41</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c:v>
                </c:pt>
                <c:pt idx="6629">
                  <c:v>-0.35</c:v>
                </c:pt>
                <c:pt idx="6630">
                  <c:v>-0.36</c:v>
                </c:pt>
                <c:pt idx="6631">
                  <c:v>-0.38</c:v>
                </c:pt>
                <c:pt idx="6632">
                  <c:v>-0.38</c:v>
                </c:pt>
                <c:pt idx="6633">
                  <c:v>-0.37</c:v>
                </c:pt>
                <c:pt idx="6636">
                  <c:v>-0.28000000000000003</c:v>
                </c:pt>
                <c:pt idx="6637">
                  <c:v>-0.28000000000000003</c:v>
                </c:pt>
                <c:pt idx="6638">
                  <c:v>-0.33</c:v>
                </c:pt>
                <c:pt idx="6639">
                  <c:v>-0.31</c:v>
                </c:pt>
                <c:pt idx="6640">
                  <c:v>-0.3</c:v>
                </c:pt>
                <c:pt idx="6643">
                  <c:v>-0.31</c:v>
                </c:pt>
                <c:pt idx="6644">
                  <c:v>-0.28999999999999998</c:v>
                </c:pt>
                <c:pt idx="6645">
                  <c:v>-0.32</c:v>
                </c:pt>
                <c:pt idx="6646">
                  <c:v>-0.33</c:v>
                </c:pt>
                <c:pt idx="6647">
                  <c:v>-0.24</c:v>
                </c:pt>
                <c:pt idx="6650">
                  <c:v>-0.3</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c:v>
                </c:pt>
                <c:pt idx="6699">
                  <c:v>-0.44</c:v>
                </c:pt>
                <c:pt idx="6700">
                  <c:v>-0.41</c:v>
                </c:pt>
                <c:pt idx="6701">
                  <c:v>-0.37</c:v>
                </c:pt>
                <c:pt idx="6702">
                  <c:v>-0.36</c:v>
                </c:pt>
                <c:pt idx="6703">
                  <c:v>-0.39</c:v>
                </c:pt>
                <c:pt idx="6706">
                  <c:v>-0.4</c:v>
                </c:pt>
                <c:pt idx="6707">
                  <c:v>-0.39</c:v>
                </c:pt>
                <c:pt idx="6708">
                  <c:v>-0.37</c:v>
                </c:pt>
                <c:pt idx="6709">
                  <c:v>-0.41</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c:v>
                </c:pt>
                <c:pt idx="6735">
                  <c:v>-0.75</c:v>
                </c:pt>
                <c:pt idx="6736">
                  <c:v>-0.76</c:v>
                </c:pt>
                <c:pt idx="6737">
                  <c:v>-0.79</c:v>
                </c:pt>
                <c:pt idx="6738">
                  <c:v>-0.63</c:v>
                </c:pt>
                <c:pt idx="6741">
                  <c:v>-0.56000000000000005</c:v>
                </c:pt>
                <c:pt idx="6742">
                  <c:v>-0.41</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c:v>
                </c:pt>
                <c:pt idx="6771">
                  <c:v>-0.42</c:v>
                </c:pt>
                <c:pt idx="6772">
                  <c:v>-0.45</c:v>
                </c:pt>
                <c:pt idx="6773">
                  <c:v>-0.47</c:v>
                </c:pt>
                <c:pt idx="6776">
                  <c:v>-0.49</c:v>
                </c:pt>
                <c:pt idx="6777">
                  <c:v>-0.47</c:v>
                </c:pt>
                <c:pt idx="6778">
                  <c:v>-0.46</c:v>
                </c:pt>
                <c:pt idx="6779">
                  <c:v>-0.42</c:v>
                </c:pt>
                <c:pt idx="6780">
                  <c:v>-0.46</c:v>
                </c:pt>
                <c:pt idx="6783">
                  <c:v>-0.47</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c:v>
                </c:pt>
                <c:pt idx="6839">
                  <c:v>-0.42</c:v>
                </c:pt>
                <c:pt idx="6840">
                  <c:v>-0.42</c:v>
                </c:pt>
                <c:pt idx="6841">
                  <c:v>-0.41</c:v>
                </c:pt>
                <c:pt idx="6842">
                  <c:v>-0.46</c:v>
                </c:pt>
                <c:pt idx="6843">
                  <c:v>-0.48</c:v>
                </c:pt>
                <c:pt idx="6846">
                  <c:v>-0.47</c:v>
                </c:pt>
                <c:pt idx="6847">
                  <c:v>-0.48</c:v>
                </c:pt>
                <c:pt idx="6848">
                  <c:v>-0.44</c:v>
                </c:pt>
                <c:pt idx="6849">
                  <c:v>-0.41</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c:v>
                </c:pt>
                <c:pt idx="6874">
                  <c:v>-0.47</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c:v>
                </c:pt>
                <c:pt idx="6892">
                  <c:v>-0.42</c:v>
                </c:pt>
                <c:pt idx="6895">
                  <c:v>-0.43</c:v>
                </c:pt>
                <c:pt idx="6896">
                  <c:v>-0.47</c:v>
                </c:pt>
                <c:pt idx="6897">
                  <c:v>-0.48</c:v>
                </c:pt>
                <c:pt idx="6898">
                  <c:v>-0.48</c:v>
                </c:pt>
                <c:pt idx="6899">
                  <c:v>-0.51</c:v>
                </c:pt>
                <c:pt idx="6902">
                  <c:v>-0.49</c:v>
                </c:pt>
                <c:pt idx="6903">
                  <c:v>-0.47</c:v>
                </c:pt>
                <c:pt idx="6904">
                  <c:v>-0.42</c:v>
                </c:pt>
                <c:pt idx="6905">
                  <c:v>-0.45</c:v>
                </c:pt>
                <c:pt idx="6906">
                  <c:v>-0.39</c:v>
                </c:pt>
                <c:pt idx="6909">
                  <c:v>-0.39</c:v>
                </c:pt>
                <c:pt idx="6910">
                  <c:v>-0.39</c:v>
                </c:pt>
                <c:pt idx="6911">
                  <c:v>-0.45</c:v>
                </c:pt>
                <c:pt idx="6912">
                  <c:v>-0.46</c:v>
                </c:pt>
                <c:pt idx="6913">
                  <c:v>-0.48</c:v>
                </c:pt>
                <c:pt idx="6916">
                  <c:v>-0.47</c:v>
                </c:pt>
                <c:pt idx="6917">
                  <c:v>-0.47</c:v>
                </c:pt>
                <c:pt idx="6918">
                  <c:v>-0.51</c:v>
                </c:pt>
                <c:pt idx="6919">
                  <c:v>-0.47</c:v>
                </c:pt>
                <c:pt idx="6920">
                  <c:v>-0.47</c:v>
                </c:pt>
                <c:pt idx="6923">
                  <c:v>-0.5</c:v>
                </c:pt>
                <c:pt idx="6924">
                  <c:v>-0.48</c:v>
                </c:pt>
                <c:pt idx="6925">
                  <c:v>-0.49</c:v>
                </c:pt>
                <c:pt idx="6926">
                  <c:v>-0.47</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-0.56999999999999995</c:v>
                </c:pt>
                <c:pt idx="6954">
                  <c:v>-0.62</c:v>
                </c:pt>
                <c:pt idx="6955">
                  <c:v>-0.62</c:v>
                </c:pt>
                <c:pt idx="6958">
                  <c:v>-0.62</c:v>
                </c:pt>
                <c:pt idx="6959">
                  <c:v>-0.63</c:v>
                </c:pt>
                <c:pt idx="6960">
                  <c:v>-0.57999999999999996</c:v>
                </c:pt>
                <c:pt idx="6961">
                  <c:v>-0.57999999999999996</c:v>
                </c:pt>
                <c:pt idx="6962">
                  <c:v>-0.56999999999999995</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-0.56999999999999995</c:v>
                </c:pt>
                <c:pt idx="6989">
                  <c:v>-0.56999999999999995</c:v>
                </c:pt>
                <c:pt idx="6990">
                  <c:v>-0.56999999999999995</c:v>
                </c:pt>
                <c:pt idx="6993">
                  <c:v>-0.57999999999999996</c:v>
                </c:pt>
                <c:pt idx="6994">
                  <c:v>-0.57999999999999996</c:v>
                </c:pt>
                <c:pt idx="6995">
                  <c:v>-0.56999999999999995</c:v>
                </c:pt>
                <c:pt idx="6996">
                  <c:v>-0.57999999999999996</c:v>
                </c:pt>
                <c:pt idx="6997">
                  <c:v>-0.59</c:v>
                </c:pt>
                <c:pt idx="7000">
                  <c:v>-0.59</c:v>
                </c:pt>
                <c:pt idx="7001">
                  <c:v>-0.56000000000000005</c:v>
                </c:pt>
                <c:pt idx="7002">
                  <c:v>-0.52</c:v>
                </c:pt>
                <c:pt idx="7003">
                  <c:v>-0.54</c:v>
                </c:pt>
                <c:pt idx="7004">
                  <c:v>-0.55000000000000004</c:v>
                </c:pt>
                <c:pt idx="7007">
                  <c:v>-0.57999999999999996</c:v>
                </c:pt>
                <c:pt idx="7008">
                  <c:v>-0.6</c:v>
                </c:pt>
                <c:pt idx="7009">
                  <c:v>-0.6</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c:v>
                </c:pt>
                <c:pt idx="7066">
                  <c:v>-0.47</c:v>
                </c:pt>
                <c:pt idx="7067">
                  <c:v>-0.46</c:v>
                </c:pt>
                <c:pt idx="7070">
                  <c:v>-0.43</c:v>
                </c:pt>
                <c:pt idx="7071">
                  <c:v>-0.45</c:v>
                </c:pt>
                <c:pt idx="7072">
                  <c:v>-0.44</c:v>
                </c:pt>
                <c:pt idx="7073">
                  <c:v>-0.47</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c:v>
                </c:pt>
                <c:pt idx="7092">
                  <c:v>-0.32</c:v>
                </c:pt>
                <c:pt idx="7093">
                  <c:v>-0.32</c:v>
                </c:pt>
                <c:pt idx="7094">
                  <c:v>-0.3</c:v>
                </c:pt>
                <c:pt idx="7095">
                  <c:v>-0.3</c:v>
                </c:pt>
                <c:pt idx="7098">
                  <c:v>-0.28999999999999998</c:v>
                </c:pt>
                <c:pt idx="7099">
                  <c:v>-0.31</c:v>
                </c:pt>
                <c:pt idx="7100">
                  <c:v>-0.3</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c:v>
                </c:pt>
                <c:pt idx="7127">
                  <c:v>-0.3</c:v>
                </c:pt>
                <c:pt idx="7128">
                  <c:v>-0.33</c:v>
                </c:pt>
                <c:pt idx="7129">
                  <c:v>-0.33</c:v>
                </c:pt>
                <c:pt idx="7130">
                  <c:v>-0.31</c:v>
                </c:pt>
                <c:pt idx="7133">
                  <c:v>-0.32</c:v>
                </c:pt>
                <c:pt idx="7134">
                  <c:v>-0.28000000000000003</c:v>
                </c:pt>
                <c:pt idx="7135">
                  <c:v>-0.3</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c:v>
                </c:pt>
                <c:pt idx="7226">
                  <c:v>-0.28999999999999998</c:v>
                </c:pt>
                <c:pt idx="7227">
                  <c:v>-0.34</c:v>
                </c:pt>
                <c:pt idx="7228">
                  <c:v>-0.34</c:v>
                </c:pt>
                <c:pt idx="7231">
                  <c:v>-0.37</c:v>
                </c:pt>
                <c:pt idx="7232">
                  <c:v>-0.41</c:v>
                </c:pt>
                <c:pt idx="7233">
                  <c:v>-0.4</c:v>
                </c:pt>
                <c:pt idx="7234">
                  <c:v>-0.4</c:v>
                </c:pt>
                <c:pt idx="7235">
                  <c:v>-0.41</c:v>
                </c:pt>
                <c:pt idx="7238">
                  <c:v>-0.43</c:v>
                </c:pt>
                <c:pt idx="7239">
                  <c:v>-0.44</c:v>
                </c:pt>
                <c:pt idx="7240">
                  <c:v>-0.44</c:v>
                </c:pt>
                <c:pt idx="7241">
                  <c:v>-0.45</c:v>
                </c:pt>
                <c:pt idx="7242">
                  <c:v>-0.45</c:v>
                </c:pt>
                <c:pt idx="7245">
                  <c:v>-0.45</c:v>
                </c:pt>
                <c:pt idx="7246">
                  <c:v>-0.47</c:v>
                </c:pt>
                <c:pt idx="7247">
                  <c:v>-0.49</c:v>
                </c:pt>
                <c:pt idx="7248">
                  <c:v>-0.5</c:v>
                </c:pt>
                <c:pt idx="7249">
                  <c:v>-0.49</c:v>
                </c:pt>
                <c:pt idx="7252">
                  <c:v>-0.47</c:v>
                </c:pt>
                <c:pt idx="7253">
                  <c:v>-0.46</c:v>
                </c:pt>
                <c:pt idx="7254">
                  <c:v>-0.44</c:v>
                </c:pt>
                <c:pt idx="7255">
                  <c:v>-0.46</c:v>
                </c:pt>
                <c:pt idx="7256">
                  <c:v>-0.46</c:v>
                </c:pt>
                <c:pt idx="7259">
                  <c:v>-0.47</c:v>
                </c:pt>
                <c:pt idx="7260">
                  <c:v>-0.5</c:v>
                </c:pt>
                <c:pt idx="7261">
                  <c:v>-0.49</c:v>
                </c:pt>
                <c:pt idx="7262">
                  <c:v>-0.5</c:v>
                </c:pt>
                <c:pt idx="7263">
                  <c:v>-0.49</c:v>
                </c:pt>
                <c:pt idx="7266">
                  <c:v>-0.47</c:v>
                </c:pt>
                <c:pt idx="7267">
                  <c:v>-0.48</c:v>
                </c:pt>
                <c:pt idx="7268">
                  <c:v>-0.46</c:v>
                </c:pt>
                <c:pt idx="7269">
                  <c:v>-0.41</c:v>
                </c:pt>
                <c:pt idx="7270">
                  <c:v>-0.41</c:v>
                </c:pt>
                <c:pt idx="7273">
                  <c:v>-0.42</c:v>
                </c:pt>
                <c:pt idx="7274">
                  <c:v>-0.43</c:v>
                </c:pt>
                <c:pt idx="7275">
                  <c:v>-0.37</c:v>
                </c:pt>
                <c:pt idx="7276">
                  <c:v>-0.39</c:v>
                </c:pt>
                <c:pt idx="7277">
                  <c:v>-0.38</c:v>
                </c:pt>
                <c:pt idx="7280">
                  <c:v>-0.36</c:v>
                </c:pt>
                <c:pt idx="7281">
                  <c:v>-0.34</c:v>
                </c:pt>
                <c:pt idx="7282">
                  <c:v>-0.33</c:v>
                </c:pt>
                <c:pt idx="7283">
                  <c:v>-0.33</c:v>
                </c:pt>
                <c:pt idx="7284">
                  <c:v>-0.35</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c:v>
                </c:pt>
                <c:pt idx="7479">
                  <c:v>0.52</c:v>
                </c:pt>
                <c:pt idx="7480">
                  <c:v>0.51</c:v>
                </c:pt>
                <c:pt idx="7483">
                  <c:v>0.61</c:v>
                </c:pt>
                <c:pt idx="7484">
                  <c:v>0.64</c:v>
                </c:pt>
                <c:pt idx="7485">
                  <c:v>0.65</c:v>
                </c:pt>
                <c:pt idx="7486">
                  <c:v>0.6</c:v>
                </c:pt>
                <c:pt idx="7487">
                  <c:v>0.59</c:v>
                </c:pt>
                <c:pt idx="7490">
                  <c:v>0.49</c:v>
                </c:pt>
                <c:pt idx="7491">
                  <c:v>0.54</c:v>
                </c:pt>
                <c:pt idx="7492">
                  <c:v>0.65</c:v>
                </c:pt>
                <c:pt idx="7493">
                  <c:v>0.62</c:v>
                </c:pt>
                <c:pt idx="7494">
                  <c:v>0.68</c:v>
                </c:pt>
                <c:pt idx="7497">
                  <c:v>0.77</c:v>
                </c:pt>
                <c:pt idx="7498">
                  <c:v>0.86</c:v>
                </c:pt>
                <c:pt idx="7499">
                  <c:v>0.83</c:v>
                </c:pt>
                <c:pt idx="7500">
                  <c:v>0.79</c:v>
                </c:pt>
                <c:pt idx="7505">
                  <c:v>0.92</c:v>
                </c:pt>
                <c:pt idx="7506">
                  <c:v>0.87</c:v>
                </c:pt>
                <c:pt idx="7507">
                  <c:v>0.92</c:v>
                </c:pt>
                <c:pt idx="7508">
                  <c:v>0.95</c:v>
                </c:pt>
                <c:pt idx="7511">
                  <c:v>0.9</c:v>
                </c:pt>
                <c:pt idx="7512">
                  <c:v>0.83</c:v>
                </c:pt>
                <c:pt idx="7513">
                  <c:v>0.81</c:v>
                </c:pt>
                <c:pt idx="7514">
                  <c:v>0.82</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c:v>
                </c:pt>
                <c:pt idx="7542">
                  <c:v>0.91</c:v>
                </c:pt>
                <c:pt idx="7543">
                  <c:v>0.99</c:v>
                </c:pt>
                <c:pt idx="7546">
                  <c:v>1.05</c:v>
                </c:pt>
                <c:pt idx="7547">
                  <c:v>1.07</c:v>
                </c:pt>
                <c:pt idx="7548">
                  <c:v>1.1200000000000001</c:v>
                </c:pt>
                <c:pt idx="7549">
                  <c:v>1.2</c:v>
                </c:pt>
                <c:pt idx="7550">
                  <c:v>1.25</c:v>
                </c:pt>
                <c:pt idx="7554">
                  <c:v>1.29</c:v>
                </c:pt>
                <c:pt idx="7555">
                  <c:v>1.32</c:v>
                </c:pt>
                <c:pt idx="7556">
                  <c:v>1.35</c:v>
                </c:pt>
                <c:pt idx="7557">
                  <c:v>1.39</c:v>
                </c:pt>
                <c:pt idx="7560">
                  <c:v>1.54</c:v>
                </c:pt>
                <c:pt idx="7561">
                  <c:v>1.64</c:v>
                </c:pt>
                <c:pt idx="7562">
                  <c:v>1.75</c:v>
                </c:pt>
                <c:pt idx="7563">
                  <c:v>1.78</c:v>
                </c:pt>
                <c:pt idx="7564">
                  <c:v>1.64</c:v>
                </c:pt>
                <c:pt idx="7567">
                  <c:v>1.62</c:v>
                </c:pt>
                <c:pt idx="7568">
                  <c:v>1.73</c:v>
                </c:pt>
                <c:pt idx="7569">
                  <c:v>1.67</c:v>
                </c:pt>
                <c:pt idx="7570">
                  <c:v>1.44</c:v>
                </c:pt>
                <c:pt idx="7571">
                  <c:v>1.43</c:v>
                </c:pt>
                <c:pt idx="7574">
                  <c:v>1.49</c:v>
                </c:pt>
                <c:pt idx="7575">
                  <c:v>1.61</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1.61</c:v>
                </c:pt>
                <c:pt idx="7641">
                  <c:v>1.58</c:v>
                </c:pt>
                <c:pt idx="7644">
                  <c:v>1.56</c:v>
                </c:pt>
                <c:pt idx="7645">
                  <c:v>1.55</c:v>
                </c:pt>
                <c:pt idx="7646">
                  <c:v>1.58</c:v>
                </c:pt>
                <c:pt idx="7647">
                  <c:v>1.59</c:v>
                </c:pt>
                <c:pt idx="7648">
                  <c:v>1.74</c:v>
                </c:pt>
                <c:pt idx="7651">
                  <c:v>1.69</c:v>
                </c:pt>
                <c:pt idx="7652">
                  <c:v>1.66</c:v>
                </c:pt>
                <c:pt idx="7653">
                  <c:v>1.72</c:v>
                </c:pt>
                <c:pt idx="7654">
                  <c:v>1.74</c:v>
                </c:pt>
                <c:pt idx="7655">
                  <c:v>1.77</c:v>
                </c:pt>
                <c:pt idx="7658">
                  <c:v>1.79</c:v>
                </c:pt>
                <c:pt idx="7659">
                  <c:v>1.88</c:v>
                </c:pt>
                <c:pt idx="7660">
                  <c:v>1.86</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2.2799999999999998</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c:v>
                </c:pt>
                <c:pt idx="7730">
                  <c:v>1.94</c:v>
                </c:pt>
                <c:pt idx="7731">
                  <c:v>1.84</c:v>
                </c:pt>
                <c:pt idx="7732">
                  <c:v>1.78</c:v>
                </c:pt>
                <c:pt idx="7735">
                  <c:v>1.84</c:v>
                </c:pt>
                <c:pt idx="7736">
                  <c:v>1.85</c:v>
                </c:pt>
                <c:pt idx="7737">
                  <c:v>1.78</c:v>
                </c:pt>
                <c:pt idx="7738">
                  <c:v>1.76</c:v>
                </c:pt>
                <c:pt idx="7739">
                  <c:v>1.86</c:v>
                </c:pt>
                <c:pt idx="7742">
                  <c:v>1.91</c:v>
                </c:pt>
                <c:pt idx="7743">
                  <c:v>1.94</c:v>
                </c:pt>
                <c:pt idx="7744">
                  <c:v>1.96</c:v>
                </c:pt>
                <c:pt idx="7745">
                  <c:v>1.91</c:v>
                </c:pt>
                <c:pt idx="7746">
                  <c:v>2.19</c:v>
                </c:pt>
                <c:pt idx="7749">
                  <c:v>2.19</c:v>
                </c:pt>
                <c:pt idx="7750">
                  <c:v>2.27</c:v>
                </c:pt>
                <c:pt idx="7751">
                  <c:v>2.2799999999999998</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numCache>
            </c:numRef>
          </c:val>
          <c:smooth val="0"/>
          <c:extLst>
            <c:ext xmlns:c16="http://schemas.microsoft.com/office/drawing/2014/chart" uri="{C3380CC4-5D6E-409C-BE32-E72D297353CC}">
              <c16:uniqueId val="{00000003-BCFD-47EE-9192-071A69CCCA88}"/>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2.7"/>
          <c:min val="-0.5"/>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3935958434E-2"/>
          <c:y val="3.1180446194225723E-2"/>
          <c:w val="0.94502960995667262"/>
          <c:h val="0.83594947506561679"/>
        </c:manualLayout>
      </c:layout>
      <c:scatterChart>
        <c:scatterStyle val="smoothMarker"/>
        <c:varyColors val="0"/>
        <c:ser>
          <c:idx val="0"/>
          <c:order val="0"/>
          <c:tx>
            <c:strRef>
              <c:f>'DE YC &amp; IA'!$A$17</c:f>
              <c:strCache>
                <c:ptCount val="1"/>
                <c:pt idx="0">
                  <c:v>Yield curve as of 12/01/2023</c:v>
                </c:pt>
              </c:strCache>
            </c:strRef>
          </c:tx>
          <c:spPr>
            <a:ln w="19050" cap="rnd" cmpd="sng" algn="ctr">
              <a:solidFill>
                <a:srgbClr val="055FEC"/>
              </a:solidFill>
              <a:prstDash val="solid"/>
              <a:round/>
            </a:ln>
            <a:effectLst/>
          </c:spPr>
          <c:marker>
            <c:spPr>
              <a:solidFill>
                <a:srgbClr val="055FEC"/>
              </a:solidFill>
              <a:ln w="12700" cap="flat" cmpd="sng" algn="ctr">
                <a:solidFill>
                  <a:srgbClr val="FFFFFF"/>
                </a:solidFill>
                <a:prstDash val="solid"/>
                <a:round/>
              </a:ln>
              <a:effectLst/>
            </c:spPr>
          </c:marker>
          <c:dLbls>
            <c:dLbl>
              <c:idx val="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534-4BD0-B039-DBA37DA894F0}"/>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IA'!$B$16:$J$16</c:f>
              <c:numCache>
                <c:formatCode>General</c:formatCode>
                <c:ptCount val="9"/>
                <c:pt idx="0">
                  <c:v>0.5</c:v>
                </c:pt>
                <c:pt idx="1">
                  <c:v>1</c:v>
                </c:pt>
                <c:pt idx="2">
                  <c:v>2</c:v>
                </c:pt>
                <c:pt idx="3">
                  <c:v>3</c:v>
                </c:pt>
                <c:pt idx="4">
                  <c:v>5</c:v>
                </c:pt>
                <c:pt idx="5">
                  <c:v>7</c:v>
                </c:pt>
                <c:pt idx="6">
                  <c:v>10</c:v>
                </c:pt>
                <c:pt idx="7">
                  <c:v>20</c:v>
                </c:pt>
                <c:pt idx="8">
                  <c:v>30</c:v>
                </c:pt>
              </c:numCache>
            </c:numRef>
          </c:xVal>
          <c:yVal>
            <c:numRef>
              <c:f>'DE YC &amp; IA'!$B$17:$J$17</c:f>
              <c:numCache>
                <c:formatCode>General</c:formatCode>
                <c:ptCount val="9"/>
                <c:pt idx="0">
                  <c:v>2.17</c:v>
                </c:pt>
                <c:pt idx="1">
                  <c:v>2.5409999999999999</c:v>
                </c:pt>
                <c:pt idx="2">
                  <c:v>2.4870000000000001</c:v>
                </c:pt>
                <c:pt idx="3">
                  <c:v>2.343</c:v>
                </c:pt>
                <c:pt idx="4">
                  <c:v>2.1960000000000002</c:v>
                </c:pt>
                <c:pt idx="5">
                  <c:v>2.153</c:v>
                </c:pt>
                <c:pt idx="6">
                  <c:v>2.1629999999999998</c:v>
                </c:pt>
                <c:pt idx="7">
                  <c:v>2.2290000000000001</c:v>
                </c:pt>
                <c:pt idx="8">
                  <c:v>2.0449999999999999</c:v>
                </c:pt>
              </c:numCache>
            </c:numRef>
          </c:yVal>
          <c:smooth val="1"/>
          <c:extLst>
            <c:ext xmlns:c16="http://schemas.microsoft.com/office/drawing/2014/chart" uri="{C3380CC4-5D6E-409C-BE32-E72D297353CC}">
              <c16:uniqueId val="{00000000-3534-4BD0-B039-DBA37DA894F0}"/>
            </c:ext>
          </c:extLst>
        </c:ser>
        <c:ser>
          <c:idx val="1"/>
          <c:order val="1"/>
          <c:tx>
            <c:strRef>
              <c:f>'DE YC &amp; IA'!$A$18</c:f>
              <c:strCache>
                <c:ptCount val="1"/>
                <c:pt idx="0">
                  <c:v>Yield curve as of 03/01/2022</c:v>
                </c:pt>
              </c:strCache>
            </c:strRef>
          </c:tx>
          <c:spPr>
            <a:ln w="19050" cap="rnd" cmpd="sng" algn="ctr">
              <a:solidFill>
                <a:srgbClr val="000000"/>
              </a:solidFill>
              <a:prstDash val="solid"/>
              <a:round/>
            </a:ln>
            <a:effectLst/>
          </c:spPr>
          <c:marker>
            <c:symbol val="diamond"/>
            <c:size val="6"/>
            <c:spPr>
              <a:solidFill>
                <a:srgbClr val="000000">
                  <a:alpha val="95000"/>
                </a:srgbClr>
              </a:solidFill>
              <a:ln w="12700" cap="flat" cmpd="sng" algn="ctr">
                <a:solidFill>
                  <a:srgbClr val="FFFFFF"/>
                </a:solidFill>
                <a:prstDash val="solid"/>
                <a:round/>
              </a:ln>
              <a:effectLst/>
            </c:spPr>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534-4BD0-B039-DBA37DA894F0}"/>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IA'!$B$16:$J$16</c:f>
              <c:numCache>
                <c:formatCode>General</c:formatCode>
                <c:ptCount val="9"/>
                <c:pt idx="0">
                  <c:v>0.5</c:v>
                </c:pt>
                <c:pt idx="1">
                  <c:v>1</c:v>
                </c:pt>
                <c:pt idx="2">
                  <c:v>2</c:v>
                </c:pt>
                <c:pt idx="3">
                  <c:v>3</c:v>
                </c:pt>
                <c:pt idx="4">
                  <c:v>5</c:v>
                </c:pt>
                <c:pt idx="5">
                  <c:v>7</c:v>
                </c:pt>
                <c:pt idx="6">
                  <c:v>10</c:v>
                </c:pt>
                <c:pt idx="7">
                  <c:v>20</c:v>
                </c:pt>
                <c:pt idx="8">
                  <c:v>30</c:v>
                </c:pt>
              </c:numCache>
            </c:numRef>
          </c:xVal>
          <c:yVal>
            <c:numRef>
              <c:f>'DE YC &amp; IA'!$B$18:$J$18</c:f>
              <c:numCache>
                <c:formatCode>0.00</c:formatCode>
                <c:ptCount val="9"/>
                <c:pt idx="0">
                  <c:v>-0.68</c:v>
                </c:pt>
                <c:pt idx="1">
                  <c:v>-0.71</c:v>
                </c:pt>
                <c:pt idx="2">
                  <c:v>-0.6</c:v>
                </c:pt>
                <c:pt idx="3">
                  <c:v>-0.51</c:v>
                </c:pt>
                <c:pt idx="4">
                  <c:v>-0.48</c:v>
                </c:pt>
                <c:pt idx="5">
                  <c:v>-0.37</c:v>
                </c:pt>
                <c:pt idx="6">
                  <c:v>0</c:v>
                </c:pt>
                <c:pt idx="7">
                  <c:v>-0.03</c:v>
                </c:pt>
                <c:pt idx="8">
                  <c:v>0.17</c:v>
                </c:pt>
              </c:numCache>
            </c:numRef>
          </c:yVal>
          <c:smooth val="1"/>
          <c:extLst>
            <c:ext xmlns:c16="http://schemas.microsoft.com/office/drawing/2014/chart" uri="{C3380CC4-5D6E-409C-BE32-E72D297353CC}">
              <c16:uniqueId val="{00000001-3534-4BD0-B039-DBA37DA894F0}"/>
            </c:ext>
          </c:extLst>
        </c:ser>
        <c:dLbls>
          <c:showLegendKey val="0"/>
          <c:showVal val="0"/>
          <c:showCatName val="0"/>
          <c:showSerName val="0"/>
          <c:showPercent val="0"/>
          <c:showBubbleSize val="0"/>
        </c:dLbls>
        <c:axId val="222064152"/>
        <c:axId val="222064544"/>
        <c:extLst/>
      </c:scatterChart>
      <c:valAx>
        <c:axId val="222064152"/>
        <c:scaling>
          <c:orientation val="minMax"/>
          <c:max val="30"/>
        </c:scaling>
        <c:delete val="0"/>
        <c:axPos val="b"/>
        <c:numFmt formatCode="#,##0" sourceLinked="0"/>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1"/>
      </c:valAx>
      <c:valAx>
        <c:axId val="222064544"/>
        <c:scaling>
          <c:orientation val="minMax"/>
          <c:max val="3"/>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valAx>
      <c:spPr>
        <a:noFill/>
        <a:ln>
          <a:noFill/>
        </a:ln>
        <a:effectLst/>
      </c:spPr>
    </c:plotArea>
    <c:legend>
      <c:legendPos val="b"/>
      <c:layout>
        <c:manualLayout>
          <c:xMode val="edge"/>
          <c:yMode val="edge"/>
          <c:x val="0.20561325468094377"/>
          <c:y val="0.93113261883931175"/>
          <c:w val="0.70101920620648595"/>
          <c:h val="6.837191408569932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7606529828352E-2"/>
          <c:y val="3.3934970544009069E-2"/>
          <c:w val="0.87465641458745136"/>
          <c:h val="0.74847074877237885"/>
        </c:manualLayout>
      </c:layout>
      <c:lineChart>
        <c:grouping val="standard"/>
        <c:varyColors val="0"/>
        <c:ser>
          <c:idx val="0"/>
          <c:order val="0"/>
          <c:tx>
            <c:strRef>
              <c:f>'FX USD EUR'!$A$1</c:f>
              <c:strCache>
                <c:ptCount val="1"/>
                <c:pt idx="0">
                  <c:v>USD/EUR as of 12/01/2023</c:v>
                </c:pt>
              </c:strCache>
            </c:strRef>
          </c:tx>
          <c:spPr>
            <a:ln w="19050" cap="rnd">
              <a:solidFill>
                <a:srgbClr val="055FEC"/>
              </a:solidFill>
              <a:round/>
            </a:ln>
            <a:effectLst/>
          </c:spPr>
          <c:marker>
            <c:symbol val="none"/>
          </c:marker>
          <c:dLbls>
            <c:dLbl>
              <c:idx val="8777"/>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FEB-406A-9437-29D335D1B687}"/>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'FX USD EUR'!$A$3:$A$8780</c:f>
              <c:numCache>
                <c:formatCode>m/d/yyyy</c:formatCode>
                <c:ptCount val="877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numCache>
            </c:numRef>
          </c:cat>
          <c:val>
            <c:numRef>
              <c:f>'FX USD EUR'!$B$3:$B$8780</c:f>
              <c:numCache>
                <c:formatCode>General</c:formatCode>
                <c:ptCount val="8778"/>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0.97909999999999997</c:v>
                </c:pt>
                <c:pt idx="396">
                  <c:v>0.97099999999999997</c:v>
                </c:pt>
                <c:pt idx="397">
                  <c:v>0.97170000000000001</c:v>
                </c:pt>
                <c:pt idx="398">
                  <c:v>0.9748</c:v>
                </c:pt>
                <c:pt idx="399">
                  <c:v>0.98350000000000004</c:v>
                </c:pt>
                <c:pt idx="402">
                  <c:v>0.97670000000000001</c:v>
                </c:pt>
                <c:pt idx="403">
                  <c:v>0.99029999999999996</c:v>
                </c:pt>
                <c:pt idx="404">
                  <c:v>0.99339999999999995</c:v>
                </c:pt>
                <c:pt idx="405">
                  <c:v>0.98680000000000001</c:v>
                </c:pt>
                <c:pt idx="406">
                  <c:v>0.98009999999999997</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0.98129999999999995</c:v>
                </c:pt>
                <c:pt idx="423">
                  <c:v>0.96389999999999998</c:v>
                </c:pt>
                <c:pt idx="424">
                  <c:v>0.97140000000000004</c:v>
                </c:pt>
                <c:pt idx="425">
                  <c:v>0.9667</c:v>
                </c:pt>
                <c:pt idx="426">
                  <c:v>0.97250000000000003</c:v>
                </c:pt>
                <c:pt idx="427">
                  <c:v>0.96589999999999998</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0.96719999999999995</c:v>
                </c:pt>
                <c:pt idx="444">
                  <c:v>0.97150000000000003</c:v>
                </c:pt>
                <c:pt idx="445">
                  <c:v>0.97009999999999996</c:v>
                </c:pt>
                <c:pt idx="446">
                  <c:v>0.96030000000000004</c:v>
                </c:pt>
                <c:pt idx="447">
                  <c:v>0.96560000000000001</c:v>
                </c:pt>
                <c:pt idx="448">
                  <c:v>0.97150000000000003</c:v>
                </c:pt>
                <c:pt idx="451">
                  <c:v>0.97119999999999995</c:v>
                </c:pt>
                <c:pt idx="452">
                  <c:v>0.9647</c:v>
                </c:pt>
                <c:pt idx="453">
                  <c:v>0.95679999999999998</c:v>
                </c:pt>
                <c:pt idx="454">
                  <c:v>0.95550000000000002</c:v>
                </c:pt>
                <c:pt idx="455">
                  <c:v>0.95530000000000004</c:v>
                </c:pt>
                <c:pt idx="458">
                  <c:v>0.95640000000000003</c:v>
                </c:pt>
                <c:pt idx="459">
                  <c:v>0.95379999999999998</c:v>
                </c:pt>
                <c:pt idx="460">
                  <c:v>0.96730000000000005</c:v>
                </c:pt>
                <c:pt idx="461">
                  <c:v>0.96250000000000002</c:v>
                </c:pt>
                <c:pt idx="462">
                  <c:v>0.95640000000000003</c:v>
                </c:pt>
                <c:pt idx="465">
                  <c:v>0.95899999999999996</c:v>
                </c:pt>
                <c:pt idx="466">
                  <c:v>0.95940000000000003</c:v>
                </c:pt>
                <c:pt idx="467">
                  <c:v>0.95760000000000001</c:v>
                </c:pt>
                <c:pt idx="468">
                  <c:v>0.95369999999999999</c:v>
                </c:pt>
                <c:pt idx="469">
                  <c:v>0.95399999999999996</c:v>
                </c:pt>
                <c:pt idx="472">
                  <c:v>0.95730000000000004</c:v>
                </c:pt>
                <c:pt idx="473">
                  <c:v>0.94969999999999999</c:v>
                </c:pt>
                <c:pt idx="474">
                  <c:v>0.94610000000000005</c:v>
                </c:pt>
                <c:pt idx="475">
                  <c:v>0.93759999999999999</c:v>
                </c:pt>
                <c:pt idx="480">
                  <c:v>0.93020000000000003</c:v>
                </c:pt>
                <c:pt idx="481">
                  <c:v>0.91930000000000001</c:v>
                </c:pt>
                <c:pt idx="482">
                  <c:v>0.9163</c:v>
                </c:pt>
                <c:pt idx="483">
                  <c:v>0.90849999999999997</c:v>
                </c:pt>
                <c:pt idx="487">
                  <c:v>0.91159999999999997</c:v>
                </c:pt>
                <c:pt idx="488">
                  <c:v>0.89129999999999998</c:v>
                </c:pt>
                <c:pt idx="489">
                  <c:v>0.89470000000000005</c:v>
                </c:pt>
                <c:pt idx="490">
                  <c:v>0.89839999999999998</c:v>
                </c:pt>
                <c:pt idx="493">
                  <c:v>0.8952</c:v>
                </c:pt>
                <c:pt idx="494">
                  <c:v>0.89780000000000004</c:v>
                </c:pt>
                <c:pt idx="495">
                  <c:v>0.91069999999999995</c:v>
                </c:pt>
                <c:pt idx="496">
                  <c:v>0.90790000000000004</c:v>
                </c:pt>
                <c:pt idx="497">
                  <c:v>0.90290000000000004</c:v>
                </c:pt>
                <c:pt idx="500">
                  <c:v>0.91469999999999996</c:v>
                </c:pt>
                <c:pt idx="501">
                  <c:v>0.90649999999999997</c:v>
                </c:pt>
                <c:pt idx="502">
                  <c:v>0.89219999999999999</c:v>
                </c:pt>
                <c:pt idx="503">
                  <c:v>0.89419999999999999</c:v>
                </c:pt>
                <c:pt idx="504">
                  <c:v>0.88749999999999996</c:v>
                </c:pt>
                <c:pt idx="507">
                  <c:v>0.9</c:v>
                </c:pt>
                <c:pt idx="508">
                  <c:v>0.91110000000000002</c:v>
                </c:pt>
                <c:pt idx="509">
                  <c:v>0.90980000000000005</c:v>
                </c:pt>
                <c:pt idx="510">
                  <c:v>0.89810000000000001</c:v>
                </c:pt>
                <c:pt idx="511">
                  <c:v>0.9143</c:v>
                </c:pt>
                <c:pt idx="514">
                  <c:v>0.92620000000000002</c:v>
                </c:pt>
                <c:pt idx="515">
                  <c:v>0.93589999999999995</c:v>
                </c:pt>
                <c:pt idx="516">
                  <c:v>0.93030000000000002</c:v>
                </c:pt>
                <c:pt idx="517">
                  <c:v>0.93300000000000005</c:v>
                </c:pt>
                <c:pt idx="518">
                  <c:v>0.9355</c:v>
                </c:pt>
                <c:pt idx="521">
                  <c:v>0.94330000000000003</c:v>
                </c:pt>
                <c:pt idx="522">
                  <c:v>0.94850000000000001</c:v>
                </c:pt>
                <c:pt idx="523">
                  <c:v>0.95540000000000003</c:v>
                </c:pt>
                <c:pt idx="524">
                  <c:v>0.96679999999999999</c:v>
                </c:pt>
                <c:pt idx="525">
                  <c:v>0.94899999999999995</c:v>
                </c:pt>
                <c:pt idx="528">
                  <c:v>0.95269999999999999</c:v>
                </c:pt>
                <c:pt idx="529">
                  <c:v>0.95830000000000004</c:v>
                </c:pt>
                <c:pt idx="530">
                  <c:v>0.96360000000000001</c:v>
                </c:pt>
                <c:pt idx="531">
                  <c:v>0.95240000000000002</c:v>
                </c:pt>
                <c:pt idx="532">
                  <c:v>0.95650000000000002</c:v>
                </c:pt>
                <c:pt idx="535">
                  <c:v>0.96399999999999997</c:v>
                </c:pt>
                <c:pt idx="536">
                  <c:v>0.95379999999999998</c:v>
                </c:pt>
                <c:pt idx="537">
                  <c:v>0.94699999999999995</c:v>
                </c:pt>
                <c:pt idx="538">
                  <c:v>0.9405</c:v>
                </c:pt>
                <c:pt idx="539">
                  <c:v>0.94130000000000003</c:v>
                </c:pt>
                <c:pt idx="542">
                  <c:v>0.93269999999999997</c:v>
                </c:pt>
                <c:pt idx="543">
                  <c:v>0.94010000000000005</c:v>
                </c:pt>
                <c:pt idx="544">
                  <c:v>0.9415</c:v>
                </c:pt>
                <c:pt idx="545">
                  <c:v>0.95040000000000002</c:v>
                </c:pt>
                <c:pt idx="546">
                  <c:v>0.9556</c:v>
                </c:pt>
                <c:pt idx="549">
                  <c:v>0.94930000000000003</c:v>
                </c:pt>
                <c:pt idx="550">
                  <c:v>0.94869999999999999</c:v>
                </c:pt>
                <c:pt idx="551">
                  <c:v>0.95369999999999999</c:v>
                </c:pt>
                <c:pt idx="552">
                  <c:v>0.95420000000000005</c:v>
                </c:pt>
                <c:pt idx="553">
                  <c:v>0.94830000000000003</c:v>
                </c:pt>
                <c:pt idx="556">
                  <c:v>0.95230000000000004</c:v>
                </c:pt>
                <c:pt idx="557">
                  <c:v>0.95269999999999999</c:v>
                </c:pt>
                <c:pt idx="558">
                  <c:v>0.94989999999999997</c:v>
                </c:pt>
                <c:pt idx="559">
                  <c:v>0.93489999999999995</c:v>
                </c:pt>
                <c:pt idx="560">
                  <c:v>0.93440000000000001</c:v>
                </c:pt>
                <c:pt idx="563">
                  <c:v>0.93520000000000003</c:v>
                </c:pt>
                <c:pt idx="564">
                  <c:v>0.93530000000000002</c:v>
                </c:pt>
                <c:pt idx="565">
                  <c:v>0.92159999999999997</c:v>
                </c:pt>
                <c:pt idx="566">
                  <c:v>0.92200000000000004</c:v>
                </c:pt>
                <c:pt idx="567">
                  <c:v>0.93630000000000002</c:v>
                </c:pt>
                <c:pt idx="570">
                  <c:v>0.93320000000000003</c:v>
                </c:pt>
                <c:pt idx="571">
                  <c:v>0.94099999999999995</c:v>
                </c:pt>
                <c:pt idx="572">
                  <c:v>0.93899999999999995</c:v>
                </c:pt>
                <c:pt idx="573">
                  <c:v>0.93889999999999996</c:v>
                </c:pt>
                <c:pt idx="574">
                  <c:v>0.92759999999999998</c:v>
                </c:pt>
                <c:pt idx="577">
                  <c:v>0.92430000000000001</c:v>
                </c:pt>
                <c:pt idx="578">
                  <c:v>0.9264</c:v>
                </c:pt>
                <c:pt idx="579">
                  <c:v>0.91420000000000001</c:v>
                </c:pt>
                <c:pt idx="580">
                  <c:v>0.90280000000000005</c:v>
                </c:pt>
                <c:pt idx="581">
                  <c:v>0.90310000000000001</c:v>
                </c:pt>
                <c:pt idx="584">
                  <c:v>0.90839999999999999</c:v>
                </c:pt>
                <c:pt idx="585">
                  <c:v>0.90469999999999995</c:v>
                </c:pt>
                <c:pt idx="586">
                  <c:v>0.89729999999999999</c:v>
                </c:pt>
                <c:pt idx="587">
                  <c:v>0.90310000000000001</c:v>
                </c:pt>
                <c:pt idx="588">
                  <c:v>0.91320000000000001</c:v>
                </c:pt>
                <c:pt idx="591">
                  <c:v>0.90110000000000001</c:v>
                </c:pt>
                <c:pt idx="592">
                  <c:v>0.91180000000000005</c:v>
                </c:pt>
                <c:pt idx="593">
                  <c:v>0.90720000000000001</c:v>
                </c:pt>
                <c:pt idx="594">
                  <c:v>0.91400000000000003</c:v>
                </c:pt>
                <c:pt idx="595">
                  <c:v>0.91269999999999996</c:v>
                </c:pt>
                <c:pt idx="598">
                  <c:v>0.90229999999999999</c:v>
                </c:pt>
                <c:pt idx="599">
                  <c:v>0.8972</c:v>
                </c:pt>
                <c:pt idx="600">
                  <c:v>0.89180000000000004</c:v>
                </c:pt>
                <c:pt idx="601">
                  <c:v>0.9012</c:v>
                </c:pt>
                <c:pt idx="602">
                  <c:v>0.90210000000000001</c:v>
                </c:pt>
                <c:pt idx="605">
                  <c:v>0.90069999999999995</c:v>
                </c:pt>
                <c:pt idx="606">
                  <c:v>0.89649999999999996</c:v>
                </c:pt>
                <c:pt idx="607">
                  <c:v>0.89090000000000003</c:v>
                </c:pt>
                <c:pt idx="608">
                  <c:v>0.89059999999999995</c:v>
                </c:pt>
                <c:pt idx="609">
                  <c:v>0.89019999999999999</c:v>
                </c:pt>
                <c:pt idx="612">
                  <c:v>0.9</c:v>
                </c:pt>
                <c:pt idx="613">
                  <c:v>0.88859999999999995</c:v>
                </c:pt>
                <c:pt idx="614">
                  <c:v>0.88180000000000003</c:v>
                </c:pt>
                <c:pt idx="615">
                  <c:v>0.86760000000000004</c:v>
                </c:pt>
                <c:pt idx="616">
                  <c:v>0.87350000000000005</c:v>
                </c:pt>
                <c:pt idx="619">
                  <c:v>0.8609</c:v>
                </c:pt>
                <c:pt idx="620">
                  <c:v>0.86140000000000005</c:v>
                </c:pt>
                <c:pt idx="621">
                  <c:v>0.86539999999999995</c:v>
                </c:pt>
                <c:pt idx="622">
                  <c:v>0.86929999999999996</c:v>
                </c:pt>
                <c:pt idx="623">
                  <c:v>0.86150000000000004</c:v>
                </c:pt>
                <c:pt idx="626">
                  <c:v>0.85260000000000002</c:v>
                </c:pt>
                <c:pt idx="627">
                  <c:v>0.85409999999999997</c:v>
                </c:pt>
                <c:pt idx="628">
                  <c:v>0.84760000000000002</c:v>
                </c:pt>
                <c:pt idx="629">
                  <c:v>0.85240000000000005</c:v>
                </c:pt>
                <c:pt idx="630">
                  <c:v>0.88900000000000001</c:v>
                </c:pt>
                <c:pt idx="633">
                  <c:v>0.877</c:v>
                </c:pt>
                <c:pt idx="634">
                  <c:v>0.87570000000000003</c:v>
                </c:pt>
                <c:pt idx="635">
                  <c:v>0.8861</c:v>
                </c:pt>
                <c:pt idx="636">
                  <c:v>0.88319999999999999</c:v>
                </c:pt>
                <c:pt idx="637">
                  <c:v>0.87649999999999995</c:v>
                </c:pt>
                <c:pt idx="640">
                  <c:v>0.88019999999999998</c:v>
                </c:pt>
                <c:pt idx="641">
                  <c:v>0.87629999999999997</c:v>
                </c:pt>
                <c:pt idx="642">
                  <c:v>0.873</c:v>
                </c:pt>
                <c:pt idx="643">
                  <c:v>0.87860000000000005</c:v>
                </c:pt>
                <c:pt idx="644">
                  <c:v>0.87029999999999996</c:v>
                </c:pt>
                <c:pt idx="647">
                  <c:v>0.86950000000000005</c:v>
                </c:pt>
                <c:pt idx="648">
                  <c:v>0.87209999999999999</c:v>
                </c:pt>
                <c:pt idx="649">
                  <c:v>0.872</c:v>
                </c:pt>
                <c:pt idx="650">
                  <c:v>0.86480000000000001</c:v>
                </c:pt>
                <c:pt idx="651">
                  <c:v>0.86270000000000002</c:v>
                </c:pt>
                <c:pt idx="654">
                  <c:v>0.85109999999999997</c:v>
                </c:pt>
                <c:pt idx="655">
                  <c:v>0.84960000000000002</c:v>
                </c:pt>
                <c:pt idx="656">
                  <c:v>0.85250000000000004</c:v>
                </c:pt>
                <c:pt idx="657">
                  <c:v>0.84109999999999996</c:v>
                </c:pt>
                <c:pt idx="658">
                  <c:v>0.84519999999999995</c:v>
                </c:pt>
                <c:pt idx="661">
                  <c:v>0.8377</c:v>
                </c:pt>
                <c:pt idx="662">
                  <c:v>0.83860000000000001</c:v>
                </c:pt>
                <c:pt idx="663">
                  <c:v>0.83069999999999999</c:v>
                </c:pt>
                <c:pt idx="664">
                  <c:v>0.82520000000000004</c:v>
                </c:pt>
                <c:pt idx="665">
                  <c:v>0.83240000000000003</c:v>
                </c:pt>
                <c:pt idx="668">
                  <c:v>0.84819999999999995</c:v>
                </c:pt>
                <c:pt idx="669">
                  <c:v>0.8417</c:v>
                </c:pt>
                <c:pt idx="670">
                  <c:v>0.85540000000000005</c:v>
                </c:pt>
                <c:pt idx="671">
                  <c:v>0.86460000000000004</c:v>
                </c:pt>
                <c:pt idx="672">
                  <c:v>0.873</c:v>
                </c:pt>
                <c:pt idx="675">
                  <c:v>0.86670000000000003</c:v>
                </c:pt>
                <c:pt idx="676">
                  <c:v>0.85870000000000002</c:v>
                </c:pt>
                <c:pt idx="677">
                  <c:v>0.85589999999999999</c:v>
                </c:pt>
                <c:pt idx="678">
                  <c:v>0.85309999999999997</c:v>
                </c:pt>
                <c:pt idx="679">
                  <c:v>0.86729999999999996</c:v>
                </c:pt>
                <c:pt idx="682">
                  <c:v>0.86199999999999999</c:v>
                </c:pt>
                <c:pt idx="683">
                  <c:v>0.85829999999999995</c:v>
                </c:pt>
                <c:pt idx="684">
                  <c:v>0.85960000000000003</c:v>
                </c:pt>
                <c:pt idx="685">
                  <c:v>0.8569</c:v>
                </c:pt>
                <c:pt idx="686">
                  <c:v>0.85350000000000004</c:v>
                </c:pt>
                <c:pt idx="689">
                  <c:v>0.8488</c:v>
                </c:pt>
                <c:pt idx="690">
                  <c:v>0.84740000000000004</c:v>
                </c:pt>
                <c:pt idx="691">
                  <c:v>0.84289999999999998</c:v>
                </c:pt>
                <c:pt idx="692">
                  <c:v>0.8427</c:v>
                </c:pt>
                <c:pt idx="693">
                  <c:v>0.84360000000000002</c:v>
                </c:pt>
                <c:pt idx="696">
                  <c:v>0.84060000000000001</c:v>
                </c:pt>
                <c:pt idx="697">
                  <c:v>0.85609999999999997</c:v>
                </c:pt>
                <c:pt idx="698">
                  <c:v>0.86499999999999999</c:v>
                </c:pt>
                <c:pt idx="699">
                  <c:v>0.86839999999999995</c:v>
                </c:pt>
                <c:pt idx="700">
                  <c:v>0.87350000000000005</c:v>
                </c:pt>
                <c:pt idx="703">
                  <c:v>0.89080000000000004</c:v>
                </c:pt>
                <c:pt idx="704">
                  <c:v>0.88100000000000001</c:v>
                </c:pt>
                <c:pt idx="705">
                  <c:v>0.88280000000000003</c:v>
                </c:pt>
                <c:pt idx="706">
                  <c:v>0.89429999999999998</c:v>
                </c:pt>
                <c:pt idx="707">
                  <c:v>0.88949999999999996</c:v>
                </c:pt>
                <c:pt idx="710">
                  <c:v>0.88039999999999996</c:v>
                </c:pt>
                <c:pt idx="711">
                  <c:v>0.87819999999999998</c:v>
                </c:pt>
                <c:pt idx="712">
                  <c:v>0.87480000000000002</c:v>
                </c:pt>
                <c:pt idx="713">
                  <c:v>0.88390000000000002</c:v>
                </c:pt>
                <c:pt idx="714">
                  <c:v>0.89839999999999998</c:v>
                </c:pt>
                <c:pt idx="717">
                  <c:v>0.89659999999999995</c:v>
                </c:pt>
                <c:pt idx="718">
                  <c:v>0.89029999999999998</c:v>
                </c:pt>
                <c:pt idx="719">
                  <c:v>0.90590000000000004</c:v>
                </c:pt>
                <c:pt idx="720">
                  <c:v>0.91459999999999997</c:v>
                </c:pt>
                <c:pt idx="721">
                  <c:v>0.92400000000000004</c:v>
                </c:pt>
                <c:pt idx="726">
                  <c:v>0.93100000000000005</c:v>
                </c:pt>
                <c:pt idx="727">
                  <c:v>0.92849999999999999</c:v>
                </c:pt>
                <c:pt idx="728">
                  <c:v>0.93049999999999999</c:v>
                </c:pt>
                <c:pt idx="732">
                  <c:v>0.94230000000000003</c:v>
                </c:pt>
                <c:pt idx="733">
                  <c:v>0.95299999999999996</c:v>
                </c:pt>
                <c:pt idx="734">
                  <c:v>0.94579999999999997</c:v>
                </c:pt>
                <c:pt idx="735">
                  <c:v>0.95450000000000002</c:v>
                </c:pt>
                <c:pt idx="738">
                  <c:v>0.94969999999999999</c:v>
                </c:pt>
                <c:pt idx="739">
                  <c:v>0.94010000000000005</c:v>
                </c:pt>
                <c:pt idx="740">
                  <c:v>0.94120000000000004</c:v>
                </c:pt>
                <c:pt idx="741">
                  <c:v>0.95230000000000004</c:v>
                </c:pt>
                <c:pt idx="742">
                  <c:v>0.95450000000000002</c:v>
                </c:pt>
                <c:pt idx="745">
                  <c:v>0.94279999999999997</c:v>
                </c:pt>
                <c:pt idx="746">
                  <c:v>0.94120000000000004</c:v>
                </c:pt>
                <c:pt idx="747">
                  <c:v>0.93959999999999999</c:v>
                </c:pt>
                <c:pt idx="748">
                  <c:v>0.94040000000000001</c:v>
                </c:pt>
                <c:pt idx="749">
                  <c:v>0.94</c:v>
                </c:pt>
                <c:pt idx="752">
                  <c:v>0.92900000000000005</c:v>
                </c:pt>
                <c:pt idx="753">
                  <c:v>0.94069999999999998</c:v>
                </c:pt>
                <c:pt idx="754">
                  <c:v>0.9294</c:v>
                </c:pt>
                <c:pt idx="755">
                  <c:v>0.91459999999999997</c:v>
                </c:pt>
                <c:pt idx="756">
                  <c:v>0.92279999999999995</c:v>
                </c:pt>
                <c:pt idx="759">
                  <c:v>0.91930000000000001</c:v>
                </c:pt>
                <c:pt idx="760">
                  <c:v>0.91969999999999996</c:v>
                </c:pt>
                <c:pt idx="761">
                  <c:v>0.92930000000000001</c:v>
                </c:pt>
                <c:pt idx="762">
                  <c:v>0.94059999999999999</c:v>
                </c:pt>
                <c:pt idx="763">
                  <c:v>0.94069999999999998</c:v>
                </c:pt>
                <c:pt idx="766">
                  <c:v>0.9425</c:v>
                </c:pt>
                <c:pt idx="767">
                  <c:v>0.93220000000000003</c:v>
                </c:pt>
                <c:pt idx="768">
                  <c:v>0.9325</c:v>
                </c:pt>
                <c:pt idx="769">
                  <c:v>0.92200000000000004</c:v>
                </c:pt>
                <c:pt idx="770">
                  <c:v>0.92269999999999996</c:v>
                </c:pt>
                <c:pt idx="773">
                  <c:v>0.92879999999999996</c:v>
                </c:pt>
                <c:pt idx="774">
                  <c:v>0.92749999999999999</c:v>
                </c:pt>
                <c:pt idx="775">
                  <c:v>0.91779999999999995</c:v>
                </c:pt>
                <c:pt idx="776">
                  <c:v>0.90900000000000003</c:v>
                </c:pt>
                <c:pt idx="777">
                  <c:v>0.9113</c:v>
                </c:pt>
                <c:pt idx="780">
                  <c:v>0.92130000000000001</c:v>
                </c:pt>
                <c:pt idx="781">
                  <c:v>0.90700000000000003</c:v>
                </c:pt>
                <c:pt idx="782">
                  <c:v>0.91459999999999997</c:v>
                </c:pt>
                <c:pt idx="783">
                  <c:v>0.90559999999999996</c:v>
                </c:pt>
                <c:pt idx="784">
                  <c:v>0.90639999999999998</c:v>
                </c:pt>
                <c:pt idx="787">
                  <c:v>0.91049999999999998</c:v>
                </c:pt>
                <c:pt idx="788">
                  <c:v>0.9163</c:v>
                </c:pt>
                <c:pt idx="789">
                  <c:v>0.92479999999999996</c:v>
                </c:pt>
                <c:pt idx="790">
                  <c:v>0.92689999999999995</c:v>
                </c:pt>
                <c:pt idx="791">
                  <c:v>0.93630000000000002</c:v>
                </c:pt>
                <c:pt idx="794">
                  <c:v>0.93049999999999999</c:v>
                </c:pt>
                <c:pt idx="795">
                  <c:v>0.92789999999999995</c:v>
                </c:pt>
                <c:pt idx="796">
                  <c:v>0.93069999999999997</c:v>
                </c:pt>
                <c:pt idx="797">
                  <c:v>0.93120000000000003</c:v>
                </c:pt>
                <c:pt idx="798">
                  <c:v>0.93569999999999998</c:v>
                </c:pt>
                <c:pt idx="801">
                  <c:v>0.92720000000000002</c:v>
                </c:pt>
                <c:pt idx="802">
                  <c:v>0.92020000000000002</c:v>
                </c:pt>
                <c:pt idx="803">
                  <c:v>0.91820000000000002</c:v>
                </c:pt>
                <c:pt idx="804">
                  <c:v>0.90639999999999998</c:v>
                </c:pt>
                <c:pt idx="805">
                  <c:v>0.89470000000000005</c:v>
                </c:pt>
                <c:pt idx="808">
                  <c:v>0.89959999999999996</c:v>
                </c:pt>
                <c:pt idx="809">
                  <c:v>0.90200000000000002</c:v>
                </c:pt>
                <c:pt idx="810">
                  <c:v>0.89900000000000002</c:v>
                </c:pt>
                <c:pt idx="811">
                  <c:v>0.88890000000000002</c:v>
                </c:pt>
                <c:pt idx="812">
                  <c:v>0.89219999999999999</c:v>
                </c:pt>
                <c:pt idx="815">
                  <c:v>0.89349999999999996</c:v>
                </c:pt>
                <c:pt idx="816">
                  <c:v>0.8952</c:v>
                </c:pt>
                <c:pt idx="817">
                  <c:v>0.88600000000000001</c:v>
                </c:pt>
                <c:pt idx="818">
                  <c:v>0.88400000000000001</c:v>
                </c:pt>
                <c:pt idx="819">
                  <c:v>0.88319999999999999</c:v>
                </c:pt>
                <c:pt idx="822">
                  <c:v>0.87719999999999998</c:v>
                </c:pt>
                <c:pt idx="823">
                  <c:v>0.88449999999999995</c:v>
                </c:pt>
                <c:pt idx="824">
                  <c:v>0.9032</c:v>
                </c:pt>
                <c:pt idx="825">
                  <c:v>0.90200000000000002</c:v>
                </c:pt>
                <c:pt idx="826">
                  <c:v>0.89400000000000002</c:v>
                </c:pt>
                <c:pt idx="829">
                  <c:v>0.90180000000000005</c:v>
                </c:pt>
                <c:pt idx="830">
                  <c:v>0.89449999999999996</c:v>
                </c:pt>
                <c:pt idx="831">
                  <c:v>0.88400000000000001</c:v>
                </c:pt>
                <c:pt idx="832">
                  <c:v>0.88490000000000002</c:v>
                </c:pt>
                <c:pt idx="837">
                  <c:v>0.87909999999999999</c:v>
                </c:pt>
                <c:pt idx="838">
                  <c:v>0.87780000000000002</c:v>
                </c:pt>
                <c:pt idx="839">
                  <c:v>0.88270000000000004</c:v>
                </c:pt>
                <c:pt idx="840">
                  <c:v>0.89890000000000003</c:v>
                </c:pt>
                <c:pt idx="843">
                  <c:v>0.9002</c:v>
                </c:pt>
                <c:pt idx="844">
                  <c:v>0.89729999999999999</c:v>
                </c:pt>
                <c:pt idx="845">
                  <c:v>0.89470000000000005</c:v>
                </c:pt>
                <c:pt idx="846">
                  <c:v>0.90129999999999999</c:v>
                </c:pt>
                <c:pt idx="847">
                  <c:v>0.90229999999999999</c:v>
                </c:pt>
                <c:pt idx="850">
                  <c:v>0.88759999999999994</c:v>
                </c:pt>
                <c:pt idx="852">
                  <c:v>0.89070000000000005</c:v>
                </c:pt>
                <c:pt idx="853">
                  <c:v>0.89029999999999998</c:v>
                </c:pt>
                <c:pt idx="854">
                  <c:v>0.89390000000000003</c:v>
                </c:pt>
                <c:pt idx="857">
                  <c:v>0.89190000000000003</c:v>
                </c:pt>
                <c:pt idx="858">
                  <c:v>0.88660000000000005</c:v>
                </c:pt>
                <c:pt idx="859">
                  <c:v>0.88270000000000004</c:v>
                </c:pt>
                <c:pt idx="860">
                  <c:v>0.88500000000000001</c:v>
                </c:pt>
                <c:pt idx="861">
                  <c:v>0.87729999999999997</c:v>
                </c:pt>
                <c:pt idx="864">
                  <c:v>0.87450000000000006</c:v>
                </c:pt>
                <c:pt idx="865">
                  <c:v>0.87680000000000002</c:v>
                </c:pt>
                <c:pt idx="866">
                  <c:v>0.88339999999999996</c:v>
                </c:pt>
                <c:pt idx="867">
                  <c:v>0.88149999999999995</c:v>
                </c:pt>
                <c:pt idx="868">
                  <c:v>0.87770000000000004</c:v>
                </c:pt>
                <c:pt idx="871">
                  <c:v>0.87539999999999996</c:v>
                </c:pt>
                <c:pt idx="872">
                  <c:v>0.86850000000000005</c:v>
                </c:pt>
                <c:pt idx="873">
                  <c:v>0.85850000000000004</c:v>
                </c:pt>
                <c:pt idx="874">
                  <c:v>0.86040000000000005</c:v>
                </c:pt>
                <c:pt idx="875">
                  <c:v>0.85909999999999997</c:v>
                </c:pt>
                <c:pt idx="878">
                  <c:v>0.85840000000000005</c:v>
                </c:pt>
                <c:pt idx="879">
                  <c:v>0.85519999999999996</c:v>
                </c:pt>
                <c:pt idx="880">
                  <c:v>0.85580000000000001</c:v>
                </c:pt>
                <c:pt idx="881">
                  <c:v>0.84799999999999998</c:v>
                </c:pt>
                <c:pt idx="882">
                  <c:v>0.8478</c:v>
                </c:pt>
                <c:pt idx="885">
                  <c:v>0.85129999999999995</c:v>
                </c:pt>
                <c:pt idx="886">
                  <c:v>0.84650000000000003</c:v>
                </c:pt>
                <c:pt idx="887">
                  <c:v>0.85429999999999995</c:v>
                </c:pt>
                <c:pt idx="888">
                  <c:v>0.84660000000000002</c:v>
                </c:pt>
                <c:pt idx="889">
                  <c:v>0.8468</c:v>
                </c:pt>
                <c:pt idx="892">
                  <c:v>0.84940000000000004</c:v>
                </c:pt>
                <c:pt idx="893">
                  <c:v>0.84740000000000004</c:v>
                </c:pt>
                <c:pt idx="894">
                  <c:v>0.85419999999999996</c:v>
                </c:pt>
                <c:pt idx="895">
                  <c:v>0.84919999999999995</c:v>
                </c:pt>
                <c:pt idx="896">
                  <c:v>0.86619999999999997</c:v>
                </c:pt>
                <c:pt idx="899">
                  <c:v>0.85809999999999997</c:v>
                </c:pt>
                <c:pt idx="900">
                  <c:v>0.85629999999999995</c:v>
                </c:pt>
                <c:pt idx="901">
                  <c:v>0.85129999999999995</c:v>
                </c:pt>
                <c:pt idx="902">
                  <c:v>0.85519999999999996</c:v>
                </c:pt>
                <c:pt idx="903">
                  <c:v>0.8528</c:v>
                </c:pt>
                <c:pt idx="906">
                  <c:v>0.86070000000000002</c:v>
                </c:pt>
                <c:pt idx="907">
                  <c:v>0.86109999999999998</c:v>
                </c:pt>
                <c:pt idx="908">
                  <c:v>0.86219999999999997</c:v>
                </c:pt>
                <c:pt idx="909">
                  <c:v>0.85109999999999997</c:v>
                </c:pt>
                <c:pt idx="910">
                  <c:v>0.84799999999999998</c:v>
                </c:pt>
                <c:pt idx="913">
                  <c:v>0.84550000000000003</c:v>
                </c:pt>
                <c:pt idx="914">
                  <c:v>0.84970000000000001</c:v>
                </c:pt>
                <c:pt idx="915">
                  <c:v>0.84530000000000005</c:v>
                </c:pt>
                <c:pt idx="916">
                  <c:v>0.84219999999999995</c:v>
                </c:pt>
                <c:pt idx="917">
                  <c:v>0.83840000000000003</c:v>
                </c:pt>
                <c:pt idx="920">
                  <c:v>0.84589999999999999</c:v>
                </c:pt>
                <c:pt idx="921">
                  <c:v>0.85450000000000004</c:v>
                </c:pt>
                <c:pt idx="922">
                  <c:v>0.86109999999999998</c:v>
                </c:pt>
                <c:pt idx="923">
                  <c:v>0.8538</c:v>
                </c:pt>
                <c:pt idx="924">
                  <c:v>0.85389999999999999</c:v>
                </c:pt>
                <c:pt idx="927">
                  <c:v>0.85829999999999995</c:v>
                </c:pt>
                <c:pt idx="928">
                  <c:v>0.85160000000000002</c:v>
                </c:pt>
                <c:pt idx="929">
                  <c:v>0.86299999999999999</c:v>
                </c:pt>
                <c:pt idx="930">
                  <c:v>0.87229999999999996</c:v>
                </c:pt>
                <c:pt idx="931">
                  <c:v>0.87760000000000005</c:v>
                </c:pt>
                <c:pt idx="934">
                  <c:v>0.86760000000000004</c:v>
                </c:pt>
                <c:pt idx="935">
                  <c:v>0.87080000000000002</c:v>
                </c:pt>
                <c:pt idx="936">
                  <c:v>0.87929999999999997</c:v>
                </c:pt>
                <c:pt idx="937">
                  <c:v>0.87639999999999996</c:v>
                </c:pt>
                <c:pt idx="938">
                  <c:v>0.87680000000000002</c:v>
                </c:pt>
                <c:pt idx="941">
                  <c:v>0.87509999999999999</c:v>
                </c:pt>
                <c:pt idx="942">
                  <c:v>0.87549999999999994</c:v>
                </c:pt>
                <c:pt idx="943">
                  <c:v>0.88170000000000004</c:v>
                </c:pt>
                <c:pt idx="944">
                  <c:v>0.87880000000000003</c:v>
                </c:pt>
                <c:pt idx="945">
                  <c:v>0.88060000000000005</c:v>
                </c:pt>
                <c:pt idx="948">
                  <c:v>0.88049999999999995</c:v>
                </c:pt>
                <c:pt idx="949">
                  <c:v>0.87680000000000002</c:v>
                </c:pt>
                <c:pt idx="950">
                  <c:v>0.87629999999999997</c:v>
                </c:pt>
                <c:pt idx="951">
                  <c:v>0.88529999999999998</c:v>
                </c:pt>
                <c:pt idx="952">
                  <c:v>0.89359999999999995</c:v>
                </c:pt>
                <c:pt idx="955">
                  <c:v>0.89910000000000001</c:v>
                </c:pt>
                <c:pt idx="956">
                  <c:v>0.89680000000000004</c:v>
                </c:pt>
                <c:pt idx="957">
                  <c:v>0.91139999999999999</c:v>
                </c:pt>
                <c:pt idx="958">
                  <c:v>0.91439999999999999</c:v>
                </c:pt>
                <c:pt idx="959">
                  <c:v>0.91379999999999995</c:v>
                </c:pt>
                <c:pt idx="962">
                  <c:v>0.91490000000000005</c:v>
                </c:pt>
                <c:pt idx="963">
                  <c:v>0.91279999999999994</c:v>
                </c:pt>
                <c:pt idx="964">
                  <c:v>0.92159999999999997</c:v>
                </c:pt>
                <c:pt idx="965">
                  <c:v>0.91120000000000001</c:v>
                </c:pt>
                <c:pt idx="966">
                  <c:v>0.91080000000000005</c:v>
                </c:pt>
                <c:pt idx="969">
                  <c:v>0.90900000000000003</c:v>
                </c:pt>
                <c:pt idx="970">
                  <c:v>0.9042</c:v>
                </c:pt>
                <c:pt idx="971">
                  <c:v>0.91220000000000001</c:v>
                </c:pt>
                <c:pt idx="972">
                  <c:v>0.90949999999999998</c:v>
                </c:pt>
                <c:pt idx="973">
                  <c:v>0.91579999999999995</c:v>
                </c:pt>
                <c:pt idx="976">
                  <c:v>0.90720000000000001</c:v>
                </c:pt>
                <c:pt idx="977">
                  <c:v>0.89700000000000002</c:v>
                </c:pt>
                <c:pt idx="978">
                  <c:v>0.8891</c:v>
                </c:pt>
                <c:pt idx="979">
                  <c:v>0.88549999999999995</c:v>
                </c:pt>
                <c:pt idx="980">
                  <c:v>0.8952</c:v>
                </c:pt>
                <c:pt idx="983">
                  <c:v>0.90469999999999995</c:v>
                </c:pt>
                <c:pt idx="984">
                  <c:v>0.89639999999999997</c:v>
                </c:pt>
                <c:pt idx="985">
                  <c:v>0.9052</c:v>
                </c:pt>
                <c:pt idx="986">
                  <c:v>0.90600000000000003</c:v>
                </c:pt>
                <c:pt idx="987">
                  <c:v>0.92190000000000005</c:v>
                </c:pt>
                <c:pt idx="990">
                  <c:v>0.92689999999999995</c:v>
                </c:pt>
                <c:pt idx="991">
                  <c:v>0.92559999999999998</c:v>
                </c:pt>
                <c:pt idx="992">
                  <c:v>0.92579999999999996</c:v>
                </c:pt>
                <c:pt idx="993">
                  <c:v>0.92589999999999995</c:v>
                </c:pt>
                <c:pt idx="994">
                  <c:v>0.92</c:v>
                </c:pt>
                <c:pt idx="997">
                  <c:v>0.91639999999999999</c:v>
                </c:pt>
                <c:pt idx="998">
                  <c:v>0.91759999999999997</c:v>
                </c:pt>
                <c:pt idx="999">
                  <c:v>0.92190000000000005</c:v>
                </c:pt>
                <c:pt idx="1000">
                  <c:v>0.92049999999999998</c:v>
                </c:pt>
                <c:pt idx="1001">
                  <c:v>0.91310000000000002</c:v>
                </c:pt>
                <c:pt idx="1004">
                  <c:v>0.91249999999999998</c:v>
                </c:pt>
                <c:pt idx="1005">
                  <c:v>0.91890000000000005</c:v>
                </c:pt>
                <c:pt idx="1006">
                  <c:v>0.92090000000000005</c:v>
                </c:pt>
                <c:pt idx="1007">
                  <c:v>0.91169999999999995</c:v>
                </c:pt>
                <c:pt idx="1008">
                  <c:v>0.91739999999999999</c:v>
                </c:pt>
                <c:pt idx="1011">
                  <c:v>0.9214</c:v>
                </c:pt>
                <c:pt idx="1012">
                  <c:v>0.91930000000000001</c:v>
                </c:pt>
                <c:pt idx="1013">
                  <c:v>0.91359999999999997</c:v>
                </c:pt>
                <c:pt idx="1014">
                  <c:v>0.90620000000000001</c:v>
                </c:pt>
                <c:pt idx="1015">
                  <c:v>0.90400000000000003</c:v>
                </c:pt>
                <c:pt idx="1018">
                  <c:v>0.90969999999999995</c:v>
                </c:pt>
                <c:pt idx="1019">
                  <c:v>0.9052</c:v>
                </c:pt>
                <c:pt idx="1020">
                  <c:v>0.9022</c:v>
                </c:pt>
                <c:pt idx="1021">
                  <c:v>0.90259999999999996</c:v>
                </c:pt>
                <c:pt idx="1022">
                  <c:v>0.90090000000000003</c:v>
                </c:pt>
                <c:pt idx="1025">
                  <c:v>0.89690000000000003</c:v>
                </c:pt>
                <c:pt idx="1026">
                  <c:v>0.88870000000000005</c:v>
                </c:pt>
                <c:pt idx="1027">
                  <c:v>0.89170000000000005</c:v>
                </c:pt>
                <c:pt idx="1028">
                  <c:v>0.88890000000000002</c:v>
                </c:pt>
                <c:pt idx="1029">
                  <c:v>0.8911</c:v>
                </c:pt>
                <c:pt idx="1032">
                  <c:v>0.90049999999999997</c:v>
                </c:pt>
                <c:pt idx="1033">
                  <c:v>0.90639999999999998</c:v>
                </c:pt>
                <c:pt idx="1034">
                  <c:v>0.9042</c:v>
                </c:pt>
                <c:pt idx="1035">
                  <c:v>0.90969999999999995</c:v>
                </c:pt>
                <c:pt idx="1036">
                  <c:v>0.90559999999999996</c:v>
                </c:pt>
                <c:pt idx="1039">
                  <c:v>0.89610000000000001</c:v>
                </c:pt>
                <c:pt idx="1040">
                  <c:v>0.89610000000000001</c:v>
                </c:pt>
                <c:pt idx="1041">
                  <c:v>0.90139999999999998</c:v>
                </c:pt>
                <c:pt idx="1042">
                  <c:v>0.8972</c:v>
                </c:pt>
                <c:pt idx="1043">
                  <c:v>0.89300000000000002</c:v>
                </c:pt>
                <c:pt idx="1046">
                  <c:v>0.89190000000000003</c:v>
                </c:pt>
                <c:pt idx="1047">
                  <c:v>0.88419999999999999</c:v>
                </c:pt>
                <c:pt idx="1048">
                  <c:v>0.88029999999999997</c:v>
                </c:pt>
                <c:pt idx="1049">
                  <c:v>0.88249999999999995</c:v>
                </c:pt>
                <c:pt idx="1050">
                  <c:v>0.88449999999999995</c:v>
                </c:pt>
                <c:pt idx="1053">
                  <c:v>0.87929999999999997</c:v>
                </c:pt>
                <c:pt idx="1054">
                  <c:v>0.88239999999999996</c:v>
                </c:pt>
                <c:pt idx="1055">
                  <c:v>0.87909999999999999</c:v>
                </c:pt>
                <c:pt idx="1056">
                  <c:v>0.87780000000000002</c:v>
                </c:pt>
                <c:pt idx="1057">
                  <c:v>0.87949999999999995</c:v>
                </c:pt>
                <c:pt idx="1060">
                  <c:v>0.88180000000000003</c:v>
                </c:pt>
                <c:pt idx="1061">
                  <c:v>0.87880000000000003</c:v>
                </c:pt>
                <c:pt idx="1062">
                  <c:v>0.8831</c:v>
                </c:pt>
                <c:pt idx="1063">
                  <c:v>0.88870000000000005</c:v>
                </c:pt>
                <c:pt idx="1064">
                  <c:v>0.88980000000000004</c:v>
                </c:pt>
                <c:pt idx="1067">
                  <c:v>0.89249999999999996</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0.89749999999999996</c:v>
                </c:pt>
                <c:pt idx="1078">
                  <c:v>0.90159999999999996</c:v>
                </c:pt>
                <c:pt idx="1081">
                  <c:v>0.90490000000000004</c:v>
                </c:pt>
                <c:pt idx="1082">
                  <c:v>0.9012</c:v>
                </c:pt>
                <c:pt idx="1083">
                  <c:v>0.89829999999999999</c:v>
                </c:pt>
                <c:pt idx="1084">
                  <c:v>0.89729999999999999</c:v>
                </c:pt>
                <c:pt idx="1085">
                  <c:v>0.89429999999999998</c:v>
                </c:pt>
                <c:pt idx="1088">
                  <c:v>0.87980000000000003</c:v>
                </c:pt>
                <c:pt idx="1091">
                  <c:v>0.88229999999999997</c:v>
                </c:pt>
                <c:pt idx="1092">
                  <c:v>0.88129999999999997</c:v>
                </c:pt>
                <c:pt idx="1097">
                  <c:v>0.90380000000000005</c:v>
                </c:pt>
                <c:pt idx="1098">
                  <c:v>0.90359999999999996</c:v>
                </c:pt>
                <c:pt idx="1099">
                  <c:v>0.89539999999999997</c:v>
                </c:pt>
                <c:pt idx="1102">
                  <c:v>0.89049999999999996</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0.86629999999999996</c:v>
                </c:pt>
                <c:pt idx="1123">
                  <c:v>0.85780000000000001</c:v>
                </c:pt>
                <c:pt idx="1124">
                  <c:v>0.86240000000000006</c:v>
                </c:pt>
                <c:pt idx="1125">
                  <c:v>0.86419999999999997</c:v>
                </c:pt>
                <c:pt idx="1126">
                  <c:v>0.86370000000000002</c:v>
                </c:pt>
                <c:pt idx="1127">
                  <c:v>0.86319999999999997</c:v>
                </c:pt>
                <c:pt idx="1130">
                  <c:v>0.86439999999999995</c:v>
                </c:pt>
                <c:pt idx="1131">
                  <c:v>0.86829999999999996</c:v>
                </c:pt>
                <c:pt idx="1132">
                  <c:v>0.86639999999999995</c:v>
                </c:pt>
                <c:pt idx="1133">
                  <c:v>0.86639999999999995</c:v>
                </c:pt>
                <c:pt idx="1134">
                  <c:v>0.874</c:v>
                </c:pt>
                <c:pt idx="1137">
                  <c:v>0.87939999999999996</c:v>
                </c:pt>
                <c:pt idx="1138">
                  <c:v>0.87529999999999997</c:v>
                </c:pt>
                <c:pt idx="1139">
                  <c:v>0.87309999999999999</c:v>
                </c:pt>
                <c:pt idx="1140">
                  <c:v>0.86929999999999996</c:v>
                </c:pt>
                <c:pt idx="1141">
                  <c:v>0.87050000000000005</c:v>
                </c:pt>
                <c:pt idx="1144">
                  <c:v>0.87150000000000005</c:v>
                </c:pt>
                <c:pt idx="1145">
                  <c:v>0.86919999999999997</c:v>
                </c:pt>
                <c:pt idx="1146">
                  <c:v>0.87429999999999997</c:v>
                </c:pt>
                <c:pt idx="1147">
                  <c:v>0.87009999999999998</c:v>
                </c:pt>
                <c:pt idx="1148">
                  <c:v>0.87470000000000003</c:v>
                </c:pt>
                <c:pt idx="1151">
                  <c:v>0.87239999999999995</c:v>
                </c:pt>
                <c:pt idx="1152">
                  <c:v>0.86819999999999997</c:v>
                </c:pt>
                <c:pt idx="1153">
                  <c:v>0.8649</c:v>
                </c:pt>
                <c:pt idx="1154">
                  <c:v>0.86509999999999998</c:v>
                </c:pt>
                <c:pt idx="1155">
                  <c:v>0.8679</c:v>
                </c:pt>
                <c:pt idx="1158">
                  <c:v>0.8649</c:v>
                </c:pt>
                <c:pt idx="1159">
                  <c:v>0.86819999999999997</c:v>
                </c:pt>
                <c:pt idx="1160">
                  <c:v>0.87119999999999997</c:v>
                </c:pt>
                <c:pt idx="1161">
                  <c:v>0.87639999999999996</c:v>
                </c:pt>
                <c:pt idx="1162">
                  <c:v>0.87970000000000004</c:v>
                </c:pt>
                <c:pt idx="1165">
                  <c:v>0.87409999999999999</c:v>
                </c:pt>
                <c:pt idx="1166">
                  <c:v>0.87329999999999997</c:v>
                </c:pt>
                <c:pt idx="1167">
                  <c:v>0.87339999999999995</c:v>
                </c:pt>
                <c:pt idx="1168">
                  <c:v>0.88029999999999997</c:v>
                </c:pt>
                <c:pt idx="1169">
                  <c:v>0.88529999999999998</c:v>
                </c:pt>
                <c:pt idx="1172">
                  <c:v>0.87919999999999998</c:v>
                </c:pt>
                <c:pt idx="1173">
                  <c:v>0.88290000000000002</c:v>
                </c:pt>
                <c:pt idx="1174">
                  <c:v>0.88139999999999996</c:v>
                </c:pt>
                <c:pt idx="1175">
                  <c:v>0.88170000000000004</c:v>
                </c:pt>
                <c:pt idx="1176">
                  <c:v>0.87949999999999995</c:v>
                </c:pt>
                <c:pt idx="1179">
                  <c:v>0.87590000000000001</c:v>
                </c:pt>
                <c:pt idx="1180">
                  <c:v>0.87370000000000003</c:v>
                </c:pt>
                <c:pt idx="1181">
                  <c:v>0.87460000000000004</c:v>
                </c:pt>
                <c:pt idx="1182">
                  <c:v>0.87239999999999995</c:v>
                </c:pt>
                <c:pt idx="1187">
                  <c:v>0.87860000000000005</c:v>
                </c:pt>
                <c:pt idx="1188">
                  <c:v>0.88029999999999997</c:v>
                </c:pt>
                <c:pt idx="1189">
                  <c:v>0.88180000000000003</c:v>
                </c:pt>
                <c:pt idx="1190">
                  <c:v>0.87860000000000005</c:v>
                </c:pt>
                <c:pt idx="1193">
                  <c:v>0.87780000000000002</c:v>
                </c:pt>
                <c:pt idx="1194">
                  <c:v>0.87629999999999997</c:v>
                </c:pt>
                <c:pt idx="1195">
                  <c:v>0.87980000000000003</c:v>
                </c:pt>
                <c:pt idx="1196">
                  <c:v>0.87939999999999996</c:v>
                </c:pt>
                <c:pt idx="1197">
                  <c:v>0.88029999999999997</c:v>
                </c:pt>
                <c:pt idx="1200">
                  <c:v>0.88019999999999998</c:v>
                </c:pt>
                <c:pt idx="1201">
                  <c:v>0.88029999999999997</c:v>
                </c:pt>
                <c:pt idx="1202">
                  <c:v>0.88800000000000001</c:v>
                </c:pt>
                <c:pt idx="1203">
                  <c:v>0.88949999999999996</c:v>
                </c:pt>
                <c:pt idx="1204">
                  <c:v>0.88859999999999995</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0.91249999999999998</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0.91879999999999995</c:v>
                </c:pt>
                <c:pt idx="1242">
                  <c:v>0.91900000000000004</c:v>
                </c:pt>
                <c:pt idx="1243">
                  <c:v>0.92549999999999999</c:v>
                </c:pt>
                <c:pt idx="1244">
                  <c:v>0.93200000000000005</c:v>
                </c:pt>
                <c:pt idx="1245">
                  <c:v>0.9375</c:v>
                </c:pt>
                <c:pt idx="1246">
                  <c:v>0.93869999999999998</c:v>
                </c:pt>
                <c:pt idx="1249">
                  <c:v>0.93130000000000002</c:v>
                </c:pt>
                <c:pt idx="1250">
                  <c:v>0.94350000000000001</c:v>
                </c:pt>
                <c:pt idx="1251">
                  <c:v>0.93710000000000004</c:v>
                </c:pt>
                <c:pt idx="1252">
                  <c:v>0.93859999999999999</c:v>
                </c:pt>
                <c:pt idx="1253">
                  <c:v>0.94520000000000004</c:v>
                </c:pt>
                <c:pt idx="1256">
                  <c:v>0.94589999999999996</c:v>
                </c:pt>
                <c:pt idx="1257">
                  <c:v>0.94169999999999998</c:v>
                </c:pt>
                <c:pt idx="1258">
                  <c:v>0.94520000000000004</c:v>
                </c:pt>
                <c:pt idx="1259">
                  <c:v>0.94169999999999998</c:v>
                </c:pt>
                <c:pt idx="1260">
                  <c:v>0.94779999999999998</c:v>
                </c:pt>
                <c:pt idx="1263">
                  <c:v>0.94259999999999999</c:v>
                </c:pt>
                <c:pt idx="1264">
                  <c:v>0.94840000000000002</c:v>
                </c:pt>
                <c:pt idx="1265">
                  <c:v>0.95609999999999995</c:v>
                </c:pt>
                <c:pt idx="1266">
                  <c:v>0.95920000000000005</c:v>
                </c:pt>
                <c:pt idx="1267">
                  <c:v>0.96360000000000001</c:v>
                </c:pt>
                <c:pt idx="1270">
                  <c:v>0.97809999999999997</c:v>
                </c:pt>
                <c:pt idx="1271">
                  <c:v>0.97119999999999995</c:v>
                </c:pt>
                <c:pt idx="1272">
                  <c:v>0.99170000000000003</c:v>
                </c:pt>
                <c:pt idx="1273">
                  <c:v>0.98240000000000005</c:v>
                </c:pt>
                <c:pt idx="1274">
                  <c:v>0.99750000000000005</c:v>
                </c:pt>
                <c:pt idx="1277">
                  <c:v>0.99129999999999996</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0.98729999999999996</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0.98209999999999997</c:v>
                </c:pt>
                <c:pt idx="1306">
                  <c:v>0.98350000000000004</c:v>
                </c:pt>
                <c:pt idx="1307">
                  <c:v>0.97829999999999995</c:v>
                </c:pt>
                <c:pt idx="1308">
                  <c:v>0.97599999999999998</c:v>
                </c:pt>
                <c:pt idx="1309">
                  <c:v>0.98729999999999996</c:v>
                </c:pt>
                <c:pt idx="1312">
                  <c:v>0.98360000000000003</c:v>
                </c:pt>
                <c:pt idx="1313">
                  <c:v>0.96889999999999998</c:v>
                </c:pt>
                <c:pt idx="1314">
                  <c:v>0.9698</c:v>
                </c:pt>
                <c:pt idx="1315">
                  <c:v>0.96870000000000001</c:v>
                </c:pt>
                <c:pt idx="1316">
                  <c:v>0.97289999999999999</c:v>
                </c:pt>
                <c:pt idx="1319">
                  <c:v>0.97799999999999998</c:v>
                </c:pt>
                <c:pt idx="1320">
                  <c:v>0.97989999999999999</c:v>
                </c:pt>
                <c:pt idx="1321">
                  <c:v>0.98570000000000002</c:v>
                </c:pt>
                <c:pt idx="1322">
                  <c:v>0.97770000000000001</c:v>
                </c:pt>
                <c:pt idx="1323">
                  <c:v>0.98250000000000004</c:v>
                </c:pt>
                <c:pt idx="1326">
                  <c:v>0.97989999999999999</c:v>
                </c:pt>
                <c:pt idx="1327">
                  <c:v>0.97919999999999996</c:v>
                </c:pt>
                <c:pt idx="1328">
                  <c:v>0.97619999999999996</c:v>
                </c:pt>
                <c:pt idx="1329">
                  <c:v>0.97699999999999998</c:v>
                </c:pt>
                <c:pt idx="1330">
                  <c:v>0.96970000000000001</c:v>
                </c:pt>
                <c:pt idx="1333">
                  <c:v>0.97009999999999996</c:v>
                </c:pt>
                <c:pt idx="1334">
                  <c:v>0.97740000000000005</c:v>
                </c:pt>
                <c:pt idx="1335">
                  <c:v>0.98260000000000003</c:v>
                </c:pt>
                <c:pt idx="1336">
                  <c:v>0.98429999999999995</c:v>
                </c:pt>
                <c:pt idx="1337">
                  <c:v>0.98329999999999995</c:v>
                </c:pt>
                <c:pt idx="1340">
                  <c:v>0.98209999999999997</c:v>
                </c:pt>
                <c:pt idx="1341">
                  <c:v>0.99099999999999999</c:v>
                </c:pt>
                <c:pt idx="1342">
                  <c:v>0.99470000000000003</c:v>
                </c:pt>
                <c:pt idx="1343">
                  <c:v>0.99750000000000005</c:v>
                </c:pt>
                <c:pt idx="1344">
                  <c:v>0.99180000000000001</c:v>
                </c:pt>
                <c:pt idx="1347">
                  <c:v>0.97940000000000005</c:v>
                </c:pt>
                <c:pt idx="1348">
                  <c:v>0.97599999999999998</c:v>
                </c:pt>
                <c:pt idx="1349">
                  <c:v>0.97489999999999999</c:v>
                </c:pt>
                <c:pt idx="1350">
                  <c:v>0.97570000000000001</c:v>
                </c:pt>
                <c:pt idx="1351">
                  <c:v>0.98099999999999998</c:v>
                </c:pt>
                <c:pt idx="1354">
                  <c:v>0.96830000000000005</c:v>
                </c:pt>
                <c:pt idx="1355">
                  <c:v>0.96489999999999998</c:v>
                </c:pt>
                <c:pt idx="1356">
                  <c:v>0.97250000000000003</c:v>
                </c:pt>
                <c:pt idx="1357">
                  <c:v>0.98140000000000005</c:v>
                </c:pt>
                <c:pt idx="1358">
                  <c:v>0.97899999999999998</c:v>
                </c:pt>
                <c:pt idx="1361">
                  <c:v>0.98309999999999997</c:v>
                </c:pt>
                <c:pt idx="1362">
                  <c:v>0.98280000000000001</c:v>
                </c:pt>
                <c:pt idx="1363">
                  <c:v>0.97709999999999997</c:v>
                </c:pt>
                <c:pt idx="1364">
                  <c:v>0.97960000000000003</c:v>
                </c:pt>
                <c:pt idx="1365">
                  <c:v>0.97789999999999999</c:v>
                </c:pt>
                <c:pt idx="1368">
                  <c:v>0.98599999999999999</c:v>
                </c:pt>
                <c:pt idx="1369">
                  <c:v>0.98609999999999998</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0.98729999999999996</c:v>
                </c:pt>
                <c:pt idx="1383">
                  <c:v>0.98099999999999998</c:v>
                </c:pt>
                <c:pt idx="1384">
                  <c:v>0.98229999999999995</c:v>
                </c:pt>
                <c:pt idx="1385">
                  <c:v>0.97629999999999995</c:v>
                </c:pt>
                <c:pt idx="1386">
                  <c:v>0.97350000000000003</c:v>
                </c:pt>
                <c:pt idx="1389">
                  <c:v>0.9748</c:v>
                </c:pt>
                <c:pt idx="1390">
                  <c:v>0.9768</c:v>
                </c:pt>
                <c:pt idx="1391">
                  <c:v>0.97750000000000004</c:v>
                </c:pt>
                <c:pt idx="1392">
                  <c:v>0.9738</c:v>
                </c:pt>
                <c:pt idx="1393">
                  <c:v>0.97629999999999995</c:v>
                </c:pt>
                <c:pt idx="1396">
                  <c:v>0.97450000000000003</c:v>
                </c:pt>
                <c:pt idx="1397">
                  <c:v>0.98199999999999998</c:v>
                </c:pt>
                <c:pt idx="1398">
                  <c:v>0.98250000000000004</c:v>
                </c:pt>
                <c:pt idx="1399">
                  <c:v>0.98640000000000005</c:v>
                </c:pt>
                <c:pt idx="1400">
                  <c:v>0.99739999999999995</c:v>
                </c:pt>
                <c:pt idx="1403">
                  <c:v>0.99439999999999995</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0.99339999999999995</c:v>
                </c:pt>
                <c:pt idx="1428">
                  <c:v>0.99270000000000003</c:v>
                </c:pt>
                <c:pt idx="1431">
                  <c:v>0.98709999999999998</c:v>
                </c:pt>
                <c:pt idx="1432">
                  <c:v>0.99670000000000003</c:v>
                </c:pt>
                <c:pt idx="1433">
                  <c:v>1.0018</c:v>
                </c:pt>
                <c:pt idx="1434">
                  <c:v>0.99909999999999999</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0.99339999999999995</c:v>
                </c:pt>
                <c:pt idx="8637">
                  <c:v>0.997</c:v>
                </c:pt>
                <c:pt idx="8638">
                  <c:v>1.0006999999999999</c:v>
                </c:pt>
                <c:pt idx="8641">
                  <c:v>0.99860000000000004</c:v>
                </c:pt>
                <c:pt idx="8642">
                  <c:v>1.0034000000000001</c:v>
                </c:pt>
                <c:pt idx="8643">
                  <c:v>1</c:v>
                </c:pt>
                <c:pt idx="8644">
                  <c:v>1.0004</c:v>
                </c:pt>
                <c:pt idx="8645">
                  <c:v>0.99929999999999997</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0.99919999999999998</c:v>
                </c:pt>
                <c:pt idx="8659">
                  <c:v>0.99539999999999995</c:v>
                </c:pt>
                <c:pt idx="8662">
                  <c:v>0.999</c:v>
                </c:pt>
                <c:pt idx="8663">
                  <c:v>0.99860000000000004</c:v>
                </c:pt>
                <c:pt idx="8664">
                  <c:v>0.99060000000000004</c:v>
                </c:pt>
                <c:pt idx="8665">
                  <c:v>0.98839999999999995</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0.98909999999999998</c:v>
                </c:pt>
                <c:pt idx="8678">
                  <c:v>0.99150000000000005</c:v>
                </c:pt>
                <c:pt idx="8679">
                  <c:v>0.98599999999999999</c:v>
                </c:pt>
                <c:pt idx="8680">
                  <c:v>0.97970000000000002</c:v>
                </c:pt>
                <c:pt idx="8683">
                  <c:v>0.96970000000000001</c:v>
                </c:pt>
                <c:pt idx="8684">
                  <c:v>0.97230000000000005</c:v>
                </c:pt>
                <c:pt idx="8685">
                  <c:v>0.97060000000000002</c:v>
                </c:pt>
                <c:pt idx="8686">
                  <c:v>0.97389999999999999</c:v>
                </c:pt>
                <c:pt idx="8687">
                  <c:v>0.97170000000000001</c:v>
                </c:pt>
                <c:pt idx="8690">
                  <c:v>0.97389999999999999</c:v>
                </c:pt>
                <c:pt idx="8691">
                  <c:v>0.98350000000000004</c:v>
                </c:pt>
                <c:pt idx="8692">
                  <c:v>0.9778</c:v>
                </c:pt>
                <c:pt idx="8693">
                  <c:v>0.98109999999999997</c:v>
                </c:pt>
                <c:pt idx="8694">
                  <c:v>0.97299999999999998</c:v>
                </c:pt>
                <c:pt idx="8697">
                  <c:v>0.98509999999999998</c:v>
                </c:pt>
                <c:pt idx="8698">
                  <c:v>0.98609999999999998</c:v>
                </c:pt>
                <c:pt idx="8699">
                  <c:v>1.0023</c:v>
                </c:pt>
                <c:pt idx="8700">
                  <c:v>1.0037</c:v>
                </c:pt>
                <c:pt idx="8701">
                  <c:v>0.99509999999999998</c:v>
                </c:pt>
                <c:pt idx="8704">
                  <c:v>0.99139999999999995</c:v>
                </c:pt>
                <c:pt idx="8705">
                  <c:v>0.99470000000000003</c:v>
                </c:pt>
                <c:pt idx="8706">
                  <c:v>0.99080000000000001</c:v>
                </c:pt>
                <c:pt idx="8707">
                  <c:v>0.97529999999999994</c:v>
                </c:pt>
                <c:pt idx="8708">
                  <c:v>0.98719999999999997</c:v>
                </c:pt>
                <c:pt idx="8711">
                  <c:v>0.99929999999999997</c:v>
                </c:pt>
                <c:pt idx="8712">
                  <c:v>0.99960000000000004</c:v>
                </c:pt>
                <c:pt idx="8713">
                  <c:v>1.0039</c:v>
                </c:pt>
                <c:pt idx="8714">
                  <c:v>0.99539999999999995</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numCache>
            </c:numRef>
          </c:val>
          <c:smooth val="0"/>
          <c:extLst>
            <c:ext xmlns:c16="http://schemas.microsoft.com/office/drawing/2014/chart" uri="{C3380CC4-5D6E-409C-BE32-E72D297353CC}">
              <c16:uniqueId val="{00000000-EFEB-406A-9437-29D335D1B687}"/>
            </c:ext>
          </c:extLst>
        </c:ser>
        <c:dLbls>
          <c:showLegendKey val="0"/>
          <c:showVal val="0"/>
          <c:showCatName val="0"/>
          <c:showSerName val="0"/>
          <c:showPercent val="0"/>
          <c:showBubbleSize val="0"/>
        </c:dLbls>
        <c:smooth val="0"/>
        <c:axId val="374983536"/>
        <c:axId val="1216659016"/>
      </c:lineChart>
      <c:dateAx>
        <c:axId val="374983536"/>
        <c:scaling>
          <c:orientation val="minMax"/>
          <c:min val="36164"/>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years"/>
      </c:dateAx>
      <c:valAx>
        <c:axId val="1216659016"/>
        <c:scaling>
          <c:orientation val="minMax"/>
          <c:max val="1.7000000000000002"/>
          <c:min val="0.8"/>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layout>
        <c:manualLayout>
          <c:xMode val="edge"/>
          <c:yMode val="edge"/>
          <c:x val="4.6989400790982766E-2"/>
          <c:y val="0.91615836637330117"/>
          <c:w val="0.94260690641974587"/>
          <c:h val="5.8218200579263073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833083602357138"/>
          <c:h val="0.74847074877237885"/>
        </c:manualLayout>
      </c:layout>
      <c:lineChart>
        <c:grouping val="standard"/>
        <c:varyColors val="0"/>
        <c:ser>
          <c:idx val="0"/>
          <c:order val="0"/>
          <c:tx>
            <c:strRef>
              <c:f>'FX USD EUR'!$A$1</c:f>
              <c:strCache>
                <c:ptCount val="1"/>
                <c:pt idx="0">
                  <c:v>USD/EUR as of 12/01/2023</c:v>
                </c:pt>
              </c:strCache>
            </c:strRef>
          </c:tx>
          <c:spPr>
            <a:ln w="19050" cap="rnd">
              <a:solidFill>
                <a:srgbClr val="055FEC"/>
              </a:solidFill>
              <a:round/>
            </a:ln>
            <a:effectLst/>
          </c:spPr>
          <c:marker>
            <c:symbol val="none"/>
          </c:marker>
          <c:dLbls>
            <c:dLbl>
              <c:idx val="8777"/>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7E-4DEA-9A60-614708D65425}"/>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'FX USD EUR'!$A$3:$A$8780</c:f>
              <c:numCache>
                <c:formatCode>m/d/yyyy</c:formatCode>
                <c:ptCount val="877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numCache>
            </c:numRef>
          </c:cat>
          <c:val>
            <c:numRef>
              <c:f>'FX USD EUR'!$B$3:$B$8780</c:f>
              <c:numCache>
                <c:formatCode>General</c:formatCode>
                <c:ptCount val="8778"/>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0.97909999999999997</c:v>
                </c:pt>
                <c:pt idx="396">
                  <c:v>0.97099999999999997</c:v>
                </c:pt>
                <c:pt idx="397">
                  <c:v>0.97170000000000001</c:v>
                </c:pt>
                <c:pt idx="398">
                  <c:v>0.9748</c:v>
                </c:pt>
                <c:pt idx="399">
                  <c:v>0.98350000000000004</c:v>
                </c:pt>
                <c:pt idx="402">
                  <c:v>0.97670000000000001</c:v>
                </c:pt>
                <c:pt idx="403">
                  <c:v>0.99029999999999996</c:v>
                </c:pt>
                <c:pt idx="404">
                  <c:v>0.99339999999999995</c:v>
                </c:pt>
                <c:pt idx="405">
                  <c:v>0.98680000000000001</c:v>
                </c:pt>
                <c:pt idx="406">
                  <c:v>0.98009999999999997</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0.98129999999999995</c:v>
                </c:pt>
                <c:pt idx="423">
                  <c:v>0.96389999999999998</c:v>
                </c:pt>
                <c:pt idx="424">
                  <c:v>0.97140000000000004</c:v>
                </c:pt>
                <c:pt idx="425">
                  <c:v>0.9667</c:v>
                </c:pt>
                <c:pt idx="426">
                  <c:v>0.97250000000000003</c:v>
                </c:pt>
                <c:pt idx="427">
                  <c:v>0.96589999999999998</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0.96719999999999995</c:v>
                </c:pt>
                <c:pt idx="444">
                  <c:v>0.97150000000000003</c:v>
                </c:pt>
                <c:pt idx="445">
                  <c:v>0.97009999999999996</c:v>
                </c:pt>
                <c:pt idx="446">
                  <c:v>0.96030000000000004</c:v>
                </c:pt>
                <c:pt idx="447">
                  <c:v>0.96560000000000001</c:v>
                </c:pt>
                <c:pt idx="448">
                  <c:v>0.97150000000000003</c:v>
                </c:pt>
                <c:pt idx="451">
                  <c:v>0.97119999999999995</c:v>
                </c:pt>
                <c:pt idx="452">
                  <c:v>0.9647</c:v>
                </c:pt>
                <c:pt idx="453">
                  <c:v>0.95679999999999998</c:v>
                </c:pt>
                <c:pt idx="454">
                  <c:v>0.95550000000000002</c:v>
                </c:pt>
                <c:pt idx="455">
                  <c:v>0.95530000000000004</c:v>
                </c:pt>
                <c:pt idx="458">
                  <c:v>0.95640000000000003</c:v>
                </c:pt>
                <c:pt idx="459">
                  <c:v>0.95379999999999998</c:v>
                </c:pt>
                <c:pt idx="460">
                  <c:v>0.96730000000000005</c:v>
                </c:pt>
                <c:pt idx="461">
                  <c:v>0.96250000000000002</c:v>
                </c:pt>
                <c:pt idx="462">
                  <c:v>0.95640000000000003</c:v>
                </c:pt>
                <c:pt idx="465">
                  <c:v>0.95899999999999996</c:v>
                </c:pt>
                <c:pt idx="466">
                  <c:v>0.95940000000000003</c:v>
                </c:pt>
                <c:pt idx="467">
                  <c:v>0.95760000000000001</c:v>
                </c:pt>
                <c:pt idx="468">
                  <c:v>0.95369999999999999</c:v>
                </c:pt>
                <c:pt idx="469">
                  <c:v>0.95399999999999996</c:v>
                </c:pt>
                <c:pt idx="472">
                  <c:v>0.95730000000000004</c:v>
                </c:pt>
                <c:pt idx="473">
                  <c:v>0.94969999999999999</c:v>
                </c:pt>
                <c:pt idx="474">
                  <c:v>0.94610000000000005</c:v>
                </c:pt>
                <c:pt idx="475">
                  <c:v>0.93759999999999999</c:v>
                </c:pt>
                <c:pt idx="480">
                  <c:v>0.93020000000000003</c:v>
                </c:pt>
                <c:pt idx="481">
                  <c:v>0.91930000000000001</c:v>
                </c:pt>
                <c:pt idx="482">
                  <c:v>0.9163</c:v>
                </c:pt>
                <c:pt idx="483">
                  <c:v>0.90849999999999997</c:v>
                </c:pt>
                <c:pt idx="487">
                  <c:v>0.91159999999999997</c:v>
                </c:pt>
                <c:pt idx="488">
                  <c:v>0.89129999999999998</c:v>
                </c:pt>
                <c:pt idx="489">
                  <c:v>0.89470000000000005</c:v>
                </c:pt>
                <c:pt idx="490">
                  <c:v>0.89839999999999998</c:v>
                </c:pt>
                <c:pt idx="493">
                  <c:v>0.8952</c:v>
                </c:pt>
                <c:pt idx="494">
                  <c:v>0.89780000000000004</c:v>
                </c:pt>
                <c:pt idx="495">
                  <c:v>0.91069999999999995</c:v>
                </c:pt>
                <c:pt idx="496">
                  <c:v>0.90790000000000004</c:v>
                </c:pt>
                <c:pt idx="497">
                  <c:v>0.90290000000000004</c:v>
                </c:pt>
                <c:pt idx="500">
                  <c:v>0.91469999999999996</c:v>
                </c:pt>
                <c:pt idx="501">
                  <c:v>0.90649999999999997</c:v>
                </c:pt>
                <c:pt idx="502">
                  <c:v>0.89219999999999999</c:v>
                </c:pt>
                <c:pt idx="503">
                  <c:v>0.89419999999999999</c:v>
                </c:pt>
                <c:pt idx="504">
                  <c:v>0.88749999999999996</c:v>
                </c:pt>
                <c:pt idx="507">
                  <c:v>0.9</c:v>
                </c:pt>
                <c:pt idx="508">
                  <c:v>0.91110000000000002</c:v>
                </c:pt>
                <c:pt idx="509">
                  <c:v>0.90980000000000005</c:v>
                </c:pt>
                <c:pt idx="510">
                  <c:v>0.89810000000000001</c:v>
                </c:pt>
                <c:pt idx="511">
                  <c:v>0.9143</c:v>
                </c:pt>
                <c:pt idx="514">
                  <c:v>0.92620000000000002</c:v>
                </c:pt>
                <c:pt idx="515">
                  <c:v>0.93589999999999995</c:v>
                </c:pt>
                <c:pt idx="516">
                  <c:v>0.93030000000000002</c:v>
                </c:pt>
                <c:pt idx="517">
                  <c:v>0.93300000000000005</c:v>
                </c:pt>
                <c:pt idx="518">
                  <c:v>0.9355</c:v>
                </c:pt>
                <c:pt idx="521">
                  <c:v>0.94330000000000003</c:v>
                </c:pt>
                <c:pt idx="522">
                  <c:v>0.94850000000000001</c:v>
                </c:pt>
                <c:pt idx="523">
                  <c:v>0.95540000000000003</c:v>
                </c:pt>
                <c:pt idx="524">
                  <c:v>0.96679999999999999</c:v>
                </c:pt>
                <c:pt idx="525">
                  <c:v>0.94899999999999995</c:v>
                </c:pt>
                <c:pt idx="528">
                  <c:v>0.95269999999999999</c:v>
                </c:pt>
                <c:pt idx="529">
                  <c:v>0.95830000000000004</c:v>
                </c:pt>
                <c:pt idx="530">
                  <c:v>0.96360000000000001</c:v>
                </c:pt>
                <c:pt idx="531">
                  <c:v>0.95240000000000002</c:v>
                </c:pt>
                <c:pt idx="532">
                  <c:v>0.95650000000000002</c:v>
                </c:pt>
                <c:pt idx="535">
                  <c:v>0.96399999999999997</c:v>
                </c:pt>
                <c:pt idx="536">
                  <c:v>0.95379999999999998</c:v>
                </c:pt>
                <c:pt idx="537">
                  <c:v>0.94699999999999995</c:v>
                </c:pt>
                <c:pt idx="538">
                  <c:v>0.9405</c:v>
                </c:pt>
                <c:pt idx="539">
                  <c:v>0.94130000000000003</c:v>
                </c:pt>
                <c:pt idx="542">
                  <c:v>0.93269999999999997</c:v>
                </c:pt>
                <c:pt idx="543">
                  <c:v>0.94010000000000005</c:v>
                </c:pt>
                <c:pt idx="544">
                  <c:v>0.9415</c:v>
                </c:pt>
                <c:pt idx="545">
                  <c:v>0.95040000000000002</c:v>
                </c:pt>
                <c:pt idx="546">
                  <c:v>0.9556</c:v>
                </c:pt>
                <c:pt idx="549">
                  <c:v>0.94930000000000003</c:v>
                </c:pt>
                <c:pt idx="550">
                  <c:v>0.94869999999999999</c:v>
                </c:pt>
                <c:pt idx="551">
                  <c:v>0.95369999999999999</c:v>
                </c:pt>
                <c:pt idx="552">
                  <c:v>0.95420000000000005</c:v>
                </c:pt>
                <c:pt idx="553">
                  <c:v>0.94830000000000003</c:v>
                </c:pt>
                <c:pt idx="556">
                  <c:v>0.95230000000000004</c:v>
                </c:pt>
                <c:pt idx="557">
                  <c:v>0.95269999999999999</c:v>
                </c:pt>
                <c:pt idx="558">
                  <c:v>0.94989999999999997</c:v>
                </c:pt>
                <c:pt idx="559">
                  <c:v>0.93489999999999995</c:v>
                </c:pt>
                <c:pt idx="560">
                  <c:v>0.93440000000000001</c:v>
                </c:pt>
                <c:pt idx="563">
                  <c:v>0.93520000000000003</c:v>
                </c:pt>
                <c:pt idx="564">
                  <c:v>0.93530000000000002</c:v>
                </c:pt>
                <c:pt idx="565">
                  <c:v>0.92159999999999997</c:v>
                </c:pt>
                <c:pt idx="566">
                  <c:v>0.92200000000000004</c:v>
                </c:pt>
                <c:pt idx="567">
                  <c:v>0.93630000000000002</c:v>
                </c:pt>
                <c:pt idx="570">
                  <c:v>0.93320000000000003</c:v>
                </c:pt>
                <c:pt idx="571">
                  <c:v>0.94099999999999995</c:v>
                </c:pt>
                <c:pt idx="572">
                  <c:v>0.93899999999999995</c:v>
                </c:pt>
                <c:pt idx="573">
                  <c:v>0.93889999999999996</c:v>
                </c:pt>
                <c:pt idx="574">
                  <c:v>0.92759999999999998</c:v>
                </c:pt>
                <c:pt idx="577">
                  <c:v>0.92430000000000001</c:v>
                </c:pt>
                <c:pt idx="578">
                  <c:v>0.9264</c:v>
                </c:pt>
                <c:pt idx="579">
                  <c:v>0.91420000000000001</c:v>
                </c:pt>
                <c:pt idx="580">
                  <c:v>0.90280000000000005</c:v>
                </c:pt>
                <c:pt idx="581">
                  <c:v>0.90310000000000001</c:v>
                </c:pt>
                <c:pt idx="584">
                  <c:v>0.90839999999999999</c:v>
                </c:pt>
                <c:pt idx="585">
                  <c:v>0.90469999999999995</c:v>
                </c:pt>
                <c:pt idx="586">
                  <c:v>0.89729999999999999</c:v>
                </c:pt>
                <c:pt idx="587">
                  <c:v>0.90310000000000001</c:v>
                </c:pt>
                <c:pt idx="588">
                  <c:v>0.91320000000000001</c:v>
                </c:pt>
                <c:pt idx="591">
                  <c:v>0.90110000000000001</c:v>
                </c:pt>
                <c:pt idx="592">
                  <c:v>0.91180000000000005</c:v>
                </c:pt>
                <c:pt idx="593">
                  <c:v>0.90720000000000001</c:v>
                </c:pt>
                <c:pt idx="594">
                  <c:v>0.91400000000000003</c:v>
                </c:pt>
                <c:pt idx="595">
                  <c:v>0.91269999999999996</c:v>
                </c:pt>
                <c:pt idx="598">
                  <c:v>0.90229999999999999</c:v>
                </c:pt>
                <c:pt idx="599">
                  <c:v>0.8972</c:v>
                </c:pt>
                <c:pt idx="600">
                  <c:v>0.89180000000000004</c:v>
                </c:pt>
                <c:pt idx="601">
                  <c:v>0.9012</c:v>
                </c:pt>
                <c:pt idx="602">
                  <c:v>0.90210000000000001</c:v>
                </c:pt>
                <c:pt idx="605">
                  <c:v>0.90069999999999995</c:v>
                </c:pt>
                <c:pt idx="606">
                  <c:v>0.89649999999999996</c:v>
                </c:pt>
                <c:pt idx="607">
                  <c:v>0.89090000000000003</c:v>
                </c:pt>
                <c:pt idx="608">
                  <c:v>0.89059999999999995</c:v>
                </c:pt>
                <c:pt idx="609">
                  <c:v>0.89019999999999999</c:v>
                </c:pt>
                <c:pt idx="612">
                  <c:v>0.9</c:v>
                </c:pt>
                <c:pt idx="613">
                  <c:v>0.88859999999999995</c:v>
                </c:pt>
                <c:pt idx="614">
                  <c:v>0.88180000000000003</c:v>
                </c:pt>
                <c:pt idx="615">
                  <c:v>0.86760000000000004</c:v>
                </c:pt>
                <c:pt idx="616">
                  <c:v>0.87350000000000005</c:v>
                </c:pt>
                <c:pt idx="619">
                  <c:v>0.8609</c:v>
                </c:pt>
                <c:pt idx="620">
                  <c:v>0.86140000000000005</c:v>
                </c:pt>
                <c:pt idx="621">
                  <c:v>0.86539999999999995</c:v>
                </c:pt>
                <c:pt idx="622">
                  <c:v>0.86929999999999996</c:v>
                </c:pt>
                <c:pt idx="623">
                  <c:v>0.86150000000000004</c:v>
                </c:pt>
                <c:pt idx="626">
                  <c:v>0.85260000000000002</c:v>
                </c:pt>
                <c:pt idx="627">
                  <c:v>0.85409999999999997</c:v>
                </c:pt>
                <c:pt idx="628">
                  <c:v>0.84760000000000002</c:v>
                </c:pt>
                <c:pt idx="629">
                  <c:v>0.85240000000000005</c:v>
                </c:pt>
                <c:pt idx="630">
                  <c:v>0.88900000000000001</c:v>
                </c:pt>
                <c:pt idx="633">
                  <c:v>0.877</c:v>
                </c:pt>
                <c:pt idx="634">
                  <c:v>0.87570000000000003</c:v>
                </c:pt>
                <c:pt idx="635">
                  <c:v>0.8861</c:v>
                </c:pt>
                <c:pt idx="636">
                  <c:v>0.88319999999999999</c:v>
                </c:pt>
                <c:pt idx="637">
                  <c:v>0.87649999999999995</c:v>
                </c:pt>
                <c:pt idx="640">
                  <c:v>0.88019999999999998</c:v>
                </c:pt>
                <c:pt idx="641">
                  <c:v>0.87629999999999997</c:v>
                </c:pt>
                <c:pt idx="642">
                  <c:v>0.873</c:v>
                </c:pt>
                <c:pt idx="643">
                  <c:v>0.87860000000000005</c:v>
                </c:pt>
                <c:pt idx="644">
                  <c:v>0.87029999999999996</c:v>
                </c:pt>
                <c:pt idx="647">
                  <c:v>0.86950000000000005</c:v>
                </c:pt>
                <c:pt idx="648">
                  <c:v>0.87209999999999999</c:v>
                </c:pt>
                <c:pt idx="649">
                  <c:v>0.872</c:v>
                </c:pt>
                <c:pt idx="650">
                  <c:v>0.86480000000000001</c:v>
                </c:pt>
                <c:pt idx="651">
                  <c:v>0.86270000000000002</c:v>
                </c:pt>
                <c:pt idx="654">
                  <c:v>0.85109999999999997</c:v>
                </c:pt>
                <c:pt idx="655">
                  <c:v>0.84960000000000002</c:v>
                </c:pt>
                <c:pt idx="656">
                  <c:v>0.85250000000000004</c:v>
                </c:pt>
                <c:pt idx="657">
                  <c:v>0.84109999999999996</c:v>
                </c:pt>
                <c:pt idx="658">
                  <c:v>0.84519999999999995</c:v>
                </c:pt>
                <c:pt idx="661">
                  <c:v>0.8377</c:v>
                </c:pt>
                <c:pt idx="662">
                  <c:v>0.83860000000000001</c:v>
                </c:pt>
                <c:pt idx="663">
                  <c:v>0.83069999999999999</c:v>
                </c:pt>
                <c:pt idx="664">
                  <c:v>0.82520000000000004</c:v>
                </c:pt>
                <c:pt idx="665">
                  <c:v>0.83240000000000003</c:v>
                </c:pt>
                <c:pt idx="668">
                  <c:v>0.84819999999999995</c:v>
                </c:pt>
                <c:pt idx="669">
                  <c:v>0.8417</c:v>
                </c:pt>
                <c:pt idx="670">
                  <c:v>0.85540000000000005</c:v>
                </c:pt>
                <c:pt idx="671">
                  <c:v>0.86460000000000004</c:v>
                </c:pt>
                <c:pt idx="672">
                  <c:v>0.873</c:v>
                </c:pt>
                <c:pt idx="675">
                  <c:v>0.86670000000000003</c:v>
                </c:pt>
                <c:pt idx="676">
                  <c:v>0.85870000000000002</c:v>
                </c:pt>
                <c:pt idx="677">
                  <c:v>0.85589999999999999</c:v>
                </c:pt>
                <c:pt idx="678">
                  <c:v>0.85309999999999997</c:v>
                </c:pt>
                <c:pt idx="679">
                  <c:v>0.86729999999999996</c:v>
                </c:pt>
                <c:pt idx="682">
                  <c:v>0.86199999999999999</c:v>
                </c:pt>
                <c:pt idx="683">
                  <c:v>0.85829999999999995</c:v>
                </c:pt>
                <c:pt idx="684">
                  <c:v>0.85960000000000003</c:v>
                </c:pt>
                <c:pt idx="685">
                  <c:v>0.8569</c:v>
                </c:pt>
                <c:pt idx="686">
                  <c:v>0.85350000000000004</c:v>
                </c:pt>
                <c:pt idx="689">
                  <c:v>0.8488</c:v>
                </c:pt>
                <c:pt idx="690">
                  <c:v>0.84740000000000004</c:v>
                </c:pt>
                <c:pt idx="691">
                  <c:v>0.84289999999999998</c:v>
                </c:pt>
                <c:pt idx="692">
                  <c:v>0.8427</c:v>
                </c:pt>
                <c:pt idx="693">
                  <c:v>0.84360000000000002</c:v>
                </c:pt>
                <c:pt idx="696">
                  <c:v>0.84060000000000001</c:v>
                </c:pt>
                <c:pt idx="697">
                  <c:v>0.85609999999999997</c:v>
                </c:pt>
                <c:pt idx="698">
                  <c:v>0.86499999999999999</c:v>
                </c:pt>
                <c:pt idx="699">
                  <c:v>0.86839999999999995</c:v>
                </c:pt>
                <c:pt idx="700">
                  <c:v>0.87350000000000005</c:v>
                </c:pt>
                <c:pt idx="703">
                  <c:v>0.89080000000000004</c:v>
                </c:pt>
                <c:pt idx="704">
                  <c:v>0.88100000000000001</c:v>
                </c:pt>
                <c:pt idx="705">
                  <c:v>0.88280000000000003</c:v>
                </c:pt>
                <c:pt idx="706">
                  <c:v>0.89429999999999998</c:v>
                </c:pt>
                <c:pt idx="707">
                  <c:v>0.88949999999999996</c:v>
                </c:pt>
                <c:pt idx="710">
                  <c:v>0.88039999999999996</c:v>
                </c:pt>
                <c:pt idx="711">
                  <c:v>0.87819999999999998</c:v>
                </c:pt>
                <c:pt idx="712">
                  <c:v>0.87480000000000002</c:v>
                </c:pt>
                <c:pt idx="713">
                  <c:v>0.88390000000000002</c:v>
                </c:pt>
                <c:pt idx="714">
                  <c:v>0.89839999999999998</c:v>
                </c:pt>
                <c:pt idx="717">
                  <c:v>0.89659999999999995</c:v>
                </c:pt>
                <c:pt idx="718">
                  <c:v>0.89029999999999998</c:v>
                </c:pt>
                <c:pt idx="719">
                  <c:v>0.90590000000000004</c:v>
                </c:pt>
                <c:pt idx="720">
                  <c:v>0.91459999999999997</c:v>
                </c:pt>
                <c:pt idx="721">
                  <c:v>0.92400000000000004</c:v>
                </c:pt>
                <c:pt idx="726">
                  <c:v>0.93100000000000005</c:v>
                </c:pt>
                <c:pt idx="727">
                  <c:v>0.92849999999999999</c:v>
                </c:pt>
                <c:pt idx="728">
                  <c:v>0.93049999999999999</c:v>
                </c:pt>
                <c:pt idx="732">
                  <c:v>0.94230000000000003</c:v>
                </c:pt>
                <c:pt idx="733">
                  <c:v>0.95299999999999996</c:v>
                </c:pt>
                <c:pt idx="734">
                  <c:v>0.94579999999999997</c:v>
                </c:pt>
                <c:pt idx="735">
                  <c:v>0.95450000000000002</c:v>
                </c:pt>
                <c:pt idx="738">
                  <c:v>0.94969999999999999</c:v>
                </c:pt>
                <c:pt idx="739">
                  <c:v>0.94010000000000005</c:v>
                </c:pt>
                <c:pt idx="740">
                  <c:v>0.94120000000000004</c:v>
                </c:pt>
                <c:pt idx="741">
                  <c:v>0.95230000000000004</c:v>
                </c:pt>
                <c:pt idx="742">
                  <c:v>0.95450000000000002</c:v>
                </c:pt>
                <c:pt idx="745">
                  <c:v>0.94279999999999997</c:v>
                </c:pt>
                <c:pt idx="746">
                  <c:v>0.94120000000000004</c:v>
                </c:pt>
                <c:pt idx="747">
                  <c:v>0.93959999999999999</c:v>
                </c:pt>
                <c:pt idx="748">
                  <c:v>0.94040000000000001</c:v>
                </c:pt>
                <c:pt idx="749">
                  <c:v>0.94</c:v>
                </c:pt>
                <c:pt idx="752">
                  <c:v>0.92900000000000005</c:v>
                </c:pt>
                <c:pt idx="753">
                  <c:v>0.94069999999999998</c:v>
                </c:pt>
                <c:pt idx="754">
                  <c:v>0.9294</c:v>
                </c:pt>
                <c:pt idx="755">
                  <c:v>0.91459999999999997</c:v>
                </c:pt>
                <c:pt idx="756">
                  <c:v>0.92279999999999995</c:v>
                </c:pt>
                <c:pt idx="759">
                  <c:v>0.91930000000000001</c:v>
                </c:pt>
                <c:pt idx="760">
                  <c:v>0.91969999999999996</c:v>
                </c:pt>
                <c:pt idx="761">
                  <c:v>0.92930000000000001</c:v>
                </c:pt>
                <c:pt idx="762">
                  <c:v>0.94059999999999999</c:v>
                </c:pt>
                <c:pt idx="763">
                  <c:v>0.94069999999999998</c:v>
                </c:pt>
                <c:pt idx="766">
                  <c:v>0.9425</c:v>
                </c:pt>
                <c:pt idx="767">
                  <c:v>0.93220000000000003</c:v>
                </c:pt>
                <c:pt idx="768">
                  <c:v>0.9325</c:v>
                </c:pt>
                <c:pt idx="769">
                  <c:v>0.92200000000000004</c:v>
                </c:pt>
                <c:pt idx="770">
                  <c:v>0.92269999999999996</c:v>
                </c:pt>
                <c:pt idx="773">
                  <c:v>0.92879999999999996</c:v>
                </c:pt>
                <c:pt idx="774">
                  <c:v>0.92749999999999999</c:v>
                </c:pt>
                <c:pt idx="775">
                  <c:v>0.91779999999999995</c:v>
                </c:pt>
                <c:pt idx="776">
                  <c:v>0.90900000000000003</c:v>
                </c:pt>
                <c:pt idx="777">
                  <c:v>0.9113</c:v>
                </c:pt>
                <c:pt idx="780">
                  <c:v>0.92130000000000001</c:v>
                </c:pt>
                <c:pt idx="781">
                  <c:v>0.90700000000000003</c:v>
                </c:pt>
                <c:pt idx="782">
                  <c:v>0.91459999999999997</c:v>
                </c:pt>
                <c:pt idx="783">
                  <c:v>0.90559999999999996</c:v>
                </c:pt>
                <c:pt idx="784">
                  <c:v>0.90639999999999998</c:v>
                </c:pt>
                <c:pt idx="787">
                  <c:v>0.91049999999999998</c:v>
                </c:pt>
                <c:pt idx="788">
                  <c:v>0.9163</c:v>
                </c:pt>
                <c:pt idx="789">
                  <c:v>0.92479999999999996</c:v>
                </c:pt>
                <c:pt idx="790">
                  <c:v>0.92689999999999995</c:v>
                </c:pt>
                <c:pt idx="791">
                  <c:v>0.93630000000000002</c:v>
                </c:pt>
                <c:pt idx="794">
                  <c:v>0.93049999999999999</c:v>
                </c:pt>
                <c:pt idx="795">
                  <c:v>0.92789999999999995</c:v>
                </c:pt>
                <c:pt idx="796">
                  <c:v>0.93069999999999997</c:v>
                </c:pt>
                <c:pt idx="797">
                  <c:v>0.93120000000000003</c:v>
                </c:pt>
                <c:pt idx="798">
                  <c:v>0.93569999999999998</c:v>
                </c:pt>
                <c:pt idx="801">
                  <c:v>0.92720000000000002</c:v>
                </c:pt>
                <c:pt idx="802">
                  <c:v>0.92020000000000002</c:v>
                </c:pt>
                <c:pt idx="803">
                  <c:v>0.91820000000000002</c:v>
                </c:pt>
                <c:pt idx="804">
                  <c:v>0.90639999999999998</c:v>
                </c:pt>
                <c:pt idx="805">
                  <c:v>0.89470000000000005</c:v>
                </c:pt>
                <c:pt idx="808">
                  <c:v>0.89959999999999996</c:v>
                </c:pt>
                <c:pt idx="809">
                  <c:v>0.90200000000000002</c:v>
                </c:pt>
                <c:pt idx="810">
                  <c:v>0.89900000000000002</c:v>
                </c:pt>
                <c:pt idx="811">
                  <c:v>0.88890000000000002</c:v>
                </c:pt>
                <c:pt idx="812">
                  <c:v>0.89219999999999999</c:v>
                </c:pt>
                <c:pt idx="815">
                  <c:v>0.89349999999999996</c:v>
                </c:pt>
                <c:pt idx="816">
                  <c:v>0.8952</c:v>
                </c:pt>
                <c:pt idx="817">
                  <c:v>0.88600000000000001</c:v>
                </c:pt>
                <c:pt idx="818">
                  <c:v>0.88400000000000001</c:v>
                </c:pt>
                <c:pt idx="819">
                  <c:v>0.88319999999999999</c:v>
                </c:pt>
                <c:pt idx="822">
                  <c:v>0.87719999999999998</c:v>
                </c:pt>
                <c:pt idx="823">
                  <c:v>0.88449999999999995</c:v>
                </c:pt>
                <c:pt idx="824">
                  <c:v>0.9032</c:v>
                </c:pt>
                <c:pt idx="825">
                  <c:v>0.90200000000000002</c:v>
                </c:pt>
                <c:pt idx="826">
                  <c:v>0.89400000000000002</c:v>
                </c:pt>
                <c:pt idx="829">
                  <c:v>0.90180000000000005</c:v>
                </c:pt>
                <c:pt idx="830">
                  <c:v>0.89449999999999996</c:v>
                </c:pt>
                <c:pt idx="831">
                  <c:v>0.88400000000000001</c:v>
                </c:pt>
                <c:pt idx="832">
                  <c:v>0.88490000000000002</c:v>
                </c:pt>
                <c:pt idx="837">
                  <c:v>0.87909999999999999</c:v>
                </c:pt>
                <c:pt idx="838">
                  <c:v>0.87780000000000002</c:v>
                </c:pt>
                <c:pt idx="839">
                  <c:v>0.88270000000000004</c:v>
                </c:pt>
                <c:pt idx="840">
                  <c:v>0.89890000000000003</c:v>
                </c:pt>
                <c:pt idx="843">
                  <c:v>0.9002</c:v>
                </c:pt>
                <c:pt idx="844">
                  <c:v>0.89729999999999999</c:v>
                </c:pt>
                <c:pt idx="845">
                  <c:v>0.89470000000000005</c:v>
                </c:pt>
                <c:pt idx="846">
                  <c:v>0.90129999999999999</c:v>
                </c:pt>
                <c:pt idx="847">
                  <c:v>0.90229999999999999</c:v>
                </c:pt>
                <c:pt idx="850">
                  <c:v>0.88759999999999994</c:v>
                </c:pt>
                <c:pt idx="852">
                  <c:v>0.89070000000000005</c:v>
                </c:pt>
                <c:pt idx="853">
                  <c:v>0.89029999999999998</c:v>
                </c:pt>
                <c:pt idx="854">
                  <c:v>0.89390000000000003</c:v>
                </c:pt>
                <c:pt idx="857">
                  <c:v>0.89190000000000003</c:v>
                </c:pt>
                <c:pt idx="858">
                  <c:v>0.88660000000000005</c:v>
                </c:pt>
                <c:pt idx="859">
                  <c:v>0.88270000000000004</c:v>
                </c:pt>
                <c:pt idx="860">
                  <c:v>0.88500000000000001</c:v>
                </c:pt>
                <c:pt idx="861">
                  <c:v>0.87729999999999997</c:v>
                </c:pt>
                <c:pt idx="864">
                  <c:v>0.87450000000000006</c:v>
                </c:pt>
                <c:pt idx="865">
                  <c:v>0.87680000000000002</c:v>
                </c:pt>
                <c:pt idx="866">
                  <c:v>0.88339999999999996</c:v>
                </c:pt>
                <c:pt idx="867">
                  <c:v>0.88149999999999995</c:v>
                </c:pt>
                <c:pt idx="868">
                  <c:v>0.87770000000000004</c:v>
                </c:pt>
                <c:pt idx="871">
                  <c:v>0.87539999999999996</c:v>
                </c:pt>
                <c:pt idx="872">
                  <c:v>0.86850000000000005</c:v>
                </c:pt>
                <c:pt idx="873">
                  <c:v>0.85850000000000004</c:v>
                </c:pt>
                <c:pt idx="874">
                  <c:v>0.86040000000000005</c:v>
                </c:pt>
                <c:pt idx="875">
                  <c:v>0.85909999999999997</c:v>
                </c:pt>
                <c:pt idx="878">
                  <c:v>0.85840000000000005</c:v>
                </c:pt>
                <c:pt idx="879">
                  <c:v>0.85519999999999996</c:v>
                </c:pt>
                <c:pt idx="880">
                  <c:v>0.85580000000000001</c:v>
                </c:pt>
                <c:pt idx="881">
                  <c:v>0.84799999999999998</c:v>
                </c:pt>
                <c:pt idx="882">
                  <c:v>0.8478</c:v>
                </c:pt>
                <c:pt idx="885">
                  <c:v>0.85129999999999995</c:v>
                </c:pt>
                <c:pt idx="886">
                  <c:v>0.84650000000000003</c:v>
                </c:pt>
                <c:pt idx="887">
                  <c:v>0.85429999999999995</c:v>
                </c:pt>
                <c:pt idx="888">
                  <c:v>0.84660000000000002</c:v>
                </c:pt>
                <c:pt idx="889">
                  <c:v>0.8468</c:v>
                </c:pt>
                <c:pt idx="892">
                  <c:v>0.84940000000000004</c:v>
                </c:pt>
                <c:pt idx="893">
                  <c:v>0.84740000000000004</c:v>
                </c:pt>
                <c:pt idx="894">
                  <c:v>0.85419999999999996</c:v>
                </c:pt>
                <c:pt idx="895">
                  <c:v>0.84919999999999995</c:v>
                </c:pt>
                <c:pt idx="896">
                  <c:v>0.86619999999999997</c:v>
                </c:pt>
                <c:pt idx="899">
                  <c:v>0.85809999999999997</c:v>
                </c:pt>
                <c:pt idx="900">
                  <c:v>0.85629999999999995</c:v>
                </c:pt>
                <c:pt idx="901">
                  <c:v>0.85129999999999995</c:v>
                </c:pt>
                <c:pt idx="902">
                  <c:v>0.85519999999999996</c:v>
                </c:pt>
                <c:pt idx="903">
                  <c:v>0.8528</c:v>
                </c:pt>
                <c:pt idx="906">
                  <c:v>0.86070000000000002</c:v>
                </c:pt>
                <c:pt idx="907">
                  <c:v>0.86109999999999998</c:v>
                </c:pt>
                <c:pt idx="908">
                  <c:v>0.86219999999999997</c:v>
                </c:pt>
                <c:pt idx="909">
                  <c:v>0.85109999999999997</c:v>
                </c:pt>
                <c:pt idx="910">
                  <c:v>0.84799999999999998</c:v>
                </c:pt>
                <c:pt idx="913">
                  <c:v>0.84550000000000003</c:v>
                </c:pt>
                <c:pt idx="914">
                  <c:v>0.84970000000000001</c:v>
                </c:pt>
                <c:pt idx="915">
                  <c:v>0.84530000000000005</c:v>
                </c:pt>
                <c:pt idx="916">
                  <c:v>0.84219999999999995</c:v>
                </c:pt>
                <c:pt idx="917">
                  <c:v>0.83840000000000003</c:v>
                </c:pt>
                <c:pt idx="920">
                  <c:v>0.84589999999999999</c:v>
                </c:pt>
                <c:pt idx="921">
                  <c:v>0.85450000000000004</c:v>
                </c:pt>
                <c:pt idx="922">
                  <c:v>0.86109999999999998</c:v>
                </c:pt>
                <c:pt idx="923">
                  <c:v>0.8538</c:v>
                </c:pt>
                <c:pt idx="924">
                  <c:v>0.85389999999999999</c:v>
                </c:pt>
                <c:pt idx="927">
                  <c:v>0.85829999999999995</c:v>
                </c:pt>
                <c:pt idx="928">
                  <c:v>0.85160000000000002</c:v>
                </c:pt>
                <c:pt idx="929">
                  <c:v>0.86299999999999999</c:v>
                </c:pt>
                <c:pt idx="930">
                  <c:v>0.87229999999999996</c:v>
                </c:pt>
                <c:pt idx="931">
                  <c:v>0.87760000000000005</c:v>
                </c:pt>
                <c:pt idx="934">
                  <c:v>0.86760000000000004</c:v>
                </c:pt>
                <c:pt idx="935">
                  <c:v>0.87080000000000002</c:v>
                </c:pt>
                <c:pt idx="936">
                  <c:v>0.87929999999999997</c:v>
                </c:pt>
                <c:pt idx="937">
                  <c:v>0.87639999999999996</c:v>
                </c:pt>
                <c:pt idx="938">
                  <c:v>0.87680000000000002</c:v>
                </c:pt>
                <c:pt idx="941">
                  <c:v>0.87509999999999999</c:v>
                </c:pt>
                <c:pt idx="942">
                  <c:v>0.87549999999999994</c:v>
                </c:pt>
                <c:pt idx="943">
                  <c:v>0.88170000000000004</c:v>
                </c:pt>
                <c:pt idx="944">
                  <c:v>0.87880000000000003</c:v>
                </c:pt>
                <c:pt idx="945">
                  <c:v>0.88060000000000005</c:v>
                </c:pt>
                <c:pt idx="948">
                  <c:v>0.88049999999999995</c:v>
                </c:pt>
                <c:pt idx="949">
                  <c:v>0.87680000000000002</c:v>
                </c:pt>
                <c:pt idx="950">
                  <c:v>0.87629999999999997</c:v>
                </c:pt>
                <c:pt idx="951">
                  <c:v>0.88529999999999998</c:v>
                </c:pt>
                <c:pt idx="952">
                  <c:v>0.89359999999999995</c:v>
                </c:pt>
                <c:pt idx="955">
                  <c:v>0.89910000000000001</c:v>
                </c:pt>
                <c:pt idx="956">
                  <c:v>0.89680000000000004</c:v>
                </c:pt>
                <c:pt idx="957">
                  <c:v>0.91139999999999999</c:v>
                </c:pt>
                <c:pt idx="958">
                  <c:v>0.91439999999999999</c:v>
                </c:pt>
                <c:pt idx="959">
                  <c:v>0.91379999999999995</c:v>
                </c:pt>
                <c:pt idx="962">
                  <c:v>0.91490000000000005</c:v>
                </c:pt>
                <c:pt idx="963">
                  <c:v>0.91279999999999994</c:v>
                </c:pt>
                <c:pt idx="964">
                  <c:v>0.92159999999999997</c:v>
                </c:pt>
                <c:pt idx="965">
                  <c:v>0.91120000000000001</c:v>
                </c:pt>
                <c:pt idx="966">
                  <c:v>0.91080000000000005</c:v>
                </c:pt>
                <c:pt idx="969">
                  <c:v>0.90900000000000003</c:v>
                </c:pt>
                <c:pt idx="970">
                  <c:v>0.9042</c:v>
                </c:pt>
                <c:pt idx="971">
                  <c:v>0.91220000000000001</c:v>
                </c:pt>
                <c:pt idx="972">
                  <c:v>0.90949999999999998</c:v>
                </c:pt>
                <c:pt idx="973">
                  <c:v>0.91579999999999995</c:v>
                </c:pt>
                <c:pt idx="976">
                  <c:v>0.90720000000000001</c:v>
                </c:pt>
                <c:pt idx="977">
                  <c:v>0.89700000000000002</c:v>
                </c:pt>
                <c:pt idx="978">
                  <c:v>0.8891</c:v>
                </c:pt>
                <c:pt idx="979">
                  <c:v>0.88549999999999995</c:v>
                </c:pt>
                <c:pt idx="980">
                  <c:v>0.8952</c:v>
                </c:pt>
                <c:pt idx="983">
                  <c:v>0.90469999999999995</c:v>
                </c:pt>
                <c:pt idx="984">
                  <c:v>0.89639999999999997</c:v>
                </c:pt>
                <c:pt idx="985">
                  <c:v>0.9052</c:v>
                </c:pt>
                <c:pt idx="986">
                  <c:v>0.90600000000000003</c:v>
                </c:pt>
                <c:pt idx="987">
                  <c:v>0.92190000000000005</c:v>
                </c:pt>
                <c:pt idx="990">
                  <c:v>0.92689999999999995</c:v>
                </c:pt>
                <c:pt idx="991">
                  <c:v>0.92559999999999998</c:v>
                </c:pt>
                <c:pt idx="992">
                  <c:v>0.92579999999999996</c:v>
                </c:pt>
                <c:pt idx="993">
                  <c:v>0.92589999999999995</c:v>
                </c:pt>
                <c:pt idx="994">
                  <c:v>0.92</c:v>
                </c:pt>
                <c:pt idx="997">
                  <c:v>0.91639999999999999</c:v>
                </c:pt>
                <c:pt idx="998">
                  <c:v>0.91759999999999997</c:v>
                </c:pt>
                <c:pt idx="999">
                  <c:v>0.92190000000000005</c:v>
                </c:pt>
                <c:pt idx="1000">
                  <c:v>0.92049999999999998</c:v>
                </c:pt>
                <c:pt idx="1001">
                  <c:v>0.91310000000000002</c:v>
                </c:pt>
                <c:pt idx="1004">
                  <c:v>0.91249999999999998</c:v>
                </c:pt>
                <c:pt idx="1005">
                  <c:v>0.91890000000000005</c:v>
                </c:pt>
                <c:pt idx="1006">
                  <c:v>0.92090000000000005</c:v>
                </c:pt>
                <c:pt idx="1007">
                  <c:v>0.91169999999999995</c:v>
                </c:pt>
                <c:pt idx="1008">
                  <c:v>0.91739999999999999</c:v>
                </c:pt>
                <c:pt idx="1011">
                  <c:v>0.9214</c:v>
                </c:pt>
                <c:pt idx="1012">
                  <c:v>0.91930000000000001</c:v>
                </c:pt>
                <c:pt idx="1013">
                  <c:v>0.91359999999999997</c:v>
                </c:pt>
                <c:pt idx="1014">
                  <c:v>0.90620000000000001</c:v>
                </c:pt>
                <c:pt idx="1015">
                  <c:v>0.90400000000000003</c:v>
                </c:pt>
                <c:pt idx="1018">
                  <c:v>0.90969999999999995</c:v>
                </c:pt>
                <c:pt idx="1019">
                  <c:v>0.9052</c:v>
                </c:pt>
                <c:pt idx="1020">
                  <c:v>0.9022</c:v>
                </c:pt>
                <c:pt idx="1021">
                  <c:v>0.90259999999999996</c:v>
                </c:pt>
                <c:pt idx="1022">
                  <c:v>0.90090000000000003</c:v>
                </c:pt>
                <c:pt idx="1025">
                  <c:v>0.89690000000000003</c:v>
                </c:pt>
                <c:pt idx="1026">
                  <c:v>0.88870000000000005</c:v>
                </c:pt>
                <c:pt idx="1027">
                  <c:v>0.89170000000000005</c:v>
                </c:pt>
                <c:pt idx="1028">
                  <c:v>0.88890000000000002</c:v>
                </c:pt>
                <c:pt idx="1029">
                  <c:v>0.8911</c:v>
                </c:pt>
                <c:pt idx="1032">
                  <c:v>0.90049999999999997</c:v>
                </c:pt>
                <c:pt idx="1033">
                  <c:v>0.90639999999999998</c:v>
                </c:pt>
                <c:pt idx="1034">
                  <c:v>0.9042</c:v>
                </c:pt>
                <c:pt idx="1035">
                  <c:v>0.90969999999999995</c:v>
                </c:pt>
                <c:pt idx="1036">
                  <c:v>0.90559999999999996</c:v>
                </c:pt>
                <c:pt idx="1039">
                  <c:v>0.89610000000000001</c:v>
                </c:pt>
                <c:pt idx="1040">
                  <c:v>0.89610000000000001</c:v>
                </c:pt>
                <c:pt idx="1041">
                  <c:v>0.90139999999999998</c:v>
                </c:pt>
                <c:pt idx="1042">
                  <c:v>0.8972</c:v>
                </c:pt>
                <c:pt idx="1043">
                  <c:v>0.89300000000000002</c:v>
                </c:pt>
                <c:pt idx="1046">
                  <c:v>0.89190000000000003</c:v>
                </c:pt>
                <c:pt idx="1047">
                  <c:v>0.88419999999999999</c:v>
                </c:pt>
                <c:pt idx="1048">
                  <c:v>0.88029999999999997</c:v>
                </c:pt>
                <c:pt idx="1049">
                  <c:v>0.88249999999999995</c:v>
                </c:pt>
                <c:pt idx="1050">
                  <c:v>0.88449999999999995</c:v>
                </c:pt>
                <c:pt idx="1053">
                  <c:v>0.87929999999999997</c:v>
                </c:pt>
                <c:pt idx="1054">
                  <c:v>0.88239999999999996</c:v>
                </c:pt>
                <c:pt idx="1055">
                  <c:v>0.87909999999999999</c:v>
                </c:pt>
                <c:pt idx="1056">
                  <c:v>0.87780000000000002</c:v>
                </c:pt>
                <c:pt idx="1057">
                  <c:v>0.87949999999999995</c:v>
                </c:pt>
                <c:pt idx="1060">
                  <c:v>0.88180000000000003</c:v>
                </c:pt>
                <c:pt idx="1061">
                  <c:v>0.87880000000000003</c:v>
                </c:pt>
                <c:pt idx="1062">
                  <c:v>0.8831</c:v>
                </c:pt>
                <c:pt idx="1063">
                  <c:v>0.88870000000000005</c:v>
                </c:pt>
                <c:pt idx="1064">
                  <c:v>0.88980000000000004</c:v>
                </c:pt>
                <c:pt idx="1067">
                  <c:v>0.89249999999999996</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0.89749999999999996</c:v>
                </c:pt>
                <c:pt idx="1078">
                  <c:v>0.90159999999999996</c:v>
                </c:pt>
                <c:pt idx="1081">
                  <c:v>0.90490000000000004</c:v>
                </c:pt>
                <c:pt idx="1082">
                  <c:v>0.9012</c:v>
                </c:pt>
                <c:pt idx="1083">
                  <c:v>0.89829999999999999</c:v>
                </c:pt>
                <c:pt idx="1084">
                  <c:v>0.89729999999999999</c:v>
                </c:pt>
                <c:pt idx="1085">
                  <c:v>0.89429999999999998</c:v>
                </c:pt>
                <c:pt idx="1088">
                  <c:v>0.87980000000000003</c:v>
                </c:pt>
                <c:pt idx="1091">
                  <c:v>0.88229999999999997</c:v>
                </c:pt>
                <c:pt idx="1092">
                  <c:v>0.88129999999999997</c:v>
                </c:pt>
                <c:pt idx="1097">
                  <c:v>0.90380000000000005</c:v>
                </c:pt>
                <c:pt idx="1098">
                  <c:v>0.90359999999999996</c:v>
                </c:pt>
                <c:pt idx="1099">
                  <c:v>0.89539999999999997</c:v>
                </c:pt>
                <c:pt idx="1102">
                  <c:v>0.89049999999999996</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0.86629999999999996</c:v>
                </c:pt>
                <c:pt idx="1123">
                  <c:v>0.85780000000000001</c:v>
                </c:pt>
                <c:pt idx="1124">
                  <c:v>0.86240000000000006</c:v>
                </c:pt>
                <c:pt idx="1125">
                  <c:v>0.86419999999999997</c:v>
                </c:pt>
                <c:pt idx="1126">
                  <c:v>0.86370000000000002</c:v>
                </c:pt>
                <c:pt idx="1127">
                  <c:v>0.86319999999999997</c:v>
                </c:pt>
                <c:pt idx="1130">
                  <c:v>0.86439999999999995</c:v>
                </c:pt>
                <c:pt idx="1131">
                  <c:v>0.86829999999999996</c:v>
                </c:pt>
                <c:pt idx="1132">
                  <c:v>0.86639999999999995</c:v>
                </c:pt>
                <c:pt idx="1133">
                  <c:v>0.86639999999999995</c:v>
                </c:pt>
                <c:pt idx="1134">
                  <c:v>0.874</c:v>
                </c:pt>
                <c:pt idx="1137">
                  <c:v>0.87939999999999996</c:v>
                </c:pt>
                <c:pt idx="1138">
                  <c:v>0.87529999999999997</c:v>
                </c:pt>
                <c:pt idx="1139">
                  <c:v>0.87309999999999999</c:v>
                </c:pt>
                <c:pt idx="1140">
                  <c:v>0.86929999999999996</c:v>
                </c:pt>
                <c:pt idx="1141">
                  <c:v>0.87050000000000005</c:v>
                </c:pt>
                <c:pt idx="1144">
                  <c:v>0.87150000000000005</c:v>
                </c:pt>
                <c:pt idx="1145">
                  <c:v>0.86919999999999997</c:v>
                </c:pt>
                <c:pt idx="1146">
                  <c:v>0.87429999999999997</c:v>
                </c:pt>
                <c:pt idx="1147">
                  <c:v>0.87009999999999998</c:v>
                </c:pt>
                <c:pt idx="1148">
                  <c:v>0.87470000000000003</c:v>
                </c:pt>
                <c:pt idx="1151">
                  <c:v>0.87239999999999995</c:v>
                </c:pt>
                <c:pt idx="1152">
                  <c:v>0.86819999999999997</c:v>
                </c:pt>
                <c:pt idx="1153">
                  <c:v>0.8649</c:v>
                </c:pt>
                <c:pt idx="1154">
                  <c:v>0.86509999999999998</c:v>
                </c:pt>
                <c:pt idx="1155">
                  <c:v>0.8679</c:v>
                </c:pt>
                <c:pt idx="1158">
                  <c:v>0.8649</c:v>
                </c:pt>
                <c:pt idx="1159">
                  <c:v>0.86819999999999997</c:v>
                </c:pt>
                <c:pt idx="1160">
                  <c:v>0.87119999999999997</c:v>
                </c:pt>
                <c:pt idx="1161">
                  <c:v>0.87639999999999996</c:v>
                </c:pt>
                <c:pt idx="1162">
                  <c:v>0.87970000000000004</c:v>
                </c:pt>
                <c:pt idx="1165">
                  <c:v>0.87409999999999999</c:v>
                </c:pt>
                <c:pt idx="1166">
                  <c:v>0.87329999999999997</c:v>
                </c:pt>
                <c:pt idx="1167">
                  <c:v>0.87339999999999995</c:v>
                </c:pt>
                <c:pt idx="1168">
                  <c:v>0.88029999999999997</c:v>
                </c:pt>
                <c:pt idx="1169">
                  <c:v>0.88529999999999998</c:v>
                </c:pt>
                <c:pt idx="1172">
                  <c:v>0.87919999999999998</c:v>
                </c:pt>
                <c:pt idx="1173">
                  <c:v>0.88290000000000002</c:v>
                </c:pt>
                <c:pt idx="1174">
                  <c:v>0.88139999999999996</c:v>
                </c:pt>
                <c:pt idx="1175">
                  <c:v>0.88170000000000004</c:v>
                </c:pt>
                <c:pt idx="1176">
                  <c:v>0.87949999999999995</c:v>
                </c:pt>
                <c:pt idx="1179">
                  <c:v>0.87590000000000001</c:v>
                </c:pt>
                <c:pt idx="1180">
                  <c:v>0.87370000000000003</c:v>
                </c:pt>
                <c:pt idx="1181">
                  <c:v>0.87460000000000004</c:v>
                </c:pt>
                <c:pt idx="1182">
                  <c:v>0.87239999999999995</c:v>
                </c:pt>
                <c:pt idx="1187">
                  <c:v>0.87860000000000005</c:v>
                </c:pt>
                <c:pt idx="1188">
                  <c:v>0.88029999999999997</c:v>
                </c:pt>
                <c:pt idx="1189">
                  <c:v>0.88180000000000003</c:v>
                </c:pt>
                <c:pt idx="1190">
                  <c:v>0.87860000000000005</c:v>
                </c:pt>
                <c:pt idx="1193">
                  <c:v>0.87780000000000002</c:v>
                </c:pt>
                <c:pt idx="1194">
                  <c:v>0.87629999999999997</c:v>
                </c:pt>
                <c:pt idx="1195">
                  <c:v>0.87980000000000003</c:v>
                </c:pt>
                <c:pt idx="1196">
                  <c:v>0.87939999999999996</c:v>
                </c:pt>
                <c:pt idx="1197">
                  <c:v>0.88029999999999997</c:v>
                </c:pt>
                <c:pt idx="1200">
                  <c:v>0.88019999999999998</c:v>
                </c:pt>
                <c:pt idx="1201">
                  <c:v>0.88029999999999997</c:v>
                </c:pt>
                <c:pt idx="1202">
                  <c:v>0.88800000000000001</c:v>
                </c:pt>
                <c:pt idx="1203">
                  <c:v>0.88949999999999996</c:v>
                </c:pt>
                <c:pt idx="1204">
                  <c:v>0.88859999999999995</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0.91249999999999998</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0.91879999999999995</c:v>
                </c:pt>
                <c:pt idx="1242">
                  <c:v>0.91900000000000004</c:v>
                </c:pt>
                <c:pt idx="1243">
                  <c:v>0.92549999999999999</c:v>
                </c:pt>
                <c:pt idx="1244">
                  <c:v>0.93200000000000005</c:v>
                </c:pt>
                <c:pt idx="1245">
                  <c:v>0.9375</c:v>
                </c:pt>
                <c:pt idx="1246">
                  <c:v>0.93869999999999998</c:v>
                </c:pt>
                <c:pt idx="1249">
                  <c:v>0.93130000000000002</c:v>
                </c:pt>
                <c:pt idx="1250">
                  <c:v>0.94350000000000001</c:v>
                </c:pt>
                <c:pt idx="1251">
                  <c:v>0.93710000000000004</c:v>
                </c:pt>
                <c:pt idx="1252">
                  <c:v>0.93859999999999999</c:v>
                </c:pt>
                <c:pt idx="1253">
                  <c:v>0.94520000000000004</c:v>
                </c:pt>
                <c:pt idx="1256">
                  <c:v>0.94589999999999996</c:v>
                </c:pt>
                <c:pt idx="1257">
                  <c:v>0.94169999999999998</c:v>
                </c:pt>
                <c:pt idx="1258">
                  <c:v>0.94520000000000004</c:v>
                </c:pt>
                <c:pt idx="1259">
                  <c:v>0.94169999999999998</c:v>
                </c:pt>
                <c:pt idx="1260">
                  <c:v>0.94779999999999998</c:v>
                </c:pt>
                <c:pt idx="1263">
                  <c:v>0.94259999999999999</c:v>
                </c:pt>
                <c:pt idx="1264">
                  <c:v>0.94840000000000002</c:v>
                </c:pt>
                <c:pt idx="1265">
                  <c:v>0.95609999999999995</c:v>
                </c:pt>
                <c:pt idx="1266">
                  <c:v>0.95920000000000005</c:v>
                </c:pt>
                <c:pt idx="1267">
                  <c:v>0.96360000000000001</c:v>
                </c:pt>
                <c:pt idx="1270">
                  <c:v>0.97809999999999997</c:v>
                </c:pt>
                <c:pt idx="1271">
                  <c:v>0.97119999999999995</c:v>
                </c:pt>
                <c:pt idx="1272">
                  <c:v>0.99170000000000003</c:v>
                </c:pt>
                <c:pt idx="1273">
                  <c:v>0.98240000000000005</c:v>
                </c:pt>
                <c:pt idx="1274">
                  <c:v>0.99750000000000005</c:v>
                </c:pt>
                <c:pt idx="1277">
                  <c:v>0.99129999999999996</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0.98729999999999996</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0.98209999999999997</c:v>
                </c:pt>
                <c:pt idx="1306">
                  <c:v>0.98350000000000004</c:v>
                </c:pt>
                <c:pt idx="1307">
                  <c:v>0.97829999999999995</c:v>
                </c:pt>
                <c:pt idx="1308">
                  <c:v>0.97599999999999998</c:v>
                </c:pt>
                <c:pt idx="1309">
                  <c:v>0.98729999999999996</c:v>
                </c:pt>
                <c:pt idx="1312">
                  <c:v>0.98360000000000003</c:v>
                </c:pt>
                <c:pt idx="1313">
                  <c:v>0.96889999999999998</c:v>
                </c:pt>
                <c:pt idx="1314">
                  <c:v>0.9698</c:v>
                </c:pt>
                <c:pt idx="1315">
                  <c:v>0.96870000000000001</c:v>
                </c:pt>
                <c:pt idx="1316">
                  <c:v>0.97289999999999999</c:v>
                </c:pt>
                <c:pt idx="1319">
                  <c:v>0.97799999999999998</c:v>
                </c:pt>
                <c:pt idx="1320">
                  <c:v>0.97989999999999999</c:v>
                </c:pt>
                <c:pt idx="1321">
                  <c:v>0.98570000000000002</c:v>
                </c:pt>
                <c:pt idx="1322">
                  <c:v>0.97770000000000001</c:v>
                </c:pt>
                <c:pt idx="1323">
                  <c:v>0.98250000000000004</c:v>
                </c:pt>
                <c:pt idx="1326">
                  <c:v>0.97989999999999999</c:v>
                </c:pt>
                <c:pt idx="1327">
                  <c:v>0.97919999999999996</c:v>
                </c:pt>
                <c:pt idx="1328">
                  <c:v>0.97619999999999996</c:v>
                </c:pt>
                <c:pt idx="1329">
                  <c:v>0.97699999999999998</c:v>
                </c:pt>
                <c:pt idx="1330">
                  <c:v>0.96970000000000001</c:v>
                </c:pt>
                <c:pt idx="1333">
                  <c:v>0.97009999999999996</c:v>
                </c:pt>
                <c:pt idx="1334">
                  <c:v>0.97740000000000005</c:v>
                </c:pt>
                <c:pt idx="1335">
                  <c:v>0.98260000000000003</c:v>
                </c:pt>
                <c:pt idx="1336">
                  <c:v>0.98429999999999995</c:v>
                </c:pt>
                <c:pt idx="1337">
                  <c:v>0.98329999999999995</c:v>
                </c:pt>
                <c:pt idx="1340">
                  <c:v>0.98209999999999997</c:v>
                </c:pt>
                <c:pt idx="1341">
                  <c:v>0.99099999999999999</c:v>
                </c:pt>
                <c:pt idx="1342">
                  <c:v>0.99470000000000003</c:v>
                </c:pt>
                <c:pt idx="1343">
                  <c:v>0.99750000000000005</c:v>
                </c:pt>
                <c:pt idx="1344">
                  <c:v>0.99180000000000001</c:v>
                </c:pt>
                <c:pt idx="1347">
                  <c:v>0.97940000000000005</c:v>
                </c:pt>
                <c:pt idx="1348">
                  <c:v>0.97599999999999998</c:v>
                </c:pt>
                <c:pt idx="1349">
                  <c:v>0.97489999999999999</c:v>
                </c:pt>
                <c:pt idx="1350">
                  <c:v>0.97570000000000001</c:v>
                </c:pt>
                <c:pt idx="1351">
                  <c:v>0.98099999999999998</c:v>
                </c:pt>
                <c:pt idx="1354">
                  <c:v>0.96830000000000005</c:v>
                </c:pt>
                <c:pt idx="1355">
                  <c:v>0.96489999999999998</c:v>
                </c:pt>
                <c:pt idx="1356">
                  <c:v>0.97250000000000003</c:v>
                </c:pt>
                <c:pt idx="1357">
                  <c:v>0.98140000000000005</c:v>
                </c:pt>
                <c:pt idx="1358">
                  <c:v>0.97899999999999998</c:v>
                </c:pt>
                <c:pt idx="1361">
                  <c:v>0.98309999999999997</c:v>
                </c:pt>
                <c:pt idx="1362">
                  <c:v>0.98280000000000001</c:v>
                </c:pt>
                <c:pt idx="1363">
                  <c:v>0.97709999999999997</c:v>
                </c:pt>
                <c:pt idx="1364">
                  <c:v>0.97960000000000003</c:v>
                </c:pt>
                <c:pt idx="1365">
                  <c:v>0.97789999999999999</c:v>
                </c:pt>
                <c:pt idx="1368">
                  <c:v>0.98599999999999999</c:v>
                </c:pt>
                <c:pt idx="1369">
                  <c:v>0.98609999999999998</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0.98729999999999996</c:v>
                </c:pt>
                <c:pt idx="1383">
                  <c:v>0.98099999999999998</c:v>
                </c:pt>
                <c:pt idx="1384">
                  <c:v>0.98229999999999995</c:v>
                </c:pt>
                <c:pt idx="1385">
                  <c:v>0.97629999999999995</c:v>
                </c:pt>
                <c:pt idx="1386">
                  <c:v>0.97350000000000003</c:v>
                </c:pt>
                <c:pt idx="1389">
                  <c:v>0.9748</c:v>
                </c:pt>
                <c:pt idx="1390">
                  <c:v>0.9768</c:v>
                </c:pt>
                <c:pt idx="1391">
                  <c:v>0.97750000000000004</c:v>
                </c:pt>
                <c:pt idx="1392">
                  <c:v>0.9738</c:v>
                </c:pt>
                <c:pt idx="1393">
                  <c:v>0.97629999999999995</c:v>
                </c:pt>
                <c:pt idx="1396">
                  <c:v>0.97450000000000003</c:v>
                </c:pt>
                <c:pt idx="1397">
                  <c:v>0.98199999999999998</c:v>
                </c:pt>
                <c:pt idx="1398">
                  <c:v>0.98250000000000004</c:v>
                </c:pt>
                <c:pt idx="1399">
                  <c:v>0.98640000000000005</c:v>
                </c:pt>
                <c:pt idx="1400">
                  <c:v>0.99739999999999995</c:v>
                </c:pt>
                <c:pt idx="1403">
                  <c:v>0.99439999999999995</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0.99339999999999995</c:v>
                </c:pt>
                <c:pt idx="1428">
                  <c:v>0.99270000000000003</c:v>
                </c:pt>
                <c:pt idx="1431">
                  <c:v>0.98709999999999998</c:v>
                </c:pt>
                <c:pt idx="1432">
                  <c:v>0.99670000000000003</c:v>
                </c:pt>
                <c:pt idx="1433">
                  <c:v>1.0018</c:v>
                </c:pt>
                <c:pt idx="1434">
                  <c:v>0.99909999999999999</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0.99339999999999995</c:v>
                </c:pt>
                <c:pt idx="8637">
                  <c:v>0.997</c:v>
                </c:pt>
                <c:pt idx="8638">
                  <c:v>1.0006999999999999</c:v>
                </c:pt>
                <c:pt idx="8641">
                  <c:v>0.99860000000000004</c:v>
                </c:pt>
                <c:pt idx="8642">
                  <c:v>1.0034000000000001</c:v>
                </c:pt>
                <c:pt idx="8643">
                  <c:v>1</c:v>
                </c:pt>
                <c:pt idx="8644">
                  <c:v>1.0004</c:v>
                </c:pt>
                <c:pt idx="8645">
                  <c:v>0.99929999999999997</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0.99919999999999998</c:v>
                </c:pt>
                <c:pt idx="8659">
                  <c:v>0.99539999999999995</c:v>
                </c:pt>
                <c:pt idx="8662">
                  <c:v>0.999</c:v>
                </c:pt>
                <c:pt idx="8663">
                  <c:v>0.99860000000000004</c:v>
                </c:pt>
                <c:pt idx="8664">
                  <c:v>0.99060000000000004</c:v>
                </c:pt>
                <c:pt idx="8665">
                  <c:v>0.98839999999999995</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0.98909999999999998</c:v>
                </c:pt>
                <c:pt idx="8678">
                  <c:v>0.99150000000000005</c:v>
                </c:pt>
                <c:pt idx="8679">
                  <c:v>0.98599999999999999</c:v>
                </c:pt>
                <c:pt idx="8680">
                  <c:v>0.97970000000000002</c:v>
                </c:pt>
                <c:pt idx="8683">
                  <c:v>0.96970000000000001</c:v>
                </c:pt>
                <c:pt idx="8684">
                  <c:v>0.97230000000000005</c:v>
                </c:pt>
                <c:pt idx="8685">
                  <c:v>0.97060000000000002</c:v>
                </c:pt>
                <c:pt idx="8686">
                  <c:v>0.97389999999999999</c:v>
                </c:pt>
                <c:pt idx="8687">
                  <c:v>0.97170000000000001</c:v>
                </c:pt>
                <c:pt idx="8690">
                  <c:v>0.97389999999999999</c:v>
                </c:pt>
                <c:pt idx="8691">
                  <c:v>0.98350000000000004</c:v>
                </c:pt>
                <c:pt idx="8692">
                  <c:v>0.9778</c:v>
                </c:pt>
                <c:pt idx="8693">
                  <c:v>0.98109999999999997</c:v>
                </c:pt>
                <c:pt idx="8694">
                  <c:v>0.97299999999999998</c:v>
                </c:pt>
                <c:pt idx="8697">
                  <c:v>0.98509999999999998</c:v>
                </c:pt>
                <c:pt idx="8698">
                  <c:v>0.98609999999999998</c:v>
                </c:pt>
                <c:pt idx="8699">
                  <c:v>1.0023</c:v>
                </c:pt>
                <c:pt idx="8700">
                  <c:v>1.0037</c:v>
                </c:pt>
                <c:pt idx="8701">
                  <c:v>0.99509999999999998</c:v>
                </c:pt>
                <c:pt idx="8704">
                  <c:v>0.99139999999999995</c:v>
                </c:pt>
                <c:pt idx="8705">
                  <c:v>0.99470000000000003</c:v>
                </c:pt>
                <c:pt idx="8706">
                  <c:v>0.99080000000000001</c:v>
                </c:pt>
                <c:pt idx="8707">
                  <c:v>0.97529999999999994</c:v>
                </c:pt>
                <c:pt idx="8708">
                  <c:v>0.98719999999999997</c:v>
                </c:pt>
                <c:pt idx="8711">
                  <c:v>0.99929999999999997</c:v>
                </c:pt>
                <c:pt idx="8712">
                  <c:v>0.99960000000000004</c:v>
                </c:pt>
                <c:pt idx="8713">
                  <c:v>1.0039</c:v>
                </c:pt>
                <c:pt idx="8714">
                  <c:v>0.99539999999999995</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numCache>
            </c:numRef>
          </c:val>
          <c:smooth val="0"/>
          <c:extLst>
            <c:ext xmlns:c16="http://schemas.microsoft.com/office/drawing/2014/chart" uri="{C3380CC4-5D6E-409C-BE32-E72D297353CC}">
              <c16:uniqueId val="{00000000-937E-4DEA-9A60-614708D65425}"/>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3"/>
          <c:min val="0.9"/>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1"/>
      </c:valAx>
      <c:spPr>
        <a:noFill/>
        <a:ln>
          <a:noFill/>
        </a:ln>
        <a:effectLst/>
      </c:spPr>
    </c:plotArea>
    <c:legend>
      <c:legendPos val="b"/>
      <c:layout>
        <c:manualLayout>
          <c:xMode val="edge"/>
          <c:yMode val="edge"/>
          <c:x val="4.6989400790982766E-2"/>
          <c:y val="0.91615836637330117"/>
          <c:w val="0.94260690641974587"/>
          <c:h val="5.8218200579263073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002538600722592E-2"/>
          <c:y val="5.0840332458442695E-2"/>
          <c:w val="0.84619542404479386"/>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1"/>
              <c:layout>
                <c:manualLayout>
                  <c:x val="0"/>
                  <c:y val="-8.333333333333333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66-491D-813A-613D878E0E45}"/>
                </c:ext>
              </c:extLst>
            </c:dLbl>
            <c:dLbl>
              <c:idx val="271"/>
              <c:layout>
                <c:manualLayout>
                  <c:x val="3.9224073521025582E-3"/>
                  <c:y val="2.01150481189851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6-491D-813A-613D878E0E4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Graph!$B$2:$B$500</c:f>
              <c:numCache>
                <c:formatCode>0.0</c:formatCode>
                <c:ptCount val="499"/>
                <c:pt idx="0">
                  <c:v>0.3219198127011999</c:v>
                </c:pt>
                <c:pt idx="1">
                  <c:v>-1.8956898099585142</c:v>
                </c:pt>
                <c:pt idx="2">
                  <c:v>-5.3462773695912746</c:v>
                </c:pt>
                <c:pt idx="3">
                  <c:v>-6.474926897394492</c:v>
                </c:pt>
                <c:pt idx="4">
                  <c:v>-5.8393085158628812</c:v>
                </c:pt>
                <c:pt idx="5">
                  <c:v>-4.5378550831339348</c:v>
                </c:pt>
                <c:pt idx="6">
                  <c:v>-3.4265612785546766</c:v>
                </c:pt>
                <c:pt idx="7">
                  <c:v>-4.0824363349960615</c:v>
                </c:pt>
                <c:pt idx="8">
                  <c:v>-7.4611202513219457</c:v>
                </c:pt>
                <c:pt idx="9">
                  <c:v>-13.20891553449693</c:v>
                </c:pt>
                <c:pt idx="10">
                  <c:v>-12.495182404146457</c:v>
                </c:pt>
                <c:pt idx="11">
                  <c:v>-11.069443643146982</c:v>
                </c:pt>
                <c:pt idx="12">
                  <c:v>-9.2801771871539316</c:v>
                </c:pt>
                <c:pt idx="13">
                  <c:v>-5.8979291346062501</c:v>
                </c:pt>
                <c:pt idx="14">
                  <c:v>-5.2618983858193689</c:v>
                </c:pt>
                <c:pt idx="15">
                  <c:v>-4.6512138855322416</c:v>
                </c:pt>
                <c:pt idx="16">
                  <c:v>-5.4399281095046295</c:v>
                </c:pt>
                <c:pt idx="17">
                  <c:v>-4.4323391845892397</c:v>
                </c:pt>
                <c:pt idx="18">
                  <c:v>-6.1106213869313457</c:v>
                </c:pt>
                <c:pt idx="19">
                  <c:v>-6.6811655207894862</c:v>
                </c:pt>
                <c:pt idx="20">
                  <c:v>-14.870966976092687</c:v>
                </c:pt>
                <c:pt idx="21">
                  <c:v>-12.079296250069699</c:v>
                </c:pt>
              </c:numCache>
            </c:numRef>
          </c:val>
          <c:smooth val="0"/>
          <c:extLst xmlns:c15="http://schemas.microsoft.com/office/drawing/2012/chart">
            <c:ext xmlns:c16="http://schemas.microsoft.com/office/drawing/2014/chart" uri="{C3380CC4-5D6E-409C-BE32-E72D297353CC}">
              <c16:uniqueId val="{00000002-3666-491D-813A-613D878E0E45}"/>
            </c:ext>
          </c:extLst>
        </c:ser>
        <c:ser>
          <c:idx val="2"/>
          <c:order val="1"/>
          <c:tx>
            <c:strRef>
              <c:f>Graph!$C$1</c:f>
              <c:strCache>
                <c:ptCount val="1"/>
                <c:pt idx="0">
                  <c:v>France</c:v>
                </c:pt>
              </c:strCache>
            </c:strRef>
          </c:tx>
          <c:spPr>
            <a:ln w="19050">
              <a:solidFill>
                <a:schemeClr val="accent5"/>
              </a:solidFill>
            </a:ln>
          </c:spPr>
          <c:marker>
            <c:symbol val="none"/>
          </c:marker>
          <c:dLbls>
            <c:dLbl>
              <c:idx val="21"/>
              <c:layout>
                <c:manualLayout>
                  <c:x val="2.7464204086284313E-3"/>
                  <c:y val="-3.61111111111111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666-491D-813A-613D878E0E45}"/>
                </c:ext>
              </c:extLst>
            </c:dLbl>
            <c:dLbl>
              <c:idx val="271"/>
              <c:layout>
                <c:manualLayout>
                  <c:x val="2.6149382347350385E-3"/>
                  <c:y val="-2.44254155730534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6-491D-813A-613D878E0E45}"/>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Graph!$C$2:$C$500</c:f>
              <c:numCache>
                <c:formatCode>0.0</c:formatCode>
                <c:ptCount val="499"/>
                <c:pt idx="0">
                  <c:v>-1.3</c:v>
                </c:pt>
                <c:pt idx="1">
                  <c:v>-1.4</c:v>
                </c:pt>
                <c:pt idx="2">
                  <c:v>-3.2</c:v>
                </c:pt>
                <c:pt idx="3">
                  <c:v>-4</c:v>
                </c:pt>
                <c:pt idx="4">
                  <c:v>-3.6</c:v>
                </c:pt>
                <c:pt idx="5">
                  <c:v>-3.4</c:v>
                </c:pt>
                <c:pt idx="6">
                  <c:v>-2.4</c:v>
                </c:pt>
                <c:pt idx="7">
                  <c:v>-2.6</c:v>
                </c:pt>
                <c:pt idx="8">
                  <c:v>-3.3</c:v>
                </c:pt>
                <c:pt idx="9">
                  <c:v>-7.2</c:v>
                </c:pt>
                <c:pt idx="10">
                  <c:v>-6.9</c:v>
                </c:pt>
                <c:pt idx="11">
                  <c:v>-5.2</c:v>
                </c:pt>
                <c:pt idx="12">
                  <c:v>-5</c:v>
                </c:pt>
                <c:pt idx="13">
                  <c:v>-4.0999999999999996</c:v>
                </c:pt>
                <c:pt idx="14">
                  <c:v>-3.9</c:v>
                </c:pt>
                <c:pt idx="15">
                  <c:v>-3.6</c:v>
                </c:pt>
                <c:pt idx="16">
                  <c:v>-3.6</c:v>
                </c:pt>
                <c:pt idx="17">
                  <c:v>-3</c:v>
                </c:pt>
                <c:pt idx="18">
                  <c:v>-2.2999999999999998</c:v>
                </c:pt>
                <c:pt idx="19">
                  <c:v>-3.1</c:v>
                </c:pt>
                <c:pt idx="20">
                  <c:v>-8.9</c:v>
                </c:pt>
                <c:pt idx="21">
                  <c:v>-6.5</c:v>
                </c:pt>
              </c:numCache>
            </c:numRef>
          </c:val>
          <c:smooth val="0"/>
          <c:extLst xmlns:c15="http://schemas.microsoft.com/office/drawing/2012/chart">
            <c:ext xmlns:c16="http://schemas.microsoft.com/office/drawing/2014/chart" uri="{C3380CC4-5D6E-409C-BE32-E72D297353CC}">
              <c16:uniqueId val="{00000005-3666-491D-813A-613D878E0E45}"/>
            </c:ext>
          </c:extLst>
        </c:ser>
        <c:ser>
          <c:idx val="0"/>
          <c:order val="2"/>
          <c:tx>
            <c:strRef>
              <c:f>Graph!$E$1</c:f>
              <c:strCache>
                <c:ptCount val="1"/>
                <c:pt idx="0">
                  <c:v>Germany</c:v>
                </c:pt>
              </c:strCache>
            </c:strRef>
          </c:tx>
          <c:spPr>
            <a:ln w="19050">
              <a:solidFill>
                <a:schemeClr val="accent4"/>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6-491D-813A-613D878E0E45}"/>
                </c:ext>
              </c:extLst>
            </c:dLbl>
            <c:dLbl>
              <c:idx val="271"/>
              <c:layout>
                <c:manualLayout>
                  <c:x val="2.6149346122214773E-3"/>
                  <c:y val="6.8965554692128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666-491D-813A-613D878E0E4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Graph!$E$2:$E$500</c:f>
              <c:numCache>
                <c:formatCode>0.0</c:formatCode>
                <c:ptCount val="499"/>
                <c:pt idx="0">
                  <c:v>-1.6</c:v>
                </c:pt>
                <c:pt idx="1">
                  <c:v>-3</c:v>
                </c:pt>
                <c:pt idx="2">
                  <c:v>-3.9</c:v>
                </c:pt>
                <c:pt idx="3">
                  <c:v>-3.7</c:v>
                </c:pt>
                <c:pt idx="4">
                  <c:v>-3.3</c:v>
                </c:pt>
                <c:pt idx="5">
                  <c:v>-3.3</c:v>
                </c:pt>
                <c:pt idx="6">
                  <c:v>-1.7</c:v>
                </c:pt>
                <c:pt idx="7">
                  <c:v>0.3</c:v>
                </c:pt>
                <c:pt idx="8">
                  <c:v>-0.1</c:v>
                </c:pt>
                <c:pt idx="9">
                  <c:v>-3.2</c:v>
                </c:pt>
                <c:pt idx="10">
                  <c:v>-4.4000000000000004</c:v>
                </c:pt>
                <c:pt idx="11">
                  <c:v>-0.9</c:v>
                </c:pt>
                <c:pt idx="12">
                  <c:v>0</c:v>
                </c:pt>
                <c:pt idx="13">
                  <c:v>0</c:v>
                </c:pt>
                <c:pt idx="14">
                  <c:v>0.6</c:v>
                </c:pt>
                <c:pt idx="15">
                  <c:v>1</c:v>
                </c:pt>
                <c:pt idx="16">
                  <c:v>1.2</c:v>
                </c:pt>
                <c:pt idx="17">
                  <c:v>1.3</c:v>
                </c:pt>
                <c:pt idx="18">
                  <c:v>1.9</c:v>
                </c:pt>
                <c:pt idx="19">
                  <c:v>1.5</c:v>
                </c:pt>
                <c:pt idx="20">
                  <c:v>-4.3</c:v>
                </c:pt>
                <c:pt idx="21">
                  <c:v>-3.7</c:v>
                </c:pt>
              </c:numCache>
            </c:numRef>
          </c:val>
          <c:smooth val="0"/>
          <c:extLst>
            <c:ext xmlns:c16="http://schemas.microsoft.com/office/drawing/2014/chart" uri="{C3380CC4-5D6E-409C-BE32-E72D297353CC}">
              <c16:uniqueId val="{00000008-3666-491D-813A-613D878E0E45}"/>
            </c:ext>
          </c:extLst>
        </c:ser>
        <c:ser>
          <c:idx val="3"/>
          <c:order val="3"/>
          <c:tx>
            <c:strRef>
              <c:f>Graph!$D$1</c:f>
              <c:strCache>
                <c:ptCount val="1"/>
                <c:pt idx="0">
                  <c:v>UK</c:v>
                </c:pt>
              </c:strCache>
            </c:strRef>
          </c:tx>
          <c:spPr>
            <a:ln w="19050">
              <a:solidFill>
                <a:schemeClr val="accent1"/>
              </a:solidFill>
            </a:ln>
          </c:spPr>
          <c:marker>
            <c:symbol val="none"/>
          </c:marker>
          <c:dLbls>
            <c:dLbl>
              <c:idx val="21"/>
              <c:layout>
                <c:manualLayout>
                  <c:x val="2.7464204086284313E-3"/>
                  <c:y val="1.66666666666666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666-491D-813A-613D878E0E45}"/>
                </c:ext>
              </c:extLst>
            </c:dLbl>
            <c:dLbl>
              <c:idx val="271"/>
              <c:layout>
                <c:manualLayout>
                  <c:x val="2.6149346122214773E-3"/>
                  <c:y val="2.06896664076385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666-491D-813A-613D878E0E45}"/>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Graph!$D$2:$D$500</c:f>
              <c:numCache>
                <c:formatCode>0.0</c:formatCode>
                <c:ptCount val="499"/>
                <c:pt idx="0">
                  <c:v>1.4</c:v>
                </c:pt>
                <c:pt idx="1">
                  <c:v>0.2</c:v>
                </c:pt>
                <c:pt idx="2">
                  <c:v>-1.9</c:v>
                </c:pt>
                <c:pt idx="3">
                  <c:v>-3.1</c:v>
                </c:pt>
                <c:pt idx="4">
                  <c:v>-3</c:v>
                </c:pt>
                <c:pt idx="5">
                  <c:v>-3.1</c:v>
                </c:pt>
                <c:pt idx="6">
                  <c:v>-2.7</c:v>
                </c:pt>
                <c:pt idx="7">
                  <c:v>-2.6</c:v>
                </c:pt>
                <c:pt idx="8">
                  <c:v>-5.0999999999999996</c:v>
                </c:pt>
                <c:pt idx="9">
                  <c:v>-10</c:v>
                </c:pt>
                <c:pt idx="10">
                  <c:v>-9.1999999999999993</c:v>
                </c:pt>
                <c:pt idx="11">
                  <c:v>-7.4</c:v>
                </c:pt>
                <c:pt idx="12">
                  <c:v>-8.1</c:v>
                </c:pt>
                <c:pt idx="13">
                  <c:v>-5.5</c:v>
                </c:pt>
                <c:pt idx="14">
                  <c:v>-5.5</c:v>
                </c:pt>
                <c:pt idx="15">
                  <c:v>-4.5</c:v>
                </c:pt>
                <c:pt idx="16">
                  <c:v>-3.3</c:v>
                </c:pt>
                <c:pt idx="17">
                  <c:v>-2.4</c:v>
                </c:pt>
                <c:pt idx="18">
                  <c:v>-2.2000000000000002</c:v>
                </c:pt>
                <c:pt idx="19">
                  <c:v>-2.2000000000000002</c:v>
                </c:pt>
                <c:pt idx="20">
                  <c:v>-12.6</c:v>
                </c:pt>
                <c:pt idx="21">
                  <c:v>-7.9</c:v>
                </c:pt>
              </c:numCache>
            </c:numRef>
          </c:val>
          <c:smooth val="0"/>
          <c:extLst xmlns:c15="http://schemas.microsoft.com/office/drawing/2012/chart">
            <c:ext xmlns:c16="http://schemas.microsoft.com/office/drawing/2014/chart" uri="{C3380CC4-5D6E-409C-BE32-E72D297353CC}">
              <c16:uniqueId val="{0000000B-3666-491D-813A-613D878E0E45}"/>
            </c:ext>
          </c:extLst>
        </c:ser>
        <c:ser>
          <c:idx val="4"/>
          <c:order val="4"/>
          <c:tx>
            <c:strRef>
              <c:f>Graph!$F$1</c:f>
              <c:strCache>
                <c:ptCount val="1"/>
                <c:pt idx="0">
                  <c:v>Italy</c:v>
                </c:pt>
              </c:strCache>
            </c:strRef>
          </c:tx>
          <c:spPr>
            <a:ln w="19050">
              <a:solidFill>
                <a:schemeClr val="accent6"/>
              </a:solidFill>
            </a:ln>
          </c:spPr>
          <c:marker>
            <c:symbol val="none"/>
          </c:marker>
          <c:dLbls>
            <c:dLbl>
              <c:idx val="21"/>
              <c:layout>
                <c:manualLayout>
                  <c:x val="2.7464204086284313E-3"/>
                  <c:y val="-2.777777777777828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AEA-4B36-8E7C-9ED73BD2F2C0}"/>
                </c:ext>
              </c:extLst>
            </c:dLbl>
            <c:spPr>
              <a:noFill/>
              <a:ln>
                <a:solidFill>
                  <a:schemeClr val="accent6"/>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Graph!$F$2:$F$23</c:f>
              <c:numCache>
                <c:formatCode>General</c:formatCode>
                <c:ptCount val="22"/>
                <c:pt idx="0">
                  <c:v>-2.4</c:v>
                </c:pt>
                <c:pt idx="1">
                  <c:v>-3.2</c:v>
                </c:pt>
                <c:pt idx="2">
                  <c:v>-2.9</c:v>
                </c:pt>
                <c:pt idx="3">
                  <c:v>-3.2</c:v>
                </c:pt>
                <c:pt idx="4">
                  <c:v>-3.5</c:v>
                </c:pt>
                <c:pt idx="5">
                  <c:v>-4.0999999999999996</c:v>
                </c:pt>
                <c:pt idx="6">
                  <c:v>-3.6</c:v>
                </c:pt>
                <c:pt idx="7">
                  <c:v>-1.3</c:v>
                </c:pt>
                <c:pt idx="8">
                  <c:v>-2.6</c:v>
                </c:pt>
                <c:pt idx="9">
                  <c:v>-5.0999999999999996</c:v>
                </c:pt>
                <c:pt idx="10">
                  <c:v>-4.2</c:v>
                </c:pt>
                <c:pt idx="11">
                  <c:v>-3.6</c:v>
                </c:pt>
                <c:pt idx="12">
                  <c:v>-2.9</c:v>
                </c:pt>
                <c:pt idx="13">
                  <c:v>-2.9</c:v>
                </c:pt>
                <c:pt idx="14">
                  <c:v>-3</c:v>
                </c:pt>
                <c:pt idx="15">
                  <c:v>-2.6</c:v>
                </c:pt>
                <c:pt idx="16">
                  <c:v>-2.4</c:v>
                </c:pt>
                <c:pt idx="17">
                  <c:v>-2.4</c:v>
                </c:pt>
                <c:pt idx="18">
                  <c:v>-2.2000000000000002</c:v>
                </c:pt>
                <c:pt idx="19">
                  <c:v>-1.5</c:v>
                </c:pt>
                <c:pt idx="20">
                  <c:v>-9.6</c:v>
                </c:pt>
                <c:pt idx="21">
                  <c:v>-7.2</c:v>
                </c:pt>
              </c:numCache>
            </c:numRef>
          </c:val>
          <c:smooth val="0"/>
          <c:extLst>
            <c:ext xmlns:c16="http://schemas.microsoft.com/office/drawing/2014/chart" uri="{C3380CC4-5D6E-409C-BE32-E72D297353CC}">
              <c16:uniqueId val="{00000000-3AEA-4B36-8E7C-9ED73BD2F2C0}"/>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6892"/>
        </c:scaling>
        <c:delete val="0"/>
        <c:axPos val="b"/>
        <c:numFmt formatCode="yy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5"/>
          <c:min val="-1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5"/>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1499763587242389"/>
          <c:h val="0.7935734945604922"/>
        </c:manualLayout>
      </c:layout>
      <c:lineChart>
        <c:grouping val="standard"/>
        <c:varyColors val="0"/>
        <c:ser>
          <c:idx val="0"/>
          <c:order val="0"/>
          <c:tx>
            <c:strRef>
              <c:f>'All Spreads'!$B$1</c:f>
              <c:strCache>
                <c:ptCount val="1"/>
                <c:pt idx="0">
                  <c:v>France</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8B-4571-B498-2C4BE10632FA}"/>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F8B-4571-B498-2C4BE10632FA}"/>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8B-4571-B498-2C4BE10632FA}"/>
                </c:ext>
              </c:extLst>
            </c:dLbl>
            <c:dLbl>
              <c:idx val="131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F8B-4571-B498-2C4BE10632FA}"/>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F8B-4571-B498-2C4BE10632FA}"/>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Spreads'!$B$3:$B$13162</c:f>
              <c:numCache>
                <c:formatCode>General</c:formatCode>
                <c:ptCount val="13160"/>
                <c:pt idx="0">
                  <c:v>9.16</c:v>
                </c:pt>
                <c:pt idx="3">
                  <c:v>9.34</c:v>
                </c:pt>
                <c:pt idx="4">
                  <c:v>9.18</c:v>
                </c:pt>
                <c:pt idx="5">
                  <c:v>8.8800000000000008</c:v>
                </c:pt>
                <c:pt idx="6">
                  <c:v>8.9600000000000009</c:v>
                </c:pt>
                <c:pt idx="7">
                  <c:v>8.81</c:v>
                </c:pt>
                <c:pt idx="10">
                  <c:v>8.6</c:v>
                </c:pt>
                <c:pt idx="11">
                  <c:v>8.68</c:v>
                </c:pt>
                <c:pt idx="12">
                  <c:v>8.7899999999999991</c:v>
                </c:pt>
                <c:pt idx="13">
                  <c:v>8.68</c:v>
                </c:pt>
                <c:pt idx="14">
                  <c:v>8.69</c:v>
                </c:pt>
                <c:pt idx="17">
                  <c:v>8.69</c:v>
                </c:pt>
                <c:pt idx="18">
                  <c:v>8.6199999999999992</c:v>
                </c:pt>
                <c:pt idx="19">
                  <c:v>8.57</c:v>
                </c:pt>
                <c:pt idx="20">
                  <c:v>8.6199999999999992</c:v>
                </c:pt>
                <c:pt idx="21">
                  <c:v>8.66</c:v>
                </c:pt>
                <c:pt idx="24">
                  <c:v>8.86</c:v>
                </c:pt>
                <c:pt idx="25">
                  <c:v>9.01</c:v>
                </c:pt>
                <c:pt idx="26">
                  <c:v>9.06</c:v>
                </c:pt>
                <c:pt idx="27">
                  <c:v>9.08</c:v>
                </c:pt>
                <c:pt idx="28">
                  <c:v>9.1</c:v>
                </c:pt>
                <c:pt idx="31">
                  <c:v>9.07</c:v>
                </c:pt>
                <c:pt idx="32">
                  <c:v>9.08</c:v>
                </c:pt>
                <c:pt idx="33">
                  <c:v>9.14</c:v>
                </c:pt>
                <c:pt idx="34">
                  <c:v>9.14</c:v>
                </c:pt>
                <c:pt idx="35">
                  <c:v>9.11</c:v>
                </c:pt>
                <c:pt idx="38">
                  <c:v>9.08</c:v>
                </c:pt>
                <c:pt idx="39">
                  <c:v>10.57</c:v>
                </c:pt>
                <c:pt idx="40">
                  <c:v>9.16</c:v>
                </c:pt>
                <c:pt idx="41">
                  <c:v>9.18</c:v>
                </c:pt>
                <c:pt idx="42">
                  <c:v>9.15</c:v>
                </c:pt>
                <c:pt idx="45">
                  <c:v>9.2100000000000009</c:v>
                </c:pt>
                <c:pt idx="46">
                  <c:v>9.23</c:v>
                </c:pt>
                <c:pt idx="47">
                  <c:v>9.2799999999999994</c:v>
                </c:pt>
                <c:pt idx="48">
                  <c:v>9.17</c:v>
                </c:pt>
                <c:pt idx="49">
                  <c:v>9.14</c:v>
                </c:pt>
                <c:pt idx="52">
                  <c:v>9.1</c:v>
                </c:pt>
                <c:pt idx="53">
                  <c:v>9.14</c:v>
                </c:pt>
                <c:pt idx="54">
                  <c:v>9.11</c:v>
                </c:pt>
                <c:pt idx="55">
                  <c:v>9.11</c:v>
                </c:pt>
                <c:pt idx="56">
                  <c:v>9.02</c:v>
                </c:pt>
                <c:pt idx="59">
                  <c:v>8.93</c:v>
                </c:pt>
                <c:pt idx="60">
                  <c:v>8.85</c:v>
                </c:pt>
                <c:pt idx="61">
                  <c:v>8.8800000000000008</c:v>
                </c:pt>
                <c:pt idx="62">
                  <c:v>8.83</c:v>
                </c:pt>
                <c:pt idx="63">
                  <c:v>8.8800000000000008</c:v>
                </c:pt>
                <c:pt idx="66">
                  <c:v>8.83</c:v>
                </c:pt>
                <c:pt idx="67">
                  <c:v>8.83</c:v>
                </c:pt>
                <c:pt idx="68">
                  <c:v>8.8800000000000008</c:v>
                </c:pt>
                <c:pt idx="69">
                  <c:v>8.75</c:v>
                </c:pt>
                <c:pt idx="70">
                  <c:v>8.66</c:v>
                </c:pt>
                <c:pt idx="73">
                  <c:v>8.66</c:v>
                </c:pt>
                <c:pt idx="74">
                  <c:v>8.65</c:v>
                </c:pt>
                <c:pt idx="75">
                  <c:v>8.58</c:v>
                </c:pt>
                <c:pt idx="76">
                  <c:v>8.52</c:v>
                </c:pt>
                <c:pt idx="77">
                  <c:v>8.5399999999999991</c:v>
                </c:pt>
                <c:pt idx="80">
                  <c:v>8.52</c:v>
                </c:pt>
                <c:pt idx="81">
                  <c:v>8.4700000000000006</c:v>
                </c:pt>
                <c:pt idx="82">
                  <c:v>8.52</c:v>
                </c:pt>
                <c:pt idx="83">
                  <c:v>8.5299999999999994</c:v>
                </c:pt>
                <c:pt idx="84">
                  <c:v>8.56</c:v>
                </c:pt>
                <c:pt idx="87">
                  <c:v>8.6300000000000008</c:v>
                </c:pt>
                <c:pt idx="88">
                  <c:v>8.7100000000000009</c:v>
                </c:pt>
                <c:pt idx="89">
                  <c:v>8.64</c:v>
                </c:pt>
                <c:pt idx="90">
                  <c:v>8.67</c:v>
                </c:pt>
                <c:pt idx="91">
                  <c:v>8.64</c:v>
                </c:pt>
                <c:pt idx="94">
                  <c:v>8.5500000000000007</c:v>
                </c:pt>
                <c:pt idx="95">
                  <c:v>8.5299999999999994</c:v>
                </c:pt>
                <c:pt idx="96">
                  <c:v>8.56</c:v>
                </c:pt>
                <c:pt idx="97">
                  <c:v>8.5</c:v>
                </c:pt>
                <c:pt idx="98">
                  <c:v>8.57</c:v>
                </c:pt>
                <c:pt idx="101">
                  <c:v>8.65</c:v>
                </c:pt>
                <c:pt idx="102">
                  <c:v>8.68</c:v>
                </c:pt>
                <c:pt idx="103">
                  <c:v>8.6300000000000008</c:v>
                </c:pt>
                <c:pt idx="104">
                  <c:v>8.58</c:v>
                </c:pt>
                <c:pt idx="109">
                  <c:v>8.65</c:v>
                </c:pt>
                <c:pt idx="110">
                  <c:v>8.6199999999999992</c:v>
                </c:pt>
                <c:pt idx="111">
                  <c:v>8.65</c:v>
                </c:pt>
                <c:pt idx="112">
                  <c:v>8.66</c:v>
                </c:pt>
                <c:pt idx="115">
                  <c:v>8.73</c:v>
                </c:pt>
                <c:pt idx="116">
                  <c:v>8.7100000000000009</c:v>
                </c:pt>
                <c:pt idx="117">
                  <c:v>8.69</c:v>
                </c:pt>
                <c:pt idx="118">
                  <c:v>8.7100000000000009</c:v>
                </c:pt>
                <c:pt idx="122">
                  <c:v>8.74</c:v>
                </c:pt>
                <c:pt idx="124">
                  <c:v>8.75</c:v>
                </c:pt>
                <c:pt idx="125">
                  <c:v>8.76</c:v>
                </c:pt>
                <c:pt idx="129">
                  <c:v>8.69</c:v>
                </c:pt>
                <c:pt idx="130">
                  <c:v>8.7200000000000006</c:v>
                </c:pt>
                <c:pt idx="131">
                  <c:v>8.75</c:v>
                </c:pt>
                <c:pt idx="132">
                  <c:v>8.76</c:v>
                </c:pt>
                <c:pt idx="137">
                  <c:v>9</c:v>
                </c:pt>
                <c:pt idx="138">
                  <c:v>9.01</c:v>
                </c:pt>
                <c:pt idx="139">
                  <c:v>9.08</c:v>
                </c:pt>
                <c:pt idx="140">
                  <c:v>9.1300000000000008</c:v>
                </c:pt>
                <c:pt idx="143">
                  <c:v>9.06</c:v>
                </c:pt>
                <c:pt idx="144">
                  <c:v>9.01</c:v>
                </c:pt>
                <c:pt idx="145">
                  <c:v>8.92</c:v>
                </c:pt>
                <c:pt idx="150">
                  <c:v>8.91</c:v>
                </c:pt>
                <c:pt idx="151">
                  <c:v>8.98</c:v>
                </c:pt>
                <c:pt idx="152">
                  <c:v>9.11</c:v>
                </c:pt>
                <c:pt idx="153">
                  <c:v>9.14</c:v>
                </c:pt>
                <c:pt idx="154">
                  <c:v>9.25</c:v>
                </c:pt>
                <c:pt idx="158">
                  <c:v>9.2899999999999991</c:v>
                </c:pt>
                <c:pt idx="159">
                  <c:v>9.48</c:v>
                </c:pt>
                <c:pt idx="160">
                  <c:v>9.4</c:v>
                </c:pt>
                <c:pt idx="161">
                  <c:v>9.25</c:v>
                </c:pt>
                <c:pt idx="164">
                  <c:v>9.14</c:v>
                </c:pt>
                <c:pt idx="165">
                  <c:v>9.17</c:v>
                </c:pt>
                <c:pt idx="166">
                  <c:v>9.18</c:v>
                </c:pt>
                <c:pt idx="167">
                  <c:v>9.4700000000000006</c:v>
                </c:pt>
                <c:pt idx="168">
                  <c:v>9.5</c:v>
                </c:pt>
                <c:pt idx="171">
                  <c:v>9.43</c:v>
                </c:pt>
                <c:pt idx="172">
                  <c:v>9.3699999999999992</c:v>
                </c:pt>
                <c:pt idx="173">
                  <c:v>9.4499999999999993</c:v>
                </c:pt>
                <c:pt idx="174">
                  <c:v>9.48</c:v>
                </c:pt>
                <c:pt idx="175">
                  <c:v>9.42</c:v>
                </c:pt>
                <c:pt idx="178">
                  <c:v>9.4</c:v>
                </c:pt>
                <c:pt idx="179">
                  <c:v>9.26</c:v>
                </c:pt>
                <c:pt idx="180">
                  <c:v>9.33</c:v>
                </c:pt>
                <c:pt idx="181">
                  <c:v>9.24</c:v>
                </c:pt>
                <c:pt idx="182">
                  <c:v>9.23</c:v>
                </c:pt>
                <c:pt idx="185">
                  <c:v>9.19</c:v>
                </c:pt>
                <c:pt idx="186">
                  <c:v>9.19</c:v>
                </c:pt>
                <c:pt idx="187">
                  <c:v>9.19</c:v>
                </c:pt>
                <c:pt idx="188">
                  <c:v>9.27</c:v>
                </c:pt>
                <c:pt idx="189">
                  <c:v>9.3000000000000007</c:v>
                </c:pt>
                <c:pt idx="194">
                  <c:v>9.26</c:v>
                </c:pt>
                <c:pt idx="195">
                  <c:v>9.36</c:v>
                </c:pt>
                <c:pt idx="196">
                  <c:v>9.34</c:v>
                </c:pt>
                <c:pt idx="199">
                  <c:v>9.36</c:v>
                </c:pt>
                <c:pt idx="200">
                  <c:v>9.43</c:v>
                </c:pt>
                <c:pt idx="201">
                  <c:v>9.51</c:v>
                </c:pt>
                <c:pt idx="202">
                  <c:v>9.5399999999999991</c:v>
                </c:pt>
                <c:pt idx="203">
                  <c:v>9.48</c:v>
                </c:pt>
                <c:pt idx="206">
                  <c:v>9.5399999999999991</c:v>
                </c:pt>
                <c:pt idx="207">
                  <c:v>9.48</c:v>
                </c:pt>
                <c:pt idx="208">
                  <c:v>9.4600000000000009</c:v>
                </c:pt>
                <c:pt idx="209">
                  <c:v>9.48</c:v>
                </c:pt>
                <c:pt idx="210">
                  <c:v>9.5</c:v>
                </c:pt>
                <c:pt idx="213">
                  <c:v>9.57</c:v>
                </c:pt>
                <c:pt idx="214">
                  <c:v>9.66</c:v>
                </c:pt>
                <c:pt idx="215">
                  <c:v>9.65</c:v>
                </c:pt>
                <c:pt idx="216">
                  <c:v>9.7100000000000009</c:v>
                </c:pt>
                <c:pt idx="217">
                  <c:v>9.7799999999999994</c:v>
                </c:pt>
                <c:pt idx="220">
                  <c:v>9.75</c:v>
                </c:pt>
                <c:pt idx="221">
                  <c:v>9.89</c:v>
                </c:pt>
                <c:pt idx="222">
                  <c:v>9.8800000000000008</c:v>
                </c:pt>
                <c:pt idx="223">
                  <c:v>9.8699999999999992</c:v>
                </c:pt>
                <c:pt idx="224">
                  <c:v>9.83</c:v>
                </c:pt>
                <c:pt idx="227">
                  <c:v>9.86</c:v>
                </c:pt>
                <c:pt idx="228">
                  <c:v>9.9700000000000006</c:v>
                </c:pt>
                <c:pt idx="229">
                  <c:v>10.07</c:v>
                </c:pt>
                <c:pt idx="230">
                  <c:v>9.93</c:v>
                </c:pt>
                <c:pt idx="231">
                  <c:v>9.86</c:v>
                </c:pt>
                <c:pt idx="234">
                  <c:v>9.83</c:v>
                </c:pt>
                <c:pt idx="235">
                  <c:v>9.83</c:v>
                </c:pt>
                <c:pt idx="236">
                  <c:v>9.7200000000000006</c:v>
                </c:pt>
                <c:pt idx="237">
                  <c:v>9.74</c:v>
                </c:pt>
                <c:pt idx="238">
                  <c:v>9.85</c:v>
                </c:pt>
                <c:pt idx="241">
                  <c:v>9.8000000000000007</c:v>
                </c:pt>
                <c:pt idx="242">
                  <c:v>9.84</c:v>
                </c:pt>
                <c:pt idx="243">
                  <c:v>9.99</c:v>
                </c:pt>
                <c:pt idx="244">
                  <c:v>10.1</c:v>
                </c:pt>
                <c:pt idx="245">
                  <c:v>10.029999999999999</c:v>
                </c:pt>
                <c:pt idx="248">
                  <c:v>10.15</c:v>
                </c:pt>
                <c:pt idx="249">
                  <c:v>10.28</c:v>
                </c:pt>
                <c:pt idx="250">
                  <c:v>10.35</c:v>
                </c:pt>
                <c:pt idx="251">
                  <c:v>10.199999999999999</c:v>
                </c:pt>
                <c:pt idx="252">
                  <c:v>10.199999999999999</c:v>
                </c:pt>
                <c:pt idx="255">
                  <c:v>10.15</c:v>
                </c:pt>
                <c:pt idx="256">
                  <c:v>10.11</c:v>
                </c:pt>
                <c:pt idx="257">
                  <c:v>10.11</c:v>
                </c:pt>
                <c:pt idx="258">
                  <c:v>10.34</c:v>
                </c:pt>
                <c:pt idx="259">
                  <c:v>10.28</c:v>
                </c:pt>
                <c:pt idx="262">
                  <c:v>10.19</c:v>
                </c:pt>
                <c:pt idx="263">
                  <c:v>10.28</c:v>
                </c:pt>
                <c:pt idx="264">
                  <c:v>10.23</c:v>
                </c:pt>
                <c:pt idx="265">
                  <c:v>10.37</c:v>
                </c:pt>
                <c:pt idx="266">
                  <c:v>10.46</c:v>
                </c:pt>
                <c:pt idx="269">
                  <c:v>10.42</c:v>
                </c:pt>
                <c:pt idx="270">
                  <c:v>10.45</c:v>
                </c:pt>
                <c:pt idx="271">
                  <c:v>10.58</c:v>
                </c:pt>
                <c:pt idx="272">
                  <c:v>10.57</c:v>
                </c:pt>
                <c:pt idx="273">
                  <c:v>10.57</c:v>
                </c:pt>
                <c:pt idx="276">
                  <c:v>10.5</c:v>
                </c:pt>
                <c:pt idx="277">
                  <c:v>10.54</c:v>
                </c:pt>
                <c:pt idx="278">
                  <c:v>10.61</c:v>
                </c:pt>
                <c:pt idx="279">
                  <c:v>10.53</c:v>
                </c:pt>
                <c:pt idx="280">
                  <c:v>10.64</c:v>
                </c:pt>
                <c:pt idx="283">
                  <c:v>10.8</c:v>
                </c:pt>
                <c:pt idx="284">
                  <c:v>10.81</c:v>
                </c:pt>
                <c:pt idx="285">
                  <c:v>10.84</c:v>
                </c:pt>
                <c:pt idx="286">
                  <c:v>11.28</c:v>
                </c:pt>
                <c:pt idx="287">
                  <c:v>11.49</c:v>
                </c:pt>
                <c:pt idx="290">
                  <c:v>11.92</c:v>
                </c:pt>
                <c:pt idx="291">
                  <c:v>11.34</c:v>
                </c:pt>
                <c:pt idx="292">
                  <c:v>10.69</c:v>
                </c:pt>
                <c:pt idx="293">
                  <c:v>10.93</c:v>
                </c:pt>
                <c:pt idx="294">
                  <c:v>10.36</c:v>
                </c:pt>
                <c:pt idx="297">
                  <c:v>10.15</c:v>
                </c:pt>
                <c:pt idx="298">
                  <c:v>10.55</c:v>
                </c:pt>
                <c:pt idx="299">
                  <c:v>10.62</c:v>
                </c:pt>
                <c:pt idx="300">
                  <c:v>10.58</c:v>
                </c:pt>
                <c:pt idx="301">
                  <c:v>10.08</c:v>
                </c:pt>
                <c:pt idx="305">
                  <c:v>10.46</c:v>
                </c:pt>
                <c:pt idx="306">
                  <c:v>10.1</c:v>
                </c:pt>
                <c:pt idx="307">
                  <c:v>9.89</c:v>
                </c:pt>
                <c:pt idx="308">
                  <c:v>10.16</c:v>
                </c:pt>
                <c:pt idx="311">
                  <c:v>10.09</c:v>
                </c:pt>
                <c:pt idx="312">
                  <c:v>10.220000000000001</c:v>
                </c:pt>
                <c:pt idx="314">
                  <c:v>10.18</c:v>
                </c:pt>
                <c:pt idx="315">
                  <c:v>10.1</c:v>
                </c:pt>
                <c:pt idx="318">
                  <c:v>9.8699999999999992</c:v>
                </c:pt>
                <c:pt idx="319">
                  <c:v>9.91</c:v>
                </c:pt>
                <c:pt idx="320">
                  <c:v>9.89</c:v>
                </c:pt>
                <c:pt idx="321">
                  <c:v>9.93</c:v>
                </c:pt>
                <c:pt idx="322">
                  <c:v>9.99</c:v>
                </c:pt>
                <c:pt idx="325">
                  <c:v>9.92</c:v>
                </c:pt>
                <c:pt idx="326">
                  <c:v>9.92</c:v>
                </c:pt>
                <c:pt idx="327">
                  <c:v>9.91</c:v>
                </c:pt>
                <c:pt idx="328">
                  <c:v>9.92</c:v>
                </c:pt>
                <c:pt idx="329">
                  <c:v>9.92</c:v>
                </c:pt>
                <c:pt idx="332">
                  <c:v>10.02</c:v>
                </c:pt>
                <c:pt idx="333">
                  <c:v>9.8699999999999992</c:v>
                </c:pt>
                <c:pt idx="334">
                  <c:v>9.89</c:v>
                </c:pt>
                <c:pt idx="335">
                  <c:v>9.85</c:v>
                </c:pt>
                <c:pt idx="336">
                  <c:v>9.92</c:v>
                </c:pt>
                <c:pt idx="339">
                  <c:v>10</c:v>
                </c:pt>
                <c:pt idx="340">
                  <c:v>10.07</c:v>
                </c:pt>
                <c:pt idx="341">
                  <c:v>10.11</c:v>
                </c:pt>
                <c:pt idx="342">
                  <c:v>10.1</c:v>
                </c:pt>
                <c:pt idx="343">
                  <c:v>10.199999999999999</c:v>
                </c:pt>
                <c:pt idx="346">
                  <c:v>10.24</c:v>
                </c:pt>
                <c:pt idx="347">
                  <c:v>10.14</c:v>
                </c:pt>
                <c:pt idx="348">
                  <c:v>9.98</c:v>
                </c:pt>
                <c:pt idx="349">
                  <c:v>9.9700000000000006</c:v>
                </c:pt>
                <c:pt idx="350">
                  <c:v>10</c:v>
                </c:pt>
                <c:pt idx="353">
                  <c:v>9.91</c:v>
                </c:pt>
                <c:pt idx="354">
                  <c:v>9.99</c:v>
                </c:pt>
                <c:pt idx="355">
                  <c:v>9.9499999999999993</c:v>
                </c:pt>
                <c:pt idx="356">
                  <c:v>9.91</c:v>
                </c:pt>
                <c:pt idx="361">
                  <c:v>10.02</c:v>
                </c:pt>
                <c:pt idx="362">
                  <c:v>9.9499999999999993</c:v>
                </c:pt>
                <c:pt idx="363">
                  <c:v>9.98</c:v>
                </c:pt>
                <c:pt idx="367">
                  <c:v>9.9700000000000006</c:v>
                </c:pt>
                <c:pt idx="368">
                  <c:v>9.85</c:v>
                </c:pt>
                <c:pt idx="369">
                  <c:v>9.9</c:v>
                </c:pt>
                <c:pt idx="370">
                  <c:v>9.9700000000000006</c:v>
                </c:pt>
                <c:pt idx="371">
                  <c:v>9.9499999999999993</c:v>
                </c:pt>
                <c:pt idx="374">
                  <c:v>10.06</c:v>
                </c:pt>
                <c:pt idx="375">
                  <c:v>10</c:v>
                </c:pt>
                <c:pt idx="376">
                  <c:v>10.11</c:v>
                </c:pt>
                <c:pt idx="377">
                  <c:v>10.09</c:v>
                </c:pt>
                <c:pt idx="378">
                  <c:v>9.92</c:v>
                </c:pt>
                <c:pt idx="381">
                  <c:v>9.8699999999999992</c:v>
                </c:pt>
                <c:pt idx="382">
                  <c:v>9.8800000000000008</c:v>
                </c:pt>
                <c:pt idx="383">
                  <c:v>9.86</c:v>
                </c:pt>
                <c:pt idx="384">
                  <c:v>9.81</c:v>
                </c:pt>
                <c:pt idx="385">
                  <c:v>9.7200000000000006</c:v>
                </c:pt>
                <c:pt idx="388">
                  <c:v>9.64</c:v>
                </c:pt>
                <c:pt idx="389">
                  <c:v>9.67</c:v>
                </c:pt>
                <c:pt idx="390">
                  <c:v>9.58</c:v>
                </c:pt>
                <c:pt idx="391">
                  <c:v>9.43</c:v>
                </c:pt>
                <c:pt idx="392">
                  <c:v>9.33</c:v>
                </c:pt>
                <c:pt idx="395">
                  <c:v>9.2100000000000009</c:v>
                </c:pt>
                <c:pt idx="396">
                  <c:v>9.24</c:v>
                </c:pt>
                <c:pt idx="397">
                  <c:v>9.07</c:v>
                </c:pt>
                <c:pt idx="398">
                  <c:v>9.14</c:v>
                </c:pt>
                <c:pt idx="399">
                  <c:v>9.07</c:v>
                </c:pt>
                <c:pt idx="402">
                  <c:v>9.14</c:v>
                </c:pt>
                <c:pt idx="403">
                  <c:v>9.09</c:v>
                </c:pt>
                <c:pt idx="404">
                  <c:v>9.09</c:v>
                </c:pt>
                <c:pt idx="405">
                  <c:v>9.09</c:v>
                </c:pt>
                <c:pt idx="406">
                  <c:v>9.06</c:v>
                </c:pt>
                <c:pt idx="409">
                  <c:v>9.17</c:v>
                </c:pt>
                <c:pt idx="410">
                  <c:v>9.17</c:v>
                </c:pt>
                <c:pt idx="411">
                  <c:v>9.1300000000000008</c:v>
                </c:pt>
                <c:pt idx="412">
                  <c:v>9.2200000000000006</c:v>
                </c:pt>
                <c:pt idx="413">
                  <c:v>9.14</c:v>
                </c:pt>
                <c:pt idx="416">
                  <c:v>9.15</c:v>
                </c:pt>
                <c:pt idx="417">
                  <c:v>9.14</c:v>
                </c:pt>
                <c:pt idx="418">
                  <c:v>9.1199999999999992</c:v>
                </c:pt>
                <c:pt idx="419">
                  <c:v>9.16</c:v>
                </c:pt>
                <c:pt idx="420">
                  <c:v>9.14</c:v>
                </c:pt>
                <c:pt idx="423">
                  <c:v>9.09</c:v>
                </c:pt>
                <c:pt idx="424">
                  <c:v>9.0299999999999994</c:v>
                </c:pt>
                <c:pt idx="425">
                  <c:v>9.01</c:v>
                </c:pt>
                <c:pt idx="426">
                  <c:v>8.98</c:v>
                </c:pt>
                <c:pt idx="427">
                  <c:v>9.08</c:v>
                </c:pt>
                <c:pt idx="430">
                  <c:v>9.11</c:v>
                </c:pt>
                <c:pt idx="431">
                  <c:v>9.17</c:v>
                </c:pt>
                <c:pt idx="432">
                  <c:v>9.17</c:v>
                </c:pt>
                <c:pt idx="433">
                  <c:v>9.31</c:v>
                </c:pt>
                <c:pt idx="434">
                  <c:v>9.32</c:v>
                </c:pt>
                <c:pt idx="437">
                  <c:v>9.3699999999999992</c:v>
                </c:pt>
                <c:pt idx="438">
                  <c:v>9.32</c:v>
                </c:pt>
                <c:pt idx="439">
                  <c:v>9.34</c:v>
                </c:pt>
                <c:pt idx="440">
                  <c:v>9.34</c:v>
                </c:pt>
                <c:pt idx="441">
                  <c:v>9.27</c:v>
                </c:pt>
                <c:pt idx="444">
                  <c:v>9.42</c:v>
                </c:pt>
                <c:pt idx="445">
                  <c:v>9.43</c:v>
                </c:pt>
                <c:pt idx="446">
                  <c:v>9.4</c:v>
                </c:pt>
                <c:pt idx="447">
                  <c:v>9.4700000000000006</c:v>
                </c:pt>
                <c:pt idx="448">
                  <c:v>9.39</c:v>
                </c:pt>
                <c:pt idx="451">
                  <c:v>9.3699999999999992</c:v>
                </c:pt>
                <c:pt idx="452">
                  <c:v>9.3800000000000008</c:v>
                </c:pt>
                <c:pt idx="453">
                  <c:v>9.34</c:v>
                </c:pt>
                <c:pt idx="454">
                  <c:v>9.35</c:v>
                </c:pt>
                <c:pt idx="455">
                  <c:v>9.35</c:v>
                </c:pt>
                <c:pt idx="458">
                  <c:v>9.35</c:v>
                </c:pt>
                <c:pt idx="459">
                  <c:v>9.3699999999999992</c:v>
                </c:pt>
                <c:pt idx="460">
                  <c:v>9.35</c:v>
                </c:pt>
                <c:pt idx="461">
                  <c:v>9.2799999999999994</c:v>
                </c:pt>
                <c:pt idx="462">
                  <c:v>9.2799999999999994</c:v>
                </c:pt>
                <c:pt idx="465">
                  <c:v>9.07</c:v>
                </c:pt>
                <c:pt idx="466">
                  <c:v>9.15</c:v>
                </c:pt>
                <c:pt idx="467">
                  <c:v>9.1</c:v>
                </c:pt>
                <c:pt idx="468">
                  <c:v>9.14</c:v>
                </c:pt>
                <c:pt idx="469">
                  <c:v>9.14</c:v>
                </c:pt>
                <c:pt idx="472">
                  <c:v>9.1999999999999993</c:v>
                </c:pt>
                <c:pt idx="473">
                  <c:v>9.15</c:v>
                </c:pt>
                <c:pt idx="474">
                  <c:v>9.16</c:v>
                </c:pt>
                <c:pt idx="475">
                  <c:v>9.08</c:v>
                </c:pt>
                <c:pt idx="476">
                  <c:v>9.06</c:v>
                </c:pt>
                <c:pt idx="479">
                  <c:v>9.15</c:v>
                </c:pt>
                <c:pt idx="480">
                  <c:v>9.15</c:v>
                </c:pt>
                <c:pt idx="481">
                  <c:v>9.1300000000000008</c:v>
                </c:pt>
                <c:pt idx="482">
                  <c:v>9.24</c:v>
                </c:pt>
                <c:pt idx="483">
                  <c:v>9.3000000000000007</c:v>
                </c:pt>
                <c:pt idx="486">
                  <c:v>9.33</c:v>
                </c:pt>
                <c:pt idx="487">
                  <c:v>9.3800000000000008</c:v>
                </c:pt>
                <c:pt idx="488">
                  <c:v>9.3800000000000008</c:v>
                </c:pt>
                <c:pt idx="489">
                  <c:v>9.44</c:v>
                </c:pt>
                <c:pt idx="490">
                  <c:v>9.43</c:v>
                </c:pt>
                <c:pt idx="493">
                  <c:v>9.4700000000000006</c:v>
                </c:pt>
                <c:pt idx="494">
                  <c:v>9.31</c:v>
                </c:pt>
                <c:pt idx="495">
                  <c:v>9.23</c:v>
                </c:pt>
                <c:pt idx="496">
                  <c:v>9.23</c:v>
                </c:pt>
                <c:pt idx="497">
                  <c:v>9.2200000000000006</c:v>
                </c:pt>
                <c:pt idx="500">
                  <c:v>9.18</c:v>
                </c:pt>
                <c:pt idx="501">
                  <c:v>9.18</c:v>
                </c:pt>
                <c:pt idx="502">
                  <c:v>9.2799999999999994</c:v>
                </c:pt>
                <c:pt idx="503">
                  <c:v>9.31</c:v>
                </c:pt>
                <c:pt idx="504">
                  <c:v>9.24</c:v>
                </c:pt>
                <c:pt idx="507">
                  <c:v>9.24</c:v>
                </c:pt>
                <c:pt idx="508">
                  <c:v>9.2200000000000006</c:v>
                </c:pt>
                <c:pt idx="509">
                  <c:v>9.1199999999999992</c:v>
                </c:pt>
                <c:pt idx="510">
                  <c:v>9.11</c:v>
                </c:pt>
                <c:pt idx="511">
                  <c:v>9.1</c:v>
                </c:pt>
                <c:pt idx="514">
                  <c:v>9.0399999999999991</c:v>
                </c:pt>
                <c:pt idx="515">
                  <c:v>9.0399999999999991</c:v>
                </c:pt>
                <c:pt idx="516">
                  <c:v>9.09</c:v>
                </c:pt>
                <c:pt idx="517">
                  <c:v>9.08</c:v>
                </c:pt>
                <c:pt idx="518">
                  <c:v>9.09</c:v>
                </c:pt>
                <c:pt idx="521">
                  <c:v>9.06</c:v>
                </c:pt>
                <c:pt idx="522">
                  <c:v>9.06</c:v>
                </c:pt>
                <c:pt idx="523">
                  <c:v>9.02</c:v>
                </c:pt>
                <c:pt idx="524">
                  <c:v>9.01</c:v>
                </c:pt>
                <c:pt idx="525">
                  <c:v>8.98</c:v>
                </c:pt>
                <c:pt idx="528">
                  <c:v>9</c:v>
                </c:pt>
                <c:pt idx="529">
                  <c:v>8.8800000000000008</c:v>
                </c:pt>
                <c:pt idx="530">
                  <c:v>8.83</c:v>
                </c:pt>
                <c:pt idx="531">
                  <c:v>8.86</c:v>
                </c:pt>
                <c:pt idx="532">
                  <c:v>8.89</c:v>
                </c:pt>
                <c:pt idx="535">
                  <c:v>8.92</c:v>
                </c:pt>
                <c:pt idx="536">
                  <c:v>8.8800000000000008</c:v>
                </c:pt>
                <c:pt idx="537">
                  <c:v>8.8000000000000007</c:v>
                </c:pt>
                <c:pt idx="538">
                  <c:v>8.7799999999999994</c:v>
                </c:pt>
                <c:pt idx="539">
                  <c:v>8.83</c:v>
                </c:pt>
                <c:pt idx="542">
                  <c:v>8.92</c:v>
                </c:pt>
                <c:pt idx="543">
                  <c:v>8.91</c:v>
                </c:pt>
                <c:pt idx="544">
                  <c:v>8.8699999999999992</c:v>
                </c:pt>
                <c:pt idx="545">
                  <c:v>8.85</c:v>
                </c:pt>
                <c:pt idx="546">
                  <c:v>8.81</c:v>
                </c:pt>
                <c:pt idx="549">
                  <c:v>8.77</c:v>
                </c:pt>
                <c:pt idx="550">
                  <c:v>8.81</c:v>
                </c:pt>
                <c:pt idx="551">
                  <c:v>8.81</c:v>
                </c:pt>
                <c:pt idx="552">
                  <c:v>8.84</c:v>
                </c:pt>
                <c:pt idx="553">
                  <c:v>8.7899999999999991</c:v>
                </c:pt>
                <c:pt idx="556">
                  <c:v>8.83</c:v>
                </c:pt>
                <c:pt idx="557">
                  <c:v>8.84</c:v>
                </c:pt>
                <c:pt idx="558">
                  <c:v>8.91</c:v>
                </c:pt>
                <c:pt idx="559">
                  <c:v>8.91</c:v>
                </c:pt>
                <c:pt idx="560">
                  <c:v>8.93</c:v>
                </c:pt>
                <c:pt idx="563">
                  <c:v>9.06</c:v>
                </c:pt>
                <c:pt idx="564">
                  <c:v>9.07</c:v>
                </c:pt>
                <c:pt idx="565">
                  <c:v>9.02</c:v>
                </c:pt>
                <c:pt idx="566">
                  <c:v>9.0500000000000007</c:v>
                </c:pt>
                <c:pt idx="567">
                  <c:v>9.0500000000000007</c:v>
                </c:pt>
                <c:pt idx="570">
                  <c:v>9.0500000000000007</c:v>
                </c:pt>
                <c:pt idx="571">
                  <c:v>9.0399999999999991</c:v>
                </c:pt>
                <c:pt idx="572">
                  <c:v>9.06</c:v>
                </c:pt>
                <c:pt idx="573">
                  <c:v>9.09</c:v>
                </c:pt>
                <c:pt idx="574">
                  <c:v>9.0299999999999994</c:v>
                </c:pt>
                <c:pt idx="577">
                  <c:v>9.0500000000000007</c:v>
                </c:pt>
                <c:pt idx="578">
                  <c:v>9.02</c:v>
                </c:pt>
                <c:pt idx="579">
                  <c:v>9.01</c:v>
                </c:pt>
                <c:pt idx="580">
                  <c:v>8.99</c:v>
                </c:pt>
                <c:pt idx="581">
                  <c:v>9.01</c:v>
                </c:pt>
                <c:pt idx="584">
                  <c:v>9.0299999999999994</c:v>
                </c:pt>
                <c:pt idx="585">
                  <c:v>8.98</c:v>
                </c:pt>
                <c:pt idx="586">
                  <c:v>9.15</c:v>
                </c:pt>
                <c:pt idx="587">
                  <c:v>9.23</c:v>
                </c:pt>
                <c:pt idx="588">
                  <c:v>9.25</c:v>
                </c:pt>
                <c:pt idx="592">
                  <c:v>9.32</c:v>
                </c:pt>
                <c:pt idx="593">
                  <c:v>9.2100000000000009</c:v>
                </c:pt>
                <c:pt idx="594">
                  <c:v>9.26</c:v>
                </c:pt>
                <c:pt idx="595">
                  <c:v>9.26</c:v>
                </c:pt>
                <c:pt idx="598">
                  <c:v>9.3000000000000007</c:v>
                </c:pt>
                <c:pt idx="599">
                  <c:v>9.34</c:v>
                </c:pt>
                <c:pt idx="600">
                  <c:v>9.34</c:v>
                </c:pt>
                <c:pt idx="601">
                  <c:v>9.41</c:v>
                </c:pt>
                <c:pt idx="602">
                  <c:v>9.39</c:v>
                </c:pt>
                <c:pt idx="605">
                  <c:v>9.36</c:v>
                </c:pt>
                <c:pt idx="606">
                  <c:v>9.32</c:v>
                </c:pt>
                <c:pt idx="607">
                  <c:v>9.34</c:v>
                </c:pt>
                <c:pt idx="608">
                  <c:v>9.3800000000000008</c:v>
                </c:pt>
                <c:pt idx="609">
                  <c:v>9.2899999999999991</c:v>
                </c:pt>
                <c:pt idx="612">
                  <c:v>9.26</c:v>
                </c:pt>
                <c:pt idx="613">
                  <c:v>9.2899999999999991</c:v>
                </c:pt>
                <c:pt idx="614">
                  <c:v>9.1999999999999993</c:v>
                </c:pt>
                <c:pt idx="615">
                  <c:v>9.2100000000000009</c:v>
                </c:pt>
                <c:pt idx="616">
                  <c:v>9.1300000000000008</c:v>
                </c:pt>
                <c:pt idx="619">
                  <c:v>9.0399999999999991</c:v>
                </c:pt>
                <c:pt idx="620">
                  <c:v>9.06</c:v>
                </c:pt>
                <c:pt idx="621">
                  <c:v>9.01</c:v>
                </c:pt>
                <c:pt idx="622">
                  <c:v>8.86</c:v>
                </c:pt>
                <c:pt idx="623">
                  <c:v>8.93</c:v>
                </c:pt>
                <c:pt idx="626">
                  <c:v>8.9</c:v>
                </c:pt>
                <c:pt idx="627">
                  <c:v>8.94</c:v>
                </c:pt>
                <c:pt idx="628">
                  <c:v>8.85</c:v>
                </c:pt>
                <c:pt idx="629">
                  <c:v>8.7799999999999994</c:v>
                </c:pt>
                <c:pt idx="630">
                  <c:v>8.92</c:v>
                </c:pt>
                <c:pt idx="633">
                  <c:v>8.84</c:v>
                </c:pt>
                <c:pt idx="634">
                  <c:v>8.85</c:v>
                </c:pt>
                <c:pt idx="635">
                  <c:v>8.9</c:v>
                </c:pt>
                <c:pt idx="636">
                  <c:v>8.85</c:v>
                </c:pt>
                <c:pt idx="637">
                  <c:v>8.77</c:v>
                </c:pt>
                <c:pt idx="640">
                  <c:v>8.74</c:v>
                </c:pt>
                <c:pt idx="641">
                  <c:v>8.82</c:v>
                </c:pt>
                <c:pt idx="642">
                  <c:v>8.7899999999999991</c:v>
                </c:pt>
                <c:pt idx="643">
                  <c:v>8.82</c:v>
                </c:pt>
                <c:pt idx="644">
                  <c:v>8.75</c:v>
                </c:pt>
                <c:pt idx="647">
                  <c:v>8.7100000000000009</c:v>
                </c:pt>
                <c:pt idx="648">
                  <c:v>8.6999999999999993</c:v>
                </c:pt>
                <c:pt idx="649">
                  <c:v>8.75</c:v>
                </c:pt>
                <c:pt idx="650">
                  <c:v>8.7899999999999991</c:v>
                </c:pt>
                <c:pt idx="651">
                  <c:v>8.74</c:v>
                </c:pt>
                <c:pt idx="654">
                  <c:v>8.89</c:v>
                </c:pt>
                <c:pt idx="655">
                  <c:v>8.86</c:v>
                </c:pt>
                <c:pt idx="656">
                  <c:v>8.82</c:v>
                </c:pt>
                <c:pt idx="657">
                  <c:v>8.85</c:v>
                </c:pt>
                <c:pt idx="658">
                  <c:v>8.85</c:v>
                </c:pt>
                <c:pt idx="661">
                  <c:v>8.86</c:v>
                </c:pt>
                <c:pt idx="662">
                  <c:v>8.81</c:v>
                </c:pt>
                <c:pt idx="663">
                  <c:v>8.75</c:v>
                </c:pt>
                <c:pt idx="664">
                  <c:v>8.64</c:v>
                </c:pt>
                <c:pt idx="665">
                  <c:v>8.61</c:v>
                </c:pt>
                <c:pt idx="668">
                  <c:v>8.61</c:v>
                </c:pt>
                <c:pt idx="669">
                  <c:v>8.61</c:v>
                </c:pt>
                <c:pt idx="670">
                  <c:v>8.58</c:v>
                </c:pt>
                <c:pt idx="671">
                  <c:v>8.67</c:v>
                </c:pt>
                <c:pt idx="672">
                  <c:v>8.69</c:v>
                </c:pt>
                <c:pt idx="675">
                  <c:v>8.75</c:v>
                </c:pt>
                <c:pt idx="676">
                  <c:v>8.7100000000000009</c:v>
                </c:pt>
                <c:pt idx="677">
                  <c:v>8.7799999999999994</c:v>
                </c:pt>
                <c:pt idx="678">
                  <c:v>8.8000000000000007</c:v>
                </c:pt>
                <c:pt idx="682">
                  <c:v>8.86</c:v>
                </c:pt>
                <c:pt idx="683">
                  <c:v>8.84</c:v>
                </c:pt>
                <c:pt idx="684">
                  <c:v>8.83</c:v>
                </c:pt>
                <c:pt idx="685">
                  <c:v>8.82</c:v>
                </c:pt>
                <c:pt idx="686">
                  <c:v>8.8000000000000007</c:v>
                </c:pt>
                <c:pt idx="689">
                  <c:v>8.76</c:v>
                </c:pt>
                <c:pt idx="690">
                  <c:v>8.7899999999999991</c:v>
                </c:pt>
                <c:pt idx="691">
                  <c:v>8.7799999999999994</c:v>
                </c:pt>
                <c:pt idx="692">
                  <c:v>8.73</c:v>
                </c:pt>
                <c:pt idx="693">
                  <c:v>8.75</c:v>
                </c:pt>
                <c:pt idx="696">
                  <c:v>8.75</c:v>
                </c:pt>
                <c:pt idx="697">
                  <c:v>8.76</c:v>
                </c:pt>
                <c:pt idx="698">
                  <c:v>8.66</c:v>
                </c:pt>
                <c:pt idx="699">
                  <c:v>8.73</c:v>
                </c:pt>
                <c:pt idx="700">
                  <c:v>8.73</c:v>
                </c:pt>
                <c:pt idx="703">
                  <c:v>8.7899999999999991</c:v>
                </c:pt>
                <c:pt idx="704">
                  <c:v>8.74</c:v>
                </c:pt>
                <c:pt idx="705">
                  <c:v>8.6999999999999993</c:v>
                </c:pt>
                <c:pt idx="706">
                  <c:v>8.6999999999999993</c:v>
                </c:pt>
                <c:pt idx="707">
                  <c:v>8.6999999999999993</c:v>
                </c:pt>
                <c:pt idx="710">
                  <c:v>8.7200000000000006</c:v>
                </c:pt>
                <c:pt idx="711">
                  <c:v>8.75</c:v>
                </c:pt>
                <c:pt idx="712">
                  <c:v>8.7899999999999991</c:v>
                </c:pt>
                <c:pt idx="713">
                  <c:v>8.82</c:v>
                </c:pt>
                <c:pt idx="714">
                  <c:v>8.73</c:v>
                </c:pt>
                <c:pt idx="717">
                  <c:v>8.7200000000000006</c:v>
                </c:pt>
                <c:pt idx="718">
                  <c:v>8.66</c:v>
                </c:pt>
                <c:pt idx="719">
                  <c:v>8.65</c:v>
                </c:pt>
                <c:pt idx="720">
                  <c:v>8.6300000000000008</c:v>
                </c:pt>
                <c:pt idx="721">
                  <c:v>8.6199999999999992</c:v>
                </c:pt>
                <c:pt idx="724">
                  <c:v>8.6199999999999992</c:v>
                </c:pt>
                <c:pt idx="725">
                  <c:v>8.6300000000000008</c:v>
                </c:pt>
                <c:pt idx="726">
                  <c:v>8.68</c:v>
                </c:pt>
                <c:pt idx="727">
                  <c:v>8.69</c:v>
                </c:pt>
                <c:pt idx="728">
                  <c:v>8.6300000000000008</c:v>
                </c:pt>
                <c:pt idx="732">
                  <c:v>8.66</c:v>
                </c:pt>
                <c:pt idx="733">
                  <c:v>8.6300000000000008</c:v>
                </c:pt>
                <c:pt idx="734">
                  <c:v>8.65</c:v>
                </c:pt>
                <c:pt idx="735">
                  <c:v>8.64</c:v>
                </c:pt>
                <c:pt idx="738">
                  <c:v>8.57</c:v>
                </c:pt>
                <c:pt idx="739">
                  <c:v>8.57</c:v>
                </c:pt>
                <c:pt idx="740">
                  <c:v>8.51</c:v>
                </c:pt>
                <c:pt idx="741">
                  <c:v>8.5</c:v>
                </c:pt>
                <c:pt idx="742">
                  <c:v>8.48</c:v>
                </c:pt>
                <c:pt idx="746">
                  <c:v>8.5399999999999991</c:v>
                </c:pt>
                <c:pt idx="747">
                  <c:v>8.5500000000000007</c:v>
                </c:pt>
                <c:pt idx="748">
                  <c:v>8.61</c:v>
                </c:pt>
                <c:pt idx="749">
                  <c:v>8.59</c:v>
                </c:pt>
                <c:pt idx="752">
                  <c:v>8.5500000000000007</c:v>
                </c:pt>
                <c:pt idx="754">
                  <c:v>8.5299999999999994</c:v>
                </c:pt>
                <c:pt idx="755">
                  <c:v>8.57</c:v>
                </c:pt>
                <c:pt idx="756">
                  <c:v>8.59</c:v>
                </c:pt>
                <c:pt idx="759">
                  <c:v>8.6300000000000008</c:v>
                </c:pt>
                <c:pt idx="760">
                  <c:v>8.69</c:v>
                </c:pt>
                <c:pt idx="763">
                  <c:v>8.75</c:v>
                </c:pt>
                <c:pt idx="766">
                  <c:v>8.86</c:v>
                </c:pt>
                <c:pt idx="767">
                  <c:v>8.9</c:v>
                </c:pt>
                <c:pt idx="768">
                  <c:v>8.83</c:v>
                </c:pt>
                <c:pt idx="769">
                  <c:v>8.83</c:v>
                </c:pt>
                <c:pt idx="770">
                  <c:v>8.86</c:v>
                </c:pt>
                <c:pt idx="773">
                  <c:v>8.9499999999999993</c:v>
                </c:pt>
                <c:pt idx="774">
                  <c:v>8.99</c:v>
                </c:pt>
                <c:pt idx="775">
                  <c:v>9.06</c:v>
                </c:pt>
                <c:pt idx="776">
                  <c:v>9.01</c:v>
                </c:pt>
                <c:pt idx="777">
                  <c:v>9.06</c:v>
                </c:pt>
                <c:pt idx="780">
                  <c:v>9.1</c:v>
                </c:pt>
                <c:pt idx="781">
                  <c:v>9.1300000000000008</c:v>
                </c:pt>
                <c:pt idx="782">
                  <c:v>9.19</c:v>
                </c:pt>
                <c:pt idx="783">
                  <c:v>9.2799999999999994</c:v>
                </c:pt>
                <c:pt idx="784">
                  <c:v>9.2799999999999994</c:v>
                </c:pt>
                <c:pt idx="787">
                  <c:v>9.33</c:v>
                </c:pt>
                <c:pt idx="788">
                  <c:v>9.19</c:v>
                </c:pt>
                <c:pt idx="789">
                  <c:v>9.19</c:v>
                </c:pt>
                <c:pt idx="790">
                  <c:v>9.25</c:v>
                </c:pt>
                <c:pt idx="791">
                  <c:v>9.19</c:v>
                </c:pt>
                <c:pt idx="794">
                  <c:v>9.08</c:v>
                </c:pt>
                <c:pt idx="795">
                  <c:v>9.09</c:v>
                </c:pt>
                <c:pt idx="796">
                  <c:v>9.1199999999999992</c:v>
                </c:pt>
                <c:pt idx="797">
                  <c:v>9.08</c:v>
                </c:pt>
                <c:pt idx="798">
                  <c:v>9.15</c:v>
                </c:pt>
                <c:pt idx="801">
                  <c:v>9.18</c:v>
                </c:pt>
                <c:pt idx="802">
                  <c:v>9.1199999999999992</c:v>
                </c:pt>
                <c:pt idx="803">
                  <c:v>9.02</c:v>
                </c:pt>
                <c:pt idx="804">
                  <c:v>8.98</c:v>
                </c:pt>
                <c:pt idx="805">
                  <c:v>9.1300000000000008</c:v>
                </c:pt>
                <c:pt idx="808">
                  <c:v>9.17</c:v>
                </c:pt>
                <c:pt idx="809">
                  <c:v>9.1</c:v>
                </c:pt>
                <c:pt idx="810">
                  <c:v>9.0500000000000007</c:v>
                </c:pt>
                <c:pt idx="811">
                  <c:v>9.0399999999999991</c:v>
                </c:pt>
                <c:pt idx="816">
                  <c:v>9.0299999999999994</c:v>
                </c:pt>
                <c:pt idx="817">
                  <c:v>9.0399999999999991</c:v>
                </c:pt>
                <c:pt idx="818">
                  <c:v>9.01</c:v>
                </c:pt>
                <c:pt idx="819">
                  <c:v>9</c:v>
                </c:pt>
                <c:pt idx="822">
                  <c:v>8.92</c:v>
                </c:pt>
                <c:pt idx="823">
                  <c:v>8.93</c:v>
                </c:pt>
                <c:pt idx="824">
                  <c:v>8.92</c:v>
                </c:pt>
                <c:pt idx="825">
                  <c:v>8.93</c:v>
                </c:pt>
                <c:pt idx="826">
                  <c:v>8.93</c:v>
                </c:pt>
                <c:pt idx="829">
                  <c:v>8.98</c:v>
                </c:pt>
                <c:pt idx="830">
                  <c:v>8.9600000000000009</c:v>
                </c:pt>
                <c:pt idx="831">
                  <c:v>8.9499999999999993</c:v>
                </c:pt>
                <c:pt idx="832">
                  <c:v>8.94</c:v>
                </c:pt>
                <c:pt idx="833">
                  <c:v>8.86</c:v>
                </c:pt>
                <c:pt idx="836">
                  <c:v>8.82</c:v>
                </c:pt>
                <c:pt idx="837">
                  <c:v>8.73</c:v>
                </c:pt>
                <c:pt idx="838">
                  <c:v>8.68</c:v>
                </c:pt>
                <c:pt idx="839">
                  <c:v>8.6300000000000008</c:v>
                </c:pt>
                <c:pt idx="840">
                  <c:v>8.7799999999999994</c:v>
                </c:pt>
                <c:pt idx="843">
                  <c:v>8.77</c:v>
                </c:pt>
                <c:pt idx="844">
                  <c:v>8.77</c:v>
                </c:pt>
                <c:pt idx="845">
                  <c:v>8.8000000000000007</c:v>
                </c:pt>
                <c:pt idx="846">
                  <c:v>8.83</c:v>
                </c:pt>
                <c:pt idx="847">
                  <c:v>8.7200000000000006</c:v>
                </c:pt>
                <c:pt idx="851">
                  <c:v>8.75</c:v>
                </c:pt>
                <c:pt idx="852">
                  <c:v>8.7100000000000009</c:v>
                </c:pt>
                <c:pt idx="853">
                  <c:v>8.7100000000000009</c:v>
                </c:pt>
                <c:pt idx="854">
                  <c:v>8.68</c:v>
                </c:pt>
                <c:pt idx="858">
                  <c:v>8.8000000000000007</c:v>
                </c:pt>
                <c:pt idx="859">
                  <c:v>8.84</c:v>
                </c:pt>
                <c:pt idx="860">
                  <c:v>8.86</c:v>
                </c:pt>
                <c:pt idx="861">
                  <c:v>8.7899999999999991</c:v>
                </c:pt>
                <c:pt idx="865">
                  <c:v>8.83</c:v>
                </c:pt>
                <c:pt idx="866">
                  <c:v>8.8699999999999992</c:v>
                </c:pt>
                <c:pt idx="867">
                  <c:v>8.84</c:v>
                </c:pt>
                <c:pt idx="868">
                  <c:v>8.7799999999999994</c:v>
                </c:pt>
                <c:pt idx="871">
                  <c:v>8.81</c:v>
                </c:pt>
                <c:pt idx="872">
                  <c:v>8.77</c:v>
                </c:pt>
                <c:pt idx="873">
                  <c:v>8.7899999999999991</c:v>
                </c:pt>
                <c:pt idx="874">
                  <c:v>8.7899999999999991</c:v>
                </c:pt>
                <c:pt idx="875">
                  <c:v>8.7799999999999994</c:v>
                </c:pt>
                <c:pt idx="878">
                  <c:v>8.83</c:v>
                </c:pt>
                <c:pt idx="879">
                  <c:v>8.85</c:v>
                </c:pt>
                <c:pt idx="880">
                  <c:v>8.83</c:v>
                </c:pt>
                <c:pt idx="881">
                  <c:v>8.84</c:v>
                </c:pt>
                <c:pt idx="882">
                  <c:v>8.7799999999999994</c:v>
                </c:pt>
                <c:pt idx="885">
                  <c:v>8.74</c:v>
                </c:pt>
                <c:pt idx="886">
                  <c:v>8.76</c:v>
                </c:pt>
                <c:pt idx="887">
                  <c:v>8.7200000000000006</c:v>
                </c:pt>
                <c:pt idx="888">
                  <c:v>8.74</c:v>
                </c:pt>
                <c:pt idx="889">
                  <c:v>8.75</c:v>
                </c:pt>
                <c:pt idx="892">
                  <c:v>8.6999999999999993</c:v>
                </c:pt>
                <c:pt idx="893">
                  <c:v>8.68</c:v>
                </c:pt>
                <c:pt idx="894">
                  <c:v>8.6199999999999992</c:v>
                </c:pt>
                <c:pt idx="895">
                  <c:v>8.61</c:v>
                </c:pt>
                <c:pt idx="896">
                  <c:v>8.65</c:v>
                </c:pt>
                <c:pt idx="899">
                  <c:v>8.67</c:v>
                </c:pt>
                <c:pt idx="900">
                  <c:v>8.6300000000000008</c:v>
                </c:pt>
                <c:pt idx="901">
                  <c:v>8.64</c:v>
                </c:pt>
                <c:pt idx="902">
                  <c:v>8.6300000000000008</c:v>
                </c:pt>
                <c:pt idx="903">
                  <c:v>8.65</c:v>
                </c:pt>
                <c:pt idx="906">
                  <c:v>8.6199999999999992</c:v>
                </c:pt>
                <c:pt idx="907">
                  <c:v>8.61</c:v>
                </c:pt>
                <c:pt idx="908">
                  <c:v>8.65</c:v>
                </c:pt>
                <c:pt idx="909">
                  <c:v>8.6999999999999993</c:v>
                </c:pt>
                <c:pt idx="910">
                  <c:v>8.74</c:v>
                </c:pt>
                <c:pt idx="913">
                  <c:v>8.74</c:v>
                </c:pt>
                <c:pt idx="914">
                  <c:v>8.75</c:v>
                </c:pt>
                <c:pt idx="915">
                  <c:v>8.73</c:v>
                </c:pt>
                <c:pt idx="916">
                  <c:v>8.69</c:v>
                </c:pt>
                <c:pt idx="917">
                  <c:v>8.66</c:v>
                </c:pt>
                <c:pt idx="920">
                  <c:v>8.6</c:v>
                </c:pt>
                <c:pt idx="921">
                  <c:v>8.59</c:v>
                </c:pt>
                <c:pt idx="922">
                  <c:v>8.57</c:v>
                </c:pt>
                <c:pt idx="923">
                  <c:v>8.56</c:v>
                </c:pt>
                <c:pt idx="927">
                  <c:v>8.58</c:v>
                </c:pt>
                <c:pt idx="928">
                  <c:v>8.59</c:v>
                </c:pt>
                <c:pt idx="929">
                  <c:v>8.56</c:v>
                </c:pt>
                <c:pt idx="930">
                  <c:v>8.51</c:v>
                </c:pt>
                <c:pt idx="931">
                  <c:v>8.5299999999999994</c:v>
                </c:pt>
                <c:pt idx="934">
                  <c:v>8.5399999999999991</c:v>
                </c:pt>
                <c:pt idx="935">
                  <c:v>8.52</c:v>
                </c:pt>
                <c:pt idx="936">
                  <c:v>8.4700000000000006</c:v>
                </c:pt>
                <c:pt idx="937">
                  <c:v>8.44</c:v>
                </c:pt>
                <c:pt idx="941">
                  <c:v>8.36</c:v>
                </c:pt>
                <c:pt idx="942">
                  <c:v>8.33</c:v>
                </c:pt>
                <c:pt idx="943">
                  <c:v>8.32</c:v>
                </c:pt>
                <c:pt idx="944">
                  <c:v>8.32</c:v>
                </c:pt>
                <c:pt idx="945">
                  <c:v>8.35</c:v>
                </c:pt>
                <c:pt idx="948">
                  <c:v>8.3699999999999992</c:v>
                </c:pt>
                <c:pt idx="949">
                  <c:v>8.32</c:v>
                </c:pt>
                <c:pt idx="950">
                  <c:v>8.32</c:v>
                </c:pt>
                <c:pt idx="951">
                  <c:v>8.3000000000000007</c:v>
                </c:pt>
                <c:pt idx="952">
                  <c:v>8.24</c:v>
                </c:pt>
                <c:pt idx="957">
                  <c:v>8.34</c:v>
                </c:pt>
                <c:pt idx="958">
                  <c:v>8.33</c:v>
                </c:pt>
                <c:pt idx="959">
                  <c:v>8.44</c:v>
                </c:pt>
                <c:pt idx="962">
                  <c:v>8.41</c:v>
                </c:pt>
                <c:pt idx="963">
                  <c:v>8.48</c:v>
                </c:pt>
                <c:pt idx="964">
                  <c:v>8.4700000000000006</c:v>
                </c:pt>
                <c:pt idx="965">
                  <c:v>8.42</c:v>
                </c:pt>
                <c:pt idx="966">
                  <c:v>8.4</c:v>
                </c:pt>
                <c:pt idx="969">
                  <c:v>8.43</c:v>
                </c:pt>
                <c:pt idx="970">
                  <c:v>8.4700000000000006</c:v>
                </c:pt>
                <c:pt idx="971">
                  <c:v>8.43</c:v>
                </c:pt>
                <c:pt idx="972">
                  <c:v>8.41</c:v>
                </c:pt>
                <c:pt idx="973">
                  <c:v>8.43</c:v>
                </c:pt>
                <c:pt idx="976">
                  <c:v>8.41</c:v>
                </c:pt>
                <c:pt idx="977">
                  <c:v>8.44</c:v>
                </c:pt>
                <c:pt idx="978">
                  <c:v>8.4600000000000009</c:v>
                </c:pt>
                <c:pt idx="979">
                  <c:v>8.44</c:v>
                </c:pt>
                <c:pt idx="980">
                  <c:v>8.43</c:v>
                </c:pt>
                <c:pt idx="983">
                  <c:v>8.43</c:v>
                </c:pt>
                <c:pt idx="984">
                  <c:v>8.49</c:v>
                </c:pt>
                <c:pt idx="985">
                  <c:v>8.56</c:v>
                </c:pt>
                <c:pt idx="986">
                  <c:v>8.58</c:v>
                </c:pt>
                <c:pt idx="987">
                  <c:v>8.5500000000000007</c:v>
                </c:pt>
                <c:pt idx="990">
                  <c:v>8.59</c:v>
                </c:pt>
                <c:pt idx="991">
                  <c:v>8.56</c:v>
                </c:pt>
                <c:pt idx="992">
                  <c:v>8.5500000000000007</c:v>
                </c:pt>
                <c:pt idx="993">
                  <c:v>8.58</c:v>
                </c:pt>
                <c:pt idx="994">
                  <c:v>8.6</c:v>
                </c:pt>
                <c:pt idx="997">
                  <c:v>8.67</c:v>
                </c:pt>
                <c:pt idx="998">
                  <c:v>8.6999999999999993</c:v>
                </c:pt>
                <c:pt idx="999">
                  <c:v>8.6999999999999993</c:v>
                </c:pt>
                <c:pt idx="1000">
                  <c:v>8.7200000000000006</c:v>
                </c:pt>
                <c:pt idx="1001">
                  <c:v>8.83</c:v>
                </c:pt>
                <c:pt idx="1004">
                  <c:v>8.86</c:v>
                </c:pt>
                <c:pt idx="1005">
                  <c:v>8.7899999999999991</c:v>
                </c:pt>
                <c:pt idx="1006">
                  <c:v>8.82</c:v>
                </c:pt>
                <c:pt idx="1007">
                  <c:v>8.8699999999999992</c:v>
                </c:pt>
                <c:pt idx="1008">
                  <c:v>8.74</c:v>
                </c:pt>
                <c:pt idx="1011">
                  <c:v>8.6999999999999993</c:v>
                </c:pt>
                <c:pt idx="1012">
                  <c:v>8.73</c:v>
                </c:pt>
                <c:pt idx="1013">
                  <c:v>8.84</c:v>
                </c:pt>
                <c:pt idx="1014">
                  <c:v>8.8800000000000008</c:v>
                </c:pt>
                <c:pt idx="1015">
                  <c:v>8.9</c:v>
                </c:pt>
                <c:pt idx="1018">
                  <c:v>8.8000000000000007</c:v>
                </c:pt>
                <c:pt idx="1019">
                  <c:v>8.82</c:v>
                </c:pt>
                <c:pt idx="1020">
                  <c:v>8.82</c:v>
                </c:pt>
                <c:pt idx="1021">
                  <c:v>8.8000000000000007</c:v>
                </c:pt>
                <c:pt idx="1022">
                  <c:v>8.7799999999999994</c:v>
                </c:pt>
                <c:pt idx="1025">
                  <c:v>8.81</c:v>
                </c:pt>
                <c:pt idx="1026">
                  <c:v>8.7799999999999994</c:v>
                </c:pt>
                <c:pt idx="1027">
                  <c:v>8.7899999999999991</c:v>
                </c:pt>
                <c:pt idx="1028">
                  <c:v>8.81</c:v>
                </c:pt>
                <c:pt idx="1029">
                  <c:v>8.86</c:v>
                </c:pt>
                <c:pt idx="1032">
                  <c:v>8.94</c:v>
                </c:pt>
                <c:pt idx="1033">
                  <c:v>8.9499999999999993</c:v>
                </c:pt>
                <c:pt idx="1035">
                  <c:v>9.01</c:v>
                </c:pt>
                <c:pt idx="1036">
                  <c:v>9.0500000000000007</c:v>
                </c:pt>
                <c:pt idx="1039">
                  <c:v>9.15</c:v>
                </c:pt>
                <c:pt idx="1040">
                  <c:v>9.15</c:v>
                </c:pt>
                <c:pt idx="1041">
                  <c:v>8.98</c:v>
                </c:pt>
                <c:pt idx="1042">
                  <c:v>8.89</c:v>
                </c:pt>
                <c:pt idx="1043">
                  <c:v>8.94</c:v>
                </c:pt>
                <c:pt idx="1046">
                  <c:v>9.06</c:v>
                </c:pt>
                <c:pt idx="1047">
                  <c:v>8.9700000000000006</c:v>
                </c:pt>
                <c:pt idx="1048">
                  <c:v>8.9499999999999993</c:v>
                </c:pt>
                <c:pt idx="1049">
                  <c:v>8.99</c:v>
                </c:pt>
                <c:pt idx="1050">
                  <c:v>9.07</c:v>
                </c:pt>
                <c:pt idx="1053">
                  <c:v>9.07</c:v>
                </c:pt>
                <c:pt idx="1054">
                  <c:v>9.16</c:v>
                </c:pt>
                <c:pt idx="1055">
                  <c:v>9.1300000000000008</c:v>
                </c:pt>
                <c:pt idx="1056">
                  <c:v>9.08</c:v>
                </c:pt>
                <c:pt idx="1057">
                  <c:v>9.0299999999999994</c:v>
                </c:pt>
                <c:pt idx="1060">
                  <c:v>9.14</c:v>
                </c:pt>
                <c:pt idx="1061">
                  <c:v>9.17</c:v>
                </c:pt>
                <c:pt idx="1062">
                  <c:v>9.17</c:v>
                </c:pt>
                <c:pt idx="1063">
                  <c:v>9.14</c:v>
                </c:pt>
                <c:pt idx="1064">
                  <c:v>9.06</c:v>
                </c:pt>
                <c:pt idx="1067">
                  <c:v>9.0500000000000007</c:v>
                </c:pt>
                <c:pt idx="1068">
                  <c:v>9.01</c:v>
                </c:pt>
                <c:pt idx="1069">
                  <c:v>9</c:v>
                </c:pt>
                <c:pt idx="1070">
                  <c:v>9.06</c:v>
                </c:pt>
                <c:pt idx="1071">
                  <c:v>9.0500000000000007</c:v>
                </c:pt>
                <c:pt idx="1074">
                  <c:v>9.0299999999999994</c:v>
                </c:pt>
                <c:pt idx="1075">
                  <c:v>9.07</c:v>
                </c:pt>
                <c:pt idx="1076">
                  <c:v>9.11</c:v>
                </c:pt>
                <c:pt idx="1077">
                  <c:v>9.0500000000000007</c:v>
                </c:pt>
                <c:pt idx="1078">
                  <c:v>9</c:v>
                </c:pt>
                <c:pt idx="1081">
                  <c:v>9.1300000000000008</c:v>
                </c:pt>
                <c:pt idx="1082">
                  <c:v>9.1300000000000008</c:v>
                </c:pt>
                <c:pt idx="1083">
                  <c:v>9.14</c:v>
                </c:pt>
                <c:pt idx="1084">
                  <c:v>9.1300000000000008</c:v>
                </c:pt>
                <c:pt idx="1085">
                  <c:v>9.1199999999999992</c:v>
                </c:pt>
                <c:pt idx="1089">
                  <c:v>9.2200000000000006</c:v>
                </c:pt>
                <c:pt idx="1090">
                  <c:v>9.32</c:v>
                </c:pt>
                <c:pt idx="1091">
                  <c:v>9.35</c:v>
                </c:pt>
                <c:pt idx="1092">
                  <c:v>9.34</c:v>
                </c:pt>
                <c:pt idx="1096">
                  <c:v>9.49</c:v>
                </c:pt>
                <c:pt idx="1097">
                  <c:v>9.5399999999999991</c:v>
                </c:pt>
                <c:pt idx="1098">
                  <c:v>9.52</c:v>
                </c:pt>
                <c:pt idx="1099">
                  <c:v>9.5</c:v>
                </c:pt>
                <c:pt idx="1102">
                  <c:v>9.6</c:v>
                </c:pt>
                <c:pt idx="1103">
                  <c:v>9.5500000000000007</c:v>
                </c:pt>
                <c:pt idx="1104">
                  <c:v>9.5500000000000007</c:v>
                </c:pt>
                <c:pt idx="1105">
                  <c:v>9.44</c:v>
                </c:pt>
                <c:pt idx="1106">
                  <c:v>9.4499999999999993</c:v>
                </c:pt>
                <c:pt idx="1109">
                  <c:v>9.5</c:v>
                </c:pt>
                <c:pt idx="1110">
                  <c:v>9.52</c:v>
                </c:pt>
                <c:pt idx="1111">
                  <c:v>9.52</c:v>
                </c:pt>
                <c:pt idx="1112">
                  <c:v>9.5399999999999991</c:v>
                </c:pt>
                <c:pt idx="1113">
                  <c:v>9.58</c:v>
                </c:pt>
                <c:pt idx="1116">
                  <c:v>9.59</c:v>
                </c:pt>
                <c:pt idx="1117">
                  <c:v>9.59</c:v>
                </c:pt>
                <c:pt idx="1118">
                  <c:v>9.6199999999999992</c:v>
                </c:pt>
                <c:pt idx="1119">
                  <c:v>9.5500000000000007</c:v>
                </c:pt>
                <c:pt idx="1120">
                  <c:v>9.6</c:v>
                </c:pt>
                <c:pt idx="1123">
                  <c:v>9.61</c:v>
                </c:pt>
                <c:pt idx="1124">
                  <c:v>9.59</c:v>
                </c:pt>
                <c:pt idx="1125">
                  <c:v>9.66</c:v>
                </c:pt>
                <c:pt idx="1126">
                  <c:v>9.6300000000000008</c:v>
                </c:pt>
                <c:pt idx="1127">
                  <c:v>9.66</c:v>
                </c:pt>
                <c:pt idx="1130">
                  <c:v>9.7100000000000009</c:v>
                </c:pt>
                <c:pt idx="1131">
                  <c:v>9.81</c:v>
                </c:pt>
                <c:pt idx="1132">
                  <c:v>9.9700000000000006</c:v>
                </c:pt>
                <c:pt idx="1133">
                  <c:v>9.94</c:v>
                </c:pt>
                <c:pt idx="1134">
                  <c:v>9.9600000000000009</c:v>
                </c:pt>
                <c:pt idx="1137">
                  <c:v>10.050000000000001</c:v>
                </c:pt>
                <c:pt idx="1138">
                  <c:v>10</c:v>
                </c:pt>
                <c:pt idx="1139">
                  <c:v>10</c:v>
                </c:pt>
                <c:pt idx="1140">
                  <c:v>10.119999999999999</c:v>
                </c:pt>
                <c:pt idx="1141">
                  <c:v>10.220000000000001</c:v>
                </c:pt>
                <c:pt idx="1144">
                  <c:v>10.48</c:v>
                </c:pt>
                <c:pt idx="1145">
                  <c:v>10.36</c:v>
                </c:pt>
                <c:pt idx="1146">
                  <c:v>10.28</c:v>
                </c:pt>
                <c:pt idx="1147">
                  <c:v>10.130000000000001</c:v>
                </c:pt>
                <c:pt idx="1148">
                  <c:v>10.1</c:v>
                </c:pt>
                <c:pt idx="1151">
                  <c:v>10.050000000000001</c:v>
                </c:pt>
                <c:pt idx="1152">
                  <c:v>10.029999999999999</c:v>
                </c:pt>
                <c:pt idx="1153">
                  <c:v>10.1</c:v>
                </c:pt>
                <c:pt idx="1154">
                  <c:v>10.27</c:v>
                </c:pt>
                <c:pt idx="1155">
                  <c:v>10.31</c:v>
                </c:pt>
                <c:pt idx="1158">
                  <c:v>10.26</c:v>
                </c:pt>
                <c:pt idx="1159">
                  <c:v>10.27</c:v>
                </c:pt>
                <c:pt idx="1160">
                  <c:v>10.29</c:v>
                </c:pt>
                <c:pt idx="1161">
                  <c:v>10.18</c:v>
                </c:pt>
                <c:pt idx="1162">
                  <c:v>10.18</c:v>
                </c:pt>
                <c:pt idx="1165">
                  <c:v>10.210000000000001</c:v>
                </c:pt>
                <c:pt idx="1166">
                  <c:v>10.19</c:v>
                </c:pt>
                <c:pt idx="1167">
                  <c:v>10.11</c:v>
                </c:pt>
                <c:pt idx="1168">
                  <c:v>10.029999999999999</c:v>
                </c:pt>
                <c:pt idx="1169">
                  <c:v>9.93</c:v>
                </c:pt>
                <c:pt idx="1172">
                  <c:v>10.039999999999999</c:v>
                </c:pt>
                <c:pt idx="1173">
                  <c:v>9.9600000000000009</c:v>
                </c:pt>
                <c:pt idx="1174">
                  <c:v>9.84</c:v>
                </c:pt>
                <c:pt idx="1175">
                  <c:v>9.7799999999999994</c:v>
                </c:pt>
                <c:pt idx="1176">
                  <c:v>9.8000000000000007</c:v>
                </c:pt>
                <c:pt idx="1179">
                  <c:v>9.75</c:v>
                </c:pt>
                <c:pt idx="1180">
                  <c:v>9.8000000000000007</c:v>
                </c:pt>
                <c:pt idx="1181">
                  <c:v>9.81</c:v>
                </c:pt>
                <c:pt idx="1182">
                  <c:v>9.69</c:v>
                </c:pt>
                <c:pt idx="1183">
                  <c:v>9.59</c:v>
                </c:pt>
                <c:pt idx="1186">
                  <c:v>9.5500000000000007</c:v>
                </c:pt>
                <c:pt idx="1187">
                  <c:v>9.6</c:v>
                </c:pt>
                <c:pt idx="1188">
                  <c:v>9.58</c:v>
                </c:pt>
                <c:pt idx="1189">
                  <c:v>9.52</c:v>
                </c:pt>
                <c:pt idx="1190">
                  <c:v>9.5299999999999994</c:v>
                </c:pt>
                <c:pt idx="1193">
                  <c:v>9.6</c:v>
                </c:pt>
                <c:pt idx="1194">
                  <c:v>9.67</c:v>
                </c:pt>
                <c:pt idx="1195">
                  <c:v>9.6199999999999992</c:v>
                </c:pt>
                <c:pt idx="1196">
                  <c:v>9.6</c:v>
                </c:pt>
                <c:pt idx="1201">
                  <c:v>9.65</c:v>
                </c:pt>
                <c:pt idx="1202">
                  <c:v>9.64</c:v>
                </c:pt>
                <c:pt idx="1203">
                  <c:v>9.7200000000000006</c:v>
                </c:pt>
                <c:pt idx="1204">
                  <c:v>9.67</c:v>
                </c:pt>
                <c:pt idx="1207">
                  <c:v>9.73</c:v>
                </c:pt>
                <c:pt idx="1208">
                  <c:v>9.68</c:v>
                </c:pt>
                <c:pt idx="1209">
                  <c:v>9.61</c:v>
                </c:pt>
                <c:pt idx="1210">
                  <c:v>9.61</c:v>
                </c:pt>
                <c:pt idx="1211">
                  <c:v>9.61</c:v>
                </c:pt>
                <c:pt idx="1214">
                  <c:v>9.66</c:v>
                </c:pt>
                <c:pt idx="1216">
                  <c:v>9.6999999999999993</c:v>
                </c:pt>
                <c:pt idx="1217">
                  <c:v>9.67</c:v>
                </c:pt>
                <c:pt idx="1218">
                  <c:v>9.5</c:v>
                </c:pt>
                <c:pt idx="1221">
                  <c:v>9.4600000000000009</c:v>
                </c:pt>
                <c:pt idx="1223">
                  <c:v>9.4600000000000009</c:v>
                </c:pt>
                <c:pt idx="1224">
                  <c:v>9.43</c:v>
                </c:pt>
                <c:pt idx="1225">
                  <c:v>9.4700000000000006</c:v>
                </c:pt>
                <c:pt idx="1228">
                  <c:v>9.5</c:v>
                </c:pt>
                <c:pt idx="1229">
                  <c:v>9.56</c:v>
                </c:pt>
                <c:pt idx="1230">
                  <c:v>9.5500000000000007</c:v>
                </c:pt>
                <c:pt idx="1231">
                  <c:v>9.5299999999999994</c:v>
                </c:pt>
                <c:pt idx="1232">
                  <c:v>9.57</c:v>
                </c:pt>
                <c:pt idx="1235">
                  <c:v>9.61</c:v>
                </c:pt>
                <c:pt idx="1236">
                  <c:v>9.6</c:v>
                </c:pt>
                <c:pt idx="1237">
                  <c:v>9.59</c:v>
                </c:pt>
                <c:pt idx="1239">
                  <c:v>9.58</c:v>
                </c:pt>
                <c:pt idx="1242">
                  <c:v>9.6300000000000008</c:v>
                </c:pt>
                <c:pt idx="1243">
                  <c:v>9.6300000000000008</c:v>
                </c:pt>
                <c:pt idx="1244">
                  <c:v>9.59</c:v>
                </c:pt>
                <c:pt idx="1245">
                  <c:v>9.67</c:v>
                </c:pt>
                <c:pt idx="1246">
                  <c:v>9.67</c:v>
                </c:pt>
                <c:pt idx="1250">
                  <c:v>9.7200000000000006</c:v>
                </c:pt>
                <c:pt idx="1251">
                  <c:v>9.75</c:v>
                </c:pt>
                <c:pt idx="1252">
                  <c:v>9.75</c:v>
                </c:pt>
                <c:pt idx="1253">
                  <c:v>9.8000000000000007</c:v>
                </c:pt>
                <c:pt idx="1256">
                  <c:v>9.86</c:v>
                </c:pt>
                <c:pt idx="1257">
                  <c:v>9.83</c:v>
                </c:pt>
                <c:pt idx="1258">
                  <c:v>9.7899999999999991</c:v>
                </c:pt>
                <c:pt idx="1259">
                  <c:v>9.7200000000000006</c:v>
                </c:pt>
                <c:pt idx="1260">
                  <c:v>9.7100000000000009</c:v>
                </c:pt>
                <c:pt idx="1263">
                  <c:v>9.75</c:v>
                </c:pt>
                <c:pt idx="1264">
                  <c:v>9.7799999999999994</c:v>
                </c:pt>
                <c:pt idx="1265">
                  <c:v>9.75</c:v>
                </c:pt>
                <c:pt idx="1266">
                  <c:v>9.75</c:v>
                </c:pt>
                <c:pt idx="1267">
                  <c:v>9.69</c:v>
                </c:pt>
                <c:pt idx="1270">
                  <c:v>9.6300000000000008</c:v>
                </c:pt>
                <c:pt idx="1271">
                  <c:v>9.6199999999999992</c:v>
                </c:pt>
                <c:pt idx="1272">
                  <c:v>9.66</c:v>
                </c:pt>
                <c:pt idx="1273">
                  <c:v>9.64</c:v>
                </c:pt>
                <c:pt idx="1274">
                  <c:v>9.6199999999999992</c:v>
                </c:pt>
                <c:pt idx="1277">
                  <c:v>9.61</c:v>
                </c:pt>
                <c:pt idx="1278">
                  <c:v>9.58</c:v>
                </c:pt>
                <c:pt idx="1279">
                  <c:v>9.59</c:v>
                </c:pt>
                <c:pt idx="1280">
                  <c:v>9.59</c:v>
                </c:pt>
                <c:pt idx="1281">
                  <c:v>9.64</c:v>
                </c:pt>
                <c:pt idx="1284">
                  <c:v>9.68</c:v>
                </c:pt>
                <c:pt idx="1285">
                  <c:v>9.6999999999999993</c:v>
                </c:pt>
                <c:pt idx="1286">
                  <c:v>9.73</c:v>
                </c:pt>
                <c:pt idx="1287">
                  <c:v>9.7200000000000006</c:v>
                </c:pt>
                <c:pt idx="1288">
                  <c:v>9.6199999999999992</c:v>
                </c:pt>
                <c:pt idx="1291">
                  <c:v>9.61</c:v>
                </c:pt>
                <c:pt idx="1292">
                  <c:v>9.6</c:v>
                </c:pt>
                <c:pt idx="1293">
                  <c:v>9.51</c:v>
                </c:pt>
                <c:pt idx="1294">
                  <c:v>9.52</c:v>
                </c:pt>
                <c:pt idx="1295">
                  <c:v>9.5299999999999994</c:v>
                </c:pt>
                <c:pt idx="1298">
                  <c:v>9.58</c:v>
                </c:pt>
                <c:pt idx="1299">
                  <c:v>9.56</c:v>
                </c:pt>
                <c:pt idx="1300">
                  <c:v>9.5500000000000007</c:v>
                </c:pt>
                <c:pt idx="1301">
                  <c:v>9.51</c:v>
                </c:pt>
                <c:pt idx="1302">
                  <c:v>9.5399999999999991</c:v>
                </c:pt>
                <c:pt idx="1305">
                  <c:v>9.52</c:v>
                </c:pt>
                <c:pt idx="1306">
                  <c:v>9.49</c:v>
                </c:pt>
                <c:pt idx="1307">
                  <c:v>9.52</c:v>
                </c:pt>
                <c:pt idx="1308">
                  <c:v>9.66</c:v>
                </c:pt>
                <c:pt idx="1309">
                  <c:v>9.74</c:v>
                </c:pt>
                <c:pt idx="1312">
                  <c:v>9.98</c:v>
                </c:pt>
                <c:pt idx="1313">
                  <c:v>10.01</c:v>
                </c:pt>
                <c:pt idx="1314">
                  <c:v>10.11</c:v>
                </c:pt>
                <c:pt idx="1315">
                  <c:v>10.02</c:v>
                </c:pt>
                <c:pt idx="1316">
                  <c:v>9.98</c:v>
                </c:pt>
                <c:pt idx="1319">
                  <c:v>10.07</c:v>
                </c:pt>
                <c:pt idx="1320">
                  <c:v>10.039999999999999</c:v>
                </c:pt>
                <c:pt idx="1322">
                  <c:v>10.050000000000001</c:v>
                </c:pt>
                <c:pt idx="1323">
                  <c:v>10.18</c:v>
                </c:pt>
                <c:pt idx="1326">
                  <c:v>10.31</c:v>
                </c:pt>
                <c:pt idx="1327">
                  <c:v>10.35</c:v>
                </c:pt>
                <c:pt idx="1328">
                  <c:v>10.32</c:v>
                </c:pt>
                <c:pt idx="1329">
                  <c:v>10.45</c:v>
                </c:pt>
                <c:pt idx="1330">
                  <c:v>10.39</c:v>
                </c:pt>
                <c:pt idx="1333">
                  <c:v>10.24</c:v>
                </c:pt>
                <c:pt idx="1334">
                  <c:v>10.33</c:v>
                </c:pt>
                <c:pt idx="1335">
                  <c:v>10.27</c:v>
                </c:pt>
                <c:pt idx="1336">
                  <c:v>10.26</c:v>
                </c:pt>
                <c:pt idx="1337">
                  <c:v>10.27</c:v>
                </c:pt>
                <c:pt idx="1340">
                  <c:v>10.39</c:v>
                </c:pt>
                <c:pt idx="1341">
                  <c:v>10.45</c:v>
                </c:pt>
                <c:pt idx="1342">
                  <c:v>10.4</c:v>
                </c:pt>
                <c:pt idx="1343">
                  <c:v>10.41</c:v>
                </c:pt>
                <c:pt idx="1344">
                  <c:v>10.4</c:v>
                </c:pt>
                <c:pt idx="1347">
                  <c:v>10.29</c:v>
                </c:pt>
                <c:pt idx="1348">
                  <c:v>10.31</c:v>
                </c:pt>
                <c:pt idx="1349">
                  <c:v>10.33</c:v>
                </c:pt>
                <c:pt idx="1350">
                  <c:v>10.33</c:v>
                </c:pt>
                <c:pt idx="1351">
                  <c:v>10.41</c:v>
                </c:pt>
                <c:pt idx="1354">
                  <c:v>10.48</c:v>
                </c:pt>
                <c:pt idx="1355">
                  <c:v>10.54</c:v>
                </c:pt>
                <c:pt idx="1356">
                  <c:v>10.47</c:v>
                </c:pt>
                <c:pt idx="1357">
                  <c:v>10.5</c:v>
                </c:pt>
                <c:pt idx="1358">
                  <c:v>10.57</c:v>
                </c:pt>
                <c:pt idx="1361">
                  <c:v>10.67</c:v>
                </c:pt>
                <c:pt idx="1362">
                  <c:v>10.67</c:v>
                </c:pt>
                <c:pt idx="1363">
                  <c:v>10.63</c:v>
                </c:pt>
                <c:pt idx="1364">
                  <c:v>10.64</c:v>
                </c:pt>
                <c:pt idx="1365">
                  <c:v>10.61</c:v>
                </c:pt>
                <c:pt idx="1368">
                  <c:v>10.53</c:v>
                </c:pt>
                <c:pt idx="1369">
                  <c:v>10.46</c:v>
                </c:pt>
                <c:pt idx="1370">
                  <c:v>10.51</c:v>
                </c:pt>
                <c:pt idx="1371">
                  <c:v>10.53</c:v>
                </c:pt>
                <c:pt idx="1372">
                  <c:v>10.55</c:v>
                </c:pt>
                <c:pt idx="1375">
                  <c:v>10.45</c:v>
                </c:pt>
                <c:pt idx="1376">
                  <c:v>10.46</c:v>
                </c:pt>
                <c:pt idx="1377">
                  <c:v>10.54</c:v>
                </c:pt>
                <c:pt idx="1378">
                  <c:v>10.49</c:v>
                </c:pt>
                <c:pt idx="1379">
                  <c:v>10.45</c:v>
                </c:pt>
                <c:pt idx="1382">
                  <c:v>10.39</c:v>
                </c:pt>
                <c:pt idx="1383">
                  <c:v>10.37</c:v>
                </c:pt>
                <c:pt idx="1384">
                  <c:v>10.3</c:v>
                </c:pt>
                <c:pt idx="1385">
                  <c:v>10.29</c:v>
                </c:pt>
                <c:pt idx="1386">
                  <c:v>10.23</c:v>
                </c:pt>
                <c:pt idx="1389">
                  <c:v>10.23</c:v>
                </c:pt>
                <c:pt idx="1390">
                  <c:v>10.25</c:v>
                </c:pt>
                <c:pt idx="1391">
                  <c:v>10.25</c:v>
                </c:pt>
                <c:pt idx="1392">
                  <c:v>10.199999999999999</c:v>
                </c:pt>
                <c:pt idx="1393">
                  <c:v>10.28</c:v>
                </c:pt>
                <c:pt idx="1396">
                  <c:v>10.29</c:v>
                </c:pt>
                <c:pt idx="1397">
                  <c:v>10.33</c:v>
                </c:pt>
                <c:pt idx="1398">
                  <c:v>10.27</c:v>
                </c:pt>
                <c:pt idx="1399">
                  <c:v>10.27</c:v>
                </c:pt>
                <c:pt idx="1400">
                  <c:v>10.25</c:v>
                </c:pt>
                <c:pt idx="1403">
                  <c:v>10.3</c:v>
                </c:pt>
                <c:pt idx="1404">
                  <c:v>10.29</c:v>
                </c:pt>
                <c:pt idx="1405">
                  <c:v>10.28</c:v>
                </c:pt>
                <c:pt idx="1406">
                  <c:v>10.35</c:v>
                </c:pt>
                <c:pt idx="1407">
                  <c:v>10.35</c:v>
                </c:pt>
                <c:pt idx="1410">
                  <c:v>10.32</c:v>
                </c:pt>
                <c:pt idx="1411">
                  <c:v>10.29</c:v>
                </c:pt>
                <c:pt idx="1412">
                  <c:v>10.28</c:v>
                </c:pt>
                <c:pt idx="1413">
                  <c:v>10.28</c:v>
                </c:pt>
                <c:pt idx="1414">
                  <c:v>10.28</c:v>
                </c:pt>
                <c:pt idx="1417">
                  <c:v>10.210000000000001</c:v>
                </c:pt>
                <c:pt idx="1418">
                  <c:v>10.130000000000001</c:v>
                </c:pt>
                <c:pt idx="1419">
                  <c:v>10.08</c:v>
                </c:pt>
                <c:pt idx="1420">
                  <c:v>10.07</c:v>
                </c:pt>
                <c:pt idx="1421">
                  <c:v>10.029999999999999</c:v>
                </c:pt>
                <c:pt idx="1424">
                  <c:v>10.09</c:v>
                </c:pt>
                <c:pt idx="1425">
                  <c:v>10.08</c:v>
                </c:pt>
                <c:pt idx="1426">
                  <c:v>10.1</c:v>
                </c:pt>
                <c:pt idx="1427">
                  <c:v>10.09</c:v>
                </c:pt>
                <c:pt idx="1428">
                  <c:v>10.050000000000001</c:v>
                </c:pt>
                <c:pt idx="1431">
                  <c:v>9.92</c:v>
                </c:pt>
                <c:pt idx="1432">
                  <c:v>10.01</c:v>
                </c:pt>
                <c:pt idx="1433">
                  <c:v>10</c:v>
                </c:pt>
                <c:pt idx="1434">
                  <c:v>9.91</c:v>
                </c:pt>
                <c:pt idx="1435">
                  <c:v>9.91</c:v>
                </c:pt>
                <c:pt idx="1438">
                  <c:v>9.89</c:v>
                </c:pt>
                <c:pt idx="1439">
                  <c:v>9.8800000000000008</c:v>
                </c:pt>
                <c:pt idx="1440">
                  <c:v>9.8699999999999992</c:v>
                </c:pt>
                <c:pt idx="1441">
                  <c:v>9.8000000000000007</c:v>
                </c:pt>
                <c:pt idx="1442">
                  <c:v>9.81</c:v>
                </c:pt>
                <c:pt idx="1445">
                  <c:v>9.89</c:v>
                </c:pt>
                <c:pt idx="1446">
                  <c:v>9.89</c:v>
                </c:pt>
                <c:pt idx="1447">
                  <c:v>9.85</c:v>
                </c:pt>
                <c:pt idx="1448">
                  <c:v>9.94</c:v>
                </c:pt>
                <c:pt idx="1449">
                  <c:v>9.99</c:v>
                </c:pt>
                <c:pt idx="1454">
                  <c:v>10</c:v>
                </c:pt>
                <c:pt idx="1455">
                  <c:v>9.98</c:v>
                </c:pt>
                <c:pt idx="1456">
                  <c:v>9.99</c:v>
                </c:pt>
                <c:pt idx="1460">
                  <c:v>9.99</c:v>
                </c:pt>
                <c:pt idx="1461">
                  <c:v>9.98</c:v>
                </c:pt>
                <c:pt idx="1462">
                  <c:v>9.89</c:v>
                </c:pt>
                <c:pt idx="1463">
                  <c:v>9.85</c:v>
                </c:pt>
                <c:pt idx="1466">
                  <c:v>9.9700000000000006</c:v>
                </c:pt>
                <c:pt idx="1467">
                  <c:v>10.02</c:v>
                </c:pt>
                <c:pt idx="1468">
                  <c:v>9.93</c:v>
                </c:pt>
                <c:pt idx="1469">
                  <c:v>9.9600000000000009</c:v>
                </c:pt>
                <c:pt idx="1470">
                  <c:v>9.9</c:v>
                </c:pt>
                <c:pt idx="1473">
                  <c:v>10.029999999999999</c:v>
                </c:pt>
                <c:pt idx="1474">
                  <c:v>10.02</c:v>
                </c:pt>
                <c:pt idx="1475">
                  <c:v>10.050000000000001</c:v>
                </c:pt>
                <c:pt idx="1476">
                  <c:v>9.7100000000000009</c:v>
                </c:pt>
                <c:pt idx="1477">
                  <c:v>9.75</c:v>
                </c:pt>
                <c:pt idx="1480">
                  <c:v>9.6999999999999993</c:v>
                </c:pt>
                <c:pt idx="1481">
                  <c:v>9.69</c:v>
                </c:pt>
                <c:pt idx="1482">
                  <c:v>9.66</c:v>
                </c:pt>
                <c:pt idx="1483">
                  <c:v>9.5500000000000007</c:v>
                </c:pt>
                <c:pt idx="1484">
                  <c:v>9.5500000000000007</c:v>
                </c:pt>
                <c:pt idx="1487">
                  <c:v>9.59</c:v>
                </c:pt>
                <c:pt idx="1488">
                  <c:v>9.57</c:v>
                </c:pt>
                <c:pt idx="1489">
                  <c:v>9.52</c:v>
                </c:pt>
                <c:pt idx="1490">
                  <c:v>9.52</c:v>
                </c:pt>
                <c:pt idx="1491">
                  <c:v>9.48</c:v>
                </c:pt>
                <c:pt idx="1494">
                  <c:v>9.4700000000000006</c:v>
                </c:pt>
                <c:pt idx="1495">
                  <c:v>9.33</c:v>
                </c:pt>
                <c:pt idx="1496">
                  <c:v>9.33</c:v>
                </c:pt>
                <c:pt idx="1497">
                  <c:v>9.1999999999999993</c:v>
                </c:pt>
                <c:pt idx="1498">
                  <c:v>9.1999999999999993</c:v>
                </c:pt>
                <c:pt idx="1501">
                  <c:v>9.1199999999999992</c:v>
                </c:pt>
                <c:pt idx="1502">
                  <c:v>9.2200000000000006</c:v>
                </c:pt>
                <c:pt idx="1503">
                  <c:v>9.17</c:v>
                </c:pt>
                <c:pt idx="1504">
                  <c:v>9.0399999999999991</c:v>
                </c:pt>
                <c:pt idx="1505">
                  <c:v>9.02</c:v>
                </c:pt>
                <c:pt idx="1508">
                  <c:v>8.98</c:v>
                </c:pt>
                <c:pt idx="1509">
                  <c:v>8.98</c:v>
                </c:pt>
                <c:pt idx="1510">
                  <c:v>9.06</c:v>
                </c:pt>
                <c:pt idx="1511">
                  <c:v>9.0299999999999994</c:v>
                </c:pt>
                <c:pt idx="1512">
                  <c:v>9.0299999999999994</c:v>
                </c:pt>
                <c:pt idx="1515">
                  <c:v>9</c:v>
                </c:pt>
                <c:pt idx="1516">
                  <c:v>9.09</c:v>
                </c:pt>
                <c:pt idx="1517">
                  <c:v>9.09</c:v>
                </c:pt>
                <c:pt idx="1518">
                  <c:v>9</c:v>
                </c:pt>
                <c:pt idx="1519">
                  <c:v>9.09</c:v>
                </c:pt>
                <c:pt idx="1522">
                  <c:v>9.1300000000000008</c:v>
                </c:pt>
                <c:pt idx="1523">
                  <c:v>9.07</c:v>
                </c:pt>
                <c:pt idx="1524">
                  <c:v>9.0299999999999994</c:v>
                </c:pt>
                <c:pt idx="1525">
                  <c:v>9</c:v>
                </c:pt>
                <c:pt idx="1526">
                  <c:v>8.92</c:v>
                </c:pt>
                <c:pt idx="1529">
                  <c:v>8.9499999999999993</c:v>
                </c:pt>
                <c:pt idx="1530">
                  <c:v>8.94</c:v>
                </c:pt>
                <c:pt idx="1531">
                  <c:v>8.9700000000000006</c:v>
                </c:pt>
                <c:pt idx="1532">
                  <c:v>8.93</c:v>
                </c:pt>
                <c:pt idx="1533">
                  <c:v>8.9600000000000009</c:v>
                </c:pt>
                <c:pt idx="1536">
                  <c:v>9.07</c:v>
                </c:pt>
                <c:pt idx="1537">
                  <c:v>9.1999999999999993</c:v>
                </c:pt>
                <c:pt idx="1538">
                  <c:v>9.17</c:v>
                </c:pt>
                <c:pt idx="1539">
                  <c:v>9.1199999999999992</c:v>
                </c:pt>
                <c:pt idx="1540">
                  <c:v>9.11</c:v>
                </c:pt>
                <c:pt idx="1543">
                  <c:v>9.15</c:v>
                </c:pt>
                <c:pt idx="1544">
                  <c:v>9.18</c:v>
                </c:pt>
                <c:pt idx="1545">
                  <c:v>9.1300000000000008</c:v>
                </c:pt>
                <c:pt idx="1546">
                  <c:v>9.1</c:v>
                </c:pt>
                <c:pt idx="1551">
                  <c:v>9.07</c:v>
                </c:pt>
                <c:pt idx="1552">
                  <c:v>9.0299999999999994</c:v>
                </c:pt>
                <c:pt idx="1553">
                  <c:v>9.0399999999999991</c:v>
                </c:pt>
                <c:pt idx="1554">
                  <c:v>8.94</c:v>
                </c:pt>
                <c:pt idx="1557">
                  <c:v>8.89</c:v>
                </c:pt>
                <c:pt idx="1558">
                  <c:v>8.9</c:v>
                </c:pt>
                <c:pt idx="1559">
                  <c:v>8.9499999999999993</c:v>
                </c:pt>
                <c:pt idx="1560">
                  <c:v>8.86</c:v>
                </c:pt>
                <c:pt idx="1561">
                  <c:v>8.83</c:v>
                </c:pt>
                <c:pt idx="1564">
                  <c:v>8.82</c:v>
                </c:pt>
                <c:pt idx="1565">
                  <c:v>8.82</c:v>
                </c:pt>
                <c:pt idx="1566">
                  <c:v>8.83</c:v>
                </c:pt>
                <c:pt idx="1567">
                  <c:v>8.83</c:v>
                </c:pt>
                <c:pt idx="1568">
                  <c:v>8.8699999999999992</c:v>
                </c:pt>
                <c:pt idx="1571">
                  <c:v>8.91</c:v>
                </c:pt>
                <c:pt idx="1572">
                  <c:v>8.85</c:v>
                </c:pt>
                <c:pt idx="1573">
                  <c:v>8.86</c:v>
                </c:pt>
                <c:pt idx="1574">
                  <c:v>8.89</c:v>
                </c:pt>
                <c:pt idx="1575">
                  <c:v>8.91</c:v>
                </c:pt>
                <c:pt idx="1578">
                  <c:v>8.85</c:v>
                </c:pt>
                <c:pt idx="1579">
                  <c:v>8.82</c:v>
                </c:pt>
                <c:pt idx="1581">
                  <c:v>8.76</c:v>
                </c:pt>
                <c:pt idx="1582">
                  <c:v>8.7799999999999994</c:v>
                </c:pt>
                <c:pt idx="1585">
                  <c:v>8.7899999999999991</c:v>
                </c:pt>
                <c:pt idx="1586">
                  <c:v>8.8000000000000007</c:v>
                </c:pt>
                <c:pt idx="1589">
                  <c:v>8.76</c:v>
                </c:pt>
                <c:pt idx="1592">
                  <c:v>8.7899999999999991</c:v>
                </c:pt>
                <c:pt idx="1593">
                  <c:v>8.85</c:v>
                </c:pt>
                <c:pt idx="1594">
                  <c:v>8.89</c:v>
                </c:pt>
                <c:pt idx="1595">
                  <c:v>8.84</c:v>
                </c:pt>
                <c:pt idx="1596">
                  <c:v>8.83</c:v>
                </c:pt>
                <c:pt idx="1600">
                  <c:v>8.85</c:v>
                </c:pt>
                <c:pt idx="1601">
                  <c:v>8.9</c:v>
                </c:pt>
                <c:pt idx="1602">
                  <c:v>8.9700000000000006</c:v>
                </c:pt>
                <c:pt idx="1603">
                  <c:v>8.9600000000000009</c:v>
                </c:pt>
                <c:pt idx="1606">
                  <c:v>9</c:v>
                </c:pt>
                <c:pt idx="1607">
                  <c:v>8.9700000000000006</c:v>
                </c:pt>
                <c:pt idx="1608">
                  <c:v>8.94</c:v>
                </c:pt>
                <c:pt idx="1609">
                  <c:v>8.92</c:v>
                </c:pt>
                <c:pt idx="1610">
                  <c:v>8.8800000000000008</c:v>
                </c:pt>
                <c:pt idx="1613">
                  <c:v>8.9600000000000009</c:v>
                </c:pt>
                <c:pt idx="1614">
                  <c:v>9.01</c:v>
                </c:pt>
                <c:pt idx="1615">
                  <c:v>9.02</c:v>
                </c:pt>
                <c:pt idx="1616">
                  <c:v>9.0500000000000007</c:v>
                </c:pt>
                <c:pt idx="1617">
                  <c:v>9.08</c:v>
                </c:pt>
                <c:pt idx="1620">
                  <c:v>9.1</c:v>
                </c:pt>
                <c:pt idx="1621">
                  <c:v>9.07</c:v>
                </c:pt>
                <c:pt idx="1622">
                  <c:v>9.1300000000000008</c:v>
                </c:pt>
                <c:pt idx="1623">
                  <c:v>9.1300000000000008</c:v>
                </c:pt>
                <c:pt idx="1624">
                  <c:v>9.0399999999999991</c:v>
                </c:pt>
                <c:pt idx="1627">
                  <c:v>9.1</c:v>
                </c:pt>
                <c:pt idx="1628">
                  <c:v>9.19</c:v>
                </c:pt>
                <c:pt idx="1629">
                  <c:v>9.2100000000000009</c:v>
                </c:pt>
                <c:pt idx="1630">
                  <c:v>9.17</c:v>
                </c:pt>
                <c:pt idx="1631">
                  <c:v>9.17</c:v>
                </c:pt>
                <c:pt idx="1634">
                  <c:v>9.23</c:v>
                </c:pt>
                <c:pt idx="1635">
                  <c:v>9.26</c:v>
                </c:pt>
                <c:pt idx="1636">
                  <c:v>9.1999999999999993</c:v>
                </c:pt>
                <c:pt idx="1637">
                  <c:v>9.14</c:v>
                </c:pt>
                <c:pt idx="1638">
                  <c:v>9.14</c:v>
                </c:pt>
                <c:pt idx="1641">
                  <c:v>9.1</c:v>
                </c:pt>
                <c:pt idx="1642">
                  <c:v>9.18</c:v>
                </c:pt>
                <c:pt idx="1643">
                  <c:v>9.15</c:v>
                </c:pt>
                <c:pt idx="1644">
                  <c:v>9.19</c:v>
                </c:pt>
                <c:pt idx="1645">
                  <c:v>9.2200000000000006</c:v>
                </c:pt>
                <c:pt idx="1648">
                  <c:v>9.2100000000000009</c:v>
                </c:pt>
                <c:pt idx="1649">
                  <c:v>9.2200000000000006</c:v>
                </c:pt>
                <c:pt idx="1650">
                  <c:v>9.14</c:v>
                </c:pt>
                <c:pt idx="1651">
                  <c:v>9.08</c:v>
                </c:pt>
                <c:pt idx="1652">
                  <c:v>9.06</c:v>
                </c:pt>
                <c:pt idx="1655">
                  <c:v>9.1</c:v>
                </c:pt>
                <c:pt idx="1656">
                  <c:v>9.1300000000000008</c:v>
                </c:pt>
                <c:pt idx="1657">
                  <c:v>9.08</c:v>
                </c:pt>
                <c:pt idx="1658">
                  <c:v>9.1300000000000008</c:v>
                </c:pt>
                <c:pt idx="1659">
                  <c:v>9.15</c:v>
                </c:pt>
                <c:pt idx="1662">
                  <c:v>9.17</c:v>
                </c:pt>
                <c:pt idx="1663">
                  <c:v>9.16</c:v>
                </c:pt>
                <c:pt idx="1664">
                  <c:v>9.18</c:v>
                </c:pt>
                <c:pt idx="1665">
                  <c:v>9.17</c:v>
                </c:pt>
                <c:pt idx="1666">
                  <c:v>9.2200000000000006</c:v>
                </c:pt>
                <c:pt idx="1669">
                  <c:v>9.25</c:v>
                </c:pt>
                <c:pt idx="1670">
                  <c:v>9.24</c:v>
                </c:pt>
                <c:pt idx="1671">
                  <c:v>9.26</c:v>
                </c:pt>
                <c:pt idx="1672">
                  <c:v>9.2200000000000006</c:v>
                </c:pt>
                <c:pt idx="1673">
                  <c:v>9.18</c:v>
                </c:pt>
                <c:pt idx="1676">
                  <c:v>9.19</c:v>
                </c:pt>
                <c:pt idx="1677">
                  <c:v>9.14</c:v>
                </c:pt>
                <c:pt idx="1678">
                  <c:v>9.09</c:v>
                </c:pt>
                <c:pt idx="1679">
                  <c:v>9.1199999999999992</c:v>
                </c:pt>
                <c:pt idx="1680">
                  <c:v>9.1300000000000008</c:v>
                </c:pt>
                <c:pt idx="1683">
                  <c:v>9.14</c:v>
                </c:pt>
                <c:pt idx="1684">
                  <c:v>9.1</c:v>
                </c:pt>
                <c:pt idx="1685">
                  <c:v>9.06</c:v>
                </c:pt>
                <c:pt idx="1690">
                  <c:v>9.24</c:v>
                </c:pt>
                <c:pt idx="1691">
                  <c:v>9.19</c:v>
                </c:pt>
                <c:pt idx="1692">
                  <c:v>9.09</c:v>
                </c:pt>
                <c:pt idx="1693">
                  <c:v>9.02</c:v>
                </c:pt>
                <c:pt idx="1694">
                  <c:v>9.02</c:v>
                </c:pt>
                <c:pt idx="1697">
                  <c:v>9.0299999999999994</c:v>
                </c:pt>
                <c:pt idx="1698">
                  <c:v>9.0299999999999994</c:v>
                </c:pt>
                <c:pt idx="1699">
                  <c:v>8.9700000000000006</c:v>
                </c:pt>
                <c:pt idx="1700">
                  <c:v>8.92</c:v>
                </c:pt>
                <c:pt idx="1701">
                  <c:v>8.9499999999999993</c:v>
                </c:pt>
                <c:pt idx="1704">
                  <c:v>8.93</c:v>
                </c:pt>
                <c:pt idx="1705">
                  <c:v>8.93</c:v>
                </c:pt>
                <c:pt idx="1706">
                  <c:v>8.92</c:v>
                </c:pt>
                <c:pt idx="1707">
                  <c:v>8.9499999999999993</c:v>
                </c:pt>
                <c:pt idx="1708">
                  <c:v>8.91</c:v>
                </c:pt>
                <c:pt idx="1711">
                  <c:v>8.8800000000000008</c:v>
                </c:pt>
                <c:pt idx="1712">
                  <c:v>8.9</c:v>
                </c:pt>
                <c:pt idx="1713">
                  <c:v>8.9</c:v>
                </c:pt>
                <c:pt idx="1714">
                  <c:v>8.8699999999999992</c:v>
                </c:pt>
                <c:pt idx="1715">
                  <c:v>8.85</c:v>
                </c:pt>
                <c:pt idx="1718">
                  <c:v>8.85</c:v>
                </c:pt>
                <c:pt idx="1719">
                  <c:v>8.89</c:v>
                </c:pt>
                <c:pt idx="1720">
                  <c:v>8.8800000000000008</c:v>
                </c:pt>
                <c:pt idx="1721">
                  <c:v>8.9</c:v>
                </c:pt>
                <c:pt idx="1722">
                  <c:v>8.86</c:v>
                </c:pt>
                <c:pt idx="1725">
                  <c:v>8.86</c:v>
                </c:pt>
                <c:pt idx="1726">
                  <c:v>8.84</c:v>
                </c:pt>
                <c:pt idx="1727">
                  <c:v>8.84</c:v>
                </c:pt>
                <c:pt idx="1728">
                  <c:v>8.8699999999999992</c:v>
                </c:pt>
                <c:pt idx="1729">
                  <c:v>8.84</c:v>
                </c:pt>
                <c:pt idx="1732">
                  <c:v>8.84</c:v>
                </c:pt>
                <c:pt idx="1733">
                  <c:v>8.83</c:v>
                </c:pt>
                <c:pt idx="1734">
                  <c:v>8.82</c:v>
                </c:pt>
                <c:pt idx="1735">
                  <c:v>8.86</c:v>
                </c:pt>
                <c:pt idx="1736">
                  <c:v>8.8699999999999992</c:v>
                </c:pt>
                <c:pt idx="1739">
                  <c:v>8.85</c:v>
                </c:pt>
                <c:pt idx="1740">
                  <c:v>8.8699999999999992</c:v>
                </c:pt>
                <c:pt idx="1741">
                  <c:v>8.85</c:v>
                </c:pt>
                <c:pt idx="1742">
                  <c:v>8.82</c:v>
                </c:pt>
                <c:pt idx="1743">
                  <c:v>8.7799999999999994</c:v>
                </c:pt>
                <c:pt idx="1746">
                  <c:v>8.7799999999999994</c:v>
                </c:pt>
                <c:pt idx="1747">
                  <c:v>8.75</c:v>
                </c:pt>
                <c:pt idx="1748">
                  <c:v>8.7200000000000006</c:v>
                </c:pt>
                <c:pt idx="1749">
                  <c:v>8.74</c:v>
                </c:pt>
                <c:pt idx="1750">
                  <c:v>8.73</c:v>
                </c:pt>
                <c:pt idx="1753">
                  <c:v>8.77</c:v>
                </c:pt>
                <c:pt idx="1754">
                  <c:v>8.7899999999999991</c:v>
                </c:pt>
                <c:pt idx="1755">
                  <c:v>8.83</c:v>
                </c:pt>
                <c:pt idx="1756">
                  <c:v>8.7899999999999991</c:v>
                </c:pt>
                <c:pt idx="1757">
                  <c:v>8.81</c:v>
                </c:pt>
                <c:pt idx="1760">
                  <c:v>8.83</c:v>
                </c:pt>
                <c:pt idx="1761">
                  <c:v>8.7799999999999994</c:v>
                </c:pt>
                <c:pt idx="1762">
                  <c:v>8.74</c:v>
                </c:pt>
                <c:pt idx="1763">
                  <c:v>8.76</c:v>
                </c:pt>
                <c:pt idx="1767">
                  <c:v>8.8000000000000007</c:v>
                </c:pt>
                <c:pt idx="1768">
                  <c:v>8.82</c:v>
                </c:pt>
                <c:pt idx="1769">
                  <c:v>8.81</c:v>
                </c:pt>
                <c:pt idx="1770">
                  <c:v>8.81</c:v>
                </c:pt>
                <c:pt idx="1771">
                  <c:v>8.76</c:v>
                </c:pt>
                <c:pt idx="1775">
                  <c:v>8.74</c:v>
                </c:pt>
                <c:pt idx="1776">
                  <c:v>8.75</c:v>
                </c:pt>
                <c:pt idx="1777">
                  <c:v>8.7100000000000009</c:v>
                </c:pt>
                <c:pt idx="1778">
                  <c:v>8.74</c:v>
                </c:pt>
                <c:pt idx="1781">
                  <c:v>8.8000000000000007</c:v>
                </c:pt>
                <c:pt idx="1782">
                  <c:v>8.7899999999999991</c:v>
                </c:pt>
                <c:pt idx="1783">
                  <c:v>8.84</c:v>
                </c:pt>
                <c:pt idx="1784">
                  <c:v>8.83</c:v>
                </c:pt>
                <c:pt idx="1785">
                  <c:v>8.92</c:v>
                </c:pt>
                <c:pt idx="1788">
                  <c:v>8.9700000000000006</c:v>
                </c:pt>
                <c:pt idx="1789">
                  <c:v>8.93</c:v>
                </c:pt>
                <c:pt idx="1790">
                  <c:v>8.9700000000000006</c:v>
                </c:pt>
                <c:pt idx="1791">
                  <c:v>8.9499999999999993</c:v>
                </c:pt>
                <c:pt idx="1792">
                  <c:v>8.92</c:v>
                </c:pt>
                <c:pt idx="1795">
                  <c:v>9</c:v>
                </c:pt>
                <c:pt idx="1796">
                  <c:v>8.9700000000000006</c:v>
                </c:pt>
                <c:pt idx="1797">
                  <c:v>8.9499999999999993</c:v>
                </c:pt>
                <c:pt idx="1798">
                  <c:v>8.92</c:v>
                </c:pt>
                <c:pt idx="1799">
                  <c:v>8.91</c:v>
                </c:pt>
                <c:pt idx="1802">
                  <c:v>8.94</c:v>
                </c:pt>
                <c:pt idx="1803">
                  <c:v>8.94</c:v>
                </c:pt>
                <c:pt idx="1804">
                  <c:v>8.84</c:v>
                </c:pt>
                <c:pt idx="1805">
                  <c:v>8.7899999999999991</c:v>
                </c:pt>
                <c:pt idx="1806">
                  <c:v>8.7799999999999994</c:v>
                </c:pt>
                <c:pt idx="1809">
                  <c:v>8.77</c:v>
                </c:pt>
                <c:pt idx="1810">
                  <c:v>8.6999999999999993</c:v>
                </c:pt>
                <c:pt idx="1811">
                  <c:v>8.69</c:v>
                </c:pt>
                <c:pt idx="1812">
                  <c:v>8.7100000000000009</c:v>
                </c:pt>
                <c:pt idx="1813">
                  <c:v>8.7799999999999994</c:v>
                </c:pt>
                <c:pt idx="1816">
                  <c:v>8.8000000000000007</c:v>
                </c:pt>
                <c:pt idx="1817">
                  <c:v>8.74</c:v>
                </c:pt>
                <c:pt idx="1819">
                  <c:v>8.75</c:v>
                </c:pt>
                <c:pt idx="1820">
                  <c:v>8.69</c:v>
                </c:pt>
                <c:pt idx="1823">
                  <c:v>8.66</c:v>
                </c:pt>
                <c:pt idx="1824">
                  <c:v>8.57</c:v>
                </c:pt>
                <c:pt idx="1825">
                  <c:v>8.57</c:v>
                </c:pt>
                <c:pt idx="1826">
                  <c:v>8.56</c:v>
                </c:pt>
                <c:pt idx="1827">
                  <c:v>8.5500000000000007</c:v>
                </c:pt>
                <c:pt idx="1830">
                  <c:v>8.5299999999999994</c:v>
                </c:pt>
                <c:pt idx="1831">
                  <c:v>8.51</c:v>
                </c:pt>
                <c:pt idx="1832">
                  <c:v>8.52</c:v>
                </c:pt>
                <c:pt idx="1833">
                  <c:v>8.43</c:v>
                </c:pt>
                <c:pt idx="1834">
                  <c:v>8.4499999999999993</c:v>
                </c:pt>
                <c:pt idx="1837">
                  <c:v>8.4600000000000009</c:v>
                </c:pt>
                <c:pt idx="1838">
                  <c:v>8.4499999999999993</c:v>
                </c:pt>
                <c:pt idx="1839">
                  <c:v>8.4</c:v>
                </c:pt>
                <c:pt idx="1840">
                  <c:v>8.4600000000000009</c:v>
                </c:pt>
                <c:pt idx="1841">
                  <c:v>8.44</c:v>
                </c:pt>
                <c:pt idx="1844">
                  <c:v>8.4</c:v>
                </c:pt>
                <c:pt idx="1845">
                  <c:v>8.36</c:v>
                </c:pt>
                <c:pt idx="1846">
                  <c:v>8.39</c:v>
                </c:pt>
                <c:pt idx="1847">
                  <c:v>8.4</c:v>
                </c:pt>
                <c:pt idx="1848">
                  <c:v>8.4499999999999993</c:v>
                </c:pt>
                <c:pt idx="1851">
                  <c:v>8.4499999999999993</c:v>
                </c:pt>
                <c:pt idx="1852">
                  <c:v>8.39</c:v>
                </c:pt>
                <c:pt idx="1853">
                  <c:v>8.4</c:v>
                </c:pt>
                <c:pt idx="1854">
                  <c:v>8.4</c:v>
                </c:pt>
                <c:pt idx="1855">
                  <c:v>8.44</c:v>
                </c:pt>
                <c:pt idx="1858">
                  <c:v>8.48</c:v>
                </c:pt>
                <c:pt idx="1859">
                  <c:v>8.48</c:v>
                </c:pt>
                <c:pt idx="1860">
                  <c:v>8.51</c:v>
                </c:pt>
                <c:pt idx="1861">
                  <c:v>8.48</c:v>
                </c:pt>
                <c:pt idx="1862">
                  <c:v>8.4700000000000006</c:v>
                </c:pt>
                <c:pt idx="1865">
                  <c:v>8.5</c:v>
                </c:pt>
                <c:pt idx="1866">
                  <c:v>8.49</c:v>
                </c:pt>
                <c:pt idx="1867">
                  <c:v>8.48</c:v>
                </c:pt>
                <c:pt idx="1868">
                  <c:v>8.49</c:v>
                </c:pt>
                <c:pt idx="1869">
                  <c:v>8.5399999999999991</c:v>
                </c:pt>
                <c:pt idx="1872">
                  <c:v>8.52</c:v>
                </c:pt>
                <c:pt idx="1873">
                  <c:v>8.5</c:v>
                </c:pt>
                <c:pt idx="1874">
                  <c:v>8.52</c:v>
                </c:pt>
                <c:pt idx="1875">
                  <c:v>8.51</c:v>
                </c:pt>
                <c:pt idx="1876">
                  <c:v>8.5299999999999994</c:v>
                </c:pt>
                <c:pt idx="1879">
                  <c:v>8.5500000000000007</c:v>
                </c:pt>
                <c:pt idx="1880">
                  <c:v>8.52</c:v>
                </c:pt>
                <c:pt idx="1881">
                  <c:v>8.44</c:v>
                </c:pt>
                <c:pt idx="1882">
                  <c:v>8.43</c:v>
                </c:pt>
                <c:pt idx="1883">
                  <c:v>8.4600000000000009</c:v>
                </c:pt>
                <c:pt idx="1886">
                  <c:v>8.48</c:v>
                </c:pt>
                <c:pt idx="1887">
                  <c:v>8.49</c:v>
                </c:pt>
                <c:pt idx="1888">
                  <c:v>8.48</c:v>
                </c:pt>
                <c:pt idx="1889">
                  <c:v>8.52</c:v>
                </c:pt>
                <c:pt idx="1890">
                  <c:v>8.56</c:v>
                </c:pt>
                <c:pt idx="1893">
                  <c:v>8.5500000000000007</c:v>
                </c:pt>
                <c:pt idx="1894">
                  <c:v>8.56</c:v>
                </c:pt>
                <c:pt idx="1895">
                  <c:v>8.6</c:v>
                </c:pt>
                <c:pt idx="1896">
                  <c:v>8.6</c:v>
                </c:pt>
                <c:pt idx="1897">
                  <c:v>8.6300000000000008</c:v>
                </c:pt>
                <c:pt idx="1900">
                  <c:v>8.65</c:v>
                </c:pt>
                <c:pt idx="1901">
                  <c:v>8.6300000000000008</c:v>
                </c:pt>
                <c:pt idx="1902">
                  <c:v>8.66</c:v>
                </c:pt>
                <c:pt idx="1903">
                  <c:v>8.7100000000000009</c:v>
                </c:pt>
                <c:pt idx="1904">
                  <c:v>8.74</c:v>
                </c:pt>
                <c:pt idx="1907">
                  <c:v>8.82</c:v>
                </c:pt>
                <c:pt idx="1908">
                  <c:v>8.76</c:v>
                </c:pt>
                <c:pt idx="1909">
                  <c:v>8.6999999999999993</c:v>
                </c:pt>
                <c:pt idx="1910">
                  <c:v>8.7100000000000009</c:v>
                </c:pt>
                <c:pt idx="1911">
                  <c:v>8.7899999999999991</c:v>
                </c:pt>
                <c:pt idx="1914">
                  <c:v>8.76</c:v>
                </c:pt>
                <c:pt idx="1915">
                  <c:v>8.7200000000000006</c:v>
                </c:pt>
                <c:pt idx="1916">
                  <c:v>8.76</c:v>
                </c:pt>
                <c:pt idx="1917">
                  <c:v>8.77</c:v>
                </c:pt>
                <c:pt idx="1918">
                  <c:v>8.73</c:v>
                </c:pt>
                <c:pt idx="1921">
                  <c:v>8.67</c:v>
                </c:pt>
                <c:pt idx="1922">
                  <c:v>8.67</c:v>
                </c:pt>
                <c:pt idx="1923">
                  <c:v>8.69</c:v>
                </c:pt>
                <c:pt idx="1924">
                  <c:v>8.69</c:v>
                </c:pt>
                <c:pt idx="1925">
                  <c:v>8.6300000000000008</c:v>
                </c:pt>
                <c:pt idx="1928">
                  <c:v>8.64</c:v>
                </c:pt>
                <c:pt idx="1929">
                  <c:v>8.66</c:v>
                </c:pt>
                <c:pt idx="1930">
                  <c:v>8.6199999999999992</c:v>
                </c:pt>
                <c:pt idx="1931">
                  <c:v>8.6300000000000008</c:v>
                </c:pt>
                <c:pt idx="1936">
                  <c:v>8.67</c:v>
                </c:pt>
                <c:pt idx="1937">
                  <c:v>8.65</c:v>
                </c:pt>
                <c:pt idx="1938">
                  <c:v>8.7100000000000009</c:v>
                </c:pt>
                <c:pt idx="1939">
                  <c:v>8.77</c:v>
                </c:pt>
                <c:pt idx="1942">
                  <c:v>8.77</c:v>
                </c:pt>
                <c:pt idx="1943">
                  <c:v>8.73</c:v>
                </c:pt>
                <c:pt idx="1944">
                  <c:v>8.74</c:v>
                </c:pt>
                <c:pt idx="1945">
                  <c:v>8.75</c:v>
                </c:pt>
                <c:pt idx="1949">
                  <c:v>8.76</c:v>
                </c:pt>
                <c:pt idx="1950">
                  <c:v>8.76</c:v>
                </c:pt>
                <c:pt idx="1951">
                  <c:v>8.67</c:v>
                </c:pt>
                <c:pt idx="1952">
                  <c:v>8.61</c:v>
                </c:pt>
                <c:pt idx="1956">
                  <c:v>8.57</c:v>
                </c:pt>
                <c:pt idx="1957">
                  <c:v>8.57</c:v>
                </c:pt>
                <c:pt idx="1958">
                  <c:v>8.56</c:v>
                </c:pt>
                <c:pt idx="1959">
                  <c:v>8.59</c:v>
                </c:pt>
                <c:pt idx="1960">
                  <c:v>8.57</c:v>
                </c:pt>
                <c:pt idx="1963">
                  <c:v>8.5399999999999991</c:v>
                </c:pt>
                <c:pt idx="1964">
                  <c:v>8.5299999999999994</c:v>
                </c:pt>
                <c:pt idx="1965">
                  <c:v>8.49</c:v>
                </c:pt>
                <c:pt idx="1966">
                  <c:v>8.51</c:v>
                </c:pt>
                <c:pt idx="1967">
                  <c:v>8.4700000000000006</c:v>
                </c:pt>
                <c:pt idx="1970">
                  <c:v>8.48</c:v>
                </c:pt>
                <c:pt idx="1971">
                  <c:v>8.5299999999999994</c:v>
                </c:pt>
                <c:pt idx="1972">
                  <c:v>8.5399999999999991</c:v>
                </c:pt>
                <c:pt idx="1974">
                  <c:v>8.49</c:v>
                </c:pt>
                <c:pt idx="1977">
                  <c:v>8.51</c:v>
                </c:pt>
                <c:pt idx="1978">
                  <c:v>8.5399999999999991</c:v>
                </c:pt>
                <c:pt idx="1979">
                  <c:v>8.66</c:v>
                </c:pt>
                <c:pt idx="1980">
                  <c:v>8.6999999999999993</c:v>
                </c:pt>
                <c:pt idx="1981">
                  <c:v>8.69</c:v>
                </c:pt>
                <c:pt idx="1985">
                  <c:v>8.74</c:v>
                </c:pt>
                <c:pt idx="1986">
                  <c:v>8.73</c:v>
                </c:pt>
                <c:pt idx="1987">
                  <c:v>8.75</c:v>
                </c:pt>
                <c:pt idx="1988">
                  <c:v>8.75</c:v>
                </c:pt>
                <c:pt idx="1991">
                  <c:v>8.8000000000000007</c:v>
                </c:pt>
                <c:pt idx="1992">
                  <c:v>8.75</c:v>
                </c:pt>
                <c:pt idx="1993">
                  <c:v>8.7200000000000006</c:v>
                </c:pt>
                <c:pt idx="1994">
                  <c:v>8.7899999999999991</c:v>
                </c:pt>
                <c:pt idx="1995">
                  <c:v>8.83</c:v>
                </c:pt>
                <c:pt idx="1998">
                  <c:v>8.82</c:v>
                </c:pt>
                <c:pt idx="1999">
                  <c:v>8.84</c:v>
                </c:pt>
                <c:pt idx="2000">
                  <c:v>8.8000000000000007</c:v>
                </c:pt>
                <c:pt idx="2001">
                  <c:v>8.7899999999999991</c:v>
                </c:pt>
                <c:pt idx="2002">
                  <c:v>8.7799999999999994</c:v>
                </c:pt>
                <c:pt idx="2005">
                  <c:v>8.77</c:v>
                </c:pt>
                <c:pt idx="2006">
                  <c:v>8.7899999999999991</c:v>
                </c:pt>
                <c:pt idx="2007">
                  <c:v>8.8000000000000007</c:v>
                </c:pt>
                <c:pt idx="2008">
                  <c:v>8.74</c:v>
                </c:pt>
                <c:pt idx="2009">
                  <c:v>8.6999999999999993</c:v>
                </c:pt>
                <c:pt idx="2012">
                  <c:v>8.74</c:v>
                </c:pt>
                <c:pt idx="2013">
                  <c:v>8.7100000000000009</c:v>
                </c:pt>
                <c:pt idx="2014">
                  <c:v>8.73</c:v>
                </c:pt>
                <c:pt idx="2015">
                  <c:v>8.73</c:v>
                </c:pt>
                <c:pt idx="2016">
                  <c:v>8.77</c:v>
                </c:pt>
                <c:pt idx="2021">
                  <c:v>8.82</c:v>
                </c:pt>
                <c:pt idx="2022">
                  <c:v>8.85</c:v>
                </c:pt>
                <c:pt idx="2023">
                  <c:v>8.9600000000000009</c:v>
                </c:pt>
                <c:pt idx="2026">
                  <c:v>9.0299999999999994</c:v>
                </c:pt>
                <c:pt idx="2027">
                  <c:v>9</c:v>
                </c:pt>
                <c:pt idx="2028">
                  <c:v>9.01</c:v>
                </c:pt>
                <c:pt idx="2029">
                  <c:v>8.9700000000000006</c:v>
                </c:pt>
                <c:pt idx="2030">
                  <c:v>9.0399999999999991</c:v>
                </c:pt>
                <c:pt idx="2033">
                  <c:v>9.0399999999999991</c:v>
                </c:pt>
                <c:pt idx="2034">
                  <c:v>9.06</c:v>
                </c:pt>
                <c:pt idx="2035">
                  <c:v>9.06</c:v>
                </c:pt>
                <c:pt idx="2036">
                  <c:v>9.16</c:v>
                </c:pt>
                <c:pt idx="2037">
                  <c:v>9.2200000000000006</c:v>
                </c:pt>
                <c:pt idx="2040">
                  <c:v>9.09</c:v>
                </c:pt>
                <c:pt idx="2041">
                  <c:v>9.0500000000000007</c:v>
                </c:pt>
                <c:pt idx="2042">
                  <c:v>9.02</c:v>
                </c:pt>
                <c:pt idx="2043">
                  <c:v>8.98</c:v>
                </c:pt>
                <c:pt idx="2044">
                  <c:v>8.98</c:v>
                </c:pt>
                <c:pt idx="2047">
                  <c:v>9.01</c:v>
                </c:pt>
                <c:pt idx="2048">
                  <c:v>9.01</c:v>
                </c:pt>
                <c:pt idx="2049">
                  <c:v>9.07</c:v>
                </c:pt>
                <c:pt idx="2050">
                  <c:v>9.07</c:v>
                </c:pt>
                <c:pt idx="2051">
                  <c:v>8.94</c:v>
                </c:pt>
                <c:pt idx="2054">
                  <c:v>8.92</c:v>
                </c:pt>
                <c:pt idx="2055">
                  <c:v>8.9600000000000009</c:v>
                </c:pt>
                <c:pt idx="2056">
                  <c:v>9</c:v>
                </c:pt>
                <c:pt idx="2057">
                  <c:v>9.01</c:v>
                </c:pt>
                <c:pt idx="2058">
                  <c:v>9</c:v>
                </c:pt>
                <c:pt idx="2061">
                  <c:v>9.09</c:v>
                </c:pt>
                <c:pt idx="2062">
                  <c:v>9.19</c:v>
                </c:pt>
                <c:pt idx="2063">
                  <c:v>9.1199999999999992</c:v>
                </c:pt>
                <c:pt idx="2064">
                  <c:v>9.14</c:v>
                </c:pt>
                <c:pt idx="2065">
                  <c:v>9.11</c:v>
                </c:pt>
                <c:pt idx="2068">
                  <c:v>9.16</c:v>
                </c:pt>
                <c:pt idx="2069">
                  <c:v>9.18</c:v>
                </c:pt>
                <c:pt idx="2070">
                  <c:v>9.11</c:v>
                </c:pt>
                <c:pt idx="2071">
                  <c:v>9.01</c:v>
                </c:pt>
                <c:pt idx="2072">
                  <c:v>8.83</c:v>
                </c:pt>
                <c:pt idx="2075">
                  <c:v>8.8000000000000007</c:v>
                </c:pt>
                <c:pt idx="2076">
                  <c:v>8.84</c:v>
                </c:pt>
                <c:pt idx="2077">
                  <c:v>8.9</c:v>
                </c:pt>
                <c:pt idx="2078">
                  <c:v>8.82</c:v>
                </c:pt>
                <c:pt idx="2079">
                  <c:v>8.83</c:v>
                </c:pt>
                <c:pt idx="2082">
                  <c:v>8.66</c:v>
                </c:pt>
                <c:pt idx="2083">
                  <c:v>8.67</c:v>
                </c:pt>
                <c:pt idx="2084">
                  <c:v>8.6</c:v>
                </c:pt>
                <c:pt idx="2085">
                  <c:v>8.68</c:v>
                </c:pt>
                <c:pt idx="2086">
                  <c:v>8.6</c:v>
                </c:pt>
                <c:pt idx="2089">
                  <c:v>8.6199999999999992</c:v>
                </c:pt>
                <c:pt idx="2090">
                  <c:v>8.51</c:v>
                </c:pt>
                <c:pt idx="2091">
                  <c:v>8.64</c:v>
                </c:pt>
                <c:pt idx="2092">
                  <c:v>8.68</c:v>
                </c:pt>
                <c:pt idx="2093">
                  <c:v>8.4700000000000006</c:v>
                </c:pt>
                <c:pt idx="2096">
                  <c:v>8.52</c:v>
                </c:pt>
                <c:pt idx="2097">
                  <c:v>8.65</c:v>
                </c:pt>
                <c:pt idx="2098">
                  <c:v>8.7100000000000009</c:v>
                </c:pt>
                <c:pt idx="2099">
                  <c:v>8.61</c:v>
                </c:pt>
                <c:pt idx="2100">
                  <c:v>8.5500000000000007</c:v>
                </c:pt>
                <c:pt idx="2103">
                  <c:v>8.6</c:v>
                </c:pt>
                <c:pt idx="2104">
                  <c:v>8.7200000000000006</c:v>
                </c:pt>
                <c:pt idx="2105">
                  <c:v>8.67</c:v>
                </c:pt>
                <c:pt idx="2106">
                  <c:v>8.5500000000000007</c:v>
                </c:pt>
                <c:pt idx="2107">
                  <c:v>8.48</c:v>
                </c:pt>
                <c:pt idx="2110">
                  <c:v>8.58</c:v>
                </c:pt>
                <c:pt idx="2111">
                  <c:v>8.5500000000000007</c:v>
                </c:pt>
                <c:pt idx="2112">
                  <c:v>8.56</c:v>
                </c:pt>
                <c:pt idx="2113">
                  <c:v>8.52</c:v>
                </c:pt>
                <c:pt idx="2114">
                  <c:v>8.48</c:v>
                </c:pt>
                <c:pt idx="2117">
                  <c:v>8.4</c:v>
                </c:pt>
                <c:pt idx="2118">
                  <c:v>8.33</c:v>
                </c:pt>
                <c:pt idx="2119">
                  <c:v>8.3000000000000007</c:v>
                </c:pt>
                <c:pt idx="2120">
                  <c:v>8.27</c:v>
                </c:pt>
                <c:pt idx="2121">
                  <c:v>8.1999999999999993</c:v>
                </c:pt>
                <c:pt idx="2124">
                  <c:v>8.23</c:v>
                </c:pt>
                <c:pt idx="2125">
                  <c:v>8.23</c:v>
                </c:pt>
                <c:pt idx="2126">
                  <c:v>8.18</c:v>
                </c:pt>
                <c:pt idx="2127">
                  <c:v>8.15</c:v>
                </c:pt>
                <c:pt idx="2128">
                  <c:v>8.19</c:v>
                </c:pt>
                <c:pt idx="2132">
                  <c:v>8.16</c:v>
                </c:pt>
                <c:pt idx="2133">
                  <c:v>8.1</c:v>
                </c:pt>
                <c:pt idx="2134">
                  <c:v>8.08</c:v>
                </c:pt>
                <c:pt idx="2135">
                  <c:v>8.0500000000000007</c:v>
                </c:pt>
                <c:pt idx="2138">
                  <c:v>8.0500000000000007</c:v>
                </c:pt>
                <c:pt idx="2139">
                  <c:v>8.08</c:v>
                </c:pt>
                <c:pt idx="2141">
                  <c:v>8.0299999999999994</c:v>
                </c:pt>
                <c:pt idx="2142">
                  <c:v>8.0299999999999994</c:v>
                </c:pt>
                <c:pt idx="2145">
                  <c:v>8.08</c:v>
                </c:pt>
                <c:pt idx="2146">
                  <c:v>8.11</c:v>
                </c:pt>
                <c:pt idx="2147">
                  <c:v>8.06</c:v>
                </c:pt>
                <c:pt idx="2148">
                  <c:v>8.07</c:v>
                </c:pt>
                <c:pt idx="2149">
                  <c:v>8.11</c:v>
                </c:pt>
                <c:pt idx="2152">
                  <c:v>8.23</c:v>
                </c:pt>
                <c:pt idx="2153">
                  <c:v>8.25</c:v>
                </c:pt>
                <c:pt idx="2154">
                  <c:v>8.23</c:v>
                </c:pt>
                <c:pt idx="2155">
                  <c:v>8.2200000000000006</c:v>
                </c:pt>
                <c:pt idx="2156">
                  <c:v>8.24</c:v>
                </c:pt>
                <c:pt idx="2159">
                  <c:v>8.32</c:v>
                </c:pt>
                <c:pt idx="2160">
                  <c:v>8.26</c:v>
                </c:pt>
                <c:pt idx="2161">
                  <c:v>8.3000000000000007</c:v>
                </c:pt>
                <c:pt idx="2162">
                  <c:v>8.25</c:v>
                </c:pt>
                <c:pt idx="2163">
                  <c:v>8.27</c:v>
                </c:pt>
                <c:pt idx="2166">
                  <c:v>8.23</c:v>
                </c:pt>
                <c:pt idx="2167">
                  <c:v>8.26</c:v>
                </c:pt>
                <c:pt idx="2168">
                  <c:v>8.1999999999999993</c:v>
                </c:pt>
                <c:pt idx="2169">
                  <c:v>8.1999999999999993</c:v>
                </c:pt>
                <c:pt idx="2170">
                  <c:v>8.18</c:v>
                </c:pt>
                <c:pt idx="2173">
                  <c:v>8.23</c:v>
                </c:pt>
                <c:pt idx="2174">
                  <c:v>8.23</c:v>
                </c:pt>
                <c:pt idx="2175">
                  <c:v>8.26</c:v>
                </c:pt>
                <c:pt idx="2176">
                  <c:v>8.33</c:v>
                </c:pt>
                <c:pt idx="2177">
                  <c:v>8.2799999999999994</c:v>
                </c:pt>
                <c:pt idx="2180">
                  <c:v>8.26</c:v>
                </c:pt>
                <c:pt idx="2181">
                  <c:v>8.15</c:v>
                </c:pt>
                <c:pt idx="2182">
                  <c:v>8.1</c:v>
                </c:pt>
                <c:pt idx="2183">
                  <c:v>8.1</c:v>
                </c:pt>
                <c:pt idx="2187">
                  <c:v>8.14</c:v>
                </c:pt>
                <c:pt idx="2188">
                  <c:v>8.07</c:v>
                </c:pt>
                <c:pt idx="2189">
                  <c:v>8.1199999999999992</c:v>
                </c:pt>
                <c:pt idx="2190">
                  <c:v>8.07</c:v>
                </c:pt>
                <c:pt idx="2194">
                  <c:v>8.06</c:v>
                </c:pt>
                <c:pt idx="2195">
                  <c:v>8.11</c:v>
                </c:pt>
                <c:pt idx="2196">
                  <c:v>8.0500000000000007</c:v>
                </c:pt>
                <c:pt idx="2197">
                  <c:v>8.0500000000000007</c:v>
                </c:pt>
                <c:pt idx="2198">
                  <c:v>7.96</c:v>
                </c:pt>
                <c:pt idx="2201">
                  <c:v>8.02</c:v>
                </c:pt>
                <c:pt idx="2202">
                  <c:v>7.98</c:v>
                </c:pt>
                <c:pt idx="2203">
                  <c:v>7.98</c:v>
                </c:pt>
                <c:pt idx="2204">
                  <c:v>7.92</c:v>
                </c:pt>
                <c:pt idx="2205">
                  <c:v>7.82</c:v>
                </c:pt>
                <c:pt idx="2208">
                  <c:v>7.75</c:v>
                </c:pt>
                <c:pt idx="2209">
                  <c:v>7.74</c:v>
                </c:pt>
                <c:pt idx="2210">
                  <c:v>7.8</c:v>
                </c:pt>
                <c:pt idx="2211">
                  <c:v>7.82</c:v>
                </c:pt>
                <c:pt idx="2212">
                  <c:v>7.79</c:v>
                </c:pt>
                <c:pt idx="2215">
                  <c:v>7.89</c:v>
                </c:pt>
                <c:pt idx="2216">
                  <c:v>7.88</c:v>
                </c:pt>
                <c:pt idx="2217">
                  <c:v>7.89</c:v>
                </c:pt>
                <c:pt idx="2218">
                  <c:v>7.92</c:v>
                </c:pt>
                <c:pt idx="2219">
                  <c:v>7.91</c:v>
                </c:pt>
                <c:pt idx="2222">
                  <c:v>7.89</c:v>
                </c:pt>
                <c:pt idx="2223">
                  <c:v>7.88</c:v>
                </c:pt>
                <c:pt idx="2224">
                  <c:v>7.84</c:v>
                </c:pt>
                <c:pt idx="2225">
                  <c:v>7.81</c:v>
                </c:pt>
                <c:pt idx="2226">
                  <c:v>7.79</c:v>
                </c:pt>
                <c:pt idx="2229">
                  <c:v>7.8</c:v>
                </c:pt>
                <c:pt idx="2230">
                  <c:v>7.83</c:v>
                </c:pt>
                <c:pt idx="2231">
                  <c:v>7.84</c:v>
                </c:pt>
                <c:pt idx="2232">
                  <c:v>7.86</c:v>
                </c:pt>
                <c:pt idx="2233">
                  <c:v>7.88</c:v>
                </c:pt>
                <c:pt idx="2236">
                  <c:v>7.87</c:v>
                </c:pt>
                <c:pt idx="2237">
                  <c:v>7.83</c:v>
                </c:pt>
                <c:pt idx="2238">
                  <c:v>7.77</c:v>
                </c:pt>
                <c:pt idx="2239">
                  <c:v>7.75</c:v>
                </c:pt>
                <c:pt idx="2240">
                  <c:v>7.66</c:v>
                </c:pt>
                <c:pt idx="2243">
                  <c:v>7.64</c:v>
                </c:pt>
                <c:pt idx="2244">
                  <c:v>7.61</c:v>
                </c:pt>
                <c:pt idx="2245">
                  <c:v>7.63</c:v>
                </c:pt>
                <c:pt idx="2246">
                  <c:v>7.63</c:v>
                </c:pt>
                <c:pt idx="2247">
                  <c:v>7.6</c:v>
                </c:pt>
                <c:pt idx="2250">
                  <c:v>7.5</c:v>
                </c:pt>
                <c:pt idx="2251">
                  <c:v>7.46</c:v>
                </c:pt>
                <c:pt idx="2252">
                  <c:v>7.39</c:v>
                </c:pt>
                <c:pt idx="2253">
                  <c:v>7.4</c:v>
                </c:pt>
                <c:pt idx="2254">
                  <c:v>7.27</c:v>
                </c:pt>
                <c:pt idx="2257">
                  <c:v>7.24</c:v>
                </c:pt>
                <c:pt idx="2258">
                  <c:v>7.3</c:v>
                </c:pt>
                <c:pt idx="2259">
                  <c:v>7.27</c:v>
                </c:pt>
                <c:pt idx="2260">
                  <c:v>7.3</c:v>
                </c:pt>
                <c:pt idx="2261">
                  <c:v>7.35</c:v>
                </c:pt>
                <c:pt idx="2264">
                  <c:v>7.32</c:v>
                </c:pt>
                <c:pt idx="2265">
                  <c:v>7.31</c:v>
                </c:pt>
                <c:pt idx="2266">
                  <c:v>7.35</c:v>
                </c:pt>
                <c:pt idx="2267">
                  <c:v>7.34</c:v>
                </c:pt>
                <c:pt idx="2268">
                  <c:v>7.34</c:v>
                </c:pt>
                <c:pt idx="2271">
                  <c:v>7.37</c:v>
                </c:pt>
                <c:pt idx="2272">
                  <c:v>7.34</c:v>
                </c:pt>
                <c:pt idx="2273">
                  <c:v>7.39</c:v>
                </c:pt>
                <c:pt idx="2274">
                  <c:v>7.38</c:v>
                </c:pt>
                <c:pt idx="2275">
                  <c:v>7.33</c:v>
                </c:pt>
                <c:pt idx="2278">
                  <c:v>7.29</c:v>
                </c:pt>
                <c:pt idx="2279">
                  <c:v>7.24</c:v>
                </c:pt>
                <c:pt idx="2280">
                  <c:v>7.22</c:v>
                </c:pt>
                <c:pt idx="2281">
                  <c:v>7.25</c:v>
                </c:pt>
                <c:pt idx="2282">
                  <c:v>7.27</c:v>
                </c:pt>
                <c:pt idx="2285">
                  <c:v>7.29</c:v>
                </c:pt>
                <c:pt idx="2286">
                  <c:v>7.21</c:v>
                </c:pt>
                <c:pt idx="2287">
                  <c:v>7.17</c:v>
                </c:pt>
                <c:pt idx="2288">
                  <c:v>7.14</c:v>
                </c:pt>
                <c:pt idx="2293">
                  <c:v>7.09</c:v>
                </c:pt>
                <c:pt idx="2294">
                  <c:v>7.09</c:v>
                </c:pt>
                <c:pt idx="2295">
                  <c:v>7.11</c:v>
                </c:pt>
                <c:pt idx="2296">
                  <c:v>7.09</c:v>
                </c:pt>
                <c:pt idx="2299">
                  <c:v>7.07</c:v>
                </c:pt>
                <c:pt idx="2300">
                  <c:v>7.09</c:v>
                </c:pt>
                <c:pt idx="2301">
                  <c:v>7.14</c:v>
                </c:pt>
                <c:pt idx="2302">
                  <c:v>7.04</c:v>
                </c:pt>
                <c:pt idx="2303">
                  <c:v>7.13</c:v>
                </c:pt>
                <c:pt idx="2306">
                  <c:v>7.16</c:v>
                </c:pt>
                <c:pt idx="2307">
                  <c:v>7.16</c:v>
                </c:pt>
                <c:pt idx="2308">
                  <c:v>7.15</c:v>
                </c:pt>
                <c:pt idx="2309">
                  <c:v>7.2</c:v>
                </c:pt>
                <c:pt idx="2310">
                  <c:v>7.19</c:v>
                </c:pt>
                <c:pt idx="2313">
                  <c:v>7.18</c:v>
                </c:pt>
                <c:pt idx="2314">
                  <c:v>7.18</c:v>
                </c:pt>
                <c:pt idx="2315">
                  <c:v>7.13</c:v>
                </c:pt>
                <c:pt idx="2316">
                  <c:v>7.19</c:v>
                </c:pt>
                <c:pt idx="2317">
                  <c:v>7.21</c:v>
                </c:pt>
                <c:pt idx="2320">
                  <c:v>7.2</c:v>
                </c:pt>
                <c:pt idx="2321">
                  <c:v>7.22</c:v>
                </c:pt>
                <c:pt idx="2322">
                  <c:v>7.15</c:v>
                </c:pt>
                <c:pt idx="2323">
                  <c:v>7.15</c:v>
                </c:pt>
                <c:pt idx="2324">
                  <c:v>7.17</c:v>
                </c:pt>
                <c:pt idx="2327">
                  <c:v>7.17</c:v>
                </c:pt>
                <c:pt idx="2328">
                  <c:v>7.12</c:v>
                </c:pt>
                <c:pt idx="2329">
                  <c:v>7.15</c:v>
                </c:pt>
                <c:pt idx="2334">
                  <c:v>7.18</c:v>
                </c:pt>
                <c:pt idx="2335">
                  <c:v>7.19</c:v>
                </c:pt>
                <c:pt idx="2336">
                  <c:v>7.19</c:v>
                </c:pt>
                <c:pt idx="2337">
                  <c:v>7.19</c:v>
                </c:pt>
                <c:pt idx="2338">
                  <c:v>7.23</c:v>
                </c:pt>
                <c:pt idx="2342">
                  <c:v>7.28</c:v>
                </c:pt>
                <c:pt idx="2343">
                  <c:v>7.27</c:v>
                </c:pt>
                <c:pt idx="2344">
                  <c:v>7.25</c:v>
                </c:pt>
                <c:pt idx="2345">
                  <c:v>7.24</c:v>
                </c:pt>
                <c:pt idx="2348">
                  <c:v>7.18</c:v>
                </c:pt>
                <c:pt idx="2349">
                  <c:v>7.12</c:v>
                </c:pt>
                <c:pt idx="2350">
                  <c:v>7.04</c:v>
                </c:pt>
                <c:pt idx="2351">
                  <c:v>7</c:v>
                </c:pt>
                <c:pt idx="2352">
                  <c:v>7</c:v>
                </c:pt>
                <c:pt idx="2355">
                  <c:v>6.97</c:v>
                </c:pt>
                <c:pt idx="2356">
                  <c:v>6.95</c:v>
                </c:pt>
                <c:pt idx="2357">
                  <c:v>6.91</c:v>
                </c:pt>
                <c:pt idx="2358">
                  <c:v>6.93</c:v>
                </c:pt>
                <c:pt idx="2359">
                  <c:v>6.84</c:v>
                </c:pt>
                <c:pt idx="2362">
                  <c:v>6.8</c:v>
                </c:pt>
                <c:pt idx="2363">
                  <c:v>6.81</c:v>
                </c:pt>
                <c:pt idx="2364">
                  <c:v>6.8</c:v>
                </c:pt>
                <c:pt idx="2365">
                  <c:v>6.7</c:v>
                </c:pt>
                <c:pt idx="2366">
                  <c:v>6.76</c:v>
                </c:pt>
                <c:pt idx="2369">
                  <c:v>6.7</c:v>
                </c:pt>
                <c:pt idx="2370">
                  <c:v>6.72</c:v>
                </c:pt>
                <c:pt idx="2371">
                  <c:v>6.72</c:v>
                </c:pt>
                <c:pt idx="2372">
                  <c:v>6.78</c:v>
                </c:pt>
                <c:pt idx="2373">
                  <c:v>6.8</c:v>
                </c:pt>
                <c:pt idx="2376">
                  <c:v>6.83</c:v>
                </c:pt>
                <c:pt idx="2377">
                  <c:v>6.75</c:v>
                </c:pt>
                <c:pt idx="2378">
                  <c:v>6.73</c:v>
                </c:pt>
                <c:pt idx="2379">
                  <c:v>6.82</c:v>
                </c:pt>
                <c:pt idx="2380">
                  <c:v>6.83</c:v>
                </c:pt>
                <c:pt idx="2383">
                  <c:v>6.81</c:v>
                </c:pt>
                <c:pt idx="2384">
                  <c:v>6.77</c:v>
                </c:pt>
                <c:pt idx="2386">
                  <c:v>6.79</c:v>
                </c:pt>
                <c:pt idx="2387">
                  <c:v>6.71</c:v>
                </c:pt>
                <c:pt idx="2390">
                  <c:v>6.7</c:v>
                </c:pt>
                <c:pt idx="2391">
                  <c:v>6.72</c:v>
                </c:pt>
                <c:pt idx="2392">
                  <c:v>6.78</c:v>
                </c:pt>
                <c:pt idx="2393">
                  <c:v>6.78</c:v>
                </c:pt>
                <c:pt idx="2394">
                  <c:v>6.76</c:v>
                </c:pt>
                <c:pt idx="2397">
                  <c:v>6.78</c:v>
                </c:pt>
                <c:pt idx="2398">
                  <c:v>6.75</c:v>
                </c:pt>
                <c:pt idx="2399">
                  <c:v>6.75</c:v>
                </c:pt>
                <c:pt idx="2400">
                  <c:v>6.72</c:v>
                </c:pt>
                <c:pt idx="2401">
                  <c:v>6.63</c:v>
                </c:pt>
                <c:pt idx="2404">
                  <c:v>6.44</c:v>
                </c:pt>
                <c:pt idx="2405">
                  <c:v>6.43</c:v>
                </c:pt>
                <c:pt idx="2406">
                  <c:v>6.43</c:v>
                </c:pt>
                <c:pt idx="2407">
                  <c:v>6.44</c:v>
                </c:pt>
                <c:pt idx="2408">
                  <c:v>6.36</c:v>
                </c:pt>
                <c:pt idx="2411">
                  <c:v>6.39</c:v>
                </c:pt>
                <c:pt idx="2412">
                  <c:v>6.36</c:v>
                </c:pt>
                <c:pt idx="2413">
                  <c:v>6.31</c:v>
                </c:pt>
                <c:pt idx="2414">
                  <c:v>6.27</c:v>
                </c:pt>
                <c:pt idx="2415">
                  <c:v>6.31</c:v>
                </c:pt>
                <c:pt idx="2419">
                  <c:v>6.33</c:v>
                </c:pt>
                <c:pt idx="2420">
                  <c:v>6.3</c:v>
                </c:pt>
                <c:pt idx="2421">
                  <c:v>6.3</c:v>
                </c:pt>
                <c:pt idx="2422">
                  <c:v>6.33</c:v>
                </c:pt>
                <c:pt idx="2425">
                  <c:v>6.33</c:v>
                </c:pt>
                <c:pt idx="2426">
                  <c:v>6.31</c:v>
                </c:pt>
                <c:pt idx="2427">
                  <c:v>6.26</c:v>
                </c:pt>
                <c:pt idx="2428">
                  <c:v>6.23</c:v>
                </c:pt>
                <c:pt idx="2429">
                  <c:v>6.15</c:v>
                </c:pt>
                <c:pt idx="2432">
                  <c:v>6.12</c:v>
                </c:pt>
                <c:pt idx="2433">
                  <c:v>6.12</c:v>
                </c:pt>
                <c:pt idx="2434">
                  <c:v>6.15</c:v>
                </c:pt>
                <c:pt idx="2435">
                  <c:v>6.16</c:v>
                </c:pt>
                <c:pt idx="2436">
                  <c:v>6.22</c:v>
                </c:pt>
                <c:pt idx="2439">
                  <c:v>6.16</c:v>
                </c:pt>
                <c:pt idx="2440">
                  <c:v>6.17</c:v>
                </c:pt>
                <c:pt idx="2441">
                  <c:v>6.14</c:v>
                </c:pt>
                <c:pt idx="2442">
                  <c:v>6.15</c:v>
                </c:pt>
                <c:pt idx="2443">
                  <c:v>6.14</c:v>
                </c:pt>
                <c:pt idx="2446">
                  <c:v>6.12</c:v>
                </c:pt>
                <c:pt idx="2447">
                  <c:v>6.16</c:v>
                </c:pt>
                <c:pt idx="2448">
                  <c:v>6.21</c:v>
                </c:pt>
                <c:pt idx="2449">
                  <c:v>6.18</c:v>
                </c:pt>
                <c:pt idx="2450">
                  <c:v>6.13</c:v>
                </c:pt>
                <c:pt idx="2453">
                  <c:v>6.06</c:v>
                </c:pt>
                <c:pt idx="2454">
                  <c:v>6.09</c:v>
                </c:pt>
                <c:pt idx="2455">
                  <c:v>6.14</c:v>
                </c:pt>
                <c:pt idx="2456">
                  <c:v>6.18</c:v>
                </c:pt>
                <c:pt idx="2457">
                  <c:v>6.12</c:v>
                </c:pt>
                <c:pt idx="2460">
                  <c:v>6.08</c:v>
                </c:pt>
                <c:pt idx="2461">
                  <c:v>6.03</c:v>
                </c:pt>
                <c:pt idx="2462">
                  <c:v>6.05</c:v>
                </c:pt>
                <c:pt idx="2463">
                  <c:v>6.06</c:v>
                </c:pt>
                <c:pt idx="2464">
                  <c:v>6.05</c:v>
                </c:pt>
                <c:pt idx="2467">
                  <c:v>6.05</c:v>
                </c:pt>
                <c:pt idx="2468">
                  <c:v>6.03</c:v>
                </c:pt>
                <c:pt idx="2469">
                  <c:v>5.99</c:v>
                </c:pt>
                <c:pt idx="2470">
                  <c:v>6</c:v>
                </c:pt>
                <c:pt idx="2471">
                  <c:v>6</c:v>
                </c:pt>
                <c:pt idx="2474">
                  <c:v>6.02</c:v>
                </c:pt>
                <c:pt idx="2475">
                  <c:v>5.98</c:v>
                </c:pt>
                <c:pt idx="2476">
                  <c:v>5.96</c:v>
                </c:pt>
                <c:pt idx="2477">
                  <c:v>5.96</c:v>
                </c:pt>
                <c:pt idx="2478">
                  <c:v>5.91</c:v>
                </c:pt>
                <c:pt idx="2481">
                  <c:v>5.91</c:v>
                </c:pt>
                <c:pt idx="2482">
                  <c:v>5.9</c:v>
                </c:pt>
                <c:pt idx="2483">
                  <c:v>5.88</c:v>
                </c:pt>
                <c:pt idx="2484">
                  <c:v>5.89</c:v>
                </c:pt>
                <c:pt idx="2485">
                  <c:v>5.84</c:v>
                </c:pt>
                <c:pt idx="2488">
                  <c:v>5.89</c:v>
                </c:pt>
                <c:pt idx="2489">
                  <c:v>5.9</c:v>
                </c:pt>
                <c:pt idx="2490">
                  <c:v>5.99</c:v>
                </c:pt>
                <c:pt idx="2491">
                  <c:v>5.98</c:v>
                </c:pt>
                <c:pt idx="2492">
                  <c:v>5.99</c:v>
                </c:pt>
                <c:pt idx="2496">
                  <c:v>6.05</c:v>
                </c:pt>
                <c:pt idx="2497">
                  <c:v>6.06</c:v>
                </c:pt>
                <c:pt idx="2498">
                  <c:v>6.06</c:v>
                </c:pt>
                <c:pt idx="2499">
                  <c:v>6.1</c:v>
                </c:pt>
                <c:pt idx="2502">
                  <c:v>6.13</c:v>
                </c:pt>
                <c:pt idx="2503">
                  <c:v>6.05</c:v>
                </c:pt>
                <c:pt idx="2504">
                  <c:v>6.08</c:v>
                </c:pt>
                <c:pt idx="2506">
                  <c:v>6.06</c:v>
                </c:pt>
                <c:pt idx="2509">
                  <c:v>6.03</c:v>
                </c:pt>
                <c:pt idx="2510">
                  <c:v>6.01</c:v>
                </c:pt>
                <c:pt idx="2511">
                  <c:v>5.95</c:v>
                </c:pt>
                <c:pt idx="2512">
                  <c:v>5.94</c:v>
                </c:pt>
                <c:pt idx="2513">
                  <c:v>5.96</c:v>
                </c:pt>
                <c:pt idx="2516">
                  <c:v>6.05</c:v>
                </c:pt>
                <c:pt idx="2517">
                  <c:v>6.07</c:v>
                </c:pt>
                <c:pt idx="2518">
                  <c:v>6.05</c:v>
                </c:pt>
                <c:pt idx="2519">
                  <c:v>6.03</c:v>
                </c:pt>
                <c:pt idx="2520">
                  <c:v>6.01</c:v>
                </c:pt>
                <c:pt idx="2523">
                  <c:v>5.98</c:v>
                </c:pt>
                <c:pt idx="2524">
                  <c:v>6.03</c:v>
                </c:pt>
                <c:pt idx="2525">
                  <c:v>6.01</c:v>
                </c:pt>
                <c:pt idx="2526">
                  <c:v>6.04</c:v>
                </c:pt>
                <c:pt idx="2527">
                  <c:v>6.03</c:v>
                </c:pt>
                <c:pt idx="2530">
                  <c:v>5.99</c:v>
                </c:pt>
                <c:pt idx="2531">
                  <c:v>5.99</c:v>
                </c:pt>
                <c:pt idx="2532">
                  <c:v>5.9</c:v>
                </c:pt>
                <c:pt idx="2533">
                  <c:v>5.85</c:v>
                </c:pt>
                <c:pt idx="2534">
                  <c:v>5.83</c:v>
                </c:pt>
                <c:pt idx="2537">
                  <c:v>5.82</c:v>
                </c:pt>
                <c:pt idx="2538">
                  <c:v>5.84</c:v>
                </c:pt>
                <c:pt idx="2539">
                  <c:v>5.78</c:v>
                </c:pt>
                <c:pt idx="2540">
                  <c:v>5.81</c:v>
                </c:pt>
                <c:pt idx="2541">
                  <c:v>5.77</c:v>
                </c:pt>
                <c:pt idx="2544">
                  <c:v>5.75</c:v>
                </c:pt>
                <c:pt idx="2545">
                  <c:v>5.72</c:v>
                </c:pt>
                <c:pt idx="2546">
                  <c:v>5.71</c:v>
                </c:pt>
                <c:pt idx="2547">
                  <c:v>5.66</c:v>
                </c:pt>
                <c:pt idx="2548">
                  <c:v>5.65</c:v>
                </c:pt>
                <c:pt idx="2551">
                  <c:v>5.65</c:v>
                </c:pt>
                <c:pt idx="2552">
                  <c:v>5.65</c:v>
                </c:pt>
                <c:pt idx="2553">
                  <c:v>5.63</c:v>
                </c:pt>
                <c:pt idx="2554">
                  <c:v>5.61</c:v>
                </c:pt>
                <c:pt idx="2555">
                  <c:v>5.64</c:v>
                </c:pt>
                <c:pt idx="2558">
                  <c:v>5.58</c:v>
                </c:pt>
                <c:pt idx="2559">
                  <c:v>5.69</c:v>
                </c:pt>
                <c:pt idx="2560">
                  <c:v>5.72</c:v>
                </c:pt>
                <c:pt idx="2561">
                  <c:v>5.72</c:v>
                </c:pt>
                <c:pt idx="2562">
                  <c:v>5.66</c:v>
                </c:pt>
                <c:pt idx="2565">
                  <c:v>5.65</c:v>
                </c:pt>
                <c:pt idx="2566">
                  <c:v>5.64</c:v>
                </c:pt>
                <c:pt idx="2567">
                  <c:v>5.61</c:v>
                </c:pt>
                <c:pt idx="2568">
                  <c:v>5.65</c:v>
                </c:pt>
                <c:pt idx="2569">
                  <c:v>5.66</c:v>
                </c:pt>
                <c:pt idx="2572">
                  <c:v>5.67</c:v>
                </c:pt>
                <c:pt idx="2573">
                  <c:v>5.64</c:v>
                </c:pt>
                <c:pt idx="2574">
                  <c:v>5.62</c:v>
                </c:pt>
                <c:pt idx="2575">
                  <c:v>5.65</c:v>
                </c:pt>
                <c:pt idx="2576">
                  <c:v>5.68</c:v>
                </c:pt>
                <c:pt idx="2579">
                  <c:v>5.67</c:v>
                </c:pt>
                <c:pt idx="2580">
                  <c:v>5.7</c:v>
                </c:pt>
                <c:pt idx="2581">
                  <c:v>5.71</c:v>
                </c:pt>
                <c:pt idx="2582">
                  <c:v>5.72</c:v>
                </c:pt>
                <c:pt idx="2583">
                  <c:v>5.7</c:v>
                </c:pt>
                <c:pt idx="2586">
                  <c:v>5.7</c:v>
                </c:pt>
                <c:pt idx="2587">
                  <c:v>5.71</c:v>
                </c:pt>
                <c:pt idx="2588">
                  <c:v>5.73</c:v>
                </c:pt>
                <c:pt idx="2589">
                  <c:v>5.8</c:v>
                </c:pt>
                <c:pt idx="2590">
                  <c:v>5.83</c:v>
                </c:pt>
                <c:pt idx="2593">
                  <c:v>5.92</c:v>
                </c:pt>
                <c:pt idx="2594">
                  <c:v>5.91</c:v>
                </c:pt>
                <c:pt idx="2595">
                  <c:v>5.91</c:v>
                </c:pt>
                <c:pt idx="2596">
                  <c:v>5.87</c:v>
                </c:pt>
                <c:pt idx="2597">
                  <c:v>5.88</c:v>
                </c:pt>
                <c:pt idx="2600">
                  <c:v>5.9</c:v>
                </c:pt>
                <c:pt idx="2601">
                  <c:v>5.91</c:v>
                </c:pt>
                <c:pt idx="2602">
                  <c:v>5.93</c:v>
                </c:pt>
                <c:pt idx="2603">
                  <c:v>5.89</c:v>
                </c:pt>
                <c:pt idx="2604">
                  <c:v>5.98</c:v>
                </c:pt>
                <c:pt idx="2607">
                  <c:v>6.06</c:v>
                </c:pt>
                <c:pt idx="2608">
                  <c:v>6.07</c:v>
                </c:pt>
                <c:pt idx="2609">
                  <c:v>6.01</c:v>
                </c:pt>
                <c:pt idx="2610">
                  <c:v>6.14</c:v>
                </c:pt>
                <c:pt idx="2611">
                  <c:v>6.25</c:v>
                </c:pt>
                <c:pt idx="2614">
                  <c:v>6.14</c:v>
                </c:pt>
                <c:pt idx="2615">
                  <c:v>6.32</c:v>
                </c:pt>
                <c:pt idx="2616">
                  <c:v>6.47</c:v>
                </c:pt>
                <c:pt idx="2617">
                  <c:v>6.38</c:v>
                </c:pt>
                <c:pt idx="2618">
                  <c:v>6.32</c:v>
                </c:pt>
                <c:pt idx="2621">
                  <c:v>6.14</c:v>
                </c:pt>
                <c:pt idx="2622">
                  <c:v>6.19</c:v>
                </c:pt>
                <c:pt idx="2623">
                  <c:v>6.3</c:v>
                </c:pt>
                <c:pt idx="2624">
                  <c:v>6.29</c:v>
                </c:pt>
                <c:pt idx="2625">
                  <c:v>6.38</c:v>
                </c:pt>
                <c:pt idx="2628">
                  <c:v>6.26</c:v>
                </c:pt>
                <c:pt idx="2629">
                  <c:v>6.16</c:v>
                </c:pt>
                <c:pt idx="2630">
                  <c:v>6.17</c:v>
                </c:pt>
                <c:pt idx="2631">
                  <c:v>6.24</c:v>
                </c:pt>
                <c:pt idx="2632">
                  <c:v>6.39</c:v>
                </c:pt>
                <c:pt idx="2635">
                  <c:v>6.46</c:v>
                </c:pt>
                <c:pt idx="2636">
                  <c:v>6.43</c:v>
                </c:pt>
                <c:pt idx="2637">
                  <c:v>6.41</c:v>
                </c:pt>
                <c:pt idx="2638">
                  <c:v>6.55</c:v>
                </c:pt>
                <c:pt idx="2639">
                  <c:v>6.61</c:v>
                </c:pt>
                <c:pt idx="2642">
                  <c:v>6.51</c:v>
                </c:pt>
                <c:pt idx="2643">
                  <c:v>6.59</c:v>
                </c:pt>
                <c:pt idx="2644">
                  <c:v>6.56</c:v>
                </c:pt>
                <c:pt idx="2645">
                  <c:v>6.47</c:v>
                </c:pt>
                <c:pt idx="2650">
                  <c:v>6.49</c:v>
                </c:pt>
                <c:pt idx="2651">
                  <c:v>6.46</c:v>
                </c:pt>
                <c:pt idx="2652">
                  <c:v>6.51</c:v>
                </c:pt>
                <c:pt idx="2653">
                  <c:v>6.54</c:v>
                </c:pt>
                <c:pt idx="2656">
                  <c:v>6.51</c:v>
                </c:pt>
                <c:pt idx="2657">
                  <c:v>6.49</c:v>
                </c:pt>
                <c:pt idx="2658">
                  <c:v>6.5</c:v>
                </c:pt>
                <c:pt idx="2659">
                  <c:v>6.53</c:v>
                </c:pt>
                <c:pt idx="2660">
                  <c:v>6.58</c:v>
                </c:pt>
                <c:pt idx="2663">
                  <c:v>6.73</c:v>
                </c:pt>
                <c:pt idx="2664">
                  <c:v>6.84</c:v>
                </c:pt>
                <c:pt idx="2665">
                  <c:v>6.95</c:v>
                </c:pt>
                <c:pt idx="2666">
                  <c:v>6.92</c:v>
                </c:pt>
                <c:pt idx="2667">
                  <c:v>6.77</c:v>
                </c:pt>
                <c:pt idx="2670">
                  <c:v>6.95</c:v>
                </c:pt>
                <c:pt idx="2671">
                  <c:v>6.87</c:v>
                </c:pt>
                <c:pt idx="2672">
                  <c:v>6.78</c:v>
                </c:pt>
                <c:pt idx="2673">
                  <c:v>6.82</c:v>
                </c:pt>
                <c:pt idx="2674">
                  <c:v>6.79</c:v>
                </c:pt>
                <c:pt idx="2677">
                  <c:v>6.84</c:v>
                </c:pt>
                <c:pt idx="2678">
                  <c:v>6.9</c:v>
                </c:pt>
                <c:pt idx="2679">
                  <c:v>7.04</c:v>
                </c:pt>
                <c:pt idx="2680">
                  <c:v>7.07</c:v>
                </c:pt>
                <c:pt idx="2681">
                  <c:v>7.03</c:v>
                </c:pt>
                <c:pt idx="2684">
                  <c:v>7.11</c:v>
                </c:pt>
                <c:pt idx="2685">
                  <c:v>7</c:v>
                </c:pt>
                <c:pt idx="2686">
                  <c:v>6.92</c:v>
                </c:pt>
                <c:pt idx="2688">
                  <c:v>6.93</c:v>
                </c:pt>
                <c:pt idx="2691">
                  <c:v>6.85</c:v>
                </c:pt>
                <c:pt idx="2692">
                  <c:v>6.81</c:v>
                </c:pt>
                <c:pt idx="2693">
                  <c:v>6.67</c:v>
                </c:pt>
                <c:pt idx="2694">
                  <c:v>6.67</c:v>
                </c:pt>
                <c:pt idx="2695">
                  <c:v>6.77</c:v>
                </c:pt>
                <c:pt idx="2699">
                  <c:v>6.93</c:v>
                </c:pt>
                <c:pt idx="2700">
                  <c:v>7.09</c:v>
                </c:pt>
                <c:pt idx="2701">
                  <c:v>7.07</c:v>
                </c:pt>
                <c:pt idx="2702">
                  <c:v>7.17</c:v>
                </c:pt>
                <c:pt idx="2705">
                  <c:v>7.16</c:v>
                </c:pt>
                <c:pt idx="2706">
                  <c:v>7.31</c:v>
                </c:pt>
                <c:pt idx="2707">
                  <c:v>7.49</c:v>
                </c:pt>
                <c:pt idx="2708">
                  <c:v>7.54</c:v>
                </c:pt>
                <c:pt idx="2709">
                  <c:v>7.36</c:v>
                </c:pt>
                <c:pt idx="2712">
                  <c:v>7.33</c:v>
                </c:pt>
                <c:pt idx="2713">
                  <c:v>7.37</c:v>
                </c:pt>
                <c:pt idx="2714">
                  <c:v>7.28</c:v>
                </c:pt>
                <c:pt idx="2715">
                  <c:v>7.28</c:v>
                </c:pt>
                <c:pt idx="2716">
                  <c:v>7.22</c:v>
                </c:pt>
                <c:pt idx="2719">
                  <c:v>7.46</c:v>
                </c:pt>
                <c:pt idx="2720">
                  <c:v>7.46</c:v>
                </c:pt>
                <c:pt idx="2721">
                  <c:v>7.48</c:v>
                </c:pt>
                <c:pt idx="2722">
                  <c:v>7.66</c:v>
                </c:pt>
                <c:pt idx="2723">
                  <c:v>7.7</c:v>
                </c:pt>
                <c:pt idx="2726">
                  <c:v>7.84</c:v>
                </c:pt>
                <c:pt idx="2727">
                  <c:v>7.92</c:v>
                </c:pt>
                <c:pt idx="2728">
                  <c:v>7.76</c:v>
                </c:pt>
                <c:pt idx="2729">
                  <c:v>7.57</c:v>
                </c:pt>
                <c:pt idx="2730">
                  <c:v>7.44</c:v>
                </c:pt>
                <c:pt idx="2733">
                  <c:v>7.35</c:v>
                </c:pt>
                <c:pt idx="2734">
                  <c:v>7.35</c:v>
                </c:pt>
                <c:pt idx="2735">
                  <c:v>7.32</c:v>
                </c:pt>
                <c:pt idx="2736">
                  <c:v>7.5</c:v>
                </c:pt>
                <c:pt idx="2737">
                  <c:v>7.58</c:v>
                </c:pt>
                <c:pt idx="2740">
                  <c:v>7.53</c:v>
                </c:pt>
                <c:pt idx="2741">
                  <c:v>7.65</c:v>
                </c:pt>
                <c:pt idx="2742">
                  <c:v>7.67</c:v>
                </c:pt>
                <c:pt idx="2743">
                  <c:v>7.58</c:v>
                </c:pt>
                <c:pt idx="2744">
                  <c:v>7.62</c:v>
                </c:pt>
                <c:pt idx="2747">
                  <c:v>7.47</c:v>
                </c:pt>
                <c:pt idx="2748">
                  <c:v>7.37</c:v>
                </c:pt>
                <c:pt idx="2749">
                  <c:v>7.38</c:v>
                </c:pt>
                <c:pt idx="2754">
                  <c:v>7.26</c:v>
                </c:pt>
                <c:pt idx="2755">
                  <c:v>7.2</c:v>
                </c:pt>
                <c:pt idx="2756">
                  <c:v>7.3</c:v>
                </c:pt>
                <c:pt idx="2757">
                  <c:v>7.27</c:v>
                </c:pt>
                <c:pt idx="2758">
                  <c:v>7.33</c:v>
                </c:pt>
                <c:pt idx="2761">
                  <c:v>7.2</c:v>
                </c:pt>
                <c:pt idx="2762">
                  <c:v>7.22</c:v>
                </c:pt>
                <c:pt idx="2763">
                  <c:v>7.27</c:v>
                </c:pt>
                <c:pt idx="2764">
                  <c:v>7.32</c:v>
                </c:pt>
                <c:pt idx="2765">
                  <c:v>7.29</c:v>
                </c:pt>
                <c:pt idx="2768">
                  <c:v>7.26</c:v>
                </c:pt>
                <c:pt idx="2769">
                  <c:v>7.15</c:v>
                </c:pt>
                <c:pt idx="2770">
                  <c:v>7.17</c:v>
                </c:pt>
                <c:pt idx="2771">
                  <c:v>7.28</c:v>
                </c:pt>
                <c:pt idx="2772">
                  <c:v>7.3</c:v>
                </c:pt>
                <c:pt idx="2775">
                  <c:v>7.34</c:v>
                </c:pt>
                <c:pt idx="2776">
                  <c:v>7.46</c:v>
                </c:pt>
                <c:pt idx="2777">
                  <c:v>7.49</c:v>
                </c:pt>
                <c:pt idx="2778">
                  <c:v>7.58</c:v>
                </c:pt>
                <c:pt idx="2779">
                  <c:v>7.72</c:v>
                </c:pt>
                <c:pt idx="2783">
                  <c:v>7.65</c:v>
                </c:pt>
                <c:pt idx="2784">
                  <c:v>7.71</c:v>
                </c:pt>
                <c:pt idx="2785">
                  <c:v>7.84</c:v>
                </c:pt>
                <c:pt idx="2786">
                  <c:v>7.89</c:v>
                </c:pt>
                <c:pt idx="2789">
                  <c:v>7.91</c:v>
                </c:pt>
                <c:pt idx="2790">
                  <c:v>7.85</c:v>
                </c:pt>
                <c:pt idx="2791">
                  <c:v>7.84</c:v>
                </c:pt>
                <c:pt idx="2792">
                  <c:v>7.83</c:v>
                </c:pt>
                <c:pt idx="2793">
                  <c:v>7.77</c:v>
                </c:pt>
                <c:pt idx="2796">
                  <c:v>7.74</c:v>
                </c:pt>
                <c:pt idx="2797">
                  <c:v>7.78</c:v>
                </c:pt>
                <c:pt idx="2798">
                  <c:v>7.84</c:v>
                </c:pt>
                <c:pt idx="2799">
                  <c:v>7.9</c:v>
                </c:pt>
                <c:pt idx="2800">
                  <c:v>7.88</c:v>
                </c:pt>
                <c:pt idx="2803">
                  <c:v>7.98</c:v>
                </c:pt>
                <c:pt idx="2804">
                  <c:v>8.08</c:v>
                </c:pt>
                <c:pt idx="2805">
                  <c:v>8.07</c:v>
                </c:pt>
                <c:pt idx="2806">
                  <c:v>7.99</c:v>
                </c:pt>
                <c:pt idx="2807">
                  <c:v>8.09</c:v>
                </c:pt>
                <c:pt idx="2810">
                  <c:v>8.08</c:v>
                </c:pt>
                <c:pt idx="2811">
                  <c:v>8.07</c:v>
                </c:pt>
                <c:pt idx="2812">
                  <c:v>8.11</c:v>
                </c:pt>
                <c:pt idx="2813">
                  <c:v>8.07</c:v>
                </c:pt>
                <c:pt idx="2814">
                  <c:v>8.1999999999999993</c:v>
                </c:pt>
                <c:pt idx="2817">
                  <c:v>8.1300000000000008</c:v>
                </c:pt>
                <c:pt idx="2818">
                  <c:v>8.23</c:v>
                </c:pt>
                <c:pt idx="2819">
                  <c:v>8.23</c:v>
                </c:pt>
                <c:pt idx="2820">
                  <c:v>8.24</c:v>
                </c:pt>
                <c:pt idx="2821">
                  <c:v>8.1300000000000008</c:v>
                </c:pt>
                <c:pt idx="2824">
                  <c:v>8.15</c:v>
                </c:pt>
                <c:pt idx="2825">
                  <c:v>8.16</c:v>
                </c:pt>
                <c:pt idx="2826">
                  <c:v>8.08</c:v>
                </c:pt>
                <c:pt idx="2827">
                  <c:v>8.1300000000000008</c:v>
                </c:pt>
                <c:pt idx="2828">
                  <c:v>8.14</c:v>
                </c:pt>
                <c:pt idx="2831">
                  <c:v>8.25</c:v>
                </c:pt>
                <c:pt idx="2832">
                  <c:v>8.23</c:v>
                </c:pt>
                <c:pt idx="2833">
                  <c:v>8.32</c:v>
                </c:pt>
                <c:pt idx="2834">
                  <c:v>8.3000000000000007</c:v>
                </c:pt>
                <c:pt idx="2835">
                  <c:v>8.25</c:v>
                </c:pt>
                <c:pt idx="2838">
                  <c:v>8.1300000000000008</c:v>
                </c:pt>
                <c:pt idx="2839">
                  <c:v>8.11</c:v>
                </c:pt>
                <c:pt idx="2840">
                  <c:v>8.1300000000000008</c:v>
                </c:pt>
                <c:pt idx="2841">
                  <c:v>7.97</c:v>
                </c:pt>
                <c:pt idx="2842">
                  <c:v>8</c:v>
                </c:pt>
                <c:pt idx="2845">
                  <c:v>7.99</c:v>
                </c:pt>
                <c:pt idx="2846">
                  <c:v>8</c:v>
                </c:pt>
                <c:pt idx="2847">
                  <c:v>8.0500000000000007</c:v>
                </c:pt>
                <c:pt idx="2848">
                  <c:v>8.1300000000000008</c:v>
                </c:pt>
                <c:pt idx="2849">
                  <c:v>8.23</c:v>
                </c:pt>
                <c:pt idx="2852">
                  <c:v>8.24</c:v>
                </c:pt>
                <c:pt idx="2853">
                  <c:v>8.36</c:v>
                </c:pt>
                <c:pt idx="2854">
                  <c:v>8.3800000000000008</c:v>
                </c:pt>
                <c:pt idx="2855">
                  <c:v>8.36</c:v>
                </c:pt>
                <c:pt idx="2856">
                  <c:v>8.31</c:v>
                </c:pt>
                <c:pt idx="2861">
                  <c:v>8.42</c:v>
                </c:pt>
                <c:pt idx="2862">
                  <c:v>8.3800000000000008</c:v>
                </c:pt>
                <c:pt idx="2863">
                  <c:v>8.25</c:v>
                </c:pt>
                <c:pt idx="2866">
                  <c:v>8.2899999999999991</c:v>
                </c:pt>
                <c:pt idx="2867">
                  <c:v>8.31</c:v>
                </c:pt>
                <c:pt idx="2868">
                  <c:v>8.1999999999999993</c:v>
                </c:pt>
                <c:pt idx="2869">
                  <c:v>8.14</c:v>
                </c:pt>
                <c:pt idx="2873">
                  <c:v>8.16</c:v>
                </c:pt>
                <c:pt idx="2874">
                  <c:v>8.1</c:v>
                </c:pt>
                <c:pt idx="2875">
                  <c:v>8.14</c:v>
                </c:pt>
                <c:pt idx="2876">
                  <c:v>8.2200000000000006</c:v>
                </c:pt>
                <c:pt idx="2877">
                  <c:v>8.2100000000000009</c:v>
                </c:pt>
                <c:pt idx="2880">
                  <c:v>8.19</c:v>
                </c:pt>
                <c:pt idx="2881">
                  <c:v>8.11</c:v>
                </c:pt>
                <c:pt idx="2882">
                  <c:v>7.99</c:v>
                </c:pt>
                <c:pt idx="2883">
                  <c:v>7.98</c:v>
                </c:pt>
                <c:pt idx="2884">
                  <c:v>7.94</c:v>
                </c:pt>
                <c:pt idx="2887">
                  <c:v>7.9</c:v>
                </c:pt>
                <c:pt idx="2888">
                  <c:v>7.96</c:v>
                </c:pt>
                <c:pt idx="2889">
                  <c:v>7.88</c:v>
                </c:pt>
                <c:pt idx="2890">
                  <c:v>7.9</c:v>
                </c:pt>
                <c:pt idx="2891">
                  <c:v>7.82</c:v>
                </c:pt>
                <c:pt idx="2894">
                  <c:v>7.81</c:v>
                </c:pt>
                <c:pt idx="2895">
                  <c:v>7.86</c:v>
                </c:pt>
                <c:pt idx="2896">
                  <c:v>7.88</c:v>
                </c:pt>
                <c:pt idx="2897">
                  <c:v>7.9</c:v>
                </c:pt>
                <c:pt idx="2898">
                  <c:v>7.85</c:v>
                </c:pt>
                <c:pt idx="2901">
                  <c:v>7.99</c:v>
                </c:pt>
                <c:pt idx="2902">
                  <c:v>8.09</c:v>
                </c:pt>
                <c:pt idx="2903">
                  <c:v>8.0500000000000007</c:v>
                </c:pt>
                <c:pt idx="2904">
                  <c:v>8.07</c:v>
                </c:pt>
                <c:pt idx="2905">
                  <c:v>8.02</c:v>
                </c:pt>
                <c:pt idx="2908">
                  <c:v>8.09</c:v>
                </c:pt>
                <c:pt idx="2909">
                  <c:v>8.1300000000000008</c:v>
                </c:pt>
                <c:pt idx="2910">
                  <c:v>8.15</c:v>
                </c:pt>
                <c:pt idx="2911">
                  <c:v>8.0399999999999991</c:v>
                </c:pt>
                <c:pt idx="2912">
                  <c:v>8.0500000000000007</c:v>
                </c:pt>
                <c:pt idx="2915">
                  <c:v>8.08</c:v>
                </c:pt>
                <c:pt idx="2916">
                  <c:v>8.0399999999999991</c:v>
                </c:pt>
                <c:pt idx="2917">
                  <c:v>8.0399999999999991</c:v>
                </c:pt>
                <c:pt idx="2918">
                  <c:v>8.1999999999999993</c:v>
                </c:pt>
                <c:pt idx="2919">
                  <c:v>8.2799999999999994</c:v>
                </c:pt>
                <c:pt idx="2923">
                  <c:v>8.35</c:v>
                </c:pt>
                <c:pt idx="2924">
                  <c:v>8.36</c:v>
                </c:pt>
                <c:pt idx="2925">
                  <c:v>8.43</c:v>
                </c:pt>
                <c:pt idx="2926">
                  <c:v>8.3800000000000008</c:v>
                </c:pt>
                <c:pt idx="2929">
                  <c:v>8.35</c:v>
                </c:pt>
                <c:pt idx="2930">
                  <c:v>8.33</c:v>
                </c:pt>
                <c:pt idx="2931">
                  <c:v>8.2799999999999994</c:v>
                </c:pt>
                <c:pt idx="2932">
                  <c:v>8.27</c:v>
                </c:pt>
                <c:pt idx="2933">
                  <c:v>8.1999999999999993</c:v>
                </c:pt>
                <c:pt idx="2936">
                  <c:v>8.18</c:v>
                </c:pt>
                <c:pt idx="2937">
                  <c:v>8.19</c:v>
                </c:pt>
                <c:pt idx="2938">
                  <c:v>8.1199999999999992</c:v>
                </c:pt>
                <c:pt idx="2939">
                  <c:v>8.16</c:v>
                </c:pt>
                <c:pt idx="2940">
                  <c:v>8.15</c:v>
                </c:pt>
                <c:pt idx="2943">
                  <c:v>8.26</c:v>
                </c:pt>
                <c:pt idx="2944">
                  <c:v>8.2100000000000009</c:v>
                </c:pt>
                <c:pt idx="2945">
                  <c:v>8.18</c:v>
                </c:pt>
                <c:pt idx="2946">
                  <c:v>8.1199999999999992</c:v>
                </c:pt>
                <c:pt idx="2947">
                  <c:v>8.09</c:v>
                </c:pt>
                <c:pt idx="2950">
                  <c:v>8.1</c:v>
                </c:pt>
                <c:pt idx="2951">
                  <c:v>8.11</c:v>
                </c:pt>
                <c:pt idx="2952">
                  <c:v>8.08</c:v>
                </c:pt>
                <c:pt idx="2953">
                  <c:v>8.1199999999999992</c:v>
                </c:pt>
                <c:pt idx="2954">
                  <c:v>8.0500000000000007</c:v>
                </c:pt>
                <c:pt idx="2957">
                  <c:v>8.01</c:v>
                </c:pt>
                <c:pt idx="2958">
                  <c:v>7.95</c:v>
                </c:pt>
                <c:pt idx="2959">
                  <c:v>7.96</c:v>
                </c:pt>
                <c:pt idx="2960">
                  <c:v>7.94</c:v>
                </c:pt>
                <c:pt idx="2961">
                  <c:v>7.98</c:v>
                </c:pt>
                <c:pt idx="2964">
                  <c:v>8.0299999999999994</c:v>
                </c:pt>
                <c:pt idx="2965">
                  <c:v>8.01</c:v>
                </c:pt>
                <c:pt idx="2966">
                  <c:v>8</c:v>
                </c:pt>
                <c:pt idx="2967">
                  <c:v>8.01</c:v>
                </c:pt>
                <c:pt idx="2968">
                  <c:v>7.99</c:v>
                </c:pt>
                <c:pt idx="2971">
                  <c:v>7.97</c:v>
                </c:pt>
                <c:pt idx="2972">
                  <c:v>8.06</c:v>
                </c:pt>
                <c:pt idx="2973">
                  <c:v>8.08</c:v>
                </c:pt>
                <c:pt idx="2974">
                  <c:v>7.97</c:v>
                </c:pt>
                <c:pt idx="2975">
                  <c:v>8.01</c:v>
                </c:pt>
                <c:pt idx="2978">
                  <c:v>7.94</c:v>
                </c:pt>
                <c:pt idx="2979">
                  <c:v>8</c:v>
                </c:pt>
                <c:pt idx="2980">
                  <c:v>7.97</c:v>
                </c:pt>
                <c:pt idx="2981">
                  <c:v>8.01</c:v>
                </c:pt>
                <c:pt idx="2982">
                  <c:v>8.0500000000000007</c:v>
                </c:pt>
                <c:pt idx="2985">
                  <c:v>8.1300000000000008</c:v>
                </c:pt>
                <c:pt idx="2986">
                  <c:v>8.2799999999999994</c:v>
                </c:pt>
                <c:pt idx="2987">
                  <c:v>8.23</c:v>
                </c:pt>
                <c:pt idx="2988">
                  <c:v>8.25</c:v>
                </c:pt>
                <c:pt idx="2989">
                  <c:v>8.1999999999999993</c:v>
                </c:pt>
                <c:pt idx="2992">
                  <c:v>8.24</c:v>
                </c:pt>
                <c:pt idx="2993">
                  <c:v>8.0500000000000007</c:v>
                </c:pt>
                <c:pt idx="2994">
                  <c:v>8.0299999999999994</c:v>
                </c:pt>
                <c:pt idx="2995">
                  <c:v>7.95</c:v>
                </c:pt>
                <c:pt idx="2996">
                  <c:v>7.99</c:v>
                </c:pt>
                <c:pt idx="2999">
                  <c:v>7.98</c:v>
                </c:pt>
                <c:pt idx="3000">
                  <c:v>7.89</c:v>
                </c:pt>
                <c:pt idx="3001">
                  <c:v>7.94</c:v>
                </c:pt>
                <c:pt idx="3002">
                  <c:v>7.96</c:v>
                </c:pt>
                <c:pt idx="3003">
                  <c:v>7.87</c:v>
                </c:pt>
                <c:pt idx="3006">
                  <c:v>7.88</c:v>
                </c:pt>
                <c:pt idx="3007">
                  <c:v>7.92</c:v>
                </c:pt>
                <c:pt idx="3008">
                  <c:v>7.97</c:v>
                </c:pt>
                <c:pt idx="3009">
                  <c:v>7.79</c:v>
                </c:pt>
                <c:pt idx="3010">
                  <c:v>7.91</c:v>
                </c:pt>
                <c:pt idx="3013">
                  <c:v>7.81</c:v>
                </c:pt>
                <c:pt idx="3014">
                  <c:v>7.79</c:v>
                </c:pt>
                <c:pt idx="3015">
                  <c:v>7.75</c:v>
                </c:pt>
                <c:pt idx="3016">
                  <c:v>7.79</c:v>
                </c:pt>
                <c:pt idx="3017">
                  <c:v>7.72</c:v>
                </c:pt>
                <c:pt idx="3020">
                  <c:v>7.79</c:v>
                </c:pt>
                <c:pt idx="3021">
                  <c:v>7.82</c:v>
                </c:pt>
                <c:pt idx="3022">
                  <c:v>7.85</c:v>
                </c:pt>
                <c:pt idx="3023">
                  <c:v>7.79</c:v>
                </c:pt>
                <c:pt idx="3028">
                  <c:v>7.83</c:v>
                </c:pt>
                <c:pt idx="3029">
                  <c:v>7.92</c:v>
                </c:pt>
                <c:pt idx="3030">
                  <c:v>7.93</c:v>
                </c:pt>
                <c:pt idx="3031">
                  <c:v>7.86</c:v>
                </c:pt>
                <c:pt idx="3034">
                  <c:v>7.82</c:v>
                </c:pt>
                <c:pt idx="3035">
                  <c:v>7.85</c:v>
                </c:pt>
                <c:pt idx="3036">
                  <c:v>7.8</c:v>
                </c:pt>
                <c:pt idx="3037">
                  <c:v>7.82</c:v>
                </c:pt>
                <c:pt idx="3038">
                  <c:v>7.84</c:v>
                </c:pt>
                <c:pt idx="3042">
                  <c:v>7.9</c:v>
                </c:pt>
                <c:pt idx="3043">
                  <c:v>7.8</c:v>
                </c:pt>
                <c:pt idx="3044">
                  <c:v>7.79</c:v>
                </c:pt>
                <c:pt idx="3045">
                  <c:v>7.68</c:v>
                </c:pt>
                <c:pt idx="3049">
                  <c:v>7.53</c:v>
                </c:pt>
                <c:pt idx="3050">
                  <c:v>7.47</c:v>
                </c:pt>
                <c:pt idx="3051">
                  <c:v>7.47</c:v>
                </c:pt>
                <c:pt idx="3052">
                  <c:v>7.48</c:v>
                </c:pt>
                <c:pt idx="3055">
                  <c:v>7.52</c:v>
                </c:pt>
                <c:pt idx="3056">
                  <c:v>7.41</c:v>
                </c:pt>
                <c:pt idx="3057">
                  <c:v>7.41</c:v>
                </c:pt>
                <c:pt idx="3058">
                  <c:v>7.35</c:v>
                </c:pt>
                <c:pt idx="3059">
                  <c:v>7.45</c:v>
                </c:pt>
                <c:pt idx="3062">
                  <c:v>7.41</c:v>
                </c:pt>
                <c:pt idx="3063">
                  <c:v>7.44</c:v>
                </c:pt>
                <c:pt idx="3064">
                  <c:v>7.41</c:v>
                </c:pt>
                <c:pt idx="3066">
                  <c:v>7.44</c:v>
                </c:pt>
                <c:pt idx="3069">
                  <c:v>7.47</c:v>
                </c:pt>
                <c:pt idx="3070">
                  <c:v>7.44</c:v>
                </c:pt>
                <c:pt idx="3071">
                  <c:v>7.44</c:v>
                </c:pt>
                <c:pt idx="3072">
                  <c:v>7.41</c:v>
                </c:pt>
                <c:pt idx="3073">
                  <c:v>7.35</c:v>
                </c:pt>
                <c:pt idx="3077">
                  <c:v>7.25</c:v>
                </c:pt>
                <c:pt idx="3078">
                  <c:v>7.32</c:v>
                </c:pt>
                <c:pt idx="3079">
                  <c:v>7.34</c:v>
                </c:pt>
                <c:pt idx="3080">
                  <c:v>7.49</c:v>
                </c:pt>
                <c:pt idx="3083">
                  <c:v>7.54</c:v>
                </c:pt>
                <c:pt idx="3084">
                  <c:v>7.43</c:v>
                </c:pt>
                <c:pt idx="3085">
                  <c:v>7.51</c:v>
                </c:pt>
                <c:pt idx="3086">
                  <c:v>7.48</c:v>
                </c:pt>
                <c:pt idx="3087">
                  <c:v>7.54</c:v>
                </c:pt>
                <c:pt idx="3090">
                  <c:v>7.46</c:v>
                </c:pt>
                <c:pt idx="3091">
                  <c:v>7.43</c:v>
                </c:pt>
                <c:pt idx="3092">
                  <c:v>7.5</c:v>
                </c:pt>
                <c:pt idx="3093">
                  <c:v>7.37</c:v>
                </c:pt>
                <c:pt idx="3094">
                  <c:v>7.46</c:v>
                </c:pt>
                <c:pt idx="3097">
                  <c:v>7.48</c:v>
                </c:pt>
                <c:pt idx="3098">
                  <c:v>7.49</c:v>
                </c:pt>
                <c:pt idx="3099">
                  <c:v>7.52</c:v>
                </c:pt>
                <c:pt idx="3100">
                  <c:v>7.55</c:v>
                </c:pt>
                <c:pt idx="3101">
                  <c:v>7.63</c:v>
                </c:pt>
                <c:pt idx="3104">
                  <c:v>7.63</c:v>
                </c:pt>
                <c:pt idx="3105">
                  <c:v>7.6</c:v>
                </c:pt>
                <c:pt idx="3106">
                  <c:v>7.5</c:v>
                </c:pt>
                <c:pt idx="3107">
                  <c:v>7.59</c:v>
                </c:pt>
                <c:pt idx="3108">
                  <c:v>7.39</c:v>
                </c:pt>
                <c:pt idx="3111">
                  <c:v>7.31</c:v>
                </c:pt>
                <c:pt idx="3112">
                  <c:v>7.35</c:v>
                </c:pt>
                <c:pt idx="3113">
                  <c:v>7.36</c:v>
                </c:pt>
                <c:pt idx="3114">
                  <c:v>7.39</c:v>
                </c:pt>
                <c:pt idx="3118">
                  <c:v>7.37</c:v>
                </c:pt>
                <c:pt idx="3119">
                  <c:v>7.41</c:v>
                </c:pt>
                <c:pt idx="3120">
                  <c:v>7.38</c:v>
                </c:pt>
                <c:pt idx="3121">
                  <c:v>7.49</c:v>
                </c:pt>
                <c:pt idx="3122">
                  <c:v>7.46</c:v>
                </c:pt>
                <c:pt idx="3125">
                  <c:v>7.36</c:v>
                </c:pt>
                <c:pt idx="3126">
                  <c:v>7.41</c:v>
                </c:pt>
                <c:pt idx="3127">
                  <c:v>7.39</c:v>
                </c:pt>
                <c:pt idx="3128">
                  <c:v>7.38</c:v>
                </c:pt>
                <c:pt idx="3129">
                  <c:v>7.42</c:v>
                </c:pt>
                <c:pt idx="3132">
                  <c:v>7.43</c:v>
                </c:pt>
                <c:pt idx="3133">
                  <c:v>7.41</c:v>
                </c:pt>
                <c:pt idx="3134">
                  <c:v>7.33</c:v>
                </c:pt>
                <c:pt idx="3135">
                  <c:v>7.32</c:v>
                </c:pt>
                <c:pt idx="3136">
                  <c:v>7.31</c:v>
                </c:pt>
                <c:pt idx="3139">
                  <c:v>7.29</c:v>
                </c:pt>
                <c:pt idx="3140">
                  <c:v>7.31</c:v>
                </c:pt>
                <c:pt idx="3141">
                  <c:v>7.33</c:v>
                </c:pt>
                <c:pt idx="3142">
                  <c:v>7.29</c:v>
                </c:pt>
                <c:pt idx="3143">
                  <c:v>7.32</c:v>
                </c:pt>
                <c:pt idx="3148">
                  <c:v>7.37</c:v>
                </c:pt>
                <c:pt idx="3149">
                  <c:v>7.37</c:v>
                </c:pt>
                <c:pt idx="3150">
                  <c:v>7.34</c:v>
                </c:pt>
                <c:pt idx="3153">
                  <c:v>7.29</c:v>
                </c:pt>
                <c:pt idx="3154">
                  <c:v>7.28</c:v>
                </c:pt>
                <c:pt idx="3155">
                  <c:v>7.3</c:v>
                </c:pt>
                <c:pt idx="3156">
                  <c:v>7.32</c:v>
                </c:pt>
                <c:pt idx="3157">
                  <c:v>7.28</c:v>
                </c:pt>
                <c:pt idx="3160">
                  <c:v>7.39</c:v>
                </c:pt>
                <c:pt idx="3161">
                  <c:v>7.34</c:v>
                </c:pt>
                <c:pt idx="3162">
                  <c:v>7.33</c:v>
                </c:pt>
                <c:pt idx="3163">
                  <c:v>7.38</c:v>
                </c:pt>
                <c:pt idx="3164">
                  <c:v>7.38</c:v>
                </c:pt>
                <c:pt idx="3167">
                  <c:v>7.32</c:v>
                </c:pt>
                <c:pt idx="3168">
                  <c:v>7.32</c:v>
                </c:pt>
                <c:pt idx="3169">
                  <c:v>7.33</c:v>
                </c:pt>
                <c:pt idx="3170">
                  <c:v>7.34</c:v>
                </c:pt>
                <c:pt idx="3171">
                  <c:v>7.31</c:v>
                </c:pt>
                <c:pt idx="3174">
                  <c:v>7.35</c:v>
                </c:pt>
                <c:pt idx="3175">
                  <c:v>7.37</c:v>
                </c:pt>
                <c:pt idx="3176">
                  <c:v>7.26</c:v>
                </c:pt>
                <c:pt idx="3177">
                  <c:v>7.25</c:v>
                </c:pt>
                <c:pt idx="3178">
                  <c:v>7.24</c:v>
                </c:pt>
                <c:pt idx="3181">
                  <c:v>7.24</c:v>
                </c:pt>
                <c:pt idx="3182">
                  <c:v>7.24</c:v>
                </c:pt>
                <c:pt idx="3183">
                  <c:v>7.27</c:v>
                </c:pt>
                <c:pt idx="3184">
                  <c:v>7.26</c:v>
                </c:pt>
                <c:pt idx="3185">
                  <c:v>7.5</c:v>
                </c:pt>
                <c:pt idx="3188">
                  <c:v>7.52</c:v>
                </c:pt>
                <c:pt idx="3189">
                  <c:v>7.42</c:v>
                </c:pt>
                <c:pt idx="3190">
                  <c:v>7.5</c:v>
                </c:pt>
                <c:pt idx="3191">
                  <c:v>7.51</c:v>
                </c:pt>
                <c:pt idx="3192">
                  <c:v>7.48</c:v>
                </c:pt>
                <c:pt idx="3195">
                  <c:v>7.43</c:v>
                </c:pt>
                <c:pt idx="3196">
                  <c:v>7.44</c:v>
                </c:pt>
                <c:pt idx="3197">
                  <c:v>7.46</c:v>
                </c:pt>
                <c:pt idx="3198">
                  <c:v>7.5</c:v>
                </c:pt>
                <c:pt idx="3199">
                  <c:v>7.57</c:v>
                </c:pt>
                <c:pt idx="3202">
                  <c:v>7.59</c:v>
                </c:pt>
                <c:pt idx="3203">
                  <c:v>7.57</c:v>
                </c:pt>
                <c:pt idx="3204">
                  <c:v>7.53</c:v>
                </c:pt>
                <c:pt idx="3205">
                  <c:v>7.53</c:v>
                </c:pt>
                <c:pt idx="3206">
                  <c:v>7.49</c:v>
                </c:pt>
                <c:pt idx="3209">
                  <c:v>7.55</c:v>
                </c:pt>
                <c:pt idx="3210">
                  <c:v>7.55</c:v>
                </c:pt>
                <c:pt idx="3211">
                  <c:v>7.5</c:v>
                </c:pt>
                <c:pt idx="3212">
                  <c:v>7.5</c:v>
                </c:pt>
                <c:pt idx="3213">
                  <c:v>7.54</c:v>
                </c:pt>
                <c:pt idx="3216">
                  <c:v>7.56</c:v>
                </c:pt>
                <c:pt idx="3217">
                  <c:v>7.52</c:v>
                </c:pt>
                <c:pt idx="3218">
                  <c:v>7.42</c:v>
                </c:pt>
                <c:pt idx="3219">
                  <c:v>7.42</c:v>
                </c:pt>
                <c:pt idx="3220">
                  <c:v>7.34</c:v>
                </c:pt>
                <c:pt idx="3223">
                  <c:v>7.31</c:v>
                </c:pt>
                <c:pt idx="3224">
                  <c:v>7.28</c:v>
                </c:pt>
                <c:pt idx="3226">
                  <c:v>7.28</c:v>
                </c:pt>
                <c:pt idx="3227">
                  <c:v>7.23</c:v>
                </c:pt>
                <c:pt idx="3230">
                  <c:v>7.24</c:v>
                </c:pt>
                <c:pt idx="3231">
                  <c:v>7.17</c:v>
                </c:pt>
                <c:pt idx="3232">
                  <c:v>7.06</c:v>
                </c:pt>
                <c:pt idx="3233">
                  <c:v>7.1</c:v>
                </c:pt>
                <c:pt idx="3234">
                  <c:v>7.13</c:v>
                </c:pt>
                <c:pt idx="3237">
                  <c:v>7.09</c:v>
                </c:pt>
                <c:pt idx="3238">
                  <c:v>7.07</c:v>
                </c:pt>
                <c:pt idx="3239">
                  <c:v>6.99</c:v>
                </c:pt>
                <c:pt idx="3240">
                  <c:v>6.95</c:v>
                </c:pt>
                <c:pt idx="3241">
                  <c:v>6.95</c:v>
                </c:pt>
                <c:pt idx="3244">
                  <c:v>6.99</c:v>
                </c:pt>
                <c:pt idx="3245">
                  <c:v>7</c:v>
                </c:pt>
                <c:pt idx="3246">
                  <c:v>6.96</c:v>
                </c:pt>
                <c:pt idx="3247">
                  <c:v>6.93</c:v>
                </c:pt>
                <c:pt idx="3248">
                  <c:v>6.89</c:v>
                </c:pt>
                <c:pt idx="3251">
                  <c:v>6.83</c:v>
                </c:pt>
                <c:pt idx="3252">
                  <c:v>6.85</c:v>
                </c:pt>
                <c:pt idx="3253">
                  <c:v>6.93</c:v>
                </c:pt>
                <c:pt idx="3254">
                  <c:v>6.9</c:v>
                </c:pt>
                <c:pt idx="3255">
                  <c:v>6.91</c:v>
                </c:pt>
                <c:pt idx="3258">
                  <c:v>6.96</c:v>
                </c:pt>
                <c:pt idx="3259">
                  <c:v>6.86</c:v>
                </c:pt>
                <c:pt idx="3260">
                  <c:v>6.8</c:v>
                </c:pt>
                <c:pt idx="3261">
                  <c:v>6.81</c:v>
                </c:pt>
                <c:pt idx="3262">
                  <c:v>6.77</c:v>
                </c:pt>
                <c:pt idx="3265">
                  <c:v>6.82</c:v>
                </c:pt>
                <c:pt idx="3266">
                  <c:v>6.79</c:v>
                </c:pt>
                <c:pt idx="3267">
                  <c:v>6.84</c:v>
                </c:pt>
                <c:pt idx="3268">
                  <c:v>6.73</c:v>
                </c:pt>
                <c:pt idx="3269">
                  <c:v>6.65</c:v>
                </c:pt>
                <c:pt idx="3272">
                  <c:v>6.68</c:v>
                </c:pt>
                <c:pt idx="3273">
                  <c:v>6.73</c:v>
                </c:pt>
                <c:pt idx="3274">
                  <c:v>6.68</c:v>
                </c:pt>
                <c:pt idx="3275">
                  <c:v>6.76</c:v>
                </c:pt>
                <c:pt idx="3276">
                  <c:v>6.67</c:v>
                </c:pt>
                <c:pt idx="3280">
                  <c:v>6.64</c:v>
                </c:pt>
                <c:pt idx="3281">
                  <c:v>6.63</c:v>
                </c:pt>
                <c:pt idx="3282">
                  <c:v>6.62</c:v>
                </c:pt>
                <c:pt idx="3283">
                  <c:v>6.64</c:v>
                </c:pt>
                <c:pt idx="3287">
                  <c:v>6.58</c:v>
                </c:pt>
                <c:pt idx="3288">
                  <c:v>6.58</c:v>
                </c:pt>
                <c:pt idx="3289">
                  <c:v>6.57</c:v>
                </c:pt>
                <c:pt idx="3290">
                  <c:v>6.61</c:v>
                </c:pt>
                <c:pt idx="3293">
                  <c:v>6.62</c:v>
                </c:pt>
                <c:pt idx="3294">
                  <c:v>6.56</c:v>
                </c:pt>
                <c:pt idx="3295">
                  <c:v>6.53</c:v>
                </c:pt>
                <c:pt idx="3296">
                  <c:v>6.54</c:v>
                </c:pt>
                <c:pt idx="3297">
                  <c:v>6.54</c:v>
                </c:pt>
                <c:pt idx="3300">
                  <c:v>6.5</c:v>
                </c:pt>
                <c:pt idx="3301">
                  <c:v>6.36</c:v>
                </c:pt>
                <c:pt idx="3302">
                  <c:v>6.33</c:v>
                </c:pt>
                <c:pt idx="3303">
                  <c:v>6.3</c:v>
                </c:pt>
                <c:pt idx="3304">
                  <c:v>6.29</c:v>
                </c:pt>
                <c:pt idx="3307">
                  <c:v>6.31</c:v>
                </c:pt>
                <c:pt idx="3308">
                  <c:v>6.34</c:v>
                </c:pt>
                <c:pt idx="3309">
                  <c:v>6.32</c:v>
                </c:pt>
                <c:pt idx="3310">
                  <c:v>6.33</c:v>
                </c:pt>
                <c:pt idx="3311">
                  <c:v>6.4</c:v>
                </c:pt>
                <c:pt idx="3314">
                  <c:v>6.43</c:v>
                </c:pt>
                <c:pt idx="3315">
                  <c:v>6.36</c:v>
                </c:pt>
                <c:pt idx="3316">
                  <c:v>6.37</c:v>
                </c:pt>
                <c:pt idx="3317">
                  <c:v>6.39</c:v>
                </c:pt>
                <c:pt idx="3318">
                  <c:v>6.47</c:v>
                </c:pt>
                <c:pt idx="3321">
                  <c:v>6.55</c:v>
                </c:pt>
                <c:pt idx="3322">
                  <c:v>6.51</c:v>
                </c:pt>
                <c:pt idx="3323">
                  <c:v>6.49</c:v>
                </c:pt>
                <c:pt idx="3324">
                  <c:v>6.53</c:v>
                </c:pt>
                <c:pt idx="3325">
                  <c:v>6.53</c:v>
                </c:pt>
                <c:pt idx="3328">
                  <c:v>6.53</c:v>
                </c:pt>
                <c:pt idx="3329">
                  <c:v>6.49</c:v>
                </c:pt>
                <c:pt idx="3330">
                  <c:v>6.55</c:v>
                </c:pt>
                <c:pt idx="3331">
                  <c:v>6.57</c:v>
                </c:pt>
                <c:pt idx="3332">
                  <c:v>6.58</c:v>
                </c:pt>
                <c:pt idx="3335">
                  <c:v>6.69</c:v>
                </c:pt>
                <c:pt idx="3336">
                  <c:v>6.75</c:v>
                </c:pt>
                <c:pt idx="3337">
                  <c:v>6.75</c:v>
                </c:pt>
                <c:pt idx="3338">
                  <c:v>6.7</c:v>
                </c:pt>
                <c:pt idx="3339">
                  <c:v>6.59</c:v>
                </c:pt>
                <c:pt idx="3342">
                  <c:v>6.71</c:v>
                </c:pt>
                <c:pt idx="3343">
                  <c:v>6.73</c:v>
                </c:pt>
                <c:pt idx="3344">
                  <c:v>6.66</c:v>
                </c:pt>
                <c:pt idx="3345">
                  <c:v>6.68</c:v>
                </c:pt>
                <c:pt idx="3346">
                  <c:v>6.57</c:v>
                </c:pt>
                <c:pt idx="3349">
                  <c:v>6.54</c:v>
                </c:pt>
                <c:pt idx="3350">
                  <c:v>6.57</c:v>
                </c:pt>
                <c:pt idx="3351">
                  <c:v>6.54</c:v>
                </c:pt>
                <c:pt idx="3352">
                  <c:v>6.59</c:v>
                </c:pt>
                <c:pt idx="3353">
                  <c:v>6.71</c:v>
                </c:pt>
                <c:pt idx="3356">
                  <c:v>6.67</c:v>
                </c:pt>
                <c:pt idx="3357">
                  <c:v>6.72</c:v>
                </c:pt>
                <c:pt idx="3358">
                  <c:v>6.7</c:v>
                </c:pt>
                <c:pt idx="3359">
                  <c:v>6.7</c:v>
                </c:pt>
                <c:pt idx="3360">
                  <c:v>6.75</c:v>
                </c:pt>
                <c:pt idx="3363">
                  <c:v>6.7</c:v>
                </c:pt>
                <c:pt idx="3364">
                  <c:v>6.68</c:v>
                </c:pt>
                <c:pt idx="3365">
                  <c:v>6.65</c:v>
                </c:pt>
                <c:pt idx="3366">
                  <c:v>6.71</c:v>
                </c:pt>
                <c:pt idx="3367">
                  <c:v>6.73</c:v>
                </c:pt>
                <c:pt idx="3370">
                  <c:v>6.6</c:v>
                </c:pt>
                <c:pt idx="3371">
                  <c:v>6.63</c:v>
                </c:pt>
                <c:pt idx="3372">
                  <c:v>6.58</c:v>
                </c:pt>
                <c:pt idx="3373">
                  <c:v>6.6</c:v>
                </c:pt>
                <c:pt idx="3374">
                  <c:v>6.6</c:v>
                </c:pt>
                <c:pt idx="3377">
                  <c:v>6.53</c:v>
                </c:pt>
                <c:pt idx="3378">
                  <c:v>6.5</c:v>
                </c:pt>
                <c:pt idx="3379">
                  <c:v>6.54</c:v>
                </c:pt>
                <c:pt idx="3380">
                  <c:v>6.58</c:v>
                </c:pt>
                <c:pt idx="3381">
                  <c:v>6.58</c:v>
                </c:pt>
                <c:pt idx="3385">
                  <c:v>6.59</c:v>
                </c:pt>
                <c:pt idx="3386">
                  <c:v>6.54</c:v>
                </c:pt>
                <c:pt idx="3387">
                  <c:v>6.59</c:v>
                </c:pt>
                <c:pt idx="3388">
                  <c:v>6.57</c:v>
                </c:pt>
                <c:pt idx="3391">
                  <c:v>6.59</c:v>
                </c:pt>
                <c:pt idx="3392">
                  <c:v>6.54</c:v>
                </c:pt>
                <c:pt idx="3393">
                  <c:v>6.57</c:v>
                </c:pt>
                <c:pt idx="3394">
                  <c:v>6.52</c:v>
                </c:pt>
                <c:pt idx="3395">
                  <c:v>6.46</c:v>
                </c:pt>
                <c:pt idx="3398">
                  <c:v>6.41</c:v>
                </c:pt>
                <c:pt idx="3399">
                  <c:v>6.4</c:v>
                </c:pt>
                <c:pt idx="3400">
                  <c:v>6.4</c:v>
                </c:pt>
                <c:pt idx="3401">
                  <c:v>6.42</c:v>
                </c:pt>
                <c:pt idx="3402">
                  <c:v>6.36</c:v>
                </c:pt>
                <c:pt idx="3405">
                  <c:v>6.39</c:v>
                </c:pt>
                <c:pt idx="3406">
                  <c:v>6.39</c:v>
                </c:pt>
                <c:pt idx="3408">
                  <c:v>6.41</c:v>
                </c:pt>
                <c:pt idx="3409">
                  <c:v>6.5</c:v>
                </c:pt>
                <c:pt idx="3412">
                  <c:v>6.48</c:v>
                </c:pt>
                <c:pt idx="3413">
                  <c:v>6.49</c:v>
                </c:pt>
                <c:pt idx="3415">
                  <c:v>6.51</c:v>
                </c:pt>
                <c:pt idx="3416">
                  <c:v>6.46</c:v>
                </c:pt>
                <c:pt idx="3419">
                  <c:v>6.48</c:v>
                </c:pt>
                <c:pt idx="3420">
                  <c:v>6.44</c:v>
                </c:pt>
                <c:pt idx="3421">
                  <c:v>6.46</c:v>
                </c:pt>
                <c:pt idx="3423">
                  <c:v>6.44</c:v>
                </c:pt>
                <c:pt idx="3426">
                  <c:v>6.45</c:v>
                </c:pt>
                <c:pt idx="3427">
                  <c:v>6.43</c:v>
                </c:pt>
                <c:pt idx="3428">
                  <c:v>6.47</c:v>
                </c:pt>
                <c:pt idx="3429">
                  <c:v>6.41</c:v>
                </c:pt>
                <c:pt idx="3430">
                  <c:v>6.43</c:v>
                </c:pt>
                <c:pt idx="3434">
                  <c:v>6.45</c:v>
                </c:pt>
                <c:pt idx="3435">
                  <c:v>6.43</c:v>
                </c:pt>
                <c:pt idx="3436">
                  <c:v>6.5</c:v>
                </c:pt>
                <c:pt idx="3437">
                  <c:v>6.49</c:v>
                </c:pt>
                <c:pt idx="3440">
                  <c:v>6.5</c:v>
                </c:pt>
                <c:pt idx="3441">
                  <c:v>6.49</c:v>
                </c:pt>
                <c:pt idx="3442">
                  <c:v>6.51</c:v>
                </c:pt>
                <c:pt idx="3443">
                  <c:v>6.46</c:v>
                </c:pt>
                <c:pt idx="3444">
                  <c:v>6.53</c:v>
                </c:pt>
                <c:pt idx="3447">
                  <c:v>6.51</c:v>
                </c:pt>
                <c:pt idx="3448">
                  <c:v>6.48</c:v>
                </c:pt>
                <c:pt idx="3449">
                  <c:v>6.5</c:v>
                </c:pt>
                <c:pt idx="3450">
                  <c:v>6.56</c:v>
                </c:pt>
                <c:pt idx="3451">
                  <c:v>6.58</c:v>
                </c:pt>
                <c:pt idx="3454">
                  <c:v>6.62</c:v>
                </c:pt>
                <c:pt idx="3455">
                  <c:v>6.6</c:v>
                </c:pt>
                <c:pt idx="3456">
                  <c:v>6.62</c:v>
                </c:pt>
                <c:pt idx="3457">
                  <c:v>6.64</c:v>
                </c:pt>
                <c:pt idx="3458">
                  <c:v>6.57</c:v>
                </c:pt>
                <c:pt idx="3461">
                  <c:v>6.59</c:v>
                </c:pt>
                <c:pt idx="3462">
                  <c:v>6.56</c:v>
                </c:pt>
                <c:pt idx="3463">
                  <c:v>6.56</c:v>
                </c:pt>
                <c:pt idx="3464">
                  <c:v>6.59</c:v>
                </c:pt>
                <c:pt idx="3465">
                  <c:v>6.47</c:v>
                </c:pt>
                <c:pt idx="3468">
                  <c:v>6.49</c:v>
                </c:pt>
                <c:pt idx="3469">
                  <c:v>6.5</c:v>
                </c:pt>
                <c:pt idx="3470">
                  <c:v>6.51</c:v>
                </c:pt>
                <c:pt idx="3471">
                  <c:v>6.5</c:v>
                </c:pt>
                <c:pt idx="3472">
                  <c:v>6.53</c:v>
                </c:pt>
                <c:pt idx="3475">
                  <c:v>6.56</c:v>
                </c:pt>
                <c:pt idx="3476">
                  <c:v>6.55</c:v>
                </c:pt>
                <c:pt idx="3477">
                  <c:v>6.52</c:v>
                </c:pt>
                <c:pt idx="3478">
                  <c:v>6.52</c:v>
                </c:pt>
                <c:pt idx="3479">
                  <c:v>6.5</c:v>
                </c:pt>
                <c:pt idx="3482">
                  <c:v>6.51</c:v>
                </c:pt>
                <c:pt idx="3483">
                  <c:v>6.54</c:v>
                </c:pt>
                <c:pt idx="3484">
                  <c:v>6.41</c:v>
                </c:pt>
                <c:pt idx="3485">
                  <c:v>6.39</c:v>
                </c:pt>
                <c:pt idx="3486">
                  <c:v>6.39</c:v>
                </c:pt>
                <c:pt idx="3489">
                  <c:v>6.36</c:v>
                </c:pt>
                <c:pt idx="3490">
                  <c:v>6.36</c:v>
                </c:pt>
                <c:pt idx="3491">
                  <c:v>6.34</c:v>
                </c:pt>
                <c:pt idx="3492">
                  <c:v>6.33</c:v>
                </c:pt>
                <c:pt idx="3493">
                  <c:v>6.35</c:v>
                </c:pt>
                <c:pt idx="3496">
                  <c:v>6.36</c:v>
                </c:pt>
                <c:pt idx="3497">
                  <c:v>6.34</c:v>
                </c:pt>
                <c:pt idx="3498">
                  <c:v>6.34</c:v>
                </c:pt>
                <c:pt idx="3499">
                  <c:v>6.33</c:v>
                </c:pt>
                <c:pt idx="3500">
                  <c:v>6.28</c:v>
                </c:pt>
                <c:pt idx="3503">
                  <c:v>6.3</c:v>
                </c:pt>
                <c:pt idx="3504">
                  <c:v>6.32</c:v>
                </c:pt>
                <c:pt idx="3505">
                  <c:v>6.3</c:v>
                </c:pt>
                <c:pt idx="3506">
                  <c:v>6.3</c:v>
                </c:pt>
                <c:pt idx="3507">
                  <c:v>6.33</c:v>
                </c:pt>
                <c:pt idx="3510">
                  <c:v>6.33</c:v>
                </c:pt>
                <c:pt idx="3511">
                  <c:v>6.34</c:v>
                </c:pt>
                <c:pt idx="3512">
                  <c:v>6.33</c:v>
                </c:pt>
                <c:pt idx="3517">
                  <c:v>6.31</c:v>
                </c:pt>
                <c:pt idx="3518">
                  <c:v>6.31</c:v>
                </c:pt>
                <c:pt idx="3519">
                  <c:v>6.37</c:v>
                </c:pt>
                <c:pt idx="3520">
                  <c:v>6.3</c:v>
                </c:pt>
                <c:pt idx="3521">
                  <c:v>6.35</c:v>
                </c:pt>
                <c:pt idx="3524">
                  <c:v>6.38</c:v>
                </c:pt>
                <c:pt idx="3525">
                  <c:v>6.41</c:v>
                </c:pt>
                <c:pt idx="3526">
                  <c:v>6.43</c:v>
                </c:pt>
                <c:pt idx="3527">
                  <c:v>6.42</c:v>
                </c:pt>
                <c:pt idx="3528">
                  <c:v>6.42</c:v>
                </c:pt>
                <c:pt idx="3531">
                  <c:v>6.43</c:v>
                </c:pt>
                <c:pt idx="3532">
                  <c:v>6.43</c:v>
                </c:pt>
                <c:pt idx="3533">
                  <c:v>6.42</c:v>
                </c:pt>
                <c:pt idx="3534">
                  <c:v>6.39</c:v>
                </c:pt>
                <c:pt idx="3535">
                  <c:v>6.37</c:v>
                </c:pt>
                <c:pt idx="3538">
                  <c:v>6.34</c:v>
                </c:pt>
                <c:pt idx="3539">
                  <c:v>6.36</c:v>
                </c:pt>
                <c:pt idx="3540">
                  <c:v>6.32</c:v>
                </c:pt>
                <c:pt idx="3541">
                  <c:v>6.3</c:v>
                </c:pt>
                <c:pt idx="3542">
                  <c:v>6.22</c:v>
                </c:pt>
                <c:pt idx="3545">
                  <c:v>6.16</c:v>
                </c:pt>
                <c:pt idx="3546">
                  <c:v>6.13</c:v>
                </c:pt>
                <c:pt idx="3547">
                  <c:v>6.17</c:v>
                </c:pt>
                <c:pt idx="3548">
                  <c:v>6.16</c:v>
                </c:pt>
                <c:pt idx="3549">
                  <c:v>6.12</c:v>
                </c:pt>
                <c:pt idx="3552">
                  <c:v>6.16</c:v>
                </c:pt>
                <c:pt idx="3553">
                  <c:v>6.15</c:v>
                </c:pt>
                <c:pt idx="3554">
                  <c:v>6.09</c:v>
                </c:pt>
                <c:pt idx="3555">
                  <c:v>6.05</c:v>
                </c:pt>
                <c:pt idx="3556">
                  <c:v>6.04</c:v>
                </c:pt>
                <c:pt idx="3559">
                  <c:v>6.05</c:v>
                </c:pt>
                <c:pt idx="3560">
                  <c:v>6.01</c:v>
                </c:pt>
                <c:pt idx="3561">
                  <c:v>5.98</c:v>
                </c:pt>
                <c:pt idx="3562">
                  <c:v>6.04</c:v>
                </c:pt>
                <c:pt idx="3563">
                  <c:v>5.98</c:v>
                </c:pt>
                <c:pt idx="3566">
                  <c:v>6</c:v>
                </c:pt>
                <c:pt idx="3567">
                  <c:v>5.95</c:v>
                </c:pt>
                <c:pt idx="3568">
                  <c:v>5.91</c:v>
                </c:pt>
                <c:pt idx="3569">
                  <c:v>5.92</c:v>
                </c:pt>
                <c:pt idx="3570">
                  <c:v>5.95</c:v>
                </c:pt>
                <c:pt idx="3573">
                  <c:v>5.98</c:v>
                </c:pt>
                <c:pt idx="3574">
                  <c:v>5.93</c:v>
                </c:pt>
                <c:pt idx="3575">
                  <c:v>6.02</c:v>
                </c:pt>
                <c:pt idx="3576">
                  <c:v>5.99</c:v>
                </c:pt>
                <c:pt idx="3577">
                  <c:v>5.94</c:v>
                </c:pt>
                <c:pt idx="3580">
                  <c:v>5.96</c:v>
                </c:pt>
                <c:pt idx="3581">
                  <c:v>5.92</c:v>
                </c:pt>
                <c:pt idx="3582">
                  <c:v>5.95</c:v>
                </c:pt>
                <c:pt idx="3583">
                  <c:v>5.99</c:v>
                </c:pt>
                <c:pt idx="3584">
                  <c:v>5.95</c:v>
                </c:pt>
                <c:pt idx="3587">
                  <c:v>5.98</c:v>
                </c:pt>
                <c:pt idx="3588">
                  <c:v>6</c:v>
                </c:pt>
                <c:pt idx="3589">
                  <c:v>5.99</c:v>
                </c:pt>
                <c:pt idx="3590">
                  <c:v>5.96</c:v>
                </c:pt>
                <c:pt idx="3594">
                  <c:v>5.97</c:v>
                </c:pt>
                <c:pt idx="3595">
                  <c:v>5.93</c:v>
                </c:pt>
                <c:pt idx="3596">
                  <c:v>5.86</c:v>
                </c:pt>
                <c:pt idx="3597">
                  <c:v>5.88</c:v>
                </c:pt>
                <c:pt idx="3598">
                  <c:v>5.9</c:v>
                </c:pt>
                <c:pt idx="3602">
                  <c:v>5.87</c:v>
                </c:pt>
                <c:pt idx="3603">
                  <c:v>5.87</c:v>
                </c:pt>
                <c:pt idx="3604">
                  <c:v>5.83</c:v>
                </c:pt>
                <c:pt idx="3605">
                  <c:v>5.83</c:v>
                </c:pt>
                <c:pt idx="3608">
                  <c:v>5.81</c:v>
                </c:pt>
                <c:pt idx="3609">
                  <c:v>5.78</c:v>
                </c:pt>
                <c:pt idx="3610">
                  <c:v>5.83</c:v>
                </c:pt>
                <c:pt idx="3611">
                  <c:v>5.84</c:v>
                </c:pt>
                <c:pt idx="3612">
                  <c:v>5.82</c:v>
                </c:pt>
                <c:pt idx="3615">
                  <c:v>5.81</c:v>
                </c:pt>
                <c:pt idx="3616">
                  <c:v>5.77</c:v>
                </c:pt>
                <c:pt idx="3617">
                  <c:v>5.78</c:v>
                </c:pt>
                <c:pt idx="3618">
                  <c:v>5.74</c:v>
                </c:pt>
                <c:pt idx="3619">
                  <c:v>5.63</c:v>
                </c:pt>
                <c:pt idx="3622">
                  <c:v>5.6</c:v>
                </c:pt>
                <c:pt idx="3623">
                  <c:v>5.58</c:v>
                </c:pt>
                <c:pt idx="3624">
                  <c:v>5.62</c:v>
                </c:pt>
                <c:pt idx="3625">
                  <c:v>5.67</c:v>
                </c:pt>
                <c:pt idx="3626">
                  <c:v>5.8</c:v>
                </c:pt>
                <c:pt idx="3629">
                  <c:v>5.68</c:v>
                </c:pt>
                <c:pt idx="3630">
                  <c:v>5.72</c:v>
                </c:pt>
                <c:pt idx="3631">
                  <c:v>5.79</c:v>
                </c:pt>
                <c:pt idx="3632">
                  <c:v>5.8</c:v>
                </c:pt>
                <c:pt idx="3633">
                  <c:v>5.79</c:v>
                </c:pt>
                <c:pt idx="3636">
                  <c:v>5.78</c:v>
                </c:pt>
                <c:pt idx="3637">
                  <c:v>5.81</c:v>
                </c:pt>
                <c:pt idx="3638">
                  <c:v>5.81</c:v>
                </c:pt>
                <c:pt idx="3639">
                  <c:v>5.8</c:v>
                </c:pt>
                <c:pt idx="3640">
                  <c:v>5.82</c:v>
                </c:pt>
                <c:pt idx="3643">
                  <c:v>5.76</c:v>
                </c:pt>
                <c:pt idx="3644">
                  <c:v>5.76</c:v>
                </c:pt>
                <c:pt idx="3646">
                  <c:v>5.75</c:v>
                </c:pt>
                <c:pt idx="3647">
                  <c:v>5.71</c:v>
                </c:pt>
                <c:pt idx="3650">
                  <c:v>5.72</c:v>
                </c:pt>
                <c:pt idx="3651">
                  <c:v>5.82</c:v>
                </c:pt>
                <c:pt idx="3653">
                  <c:v>5.89</c:v>
                </c:pt>
                <c:pt idx="3654">
                  <c:v>5.88</c:v>
                </c:pt>
                <c:pt idx="3657">
                  <c:v>5.9</c:v>
                </c:pt>
                <c:pt idx="3658">
                  <c:v>5.88</c:v>
                </c:pt>
                <c:pt idx="3659">
                  <c:v>5.87</c:v>
                </c:pt>
                <c:pt idx="3660">
                  <c:v>5.8</c:v>
                </c:pt>
                <c:pt idx="3661">
                  <c:v>5.79</c:v>
                </c:pt>
                <c:pt idx="3664">
                  <c:v>5.67</c:v>
                </c:pt>
                <c:pt idx="3665">
                  <c:v>5.62</c:v>
                </c:pt>
                <c:pt idx="3666">
                  <c:v>5.6</c:v>
                </c:pt>
                <c:pt idx="3667">
                  <c:v>5.56</c:v>
                </c:pt>
                <c:pt idx="3668">
                  <c:v>5.59</c:v>
                </c:pt>
                <c:pt idx="3671">
                  <c:v>5.59</c:v>
                </c:pt>
                <c:pt idx="3672">
                  <c:v>5.57</c:v>
                </c:pt>
                <c:pt idx="3673">
                  <c:v>5.53</c:v>
                </c:pt>
                <c:pt idx="3674">
                  <c:v>5.54</c:v>
                </c:pt>
                <c:pt idx="3675">
                  <c:v>5.59</c:v>
                </c:pt>
                <c:pt idx="3678">
                  <c:v>5.63</c:v>
                </c:pt>
                <c:pt idx="3679">
                  <c:v>5.56</c:v>
                </c:pt>
                <c:pt idx="3680">
                  <c:v>5.63</c:v>
                </c:pt>
                <c:pt idx="3681">
                  <c:v>5.6</c:v>
                </c:pt>
                <c:pt idx="3682">
                  <c:v>5.58</c:v>
                </c:pt>
                <c:pt idx="3685">
                  <c:v>5.62</c:v>
                </c:pt>
                <c:pt idx="3686">
                  <c:v>5.64</c:v>
                </c:pt>
                <c:pt idx="3687">
                  <c:v>5.59</c:v>
                </c:pt>
                <c:pt idx="3688">
                  <c:v>5.6</c:v>
                </c:pt>
                <c:pt idx="3689">
                  <c:v>5.55</c:v>
                </c:pt>
                <c:pt idx="3692">
                  <c:v>5.51</c:v>
                </c:pt>
                <c:pt idx="3693">
                  <c:v>5.48</c:v>
                </c:pt>
                <c:pt idx="3694">
                  <c:v>5.46</c:v>
                </c:pt>
                <c:pt idx="3695">
                  <c:v>5.45</c:v>
                </c:pt>
                <c:pt idx="3696">
                  <c:v>5.38</c:v>
                </c:pt>
                <c:pt idx="3699">
                  <c:v>5.39</c:v>
                </c:pt>
                <c:pt idx="3700">
                  <c:v>5.35</c:v>
                </c:pt>
                <c:pt idx="3701">
                  <c:v>5.35</c:v>
                </c:pt>
                <c:pt idx="3702">
                  <c:v>5.37</c:v>
                </c:pt>
                <c:pt idx="3703">
                  <c:v>5.39</c:v>
                </c:pt>
                <c:pt idx="3706">
                  <c:v>5.42</c:v>
                </c:pt>
                <c:pt idx="3707">
                  <c:v>5.42</c:v>
                </c:pt>
                <c:pt idx="3708">
                  <c:v>5.44</c:v>
                </c:pt>
                <c:pt idx="3709">
                  <c:v>5.38</c:v>
                </c:pt>
                <c:pt idx="3710">
                  <c:v>5.42</c:v>
                </c:pt>
                <c:pt idx="3713">
                  <c:v>5.44</c:v>
                </c:pt>
                <c:pt idx="3714">
                  <c:v>5.44</c:v>
                </c:pt>
                <c:pt idx="3715">
                  <c:v>5.54</c:v>
                </c:pt>
                <c:pt idx="3716">
                  <c:v>5.55</c:v>
                </c:pt>
                <c:pt idx="3717">
                  <c:v>5.57</c:v>
                </c:pt>
                <c:pt idx="3720">
                  <c:v>5.53</c:v>
                </c:pt>
                <c:pt idx="3721">
                  <c:v>5.53</c:v>
                </c:pt>
                <c:pt idx="3722">
                  <c:v>5.54</c:v>
                </c:pt>
                <c:pt idx="3723">
                  <c:v>5.58</c:v>
                </c:pt>
                <c:pt idx="3724">
                  <c:v>5.6</c:v>
                </c:pt>
                <c:pt idx="3727">
                  <c:v>5.74</c:v>
                </c:pt>
                <c:pt idx="3728">
                  <c:v>5.78</c:v>
                </c:pt>
                <c:pt idx="3729">
                  <c:v>5.79</c:v>
                </c:pt>
                <c:pt idx="3730">
                  <c:v>5.86</c:v>
                </c:pt>
                <c:pt idx="3731">
                  <c:v>5.81</c:v>
                </c:pt>
                <c:pt idx="3734">
                  <c:v>5.8</c:v>
                </c:pt>
                <c:pt idx="3735">
                  <c:v>5.75</c:v>
                </c:pt>
                <c:pt idx="3736">
                  <c:v>5.78</c:v>
                </c:pt>
                <c:pt idx="3737">
                  <c:v>5.81</c:v>
                </c:pt>
                <c:pt idx="3742">
                  <c:v>5.9</c:v>
                </c:pt>
                <c:pt idx="3743">
                  <c:v>5.92</c:v>
                </c:pt>
                <c:pt idx="3744">
                  <c:v>5.95</c:v>
                </c:pt>
                <c:pt idx="3745">
                  <c:v>5.94</c:v>
                </c:pt>
                <c:pt idx="3748">
                  <c:v>5.8</c:v>
                </c:pt>
                <c:pt idx="3749">
                  <c:v>5.79</c:v>
                </c:pt>
                <c:pt idx="3750">
                  <c:v>5.76</c:v>
                </c:pt>
                <c:pt idx="3751">
                  <c:v>5.79</c:v>
                </c:pt>
                <c:pt idx="3752">
                  <c:v>5.81</c:v>
                </c:pt>
                <c:pt idx="3755">
                  <c:v>5.8</c:v>
                </c:pt>
                <c:pt idx="3756">
                  <c:v>5.71</c:v>
                </c:pt>
                <c:pt idx="3757">
                  <c:v>5.71</c:v>
                </c:pt>
                <c:pt idx="3758">
                  <c:v>5.73</c:v>
                </c:pt>
                <c:pt idx="3759">
                  <c:v>5.75</c:v>
                </c:pt>
                <c:pt idx="3762">
                  <c:v>5.81</c:v>
                </c:pt>
                <c:pt idx="3763">
                  <c:v>5.79</c:v>
                </c:pt>
                <c:pt idx="3764">
                  <c:v>5.79</c:v>
                </c:pt>
                <c:pt idx="3765">
                  <c:v>5.79</c:v>
                </c:pt>
                <c:pt idx="3766">
                  <c:v>5.83</c:v>
                </c:pt>
                <c:pt idx="3769">
                  <c:v>5.82</c:v>
                </c:pt>
                <c:pt idx="3770">
                  <c:v>5.76</c:v>
                </c:pt>
                <c:pt idx="3771">
                  <c:v>5.73</c:v>
                </c:pt>
                <c:pt idx="3773">
                  <c:v>5.67</c:v>
                </c:pt>
                <c:pt idx="3776">
                  <c:v>5.67</c:v>
                </c:pt>
                <c:pt idx="3777">
                  <c:v>5.67</c:v>
                </c:pt>
                <c:pt idx="3778">
                  <c:v>5.66</c:v>
                </c:pt>
                <c:pt idx="3780">
                  <c:v>5.66</c:v>
                </c:pt>
                <c:pt idx="3783">
                  <c:v>5.57</c:v>
                </c:pt>
                <c:pt idx="3784">
                  <c:v>5.57</c:v>
                </c:pt>
                <c:pt idx="3785">
                  <c:v>5.53</c:v>
                </c:pt>
                <c:pt idx="3786">
                  <c:v>5.57</c:v>
                </c:pt>
                <c:pt idx="3787">
                  <c:v>5.62</c:v>
                </c:pt>
                <c:pt idx="3791">
                  <c:v>5.66</c:v>
                </c:pt>
                <c:pt idx="3792">
                  <c:v>5.67</c:v>
                </c:pt>
                <c:pt idx="3793">
                  <c:v>5.77</c:v>
                </c:pt>
                <c:pt idx="3794">
                  <c:v>5.74</c:v>
                </c:pt>
                <c:pt idx="3797">
                  <c:v>5.82</c:v>
                </c:pt>
                <c:pt idx="3798">
                  <c:v>5.82</c:v>
                </c:pt>
                <c:pt idx="3799">
                  <c:v>5.84</c:v>
                </c:pt>
                <c:pt idx="3800">
                  <c:v>5.86</c:v>
                </c:pt>
                <c:pt idx="3801">
                  <c:v>5.81</c:v>
                </c:pt>
                <c:pt idx="3804">
                  <c:v>5.83</c:v>
                </c:pt>
                <c:pt idx="3805">
                  <c:v>5.71</c:v>
                </c:pt>
                <c:pt idx="3806">
                  <c:v>5.75</c:v>
                </c:pt>
                <c:pt idx="3807">
                  <c:v>5.74</c:v>
                </c:pt>
                <c:pt idx="3808">
                  <c:v>5.72</c:v>
                </c:pt>
                <c:pt idx="3811">
                  <c:v>5.72</c:v>
                </c:pt>
                <c:pt idx="3812">
                  <c:v>5.71</c:v>
                </c:pt>
                <c:pt idx="3813">
                  <c:v>5.71</c:v>
                </c:pt>
                <c:pt idx="3814">
                  <c:v>5.64</c:v>
                </c:pt>
                <c:pt idx="3815">
                  <c:v>5.58</c:v>
                </c:pt>
                <c:pt idx="3818">
                  <c:v>5.55</c:v>
                </c:pt>
                <c:pt idx="3819">
                  <c:v>5.59</c:v>
                </c:pt>
                <c:pt idx="3820">
                  <c:v>5.6</c:v>
                </c:pt>
                <c:pt idx="3821">
                  <c:v>5.64</c:v>
                </c:pt>
                <c:pt idx="3822">
                  <c:v>5.64</c:v>
                </c:pt>
                <c:pt idx="3825">
                  <c:v>5.66</c:v>
                </c:pt>
                <c:pt idx="3826">
                  <c:v>5.62</c:v>
                </c:pt>
                <c:pt idx="3827">
                  <c:v>5.58</c:v>
                </c:pt>
                <c:pt idx="3828">
                  <c:v>5.55</c:v>
                </c:pt>
                <c:pt idx="3829">
                  <c:v>5.55</c:v>
                </c:pt>
                <c:pt idx="3832">
                  <c:v>5.58</c:v>
                </c:pt>
                <c:pt idx="3833">
                  <c:v>5.55</c:v>
                </c:pt>
                <c:pt idx="3834">
                  <c:v>5.52</c:v>
                </c:pt>
                <c:pt idx="3835">
                  <c:v>5.49</c:v>
                </c:pt>
                <c:pt idx="3836">
                  <c:v>5.53</c:v>
                </c:pt>
                <c:pt idx="3839">
                  <c:v>5.46</c:v>
                </c:pt>
                <c:pt idx="3840">
                  <c:v>5.47</c:v>
                </c:pt>
                <c:pt idx="3841">
                  <c:v>5.44</c:v>
                </c:pt>
                <c:pt idx="3842">
                  <c:v>5.48</c:v>
                </c:pt>
                <c:pt idx="3843">
                  <c:v>5.46</c:v>
                </c:pt>
                <c:pt idx="3847">
                  <c:v>5.54</c:v>
                </c:pt>
                <c:pt idx="3848">
                  <c:v>5.52</c:v>
                </c:pt>
                <c:pt idx="3849">
                  <c:v>5.48</c:v>
                </c:pt>
                <c:pt idx="3850">
                  <c:v>5.48</c:v>
                </c:pt>
                <c:pt idx="3853">
                  <c:v>5.5</c:v>
                </c:pt>
                <c:pt idx="3854">
                  <c:v>5.44</c:v>
                </c:pt>
                <c:pt idx="3855">
                  <c:v>5.4</c:v>
                </c:pt>
                <c:pt idx="3856">
                  <c:v>5.42</c:v>
                </c:pt>
                <c:pt idx="3857">
                  <c:v>5.44</c:v>
                </c:pt>
                <c:pt idx="3860">
                  <c:v>5.46</c:v>
                </c:pt>
                <c:pt idx="3861">
                  <c:v>5.45</c:v>
                </c:pt>
                <c:pt idx="3862">
                  <c:v>5.4</c:v>
                </c:pt>
                <c:pt idx="3863">
                  <c:v>5.43</c:v>
                </c:pt>
                <c:pt idx="3864">
                  <c:v>5.51</c:v>
                </c:pt>
                <c:pt idx="3867">
                  <c:v>5.56</c:v>
                </c:pt>
                <c:pt idx="3868">
                  <c:v>5.63</c:v>
                </c:pt>
                <c:pt idx="3869">
                  <c:v>5.61</c:v>
                </c:pt>
                <c:pt idx="3870">
                  <c:v>5.62</c:v>
                </c:pt>
                <c:pt idx="3871">
                  <c:v>5.62</c:v>
                </c:pt>
                <c:pt idx="3874">
                  <c:v>5.62</c:v>
                </c:pt>
                <c:pt idx="3875">
                  <c:v>5.58</c:v>
                </c:pt>
                <c:pt idx="3876">
                  <c:v>5.6</c:v>
                </c:pt>
                <c:pt idx="3877">
                  <c:v>5.59</c:v>
                </c:pt>
                <c:pt idx="3881">
                  <c:v>5.55</c:v>
                </c:pt>
                <c:pt idx="3882">
                  <c:v>5.5</c:v>
                </c:pt>
                <c:pt idx="3883">
                  <c:v>5.51</c:v>
                </c:pt>
                <c:pt idx="3884">
                  <c:v>5.52</c:v>
                </c:pt>
                <c:pt idx="3885">
                  <c:v>5.61</c:v>
                </c:pt>
                <c:pt idx="3888">
                  <c:v>5.61</c:v>
                </c:pt>
                <c:pt idx="3889">
                  <c:v>5.59</c:v>
                </c:pt>
                <c:pt idx="3890">
                  <c:v>5.62</c:v>
                </c:pt>
                <c:pt idx="3891">
                  <c:v>5.61</c:v>
                </c:pt>
                <c:pt idx="3892">
                  <c:v>5.6</c:v>
                </c:pt>
                <c:pt idx="3895">
                  <c:v>5.58</c:v>
                </c:pt>
                <c:pt idx="3896">
                  <c:v>5.59</c:v>
                </c:pt>
                <c:pt idx="3897">
                  <c:v>5.58</c:v>
                </c:pt>
                <c:pt idx="3898">
                  <c:v>5.58</c:v>
                </c:pt>
                <c:pt idx="3899">
                  <c:v>5.59</c:v>
                </c:pt>
                <c:pt idx="3902">
                  <c:v>5.57</c:v>
                </c:pt>
                <c:pt idx="3903">
                  <c:v>5.54</c:v>
                </c:pt>
                <c:pt idx="3904">
                  <c:v>5.54</c:v>
                </c:pt>
                <c:pt idx="3905">
                  <c:v>5.56</c:v>
                </c:pt>
                <c:pt idx="3906">
                  <c:v>5.55</c:v>
                </c:pt>
                <c:pt idx="3909">
                  <c:v>5.53</c:v>
                </c:pt>
                <c:pt idx="3910">
                  <c:v>5.52</c:v>
                </c:pt>
                <c:pt idx="3911">
                  <c:v>5.48</c:v>
                </c:pt>
                <c:pt idx="3912">
                  <c:v>5.45</c:v>
                </c:pt>
                <c:pt idx="3913">
                  <c:v>5.47</c:v>
                </c:pt>
                <c:pt idx="3916">
                  <c:v>5.48</c:v>
                </c:pt>
                <c:pt idx="3917">
                  <c:v>5.48</c:v>
                </c:pt>
                <c:pt idx="3918">
                  <c:v>5.44</c:v>
                </c:pt>
                <c:pt idx="3919">
                  <c:v>5.46</c:v>
                </c:pt>
                <c:pt idx="3920">
                  <c:v>5.48</c:v>
                </c:pt>
                <c:pt idx="3923">
                  <c:v>5.51</c:v>
                </c:pt>
                <c:pt idx="3924">
                  <c:v>5.47</c:v>
                </c:pt>
                <c:pt idx="3925">
                  <c:v>5.44</c:v>
                </c:pt>
                <c:pt idx="3926">
                  <c:v>5.45</c:v>
                </c:pt>
                <c:pt idx="3927">
                  <c:v>5.37</c:v>
                </c:pt>
                <c:pt idx="3930">
                  <c:v>5.41</c:v>
                </c:pt>
                <c:pt idx="3931">
                  <c:v>5.43</c:v>
                </c:pt>
                <c:pt idx="3932">
                  <c:v>5.45</c:v>
                </c:pt>
                <c:pt idx="3933">
                  <c:v>5.57</c:v>
                </c:pt>
                <c:pt idx="3934">
                  <c:v>5.63</c:v>
                </c:pt>
                <c:pt idx="3937">
                  <c:v>5.6</c:v>
                </c:pt>
                <c:pt idx="3938">
                  <c:v>5.57</c:v>
                </c:pt>
                <c:pt idx="3939">
                  <c:v>5.62</c:v>
                </c:pt>
                <c:pt idx="3940">
                  <c:v>5.62</c:v>
                </c:pt>
                <c:pt idx="3941">
                  <c:v>5.69</c:v>
                </c:pt>
                <c:pt idx="3944">
                  <c:v>5.71</c:v>
                </c:pt>
                <c:pt idx="3945">
                  <c:v>5.7</c:v>
                </c:pt>
                <c:pt idx="3946">
                  <c:v>5.75</c:v>
                </c:pt>
                <c:pt idx="3947">
                  <c:v>5.71</c:v>
                </c:pt>
                <c:pt idx="3948">
                  <c:v>5.68</c:v>
                </c:pt>
                <c:pt idx="3951">
                  <c:v>5.66</c:v>
                </c:pt>
                <c:pt idx="3952">
                  <c:v>5.65</c:v>
                </c:pt>
                <c:pt idx="3953">
                  <c:v>5.66</c:v>
                </c:pt>
                <c:pt idx="3954">
                  <c:v>5.61</c:v>
                </c:pt>
                <c:pt idx="3955">
                  <c:v>5.6</c:v>
                </c:pt>
                <c:pt idx="3958">
                  <c:v>5.64</c:v>
                </c:pt>
                <c:pt idx="3959">
                  <c:v>5.65</c:v>
                </c:pt>
                <c:pt idx="3960">
                  <c:v>5.64</c:v>
                </c:pt>
                <c:pt idx="3961">
                  <c:v>5.66</c:v>
                </c:pt>
                <c:pt idx="3962">
                  <c:v>5.62</c:v>
                </c:pt>
                <c:pt idx="3967">
                  <c:v>5.64</c:v>
                </c:pt>
                <c:pt idx="3968">
                  <c:v>5.65</c:v>
                </c:pt>
                <c:pt idx="3969">
                  <c:v>5.58</c:v>
                </c:pt>
                <c:pt idx="3972">
                  <c:v>5.59</c:v>
                </c:pt>
                <c:pt idx="3973">
                  <c:v>5.58</c:v>
                </c:pt>
                <c:pt idx="3974">
                  <c:v>5.53</c:v>
                </c:pt>
                <c:pt idx="3975">
                  <c:v>5.5</c:v>
                </c:pt>
                <c:pt idx="3976">
                  <c:v>5.53</c:v>
                </c:pt>
                <c:pt idx="3979">
                  <c:v>5.48</c:v>
                </c:pt>
                <c:pt idx="3980">
                  <c:v>5.46</c:v>
                </c:pt>
                <c:pt idx="3981">
                  <c:v>5.48</c:v>
                </c:pt>
                <c:pt idx="3982">
                  <c:v>5.49</c:v>
                </c:pt>
                <c:pt idx="3983">
                  <c:v>5.45</c:v>
                </c:pt>
                <c:pt idx="3986">
                  <c:v>5.45</c:v>
                </c:pt>
                <c:pt idx="3987">
                  <c:v>5.42</c:v>
                </c:pt>
                <c:pt idx="3988">
                  <c:v>5.42</c:v>
                </c:pt>
                <c:pt idx="3989">
                  <c:v>5.38</c:v>
                </c:pt>
                <c:pt idx="3990">
                  <c:v>5.43</c:v>
                </c:pt>
                <c:pt idx="3993">
                  <c:v>5.39</c:v>
                </c:pt>
                <c:pt idx="3994">
                  <c:v>5.4</c:v>
                </c:pt>
                <c:pt idx="3995">
                  <c:v>5.4</c:v>
                </c:pt>
                <c:pt idx="3996">
                  <c:v>5.32</c:v>
                </c:pt>
                <c:pt idx="3997">
                  <c:v>5.28</c:v>
                </c:pt>
                <c:pt idx="4000">
                  <c:v>5.27</c:v>
                </c:pt>
                <c:pt idx="4001">
                  <c:v>5.28</c:v>
                </c:pt>
                <c:pt idx="4002">
                  <c:v>5.31</c:v>
                </c:pt>
                <c:pt idx="4003">
                  <c:v>5.27</c:v>
                </c:pt>
                <c:pt idx="4004">
                  <c:v>5.24</c:v>
                </c:pt>
                <c:pt idx="4007">
                  <c:v>5.24</c:v>
                </c:pt>
                <c:pt idx="4008">
                  <c:v>5.21</c:v>
                </c:pt>
                <c:pt idx="4009">
                  <c:v>5.22</c:v>
                </c:pt>
                <c:pt idx="4011">
                  <c:v>5.23</c:v>
                </c:pt>
                <c:pt idx="4014">
                  <c:v>5.25</c:v>
                </c:pt>
                <c:pt idx="4015">
                  <c:v>5.32</c:v>
                </c:pt>
                <c:pt idx="4016">
                  <c:v>5.33</c:v>
                </c:pt>
                <c:pt idx="4018">
                  <c:v>5.3</c:v>
                </c:pt>
                <c:pt idx="4021">
                  <c:v>5.19</c:v>
                </c:pt>
                <c:pt idx="4022">
                  <c:v>5.2</c:v>
                </c:pt>
                <c:pt idx="4023">
                  <c:v>5.17</c:v>
                </c:pt>
                <c:pt idx="4024">
                  <c:v>5.14</c:v>
                </c:pt>
                <c:pt idx="4025">
                  <c:v>5.07</c:v>
                </c:pt>
                <c:pt idx="4028">
                  <c:v>5.0599999999999996</c:v>
                </c:pt>
                <c:pt idx="4029">
                  <c:v>5.05</c:v>
                </c:pt>
                <c:pt idx="4030">
                  <c:v>5.04</c:v>
                </c:pt>
                <c:pt idx="4031">
                  <c:v>5.07</c:v>
                </c:pt>
                <c:pt idx="4032">
                  <c:v>5.07</c:v>
                </c:pt>
                <c:pt idx="4035">
                  <c:v>5.08</c:v>
                </c:pt>
                <c:pt idx="4036">
                  <c:v>5.0599999999999996</c:v>
                </c:pt>
                <c:pt idx="4037">
                  <c:v>5.12</c:v>
                </c:pt>
                <c:pt idx="4038">
                  <c:v>5.1100000000000003</c:v>
                </c:pt>
                <c:pt idx="4039">
                  <c:v>5.14</c:v>
                </c:pt>
                <c:pt idx="4042">
                  <c:v>5.1100000000000003</c:v>
                </c:pt>
                <c:pt idx="4043">
                  <c:v>5.0999999999999996</c:v>
                </c:pt>
                <c:pt idx="4044">
                  <c:v>5.12</c:v>
                </c:pt>
                <c:pt idx="4045">
                  <c:v>5.08</c:v>
                </c:pt>
                <c:pt idx="4046">
                  <c:v>5.0599999999999996</c:v>
                </c:pt>
                <c:pt idx="4049">
                  <c:v>5.07</c:v>
                </c:pt>
                <c:pt idx="4050">
                  <c:v>5.07</c:v>
                </c:pt>
                <c:pt idx="4051">
                  <c:v>5.12</c:v>
                </c:pt>
                <c:pt idx="4052">
                  <c:v>5.15</c:v>
                </c:pt>
                <c:pt idx="4053">
                  <c:v>5.12</c:v>
                </c:pt>
                <c:pt idx="4056">
                  <c:v>5.13</c:v>
                </c:pt>
                <c:pt idx="4057">
                  <c:v>5.1100000000000003</c:v>
                </c:pt>
                <c:pt idx="4058">
                  <c:v>5.04</c:v>
                </c:pt>
                <c:pt idx="4059">
                  <c:v>5.0199999999999996</c:v>
                </c:pt>
                <c:pt idx="4060">
                  <c:v>5</c:v>
                </c:pt>
                <c:pt idx="4063">
                  <c:v>5</c:v>
                </c:pt>
                <c:pt idx="4064">
                  <c:v>4.96</c:v>
                </c:pt>
                <c:pt idx="4065">
                  <c:v>4.97</c:v>
                </c:pt>
                <c:pt idx="4066">
                  <c:v>4.9800000000000004</c:v>
                </c:pt>
                <c:pt idx="4067">
                  <c:v>5</c:v>
                </c:pt>
                <c:pt idx="4070">
                  <c:v>4.96</c:v>
                </c:pt>
                <c:pt idx="4071">
                  <c:v>4.99</c:v>
                </c:pt>
                <c:pt idx="4072">
                  <c:v>4.9800000000000004</c:v>
                </c:pt>
                <c:pt idx="4073">
                  <c:v>4.96</c:v>
                </c:pt>
                <c:pt idx="4074">
                  <c:v>4.99</c:v>
                </c:pt>
                <c:pt idx="4077">
                  <c:v>4.97</c:v>
                </c:pt>
                <c:pt idx="4078">
                  <c:v>4.97</c:v>
                </c:pt>
                <c:pt idx="4079">
                  <c:v>5.08</c:v>
                </c:pt>
                <c:pt idx="4080">
                  <c:v>5.09</c:v>
                </c:pt>
                <c:pt idx="4081">
                  <c:v>5.09</c:v>
                </c:pt>
                <c:pt idx="4084">
                  <c:v>4.99</c:v>
                </c:pt>
                <c:pt idx="4085">
                  <c:v>4.97</c:v>
                </c:pt>
                <c:pt idx="4086">
                  <c:v>4.9400000000000004</c:v>
                </c:pt>
                <c:pt idx="4087">
                  <c:v>4.91</c:v>
                </c:pt>
                <c:pt idx="4088">
                  <c:v>4.93</c:v>
                </c:pt>
                <c:pt idx="4091">
                  <c:v>4.91</c:v>
                </c:pt>
                <c:pt idx="4092">
                  <c:v>4.9000000000000004</c:v>
                </c:pt>
                <c:pt idx="4093">
                  <c:v>4.9000000000000004</c:v>
                </c:pt>
                <c:pt idx="4094">
                  <c:v>4.93</c:v>
                </c:pt>
                <c:pt idx="4095">
                  <c:v>4.9000000000000004</c:v>
                </c:pt>
                <c:pt idx="4098">
                  <c:v>4.92</c:v>
                </c:pt>
                <c:pt idx="4099">
                  <c:v>4.8899999999999997</c:v>
                </c:pt>
                <c:pt idx="4100">
                  <c:v>4.91</c:v>
                </c:pt>
                <c:pt idx="4101">
                  <c:v>4.91</c:v>
                </c:pt>
                <c:pt idx="4102">
                  <c:v>4.92</c:v>
                </c:pt>
                <c:pt idx="4105">
                  <c:v>4.97</c:v>
                </c:pt>
                <c:pt idx="4106">
                  <c:v>4.97</c:v>
                </c:pt>
                <c:pt idx="4107">
                  <c:v>4.99</c:v>
                </c:pt>
                <c:pt idx="4108">
                  <c:v>4.95</c:v>
                </c:pt>
                <c:pt idx="4109">
                  <c:v>4.88</c:v>
                </c:pt>
                <c:pt idx="4112">
                  <c:v>4.88</c:v>
                </c:pt>
                <c:pt idx="4113">
                  <c:v>4.91</c:v>
                </c:pt>
                <c:pt idx="4114">
                  <c:v>4.91</c:v>
                </c:pt>
                <c:pt idx="4115">
                  <c:v>4.91</c:v>
                </c:pt>
                <c:pt idx="4116">
                  <c:v>4.9000000000000004</c:v>
                </c:pt>
                <c:pt idx="4120">
                  <c:v>4.91</c:v>
                </c:pt>
                <c:pt idx="4121">
                  <c:v>4.93</c:v>
                </c:pt>
                <c:pt idx="4122">
                  <c:v>4.92</c:v>
                </c:pt>
                <c:pt idx="4123">
                  <c:v>4.9000000000000004</c:v>
                </c:pt>
                <c:pt idx="4126">
                  <c:v>4.93</c:v>
                </c:pt>
                <c:pt idx="4127">
                  <c:v>4.96</c:v>
                </c:pt>
                <c:pt idx="4128">
                  <c:v>4.99</c:v>
                </c:pt>
                <c:pt idx="4129">
                  <c:v>4.9800000000000004</c:v>
                </c:pt>
                <c:pt idx="4130">
                  <c:v>4.9800000000000004</c:v>
                </c:pt>
                <c:pt idx="4133">
                  <c:v>5.07</c:v>
                </c:pt>
                <c:pt idx="4134">
                  <c:v>5.08</c:v>
                </c:pt>
                <c:pt idx="4135">
                  <c:v>5.09</c:v>
                </c:pt>
                <c:pt idx="4136">
                  <c:v>5.04</c:v>
                </c:pt>
                <c:pt idx="4140">
                  <c:v>5</c:v>
                </c:pt>
                <c:pt idx="4141">
                  <c:v>5.04</c:v>
                </c:pt>
                <c:pt idx="4142">
                  <c:v>5.04</c:v>
                </c:pt>
                <c:pt idx="4143">
                  <c:v>5.05</c:v>
                </c:pt>
                <c:pt idx="4147">
                  <c:v>5.04</c:v>
                </c:pt>
                <c:pt idx="4148">
                  <c:v>5.09</c:v>
                </c:pt>
                <c:pt idx="4149">
                  <c:v>5.05</c:v>
                </c:pt>
                <c:pt idx="4150">
                  <c:v>5.05</c:v>
                </c:pt>
                <c:pt idx="4151">
                  <c:v>5.0599999999999996</c:v>
                </c:pt>
                <c:pt idx="4154">
                  <c:v>5.05</c:v>
                </c:pt>
                <c:pt idx="4155">
                  <c:v>5.04</c:v>
                </c:pt>
                <c:pt idx="4156">
                  <c:v>4.9800000000000004</c:v>
                </c:pt>
                <c:pt idx="4158">
                  <c:v>4.9800000000000004</c:v>
                </c:pt>
                <c:pt idx="4161">
                  <c:v>4.97</c:v>
                </c:pt>
                <c:pt idx="4162">
                  <c:v>4.9400000000000004</c:v>
                </c:pt>
                <c:pt idx="4163">
                  <c:v>4.9400000000000004</c:v>
                </c:pt>
                <c:pt idx="4164">
                  <c:v>4.9400000000000004</c:v>
                </c:pt>
                <c:pt idx="4165">
                  <c:v>4.92</c:v>
                </c:pt>
                <c:pt idx="4169">
                  <c:v>4.91</c:v>
                </c:pt>
                <c:pt idx="4170">
                  <c:v>4.91</c:v>
                </c:pt>
                <c:pt idx="4171">
                  <c:v>4.93</c:v>
                </c:pt>
                <c:pt idx="4172">
                  <c:v>4.91</c:v>
                </c:pt>
                <c:pt idx="4175">
                  <c:v>4.91</c:v>
                </c:pt>
                <c:pt idx="4176">
                  <c:v>4.93</c:v>
                </c:pt>
                <c:pt idx="4177">
                  <c:v>4.9000000000000004</c:v>
                </c:pt>
                <c:pt idx="4178">
                  <c:v>4.83</c:v>
                </c:pt>
                <c:pt idx="4179">
                  <c:v>4.83</c:v>
                </c:pt>
                <c:pt idx="4182">
                  <c:v>4.8</c:v>
                </c:pt>
                <c:pt idx="4183">
                  <c:v>4.83</c:v>
                </c:pt>
                <c:pt idx="4184">
                  <c:v>4.8600000000000003</c:v>
                </c:pt>
                <c:pt idx="4185">
                  <c:v>4.8600000000000003</c:v>
                </c:pt>
                <c:pt idx="4186">
                  <c:v>4.88</c:v>
                </c:pt>
                <c:pt idx="4189">
                  <c:v>4.83</c:v>
                </c:pt>
                <c:pt idx="4190">
                  <c:v>4.83</c:v>
                </c:pt>
                <c:pt idx="4191">
                  <c:v>4.82</c:v>
                </c:pt>
                <c:pt idx="4192">
                  <c:v>4.83</c:v>
                </c:pt>
                <c:pt idx="4193">
                  <c:v>4.82</c:v>
                </c:pt>
                <c:pt idx="4196">
                  <c:v>4.82</c:v>
                </c:pt>
                <c:pt idx="4197">
                  <c:v>4.83</c:v>
                </c:pt>
                <c:pt idx="4198">
                  <c:v>4.83</c:v>
                </c:pt>
                <c:pt idx="4199">
                  <c:v>4.8</c:v>
                </c:pt>
                <c:pt idx="4200">
                  <c:v>4.8</c:v>
                </c:pt>
                <c:pt idx="4203">
                  <c:v>4.7699999999999996</c:v>
                </c:pt>
                <c:pt idx="4204">
                  <c:v>4.78</c:v>
                </c:pt>
                <c:pt idx="4205">
                  <c:v>4.79</c:v>
                </c:pt>
                <c:pt idx="4206">
                  <c:v>4.79</c:v>
                </c:pt>
                <c:pt idx="4207">
                  <c:v>4.7699999999999996</c:v>
                </c:pt>
                <c:pt idx="4212">
                  <c:v>4.8</c:v>
                </c:pt>
                <c:pt idx="4213">
                  <c:v>4.8</c:v>
                </c:pt>
                <c:pt idx="4214">
                  <c:v>4.8</c:v>
                </c:pt>
                <c:pt idx="4217">
                  <c:v>4.8</c:v>
                </c:pt>
                <c:pt idx="4218">
                  <c:v>4.78</c:v>
                </c:pt>
                <c:pt idx="4219">
                  <c:v>4.78</c:v>
                </c:pt>
                <c:pt idx="4220">
                  <c:v>4.78</c:v>
                </c:pt>
                <c:pt idx="4221">
                  <c:v>4.76</c:v>
                </c:pt>
                <c:pt idx="4224">
                  <c:v>4.76</c:v>
                </c:pt>
                <c:pt idx="4225">
                  <c:v>4.75</c:v>
                </c:pt>
                <c:pt idx="4226">
                  <c:v>4.74</c:v>
                </c:pt>
                <c:pt idx="4227">
                  <c:v>4.74</c:v>
                </c:pt>
                <c:pt idx="4228">
                  <c:v>4.74</c:v>
                </c:pt>
                <c:pt idx="4231">
                  <c:v>4.72</c:v>
                </c:pt>
                <c:pt idx="4232">
                  <c:v>4.7</c:v>
                </c:pt>
                <c:pt idx="4233">
                  <c:v>4.6900000000000004</c:v>
                </c:pt>
                <c:pt idx="4234">
                  <c:v>4.6900000000000004</c:v>
                </c:pt>
                <c:pt idx="4235">
                  <c:v>4.6900000000000004</c:v>
                </c:pt>
                <c:pt idx="4238">
                  <c:v>4.63</c:v>
                </c:pt>
                <c:pt idx="4239">
                  <c:v>4.5599999999999996</c:v>
                </c:pt>
                <c:pt idx="4240">
                  <c:v>4.59</c:v>
                </c:pt>
                <c:pt idx="4241">
                  <c:v>4.59</c:v>
                </c:pt>
                <c:pt idx="4242">
                  <c:v>4.58</c:v>
                </c:pt>
                <c:pt idx="4245">
                  <c:v>4.55</c:v>
                </c:pt>
                <c:pt idx="4246">
                  <c:v>4.57</c:v>
                </c:pt>
                <c:pt idx="4247">
                  <c:v>4.5599999999999996</c:v>
                </c:pt>
                <c:pt idx="4248">
                  <c:v>4.4800000000000004</c:v>
                </c:pt>
                <c:pt idx="4249">
                  <c:v>4.37</c:v>
                </c:pt>
                <c:pt idx="4252">
                  <c:v>4.4000000000000004</c:v>
                </c:pt>
                <c:pt idx="4253">
                  <c:v>4.29</c:v>
                </c:pt>
                <c:pt idx="4254">
                  <c:v>4.37</c:v>
                </c:pt>
                <c:pt idx="4255">
                  <c:v>4.32</c:v>
                </c:pt>
                <c:pt idx="4256">
                  <c:v>4.3</c:v>
                </c:pt>
                <c:pt idx="4259">
                  <c:v>4.33</c:v>
                </c:pt>
                <c:pt idx="4260">
                  <c:v>4.38</c:v>
                </c:pt>
                <c:pt idx="4261">
                  <c:v>4.3899999999999997</c:v>
                </c:pt>
                <c:pt idx="4262">
                  <c:v>4.37</c:v>
                </c:pt>
                <c:pt idx="4263">
                  <c:v>4.37</c:v>
                </c:pt>
                <c:pt idx="4266">
                  <c:v>4.3600000000000003</c:v>
                </c:pt>
                <c:pt idx="4267">
                  <c:v>4.41</c:v>
                </c:pt>
                <c:pt idx="4268">
                  <c:v>4.28</c:v>
                </c:pt>
                <c:pt idx="4269">
                  <c:v>4.17</c:v>
                </c:pt>
                <c:pt idx="4270">
                  <c:v>4.17</c:v>
                </c:pt>
                <c:pt idx="4273">
                  <c:v>4.2</c:v>
                </c:pt>
                <c:pt idx="4274">
                  <c:v>4.16</c:v>
                </c:pt>
                <c:pt idx="4275">
                  <c:v>4.16</c:v>
                </c:pt>
                <c:pt idx="4276">
                  <c:v>4.12</c:v>
                </c:pt>
                <c:pt idx="4277">
                  <c:v>4.1100000000000003</c:v>
                </c:pt>
                <c:pt idx="4280">
                  <c:v>4.04</c:v>
                </c:pt>
                <c:pt idx="4281">
                  <c:v>4.08</c:v>
                </c:pt>
                <c:pt idx="4282">
                  <c:v>4.1399999999999997</c:v>
                </c:pt>
                <c:pt idx="4283">
                  <c:v>4.12</c:v>
                </c:pt>
                <c:pt idx="4284">
                  <c:v>4.13</c:v>
                </c:pt>
                <c:pt idx="4287">
                  <c:v>4.0999999999999996</c:v>
                </c:pt>
                <c:pt idx="4288">
                  <c:v>4.08</c:v>
                </c:pt>
                <c:pt idx="4289">
                  <c:v>4.05</c:v>
                </c:pt>
                <c:pt idx="4290">
                  <c:v>3.94</c:v>
                </c:pt>
                <c:pt idx="4291">
                  <c:v>3.94</c:v>
                </c:pt>
                <c:pt idx="4294">
                  <c:v>3.91</c:v>
                </c:pt>
                <c:pt idx="4295">
                  <c:v>3.94</c:v>
                </c:pt>
                <c:pt idx="4296">
                  <c:v>3.99</c:v>
                </c:pt>
                <c:pt idx="4297">
                  <c:v>4.18</c:v>
                </c:pt>
                <c:pt idx="4298">
                  <c:v>4.41</c:v>
                </c:pt>
                <c:pt idx="4301">
                  <c:v>4.4000000000000004</c:v>
                </c:pt>
                <c:pt idx="4302">
                  <c:v>4.3099999999999996</c:v>
                </c:pt>
                <c:pt idx="4303">
                  <c:v>4.2699999999999996</c:v>
                </c:pt>
                <c:pt idx="4304">
                  <c:v>4.1900000000000004</c:v>
                </c:pt>
                <c:pt idx="4305">
                  <c:v>4.21</c:v>
                </c:pt>
                <c:pt idx="4308">
                  <c:v>4.1900000000000004</c:v>
                </c:pt>
                <c:pt idx="4309">
                  <c:v>4.1900000000000004</c:v>
                </c:pt>
                <c:pt idx="4310">
                  <c:v>4.1900000000000004</c:v>
                </c:pt>
                <c:pt idx="4311">
                  <c:v>4.1900000000000004</c:v>
                </c:pt>
                <c:pt idx="4312">
                  <c:v>4.2</c:v>
                </c:pt>
                <c:pt idx="4315">
                  <c:v>4.25</c:v>
                </c:pt>
                <c:pt idx="4316">
                  <c:v>4.2</c:v>
                </c:pt>
                <c:pt idx="4317">
                  <c:v>4.21</c:v>
                </c:pt>
                <c:pt idx="4318">
                  <c:v>4.21</c:v>
                </c:pt>
                <c:pt idx="4319">
                  <c:v>4.2300000000000004</c:v>
                </c:pt>
                <c:pt idx="4322">
                  <c:v>4.26</c:v>
                </c:pt>
                <c:pt idx="4323">
                  <c:v>4.2300000000000004</c:v>
                </c:pt>
                <c:pt idx="4324">
                  <c:v>4.22</c:v>
                </c:pt>
                <c:pt idx="4325">
                  <c:v>4.22</c:v>
                </c:pt>
                <c:pt idx="4326">
                  <c:v>4.29</c:v>
                </c:pt>
                <c:pt idx="4329">
                  <c:v>4.26</c:v>
                </c:pt>
                <c:pt idx="4330">
                  <c:v>4.24</c:v>
                </c:pt>
                <c:pt idx="4331">
                  <c:v>4.26</c:v>
                </c:pt>
                <c:pt idx="4332">
                  <c:v>4.21</c:v>
                </c:pt>
                <c:pt idx="4333">
                  <c:v>4.24</c:v>
                </c:pt>
                <c:pt idx="4336">
                  <c:v>4.25</c:v>
                </c:pt>
                <c:pt idx="4337">
                  <c:v>4.22</c:v>
                </c:pt>
                <c:pt idx="4338">
                  <c:v>4.17</c:v>
                </c:pt>
                <c:pt idx="4339">
                  <c:v>4.0999999999999996</c:v>
                </c:pt>
                <c:pt idx="4340">
                  <c:v>4.12</c:v>
                </c:pt>
                <c:pt idx="4343">
                  <c:v>4.0999999999999996</c:v>
                </c:pt>
                <c:pt idx="4344">
                  <c:v>4.0999999999999996</c:v>
                </c:pt>
                <c:pt idx="4345">
                  <c:v>4.1100000000000003</c:v>
                </c:pt>
                <c:pt idx="4346">
                  <c:v>4.08</c:v>
                </c:pt>
                <c:pt idx="4347">
                  <c:v>4.0599999999999996</c:v>
                </c:pt>
                <c:pt idx="4350">
                  <c:v>4.03</c:v>
                </c:pt>
                <c:pt idx="4351">
                  <c:v>3.96</c:v>
                </c:pt>
                <c:pt idx="4352">
                  <c:v>3.99</c:v>
                </c:pt>
                <c:pt idx="4353">
                  <c:v>3.97</c:v>
                </c:pt>
                <c:pt idx="4354">
                  <c:v>3.96</c:v>
                </c:pt>
                <c:pt idx="4357">
                  <c:v>3.94</c:v>
                </c:pt>
                <c:pt idx="4358">
                  <c:v>3.92</c:v>
                </c:pt>
                <c:pt idx="4359">
                  <c:v>3.85</c:v>
                </c:pt>
                <c:pt idx="4360">
                  <c:v>3.83</c:v>
                </c:pt>
                <c:pt idx="4361">
                  <c:v>3.82</c:v>
                </c:pt>
                <c:pt idx="4364">
                  <c:v>3.85</c:v>
                </c:pt>
                <c:pt idx="4365">
                  <c:v>3.87</c:v>
                </c:pt>
                <c:pt idx="4366">
                  <c:v>3.89</c:v>
                </c:pt>
                <c:pt idx="4367">
                  <c:v>3.88</c:v>
                </c:pt>
                <c:pt idx="4368">
                  <c:v>3.84</c:v>
                </c:pt>
                <c:pt idx="4371">
                  <c:v>3.88</c:v>
                </c:pt>
                <c:pt idx="4372">
                  <c:v>3.95</c:v>
                </c:pt>
                <c:pt idx="4373">
                  <c:v>3.92</c:v>
                </c:pt>
                <c:pt idx="4374">
                  <c:v>3.95</c:v>
                </c:pt>
                <c:pt idx="4375">
                  <c:v>3.95</c:v>
                </c:pt>
                <c:pt idx="4378">
                  <c:v>3.97</c:v>
                </c:pt>
                <c:pt idx="4379">
                  <c:v>3.9</c:v>
                </c:pt>
                <c:pt idx="4380">
                  <c:v>3.88</c:v>
                </c:pt>
                <c:pt idx="4381">
                  <c:v>3.9</c:v>
                </c:pt>
                <c:pt idx="4385">
                  <c:v>3.75</c:v>
                </c:pt>
                <c:pt idx="4386">
                  <c:v>3.77</c:v>
                </c:pt>
                <c:pt idx="4387">
                  <c:v>3.77</c:v>
                </c:pt>
                <c:pt idx="4388">
                  <c:v>3.81</c:v>
                </c:pt>
                <c:pt idx="4389">
                  <c:v>3.79</c:v>
                </c:pt>
                <c:pt idx="4392">
                  <c:v>3.88</c:v>
                </c:pt>
                <c:pt idx="4393">
                  <c:v>3.86</c:v>
                </c:pt>
                <c:pt idx="4394">
                  <c:v>3.78</c:v>
                </c:pt>
                <c:pt idx="4395">
                  <c:v>3.77</c:v>
                </c:pt>
                <c:pt idx="4396">
                  <c:v>3.79</c:v>
                </c:pt>
                <c:pt idx="4399">
                  <c:v>3.77</c:v>
                </c:pt>
                <c:pt idx="4400">
                  <c:v>3.78</c:v>
                </c:pt>
                <c:pt idx="4401">
                  <c:v>3.79</c:v>
                </c:pt>
                <c:pt idx="4402">
                  <c:v>3.76</c:v>
                </c:pt>
                <c:pt idx="4403">
                  <c:v>3.72</c:v>
                </c:pt>
                <c:pt idx="4406">
                  <c:v>3.72</c:v>
                </c:pt>
                <c:pt idx="4407">
                  <c:v>3.73</c:v>
                </c:pt>
                <c:pt idx="4408">
                  <c:v>3.71</c:v>
                </c:pt>
                <c:pt idx="4409">
                  <c:v>3.73</c:v>
                </c:pt>
                <c:pt idx="4410">
                  <c:v>3.72</c:v>
                </c:pt>
                <c:pt idx="4413">
                  <c:v>3.76</c:v>
                </c:pt>
                <c:pt idx="4414">
                  <c:v>3.79</c:v>
                </c:pt>
                <c:pt idx="4415">
                  <c:v>3.82</c:v>
                </c:pt>
                <c:pt idx="4416">
                  <c:v>3.91</c:v>
                </c:pt>
                <c:pt idx="4417">
                  <c:v>3.87</c:v>
                </c:pt>
                <c:pt idx="4420">
                  <c:v>3.92</c:v>
                </c:pt>
                <c:pt idx="4421">
                  <c:v>3.88</c:v>
                </c:pt>
                <c:pt idx="4422">
                  <c:v>3.87</c:v>
                </c:pt>
                <c:pt idx="4423">
                  <c:v>3.86</c:v>
                </c:pt>
                <c:pt idx="4424">
                  <c:v>3.93</c:v>
                </c:pt>
                <c:pt idx="4427">
                  <c:v>4</c:v>
                </c:pt>
                <c:pt idx="4428">
                  <c:v>4</c:v>
                </c:pt>
                <c:pt idx="4429">
                  <c:v>3.98</c:v>
                </c:pt>
                <c:pt idx="4430">
                  <c:v>4</c:v>
                </c:pt>
                <c:pt idx="4431">
                  <c:v>3.99</c:v>
                </c:pt>
                <c:pt idx="4434">
                  <c:v>3.97</c:v>
                </c:pt>
                <c:pt idx="4435">
                  <c:v>3.95</c:v>
                </c:pt>
                <c:pt idx="4436">
                  <c:v>3.94</c:v>
                </c:pt>
                <c:pt idx="4437">
                  <c:v>4.05</c:v>
                </c:pt>
                <c:pt idx="4438">
                  <c:v>4.09</c:v>
                </c:pt>
                <c:pt idx="4441">
                  <c:v>4.2</c:v>
                </c:pt>
                <c:pt idx="4442">
                  <c:v>4.17</c:v>
                </c:pt>
                <c:pt idx="4443">
                  <c:v>4.22</c:v>
                </c:pt>
                <c:pt idx="4444">
                  <c:v>4.26</c:v>
                </c:pt>
                <c:pt idx="4445">
                  <c:v>4.0999999999999996</c:v>
                </c:pt>
                <c:pt idx="4448">
                  <c:v>4.1500000000000004</c:v>
                </c:pt>
                <c:pt idx="4449">
                  <c:v>4.1900000000000004</c:v>
                </c:pt>
                <c:pt idx="4450">
                  <c:v>4.18</c:v>
                </c:pt>
                <c:pt idx="4451">
                  <c:v>4.16</c:v>
                </c:pt>
                <c:pt idx="4452">
                  <c:v>4.12</c:v>
                </c:pt>
                <c:pt idx="4455">
                  <c:v>4.1100000000000003</c:v>
                </c:pt>
                <c:pt idx="4456">
                  <c:v>4.08</c:v>
                </c:pt>
                <c:pt idx="4457">
                  <c:v>4.05</c:v>
                </c:pt>
                <c:pt idx="4458">
                  <c:v>4.03</c:v>
                </c:pt>
                <c:pt idx="4459">
                  <c:v>4.0199999999999996</c:v>
                </c:pt>
                <c:pt idx="4462">
                  <c:v>4.08</c:v>
                </c:pt>
                <c:pt idx="4463">
                  <c:v>4.13</c:v>
                </c:pt>
                <c:pt idx="4464">
                  <c:v>4.0999999999999996</c:v>
                </c:pt>
                <c:pt idx="4465">
                  <c:v>4.09</c:v>
                </c:pt>
                <c:pt idx="4466">
                  <c:v>4.1900000000000004</c:v>
                </c:pt>
                <c:pt idx="4469">
                  <c:v>4.18</c:v>
                </c:pt>
                <c:pt idx="4470">
                  <c:v>4.16</c:v>
                </c:pt>
                <c:pt idx="4471">
                  <c:v>4.0999999999999996</c:v>
                </c:pt>
                <c:pt idx="4472">
                  <c:v>4.1100000000000003</c:v>
                </c:pt>
                <c:pt idx="4473">
                  <c:v>4.0999999999999996</c:v>
                </c:pt>
                <c:pt idx="4477">
                  <c:v>4.04</c:v>
                </c:pt>
                <c:pt idx="4478">
                  <c:v>4</c:v>
                </c:pt>
                <c:pt idx="4479">
                  <c:v>4</c:v>
                </c:pt>
                <c:pt idx="4480">
                  <c:v>3.94</c:v>
                </c:pt>
                <c:pt idx="4483">
                  <c:v>3.9</c:v>
                </c:pt>
                <c:pt idx="4484">
                  <c:v>3.93</c:v>
                </c:pt>
                <c:pt idx="4485">
                  <c:v>3.93</c:v>
                </c:pt>
                <c:pt idx="4486">
                  <c:v>3.95</c:v>
                </c:pt>
                <c:pt idx="4487">
                  <c:v>3.98</c:v>
                </c:pt>
                <c:pt idx="4490">
                  <c:v>3.99</c:v>
                </c:pt>
                <c:pt idx="4491">
                  <c:v>3.93</c:v>
                </c:pt>
                <c:pt idx="4492">
                  <c:v>3.94</c:v>
                </c:pt>
                <c:pt idx="4493">
                  <c:v>3.93</c:v>
                </c:pt>
                <c:pt idx="4494">
                  <c:v>3.94</c:v>
                </c:pt>
                <c:pt idx="4497">
                  <c:v>3.98</c:v>
                </c:pt>
                <c:pt idx="4498">
                  <c:v>3.96</c:v>
                </c:pt>
                <c:pt idx="4499">
                  <c:v>3.98</c:v>
                </c:pt>
                <c:pt idx="4500">
                  <c:v>3.97</c:v>
                </c:pt>
                <c:pt idx="4501">
                  <c:v>4</c:v>
                </c:pt>
                <c:pt idx="4504">
                  <c:v>4</c:v>
                </c:pt>
                <c:pt idx="4505">
                  <c:v>4.07</c:v>
                </c:pt>
                <c:pt idx="4506">
                  <c:v>4.07</c:v>
                </c:pt>
                <c:pt idx="4507">
                  <c:v>4.12</c:v>
                </c:pt>
                <c:pt idx="4508">
                  <c:v>4.0999999999999996</c:v>
                </c:pt>
                <c:pt idx="4511">
                  <c:v>4.1500000000000004</c:v>
                </c:pt>
                <c:pt idx="4512">
                  <c:v>4.1500000000000004</c:v>
                </c:pt>
                <c:pt idx="4513">
                  <c:v>4.16</c:v>
                </c:pt>
                <c:pt idx="4518">
                  <c:v>4.25</c:v>
                </c:pt>
                <c:pt idx="4519">
                  <c:v>4.22</c:v>
                </c:pt>
                <c:pt idx="4520">
                  <c:v>4.2300000000000004</c:v>
                </c:pt>
                <c:pt idx="4521">
                  <c:v>4.2</c:v>
                </c:pt>
                <c:pt idx="4522">
                  <c:v>4.17</c:v>
                </c:pt>
                <c:pt idx="4526">
                  <c:v>4.1500000000000004</c:v>
                </c:pt>
                <c:pt idx="4527">
                  <c:v>4.1500000000000004</c:v>
                </c:pt>
                <c:pt idx="4528">
                  <c:v>4.21</c:v>
                </c:pt>
                <c:pt idx="4529">
                  <c:v>4.22</c:v>
                </c:pt>
                <c:pt idx="4532">
                  <c:v>4.26</c:v>
                </c:pt>
                <c:pt idx="4533">
                  <c:v>4.34</c:v>
                </c:pt>
                <c:pt idx="4534">
                  <c:v>4.3899999999999997</c:v>
                </c:pt>
                <c:pt idx="4535">
                  <c:v>4.3499999999999996</c:v>
                </c:pt>
                <c:pt idx="4536">
                  <c:v>4.42</c:v>
                </c:pt>
                <c:pt idx="4539">
                  <c:v>4.3600000000000003</c:v>
                </c:pt>
                <c:pt idx="4540">
                  <c:v>4.3600000000000003</c:v>
                </c:pt>
                <c:pt idx="4541">
                  <c:v>4.37</c:v>
                </c:pt>
                <c:pt idx="4542">
                  <c:v>4.49</c:v>
                </c:pt>
                <c:pt idx="4543">
                  <c:v>4.47</c:v>
                </c:pt>
                <c:pt idx="4546">
                  <c:v>4.47</c:v>
                </c:pt>
                <c:pt idx="4547">
                  <c:v>4.4400000000000004</c:v>
                </c:pt>
                <c:pt idx="4548">
                  <c:v>4.3899999999999997</c:v>
                </c:pt>
                <c:pt idx="4549">
                  <c:v>4.3899999999999997</c:v>
                </c:pt>
                <c:pt idx="4550">
                  <c:v>4.3600000000000003</c:v>
                </c:pt>
                <c:pt idx="4553">
                  <c:v>4.4400000000000004</c:v>
                </c:pt>
                <c:pt idx="4554">
                  <c:v>4.51</c:v>
                </c:pt>
                <c:pt idx="4555">
                  <c:v>4.55</c:v>
                </c:pt>
                <c:pt idx="4556">
                  <c:v>4.71</c:v>
                </c:pt>
                <c:pt idx="4557">
                  <c:v>4.66</c:v>
                </c:pt>
                <c:pt idx="4560">
                  <c:v>4.67</c:v>
                </c:pt>
                <c:pt idx="4561">
                  <c:v>4.6399999999999997</c:v>
                </c:pt>
                <c:pt idx="4562">
                  <c:v>4.66</c:v>
                </c:pt>
                <c:pt idx="4563">
                  <c:v>4.71</c:v>
                </c:pt>
                <c:pt idx="4564">
                  <c:v>4.7</c:v>
                </c:pt>
                <c:pt idx="4567">
                  <c:v>4.74</c:v>
                </c:pt>
                <c:pt idx="4568">
                  <c:v>4.82</c:v>
                </c:pt>
                <c:pt idx="4569">
                  <c:v>4.8899999999999997</c:v>
                </c:pt>
                <c:pt idx="4570">
                  <c:v>4.95</c:v>
                </c:pt>
                <c:pt idx="4571">
                  <c:v>4.87</c:v>
                </c:pt>
                <c:pt idx="4574">
                  <c:v>4.8600000000000003</c:v>
                </c:pt>
                <c:pt idx="4575">
                  <c:v>4.7300000000000004</c:v>
                </c:pt>
                <c:pt idx="4576">
                  <c:v>4.76</c:v>
                </c:pt>
                <c:pt idx="4577">
                  <c:v>4.82</c:v>
                </c:pt>
                <c:pt idx="4578">
                  <c:v>4.87</c:v>
                </c:pt>
                <c:pt idx="4581">
                  <c:v>4.8899999999999997</c:v>
                </c:pt>
                <c:pt idx="4582">
                  <c:v>4.8</c:v>
                </c:pt>
                <c:pt idx="4583">
                  <c:v>4.72</c:v>
                </c:pt>
                <c:pt idx="4584">
                  <c:v>4.71</c:v>
                </c:pt>
                <c:pt idx="4585">
                  <c:v>4.7699999999999996</c:v>
                </c:pt>
                <c:pt idx="4588">
                  <c:v>4.8099999999999996</c:v>
                </c:pt>
                <c:pt idx="4589">
                  <c:v>4.8</c:v>
                </c:pt>
                <c:pt idx="4590">
                  <c:v>4.82</c:v>
                </c:pt>
                <c:pt idx="4591">
                  <c:v>4.9000000000000004</c:v>
                </c:pt>
                <c:pt idx="4592">
                  <c:v>4.95</c:v>
                </c:pt>
                <c:pt idx="4595">
                  <c:v>5.03</c:v>
                </c:pt>
                <c:pt idx="4596">
                  <c:v>5.04</c:v>
                </c:pt>
                <c:pt idx="4597">
                  <c:v>5.03</c:v>
                </c:pt>
                <c:pt idx="4598">
                  <c:v>5.0999999999999996</c:v>
                </c:pt>
                <c:pt idx="4599">
                  <c:v>5.16</c:v>
                </c:pt>
                <c:pt idx="4602">
                  <c:v>5.21</c:v>
                </c:pt>
                <c:pt idx="4603">
                  <c:v>5.1100000000000003</c:v>
                </c:pt>
                <c:pt idx="4604">
                  <c:v>5.09</c:v>
                </c:pt>
                <c:pt idx="4605">
                  <c:v>5.04</c:v>
                </c:pt>
                <c:pt idx="4606">
                  <c:v>5.01</c:v>
                </c:pt>
                <c:pt idx="4609">
                  <c:v>5.03</c:v>
                </c:pt>
                <c:pt idx="4610">
                  <c:v>4.99</c:v>
                </c:pt>
                <c:pt idx="4611">
                  <c:v>4.9800000000000004</c:v>
                </c:pt>
                <c:pt idx="4612">
                  <c:v>4.97</c:v>
                </c:pt>
                <c:pt idx="4613">
                  <c:v>4.9400000000000004</c:v>
                </c:pt>
                <c:pt idx="4616">
                  <c:v>4.9000000000000004</c:v>
                </c:pt>
                <c:pt idx="4617">
                  <c:v>4.92</c:v>
                </c:pt>
                <c:pt idx="4618">
                  <c:v>4.87</c:v>
                </c:pt>
                <c:pt idx="4619">
                  <c:v>4.8600000000000003</c:v>
                </c:pt>
                <c:pt idx="4620">
                  <c:v>4.93</c:v>
                </c:pt>
                <c:pt idx="4623">
                  <c:v>4.99</c:v>
                </c:pt>
                <c:pt idx="4624">
                  <c:v>5.03</c:v>
                </c:pt>
                <c:pt idx="4625">
                  <c:v>5.07</c:v>
                </c:pt>
                <c:pt idx="4626">
                  <c:v>5.16</c:v>
                </c:pt>
                <c:pt idx="4627">
                  <c:v>5.08</c:v>
                </c:pt>
                <c:pt idx="4630">
                  <c:v>5.07</c:v>
                </c:pt>
                <c:pt idx="4631">
                  <c:v>5.16</c:v>
                </c:pt>
                <c:pt idx="4632">
                  <c:v>5.17</c:v>
                </c:pt>
                <c:pt idx="4633">
                  <c:v>5.21</c:v>
                </c:pt>
                <c:pt idx="4634">
                  <c:v>5.2</c:v>
                </c:pt>
                <c:pt idx="4637">
                  <c:v>5.24</c:v>
                </c:pt>
                <c:pt idx="4638">
                  <c:v>5.26</c:v>
                </c:pt>
                <c:pt idx="4639">
                  <c:v>5.3</c:v>
                </c:pt>
                <c:pt idx="4640">
                  <c:v>5.25</c:v>
                </c:pt>
                <c:pt idx="4641">
                  <c:v>5.19</c:v>
                </c:pt>
                <c:pt idx="4644">
                  <c:v>5.22</c:v>
                </c:pt>
                <c:pt idx="4645">
                  <c:v>5.22</c:v>
                </c:pt>
                <c:pt idx="4646">
                  <c:v>5.22</c:v>
                </c:pt>
                <c:pt idx="4647">
                  <c:v>5.21</c:v>
                </c:pt>
                <c:pt idx="4648">
                  <c:v>5.13</c:v>
                </c:pt>
                <c:pt idx="4651">
                  <c:v>5.14</c:v>
                </c:pt>
                <c:pt idx="4652">
                  <c:v>5.18</c:v>
                </c:pt>
                <c:pt idx="4653">
                  <c:v>5.26</c:v>
                </c:pt>
                <c:pt idx="4654">
                  <c:v>5.24</c:v>
                </c:pt>
                <c:pt idx="4655">
                  <c:v>5.31</c:v>
                </c:pt>
                <c:pt idx="4658">
                  <c:v>5.32</c:v>
                </c:pt>
                <c:pt idx="4659">
                  <c:v>5.31</c:v>
                </c:pt>
                <c:pt idx="4660">
                  <c:v>5.32</c:v>
                </c:pt>
                <c:pt idx="4661">
                  <c:v>5.31</c:v>
                </c:pt>
                <c:pt idx="4662">
                  <c:v>5.34</c:v>
                </c:pt>
                <c:pt idx="4665">
                  <c:v>5.35</c:v>
                </c:pt>
                <c:pt idx="4666">
                  <c:v>5.46</c:v>
                </c:pt>
                <c:pt idx="4667">
                  <c:v>5.44</c:v>
                </c:pt>
                <c:pt idx="4668">
                  <c:v>5.57</c:v>
                </c:pt>
                <c:pt idx="4669">
                  <c:v>5.53</c:v>
                </c:pt>
                <c:pt idx="4672">
                  <c:v>5.5</c:v>
                </c:pt>
                <c:pt idx="4673">
                  <c:v>5.51</c:v>
                </c:pt>
                <c:pt idx="4674">
                  <c:v>5.58</c:v>
                </c:pt>
                <c:pt idx="4675">
                  <c:v>5.52</c:v>
                </c:pt>
                <c:pt idx="4676">
                  <c:v>5.5</c:v>
                </c:pt>
                <c:pt idx="4679">
                  <c:v>5.58</c:v>
                </c:pt>
                <c:pt idx="4680">
                  <c:v>5.58</c:v>
                </c:pt>
                <c:pt idx="4681">
                  <c:v>5.45</c:v>
                </c:pt>
                <c:pt idx="4682">
                  <c:v>5.34</c:v>
                </c:pt>
                <c:pt idx="4683">
                  <c:v>5.28</c:v>
                </c:pt>
                <c:pt idx="4687">
                  <c:v>5.18</c:v>
                </c:pt>
                <c:pt idx="4688">
                  <c:v>5.2</c:v>
                </c:pt>
                <c:pt idx="4689">
                  <c:v>5.12</c:v>
                </c:pt>
                <c:pt idx="4690">
                  <c:v>5.09</c:v>
                </c:pt>
                <c:pt idx="4693">
                  <c:v>5.03</c:v>
                </c:pt>
                <c:pt idx="4694">
                  <c:v>5.05</c:v>
                </c:pt>
                <c:pt idx="4695">
                  <c:v>5.0999999999999996</c:v>
                </c:pt>
                <c:pt idx="4696">
                  <c:v>5.08</c:v>
                </c:pt>
                <c:pt idx="4697">
                  <c:v>4.9800000000000004</c:v>
                </c:pt>
                <c:pt idx="4700">
                  <c:v>5.01</c:v>
                </c:pt>
                <c:pt idx="4701">
                  <c:v>4.97</c:v>
                </c:pt>
                <c:pt idx="4702">
                  <c:v>5.07</c:v>
                </c:pt>
                <c:pt idx="4703">
                  <c:v>5.1100000000000003</c:v>
                </c:pt>
                <c:pt idx="4704">
                  <c:v>5.16</c:v>
                </c:pt>
                <c:pt idx="4707">
                  <c:v>5.22</c:v>
                </c:pt>
                <c:pt idx="4708">
                  <c:v>5.2</c:v>
                </c:pt>
                <c:pt idx="4709">
                  <c:v>5.28</c:v>
                </c:pt>
                <c:pt idx="4710">
                  <c:v>5.29</c:v>
                </c:pt>
                <c:pt idx="4711">
                  <c:v>5.33</c:v>
                </c:pt>
                <c:pt idx="4714">
                  <c:v>5.33</c:v>
                </c:pt>
                <c:pt idx="4715">
                  <c:v>5.26</c:v>
                </c:pt>
                <c:pt idx="4716">
                  <c:v>5.22</c:v>
                </c:pt>
                <c:pt idx="4717">
                  <c:v>5.29</c:v>
                </c:pt>
                <c:pt idx="4718">
                  <c:v>5.25</c:v>
                </c:pt>
                <c:pt idx="4721">
                  <c:v>5.15</c:v>
                </c:pt>
                <c:pt idx="4722">
                  <c:v>5.0999999999999996</c:v>
                </c:pt>
                <c:pt idx="4723">
                  <c:v>5.19</c:v>
                </c:pt>
                <c:pt idx="4724">
                  <c:v>5.15</c:v>
                </c:pt>
                <c:pt idx="4725">
                  <c:v>5.0599999999999996</c:v>
                </c:pt>
                <c:pt idx="4728">
                  <c:v>5.13</c:v>
                </c:pt>
                <c:pt idx="4729">
                  <c:v>5.19</c:v>
                </c:pt>
                <c:pt idx="4730">
                  <c:v>5.16</c:v>
                </c:pt>
                <c:pt idx="4731">
                  <c:v>5.26</c:v>
                </c:pt>
                <c:pt idx="4732">
                  <c:v>5.33</c:v>
                </c:pt>
                <c:pt idx="4735">
                  <c:v>5.38</c:v>
                </c:pt>
                <c:pt idx="4736">
                  <c:v>5.35</c:v>
                </c:pt>
                <c:pt idx="4737">
                  <c:v>5.37</c:v>
                </c:pt>
                <c:pt idx="4738">
                  <c:v>5.34</c:v>
                </c:pt>
                <c:pt idx="4739">
                  <c:v>5.36</c:v>
                </c:pt>
                <c:pt idx="4742">
                  <c:v>5.35</c:v>
                </c:pt>
                <c:pt idx="4743">
                  <c:v>5.41</c:v>
                </c:pt>
                <c:pt idx="4744">
                  <c:v>5.42</c:v>
                </c:pt>
                <c:pt idx="4745">
                  <c:v>5.47</c:v>
                </c:pt>
                <c:pt idx="4749">
                  <c:v>5.6</c:v>
                </c:pt>
                <c:pt idx="4750">
                  <c:v>5.6</c:v>
                </c:pt>
                <c:pt idx="4751">
                  <c:v>5.62</c:v>
                </c:pt>
                <c:pt idx="4752">
                  <c:v>5.67</c:v>
                </c:pt>
                <c:pt idx="4753">
                  <c:v>5.6</c:v>
                </c:pt>
                <c:pt idx="4756">
                  <c:v>5.52</c:v>
                </c:pt>
                <c:pt idx="4757">
                  <c:v>5.64</c:v>
                </c:pt>
                <c:pt idx="4758">
                  <c:v>5.65</c:v>
                </c:pt>
                <c:pt idx="4759">
                  <c:v>5.64</c:v>
                </c:pt>
                <c:pt idx="4760">
                  <c:v>5.62</c:v>
                </c:pt>
                <c:pt idx="4763">
                  <c:v>5.67</c:v>
                </c:pt>
                <c:pt idx="4764">
                  <c:v>5.75</c:v>
                </c:pt>
                <c:pt idx="4765">
                  <c:v>5.74</c:v>
                </c:pt>
                <c:pt idx="4766">
                  <c:v>5.72</c:v>
                </c:pt>
                <c:pt idx="4767">
                  <c:v>5.71</c:v>
                </c:pt>
                <c:pt idx="4770">
                  <c:v>5.7</c:v>
                </c:pt>
                <c:pt idx="4771">
                  <c:v>5.64</c:v>
                </c:pt>
                <c:pt idx="4772">
                  <c:v>5.65</c:v>
                </c:pt>
                <c:pt idx="4773">
                  <c:v>5.74</c:v>
                </c:pt>
                <c:pt idx="4774">
                  <c:v>5.77</c:v>
                </c:pt>
                <c:pt idx="4777">
                  <c:v>5.66</c:v>
                </c:pt>
                <c:pt idx="4778">
                  <c:v>5.59</c:v>
                </c:pt>
                <c:pt idx="4779">
                  <c:v>5.59</c:v>
                </c:pt>
                <c:pt idx="4780">
                  <c:v>5.54</c:v>
                </c:pt>
                <c:pt idx="4781">
                  <c:v>5.59</c:v>
                </c:pt>
                <c:pt idx="4784">
                  <c:v>5.64</c:v>
                </c:pt>
                <c:pt idx="4785">
                  <c:v>5.6</c:v>
                </c:pt>
                <c:pt idx="4786">
                  <c:v>5.63</c:v>
                </c:pt>
                <c:pt idx="4787">
                  <c:v>5.71</c:v>
                </c:pt>
                <c:pt idx="4788">
                  <c:v>5.69</c:v>
                </c:pt>
                <c:pt idx="4791">
                  <c:v>5.63</c:v>
                </c:pt>
                <c:pt idx="4792">
                  <c:v>5.68</c:v>
                </c:pt>
                <c:pt idx="4793">
                  <c:v>5.69</c:v>
                </c:pt>
                <c:pt idx="4794">
                  <c:v>5.67</c:v>
                </c:pt>
                <c:pt idx="4795">
                  <c:v>5.69</c:v>
                </c:pt>
                <c:pt idx="4798">
                  <c:v>5.63</c:v>
                </c:pt>
                <c:pt idx="4799">
                  <c:v>5.53</c:v>
                </c:pt>
                <c:pt idx="4800">
                  <c:v>5.55</c:v>
                </c:pt>
                <c:pt idx="4801">
                  <c:v>5.51</c:v>
                </c:pt>
                <c:pt idx="4802">
                  <c:v>5.57</c:v>
                </c:pt>
                <c:pt idx="4805">
                  <c:v>5.6</c:v>
                </c:pt>
                <c:pt idx="4806">
                  <c:v>5.6</c:v>
                </c:pt>
                <c:pt idx="4807">
                  <c:v>5.58</c:v>
                </c:pt>
                <c:pt idx="4808">
                  <c:v>5.64</c:v>
                </c:pt>
                <c:pt idx="4809">
                  <c:v>5.57</c:v>
                </c:pt>
                <c:pt idx="4812">
                  <c:v>5.55</c:v>
                </c:pt>
                <c:pt idx="4813">
                  <c:v>5.53</c:v>
                </c:pt>
                <c:pt idx="4814">
                  <c:v>5.55</c:v>
                </c:pt>
                <c:pt idx="4815">
                  <c:v>5.46</c:v>
                </c:pt>
                <c:pt idx="4816">
                  <c:v>5.48</c:v>
                </c:pt>
                <c:pt idx="4819">
                  <c:v>5.42</c:v>
                </c:pt>
                <c:pt idx="4820">
                  <c:v>5.46</c:v>
                </c:pt>
                <c:pt idx="4821">
                  <c:v>5.46</c:v>
                </c:pt>
                <c:pt idx="4822">
                  <c:v>5.37</c:v>
                </c:pt>
                <c:pt idx="4823">
                  <c:v>5.34</c:v>
                </c:pt>
                <c:pt idx="4826">
                  <c:v>5.36</c:v>
                </c:pt>
                <c:pt idx="4827">
                  <c:v>5.32</c:v>
                </c:pt>
                <c:pt idx="4828">
                  <c:v>5.36</c:v>
                </c:pt>
                <c:pt idx="4829">
                  <c:v>5.3</c:v>
                </c:pt>
                <c:pt idx="4830">
                  <c:v>5.36</c:v>
                </c:pt>
                <c:pt idx="4833">
                  <c:v>5.43</c:v>
                </c:pt>
                <c:pt idx="4834">
                  <c:v>5.37</c:v>
                </c:pt>
                <c:pt idx="4835">
                  <c:v>5.4</c:v>
                </c:pt>
                <c:pt idx="4836">
                  <c:v>5.36</c:v>
                </c:pt>
                <c:pt idx="4837">
                  <c:v>5.33</c:v>
                </c:pt>
                <c:pt idx="4840">
                  <c:v>5.29</c:v>
                </c:pt>
                <c:pt idx="4841">
                  <c:v>5.31</c:v>
                </c:pt>
                <c:pt idx="4842">
                  <c:v>5.24</c:v>
                </c:pt>
                <c:pt idx="4843">
                  <c:v>5.3</c:v>
                </c:pt>
                <c:pt idx="4844">
                  <c:v>5.27</c:v>
                </c:pt>
                <c:pt idx="4847">
                  <c:v>5.27</c:v>
                </c:pt>
                <c:pt idx="4848">
                  <c:v>5.25</c:v>
                </c:pt>
                <c:pt idx="4849">
                  <c:v>5.3</c:v>
                </c:pt>
                <c:pt idx="4850">
                  <c:v>5.3</c:v>
                </c:pt>
                <c:pt idx="4851">
                  <c:v>5.35</c:v>
                </c:pt>
                <c:pt idx="4854">
                  <c:v>5.34</c:v>
                </c:pt>
                <c:pt idx="4855">
                  <c:v>5.35</c:v>
                </c:pt>
                <c:pt idx="4856">
                  <c:v>5.38</c:v>
                </c:pt>
                <c:pt idx="4857">
                  <c:v>5.39</c:v>
                </c:pt>
                <c:pt idx="4862">
                  <c:v>5.44</c:v>
                </c:pt>
                <c:pt idx="4863">
                  <c:v>5.41</c:v>
                </c:pt>
                <c:pt idx="4864">
                  <c:v>5.39</c:v>
                </c:pt>
                <c:pt idx="4865">
                  <c:v>5.41</c:v>
                </c:pt>
                <c:pt idx="4869">
                  <c:v>5.46</c:v>
                </c:pt>
                <c:pt idx="4870">
                  <c:v>5.52</c:v>
                </c:pt>
                <c:pt idx="4871">
                  <c:v>5.58</c:v>
                </c:pt>
                <c:pt idx="4872">
                  <c:v>5.57</c:v>
                </c:pt>
                <c:pt idx="4875">
                  <c:v>5.54</c:v>
                </c:pt>
                <c:pt idx="4876">
                  <c:v>5.49</c:v>
                </c:pt>
                <c:pt idx="4877">
                  <c:v>5.47</c:v>
                </c:pt>
                <c:pt idx="4878">
                  <c:v>5.58</c:v>
                </c:pt>
                <c:pt idx="4879">
                  <c:v>5.55</c:v>
                </c:pt>
                <c:pt idx="4882">
                  <c:v>5.53</c:v>
                </c:pt>
                <c:pt idx="4883">
                  <c:v>5.5</c:v>
                </c:pt>
                <c:pt idx="4884">
                  <c:v>5.57</c:v>
                </c:pt>
                <c:pt idx="4885">
                  <c:v>5.61</c:v>
                </c:pt>
                <c:pt idx="4886">
                  <c:v>5.64</c:v>
                </c:pt>
                <c:pt idx="4889">
                  <c:v>5.51</c:v>
                </c:pt>
                <c:pt idx="4890">
                  <c:v>5.52</c:v>
                </c:pt>
                <c:pt idx="4891">
                  <c:v>5.48</c:v>
                </c:pt>
                <c:pt idx="4892">
                  <c:v>5.41</c:v>
                </c:pt>
                <c:pt idx="4893">
                  <c:v>5.37</c:v>
                </c:pt>
                <c:pt idx="4896">
                  <c:v>5.4</c:v>
                </c:pt>
                <c:pt idx="4897">
                  <c:v>5.4</c:v>
                </c:pt>
                <c:pt idx="4898">
                  <c:v>5.37</c:v>
                </c:pt>
                <c:pt idx="4899">
                  <c:v>5.29</c:v>
                </c:pt>
                <c:pt idx="4900">
                  <c:v>5.23</c:v>
                </c:pt>
                <c:pt idx="4903">
                  <c:v>5.25</c:v>
                </c:pt>
                <c:pt idx="4904">
                  <c:v>5.27</c:v>
                </c:pt>
                <c:pt idx="4905">
                  <c:v>5.28</c:v>
                </c:pt>
                <c:pt idx="4906">
                  <c:v>5.36</c:v>
                </c:pt>
                <c:pt idx="4907">
                  <c:v>5.32</c:v>
                </c:pt>
                <c:pt idx="4910">
                  <c:v>5.32</c:v>
                </c:pt>
                <c:pt idx="4911">
                  <c:v>5.28</c:v>
                </c:pt>
                <c:pt idx="4912">
                  <c:v>5.32</c:v>
                </c:pt>
                <c:pt idx="4913">
                  <c:v>5.32</c:v>
                </c:pt>
                <c:pt idx="4914">
                  <c:v>5.25</c:v>
                </c:pt>
                <c:pt idx="4917">
                  <c:v>5.27</c:v>
                </c:pt>
                <c:pt idx="4918">
                  <c:v>5.26</c:v>
                </c:pt>
                <c:pt idx="4919">
                  <c:v>5.36</c:v>
                </c:pt>
                <c:pt idx="4920">
                  <c:v>5.39</c:v>
                </c:pt>
                <c:pt idx="4921">
                  <c:v>5.42</c:v>
                </c:pt>
                <c:pt idx="4924">
                  <c:v>5.4</c:v>
                </c:pt>
                <c:pt idx="4925">
                  <c:v>5.4</c:v>
                </c:pt>
                <c:pt idx="4926">
                  <c:v>5.4</c:v>
                </c:pt>
                <c:pt idx="4927">
                  <c:v>5.35</c:v>
                </c:pt>
                <c:pt idx="4928">
                  <c:v>5.37</c:v>
                </c:pt>
                <c:pt idx="4931">
                  <c:v>5.41</c:v>
                </c:pt>
                <c:pt idx="4932">
                  <c:v>5.43</c:v>
                </c:pt>
                <c:pt idx="4933">
                  <c:v>5.4</c:v>
                </c:pt>
                <c:pt idx="4934">
                  <c:v>5.48</c:v>
                </c:pt>
                <c:pt idx="4935">
                  <c:v>5.41</c:v>
                </c:pt>
                <c:pt idx="4938">
                  <c:v>5.44</c:v>
                </c:pt>
                <c:pt idx="4939">
                  <c:v>5.36</c:v>
                </c:pt>
                <c:pt idx="4940">
                  <c:v>5.4</c:v>
                </c:pt>
                <c:pt idx="4941">
                  <c:v>5.41</c:v>
                </c:pt>
                <c:pt idx="4942">
                  <c:v>5.45</c:v>
                </c:pt>
                <c:pt idx="4945">
                  <c:v>5.47</c:v>
                </c:pt>
                <c:pt idx="4946">
                  <c:v>5.47</c:v>
                </c:pt>
                <c:pt idx="4947">
                  <c:v>5.45</c:v>
                </c:pt>
                <c:pt idx="4948">
                  <c:v>5.41</c:v>
                </c:pt>
                <c:pt idx="4949">
                  <c:v>5.38</c:v>
                </c:pt>
                <c:pt idx="4952">
                  <c:v>5.38</c:v>
                </c:pt>
                <c:pt idx="4953">
                  <c:v>5.33</c:v>
                </c:pt>
                <c:pt idx="4954">
                  <c:v>5.29</c:v>
                </c:pt>
                <c:pt idx="4955">
                  <c:v>5.32</c:v>
                </c:pt>
                <c:pt idx="4956">
                  <c:v>5.34</c:v>
                </c:pt>
                <c:pt idx="4959">
                  <c:v>5.35</c:v>
                </c:pt>
                <c:pt idx="4960">
                  <c:v>5.29</c:v>
                </c:pt>
                <c:pt idx="4961">
                  <c:v>5.32</c:v>
                </c:pt>
                <c:pt idx="4962">
                  <c:v>5.33</c:v>
                </c:pt>
                <c:pt idx="4963">
                  <c:v>5.31</c:v>
                </c:pt>
                <c:pt idx="4966">
                  <c:v>5.31</c:v>
                </c:pt>
                <c:pt idx="4967">
                  <c:v>5.34</c:v>
                </c:pt>
                <c:pt idx="4968">
                  <c:v>5.32</c:v>
                </c:pt>
                <c:pt idx="4969">
                  <c:v>5.29</c:v>
                </c:pt>
                <c:pt idx="4970">
                  <c:v>5.28</c:v>
                </c:pt>
                <c:pt idx="4973">
                  <c:v>5.32</c:v>
                </c:pt>
                <c:pt idx="4974">
                  <c:v>5.37</c:v>
                </c:pt>
                <c:pt idx="4975">
                  <c:v>5.38</c:v>
                </c:pt>
                <c:pt idx="4976">
                  <c:v>5.36</c:v>
                </c:pt>
                <c:pt idx="4977">
                  <c:v>5.36</c:v>
                </c:pt>
                <c:pt idx="4980">
                  <c:v>5.41</c:v>
                </c:pt>
                <c:pt idx="4981">
                  <c:v>5.39</c:v>
                </c:pt>
                <c:pt idx="4982">
                  <c:v>5.36</c:v>
                </c:pt>
                <c:pt idx="4983">
                  <c:v>5.37</c:v>
                </c:pt>
                <c:pt idx="4984">
                  <c:v>5.38</c:v>
                </c:pt>
                <c:pt idx="4987">
                  <c:v>5.41</c:v>
                </c:pt>
                <c:pt idx="4988">
                  <c:v>5.46</c:v>
                </c:pt>
                <c:pt idx="4989">
                  <c:v>5.47</c:v>
                </c:pt>
                <c:pt idx="4990">
                  <c:v>5.46</c:v>
                </c:pt>
                <c:pt idx="4991">
                  <c:v>5.34</c:v>
                </c:pt>
                <c:pt idx="4994">
                  <c:v>5.35</c:v>
                </c:pt>
                <c:pt idx="4995">
                  <c:v>5.37</c:v>
                </c:pt>
                <c:pt idx="4996">
                  <c:v>5.38</c:v>
                </c:pt>
                <c:pt idx="4997">
                  <c:v>5.42</c:v>
                </c:pt>
                <c:pt idx="4998">
                  <c:v>5.44</c:v>
                </c:pt>
                <c:pt idx="5001">
                  <c:v>5.43</c:v>
                </c:pt>
                <c:pt idx="5002">
                  <c:v>5.44</c:v>
                </c:pt>
                <c:pt idx="5003">
                  <c:v>5.43</c:v>
                </c:pt>
                <c:pt idx="5004">
                  <c:v>5.41</c:v>
                </c:pt>
                <c:pt idx="5005">
                  <c:v>5.48</c:v>
                </c:pt>
                <c:pt idx="5008">
                  <c:v>5.5</c:v>
                </c:pt>
                <c:pt idx="5009">
                  <c:v>5.46</c:v>
                </c:pt>
                <c:pt idx="5010">
                  <c:v>5.47</c:v>
                </c:pt>
                <c:pt idx="5011">
                  <c:v>5.44</c:v>
                </c:pt>
                <c:pt idx="5012">
                  <c:v>5.39</c:v>
                </c:pt>
                <c:pt idx="5015">
                  <c:v>5.41</c:v>
                </c:pt>
                <c:pt idx="5016">
                  <c:v>5.41</c:v>
                </c:pt>
                <c:pt idx="5017">
                  <c:v>5.45</c:v>
                </c:pt>
                <c:pt idx="5018">
                  <c:v>5.41</c:v>
                </c:pt>
                <c:pt idx="5019">
                  <c:v>5.37</c:v>
                </c:pt>
                <c:pt idx="5022">
                  <c:v>5.38</c:v>
                </c:pt>
                <c:pt idx="5023">
                  <c:v>5.39</c:v>
                </c:pt>
                <c:pt idx="5024">
                  <c:v>5.4</c:v>
                </c:pt>
                <c:pt idx="5025">
                  <c:v>5.41</c:v>
                </c:pt>
                <c:pt idx="5026">
                  <c:v>5.4</c:v>
                </c:pt>
                <c:pt idx="5029">
                  <c:v>5.37</c:v>
                </c:pt>
                <c:pt idx="5030">
                  <c:v>5.36</c:v>
                </c:pt>
                <c:pt idx="5031">
                  <c:v>5.3</c:v>
                </c:pt>
                <c:pt idx="5032">
                  <c:v>5.3</c:v>
                </c:pt>
                <c:pt idx="5033">
                  <c:v>5.32</c:v>
                </c:pt>
                <c:pt idx="5036">
                  <c:v>5.34</c:v>
                </c:pt>
                <c:pt idx="5037">
                  <c:v>5.35</c:v>
                </c:pt>
                <c:pt idx="5038">
                  <c:v>5.33</c:v>
                </c:pt>
                <c:pt idx="5039">
                  <c:v>5.35</c:v>
                </c:pt>
                <c:pt idx="5040">
                  <c:v>5.34</c:v>
                </c:pt>
                <c:pt idx="5043">
                  <c:v>5.34</c:v>
                </c:pt>
                <c:pt idx="5044">
                  <c:v>5.34</c:v>
                </c:pt>
                <c:pt idx="5045">
                  <c:v>5.37</c:v>
                </c:pt>
                <c:pt idx="5046">
                  <c:v>5.37</c:v>
                </c:pt>
                <c:pt idx="5047">
                  <c:v>5.35</c:v>
                </c:pt>
                <c:pt idx="5050">
                  <c:v>5.35</c:v>
                </c:pt>
                <c:pt idx="5051">
                  <c:v>5.35</c:v>
                </c:pt>
                <c:pt idx="5052">
                  <c:v>5.32</c:v>
                </c:pt>
                <c:pt idx="5053">
                  <c:v>5.3</c:v>
                </c:pt>
                <c:pt idx="5054">
                  <c:v>5.32</c:v>
                </c:pt>
                <c:pt idx="5057">
                  <c:v>5.33</c:v>
                </c:pt>
                <c:pt idx="5058">
                  <c:v>5.34</c:v>
                </c:pt>
                <c:pt idx="5059">
                  <c:v>5.37</c:v>
                </c:pt>
                <c:pt idx="5060">
                  <c:v>5.36</c:v>
                </c:pt>
                <c:pt idx="5061">
                  <c:v>5.35</c:v>
                </c:pt>
                <c:pt idx="5064">
                  <c:v>5.33</c:v>
                </c:pt>
                <c:pt idx="5065">
                  <c:v>5.32</c:v>
                </c:pt>
                <c:pt idx="5066">
                  <c:v>5.3</c:v>
                </c:pt>
                <c:pt idx="5067">
                  <c:v>5.29</c:v>
                </c:pt>
                <c:pt idx="5068">
                  <c:v>5.29</c:v>
                </c:pt>
                <c:pt idx="5071">
                  <c:v>5.29</c:v>
                </c:pt>
                <c:pt idx="5072">
                  <c:v>5.29</c:v>
                </c:pt>
                <c:pt idx="5073">
                  <c:v>5.26</c:v>
                </c:pt>
                <c:pt idx="5074">
                  <c:v>5.23</c:v>
                </c:pt>
                <c:pt idx="5075">
                  <c:v>5.23</c:v>
                </c:pt>
                <c:pt idx="5078">
                  <c:v>5.24</c:v>
                </c:pt>
                <c:pt idx="5079">
                  <c:v>5.2</c:v>
                </c:pt>
                <c:pt idx="5080">
                  <c:v>5.19</c:v>
                </c:pt>
                <c:pt idx="5081">
                  <c:v>5.13</c:v>
                </c:pt>
                <c:pt idx="5082">
                  <c:v>5.12</c:v>
                </c:pt>
                <c:pt idx="5085">
                  <c:v>5.04</c:v>
                </c:pt>
                <c:pt idx="5086">
                  <c:v>5.08</c:v>
                </c:pt>
                <c:pt idx="5087">
                  <c:v>5.05</c:v>
                </c:pt>
                <c:pt idx="5088">
                  <c:v>5.07</c:v>
                </c:pt>
                <c:pt idx="5089">
                  <c:v>5.09</c:v>
                </c:pt>
                <c:pt idx="5092">
                  <c:v>5.0999999999999996</c:v>
                </c:pt>
                <c:pt idx="5093">
                  <c:v>5.12</c:v>
                </c:pt>
                <c:pt idx="5094">
                  <c:v>5.05</c:v>
                </c:pt>
                <c:pt idx="5095">
                  <c:v>5.03</c:v>
                </c:pt>
                <c:pt idx="5096">
                  <c:v>4.99</c:v>
                </c:pt>
                <c:pt idx="5099">
                  <c:v>4.99</c:v>
                </c:pt>
                <c:pt idx="5100">
                  <c:v>5.01</c:v>
                </c:pt>
                <c:pt idx="5101">
                  <c:v>4.97</c:v>
                </c:pt>
                <c:pt idx="5102">
                  <c:v>5.01</c:v>
                </c:pt>
                <c:pt idx="5103">
                  <c:v>5.03</c:v>
                </c:pt>
                <c:pt idx="5108">
                  <c:v>5.01</c:v>
                </c:pt>
                <c:pt idx="5109">
                  <c:v>5.07</c:v>
                </c:pt>
                <c:pt idx="5110">
                  <c:v>4.9800000000000004</c:v>
                </c:pt>
                <c:pt idx="5114">
                  <c:v>4.91</c:v>
                </c:pt>
                <c:pt idx="5115">
                  <c:v>4.88</c:v>
                </c:pt>
                <c:pt idx="5116">
                  <c:v>4.87</c:v>
                </c:pt>
                <c:pt idx="5117">
                  <c:v>4.84</c:v>
                </c:pt>
                <c:pt idx="5120">
                  <c:v>4.84</c:v>
                </c:pt>
                <c:pt idx="5121">
                  <c:v>4.8899999999999997</c:v>
                </c:pt>
                <c:pt idx="5122">
                  <c:v>4.93</c:v>
                </c:pt>
                <c:pt idx="5123">
                  <c:v>4.88</c:v>
                </c:pt>
                <c:pt idx="5124">
                  <c:v>4.96</c:v>
                </c:pt>
                <c:pt idx="5127">
                  <c:v>4.95</c:v>
                </c:pt>
                <c:pt idx="5128">
                  <c:v>4.96</c:v>
                </c:pt>
                <c:pt idx="5129">
                  <c:v>4.96</c:v>
                </c:pt>
                <c:pt idx="5130">
                  <c:v>4.9400000000000004</c:v>
                </c:pt>
                <c:pt idx="5131">
                  <c:v>4.96</c:v>
                </c:pt>
                <c:pt idx="5134">
                  <c:v>5</c:v>
                </c:pt>
                <c:pt idx="5135">
                  <c:v>4.9800000000000004</c:v>
                </c:pt>
                <c:pt idx="5136">
                  <c:v>5.0199999999999996</c:v>
                </c:pt>
                <c:pt idx="5137">
                  <c:v>5.04</c:v>
                </c:pt>
                <c:pt idx="5138">
                  <c:v>4.99</c:v>
                </c:pt>
                <c:pt idx="5141">
                  <c:v>4.99</c:v>
                </c:pt>
                <c:pt idx="5142">
                  <c:v>4.96</c:v>
                </c:pt>
                <c:pt idx="5143">
                  <c:v>4.9400000000000004</c:v>
                </c:pt>
                <c:pt idx="5144">
                  <c:v>4.93</c:v>
                </c:pt>
                <c:pt idx="5145">
                  <c:v>4.93</c:v>
                </c:pt>
                <c:pt idx="5148">
                  <c:v>4.91</c:v>
                </c:pt>
                <c:pt idx="5149">
                  <c:v>4.91</c:v>
                </c:pt>
                <c:pt idx="5150">
                  <c:v>4.8899999999999997</c:v>
                </c:pt>
                <c:pt idx="5151">
                  <c:v>4.9400000000000004</c:v>
                </c:pt>
                <c:pt idx="5152">
                  <c:v>4.91</c:v>
                </c:pt>
                <c:pt idx="5155">
                  <c:v>4.9000000000000004</c:v>
                </c:pt>
                <c:pt idx="5156">
                  <c:v>4.8899999999999997</c:v>
                </c:pt>
                <c:pt idx="5157">
                  <c:v>4.9000000000000004</c:v>
                </c:pt>
                <c:pt idx="5158">
                  <c:v>4.97</c:v>
                </c:pt>
                <c:pt idx="5159">
                  <c:v>4.95</c:v>
                </c:pt>
                <c:pt idx="5162">
                  <c:v>4.9400000000000004</c:v>
                </c:pt>
                <c:pt idx="5163">
                  <c:v>4.97</c:v>
                </c:pt>
                <c:pt idx="5164">
                  <c:v>4.9800000000000004</c:v>
                </c:pt>
                <c:pt idx="5165">
                  <c:v>4.9800000000000004</c:v>
                </c:pt>
                <c:pt idx="5166">
                  <c:v>4.96</c:v>
                </c:pt>
                <c:pt idx="5169">
                  <c:v>4.97</c:v>
                </c:pt>
                <c:pt idx="5170">
                  <c:v>4.8899999999999997</c:v>
                </c:pt>
                <c:pt idx="5171">
                  <c:v>4.9000000000000004</c:v>
                </c:pt>
                <c:pt idx="5172">
                  <c:v>4.8899999999999997</c:v>
                </c:pt>
                <c:pt idx="5173">
                  <c:v>4.87</c:v>
                </c:pt>
                <c:pt idx="5176">
                  <c:v>4.9000000000000004</c:v>
                </c:pt>
                <c:pt idx="5177">
                  <c:v>4.91</c:v>
                </c:pt>
                <c:pt idx="5178">
                  <c:v>4.9000000000000004</c:v>
                </c:pt>
                <c:pt idx="5179">
                  <c:v>4.8499999999999996</c:v>
                </c:pt>
                <c:pt idx="5180">
                  <c:v>4.8600000000000003</c:v>
                </c:pt>
                <c:pt idx="5183">
                  <c:v>4.8499999999999996</c:v>
                </c:pt>
                <c:pt idx="5184">
                  <c:v>4.9000000000000004</c:v>
                </c:pt>
                <c:pt idx="5185">
                  <c:v>4.8499999999999996</c:v>
                </c:pt>
                <c:pt idx="5186">
                  <c:v>4.8499999999999996</c:v>
                </c:pt>
                <c:pt idx="5187">
                  <c:v>4.8</c:v>
                </c:pt>
                <c:pt idx="5190">
                  <c:v>4.82</c:v>
                </c:pt>
                <c:pt idx="5191">
                  <c:v>4.84</c:v>
                </c:pt>
                <c:pt idx="5192">
                  <c:v>4.8099999999999996</c:v>
                </c:pt>
                <c:pt idx="5193">
                  <c:v>4.7300000000000004</c:v>
                </c:pt>
                <c:pt idx="5194">
                  <c:v>4.7699999999999996</c:v>
                </c:pt>
                <c:pt idx="5197">
                  <c:v>4.78</c:v>
                </c:pt>
                <c:pt idx="5198">
                  <c:v>4.76</c:v>
                </c:pt>
                <c:pt idx="5199">
                  <c:v>4.8</c:v>
                </c:pt>
                <c:pt idx="5200">
                  <c:v>4.83</c:v>
                </c:pt>
                <c:pt idx="5201">
                  <c:v>4.8600000000000003</c:v>
                </c:pt>
                <c:pt idx="5204">
                  <c:v>4.8600000000000003</c:v>
                </c:pt>
                <c:pt idx="5205">
                  <c:v>4.87</c:v>
                </c:pt>
                <c:pt idx="5206">
                  <c:v>4.88</c:v>
                </c:pt>
                <c:pt idx="5207">
                  <c:v>4.9000000000000004</c:v>
                </c:pt>
                <c:pt idx="5208">
                  <c:v>4.87</c:v>
                </c:pt>
                <c:pt idx="5211">
                  <c:v>4.87</c:v>
                </c:pt>
                <c:pt idx="5212">
                  <c:v>4.9000000000000004</c:v>
                </c:pt>
                <c:pt idx="5213">
                  <c:v>4.9800000000000004</c:v>
                </c:pt>
                <c:pt idx="5214">
                  <c:v>4.9800000000000004</c:v>
                </c:pt>
                <c:pt idx="5219">
                  <c:v>5.04</c:v>
                </c:pt>
                <c:pt idx="5220">
                  <c:v>5.1100000000000003</c:v>
                </c:pt>
                <c:pt idx="5221">
                  <c:v>5.0999999999999996</c:v>
                </c:pt>
                <c:pt idx="5222">
                  <c:v>5.09</c:v>
                </c:pt>
                <c:pt idx="5225">
                  <c:v>5.05</c:v>
                </c:pt>
                <c:pt idx="5226">
                  <c:v>5.0999999999999996</c:v>
                </c:pt>
                <c:pt idx="5227">
                  <c:v>5.08</c:v>
                </c:pt>
                <c:pt idx="5228">
                  <c:v>5.04</c:v>
                </c:pt>
                <c:pt idx="5229">
                  <c:v>5.12</c:v>
                </c:pt>
                <c:pt idx="5232">
                  <c:v>5.17</c:v>
                </c:pt>
                <c:pt idx="5234">
                  <c:v>5.17</c:v>
                </c:pt>
                <c:pt idx="5235">
                  <c:v>5.12</c:v>
                </c:pt>
                <c:pt idx="5236">
                  <c:v>5.07</c:v>
                </c:pt>
                <c:pt idx="5239">
                  <c:v>5.0999999999999996</c:v>
                </c:pt>
                <c:pt idx="5240">
                  <c:v>5.08</c:v>
                </c:pt>
                <c:pt idx="5241">
                  <c:v>5.08</c:v>
                </c:pt>
                <c:pt idx="5242">
                  <c:v>5.09</c:v>
                </c:pt>
                <c:pt idx="5243">
                  <c:v>5.17</c:v>
                </c:pt>
                <c:pt idx="5246">
                  <c:v>5.24</c:v>
                </c:pt>
                <c:pt idx="5247">
                  <c:v>5.25</c:v>
                </c:pt>
                <c:pt idx="5248">
                  <c:v>5.19</c:v>
                </c:pt>
                <c:pt idx="5249">
                  <c:v>5.2</c:v>
                </c:pt>
                <c:pt idx="5250">
                  <c:v>5.21</c:v>
                </c:pt>
                <c:pt idx="5253">
                  <c:v>5.22</c:v>
                </c:pt>
                <c:pt idx="5254">
                  <c:v>5.24</c:v>
                </c:pt>
                <c:pt idx="5255">
                  <c:v>5.28</c:v>
                </c:pt>
                <c:pt idx="5256">
                  <c:v>5.31</c:v>
                </c:pt>
                <c:pt idx="5257">
                  <c:v>5.34</c:v>
                </c:pt>
                <c:pt idx="5260">
                  <c:v>5.31</c:v>
                </c:pt>
                <c:pt idx="5261">
                  <c:v>5.28</c:v>
                </c:pt>
                <c:pt idx="5262">
                  <c:v>5.27</c:v>
                </c:pt>
                <c:pt idx="5263">
                  <c:v>5.31</c:v>
                </c:pt>
                <c:pt idx="5264">
                  <c:v>5.2</c:v>
                </c:pt>
                <c:pt idx="5267">
                  <c:v>5.19</c:v>
                </c:pt>
                <c:pt idx="5268">
                  <c:v>5.14</c:v>
                </c:pt>
                <c:pt idx="5269">
                  <c:v>5.16</c:v>
                </c:pt>
                <c:pt idx="5270">
                  <c:v>5.21</c:v>
                </c:pt>
                <c:pt idx="5271">
                  <c:v>5.2</c:v>
                </c:pt>
                <c:pt idx="5274">
                  <c:v>5.17</c:v>
                </c:pt>
                <c:pt idx="5275">
                  <c:v>5.2</c:v>
                </c:pt>
                <c:pt idx="5276">
                  <c:v>5.2</c:v>
                </c:pt>
                <c:pt idx="5277">
                  <c:v>5.14</c:v>
                </c:pt>
                <c:pt idx="5278">
                  <c:v>5.14</c:v>
                </c:pt>
                <c:pt idx="5281">
                  <c:v>5.12</c:v>
                </c:pt>
                <c:pt idx="5282">
                  <c:v>5.15</c:v>
                </c:pt>
                <c:pt idx="5283">
                  <c:v>5.12</c:v>
                </c:pt>
                <c:pt idx="5284">
                  <c:v>5.07</c:v>
                </c:pt>
                <c:pt idx="5285">
                  <c:v>5.07</c:v>
                </c:pt>
                <c:pt idx="5288">
                  <c:v>5.08</c:v>
                </c:pt>
                <c:pt idx="5289">
                  <c:v>5.1100000000000003</c:v>
                </c:pt>
                <c:pt idx="5290">
                  <c:v>5.0999999999999996</c:v>
                </c:pt>
                <c:pt idx="5291">
                  <c:v>5.14</c:v>
                </c:pt>
                <c:pt idx="5292">
                  <c:v>5.25</c:v>
                </c:pt>
                <c:pt idx="5295">
                  <c:v>5.23</c:v>
                </c:pt>
                <c:pt idx="5296">
                  <c:v>5.24</c:v>
                </c:pt>
                <c:pt idx="5297">
                  <c:v>5.24</c:v>
                </c:pt>
                <c:pt idx="5298">
                  <c:v>5.25</c:v>
                </c:pt>
                <c:pt idx="5299">
                  <c:v>5.19</c:v>
                </c:pt>
                <c:pt idx="5302">
                  <c:v>5.25</c:v>
                </c:pt>
                <c:pt idx="5303">
                  <c:v>5.24</c:v>
                </c:pt>
                <c:pt idx="5304">
                  <c:v>5.19</c:v>
                </c:pt>
                <c:pt idx="5305">
                  <c:v>5.2</c:v>
                </c:pt>
                <c:pt idx="5306">
                  <c:v>5.21</c:v>
                </c:pt>
                <c:pt idx="5309">
                  <c:v>5.18</c:v>
                </c:pt>
                <c:pt idx="5310">
                  <c:v>5.17</c:v>
                </c:pt>
                <c:pt idx="5311">
                  <c:v>5.18</c:v>
                </c:pt>
                <c:pt idx="5312">
                  <c:v>5.12</c:v>
                </c:pt>
                <c:pt idx="5313">
                  <c:v>5.09</c:v>
                </c:pt>
                <c:pt idx="5316">
                  <c:v>5.09</c:v>
                </c:pt>
                <c:pt idx="5317">
                  <c:v>5.0599999999999996</c:v>
                </c:pt>
                <c:pt idx="5318">
                  <c:v>5.0999999999999996</c:v>
                </c:pt>
                <c:pt idx="5319">
                  <c:v>5.09</c:v>
                </c:pt>
                <c:pt idx="5320">
                  <c:v>5.01</c:v>
                </c:pt>
                <c:pt idx="5323">
                  <c:v>5.0199999999999996</c:v>
                </c:pt>
                <c:pt idx="5324">
                  <c:v>5</c:v>
                </c:pt>
                <c:pt idx="5325">
                  <c:v>5.01</c:v>
                </c:pt>
                <c:pt idx="5326">
                  <c:v>5.04</c:v>
                </c:pt>
                <c:pt idx="5327">
                  <c:v>5.03</c:v>
                </c:pt>
                <c:pt idx="5330">
                  <c:v>5</c:v>
                </c:pt>
                <c:pt idx="5331">
                  <c:v>5.0199999999999996</c:v>
                </c:pt>
                <c:pt idx="5332">
                  <c:v>5.0199999999999996</c:v>
                </c:pt>
                <c:pt idx="5333">
                  <c:v>4.95</c:v>
                </c:pt>
                <c:pt idx="5334">
                  <c:v>4.92</c:v>
                </c:pt>
                <c:pt idx="5337">
                  <c:v>4.91</c:v>
                </c:pt>
                <c:pt idx="5338">
                  <c:v>4.95</c:v>
                </c:pt>
                <c:pt idx="5339">
                  <c:v>4.9400000000000004</c:v>
                </c:pt>
                <c:pt idx="5340">
                  <c:v>4.92</c:v>
                </c:pt>
                <c:pt idx="5341">
                  <c:v>4.8600000000000003</c:v>
                </c:pt>
                <c:pt idx="5344">
                  <c:v>4.88</c:v>
                </c:pt>
                <c:pt idx="5345">
                  <c:v>4.92</c:v>
                </c:pt>
                <c:pt idx="5346">
                  <c:v>4.97</c:v>
                </c:pt>
                <c:pt idx="5347">
                  <c:v>4.96</c:v>
                </c:pt>
                <c:pt idx="5348">
                  <c:v>4.99</c:v>
                </c:pt>
                <c:pt idx="5351">
                  <c:v>4.99</c:v>
                </c:pt>
                <c:pt idx="5352">
                  <c:v>4.93</c:v>
                </c:pt>
                <c:pt idx="5353">
                  <c:v>4.91</c:v>
                </c:pt>
                <c:pt idx="5354">
                  <c:v>4.8899999999999997</c:v>
                </c:pt>
                <c:pt idx="5355">
                  <c:v>4.91</c:v>
                </c:pt>
                <c:pt idx="5358">
                  <c:v>4.9000000000000004</c:v>
                </c:pt>
                <c:pt idx="5359">
                  <c:v>4.9800000000000004</c:v>
                </c:pt>
                <c:pt idx="5360">
                  <c:v>5.03</c:v>
                </c:pt>
                <c:pt idx="5361">
                  <c:v>4.9800000000000004</c:v>
                </c:pt>
                <c:pt idx="5362">
                  <c:v>4.93</c:v>
                </c:pt>
                <c:pt idx="5365">
                  <c:v>4.9400000000000004</c:v>
                </c:pt>
                <c:pt idx="5366">
                  <c:v>4.93</c:v>
                </c:pt>
                <c:pt idx="5367">
                  <c:v>4.92</c:v>
                </c:pt>
                <c:pt idx="5368">
                  <c:v>4.96</c:v>
                </c:pt>
                <c:pt idx="5369">
                  <c:v>4.8899999999999997</c:v>
                </c:pt>
                <c:pt idx="5372">
                  <c:v>4.92</c:v>
                </c:pt>
                <c:pt idx="5373">
                  <c:v>4.92</c:v>
                </c:pt>
                <c:pt idx="5374">
                  <c:v>4.95</c:v>
                </c:pt>
                <c:pt idx="5375">
                  <c:v>4.96</c:v>
                </c:pt>
                <c:pt idx="5376">
                  <c:v>4.99</c:v>
                </c:pt>
                <c:pt idx="5379">
                  <c:v>5.01</c:v>
                </c:pt>
                <c:pt idx="5380">
                  <c:v>4.9400000000000004</c:v>
                </c:pt>
                <c:pt idx="5381">
                  <c:v>4.93</c:v>
                </c:pt>
                <c:pt idx="5382">
                  <c:v>4.88</c:v>
                </c:pt>
                <c:pt idx="5383">
                  <c:v>4.87</c:v>
                </c:pt>
                <c:pt idx="5386">
                  <c:v>4.87</c:v>
                </c:pt>
                <c:pt idx="5387">
                  <c:v>4.82</c:v>
                </c:pt>
                <c:pt idx="5388">
                  <c:v>4.76</c:v>
                </c:pt>
                <c:pt idx="5389">
                  <c:v>4.7699999999999996</c:v>
                </c:pt>
                <c:pt idx="5390">
                  <c:v>4.74</c:v>
                </c:pt>
                <c:pt idx="5393">
                  <c:v>4.7699999999999996</c:v>
                </c:pt>
                <c:pt idx="5394">
                  <c:v>4.8</c:v>
                </c:pt>
                <c:pt idx="5395">
                  <c:v>4.8099999999999996</c:v>
                </c:pt>
                <c:pt idx="5396">
                  <c:v>4.83</c:v>
                </c:pt>
                <c:pt idx="5397">
                  <c:v>4.8</c:v>
                </c:pt>
                <c:pt idx="5400">
                  <c:v>4.7699999999999996</c:v>
                </c:pt>
                <c:pt idx="5401">
                  <c:v>4.75</c:v>
                </c:pt>
                <c:pt idx="5402">
                  <c:v>4.75</c:v>
                </c:pt>
                <c:pt idx="5403">
                  <c:v>4.72</c:v>
                </c:pt>
                <c:pt idx="5404">
                  <c:v>4.72</c:v>
                </c:pt>
                <c:pt idx="5407">
                  <c:v>4.72</c:v>
                </c:pt>
                <c:pt idx="5408">
                  <c:v>4.71</c:v>
                </c:pt>
                <c:pt idx="5409">
                  <c:v>4.67</c:v>
                </c:pt>
                <c:pt idx="5410">
                  <c:v>4.6100000000000003</c:v>
                </c:pt>
                <c:pt idx="5411">
                  <c:v>4.6100000000000003</c:v>
                </c:pt>
                <c:pt idx="5414">
                  <c:v>4.55</c:v>
                </c:pt>
                <c:pt idx="5415">
                  <c:v>4.51</c:v>
                </c:pt>
                <c:pt idx="5416">
                  <c:v>4.49</c:v>
                </c:pt>
                <c:pt idx="5417">
                  <c:v>4.3600000000000003</c:v>
                </c:pt>
                <c:pt idx="5418">
                  <c:v>4.43</c:v>
                </c:pt>
                <c:pt idx="5421">
                  <c:v>4.42</c:v>
                </c:pt>
                <c:pt idx="5422">
                  <c:v>4.42</c:v>
                </c:pt>
                <c:pt idx="5423">
                  <c:v>4.38</c:v>
                </c:pt>
                <c:pt idx="5424">
                  <c:v>4.4000000000000004</c:v>
                </c:pt>
                <c:pt idx="5425">
                  <c:v>4.41</c:v>
                </c:pt>
                <c:pt idx="5428">
                  <c:v>4.42</c:v>
                </c:pt>
                <c:pt idx="5429">
                  <c:v>4.51</c:v>
                </c:pt>
                <c:pt idx="5430">
                  <c:v>4.5599999999999996</c:v>
                </c:pt>
                <c:pt idx="5431">
                  <c:v>4.6399999999999997</c:v>
                </c:pt>
                <c:pt idx="5432">
                  <c:v>4.6500000000000004</c:v>
                </c:pt>
                <c:pt idx="5435">
                  <c:v>4.6500000000000004</c:v>
                </c:pt>
                <c:pt idx="5436">
                  <c:v>4.6399999999999997</c:v>
                </c:pt>
                <c:pt idx="5437">
                  <c:v>4.7300000000000004</c:v>
                </c:pt>
                <c:pt idx="5438">
                  <c:v>4.74</c:v>
                </c:pt>
                <c:pt idx="5439">
                  <c:v>4.7</c:v>
                </c:pt>
                <c:pt idx="5442">
                  <c:v>4.67</c:v>
                </c:pt>
                <c:pt idx="5443">
                  <c:v>4.7699999999999996</c:v>
                </c:pt>
                <c:pt idx="5444">
                  <c:v>4.78</c:v>
                </c:pt>
                <c:pt idx="5445">
                  <c:v>4.71</c:v>
                </c:pt>
                <c:pt idx="5446">
                  <c:v>4.6500000000000004</c:v>
                </c:pt>
                <c:pt idx="5449">
                  <c:v>4.62</c:v>
                </c:pt>
                <c:pt idx="5450">
                  <c:v>4.5999999999999996</c:v>
                </c:pt>
                <c:pt idx="5451">
                  <c:v>4.76</c:v>
                </c:pt>
                <c:pt idx="5452">
                  <c:v>4.8600000000000003</c:v>
                </c:pt>
                <c:pt idx="5453">
                  <c:v>4.91</c:v>
                </c:pt>
                <c:pt idx="5456">
                  <c:v>4.92</c:v>
                </c:pt>
                <c:pt idx="5457">
                  <c:v>4.87</c:v>
                </c:pt>
                <c:pt idx="5458">
                  <c:v>4.78</c:v>
                </c:pt>
                <c:pt idx="5459">
                  <c:v>4.82</c:v>
                </c:pt>
                <c:pt idx="5460">
                  <c:v>4.82</c:v>
                </c:pt>
                <c:pt idx="5463">
                  <c:v>4.92</c:v>
                </c:pt>
                <c:pt idx="5464">
                  <c:v>4.9000000000000004</c:v>
                </c:pt>
                <c:pt idx="5465">
                  <c:v>4.83</c:v>
                </c:pt>
                <c:pt idx="5466">
                  <c:v>4.88</c:v>
                </c:pt>
                <c:pt idx="5467">
                  <c:v>4.92</c:v>
                </c:pt>
                <c:pt idx="5470">
                  <c:v>4.92</c:v>
                </c:pt>
                <c:pt idx="5472">
                  <c:v>4.92</c:v>
                </c:pt>
                <c:pt idx="5473">
                  <c:v>4.9800000000000004</c:v>
                </c:pt>
                <c:pt idx="5474">
                  <c:v>5.05</c:v>
                </c:pt>
                <c:pt idx="5477">
                  <c:v>5.05</c:v>
                </c:pt>
                <c:pt idx="5479">
                  <c:v>4.99</c:v>
                </c:pt>
                <c:pt idx="5480">
                  <c:v>4.96</c:v>
                </c:pt>
                <c:pt idx="5481">
                  <c:v>5.01</c:v>
                </c:pt>
                <c:pt idx="5484">
                  <c:v>4.91</c:v>
                </c:pt>
                <c:pt idx="5485">
                  <c:v>4.8899999999999997</c:v>
                </c:pt>
                <c:pt idx="5486">
                  <c:v>4.95</c:v>
                </c:pt>
                <c:pt idx="5487">
                  <c:v>4.9000000000000004</c:v>
                </c:pt>
                <c:pt idx="5488">
                  <c:v>4.88</c:v>
                </c:pt>
                <c:pt idx="5491">
                  <c:v>4.8099999999999996</c:v>
                </c:pt>
                <c:pt idx="5492">
                  <c:v>4.82</c:v>
                </c:pt>
                <c:pt idx="5493">
                  <c:v>4.82</c:v>
                </c:pt>
                <c:pt idx="5494">
                  <c:v>4.84</c:v>
                </c:pt>
                <c:pt idx="5495">
                  <c:v>4.8899999999999997</c:v>
                </c:pt>
                <c:pt idx="5498">
                  <c:v>4.8499999999999996</c:v>
                </c:pt>
                <c:pt idx="5499">
                  <c:v>4.92</c:v>
                </c:pt>
                <c:pt idx="5500">
                  <c:v>4.88</c:v>
                </c:pt>
                <c:pt idx="5501">
                  <c:v>4.93</c:v>
                </c:pt>
                <c:pt idx="5502">
                  <c:v>5.03</c:v>
                </c:pt>
                <c:pt idx="5505">
                  <c:v>5.08</c:v>
                </c:pt>
                <c:pt idx="5506">
                  <c:v>5.04</c:v>
                </c:pt>
                <c:pt idx="5507">
                  <c:v>5</c:v>
                </c:pt>
                <c:pt idx="5508">
                  <c:v>4.99</c:v>
                </c:pt>
                <c:pt idx="5509">
                  <c:v>4.95</c:v>
                </c:pt>
                <c:pt idx="5512">
                  <c:v>4.9000000000000004</c:v>
                </c:pt>
                <c:pt idx="5513">
                  <c:v>4.88</c:v>
                </c:pt>
                <c:pt idx="5514">
                  <c:v>4.8600000000000003</c:v>
                </c:pt>
                <c:pt idx="5515">
                  <c:v>4.9800000000000004</c:v>
                </c:pt>
                <c:pt idx="5516">
                  <c:v>4.99</c:v>
                </c:pt>
                <c:pt idx="5519">
                  <c:v>5</c:v>
                </c:pt>
                <c:pt idx="5520">
                  <c:v>5.0199999999999996</c:v>
                </c:pt>
                <c:pt idx="5521">
                  <c:v>5.05</c:v>
                </c:pt>
                <c:pt idx="5522">
                  <c:v>5.03</c:v>
                </c:pt>
                <c:pt idx="5523">
                  <c:v>5.01</c:v>
                </c:pt>
                <c:pt idx="5526">
                  <c:v>5</c:v>
                </c:pt>
                <c:pt idx="5527">
                  <c:v>4.99</c:v>
                </c:pt>
                <c:pt idx="5528">
                  <c:v>5.04</c:v>
                </c:pt>
                <c:pt idx="5529">
                  <c:v>5.04</c:v>
                </c:pt>
                <c:pt idx="5530">
                  <c:v>4.9800000000000004</c:v>
                </c:pt>
                <c:pt idx="5533">
                  <c:v>5.03</c:v>
                </c:pt>
                <c:pt idx="5534">
                  <c:v>5.04</c:v>
                </c:pt>
                <c:pt idx="5535">
                  <c:v>5.04</c:v>
                </c:pt>
                <c:pt idx="5536">
                  <c:v>5.05</c:v>
                </c:pt>
                <c:pt idx="5537">
                  <c:v>5.08</c:v>
                </c:pt>
                <c:pt idx="5540">
                  <c:v>5.0999999999999996</c:v>
                </c:pt>
                <c:pt idx="5541">
                  <c:v>5.17</c:v>
                </c:pt>
                <c:pt idx="5542">
                  <c:v>5.2</c:v>
                </c:pt>
                <c:pt idx="5543">
                  <c:v>5.23</c:v>
                </c:pt>
                <c:pt idx="5544">
                  <c:v>5.25</c:v>
                </c:pt>
                <c:pt idx="5547">
                  <c:v>5.21</c:v>
                </c:pt>
                <c:pt idx="5548">
                  <c:v>5.22</c:v>
                </c:pt>
                <c:pt idx="5549">
                  <c:v>5.24</c:v>
                </c:pt>
                <c:pt idx="5550">
                  <c:v>5.27</c:v>
                </c:pt>
                <c:pt idx="5551">
                  <c:v>5.28</c:v>
                </c:pt>
                <c:pt idx="5554">
                  <c:v>5.26</c:v>
                </c:pt>
                <c:pt idx="5555">
                  <c:v>5.26</c:v>
                </c:pt>
                <c:pt idx="5556">
                  <c:v>5.26</c:v>
                </c:pt>
                <c:pt idx="5557">
                  <c:v>5.29</c:v>
                </c:pt>
                <c:pt idx="5558">
                  <c:v>5.32</c:v>
                </c:pt>
                <c:pt idx="5561">
                  <c:v>5.33</c:v>
                </c:pt>
                <c:pt idx="5562">
                  <c:v>5.3</c:v>
                </c:pt>
                <c:pt idx="5563">
                  <c:v>5.28</c:v>
                </c:pt>
                <c:pt idx="5564">
                  <c:v>5.31</c:v>
                </c:pt>
                <c:pt idx="5569">
                  <c:v>5.33</c:v>
                </c:pt>
                <c:pt idx="5570">
                  <c:v>5.28</c:v>
                </c:pt>
                <c:pt idx="5571">
                  <c:v>5.2</c:v>
                </c:pt>
                <c:pt idx="5572">
                  <c:v>5.21</c:v>
                </c:pt>
                <c:pt idx="5575">
                  <c:v>5.24</c:v>
                </c:pt>
                <c:pt idx="5576">
                  <c:v>5.25</c:v>
                </c:pt>
                <c:pt idx="5577">
                  <c:v>5.27</c:v>
                </c:pt>
                <c:pt idx="5578">
                  <c:v>5.24</c:v>
                </c:pt>
                <c:pt idx="5579">
                  <c:v>5.23</c:v>
                </c:pt>
                <c:pt idx="5582">
                  <c:v>5.19</c:v>
                </c:pt>
                <c:pt idx="5583">
                  <c:v>5.26</c:v>
                </c:pt>
                <c:pt idx="5584">
                  <c:v>5.26</c:v>
                </c:pt>
                <c:pt idx="5585">
                  <c:v>5.28</c:v>
                </c:pt>
                <c:pt idx="5586">
                  <c:v>5.29</c:v>
                </c:pt>
                <c:pt idx="5589">
                  <c:v>5.23</c:v>
                </c:pt>
                <c:pt idx="5590">
                  <c:v>5.27</c:v>
                </c:pt>
                <c:pt idx="5591">
                  <c:v>5.24</c:v>
                </c:pt>
                <c:pt idx="5592">
                  <c:v>5.2</c:v>
                </c:pt>
                <c:pt idx="5593">
                  <c:v>5.18</c:v>
                </c:pt>
                <c:pt idx="5596">
                  <c:v>5.23</c:v>
                </c:pt>
                <c:pt idx="5597">
                  <c:v>5.21</c:v>
                </c:pt>
                <c:pt idx="5599">
                  <c:v>5.26</c:v>
                </c:pt>
                <c:pt idx="5600">
                  <c:v>5.2</c:v>
                </c:pt>
                <c:pt idx="5603">
                  <c:v>5.19</c:v>
                </c:pt>
                <c:pt idx="5604">
                  <c:v>5.17</c:v>
                </c:pt>
                <c:pt idx="5605">
                  <c:v>5.23</c:v>
                </c:pt>
                <c:pt idx="5606">
                  <c:v>5.23</c:v>
                </c:pt>
                <c:pt idx="5607">
                  <c:v>5.29</c:v>
                </c:pt>
                <c:pt idx="5610">
                  <c:v>5.28</c:v>
                </c:pt>
                <c:pt idx="5611">
                  <c:v>5.34</c:v>
                </c:pt>
                <c:pt idx="5612">
                  <c:v>5.33</c:v>
                </c:pt>
                <c:pt idx="5613">
                  <c:v>5.31</c:v>
                </c:pt>
                <c:pt idx="5614">
                  <c:v>5.33</c:v>
                </c:pt>
                <c:pt idx="5618">
                  <c:v>5.27</c:v>
                </c:pt>
                <c:pt idx="5619">
                  <c:v>5.24</c:v>
                </c:pt>
                <c:pt idx="5620">
                  <c:v>5.21</c:v>
                </c:pt>
                <c:pt idx="5621">
                  <c:v>5.24</c:v>
                </c:pt>
                <c:pt idx="5624">
                  <c:v>5.28</c:v>
                </c:pt>
                <c:pt idx="5625">
                  <c:v>5.28</c:v>
                </c:pt>
                <c:pt idx="5626">
                  <c:v>5.23</c:v>
                </c:pt>
                <c:pt idx="5627">
                  <c:v>5.21</c:v>
                </c:pt>
                <c:pt idx="5628">
                  <c:v>5.24</c:v>
                </c:pt>
                <c:pt idx="5631">
                  <c:v>5.26</c:v>
                </c:pt>
                <c:pt idx="5632">
                  <c:v>5.21</c:v>
                </c:pt>
                <c:pt idx="5633">
                  <c:v>5.22</c:v>
                </c:pt>
                <c:pt idx="5634">
                  <c:v>5.23</c:v>
                </c:pt>
                <c:pt idx="5635">
                  <c:v>5.21</c:v>
                </c:pt>
                <c:pt idx="5638">
                  <c:v>5.19</c:v>
                </c:pt>
                <c:pt idx="5639">
                  <c:v>5.22</c:v>
                </c:pt>
                <c:pt idx="5640">
                  <c:v>5.18</c:v>
                </c:pt>
                <c:pt idx="5641">
                  <c:v>5.0999999999999996</c:v>
                </c:pt>
                <c:pt idx="5642">
                  <c:v>5.04</c:v>
                </c:pt>
                <c:pt idx="5645">
                  <c:v>5.0999999999999996</c:v>
                </c:pt>
                <c:pt idx="5646">
                  <c:v>5.07</c:v>
                </c:pt>
                <c:pt idx="5647">
                  <c:v>5.03</c:v>
                </c:pt>
                <c:pt idx="5648">
                  <c:v>5.04</c:v>
                </c:pt>
                <c:pt idx="5649">
                  <c:v>5.07</c:v>
                </c:pt>
                <c:pt idx="5652">
                  <c:v>5.0199999999999996</c:v>
                </c:pt>
                <c:pt idx="5653">
                  <c:v>5.0599999999999996</c:v>
                </c:pt>
                <c:pt idx="5654">
                  <c:v>4.97</c:v>
                </c:pt>
                <c:pt idx="5655">
                  <c:v>5.01</c:v>
                </c:pt>
                <c:pt idx="5656">
                  <c:v>5.0199999999999996</c:v>
                </c:pt>
                <c:pt idx="5659">
                  <c:v>5.0599999999999996</c:v>
                </c:pt>
                <c:pt idx="5660">
                  <c:v>5.0199999999999996</c:v>
                </c:pt>
                <c:pt idx="5661">
                  <c:v>5.03</c:v>
                </c:pt>
                <c:pt idx="5662">
                  <c:v>5.05</c:v>
                </c:pt>
                <c:pt idx="5663">
                  <c:v>5.1100000000000003</c:v>
                </c:pt>
                <c:pt idx="5666">
                  <c:v>5.09</c:v>
                </c:pt>
                <c:pt idx="5667">
                  <c:v>5.09</c:v>
                </c:pt>
                <c:pt idx="5668">
                  <c:v>5.04</c:v>
                </c:pt>
                <c:pt idx="5669">
                  <c:v>4.99</c:v>
                </c:pt>
                <c:pt idx="5670">
                  <c:v>4.96</c:v>
                </c:pt>
                <c:pt idx="5673">
                  <c:v>4.91</c:v>
                </c:pt>
                <c:pt idx="5674">
                  <c:v>4.91</c:v>
                </c:pt>
                <c:pt idx="5675">
                  <c:v>4.9800000000000004</c:v>
                </c:pt>
                <c:pt idx="5676">
                  <c:v>4.97</c:v>
                </c:pt>
                <c:pt idx="5677">
                  <c:v>4.93</c:v>
                </c:pt>
                <c:pt idx="5680">
                  <c:v>4.8899999999999997</c:v>
                </c:pt>
                <c:pt idx="5681">
                  <c:v>4.88</c:v>
                </c:pt>
                <c:pt idx="5682">
                  <c:v>4.82</c:v>
                </c:pt>
                <c:pt idx="5683">
                  <c:v>4.83</c:v>
                </c:pt>
                <c:pt idx="5684">
                  <c:v>4.82</c:v>
                </c:pt>
                <c:pt idx="5687">
                  <c:v>4.88</c:v>
                </c:pt>
                <c:pt idx="5688">
                  <c:v>4.88</c:v>
                </c:pt>
                <c:pt idx="5689">
                  <c:v>4.83</c:v>
                </c:pt>
                <c:pt idx="5690">
                  <c:v>4.78</c:v>
                </c:pt>
                <c:pt idx="5691">
                  <c:v>4.74</c:v>
                </c:pt>
                <c:pt idx="5694">
                  <c:v>4.6399999999999997</c:v>
                </c:pt>
                <c:pt idx="5695">
                  <c:v>4.7</c:v>
                </c:pt>
                <c:pt idx="5696">
                  <c:v>4.63</c:v>
                </c:pt>
                <c:pt idx="5697">
                  <c:v>4.67</c:v>
                </c:pt>
                <c:pt idx="5698">
                  <c:v>4.6399999999999997</c:v>
                </c:pt>
                <c:pt idx="5701">
                  <c:v>4.62</c:v>
                </c:pt>
                <c:pt idx="5702">
                  <c:v>4.58</c:v>
                </c:pt>
                <c:pt idx="5703">
                  <c:v>4.5</c:v>
                </c:pt>
                <c:pt idx="5704">
                  <c:v>4.66</c:v>
                </c:pt>
                <c:pt idx="5705">
                  <c:v>4.6500000000000004</c:v>
                </c:pt>
                <c:pt idx="5708">
                  <c:v>4.6900000000000004</c:v>
                </c:pt>
                <c:pt idx="5709">
                  <c:v>4.6500000000000004</c:v>
                </c:pt>
                <c:pt idx="5710">
                  <c:v>4.71</c:v>
                </c:pt>
                <c:pt idx="5711">
                  <c:v>4.7699999999999996</c:v>
                </c:pt>
                <c:pt idx="5712">
                  <c:v>4.74</c:v>
                </c:pt>
                <c:pt idx="5715">
                  <c:v>4.75</c:v>
                </c:pt>
                <c:pt idx="5716">
                  <c:v>4.72</c:v>
                </c:pt>
                <c:pt idx="5717">
                  <c:v>4.67</c:v>
                </c:pt>
                <c:pt idx="5718">
                  <c:v>4.6399999999999997</c:v>
                </c:pt>
                <c:pt idx="5719">
                  <c:v>4.66</c:v>
                </c:pt>
                <c:pt idx="5722">
                  <c:v>4.59</c:v>
                </c:pt>
                <c:pt idx="5723">
                  <c:v>4.5199999999999996</c:v>
                </c:pt>
                <c:pt idx="5724">
                  <c:v>4.5199999999999996</c:v>
                </c:pt>
                <c:pt idx="5725">
                  <c:v>4.49</c:v>
                </c:pt>
                <c:pt idx="5726">
                  <c:v>4.4800000000000004</c:v>
                </c:pt>
                <c:pt idx="5729">
                  <c:v>4.49</c:v>
                </c:pt>
                <c:pt idx="5730">
                  <c:v>4.5599999999999996</c:v>
                </c:pt>
                <c:pt idx="5731">
                  <c:v>4.6100000000000003</c:v>
                </c:pt>
                <c:pt idx="5732">
                  <c:v>4.53</c:v>
                </c:pt>
                <c:pt idx="5733">
                  <c:v>4.51</c:v>
                </c:pt>
                <c:pt idx="5736">
                  <c:v>4.43</c:v>
                </c:pt>
                <c:pt idx="5737">
                  <c:v>4.45</c:v>
                </c:pt>
                <c:pt idx="5738">
                  <c:v>4.41</c:v>
                </c:pt>
                <c:pt idx="5739">
                  <c:v>4.38</c:v>
                </c:pt>
                <c:pt idx="5740">
                  <c:v>4.4400000000000004</c:v>
                </c:pt>
                <c:pt idx="5743">
                  <c:v>4.38</c:v>
                </c:pt>
                <c:pt idx="5744">
                  <c:v>4.37</c:v>
                </c:pt>
                <c:pt idx="5745">
                  <c:v>4.3899999999999997</c:v>
                </c:pt>
                <c:pt idx="5746">
                  <c:v>4.42</c:v>
                </c:pt>
                <c:pt idx="5747">
                  <c:v>4.41</c:v>
                </c:pt>
                <c:pt idx="5750">
                  <c:v>4.33</c:v>
                </c:pt>
                <c:pt idx="5751">
                  <c:v>4.38</c:v>
                </c:pt>
                <c:pt idx="5752">
                  <c:v>4.45</c:v>
                </c:pt>
                <c:pt idx="5753">
                  <c:v>4.47</c:v>
                </c:pt>
                <c:pt idx="5754">
                  <c:v>4.45</c:v>
                </c:pt>
                <c:pt idx="5757">
                  <c:v>4.38</c:v>
                </c:pt>
                <c:pt idx="5758">
                  <c:v>4.4000000000000004</c:v>
                </c:pt>
                <c:pt idx="5759">
                  <c:v>4.38</c:v>
                </c:pt>
                <c:pt idx="5760">
                  <c:v>4.4000000000000004</c:v>
                </c:pt>
                <c:pt idx="5761">
                  <c:v>4.5</c:v>
                </c:pt>
                <c:pt idx="5764">
                  <c:v>4.54</c:v>
                </c:pt>
                <c:pt idx="5765">
                  <c:v>4.62</c:v>
                </c:pt>
                <c:pt idx="5766">
                  <c:v>4.68</c:v>
                </c:pt>
                <c:pt idx="5767">
                  <c:v>4.66</c:v>
                </c:pt>
                <c:pt idx="5768">
                  <c:v>4.68</c:v>
                </c:pt>
                <c:pt idx="5771">
                  <c:v>4.6399999999999997</c:v>
                </c:pt>
                <c:pt idx="5772">
                  <c:v>4.71</c:v>
                </c:pt>
                <c:pt idx="5773">
                  <c:v>4.66</c:v>
                </c:pt>
                <c:pt idx="5774">
                  <c:v>4.71</c:v>
                </c:pt>
                <c:pt idx="5775">
                  <c:v>4.6500000000000004</c:v>
                </c:pt>
                <c:pt idx="5778">
                  <c:v>4.6100000000000003</c:v>
                </c:pt>
                <c:pt idx="5779">
                  <c:v>4.54</c:v>
                </c:pt>
                <c:pt idx="5780">
                  <c:v>4.6100000000000003</c:v>
                </c:pt>
                <c:pt idx="5781">
                  <c:v>4.59</c:v>
                </c:pt>
                <c:pt idx="5785">
                  <c:v>4.5999999999999996</c:v>
                </c:pt>
                <c:pt idx="5786">
                  <c:v>4.6500000000000004</c:v>
                </c:pt>
                <c:pt idx="5787">
                  <c:v>4.68</c:v>
                </c:pt>
                <c:pt idx="5788">
                  <c:v>4.5999999999999996</c:v>
                </c:pt>
                <c:pt idx="5789">
                  <c:v>4.53</c:v>
                </c:pt>
                <c:pt idx="5792">
                  <c:v>4.51</c:v>
                </c:pt>
                <c:pt idx="5793">
                  <c:v>4.43</c:v>
                </c:pt>
                <c:pt idx="5794">
                  <c:v>4.43</c:v>
                </c:pt>
                <c:pt idx="5795">
                  <c:v>4.5</c:v>
                </c:pt>
                <c:pt idx="5796">
                  <c:v>4.49</c:v>
                </c:pt>
                <c:pt idx="5799">
                  <c:v>4.51</c:v>
                </c:pt>
                <c:pt idx="5800">
                  <c:v>4.47</c:v>
                </c:pt>
                <c:pt idx="5801">
                  <c:v>4.4400000000000004</c:v>
                </c:pt>
                <c:pt idx="5802">
                  <c:v>4.53</c:v>
                </c:pt>
                <c:pt idx="5803">
                  <c:v>4.55</c:v>
                </c:pt>
                <c:pt idx="5806">
                  <c:v>4.59</c:v>
                </c:pt>
                <c:pt idx="5807">
                  <c:v>4.5199999999999996</c:v>
                </c:pt>
                <c:pt idx="5808">
                  <c:v>4.58</c:v>
                </c:pt>
                <c:pt idx="5809">
                  <c:v>4.5599999999999996</c:v>
                </c:pt>
                <c:pt idx="5810">
                  <c:v>4.51</c:v>
                </c:pt>
                <c:pt idx="5813">
                  <c:v>4.5599999999999996</c:v>
                </c:pt>
                <c:pt idx="5814">
                  <c:v>4.49</c:v>
                </c:pt>
                <c:pt idx="5815">
                  <c:v>4.51</c:v>
                </c:pt>
                <c:pt idx="5816">
                  <c:v>4.4800000000000004</c:v>
                </c:pt>
                <c:pt idx="5817">
                  <c:v>4.4400000000000004</c:v>
                </c:pt>
                <c:pt idx="5820">
                  <c:v>4.4000000000000004</c:v>
                </c:pt>
                <c:pt idx="5821">
                  <c:v>4.3899999999999997</c:v>
                </c:pt>
                <c:pt idx="5822">
                  <c:v>4.3899999999999997</c:v>
                </c:pt>
                <c:pt idx="5823">
                  <c:v>4.3499999999999996</c:v>
                </c:pt>
                <c:pt idx="5824">
                  <c:v>4.38</c:v>
                </c:pt>
                <c:pt idx="5827">
                  <c:v>4.3899999999999997</c:v>
                </c:pt>
                <c:pt idx="5828">
                  <c:v>4.3899999999999997</c:v>
                </c:pt>
                <c:pt idx="5829">
                  <c:v>4.3499999999999996</c:v>
                </c:pt>
                <c:pt idx="5830">
                  <c:v>4.3499999999999996</c:v>
                </c:pt>
                <c:pt idx="5831">
                  <c:v>4.3600000000000003</c:v>
                </c:pt>
                <c:pt idx="5834">
                  <c:v>4.34</c:v>
                </c:pt>
                <c:pt idx="5835">
                  <c:v>4.3499999999999996</c:v>
                </c:pt>
                <c:pt idx="5837">
                  <c:v>4.3499999999999996</c:v>
                </c:pt>
                <c:pt idx="5838">
                  <c:v>4.26</c:v>
                </c:pt>
                <c:pt idx="5841">
                  <c:v>4.2699999999999996</c:v>
                </c:pt>
                <c:pt idx="5842">
                  <c:v>4.25</c:v>
                </c:pt>
                <c:pt idx="5844">
                  <c:v>4.3600000000000003</c:v>
                </c:pt>
                <c:pt idx="5845">
                  <c:v>4.4000000000000004</c:v>
                </c:pt>
                <c:pt idx="5848">
                  <c:v>4.3600000000000003</c:v>
                </c:pt>
                <c:pt idx="5849">
                  <c:v>4.3499999999999996</c:v>
                </c:pt>
                <c:pt idx="5850">
                  <c:v>4.29</c:v>
                </c:pt>
                <c:pt idx="5851">
                  <c:v>4.3099999999999996</c:v>
                </c:pt>
                <c:pt idx="5852">
                  <c:v>4.3</c:v>
                </c:pt>
                <c:pt idx="5855">
                  <c:v>4.3099999999999996</c:v>
                </c:pt>
                <c:pt idx="5856">
                  <c:v>4.3</c:v>
                </c:pt>
                <c:pt idx="5857">
                  <c:v>4.29</c:v>
                </c:pt>
                <c:pt idx="5858">
                  <c:v>4.28</c:v>
                </c:pt>
                <c:pt idx="5859">
                  <c:v>4.21</c:v>
                </c:pt>
                <c:pt idx="5862">
                  <c:v>4.17</c:v>
                </c:pt>
                <c:pt idx="5863">
                  <c:v>4.16</c:v>
                </c:pt>
                <c:pt idx="5864">
                  <c:v>4.1500000000000004</c:v>
                </c:pt>
                <c:pt idx="5865">
                  <c:v>4.1399999999999997</c:v>
                </c:pt>
                <c:pt idx="5866">
                  <c:v>4.05</c:v>
                </c:pt>
                <c:pt idx="5869">
                  <c:v>4.0599999999999996</c:v>
                </c:pt>
                <c:pt idx="5870">
                  <c:v>4.1100000000000003</c:v>
                </c:pt>
                <c:pt idx="5871">
                  <c:v>4.08</c:v>
                </c:pt>
                <c:pt idx="5872">
                  <c:v>4.13</c:v>
                </c:pt>
                <c:pt idx="5873">
                  <c:v>4.12</c:v>
                </c:pt>
                <c:pt idx="5876">
                  <c:v>4.1399999999999997</c:v>
                </c:pt>
                <c:pt idx="5877">
                  <c:v>4.07</c:v>
                </c:pt>
                <c:pt idx="5878">
                  <c:v>4.07</c:v>
                </c:pt>
                <c:pt idx="5879">
                  <c:v>4.07</c:v>
                </c:pt>
                <c:pt idx="5880">
                  <c:v>4.05</c:v>
                </c:pt>
                <c:pt idx="5883">
                  <c:v>4.05</c:v>
                </c:pt>
                <c:pt idx="5884">
                  <c:v>4.0599999999999996</c:v>
                </c:pt>
                <c:pt idx="5885">
                  <c:v>4.01</c:v>
                </c:pt>
                <c:pt idx="5886">
                  <c:v>3.98</c:v>
                </c:pt>
                <c:pt idx="5887">
                  <c:v>4.0199999999999996</c:v>
                </c:pt>
                <c:pt idx="5890">
                  <c:v>4.0199999999999996</c:v>
                </c:pt>
                <c:pt idx="5891">
                  <c:v>4.04</c:v>
                </c:pt>
                <c:pt idx="5892">
                  <c:v>3.96</c:v>
                </c:pt>
                <c:pt idx="5893">
                  <c:v>3.95</c:v>
                </c:pt>
                <c:pt idx="5894">
                  <c:v>3.98</c:v>
                </c:pt>
                <c:pt idx="5897">
                  <c:v>3.93</c:v>
                </c:pt>
                <c:pt idx="5898">
                  <c:v>3.93</c:v>
                </c:pt>
                <c:pt idx="5899">
                  <c:v>3.96</c:v>
                </c:pt>
                <c:pt idx="5900">
                  <c:v>4</c:v>
                </c:pt>
                <c:pt idx="5901">
                  <c:v>3.95</c:v>
                </c:pt>
                <c:pt idx="5904">
                  <c:v>3.93</c:v>
                </c:pt>
                <c:pt idx="5905">
                  <c:v>3.94</c:v>
                </c:pt>
                <c:pt idx="5906">
                  <c:v>3.92</c:v>
                </c:pt>
                <c:pt idx="5907">
                  <c:v>3.92</c:v>
                </c:pt>
                <c:pt idx="5908">
                  <c:v>3.86</c:v>
                </c:pt>
                <c:pt idx="5911">
                  <c:v>3.88</c:v>
                </c:pt>
                <c:pt idx="5912">
                  <c:v>3.9</c:v>
                </c:pt>
                <c:pt idx="5913">
                  <c:v>3.91</c:v>
                </c:pt>
                <c:pt idx="5914">
                  <c:v>4.03</c:v>
                </c:pt>
                <c:pt idx="5915">
                  <c:v>4.0999999999999996</c:v>
                </c:pt>
                <c:pt idx="5918">
                  <c:v>4.17</c:v>
                </c:pt>
                <c:pt idx="5919">
                  <c:v>4.21</c:v>
                </c:pt>
                <c:pt idx="5920">
                  <c:v>4.3099999999999996</c:v>
                </c:pt>
                <c:pt idx="5921">
                  <c:v>4.28</c:v>
                </c:pt>
                <c:pt idx="5922">
                  <c:v>4.3499999999999996</c:v>
                </c:pt>
                <c:pt idx="5925">
                  <c:v>4.28</c:v>
                </c:pt>
                <c:pt idx="5926">
                  <c:v>4.24</c:v>
                </c:pt>
                <c:pt idx="5927">
                  <c:v>4.28</c:v>
                </c:pt>
                <c:pt idx="5928">
                  <c:v>4.21</c:v>
                </c:pt>
                <c:pt idx="5929">
                  <c:v>4.2</c:v>
                </c:pt>
                <c:pt idx="5932">
                  <c:v>4.1399999999999997</c:v>
                </c:pt>
                <c:pt idx="5933">
                  <c:v>4.0999999999999996</c:v>
                </c:pt>
                <c:pt idx="5934">
                  <c:v>4.18</c:v>
                </c:pt>
                <c:pt idx="5935">
                  <c:v>4.26</c:v>
                </c:pt>
                <c:pt idx="5936">
                  <c:v>4.26</c:v>
                </c:pt>
                <c:pt idx="5939">
                  <c:v>4.33</c:v>
                </c:pt>
                <c:pt idx="5940">
                  <c:v>4.3</c:v>
                </c:pt>
                <c:pt idx="5941">
                  <c:v>4.29</c:v>
                </c:pt>
                <c:pt idx="5942">
                  <c:v>4.2</c:v>
                </c:pt>
                <c:pt idx="5943">
                  <c:v>4.28</c:v>
                </c:pt>
                <c:pt idx="5946">
                  <c:v>4.28</c:v>
                </c:pt>
                <c:pt idx="5947">
                  <c:v>4.26</c:v>
                </c:pt>
                <c:pt idx="5948">
                  <c:v>4.2</c:v>
                </c:pt>
                <c:pt idx="5949">
                  <c:v>4.2</c:v>
                </c:pt>
                <c:pt idx="5950">
                  <c:v>4.24</c:v>
                </c:pt>
                <c:pt idx="5954">
                  <c:v>4.18</c:v>
                </c:pt>
                <c:pt idx="5955">
                  <c:v>4.21</c:v>
                </c:pt>
                <c:pt idx="5956">
                  <c:v>4.17</c:v>
                </c:pt>
                <c:pt idx="5957">
                  <c:v>4.16</c:v>
                </c:pt>
                <c:pt idx="5960">
                  <c:v>4.18</c:v>
                </c:pt>
                <c:pt idx="5961">
                  <c:v>4.21</c:v>
                </c:pt>
                <c:pt idx="5962">
                  <c:v>4.1500000000000004</c:v>
                </c:pt>
                <c:pt idx="5964">
                  <c:v>4.12</c:v>
                </c:pt>
                <c:pt idx="5967">
                  <c:v>4.1399999999999997</c:v>
                </c:pt>
                <c:pt idx="5968">
                  <c:v>4.1399999999999997</c:v>
                </c:pt>
                <c:pt idx="5969">
                  <c:v>4.03</c:v>
                </c:pt>
                <c:pt idx="5970">
                  <c:v>4</c:v>
                </c:pt>
                <c:pt idx="5971">
                  <c:v>3.99</c:v>
                </c:pt>
                <c:pt idx="5974">
                  <c:v>3.96</c:v>
                </c:pt>
                <c:pt idx="5975">
                  <c:v>3.96</c:v>
                </c:pt>
                <c:pt idx="5976">
                  <c:v>3.97</c:v>
                </c:pt>
                <c:pt idx="5977">
                  <c:v>3.95</c:v>
                </c:pt>
                <c:pt idx="5978">
                  <c:v>3.88</c:v>
                </c:pt>
                <c:pt idx="5981">
                  <c:v>3.82</c:v>
                </c:pt>
                <c:pt idx="5982">
                  <c:v>3.82</c:v>
                </c:pt>
                <c:pt idx="5983">
                  <c:v>3.78</c:v>
                </c:pt>
                <c:pt idx="5984">
                  <c:v>3.76</c:v>
                </c:pt>
                <c:pt idx="5985">
                  <c:v>3.7</c:v>
                </c:pt>
                <c:pt idx="5988">
                  <c:v>3.68</c:v>
                </c:pt>
                <c:pt idx="5989">
                  <c:v>3.67</c:v>
                </c:pt>
                <c:pt idx="5990">
                  <c:v>3.84</c:v>
                </c:pt>
                <c:pt idx="5991">
                  <c:v>3.76</c:v>
                </c:pt>
                <c:pt idx="5992">
                  <c:v>3.8</c:v>
                </c:pt>
                <c:pt idx="5995">
                  <c:v>3.81</c:v>
                </c:pt>
                <c:pt idx="5996">
                  <c:v>3.71</c:v>
                </c:pt>
                <c:pt idx="5997">
                  <c:v>3.73</c:v>
                </c:pt>
                <c:pt idx="5998">
                  <c:v>3.67</c:v>
                </c:pt>
                <c:pt idx="5999">
                  <c:v>3.74</c:v>
                </c:pt>
                <c:pt idx="6002">
                  <c:v>3.63</c:v>
                </c:pt>
                <c:pt idx="6003">
                  <c:v>3.62</c:v>
                </c:pt>
                <c:pt idx="6004">
                  <c:v>3.57</c:v>
                </c:pt>
                <c:pt idx="6005">
                  <c:v>3.57</c:v>
                </c:pt>
                <c:pt idx="6006">
                  <c:v>3.5</c:v>
                </c:pt>
                <c:pt idx="6009">
                  <c:v>3.5</c:v>
                </c:pt>
                <c:pt idx="6010">
                  <c:v>3.58</c:v>
                </c:pt>
                <c:pt idx="6011">
                  <c:v>3.72</c:v>
                </c:pt>
                <c:pt idx="6012">
                  <c:v>3.75</c:v>
                </c:pt>
                <c:pt idx="6013">
                  <c:v>3.74</c:v>
                </c:pt>
                <c:pt idx="6016">
                  <c:v>3.72</c:v>
                </c:pt>
                <c:pt idx="6017">
                  <c:v>3.73</c:v>
                </c:pt>
                <c:pt idx="6018">
                  <c:v>3.67</c:v>
                </c:pt>
                <c:pt idx="6019">
                  <c:v>3.85</c:v>
                </c:pt>
                <c:pt idx="6020">
                  <c:v>3.9</c:v>
                </c:pt>
                <c:pt idx="6023">
                  <c:v>3.85</c:v>
                </c:pt>
                <c:pt idx="6024">
                  <c:v>3.83</c:v>
                </c:pt>
                <c:pt idx="6025">
                  <c:v>3.9</c:v>
                </c:pt>
                <c:pt idx="6026">
                  <c:v>3.97</c:v>
                </c:pt>
                <c:pt idx="6027">
                  <c:v>3.92</c:v>
                </c:pt>
                <c:pt idx="6030">
                  <c:v>3.98</c:v>
                </c:pt>
                <c:pt idx="6031">
                  <c:v>3.97</c:v>
                </c:pt>
                <c:pt idx="6032">
                  <c:v>3.96</c:v>
                </c:pt>
                <c:pt idx="6033">
                  <c:v>3.9</c:v>
                </c:pt>
                <c:pt idx="6034">
                  <c:v>3.9</c:v>
                </c:pt>
                <c:pt idx="6037">
                  <c:v>3.87</c:v>
                </c:pt>
                <c:pt idx="6038">
                  <c:v>4.03</c:v>
                </c:pt>
                <c:pt idx="6039">
                  <c:v>4.04</c:v>
                </c:pt>
                <c:pt idx="6040">
                  <c:v>4.07</c:v>
                </c:pt>
                <c:pt idx="6041">
                  <c:v>4.04</c:v>
                </c:pt>
                <c:pt idx="6044">
                  <c:v>4.08</c:v>
                </c:pt>
                <c:pt idx="6045">
                  <c:v>4.08</c:v>
                </c:pt>
                <c:pt idx="6046">
                  <c:v>4.01</c:v>
                </c:pt>
                <c:pt idx="6047">
                  <c:v>4.08</c:v>
                </c:pt>
                <c:pt idx="6048">
                  <c:v>4.01</c:v>
                </c:pt>
                <c:pt idx="6051">
                  <c:v>4.12</c:v>
                </c:pt>
                <c:pt idx="6052">
                  <c:v>4.1100000000000003</c:v>
                </c:pt>
                <c:pt idx="6053">
                  <c:v>4.12</c:v>
                </c:pt>
                <c:pt idx="6054">
                  <c:v>4.2</c:v>
                </c:pt>
                <c:pt idx="6055">
                  <c:v>4.21</c:v>
                </c:pt>
                <c:pt idx="6058">
                  <c:v>4.1500000000000004</c:v>
                </c:pt>
                <c:pt idx="6059">
                  <c:v>4.18</c:v>
                </c:pt>
                <c:pt idx="6060">
                  <c:v>4.1399999999999997</c:v>
                </c:pt>
                <c:pt idx="6061">
                  <c:v>4.1100000000000003</c:v>
                </c:pt>
                <c:pt idx="6062">
                  <c:v>4.01</c:v>
                </c:pt>
                <c:pt idx="6065">
                  <c:v>4.09</c:v>
                </c:pt>
                <c:pt idx="6066">
                  <c:v>4.08</c:v>
                </c:pt>
                <c:pt idx="6067">
                  <c:v>4.1900000000000004</c:v>
                </c:pt>
                <c:pt idx="6068">
                  <c:v>4.2300000000000004</c:v>
                </c:pt>
                <c:pt idx="6069">
                  <c:v>4.17</c:v>
                </c:pt>
                <c:pt idx="6072">
                  <c:v>4.17</c:v>
                </c:pt>
                <c:pt idx="6073">
                  <c:v>4.1500000000000004</c:v>
                </c:pt>
                <c:pt idx="6074">
                  <c:v>4.1900000000000004</c:v>
                </c:pt>
                <c:pt idx="6075">
                  <c:v>4.2</c:v>
                </c:pt>
                <c:pt idx="6076">
                  <c:v>4.1900000000000004</c:v>
                </c:pt>
                <c:pt idx="6079">
                  <c:v>4.1900000000000004</c:v>
                </c:pt>
                <c:pt idx="6080">
                  <c:v>4.18</c:v>
                </c:pt>
                <c:pt idx="6081">
                  <c:v>4.21</c:v>
                </c:pt>
                <c:pt idx="6082">
                  <c:v>4.18</c:v>
                </c:pt>
                <c:pt idx="6083">
                  <c:v>4.2</c:v>
                </c:pt>
                <c:pt idx="6086">
                  <c:v>4.2300000000000004</c:v>
                </c:pt>
                <c:pt idx="6087">
                  <c:v>4.3600000000000003</c:v>
                </c:pt>
                <c:pt idx="6088">
                  <c:v>4.38</c:v>
                </c:pt>
                <c:pt idx="6089">
                  <c:v>4.3600000000000003</c:v>
                </c:pt>
                <c:pt idx="6090">
                  <c:v>4.3600000000000003</c:v>
                </c:pt>
                <c:pt idx="6093">
                  <c:v>4.3</c:v>
                </c:pt>
                <c:pt idx="6094">
                  <c:v>4.34</c:v>
                </c:pt>
                <c:pt idx="6095">
                  <c:v>4.3</c:v>
                </c:pt>
                <c:pt idx="6096">
                  <c:v>4.32</c:v>
                </c:pt>
                <c:pt idx="6097">
                  <c:v>4.1900000000000004</c:v>
                </c:pt>
                <c:pt idx="6100">
                  <c:v>4.21</c:v>
                </c:pt>
                <c:pt idx="6101">
                  <c:v>4.2300000000000004</c:v>
                </c:pt>
                <c:pt idx="6102">
                  <c:v>4.22</c:v>
                </c:pt>
                <c:pt idx="6103">
                  <c:v>4.2300000000000004</c:v>
                </c:pt>
                <c:pt idx="6104">
                  <c:v>4.2</c:v>
                </c:pt>
                <c:pt idx="6107">
                  <c:v>4.16</c:v>
                </c:pt>
                <c:pt idx="6108">
                  <c:v>4.1399999999999997</c:v>
                </c:pt>
                <c:pt idx="6109">
                  <c:v>4.1500000000000004</c:v>
                </c:pt>
                <c:pt idx="6110">
                  <c:v>4.1399999999999997</c:v>
                </c:pt>
                <c:pt idx="6111">
                  <c:v>4.08</c:v>
                </c:pt>
                <c:pt idx="6114">
                  <c:v>4.1100000000000003</c:v>
                </c:pt>
                <c:pt idx="6115">
                  <c:v>4.05</c:v>
                </c:pt>
                <c:pt idx="6116">
                  <c:v>4.0599999999999996</c:v>
                </c:pt>
                <c:pt idx="6117">
                  <c:v>4.16</c:v>
                </c:pt>
                <c:pt idx="6118">
                  <c:v>4.21</c:v>
                </c:pt>
                <c:pt idx="6121">
                  <c:v>4.16</c:v>
                </c:pt>
                <c:pt idx="6122">
                  <c:v>4.2</c:v>
                </c:pt>
                <c:pt idx="6123">
                  <c:v>4.1900000000000004</c:v>
                </c:pt>
                <c:pt idx="6124">
                  <c:v>4.25</c:v>
                </c:pt>
                <c:pt idx="6125">
                  <c:v>4.24</c:v>
                </c:pt>
                <c:pt idx="6128">
                  <c:v>4.32</c:v>
                </c:pt>
                <c:pt idx="6129">
                  <c:v>4.33</c:v>
                </c:pt>
                <c:pt idx="6130">
                  <c:v>4.38</c:v>
                </c:pt>
                <c:pt idx="6131">
                  <c:v>4.3499999999999996</c:v>
                </c:pt>
                <c:pt idx="6132">
                  <c:v>4.3600000000000003</c:v>
                </c:pt>
                <c:pt idx="6135">
                  <c:v>4.33</c:v>
                </c:pt>
                <c:pt idx="6136">
                  <c:v>4.32</c:v>
                </c:pt>
                <c:pt idx="6137">
                  <c:v>4.28</c:v>
                </c:pt>
                <c:pt idx="6138">
                  <c:v>4.32</c:v>
                </c:pt>
                <c:pt idx="6139">
                  <c:v>4.3</c:v>
                </c:pt>
                <c:pt idx="6142">
                  <c:v>4.33</c:v>
                </c:pt>
                <c:pt idx="6143">
                  <c:v>4.34</c:v>
                </c:pt>
                <c:pt idx="6144">
                  <c:v>4.3499999999999996</c:v>
                </c:pt>
                <c:pt idx="6145">
                  <c:v>4.38</c:v>
                </c:pt>
                <c:pt idx="6146">
                  <c:v>4.3499999999999996</c:v>
                </c:pt>
                <c:pt idx="6149">
                  <c:v>4.41</c:v>
                </c:pt>
                <c:pt idx="6150">
                  <c:v>4.38</c:v>
                </c:pt>
                <c:pt idx="6151">
                  <c:v>4.3899999999999997</c:v>
                </c:pt>
                <c:pt idx="6152">
                  <c:v>4.4800000000000004</c:v>
                </c:pt>
                <c:pt idx="6153">
                  <c:v>4.47</c:v>
                </c:pt>
                <c:pt idx="6156">
                  <c:v>4.45</c:v>
                </c:pt>
                <c:pt idx="6157">
                  <c:v>4.4400000000000004</c:v>
                </c:pt>
                <c:pt idx="6158">
                  <c:v>4.4400000000000004</c:v>
                </c:pt>
                <c:pt idx="6159">
                  <c:v>4.3899999999999997</c:v>
                </c:pt>
                <c:pt idx="6160">
                  <c:v>4.37</c:v>
                </c:pt>
                <c:pt idx="6163">
                  <c:v>4.3499999999999996</c:v>
                </c:pt>
                <c:pt idx="6164">
                  <c:v>4.33</c:v>
                </c:pt>
                <c:pt idx="6165">
                  <c:v>4.38</c:v>
                </c:pt>
                <c:pt idx="6166">
                  <c:v>4.3600000000000003</c:v>
                </c:pt>
                <c:pt idx="6167">
                  <c:v>4.34</c:v>
                </c:pt>
                <c:pt idx="6170">
                  <c:v>4.42</c:v>
                </c:pt>
                <c:pt idx="6171">
                  <c:v>4.43</c:v>
                </c:pt>
                <c:pt idx="6172">
                  <c:v>4.42</c:v>
                </c:pt>
                <c:pt idx="6173">
                  <c:v>4.47</c:v>
                </c:pt>
                <c:pt idx="6174">
                  <c:v>4.45</c:v>
                </c:pt>
                <c:pt idx="6177">
                  <c:v>4.49</c:v>
                </c:pt>
                <c:pt idx="6178">
                  <c:v>4.4800000000000004</c:v>
                </c:pt>
                <c:pt idx="6179">
                  <c:v>4.45</c:v>
                </c:pt>
                <c:pt idx="6180">
                  <c:v>4.4400000000000004</c:v>
                </c:pt>
                <c:pt idx="6181">
                  <c:v>4.3499999999999996</c:v>
                </c:pt>
                <c:pt idx="6184">
                  <c:v>4.34</c:v>
                </c:pt>
                <c:pt idx="6185">
                  <c:v>4.38</c:v>
                </c:pt>
                <c:pt idx="6186">
                  <c:v>4.3600000000000003</c:v>
                </c:pt>
                <c:pt idx="6187">
                  <c:v>4.38</c:v>
                </c:pt>
                <c:pt idx="6188">
                  <c:v>4.3099999999999996</c:v>
                </c:pt>
                <c:pt idx="6191">
                  <c:v>4.32</c:v>
                </c:pt>
                <c:pt idx="6192">
                  <c:v>4.3099999999999996</c:v>
                </c:pt>
                <c:pt idx="6193">
                  <c:v>4.26</c:v>
                </c:pt>
                <c:pt idx="6194">
                  <c:v>4.26</c:v>
                </c:pt>
                <c:pt idx="6195">
                  <c:v>4.2699999999999996</c:v>
                </c:pt>
                <c:pt idx="6198">
                  <c:v>4.2699999999999996</c:v>
                </c:pt>
                <c:pt idx="6199">
                  <c:v>4.25</c:v>
                </c:pt>
                <c:pt idx="6200">
                  <c:v>4.26</c:v>
                </c:pt>
                <c:pt idx="6205">
                  <c:v>4.2699999999999996</c:v>
                </c:pt>
                <c:pt idx="6206">
                  <c:v>4.3</c:v>
                </c:pt>
                <c:pt idx="6207">
                  <c:v>4.3</c:v>
                </c:pt>
                <c:pt idx="6209">
                  <c:v>4.34</c:v>
                </c:pt>
                <c:pt idx="6212">
                  <c:v>4.34</c:v>
                </c:pt>
                <c:pt idx="6213">
                  <c:v>4.2699999999999996</c:v>
                </c:pt>
                <c:pt idx="6214">
                  <c:v>4.25</c:v>
                </c:pt>
                <c:pt idx="6215">
                  <c:v>4.22</c:v>
                </c:pt>
                <c:pt idx="6216">
                  <c:v>4.1500000000000004</c:v>
                </c:pt>
                <c:pt idx="6219">
                  <c:v>4.13</c:v>
                </c:pt>
                <c:pt idx="6220">
                  <c:v>4.1500000000000004</c:v>
                </c:pt>
                <c:pt idx="6221">
                  <c:v>4.16</c:v>
                </c:pt>
                <c:pt idx="6222">
                  <c:v>4.16</c:v>
                </c:pt>
                <c:pt idx="6223">
                  <c:v>4.17</c:v>
                </c:pt>
                <c:pt idx="6226">
                  <c:v>4.18</c:v>
                </c:pt>
                <c:pt idx="6227">
                  <c:v>4.1500000000000004</c:v>
                </c:pt>
                <c:pt idx="6228">
                  <c:v>4.17</c:v>
                </c:pt>
                <c:pt idx="6229">
                  <c:v>4.1500000000000004</c:v>
                </c:pt>
                <c:pt idx="6230">
                  <c:v>4.1100000000000003</c:v>
                </c:pt>
                <c:pt idx="6233">
                  <c:v>4.18</c:v>
                </c:pt>
                <c:pt idx="6234">
                  <c:v>4.17</c:v>
                </c:pt>
                <c:pt idx="6235">
                  <c:v>4.17</c:v>
                </c:pt>
                <c:pt idx="6236">
                  <c:v>4.28</c:v>
                </c:pt>
                <c:pt idx="6237">
                  <c:v>4.26</c:v>
                </c:pt>
                <c:pt idx="6240">
                  <c:v>4.25</c:v>
                </c:pt>
                <c:pt idx="6241">
                  <c:v>4.2300000000000004</c:v>
                </c:pt>
                <c:pt idx="6242">
                  <c:v>4.22</c:v>
                </c:pt>
                <c:pt idx="6243">
                  <c:v>4.2</c:v>
                </c:pt>
                <c:pt idx="6244">
                  <c:v>4.16</c:v>
                </c:pt>
                <c:pt idx="6247">
                  <c:v>4.1500000000000004</c:v>
                </c:pt>
                <c:pt idx="6248">
                  <c:v>4.1500000000000004</c:v>
                </c:pt>
                <c:pt idx="6249">
                  <c:v>4.13</c:v>
                </c:pt>
                <c:pt idx="6250">
                  <c:v>4.1399999999999997</c:v>
                </c:pt>
                <c:pt idx="6251">
                  <c:v>4.1100000000000003</c:v>
                </c:pt>
                <c:pt idx="6254">
                  <c:v>4.12</c:v>
                </c:pt>
                <c:pt idx="6255">
                  <c:v>4.0999999999999996</c:v>
                </c:pt>
                <c:pt idx="6256">
                  <c:v>4.0999999999999996</c:v>
                </c:pt>
                <c:pt idx="6257">
                  <c:v>4.1399999999999997</c:v>
                </c:pt>
                <c:pt idx="6258">
                  <c:v>4.1500000000000004</c:v>
                </c:pt>
                <c:pt idx="6261">
                  <c:v>4.1399999999999997</c:v>
                </c:pt>
                <c:pt idx="6262">
                  <c:v>4.0999999999999996</c:v>
                </c:pt>
                <c:pt idx="6263">
                  <c:v>4.0999999999999996</c:v>
                </c:pt>
                <c:pt idx="6264">
                  <c:v>4.0999999999999996</c:v>
                </c:pt>
                <c:pt idx="6265">
                  <c:v>4.08</c:v>
                </c:pt>
                <c:pt idx="6268">
                  <c:v>4.07</c:v>
                </c:pt>
                <c:pt idx="6269">
                  <c:v>4.09</c:v>
                </c:pt>
                <c:pt idx="6270">
                  <c:v>4.1399999999999997</c:v>
                </c:pt>
                <c:pt idx="6271">
                  <c:v>4.12</c:v>
                </c:pt>
                <c:pt idx="6272">
                  <c:v>4.01</c:v>
                </c:pt>
                <c:pt idx="6275">
                  <c:v>3.94</c:v>
                </c:pt>
                <c:pt idx="6276">
                  <c:v>3.94</c:v>
                </c:pt>
                <c:pt idx="6277">
                  <c:v>3.95</c:v>
                </c:pt>
                <c:pt idx="6278">
                  <c:v>3.94</c:v>
                </c:pt>
                <c:pt idx="6279">
                  <c:v>3.93</c:v>
                </c:pt>
                <c:pt idx="6282">
                  <c:v>3.91</c:v>
                </c:pt>
                <c:pt idx="6283">
                  <c:v>3.95</c:v>
                </c:pt>
                <c:pt idx="6284">
                  <c:v>3.92</c:v>
                </c:pt>
                <c:pt idx="6285">
                  <c:v>3.91</c:v>
                </c:pt>
                <c:pt idx="6286">
                  <c:v>3.91</c:v>
                </c:pt>
                <c:pt idx="6289">
                  <c:v>3.89</c:v>
                </c:pt>
                <c:pt idx="6290">
                  <c:v>3.97</c:v>
                </c:pt>
                <c:pt idx="6291">
                  <c:v>3.94</c:v>
                </c:pt>
                <c:pt idx="6292">
                  <c:v>3.93</c:v>
                </c:pt>
                <c:pt idx="6293">
                  <c:v>3.93</c:v>
                </c:pt>
                <c:pt idx="6296">
                  <c:v>4.0199999999999996</c:v>
                </c:pt>
                <c:pt idx="6297">
                  <c:v>4.0199999999999996</c:v>
                </c:pt>
                <c:pt idx="6298">
                  <c:v>4.0199999999999996</c:v>
                </c:pt>
                <c:pt idx="6299">
                  <c:v>4.04</c:v>
                </c:pt>
                <c:pt idx="6300">
                  <c:v>4.16</c:v>
                </c:pt>
                <c:pt idx="6303">
                  <c:v>4.13</c:v>
                </c:pt>
                <c:pt idx="6304">
                  <c:v>4.0999999999999996</c:v>
                </c:pt>
                <c:pt idx="6305">
                  <c:v>4.08</c:v>
                </c:pt>
                <c:pt idx="6306">
                  <c:v>4.09</c:v>
                </c:pt>
                <c:pt idx="6307">
                  <c:v>4.09</c:v>
                </c:pt>
                <c:pt idx="6311">
                  <c:v>4.17</c:v>
                </c:pt>
                <c:pt idx="6312">
                  <c:v>4.1900000000000004</c:v>
                </c:pt>
                <c:pt idx="6313">
                  <c:v>4.18</c:v>
                </c:pt>
                <c:pt idx="6314">
                  <c:v>4.18</c:v>
                </c:pt>
                <c:pt idx="6317">
                  <c:v>4.18</c:v>
                </c:pt>
                <c:pt idx="6318">
                  <c:v>4.22</c:v>
                </c:pt>
                <c:pt idx="6319">
                  <c:v>4.2300000000000004</c:v>
                </c:pt>
                <c:pt idx="6320">
                  <c:v>4.2300000000000004</c:v>
                </c:pt>
                <c:pt idx="6321">
                  <c:v>4.26</c:v>
                </c:pt>
                <c:pt idx="6324">
                  <c:v>4.26</c:v>
                </c:pt>
                <c:pt idx="6325">
                  <c:v>4.26</c:v>
                </c:pt>
                <c:pt idx="6326">
                  <c:v>4.2699999999999996</c:v>
                </c:pt>
                <c:pt idx="6327">
                  <c:v>4.2699999999999996</c:v>
                </c:pt>
                <c:pt idx="6328">
                  <c:v>4.24</c:v>
                </c:pt>
                <c:pt idx="6331">
                  <c:v>4.22</c:v>
                </c:pt>
                <c:pt idx="6332">
                  <c:v>4.22</c:v>
                </c:pt>
                <c:pt idx="6333">
                  <c:v>4.24</c:v>
                </c:pt>
                <c:pt idx="6334">
                  <c:v>4.2699999999999996</c:v>
                </c:pt>
                <c:pt idx="6335">
                  <c:v>4.37</c:v>
                </c:pt>
                <c:pt idx="6338">
                  <c:v>4.3600000000000003</c:v>
                </c:pt>
                <c:pt idx="6339">
                  <c:v>4.3600000000000003</c:v>
                </c:pt>
                <c:pt idx="6340">
                  <c:v>4.3899999999999997</c:v>
                </c:pt>
                <c:pt idx="6341">
                  <c:v>4.41</c:v>
                </c:pt>
                <c:pt idx="6342">
                  <c:v>4.38</c:v>
                </c:pt>
                <c:pt idx="6345">
                  <c:v>4.33</c:v>
                </c:pt>
                <c:pt idx="6346">
                  <c:v>4.3600000000000003</c:v>
                </c:pt>
                <c:pt idx="6347">
                  <c:v>4.41</c:v>
                </c:pt>
                <c:pt idx="6348">
                  <c:v>4.3899999999999997</c:v>
                </c:pt>
                <c:pt idx="6349">
                  <c:v>4.3499999999999996</c:v>
                </c:pt>
                <c:pt idx="6352">
                  <c:v>4.3899999999999997</c:v>
                </c:pt>
                <c:pt idx="6353">
                  <c:v>4.37</c:v>
                </c:pt>
                <c:pt idx="6354">
                  <c:v>4.3499999999999996</c:v>
                </c:pt>
                <c:pt idx="6355">
                  <c:v>4.3099999999999996</c:v>
                </c:pt>
                <c:pt idx="6356">
                  <c:v>4.3499999999999996</c:v>
                </c:pt>
                <c:pt idx="6359">
                  <c:v>4.4000000000000004</c:v>
                </c:pt>
                <c:pt idx="6360">
                  <c:v>4.4000000000000004</c:v>
                </c:pt>
                <c:pt idx="6361">
                  <c:v>4.41</c:v>
                </c:pt>
                <c:pt idx="6362">
                  <c:v>4.41</c:v>
                </c:pt>
                <c:pt idx="6363">
                  <c:v>4.42</c:v>
                </c:pt>
                <c:pt idx="6366">
                  <c:v>4.4180000000000001</c:v>
                </c:pt>
                <c:pt idx="6367">
                  <c:v>4.4029999999999996</c:v>
                </c:pt>
                <c:pt idx="6368">
                  <c:v>4.41</c:v>
                </c:pt>
                <c:pt idx="6369">
                  <c:v>4.431</c:v>
                </c:pt>
                <c:pt idx="6370">
                  <c:v>4.45</c:v>
                </c:pt>
                <c:pt idx="6373">
                  <c:v>4.4459999999999997</c:v>
                </c:pt>
                <c:pt idx="6374">
                  <c:v>4.3609999999999998</c:v>
                </c:pt>
                <c:pt idx="6375">
                  <c:v>4.3979999999999997</c:v>
                </c:pt>
                <c:pt idx="6376">
                  <c:v>4.4089999999999998</c:v>
                </c:pt>
                <c:pt idx="6377">
                  <c:v>4.3760000000000003</c:v>
                </c:pt>
                <c:pt idx="6380">
                  <c:v>4.3639999999999999</c:v>
                </c:pt>
                <c:pt idx="6381">
                  <c:v>4.3769999999999998</c:v>
                </c:pt>
                <c:pt idx="6382">
                  <c:v>4.3840000000000003</c:v>
                </c:pt>
                <c:pt idx="6383">
                  <c:v>4.32</c:v>
                </c:pt>
                <c:pt idx="6384">
                  <c:v>4.3440000000000003</c:v>
                </c:pt>
                <c:pt idx="6387">
                  <c:v>4.3899999999999997</c:v>
                </c:pt>
                <c:pt idx="6388">
                  <c:v>4.3899999999999997</c:v>
                </c:pt>
                <c:pt idx="6389">
                  <c:v>4.3369999999999997</c:v>
                </c:pt>
                <c:pt idx="6390">
                  <c:v>4.3390000000000004</c:v>
                </c:pt>
                <c:pt idx="6391">
                  <c:v>4.28</c:v>
                </c:pt>
                <c:pt idx="6394">
                  <c:v>4.2809999999999997</c:v>
                </c:pt>
                <c:pt idx="6395">
                  <c:v>4.2779999999999996</c:v>
                </c:pt>
                <c:pt idx="6396">
                  <c:v>4.2649999999999997</c:v>
                </c:pt>
                <c:pt idx="6397">
                  <c:v>4.2510000000000003</c:v>
                </c:pt>
                <c:pt idx="6398">
                  <c:v>4.2629999999999999</c:v>
                </c:pt>
                <c:pt idx="6401">
                  <c:v>4.2380000000000004</c:v>
                </c:pt>
                <c:pt idx="6402">
                  <c:v>4.282</c:v>
                </c:pt>
                <c:pt idx="6403">
                  <c:v>4.274</c:v>
                </c:pt>
                <c:pt idx="6404">
                  <c:v>4.2770000000000001</c:v>
                </c:pt>
                <c:pt idx="6405">
                  <c:v>4.2160000000000002</c:v>
                </c:pt>
                <c:pt idx="6408">
                  <c:v>4.2160000000000002</c:v>
                </c:pt>
                <c:pt idx="6409">
                  <c:v>4.234</c:v>
                </c:pt>
                <c:pt idx="6410">
                  <c:v>4.3040000000000003</c:v>
                </c:pt>
                <c:pt idx="6411">
                  <c:v>4.2720000000000002</c:v>
                </c:pt>
                <c:pt idx="6412">
                  <c:v>4.2670000000000003</c:v>
                </c:pt>
                <c:pt idx="6415">
                  <c:v>4.2930000000000001</c:v>
                </c:pt>
                <c:pt idx="6416">
                  <c:v>4.3120000000000003</c:v>
                </c:pt>
                <c:pt idx="6417">
                  <c:v>4.319</c:v>
                </c:pt>
                <c:pt idx="6418">
                  <c:v>4.2949999999999999</c:v>
                </c:pt>
                <c:pt idx="6419">
                  <c:v>4.2350000000000003</c:v>
                </c:pt>
                <c:pt idx="6422">
                  <c:v>4.2169999999999996</c:v>
                </c:pt>
                <c:pt idx="6423">
                  <c:v>4.2110000000000003</c:v>
                </c:pt>
                <c:pt idx="6424">
                  <c:v>4.194</c:v>
                </c:pt>
                <c:pt idx="6425">
                  <c:v>4.1680000000000001</c:v>
                </c:pt>
                <c:pt idx="6426">
                  <c:v>4.093</c:v>
                </c:pt>
                <c:pt idx="6429">
                  <c:v>4.0949999999999998</c:v>
                </c:pt>
                <c:pt idx="6430">
                  <c:v>4.077</c:v>
                </c:pt>
                <c:pt idx="6431">
                  <c:v>4.1070000000000002</c:v>
                </c:pt>
                <c:pt idx="6432">
                  <c:v>4.09</c:v>
                </c:pt>
                <c:pt idx="6433">
                  <c:v>4.07</c:v>
                </c:pt>
                <c:pt idx="6436">
                  <c:v>4.1100000000000003</c:v>
                </c:pt>
                <c:pt idx="6437">
                  <c:v>4.085</c:v>
                </c:pt>
                <c:pt idx="6438">
                  <c:v>4.1020000000000003</c:v>
                </c:pt>
                <c:pt idx="6439">
                  <c:v>4.0940000000000003</c:v>
                </c:pt>
                <c:pt idx="6440">
                  <c:v>4.0890000000000004</c:v>
                </c:pt>
                <c:pt idx="6443">
                  <c:v>4.13</c:v>
                </c:pt>
                <c:pt idx="6444">
                  <c:v>4.1440000000000001</c:v>
                </c:pt>
                <c:pt idx="6445">
                  <c:v>4.0910000000000002</c:v>
                </c:pt>
                <c:pt idx="6446">
                  <c:v>4.0860000000000003</c:v>
                </c:pt>
                <c:pt idx="6447">
                  <c:v>4.0960000000000001</c:v>
                </c:pt>
                <c:pt idx="6450">
                  <c:v>4.0739999999999998</c:v>
                </c:pt>
                <c:pt idx="6451">
                  <c:v>4.0460000000000003</c:v>
                </c:pt>
                <c:pt idx="6452">
                  <c:v>4.0599999999999996</c:v>
                </c:pt>
                <c:pt idx="6453">
                  <c:v>4.0810000000000004</c:v>
                </c:pt>
                <c:pt idx="6454">
                  <c:v>4.1680000000000001</c:v>
                </c:pt>
                <c:pt idx="6457">
                  <c:v>4.1529999999999996</c:v>
                </c:pt>
                <c:pt idx="6458">
                  <c:v>4.16</c:v>
                </c:pt>
                <c:pt idx="6459">
                  <c:v>4.1959999999999997</c:v>
                </c:pt>
                <c:pt idx="6460">
                  <c:v>4.141</c:v>
                </c:pt>
                <c:pt idx="6461">
                  <c:v>4.1189999999999998</c:v>
                </c:pt>
                <c:pt idx="6464">
                  <c:v>4.13</c:v>
                </c:pt>
                <c:pt idx="6465">
                  <c:v>4.1180000000000003</c:v>
                </c:pt>
                <c:pt idx="6466">
                  <c:v>4.1239999999999997</c:v>
                </c:pt>
                <c:pt idx="6467">
                  <c:v>4.1120000000000001</c:v>
                </c:pt>
                <c:pt idx="6468">
                  <c:v>4.0819999999999999</c:v>
                </c:pt>
                <c:pt idx="6471">
                  <c:v>4.069</c:v>
                </c:pt>
                <c:pt idx="6472">
                  <c:v>4.08</c:v>
                </c:pt>
                <c:pt idx="6473">
                  <c:v>4.0519999999999996</c:v>
                </c:pt>
                <c:pt idx="6474">
                  <c:v>4.0090000000000003</c:v>
                </c:pt>
                <c:pt idx="6475">
                  <c:v>4.0350000000000001</c:v>
                </c:pt>
                <c:pt idx="6478">
                  <c:v>4.0060000000000002</c:v>
                </c:pt>
                <c:pt idx="6479">
                  <c:v>4.0190000000000001</c:v>
                </c:pt>
                <c:pt idx="6480">
                  <c:v>4.0579999999999998</c:v>
                </c:pt>
                <c:pt idx="6481">
                  <c:v>4.056</c:v>
                </c:pt>
                <c:pt idx="6482">
                  <c:v>4.0869999999999997</c:v>
                </c:pt>
                <c:pt idx="6485">
                  <c:v>4.0970000000000004</c:v>
                </c:pt>
                <c:pt idx="6486">
                  <c:v>4.0590000000000002</c:v>
                </c:pt>
                <c:pt idx="6487">
                  <c:v>4.0540000000000003</c:v>
                </c:pt>
                <c:pt idx="6488">
                  <c:v>4.0780000000000003</c:v>
                </c:pt>
                <c:pt idx="6489">
                  <c:v>4.0069999999999997</c:v>
                </c:pt>
                <c:pt idx="6492">
                  <c:v>4.01</c:v>
                </c:pt>
                <c:pt idx="6493">
                  <c:v>3.9670000000000001</c:v>
                </c:pt>
                <c:pt idx="6494">
                  <c:v>3.968</c:v>
                </c:pt>
                <c:pt idx="6495">
                  <c:v>3.9470000000000001</c:v>
                </c:pt>
                <c:pt idx="6496">
                  <c:v>3.9630000000000001</c:v>
                </c:pt>
                <c:pt idx="6499">
                  <c:v>3.9510000000000001</c:v>
                </c:pt>
                <c:pt idx="6500">
                  <c:v>3.9740000000000002</c:v>
                </c:pt>
                <c:pt idx="6501">
                  <c:v>3.9249999999999998</c:v>
                </c:pt>
                <c:pt idx="6502">
                  <c:v>3.9289999999999998</c:v>
                </c:pt>
                <c:pt idx="6503">
                  <c:v>3.9239999999999999</c:v>
                </c:pt>
                <c:pt idx="6506">
                  <c:v>3.8889999999999998</c:v>
                </c:pt>
                <c:pt idx="6507">
                  <c:v>3.8860000000000001</c:v>
                </c:pt>
                <c:pt idx="6508">
                  <c:v>3.879</c:v>
                </c:pt>
                <c:pt idx="6509">
                  <c:v>3.9580000000000002</c:v>
                </c:pt>
                <c:pt idx="6510">
                  <c:v>3.9409999999999998</c:v>
                </c:pt>
                <c:pt idx="6513">
                  <c:v>3.931</c:v>
                </c:pt>
                <c:pt idx="6514">
                  <c:v>3.96</c:v>
                </c:pt>
                <c:pt idx="6515">
                  <c:v>3.95</c:v>
                </c:pt>
                <c:pt idx="6516">
                  <c:v>3.9</c:v>
                </c:pt>
                <c:pt idx="6517">
                  <c:v>3.96</c:v>
                </c:pt>
                <c:pt idx="6520">
                  <c:v>3.9510000000000001</c:v>
                </c:pt>
                <c:pt idx="6521">
                  <c:v>3.9129999999999998</c:v>
                </c:pt>
                <c:pt idx="6522">
                  <c:v>3.92</c:v>
                </c:pt>
                <c:pt idx="6523">
                  <c:v>3.867</c:v>
                </c:pt>
                <c:pt idx="6524">
                  <c:v>3.8260000000000001</c:v>
                </c:pt>
                <c:pt idx="6527">
                  <c:v>3.8260000000000001</c:v>
                </c:pt>
                <c:pt idx="6528">
                  <c:v>3.8010000000000002</c:v>
                </c:pt>
                <c:pt idx="6529">
                  <c:v>3.8159999999999998</c:v>
                </c:pt>
                <c:pt idx="6530">
                  <c:v>3.8639999999999999</c:v>
                </c:pt>
                <c:pt idx="6531">
                  <c:v>3.8370000000000002</c:v>
                </c:pt>
                <c:pt idx="6534">
                  <c:v>3.8119999999999998</c:v>
                </c:pt>
                <c:pt idx="6535">
                  <c:v>3.7959999999999998</c:v>
                </c:pt>
                <c:pt idx="6536">
                  <c:v>3.7959999999999998</c:v>
                </c:pt>
                <c:pt idx="6537">
                  <c:v>3.7679999999999998</c:v>
                </c:pt>
                <c:pt idx="6538">
                  <c:v>3.7679999999999998</c:v>
                </c:pt>
                <c:pt idx="6541">
                  <c:v>3.8180000000000001</c:v>
                </c:pt>
                <c:pt idx="6542">
                  <c:v>3.7789999999999999</c:v>
                </c:pt>
                <c:pt idx="6543">
                  <c:v>3.7709999999999999</c:v>
                </c:pt>
                <c:pt idx="6544">
                  <c:v>3.8210000000000002</c:v>
                </c:pt>
                <c:pt idx="6545">
                  <c:v>3.7469999999999999</c:v>
                </c:pt>
                <c:pt idx="6548">
                  <c:v>3.7040000000000002</c:v>
                </c:pt>
                <c:pt idx="6549">
                  <c:v>3.6739999999999999</c:v>
                </c:pt>
                <c:pt idx="6550">
                  <c:v>3.6429999999999998</c:v>
                </c:pt>
                <c:pt idx="6551">
                  <c:v>3.6160000000000001</c:v>
                </c:pt>
                <c:pt idx="6552">
                  <c:v>3.6030000000000002</c:v>
                </c:pt>
                <c:pt idx="6555">
                  <c:v>3.593</c:v>
                </c:pt>
                <c:pt idx="6556">
                  <c:v>3.589</c:v>
                </c:pt>
                <c:pt idx="6557">
                  <c:v>3.5339999999999998</c:v>
                </c:pt>
                <c:pt idx="6558">
                  <c:v>3.5649999999999999</c:v>
                </c:pt>
                <c:pt idx="6559">
                  <c:v>3.6110000000000002</c:v>
                </c:pt>
                <c:pt idx="6562">
                  <c:v>3.589</c:v>
                </c:pt>
                <c:pt idx="6563">
                  <c:v>3.6179999999999999</c:v>
                </c:pt>
                <c:pt idx="6564">
                  <c:v>3.6219999999999999</c:v>
                </c:pt>
                <c:pt idx="6565">
                  <c:v>3.589</c:v>
                </c:pt>
                <c:pt idx="6566">
                  <c:v>3.593</c:v>
                </c:pt>
                <c:pt idx="6569">
                  <c:v>3.609</c:v>
                </c:pt>
                <c:pt idx="6570">
                  <c:v>3.6339999999999999</c:v>
                </c:pt>
                <c:pt idx="6571">
                  <c:v>3.7090000000000001</c:v>
                </c:pt>
                <c:pt idx="6572">
                  <c:v>3.6760000000000002</c:v>
                </c:pt>
                <c:pt idx="6573">
                  <c:v>3.673</c:v>
                </c:pt>
                <c:pt idx="6576">
                  <c:v>3.6309999999999998</c:v>
                </c:pt>
                <c:pt idx="6577">
                  <c:v>3.6459999999999999</c:v>
                </c:pt>
                <c:pt idx="6578">
                  <c:v>3.649</c:v>
                </c:pt>
                <c:pt idx="6579">
                  <c:v>3.621</c:v>
                </c:pt>
                <c:pt idx="6580">
                  <c:v>3.6059999999999999</c:v>
                </c:pt>
                <c:pt idx="6583">
                  <c:v>3.5880000000000001</c:v>
                </c:pt>
                <c:pt idx="6584">
                  <c:v>3.5960000000000001</c:v>
                </c:pt>
                <c:pt idx="6585">
                  <c:v>3.597</c:v>
                </c:pt>
                <c:pt idx="6586">
                  <c:v>3.5579999999999998</c:v>
                </c:pt>
                <c:pt idx="6587">
                  <c:v>3.556</c:v>
                </c:pt>
                <c:pt idx="6590">
                  <c:v>3.5390000000000001</c:v>
                </c:pt>
                <c:pt idx="6591">
                  <c:v>3.5489999999999999</c:v>
                </c:pt>
                <c:pt idx="6592">
                  <c:v>3.5190000000000001</c:v>
                </c:pt>
                <c:pt idx="6593">
                  <c:v>3.5619999999999998</c:v>
                </c:pt>
                <c:pt idx="6594">
                  <c:v>3.5720000000000001</c:v>
                </c:pt>
                <c:pt idx="6597">
                  <c:v>3.544</c:v>
                </c:pt>
                <c:pt idx="6598">
                  <c:v>3.536</c:v>
                </c:pt>
                <c:pt idx="6599">
                  <c:v>3.556</c:v>
                </c:pt>
                <c:pt idx="6600">
                  <c:v>3.5790000000000002</c:v>
                </c:pt>
                <c:pt idx="6601">
                  <c:v>3.5409999999999999</c:v>
                </c:pt>
                <c:pt idx="6604">
                  <c:v>3.5379999999999998</c:v>
                </c:pt>
                <c:pt idx="6605">
                  <c:v>3.5289999999999999</c:v>
                </c:pt>
                <c:pt idx="6606">
                  <c:v>3.5449999999999999</c:v>
                </c:pt>
                <c:pt idx="6607">
                  <c:v>3.5569999999999999</c:v>
                </c:pt>
                <c:pt idx="6608">
                  <c:v>3.4969999999999999</c:v>
                </c:pt>
                <c:pt idx="6611">
                  <c:v>3.5190000000000001</c:v>
                </c:pt>
                <c:pt idx="6612">
                  <c:v>3.5169999999999999</c:v>
                </c:pt>
                <c:pt idx="6613">
                  <c:v>3.4790000000000001</c:v>
                </c:pt>
                <c:pt idx="6614">
                  <c:v>3.4660000000000002</c:v>
                </c:pt>
                <c:pt idx="6615">
                  <c:v>3.5</c:v>
                </c:pt>
                <c:pt idx="6618">
                  <c:v>3.5249999999999999</c:v>
                </c:pt>
                <c:pt idx="6619">
                  <c:v>3.5489999999999999</c:v>
                </c:pt>
                <c:pt idx="6620">
                  <c:v>3.5830000000000002</c:v>
                </c:pt>
                <c:pt idx="6621">
                  <c:v>3.6080000000000001</c:v>
                </c:pt>
                <c:pt idx="6622">
                  <c:v>3.6890000000000001</c:v>
                </c:pt>
                <c:pt idx="6625">
                  <c:v>3.7280000000000002</c:v>
                </c:pt>
                <c:pt idx="6626">
                  <c:v>3.7269999999999999</c:v>
                </c:pt>
                <c:pt idx="6627">
                  <c:v>3.706</c:v>
                </c:pt>
                <c:pt idx="6628">
                  <c:v>3.76</c:v>
                </c:pt>
                <c:pt idx="6629">
                  <c:v>3.7440000000000002</c:v>
                </c:pt>
                <c:pt idx="6632">
                  <c:v>3.7519999999999998</c:v>
                </c:pt>
                <c:pt idx="6633">
                  <c:v>3.7690000000000001</c:v>
                </c:pt>
                <c:pt idx="6634">
                  <c:v>3.8109999999999999</c:v>
                </c:pt>
                <c:pt idx="6635">
                  <c:v>3.7949999999999999</c:v>
                </c:pt>
                <c:pt idx="6636">
                  <c:v>3.7229999999999999</c:v>
                </c:pt>
                <c:pt idx="6639">
                  <c:v>3.7040000000000002</c:v>
                </c:pt>
                <c:pt idx="6640">
                  <c:v>3.7269999999999999</c:v>
                </c:pt>
                <c:pt idx="6641">
                  <c:v>3.798</c:v>
                </c:pt>
                <c:pt idx="6642">
                  <c:v>3.8010000000000002</c:v>
                </c:pt>
                <c:pt idx="6643">
                  <c:v>3.8</c:v>
                </c:pt>
                <c:pt idx="6646">
                  <c:v>3.8069999999999999</c:v>
                </c:pt>
                <c:pt idx="6647">
                  <c:v>3.7469999999999999</c:v>
                </c:pt>
                <c:pt idx="6648">
                  <c:v>3.706</c:v>
                </c:pt>
                <c:pt idx="6649">
                  <c:v>3.7189999999999999</c:v>
                </c:pt>
                <c:pt idx="6650">
                  <c:v>3.7519999999999998</c:v>
                </c:pt>
                <c:pt idx="6653">
                  <c:v>3.7650000000000001</c:v>
                </c:pt>
                <c:pt idx="6654">
                  <c:v>3.726</c:v>
                </c:pt>
                <c:pt idx="6655">
                  <c:v>3.77</c:v>
                </c:pt>
                <c:pt idx="6656">
                  <c:v>3.742</c:v>
                </c:pt>
                <c:pt idx="6661">
                  <c:v>3.7429999999999999</c:v>
                </c:pt>
                <c:pt idx="6662">
                  <c:v>3.7149999999999999</c:v>
                </c:pt>
                <c:pt idx="6663">
                  <c:v>3.6589999999999998</c:v>
                </c:pt>
                <c:pt idx="6664">
                  <c:v>3.633</c:v>
                </c:pt>
                <c:pt idx="6667">
                  <c:v>3.6230000000000002</c:v>
                </c:pt>
                <c:pt idx="6668">
                  <c:v>3.6339999999999999</c:v>
                </c:pt>
                <c:pt idx="6669">
                  <c:v>3.625</c:v>
                </c:pt>
                <c:pt idx="6670">
                  <c:v>3.5859999999999999</c:v>
                </c:pt>
                <c:pt idx="6671">
                  <c:v>3.6269999999999998</c:v>
                </c:pt>
                <c:pt idx="6674">
                  <c:v>3.601</c:v>
                </c:pt>
                <c:pt idx="6675">
                  <c:v>3.5950000000000002</c:v>
                </c:pt>
                <c:pt idx="6676">
                  <c:v>3.5529999999999999</c:v>
                </c:pt>
                <c:pt idx="6677">
                  <c:v>3.57</c:v>
                </c:pt>
                <c:pt idx="6678">
                  <c:v>3.5350000000000001</c:v>
                </c:pt>
                <c:pt idx="6681">
                  <c:v>3.4929999999999999</c:v>
                </c:pt>
                <c:pt idx="6682">
                  <c:v>3.484</c:v>
                </c:pt>
                <c:pt idx="6683">
                  <c:v>3.4929999999999999</c:v>
                </c:pt>
                <c:pt idx="6684">
                  <c:v>3.5190000000000001</c:v>
                </c:pt>
                <c:pt idx="6685">
                  <c:v>3.5070000000000001</c:v>
                </c:pt>
                <c:pt idx="6688">
                  <c:v>3.4889999999999999</c:v>
                </c:pt>
                <c:pt idx="6689">
                  <c:v>3.4889999999999999</c:v>
                </c:pt>
                <c:pt idx="6690">
                  <c:v>3.4470000000000001</c:v>
                </c:pt>
                <c:pt idx="6691">
                  <c:v>3.4460000000000002</c:v>
                </c:pt>
                <c:pt idx="6692">
                  <c:v>3.4489999999999998</c:v>
                </c:pt>
                <c:pt idx="6695">
                  <c:v>3.4460000000000002</c:v>
                </c:pt>
                <c:pt idx="6696">
                  <c:v>3.4279999999999999</c:v>
                </c:pt>
                <c:pt idx="6697">
                  <c:v>3.4660000000000002</c:v>
                </c:pt>
                <c:pt idx="6698">
                  <c:v>3.444</c:v>
                </c:pt>
                <c:pt idx="6699">
                  <c:v>3.4790000000000001</c:v>
                </c:pt>
                <c:pt idx="6702">
                  <c:v>3.472</c:v>
                </c:pt>
                <c:pt idx="6703">
                  <c:v>3.4049999999999998</c:v>
                </c:pt>
                <c:pt idx="6704">
                  <c:v>3.3639999999999999</c:v>
                </c:pt>
                <c:pt idx="6705">
                  <c:v>3.383</c:v>
                </c:pt>
                <c:pt idx="6706">
                  <c:v>3.3420000000000001</c:v>
                </c:pt>
                <c:pt idx="6709">
                  <c:v>3.36</c:v>
                </c:pt>
                <c:pt idx="6710">
                  <c:v>3.35</c:v>
                </c:pt>
                <c:pt idx="6711">
                  <c:v>3.323</c:v>
                </c:pt>
                <c:pt idx="6712">
                  <c:v>3.347</c:v>
                </c:pt>
                <c:pt idx="6713">
                  <c:v>3.379</c:v>
                </c:pt>
                <c:pt idx="6716">
                  <c:v>3.3450000000000002</c:v>
                </c:pt>
                <c:pt idx="6717">
                  <c:v>3.3180000000000001</c:v>
                </c:pt>
                <c:pt idx="6718">
                  <c:v>3.294</c:v>
                </c:pt>
                <c:pt idx="6719">
                  <c:v>3.351</c:v>
                </c:pt>
                <c:pt idx="6720">
                  <c:v>3.3479999999999999</c:v>
                </c:pt>
                <c:pt idx="6723">
                  <c:v>3.3519999999999999</c:v>
                </c:pt>
                <c:pt idx="6724">
                  <c:v>3.2930000000000001</c:v>
                </c:pt>
                <c:pt idx="6725">
                  <c:v>3.2549999999999999</c:v>
                </c:pt>
                <c:pt idx="6726">
                  <c:v>3.2360000000000002</c:v>
                </c:pt>
                <c:pt idx="6727">
                  <c:v>3.2010000000000001</c:v>
                </c:pt>
                <c:pt idx="6730">
                  <c:v>3.2389999999999999</c:v>
                </c:pt>
                <c:pt idx="6731">
                  <c:v>3.1749999999999998</c:v>
                </c:pt>
                <c:pt idx="6732">
                  <c:v>3.1339999999999999</c:v>
                </c:pt>
                <c:pt idx="6733">
                  <c:v>3.1619999999999999</c:v>
                </c:pt>
                <c:pt idx="6734">
                  <c:v>3.1549999999999998</c:v>
                </c:pt>
                <c:pt idx="6737">
                  <c:v>3.1840000000000002</c:v>
                </c:pt>
                <c:pt idx="6738">
                  <c:v>3.2010000000000001</c:v>
                </c:pt>
                <c:pt idx="6739">
                  <c:v>3.2909999999999999</c:v>
                </c:pt>
                <c:pt idx="6740">
                  <c:v>3.335</c:v>
                </c:pt>
                <c:pt idx="6741">
                  <c:v>3.2989999999999999</c:v>
                </c:pt>
                <c:pt idx="6744">
                  <c:v>3.3079999999999998</c:v>
                </c:pt>
                <c:pt idx="6745">
                  <c:v>3.2269999999999999</c:v>
                </c:pt>
                <c:pt idx="6746">
                  <c:v>3.157</c:v>
                </c:pt>
                <c:pt idx="6747">
                  <c:v>3.161</c:v>
                </c:pt>
                <c:pt idx="6748">
                  <c:v>3.145</c:v>
                </c:pt>
                <c:pt idx="6751">
                  <c:v>3.1150000000000002</c:v>
                </c:pt>
                <c:pt idx="6752">
                  <c:v>3.1629999999999998</c:v>
                </c:pt>
                <c:pt idx="6753">
                  <c:v>3.1469999999999998</c:v>
                </c:pt>
                <c:pt idx="6754">
                  <c:v>3.1469999999999998</c:v>
                </c:pt>
                <c:pt idx="6755">
                  <c:v>3.1549999999999998</c:v>
                </c:pt>
                <c:pt idx="6758">
                  <c:v>3.1739999999999999</c:v>
                </c:pt>
                <c:pt idx="6759">
                  <c:v>3.214</c:v>
                </c:pt>
                <c:pt idx="6760">
                  <c:v>3.2170000000000001</c:v>
                </c:pt>
                <c:pt idx="6761">
                  <c:v>3.1869999999999998</c:v>
                </c:pt>
                <c:pt idx="6762">
                  <c:v>3.1779999999999999</c:v>
                </c:pt>
                <c:pt idx="6765">
                  <c:v>3.2669999999999999</c:v>
                </c:pt>
                <c:pt idx="6766">
                  <c:v>3.2730000000000001</c:v>
                </c:pt>
                <c:pt idx="6767">
                  <c:v>3.2959999999999998</c:v>
                </c:pt>
                <c:pt idx="6768">
                  <c:v>3.3410000000000002</c:v>
                </c:pt>
                <c:pt idx="6769">
                  <c:v>3.33</c:v>
                </c:pt>
                <c:pt idx="6772">
                  <c:v>3.31</c:v>
                </c:pt>
                <c:pt idx="6773">
                  <c:v>3.3359999999999999</c:v>
                </c:pt>
                <c:pt idx="6774">
                  <c:v>3.359</c:v>
                </c:pt>
                <c:pt idx="6775">
                  <c:v>3.3380000000000001</c:v>
                </c:pt>
                <c:pt idx="6776">
                  <c:v>3.2810000000000001</c:v>
                </c:pt>
                <c:pt idx="6779">
                  <c:v>3.266</c:v>
                </c:pt>
                <c:pt idx="6780">
                  <c:v>3.2949999999999999</c:v>
                </c:pt>
                <c:pt idx="6781">
                  <c:v>3.2730000000000001</c:v>
                </c:pt>
                <c:pt idx="6782">
                  <c:v>3.2850000000000001</c:v>
                </c:pt>
                <c:pt idx="6783">
                  <c:v>3.2949999999999999</c:v>
                </c:pt>
                <c:pt idx="6786">
                  <c:v>3.3490000000000002</c:v>
                </c:pt>
                <c:pt idx="6787">
                  <c:v>3.3719999999999999</c:v>
                </c:pt>
                <c:pt idx="6788">
                  <c:v>3.375</c:v>
                </c:pt>
                <c:pt idx="6789">
                  <c:v>3.3620000000000001</c:v>
                </c:pt>
                <c:pt idx="6790">
                  <c:v>3.4279999999999999</c:v>
                </c:pt>
                <c:pt idx="6793">
                  <c:v>3.4180000000000001</c:v>
                </c:pt>
                <c:pt idx="6794">
                  <c:v>3.407</c:v>
                </c:pt>
                <c:pt idx="6795">
                  <c:v>3.3820000000000001</c:v>
                </c:pt>
                <c:pt idx="6796">
                  <c:v>3.3879999999999999</c:v>
                </c:pt>
                <c:pt idx="6797">
                  <c:v>3.343</c:v>
                </c:pt>
                <c:pt idx="6800">
                  <c:v>3.3279999999999998</c:v>
                </c:pt>
                <c:pt idx="6801">
                  <c:v>3.2930000000000001</c:v>
                </c:pt>
                <c:pt idx="6802">
                  <c:v>3.2709999999999999</c:v>
                </c:pt>
                <c:pt idx="6803">
                  <c:v>3.2480000000000002</c:v>
                </c:pt>
                <c:pt idx="6804">
                  <c:v>3.2450000000000001</c:v>
                </c:pt>
                <c:pt idx="6807">
                  <c:v>3.254</c:v>
                </c:pt>
                <c:pt idx="6808">
                  <c:v>3.2280000000000002</c:v>
                </c:pt>
                <c:pt idx="6809">
                  <c:v>3.2109999999999999</c:v>
                </c:pt>
                <c:pt idx="6810">
                  <c:v>3.2040000000000002</c:v>
                </c:pt>
                <c:pt idx="6811">
                  <c:v>3.194</c:v>
                </c:pt>
                <c:pt idx="6814">
                  <c:v>3.2090000000000001</c:v>
                </c:pt>
                <c:pt idx="6815">
                  <c:v>3.206</c:v>
                </c:pt>
                <c:pt idx="6816">
                  <c:v>3.15</c:v>
                </c:pt>
                <c:pt idx="6817">
                  <c:v>3.109</c:v>
                </c:pt>
                <c:pt idx="6818">
                  <c:v>3.101</c:v>
                </c:pt>
                <c:pt idx="6821">
                  <c:v>3.0920000000000001</c:v>
                </c:pt>
                <c:pt idx="6822">
                  <c:v>3.1179999999999999</c:v>
                </c:pt>
                <c:pt idx="6823">
                  <c:v>3.13</c:v>
                </c:pt>
                <c:pt idx="6824">
                  <c:v>3.1139999999999999</c:v>
                </c:pt>
                <c:pt idx="6825">
                  <c:v>3.0910000000000002</c:v>
                </c:pt>
                <c:pt idx="6828">
                  <c:v>3.1589999999999998</c:v>
                </c:pt>
                <c:pt idx="6829">
                  <c:v>3.1429999999999998</c:v>
                </c:pt>
                <c:pt idx="6830">
                  <c:v>3.1280000000000001</c:v>
                </c:pt>
                <c:pt idx="6831">
                  <c:v>3.145</c:v>
                </c:pt>
                <c:pt idx="6832">
                  <c:v>3.173</c:v>
                </c:pt>
                <c:pt idx="6835">
                  <c:v>3.1549999999999998</c:v>
                </c:pt>
                <c:pt idx="6836">
                  <c:v>3.1179999999999999</c:v>
                </c:pt>
                <c:pt idx="6837">
                  <c:v>3.0659999999999998</c:v>
                </c:pt>
                <c:pt idx="6838">
                  <c:v>3.0760000000000001</c:v>
                </c:pt>
                <c:pt idx="6839">
                  <c:v>3.1</c:v>
                </c:pt>
                <c:pt idx="6842">
                  <c:v>3.1589999999999998</c:v>
                </c:pt>
                <c:pt idx="6843">
                  <c:v>3.169</c:v>
                </c:pt>
                <c:pt idx="6844">
                  <c:v>3.177</c:v>
                </c:pt>
                <c:pt idx="6845">
                  <c:v>3.1890000000000001</c:v>
                </c:pt>
                <c:pt idx="6846">
                  <c:v>3.1930000000000001</c:v>
                </c:pt>
                <c:pt idx="6849">
                  <c:v>3.2410000000000001</c:v>
                </c:pt>
                <c:pt idx="6850">
                  <c:v>3.22</c:v>
                </c:pt>
                <c:pt idx="6851">
                  <c:v>3.2040000000000002</c:v>
                </c:pt>
                <c:pt idx="6852">
                  <c:v>3.2090000000000001</c:v>
                </c:pt>
                <c:pt idx="6853">
                  <c:v>3.21</c:v>
                </c:pt>
                <c:pt idx="6856">
                  <c:v>3.1869999999999998</c:v>
                </c:pt>
                <c:pt idx="6857">
                  <c:v>3.2109999999999999</c:v>
                </c:pt>
                <c:pt idx="6858">
                  <c:v>3.242</c:v>
                </c:pt>
                <c:pt idx="6859">
                  <c:v>3.31</c:v>
                </c:pt>
                <c:pt idx="6860">
                  <c:v>3.3149999999999999</c:v>
                </c:pt>
                <c:pt idx="6863">
                  <c:v>3.3250000000000002</c:v>
                </c:pt>
                <c:pt idx="6864">
                  <c:v>3.3239999999999998</c:v>
                </c:pt>
                <c:pt idx="6865">
                  <c:v>3.2949999999999999</c:v>
                </c:pt>
                <c:pt idx="6866">
                  <c:v>3.319</c:v>
                </c:pt>
                <c:pt idx="6867">
                  <c:v>3.2730000000000001</c:v>
                </c:pt>
                <c:pt idx="6870">
                  <c:v>3.258</c:v>
                </c:pt>
                <c:pt idx="6871">
                  <c:v>3.3170000000000002</c:v>
                </c:pt>
                <c:pt idx="6872">
                  <c:v>3.3940000000000001</c:v>
                </c:pt>
                <c:pt idx="6873">
                  <c:v>3.4049999999999998</c:v>
                </c:pt>
                <c:pt idx="6874">
                  <c:v>3.4159999999999999</c:v>
                </c:pt>
                <c:pt idx="6877">
                  <c:v>3.414971</c:v>
                </c:pt>
                <c:pt idx="6878">
                  <c:v>3.4470000000000001</c:v>
                </c:pt>
                <c:pt idx="6879">
                  <c:v>3.4809999999999999</c:v>
                </c:pt>
                <c:pt idx="6880">
                  <c:v>3.5</c:v>
                </c:pt>
                <c:pt idx="6881">
                  <c:v>3.5070000000000001</c:v>
                </c:pt>
                <c:pt idx="6884">
                  <c:v>3.512</c:v>
                </c:pt>
                <c:pt idx="6885">
                  <c:v>3.4980000000000002</c:v>
                </c:pt>
                <c:pt idx="6886">
                  <c:v>3.5369999999999999</c:v>
                </c:pt>
                <c:pt idx="6887">
                  <c:v>3.548</c:v>
                </c:pt>
                <c:pt idx="6888">
                  <c:v>3.5379999999999998</c:v>
                </c:pt>
                <c:pt idx="6891">
                  <c:v>3.5449999999999999</c:v>
                </c:pt>
                <c:pt idx="6892">
                  <c:v>3.5459999999999998</c:v>
                </c:pt>
                <c:pt idx="6893">
                  <c:v>3.5324770000000001</c:v>
                </c:pt>
                <c:pt idx="6894">
                  <c:v>3.48</c:v>
                </c:pt>
                <c:pt idx="6895">
                  <c:v>3.573</c:v>
                </c:pt>
                <c:pt idx="6898">
                  <c:v>3.5179999999999998</c:v>
                </c:pt>
                <c:pt idx="6899">
                  <c:v>3.5070000000000001</c:v>
                </c:pt>
                <c:pt idx="6900">
                  <c:v>3.4889999999999999</c:v>
                </c:pt>
                <c:pt idx="6901">
                  <c:v>3.4159999999999999</c:v>
                </c:pt>
                <c:pt idx="6902">
                  <c:v>3.4260000000000002</c:v>
                </c:pt>
                <c:pt idx="6905">
                  <c:v>3.42</c:v>
                </c:pt>
                <c:pt idx="6906">
                  <c:v>3.4510000000000001</c:v>
                </c:pt>
                <c:pt idx="6907">
                  <c:v>3.4670000000000001</c:v>
                </c:pt>
                <c:pt idx="6908">
                  <c:v>3.419</c:v>
                </c:pt>
                <c:pt idx="6909">
                  <c:v>3.415</c:v>
                </c:pt>
                <c:pt idx="6912">
                  <c:v>3.4239999999999999</c:v>
                </c:pt>
                <c:pt idx="6913">
                  <c:v>3.38</c:v>
                </c:pt>
                <c:pt idx="6914">
                  <c:v>3.407</c:v>
                </c:pt>
                <c:pt idx="6915">
                  <c:v>3.3839999999999999</c:v>
                </c:pt>
                <c:pt idx="6916">
                  <c:v>3.4409999999999998</c:v>
                </c:pt>
                <c:pt idx="6919">
                  <c:v>3.427</c:v>
                </c:pt>
                <c:pt idx="6920">
                  <c:v>3.399</c:v>
                </c:pt>
                <c:pt idx="6921">
                  <c:v>3.3719999999999999</c:v>
                </c:pt>
                <c:pt idx="6922">
                  <c:v>3.39</c:v>
                </c:pt>
                <c:pt idx="6923">
                  <c:v>3.3610000000000002</c:v>
                </c:pt>
                <c:pt idx="6926">
                  <c:v>3.3519999999999999</c:v>
                </c:pt>
                <c:pt idx="6927">
                  <c:v>3.371</c:v>
                </c:pt>
                <c:pt idx="6928">
                  <c:v>3.3980000000000001</c:v>
                </c:pt>
                <c:pt idx="6929">
                  <c:v>3.3860000000000001</c:v>
                </c:pt>
                <c:pt idx="6930">
                  <c:v>3.3490000000000002</c:v>
                </c:pt>
                <c:pt idx="6934">
                  <c:v>3.3519999999999999</c:v>
                </c:pt>
                <c:pt idx="6935">
                  <c:v>3.3090000000000002</c:v>
                </c:pt>
                <c:pt idx="6936">
                  <c:v>3.3260000000000001</c:v>
                </c:pt>
                <c:pt idx="6937">
                  <c:v>3.286</c:v>
                </c:pt>
                <c:pt idx="6940">
                  <c:v>3.3450000000000002</c:v>
                </c:pt>
                <c:pt idx="6941">
                  <c:v>3.3359999999999999</c:v>
                </c:pt>
                <c:pt idx="6942">
                  <c:v>3.2919999999999998</c:v>
                </c:pt>
                <c:pt idx="6943">
                  <c:v>3.282</c:v>
                </c:pt>
                <c:pt idx="6944">
                  <c:v>3.2719999999999998</c:v>
                </c:pt>
                <c:pt idx="6947">
                  <c:v>3.254</c:v>
                </c:pt>
                <c:pt idx="6948">
                  <c:v>3.2789999999999999</c:v>
                </c:pt>
                <c:pt idx="6949">
                  <c:v>3.2989999999999999</c:v>
                </c:pt>
                <c:pt idx="6950">
                  <c:v>3.2669999999999999</c:v>
                </c:pt>
                <c:pt idx="6951">
                  <c:v>3.258</c:v>
                </c:pt>
                <c:pt idx="6954">
                  <c:v>3.2730000000000001</c:v>
                </c:pt>
                <c:pt idx="6955">
                  <c:v>3.2709999999999999</c:v>
                </c:pt>
                <c:pt idx="6956">
                  <c:v>3.2829999999999999</c:v>
                </c:pt>
                <c:pt idx="6957">
                  <c:v>3.3460000000000001</c:v>
                </c:pt>
                <c:pt idx="6958">
                  <c:v>3.3740000000000001</c:v>
                </c:pt>
                <c:pt idx="6961">
                  <c:v>3.3860000000000001</c:v>
                </c:pt>
                <c:pt idx="6962">
                  <c:v>3.3919999999999999</c:v>
                </c:pt>
                <c:pt idx="6963">
                  <c:v>3.4209999999999998</c:v>
                </c:pt>
                <c:pt idx="6964">
                  <c:v>3.46</c:v>
                </c:pt>
                <c:pt idx="6965">
                  <c:v>3.5070000000000001</c:v>
                </c:pt>
                <c:pt idx="6968">
                  <c:v>3.4870000000000001</c:v>
                </c:pt>
                <c:pt idx="6969">
                  <c:v>3.4860000000000002</c:v>
                </c:pt>
                <c:pt idx="6970">
                  <c:v>3.5190000000000001</c:v>
                </c:pt>
                <c:pt idx="6971">
                  <c:v>3.5379999999999998</c:v>
                </c:pt>
                <c:pt idx="6972">
                  <c:v>3.5049999999999999</c:v>
                </c:pt>
                <c:pt idx="6975">
                  <c:v>3.508</c:v>
                </c:pt>
                <c:pt idx="6976">
                  <c:v>3.524</c:v>
                </c:pt>
                <c:pt idx="6977">
                  <c:v>3.5449999999999999</c:v>
                </c:pt>
                <c:pt idx="6978">
                  <c:v>3.5070000000000001</c:v>
                </c:pt>
                <c:pt idx="6979">
                  <c:v>3.468</c:v>
                </c:pt>
                <c:pt idx="6982">
                  <c:v>3.512</c:v>
                </c:pt>
                <c:pt idx="6983">
                  <c:v>3.5259999999999998</c:v>
                </c:pt>
                <c:pt idx="6984">
                  <c:v>3.4940000000000002</c:v>
                </c:pt>
                <c:pt idx="6985">
                  <c:v>3.532</c:v>
                </c:pt>
                <c:pt idx="6986">
                  <c:v>3.4860000000000002</c:v>
                </c:pt>
                <c:pt idx="6989">
                  <c:v>3.468</c:v>
                </c:pt>
                <c:pt idx="6990">
                  <c:v>3.4809999999999999</c:v>
                </c:pt>
                <c:pt idx="6991">
                  <c:v>3.46</c:v>
                </c:pt>
                <c:pt idx="6992">
                  <c:v>3.5059999999999998</c:v>
                </c:pt>
                <c:pt idx="6993">
                  <c:v>3.5259999999999998</c:v>
                </c:pt>
                <c:pt idx="6996">
                  <c:v>3.536</c:v>
                </c:pt>
                <c:pt idx="6997">
                  <c:v>3.52</c:v>
                </c:pt>
                <c:pt idx="6998">
                  <c:v>3.54</c:v>
                </c:pt>
                <c:pt idx="6999">
                  <c:v>3.5960000000000001</c:v>
                </c:pt>
                <c:pt idx="7000">
                  <c:v>3.6230000000000002</c:v>
                </c:pt>
                <c:pt idx="7003">
                  <c:v>3.617</c:v>
                </c:pt>
                <c:pt idx="7004">
                  <c:v>3.6240000000000001</c:v>
                </c:pt>
                <c:pt idx="7005">
                  <c:v>3.66</c:v>
                </c:pt>
                <c:pt idx="7006">
                  <c:v>3.6760000000000002</c:v>
                </c:pt>
                <c:pt idx="7007">
                  <c:v>3.702</c:v>
                </c:pt>
                <c:pt idx="7010">
                  <c:v>3.7120000000000002</c:v>
                </c:pt>
                <c:pt idx="7011">
                  <c:v>3.6819999999999999</c:v>
                </c:pt>
                <c:pt idx="7012">
                  <c:v>3.6840000000000002</c:v>
                </c:pt>
                <c:pt idx="7013">
                  <c:v>3.6829999999999998</c:v>
                </c:pt>
                <c:pt idx="7014">
                  <c:v>3.7069999999999999</c:v>
                </c:pt>
                <c:pt idx="7017">
                  <c:v>3.6949999999999998</c:v>
                </c:pt>
                <c:pt idx="7018">
                  <c:v>3.7029999999999998</c:v>
                </c:pt>
                <c:pt idx="7019">
                  <c:v>3.6720000000000002</c:v>
                </c:pt>
                <c:pt idx="7020">
                  <c:v>3.6890000000000001</c:v>
                </c:pt>
                <c:pt idx="7021">
                  <c:v>3.6760000000000002</c:v>
                </c:pt>
                <c:pt idx="7024">
                  <c:v>3.665</c:v>
                </c:pt>
                <c:pt idx="7025">
                  <c:v>3.7450000000000001</c:v>
                </c:pt>
                <c:pt idx="7026">
                  <c:v>3.7949999999999999</c:v>
                </c:pt>
                <c:pt idx="7027">
                  <c:v>3.8090000000000002</c:v>
                </c:pt>
                <c:pt idx="7028">
                  <c:v>3.8090000000000002</c:v>
                </c:pt>
                <c:pt idx="7031">
                  <c:v>3.867</c:v>
                </c:pt>
                <c:pt idx="7032">
                  <c:v>3.8690000000000002</c:v>
                </c:pt>
                <c:pt idx="7033">
                  <c:v>3.899</c:v>
                </c:pt>
                <c:pt idx="7034">
                  <c:v>3.9260000000000002</c:v>
                </c:pt>
                <c:pt idx="7035">
                  <c:v>3.9279999999999999</c:v>
                </c:pt>
                <c:pt idx="7038">
                  <c:v>3.9359999999999999</c:v>
                </c:pt>
                <c:pt idx="7039">
                  <c:v>3.9119999999999999</c:v>
                </c:pt>
                <c:pt idx="7040">
                  <c:v>3.8980000000000001</c:v>
                </c:pt>
                <c:pt idx="7041">
                  <c:v>3.9780000000000002</c:v>
                </c:pt>
                <c:pt idx="7046">
                  <c:v>3.9780000000000002</c:v>
                </c:pt>
                <c:pt idx="7047">
                  <c:v>3.9780000000000002</c:v>
                </c:pt>
                <c:pt idx="7048">
                  <c:v>3.964</c:v>
                </c:pt>
                <c:pt idx="7049">
                  <c:v>3.9689999999999999</c:v>
                </c:pt>
                <c:pt idx="7052">
                  <c:v>3.964</c:v>
                </c:pt>
                <c:pt idx="7053">
                  <c:v>4.0330000000000004</c:v>
                </c:pt>
                <c:pt idx="7054">
                  <c:v>4.024</c:v>
                </c:pt>
                <c:pt idx="7055">
                  <c:v>4.0339999999999998</c:v>
                </c:pt>
                <c:pt idx="7056">
                  <c:v>4.0060000000000002</c:v>
                </c:pt>
                <c:pt idx="7060">
                  <c:v>4.016</c:v>
                </c:pt>
                <c:pt idx="7061">
                  <c:v>4.0359999999999996</c:v>
                </c:pt>
                <c:pt idx="7062">
                  <c:v>4.0579999999999998</c:v>
                </c:pt>
                <c:pt idx="7063">
                  <c:v>4.0309999999999997</c:v>
                </c:pt>
                <c:pt idx="7066">
                  <c:v>4.0410000000000004</c:v>
                </c:pt>
                <c:pt idx="7067">
                  <c:v>4.0579999999999998</c:v>
                </c:pt>
                <c:pt idx="7068">
                  <c:v>4.0359999999999996</c:v>
                </c:pt>
                <c:pt idx="7069">
                  <c:v>4.0890000000000004</c:v>
                </c:pt>
                <c:pt idx="7070">
                  <c:v>4.0739999999999998</c:v>
                </c:pt>
                <c:pt idx="7073">
                  <c:v>4.0739999999999998</c:v>
                </c:pt>
                <c:pt idx="7074">
                  <c:v>4.0250000000000004</c:v>
                </c:pt>
                <c:pt idx="7075">
                  <c:v>4.0940000000000003</c:v>
                </c:pt>
                <c:pt idx="7076">
                  <c:v>4.0339999999999998</c:v>
                </c:pt>
                <c:pt idx="7077">
                  <c:v>3.996</c:v>
                </c:pt>
                <c:pt idx="7080">
                  <c:v>3.93</c:v>
                </c:pt>
                <c:pt idx="7081">
                  <c:v>3.9380000000000002</c:v>
                </c:pt>
                <c:pt idx="7082">
                  <c:v>3.91</c:v>
                </c:pt>
                <c:pt idx="7083">
                  <c:v>3.8860000000000001</c:v>
                </c:pt>
                <c:pt idx="7084">
                  <c:v>3.891</c:v>
                </c:pt>
                <c:pt idx="7087">
                  <c:v>3.903</c:v>
                </c:pt>
                <c:pt idx="7088">
                  <c:v>3.9390000000000001</c:v>
                </c:pt>
                <c:pt idx="7089">
                  <c:v>3.9710000000000001</c:v>
                </c:pt>
                <c:pt idx="7090">
                  <c:v>3.999698</c:v>
                </c:pt>
                <c:pt idx="7091">
                  <c:v>3.9430000000000001</c:v>
                </c:pt>
                <c:pt idx="7094">
                  <c:v>3.964</c:v>
                </c:pt>
                <c:pt idx="7095">
                  <c:v>4.0209999999999999</c:v>
                </c:pt>
                <c:pt idx="7096">
                  <c:v>4.0270000000000001</c:v>
                </c:pt>
                <c:pt idx="7097">
                  <c:v>3.9740000000000002</c:v>
                </c:pt>
                <c:pt idx="7098">
                  <c:v>3.9460000000000002</c:v>
                </c:pt>
                <c:pt idx="7101">
                  <c:v>3.9329999999999998</c:v>
                </c:pt>
                <c:pt idx="7102">
                  <c:v>3.899</c:v>
                </c:pt>
                <c:pt idx="7103">
                  <c:v>3.9129999999999998</c:v>
                </c:pt>
                <c:pt idx="7104">
                  <c:v>3.9630000000000001</c:v>
                </c:pt>
                <c:pt idx="7105">
                  <c:v>3.9470000000000001</c:v>
                </c:pt>
                <c:pt idx="7108">
                  <c:v>3.9710000000000001</c:v>
                </c:pt>
                <c:pt idx="7109">
                  <c:v>3.9969999999999999</c:v>
                </c:pt>
                <c:pt idx="7110">
                  <c:v>4.03</c:v>
                </c:pt>
                <c:pt idx="7111">
                  <c:v>4.0469999999999997</c:v>
                </c:pt>
                <c:pt idx="7112">
                  <c:v>4.085</c:v>
                </c:pt>
                <c:pt idx="7115">
                  <c:v>4.0999999999999996</c:v>
                </c:pt>
                <c:pt idx="7116">
                  <c:v>4.0999999999999996</c:v>
                </c:pt>
                <c:pt idx="7117">
                  <c:v>4.1150000000000002</c:v>
                </c:pt>
                <c:pt idx="7118">
                  <c:v>4.0730000000000004</c:v>
                </c:pt>
                <c:pt idx="7119">
                  <c:v>4.0880000000000001</c:v>
                </c:pt>
                <c:pt idx="7122">
                  <c:v>4.0919999999999996</c:v>
                </c:pt>
                <c:pt idx="7123">
                  <c:v>4.0819999999999999</c:v>
                </c:pt>
                <c:pt idx="7124">
                  <c:v>4.1470000000000002</c:v>
                </c:pt>
                <c:pt idx="7125">
                  <c:v>4.1130000000000004</c:v>
                </c:pt>
                <c:pt idx="7126">
                  <c:v>4.0810000000000004</c:v>
                </c:pt>
                <c:pt idx="7129">
                  <c:v>4.0949999999999998</c:v>
                </c:pt>
                <c:pt idx="7130">
                  <c:v>4.07</c:v>
                </c:pt>
                <c:pt idx="7131">
                  <c:v>4.0940000000000003</c:v>
                </c:pt>
                <c:pt idx="7132">
                  <c:v>4.056</c:v>
                </c:pt>
                <c:pt idx="7133">
                  <c:v>3.9889999999999999</c:v>
                </c:pt>
                <c:pt idx="7136">
                  <c:v>4</c:v>
                </c:pt>
                <c:pt idx="7137">
                  <c:v>4.0250000000000004</c:v>
                </c:pt>
                <c:pt idx="7138">
                  <c:v>3.9940000000000002</c:v>
                </c:pt>
                <c:pt idx="7139">
                  <c:v>3.9870000000000001</c:v>
                </c:pt>
                <c:pt idx="7140">
                  <c:v>3.9620000000000002</c:v>
                </c:pt>
                <c:pt idx="7143">
                  <c:v>3.9649999999999999</c:v>
                </c:pt>
                <c:pt idx="7144">
                  <c:v>3.976</c:v>
                </c:pt>
                <c:pt idx="7145">
                  <c:v>3.9929999999999999</c:v>
                </c:pt>
                <c:pt idx="7146">
                  <c:v>3.948</c:v>
                </c:pt>
                <c:pt idx="7147">
                  <c:v>3.9260000000000002</c:v>
                </c:pt>
                <c:pt idx="7150">
                  <c:v>3.9350000000000001</c:v>
                </c:pt>
                <c:pt idx="7151">
                  <c:v>3.9550000000000001</c:v>
                </c:pt>
                <c:pt idx="7152">
                  <c:v>3.9510000000000001</c:v>
                </c:pt>
                <c:pt idx="7153">
                  <c:v>3.9769999999999999</c:v>
                </c:pt>
                <c:pt idx="7154">
                  <c:v>3.915</c:v>
                </c:pt>
                <c:pt idx="7157">
                  <c:v>3.9140000000000001</c:v>
                </c:pt>
                <c:pt idx="7158">
                  <c:v>3.919</c:v>
                </c:pt>
                <c:pt idx="7159">
                  <c:v>3.9350000000000001</c:v>
                </c:pt>
                <c:pt idx="7160">
                  <c:v>3.94</c:v>
                </c:pt>
                <c:pt idx="7161">
                  <c:v>3.98</c:v>
                </c:pt>
                <c:pt idx="7164">
                  <c:v>4.0140000000000002</c:v>
                </c:pt>
                <c:pt idx="7165">
                  <c:v>3.9830000000000001</c:v>
                </c:pt>
                <c:pt idx="7166">
                  <c:v>3.9470000000000001</c:v>
                </c:pt>
                <c:pt idx="7167">
                  <c:v>3.9329999999999998</c:v>
                </c:pt>
                <c:pt idx="7168">
                  <c:v>3.911</c:v>
                </c:pt>
                <c:pt idx="7171">
                  <c:v>3.8780000000000001</c:v>
                </c:pt>
                <c:pt idx="7172">
                  <c:v>3.82</c:v>
                </c:pt>
                <c:pt idx="7173">
                  <c:v>3.8450000000000002</c:v>
                </c:pt>
                <c:pt idx="7174">
                  <c:v>3.8079999999999998</c:v>
                </c:pt>
                <c:pt idx="7175">
                  <c:v>3.8029999999999999</c:v>
                </c:pt>
                <c:pt idx="7178">
                  <c:v>3.8090000000000002</c:v>
                </c:pt>
                <c:pt idx="7179">
                  <c:v>3.8290000000000002</c:v>
                </c:pt>
                <c:pt idx="7180">
                  <c:v>3.8029999999999999</c:v>
                </c:pt>
                <c:pt idx="7181">
                  <c:v>3.7730000000000001</c:v>
                </c:pt>
                <c:pt idx="7182">
                  <c:v>3.7530000000000001</c:v>
                </c:pt>
                <c:pt idx="7185">
                  <c:v>3.7519999999999998</c:v>
                </c:pt>
                <c:pt idx="7186">
                  <c:v>3.7909999999999999</c:v>
                </c:pt>
                <c:pt idx="7187">
                  <c:v>3.8340000000000001</c:v>
                </c:pt>
                <c:pt idx="7188">
                  <c:v>3.8490000000000002</c:v>
                </c:pt>
                <c:pt idx="7189">
                  <c:v>3.798</c:v>
                </c:pt>
                <c:pt idx="7192">
                  <c:v>3.8119999999999998</c:v>
                </c:pt>
                <c:pt idx="7193">
                  <c:v>3.8479999999999999</c:v>
                </c:pt>
                <c:pt idx="7194">
                  <c:v>3.7949999999999999</c:v>
                </c:pt>
                <c:pt idx="7195">
                  <c:v>3.8029999999999999</c:v>
                </c:pt>
                <c:pt idx="7196">
                  <c:v>3.778</c:v>
                </c:pt>
                <c:pt idx="7199">
                  <c:v>3.8410000000000002</c:v>
                </c:pt>
                <c:pt idx="7200">
                  <c:v>3.7949999999999999</c:v>
                </c:pt>
                <c:pt idx="7201">
                  <c:v>3.7810000000000001</c:v>
                </c:pt>
                <c:pt idx="7202">
                  <c:v>3.7749999999999999</c:v>
                </c:pt>
                <c:pt idx="7203">
                  <c:v>3.7120000000000002</c:v>
                </c:pt>
                <c:pt idx="7206">
                  <c:v>3.669</c:v>
                </c:pt>
                <c:pt idx="7207">
                  <c:v>3.6680000000000001</c:v>
                </c:pt>
                <c:pt idx="7208">
                  <c:v>3.6779999999999999</c:v>
                </c:pt>
                <c:pt idx="7209">
                  <c:v>3.706</c:v>
                </c:pt>
                <c:pt idx="7210">
                  <c:v>3.7189999999999999</c:v>
                </c:pt>
                <c:pt idx="7213">
                  <c:v>3.722</c:v>
                </c:pt>
                <c:pt idx="7214">
                  <c:v>3.74</c:v>
                </c:pt>
                <c:pt idx="7215">
                  <c:v>3.7</c:v>
                </c:pt>
                <c:pt idx="7216">
                  <c:v>3.7250000000000001</c:v>
                </c:pt>
                <c:pt idx="7217">
                  <c:v>3.7509999999999999</c:v>
                </c:pt>
                <c:pt idx="7220">
                  <c:v>3.7679999999999998</c:v>
                </c:pt>
                <c:pt idx="7221">
                  <c:v>3.8</c:v>
                </c:pt>
                <c:pt idx="7222">
                  <c:v>3.81</c:v>
                </c:pt>
                <c:pt idx="7223">
                  <c:v>3.8119999999999998</c:v>
                </c:pt>
                <c:pt idx="7224">
                  <c:v>3.8380000000000001</c:v>
                </c:pt>
                <c:pt idx="7227">
                  <c:v>3.8450000000000002</c:v>
                </c:pt>
                <c:pt idx="7228">
                  <c:v>3.8090000000000002</c:v>
                </c:pt>
                <c:pt idx="7229">
                  <c:v>3.82</c:v>
                </c:pt>
                <c:pt idx="7230">
                  <c:v>3.8530000000000002</c:v>
                </c:pt>
                <c:pt idx="7231">
                  <c:v>3.851</c:v>
                </c:pt>
                <c:pt idx="7234">
                  <c:v>3.8860000000000001</c:v>
                </c:pt>
                <c:pt idx="7235">
                  <c:v>3.887</c:v>
                </c:pt>
                <c:pt idx="7236">
                  <c:v>3.89</c:v>
                </c:pt>
                <c:pt idx="7237">
                  <c:v>3.8730000000000002</c:v>
                </c:pt>
                <c:pt idx="7238">
                  <c:v>3.8250000000000002</c:v>
                </c:pt>
                <c:pt idx="7241">
                  <c:v>3.8050000000000002</c:v>
                </c:pt>
                <c:pt idx="7242">
                  <c:v>3.754</c:v>
                </c:pt>
                <c:pt idx="7243">
                  <c:v>3.7267939999999999</c:v>
                </c:pt>
                <c:pt idx="7244">
                  <c:v>3.7589999999999999</c:v>
                </c:pt>
                <c:pt idx="7245">
                  <c:v>3.7749999999999999</c:v>
                </c:pt>
                <c:pt idx="7248">
                  <c:v>3.8079999999999998</c:v>
                </c:pt>
                <c:pt idx="7249">
                  <c:v>3.7549999999999999</c:v>
                </c:pt>
                <c:pt idx="7250">
                  <c:v>3.7639999999999998</c:v>
                </c:pt>
                <c:pt idx="7251">
                  <c:v>3.7549999999999999</c:v>
                </c:pt>
                <c:pt idx="7252">
                  <c:v>3.7269999999999999</c:v>
                </c:pt>
                <c:pt idx="7255">
                  <c:v>3.7450000000000001</c:v>
                </c:pt>
                <c:pt idx="7256">
                  <c:v>3.7330000000000001</c:v>
                </c:pt>
                <c:pt idx="7257">
                  <c:v>3.7530000000000001</c:v>
                </c:pt>
                <c:pt idx="7258">
                  <c:v>3.7610000000000001</c:v>
                </c:pt>
                <c:pt idx="7259">
                  <c:v>3.7360000000000002</c:v>
                </c:pt>
                <c:pt idx="7262">
                  <c:v>3.73</c:v>
                </c:pt>
                <c:pt idx="7263">
                  <c:v>3.726</c:v>
                </c:pt>
                <c:pt idx="7264">
                  <c:v>3.7280000000000002</c:v>
                </c:pt>
                <c:pt idx="7265">
                  <c:v>3.7450000000000001</c:v>
                </c:pt>
                <c:pt idx="7266">
                  <c:v>3.698</c:v>
                </c:pt>
                <c:pt idx="7269">
                  <c:v>3.7360000000000002</c:v>
                </c:pt>
                <c:pt idx="7270">
                  <c:v>3.7170000000000001</c:v>
                </c:pt>
                <c:pt idx="7271">
                  <c:v>3.7160000000000002</c:v>
                </c:pt>
                <c:pt idx="7272">
                  <c:v>3.7080000000000002</c:v>
                </c:pt>
                <c:pt idx="7273">
                  <c:v>3.6640000000000001</c:v>
                </c:pt>
                <c:pt idx="7276">
                  <c:v>3.681</c:v>
                </c:pt>
                <c:pt idx="7277">
                  <c:v>3.6930000000000001</c:v>
                </c:pt>
                <c:pt idx="7278">
                  <c:v>3.7</c:v>
                </c:pt>
                <c:pt idx="7279">
                  <c:v>3.7109999999999999</c:v>
                </c:pt>
                <c:pt idx="7280">
                  <c:v>3.72</c:v>
                </c:pt>
                <c:pt idx="7283">
                  <c:v>3.7570000000000001</c:v>
                </c:pt>
                <c:pt idx="7284">
                  <c:v>3.75</c:v>
                </c:pt>
                <c:pt idx="7285">
                  <c:v>3.754</c:v>
                </c:pt>
                <c:pt idx="7286">
                  <c:v>3.7989999999999999</c:v>
                </c:pt>
                <c:pt idx="7287">
                  <c:v>3.8010000000000002</c:v>
                </c:pt>
                <c:pt idx="7290">
                  <c:v>3.8439999999999999</c:v>
                </c:pt>
                <c:pt idx="7291">
                  <c:v>3.887</c:v>
                </c:pt>
                <c:pt idx="7292">
                  <c:v>3.891</c:v>
                </c:pt>
                <c:pt idx="7293">
                  <c:v>3.9020000000000001</c:v>
                </c:pt>
                <c:pt idx="7294">
                  <c:v>3.9049999999999998</c:v>
                </c:pt>
                <c:pt idx="7299">
                  <c:v>3.9550000000000001</c:v>
                </c:pt>
                <c:pt idx="7300">
                  <c:v>3.988</c:v>
                </c:pt>
                <c:pt idx="7301">
                  <c:v>3.9820000000000002</c:v>
                </c:pt>
                <c:pt idx="7305">
                  <c:v>3.9630000000000001</c:v>
                </c:pt>
                <c:pt idx="7306">
                  <c:v>3.9740000000000002</c:v>
                </c:pt>
                <c:pt idx="7307">
                  <c:v>3.9540000000000002</c:v>
                </c:pt>
                <c:pt idx="7308">
                  <c:v>4.0229999999999997</c:v>
                </c:pt>
                <c:pt idx="7311">
                  <c:v>4.0069999999999997</c:v>
                </c:pt>
                <c:pt idx="7312">
                  <c:v>4.0270000000000001</c:v>
                </c:pt>
                <c:pt idx="7313">
                  <c:v>4.0599999999999996</c:v>
                </c:pt>
                <c:pt idx="7314">
                  <c:v>4.056</c:v>
                </c:pt>
                <c:pt idx="7315">
                  <c:v>4.093</c:v>
                </c:pt>
                <c:pt idx="7318">
                  <c:v>4.093</c:v>
                </c:pt>
                <c:pt idx="7319">
                  <c:v>4.0759999999999996</c:v>
                </c:pt>
                <c:pt idx="7320">
                  <c:v>4.08</c:v>
                </c:pt>
                <c:pt idx="7321">
                  <c:v>4.1130000000000004</c:v>
                </c:pt>
                <c:pt idx="7322">
                  <c:v>4.0960000000000001</c:v>
                </c:pt>
                <c:pt idx="7325">
                  <c:v>4.0599999999999996</c:v>
                </c:pt>
                <c:pt idx="7326">
                  <c:v>4.0640000000000001</c:v>
                </c:pt>
                <c:pt idx="7327">
                  <c:v>4.0810000000000004</c:v>
                </c:pt>
                <c:pt idx="7328">
                  <c:v>4.1130000000000004</c:v>
                </c:pt>
                <c:pt idx="7329">
                  <c:v>4.1360000000000001</c:v>
                </c:pt>
                <c:pt idx="7332">
                  <c:v>4.16</c:v>
                </c:pt>
                <c:pt idx="7333">
                  <c:v>4.1580000000000004</c:v>
                </c:pt>
                <c:pt idx="7334">
                  <c:v>4.1399999999999997</c:v>
                </c:pt>
                <c:pt idx="7335">
                  <c:v>4.1269999999999998</c:v>
                </c:pt>
                <c:pt idx="7336">
                  <c:v>4.1059999999999999</c:v>
                </c:pt>
                <c:pt idx="7339">
                  <c:v>4.0759999999999996</c:v>
                </c:pt>
                <c:pt idx="7340">
                  <c:v>4.08</c:v>
                </c:pt>
                <c:pt idx="7341">
                  <c:v>4.077</c:v>
                </c:pt>
                <c:pt idx="7342">
                  <c:v>4.09</c:v>
                </c:pt>
                <c:pt idx="7343">
                  <c:v>4.1340000000000003</c:v>
                </c:pt>
                <c:pt idx="7346">
                  <c:v>4.1500000000000004</c:v>
                </c:pt>
                <c:pt idx="7347">
                  <c:v>4.1669999999999998</c:v>
                </c:pt>
                <c:pt idx="7348">
                  <c:v>4.1269999999999998</c:v>
                </c:pt>
                <c:pt idx="7349">
                  <c:v>4.0919999999999996</c:v>
                </c:pt>
                <c:pt idx="7350">
                  <c:v>4.093</c:v>
                </c:pt>
                <c:pt idx="7353">
                  <c:v>4.1070000000000002</c:v>
                </c:pt>
                <c:pt idx="7354">
                  <c:v>4.1260000000000003</c:v>
                </c:pt>
                <c:pt idx="7355">
                  <c:v>4.0990000000000002</c:v>
                </c:pt>
                <c:pt idx="7356">
                  <c:v>4.1180000000000003</c:v>
                </c:pt>
                <c:pt idx="7357">
                  <c:v>4.0890000000000004</c:v>
                </c:pt>
                <c:pt idx="7360">
                  <c:v>4.0469999999999997</c:v>
                </c:pt>
                <c:pt idx="7361">
                  <c:v>4.0133960000000002</c:v>
                </c:pt>
                <c:pt idx="7362">
                  <c:v>4.0010000000000003</c:v>
                </c:pt>
                <c:pt idx="7363">
                  <c:v>3.9990000000000001</c:v>
                </c:pt>
                <c:pt idx="7364">
                  <c:v>3.9870000000000001</c:v>
                </c:pt>
                <c:pt idx="7367">
                  <c:v>3.9620000000000002</c:v>
                </c:pt>
                <c:pt idx="7368">
                  <c:v>3.964</c:v>
                </c:pt>
                <c:pt idx="7369">
                  <c:v>3.9729999999999999</c:v>
                </c:pt>
                <c:pt idx="7370">
                  <c:v>3.9750000000000001</c:v>
                </c:pt>
                <c:pt idx="7371">
                  <c:v>3.9980000000000002</c:v>
                </c:pt>
                <c:pt idx="7374">
                  <c:v>3.9689999999999999</c:v>
                </c:pt>
                <c:pt idx="7375">
                  <c:v>3.9529999999999998</c:v>
                </c:pt>
                <c:pt idx="7376">
                  <c:v>3.9279999999999999</c:v>
                </c:pt>
                <c:pt idx="7377">
                  <c:v>3.9449999999999998</c:v>
                </c:pt>
                <c:pt idx="7378">
                  <c:v>3.948</c:v>
                </c:pt>
                <c:pt idx="7381">
                  <c:v>3.972</c:v>
                </c:pt>
                <c:pt idx="7382">
                  <c:v>3.9529999999999998</c:v>
                </c:pt>
                <c:pt idx="7383">
                  <c:v>3.976</c:v>
                </c:pt>
                <c:pt idx="7384">
                  <c:v>3.9790000000000001</c:v>
                </c:pt>
                <c:pt idx="7385">
                  <c:v>4.0469999999999997</c:v>
                </c:pt>
                <c:pt idx="7388">
                  <c:v>4.0389999999999997</c:v>
                </c:pt>
                <c:pt idx="7389">
                  <c:v>4.0609999999999999</c:v>
                </c:pt>
                <c:pt idx="7390">
                  <c:v>4.0819999999999999</c:v>
                </c:pt>
                <c:pt idx="7391">
                  <c:v>4.0990000000000002</c:v>
                </c:pt>
                <c:pt idx="7392">
                  <c:v>4.12</c:v>
                </c:pt>
                <c:pt idx="7395">
                  <c:v>4.1159999999999997</c:v>
                </c:pt>
                <c:pt idx="7396">
                  <c:v>4.1420000000000003</c:v>
                </c:pt>
                <c:pt idx="7397">
                  <c:v>4.1159999999999997</c:v>
                </c:pt>
                <c:pt idx="7398">
                  <c:v>4.1399999999999997</c:v>
                </c:pt>
                <c:pt idx="7403">
                  <c:v>4.1740000000000004</c:v>
                </c:pt>
                <c:pt idx="7404">
                  <c:v>4.1890000000000001</c:v>
                </c:pt>
                <c:pt idx="7405">
                  <c:v>4.2239430000000002</c:v>
                </c:pt>
                <c:pt idx="7406">
                  <c:v>4.2770000000000001</c:v>
                </c:pt>
                <c:pt idx="7409">
                  <c:v>4.2530000000000001</c:v>
                </c:pt>
                <c:pt idx="7410">
                  <c:v>4.2320000000000002</c:v>
                </c:pt>
                <c:pt idx="7411">
                  <c:v>4.1989999999999998</c:v>
                </c:pt>
                <c:pt idx="7412">
                  <c:v>4.2350000000000003</c:v>
                </c:pt>
                <c:pt idx="7413">
                  <c:v>4.2539999999999996</c:v>
                </c:pt>
                <c:pt idx="7416">
                  <c:v>4.2359999999999998</c:v>
                </c:pt>
                <c:pt idx="7417">
                  <c:v>4.2060000000000004</c:v>
                </c:pt>
                <c:pt idx="7418">
                  <c:v>4.2309999999999999</c:v>
                </c:pt>
                <c:pt idx="7419">
                  <c:v>4.25</c:v>
                </c:pt>
                <c:pt idx="7420">
                  <c:v>4.2679999999999998</c:v>
                </c:pt>
                <c:pt idx="7423">
                  <c:v>4.2089999999999996</c:v>
                </c:pt>
                <c:pt idx="7425">
                  <c:v>4.2480000000000002</c:v>
                </c:pt>
                <c:pt idx="7426">
                  <c:v>4.2670000000000003</c:v>
                </c:pt>
                <c:pt idx="7427">
                  <c:v>4.2439999999999998</c:v>
                </c:pt>
                <c:pt idx="7430">
                  <c:v>4.2569999999999997</c:v>
                </c:pt>
                <c:pt idx="7431">
                  <c:v>4.239147</c:v>
                </c:pt>
                <c:pt idx="7432">
                  <c:v>4.2519999999999998</c:v>
                </c:pt>
                <c:pt idx="7433">
                  <c:v>4.2539999999999996</c:v>
                </c:pt>
                <c:pt idx="7434">
                  <c:v>4.234</c:v>
                </c:pt>
                <c:pt idx="7437">
                  <c:v>4.2930000000000001</c:v>
                </c:pt>
                <c:pt idx="7438">
                  <c:v>4.3390000000000004</c:v>
                </c:pt>
                <c:pt idx="7439">
                  <c:v>4.3490000000000002</c:v>
                </c:pt>
                <c:pt idx="7440">
                  <c:v>4.3565129999999996</c:v>
                </c:pt>
                <c:pt idx="7441">
                  <c:v>4.3479999999999999</c:v>
                </c:pt>
                <c:pt idx="7444">
                  <c:v>4.3719999999999999</c:v>
                </c:pt>
                <c:pt idx="7445">
                  <c:v>4.3739999999999997</c:v>
                </c:pt>
                <c:pt idx="7446">
                  <c:v>4.3920000000000003</c:v>
                </c:pt>
                <c:pt idx="7447">
                  <c:v>4.4130000000000003</c:v>
                </c:pt>
                <c:pt idx="7448">
                  <c:v>4.4180000000000001</c:v>
                </c:pt>
                <c:pt idx="7451">
                  <c:v>4.4320000000000004</c:v>
                </c:pt>
                <c:pt idx="7452">
                  <c:v>4.4279999999999999</c:v>
                </c:pt>
                <c:pt idx="7453">
                  <c:v>4.4329999999999998</c:v>
                </c:pt>
                <c:pt idx="7454">
                  <c:v>4.468</c:v>
                </c:pt>
                <c:pt idx="7455">
                  <c:v>4.4870000000000001</c:v>
                </c:pt>
                <c:pt idx="7458">
                  <c:v>4.484</c:v>
                </c:pt>
                <c:pt idx="7459">
                  <c:v>4.5270000000000001</c:v>
                </c:pt>
                <c:pt idx="7460">
                  <c:v>4.5090000000000003</c:v>
                </c:pt>
                <c:pt idx="7461">
                  <c:v>4.5679999999999996</c:v>
                </c:pt>
                <c:pt idx="7462">
                  <c:v>4.6050000000000004</c:v>
                </c:pt>
                <c:pt idx="7465">
                  <c:v>4.5960000000000001</c:v>
                </c:pt>
                <c:pt idx="7466">
                  <c:v>4.6550000000000002</c:v>
                </c:pt>
                <c:pt idx="7467">
                  <c:v>4.6760000000000002</c:v>
                </c:pt>
                <c:pt idx="7468">
                  <c:v>4.6559999999999997</c:v>
                </c:pt>
                <c:pt idx="7469">
                  <c:v>4.6829999999999998</c:v>
                </c:pt>
                <c:pt idx="7472">
                  <c:v>4.7089999999999996</c:v>
                </c:pt>
                <c:pt idx="7473">
                  <c:v>4.6660000000000004</c:v>
                </c:pt>
                <c:pt idx="7474">
                  <c:v>4.6890000000000001</c:v>
                </c:pt>
                <c:pt idx="7475">
                  <c:v>4.6740000000000004</c:v>
                </c:pt>
                <c:pt idx="7476">
                  <c:v>4.6920000000000002</c:v>
                </c:pt>
                <c:pt idx="7479">
                  <c:v>4.6660000000000004</c:v>
                </c:pt>
                <c:pt idx="7480">
                  <c:v>4.6379999999999999</c:v>
                </c:pt>
                <c:pt idx="7481">
                  <c:v>4.5919999999999996</c:v>
                </c:pt>
                <c:pt idx="7482">
                  <c:v>4.6040000000000001</c:v>
                </c:pt>
                <c:pt idx="7483">
                  <c:v>4.6219999999999999</c:v>
                </c:pt>
                <c:pt idx="7486">
                  <c:v>4.5590000000000002</c:v>
                </c:pt>
                <c:pt idx="7487">
                  <c:v>4.5890000000000004</c:v>
                </c:pt>
                <c:pt idx="7488">
                  <c:v>4.6459999999999999</c:v>
                </c:pt>
                <c:pt idx="7489">
                  <c:v>4.6989999999999998</c:v>
                </c:pt>
                <c:pt idx="7490">
                  <c:v>4.7359999999999998</c:v>
                </c:pt>
                <c:pt idx="7493">
                  <c:v>4.7380000000000004</c:v>
                </c:pt>
                <c:pt idx="7494">
                  <c:v>4.6479999999999997</c:v>
                </c:pt>
                <c:pt idx="7495">
                  <c:v>4.6269999999999998</c:v>
                </c:pt>
                <c:pt idx="7496">
                  <c:v>4.6719999999999997</c:v>
                </c:pt>
                <c:pt idx="7497">
                  <c:v>4.6719999999999997</c:v>
                </c:pt>
                <c:pt idx="7500">
                  <c:v>4.6680000000000001</c:v>
                </c:pt>
                <c:pt idx="7501">
                  <c:v>4.67</c:v>
                </c:pt>
                <c:pt idx="7502">
                  <c:v>4.62</c:v>
                </c:pt>
                <c:pt idx="7503">
                  <c:v>4.6059999999999999</c:v>
                </c:pt>
                <c:pt idx="7504">
                  <c:v>4.5049999999999999</c:v>
                </c:pt>
                <c:pt idx="7507">
                  <c:v>4.49</c:v>
                </c:pt>
                <c:pt idx="7508">
                  <c:v>4.5010000000000003</c:v>
                </c:pt>
                <c:pt idx="7509">
                  <c:v>4.4740000000000002</c:v>
                </c:pt>
                <c:pt idx="7510">
                  <c:v>4.4379999999999997</c:v>
                </c:pt>
                <c:pt idx="7511">
                  <c:v>4.4210000000000003</c:v>
                </c:pt>
                <c:pt idx="7514">
                  <c:v>4.3929999999999998</c:v>
                </c:pt>
                <c:pt idx="7515">
                  <c:v>4.452</c:v>
                </c:pt>
                <c:pt idx="7516">
                  <c:v>4.4450000000000003</c:v>
                </c:pt>
                <c:pt idx="7517">
                  <c:v>4.4669999999999996</c:v>
                </c:pt>
                <c:pt idx="7518">
                  <c:v>4.415</c:v>
                </c:pt>
                <c:pt idx="7521">
                  <c:v>4.4109999999999996</c:v>
                </c:pt>
                <c:pt idx="7522">
                  <c:v>4.4370000000000003</c:v>
                </c:pt>
                <c:pt idx="7523">
                  <c:v>4.5140000000000002</c:v>
                </c:pt>
                <c:pt idx="7524">
                  <c:v>4.4589999999999996</c:v>
                </c:pt>
                <c:pt idx="7525">
                  <c:v>4.4320000000000004</c:v>
                </c:pt>
                <c:pt idx="7528">
                  <c:v>4.4589999999999996</c:v>
                </c:pt>
                <c:pt idx="7529">
                  <c:v>4.444</c:v>
                </c:pt>
                <c:pt idx="7530">
                  <c:v>4.4142520000000003</c:v>
                </c:pt>
                <c:pt idx="7531">
                  <c:v>4.3390000000000004</c:v>
                </c:pt>
                <c:pt idx="7532">
                  <c:v>4.3559999999999999</c:v>
                </c:pt>
                <c:pt idx="7535">
                  <c:v>4.3630000000000004</c:v>
                </c:pt>
                <c:pt idx="7536">
                  <c:v>4.2930000000000001</c:v>
                </c:pt>
                <c:pt idx="7537">
                  <c:v>4.3819999999999997</c:v>
                </c:pt>
                <c:pt idx="7538">
                  <c:v>4.3710000000000004</c:v>
                </c:pt>
                <c:pt idx="7539">
                  <c:v>4.3419999999999996</c:v>
                </c:pt>
                <c:pt idx="7542">
                  <c:v>4.343</c:v>
                </c:pt>
                <c:pt idx="7543">
                  <c:v>4.319</c:v>
                </c:pt>
                <c:pt idx="7544">
                  <c:v>4.2869999999999999</c:v>
                </c:pt>
                <c:pt idx="7545">
                  <c:v>4.3129999999999997</c:v>
                </c:pt>
                <c:pt idx="7546">
                  <c:v>4.3390000000000004</c:v>
                </c:pt>
                <c:pt idx="7549">
                  <c:v>4.3540000000000001</c:v>
                </c:pt>
                <c:pt idx="7550">
                  <c:v>4.3540000000000001</c:v>
                </c:pt>
                <c:pt idx="7551">
                  <c:v>4.3040000000000003</c:v>
                </c:pt>
                <c:pt idx="7552">
                  <c:v>4.3070000000000004</c:v>
                </c:pt>
                <c:pt idx="7553">
                  <c:v>4.2380000000000004</c:v>
                </c:pt>
                <c:pt idx="7556">
                  <c:v>4.2380000000000004</c:v>
                </c:pt>
                <c:pt idx="7557">
                  <c:v>4.2460000000000004</c:v>
                </c:pt>
                <c:pt idx="7558">
                  <c:v>4.2649999999999997</c:v>
                </c:pt>
                <c:pt idx="7559">
                  <c:v>4.3019999999999996</c:v>
                </c:pt>
                <c:pt idx="7560">
                  <c:v>4.2880000000000003</c:v>
                </c:pt>
                <c:pt idx="7563">
                  <c:v>4.29</c:v>
                </c:pt>
                <c:pt idx="7564">
                  <c:v>4.3440000000000003</c:v>
                </c:pt>
                <c:pt idx="7565">
                  <c:v>4.3730000000000002</c:v>
                </c:pt>
                <c:pt idx="7566">
                  <c:v>4.431</c:v>
                </c:pt>
                <c:pt idx="7567">
                  <c:v>4.4640000000000004</c:v>
                </c:pt>
                <c:pt idx="7570">
                  <c:v>4.4640000000000004</c:v>
                </c:pt>
                <c:pt idx="7571">
                  <c:v>4.4480000000000004</c:v>
                </c:pt>
                <c:pt idx="7572">
                  <c:v>4.4889999999999999</c:v>
                </c:pt>
                <c:pt idx="7573">
                  <c:v>4.4930000000000003</c:v>
                </c:pt>
                <c:pt idx="7574">
                  <c:v>4.4412190000000002</c:v>
                </c:pt>
                <c:pt idx="7577">
                  <c:v>4.4400000000000004</c:v>
                </c:pt>
                <c:pt idx="7578">
                  <c:v>4.4349999999999996</c:v>
                </c:pt>
                <c:pt idx="7579">
                  <c:v>4.4290000000000003</c:v>
                </c:pt>
                <c:pt idx="7580">
                  <c:v>4.4029999999999996</c:v>
                </c:pt>
                <c:pt idx="7581">
                  <c:v>4.4429999999999996</c:v>
                </c:pt>
                <c:pt idx="7584">
                  <c:v>4.4530000000000003</c:v>
                </c:pt>
                <c:pt idx="7585">
                  <c:v>4.4029999999999996</c:v>
                </c:pt>
                <c:pt idx="7586">
                  <c:v>4.4569999999999999</c:v>
                </c:pt>
                <c:pt idx="7587">
                  <c:v>4.5019999999999998</c:v>
                </c:pt>
                <c:pt idx="7588">
                  <c:v>4.5019999999999998</c:v>
                </c:pt>
                <c:pt idx="7591">
                  <c:v>4.5289999999999999</c:v>
                </c:pt>
                <c:pt idx="7592">
                  <c:v>4.5220000000000002</c:v>
                </c:pt>
                <c:pt idx="7593">
                  <c:v>4.5090000000000003</c:v>
                </c:pt>
                <c:pt idx="7594">
                  <c:v>4.4390000000000001</c:v>
                </c:pt>
                <c:pt idx="7595">
                  <c:v>4.3490000000000002</c:v>
                </c:pt>
                <c:pt idx="7598">
                  <c:v>4.2960000000000003</c:v>
                </c:pt>
                <c:pt idx="7599">
                  <c:v>4.3140000000000001</c:v>
                </c:pt>
                <c:pt idx="7600">
                  <c:v>4.282</c:v>
                </c:pt>
                <c:pt idx="7601">
                  <c:v>4.2789999999999999</c:v>
                </c:pt>
                <c:pt idx="7602">
                  <c:v>4.3129999999999997</c:v>
                </c:pt>
                <c:pt idx="7605">
                  <c:v>4.2949999999999999</c:v>
                </c:pt>
                <c:pt idx="7606">
                  <c:v>4.2990000000000004</c:v>
                </c:pt>
                <c:pt idx="7607">
                  <c:v>4.3579999999999997</c:v>
                </c:pt>
                <c:pt idx="7608">
                  <c:v>4.3310000000000004</c:v>
                </c:pt>
                <c:pt idx="7609">
                  <c:v>4.282</c:v>
                </c:pt>
                <c:pt idx="7612">
                  <c:v>4.2869999999999999</c:v>
                </c:pt>
                <c:pt idx="7613">
                  <c:v>4.3120000000000003</c:v>
                </c:pt>
                <c:pt idx="7614">
                  <c:v>4.266</c:v>
                </c:pt>
                <c:pt idx="7615">
                  <c:v>4.2560000000000002</c:v>
                </c:pt>
                <c:pt idx="7616">
                  <c:v>4.2240000000000002</c:v>
                </c:pt>
                <c:pt idx="7619">
                  <c:v>4.2169999999999996</c:v>
                </c:pt>
                <c:pt idx="7620">
                  <c:v>4.2460000000000004</c:v>
                </c:pt>
                <c:pt idx="7621">
                  <c:v>4.266</c:v>
                </c:pt>
                <c:pt idx="7622">
                  <c:v>4.2439999999999998</c:v>
                </c:pt>
                <c:pt idx="7623">
                  <c:v>4.2290000000000001</c:v>
                </c:pt>
                <c:pt idx="7626">
                  <c:v>4.1900000000000004</c:v>
                </c:pt>
                <c:pt idx="7627">
                  <c:v>4.1920000000000002</c:v>
                </c:pt>
                <c:pt idx="7628">
                  <c:v>4.157</c:v>
                </c:pt>
                <c:pt idx="7629">
                  <c:v>4.1550000000000002</c:v>
                </c:pt>
                <c:pt idx="7630">
                  <c:v>4.1710000000000003</c:v>
                </c:pt>
                <c:pt idx="7633">
                  <c:v>4.1589999999999998</c:v>
                </c:pt>
                <c:pt idx="7634">
                  <c:v>4.1559999999999997</c:v>
                </c:pt>
                <c:pt idx="7635">
                  <c:v>4.2290000000000001</c:v>
                </c:pt>
                <c:pt idx="7636">
                  <c:v>4.1959999999999997</c:v>
                </c:pt>
                <c:pt idx="7637">
                  <c:v>4.2450000000000001</c:v>
                </c:pt>
                <c:pt idx="7640">
                  <c:v>4.2110000000000003</c:v>
                </c:pt>
                <c:pt idx="7641">
                  <c:v>4.1500000000000004</c:v>
                </c:pt>
                <c:pt idx="7642">
                  <c:v>4.16</c:v>
                </c:pt>
                <c:pt idx="7643">
                  <c:v>4.202</c:v>
                </c:pt>
                <c:pt idx="7644">
                  <c:v>4.2990000000000004</c:v>
                </c:pt>
                <c:pt idx="7647">
                  <c:v>4.3639999999999999</c:v>
                </c:pt>
                <c:pt idx="7648">
                  <c:v>4.3470000000000004</c:v>
                </c:pt>
                <c:pt idx="7649">
                  <c:v>4.4210000000000003</c:v>
                </c:pt>
                <c:pt idx="7650">
                  <c:v>4.4109999999999996</c:v>
                </c:pt>
                <c:pt idx="7651">
                  <c:v>4.3970000000000002</c:v>
                </c:pt>
                <c:pt idx="7654">
                  <c:v>4.4059999999999997</c:v>
                </c:pt>
                <c:pt idx="7655">
                  <c:v>4.415</c:v>
                </c:pt>
                <c:pt idx="7656">
                  <c:v>4.4189999999999996</c:v>
                </c:pt>
                <c:pt idx="7657">
                  <c:v>4.3739999999999997</c:v>
                </c:pt>
                <c:pt idx="7658">
                  <c:v>4.423</c:v>
                </c:pt>
                <c:pt idx="7661">
                  <c:v>4.4329999999999998</c:v>
                </c:pt>
                <c:pt idx="7664">
                  <c:v>4.4619999999999997</c:v>
                </c:pt>
                <c:pt idx="7665">
                  <c:v>4.4139999999999997</c:v>
                </c:pt>
                <c:pt idx="7668">
                  <c:v>4.42</c:v>
                </c:pt>
                <c:pt idx="7670">
                  <c:v>4.3259999999999996</c:v>
                </c:pt>
                <c:pt idx="7671">
                  <c:v>4.3079999999999998</c:v>
                </c:pt>
                <c:pt idx="7672">
                  <c:v>4.2409999999999997</c:v>
                </c:pt>
                <c:pt idx="7675">
                  <c:v>4.226</c:v>
                </c:pt>
                <c:pt idx="7676">
                  <c:v>4.2709999999999999</c:v>
                </c:pt>
                <c:pt idx="7677">
                  <c:v>4.2089999999999996</c:v>
                </c:pt>
                <c:pt idx="7678">
                  <c:v>4.2060000000000004</c:v>
                </c:pt>
                <c:pt idx="7679">
                  <c:v>4.2009999999999996</c:v>
                </c:pt>
                <c:pt idx="7682">
                  <c:v>4.1669999999999998</c:v>
                </c:pt>
                <c:pt idx="7683">
                  <c:v>4.1239999999999997</c:v>
                </c:pt>
                <c:pt idx="7684">
                  <c:v>4.0999999999999996</c:v>
                </c:pt>
                <c:pt idx="7685">
                  <c:v>4.0810000000000004</c:v>
                </c:pt>
                <c:pt idx="7686">
                  <c:v>4.0940000000000003</c:v>
                </c:pt>
                <c:pt idx="7689">
                  <c:v>4.0259999999999998</c:v>
                </c:pt>
                <c:pt idx="7690">
                  <c:v>4.1150000000000002</c:v>
                </c:pt>
                <c:pt idx="7691">
                  <c:v>4.0229999999999997</c:v>
                </c:pt>
                <c:pt idx="7692">
                  <c:v>4.0919999999999996</c:v>
                </c:pt>
                <c:pt idx="7693">
                  <c:v>4.1109999999999998</c:v>
                </c:pt>
                <c:pt idx="7696">
                  <c:v>4.0599999999999996</c:v>
                </c:pt>
                <c:pt idx="7697">
                  <c:v>4.1070000000000002</c:v>
                </c:pt>
                <c:pt idx="7698">
                  <c:v>4.1420000000000003</c:v>
                </c:pt>
                <c:pt idx="7699">
                  <c:v>4.069</c:v>
                </c:pt>
                <c:pt idx="7700">
                  <c:v>4.04</c:v>
                </c:pt>
                <c:pt idx="7703">
                  <c:v>4.0419999999999998</c:v>
                </c:pt>
                <c:pt idx="7704">
                  <c:v>3.9649999999999999</c:v>
                </c:pt>
                <c:pt idx="7705">
                  <c:v>4.0090000000000003</c:v>
                </c:pt>
                <c:pt idx="7706">
                  <c:v>4.0140000000000002</c:v>
                </c:pt>
                <c:pt idx="7707">
                  <c:v>3.9689999999999999</c:v>
                </c:pt>
                <c:pt idx="7710">
                  <c:v>3.956</c:v>
                </c:pt>
                <c:pt idx="7711">
                  <c:v>4.0549999999999997</c:v>
                </c:pt>
                <c:pt idx="7712">
                  <c:v>4.0620000000000003</c:v>
                </c:pt>
                <c:pt idx="7713">
                  <c:v>4.1180000000000003</c:v>
                </c:pt>
                <c:pt idx="7714">
                  <c:v>4.0839999999999996</c:v>
                </c:pt>
                <c:pt idx="7717">
                  <c:v>4.1319999999999997</c:v>
                </c:pt>
                <c:pt idx="7718">
                  <c:v>4.1349999999999998</c:v>
                </c:pt>
                <c:pt idx="7719">
                  <c:v>4.1390000000000002</c:v>
                </c:pt>
                <c:pt idx="7720">
                  <c:v>4.1580000000000004</c:v>
                </c:pt>
                <c:pt idx="7721">
                  <c:v>4.1189999999999998</c:v>
                </c:pt>
                <c:pt idx="7724">
                  <c:v>4.157</c:v>
                </c:pt>
                <c:pt idx="7725">
                  <c:v>4.1779999999999999</c:v>
                </c:pt>
                <c:pt idx="7726">
                  <c:v>4.181</c:v>
                </c:pt>
                <c:pt idx="7727">
                  <c:v>4.1379999999999999</c:v>
                </c:pt>
                <c:pt idx="7728">
                  <c:v>4.0119999999999996</c:v>
                </c:pt>
                <c:pt idx="7731">
                  <c:v>4.0140000000000002</c:v>
                </c:pt>
                <c:pt idx="7732">
                  <c:v>3.9969999999999999</c:v>
                </c:pt>
                <c:pt idx="7733">
                  <c:v>4.0739999999999998</c:v>
                </c:pt>
                <c:pt idx="7734">
                  <c:v>4.0430000000000001</c:v>
                </c:pt>
                <c:pt idx="7735">
                  <c:v>4.0730000000000004</c:v>
                </c:pt>
                <c:pt idx="7738">
                  <c:v>3.9630000000000001</c:v>
                </c:pt>
                <c:pt idx="7739">
                  <c:v>3.9889999999999999</c:v>
                </c:pt>
                <c:pt idx="7740">
                  <c:v>3.9609999999999999</c:v>
                </c:pt>
                <c:pt idx="7741">
                  <c:v>3.94</c:v>
                </c:pt>
                <c:pt idx="7742">
                  <c:v>3.9239999999999999</c:v>
                </c:pt>
                <c:pt idx="7745">
                  <c:v>3.9239999999999999</c:v>
                </c:pt>
                <c:pt idx="7746">
                  <c:v>4.0149999999999997</c:v>
                </c:pt>
                <c:pt idx="7747">
                  <c:v>4.0199999999999996</c:v>
                </c:pt>
                <c:pt idx="7748">
                  <c:v>3.972</c:v>
                </c:pt>
                <c:pt idx="7749">
                  <c:v>3.9569999999999999</c:v>
                </c:pt>
                <c:pt idx="7753">
                  <c:v>4.0730000000000004</c:v>
                </c:pt>
                <c:pt idx="7754">
                  <c:v>4.0780000000000003</c:v>
                </c:pt>
                <c:pt idx="7755">
                  <c:v>4.125</c:v>
                </c:pt>
                <c:pt idx="7756">
                  <c:v>4.1479999999999997</c:v>
                </c:pt>
                <c:pt idx="7759">
                  <c:v>4.0979999999999999</c:v>
                </c:pt>
                <c:pt idx="7760">
                  <c:v>4.194</c:v>
                </c:pt>
                <c:pt idx="7761">
                  <c:v>4.1630000000000003</c:v>
                </c:pt>
                <c:pt idx="7762">
                  <c:v>4.1669999999999998</c:v>
                </c:pt>
                <c:pt idx="7763">
                  <c:v>4.17</c:v>
                </c:pt>
                <c:pt idx="7766">
                  <c:v>4.2290000000000001</c:v>
                </c:pt>
                <c:pt idx="7767">
                  <c:v>4.2610000000000001</c:v>
                </c:pt>
                <c:pt idx="7768">
                  <c:v>4.2590000000000003</c:v>
                </c:pt>
                <c:pt idx="7769">
                  <c:v>4.1900000000000004</c:v>
                </c:pt>
                <c:pt idx="7770">
                  <c:v>4.1429999999999998</c:v>
                </c:pt>
                <c:pt idx="7773">
                  <c:v>4.1619999999999999</c:v>
                </c:pt>
                <c:pt idx="7774">
                  <c:v>4.218</c:v>
                </c:pt>
                <c:pt idx="7775">
                  <c:v>4.2350000000000003</c:v>
                </c:pt>
                <c:pt idx="7776">
                  <c:v>4.3049999999999997</c:v>
                </c:pt>
                <c:pt idx="7777">
                  <c:v>4.3559999999999999</c:v>
                </c:pt>
                <c:pt idx="7780">
                  <c:v>4.327</c:v>
                </c:pt>
                <c:pt idx="7781">
                  <c:v>4.3529999999999998</c:v>
                </c:pt>
                <c:pt idx="7782">
                  <c:v>4.3460000000000001</c:v>
                </c:pt>
                <c:pt idx="7783">
                  <c:v>4.3650000000000002</c:v>
                </c:pt>
                <c:pt idx="7784">
                  <c:v>4.3920000000000003</c:v>
                </c:pt>
                <c:pt idx="7787">
                  <c:v>4.4160000000000004</c:v>
                </c:pt>
                <c:pt idx="7788">
                  <c:v>4.3570000000000002</c:v>
                </c:pt>
                <c:pt idx="7789">
                  <c:v>4.33</c:v>
                </c:pt>
                <c:pt idx="7791">
                  <c:v>4.3920000000000003</c:v>
                </c:pt>
                <c:pt idx="7794">
                  <c:v>4.3570000000000002</c:v>
                </c:pt>
                <c:pt idx="7795">
                  <c:v>4.3289999999999997</c:v>
                </c:pt>
                <c:pt idx="7796">
                  <c:v>4.38</c:v>
                </c:pt>
                <c:pt idx="7797">
                  <c:v>4.2640000000000002</c:v>
                </c:pt>
                <c:pt idx="7798">
                  <c:v>4.2359999999999998</c:v>
                </c:pt>
                <c:pt idx="7801">
                  <c:v>4.2249999999999996</c:v>
                </c:pt>
                <c:pt idx="7802">
                  <c:v>4.3090000000000002</c:v>
                </c:pt>
                <c:pt idx="7803">
                  <c:v>4.3730000000000002</c:v>
                </c:pt>
                <c:pt idx="7804">
                  <c:v>4.4210000000000003</c:v>
                </c:pt>
                <c:pt idx="7805">
                  <c:v>4.3760000000000003</c:v>
                </c:pt>
                <c:pt idx="7808">
                  <c:v>4.4029999999999996</c:v>
                </c:pt>
                <c:pt idx="7809">
                  <c:v>4.3869999999999996</c:v>
                </c:pt>
                <c:pt idx="7810">
                  <c:v>4.4550000000000001</c:v>
                </c:pt>
                <c:pt idx="7811">
                  <c:v>4.4770000000000003</c:v>
                </c:pt>
                <c:pt idx="7812">
                  <c:v>4.4409999999999998</c:v>
                </c:pt>
                <c:pt idx="7815">
                  <c:v>4.4729999999999999</c:v>
                </c:pt>
                <c:pt idx="7816">
                  <c:v>4.4989999999999997</c:v>
                </c:pt>
                <c:pt idx="7817">
                  <c:v>4.5359999999999996</c:v>
                </c:pt>
                <c:pt idx="7818">
                  <c:v>4.617</c:v>
                </c:pt>
                <c:pt idx="7819">
                  <c:v>4.5730000000000004</c:v>
                </c:pt>
                <c:pt idx="7822">
                  <c:v>4.5449999999999999</c:v>
                </c:pt>
                <c:pt idx="7823">
                  <c:v>4.6050000000000004</c:v>
                </c:pt>
                <c:pt idx="7824">
                  <c:v>4.57</c:v>
                </c:pt>
                <c:pt idx="7825">
                  <c:v>4.6589999999999998</c:v>
                </c:pt>
                <c:pt idx="7826">
                  <c:v>4.6440000000000001</c:v>
                </c:pt>
                <c:pt idx="7829">
                  <c:v>4.68</c:v>
                </c:pt>
                <c:pt idx="7830">
                  <c:v>4.7279999999999998</c:v>
                </c:pt>
                <c:pt idx="7831">
                  <c:v>4.7409999999999997</c:v>
                </c:pt>
                <c:pt idx="7832">
                  <c:v>4.78</c:v>
                </c:pt>
                <c:pt idx="7833">
                  <c:v>4.8129999999999997</c:v>
                </c:pt>
                <c:pt idx="7836">
                  <c:v>4.8440000000000003</c:v>
                </c:pt>
                <c:pt idx="7837">
                  <c:v>4.8129999999999997</c:v>
                </c:pt>
                <c:pt idx="7838">
                  <c:v>4.7859999999999996</c:v>
                </c:pt>
                <c:pt idx="7839">
                  <c:v>4.835</c:v>
                </c:pt>
                <c:pt idx="7840">
                  <c:v>4.7910000000000004</c:v>
                </c:pt>
                <c:pt idx="7843">
                  <c:v>4.7610000000000001</c:v>
                </c:pt>
                <c:pt idx="7844">
                  <c:v>4.7720000000000002</c:v>
                </c:pt>
                <c:pt idx="7845">
                  <c:v>4.7930000000000001</c:v>
                </c:pt>
                <c:pt idx="7846">
                  <c:v>4.7320000000000002</c:v>
                </c:pt>
                <c:pt idx="7847">
                  <c:v>4.72</c:v>
                </c:pt>
                <c:pt idx="7850">
                  <c:v>4.7960000000000003</c:v>
                </c:pt>
                <c:pt idx="7851">
                  <c:v>4.7759999999999998</c:v>
                </c:pt>
                <c:pt idx="7852">
                  <c:v>4.8220000000000001</c:v>
                </c:pt>
                <c:pt idx="7853">
                  <c:v>4.7469999999999999</c:v>
                </c:pt>
                <c:pt idx="7854">
                  <c:v>4.7190000000000003</c:v>
                </c:pt>
                <c:pt idx="7857">
                  <c:v>4.6289999999999996</c:v>
                </c:pt>
                <c:pt idx="7858">
                  <c:v>4.6470000000000002</c:v>
                </c:pt>
                <c:pt idx="7859">
                  <c:v>4.63</c:v>
                </c:pt>
                <c:pt idx="7860">
                  <c:v>4.5990000000000002</c:v>
                </c:pt>
                <c:pt idx="7861">
                  <c:v>4.6125860000000003</c:v>
                </c:pt>
                <c:pt idx="7864">
                  <c:v>4.5980569999999998</c:v>
                </c:pt>
                <c:pt idx="7865">
                  <c:v>4.54</c:v>
                </c:pt>
                <c:pt idx="7866">
                  <c:v>4.5999999999999996</c:v>
                </c:pt>
                <c:pt idx="7867">
                  <c:v>4.6520000000000001</c:v>
                </c:pt>
                <c:pt idx="7868">
                  <c:v>4.7729999999999997</c:v>
                </c:pt>
                <c:pt idx="7871">
                  <c:v>4.8099999999999996</c:v>
                </c:pt>
                <c:pt idx="7872">
                  <c:v>4.8310000000000004</c:v>
                </c:pt>
                <c:pt idx="7873">
                  <c:v>4.8440000000000003</c:v>
                </c:pt>
                <c:pt idx="7874">
                  <c:v>4.7430000000000003</c:v>
                </c:pt>
                <c:pt idx="7875">
                  <c:v>4.7370000000000001</c:v>
                </c:pt>
                <c:pt idx="7878">
                  <c:v>4.726</c:v>
                </c:pt>
                <c:pt idx="7879">
                  <c:v>4.68</c:v>
                </c:pt>
                <c:pt idx="7880">
                  <c:v>4.6029999999999998</c:v>
                </c:pt>
                <c:pt idx="7881">
                  <c:v>4.5579999999999998</c:v>
                </c:pt>
                <c:pt idx="7882">
                  <c:v>4.55</c:v>
                </c:pt>
                <c:pt idx="7885">
                  <c:v>4.5270000000000001</c:v>
                </c:pt>
                <c:pt idx="7886">
                  <c:v>4.4939999999999998</c:v>
                </c:pt>
                <c:pt idx="7887">
                  <c:v>4.5149999999999997</c:v>
                </c:pt>
                <c:pt idx="7888">
                  <c:v>4.4260000000000002</c:v>
                </c:pt>
                <c:pt idx="7889">
                  <c:v>4.4370000000000003</c:v>
                </c:pt>
                <c:pt idx="7892">
                  <c:v>4.431</c:v>
                </c:pt>
                <c:pt idx="7893">
                  <c:v>4.375</c:v>
                </c:pt>
                <c:pt idx="7894">
                  <c:v>4.3899999999999997</c:v>
                </c:pt>
                <c:pt idx="7895">
                  <c:v>4.3879999999999999</c:v>
                </c:pt>
                <c:pt idx="7896">
                  <c:v>4.3719999999999999</c:v>
                </c:pt>
                <c:pt idx="7899">
                  <c:v>4.3319999999999999</c:v>
                </c:pt>
                <c:pt idx="7900">
                  <c:v>4.3109999999999999</c:v>
                </c:pt>
                <c:pt idx="7901">
                  <c:v>4.2960000000000003</c:v>
                </c:pt>
                <c:pt idx="7902">
                  <c:v>4.3529999999999998</c:v>
                </c:pt>
                <c:pt idx="7903">
                  <c:v>4.43</c:v>
                </c:pt>
                <c:pt idx="7906">
                  <c:v>4.3209999999999997</c:v>
                </c:pt>
                <c:pt idx="7907">
                  <c:v>4.3010000000000002</c:v>
                </c:pt>
                <c:pt idx="7908">
                  <c:v>4.3949999999999996</c:v>
                </c:pt>
                <c:pt idx="7909">
                  <c:v>4.4050000000000002</c:v>
                </c:pt>
                <c:pt idx="7910">
                  <c:v>4.3890000000000002</c:v>
                </c:pt>
                <c:pt idx="7913">
                  <c:v>4.3419999999999996</c:v>
                </c:pt>
                <c:pt idx="7914">
                  <c:v>4.399</c:v>
                </c:pt>
                <c:pt idx="7915">
                  <c:v>4.3490000000000002</c:v>
                </c:pt>
                <c:pt idx="7916">
                  <c:v>4.327</c:v>
                </c:pt>
                <c:pt idx="7917">
                  <c:v>4.21</c:v>
                </c:pt>
                <c:pt idx="7920">
                  <c:v>4.3209999999999997</c:v>
                </c:pt>
                <c:pt idx="7921">
                  <c:v>4.3129999999999997</c:v>
                </c:pt>
                <c:pt idx="7922">
                  <c:v>4.2990000000000004</c:v>
                </c:pt>
                <c:pt idx="7923">
                  <c:v>4.2779999999999996</c:v>
                </c:pt>
                <c:pt idx="7924">
                  <c:v>4.343</c:v>
                </c:pt>
                <c:pt idx="7927">
                  <c:v>4.2830000000000004</c:v>
                </c:pt>
                <c:pt idx="7928">
                  <c:v>4.2389999999999999</c:v>
                </c:pt>
                <c:pt idx="7929">
                  <c:v>4.32</c:v>
                </c:pt>
                <c:pt idx="7930">
                  <c:v>4.3659999999999997</c:v>
                </c:pt>
                <c:pt idx="7931">
                  <c:v>4.46</c:v>
                </c:pt>
                <c:pt idx="7934">
                  <c:v>4.5670000000000002</c:v>
                </c:pt>
                <c:pt idx="7935">
                  <c:v>4.4969999999999999</c:v>
                </c:pt>
                <c:pt idx="7936">
                  <c:v>4.4359999999999999</c:v>
                </c:pt>
                <c:pt idx="7937">
                  <c:v>4.4960000000000004</c:v>
                </c:pt>
                <c:pt idx="7938">
                  <c:v>4.4269999999999996</c:v>
                </c:pt>
                <c:pt idx="7941">
                  <c:v>4.3230000000000004</c:v>
                </c:pt>
                <c:pt idx="7942">
                  <c:v>4.3659999999999997</c:v>
                </c:pt>
                <c:pt idx="7943">
                  <c:v>4.3049999999999997</c:v>
                </c:pt>
                <c:pt idx="7944">
                  <c:v>4.2729999999999997</c:v>
                </c:pt>
                <c:pt idx="7945">
                  <c:v>4.226</c:v>
                </c:pt>
                <c:pt idx="7948">
                  <c:v>4.05</c:v>
                </c:pt>
                <c:pt idx="7949">
                  <c:v>4.0709999999999997</c:v>
                </c:pt>
                <c:pt idx="7950">
                  <c:v>4.0910000000000002</c:v>
                </c:pt>
                <c:pt idx="7951">
                  <c:v>4.1900000000000004</c:v>
                </c:pt>
                <c:pt idx="7952">
                  <c:v>4.3</c:v>
                </c:pt>
                <c:pt idx="7955">
                  <c:v>4.3600000000000003</c:v>
                </c:pt>
                <c:pt idx="7956">
                  <c:v>4.2889999999999997</c:v>
                </c:pt>
                <c:pt idx="7957">
                  <c:v>4.343</c:v>
                </c:pt>
                <c:pt idx="7958">
                  <c:v>4.2919999999999998</c:v>
                </c:pt>
                <c:pt idx="7959">
                  <c:v>4.1829999999999998</c:v>
                </c:pt>
                <c:pt idx="7962">
                  <c:v>4.2389999999999999</c:v>
                </c:pt>
                <c:pt idx="7963">
                  <c:v>4.1790000000000003</c:v>
                </c:pt>
                <c:pt idx="7964">
                  <c:v>4.0670000000000002</c:v>
                </c:pt>
                <c:pt idx="7965">
                  <c:v>4.0670000000000002</c:v>
                </c:pt>
                <c:pt idx="7966">
                  <c:v>4.0419999999999998</c:v>
                </c:pt>
                <c:pt idx="7969">
                  <c:v>4.0599999999999996</c:v>
                </c:pt>
                <c:pt idx="7970">
                  <c:v>4.0339999999999998</c:v>
                </c:pt>
                <c:pt idx="7971">
                  <c:v>4.1280000000000001</c:v>
                </c:pt>
                <c:pt idx="7972">
                  <c:v>4.1769999999999996</c:v>
                </c:pt>
                <c:pt idx="7973">
                  <c:v>4.2560000000000002</c:v>
                </c:pt>
                <c:pt idx="7976">
                  <c:v>4.2690000000000001</c:v>
                </c:pt>
                <c:pt idx="7977">
                  <c:v>4.2309999999999999</c:v>
                </c:pt>
                <c:pt idx="7978">
                  <c:v>4.1989999999999998</c:v>
                </c:pt>
                <c:pt idx="7979">
                  <c:v>4.0380000000000003</c:v>
                </c:pt>
                <c:pt idx="7980">
                  <c:v>4.1130000000000004</c:v>
                </c:pt>
                <c:pt idx="7983">
                  <c:v>4.0919999999999996</c:v>
                </c:pt>
                <c:pt idx="7984">
                  <c:v>4.0519999999999996</c:v>
                </c:pt>
                <c:pt idx="7985">
                  <c:v>4.0650000000000004</c:v>
                </c:pt>
                <c:pt idx="7986">
                  <c:v>4.0659999999999998</c:v>
                </c:pt>
                <c:pt idx="7987">
                  <c:v>4.0049999999999999</c:v>
                </c:pt>
                <c:pt idx="7990">
                  <c:v>4.032</c:v>
                </c:pt>
                <c:pt idx="7991">
                  <c:v>3.9670000000000001</c:v>
                </c:pt>
                <c:pt idx="7992">
                  <c:v>3.9009999999999998</c:v>
                </c:pt>
                <c:pt idx="7993">
                  <c:v>3.786</c:v>
                </c:pt>
                <c:pt idx="7994">
                  <c:v>3.839</c:v>
                </c:pt>
                <c:pt idx="7997">
                  <c:v>3.8759999999999999</c:v>
                </c:pt>
                <c:pt idx="7998">
                  <c:v>3.7989999999999999</c:v>
                </c:pt>
                <c:pt idx="7999">
                  <c:v>3.714</c:v>
                </c:pt>
                <c:pt idx="8000">
                  <c:v>3.7730000000000001</c:v>
                </c:pt>
                <c:pt idx="8001">
                  <c:v>3.7170000000000001</c:v>
                </c:pt>
                <c:pt idx="8004">
                  <c:v>3.6280000000000001</c:v>
                </c:pt>
                <c:pt idx="8005">
                  <c:v>3.5750000000000002</c:v>
                </c:pt>
                <c:pt idx="8006">
                  <c:v>3.5139999999999998</c:v>
                </c:pt>
                <c:pt idx="8007">
                  <c:v>3.5539999999999998</c:v>
                </c:pt>
                <c:pt idx="8008">
                  <c:v>3.5529999999999999</c:v>
                </c:pt>
                <c:pt idx="8011">
                  <c:v>3.5870000000000002</c:v>
                </c:pt>
                <c:pt idx="8012">
                  <c:v>3.7120000000000002</c:v>
                </c:pt>
                <c:pt idx="8013">
                  <c:v>3.72</c:v>
                </c:pt>
                <c:pt idx="8014">
                  <c:v>3.7040000000000002</c:v>
                </c:pt>
                <c:pt idx="8015">
                  <c:v>3.7240000000000002</c:v>
                </c:pt>
                <c:pt idx="8018">
                  <c:v>3.6949999999999998</c:v>
                </c:pt>
                <c:pt idx="8019">
                  <c:v>3.6219999999999999</c:v>
                </c:pt>
                <c:pt idx="8020">
                  <c:v>3.464</c:v>
                </c:pt>
                <c:pt idx="8021">
                  <c:v>3.4649999999999999</c:v>
                </c:pt>
                <c:pt idx="8022">
                  <c:v>3.4980000000000002</c:v>
                </c:pt>
                <c:pt idx="8025">
                  <c:v>3.4670000000000001</c:v>
                </c:pt>
                <c:pt idx="8026">
                  <c:v>3.4049999999999998</c:v>
                </c:pt>
                <c:pt idx="8027">
                  <c:v>3.4140000000000001</c:v>
                </c:pt>
                <c:pt idx="8029">
                  <c:v>3.4009999999999998</c:v>
                </c:pt>
                <c:pt idx="8032">
                  <c:v>3.3679999999999999</c:v>
                </c:pt>
                <c:pt idx="8033">
                  <c:v>3.3849999999999998</c:v>
                </c:pt>
                <c:pt idx="8034">
                  <c:v>3.4140000000000001</c:v>
                </c:pt>
                <c:pt idx="8036">
                  <c:v>3.3820000000000001</c:v>
                </c:pt>
                <c:pt idx="8039">
                  <c:v>3.4820669999999998</c:v>
                </c:pt>
                <c:pt idx="8040">
                  <c:v>3.665</c:v>
                </c:pt>
                <c:pt idx="8041">
                  <c:v>3.6289389999999999</c:v>
                </c:pt>
                <c:pt idx="8042">
                  <c:v>3.5779999999999998</c:v>
                </c:pt>
                <c:pt idx="8043">
                  <c:v>3.488</c:v>
                </c:pt>
                <c:pt idx="8046">
                  <c:v>3.4740000000000002</c:v>
                </c:pt>
                <c:pt idx="8047">
                  <c:v>3.4870000000000001</c:v>
                </c:pt>
                <c:pt idx="8048">
                  <c:v>3.4649999999999999</c:v>
                </c:pt>
                <c:pt idx="8049">
                  <c:v>3.351</c:v>
                </c:pt>
                <c:pt idx="8050">
                  <c:v>3.508</c:v>
                </c:pt>
                <c:pt idx="8053">
                  <c:v>3.5510000000000002</c:v>
                </c:pt>
                <c:pt idx="8054">
                  <c:v>3.5539339999999999</c:v>
                </c:pt>
                <c:pt idx="8055">
                  <c:v>3.5712959999999998</c:v>
                </c:pt>
                <c:pt idx="8056">
                  <c:v>3.6585860000000001</c:v>
                </c:pt>
                <c:pt idx="8057">
                  <c:v>3.8170000000000002</c:v>
                </c:pt>
                <c:pt idx="8060">
                  <c:v>3.883</c:v>
                </c:pt>
                <c:pt idx="8061">
                  <c:v>3.8050000000000002</c:v>
                </c:pt>
                <c:pt idx="8062">
                  <c:v>3.77</c:v>
                </c:pt>
                <c:pt idx="8063">
                  <c:v>3.7050000000000001</c:v>
                </c:pt>
                <c:pt idx="8064">
                  <c:v>3.81</c:v>
                </c:pt>
                <c:pt idx="8067">
                  <c:v>3.81</c:v>
                </c:pt>
                <c:pt idx="8068">
                  <c:v>3.8149999999999999</c:v>
                </c:pt>
                <c:pt idx="8069">
                  <c:v>3.8180000000000001</c:v>
                </c:pt>
                <c:pt idx="8070">
                  <c:v>3.7919999999999998</c:v>
                </c:pt>
                <c:pt idx="8071">
                  <c:v>3.8010000000000002</c:v>
                </c:pt>
                <c:pt idx="8074">
                  <c:v>3.8719999999999999</c:v>
                </c:pt>
                <c:pt idx="8075">
                  <c:v>3.8260000000000001</c:v>
                </c:pt>
                <c:pt idx="8076">
                  <c:v>3.7280000000000002</c:v>
                </c:pt>
                <c:pt idx="8077">
                  <c:v>3.6139999999999999</c:v>
                </c:pt>
                <c:pt idx="8078">
                  <c:v>3.6219999999999999</c:v>
                </c:pt>
                <c:pt idx="8081">
                  <c:v>3.6070000000000002</c:v>
                </c:pt>
                <c:pt idx="8082">
                  <c:v>3.5009999999999999</c:v>
                </c:pt>
                <c:pt idx="8083">
                  <c:v>3.5150000000000001</c:v>
                </c:pt>
                <c:pt idx="8084">
                  <c:v>3.6219999999999999</c:v>
                </c:pt>
                <c:pt idx="8085">
                  <c:v>3.5489999999999999</c:v>
                </c:pt>
                <c:pt idx="8088">
                  <c:v>3.5457480000000001</c:v>
                </c:pt>
                <c:pt idx="8089">
                  <c:v>3.5590000000000002</c:v>
                </c:pt>
                <c:pt idx="8090">
                  <c:v>3.57</c:v>
                </c:pt>
                <c:pt idx="8091">
                  <c:v>3.7029999999999998</c:v>
                </c:pt>
                <c:pt idx="8092">
                  <c:v>3.6930000000000001</c:v>
                </c:pt>
                <c:pt idx="8095">
                  <c:v>3.6059999999999999</c:v>
                </c:pt>
                <c:pt idx="8096">
                  <c:v>3.6339999999999999</c:v>
                </c:pt>
                <c:pt idx="8097">
                  <c:v>3.7549999999999999</c:v>
                </c:pt>
                <c:pt idx="8098">
                  <c:v>3.6520000000000001</c:v>
                </c:pt>
                <c:pt idx="8099">
                  <c:v>3.5680000000000001</c:v>
                </c:pt>
                <c:pt idx="8102">
                  <c:v>3.5990000000000002</c:v>
                </c:pt>
                <c:pt idx="8103">
                  <c:v>3.6779999999999999</c:v>
                </c:pt>
                <c:pt idx="8104">
                  <c:v>3.722</c:v>
                </c:pt>
                <c:pt idx="8105">
                  <c:v>3.6179999999999999</c:v>
                </c:pt>
                <c:pt idx="8106">
                  <c:v>3.6560000000000001</c:v>
                </c:pt>
                <c:pt idx="8109">
                  <c:v>3.68</c:v>
                </c:pt>
                <c:pt idx="8110">
                  <c:v>3.7210000000000001</c:v>
                </c:pt>
                <c:pt idx="8111">
                  <c:v>3.7650000000000001</c:v>
                </c:pt>
                <c:pt idx="8112">
                  <c:v>3.6059999999999999</c:v>
                </c:pt>
                <c:pt idx="8113">
                  <c:v>3.548</c:v>
                </c:pt>
                <c:pt idx="8116">
                  <c:v>3.5880000000000001</c:v>
                </c:pt>
                <c:pt idx="8117">
                  <c:v>3.669</c:v>
                </c:pt>
                <c:pt idx="8118">
                  <c:v>3.6440000000000001</c:v>
                </c:pt>
                <c:pt idx="8119">
                  <c:v>3.6469999999999998</c:v>
                </c:pt>
                <c:pt idx="8120">
                  <c:v>3.6349999999999998</c:v>
                </c:pt>
                <c:pt idx="8123">
                  <c:v>3.6379999999999999</c:v>
                </c:pt>
                <c:pt idx="8124">
                  <c:v>3.6139999999999999</c:v>
                </c:pt>
                <c:pt idx="8125">
                  <c:v>3.6379999999999999</c:v>
                </c:pt>
                <c:pt idx="8126">
                  <c:v>3.69</c:v>
                </c:pt>
                <c:pt idx="8127">
                  <c:v>3.7029999999999998</c:v>
                </c:pt>
                <c:pt idx="8130">
                  <c:v>3.7160000000000002</c:v>
                </c:pt>
                <c:pt idx="8131">
                  <c:v>3.714</c:v>
                </c:pt>
                <c:pt idx="8132">
                  <c:v>3.694</c:v>
                </c:pt>
                <c:pt idx="8133">
                  <c:v>3.754</c:v>
                </c:pt>
                <c:pt idx="8134">
                  <c:v>3.7240000000000002</c:v>
                </c:pt>
                <c:pt idx="8138">
                  <c:v>3.6970000000000001</c:v>
                </c:pt>
                <c:pt idx="8139">
                  <c:v>3.63</c:v>
                </c:pt>
                <c:pt idx="8140">
                  <c:v>3.6739999999999999</c:v>
                </c:pt>
                <c:pt idx="8141">
                  <c:v>3.7410000000000001</c:v>
                </c:pt>
                <c:pt idx="8144">
                  <c:v>3.6389999999999998</c:v>
                </c:pt>
                <c:pt idx="8145">
                  <c:v>3.5779999999999998</c:v>
                </c:pt>
                <c:pt idx="8146">
                  <c:v>3.6629999999999998</c:v>
                </c:pt>
                <c:pt idx="8147">
                  <c:v>3.649</c:v>
                </c:pt>
                <c:pt idx="8148">
                  <c:v>3.617</c:v>
                </c:pt>
                <c:pt idx="8151">
                  <c:v>3.5609999999999999</c:v>
                </c:pt>
                <c:pt idx="8152">
                  <c:v>3.5880000000000001</c:v>
                </c:pt>
                <c:pt idx="8153">
                  <c:v>3.577</c:v>
                </c:pt>
                <c:pt idx="8154">
                  <c:v>3.5950000000000002</c:v>
                </c:pt>
                <c:pt idx="8158">
                  <c:v>3.64</c:v>
                </c:pt>
                <c:pt idx="8159">
                  <c:v>3.5920000000000001</c:v>
                </c:pt>
                <c:pt idx="8160">
                  <c:v>3.6190000000000002</c:v>
                </c:pt>
                <c:pt idx="8161">
                  <c:v>3.7719999999999998</c:v>
                </c:pt>
                <c:pt idx="8162">
                  <c:v>3.8045330000000002</c:v>
                </c:pt>
                <c:pt idx="8165">
                  <c:v>3.754</c:v>
                </c:pt>
                <c:pt idx="8166">
                  <c:v>3.7869999999999999</c:v>
                </c:pt>
                <c:pt idx="8167">
                  <c:v>3.7250000000000001</c:v>
                </c:pt>
                <c:pt idx="8168">
                  <c:v>3.7280000000000002</c:v>
                </c:pt>
                <c:pt idx="8169">
                  <c:v>3.7759999999999998</c:v>
                </c:pt>
                <c:pt idx="8172">
                  <c:v>3.766</c:v>
                </c:pt>
                <c:pt idx="8173">
                  <c:v>3.843</c:v>
                </c:pt>
                <c:pt idx="8174">
                  <c:v>3.8340000000000001</c:v>
                </c:pt>
                <c:pt idx="8175">
                  <c:v>3.7885270000000002</c:v>
                </c:pt>
                <c:pt idx="8176">
                  <c:v>3.8730000000000002</c:v>
                </c:pt>
                <c:pt idx="8179">
                  <c:v>3.9279999999999999</c:v>
                </c:pt>
                <c:pt idx="8180">
                  <c:v>3.9180000000000001</c:v>
                </c:pt>
                <c:pt idx="8181">
                  <c:v>3.96</c:v>
                </c:pt>
                <c:pt idx="8182">
                  <c:v>3.992</c:v>
                </c:pt>
                <c:pt idx="8183">
                  <c:v>3.9889999999999999</c:v>
                </c:pt>
                <c:pt idx="8186">
                  <c:v>4.0075519999999996</c:v>
                </c:pt>
                <c:pt idx="8187">
                  <c:v>3.9889999999999999</c:v>
                </c:pt>
                <c:pt idx="8188">
                  <c:v>3.9089999999999998</c:v>
                </c:pt>
                <c:pt idx="8189">
                  <c:v>4.0049999999999999</c:v>
                </c:pt>
                <c:pt idx="8190">
                  <c:v>4.05</c:v>
                </c:pt>
                <c:pt idx="8193">
                  <c:v>4.0019999999999998</c:v>
                </c:pt>
                <c:pt idx="8194">
                  <c:v>3.9689999999999999</c:v>
                </c:pt>
                <c:pt idx="8195">
                  <c:v>3.9969999999999999</c:v>
                </c:pt>
                <c:pt idx="8196">
                  <c:v>4.05</c:v>
                </c:pt>
                <c:pt idx="8197">
                  <c:v>3.9430000000000001</c:v>
                </c:pt>
                <c:pt idx="8200">
                  <c:v>3.8839999999999999</c:v>
                </c:pt>
                <c:pt idx="8201">
                  <c:v>3.895</c:v>
                </c:pt>
                <c:pt idx="8202">
                  <c:v>3.8340000000000001</c:v>
                </c:pt>
                <c:pt idx="8203">
                  <c:v>3.8969999999999998</c:v>
                </c:pt>
                <c:pt idx="8204">
                  <c:v>3.8759999999999999</c:v>
                </c:pt>
                <c:pt idx="8207">
                  <c:v>3.8</c:v>
                </c:pt>
                <c:pt idx="8208">
                  <c:v>3.8359999999999999</c:v>
                </c:pt>
                <c:pt idx="8209">
                  <c:v>3.8220000000000001</c:v>
                </c:pt>
                <c:pt idx="8210">
                  <c:v>3.7919999999999998</c:v>
                </c:pt>
                <c:pt idx="8211">
                  <c:v>3.7629999999999999</c:v>
                </c:pt>
                <c:pt idx="8214">
                  <c:v>3.7189999999999999</c:v>
                </c:pt>
                <c:pt idx="8215">
                  <c:v>3.7530000000000001</c:v>
                </c:pt>
                <c:pt idx="8216">
                  <c:v>3.7709999999999999</c:v>
                </c:pt>
                <c:pt idx="8217">
                  <c:v>3.7050000000000001</c:v>
                </c:pt>
                <c:pt idx="8218">
                  <c:v>3.7189999999999999</c:v>
                </c:pt>
                <c:pt idx="8221">
                  <c:v>3.6840000000000002</c:v>
                </c:pt>
                <c:pt idx="8222">
                  <c:v>3.698</c:v>
                </c:pt>
                <c:pt idx="8223">
                  <c:v>3.669</c:v>
                </c:pt>
                <c:pt idx="8224">
                  <c:v>3.7360000000000002</c:v>
                </c:pt>
                <c:pt idx="8225">
                  <c:v>3.7229999999999999</c:v>
                </c:pt>
                <c:pt idx="8228">
                  <c:v>3.702</c:v>
                </c:pt>
                <c:pt idx="8229">
                  <c:v>3.7388460000000001</c:v>
                </c:pt>
                <c:pt idx="8230">
                  <c:v>3.7949999999999999</c:v>
                </c:pt>
                <c:pt idx="8231">
                  <c:v>3.7610000000000001</c:v>
                </c:pt>
                <c:pt idx="8232">
                  <c:v>3.8380000000000001</c:v>
                </c:pt>
                <c:pt idx="8235">
                  <c:v>3.82</c:v>
                </c:pt>
                <c:pt idx="8236">
                  <c:v>3.7719999999999998</c:v>
                </c:pt>
                <c:pt idx="8237">
                  <c:v>3.7349999999999999</c:v>
                </c:pt>
                <c:pt idx="8238">
                  <c:v>3.74</c:v>
                </c:pt>
                <c:pt idx="8239">
                  <c:v>3.7589999999999999</c:v>
                </c:pt>
                <c:pt idx="8242">
                  <c:v>3.774</c:v>
                </c:pt>
                <c:pt idx="8243">
                  <c:v>3.722</c:v>
                </c:pt>
                <c:pt idx="8244">
                  <c:v>3.7069999999999999</c:v>
                </c:pt>
                <c:pt idx="8245">
                  <c:v>3.7010000000000001</c:v>
                </c:pt>
                <c:pt idx="8246">
                  <c:v>3.5859999999999999</c:v>
                </c:pt>
                <c:pt idx="8249">
                  <c:v>3.6269999999999998</c:v>
                </c:pt>
                <c:pt idx="8250">
                  <c:v>3.6150000000000002</c:v>
                </c:pt>
                <c:pt idx="8251">
                  <c:v>3.617</c:v>
                </c:pt>
                <c:pt idx="8252">
                  <c:v>3.6360000000000001</c:v>
                </c:pt>
                <c:pt idx="8253">
                  <c:v>3.73</c:v>
                </c:pt>
                <c:pt idx="8256">
                  <c:v>3.698</c:v>
                </c:pt>
                <c:pt idx="8257">
                  <c:v>3.6469999999999998</c:v>
                </c:pt>
                <c:pt idx="8258">
                  <c:v>3.6850000000000001</c:v>
                </c:pt>
                <c:pt idx="8259">
                  <c:v>3.6549999999999998</c:v>
                </c:pt>
                <c:pt idx="8260">
                  <c:v>3.5680000000000001</c:v>
                </c:pt>
                <c:pt idx="8263">
                  <c:v>3.5350000000000001</c:v>
                </c:pt>
                <c:pt idx="8264">
                  <c:v>3.5390000000000001</c:v>
                </c:pt>
                <c:pt idx="8265">
                  <c:v>3.5190000000000001</c:v>
                </c:pt>
                <c:pt idx="8266">
                  <c:v>3.52</c:v>
                </c:pt>
                <c:pt idx="8267">
                  <c:v>3.5659999999999998</c:v>
                </c:pt>
                <c:pt idx="8270">
                  <c:v>3.56</c:v>
                </c:pt>
                <c:pt idx="8271">
                  <c:v>3.5139999999999998</c:v>
                </c:pt>
                <c:pt idx="8272">
                  <c:v>3.516</c:v>
                </c:pt>
                <c:pt idx="8273">
                  <c:v>3.504</c:v>
                </c:pt>
                <c:pt idx="8274">
                  <c:v>3.5270000000000001</c:v>
                </c:pt>
                <c:pt idx="8277">
                  <c:v>3.5579999999999998</c:v>
                </c:pt>
                <c:pt idx="8278">
                  <c:v>3.5920000000000001</c:v>
                </c:pt>
                <c:pt idx="8279">
                  <c:v>3.552</c:v>
                </c:pt>
                <c:pt idx="8280">
                  <c:v>3.6019999999999999</c:v>
                </c:pt>
                <c:pt idx="8281">
                  <c:v>3.569</c:v>
                </c:pt>
                <c:pt idx="8284">
                  <c:v>3.590125</c:v>
                </c:pt>
                <c:pt idx="8285">
                  <c:v>3.6280000000000001</c:v>
                </c:pt>
                <c:pt idx="8286">
                  <c:v>3.6629999999999998</c:v>
                </c:pt>
                <c:pt idx="8287">
                  <c:v>3.5979999999999999</c:v>
                </c:pt>
                <c:pt idx="8288">
                  <c:v>3.5449999999999999</c:v>
                </c:pt>
                <c:pt idx="8291">
                  <c:v>3.54</c:v>
                </c:pt>
                <c:pt idx="8292">
                  <c:v>3.552</c:v>
                </c:pt>
                <c:pt idx="8293">
                  <c:v>3.6110000000000002</c:v>
                </c:pt>
                <c:pt idx="8294">
                  <c:v>3.6179999999999999</c:v>
                </c:pt>
                <c:pt idx="8295">
                  <c:v>3.617</c:v>
                </c:pt>
                <c:pt idx="8298">
                  <c:v>3.6480000000000001</c:v>
                </c:pt>
                <c:pt idx="8299">
                  <c:v>3.657</c:v>
                </c:pt>
                <c:pt idx="8300">
                  <c:v>3.633</c:v>
                </c:pt>
                <c:pt idx="8301">
                  <c:v>3.5630000000000002</c:v>
                </c:pt>
                <c:pt idx="8302">
                  <c:v>3.5569999999999999</c:v>
                </c:pt>
                <c:pt idx="8305">
                  <c:v>3.5310000000000001</c:v>
                </c:pt>
                <c:pt idx="8306">
                  <c:v>3.5270000000000001</c:v>
                </c:pt>
                <c:pt idx="8307">
                  <c:v>3.5179999999999998</c:v>
                </c:pt>
                <c:pt idx="8308">
                  <c:v>3.5529999999999999</c:v>
                </c:pt>
                <c:pt idx="8309">
                  <c:v>3.4910000000000001</c:v>
                </c:pt>
                <c:pt idx="8312">
                  <c:v>3.4769999999999999</c:v>
                </c:pt>
                <c:pt idx="8313">
                  <c:v>3.5030000000000001</c:v>
                </c:pt>
                <c:pt idx="8314">
                  <c:v>3.4649999999999999</c:v>
                </c:pt>
                <c:pt idx="8315">
                  <c:v>3.46</c:v>
                </c:pt>
                <c:pt idx="8316">
                  <c:v>3.54</c:v>
                </c:pt>
                <c:pt idx="8319">
                  <c:v>3.5139999999999998</c:v>
                </c:pt>
                <c:pt idx="8320">
                  <c:v>3.5390000000000001</c:v>
                </c:pt>
                <c:pt idx="8321">
                  <c:v>3.5710000000000002</c:v>
                </c:pt>
                <c:pt idx="8322">
                  <c:v>3.6230000000000002</c:v>
                </c:pt>
                <c:pt idx="8323">
                  <c:v>3.6110000000000002</c:v>
                </c:pt>
                <c:pt idx="8326">
                  <c:v>3.6339999999999999</c:v>
                </c:pt>
                <c:pt idx="8327">
                  <c:v>3.5529999999999999</c:v>
                </c:pt>
                <c:pt idx="8328">
                  <c:v>3.6096940000000002</c:v>
                </c:pt>
                <c:pt idx="8329">
                  <c:v>3.5739999999999998</c:v>
                </c:pt>
                <c:pt idx="8330">
                  <c:v>3.6160000000000001</c:v>
                </c:pt>
                <c:pt idx="8333">
                  <c:v>3.641</c:v>
                </c:pt>
                <c:pt idx="8334">
                  <c:v>3.5619999999999998</c:v>
                </c:pt>
                <c:pt idx="8335">
                  <c:v>3.548</c:v>
                </c:pt>
                <c:pt idx="8336">
                  <c:v>3.6190000000000002</c:v>
                </c:pt>
                <c:pt idx="8337">
                  <c:v>3.57</c:v>
                </c:pt>
                <c:pt idx="8340">
                  <c:v>3.5539999999999998</c:v>
                </c:pt>
                <c:pt idx="8341">
                  <c:v>3.5550000000000002</c:v>
                </c:pt>
                <c:pt idx="8342">
                  <c:v>3.6040000000000001</c:v>
                </c:pt>
                <c:pt idx="8343">
                  <c:v>3.6349999999999998</c:v>
                </c:pt>
                <c:pt idx="8344">
                  <c:v>3.6320000000000001</c:v>
                </c:pt>
                <c:pt idx="8347">
                  <c:v>3.605</c:v>
                </c:pt>
                <c:pt idx="8348">
                  <c:v>3.5702410000000002</c:v>
                </c:pt>
                <c:pt idx="8349">
                  <c:v>3.5796790000000001</c:v>
                </c:pt>
                <c:pt idx="8350">
                  <c:v>3.605</c:v>
                </c:pt>
                <c:pt idx="8351">
                  <c:v>3.6193580000000001</c:v>
                </c:pt>
                <c:pt idx="8354">
                  <c:v>3.5870000000000002</c:v>
                </c:pt>
                <c:pt idx="8355">
                  <c:v>3.5510000000000002</c:v>
                </c:pt>
                <c:pt idx="8356">
                  <c:v>3.5579999999999998</c:v>
                </c:pt>
                <c:pt idx="8357">
                  <c:v>3.5529999999999999</c:v>
                </c:pt>
                <c:pt idx="8358">
                  <c:v>3.5680000000000001</c:v>
                </c:pt>
                <c:pt idx="8361">
                  <c:v>3.5510000000000002</c:v>
                </c:pt>
                <c:pt idx="8362">
                  <c:v>3.512</c:v>
                </c:pt>
                <c:pt idx="8363">
                  <c:v>3.516</c:v>
                </c:pt>
                <c:pt idx="8364">
                  <c:v>3.44</c:v>
                </c:pt>
                <c:pt idx="8365">
                  <c:v>3.4359999999999999</c:v>
                </c:pt>
                <c:pt idx="8368">
                  <c:v>3.427</c:v>
                </c:pt>
                <c:pt idx="8369">
                  <c:v>3.4129999999999998</c:v>
                </c:pt>
                <c:pt idx="8370">
                  <c:v>3.4380000000000002</c:v>
                </c:pt>
                <c:pt idx="8371">
                  <c:v>3.4580000000000002</c:v>
                </c:pt>
                <c:pt idx="8372">
                  <c:v>3.5030000000000001</c:v>
                </c:pt>
                <c:pt idx="8375">
                  <c:v>3.4449999999999998</c:v>
                </c:pt>
                <c:pt idx="8376">
                  <c:v>3.4089999999999998</c:v>
                </c:pt>
                <c:pt idx="8377">
                  <c:v>3.4326780000000001</c:v>
                </c:pt>
                <c:pt idx="8378">
                  <c:v>3.4510000000000001</c:v>
                </c:pt>
                <c:pt idx="8379">
                  <c:v>3.4720499999999999</c:v>
                </c:pt>
                <c:pt idx="8382">
                  <c:v>3.452</c:v>
                </c:pt>
                <c:pt idx="8383">
                  <c:v>3.4889999999999999</c:v>
                </c:pt>
                <c:pt idx="8384">
                  <c:v>3.4420000000000002</c:v>
                </c:pt>
                <c:pt idx="8385">
                  <c:v>3.3959999999999999</c:v>
                </c:pt>
                <c:pt idx="8386">
                  <c:v>3.383</c:v>
                </c:pt>
                <c:pt idx="8389">
                  <c:v>3.4340000000000002</c:v>
                </c:pt>
                <c:pt idx="8390">
                  <c:v>3.4999060000000002</c:v>
                </c:pt>
                <c:pt idx="8391">
                  <c:v>3.5</c:v>
                </c:pt>
                <c:pt idx="8392">
                  <c:v>3.5139999999999998</c:v>
                </c:pt>
                <c:pt idx="8396">
                  <c:v>3.5539999999999998</c:v>
                </c:pt>
                <c:pt idx="8397">
                  <c:v>3.556</c:v>
                </c:pt>
                <c:pt idx="8398">
                  <c:v>3.6073529999999998</c:v>
                </c:pt>
                <c:pt idx="8399">
                  <c:v>3.6024259999999999</c:v>
                </c:pt>
                <c:pt idx="8403">
                  <c:v>3.5990000000000002</c:v>
                </c:pt>
                <c:pt idx="8404">
                  <c:v>3.6</c:v>
                </c:pt>
                <c:pt idx="8405">
                  <c:v>3.6110000000000002</c:v>
                </c:pt>
                <c:pt idx="8406">
                  <c:v>3.5790000000000002</c:v>
                </c:pt>
                <c:pt idx="8407">
                  <c:v>3.5739999999999998</c:v>
                </c:pt>
                <c:pt idx="8410">
                  <c:v>3.5489999999999999</c:v>
                </c:pt>
                <c:pt idx="8411">
                  <c:v>3.5150000000000001</c:v>
                </c:pt>
                <c:pt idx="8412">
                  <c:v>3.5310000000000001</c:v>
                </c:pt>
                <c:pt idx="8413">
                  <c:v>3.5409999999999999</c:v>
                </c:pt>
                <c:pt idx="8414">
                  <c:v>3.5129999999999999</c:v>
                </c:pt>
                <c:pt idx="8417">
                  <c:v>3.4870000000000001</c:v>
                </c:pt>
                <c:pt idx="8418">
                  <c:v>3.5249999999999999</c:v>
                </c:pt>
                <c:pt idx="8419">
                  <c:v>3.476</c:v>
                </c:pt>
                <c:pt idx="8420">
                  <c:v>3.4830000000000001</c:v>
                </c:pt>
                <c:pt idx="8421">
                  <c:v>3.4420000000000002</c:v>
                </c:pt>
                <c:pt idx="8424">
                  <c:v>3.4649999999999999</c:v>
                </c:pt>
                <c:pt idx="8425">
                  <c:v>3.4470000000000001</c:v>
                </c:pt>
                <c:pt idx="8426">
                  <c:v>3.4409999999999998</c:v>
                </c:pt>
                <c:pt idx="8427">
                  <c:v>3.4569999999999999</c:v>
                </c:pt>
                <c:pt idx="8428">
                  <c:v>3.4790000000000001</c:v>
                </c:pt>
                <c:pt idx="8431">
                  <c:v>3.4569999999999999</c:v>
                </c:pt>
                <c:pt idx="8432">
                  <c:v>3.46</c:v>
                </c:pt>
                <c:pt idx="8433">
                  <c:v>3.4849999999999999</c:v>
                </c:pt>
                <c:pt idx="8434">
                  <c:v>3.504</c:v>
                </c:pt>
                <c:pt idx="8435">
                  <c:v>3.508</c:v>
                </c:pt>
                <c:pt idx="8438">
                  <c:v>3.492</c:v>
                </c:pt>
                <c:pt idx="8439">
                  <c:v>3.5049999999999999</c:v>
                </c:pt>
                <c:pt idx="8440">
                  <c:v>3.5059999999999998</c:v>
                </c:pt>
                <c:pt idx="8441">
                  <c:v>3.548</c:v>
                </c:pt>
                <c:pt idx="8442">
                  <c:v>3.5270000000000001</c:v>
                </c:pt>
                <c:pt idx="8445">
                  <c:v>3.5419999999999998</c:v>
                </c:pt>
                <c:pt idx="8446">
                  <c:v>3.5419999999999998</c:v>
                </c:pt>
                <c:pt idx="8447">
                  <c:v>3.5070000000000001</c:v>
                </c:pt>
                <c:pt idx="8448">
                  <c:v>3.5590000000000002</c:v>
                </c:pt>
                <c:pt idx="8449">
                  <c:v>3.5880000000000001</c:v>
                </c:pt>
                <c:pt idx="8452">
                  <c:v>3.5529999999999999</c:v>
                </c:pt>
                <c:pt idx="8453">
                  <c:v>3.427</c:v>
                </c:pt>
                <c:pt idx="8454">
                  <c:v>3.4140000000000001</c:v>
                </c:pt>
                <c:pt idx="8455">
                  <c:v>3.41</c:v>
                </c:pt>
                <c:pt idx="8456">
                  <c:v>3.427</c:v>
                </c:pt>
                <c:pt idx="8459">
                  <c:v>3.4159999999999999</c:v>
                </c:pt>
                <c:pt idx="8460">
                  <c:v>3.415</c:v>
                </c:pt>
                <c:pt idx="8461">
                  <c:v>3.43</c:v>
                </c:pt>
                <c:pt idx="8462">
                  <c:v>3.427</c:v>
                </c:pt>
                <c:pt idx="8463">
                  <c:v>3.464</c:v>
                </c:pt>
                <c:pt idx="8466">
                  <c:v>3.4510000000000001</c:v>
                </c:pt>
                <c:pt idx="8467">
                  <c:v>3.4279999999999999</c:v>
                </c:pt>
                <c:pt idx="8468">
                  <c:v>3.4569999999999999</c:v>
                </c:pt>
                <c:pt idx="8469">
                  <c:v>3.472</c:v>
                </c:pt>
                <c:pt idx="8470">
                  <c:v>3.5070000000000001</c:v>
                </c:pt>
                <c:pt idx="8473">
                  <c:v>3.452</c:v>
                </c:pt>
                <c:pt idx="8474">
                  <c:v>3.4350000000000001</c:v>
                </c:pt>
                <c:pt idx="8475">
                  <c:v>3.4</c:v>
                </c:pt>
                <c:pt idx="8476">
                  <c:v>3.4430000000000001</c:v>
                </c:pt>
                <c:pt idx="8477">
                  <c:v>3.4209999999999998</c:v>
                </c:pt>
                <c:pt idx="8480">
                  <c:v>3.3889999999999998</c:v>
                </c:pt>
                <c:pt idx="8481">
                  <c:v>3.3719999999999999</c:v>
                </c:pt>
                <c:pt idx="8482">
                  <c:v>3.403</c:v>
                </c:pt>
                <c:pt idx="8483">
                  <c:v>3.4609999999999999</c:v>
                </c:pt>
                <c:pt idx="8484">
                  <c:v>3.4870000000000001</c:v>
                </c:pt>
                <c:pt idx="8487">
                  <c:v>3.45</c:v>
                </c:pt>
                <c:pt idx="8488">
                  <c:v>3.4609999999999999</c:v>
                </c:pt>
                <c:pt idx="8489">
                  <c:v>3.419</c:v>
                </c:pt>
                <c:pt idx="8490">
                  <c:v>3.4159999999999999</c:v>
                </c:pt>
                <c:pt idx="8491">
                  <c:v>3.4169999999999998</c:v>
                </c:pt>
                <c:pt idx="8495">
                  <c:v>3.4569999999999999</c:v>
                </c:pt>
                <c:pt idx="8496">
                  <c:v>3.45</c:v>
                </c:pt>
                <c:pt idx="8497">
                  <c:v>3.427</c:v>
                </c:pt>
                <c:pt idx="8498">
                  <c:v>3.4550000000000001</c:v>
                </c:pt>
                <c:pt idx="8501">
                  <c:v>3.4569999999999999</c:v>
                </c:pt>
                <c:pt idx="8502">
                  <c:v>3.4569999999999999</c:v>
                </c:pt>
                <c:pt idx="8503">
                  <c:v>3.431</c:v>
                </c:pt>
                <c:pt idx="8504">
                  <c:v>3.4340000000000002</c:v>
                </c:pt>
                <c:pt idx="8505">
                  <c:v>3.407</c:v>
                </c:pt>
                <c:pt idx="8508">
                  <c:v>3.38</c:v>
                </c:pt>
                <c:pt idx="8509">
                  <c:v>3.3839999999999999</c:v>
                </c:pt>
                <c:pt idx="8510">
                  <c:v>3.4020000000000001</c:v>
                </c:pt>
                <c:pt idx="8511">
                  <c:v>3.3780000000000001</c:v>
                </c:pt>
                <c:pt idx="8512">
                  <c:v>3.3839999999999999</c:v>
                </c:pt>
                <c:pt idx="8515">
                  <c:v>3.3580000000000001</c:v>
                </c:pt>
                <c:pt idx="8516">
                  <c:v>3.3570000000000002</c:v>
                </c:pt>
                <c:pt idx="8517">
                  <c:v>3.335</c:v>
                </c:pt>
                <c:pt idx="8518">
                  <c:v>3.3460000000000001</c:v>
                </c:pt>
                <c:pt idx="8519">
                  <c:v>3.302</c:v>
                </c:pt>
                <c:pt idx="8522">
                  <c:v>3.3319999999999999</c:v>
                </c:pt>
                <c:pt idx="8523">
                  <c:v>3.24</c:v>
                </c:pt>
                <c:pt idx="8524">
                  <c:v>3.145</c:v>
                </c:pt>
                <c:pt idx="8525">
                  <c:v>3.1779999999999999</c:v>
                </c:pt>
                <c:pt idx="8526">
                  <c:v>3.1120000000000001</c:v>
                </c:pt>
                <c:pt idx="8529">
                  <c:v>3.2469999999999999</c:v>
                </c:pt>
                <c:pt idx="8530">
                  <c:v>3.22</c:v>
                </c:pt>
                <c:pt idx="8531">
                  <c:v>3.2109999999999999</c:v>
                </c:pt>
                <c:pt idx="8532">
                  <c:v>3.1930000000000001</c:v>
                </c:pt>
                <c:pt idx="8533">
                  <c:v>3.125</c:v>
                </c:pt>
                <c:pt idx="8536">
                  <c:v>3.129</c:v>
                </c:pt>
                <c:pt idx="8537">
                  <c:v>3.08</c:v>
                </c:pt>
                <c:pt idx="8538">
                  <c:v>3.036</c:v>
                </c:pt>
                <c:pt idx="8539">
                  <c:v>2.9140000000000001</c:v>
                </c:pt>
                <c:pt idx="8540">
                  <c:v>2.92</c:v>
                </c:pt>
                <c:pt idx="8543">
                  <c:v>2.9060000000000001</c:v>
                </c:pt>
                <c:pt idx="8544">
                  <c:v>2.8490000000000002</c:v>
                </c:pt>
                <c:pt idx="8545">
                  <c:v>2.92</c:v>
                </c:pt>
                <c:pt idx="8546">
                  <c:v>2.9620000000000002</c:v>
                </c:pt>
                <c:pt idx="8547">
                  <c:v>2.9569999999999999</c:v>
                </c:pt>
                <c:pt idx="8550">
                  <c:v>2.9129999999999998</c:v>
                </c:pt>
                <c:pt idx="8551">
                  <c:v>2.9910000000000001</c:v>
                </c:pt>
                <c:pt idx="8552">
                  <c:v>2.9780000000000002</c:v>
                </c:pt>
                <c:pt idx="8553">
                  <c:v>3.032</c:v>
                </c:pt>
                <c:pt idx="8554">
                  <c:v>3.0329999999999999</c:v>
                </c:pt>
                <c:pt idx="8557">
                  <c:v>3.0559949999999998</c:v>
                </c:pt>
                <c:pt idx="8558">
                  <c:v>3.1070000000000002</c:v>
                </c:pt>
                <c:pt idx="8559">
                  <c:v>3.0590000000000002</c:v>
                </c:pt>
                <c:pt idx="8560">
                  <c:v>3.0880000000000001</c:v>
                </c:pt>
                <c:pt idx="8561">
                  <c:v>3.05</c:v>
                </c:pt>
                <c:pt idx="8564">
                  <c:v>3.1006879999999999</c:v>
                </c:pt>
                <c:pt idx="8565">
                  <c:v>3.121</c:v>
                </c:pt>
                <c:pt idx="8566">
                  <c:v>3.1059999999999999</c:v>
                </c:pt>
                <c:pt idx="8567">
                  <c:v>3.0859999999999999</c:v>
                </c:pt>
                <c:pt idx="8568">
                  <c:v>3.133</c:v>
                </c:pt>
                <c:pt idx="8571">
                  <c:v>3.113</c:v>
                </c:pt>
                <c:pt idx="8572">
                  <c:v>3.07</c:v>
                </c:pt>
                <c:pt idx="8573">
                  <c:v>3.0840000000000001</c:v>
                </c:pt>
                <c:pt idx="8574">
                  <c:v>3.077</c:v>
                </c:pt>
                <c:pt idx="8575">
                  <c:v>3.0870000000000002</c:v>
                </c:pt>
                <c:pt idx="8578">
                  <c:v>3.1269999999999998</c:v>
                </c:pt>
                <c:pt idx="8579">
                  <c:v>3.0569999999999999</c:v>
                </c:pt>
                <c:pt idx="8580">
                  <c:v>3.0550000000000002</c:v>
                </c:pt>
                <c:pt idx="8581">
                  <c:v>3.0191400000000002</c:v>
                </c:pt>
                <c:pt idx="8582">
                  <c:v>2.9969999999999999</c:v>
                </c:pt>
                <c:pt idx="8585">
                  <c:v>2.9249999999999998</c:v>
                </c:pt>
                <c:pt idx="8586">
                  <c:v>2.9670000000000001</c:v>
                </c:pt>
                <c:pt idx="8587">
                  <c:v>2.9790000000000001</c:v>
                </c:pt>
                <c:pt idx="8588">
                  <c:v>3</c:v>
                </c:pt>
                <c:pt idx="8589">
                  <c:v>2.9830000000000001</c:v>
                </c:pt>
                <c:pt idx="8592">
                  <c:v>2.9369999999999998</c:v>
                </c:pt>
                <c:pt idx="8593">
                  <c:v>2.9759519999999999</c:v>
                </c:pt>
                <c:pt idx="8594">
                  <c:v>3.0035270000000001</c:v>
                </c:pt>
                <c:pt idx="8595">
                  <c:v>3.0110000000000001</c:v>
                </c:pt>
                <c:pt idx="8596">
                  <c:v>2.9649999999999999</c:v>
                </c:pt>
                <c:pt idx="8599">
                  <c:v>2.9996459999999998</c:v>
                </c:pt>
                <c:pt idx="8600">
                  <c:v>2.9870000000000001</c:v>
                </c:pt>
                <c:pt idx="8601">
                  <c:v>2.9740000000000002</c:v>
                </c:pt>
                <c:pt idx="8602">
                  <c:v>2.9860000000000002</c:v>
                </c:pt>
                <c:pt idx="8603">
                  <c:v>2.9969999999999999</c:v>
                </c:pt>
                <c:pt idx="8606">
                  <c:v>3.0209999999999999</c:v>
                </c:pt>
                <c:pt idx="8607">
                  <c:v>3.0379999999999998</c:v>
                </c:pt>
                <c:pt idx="8608">
                  <c:v>3.0070000000000001</c:v>
                </c:pt>
                <c:pt idx="8609">
                  <c:v>3.0049999999999999</c:v>
                </c:pt>
                <c:pt idx="8610">
                  <c:v>2.9594269999999998</c:v>
                </c:pt>
                <c:pt idx="8613">
                  <c:v>2.9849999999999999</c:v>
                </c:pt>
                <c:pt idx="8614">
                  <c:v>2.8839999999999999</c:v>
                </c:pt>
                <c:pt idx="8615">
                  <c:v>2.8809999999999998</c:v>
                </c:pt>
                <c:pt idx="8616">
                  <c:v>2.8559999999999999</c:v>
                </c:pt>
                <c:pt idx="8617">
                  <c:v>2.7810000000000001</c:v>
                </c:pt>
                <c:pt idx="8620">
                  <c:v>2.7810000000000001</c:v>
                </c:pt>
                <c:pt idx="8621">
                  <c:v>2.8220000000000001</c:v>
                </c:pt>
                <c:pt idx="8622">
                  <c:v>2.7320000000000002</c:v>
                </c:pt>
                <c:pt idx="8623">
                  <c:v>2.7210000000000001</c:v>
                </c:pt>
                <c:pt idx="8624">
                  <c:v>2.7290000000000001</c:v>
                </c:pt>
                <c:pt idx="8627">
                  <c:v>2.665</c:v>
                </c:pt>
                <c:pt idx="8628">
                  <c:v>2.698</c:v>
                </c:pt>
                <c:pt idx="8629">
                  <c:v>2.6360000000000001</c:v>
                </c:pt>
                <c:pt idx="8630">
                  <c:v>2.6150000000000002</c:v>
                </c:pt>
                <c:pt idx="8631">
                  <c:v>2.5920000000000001</c:v>
                </c:pt>
                <c:pt idx="8634">
                  <c:v>2.6040000000000001</c:v>
                </c:pt>
                <c:pt idx="8635">
                  <c:v>2.4990000000000001</c:v>
                </c:pt>
                <c:pt idx="8636">
                  <c:v>2.4820000000000002</c:v>
                </c:pt>
                <c:pt idx="8637">
                  <c:v>2.5019999999999998</c:v>
                </c:pt>
                <c:pt idx="8638">
                  <c:v>2.4910000000000001</c:v>
                </c:pt>
                <c:pt idx="8641">
                  <c:v>2.4980000000000002</c:v>
                </c:pt>
                <c:pt idx="8642">
                  <c:v>2.472</c:v>
                </c:pt>
                <c:pt idx="8643">
                  <c:v>2.573</c:v>
                </c:pt>
                <c:pt idx="8644">
                  <c:v>2.59</c:v>
                </c:pt>
                <c:pt idx="8645">
                  <c:v>2.6150000000000002</c:v>
                </c:pt>
                <c:pt idx="8648">
                  <c:v>2.6320000000000001</c:v>
                </c:pt>
                <c:pt idx="8649">
                  <c:v>2.59</c:v>
                </c:pt>
                <c:pt idx="8650">
                  <c:v>2.6019999999999999</c:v>
                </c:pt>
                <c:pt idx="8651">
                  <c:v>2.6219999999999999</c:v>
                </c:pt>
                <c:pt idx="8652">
                  <c:v>2.6869999999999998</c:v>
                </c:pt>
                <c:pt idx="8655">
                  <c:v>2.7429999999999999</c:v>
                </c:pt>
                <c:pt idx="8656">
                  <c:v>2.68</c:v>
                </c:pt>
                <c:pt idx="8657">
                  <c:v>2.7410000000000001</c:v>
                </c:pt>
                <c:pt idx="8658">
                  <c:v>2.7839999999999998</c:v>
                </c:pt>
                <c:pt idx="8659">
                  <c:v>2.7909999999999999</c:v>
                </c:pt>
                <c:pt idx="8662">
                  <c:v>2.7959999999999998</c:v>
                </c:pt>
                <c:pt idx="8663">
                  <c:v>2.7959999999999998</c:v>
                </c:pt>
                <c:pt idx="8664">
                  <c:v>2.7360000000000002</c:v>
                </c:pt>
                <c:pt idx="8665">
                  <c:v>2.6659999999999999</c:v>
                </c:pt>
                <c:pt idx="8666">
                  <c:v>2.7269999999999999</c:v>
                </c:pt>
                <c:pt idx="8669">
                  <c:v>2.6379999999999999</c:v>
                </c:pt>
                <c:pt idx="8670">
                  <c:v>2.6179999999999999</c:v>
                </c:pt>
                <c:pt idx="8671">
                  <c:v>2.6219999999999999</c:v>
                </c:pt>
                <c:pt idx="8672">
                  <c:v>2.6739999999999999</c:v>
                </c:pt>
                <c:pt idx="8673">
                  <c:v>2.649</c:v>
                </c:pt>
                <c:pt idx="8676">
                  <c:v>2.6389999999999998</c:v>
                </c:pt>
                <c:pt idx="8677">
                  <c:v>2.6459999999999999</c:v>
                </c:pt>
                <c:pt idx="8678">
                  <c:v>2.5979999999999999</c:v>
                </c:pt>
                <c:pt idx="8679">
                  <c:v>2.6520000000000001</c:v>
                </c:pt>
                <c:pt idx="8680">
                  <c:v>2.6265350000000001</c:v>
                </c:pt>
                <c:pt idx="8683">
                  <c:v>2.6150000000000002</c:v>
                </c:pt>
                <c:pt idx="8684">
                  <c:v>2.5990000000000002</c:v>
                </c:pt>
                <c:pt idx="8685">
                  <c:v>2.6392890000000002</c:v>
                </c:pt>
                <c:pt idx="8686">
                  <c:v>2.63</c:v>
                </c:pt>
                <c:pt idx="8687">
                  <c:v>2.677</c:v>
                </c:pt>
                <c:pt idx="8690">
                  <c:v>2.7149999999999999</c:v>
                </c:pt>
                <c:pt idx="8691">
                  <c:v>2.7650000000000001</c:v>
                </c:pt>
                <c:pt idx="8692">
                  <c:v>2.7829999999999999</c:v>
                </c:pt>
                <c:pt idx="8693">
                  <c:v>2.8050000000000002</c:v>
                </c:pt>
                <c:pt idx="8694">
                  <c:v>2.8119999999999998</c:v>
                </c:pt>
                <c:pt idx="8697">
                  <c:v>2.7709999999999999</c:v>
                </c:pt>
                <c:pt idx="8698">
                  <c:v>2.8180000000000001</c:v>
                </c:pt>
                <c:pt idx="8699">
                  <c:v>2.875</c:v>
                </c:pt>
                <c:pt idx="8700">
                  <c:v>2.8570000000000002</c:v>
                </c:pt>
                <c:pt idx="8701">
                  <c:v>2.92</c:v>
                </c:pt>
                <c:pt idx="8704">
                  <c:v>2.8839999999999999</c:v>
                </c:pt>
                <c:pt idx="8705">
                  <c:v>2.8929999999999998</c:v>
                </c:pt>
                <c:pt idx="8706">
                  <c:v>2.8250000000000002</c:v>
                </c:pt>
                <c:pt idx="8707">
                  <c:v>2.85</c:v>
                </c:pt>
                <c:pt idx="8708">
                  <c:v>2.8460000000000001</c:v>
                </c:pt>
                <c:pt idx="8711">
                  <c:v>2.8514309999999998</c:v>
                </c:pt>
                <c:pt idx="8712">
                  <c:v>2.8620000000000001</c:v>
                </c:pt>
                <c:pt idx="8713">
                  <c:v>2.895</c:v>
                </c:pt>
                <c:pt idx="8714">
                  <c:v>2.8887930000000002</c:v>
                </c:pt>
                <c:pt idx="8715">
                  <c:v>2.9569999999999999</c:v>
                </c:pt>
                <c:pt idx="8718">
                  <c:v>2.9950000000000001</c:v>
                </c:pt>
                <c:pt idx="8719">
                  <c:v>3.0489999999999999</c:v>
                </c:pt>
                <c:pt idx="8720">
                  <c:v>3.0169999999999999</c:v>
                </c:pt>
                <c:pt idx="8721">
                  <c:v>3.1150000000000002</c:v>
                </c:pt>
                <c:pt idx="8722">
                  <c:v>3.1070000000000002</c:v>
                </c:pt>
                <c:pt idx="8725">
                  <c:v>3.0619999999999998</c:v>
                </c:pt>
                <c:pt idx="8726">
                  <c:v>3.028</c:v>
                </c:pt>
                <c:pt idx="8727">
                  <c:v>3.125</c:v>
                </c:pt>
                <c:pt idx="8728">
                  <c:v>3.1459999999999999</c:v>
                </c:pt>
                <c:pt idx="8729">
                  <c:v>3.1469999999999998</c:v>
                </c:pt>
                <c:pt idx="8732">
                  <c:v>3.226</c:v>
                </c:pt>
                <c:pt idx="8733">
                  <c:v>3.1739999999999999</c:v>
                </c:pt>
                <c:pt idx="8734">
                  <c:v>3.2309999999999999</c:v>
                </c:pt>
                <c:pt idx="8735">
                  <c:v>3.2610000000000001</c:v>
                </c:pt>
                <c:pt idx="8736">
                  <c:v>3.3029999999999999</c:v>
                </c:pt>
                <c:pt idx="8739">
                  <c:v>3.2669999999999999</c:v>
                </c:pt>
                <c:pt idx="8740">
                  <c:v>3.32</c:v>
                </c:pt>
                <c:pt idx="8741">
                  <c:v>3.3690000000000002</c:v>
                </c:pt>
                <c:pt idx="8742">
                  <c:v>3.2959999999999998</c:v>
                </c:pt>
                <c:pt idx="8743">
                  <c:v>3.3159999999999998</c:v>
                </c:pt>
                <c:pt idx="8746">
                  <c:v>3.3239999999999998</c:v>
                </c:pt>
                <c:pt idx="8747">
                  <c:v>3.3380000000000001</c:v>
                </c:pt>
                <c:pt idx="8748">
                  <c:v>3.3769999999999998</c:v>
                </c:pt>
                <c:pt idx="8749">
                  <c:v>3.423</c:v>
                </c:pt>
                <c:pt idx="8750">
                  <c:v>3.4159999999999999</c:v>
                </c:pt>
                <c:pt idx="8753">
                  <c:v>3.3450000000000002</c:v>
                </c:pt>
                <c:pt idx="8754">
                  <c:v>3.339</c:v>
                </c:pt>
                <c:pt idx="8755">
                  <c:v>3.31</c:v>
                </c:pt>
                <c:pt idx="8756">
                  <c:v>3.3479999999999999</c:v>
                </c:pt>
                <c:pt idx="8757">
                  <c:v>3.355</c:v>
                </c:pt>
                <c:pt idx="8760">
                  <c:v>3.4140000000000001</c:v>
                </c:pt>
                <c:pt idx="8761">
                  <c:v>3.3519999999999999</c:v>
                </c:pt>
                <c:pt idx="8762">
                  <c:v>3.4340000000000002</c:v>
                </c:pt>
                <c:pt idx="8763">
                  <c:v>3.3679999999999999</c:v>
                </c:pt>
                <c:pt idx="8764">
                  <c:v>3.35</c:v>
                </c:pt>
                <c:pt idx="8767">
                  <c:v>3.3610000000000002</c:v>
                </c:pt>
                <c:pt idx="8768">
                  <c:v>3.3090000000000002</c:v>
                </c:pt>
                <c:pt idx="8769">
                  <c:v>3.3079999999999998</c:v>
                </c:pt>
                <c:pt idx="8770">
                  <c:v>3.3690000000000002</c:v>
                </c:pt>
                <c:pt idx="8771">
                  <c:v>3.3530000000000002</c:v>
                </c:pt>
                <c:pt idx="8774">
                  <c:v>3.3380000000000001</c:v>
                </c:pt>
                <c:pt idx="8775">
                  <c:v>3.3679999999999999</c:v>
                </c:pt>
                <c:pt idx="8776">
                  <c:v>3.427</c:v>
                </c:pt>
                <c:pt idx="8777">
                  <c:v>3.4430000000000001</c:v>
                </c:pt>
                <c:pt idx="8778">
                  <c:v>3.3849999999999998</c:v>
                </c:pt>
                <c:pt idx="8781">
                  <c:v>3.43</c:v>
                </c:pt>
                <c:pt idx="8782">
                  <c:v>3.52</c:v>
                </c:pt>
                <c:pt idx="8783">
                  <c:v>3.4729999999999999</c:v>
                </c:pt>
                <c:pt idx="8784">
                  <c:v>3.512</c:v>
                </c:pt>
                <c:pt idx="8785">
                  <c:v>3.532</c:v>
                </c:pt>
                <c:pt idx="8788">
                  <c:v>3.4969999999999999</c:v>
                </c:pt>
                <c:pt idx="8789">
                  <c:v>3.484</c:v>
                </c:pt>
                <c:pt idx="8790">
                  <c:v>3.5259999999999998</c:v>
                </c:pt>
                <c:pt idx="8791">
                  <c:v>3.58</c:v>
                </c:pt>
                <c:pt idx="8792">
                  <c:v>3.5529999999999999</c:v>
                </c:pt>
                <c:pt idx="8795">
                  <c:v>3.532</c:v>
                </c:pt>
                <c:pt idx="8796">
                  <c:v>3.5920000000000001</c:v>
                </c:pt>
                <c:pt idx="8797">
                  <c:v>3.593</c:v>
                </c:pt>
                <c:pt idx="8798">
                  <c:v>3.5910000000000002</c:v>
                </c:pt>
                <c:pt idx="8799">
                  <c:v>3.6080000000000001</c:v>
                </c:pt>
                <c:pt idx="8802">
                  <c:v>3.6280000000000001</c:v>
                </c:pt>
                <c:pt idx="8803">
                  <c:v>3.6339999999999999</c:v>
                </c:pt>
                <c:pt idx="8804">
                  <c:v>3.677</c:v>
                </c:pt>
                <c:pt idx="8805">
                  <c:v>3.6560000000000001</c:v>
                </c:pt>
                <c:pt idx="8806">
                  <c:v>3.6379999999999999</c:v>
                </c:pt>
                <c:pt idx="8809">
                  <c:v>3.6960000000000002</c:v>
                </c:pt>
                <c:pt idx="8810">
                  <c:v>3.6779999999999999</c:v>
                </c:pt>
                <c:pt idx="8811">
                  <c:v>3.6339999999999999</c:v>
                </c:pt>
                <c:pt idx="8812">
                  <c:v>3.581</c:v>
                </c:pt>
                <c:pt idx="8813">
                  <c:v>3.61</c:v>
                </c:pt>
                <c:pt idx="8816">
                  <c:v>3.5619999999999998</c:v>
                </c:pt>
                <c:pt idx="8817">
                  <c:v>3.5470000000000002</c:v>
                </c:pt>
                <c:pt idx="8818">
                  <c:v>3.5059999999999998</c:v>
                </c:pt>
                <c:pt idx="8819">
                  <c:v>3.548</c:v>
                </c:pt>
                <c:pt idx="8820">
                  <c:v>3.536</c:v>
                </c:pt>
                <c:pt idx="8823">
                  <c:v>3.55</c:v>
                </c:pt>
                <c:pt idx="8824">
                  <c:v>3.5529999999999999</c:v>
                </c:pt>
                <c:pt idx="8825">
                  <c:v>3.5760000000000001</c:v>
                </c:pt>
                <c:pt idx="8826">
                  <c:v>3.6760000000000002</c:v>
                </c:pt>
                <c:pt idx="8827">
                  <c:v>3.6480000000000001</c:v>
                </c:pt>
                <c:pt idx="8830">
                  <c:v>3.6819999999999999</c:v>
                </c:pt>
                <c:pt idx="8831">
                  <c:v>3.646477</c:v>
                </c:pt>
                <c:pt idx="8832">
                  <c:v>3.6629999999999998</c:v>
                </c:pt>
                <c:pt idx="8833">
                  <c:v>3.6635309999999999</c:v>
                </c:pt>
                <c:pt idx="8834">
                  <c:v>3.5950000000000002</c:v>
                </c:pt>
                <c:pt idx="8837">
                  <c:v>3.5619999999999998</c:v>
                </c:pt>
                <c:pt idx="8838">
                  <c:v>3.5009999999999999</c:v>
                </c:pt>
                <c:pt idx="8839">
                  <c:v>3.444</c:v>
                </c:pt>
                <c:pt idx="8840">
                  <c:v>3.5</c:v>
                </c:pt>
                <c:pt idx="8841">
                  <c:v>3.5129999999999999</c:v>
                </c:pt>
                <c:pt idx="8844">
                  <c:v>3.5790000000000002</c:v>
                </c:pt>
                <c:pt idx="8845">
                  <c:v>3.6</c:v>
                </c:pt>
                <c:pt idx="8846">
                  <c:v>3.6120000000000001</c:v>
                </c:pt>
                <c:pt idx="8847">
                  <c:v>3.625</c:v>
                </c:pt>
                <c:pt idx="8848">
                  <c:v>3.6160000000000001</c:v>
                </c:pt>
                <c:pt idx="8851">
                  <c:v>3.6659999999999999</c:v>
                </c:pt>
                <c:pt idx="8852">
                  <c:v>3.69</c:v>
                </c:pt>
                <c:pt idx="8853">
                  <c:v>3.6949999999999998</c:v>
                </c:pt>
                <c:pt idx="8854">
                  <c:v>3.7149999999999999</c:v>
                </c:pt>
                <c:pt idx="8855">
                  <c:v>3.734</c:v>
                </c:pt>
                <c:pt idx="8858">
                  <c:v>3.7269999999999999</c:v>
                </c:pt>
                <c:pt idx="8859">
                  <c:v>3.7269999999999999</c:v>
                </c:pt>
                <c:pt idx="8860">
                  <c:v>3.762</c:v>
                </c:pt>
                <c:pt idx="8861">
                  <c:v>3.7490000000000001</c:v>
                </c:pt>
                <c:pt idx="8862">
                  <c:v>3.7890000000000001</c:v>
                </c:pt>
                <c:pt idx="8865">
                  <c:v>3.7839999999999998</c:v>
                </c:pt>
                <c:pt idx="8866">
                  <c:v>3.7360000000000002</c:v>
                </c:pt>
                <c:pt idx="8867">
                  <c:v>3.7530000000000001</c:v>
                </c:pt>
                <c:pt idx="8868">
                  <c:v>3.7309999999999999</c:v>
                </c:pt>
                <c:pt idx="8869">
                  <c:v>3.7040000000000002</c:v>
                </c:pt>
                <c:pt idx="8872">
                  <c:v>3.64</c:v>
                </c:pt>
                <c:pt idx="8873">
                  <c:v>3.6230000000000002</c:v>
                </c:pt>
                <c:pt idx="8874">
                  <c:v>3.6349999999999998</c:v>
                </c:pt>
                <c:pt idx="8875">
                  <c:v>3.609</c:v>
                </c:pt>
                <c:pt idx="8876">
                  <c:v>3.6150000000000002</c:v>
                </c:pt>
                <c:pt idx="8880">
                  <c:v>3.6120000000000001</c:v>
                </c:pt>
                <c:pt idx="8881">
                  <c:v>3.67089</c:v>
                </c:pt>
                <c:pt idx="8882">
                  <c:v>3.5939999999999999</c:v>
                </c:pt>
                <c:pt idx="8883">
                  <c:v>3.605</c:v>
                </c:pt>
                <c:pt idx="8886">
                  <c:v>3.6150000000000002</c:v>
                </c:pt>
                <c:pt idx="8887">
                  <c:v>3.62</c:v>
                </c:pt>
                <c:pt idx="8888">
                  <c:v>3.66</c:v>
                </c:pt>
                <c:pt idx="8889">
                  <c:v>3.57</c:v>
                </c:pt>
                <c:pt idx="8890">
                  <c:v>3.532</c:v>
                </c:pt>
                <c:pt idx="8893">
                  <c:v>3.4689999999999999</c:v>
                </c:pt>
                <c:pt idx="8894">
                  <c:v>3.512</c:v>
                </c:pt>
                <c:pt idx="8895">
                  <c:v>3.52</c:v>
                </c:pt>
                <c:pt idx="8896">
                  <c:v>3.4809999999999999</c:v>
                </c:pt>
                <c:pt idx="8897">
                  <c:v>3.48</c:v>
                </c:pt>
                <c:pt idx="8900">
                  <c:v>3.49</c:v>
                </c:pt>
                <c:pt idx="8901">
                  <c:v>3.4769999999999999</c:v>
                </c:pt>
                <c:pt idx="8902">
                  <c:v>3.4917899999999999</c:v>
                </c:pt>
                <c:pt idx="8903">
                  <c:v>3.524</c:v>
                </c:pt>
                <c:pt idx="8904">
                  <c:v>3.4660000000000002</c:v>
                </c:pt>
                <c:pt idx="8907">
                  <c:v>3.4420000000000002</c:v>
                </c:pt>
                <c:pt idx="8908">
                  <c:v>3.47</c:v>
                </c:pt>
                <c:pt idx="8909">
                  <c:v>3.4375830000000001</c:v>
                </c:pt>
                <c:pt idx="8910">
                  <c:v>3.3769999999999998</c:v>
                </c:pt>
                <c:pt idx="8911">
                  <c:v>3.35</c:v>
                </c:pt>
                <c:pt idx="8914">
                  <c:v>3.3650000000000002</c:v>
                </c:pt>
                <c:pt idx="8915">
                  <c:v>3.4140000000000001</c:v>
                </c:pt>
                <c:pt idx="8916">
                  <c:v>3.355</c:v>
                </c:pt>
                <c:pt idx="8917">
                  <c:v>3.334918</c:v>
                </c:pt>
                <c:pt idx="8918">
                  <c:v>3.3719999999999999</c:v>
                </c:pt>
                <c:pt idx="8921">
                  <c:v>3.351</c:v>
                </c:pt>
                <c:pt idx="8922">
                  <c:v>3.4180000000000001</c:v>
                </c:pt>
                <c:pt idx="8923">
                  <c:v>3.4159999999999999</c:v>
                </c:pt>
                <c:pt idx="8924">
                  <c:v>3.4710000000000001</c:v>
                </c:pt>
                <c:pt idx="8925">
                  <c:v>3.4089999999999998</c:v>
                </c:pt>
                <c:pt idx="8928">
                  <c:v>3.4253089999999999</c:v>
                </c:pt>
                <c:pt idx="8929">
                  <c:v>3.468</c:v>
                </c:pt>
                <c:pt idx="8930">
                  <c:v>3.448</c:v>
                </c:pt>
                <c:pt idx="8931">
                  <c:v>3.4420000000000002</c:v>
                </c:pt>
                <c:pt idx="8932">
                  <c:v>3.4420000000000002</c:v>
                </c:pt>
                <c:pt idx="8935">
                  <c:v>3.4630000000000001</c:v>
                </c:pt>
                <c:pt idx="8936">
                  <c:v>3.4830000000000001</c:v>
                </c:pt>
                <c:pt idx="8937">
                  <c:v>3.478872</c:v>
                </c:pt>
                <c:pt idx="8938">
                  <c:v>3.407</c:v>
                </c:pt>
                <c:pt idx="8939">
                  <c:v>3.3929999999999998</c:v>
                </c:pt>
                <c:pt idx="8942">
                  <c:v>3.4390000000000001</c:v>
                </c:pt>
                <c:pt idx="8943">
                  <c:v>3.4540000000000002</c:v>
                </c:pt>
                <c:pt idx="8944">
                  <c:v>3.4860000000000002</c:v>
                </c:pt>
                <c:pt idx="8945">
                  <c:v>3.516</c:v>
                </c:pt>
                <c:pt idx="8946">
                  <c:v>3.528</c:v>
                </c:pt>
                <c:pt idx="8949">
                  <c:v>3.5059999999999998</c:v>
                </c:pt>
                <c:pt idx="8950">
                  <c:v>3.5150000000000001</c:v>
                </c:pt>
                <c:pt idx="8951">
                  <c:v>3.464</c:v>
                </c:pt>
                <c:pt idx="8952">
                  <c:v>3.5110000000000001</c:v>
                </c:pt>
                <c:pt idx="8953">
                  <c:v>3.4180000000000001</c:v>
                </c:pt>
                <c:pt idx="8956">
                  <c:v>3.34</c:v>
                </c:pt>
                <c:pt idx="8957">
                  <c:v>3.4239999999999999</c:v>
                </c:pt>
                <c:pt idx="8958">
                  <c:v>3.5049999999999999</c:v>
                </c:pt>
                <c:pt idx="8959">
                  <c:v>3.4386549999999998</c:v>
                </c:pt>
                <c:pt idx="8960">
                  <c:v>3.327</c:v>
                </c:pt>
                <c:pt idx="8963">
                  <c:v>3.3450000000000002</c:v>
                </c:pt>
                <c:pt idx="8964">
                  <c:v>3.363</c:v>
                </c:pt>
                <c:pt idx="8965">
                  <c:v>3.363</c:v>
                </c:pt>
                <c:pt idx="8966">
                  <c:v>3.4590000000000001</c:v>
                </c:pt>
                <c:pt idx="8967">
                  <c:v>3.391</c:v>
                </c:pt>
                <c:pt idx="8970">
                  <c:v>3.3919999999999999</c:v>
                </c:pt>
                <c:pt idx="8971">
                  <c:v>3.3479999999999999</c:v>
                </c:pt>
                <c:pt idx="8972">
                  <c:v>3.2349999999999999</c:v>
                </c:pt>
                <c:pt idx="8973">
                  <c:v>3.27</c:v>
                </c:pt>
                <c:pt idx="8974">
                  <c:v>3.2440000000000002</c:v>
                </c:pt>
                <c:pt idx="8977">
                  <c:v>3.1720000000000002</c:v>
                </c:pt>
                <c:pt idx="8978">
                  <c:v>3.1749999999999998</c:v>
                </c:pt>
                <c:pt idx="8979">
                  <c:v>3.19</c:v>
                </c:pt>
                <c:pt idx="8980">
                  <c:v>3.1779999999999999</c:v>
                </c:pt>
                <c:pt idx="8981">
                  <c:v>3.1920000000000002</c:v>
                </c:pt>
                <c:pt idx="8984">
                  <c:v>3.1629999999999998</c:v>
                </c:pt>
                <c:pt idx="8985">
                  <c:v>3.2160000000000002</c:v>
                </c:pt>
                <c:pt idx="8986">
                  <c:v>3.1059999999999999</c:v>
                </c:pt>
                <c:pt idx="8987">
                  <c:v>3.07</c:v>
                </c:pt>
                <c:pt idx="8988">
                  <c:v>2.9889999999999999</c:v>
                </c:pt>
                <c:pt idx="8991">
                  <c:v>2.9737629999999999</c:v>
                </c:pt>
                <c:pt idx="8992">
                  <c:v>2.9820000000000002</c:v>
                </c:pt>
                <c:pt idx="8993">
                  <c:v>2.9</c:v>
                </c:pt>
                <c:pt idx="8994">
                  <c:v>2.7519999999999998</c:v>
                </c:pt>
                <c:pt idx="8995">
                  <c:v>2.7879999999999998</c:v>
                </c:pt>
                <c:pt idx="8998">
                  <c:v>2.8130000000000002</c:v>
                </c:pt>
                <c:pt idx="8999">
                  <c:v>2.778</c:v>
                </c:pt>
                <c:pt idx="9000">
                  <c:v>2.859</c:v>
                </c:pt>
                <c:pt idx="9001">
                  <c:v>2.8719999999999999</c:v>
                </c:pt>
                <c:pt idx="9002">
                  <c:v>2.8418220000000001</c:v>
                </c:pt>
                <c:pt idx="9005">
                  <c:v>2.8959999999999999</c:v>
                </c:pt>
                <c:pt idx="9006">
                  <c:v>2.827</c:v>
                </c:pt>
                <c:pt idx="9007">
                  <c:v>2.9089999999999998</c:v>
                </c:pt>
                <c:pt idx="9008">
                  <c:v>2.91</c:v>
                </c:pt>
                <c:pt idx="9009">
                  <c:v>2.7709999999999999</c:v>
                </c:pt>
                <c:pt idx="9012">
                  <c:v>2.706</c:v>
                </c:pt>
                <c:pt idx="9013">
                  <c:v>2.7013090000000002</c:v>
                </c:pt>
                <c:pt idx="9014">
                  <c:v>2.6680000000000001</c:v>
                </c:pt>
                <c:pt idx="9015">
                  <c:v>2.6179999999999999</c:v>
                </c:pt>
                <c:pt idx="9016">
                  <c:v>2.5329999999999999</c:v>
                </c:pt>
                <c:pt idx="9019">
                  <c:v>2.5009999999999999</c:v>
                </c:pt>
                <c:pt idx="9020">
                  <c:v>2.57</c:v>
                </c:pt>
                <c:pt idx="9021">
                  <c:v>2.6509999999999998</c:v>
                </c:pt>
                <c:pt idx="9022">
                  <c:v>2.718</c:v>
                </c:pt>
                <c:pt idx="9023">
                  <c:v>2.6309999999999998</c:v>
                </c:pt>
                <c:pt idx="9026">
                  <c:v>2.625</c:v>
                </c:pt>
                <c:pt idx="9027">
                  <c:v>2.6339999999999999</c:v>
                </c:pt>
                <c:pt idx="9028">
                  <c:v>2.6160000000000001</c:v>
                </c:pt>
                <c:pt idx="9029">
                  <c:v>2.56</c:v>
                </c:pt>
                <c:pt idx="9030">
                  <c:v>2.5499999999999998</c:v>
                </c:pt>
                <c:pt idx="9033">
                  <c:v>2.5659999999999998</c:v>
                </c:pt>
                <c:pt idx="9034">
                  <c:v>2.6843870000000001</c:v>
                </c:pt>
                <c:pt idx="9035">
                  <c:v>2.665</c:v>
                </c:pt>
                <c:pt idx="9036">
                  <c:v>2.6850000000000001</c:v>
                </c:pt>
                <c:pt idx="9037">
                  <c:v>2.613</c:v>
                </c:pt>
                <c:pt idx="9040">
                  <c:v>2.5659999999999998</c:v>
                </c:pt>
                <c:pt idx="9041">
                  <c:v>2.5510000000000002</c:v>
                </c:pt>
                <c:pt idx="9042">
                  <c:v>2.66</c:v>
                </c:pt>
                <c:pt idx="9043">
                  <c:v>2.76</c:v>
                </c:pt>
                <c:pt idx="9044">
                  <c:v>2.7719999999999998</c:v>
                </c:pt>
                <c:pt idx="9047">
                  <c:v>2.8719999999999999</c:v>
                </c:pt>
                <c:pt idx="9048">
                  <c:v>2.883</c:v>
                </c:pt>
                <c:pt idx="9049">
                  <c:v>2.9689999999999999</c:v>
                </c:pt>
                <c:pt idx="9050">
                  <c:v>2.9540000000000002</c:v>
                </c:pt>
                <c:pt idx="9051">
                  <c:v>3.1230000000000002</c:v>
                </c:pt>
                <c:pt idx="9054">
                  <c:v>3.0329999999999999</c:v>
                </c:pt>
                <c:pt idx="9055">
                  <c:v>3.1429999999999998</c:v>
                </c:pt>
                <c:pt idx="9056">
                  <c:v>3.22</c:v>
                </c:pt>
                <c:pt idx="9057">
                  <c:v>3.1880000000000002</c:v>
                </c:pt>
                <c:pt idx="9058">
                  <c:v>3.2370000000000001</c:v>
                </c:pt>
                <c:pt idx="9061">
                  <c:v>3.2709999999999999</c:v>
                </c:pt>
                <c:pt idx="9062">
                  <c:v>3.1779999999999999</c:v>
                </c:pt>
                <c:pt idx="9063">
                  <c:v>3.04</c:v>
                </c:pt>
                <c:pt idx="9064">
                  <c:v>3.129</c:v>
                </c:pt>
                <c:pt idx="9065">
                  <c:v>3.1669999999999998</c:v>
                </c:pt>
                <c:pt idx="9068">
                  <c:v>3.1269999999999998</c:v>
                </c:pt>
                <c:pt idx="9069">
                  <c:v>2.964</c:v>
                </c:pt>
                <c:pt idx="9070">
                  <c:v>3.0859999999999999</c:v>
                </c:pt>
                <c:pt idx="9071">
                  <c:v>3.1080000000000001</c:v>
                </c:pt>
                <c:pt idx="9072">
                  <c:v>3.0720000000000001</c:v>
                </c:pt>
                <c:pt idx="9075">
                  <c:v>3.1059999999999999</c:v>
                </c:pt>
                <c:pt idx="9076">
                  <c:v>3.0779999999999998</c:v>
                </c:pt>
                <c:pt idx="9077">
                  <c:v>3.1629999999999998</c:v>
                </c:pt>
                <c:pt idx="9078">
                  <c:v>3.4079999999999999</c:v>
                </c:pt>
                <c:pt idx="9079">
                  <c:v>3.3890419999999999</c:v>
                </c:pt>
                <c:pt idx="9082">
                  <c:v>3.4580000000000002</c:v>
                </c:pt>
                <c:pt idx="9083">
                  <c:v>3.67</c:v>
                </c:pt>
                <c:pt idx="9084">
                  <c:v>3.669</c:v>
                </c:pt>
                <c:pt idx="9085">
                  <c:v>3.6179999999999999</c:v>
                </c:pt>
                <c:pt idx="9086">
                  <c:v>3.5379999999999998</c:v>
                </c:pt>
                <c:pt idx="9089">
                  <c:v>3.45</c:v>
                </c:pt>
                <c:pt idx="9090">
                  <c:v>3.5419999999999998</c:v>
                </c:pt>
                <c:pt idx="9091">
                  <c:v>3.657</c:v>
                </c:pt>
                <c:pt idx="9092">
                  <c:v>3.7189999999999999</c:v>
                </c:pt>
                <c:pt idx="9093">
                  <c:v>3.7189999999999999</c:v>
                </c:pt>
                <c:pt idx="9096">
                  <c:v>3.609</c:v>
                </c:pt>
                <c:pt idx="9097">
                  <c:v>3.5779999999999998</c:v>
                </c:pt>
                <c:pt idx="9098">
                  <c:v>3.3650000000000002</c:v>
                </c:pt>
                <c:pt idx="9099">
                  <c:v>3.1579999999999999</c:v>
                </c:pt>
                <c:pt idx="9100">
                  <c:v>3.1920000000000002</c:v>
                </c:pt>
                <c:pt idx="9103">
                  <c:v>3.1480000000000001</c:v>
                </c:pt>
                <c:pt idx="9104">
                  <c:v>3.2519999999999998</c:v>
                </c:pt>
                <c:pt idx="9105">
                  <c:v>3.2469999999999999</c:v>
                </c:pt>
                <c:pt idx="9106">
                  <c:v>3.359</c:v>
                </c:pt>
                <c:pt idx="9107">
                  <c:v>3.282</c:v>
                </c:pt>
                <c:pt idx="9110">
                  <c:v>3.3290000000000002</c:v>
                </c:pt>
                <c:pt idx="9111">
                  <c:v>3.2909999999999999</c:v>
                </c:pt>
                <c:pt idx="9112">
                  <c:v>3.2109999999999999</c:v>
                </c:pt>
                <c:pt idx="9113">
                  <c:v>3.1070000000000002</c:v>
                </c:pt>
                <c:pt idx="9114">
                  <c:v>3.0609160000000002</c:v>
                </c:pt>
                <c:pt idx="9117">
                  <c:v>3.1269999999999998</c:v>
                </c:pt>
                <c:pt idx="9118">
                  <c:v>3.1030000000000002</c:v>
                </c:pt>
                <c:pt idx="9119">
                  <c:v>3.1230000000000002</c:v>
                </c:pt>
                <c:pt idx="9120">
                  <c:v>3.089</c:v>
                </c:pt>
                <c:pt idx="9121">
                  <c:v>3.012</c:v>
                </c:pt>
                <c:pt idx="9125">
                  <c:v>2.9870000000000001</c:v>
                </c:pt>
                <c:pt idx="9126">
                  <c:v>3.004</c:v>
                </c:pt>
                <c:pt idx="9127">
                  <c:v>3.1019999999999999</c:v>
                </c:pt>
                <c:pt idx="9128">
                  <c:v>3.153</c:v>
                </c:pt>
                <c:pt idx="9131">
                  <c:v>3.242</c:v>
                </c:pt>
                <c:pt idx="9132">
                  <c:v>3.2709999999999999</c:v>
                </c:pt>
                <c:pt idx="9133">
                  <c:v>3.3159999999999998</c:v>
                </c:pt>
                <c:pt idx="9134">
                  <c:v>3.3719999999999999</c:v>
                </c:pt>
                <c:pt idx="9135">
                  <c:v>3.3559999999999999</c:v>
                </c:pt>
                <c:pt idx="9138">
                  <c:v>3.3380000000000001</c:v>
                </c:pt>
                <c:pt idx="9139">
                  <c:v>3.2719999999999998</c:v>
                </c:pt>
                <c:pt idx="9140">
                  <c:v>3.1739999999999999</c:v>
                </c:pt>
                <c:pt idx="9141">
                  <c:v>3.052</c:v>
                </c:pt>
                <c:pt idx="9142">
                  <c:v>3.12</c:v>
                </c:pt>
                <c:pt idx="9145">
                  <c:v>3.0510000000000002</c:v>
                </c:pt>
                <c:pt idx="9146">
                  <c:v>3.0880000000000001</c:v>
                </c:pt>
                <c:pt idx="9147">
                  <c:v>3.1480000000000001</c:v>
                </c:pt>
                <c:pt idx="9148">
                  <c:v>3.1520000000000001</c:v>
                </c:pt>
                <c:pt idx="9149">
                  <c:v>3.1139999999999999</c:v>
                </c:pt>
                <c:pt idx="9152">
                  <c:v>3.1619999999999999</c:v>
                </c:pt>
                <c:pt idx="9153">
                  <c:v>3.1960000000000002</c:v>
                </c:pt>
                <c:pt idx="9154">
                  <c:v>3.2029999999999998</c:v>
                </c:pt>
                <c:pt idx="9155">
                  <c:v>3.1269999999999998</c:v>
                </c:pt>
                <c:pt idx="9156">
                  <c:v>3.06</c:v>
                </c:pt>
                <c:pt idx="9159">
                  <c:v>3.0390000000000001</c:v>
                </c:pt>
                <c:pt idx="9160">
                  <c:v>3.1</c:v>
                </c:pt>
                <c:pt idx="9161">
                  <c:v>3.0369999999999999</c:v>
                </c:pt>
                <c:pt idx="9162">
                  <c:v>2.9279999999999999</c:v>
                </c:pt>
                <c:pt idx="9163">
                  <c:v>2.9009999999999998</c:v>
                </c:pt>
                <c:pt idx="9166">
                  <c:v>2.899</c:v>
                </c:pt>
                <c:pt idx="9167">
                  <c:v>2.9470000000000001</c:v>
                </c:pt>
                <c:pt idx="9168">
                  <c:v>2.9260000000000002</c:v>
                </c:pt>
                <c:pt idx="9169">
                  <c:v>2.9009999999999998</c:v>
                </c:pt>
                <c:pt idx="9170">
                  <c:v>2.94</c:v>
                </c:pt>
                <c:pt idx="9173">
                  <c:v>3.004</c:v>
                </c:pt>
                <c:pt idx="9174">
                  <c:v>3.0539999999999998</c:v>
                </c:pt>
                <c:pt idx="9175">
                  <c:v>3.093</c:v>
                </c:pt>
                <c:pt idx="9176">
                  <c:v>3.0779999999999998</c:v>
                </c:pt>
                <c:pt idx="9177">
                  <c:v>3.1059999999999999</c:v>
                </c:pt>
                <c:pt idx="9180">
                  <c:v>3.0880000000000001</c:v>
                </c:pt>
                <c:pt idx="9181">
                  <c:v>3.1040000000000001</c:v>
                </c:pt>
                <c:pt idx="9182">
                  <c:v>3.0830000000000002</c:v>
                </c:pt>
                <c:pt idx="9183">
                  <c:v>3.0609999999999999</c:v>
                </c:pt>
                <c:pt idx="9184">
                  <c:v>3.0659999999999998</c:v>
                </c:pt>
                <c:pt idx="9187">
                  <c:v>3.069</c:v>
                </c:pt>
                <c:pt idx="9188">
                  <c:v>3.0350000000000001</c:v>
                </c:pt>
                <c:pt idx="9189">
                  <c:v>3.0110000000000001</c:v>
                </c:pt>
                <c:pt idx="9190">
                  <c:v>2.8889999999999998</c:v>
                </c:pt>
                <c:pt idx="9191">
                  <c:v>2.9279999999999999</c:v>
                </c:pt>
                <c:pt idx="9194">
                  <c:v>2.948</c:v>
                </c:pt>
                <c:pt idx="9195">
                  <c:v>2.9860000000000002</c:v>
                </c:pt>
                <c:pt idx="9196">
                  <c:v>2.948</c:v>
                </c:pt>
                <c:pt idx="9197">
                  <c:v>2.8959999999999999</c:v>
                </c:pt>
                <c:pt idx="9198">
                  <c:v>2.911</c:v>
                </c:pt>
                <c:pt idx="9201">
                  <c:v>2.9089999999999998</c:v>
                </c:pt>
                <c:pt idx="9202">
                  <c:v>2.9049999999999998</c:v>
                </c:pt>
                <c:pt idx="9203">
                  <c:v>2.9329999999999998</c:v>
                </c:pt>
                <c:pt idx="9204">
                  <c:v>2.9729999999999999</c:v>
                </c:pt>
                <c:pt idx="9205">
                  <c:v>3.03</c:v>
                </c:pt>
                <c:pt idx="9208">
                  <c:v>3.0009999999999999</c:v>
                </c:pt>
                <c:pt idx="9209">
                  <c:v>3.0219999999999998</c:v>
                </c:pt>
                <c:pt idx="9210">
                  <c:v>3.0070000000000001</c:v>
                </c:pt>
                <c:pt idx="9211">
                  <c:v>3.0009999999999999</c:v>
                </c:pt>
                <c:pt idx="9212">
                  <c:v>2.9609999999999999</c:v>
                </c:pt>
                <c:pt idx="9215">
                  <c:v>2.9409999999999998</c:v>
                </c:pt>
                <c:pt idx="9216">
                  <c:v>2.9540000000000002</c:v>
                </c:pt>
                <c:pt idx="9217">
                  <c:v>2.9670000000000001</c:v>
                </c:pt>
                <c:pt idx="9218">
                  <c:v>2.9590000000000001</c:v>
                </c:pt>
                <c:pt idx="9219">
                  <c:v>2.923</c:v>
                </c:pt>
                <c:pt idx="9222">
                  <c:v>2.8959999999999999</c:v>
                </c:pt>
                <c:pt idx="9223">
                  <c:v>2.9169999999999998</c:v>
                </c:pt>
                <c:pt idx="9224">
                  <c:v>2.956</c:v>
                </c:pt>
                <c:pt idx="9225">
                  <c:v>2.9980000000000002</c:v>
                </c:pt>
                <c:pt idx="9226">
                  <c:v>2.992</c:v>
                </c:pt>
                <c:pt idx="9230">
                  <c:v>3.0059999999999998</c:v>
                </c:pt>
                <c:pt idx="9231">
                  <c:v>2.9590000000000001</c:v>
                </c:pt>
                <c:pt idx="9232">
                  <c:v>2.8860000000000001</c:v>
                </c:pt>
                <c:pt idx="9233">
                  <c:v>2.952</c:v>
                </c:pt>
                <c:pt idx="9236">
                  <c:v>3.0169999999999999</c:v>
                </c:pt>
                <c:pt idx="9237">
                  <c:v>3.0190000000000001</c:v>
                </c:pt>
                <c:pt idx="9238">
                  <c:v>3.008</c:v>
                </c:pt>
                <c:pt idx="9239">
                  <c:v>3.0760000000000001</c:v>
                </c:pt>
                <c:pt idx="9240">
                  <c:v>3.09</c:v>
                </c:pt>
                <c:pt idx="9243">
                  <c:v>3.105</c:v>
                </c:pt>
                <c:pt idx="9244">
                  <c:v>3.0390000000000001</c:v>
                </c:pt>
                <c:pt idx="9245">
                  <c:v>2.976</c:v>
                </c:pt>
                <c:pt idx="9246">
                  <c:v>2.99</c:v>
                </c:pt>
                <c:pt idx="9247">
                  <c:v>3.004</c:v>
                </c:pt>
                <c:pt idx="9250">
                  <c:v>2.984</c:v>
                </c:pt>
                <c:pt idx="9252">
                  <c:v>2.9820000000000002</c:v>
                </c:pt>
                <c:pt idx="9253">
                  <c:v>2.927</c:v>
                </c:pt>
                <c:pt idx="9254">
                  <c:v>2.8759999999999999</c:v>
                </c:pt>
                <c:pt idx="9257">
                  <c:v>2.8039999999999998</c:v>
                </c:pt>
                <c:pt idx="9258">
                  <c:v>2.7959999999999998</c:v>
                </c:pt>
                <c:pt idx="9259">
                  <c:v>2.8690000000000002</c:v>
                </c:pt>
                <c:pt idx="9260">
                  <c:v>2.827</c:v>
                </c:pt>
                <c:pt idx="9261">
                  <c:v>2.8050000000000002</c:v>
                </c:pt>
                <c:pt idx="9264">
                  <c:v>2.8420000000000001</c:v>
                </c:pt>
                <c:pt idx="9265">
                  <c:v>2.867</c:v>
                </c:pt>
                <c:pt idx="9266">
                  <c:v>2.871</c:v>
                </c:pt>
                <c:pt idx="9267">
                  <c:v>2.873059</c:v>
                </c:pt>
                <c:pt idx="9268">
                  <c:v>2.8479999999999999</c:v>
                </c:pt>
                <c:pt idx="9271">
                  <c:v>2.8450000000000002</c:v>
                </c:pt>
                <c:pt idx="9272">
                  <c:v>2.7949999999999999</c:v>
                </c:pt>
                <c:pt idx="9273">
                  <c:v>2.7570000000000001</c:v>
                </c:pt>
                <c:pt idx="9274">
                  <c:v>2.5379999999999998</c:v>
                </c:pt>
                <c:pt idx="9275">
                  <c:v>2.5009999999999999</c:v>
                </c:pt>
                <c:pt idx="9278">
                  <c:v>2.5369999999999999</c:v>
                </c:pt>
                <c:pt idx="9279">
                  <c:v>2.5169999999999999</c:v>
                </c:pt>
                <c:pt idx="9280">
                  <c:v>2.5270000000000001</c:v>
                </c:pt>
                <c:pt idx="9281">
                  <c:v>2.3359999999999999</c:v>
                </c:pt>
                <c:pt idx="9282">
                  <c:v>2.1619999999999999</c:v>
                </c:pt>
                <c:pt idx="9285">
                  <c:v>2.2890000000000001</c:v>
                </c:pt>
                <c:pt idx="9286">
                  <c:v>2.3090000000000002</c:v>
                </c:pt>
                <c:pt idx="9287">
                  <c:v>2.3740000000000001</c:v>
                </c:pt>
                <c:pt idx="9288">
                  <c:v>2.5409999999999999</c:v>
                </c:pt>
                <c:pt idx="9289">
                  <c:v>2.532</c:v>
                </c:pt>
                <c:pt idx="9292">
                  <c:v>2.5649999999999999</c:v>
                </c:pt>
                <c:pt idx="9293">
                  <c:v>2.6909999999999998</c:v>
                </c:pt>
                <c:pt idx="9294">
                  <c:v>2.7290000000000001</c:v>
                </c:pt>
                <c:pt idx="9295">
                  <c:v>2.6880000000000002</c:v>
                </c:pt>
                <c:pt idx="9296">
                  <c:v>2.6150000000000002</c:v>
                </c:pt>
                <c:pt idx="9299">
                  <c:v>2.6059999999999999</c:v>
                </c:pt>
                <c:pt idx="9300">
                  <c:v>2.66</c:v>
                </c:pt>
                <c:pt idx="9301">
                  <c:v>2.6850000000000001</c:v>
                </c:pt>
                <c:pt idx="9302">
                  <c:v>2.641</c:v>
                </c:pt>
                <c:pt idx="9303">
                  <c:v>2.605</c:v>
                </c:pt>
                <c:pt idx="9306">
                  <c:v>2.5960000000000001</c:v>
                </c:pt>
                <c:pt idx="9307">
                  <c:v>2.6339999999999999</c:v>
                </c:pt>
                <c:pt idx="9308">
                  <c:v>2.6509999999999998</c:v>
                </c:pt>
                <c:pt idx="9309">
                  <c:v>2.6709999999999998</c:v>
                </c:pt>
                <c:pt idx="9310">
                  <c:v>2.714</c:v>
                </c:pt>
                <c:pt idx="9313">
                  <c:v>2.6190000000000002</c:v>
                </c:pt>
                <c:pt idx="9314">
                  <c:v>2.552</c:v>
                </c:pt>
                <c:pt idx="9315">
                  <c:v>2.5459999999999998</c:v>
                </c:pt>
                <c:pt idx="9316">
                  <c:v>2.5259999999999998</c:v>
                </c:pt>
                <c:pt idx="9317">
                  <c:v>2.3780000000000001</c:v>
                </c:pt>
                <c:pt idx="9320">
                  <c:v>2.4300000000000002</c:v>
                </c:pt>
                <c:pt idx="9321">
                  <c:v>2.4079999999999999</c:v>
                </c:pt>
                <c:pt idx="9322">
                  <c:v>2.327</c:v>
                </c:pt>
                <c:pt idx="9323">
                  <c:v>2.2429999999999999</c:v>
                </c:pt>
                <c:pt idx="9324">
                  <c:v>2.242</c:v>
                </c:pt>
                <c:pt idx="9327">
                  <c:v>2.165</c:v>
                </c:pt>
                <c:pt idx="9328">
                  <c:v>2.089</c:v>
                </c:pt>
                <c:pt idx="9329">
                  <c:v>2.1120000000000001</c:v>
                </c:pt>
                <c:pt idx="9330">
                  <c:v>2.0880000000000001</c:v>
                </c:pt>
                <c:pt idx="9331">
                  <c:v>2.0779999999999998</c:v>
                </c:pt>
                <c:pt idx="9334">
                  <c:v>2.1739999999999999</c:v>
                </c:pt>
                <c:pt idx="9335">
                  <c:v>2.0702400000000001</c:v>
                </c:pt>
                <c:pt idx="9336">
                  <c:v>2.2839999999999998</c:v>
                </c:pt>
                <c:pt idx="9337">
                  <c:v>2.215004</c:v>
                </c:pt>
                <c:pt idx="9338">
                  <c:v>2.214</c:v>
                </c:pt>
                <c:pt idx="9341">
                  <c:v>2.181</c:v>
                </c:pt>
                <c:pt idx="9342">
                  <c:v>2.113</c:v>
                </c:pt>
                <c:pt idx="9343">
                  <c:v>2.1</c:v>
                </c:pt>
                <c:pt idx="9344">
                  <c:v>2.0750000000000002</c:v>
                </c:pt>
                <c:pt idx="9345">
                  <c:v>2.0950000000000002</c:v>
                </c:pt>
                <c:pt idx="9348">
                  <c:v>2.109</c:v>
                </c:pt>
                <c:pt idx="9349">
                  <c:v>2.1589999999999998</c:v>
                </c:pt>
                <c:pt idx="9350">
                  <c:v>2.1150000000000002</c:v>
                </c:pt>
                <c:pt idx="9351">
                  <c:v>2.1139999999999999</c:v>
                </c:pt>
                <c:pt idx="9352">
                  <c:v>2.081</c:v>
                </c:pt>
                <c:pt idx="9355">
                  <c:v>2.1070000000000002</c:v>
                </c:pt>
                <c:pt idx="9356">
                  <c:v>2.12</c:v>
                </c:pt>
                <c:pt idx="9357">
                  <c:v>2.16</c:v>
                </c:pt>
                <c:pt idx="9358">
                  <c:v>2.145</c:v>
                </c:pt>
                <c:pt idx="9359">
                  <c:v>2.1509999999999998</c:v>
                </c:pt>
                <c:pt idx="9362">
                  <c:v>2.14</c:v>
                </c:pt>
                <c:pt idx="9363">
                  <c:v>2.169</c:v>
                </c:pt>
                <c:pt idx="9364">
                  <c:v>2.1440000000000001</c:v>
                </c:pt>
                <c:pt idx="9365">
                  <c:v>2.0790000000000002</c:v>
                </c:pt>
                <c:pt idx="9366">
                  <c:v>2.0619999999999998</c:v>
                </c:pt>
                <c:pt idx="9369">
                  <c:v>2.0750000000000002</c:v>
                </c:pt>
                <c:pt idx="9370">
                  <c:v>2.0760000000000001</c:v>
                </c:pt>
                <c:pt idx="9371">
                  <c:v>2.1459999999999999</c:v>
                </c:pt>
                <c:pt idx="9372">
                  <c:v>2.16</c:v>
                </c:pt>
                <c:pt idx="9373">
                  <c:v>2.165</c:v>
                </c:pt>
                <c:pt idx="9376">
                  <c:v>2.2029999999999998</c:v>
                </c:pt>
                <c:pt idx="9377">
                  <c:v>2.2120000000000002</c:v>
                </c:pt>
                <c:pt idx="9378">
                  <c:v>2.246</c:v>
                </c:pt>
                <c:pt idx="9379">
                  <c:v>2.2559999999999998</c:v>
                </c:pt>
                <c:pt idx="9380">
                  <c:v>2.2170000000000001</c:v>
                </c:pt>
                <c:pt idx="9383">
                  <c:v>2.2509999999999999</c:v>
                </c:pt>
                <c:pt idx="9384">
                  <c:v>2.1739999999999999</c:v>
                </c:pt>
                <c:pt idx="9385">
                  <c:v>2.218</c:v>
                </c:pt>
                <c:pt idx="9386">
                  <c:v>2.1829999999999998</c:v>
                </c:pt>
                <c:pt idx="9387">
                  <c:v>2.2589999999999999</c:v>
                </c:pt>
                <c:pt idx="9390">
                  <c:v>2.2909999999999999</c:v>
                </c:pt>
                <c:pt idx="9391">
                  <c:v>2.2559999999999998</c:v>
                </c:pt>
                <c:pt idx="9392">
                  <c:v>2.27</c:v>
                </c:pt>
                <c:pt idx="9393">
                  <c:v>2.2930000000000001</c:v>
                </c:pt>
                <c:pt idx="9394">
                  <c:v>2.278</c:v>
                </c:pt>
                <c:pt idx="9397">
                  <c:v>2.2679999999999998</c:v>
                </c:pt>
                <c:pt idx="9398">
                  <c:v>2.2790279999999998</c:v>
                </c:pt>
                <c:pt idx="9399">
                  <c:v>2.2069999999999999</c:v>
                </c:pt>
                <c:pt idx="9400">
                  <c:v>2.206</c:v>
                </c:pt>
                <c:pt idx="9401">
                  <c:v>2.177</c:v>
                </c:pt>
                <c:pt idx="9404">
                  <c:v>2.2080000000000002</c:v>
                </c:pt>
                <c:pt idx="9405">
                  <c:v>2.1989999999999998</c:v>
                </c:pt>
                <c:pt idx="9406">
                  <c:v>2.1949999999999998</c:v>
                </c:pt>
                <c:pt idx="9407">
                  <c:v>2.1786690000000002</c:v>
                </c:pt>
                <c:pt idx="9408">
                  <c:v>2.1869999999999998</c:v>
                </c:pt>
                <c:pt idx="9411">
                  <c:v>2.173</c:v>
                </c:pt>
                <c:pt idx="9412">
                  <c:v>2.1342310000000002</c:v>
                </c:pt>
                <c:pt idx="9413">
                  <c:v>2.0921509999999999</c:v>
                </c:pt>
                <c:pt idx="9414">
                  <c:v>2.0819999999999999</c:v>
                </c:pt>
                <c:pt idx="9415">
                  <c:v>2.0630000000000002</c:v>
                </c:pt>
                <c:pt idx="9418">
                  <c:v>2.0299999999999998</c:v>
                </c:pt>
                <c:pt idx="9419">
                  <c:v>2.0950000000000002</c:v>
                </c:pt>
                <c:pt idx="9420">
                  <c:v>2.1349999999999998</c:v>
                </c:pt>
                <c:pt idx="9421">
                  <c:v>2.2440000000000002</c:v>
                </c:pt>
                <c:pt idx="9422">
                  <c:v>2.2160000000000002</c:v>
                </c:pt>
                <c:pt idx="9425">
                  <c:v>2.234</c:v>
                </c:pt>
                <c:pt idx="9426">
                  <c:v>2.2429999999999999</c:v>
                </c:pt>
                <c:pt idx="9427">
                  <c:v>2.2559999999999998</c:v>
                </c:pt>
                <c:pt idx="9428">
                  <c:v>2.274</c:v>
                </c:pt>
                <c:pt idx="9429">
                  <c:v>2.2589999999999999</c:v>
                </c:pt>
                <c:pt idx="9432">
                  <c:v>2.258</c:v>
                </c:pt>
                <c:pt idx="9433">
                  <c:v>2.25</c:v>
                </c:pt>
                <c:pt idx="9434">
                  <c:v>2.2650000000000001</c:v>
                </c:pt>
                <c:pt idx="9435">
                  <c:v>2.2309999999999999</c:v>
                </c:pt>
                <c:pt idx="9436">
                  <c:v>2.2320000000000002</c:v>
                </c:pt>
                <c:pt idx="9439">
                  <c:v>2.214</c:v>
                </c:pt>
                <c:pt idx="9440">
                  <c:v>2.206</c:v>
                </c:pt>
                <c:pt idx="9441">
                  <c:v>2.1869999999999998</c:v>
                </c:pt>
                <c:pt idx="9442">
                  <c:v>2.173</c:v>
                </c:pt>
                <c:pt idx="9443">
                  <c:v>2.1320000000000001</c:v>
                </c:pt>
                <c:pt idx="9446">
                  <c:v>2.1179999999999999</c:v>
                </c:pt>
                <c:pt idx="9447">
                  <c:v>2.08</c:v>
                </c:pt>
                <c:pt idx="9448">
                  <c:v>2.1110000000000002</c:v>
                </c:pt>
                <c:pt idx="9449">
                  <c:v>2.0990000000000002</c:v>
                </c:pt>
                <c:pt idx="9450">
                  <c:v>2.073</c:v>
                </c:pt>
                <c:pt idx="9453">
                  <c:v>2.0760000000000001</c:v>
                </c:pt>
                <c:pt idx="9454">
                  <c:v>2.1509999999999998</c:v>
                </c:pt>
                <c:pt idx="9455">
                  <c:v>2.1880000000000002</c:v>
                </c:pt>
                <c:pt idx="9456">
                  <c:v>2.181</c:v>
                </c:pt>
                <c:pt idx="9457">
                  <c:v>2.1709999999999998</c:v>
                </c:pt>
                <c:pt idx="9460">
                  <c:v>2.1520000000000001</c:v>
                </c:pt>
                <c:pt idx="9461">
                  <c:v>2.1339999999999999</c:v>
                </c:pt>
                <c:pt idx="9462">
                  <c:v>2.0649999999999999</c:v>
                </c:pt>
                <c:pt idx="9463">
                  <c:v>2.0569999999999999</c:v>
                </c:pt>
                <c:pt idx="9464">
                  <c:v>2.0419999999999998</c:v>
                </c:pt>
                <c:pt idx="9467">
                  <c:v>2.0523319999999998</c:v>
                </c:pt>
                <c:pt idx="9468">
                  <c:v>2.0344259999999998</c:v>
                </c:pt>
                <c:pt idx="9469">
                  <c:v>2.0059999999999998</c:v>
                </c:pt>
                <c:pt idx="9470">
                  <c:v>1.9970000000000001</c:v>
                </c:pt>
                <c:pt idx="9471">
                  <c:v>1.9630000000000001</c:v>
                </c:pt>
                <c:pt idx="9474">
                  <c:v>1.9570000000000001</c:v>
                </c:pt>
                <c:pt idx="9475">
                  <c:v>1.9730000000000001</c:v>
                </c:pt>
                <c:pt idx="9476">
                  <c:v>1.978</c:v>
                </c:pt>
                <c:pt idx="9477">
                  <c:v>1.9810000000000001</c:v>
                </c:pt>
                <c:pt idx="9478">
                  <c:v>1.974</c:v>
                </c:pt>
                <c:pt idx="9481">
                  <c:v>2.0089999999999999</c:v>
                </c:pt>
                <c:pt idx="9482">
                  <c:v>2.032</c:v>
                </c:pt>
                <c:pt idx="9483">
                  <c:v>2.0166529999999998</c:v>
                </c:pt>
                <c:pt idx="9484">
                  <c:v>1.995241</c:v>
                </c:pt>
                <c:pt idx="9485">
                  <c:v>1.9873639999999999</c:v>
                </c:pt>
                <c:pt idx="9488">
                  <c:v>1.9990000000000001</c:v>
                </c:pt>
                <c:pt idx="9491">
                  <c:v>1.9970000000000001</c:v>
                </c:pt>
                <c:pt idx="9492">
                  <c:v>1.998</c:v>
                </c:pt>
                <c:pt idx="9495">
                  <c:v>2.2465259999999998</c:v>
                </c:pt>
                <c:pt idx="9497">
                  <c:v>2.0710000000000002</c:v>
                </c:pt>
                <c:pt idx="9498">
                  <c:v>2.1150000000000002</c:v>
                </c:pt>
                <c:pt idx="9499">
                  <c:v>2.141</c:v>
                </c:pt>
                <c:pt idx="9502">
                  <c:v>2.1125699999999998</c:v>
                </c:pt>
                <c:pt idx="9503">
                  <c:v>2.1030000000000002</c:v>
                </c:pt>
                <c:pt idx="9504">
                  <c:v>2.101</c:v>
                </c:pt>
                <c:pt idx="9505">
                  <c:v>2.1480000000000001</c:v>
                </c:pt>
                <c:pt idx="9506">
                  <c:v>2.1539999999999999</c:v>
                </c:pt>
                <c:pt idx="9509">
                  <c:v>2.133</c:v>
                </c:pt>
                <c:pt idx="9510">
                  <c:v>2.1240000000000001</c:v>
                </c:pt>
                <c:pt idx="9511">
                  <c:v>2.1280000000000001</c:v>
                </c:pt>
                <c:pt idx="9512">
                  <c:v>2.1829999999999998</c:v>
                </c:pt>
                <c:pt idx="9513">
                  <c:v>2.1450979999999999</c:v>
                </c:pt>
                <c:pt idx="9516">
                  <c:v>2.177</c:v>
                </c:pt>
                <c:pt idx="9517">
                  <c:v>2.1553149999999999</c:v>
                </c:pt>
                <c:pt idx="9518">
                  <c:v>2.1312500000000001</c:v>
                </c:pt>
                <c:pt idx="9519">
                  <c:v>2.1579999999999999</c:v>
                </c:pt>
                <c:pt idx="9520">
                  <c:v>2.2229999999999999</c:v>
                </c:pt>
                <c:pt idx="9523">
                  <c:v>2.29</c:v>
                </c:pt>
                <c:pt idx="9524">
                  <c:v>2.2610000000000001</c:v>
                </c:pt>
                <c:pt idx="9525">
                  <c:v>2.31</c:v>
                </c:pt>
                <c:pt idx="9526">
                  <c:v>2.27</c:v>
                </c:pt>
                <c:pt idx="9527">
                  <c:v>2.238</c:v>
                </c:pt>
                <c:pt idx="9530">
                  <c:v>2.2519999999999998</c:v>
                </c:pt>
                <c:pt idx="9531">
                  <c:v>2.2829999999999999</c:v>
                </c:pt>
                <c:pt idx="9532">
                  <c:v>2.2709999999999999</c:v>
                </c:pt>
                <c:pt idx="9533">
                  <c:v>2.254</c:v>
                </c:pt>
                <c:pt idx="9534">
                  <c:v>2.2429999999999999</c:v>
                </c:pt>
                <c:pt idx="9537">
                  <c:v>2.2410000000000001</c:v>
                </c:pt>
                <c:pt idx="9538">
                  <c:v>2.2709999999999999</c:v>
                </c:pt>
                <c:pt idx="9539">
                  <c:v>2.29</c:v>
                </c:pt>
                <c:pt idx="9540">
                  <c:v>2.262</c:v>
                </c:pt>
                <c:pt idx="9541">
                  <c:v>2.2761070000000001</c:v>
                </c:pt>
                <c:pt idx="9544">
                  <c:v>2.2656350000000001</c:v>
                </c:pt>
                <c:pt idx="9545">
                  <c:v>2.260983</c:v>
                </c:pt>
                <c:pt idx="9546">
                  <c:v>2.2819569999999998</c:v>
                </c:pt>
                <c:pt idx="9547">
                  <c:v>2.23</c:v>
                </c:pt>
                <c:pt idx="9548">
                  <c:v>2.2200000000000002</c:v>
                </c:pt>
                <c:pt idx="9551">
                  <c:v>2.242</c:v>
                </c:pt>
                <c:pt idx="9552">
                  <c:v>2.1819999999999999</c:v>
                </c:pt>
                <c:pt idx="9553">
                  <c:v>2.161</c:v>
                </c:pt>
                <c:pt idx="9554">
                  <c:v>2.1669999999999998</c:v>
                </c:pt>
                <c:pt idx="9555">
                  <c:v>2.1309999999999998</c:v>
                </c:pt>
                <c:pt idx="9558">
                  <c:v>2.093</c:v>
                </c:pt>
                <c:pt idx="9559">
                  <c:v>2.1299619999999999</c:v>
                </c:pt>
                <c:pt idx="9560">
                  <c:v>2.1259999999999999</c:v>
                </c:pt>
                <c:pt idx="9561">
                  <c:v>2.1389999999999998</c:v>
                </c:pt>
                <c:pt idx="9562">
                  <c:v>2.1190000000000002</c:v>
                </c:pt>
                <c:pt idx="9565">
                  <c:v>2.1179999999999999</c:v>
                </c:pt>
                <c:pt idx="9566">
                  <c:v>2.1019999999999999</c:v>
                </c:pt>
                <c:pt idx="9567">
                  <c:v>2.0939999999999999</c:v>
                </c:pt>
                <c:pt idx="9568">
                  <c:v>2.0920000000000001</c:v>
                </c:pt>
                <c:pt idx="9569">
                  <c:v>2.0609999999999999</c:v>
                </c:pt>
                <c:pt idx="9572">
                  <c:v>2.0270000000000001</c:v>
                </c:pt>
                <c:pt idx="9573">
                  <c:v>2.0100020000000001</c:v>
                </c:pt>
                <c:pt idx="9574">
                  <c:v>2.0315560000000001</c:v>
                </c:pt>
                <c:pt idx="9575">
                  <c:v>2.0089999999999999</c:v>
                </c:pt>
                <c:pt idx="9576">
                  <c:v>2.0131199999999998</c:v>
                </c:pt>
                <c:pt idx="9579">
                  <c:v>2.0270000000000001</c:v>
                </c:pt>
                <c:pt idx="9580">
                  <c:v>2.0569999999999999</c:v>
                </c:pt>
                <c:pt idx="9581">
                  <c:v>2.0110000000000001</c:v>
                </c:pt>
                <c:pt idx="9582">
                  <c:v>2.0289999999999999</c:v>
                </c:pt>
                <c:pt idx="9587">
                  <c:v>2.032</c:v>
                </c:pt>
                <c:pt idx="9588">
                  <c:v>1.9810000000000001</c:v>
                </c:pt>
                <c:pt idx="9589">
                  <c:v>1.9019999999999999</c:v>
                </c:pt>
                <c:pt idx="9590">
                  <c:v>1.734</c:v>
                </c:pt>
                <c:pt idx="9593">
                  <c:v>1.7450000000000001</c:v>
                </c:pt>
                <c:pt idx="9594">
                  <c:v>1.792</c:v>
                </c:pt>
                <c:pt idx="9595">
                  <c:v>1.87</c:v>
                </c:pt>
                <c:pt idx="9596">
                  <c:v>1.851</c:v>
                </c:pt>
                <c:pt idx="9597">
                  <c:v>1.8125249999999999</c:v>
                </c:pt>
                <c:pt idx="9600">
                  <c:v>1.8000130000000001</c:v>
                </c:pt>
                <c:pt idx="9601">
                  <c:v>1.8156840000000001</c:v>
                </c:pt>
                <c:pt idx="9602">
                  <c:v>1.7749999999999999</c:v>
                </c:pt>
                <c:pt idx="9603">
                  <c:v>1.792</c:v>
                </c:pt>
                <c:pt idx="9604">
                  <c:v>1.7929999999999999</c:v>
                </c:pt>
                <c:pt idx="9607">
                  <c:v>1.74</c:v>
                </c:pt>
                <c:pt idx="9608">
                  <c:v>1.738</c:v>
                </c:pt>
                <c:pt idx="9609">
                  <c:v>1.7390000000000001</c:v>
                </c:pt>
                <c:pt idx="9610">
                  <c:v>1.752</c:v>
                </c:pt>
                <c:pt idx="9611">
                  <c:v>1.7509999999999999</c:v>
                </c:pt>
                <c:pt idx="9614">
                  <c:v>1.7430000000000001</c:v>
                </c:pt>
                <c:pt idx="9615">
                  <c:v>1.7010000000000001</c:v>
                </c:pt>
                <c:pt idx="9617">
                  <c:v>1.6739999999999999</c:v>
                </c:pt>
                <c:pt idx="9618">
                  <c:v>1.7070000000000001</c:v>
                </c:pt>
                <c:pt idx="9621">
                  <c:v>1.6870000000000001</c:v>
                </c:pt>
                <c:pt idx="9622">
                  <c:v>1.718</c:v>
                </c:pt>
                <c:pt idx="9623">
                  <c:v>1.7190000000000001</c:v>
                </c:pt>
                <c:pt idx="9624">
                  <c:v>1.722</c:v>
                </c:pt>
                <c:pt idx="9625">
                  <c:v>1.8240000000000001</c:v>
                </c:pt>
                <c:pt idx="9628">
                  <c:v>1.8260000000000001</c:v>
                </c:pt>
                <c:pt idx="9629">
                  <c:v>1.9279999999999999</c:v>
                </c:pt>
                <c:pt idx="9630">
                  <c:v>1.929</c:v>
                </c:pt>
                <c:pt idx="9631">
                  <c:v>1.887</c:v>
                </c:pt>
                <c:pt idx="9632">
                  <c:v>1.8560000000000001</c:v>
                </c:pt>
                <c:pt idx="9635">
                  <c:v>1.857</c:v>
                </c:pt>
                <c:pt idx="9636">
                  <c:v>1.921</c:v>
                </c:pt>
                <c:pt idx="9637">
                  <c:v>1.8740000000000001</c:v>
                </c:pt>
                <c:pt idx="9638">
                  <c:v>1.9390000000000001</c:v>
                </c:pt>
                <c:pt idx="9639">
                  <c:v>1.958</c:v>
                </c:pt>
                <c:pt idx="9642">
                  <c:v>1.976</c:v>
                </c:pt>
                <c:pt idx="9643">
                  <c:v>2.0049999999999999</c:v>
                </c:pt>
                <c:pt idx="9644">
                  <c:v>2.0579999999999998</c:v>
                </c:pt>
                <c:pt idx="9645">
                  <c:v>2.056</c:v>
                </c:pt>
                <c:pt idx="9646">
                  <c:v>2.081</c:v>
                </c:pt>
                <c:pt idx="9649">
                  <c:v>2.093</c:v>
                </c:pt>
                <c:pt idx="9650">
                  <c:v>2.0990000000000002</c:v>
                </c:pt>
                <c:pt idx="9651">
                  <c:v>2.0649999999999999</c:v>
                </c:pt>
                <c:pt idx="9652">
                  <c:v>2.149</c:v>
                </c:pt>
                <c:pt idx="9653">
                  <c:v>2.125</c:v>
                </c:pt>
                <c:pt idx="9656">
                  <c:v>2.161</c:v>
                </c:pt>
                <c:pt idx="9657">
                  <c:v>2.2200000000000002</c:v>
                </c:pt>
                <c:pt idx="9658">
                  <c:v>2.2170000000000001</c:v>
                </c:pt>
                <c:pt idx="9659">
                  <c:v>2.1579999999999999</c:v>
                </c:pt>
                <c:pt idx="9660">
                  <c:v>2.0979999999999999</c:v>
                </c:pt>
                <c:pt idx="9663">
                  <c:v>2.0830000000000002</c:v>
                </c:pt>
                <c:pt idx="9664">
                  <c:v>2.1349999999999998</c:v>
                </c:pt>
                <c:pt idx="9665">
                  <c:v>2.0979999999999999</c:v>
                </c:pt>
                <c:pt idx="9666">
                  <c:v>2.2320000000000002</c:v>
                </c:pt>
                <c:pt idx="9667">
                  <c:v>2.31</c:v>
                </c:pt>
                <c:pt idx="9670">
                  <c:v>2.4470329999999998</c:v>
                </c:pt>
                <c:pt idx="9671">
                  <c:v>2.4689999999999999</c:v>
                </c:pt>
                <c:pt idx="9672">
                  <c:v>2.3719999999999999</c:v>
                </c:pt>
                <c:pt idx="9673">
                  <c:v>2.3119999999999998</c:v>
                </c:pt>
                <c:pt idx="9674">
                  <c:v>2.37</c:v>
                </c:pt>
                <c:pt idx="9677">
                  <c:v>2.3450000000000002</c:v>
                </c:pt>
                <c:pt idx="9678">
                  <c:v>2.2970000000000002</c:v>
                </c:pt>
                <c:pt idx="9679">
                  <c:v>2.2949999999999999</c:v>
                </c:pt>
                <c:pt idx="9680">
                  <c:v>2.274</c:v>
                </c:pt>
                <c:pt idx="9681">
                  <c:v>2.2869999999999999</c:v>
                </c:pt>
                <c:pt idx="9684">
                  <c:v>2.2570000000000001</c:v>
                </c:pt>
                <c:pt idx="9685">
                  <c:v>2.2429999999999999</c:v>
                </c:pt>
                <c:pt idx="9686">
                  <c:v>2.2490000000000001</c:v>
                </c:pt>
                <c:pt idx="9687">
                  <c:v>2.234</c:v>
                </c:pt>
                <c:pt idx="9688">
                  <c:v>2.1789999999999998</c:v>
                </c:pt>
                <c:pt idx="9691">
                  <c:v>2.2130000000000001</c:v>
                </c:pt>
                <c:pt idx="9692">
                  <c:v>2.202</c:v>
                </c:pt>
                <c:pt idx="9693">
                  <c:v>2.19</c:v>
                </c:pt>
                <c:pt idx="9694">
                  <c:v>2.1779999999999999</c:v>
                </c:pt>
                <c:pt idx="9695">
                  <c:v>2.1890000000000001</c:v>
                </c:pt>
                <c:pt idx="9698">
                  <c:v>2.202</c:v>
                </c:pt>
                <c:pt idx="9699">
                  <c:v>2.2184979999999999</c:v>
                </c:pt>
                <c:pt idx="9700">
                  <c:v>2.27</c:v>
                </c:pt>
                <c:pt idx="9701">
                  <c:v>2.27895</c:v>
                </c:pt>
                <c:pt idx="9702">
                  <c:v>2.278</c:v>
                </c:pt>
                <c:pt idx="9705">
                  <c:v>2.2789999999999999</c:v>
                </c:pt>
                <c:pt idx="9706">
                  <c:v>2.2629999999999999</c:v>
                </c:pt>
                <c:pt idx="9707">
                  <c:v>2.254</c:v>
                </c:pt>
                <c:pt idx="9708">
                  <c:v>2.23</c:v>
                </c:pt>
                <c:pt idx="9709">
                  <c:v>2.2120000000000002</c:v>
                </c:pt>
                <c:pt idx="9712">
                  <c:v>2.2589999999999999</c:v>
                </c:pt>
                <c:pt idx="9713">
                  <c:v>2.2610000000000001</c:v>
                </c:pt>
                <c:pt idx="9714">
                  <c:v>2.2450000000000001</c:v>
                </c:pt>
                <c:pt idx="9715">
                  <c:v>2.25</c:v>
                </c:pt>
                <c:pt idx="9716">
                  <c:v>2.2400000000000002</c:v>
                </c:pt>
                <c:pt idx="9719">
                  <c:v>2.2349999999999999</c:v>
                </c:pt>
                <c:pt idx="9720">
                  <c:v>2.34</c:v>
                </c:pt>
                <c:pt idx="9721">
                  <c:v>2.343</c:v>
                </c:pt>
                <c:pt idx="9722">
                  <c:v>2.4249999999999998</c:v>
                </c:pt>
                <c:pt idx="9723">
                  <c:v>2.3879999999999999</c:v>
                </c:pt>
                <c:pt idx="9726">
                  <c:v>2.44</c:v>
                </c:pt>
                <c:pt idx="9727">
                  <c:v>2.4119999999999999</c:v>
                </c:pt>
                <c:pt idx="9728">
                  <c:v>2.4420000000000002</c:v>
                </c:pt>
                <c:pt idx="9729">
                  <c:v>2.464</c:v>
                </c:pt>
                <c:pt idx="9730">
                  <c:v>2.4889999999999999</c:v>
                </c:pt>
                <c:pt idx="9733">
                  <c:v>2.4630000000000001</c:v>
                </c:pt>
                <c:pt idx="9734">
                  <c:v>2.4369999999999998</c:v>
                </c:pt>
                <c:pt idx="9735">
                  <c:v>2.4689999999999999</c:v>
                </c:pt>
                <c:pt idx="9736">
                  <c:v>2.4569999999999999</c:v>
                </c:pt>
                <c:pt idx="9737">
                  <c:v>2.4710000000000001</c:v>
                </c:pt>
                <c:pt idx="9740">
                  <c:v>2.4950000000000001</c:v>
                </c:pt>
                <c:pt idx="9741">
                  <c:v>2.5179999999999998</c:v>
                </c:pt>
                <c:pt idx="9742">
                  <c:v>2.5190000000000001</c:v>
                </c:pt>
                <c:pt idx="9743">
                  <c:v>2.6269999999999998</c:v>
                </c:pt>
                <c:pt idx="9744">
                  <c:v>2.5550000000000002</c:v>
                </c:pt>
                <c:pt idx="9747">
                  <c:v>2.5680000000000001</c:v>
                </c:pt>
                <c:pt idx="9748">
                  <c:v>2.6339999999999999</c:v>
                </c:pt>
                <c:pt idx="9749">
                  <c:v>2.593</c:v>
                </c:pt>
                <c:pt idx="9750">
                  <c:v>2.5470000000000002</c:v>
                </c:pt>
                <c:pt idx="9751">
                  <c:v>2.5339999999999998</c:v>
                </c:pt>
                <c:pt idx="9754">
                  <c:v>2.484</c:v>
                </c:pt>
                <c:pt idx="9755">
                  <c:v>2.484</c:v>
                </c:pt>
                <c:pt idx="9756">
                  <c:v>2.5129999999999999</c:v>
                </c:pt>
                <c:pt idx="9757">
                  <c:v>2.4329999999999998</c:v>
                </c:pt>
                <c:pt idx="9758">
                  <c:v>2.4710000000000001</c:v>
                </c:pt>
                <c:pt idx="9761">
                  <c:v>2.4329999999999998</c:v>
                </c:pt>
                <c:pt idx="9762">
                  <c:v>2.387</c:v>
                </c:pt>
                <c:pt idx="9763">
                  <c:v>2.3540000000000001</c:v>
                </c:pt>
                <c:pt idx="9764">
                  <c:v>2.37</c:v>
                </c:pt>
                <c:pt idx="9765">
                  <c:v>2.3410000000000002</c:v>
                </c:pt>
                <c:pt idx="9768">
                  <c:v>2.3420000000000001</c:v>
                </c:pt>
                <c:pt idx="9769">
                  <c:v>2.343</c:v>
                </c:pt>
                <c:pt idx="9770">
                  <c:v>2.411</c:v>
                </c:pt>
                <c:pt idx="9771">
                  <c:v>2.4319999999999999</c:v>
                </c:pt>
                <c:pt idx="9772">
                  <c:v>2.448</c:v>
                </c:pt>
                <c:pt idx="9775">
                  <c:v>2.411</c:v>
                </c:pt>
                <c:pt idx="9776">
                  <c:v>2.431</c:v>
                </c:pt>
                <c:pt idx="9777">
                  <c:v>2.4260000000000002</c:v>
                </c:pt>
                <c:pt idx="9778">
                  <c:v>2.456</c:v>
                </c:pt>
                <c:pt idx="9779">
                  <c:v>2.46</c:v>
                </c:pt>
                <c:pt idx="9782">
                  <c:v>2.4500000000000002</c:v>
                </c:pt>
                <c:pt idx="9783">
                  <c:v>2.4820000000000002</c:v>
                </c:pt>
                <c:pt idx="9784">
                  <c:v>2.5169999999999999</c:v>
                </c:pt>
                <c:pt idx="9785">
                  <c:v>2.4620000000000002</c:v>
                </c:pt>
                <c:pt idx="9786">
                  <c:v>2.4260000000000002</c:v>
                </c:pt>
                <c:pt idx="9789">
                  <c:v>2.431</c:v>
                </c:pt>
                <c:pt idx="9790">
                  <c:v>2.375</c:v>
                </c:pt>
                <c:pt idx="9791">
                  <c:v>2.3359999999999999</c:v>
                </c:pt>
                <c:pt idx="9792">
                  <c:v>2.3250000000000002</c:v>
                </c:pt>
                <c:pt idx="9793">
                  <c:v>2.323</c:v>
                </c:pt>
                <c:pt idx="9796">
                  <c:v>2.31</c:v>
                </c:pt>
                <c:pt idx="9797">
                  <c:v>2.2970000000000002</c:v>
                </c:pt>
                <c:pt idx="9798">
                  <c:v>2.2669999999999999</c:v>
                </c:pt>
                <c:pt idx="9799">
                  <c:v>2.2509999999999999</c:v>
                </c:pt>
                <c:pt idx="9800">
                  <c:v>2.234</c:v>
                </c:pt>
                <c:pt idx="9803">
                  <c:v>2.2200000000000002</c:v>
                </c:pt>
                <c:pt idx="9804">
                  <c:v>2.286</c:v>
                </c:pt>
                <c:pt idx="9805">
                  <c:v>2.298</c:v>
                </c:pt>
                <c:pt idx="9806">
                  <c:v>2.2440000000000002</c:v>
                </c:pt>
                <c:pt idx="9807">
                  <c:v>2.3039999999999998</c:v>
                </c:pt>
                <c:pt idx="9810">
                  <c:v>2.3029999999999999</c:v>
                </c:pt>
                <c:pt idx="9811">
                  <c:v>2.3039999999999998</c:v>
                </c:pt>
                <c:pt idx="9812">
                  <c:v>2.278</c:v>
                </c:pt>
                <c:pt idx="9813">
                  <c:v>2.25</c:v>
                </c:pt>
                <c:pt idx="9814">
                  <c:v>2.2610000000000001</c:v>
                </c:pt>
                <c:pt idx="9817">
                  <c:v>2.246</c:v>
                </c:pt>
                <c:pt idx="9818">
                  <c:v>2.278</c:v>
                </c:pt>
                <c:pt idx="9819">
                  <c:v>2.266</c:v>
                </c:pt>
                <c:pt idx="9820">
                  <c:v>2.2930000000000001</c:v>
                </c:pt>
                <c:pt idx="9821">
                  <c:v>2.2839999999999998</c:v>
                </c:pt>
                <c:pt idx="9824">
                  <c:v>2.2610000000000001</c:v>
                </c:pt>
                <c:pt idx="9825">
                  <c:v>2.2400000000000002</c:v>
                </c:pt>
                <c:pt idx="9826">
                  <c:v>2.2509999999999999</c:v>
                </c:pt>
                <c:pt idx="9827">
                  <c:v>2.2400000000000002</c:v>
                </c:pt>
                <c:pt idx="9828">
                  <c:v>2.2240000000000002</c:v>
                </c:pt>
                <c:pt idx="9831">
                  <c:v>2.2469999999999999</c:v>
                </c:pt>
                <c:pt idx="9832">
                  <c:v>2.222</c:v>
                </c:pt>
                <c:pt idx="9833">
                  <c:v>2.2629999999999999</c:v>
                </c:pt>
                <c:pt idx="9834">
                  <c:v>2.3180000000000001</c:v>
                </c:pt>
                <c:pt idx="9835">
                  <c:v>2.331</c:v>
                </c:pt>
                <c:pt idx="9838">
                  <c:v>2.323</c:v>
                </c:pt>
                <c:pt idx="9839">
                  <c:v>2.3119999999999998</c:v>
                </c:pt>
                <c:pt idx="9840">
                  <c:v>2.306</c:v>
                </c:pt>
                <c:pt idx="9841">
                  <c:v>2.3170000000000002</c:v>
                </c:pt>
                <c:pt idx="9842">
                  <c:v>2.3069999999999999</c:v>
                </c:pt>
                <c:pt idx="9845">
                  <c:v>2.3119999999999998</c:v>
                </c:pt>
                <c:pt idx="9846">
                  <c:v>2.3069999999999999</c:v>
                </c:pt>
                <c:pt idx="9847">
                  <c:v>2.3250000000000002</c:v>
                </c:pt>
                <c:pt idx="9848">
                  <c:v>2.3410000000000002</c:v>
                </c:pt>
                <c:pt idx="9849">
                  <c:v>2.343</c:v>
                </c:pt>
                <c:pt idx="9852">
                  <c:v>2.3610000000000002</c:v>
                </c:pt>
                <c:pt idx="9853">
                  <c:v>2.3610000000000002</c:v>
                </c:pt>
                <c:pt idx="9856">
                  <c:v>2.444</c:v>
                </c:pt>
                <c:pt idx="9859">
                  <c:v>2.4430000000000001</c:v>
                </c:pt>
                <c:pt idx="9860">
                  <c:v>2.4319999999999999</c:v>
                </c:pt>
                <c:pt idx="9862">
                  <c:v>2.4220000000000002</c:v>
                </c:pt>
                <c:pt idx="9863">
                  <c:v>2.4159999999999999</c:v>
                </c:pt>
                <c:pt idx="9866">
                  <c:v>2.3959999999999999</c:v>
                </c:pt>
                <c:pt idx="9867">
                  <c:v>2.3690000000000002</c:v>
                </c:pt>
                <c:pt idx="9868">
                  <c:v>2.3639999999999999</c:v>
                </c:pt>
                <c:pt idx="9869">
                  <c:v>2.42</c:v>
                </c:pt>
                <c:pt idx="9870">
                  <c:v>2.3719999999999999</c:v>
                </c:pt>
                <c:pt idx="9873">
                  <c:v>2.3410000000000002</c:v>
                </c:pt>
                <c:pt idx="9874">
                  <c:v>2.323</c:v>
                </c:pt>
                <c:pt idx="9875">
                  <c:v>2.4900000000000002</c:v>
                </c:pt>
                <c:pt idx="9876">
                  <c:v>2.4430000000000001</c:v>
                </c:pt>
                <c:pt idx="9877">
                  <c:v>2.4169999999999998</c:v>
                </c:pt>
                <c:pt idx="9880">
                  <c:v>2.3959999999999999</c:v>
                </c:pt>
                <c:pt idx="9881">
                  <c:v>2.4119999999999999</c:v>
                </c:pt>
                <c:pt idx="9882">
                  <c:v>2.4420000000000002</c:v>
                </c:pt>
                <c:pt idx="9883">
                  <c:v>2.4249999999999998</c:v>
                </c:pt>
                <c:pt idx="9884">
                  <c:v>2.375</c:v>
                </c:pt>
                <c:pt idx="9887">
                  <c:v>2.3610000000000002</c:v>
                </c:pt>
                <c:pt idx="9888">
                  <c:v>2.3650000000000002</c:v>
                </c:pt>
                <c:pt idx="9889">
                  <c:v>2.3439999999999999</c:v>
                </c:pt>
                <c:pt idx="9890">
                  <c:v>2.3109999999999999</c:v>
                </c:pt>
                <c:pt idx="9891">
                  <c:v>2.2469999999999999</c:v>
                </c:pt>
                <c:pt idx="9894">
                  <c:v>2.222</c:v>
                </c:pt>
                <c:pt idx="9895">
                  <c:v>2.2330000000000001</c:v>
                </c:pt>
                <c:pt idx="9896">
                  <c:v>2.2200000000000002</c:v>
                </c:pt>
                <c:pt idx="9897">
                  <c:v>2.2789999999999999</c:v>
                </c:pt>
                <c:pt idx="9898">
                  <c:v>2.25</c:v>
                </c:pt>
                <c:pt idx="9901">
                  <c:v>2.2709999999999999</c:v>
                </c:pt>
                <c:pt idx="9902">
                  <c:v>2.2869999999999999</c:v>
                </c:pt>
                <c:pt idx="9903">
                  <c:v>2.2959999999999998</c:v>
                </c:pt>
                <c:pt idx="9904">
                  <c:v>2.2810000000000001</c:v>
                </c:pt>
                <c:pt idx="9905">
                  <c:v>2.286</c:v>
                </c:pt>
                <c:pt idx="9908">
                  <c:v>2.2890000000000001</c:v>
                </c:pt>
                <c:pt idx="9909">
                  <c:v>2.2669999999999999</c:v>
                </c:pt>
                <c:pt idx="9910">
                  <c:v>2.2530000000000001</c:v>
                </c:pt>
                <c:pt idx="9911">
                  <c:v>2.302</c:v>
                </c:pt>
                <c:pt idx="9912">
                  <c:v>2.27</c:v>
                </c:pt>
                <c:pt idx="9915">
                  <c:v>2.278</c:v>
                </c:pt>
                <c:pt idx="9916">
                  <c:v>2.2400000000000002</c:v>
                </c:pt>
                <c:pt idx="9917">
                  <c:v>2.2000000000000002</c:v>
                </c:pt>
                <c:pt idx="9918">
                  <c:v>2.121</c:v>
                </c:pt>
                <c:pt idx="9919">
                  <c:v>2.21</c:v>
                </c:pt>
                <c:pt idx="9922">
                  <c:v>2.1469999999999998</c:v>
                </c:pt>
                <c:pt idx="9923">
                  <c:v>2.1619999999999999</c:v>
                </c:pt>
                <c:pt idx="9924">
                  <c:v>2.1800000000000002</c:v>
                </c:pt>
                <c:pt idx="9925">
                  <c:v>2.214</c:v>
                </c:pt>
                <c:pt idx="9926">
                  <c:v>2.2280000000000002</c:v>
                </c:pt>
                <c:pt idx="9929">
                  <c:v>2.202</c:v>
                </c:pt>
                <c:pt idx="9930">
                  <c:v>2.23</c:v>
                </c:pt>
                <c:pt idx="9931">
                  <c:v>2.1930000000000001</c:v>
                </c:pt>
                <c:pt idx="9932">
                  <c:v>2.1469999999999998</c:v>
                </c:pt>
                <c:pt idx="9933">
                  <c:v>2.121</c:v>
                </c:pt>
                <c:pt idx="9936">
                  <c:v>2.1240000000000001</c:v>
                </c:pt>
                <c:pt idx="9937">
                  <c:v>2.13</c:v>
                </c:pt>
                <c:pt idx="9938">
                  <c:v>2.1539999999999999</c:v>
                </c:pt>
                <c:pt idx="9939">
                  <c:v>2.202</c:v>
                </c:pt>
                <c:pt idx="9940">
                  <c:v>2.1629999999999998</c:v>
                </c:pt>
                <c:pt idx="9943">
                  <c:v>2.1360000000000001</c:v>
                </c:pt>
                <c:pt idx="9944">
                  <c:v>2.1230000000000002</c:v>
                </c:pt>
                <c:pt idx="9945">
                  <c:v>2.105</c:v>
                </c:pt>
                <c:pt idx="9946">
                  <c:v>2.0539999999999998</c:v>
                </c:pt>
                <c:pt idx="9947">
                  <c:v>2.0790000000000002</c:v>
                </c:pt>
                <c:pt idx="9950">
                  <c:v>2.0950000000000002</c:v>
                </c:pt>
                <c:pt idx="9951">
                  <c:v>2.1030000000000002</c:v>
                </c:pt>
                <c:pt idx="9952">
                  <c:v>2.1360000000000001</c:v>
                </c:pt>
                <c:pt idx="9953">
                  <c:v>2.1070000000000002</c:v>
                </c:pt>
                <c:pt idx="9954">
                  <c:v>2.0289999999999999</c:v>
                </c:pt>
                <c:pt idx="9957">
                  <c:v>2.044</c:v>
                </c:pt>
                <c:pt idx="9958">
                  <c:v>2.0649999999999999</c:v>
                </c:pt>
                <c:pt idx="9959">
                  <c:v>2.08</c:v>
                </c:pt>
                <c:pt idx="9960">
                  <c:v>2.036</c:v>
                </c:pt>
                <c:pt idx="9961">
                  <c:v>2.0150000000000001</c:v>
                </c:pt>
                <c:pt idx="9964">
                  <c:v>2.0169999999999999</c:v>
                </c:pt>
                <c:pt idx="9965">
                  <c:v>1.956</c:v>
                </c:pt>
                <c:pt idx="9966">
                  <c:v>1.9610000000000001</c:v>
                </c:pt>
                <c:pt idx="9967">
                  <c:v>1.9830000000000001</c:v>
                </c:pt>
                <c:pt idx="9968">
                  <c:v>1.992</c:v>
                </c:pt>
                <c:pt idx="9972">
                  <c:v>2.0219999999999998</c:v>
                </c:pt>
                <c:pt idx="9973">
                  <c:v>2.0179999999999998</c:v>
                </c:pt>
                <c:pt idx="9974">
                  <c:v>2.0110000000000001</c:v>
                </c:pt>
                <c:pt idx="9975">
                  <c:v>1.9790000000000001</c:v>
                </c:pt>
                <c:pt idx="9978">
                  <c:v>2.0049999999999999</c:v>
                </c:pt>
                <c:pt idx="9979">
                  <c:v>2.004</c:v>
                </c:pt>
                <c:pt idx="9980">
                  <c:v>1.9770000000000001</c:v>
                </c:pt>
                <c:pt idx="9985">
                  <c:v>1.94</c:v>
                </c:pt>
                <c:pt idx="9986">
                  <c:v>1.9370000000000001</c:v>
                </c:pt>
                <c:pt idx="9987">
                  <c:v>1.948</c:v>
                </c:pt>
                <c:pt idx="9988">
                  <c:v>1.911</c:v>
                </c:pt>
                <c:pt idx="9989">
                  <c:v>1.893</c:v>
                </c:pt>
                <c:pt idx="9992">
                  <c:v>1.921</c:v>
                </c:pt>
                <c:pt idx="9993">
                  <c:v>1.883</c:v>
                </c:pt>
                <c:pt idx="9994">
                  <c:v>1.8180000000000001</c:v>
                </c:pt>
                <c:pt idx="9995">
                  <c:v>1.7709999999999999</c:v>
                </c:pt>
                <c:pt idx="9996">
                  <c:v>1.79</c:v>
                </c:pt>
                <c:pt idx="9999">
                  <c:v>1.806</c:v>
                </c:pt>
                <c:pt idx="10000">
                  <c:v>1.8340000000000001</c:v>
                </c:pt>
                <c:pt idx="10001">
                  <c:v>1.845</c:v>
                </c:pt>
                <c:pt idx="10002">
                  <c:v>1.8160000000000001</c:v>
                </c:pt>
                <c:pt idx="10003">
                  <c:v>1.8149999999999999</c:v>
                </c:pt>
                <c:pt idx="10006">
                  <c:v>1.8140000000000001</c:v>
                </c:pt>
                <c:pt idx="10007">
                  <c:v>1.7949999999999999</c:v>
                </c:pt>
                <c:pt idx="10008">
                  <c:v>1.7330000000000001</c:v>
                </c:pt>
                <c:pt idx="10009">
                  <c:v>1.73</c:v>
                </c:pt>
                <c:pt idx="10010">
                  <c:v>1.768</c:v>
                </c:pt>
                <c:pt idx="10013">
                  <c:v>1.77</c:v>
                </c:pt>
                <c:pt idx="10014">
                  <c:v>1.8149999999999999</c:v>
                </c:pt>
                <c:pt idx="10015">
                  <c:v>1.84</c:v>
                </c:pt>
                <c:pt idx="10016">
                  <c:v>1.829</c:v>
                </c:pt>
                <c:pt idx="10017">
                  <c:v>1.696</c:v>
                </c:pt>
                <c:pt idx="10020">
                  <c:v>1.7</c:v>
                </c:pt>
                <c:pt idx="10021">
                  <c:v>1.756</c:v>
                </c:pt>
                <c:pt idx="10022">
                  <c:v>1.7450000000000001</c:v>
                </c:pt>
                <c:pt idx="10023">
                  <c:v>1.7509999999999999</c:v>
                </c:pt>
                <c:pt idx="10024">
                  <c:v>1.7370000000000001</c:v>
                </c:pt>
                <c:pt idx="10027">
                  <c:v>1.7250000000000001</c:v>
                </c:pt>
                <c:pt idx="10028">
                  <c:v>1.776</c:v>
                </c:pt>
                <c:pt idx="10029">
                  <c:v>1.742</c:v>
                </c:pt>
                <c:pt idx="10030">
                  <c:v>1.663</c:v>
                </c:pt>
                <c:pt idx="10031">
                  <c:v>1.6910000000000001</c:v>
                </c:pt>
                <c:pt idx="10034">
                  <c:v>1.669</c:v>
                </c:pt>
                <c:pt idx="10035">
                  <c:v>1.6619999999999999</c:v>
                </c:pt>
                <c:pt idx="10036">
                  <c:v>1.601</c:v>
                </c:pt>
                <c:pt idx="10037">
                  <c:v>1.5820000000000001</c:v>
                </c:pt>
                <c:pt idx="10038">
                  <c:v>1.601</c:v>
                </c:pt>
                <c:pt idx="10041">
                  <c:v>1.5980000000000001</c:v>
                </c:pt>
                <c:pt idx="10042">
                  <c:v>1.5940000000000001</c:v>
                </c:pt>
                <c:pt idx="10043">
                  <c:v>1.63</c:v>
                </c:pt>
                <c:pt idx="10044">
                  <c:v>1.617</c:v>
                </c:pt>
                <c:pt idx="10045">
                  <c:v>1.5740000000000001</c:v>
                </c:pt>
                <c:pt idx="10048">
                  <c:v>1.5880000000000001</c:v>
                </c:pt>
                <c:pt idx="10049">
                  <c:v>1.5429999999999999</c:v>
                </c:pt>
                <c:pt idx="10050">
                  <c:v>1.546</c:v>
                </c:pt>
                <c:pt idx="10051">
                  <c:v>1.5269999999999999</c:v>
                </c:pt>
                <c:pt idx="10052">
                  <c:v>1.5369999999999999</c:v>
                </c:pt>
                <c:pt idx="10055">
                  <c:v>1.5449999999999999</c:v>
                </c:pt>
                <c:pt idx="10056">
                  <c:v>1.5289999999999999</c:v>
                </c:pt>
                <c:pt idx="10057">
                  <c:v>1.512</c:v>
                </c:pt>
                <c:pt idx="10058">
                  <c:v>1.589</c:v>
                </c:pt>
                <c:pt idx="10059">
                  <c:v>1.5720000000000001</c:v>
                </c:pt>
                <c:pt idx="10062">
                  <c:v>1.56</c:v>
                </c:pt>
                <c:pt idx="10063">
                  <c:v>1.583</c:v>
                </c:pt>
                <c:pt idx="10064">
                  <c:v>1.5429999999999999</c:v>
                </c:pt>
                <c:pt idx="10065">
                  <c:v>1.577</c:v>
                </c:pt>
                <c:pt idx="10069">
                  <c:v>1.538</c:v>
                </c:pt>
                <c:pt idx="10070">
                  <c:v>1.5129999999999999</c:v>
                </c:pt>
                <c:pt idx="10071">
                  <c:v>1.5229999999999999</c:v>
                </c:pt>
                <c:pt idx="10072">
                  <c:v>1.5580000000000001</c:v>
                </c:pt>
                <c:pt idx="10073">
                  <c:v>1.5329999999999999</c:v>
                </c:pt>
                <c:pt idx="10076">
                  <c:v>1.5109999999999999</c:v>
                </c:pt>
                <c:pt idx="10077">
                  <c:v>1.579</c:v>
                </c:pt>
                <c:pt idx="10078">
                  <c:v>1.526</c:v>
                </c:pt>
                <c:pt idx="10079">
                  <c:v>1.5029999999999999</c:v>
                </c:pt>
                <c:pt idx="10080">
                  <c:v>1.4490000000000001</c:v>
                </c:pt>
                <c:pt idx="10083">
                  <c:v>1.464</c:v>
                </c:pt>
                <c:pt idx="10084">
                  <c:v>1.4650000000000001</c:v>
                </c:pt>
                <c:pt idx="10085">
                  <c:v>1.44</c:v>
                </c:pt>
                <c:pt idx="10086">
                  <c:v>1.41</c:v>
                </c:pt>
                <c:pt idx="10087">
                  <c:v>1.381</c:v>
                </c:pt>
                <c:pt idx="10090">
                  <c:v>1.4139999999999999</c:v>
                </c:pt>
                <c:pt idx="10091">
                  <c:v>1.3859999999999999</c:v>
                </c:pt>
                <c:pt idx="10092">
                  <c:v>1.377</c:v>
                </c:pt>
                <c:pt idx="10093">
                  <c:v>1.381</c:v>
                </c:pt>
                <c:pt idx="10094">
                  <c:v>1.3819999999999999</c:v>
                </c:pt>
                <c:pt idx="10097">
                  <c:v>1.3160000000000001</c:v>
                </c:pt>
                <c:pt idx="10098">
                  <c:v>1.282</c:v>
                </c:pt>
                <c:pt idx="10099">
                  <c:v>1.25</c:v>
                </c:pt>
                <c:pt idx="10100">
                  <c:v>1.2310000000000001</c:v>
                </c:pt>
                <c:pt idx="10101">
                  <c:v>1.254</c:v>
                </c:pt>
                <c:pt idx="10104">
                  <c:v>1.2569999999999999</c:v>
                </c:pt>
                <c:pt idx="10105">
                  <c:v>1.319</c:v>
                </c:pt>
                <c:pt idx="10106">
                  <c:v>1.3420000000000001</c:v>
                </c:pt>
                <c:pt idx="10107">
                  <c:v>1.3049999999999999</c:v>
                </c:pt>
                <c:pt idx="10108">
                  <c:v>1.2649999999999999</c:v>
                </c:pt>
                <c:pt idx="10111">
                  <c:v>1.2769999999999999</c:v>
                </c:pt>
                <c:pt idx="10112">
                  <c:v>1.349</c:v>
                </c:pt>
                <c:pt idx="10113">
                  <c:v>1.371</c:v>
                </c:pt>
                <c:pt idx="10114">
                  <c:v>1.397</c:v>
                </c:pt>
                <c:pt idx="10115">
                  <c:v>1.4370000000000001</c:v>
                </c:pt>
                <c:pt idx="10118">
                  <c:v>1.4219999999999999</c:v>
                </c:pt>
                <c:pt idx="10119">
                  <c:v>1.4330000000000001</c:v>
                </c:pt>
                <c:pt idx="10120">
                  <c:v>1.4179999999999999</c:v>
                </c:pt>
                <c:pt idx="10121">
                  <c:v>1.4590000000000001</c:v>
                </c:pt>
                <c:pt idx="10122">
                  <c:v>1.401</c:v>
                </c:pt>
                <c:pt idx="10125">
                  <c:v>1.36</c:v>
                </c:pt>
                <c:pt idx="10126">
                  <c:v>1.35</c:v>
                </c:pt>
                <c:pt idx="10127">
                  <c:v>1.3340000000000001</c:v>
                </c:pt>
                <c:pt idx="10128">
                  <c:v>1.319</c:v>
                </c:pt>
                <c:pt idx="10129">
                  <c:v>1.3140000000000001</c:v>
                </c:pt>
                <c:pt idx="10132">
                  <c:v>1.302</c:v>
                </c:pt>
                <c:pt idx="10133">
                  <c:v>1.2869999999999999</c:v>
                </c:pt>
                <c:pt idx="10134">
                  <c:v>1.242</c:v>
                </c:pt>
                <c:pt idx="10135">
                  <c:v>1.274</c:v>
                </c:pt>
                <c:pt idx="10136">
                  <c:v>1.2849999999999999</c:v>
                </c:pt>
                <c:pt idx="10139">
                  <c:v>1.2549999999999999</c:v>
                </c:pt>
                <c:pt idx="10140">
                  <c:v>1.276</c:v>
                </c:pt>
                <c:pt idx="10141">
                  <c:v>1.2589999999999999</c:v>
                </c:pt>
                <c:pt idx="10142">
                  <c:v>1.242</c:v>
                </c:pt>
                <c:pt idx="10143">
                  <c:v>1.2410000000000001</c:v>
                </c:pt>
                <c:pt idx="10146">
                  <c:v>1.2609999999999999</c:v>
                </c:pt>
                <c:pt idx="10147">
                  <c:v>1.2110000000000001</c:v>
                </c:pt>
                <c:pt idx="10148">
                  <c:v>1.1299999999999999</c:v>
                </c:pt>
                <c:pt idx="10149">
                  <c:v>1.258</c:v>
                </c:pt>
                <c:pt idx="10150">
                  <c:v>1.3049999999999999</c:v>
                </c:pt>
                <c:pt idx="10153">
                  <c:v>1.3120000000000001</c:v>
                </c:pt>
                <c:pt idx="10154">
                  <c:v>1.2889999999999999</c:v>
                </c:pt>
                <c:pt idx="10155">
                  <c:v>1.288</c:v>
                </c:pt>
                <c:pt idx="10156">
                  <c:v>1.298</c:v>
                </c:pt>
                <c:pt idx="10157">
                  <c:v>1.292</c:v>
                </c:pt>
                <c:pt idx="10160">
                  <c:v>1.286</c:v>
                </c:pt>
                <c:pt idx="10161">
                  <c:v>1.2789999999999999</c:v>
                </c:pt>
                <c:pt idx="10162">
                  <c:v>1.268</c:v>
                </c:pt>
                <c:pt idx="10163">
                  <c:v>1.2330000000000001</c:v>
                </c:pt>
                <c:pt idx="10164">
                  <c:v>1.1910000000000001</c:v>
                </c:pt>
                <c:pt idx="10167">
                  <c:v>1.2070000000000001</c:v>
                </c:pt>
                <c:pt idx="10168">
                  <c:v>1.1679999999999999</c:v>
                </c:pt>
                <c:pt idx="10169">
                  <c:v>1.1850000000000001</c:v>
                </c:pt>
                <c:pt idx="10170">
                  <c:v>1.1859999999999999</c:v>
                </c:pt>
                <c:pt idx="10171">
                  <c:v>1.1830000000000001</c:v>
                </c:pt>
                <c:pt idx="10174">
                  <c:v>1.181</c:v>
                </c:pt>
                <c:pt idx="10175">
                  <c:v>1.1719999999999999</c:v>
                </c:pt>
                <c:pt idx="10176">
                  <c:v>1.163</c:v>
                </c:pt>
                <c:pt idx="10177">
                  <c:v>1.1619999999999999</c:v>
                </c:pt>
                <c:pt idx="10178">
                  <c:v>1.1459999999999999</c:v>
                </c:pt>
                <c:pt idx="10181">
                  <c:v>1.153</c:v>
                </c:pt>
                <c:pt idx="10182">
                  <c:v>1.139</c:v>
                </c:pt>
                <c:pt idx="10183">
                  <c:v>1.1870000000000001</c:v>
                </c:pt>
                <c:pt idx="10184">
                  <c:v>1.1479999999999999</c:v>
                </c:pt>
                <c:pt idx="10185">
                  <c:v>1.1120000000000001</c:v>
                </c:pt>
                <c:pt idx="10188">
                  <c:v>1.109</c:v>
                </c:pt>
                <c:pt idx="10189">
                  <c:v>1.083</c:v>
                </c:pt>
                <c:pt idx="10190">
                  <c:v>1.0640000000000001</c:v>
                </c:pt>
                <c:pt idx="10191">
                  <c:v>0.997</c:v>
                </c:pt>
                <c:pt idx="10192">
                  <c:v>0.97099999999999997</c:v>
                </c:pt>
                <c:pt idx="10195">
                  <c:v>0.98</c:v>
                </c:pt>
                <c:pt idx="10196">
                  <c:v>1.02</c:v>
                </c:pt>
                <c:pt idx="10197">
                  <c:v>1.0209999999999999</c:v>
                </c:pt>
                <c:pt idx="10198">
                  <c:v>1.0309999999999999</c:v>
                </c:pt>
                <c:pt idx="10199">
                  <c:v>1.03</c:v>
                </c:pt>
                <c:pt idx="10202">
                  <c:v>0.98499999999999999</c:v>
                </c:pt>
                <c:pt idx="10203">
                  <c:v>0.96499999999999997</c:v>
                </c:pt>
                <c:pt idx="10204">
                  <c:v>0.96599999999999997</c:v>
                </c:pt>
                <c:pt idx="10205">
                  <c:v>0.93799999999999994</c:v>
                </c:pt>
                <c:pt idx="10206">
                  <c:v>0.90300000000000002</c:v>
                </c:pt>
                <c:pt idx="10209">
                  <c:v>0.90700000000000003</c:v>
                </c:pt>
                <c:pt idx="10210">
                  <c:v>0.86599999999999999</c:v>
                </c:pt>
                <c:pt idx="10211">
                  <c:v>0.86299999999999999</c:v>
                </c:pt>
                <c:pt idx="10212">
                  <c:v>0.90300000000000002</c:v>
                </c:pt>
                <c:pt idx="10213">
                  <c:v>0.89400000000000002</c:v>
                </c:pt>
                <c:pt idx="10216">
                  <c:v>0.88400000000000001</c:v>
                </c:pt>
                <c:pt idx="10217">
                  <c:v>0.86699999999999999</c:v>
                </c:pt>
                <c:pt idx="10218">
                  <c:v>0.86499999999999999</c:v>
                </c:pt>
                <c:pt idx="10220">
                  <c:v>0.86499999999999999</c:v>
                </c:pt>
                <c:pt idx="10223">
                  <c:v>0.83899999999999997</c:v>
                </c:pt>
                <c:pt idx="10224">
                  <c:v>0.82799999999999996</c:v>
                </c:pt>
                <c:pt idx="10225">
                  <c:v>0.83699999999999997</c:v>
                </c:pt>
                <c:pt idx="10227">
                  <c:v>0.78500000000000003</c:v>
                </c:pt>
                <c:pt idx="10230">
                  <c:v>0.78600000000000003</c:v>
                </c:pt>
                <c:pt idx="10231">
                  <c:v>0.74399999999999999</c:v>
                </c:pt>
                <c:pt idx="10232">
                  <c:v>0.78</c:v>
                </c:pt>
                <c:pt idx="10233">
                  <c:v>0.79500000000000004</c:v>
                </c:pt>
                <c:pt idx="10234">
                  <c:v>0.79100000000000004</c:v>
                </c:pt>
                <c:pt idx="10237">
                  <c:v>0.749</c:v>
                </c:pt>
                <c:pt idx="10238">
                  <c:v>0.73199999999999998</c:v>
                </c:pt>
                <c:pt idx="10239">
                  <c:v>0.66100000000000003</c:v>
                </c:pt>
                <c:pt idx="10240">
                  <c:v>0.66900000000000004</c:v>
                </c:pt>
                <c:pt idx="10241">
                  <c:v>0.63800000000000001</c:v>
                </c:pt>
                <c:pt idx="10244">
                  <c:v>0.63500000000000001</c:v>
                </c:pt>
                <c:pt idx="10245">
                  <c:v>0.64900000000000002</c:v>
                </c:pt>
                <c:pt idx="10246">
                  <c:v>0.69899999999999995</c:v>
                </c:pt>
                <c:pt idx="10247">
                  <c:v>0.622</c:v>
                </c:pt>
                <c:pt idx="10248">
                  <c:v>0.54500000000000004</c:v>
                </c:pt>
                <c:pt idx="10251">
                  <c:v>0.58099999999999996</c:v>
                </c:pt>
                <c:pt idx="10252">
                  <c:v>0.57999999999999996</c:v>
                </c:pt>
                <c:pt idx="10253">
                  <c:v>0.57499999999999996</c:v>
                </c:pt>
                <c:pt idx="10254">
                  <c:v>0.59299999999999997</c:v>
                </c:pt>
                <c:pt idx="10255">
                  <c:v>0.54700000000000004</c:v>
                </c:pt>
                <c:pt idx="10258">
                  <c:v>0.55100000000000005</c:v>
                </c:pt>
                <c:pt idx="10259">
                  <c:v>0.57699999999999996</c:v>
                </c:pt>
                <c:pt idx="10260">
                  <c:v>0.59299999999999997</c:v>
                </c:pt>
                <c:pt idx="10261">
                  <c:v>0.59199999999999997</c:v>
                </c:pt>
                <c:pt idx="10262">
                  <c:v>0.61599999999999999</c:v>
                </c:pt>
                <c:pt idx="10265">
                  <c:v>0.61099999999999999</c:v>
                </c:pt>
                <c:pt idx="10266">
                  <c:v>0.64700000000000002</c:v>
                </c:pt>
                <c:pt idx="10267">
                  <c:v>0.629</c:v>
                </c:pt>
                <c:pt idx="10268">
                  <c:v>0.59099999999999997</c:v>
                </c:pt>
                <c:pt idx="10269">
                  <c:v>0.59399999999999997</c:v>
                </c:pt>
                <c:pt idx="10272">
                  <c:v>0.60799999999999998</c:v>
                </c:pt>
                <c:pt idx="10273">
                  <c:v>0.63400000000000001</c:v>
                </c:pt>
                <c:pt idx="10274">
                  <c:v>0.63600000000000001</c:v>
                </c:pt>
                <c:pt idx="10275">
                  <c:v>0.64500000000000002</c:v>
                </c:pt>
                <c:pt idx="10276">
                  <c:v>0.625</c:v>
                </c:pt>
                <c:pt idx="10279">
                  <c:v>0.59699999999999998</c:v>
                </c:pt>
                <c:pt idx="10280">
                  <c:v>0.58699999999999997</c:v>
                </c:pt>
                <c:pt idx="10281">
                  <c:v>0.55300000000000005</c:v>
                </c:pt>
                <c:pt idx="10282">
                  <c:v>0.51600000000000001</c:v>
                </c:pt>
                <c:pt idx="10283">
                  <c:v>0.53500000000000003</c:v>
                </c:pt>
                <c:pt idx="10286">
                  <c:v>0.57299999999999995</c:v>
                </c:pt>
                <c:pt idx="10287">
                  <c:v>0.60599999999999998</c:v>
                </c:pt>
                <c:pt idx="10288">
                  <c:v>0.61499999999999999</c:v>
                </c:pt>
                <c:pt idx="10289">
                  <c:v>0.59599999999999997</c:v>
                </c:pt>
                <c:pt idx="10290">
                  <c:v>0.63800000000000001</c:v>
                </c:pt>
                <c:pt idx="10293">
                  <c:v>0.53800000000000003</c:v>
                </c:pt>
                <c:pt idx="10294">
                  <c:v>0.46600000000000003</c:v>
                </c:pt>
                <c:pt idx="10295">
                  <c:v>0.42</c:v>
                </c:pt>
                <c:pt idx="10296">
                  <c:v>0.439</c:v>
                </c:pt>
                <c:pt idx="10300">
                  <c:v>0.45900000000000002</c:v>
                </c:pt>
                <c:pt idx="10301">
                  <c:v>0.48</c:v>
                </c:pt>
                <c:pt idx="10302">
                  <c:v>0.47199999999999998</c:v>
                </c:pt>
                <c:pt idx="10303">
                  <c:v>0.45300000000000001</c:v>
                </c:pt>
                <c:pt idx="10304">
                  <c:v>0.442</c:v>
                </c:pt>
                <c:pt idx="10307">
                  <c:v>0.48799999999999999</c:v>
                </c:pt>
                <c:pt idx="10308">
                  <c:v>0.51</c:v>
                </c:pt>
                <c:pt idx="10309">
                  <c:v>0.502</c:v>
                </c:pt>
                <c:pt idx="10310">
                  <c:v>0.501</c:v>
                </c:pt>
                <c:pt idx="10311">
                  <c:v>0.503</c:v>
                </c:pt>
                <c:pt idx="10314">
                  <c:v>0.51600000000000001</c:v>
                </c:pt>
                <c:pt idx="10315">
                  <c:v>0.47799999999999998</c:v>
                </c:pt>
                <c:pt idx="10316">
                  <c:v>0.46</c:v>
                </c:pt>
                <c:pt idx="10317">
                  <c:v>0.47899999999999998</c:v>
                </c:pt>
                <c:pt idx="10322">
                  <c:v>0.47199999999999998</c:v>
                </c:pt>
                <c:pt idx="10323">
                  <c:v>0.45200000000000001</c:v>
                </c:pt>
                <c:pt idx="10324">
                  <c:v>0.44600000000000001</c:v>
                </c:pt>
                <c:pt idx="10325">
                  <c:v>0.438</c:v>
                </c:pt>
                <c:pt idx="10328">
                  <c:v>0.438</c:v>
                </c:pt>
                <c:pt idx="10329">
                  <c:v>0.40799999999999997</c:v>
                </c:pt>
                <c:pt idx="10330">
                  <c:v>0.35799999999999998</c:v>
                </c:pt>
                <c:pt idx="10331">
                  <c:v>0.35199999999999998</c:v>
                </c:pt>
                <c:pt idx="10332">
                  <c:v>0.371</c:v>
                </c:pt>
                <c:pt idx="10335">
                  <c:v>0.36499999999999999</c:v>
                </c:pt>
                <c:pt idx="10336">
                  <c:v>0.376</c:v>
                </c:pt>
                <c:pt idx="10337">
                  <c:v>0.41199999999999998</c:v>
                </c:pt>
                <c:pt idx="10338">
                  <c:v>0.41199999999999998</c:v>
                </c:pt>
                <c:pt idx="10339">
                  <c:v>0.42199999999999999</c:v>
                </c:pt>
                <c:pt idx="10342">
                  <c:v>0.42299999999999999</c:v>
                </c:pt>
                <c:pt idx="10343">
                  <c:v>0.42</c:v>
                </c:pt>
                <c:pt idx="10344">
                  <c:v>0.56299999999999994</c:v>
                </c:pt>
                <c:pt idx="10345">
                  <c:v>0.63300000000000001</c:v>
                </c:pt>
                <c:pt idx="10349">
                  <c:v>0.73399999999999999</c:v>
                </c:pt>
                <c:pt idx="10350">
                  <c:v>0.82799999999999996</c:v>
                </c:pt>
                <c:pt idx="10351">
                  <c:v>0.90200000000000002</c:v>
                </c:pt>
                <c:pt idx="10352">
                  <c:v>0.90400000000000003</c:v>
                </c:pt>
                <c:pt idx="10353">
                  <c:v>0.83499999999999996</c:v>
                </c:pt>
                <c:pt idx="10356">
                  <c:v>0.89300000000000002</c:v>
                </c:pt>
                <c:pt idx="10357">
                  <c:v>0.97399999999999998</c:v>
                </c:pt>
                <c:pt idx="10358">
                  <c:v>0.99199999999999999</c:v>
                </c:pt>
                <c:pt idx="10359">
                  <c:v>0.98399999999999999</c:v>
                </c:pt>
                <c:pt idx="10360">
                  <c:v>0.91400000000000003</c:v>
                </c:pt>
                <c:pt idx="10363">
                  <c:v>0.93700000000000006</c:v>
                </c:pt>
                <c:pt idx="10364">
                  <c:v>0.88900000000000001</c:v>
                </c:pt>
                <c:pt idx="10365">
                  <c:v>0.91100000000000003</c:v>
                </c:pt>
                <c:pt idx="10366">
                  <c:v>0.91900000000000004</c:v>
                </c:pt>
                <c:pt idx="10367">
                  <c:v>0.89600000000000002</c:v>
                </c:pt>
                <c:pt idx="10370">
                  <c:v>0.91</c:v>
                </c:pt>
                <c:pt idx="10371">
                  <c:v>0.86</c:v>
                </c:pt>
                <c:pt idx="10372">
                  <c:v>0.84899999999999998</c:v>
                </c:pt>
                <c:pt idx="10373">
                  <c:v>0.84799999999999998</c:v>
                </c:pt>
                <c:pt idx="10374">
                  <c:v>0.79800000000000004</c:v>
                </c:pt>
                <c:pt idx="10377">
                  <c:v>0.84899999999999998</c:v>
                </c:pt>
                <c:pt idx="10378">
                  <c:v>1.0089999999999999</c:v>
                </c:pt>
                <c:pt idx="10379">
                  <c:v>1.1719999999999999</c:v>
                </c:pt>
                <c:pt idx="10380">
                  <c:v>1.1339999999999999</c:v>
                </c:pt>
                <c:pt idx="10381">
                  <c:v>1.1679999999999999</c:v>
                </c:pt>
                <c:pt idx="10384">
                  <c:v>1.214</c:v>
                </c:pt>
                <c:pt idx="10386">
                  <c:v>1.327</c:v>
                </c:pt>
                <c:pt idx="10387">
                  <c:v>1.2310000000000001</c:v>
                </c:pt>
                <c:pt idx="10388">
                  <c:v>1.2290000000000001</c:v>
                </c:pt>
                <c:pt idx="10391">
                  <c:v>1.27</c:v>
                </c:pt>
                <c:pt idx="10392">
                  <c:v>1.24</c:v>
                </c:pt>
                <c:pt idx="10393">
                  <c:v>1.238</c:v>
                </c:pt>
                <c:pt idx="10394">
                  <c:v>1.198</c:v>
                </c:pt>
                <c:pt idx="10395">
                  <c:v>1.1639999999999999</c:v>
                </c:pt>
                <c:pt idx="10398">
                  <c:v>1.2470000000000001</c:v>
                </c:pt>
                <c:pt idx="10399">
                  <c:v>1.2270000000000001</c:v>
                </c:pt>
                <c:pt idx="10400">
                  <c:v>1.2210000000000001</c:v>
                </c:pt>
                <c:pt idx="10401">
                  <c:v>1.242</c:v>
                </c:pt>
                <c:pt idx="10402">
                  <c:v>1.2929999999999999</c:v>
                </c:pt>
                <c:pt idx="10405">
                  <c:v>1.2370000000000001</c:v>
                </c:pt>
                <c:pt idx="10406">
                  <c:v>1.196</c:v>
                </c:pt>
                <c:pt idx="10407">
                  <c:v>1.2529999999999999</c:v>
                </c:pt>
                <c:pt idx="10408">
                  <c:v>1.3080000000000001</c:v>
                </c:pt>
                <c:pt idx="10409">
                  <c:v>1.24</c:v>
                </c:pt>
                <c:pt idx="10412">
                  <c:v>1.2470000000000001</c:v>
                </c:pt>
                <c:pt idx="10413">
                  <c:v>1.129</c:v>
                </c:pt>
                <c:pt idx="10414">
                  <c:v>1.1319999999999999</c:v>
                </c:pt>
                <c:pt idx="10415">
                  <c:v>1.167</c:v>
                </c:pt>
                <c:pt idx="10416">
                  <c:v>1.2769999999999999</c:v>
                </c:pt>
                <c:pt idx="10419">
                  <c:v>1.246</c:v>
                </c:pt>
                <c:pt idx="10420">
                  <c:v>1.222</c:v>
                </c:pt>
                <c:pt idx="10421">
                  <c:v>1.139</c:v>
                </c:pt>
                <c:pt idx="10422">
                  <c:v>1.1439999999999999</c:v>
                </c:pt>
                <c:pt idx="10423">
                  <c:v>1.0760000000000001</c:v>
                </c:pt>
                <c:pt idx="10426">
                  <c:v>1.0409999999999999</c:v>
                </c:pt>
                <c:pt idx="10427">
                  <c:v>1.0860000000000001</c:v>
                </c:pt>
                <c:pt idx="10428">
                  <c:v>1.052</c:v>
                </c:pt>
                <c:pt idx="10429">
                  <c:v>1.0329999999999999</c:v>
                </c:pt>
                <c:pt idx="10430">
                  <c:v>0.97899999999999998</c:v>
                </c:pt>
                <c:pt idx="10433">
                  <c:v>0.97799999999999998</c:v>
                </c:pt>
                <c:pt idx="10434">
                  <c:v>0.97599999999999998</c:v>
                </c:pt>
                <c:pt idx="10435">
                  <c:v>1.0069999999999999</c:v>
                </c:pt>
                <c:pt idx="10436">
                  <c:v>0.93899999999999995</c:v>
                </c:pt>
                <c:pt idx="10437">
                  <c:v>0.94199999999999995</c:v>
                </c:pt>
                <c:pt idx="10440">
                  <c:v>0.94199999999999995</c:v>
                </c:pt>
                <c:pt idx="10441">
                  <c:v>0.95499999999999996</c:v>
                </c:pt>
                <c:pt idx="10442">
                  <c:v>1.0640000000000001</c:v>
                </c:pt>
                <c:pt idx="10443">
                  <c:v>1.0109999999999999</c:v>
                </c:pt>
                <c:pt idx="10444">
                  <c:v>0.96399999999999997</c:v>
                </c:pt>
                <c:pt idx="10447">
                  <c:v>1.006</c:v>
                </c:pt>
                <c:pt idx="10448">
                  <c:v>0.92700000000000005</c:v>
                </c:pt>
                <c:pt idx="10449">
                  <c:v>0.92</c:v>
                </c:pt>
                <c:pt idx="10450">
                  <c:v>0.95099999999999996</c:v>
                </c:pt>
                <c:pt idx="10455">
                  <c:v>0.97699999999999998</c:v>
                </c:pt>
                <c:pt idx="10456">
                  <c:v>0.97499999999999998</c:v>
                </c:pt>
                <c:pt idx="10457">
                  <c:v>0.94399999999999995</c:v>
                </c:pt>
                <c:pt idx="10458">
                  <c:v>0.95299999999999996</c:v>
                </c:pt>
                <c:pt idx="10461">
                  <c:v>0.96299999999999997</c:v>
                </c:pt>
                <c:pt idx="10462">
                  <c:v>1.1339999999999999</c:v>
                </c:pt>
                <c:pt idx="10463">
                  <c:v>1.0820000000000001</c:v>
                </c:pt>
                <c:pt idx="10464">
                  <c:v>1.1000000000000001</c:v>
                </c:pt>
                <c:pt idx="10465">
                  <c:v>1.077</c:v>
                </c:pt>
                <c:pt idx="10468">
                  <c:v>1.151</c:v>
                </c:pt>
                <c:pt idx="10469">
                  <c:v>1.1599999999999999</c:v>
                </c:pt>
                <c:pt idx="10470">
                  <c:v>1.145</c:v>
                </c:pt>
                <c:pt idx="10471">
                  <c:v>1.069</c:v>
                </c:pt>
                <c:pt idx="10472">
                  <c:v>1.0149999999999999</c:v>
                </c:pt>
                <c:pt idx="10475">
                  <c:v>1.046</c:v>
                </c:pt>
                <c:pt idx="10476">
                  <c:v>1.028</c:v>
                </c:pt>
                <c:pt idx="10477">
                  <c:v>1.0309999999999999</c:v>
                </c:pt>
                <c:pt idx="10478">
                  <c:v>1.0069999999999999</c:v>
                </c:pt>
                <c:pt idx="10479">
                  <c:v>0.98899999999999999</c:v>
                </c:pt>
                <c:pt idx="10482">
                  <c:v>0.99099999999999999</c:v>
                </c:pt>
                <c:pt idx="10483">
                  <c:v>1.0609999999999999</c:v>
                </c:pt>
                <c:pt idx="10484">
                  <c:v>1.0980000000000001</c:v>
                </c:pt>
                <c:pt idx="10485">
                  <c:v>1.095</c:v>
                </c:pt>
                <c:pt idx="10486">
                  <c:v>0.96699999999999997</c:v>
                </c:pt>
                <c:pt idx="10489">
                  <c:v>0.98</c:v>
                </c:pt>
                <c:pt idx="10490">
                  <c:v>0.90300000000000002</c:v>
                </c:pt>
                <c:pt idx="10491">
                  <c:v>0.90100000000000002</c:v>
                </c:pt>
                <c:pt idx="10492">
                  <c:v>0.90400000000000003</c:v>
                </c:pt>
                <c:pt idx="10493">
                  <c:v>0.96599999999999997</c:v>
                </c:pt>
                <c:pt idx="10496">
                  <c:v>0.92700000000000005</c:v>
                </c:pt>
                <c:pt idx="10497">
                  <c:v>0.91700000000000004</c:v>
                </c:pt>
                <c:pt idx="10498">
                  <c:v>0.90200000000000002</c:v>
                </c:pt>
                <c:pt idx="10499">
                  <c:v>0.85299999999999998</c:v>
                </c:pt>
                <c:pt idx="10500">
                  <c:v>0.81299999999999994</c:v>
                </c:pt>
                <c:pt idx="10503">
                  <c:v>0.86199999999999999</c:v>
                </c:pt>
                <c:pt idx="10504">
                  <c:v>0.89800000000000002</c:v>
                </c:pt>
                <c:pt idx="10505">
                  <c:v>0.88600000000000001</c:v>
                </c:pt>
                <c:pt idx="10506">
                  <c:v>0.878</c:v>
                </c:pt>
                <c:pt idx="10507">
                  <c:v>0.90700000000000003</c:v>
                </c:pt>
                <c:pt idx="10510">
                  <c:v>0.871</c:v>
                </c:pt>
                <c:pt idx="10511">
                  <c:v>0.877</c:v>
                </c:pt>
                <c:pt idx="10512">
                  <c:v>0.83399999999999996</c:v>
                </c:pt>
                <c:pt idx="10513">
                  <c:v>0.84599999999999997</c:v>
                </c:pt>
                <c:pt idx="10514">
                  <c:v>0.83499999999999996</c:v>
                </c:pt>
                <c:pt idx="10517">
                  <c:v>0.85099999999999998</c:v>
                </c:pt>
                <c:pt idx="10518">
                  <c:v>1.008</c:v>
                </c:pt>
                <c:pt idx="10519">
                  <c:v>0.93400000000000005</c:v>
                </c:pt>
                <c:pt idx="10520">
                  <c:v>0.85699999999999998</c:v>
                </c:pt>
                <c:pt idx="10521">
                  <c:v>0.85</c:v>
                </c:pt>
                <c:pt idx="10524">
                  <c:v>0.84599999999999997</c:v>
                </c:pt>
                <c:pt idx="10525">
                  <c:v>0.79400000000000004</c:v>
                </c:pt>
                <c:pt idx="10526">
                  <c:v>0.78700000000000003</c:v>
                </c:pt>
                <c:pt idx="10527">
                  <c:v>0.878</c:v>
                </c:pt>
                <c:pt idx="10528">
                  <c:v>0.87</c:v>
                </c:pt>
                <c:pt idx="10531">
                  <c:v>0.92900000000000005</c:v>
                </c:pt>
                <c:pt idx="10532">
                  <c:v>0.93400000000000005</c:v>
                </c:pt>
                <c:pt idx="10533">
                  <c:v>0.96199999999999997</c:v>
                </c:pt>
                <c:pt idx="10534">
                  <c:v>0.95099999999999996</c:v>
                </c:pt>
                <c:pt idx="10535">
                  <c:v>1.024</c:v>
                </c:pt>
                <c:pt idx="10538">
                  <c:v>0.996</c:v>
                </c:pt>
                <c:pt idx="10539">
                  <c:v>0.95599999999999996</c:v>
                </c:pt>
                <c:pt idx="10540">
                  <c:v>0.93300000000000005</c:v>
                </c:pt>
                <c:pt idx="10541">
                  <c:v>0.92700000000000005</c:v>
                </c:pt>
                <c:pt idx="10542">
                  <c:v>0.879</c:v>
                </c:pt>
                <c:pt idx="10545">
                  <c:v>0.85499999999999998</c:v>
                </c:pt>
                <c:pt idx="10546">
                  <c:v>0.85799999999999998</c:v>
                </c:pt>
                <c:pt idx="10547">
                  <c:v>0.82599999999999996</c:v>
                </c:pt>
                <c:pt idx="10548">
                  <c:v>0.81100000000000005</c:v>
                </c:pt>
                <c:pt idx="10549">
                  <c:v>0.81499999999999995</c:v>
                </c:pt>
                <c:pt idx="10552">
                  <c:v>0.878</c:v>
                </c:pt>
                <c:pt idx="10553">
                  <c:v>0.84499999999999997</c:v>
                </c:pt>
                <c:pt idx="10554">
                  <c:v>0.80300000000000005</c:v>
                </c:pt>
                <c:pt idx="10555">
                  <c:v>0.8</c:v>
                </c:pt>
                <c:pt idx="10556">
                  <c:v>0.77</c:v>
                </c:pt>
                <c:pt idx="10559">
                  <c:v>0.79400000000000004</c:v>
                </c:pt>
                <c:pt idx="10560">
                  <c:v>0.79</c:v>
                </c:pt>
                <c:pt idx="10561">
                  <c:v>0.78600000000000003</c:v>
                </c:pt>
                <c:pt idx="10562">
                  <c:v>0.995</c:v>
                </c:pt>
                <c:pt idx="10563">
                  <c:v>1.01</c:v>
                </c:pt>
                <c:pt idx="10566">
                  <c:v>0.9</c:v>
                </c:pt>
                <c:pt idx="10568">
                  <c:v>0.92200000000000004</c:v>
                </c:pt>
                <c:pt idx="10569">
                  <c:v>0.88700000000000001</c:v>
                </c:pt>
                <c:pt idx="10570">
                  <c:v>0.86499999999999999</c:v>
                </c:pt>
                <c:pt idx="10573">
                  <c:v>0.90400000000000003</c:v>
                </c:pt>
                <c:pt idx="10574">
                  <c:v>0.98799999999999999</c:v>
                </c:pt>
                <c:pt idx="10575">
                  <c:v>1.0169999999999999</c:v>
                </c:pt>
                <c:pt idx="10576">
                  <c:v>0.94099999999999995</c:v>
                </c:pt>
                <c:pt idx="10577">
                  <c:v>0.89200000000000002</c:v>
                </c:pt>
                <c:pt idx="10580">
                  <c:v>0.89600000000000002</c:v>
                </c:pt>
                <c:pt idx="10581">
                  <c:v>0.95499999999999996</c:v>
                </c:pt>
                <c:pt idx="10582">
                  <c:v>0.98699999999999999</c:v>
                </c:pt>
                <c:pt idx="10583">
                  <c:v>0.98899999999999999</c:v>
                </c:pt>
                <c:pt idx="10587">
                  <c:v>0.90800000000000003</c:v>
                </c:pt>
                <c:pt idx="10588">
                  <c:v>0.997</c:v>
                </c:pt>
                <c:pt idx="10589">
                  <c:v>0.995</c:v>
                </c:pt>
                <c:pt idx="10594">
                  <c:v>0.93799999999999994</c:v>
                </c:pt>
                <c:pt idx="10595">
                  <c:v>0.92</c:v>
                </c:pt>
                <c:pt idx="10596">
                  <c:v>0.88300000000000001</c:v>
                </c:pt>
                <c:pt idx="10597">
                  <c:v>0.92200000000000004</c:v>
                </c:pt>
                <c:pt idx="10598">
                  <c:v>0.877</c:v>
                </c:pt>
                <c:pt idx="10601">
                  <c:v>0.92200000000000004</c:v>
                </c:pt>
                <c:pt idx="10602">
                  <c:v>0.91400000000000003</c:v>
                </c:pt>
                <c:pt idx="10603">
                  <c:v>0.89100000000000001</c:v>
                </c:pt>
                <c:pt idx="10604">
                  <c:v>0.90300000000000002</c:v>
                </c:pt>
                <c:pt idx="10605">
                  <c:v>0.86499999999999999</c:v>
                </c:pt>
                <c:pt idx="10608">
                  <c:v>0.871</c:v>
                </c:pt>
                <c:pt idx="10609">
                  <c:v>0.86899999999999999</c:v>
                </c:pt>
                <c:pt idx="10610">
                  <c:v>0.83099999999999996</c:v>
                </c:pt>
                <c:pt idx="10611">
                  <c:v>0.77500000000000002</c:v>
                </c:pt>
                <c:pt idx="10612">
                  <c:v>0.80300000000000005</c:v>
                </c:pt>
                <c:pt idx="10615">
                  <c:v>0.78800000000000003</c:v>
                </c:pt>
                <c:pt idx="10616">
                  <c:v>0.748</c:v>
                </c:pt>
                <c:pt idx="10617">
                  <c:v>0.754</c:v>
                </c:pt>
                <c:pt idx="10618">
                  <c:v>0.73399999999999999</c:v>
                </c:pt>
                <c:pt idx="10619">
                  <c:v>0.64900000000000002</c:v>
                </c:pt>
                <c:pt idx="10622">
                  <c:v>0.68400000000000005</c:v>
                </c:pt>
                <c:pt idx="10623">
                  <c:v>0.65100000000000002</c:v>
                </c:pt>
                <c:pt idx="10624">
                  <c:v>0.61099999999999999</c:v>
                </c:pt>
                <c:pt idx="10625">
                  <c:v>0.63600000000000001</c:v>
                </c:pt>
                <c:pt idx="10626">
                  <c:v>0.63300000000000001</c:v>
                </c:pt>
                <c:pt idx="10629">
                  <c:v>0.60299999999999998</c:v>
                </c:pt>
                <c:pt idx="10630">
                  <c:v>0.61899999999999999</c:v>
                </c:pt>
                <c:pt idx="10631">
                  <c:v>0.624</c:v>
                </c:pt>
                <c:pt idx="10632">
                  <c:v>0.58799999999999997</c:v>
                </c:pt>
                <c:pt idx="10633">
                  <c:v>0.65700000000000003</c:v>
                </c:pt>
                <c:pt idx="10636">
                  <c:v>0.61699999999999999</c:v>
                </c:pt>
                <c:pt idx="10637">
                  <c:v>0.65</c:v>
                </c:pt>
                <c:pt idx="10638">
                  <c:v>0.64700000000000002</c:v>
                </c:pt>
                <c:pt idx="10639">
                  <c:v>0.57599999999999996</c:v>
                </c:pt>
                <c:pt idx="10640">
                  <c:v>0.56799999999999995</c:v>
                </c:pt>
                <c:pt idx="10643">
                  <c:v>0.52800000000000002</c:v>
                </c:pt>
                <c:pt idx="10644">
                  <c:v>0.54200000000000004</c:v>
                </c:pt>
                <c:pt idx="10645">
                  <c:v>0.51700000000000002</c:v>
                </c:pt>
                <c:pt idx="10646">
                  <c:v>0.51</c:v>
                </c:pt>
                <c:pt idx="10647">
                  <c:v>0.505</c:v>
                </c:pt>
                <c:pt idx="10650">
                  <c:v>0.47199999999999998</c:v>
                </c:pt>
                <c:pt idx="10651">
                  <c:v>0.51100000000000001</c:v>
                </c:pt>
                <c:pt idx="10652">
                  <c:v>0.56799999999999995</c:v>
                </c:pt>
                <c:pt idx="10653">
                  <c:v>0.53200000000000003</c:v>
                </c:pt>
                <c:pt idx="10654">
                  <c:v>0.58499999999999996</c:v>
                </c:pt>
                <c:pt idx="10657">
                  <c:v>0.54800000000000004</c:v>
                </c:pt>
                <c:pt idx="10658">
                  <c:v>0.495</c:v>
                </c:pt>
                <c:pt idx="10659">
                  <c:v>0.54100000000000004</c:v>
                </c:pt>
                <c:pt idx="10660">
                  <c:v>0.58699999999999997</c:v>
                </c:pt>
                <c:pt idx="10661">
                  <c:v>0.54200000000000004</c:v>
                </c:pt>
                <c:pt idx="10664">
                  <c:v>0.54300000000000004</c:v>
                </c:pt>
                <c:pt idx="10665">
                  <c:v>0.58799999999999997</c:v>
                </c:pt>
                <c:pt idx="10666">
                  <c:v>0.56299999999999994</c:v>
                </c:pt>
                <c:pt idx="10667">
                  <c:v>0.49</c:v>
                </c:pt>
                <c:pt idx="10668">
                  <c:v>0.48099999999999998</c:v>
                </c:pt>
                <c:pt idx="10671">
                  <c:v>0.49099999999999999</c:v>
                </c:pt>
                <c:pt idx="10672">
                  <c:v>0.47499999999999998</c:v>
                </c:pt>
                <c:pt idx="10673">
                  <c:v>0.47099999999999997</c:v>
                </c:pt>
                <c:pt idx="10674">
                  <c:v>0.45200000000000001</c:v>
                </c:pt>
                <c:pt idx="10679">
                  <c:v>0.40400000000000003</c:v>
                </c:pt>
                <c:pt idx="10680">
                  <c:v>0.41699999999999998</c:v>
                </c:pt>
                <c:pt idx="10681">
                  <c:v>0.41199999999999998</c:v>
                </c:pt>
                <c:pt idx="10682">
                  <c:v>0.39100000000000001</c:v>
                </c:pt>
                <c:pt idx="10685">
                  <c:v>0.38300000000000001</c:v>
                </c:pt>
                <c:pt idx="10686">
                  <c:v>0.45200000000000001</c:v>
                </c:pt>
                <c:pt idx="10687">
                  <c:v>0.45600000000000002</c:v>
                </c:pt>
                <c:pt idx="10688">
                  <c:v>0.438</c:v>
                </c:pt>
                <c:pt idx="10689">
                  <c:v>0.437</c:v>
                </c:pt>
                <c:pt idx="10692">
                  <c:v>0.46800000000000003</c:v>
                </c:pt>
                <c:pt idx="10693">
                  <c:v>0.51900000000000002</c:v>
                </c:pt>
                <c:pt idx="10694">
                  <c:v>0.47599999999999998</c:v>
                </c:pt>
                <c:pt idx="10695">
                  <c:v>0.51300000000000001</c:v>
                </c:pt>
                <c:pt idx="10696">
                  <c:v>0.48099999999999998</c:v>
                </c:pt>
                <c:pt idx="10699">
                  <c:v>0.50700000000000001</c:v>
                </c:pt>
                <c:pt idx="10700">
                  <c:v>0.52</c:v>
                </c:pt>
                <c:pt idx="10701">
                  <c:v>0.49399999999999999</c:v>
                </c:pt>
                <c:pt idx="10702">
                  <c:v>0.56299999999999994</c:v>
                </c:pt>
                <c:pt idx="10703">
                  <c:v>0.56799999999999995</c:v>
                </c:pt>
                <c:pt idx="10706">
                  <c:v>0.61</c:v>
                </c:pt>
                <c:pt idx="10707">
                  <c:v>0.63800000000000001</c:v>
                </c:pt>
                <c:pt idx="10708">
                  <c:v>0.64</c:v>
                </c:pt>
                <c:pt idx="10709">
                  <c:v>0.59899999999999998</c:v>
                </c:pt>
                <c:pt idx="10710">
                  <c:v>0.64600000000000002</c:v>
                </c:pt>
                <c:pt idx="10713">
                  <c:v>0.628</c:v>
                </c:pt>
                <c:pt idx="10714">
                  <c:v>0.55800000000000005</c:v>
                </c:pt>
                <c:pt idx="10715">
                  <c:v>0.56499999999999995</c:v>
                </c:pt>
                <c:pt idx="10716">
                  <c:v>0.53800000000000003</c:v>
                </c:pt>
                <c:pt idx="10717">
                  <c:v>0.52500000000000002</c:v>
                </c:pt>
                <c:pt idx="10720">
                  <c:v>0.499</c:v>
                </c:pt>
                <c:pt idx="10721">
                  <c:v>0.48399999999999999</c:v>
                </c:pt>
                <c:pt idx="10722">
                  <c:v>0.47699999999999998</c:v>
                </c:pt>
                <c:pt idx="10723">
                  <c:v>0.50900000000000001</c:v>
                </c:pt>
                <c:pt idx="10724">
                  <c:v>0.47899999999999998</c:v>
                </c:pt>
                <c:pt idx="10727">
                  <c:v>0.49</c:v>
                </c:pt>
                <c:pt idx="10728">
                  <c:v>0.47299999999999998</c:v>
                </c:pt>
                <c:pt idx="10729">
                  <c:v>0.51200000000000001</c:v>
                </c:pt>
                <c:pt idx="10730">
                  <c:v>0.51</c:v>
                </c:pt>
                <c:pt idx="10731">
                  <c:v>0.51100000000000001</c:v>
                </c:pt>
                <c:pt idx="10734">
                  <c:v>0.52</c:v>
                </c:pt>
                <c:pt idx="10735">
                  <c:v>0.50600000000000001</c:v>
                </c:pt>
                <c:pt idx="10736">
                  <c:v>0.47899999999999998</c:v>
                </c:pt>
                <c:pt idx="10737">
                  <c:v>0.47899999999999998</c:v>
                </c:pt>
                <c:pt idx="10738">
                  <c:v>0.47599999999999998</c:v>
                </c:pt>
                <c:pt idx="10741">
                  <c:v>0.505</c:v>
                </c:pt>
                <c:pt idx="10742">
                  <c:v>0.48499999999999999</c:v>
                </c:pt>
                <c:pt idx="10743">
                  <c:v>0.47499999999999998</c:v>
                </c:pt>
                <c:pt idx="10744">
                  <c:v>0.46200000000000002</c:v>
                </c:pt>
                <c:pt idx="10745">
                  <c:v>0.42299999999999999</c:v>
                </c:pt>
                <c:pt idx="10748">
                  <c:v>0.45400000000000001</c:v>
                </c:pt>
                <c:pt idx="10749">
                  <c:v>0.41199999999999998</c:v>
                </c:pt>
                <c:pt idx="10750">
                  <c:v>0.42099999999999999</c:v>
                </c:pt>
                <c:pt idx="10751">
                  <c:v>0.39600000000000002</c:v>
                </c:pt>
                <c:pt idx="10752">
                  <c:v>0.39</c:v>
                </c:pt>
                <c:pt idx="10755">
                  <c:v>0.41399999999999998</c:v>
                </c:pt>
                <c:pt idx="10756">
                  <c:v>0.42399999999999999</c:v>
                </c:pt>
                <c:pt idx="10757">
                  <c:v>0.39800000000000002</c:v>
                </c:pt>
                <c:pt idx="10758">
                  <c:v>0.4</c:v>
                </c:pt>
                <c:pt idx="10759">
                  <c:v>0.42499999999999999</c:v>
                </c:pt>
                <c:pt idx="10762">
                  <c:v>0.432</c:v>
                </c:pt>
                <c:pt idx="10763">
                  <c:v>0.41599999999999998</c:v>
                </c:pt>
                <c:pt idx="10764">
                  <c:v>0.42099999999999999</c:v>
                </c:pt>
                <c:pt idx="10765">
                  <c:v>0.45500000000000002</c:v>
                </c:pt>
                <c:pt idx="10766">
                  <c:v>0.38900000000000001</c:v>
                </c:pt>
                <c:pt idx="10769">
                  <c:v>0.308</c:v>
                </c:pt>
                <c:pt idx="10770">
                  <c:v>0.24</c:v>
                </c:pt>
                <c:pt idx="10771">
                  <c:v>0.218</c:v>
                </c:pt>
                <c:pt idx="10772">
                  <c:v>0.20599999999999999</c:v>
                </c:pt>
                <c:pt idx="10773">
                  <c:v>0.157</c:v>
                </c:pt>
                <c:pt idx="10776">
                  <c:v>0.16900000000000001</c:v>
                </c:pt>
                <c:pt idx="10777">
                  <c:v>0.13800000000000001</c:v>
                </c:pt>
                <c:pt idx="10778">
                  <c:v>0.13400000000000001</c:v>
                </c:pt>
                <c:pt idx="10779">
                  <c:v>0.13800000000000001</c:v>
                </c:pt>
                <c:pt idx="10780">
                  <c:v>0.107</c:v>
                </c:pt>
                <c:pt idx="10783">
                  <c:v>0.128</c:v>
                </c:pt>
                <c:pt idx="10784">
                  <c:v>0.19400000000000001</c:v>
                </c:pt>
                <c:pt idx="10785">
                  <c:v>0.14499999999999999</c:v>
                </c:pt>
                <c:pt idx="10786">
                  <c:v>0.191</c:v>
                </c:pt>
                <c:pt idx="10787">
                  <c:v>0.23200000000000001</c:v>
                </c:pt>
                <c:pt idx="10790">
                  <c:v>0.21299999999999999</c:v>
                </c:pt>
                <c:pt idx="10791">
                  <c:v>0.20799999999999999</c:v>
                </c:pt>
                <c:pt idx="10792">
                  <c:v>0.22600000000000001</c:v>
                </c:pt>
                <c:pt idx="10793">
                  <c:v>0.22500000000000001</c:v>
                </c:pt>
                <c:pt idx="10794">
                  <c:v>0.214</c:v>
                </c:pt>
                <c:pt idx="10797">
                  <c:v>0.19800000000000001</c:v>
                </c:pt>
                <c:pt idx="10798">
                  <c:v>0.20100000000000001</c:v>
                </c:pt>
                <c:pt idx="10799">
                  <c:v>0.14099999999999999</c:v>
                </c:pt>
                <c:pt idx="10800">
                  <c:v>0.13900000000000001</c:v>
                </c:pt>
                <c:pt idx="10801">
                  <c:v>0.10100000000000001</c:v>
                </c:pt>
                <c:pt idx="10804">
                  <c:v>0.13100000000000001</c:v>
                </c:pt>
                <c:pt idx="10805">
                  <c:v>0.20100000000000001</c:v>
                </c:pt>
                <c:pt idx="10806">
                  <c:v>0.192</c:v>
                </c:pt>
                <c:pt idx="10807">
                  <c:v>0.13100000000000001</c:v>
                </c:pt>
                <c:pt idx="10808">
                  <c:v>0.157</c:v>
                </c:pt>
                <c:pt idx="10811">
                  <c:v>0.158</c:v>
                </c:pt>
                <c:pt idx="10812">
                  <c:v>0.14000000000000001</c:v>
                </c:pt>
                <c:pt idx="10813">
                  <c:v>0.106</c:v>
                </c:pt>
                <c:pt idx="10814">
                  <c:v>0.128</c:v>
                </c:pt>
                <c:pt idx="10815">
                  <c:v>0.115</c:v>
                </c:pt>
                <c:pt idx="10818">
                  <c:v>0.14799999999999999</c:v>
                </c:pt>
                <c:pt idx="10819">
                  <c:v>0.19800000000000001</c:v>
                </c:pt>
                <c:pt idx="10820">
                  <c:v>0.17299999999999999</c:v>
                </c:pt>
                <c:pt idx="10821">
                  <c:v>0.13600000000000001</c:v>
                </c:pt>
                <c:pt idx="10822">
                  <c:v>0.189</c:v>
                </c:pt>
                <c:pt idx="10825">
                  <c:v>0.14000000000000001</c:v>
                </c:pt>
                <c:pt idx="10826">
                  <c:v>0.14199999999999999</c:v>
                </c:pt>
                <c:pt idx="10827">
                  <c:v>0.14499999999999999</c:v>
                </c:pt>
                <c:pt idx="10828">
                  <c:v>0.16</c:v>
                </c:pt>
                <c:pt idx="10829">
                  <c:v>0.14799999999999999</c:v>
                </c:pt>
                <c:pt idx="10832">
                  <c:v>0.161</c:v>
                </c:pt>
                <c:pt idx="10833">
                  <c:v>0.14899999999999999</c:v>
                </c:pt>
                <c:pt idx="10834">
                  <c:v>0.18099999999999999</c:v>
                </c:pt>
                <c:pt idx="10835">
                  <c:v>0.17899999999999999</c:v>
                </c:pt>
                <c:pt idx="10836">
                  <c:v>0.19400000000000001</c:v>
                </c:pt>
                <c:pt idx="10839">
                  <c:v>0.18</c:v>
                </c:pt>
                <c:pt idx="10840">
                  <c:v>0.11600000000000001</c:v>
                </c:pt>
                <c:pt idx="10841">
                  <c:v>9.7000000000000003E-2</c:v>
                </c:pt>
                <c:pt idx="10842">
                  <c:v>0.16400000000000001</c:v>
                </c:pt>
                <c:pt idx="10843">
                  <c:v>0.248</c:v>
                </c:pt>
                <c:pt idx="10846">
                  <c:v>0.27200000000000002</c:v>
                </c:pt>
                <c:pt idx="10847">
                  <c:v>0.27900000000000003</c:v>
                </c:pt>
                <c:pt idx="10848">
                  <c:v>0.26</c:v>
                </c:pt>
                <c:pt idx="10849">
                  <c:v>0.26600000000000001</c:v>
                </c:pt>
                <c:pt idx="10850">
                  <c:v>0.23599999999999999</c:v>
                </c:pt>
                <c:pt idx="10853">
                  <c:v>0.254</c:v>
                </c:pt>
                <c:pt idx="10854">
                  <c:v>0.21</c:v>
                </c:pt>
                <c:pt idx="10855">
                  <c:v>0.23300000000000001</c:v>
                </c:pt>
                <c:pt idx="10856">
                  <c:v>0.13700000000000001</c:v>
                </c:pt>
                <c:pt idx="10857">
                  <c:v>0.15</c:v>
                </c:pt>
                <c:pt idx="10860">
                  <c:v>0.126</c:v>
                </c:pt>
                <c:pt idx="10861">
                  <c:v>0.1</c:v>
                </c:pt>
                <c:pt idx="10862">
                  <c:v>9.2999999999999999E-2</c:v>
                </c:pt>
                <c:pt idx="10863">
                  <c:v>0.124</c:v>
                </c:pt>
                <c:pt idx="10864">
                  <c:v>0.123</c:v>
                </c:pt>
                <c:pt idx="10867">
                  <c:v>0.155</c:v>
                </c:pt>
                <c:pt idx="10868">
                  <c:v>0.158</c:v>
                </c:pt>
                <c:pt idx="10869">
                  <c:v>0.32600000000000001</c:v>
                </c:pt>
                <c:pt idx="10870">
                  <c:v>0.29699999999999999</c:v>
                </c:pt>
                <c:pt idx="10871">
                  <c:v>0.32200000000000001</c:v>
                </c:pt>
                <c:pt idx="10874">
                  <c:v>0.35699999999999998</c:v>
                </c:pt>
                <c:pt idx="10875">
                  <c:v>0.32300000000000001</c:v>
                </c:pt>
                <c:pt idx="10876">
                  <c:v>0.36599999999999999</c:v>
                </c:pt>
                <c:pt idx="10877">
                  <c:v>0.33500000000000002</c:v>
                </c:pt>
                <c:pt idx="10878">
                  <c:v>0.34</c:v>
                </c:pt>
                <c:pt idx="10881">
                  <c:v>0.34300000000000003</c:v>
                </c:pt>
                <c:pt idx="10882">
                  <c:v>0.32400000000000001</c:v>
                </c:pt>
                <c:pt idx="10883">
                  <c:v>0.309</c:v>
                </c:pt>
                <c:pt idx="10884">
                  <c:v>0.28299999999999997</c:v>
                </c:pt>
                <c:pt idx="10888">
                  <c:v>0.30099999999999999</c:v>
                </c:pt>
                <c:pt idx="10889">
                  <c:v>0.30399999999999999</c:v>
                </c:pt>
                <c:pt idx="10890">
                  <c:v>0.372</c:v>
                </c:pt>
                <c:pt idx="10891">
                  <c:v>0.46500000000000002</c:v>
                </c:pt>
                <c:pt idx="10892">
                  <c:v>0.46700000000000003</c:v>
                </c:pt>
                <c:pt idx="10895">
                  <c:v>0.47099999999999997</c:v>
                </c:pt>
                <c:pt idx="10896">
                  <c:v>0.498</c:v>
                </c:pt>
                <c:pt idx="10897">
                  <c:v>0.44500000000000001</c:v>
                </c:pt>
                <c:pt idx="10898">
                  <c:v>0.46800000000000003</c:v>
                </c:pt>
                <c:pt idx="10899">
                  <c:v>0.45800000000000002</c:v>
                </c:pt>
                <c:pt idx="10902">
                  <c:v>0.46100000000000002</c:v>
                </c:pt>
                <c:pt idx="10903">
                  <c:v>0.49099999999999999</c:v>
                </c:pt>
                <c:pt idx="10904">
                  <c:v>0.51300000000000001</c:v>
                </c:pt>
                <c:pt idx="10905">
                  <c:v>0.68500000000000005</c:v>
                </c:pt>
                <c:pt idx="10906">
                  <c:v>0.751</c:v>
                </c:pt>
                <c:pt idx="10909">
                  <c:v>0.82</c:v>
                </c:pt>
                <c:pt idx="10910">
                  <c:v>0.73599999999999999</c:v>
                </c:pt>
                <c:pt idx="10911">
                  <c:v>0.747</c:v>
                </c:pt>
                <c:pt idx="10912">
                  <c:v>0.74099999999999999</c:v>
                </c:pt>
                <c:pt idx="10913">
                  <c:v>0.76100000000000001</c:v>
                </c:pt>
                <c:pt idx="10916">
                  <c:v>0.76</c:v>
                </c:pt>
                <c:pt idx="10917">
                  <c:v>0.71799999999999997</c:v>
                </c:pt>
                <c:pt idx="10918">
                  <c:v>0.80600000000000005</c:v>
                </c:pt>
                <c:pt idx="10919">
                  <c:v>0.80100000000000005</c:v>
                </c:pt>
                <c:pt idx="10920">
                  <c:v>0.79</c:v>
                </c:pt>
                <c:pt idx="10923">
                  <c:v>0.755</c:v>
                </c:pt>
                <c:pt idx="10924">
                  <c:v>0.71899999999999997</c:v>
                </c:pt>
                <c:pt idx="10925">
                  <c:v>0.75700000000000001</c:v>
                </c:pt>
                <c:pt idx="10926">
                  <c:v>0.81299999999999994</c:v>
                </c:pt>
                <c:pt idx="10927">
                  <c:v>0.71899999999999997</c:v>
                </c:pt>
                <c:pt idx="10930">
                  <c:v>0.79100000000000004</c:v>
                </c:pt>
                <c:pt idx="10931">
                  <c:v>0.80300000000000005</c:v>
                </c:pt>
                <c:pt idx="10932">
                  <c:v>0.76</c:v>
                </c:pt>
                <c:pt idx="10933">
                  <c:v>0.81699999999999995</c:v>
                </c:pt>
                <c:pt idx="10934">
                  <c:v>0.81699999999999995</c:v>
                </c:pt>
                <c:pt idx="10937">
                  <c:v>0.875</c:v>
                </c:pt>
                <c:pt idx="10938">
                  <c:v>0.79100000000000004</c:v>
                </c:pt>
                <c:pt idx="10939">
                  <c:v>0.73399999999999999</c:v>
                </c:pt>
                <c:pt idx="10940">
                  <c:v>0.77800000000000002</c:v>
                </c:pt>
                <c:pt idx="10941">
                  <c:v>0.77600000000000002</c:v>
                </c:pt>
                <c:pt idx="10944">
                  <c:v>0.71299999999999997</c:v>
                </c:pt>
                <c:pt idx="10945">
                  <c:v>0.72599999999999998</c:v>
                </c:pt>
                <c:pt idx="10946">
                  <c:v>0.69499999999999995</c:v>
                </c:pt>
                <c:pt idx="10947">
                  <c:v>0.74199999999999999</c:v>
                </c:pt>
                <c:pt idx="10948">
                  <c:v>0.71</c:v>
                </c:pt>
                <c:pt idx="10952">
                  <c:v>0.67400000000000004</c:v>
                </c:pt>
                <c:pt idx="10953">
                  <c:v>0.68</c:v>
                </c:pt>
                <c:pt idx="10954">
                  <c:v>0.64900000000000002</c:v>
                </c:pt>
                <c:pt idx="10955">
                  <c:v>0.68200000000000005</c:v>
                </c:pt>
                <c:pt idx="10958">
                  <c:v>0.66600000000000004</c:v>
                </c:pt>
                <c:pt idx="10959">
                  <c:v>0.78500000000000003</c:v>
                </c:pt>
                <c:pt idx="10960">
                  <c:v>0.81299999999999994</c:v>
                </c:pt>
                <c:pt idx="10961">
                  <c:v>0.80500000000000005</c:v>
                </c:pt>
                <c:pt idx="10962">
                  <c:v>0.84</c:v>
                </c:pt>
                <c:pt idx="10965">
                  <c:v>0.81399999999999995</c:v>
                </c:pt>
                <c:pt idx="10966">
                  <c:v>0.80800000000000005</c:v>
                </c:pt>
                <c:pt idx="10967">
                  <c:v>0.78100000000000003</c:v>
                </c:pt>
                <c:pt idx="10968">
                  <c:v>0.77600000000000002</c:v>
                </c:pt>
                <c:pt idx="10969">
                  <c:v>0.81200000000000006</c:v>
                </c:pt>
                <c:pt idx="10972">
                  <c:v>0.80400000000000005</c:v>
                </c:pt>
                <c:pt idx="10973">
                  <c:v>0.78500000000000003</c:v>
                </c:pt>
                <c:pt idx="10974">
                  <c:v>0.82099999999999995</c:v>
                </c:pt>
                <c:pt idx="10975">
                  <c:v>0.85599999999999998</c:v>
                </c:pt>
                <c:pt idx="10976">
                  <c:v>0.91500000000000004</c:v>
                </c:pt>
                <c:pt idx="10979">
                  <c:v>0.86299999999999999</c:v>
                </c:pt>
                <c:pt idx="10980">
                  <c:v>0.89400000000000002</c:v>
                </c:pt>
                <c:pt idx="10981">
                  <c:v>0.97899999999999998</c:v>
                </c:pt>
                <c:pt idx="10982">
                  <c:v>1.034</c:v>
                </c:pt>
                <c:pt idx="10983">
                  <c:v>1.0369999999999999</c:v>
                </c:pt>
                <c:pt idx="10986">
                  <c:v>1.0589999999999999</c:v>
                </c:pt>
                <c:pt idx="10987">
                  <c:v>1.0409999999999999</c:v>
                </c:pt>
                <c:pt idx="10988">
                  <c:v>1.0840000000000001</c:v>
                </c:pt>
                <c:pt idx="10989">
                  <c:v>1.0509999999999999</c:v>
                </c:pt>
                <c:pt idx="10990">
                  <c:v>1.081</c:v>
                </c:pt>
                <c:pt idx="10993">
                  <c:v>1.147</c:v>
                </c:pt>
                <c:pt idx="10994">
                  <c:v>1.1020000000000001</c:v>
                </c:pt>
                <c:pt idx="10995">
                  <c:v>1.01</c:v>
                </c:pt>
                <c:pt idx="10996">
                  <c:v>0.99299999999999999</c:v>
                </c:pt>
                <c:pt idx="10997">
                  <c:v>1.0509999999999999</c:v>
                </c:pt>
                <c:pt idx="11000">
                  <c:v>1.0309999999999999</c:v>
                </c:pt>
                <c:pt idx="11001">
                  <c:v>1.0529999999999999</c:v>
                </c:pt>
                <c:pt idx="11002">
                  <c:v>1.06</c:v>
                </c:pt>
                <c:pt idx="11003">
                  <c:v>1.018</c:v>
                </c:pt>
                <c:pt idx="11004">
                  <c:v>1.0409999999999999</c:v>
                </c:pt>
                <c:pt idx="11007">
                  <c:v>1.071</c:v>
                </c:pt>
                <c:pt idx="11008">
                  <c:v>1.0920000000000001</c:v>
                </c:pt>
                <c:pt idx="11009">
                  <c:v>1.046</c:v>
                </c:pt>
                <c:pt idx="11010">
                  <c:v>0.97899999999999998</c:v>
                </c:pt>
                <c:pt idx="11011">
                  <c:v>0.92200000000000004</c:v>
                </c:pt>
                <c:pt idx="11014">
                  <c:v>0.89200000000000002</c:v>
                </c:pt>
                <c:pt idx="11015">
                  <c:v>0.89</c:v>
                </c:pt>
                <c:pt idx="11016">
                  <c:v>0.92</c:v>
                </c:pt>
                <c:pt idx="11017">
                  <c:v>0.93300000000000005</c:v>
                </c:pt>
                <c:pt idx="11018">
                  <c:v>0.95</c:v>
                </c:pt>
                <c:pt idx="11021">
                  <c:v>0.97</c:v>
                </c:pt>
                <c:pt idx="11022">
                  <c:v>0.96399999999999997</c:v>
                </c:pt>
                <c:pt idx="11023">
                  <c:v>1.0329999999999999</c:v>
                </c:pt>
                <c:pt idx="11024">
                  <c:v>1.081</c:v>
                </c:pt>
                <c:pt idx="11025">
                  <c:v>1.129</c:v>
                </c:pt>
                <c:pt idx="11028">
                  <c:v>1.095</c:v>
                </c:pt>
                <c:pt idx="11029">
                  <c:v>1.0980000000000001</c:v>
                </c:pt>
                <c:pt idx="11030">
                  <c:v>1.0429999999999999</c:v>
                </c:pt>
                <c:pt idx="11031">
                  <c:v>1.087</c:v>
                </c:pt>
                <c:pt idx="11032">
                  <c:v>1.1060000000000001</c:v>
                </c:pt>
                <c:pt idx="11035">
                  <c:v>1.117</c:v>
                </c:pt>
                <c:pt idx="11036">
                  <c:v>1.1020000000000001</c:v>
                </c:pt>
                <c:pt idx="11037">
                  <c:v>1.05</c:v>
                </c:pt>
                <c:pt idx="11038">
                  <c:v>1.052</c:v>
                </c:pt>
                <c:pt idx="11039">
                  <c:v>0.99299999999999999</c:v>
                </c:pt>
                <c:pt idx="11042">
                  <c:v>0.98</c:v>
                </c:pt>
                <c:pt idx="11043">
                  <c:v>0.96299999999999997</c:v>
                </c:pt>
                <c:pt idx="11044">
                  <c:v>0.92600000000000005</c:v>
                </c:pt>
                <c:pt idx="11045">
                  <c:v>0.94199999999999995</c:v>
                </c:pt>
                <c:pt idx="11046">
                  <c:v>0.96299999999999997</c:v>
                </c:pt>
                <c:pt idx="11049">
                  <c:v>0.95699999999999996</c:v>
                </c:pt>
                <c:pt idx="11050">
                  <c:v>0.92100000000000004</c:v>
                </c:pt>
                <c:pt idx="11051">
                  <c:v>0.93</c:v>
                </c:pt>
                <c:pt idx="11052">
                  <c:v>0.90400000000000003</c:v>
                </c:pt>
                <c:pt idx="11053">
                  <c:v>0.88700000000000001</c:v>
                </c:pt>
                <c:pt idx="11056">
                  <c:v>0.93200000000000005</c:v>
                </c:pt>
                <c:pt idx="11057">
                  <c:v>0.95699999999999996</c:v>
                </c:pt>
                <c:pt idx="11058">
                  <c:v>0.92400000000000004</c:v>
                </c:pt>
                <c:pt idx="11059">
                  <c:v>0.91900000000000004</c:v>
                </c:pt>
                <c:pt idx="11060">
                  <c:v>0.92200000000000004</c:v>
                </c:pt>
                <c:pt idx="11064">
                  <c:v>0.89700000000000002</c:v>
                </c:pt>
                <c:pt idx="11065">
                  <c:v>0.89600000000000002</c:v>
                </c:pt>
                <c:pt idx="11066">
                  <c:v>0.85599999999999998</c:v>
                </c:pt>
                <c:pt idx="11067">
                  <c:v>0.876</c:v>
                </c:pt>
                <c:pt idx="11070">
                  <c:v>0.76500000000000001</c:v>
                </c:pt>
                <c:pt idx="11071">
                  <c:v>0.82099999999999995</c:v>
                </c:pt>
                <c:pt idx="11073">
                  <c:v>0.76600000000000001</c:v>
                </c:pt>
                <c:pt idx="11074">
                  <c:v>0.77400000000000002</c:v>
                </c:pt>
                <c:pt idx="11078">
                  <c:v>0.75</c:v>
                </c:pt>
                <c:pt idx="11079">
                  <c:v>0.73899999999999999</c:v>
                </c:pt>
                <c:pt idx="11081">
                  <c:v>0.77300000000000002</c:v>
                </c:pt>
                <c:pt idx="11084">
                  <c:v>0.77200000000000002</c:v>
                </c:pt>
                <c:pt idx="11085">
                  <c:v>0.79600000000000004</c:v>
                </c:pt>
                <c:pt idx="11086">
                  <c:v>0.84899999999999998</c:v>
                </c:pt>
                <c:pt idx="11087">
                  <c:v>0.88600000000000001</c:v>
                </c:pt>
                <c:pt idx="11088">
                  <c:v>0.84299999999999997</c:v>
                </c:pt>
                <c:pt idx="11091">
                  <c:v>0.88500000000000001</c:v>
                </c:pt>
                <c:pt idx="11092">
                  <c:v>0.88800000000000001</c:v>
                </c:pt>
                <c:pt idx="11093">
                  <c:v>0.84399999999999997</c:v>
                </c:pt>
                <c:pt idx="11094">
                  <c:v>0.80400000000000005</c:v>
                </c:pt>
                <c:pt idx="11095">
                  <c:v>0.80800000000000005</c:v>
                </c:pt>
                <c:pt idx="11098">
                  <c:v>0.84599999999999997</c:v>
                </c:pt>
                <c:pt idx="11099">
                  <c:v>0.84</c:v>
                </c:pt>
                <c:pt idx="11100">
                  <c:v>0.84299999999999997</c:v>
                </c:pt>
                <c:pt idx="11101">
                  <c:v>0.79500000000000004</c:v>
                </c:pt>
                <c:pt idx="11102">
                  <c:v>0.75700000000000001</c:v>
                </c:pt>
                <c:pt idx="11105">
                  <c:v>0.73599999999999999</c:v>
                </c:pt>
                <c:pt idx="11106">
                  <c:v>0.73399999999999999</c:v>
                </c:pt>
                <c:pt idx="11107">
                  <c:v>0.73099999999999998</c:v>
                </c:pt>
                <c:pt idx="11108">
                  <c:v>0.73499999999999999</c:v>
                </c:pt>
                <c:pt idx="11109">
                  <c:v>0.70799999999999996</c:v>
                </c:pt>
                <c:pt idx="11112">
                  <c:v>0.72399999999999998</c:v>
                </c:pt>
                <c:pt idx="11113">
                  <c:v>0.67</c:v>
                </c:pt>
                <c:pt idx="11114">
                  <c:v>0.68300000000000005</c:v>
                </c:pt>
                <c:pt idx="11115">
                  <c:v>0.66400000000000003</c:v>
                </c:pt>
                <c:pt idx="11116">
                  <c:v>0.64600000000000002</c:v>
                </c:pt>
                <c:pt idx="11119">
                  <c:v>0.60599999999999998</c:v>
                </c:pt>
                <c:pt idx="11120">
                  <c:v>0.60799999999999998</c:v>
                </c:pt>
                <c:pt idx="11121">
                  <c:v>0.58399999999999996</c:v>
                </c:pt>
                <c:pt idx="11122">
                  <c:v>0.63900000000000001</c:v>
                </c:pt>
                <c:pt idx="11123">
                  <c:v>0.63200000000000001</c:v>
                </c:pt>
                <c:pt idx="11126">
                  <c:v>0.627</c:v>
                </c:pt>
                <c:pt idx="11127">
                  <c:v>0.60399999999999998</c:v>
                </c:pt>
                <c:pt idx="11128">
                  <c:v>0.60699999999999998</c:v>
                </c:pt>
                <c:pt idx="11129">
                  <c:v>0.59799999999999998</c:v>
                </c:pt>
                <c:pt idx="11130">
                  <c:v>0.60899999999999999</c:v>
                </c:pt>
                <c:pt idx="11133">
                  <c:v>0.60699999999999998</c:v>
                </c:pt>
                <c:pt idx="11134">
                  <c:v>0.72499999999999998</c:v>
                </c:pt>
                <c:pt idx="11135">
                  <c:v>0.70799999999999996</c:v>
                </c:pt>
                <c:pt idx="11136">
                  <c:v>0.80900000000000005</c:v>
                </c:pt>
                <c:pt idx="11137">
                  <c:v>0.81699999999999995</c:v>
                </c:pt>
                <c:pt idx="11140">
                  <c:v>0.83199999999999996</c:v>
                </c:pt>
                <c:pt idx="11141">
                  <c:v>0.82399999999999995</c:v>
                </c:pt>
                <c:pt idx="11143">
                  <c:v>0.92900000000000005</c:v>
                </c:pt>
                <c:pt idx="11144">
                  <c:v>0.93500000000000005</c:v>
                </c:pt>
                <c:pt idx="11147">
                  <c:v>0.90600000000000003</c:v>
                </c:pt>
                <c:pt idx="11148">
                  <c:v>0.92100000000000004</c:v>
                </c:pt>
                <c:pt idx="11149">
                  <c:v>0.87</c:v>
                </c:pt>
                <c:pt idx="11150">
                  <c:v>0.88100000000000001</c:v>
                </c:pt>
                <c:pt idx="11154">
                  <c:v>0.84699999999999998</c:v>
                </c:pt>
                <c:pt idx="11155">
                  <c:v>0.82299999999999995</c:v>
                </c:pt>
                <c:pt idx="11156">
                  <c:v>0.79900000000000004</c:v>
                </c:pt>
                <c:pt idx="11157">
                  <c:v>0.78400000000000003</c:v>
                </c:pt>
                <c:pt idx="11158">
                  <c:v>0.75</c:v>
                </c:pt>
                <c:pt idx="11161">
                  <c:v>0.747</c:v>
                </c:pt>
                <c:pt idx="11162">
                  <c:v>0.81499999999999995</c:v>
                </c:pt>
                <c:pt idx="11163">
                  <c:v>0.81200000000000006</c:v>
                </c:pt>
                <c:pt idx="11164">
                  <c:v>0.79800000000000004</c:v>
                </c:pt>
                <c:pt idx="11165">
                  <c:v>0.80800000000000005</c:v>
                </c:pt>
                <c:pt idx="11168">
                  <c:v>0.80100000000000005</c:v>
                </c:pt>
                <c:pt idx="11169">
                  <c:v>0.746</c:v>
                </c:pt>
                <c:pt idx="11170">
                  <c:v>0.748</c:v>
                </c:pt>
                <c:pt idx="11171">
                  <c:v>0.72099999999999997</c:v>
                </c:pt>
                <c:pt idx="11172">
                  <c:v>0.75700000000000001</c:v>
                </c:pt>
                <c:pt idx="11175">
                  <c:v>0.73699999999999999</c:v>
                </c:pt>
                <c:pt idx="11176">
                  <c:v>0.76</c:v>
                </c:pt>
                <c:pt idx="11177">
                  <c:v>0.71699999999999997</c:v>
                </c:pt>
                <c:pt idx="11178">
                  <c:v>0.71399999999999997</c:v>
                </c:pt>
                <c:pt idx="11179">
                  <c:v>0.68100000000000005</c:v>
                </c:pt>
                <c:pt idx="11182">
                  <c:v>0.70299999999999996</c:v>
                </c:pt>
                <c:pt idx="11183">
                  <c:v>0.72599999999999998</c:v>
                </c:pt>
                <c:pt idx="11184">
                  <c:v>0.73899999999999999</c:v>
                </c:pt>
                <c:pt idx="11185">
                  <c:v>0.72299999999999998</c:v>
                </c:pt>
                <c:pt idx="11186">
                  <c:v>0.70799999999999996</c:v>
                </c:pt>
                <c:pt idx="11189">
                  <c:v>0.70299999999999996</c:v>
                </c:pt>
                <c:pt idx="11190">
                  <c:v>0.7</c:v>
                </c:pt>
                <c:pt idx="11191">
                  <c:v>0.68600000000000005</c:v>
                </c:pt>
                <c:pt idx="11192">
                  <c:v>0.69099999999999995</c:v>
                </c:pt>
                <c:pt idx="11193">
                  <c:v>0.69499999999999995</c:v>
                </c:pt>
                <c:pt idx="11196">
                  <c:v>0.69299999999999995</c:v>
                </c:pt>
                <c:pt idx="11197">
                  <c:v>0.65800000000000003</c:v>
                </c:pt>
                <c:pt idx="11198">
                  <c:v>0.67600000000000005</c:v>
                </c:pt>
                <c:pt idx="11199">
                  <c:v>0.66500000000000004</c:v>
                </c:pt>
                <c:pt idx="11200">
                  <c:v>0.68700000000000006</c:v>
                </c:pt>
                <c:pt idx="11203">
                  <c:v>0.68100000000000005</c:v>
                </c:pt>
                <c:pt idx="11204">
                  <c:v>0.64900000000000002</c:v>
                </c:pt>
                <c:pt idx="11205">
                  <c:v>0.65800000000000003</c:v>
                </c:pt>
                <c:pt idx="11206">
                  <c:v>0.60899999999999999</c:v>
                </c:pt>
                <c:pt idx="11207">
                  <c:v>0.625</c:v>
                </c:pt>
                <c:pt idx="11210">
                  <c:v>0.63100000000000001</c:v>
                </c:pt>
                <c:pt idx="11211">
                  <c:v>0.69699999999999995</c:v>
                </c:pt>
                <c:pt idx="11212">
                  <c:v>0.69299999999999995</c:v>
                </c:pt>
                <c:pt idx="11213">
                  <c:v>0.70099999999999996</c:v>
                </c:pt>
                <c:pt idx="11214">
                  <c:v>0.71699999999999997</c:v>
                </c:pt>
                <c:pt idx="11217">
                  <c:v>0.73099999999999998</c:v>
                </c:pt>
                <c:pt idx="11218">
                  <c:v>0.72399999999999998</c:v>
                </c:pt>
                <c:pt idx="11219">
                  <c:v>0.72699999999999998</c:v>
                </c:pt>
                <c:pt idx="11220">
                  <c:v>0.73399999999999999</c:v>
                </c:pt>
                <c:pt idx="11221">
                  <c:v>0.73499999999999999</c:v>
                </c:pt>
                <c:pt idx="11224">
                  <c:v>0.69699999999999995</c:v>
                </c:pt>
                <c:pt idx="11225">
                  <c:v>0.70499999999999996</c:v>
                </c:pt>
                <c:pt idx="11226">
                  <c:v>0.76100000000000001</c:v>
                </c:pt>
                <c:pt idx="11227">
                  <c:v>0.77</c:v>
                </c:pt>
                <c:pt idx="11228">
                  <c:v>0.748</c:v>
                </c:pt>
                <c:pt idx="11231">
                  <c:v>0.73899999999999999</c:v>
                </c:pt>
                <c:pt idx="11232">
                  <c:v>0.753</c:v>
                </c:pt>
                <c:pt idx="11233">
                  <c:v>0.755</c:v>
                </c:pt>
                <c:pt idx="11234">
                  <c:v>0.73299999999999998</c:v>
                </c:pt>
                <c:pt idx="11235">
                  <c:v>0.73399999999999999</c:v>
                </c:pt>
                <c:pt idx="11238">
                  <c:v>0.876</c:v>
                </c:pt>
                <c:pt idx="11239">
                  <c:v>0.872</c:v>
                </c:pt>
                <c:pt idx="11240">
                  <c:v>0.88900000000000001</c:v>
                </c:pt>
                <c:pt idx="11241">
                  <c:v>0.86799999999999999</c:v>
                </c:pt>
                <c:pt idx="11242">
                  <c:v>0.81499999999999995</c:v>
                </c:pt>
                <c:pt idx="11245">
                  <c:v>0.79400000000000004</c:v>
                </c:pt>
                <c:pt idx="11246">
                  <c:v>0.78200000000000003</c:v>
                </c:pt>
                <c:pt idx="11247">
                  <c:v>0.80800000000000005</c:v>
                </c:pt>
                <c:pt idx="11248">
                  <c:v>0.81200000000000006</c:v>
                </c:pt>
                <c:pt idx="11249">
                  <c:v>0.86499999999999999</c:v>
                </c:pt>
                <c:pt idx="11252">
                  <c:v>0.84499999999999997</c:v>
                </c:pt>
                <c:pt idx="11253">
                  <c:v>0.88</c:v>
                </c:pt>
                <c:pt idx="11254">
                  <c:v>0.88300000000000001</c:v>
                </c:pt>
                <c:pt idx="11255">
                  <c:v>0.84299999999999997</c:v>
                </c:pt>
                <c:pt idx="11256">
                  <c:v>0.79400000000000004</c:v>
                </c:pt>
                <c:pt idx="11259">
                  <c:v>0.76600000000000001</c:v>
                </c:pt>
                <c:pt idx="11260">
                  <c:v>0.75700000000000001</c:v>
                </c:pt>
                <c:pt idx="11261">
                  <c:v>0.76100000000000001</c:v>
                </c:pt>
                <c:pt idx="11262">
                  <c:v>0.76</c:v>
                </c:pt>
                <c:pt idx="11263">
                  <c:v>0.754</c:v>
                </c:pt>
                <c:pt idx="11266">
                  <c:v>0.72499999999999998</c:v>
                </c:pt>
                <c:pt idx="11267">
                  <c:v>0.68799999999999994</c:v>
                </c:pt>
                <c:pt idx="11268">
                  <c:v>0.69099999999999995</c:v>
                </c:pt>
                <c:pt idx="11269">
                  <c:v>0.75700000000000001</c:v>
                </c:pt>
                <c:pt idx="11270">
                  <c:v>0.78400000000000003</c:v>
                </c:pt>
                <c:pt idx="11273">
                  <c:v>0.78</c:v>
                </c:pt>
                <c:pt idx="11274">
                  <c:v>0.753</c:v>
                </c:pt>
                <c:pt idx="11275">
                  <c:v>0.73299999999999998</c:v>
                </c:pt>
                <c:pt idx="11276">
                  <c:v>0.72499999999999998</c:v>
                </c:pt>
                <c:pt idx="11277">
                  <c:v>0.70799999999999996</c:v>
                </c:pt>
                <c:pt idx="11280">
                  <c:v>0.69799999999999995</c:v>
                </c:pt>
                <c:pt idx="11281">
                  <c:v>0.66300000000000003</c:v>
                </c:pt>
                <c:pt idx="11282">
                  <c:v>0.67</c:v>
                </c:pt>
                <c:pt idx="11283">
                  <c:v>0.67500000000000004</c:v>
                </c:pt>
                <c:pt idx="11284">
                  <c:v>0.70199999999999996</c:v>
                </c:pt>
                <c:pt idx="11287">
                  <c:v>0.67800000000000005</c:v>
                </c:pt>
                <c:pt idx="11288">
                  <c:v>0.67500000000000004</c:v>
                </c:pt>
                <c:pt idx="11289">
                  <c:v>0.71099999999999997</c:v>
                </c:pt>
                <c:pt idx="11290">
                  <c:v>0.68500000000000005</c:v>
                </c:pt>
                <c:pt idx="11291">
                  <c:v>0.60899999999999999</c:v>
                </c:pt>
                <c:pt idx="11294">
                  <c:v>0.64900000000000002</c:v>
                </c:pt>
                <c:pt idx="11295">
                  <c:v>0.63400000000000001</c:v>
                </c:pt>
                <c:pt idx="11296">
                  <c:v>0.61699999999999999</c:v>
                </c:pt>
                <c:pt idx="11297">
                  <c:v>0.61199999999999999</c:v>
                </c:pt>
                <c:pt idx="11298">
                  <c:v>0.629</c:v>
                </c:pt>
                <c:pt idx="11301">
                  <c:v>0.627</c:v>
                </c:pt>
                <c:pt idx="11302">
                  <c:v>0.64800000000000002</c:v>
                </c:pt>
                <c:pt idx="11303">
                  <c:v>0.66500000000000004</c:v>
                </c:pt>
                <c:pt idx="11304">
                  <c:v>0.65700000000000003</c:v>
                </c:pt>
                <c:pt idx="11305">
                  <c:v>0.63400000000000001</c:v>
                </c:pt>
                <c:pt idx="11308">
                  <c:v>0.63300000000000001</c:v>
                </c:pt>
                <c:pt idx="11309">
                  <c:v>0.70599999999999996</c:v>
                </c:pt>
                <c:pt idx="11310">
                  <c:v>0.74199999999999999</c:v>
                </c:pt>
                <c:pt idx="11311">
                  <c:v>0.74299999999999999</c:v>
                </c:pt>
                <c:pt idx="11312">
                  <c:v>0.745</c:v>
                </c:pt>
                <c:pt idx="11317">
                  <c:v>0.71699999999999997</c:v>
                </c:pt>
                <c:pt idx="11318">
                  <c:v>0.76900000000000002</c:v>
                </c:pt>
                <c:pt idx="11319">
                  <c:v>0.78500000000000003</c:v>
                </c:pt>
                <c:pt idx="11323">
                  <c:v>0.82</c:v>
                </c:pt>
                <c:pt idx="11324">
                  <c:v>0.80200000000000005</c:v>
                </c:pt>
                <c:pt idx="11325">
                  <c:v>0.79400000000000004</c:v>
                </c:pt>
                <c:pt idx="11326">
                  <c:v>0.79900000000000004</c:v>
                </c:pt>
                <c:pt idx="11329">
                  <c:v>0.79500000000000004</c:v>
                </c:pt>
                <c:pt idx="11330">
                  <c:v>0.81100000000000005</c:v>
                </c:pt>
                <c:pt idx="11331">
                  <c:v>0.82099999999999995</c:v>
                </c:pt>
                <c:pt idx="11332">
                  <c:v>0.879</c:v>
                </c:pt>
                <c:pt idx="11333">
                  <c:v>0.86199999999999999</c:v>
                </c:pt>
                <c:pt idx="11336">
                  <c:v>0.86399999999999999</c:v>
                </c:pt>
                <c:pt idx="11337">
                  <c:v>0.84199999999999997</c:v>
                </c:pt>
                <c:pt idx="11338">
                  <c:v>0.84099999999999997</c:v>
                </c:pt>
                <c:pt idx="11339">
                  <c:v>0.84399999999999997</c:v>
                </c:pt>
                <c:pt idx="11340">
                  <c:v>0.84099999999999997</c:v>
                </c:pt>
                <c:pt idx="11343">
                  <c:v>0.85</c:v>
                </c:pt>
                <c:pt idx="11344">
                  <c:v>0.84399999999999997</c:v>
                </c:pt>
                <c:pt idx="11345">
                  <c:v>0.86599999999999999</c:v>
                </c:pt>
                <c:pt idx="11346">
                  <c:v>0.89100000000000001</c:v>
                </c:pt>
                <c:pt idx="11347">
                  <c:v>0.90800000000000003</c:v>
                </c:pt>
                <c:pt idx="11350">
                  <c:v>0.96899999999999997</c:v>
                </c:pt>
                <c:pt idx="11351">
                  <c:v>0.96399999999999997</c:v>
                </c:pt>
                <c:pt idx="11352">
                  <c:v>0.99</c:v>
                </c:pt>
                <c:pt idx="11353">
                  <c:v>0.997</c:v>
                </c:pt>
                <c:pt idx="11354">
                  <c:v>1.0329999999999999</c:v>
                </c:pt>
                <c:pt idx="11357">
                  <c:v>1.0069999999999999</c:v>
                </c:pt>
                <c:pt idx="11358">
                  <c:v>0.96499999999999997</c:v>
                </c:pt>
                <c:pt idx="11359">
                  <c:v>0.98</c:v>
                </c:pt>
                <c:pt idx="11360">
                  <c:v>0.996</c:v>
                </c:pt>
                <c:pt idx="11361">
                  <c:v>0.98899999999999999</c:v>
                </c:pt>
                <c:pt idx="11364">
                  <c:v>0.99399999999999999</c:v>
                </c:pt>
                <c:pt idx="11365">
                  <c:v>1.0009999999999999</c:v>
                </c:pt>
                <c:pt idx="11366">
                  <c:v>0.99299999999999999</c:v>
                </c:pt>
                <c:pt idx="11367">
                  <c:v>1.0109999999999999</c:v>
                </c:pt>
                <c:pt idx="11368">
                  <c:v>0.95499999999999996</c:v>
                </c:pt>
                <c:pt idx="11371">
                  <c:v>0.99199999999999999</c:v>
                </c:pt>
                <c:pt idx="11372">
                  <c:v>0.99</c:v>
                </c:pt>
                <c:pt idx="11373">
                  <c:v>0.995</c:v>
                </c:pt>
                <c:pt idx="11374">
                  <c:v>0.98799999999999999</c:v>
                </c:pt>
                <c:pt idx="11375">
                  <c:v>0.93200000000000005</c:v>
                </c:pt>
                <c:pt idx="11378">
                  <c:v>0.93600000000000005</c:v>
                </c:pt>
                <c:pt idx="11379">
                  <c:v>0.95199999999999996</c:v>
                </c:pt>
                <c:pt idx="11380">
                  <c:v>0.92900000000000005</c:v>
                </c:pt>
                <c:pt idx="11381">
                  <c:v>0.90500000000000003</c:v>
                </c:pt>
                <c:pt idx="11382">
                  <c:v>0.92</c:v>
                </c:pt>
                <c:pt idx="11385">
                  <c:v>0.89900000000000002</c:v>
                </c:pt>
                <c:pt idx="11386">
                  <c:v>0.93400000000000005</c:v>
                </c:pt>
                <c:pt idx="11387">
                  <c:v>0.90300000000000002</c:v>
                </c:pt>
                <c:pt idx="11388">
                  <c:v>0.88100000000000001</c:v>
                </c:pt>
                <c:pt idx="11389">
                  <c:v>0.9</c:v>
                </c:pt>
                <c:pt idx="11392">
                  <c:v>0.87</c:v>
                </c:pt>
                <c:pt idx="11393">
                  <c:v>0.85699999999999998</c:v>
                </c:pt>
                <c:pt idx="11394">
                  <c:v>0.83299999999999996</c:v>
                </c:pt>
                <c:pt idx="11395">
                  <c:v>0.82099999999999995</c:v>
                </c:pt>
                <c:pt idx="11396">
                  <c:v>0.83099999999999996</c:v>
                </c:pt>
                <c:pt idx="11399">
                  <c:v>0.83</c:v>
                </c:pt>
                <c:pt idx="11400">
                  <c:v>0.82199999999999995</c:v>
                </c:pt>
                <c:pt idx="11401">
                  <c:v>0.83499999999999996</c:v>
                </c:pt>
                <c:pt idx="11402">
                  <c:v>0.77200000000000002</c:v>
                </c:pt>
                <c:pt idx="11403">
                  <c:v>0.76300000000000001</c:v>
                </c:pt>
                <c:pt idx="11406">
                  <c:v>0.77100000000000002</c:v>
                </c:pt>
                <c:pt idx="11407">
                  <c:v>0.73099999999999998</c:v>
                </c:pt>
                <c:pt idx="11408">
                  <c:v>0.73199999999999998</c:v>
                </c:pt>
                <c:pt idx="11409">
                  <c:v>0.72899999999999998</c:v>
                </c:pt>
                <c:pt idx="11414">
                  <c:v>0.73699999999999999</c:v>
                </c:pt>
                <c:pt idx="11415">
                  <c:v>0.73299999999999998</c:v>
                </c:pt>
                <c:pt idx="11416">
                  <c:v>0.75900000000000001</c:v>
                </c:pt>
                <c:pt idx="11417">
                  <c:v>0.73699999999999999</c:v>
                </c:pt>
                <c:pt idx="11420">
                  <c:v>0.73799999999999999</c:v>
                </c:pt>
                <c:pt idx="11421">
                  <c:v>0.75600000000000001</c:v>
                </c:pt>
                <c:pt idx="11422">
                  <c:v>0.73499999999999999</c:v>
                </c:pt>
                <c:pt idx="11423">
                  <c:v>0.76200000000000001</c:v>
                </c:pt>
                <c:pt idx="11424">
                  <c:v>0.752</c:v>
                </c:pt>
                <c:pt idx="11427">
                  <c:v>0.753</c:v>
                </c:pt>
                <c:pt idx="11428">
                  <c:v>0.73899999999999999</c:v>
                </c:pt>
                <c:pt idx="11429">
                  <c:v>0.748</c:v>
                </c:pt>
                <c:pt idx="11430">
                  <c:v>0.82399999999999995</c:v>
                </c:pt>
                <c:pt idx="11431">
                  <c:v>0.80800000000000005</c:v>
                </c:pt>
                <c:pt idx="11434">
                  <c:v>0.85099999999999998</c:v>
                </c:pt>
                <c:pt idx="11435">
                  <c:v>0.86299999999999999</c:v>
                </c:pt>
                <c:pt idx="11436">
                  <c:v>0.86</c:v>
                </c:pt>
                <c:pt idx="11437">
                  <c:v>0.81699999999999995</c:v>
                </c:pt>
                <c:pt idx="11438">
                  <c:v>0.79400000000000004</c:v>
                </c:pt>
                <c:pt idx="11441">
                  <c:v>0.80200000000000005</c:v>
                </c:pt>
                <c:pt idx="11443">
                  <c:v>0.80300000000000005</c:v>
                </c:pt>
                <c:pt idx="11444">
                  <c:v>0.76200000000000001</c:v>
                </c:pt>
                <c:pt idx="11445">
                  <c:v>0.78300000000000003</c:v>
                </c:pt>
                <c:pt idx="11448">
                  <c:v>0.76300000000000001</c:v>
                </c:pt>
                <c:pt idx="11449">
                  <c:v>0.80300000000000005</c:v>
                </c:pt>
                <c:pt idx="11450">
                  <c:v>0.79700000000000004</c:v>
                </c:pt>
                <c:pt idx="11451">
                  <c:v>0.79800000000000004</c:v>
                </c:pt>
                <c:pt idx="11452">
                  <c:v>0.79400000000000004</c:v>
                </c:pt>
                <c:pt idx="11455">
                  <c:v>0.83599999999999997</c:v>
                </c:pt>
                <c:pt idx="11456">
                  <c:v>0.86599999999999999</c:v>
                </c:pt>
                <c:pt idx="11457">
                  <c:v>0.85599999999999998</c:v>
                </c:pt>
                <c:pt idx="11458">
                  <c:v>0.875</c:v>
                </c:pt>
                <c:pt idx="11459">
                  <c:v>0.83199999999999996</c:v>
                </c:pt>
                <c:pt idx="11463">
                  <c:v>0.83299999999999996</c:v>
                </c:pt>
                <c:pt idx="11464">
                  <c:v>0.80600000000000005</c:v>
                </c:pt>
                <c:pt idx="11465">
                  <c:v>0.75800000000000001</c:v>
                </c:pt>
                <c:pt idx="11466">
                  <c:v>0.71199999999999997</c:v>
                </c:pt>
                <c:pt idx="11469">
                  <c:v>0.69599999999999995</c:v>
                </c:pt>
                <c:pt idx="11470">
                  <c:v>0.65700000000000003</c:v>
                </c:pt>
                <c:pt idx="11471">
                  <c:v>0.70599999999999996</c:v>
                </c:pt>
                <c:pt idx="11472">
                  <c:v>0.66500000000000004</c:v>
                </c:pt>
                <c:pt idx="11473">
                  <c:v>0.71399999999999997</c:v>
                </c:pt>
                <c:pt idx="11476">
                  <c:v>0.73399999999999999</c:v>
                </c:pt>
                <c:pt idx="11477">
                  <c:v>0.70199999999999996</c:v>
                </c:pt>
                <c:pt idx="11478">
                  <c:v>0.8</c:v>
                </c:pt>
                <c:pt idx="11479">
                  <c:v>0.83099999999999996</c:v>
                </c:pt>
                <c:pt idx="11480">
                  <c:v>0.81699999999999995</c:v>
                </c:pt>
                <c:pt idx="11483">
                  <c:v>0.91</c:v>
                </c:pt>
                <c:pt idx="11484">
                  <c:v>0.88800000000000001</c:v>
                </c:pt>
                <c:pt idx="11485">
                  <c:v>0.84099999999999997</c:v>
                </c:pt>
                <c:pt idx="11486">
                  <c:v>0.77800000000000002</c:v>
                </c:pt>
                <c:pt idx="11487">
                  <c:v>0.73599999999999999</c:v>
                </c:pt>
                <c:pt idx="11490">
                  <c:v>0.72599999999999998</c:v>
                </c:pt>
                <c:pt idx="11491">
                  <c:v>0.70499999999999996</c:v>
                </c:pt>
                <c:pt idx="11492">
                  <c:v>0.71299999999999997</c:v>
                </c:pt>
                <c:pt idx="11493">
                  <c:v>0.70499999999999996</c:v>
                </c:pt>
                <c:pt idx="11494">
                  <c:v>0.70599999999999996</c:v>
                </c:pt>
                <c:pt idx="11497">
                  <c:v>0.71199999999999997</c:v>
                </c:pt>
                <c:pt idx="11498">
                  <c:v>0.73499999999999999</c:v>
                </c:pt>
                <c:pt idx="11499">
                  <c:v>0.71499999999999997</c:v>
                </c:pt>
                <c:pt idx="11500">
                  <c:v>0.69899999999999995</c:v>
                </c:pt>
                <c:pt idx="11501">
                  <c:v>0.66800000000000004</c:v>
                </c:pt>
                <c:pt idx="11504">
                  <c:v>0.65400000000000003</c:v>
                </c:pt>
                <c:pt idx="11505">
                  <c:v>0.63500000000000001</c:v>
                </c:pt>
                <c:pt idx="11506">
                  <c:v>0.64400000000000002</c:v>
                </c:pt>
                <c:pt idx="11507">
                  <c:v>0.64200000000000002</c:v>
                </c:pt>
                <c:pt idx="11508">
                  <c:v>0.64</c:v>
                </c:pt>
                <c:pt idx="11511">
                  <c:v>0.64200000000000002</c:v>
                </c:pt>
                <c:pt idx="11512">
                  <c:v>0.65900000000000003</c:v>
                </c:pt>
                <c:pt idx="11513">
                  <c:v>0.64800000000000002</c:v>
                </c:pt>
                <c:pt idx="11514">
                  <c:v>0.63700000000000001</c:v>
                </c:pt>
                <c:pt idx="11515">
                  <c:v>0.622</c:v>
                </c:pt>
                <c:pt idx="11518">
                  <c:v>0.65600000000000003</c:v>
                </c:pt>
                <c:pt idx="11519">
                  <c:v>0.629</c:v>
                </c:pt>
                <c:pt idx="11520">
                  <c:v>0.628</c:v>
                </c:pt>
                <c:pt idx="11521">
                  <c:v>0.627</c:v>
                </c:pt>
                <c:pt idx="11522">
                  <c:v>0.67700000000000005</c:v>
                </c:pt>
                <c:pt idx="11525">
                  <c:v>0.71499999999999997</c:v>
                </c:pt>
                <c:pt idx="11526">
                  <c:v>0.70099999999999996</c:v>
                </c:pt>
                <c:pt idx="11527">
                  <c:v>0.69099999999999995</c:v>
                </c:pt>
                <c:pt idx="11528">
                  <c:v>0.70499999999999996</c:v>
                </c:pt>
                <c:pt idx="11529">
                  <c:v>0.70199999999999996</c:v>
                </c:pt>
                <c:pt idx="11532">
                  <c:v>0.751</c:v>
                </c:pt>
                <c:pt idx="11533">
                  <c:v>0.73199999999999998</c:v>
                </c:pt>
                <c:pt idx="11534">
                  <c:v>0.78700000000000003</c:v>
                </c:pt>
                <c:pt idx="11535">
                  <c:v>0.78500000000000003</c:v>
                </c:pt>
                <c:pt idx="11536">
                  <c:v>0.74099999999999999</c:v>
                </c:pt>
                <c:pt idx="11539">
                  <c:v>0.71299999999999997</c:v>
                </c:pt>
                <c:pt idx="11540">
                  <c:v>0.73499999999999999</c:v>
                </c:pt>
                <c:pt idx="11541">
                  <c:v>0.73</c:v>
                </c:pt>
                <c:pt idx="11542">
                  <c:v>0.71199999999999997</c:v>
                </c:pt>
                <c:pt idx="11543">
                  <c:v>0.67</c:v>
                </c:pt>
                <c:pt idx="11546">
                  <c:v>0.68799999999999994</c:v>
                </c:pt>
                <c:pt idx="11547">
                  <c:v>0.68600000000000005</c:v>
                </c:pt>
                <c:pt idx="11548">
                  <c:v>0.66800000000000004</c:v>
                </c:pt>
                <c:pt idx="11549">
                  <c:v>0.67400000000000004</c:v>
                </c:pt>
                <c:pt idx="11550">
                  <c:v>0.66500000000000004</c:v>
                </c:pt>
                <c:pt idx="11553">
                  <c:v>0.65700000000000003</c:v>
                </c:pt>
                <c:pt idx="11554">
                  <c:v>0.67200000000000004</c:v>
                </c:pt>
                <c:pt idx="11555">
                  <c:v>0.69599999999999995</c:v>
                </c:pt>
                <c:pt idx="11556">
                  <c:v>0.68400000000000005</c:v>
                </c:pt>
                <c:pt idx="11557">
                  <c:v>0.68799999999999994</c:v>
                </c:pt>
                <c:pt idx="11560">
                  <c:v>0.71599999999999997</c:v>
                </c:pt>
                <c:pt idx="11561">
                  <c:v>0.71899999999999997</c:v>
                </c:pt>
                <c:pt idx="11562">
                  <c:v>0.74299999999999999</c:v>
                </c:pt>
                <c:pt idx="11563">
                  <c:v>0.69299999999999995</c:v>
                </c:pt>
                <c:pt idx="11564">
                  <c:v>0.68200000000000005</c:v>
                </c:pt>
                <c:pt idx="11567">
                  <c:v>0.69499999999999995</c:v>
                </c:pt>
                <c:pt idx="11568">
                  <c:v>0.69099999999999995</c:v>
                </c:pt>
                <c:pt idx="11569">
                  <c:v>0.71499999999999997</c:v>
                </c:pt>
                <c:pt idx="11570">
                  <c:v>0.69399999999999995</c:v>
                </c:pt>
                <c:pt idx="11571">
                  <c:v>0.72099999999999997</c:v>
                </c:pt>
                <c:pt idx="11574">
                  <c:v>0.71199999999999997</c:v>
                </c:pt>
                <c:pt idx="11575">
                  <c:v>0.73799999999999999</c:v>
                </c:pt>
                <c:pt idx="11576">
                  <c:v>0.72799999999999998</c:v>
                </c:pt>
                <c:pt idx="11577">
                  <c:v>0.73</c:v>
                </c:pt>
                <c:pt idx="11578">
                  <c:v>0.76700000000000002</c:v>
                </c:pt>
                <c:pt idx="11581">
                  <c:v>0.77100000000000002</c:v>
                </c:pt>
                <c:pt idx="11582">
                  <c:v>0.79200000000000004</c:v>
                </c:pt>
                <c:pt idx="11583">
                  <c:v>0.79900000000000004</c:v>
                </c:pt>
                <c:pt idx="11584">
                  <c:v>0.79300000000000004</c:v>
                </c:pt>
                <c:pt idx="11585">
                  <c:v>0.78</c:v>
                </c:pt>
                <c:pt idx="11588">
                  <c:v>0.83399999999999996</c:v>
                </c:pt>
                <c:pt idx="11589">
                  <c:v>0.85799999999999998</c:v>
                </c:pt>
                <c:pt idx="11590">
                  <c:v>0.84599999999999997</c:v>
                </c:pt>
                <c:pt idx="11591">
                  <c:v>0.84499999999999997</c:v>
                </c:pt>
                <c:pt idx="11592">
                  <c:v>0.80800000000000005</c:v>
                </c:pt>
                <c:pt idx="11595">
                  <c:v>0.82299999999999995</c:v>
                </c:pt>
                <c:pt idx="11596">
                  <c:v>0.78300000000000003</c:v>
                </c:pt>
                <c:pt idx="11597">
                  <c:v>0.82</c:v>
                </c:pt>
                <c:pt idx="11598">
                  <c:v>0.88300000000000001</c:v>
                </c:pt>
                <c:pt idx="11599">
                  <c:v>0.89500000000000002</c:v>
                </c:pt>
                <c:pt idx="11602">
                  <c:v>0.88300000000000001</c:v>
                </c:pt>
                <c:pt idx="11603">
                  <c:v>0.88300000000000001</c:v>
                </c:pt>
                <c:pt idx="11604">
                  <c:v>0.89900000000000002</c:v>
                </c:pt>
                <c:pt idx="11605">
                  <c:v>0.879</c:v>
                </c:pt>
                <c:pt idx="11606">
                  <c:v>0.86699999999999999</c:v>
                </c:pt>
                <c:pt idx="11609">
                  <c:v>0.873</c:v>
                </c:pt>
                <c:pt idx="11610">
                  <c:v>0.83699999999999997</c:v>
                </c:pt>
                <c:pt idx="11611">
                  <c:v>0.81899999999999995</c:v>
                </c:pt>
                <c:pt idx="11612">
                  <c:v>0.80500000000000005</c:v>
                </c:pt>
                <c:pt idx="11613">
                  <c:v>0.83399999999999996</c:v>
                </c:pt>
                <c:pt idx="11616">
                  <c:v>0.82399999999999995</c:v>
                </c:pt>
                <c:pt idx="11617">
                  <c:v>0.79400000000000004</c:v>
                </c:pt>
                <c:pt idx="11618">
                  <c:v>0.76900000000000002</c:v>
                </c:pt>
                <c:pt idx="11619">
                  <c:v>0.77100000000000002</c:v>
                </c:pt>
                <c:pt idx="11620">
                  <c:v>0.73899999999999999</c:v>
                </c:pt>
                <c:pt idx="11623">
                  <c:v>0.745</c:v>
                </c:pt>
                <c:pt idx="11624">
                  <c:v>0.747</c:v>
                </c:pt>
                <c:pt idx="11625">
                  <c:v>0.754</c:v>
                </c:pt>
                <c:pt idx="11626">
                  <c:v>0.755</c:v>
                </c:pt>
                <c:pt idx="11627">
                  <c:v>0.79100000000000004</c:v>
                </c:pt>
                <c:pt idx="11630">
                  <c:v>0.79400000000000004</c:v>
                </c:pt>
                <c:pt idx="11631">
                  <c:v>0.80100000000000005</c:v>
                </c:pt>
                <c:pt idx="11632">
                  <c:v>0.81100000000000005</c:v>
                </c:pt>
                <c:pt idx="11633">
                  <c:v>0.82399999999999995</c:v>
                </c:pt>
                <c:pt idx="11634">
                  <c:v>0.79300000000000004</c:v>
                </c:pt>
                <c:pt idx="11637">
                  <c:v>0.77200000000000002</c:v>
                </c:pt>
                <c:pt idx="11638">
                  <c:v>0.78200000000000003</c:v>
                </c:pt>
                <c:pt idx="11639">
                  <c:v>0.78500000000000003</c:v>
                </c:pt>
                <c:pt idx="11640">
                  <c:v>0.751</c:v>
                </c:pt>
                <c:pt idx="11641">
                  <c:v>0.76900000000000002</c:v>
                </c:pt>
                <c:pt idx="11644">
                  <c:v>0.78200000000000003</c:v>
                </c:pt>
                <c:pt idx="11645">
                  <c:v>0.755</c:v>
                </c:pt>
                <c:pt idx="11646">
                  <c:v>0.76400000000000001</c:v>
                </c:pt>
                <c:pt idx="11647">
                  <c:v>0.748</c:v>
                </c:pt>
                <c:pt idx="11648">
                  <c:v>0.72199999999999998</c:v>
                </c:pt>
                <c:pt idx="11651">
                  <c:v>0.74</c:v>
                </c:pt>
                <c:pt idx="11652">
                  <c:v>0.73199999999999998</c:v>
                </c:pt>
                <c:pt idx="11653">
                  <c:v>0.73299999999999998</c:v>
                </c:pt>
                <c:pt idx="11654">
                  <c:v>0.69499999999999995</c:v>
                </c:pt>
                <c:pt idx="11655">
                  <c:v>0.68600000000000005</c:v>
                </c:pt>
                <c:pt idx="11658">
                  <c:v>0.69299999999999995</c:v>
                </c:pt>
                <c:pt idx="11659">
                  <c:v>0.66800000000000004</c:v>
                </c:pt>
                <c:pt idx="11660">
                  <c:v>0.67600000000000005</c:v>
                </c:pt>
                <c:pt idx="11661">
                  <c:v>0.65500000000000003</c:v>
                </c:pt>
                <c:pt idx="11662">
                  <c:v>0.68300000000000005</c:v>
                </c:pt>
                <c:pt idx="11665">
                  <c:v>0.69199999999999995</c:v>
                </c:pt>
                <c:pt idx="11666">
                  <c:v>0.71099999999999997</c:v>
                </c:pt>
                <c:pt idx="11667">
                  <c:v>0.72899999999999998</c:v>
                </c:pt>
                <c:pt idx="11668">
                  <c:v>0.72799999999999998</c:v>
                </c:pt>
                <c:pt idx="11669">
                  <c:v>0.71</c:v>
                </c:pt>
                <c:pt idx="11672">
                  <c:v>0.73699999999999999</c:v>
                </c:pt>
                <c:pt idx="11673">
                  <c:v>0.70699999999999996</c:v>
                </c:pt>
                <c:pt idx="11674">
                  <c:v>0.70499999999999996</c:v>
                </c:pt>
                <c:pt idx="11675">
                  <c:v>0.67600000000000005</c:v>
                </c:pt>
                <c:pt idx="11676">
                  <c:v>0.70299999999999996</c:v>
                </c:pt>
                <c:pt idx="11679">
                  <c:v>0.69550000000000001</c:v>
                </c:pt>
                <c:pt idx="11682">
                  <c:v>0.69199999999999995</c:v>
                </c:pt>
                <c:pt idx="11686">
                  <c:v>0.71</c:v>
                </c:pt>
                <c:pt idx="11688">
                  <c:v>0.65500000000000003</c:v>
                </c:pt>
                <c:pt idx="11689">
                  <c:v>0.64500000000000002</c:v>
                </c:pt>
                <c:pt idx="11690">
                  <c:v>0.69599999999999995</c:v>
                </c:pt>
                <c:pt idx="11693">
                  <c:v>0.72399999999999998</c:v>
                </c:pt>
                <c:pt idx="11694">
                  <c:v>0.73599999999999999</c:v>
                </c:pt>
                <c:pt idx="11695">
                  <c:v>0.71099999999999997</c:v>
                </c:pt>
                <c:pt idx="11696">
                  <c:v>0.67500000000000004</c:v>
                </c:pt>
                <c:pt idx="11697">
                  <c:v>0.66100000000000003</c:v>
                </c:pt>
                <c:pt idx="11700">
                  <c:v>0.63900000000000001</c:v>
                </c:pt>
                <c:pt idx="11701">
                  <c:v>0.624</c:v>
                </c:pt>
                <c:pt idx="11702">
                  <c:v>0.63300000000000001</c:v>
                </c:pt>
                <c:pt idx="11703">
                  <c:v>0.64300000000000002</c:v>
                </c:pt>
                <c:pt idx="11704">
                  <c:v>0.65900000000000003</c:v>
                </c:pt>
                <c:pt idx="11707">
                  <c:v>0.66</c:v>
                </c:pt>
                <c:pt idx="11708">
                  <c:v>0.64500000000000002</c:v>
                </c:pt>
                <c:pt idx="11709">
                  <c:v>0.63600000000000001</c:v>
                </c:pt>
                <c:pt idx="11710">
                  <c:v>0.58899999999999997</c:v>
                </c:pt>
                <c:pt idx="11711">
                  <c:v>0.60299999999999998</c:v>
                </c:pt>
                <c:pt idx="11714">
                  <c:v>0.61199999999999999</c:v>
                </c:pt>
                <c:pt idx="11715">
                  <c:v>0.60699999999999998</c:v>
                </c:pt>
                <c:pt idx="11716">
                  <c:v>0.59499999999999997</c:v>
                </c:pt>
                <c:pt idx="11717">
                  <c:v>0.55600000000000005</c:v>
                </c:pt>
                <c:pt idx="11718">
                  <c:v>0.57199999999999995</c:v>
                </c:pt>
                <c:pt idx="11721">
                  <c:v>0.58799999999999997</c:v>
                </c:pt>
                <c:pt idx="11722">
                  <c:v>0.57699999999999996</c:v>
                </c:pt>
                <c:pt idx="11723">
                  <c:v>0.57799999999999996</c:v>
                </c:pt>
                <c:pt idx="11724">
                  <c:v>0.54900000000000004</c:v>
                </c:pt>
                <c:pt idx="11725">
                  <c:v>0.53900000000000003</c:v>
                </c:pt>
                <c:pt idx="11728">
                  <c:v>0.56299999999999994</c:v>
                </c:pt>
                <c:pt idx="11729">
                  <c:v>0.56599999999999995</c:v>
                </c:pt>
                <c:pt idx="11730">
                  <c:v>0.55000000000000004</c:v>
                </c:pt>
                <c:pt idx="11731">
                  <c:v>0.52900000000000003</c:v>
                </c:pt>
                <c:pt idx="11732">
                  <c:v>0.53800000000000003</c:v>
                </c:pt>
                <c:pt idx="11735">
                  <c:v>0.54500000000000004</c:v>
                </c:pt>
                <c:pt idx="11736">
                  <c:v>0.52900000000000003</c:v>
                </c:pt>
                <c:pt idx="11737">
                  <c:v>0.52800000000000002</c:v>
                </c:pt>
                <c:pt idx="11738">
                  <c:v>0.54300000000000004</c:v>
                </c:pt>
                <c:pt idx="11739">
                  <c:v>0.51800000000000002</c:v>
                </c:pt>
                <c:pt idx="11742">
                  <c:v>0.52600000000000002</c:v>
                </c:pt>
                <c:pt idx="11743">
                  <c:v>0.52400000000000002</c:v>
                </c:pt>
                <c:pt idx="11744">
                  <c:v>0.55600000000000005</c:v>
                </c:pt>
                <c:pt idx="11745">
                  <c:v>0.57699999999999996</c:v>
                </c:pt>
                <c:pt idx="11746">
                  <c:v>0.57999999999999996</c:v>
                </c:pt>
                <c:pt idx="11749">
                  <c:v>0.55900000000000005</c:v>
                </c:pt>
                <c:pt idx="11750">
                  <c:v>0.56100000000000005</c:v>
                </c:pt>
                <c:pt idx="11751">
                  <c:v>0.51300000000000001</c:v>
                </c:pt>
                <c:pt idx="11752">
                  <c:v>0.42499999999999999</c:v>
                </c:pt>
                <c:pt idx="11753">
                  <c:v>0.41299999999999998</c:v>
                </c:pt>
                <c:pt idx="11756">
                  <c:v>0.47299999999999998</c:v>
                </c:pt>
                <c:pt idx="11757">
                  <c:v>0.47699999999999998</c:v>
                </c:pt>
                <c:pt idx="11758">
                  <c:v>0.46700000000000003</c:v>
                </c:pt>
                <c:pt idx="11759">
                  <c:v>0.47199999999999998</c:v>
                </c:pt>
                <c:pt idx="11760">
                  <c:v>0.46300000000000002</c:v>
                </c:pt>
                <c:pt idx="11763">
                  <c:v>0.45400000000000001</c:v>
                </c:pt>
                <c:pt idx="11764">
                  <c:v>0.47199999999999998</c:v>
                </c:pt>
                <c:pt idx="11765">
                  <c:v>0.45700000000000002</c:v>
                </c:pt>
                <c:pt idx="11766">
                  <c:v>0.40200000000000002</c:v>
                </c:pt>
                <c:pt idx="11767">
                  <c:v>0.34599999999999997</c:v>
                </c:pt>
                <c:pt idx="11770">
                  <c:v>0.35799999999999998</c:v>
                </c:pt>
                <c:pt idx="11771">
                  <c:v>0.35599999999999998</c:v>
                </c:pt>
                <c:pt idx="11772">
                  <c:v>0.29599999999999999</c:v>
                </c:pt>
                <c:pt idx="11773">
                  <c:v>0.313</c:v>
                </c:pt>
                <c:pt idx="11774">
                  <c:v>0.32</c:v>
                </c:pt>
                <c:pt idx="11777">
                  <c:v>0.378</c:v>
                </c:pt>
                <c:pt idx="11778">
                  <c:v>0.35499999999999998</c:v>
                </c:pt>
                <c:pt idx="11779">
                  <c:v>0.39100000000000001</c:v>
                </c:pt>
                <c:pt idx="11780">
                  <c:v>0.37</c:v>
                </c:pt>
                <c:pt idx="11781">
                  <c:v>0.36099999999999999</c:v>
                </c:pt>
                <c:pt idx="11784">
                  <c:v>0.35799999999999998</c:v>
                </c:pt>
                <c:pt idx="11785">
                  <c:v>0.34499999999999997</c:v>
                </c:pt>
                <c:pt idx="11786">
                  <c:v>0.317</c:v>
                </c:pt>
                <c:pt idx="11787">
                  <c:v>0.33600000000000002</c:v>
                </c:pt>
                <c:pt idx="11788">
                  <c:v>0.39900000000000002</c:v>
                </c:pt>
                <c:pt idx="11791">
                  <c:v>0.41899999999999998</c:v>
                </c:pt>
                <c:pt idx="11792">
                  <c:v>0.41599999999999998</c:v>
                </c:pt>
                <c:pt idx="11793">
                  <c:v>0.42599999999999999</c:v>
                </c:pt>
                <c:pt idx="11794">
                  <c:v>0.36699999999999999</c:v>
                </c:pt>
                <c:pt idx="11799">
                  <c:v>0.39600000000000002</c:v>
                </c:pt>
                <c:pt idx="11800">
                  <c:v>0.34899999999999998</c:v>
                </c:pt>
                <c:pt idx="11801">
                  <c:v>0.371</c:v>
                </c:pt>
                <c:pt idx="11802">
                  <c:v>0.35299999999999998</c:v>
                </c:pt>
                <c:pt idx="11805">
                  <c:v>0.36499999999999999</c:v>
                </c:pt>
                <c:pt idx="11806">
                  <c:v>0.36499999999999999</c:v>
                </c:pt>
                <c:pt idx="11808">
                  <c:v>0.373</c:v>
                </c:pt>
                <c:pt idx="11809">
                  <c:v>0.36599999999999999</c:v>
                </c:pt>
                <c:pt idx="11812">
                  <c:v>0.35899999999999999</c:v>
                </c:pt>
                <c:pt idx="11813">
                  <c:v>0.32700000000000001</c:v>
                </c:pt>
                <c:pt idx="11814">
                  <c:v>0.32700000000000001</c:v>
                </c:pt>
                <c:pt idx="11815">
                  <c:v>0.34599999999999997</c:v>
                </c:pt>
                <c:pt idx="11816">
                  <c:v>0.34300000000000003</c:v>
                </c:pt>
                <c:pt idx="11819">
                  <c:v>0.32800000000000001</c:v>
                </c:pt>
                <c:pt idx="11820">
                  <c:v>0.32800000000000001</c:v>
                </c:pt>
                <c:pt idx="11821">
                  <c:v>0.307</c:v>
                </c:pt>
                <c:pt idx="11822">
                  <c:v>0.29499999999999998</c:v>
                </c:pt>
                <c:pt idx="11823">
                  <c:v>0.28699999999999998</c:v>
                </c:pt>
                <c:pt idx="11826">
                  <c:v>0.313</c:v>
                </c:pt>
                <c:pt idx="11827">
                  <c:v>0.32800000000000001</c:v>
                </c:pt>
                <c:pt idx="11828">
                  <c:v>0.309</c:v>
                </c:pt>
                <c:pt idx="11829">
                  <c:v>0.28199999999999997</c:v>
                </c:pt>
                <c:pt idx="11830">
                  <c:v>0.28199999999999997</c:v>
                </c:pt>
                <c:pt idx="11833">
                  <c:v>0.26100000000000001</c:v>
                </c:pt>
                <c:pt idx="11834">
                  <c:v>0.25700000000000001</c:v>
                </c:pt>
                <c:pt idx="11835">
                  <c:v>0.23</c:v>
                </c:pt>
                <c:pt idx="11836">
                  <c:v>0.23899999999999999</c:v>
                </c:pt>
                <c:pt idx="11837">
                  <c:v>0.21099999999999999</c:v>
                </c:pt>
                <c:pt idx="11840">
                  <c:v>0.20300000000000001</c:v>
                </c:pt>
                <c:pt idx="11841">
                  <c:v>0.189</c:v>
                </c:pt>
                <c:pt idx="11842">
                  <c:v>0.156</c:v>
                </c:pt>
                <c:pt idx="11843">
                  <c:v>0.11899999999999999</c:v>
                </c:pt>
                <c:pt idx="11844">
                  <c:v>8.2000000000000003E-2</c:v>
                </c:pt>
                <c:pt idx="11847">
                  <c:v>0.13500000000000001</c:v>
                </c:pt>
                <c:pt idx="11848">
                  <c:v>0.113</c:v>
                </c:pt>
                <c:pt idx="11849">
                  <c:v>0.11700000000000001</c:v>
                </c:pt>
                <c:pt idx="11850">
                  <c:v>0.112</c:v>
                </c:pt>
                <c:pt idx="11851">
                  <c:v>9.4E-2</c:v>
                </c:pt>
                <c:pt idx="11854">
                  <c:v>0.106</c:v>
                </c:pt>
                <c:pt idx="11855">
                  <c:v>6.0000000000000001E-3</c:v>
                </c:pt>
                <c:pt idx="11856">
                  <c:v>5.1999999999999998E-2</c:v>
                </c:pt>
                <c:pt idx="11857">
                  <c:v>1.2E-2</c:v>
                </c:pt>
                <c:pt idx="11858">
                  <c:v>5.0999999999999997E-2</c:v>
                </c:pt>
                <c:pt idx="11861">
                  <c:v>2.4E-2</c:v>
                </c:pt>
                <c:pt idx="11862">
                  <c:v>-5.0000000000000001E-3</c:v>
                </c:pt>
                <c:pt idx="11863">
                  <c:v>1.7000000000000001E-2</c:v>
                </c:pt>
                <c:pt idx="11864">
                  <c:v>3.0000000000000001E-3</c:v>
                </c:pt>
                <c:pt idx="11865">
                  <c:v>-4.0000000000000001E-3</c:v>
                </c:pt>
                <c:pt idx="11868">
                  <c:v>-5.0999999999999997E-2</c:v>
                </c:pt>
                <c:pt idx="11869">
                  <c:v>-5.3999999999999999E-2</c:v>
                </c:pt>
                <c:pt idx="11870">
                  <c:v>-9.9000000000000005E-2</c:v>
                </c:pt>
                <c:pt idx="11871">
                  <c:v>-0.127</c:v>
                </c:pt>
                <c:pt idx="11872">
                  <c:v>-8.3000000000000004E-2</c:v>
                </c:pt>
                <c:pt idx="11875">
                  <c:v>-7.4999999999999997E-2</c:v>
                </c:pt>
                <c:pt idx="11876">
                  <c:v>-5.3999999999999999E-2</c:v>
                </c:pt>
                <c:pt idx="11877">
                  <c:v>-1.4E-2</c:v>
                </c:pt>
                <c:pt idx="11878">
                  <c:v>2.5000000000000001E-2</c:v>
                </c:pt>
                <c:pt idx="11879">
                  <c:v>6.7000000000000004E-2</c:v>
                </c:pt>
                <c:pt idx="11882">
                  <c:v>1.2E-2</c:v>
                </c:pt>
                <c:pt idx="11883">
                  <c:v>-2.9999999999999997E-4</c:v>
                </c:pt>
                <c:pt idx="11884">
                  <c:v>-3.7999999999999999E-2</c:v>
                </c:pt>
                <c:pt idx="11885">
                  <c:v>-6.0999999999999999E-2</c:v>
                </c:pt>
                <c:pt idx="11886">
                  <c:v>-6.7000000000000004E-2</c:v>
                </c:pt>
                <c:pt idx="11889">
                  <c:v>-8.2000000000000003E-2</c:v>
                </c:pt>
                <c:pt idx="11890">
                  <c:v>-9.1999999999999998E-2</c:v>
                </c:pt>
                <c:pt idx="11891">
                  <c:v>-0.113</c:v>
                </c:pt>
                <c:pt idx="11892">
                  <c:v>-0.10199999999999999</c:v>
                </c:pt>
                <c:pt idx="11893">
                  <c:v>-0.122</c:v>
                </c:pt>
                <c:pt idx="11896">
                  <c:v>-0.13800000000000001</c:v>
                </c:pt>
                <c:pt idx="11897">
                  <c:v>-0.14000000000000001</c:v>
                </c:pt>
                <c:pt idx="11898">
                  <c:v>-0.17899999999999999</c:v>
                </c:pt>
                <c:pt idx="11899">
                  <c:v>-0.191</c:v>
                </c:pt>
                <c:pt idx="11900">
                  <c:v>-0.23</c:v>
                </c:pt>
                <c:pt idx="11903">
                  <c:v>-0.23300000000000001</c:v>
                </c:pt>
                <c:pt idx="11904">
                  <c:v>-0.26400000000000001</c:v>
                </c:pt>
                <c:pt idx="11905">
                  <c:v>-0.316</c:v>
                </c:pt>
                <c:pt idx="11906">
                  <c:v>-0.27900000000000003</c:v>
                </c:pt>
                <c:pt idx="11907">
                  <c:v>-0.27300000000000002</c:v>
                </c:pt>
                <c:pt idx="11910">
                  <c:v>-0.28599999999999998</c:v>
                </c:pt>
                <c:pt idx="11911">
                  <c:v>-0.317</c:v>
                </c:pt>
                <c:pt idx="11912">
                  <c:v>-0.36699999999999999</c:v>
                </c:pt>
                <c:pt idx="11914">
                  <c:v>-0.40799999999999997</c:v>
                </c:pt>
                <c:pt idx="11917">
                  <c:v>-0.36499999999999999</c:v>
                </c:pt>
                <c:pt idx="11918">
                  <c:v>-0.41299999999999998</c:v>
                </c:pt>
                <c:pt idx="11919">
                  <c:v>-0.39900000000000002</c:v>
                </c:pt>
                <c:pt idx="11920">
                  <c:v>-0.35399999999999998</c:v>
                </c:pt>
                <c:pt idx="11921">
                  <c:v>-0.371</c:v>
                </c:pt>
                <c:pt idx="11924">
                  <c:v>-0.373</c:v>
                </c:pt>
                <c:pt idx="11925">
                  <c:v>-0.41499999999999998</c:v>
                </c:pt>
                <c:pt idx="11926">
                  <c:v>-0.442</c:v>
                </c:pt>
                <c:pt idx="11927">
                  <c:v>-0.41499999999999998</c:v>
                </c:pt>
                <c:pt idx="11928">
                  <c:v>-0.41</c:v>
                </c:pt>
                <c:pt idx="11931">
                  <c:v>-0.39400000000000002</c:v>
                </c:pt>
                <c:pt idx="11932">
                  <c:v>-0.40799999999999997</c:v>
                </c:pt>
                <c:pt idx="11933">
                  <c:v>-0.377</c:v>
                </c:pt>
                <c:pt idx="11934">
                  <c:v>-0.28999999999999998</c:v>
                </c:pt>
                <c:pt idx="11935">
                  <c:v>-0.33700000000000002</c:v>
                </c:pt>
                <c:pt idx="11938">
                  <c:v>-0.28000000000000003</c:v>
                </c:pt>
                <c:pt idx="11939">
                  <c:v>-0.24299999999999999</c:v>
                </c:pt>
                <c:pt idx="11941">
                  <c:v>-0.26</c:v>
                </c:pt>
                <c:pt idx="11942">
                  <c:v>-0.17899999999999999</c:v>
                </c:pt>
                <c:pt idx="11945">
                  <c:v>-0.19600000000000001</c:v>
                </c:pt>
                <c:pt idx="11946">
                  <c:v>-0.18099999999999999</c:v>
                </c:pt>
                <c:pt idx="11947">
                  <c:v>-0.22800000000000001</c:v>
                </c:pt>
                <c:pt idx="11948">
                  <c:v>-0.21099999999999999</c:v>
                </c:pt>
                <c:pt idx="11949">
                  <c:v>-0.222</c:v>
                </c:pt>
                <c:pt idx="11952">
                  <c:v>-0.28999999999999998</c:v>
                </c:pt>
                <c:pt idx="11953">
                  <c:v>-0.30299999999999999</c:v>
                </c:pt>
                <c:pt idx="11955">
                  <c:v>-0.28599999999999998</c:v>
                </c:pt>
                <c:pt idx="11956">
                  <c:v>-0.28399999999999997</c:v>
                </c:pt>
                <c:pt idx="11959">
                  <c:v>-0.27</c:v>
                </c:pt>
                <c:pt idx="11960">
                  <c:v>-0.26100000000000001</c:v>
                </c:pt>
                <c:pt idx="11961">
                  <c:v>-0.247</c:v>
                </c:pt>
                <c:pt idx="11962">
                  <c:v>-0.28599999999999998</c:v>
                </c:pt>
                <c:pt idx="11963">
                  <c:v>-0.28000000000000003</c:v>
                </c:pt>
                <c:pt idx="11966">
                  <c:v>-0.27100000000000002</c:v>
                </c:pt>
                <c:pt idx="11967">
                  <c:v>-0.30099999999999999</c:v>
                </c:pt>
                <c:pt idx="11968">
                  <c:v>-0.26600000000000001</c:v>
                </c:pt>
                <c:pt idx="11969">
                  <c:v>-0.19900000000000001</c:v>
                </c:pt>
                <c:pt idx="11970">
                  <c:v>-0.16200000000000001</c:v>
                </c:pt>
                <c:pt idx="11973">
                  <c:v>-0.186</c:v>
                </c:pt>
                <c:pt idx="11974">
                  <c:v>-0.16800000000000001</c:v>
                </c:pt>
                <c:pt idx="11975">
                  <c:v>-0.14000000000000001</c:v>
                </c:pt>
                <c:pt idx="11976">
                  <c:v>-0.14599999999999999</c:v>
                </c:pt>
                <c:pt idx="11977">
                  <c:v>-8.4000000000000005E-2</c:v>
                </c:pt>
                <c:pt idx="11980">
                  <c:v>-3.9E-2</c:v>
                </c:pt>
                <c:pt idx="11981">
                  <c:v>-6.8000000000000005E-2</c:v>
                </c:pt>
                <c:pt idx="11982">
                  <c:v>-9.5000000000000001E-2</c:v>
                </c:pt>
                <c:pt idx="11983">
                  <c:v>-0.107</c:v>
                </c:pt>
                <c:pt idx="11984">
                  <c:v>-7.3999999999999996E-2</c:v>
                </c:pt>
                <c:pt idx="11987">
                  <c:v>-2.7E-2</c:v>
                </c:pt>
                <c:pt idx="11988">
                  <c:v>-5.8000000000000003E-2</c:v>
                </c:pt>
                <c:pt idx="11989">
                  <c:v>-0.06</c:v>
                </c:pt>
                <c:pt idx="11990">
                  <c:v>-9.6000000000000002E-2</c:v>
                </c:pt>
                <c:pt idx="11991">
                  <c:v>-6.5000000000000002E-2</c:v>
                </c:pt>
                <c:pt idx="11994">
                  <c:v>-3.9E-2</c:v>
                </c:pt>
                <c:pt idx="11995">
                  <c:v>-2.4E-2</c:v>
                </c:pt>
                <c:pt idx="11996">
                  <c:v>-2.8000000000000001E-2</c:v>
                </c:pt>
                <c:pt idx="11997">
                  <c:v>4.1000000000000002E-2</c:v>
                </c:pt>
                <c:pt idx="11998">
                  <c:v>2.4E-2</c:v>
                </c:pt>
                <c:pt idx="12001">
                  <c:v>4.8000000000000001E-2</c:v>
                </c:pt>
                <c:pt idx="12002">
                  <c:v>5.1999999999999998E-2</c:v>
                </c:pt>
                <c:pt idx="12003">
                  <c:v>8.9999999999999993E-3</c:v>
                </c:pt>
                <c:pt idx="12004">
                  <c:v>-1.7999999999999999E-2</c:v>
                </c:pt>
                <c:pt idx="12005">
                  <c:v>-2.1000000000000001E-2</c:v>
                </c:pt>
                <c:pt idx="12008">
                  <c:v>-2.9000000000000001E-2</c:v>
                </c:pt>
                <c:pt idx="12009">
                  <c:v>-2.7E-2</c:v>
                </c:pt>
                <c:pt idx="12010">
                  <c:v>-4.2000000000000003E-2</c:v>
                </c:pt>
                <c:pt idx="12011">
                  <c:v>-1.2999999999999999E-2</c:v>
                </c:pt>
                <c:pt idx="12012">
                  <c:v>-4.5999999999999999E-2</c:v>
                </c:pt>
                <c:pt idx="12015">
                  <c:v>-0.04</c:v>
                </c:pt>
                <c:pt idx="12016">
                  <c:v>-6.0999999999999999E-2</c:v>
                </c:pt>
                <c:pt idx="12017">
                  <c:v>-5.5E-2</c:v>
                </c:pt>
                <c:pt idx="12018">
                  <c:v>-5.0999999999999997E-2</c:v>
                </c:pt>
                <c:pt idx="12019">
                  <c:v>-4.2999999999999997E-2</c:v>
                </c:pt>
                <c:pt idx="12022">
                  <c:v>3.2000000000000001E-2</c:v>
                </c:pt>
                <c:pt idx="12023">
                  <c:v>-4.2999999999999997E-2</c:v>
                </c:pt>
                <c:pt idx="12024">
                  <c:v>-8.0000000000000002E-3</c:v>
                </c:pt>
                <c:pt idx="12025">
                  <c:v>2.3E-2</c:v>
                </c:pt>
                <c:pt idx="12026">
                  <c:v>3.1E-2</c:v>
                </c:pt>
                <c:pt idx="12029">
                  <c:v>1.4999999999999999E-2</c:v>
                </c:pt>
                <c:pt idx="12030">
                  <c:v>1.6E-2</c:v>
                </c:pt>
                <c:pt idx="12031">
                  <c:v>-8.9999999999999993E-3</c:v>
                </c:pt>
                <c:pt idx="12032">
                  <c:v>3.9E-2</c:v>
                </c:pt>
                <c:pt idx="12033">
                  <c:v>1E-3</c:v>
                </c:pt>
                <c:pt idx="12036">
                  <c:v>2.3E-2</c:v>
                </c:pt>
                <c:pt idx="12037">
                  <c:v>6.0000000000000001E-3</c:v>
                </c:pt>
                <c:pt idx="12038">
                  <c:v>4.9000000000000002E-2</c:v>
                </c:pt>
                <c:pt idx="12039">
                  <c:v>6.3E-2</c:v>
                </c:pt>
                <c:pt idx="12040">
                  <c:v>5.6000000000000001E-2</c:v>
                </c:pt>
                <c:pt idx="12043">
                  <c:v>6.0999999999999999E-2</c:v>
                </c:pt>
                <c:pt idx="12044">
                  <c:v>7.3999999999999996E-2</c:v>
                </c:pt>
                <c:pt idx="12047">
                  <c:v>4.7E-2</c:v>
                </c:pt>
                <c:pt idx="12050">
                  <c:v>0.125</c:v>
                </c:pt>
                <c:pt idx="12051">
                  <c:v>0.122</c:v>
                </c:pt>
                <c:pt idx="12053">
                  <c:v>0.08</c:v>
                </c:pt>
                <c:pt idx="12054">
                  <c:v>2.1999999999999999E-2</c:v>
                </c:pt>
                <c:pt idx="12057">
                  <c:v>2.1000000000000001E-2</c:v>
                </c:pt>
                <c:pt idx="12058">
                  <c:v>2.1999999999999999E-2</c:v>
                </c:pt>
                <c:pt idx="12059">
                  <c:v>3.5999999999999997E-2</c:v>
                </c:pt>
                <c:pt idx="12060">
                  <c:v>5.8999999999999997E-2</c:v>
                </c:pt>
                <c:pt idx="12061">
                  <c:v>0.05</c:v>
                </c:pt>
                <c:pt idx="12064">
                  <c:v>9.2999999999999999E-2</c:v>
                </c:pt>
                <c:pt idx="12065">
                  <c:v>8.2000000000000003E-2</c:v>
                </c:pt>
                <c:pt idx="12066">
                  <c:v>0.05</c:v>
                </c:pt>
                <c:pt idx="12067">
                  <c:v>4.7E-2</c:v>
                </c:pt>
                <c:pt idx="12068">
                  <c:v>4.2999999999999997E-2</c:v>
                </c:pt>
                <c:pt idx="12071">
                  <c:v>4.2000000000000003E-2</c:v>
                </c:pt>
                <c:pt idx="12072">
                  <c:v>8.9999999999999993E-3</c:v>
                </c:pt>
                <c:pt idx="12073">
                  <c:v>-7.0000000000000001E-3</c:v>
                </c:pt>
                <c:pt idx="12074">
                  <c:v>-6.2E-2</c:v>
                </c:pt>
                <c:pt idx="12075">
                  <c:v>-7.4999999999999997E-2</c:v>
                </c:pt>
                <c:pt idx="12078">
                  <c:v>-0.125</c:v>
                </c:pt>
                <c:pt idx="12079">
                  <c:v>-9.2999999999999999E-2</c:v>
                </c:pt>
                <c:pt idx="12080">
                  <c:v>-0.11700000000000001</c:v>
                </c:pt>
                <c:pt idx="12081">
                  <c:v>-0.14799999999999999</c:v>
                </c:pt>
                <c:pt idx="12082">
                  <c:v>-0.182</c:v>
                </c:pt>
                <c:pt idx="12085">
                  <c:v>-0.17199999999999999</c:v>
                </c:pt>
                <c:pt idx="12086">
                  <c:v>-0.14299999999999999</c:v>
                </c:pt>
                <c:pt idx="12087">
                  <c:v>-0.108</c:v>
                </c:pt>
                <c:pt idx="12088">
                  <c:v>-0.112</c:v>
                </c:pt>
                <c:pt idx="12089">
                  <c:v>-0.13300000000000001</c:v>
                </c:pt>
                <c:pt idx="12092">
                  <c:v>-0.16300000000000001</c:v>
                </c:pt>
                <c:pt idx="12093">
                  <c:v>-0.14299999999999999</c:v>
                </c:pt>
                <c:pt idx="12094">
                  <c:v>-0.13400000000000001</c:v>
                </c:pt>
                <c:pt idx="12095">
                  <c:v>-0.14499999999999999</c:v>
                </c:pt>
                <c:pt idx="12096">
                  <c:v>-0.155</c:v>
                </c:pt>
                <c:pt idx="12099">
                  <c:v>-0.158</c:v>
                </c:pt>
                <c:pt idx="12100">
                  <c:v>-0.16900000000000001</c:v>
                </c:pt>
                <c:pt idx="12101">
                  <c:v>-0.17899999999999999</c:v>
                </c:pt>
                <c:pt idx="12102">
                  <c:v>-0.218</c:v>
                </c:pt>
                <c:pt idx="12103">
                  <c:v>-0.20699999999999999</c:v>
                </c:pt>
                <c:pt idx="12106">
                  <c:v>-0.23499999999999999</c:v>
                </c:pt>
                <c:pt idx="12107">
                  <c:v>-0.24199999999999999</c:v>
                </c:pt>
                <c:pt idx="12108">
                  <c:v>-0.17199999999999999</c:v>
                </c:pt>
                <c:pt idx="12109">
                  <c:v>-0.26300000000000001</c:v>
                </c:pt>
                <c:pt idx="12110">
                  <c:v>-0.29299999999999998</c:v>
                </c:pt>
                <c:pt idx="12113">
                  <c:v>-0.29299999999999998</c:v>
                </c:pt>
                <c:pt idx="12114">
                  <c:v>-0.33700000000000002</c:v>
                </c:pt>
                <c:pt idx="12115">
                  <c:v>-0.32400000000000001</c:v>
                </c:pt>
                <c:pt idx="12116">
                  <c:v>-0.34599999999999997</c:v>
                </c:pt>
                <c:pt idx="12117">
                  <c:v>-0.35899999999999999</c:v>
                </c:pt>
                <c:pt idx="12120">
                  <c:v>-0.38300000000000001</c:v>
                </c:pt>
                <c:pt idx="12121">
                  <c:v>-0.29699999999999999</c:v>
                </c:pt>
                <c:pt idx="12122">
                  <c:v>-0.30599999999999999</c:v>
                </c:pt>
                <c:pt idx="12123">
                  <c:v>-0.16</c:v>
                </c:pt>
                <c:pt idx="12124">
                  <c:v>-1.2999999999999999E-2</c:v>
                </c:pt>
                <c:pt idx="12127">
                  <c:v>0.192</c:v>
                </c:pt>
                <c:pt idx="12128">
                  <c:v>0.24399999999999999</c:v>
                </c:pt>
                <c:pt idx="12129">
                  <c:v>0.36299999999999999</c:v>
                </c:pt>
                <c:pt idx="12130">
                  <c:v>0.25700000000000001</c:v>
                </c:pt>
                <c:pt idx="12131">
                  <c:v>0.11700000000000001</c:v>
                </c:pt>
                <c:pt idx="12134">
                  <c:v>0.106</c:v>
                </c:pt>
                <c:pt idx="12135">
                  <c:v>0.19</c:v>
                </c:pt>
                <c:pt idx="12136">
                  <c:v>0.19900000000000001</c:v>
                </c:pt>
                <c:pt idx="12137">
                  <c:v>0.02</c:v>
                </c:pt>
                <c:pt idx="12138">
                  <c:v>-6.4000000000000001E-2</c:v>
                </c:pt>
                <c:pt idx="12141">
                  <c:v>-8.4000000000000005E-2</c:v>
                </c:pt>
                <c:pt idx="12142">
                  <c:v>-6.0000000000000001E-3</c:v>
                </c:pt>
                <c:pt idx="12143">
                  <c:v>1.2999999999999999E-2</c:v>
                </c:pt>
                <c:pt idx="12144">
                  <c:v>4.8000000000000001E-2</c:v>
                </c:pt>
                <c:pt idx="12145">
                  <c:v>7.4999999999999997E-2</c:v>
                </c:pt>
                <c:pt idx="12148">
                  <c:v>6.6000000000000003E-2</c:v>
                </c:pt>
                <c:pt idx="12149">
                  <c:v>0.16900000000000001</c:v>
                </c:pt>
                <c:pt idx="12150">
                  <c:v>0.16900000000000001</c:v>
                </c:pt>
                <c:pt idx="12151">
                  <c:v>0.109</c:v>
                </c:pt>
                <c:pt idx="12156">
                  <c:v>0.104</c:v>
                </c:pt>
                <c:pt idx="12157">
                  <c:v>5.0999999999999997E-2</c:v>
                </c:pt>
                <c:pt idx="12158">
                  <c:v>4.9000000000000002E-2</c:v>
                </c:pt>
                <c:pt idx="12159">
                  <c:v>2.4E-2</c:v>
                </c:pt>
                <c:pt idx="12162">
                  <c:v>7.3999999999999996E-2</c:v>
                </c:pt>
                <c:pt idx="12163">
                  <c:v>8.1000000000000003E-2</c:v>
                </c:pt>
                <c:pt idx="12164">
                  <c:v>0.124</c:v>
                </c:pt>
                <c:pt idx="12165">
                  <c:v>7.8E-2</c:v>
                </c:pt>
                <c:pt idx="12166">
                  <c:v>2.5999999999999999E-2</c:v>
                </c:pt>
                <c:pt idx="12169">
                  <c:v>2.4E-2</c:v>
                </c:pt>
                <c:pt idx="12170">
                  <c:v>7.0000000000000001E-3</c:v>
                </c:pt>
                <c:pt idx="12171">
                  <c:v>-0.03</c:v>
                </c:pt>
                <c:pt idx="12172">
                  <c:v>-0.105</c:v>
                </c:pt>
                <c:pt idx="12176">
                  <c:v>-5.3999999999999999E-2</c:v>
                </c:pt>
                <c:pt idx="12177">
                  <c:v>-6.3E-2</c:v>
                </c:pt>
                <c:pt idx="12178">
                  <c:v>1.4999999999999999E-2</c:v>
                </c:pt>
                <c:pt idx="12179">
                  <c:v>-3.4000000000000002E-2</c:v>
                </c:pt>
                <c:pt idx="12183">
                  <c:v>-1.2999999999999999E-2</c:v>
                </c:pt>
                <c:pt idx="12184">
                  <c:v>-2.4E-2</c:v>
                </c:pt>
                <c:pt idx="12185">
                  <c:v>-4.4999999999999998E-2</c:v>
                </c:pt>
                <c:pt idx="12186">
                  <c:v>-3.9E-2</c:v>
                </c:pt>
                <c:pt idx="12187">
                  <c:v>-2.1000000000000001E-2</c:v>
                </c:pt>
                <c:pt idx="12190">
                  <c:v>-5.0000000000000001E-3</c:v>
                </c:pt>
                <c:pt idx="12191">
                  <c:v>-1.2E-2</c:v>
                </c:pt>
                <c:pt idx="12192">
                  <c:v>-3.4000000000000002E-2</c:v>
                </c:pt>
                <c:pt idx="12194">
                  <c:v>-3.5999999999999997E-2</c:v>
                </c:pt>
                <c:pt idx="12197">
                  <c:v>-3.7999999999999999E-2</c:v>
                </c:pt>
                <c:pt idx="12198">
                  <c:v>1.0999999999999999E-2</c:v>
                </c:pt>
                <c:pt idx="12199">
                  <c:v>-1.4999999999999999E-2</c:v>
                </c:pt>
                <c:pt idx="12200">
                  <c:v>-5.7000000000000002E-2</c:v>
                </c:pt>
                <c:pt idx="12201">
                  <c:v>-7.8E-2</c:v>
                </c:pt>
                <c:pt idx="12204">
                  <c:v>-2.1999999999999999E-2</c:v>
                </c:pt>
                <c:pt idx="12205">
                  <c:v>-4.7E-2</c:v>
                </c:pt>
                <c:pt idx="12206">
                  <c:v>1.0999999999999999E-2</c:v>
                </c:pt>
                <c:pt idx="12207">
                  <c:v>-1.2E-2</c:v>
                </c:pt>
                <c:pt idx="12208">
                  <c:v>2.3E-2</c:v>
                </c:pt>
                <c:pt idx="12211">
                  <c:v>4.7E-2</c:v>
                </c:pt>
                <c:pt idx="12212">
                  <c:v>7.3999999999999996E-2</c:v>
                </c:pt>
                <c:pt idx="12213">
                  <c:v>7.4999999999999997E-2</c:v>
                </c:pt>
                <c:pt idx="12215">
                  <c:v>-3.7999999999999999E-2</c:v>
                </c:pt>
                <c:pt idx="12218">
                  <c:v>-3.7999999999999999E-2</c:v>
                </c:pt>
                <c:pt idx="12219">
                  <c:v>-4.4999999999999998E-2</c:v>
                </c:pt>
                <c:pt idx="12220">
                  <c:v>-4.4999999999999998E-2</c:v>
                </c:pt>
                <c:pt idx="12221">
                  <c:v>-7.0999999999999994E-2</c:v>
                </c:pt>
                <c:pt idx="12222">
                  <c:v>-8.8999999999999996E-2</c:v>
                </c:pt>
                <c:pt idx="12225">
                  <c:v>-0.11799999999999999</c:v>
                </c:pt>
                <c:pt idx="12226">
                  <c:v>-8.3000000000000004E-2</c:v>
                </c:pt>
                <c:pt idx="12227">
                  <c:v>-0.10199999999999999</c:v>
                </c:pt>
                <c:pt idx="12228">
                  <c:v>-0.121</c:v>
                </c:pt>
                <c:pt idx="12229">
                  <c:v>-0.122</c:v>
                </c:pt>
                <c:pt idx="12232">
                  <c:v>-0.125</c:v>
                </c:pt>
                <c:pt idx="12233">
                  <c:v>-0.11899999999999999</c:v>
                </c:pt>
                <c:pt idx="12234">
                  <c:v>-0.06</c:v>
                </c:pt>
                <c:pt idx="12235">
                  <c:v>-0.109</c:v>
                </c:pt>
                <c:pt idx="12236">
                  <c:v>-0.1065</c:v>
                </c:pt>
                <c:pt idx="12239">
                  <c:v>-0.11799999999999999</c:v>
                </c:pt>
                <c:pt idx="12240">
                  <c:v>-0.113</c:v>
                </c:pt>
                <c:pt idx="12241">
                  <c:v>-0.129</c:v>
                </c:pt>
                <c:pt idx="12242">
                  <c:v>-0.14699999999999999</c:v>
                </c:pt>
                <c:pt idx="12243">
                  <c:v>-0.14499999999999999</c:v>
                </c:pt>
                <c:pt idx="12246">
                  <c:v>-9.4E-2</c:v>
                </c:pt>
                <c:pt idx="12247">
                  <c:v>-0.126</c:v>
                </c:pt>
                <c:pt idx="12248">
                  <c:v>-0.13300000000000001</c:v>
                </c:pt>
                <c:pt idx="12249">
                  <c:v>-0.158</c:v>
                </c:pt>
                <c:pt idx="12250">
                  <c:v>-0.14099999999999999</c:v>
                </c:pt>
                <c:pt idx="12253">
                  <c:v>-0.16600000000000001</c:v>
                </c:pt>
                <c:pt idx="12254">
                  <c:v>-0.16</c:v>
                </c:pt>
                <c:pt idx="12255">
                  <c:v>-0.185</c:v>
                </c:pt>
                <c:pt idx="12256">
                  <c:v>-0.183</c:v>
                </c:pt>
                <c:pt idx="12257">
                  <c:v>-0.14299999999999999</c:v>
                </c:pt>
                <c:pt idx="12260">
                  <c:v>-0.185</c:v>
                </c:pt>
                <c:pt idx="12261">
                  <c:v>-0.19400000000000001</c:v>
                </c:pt>
                <c:pt idx="12262">
                  <c:v>-0.184</c:v>
                </c:pt>
                <c:pt idx="12263">
                  <c:v>-0.218</c:v>
                </c:pt>
                <c:pt idx="12264">
                  <c:v>-0.20100000000000001</c:v>
                </c:pt>
                <c:pt idx="12267">
                  <c:v>-0.20300000000000001</c:v>
                </c:pt>
                <c:pt idx="12268">
                  <c:v>-0.23699999999999999</c:v>
                </c:pt>
                <c:pt idx="12269">
                  <c:v>-0.20100000000000001</c:v>
                </c:pt>
                <c:pt idx="12270">
                  <c:v>-0.22900000000000001</c:v>
                </c:pt>
                <c:pt idx="12271">
                  <c:v>-0.215</c:v>
                </c:pt>
                <c:pt idx="12274">
                  <c:v>-0.23499999999999999</c:v>
                </c:pt>
                <c:pt idx="12275">
                  <c:v>-0.19700000000000001</c:v>
                </c:pt>
                <c:pt idx="12276">
                  <c:v>-0.17</c:v>
                </c:pt>
                <c:pt idx="12277">
                  <c:v>-0.121</c:v>
                </c:pt>
                <c:pt idx="12278">
                  <c:v>-0.128</c:v>
                </c:pt>
                <c:pt idx="12281">
                  <c:v>-0.157</c:v>
                </c:pt>
                <c:pt idx="12282">
                  <c:v>-0.16400000000000001</c:v>
                </c:pt>
                <c:pt idx="12283">
                  <c:v>-0.186</c:v>
                </c:pt>
                <c:pt idx="12284">
                  <c:v>-0.20100000000000001</c:v>
                </c:pt>
                <c:pt idx="12285">
                  <c:v>-0.19600000000000001</c:v>
                </c:pt>
                <c:pt idx="12288">
                  <c:v>-0.191</c:v>
                </c:pt>
                <c:pt idx="12289">
                  <c:v>-0.13300000000000001</c:v>
                </c:pt>
                <c:pt idx="12290">
                  <c:v>-0.124</c:v>
                </c:pt>
                <c:pt idx="12291">
                  <c:v>-0.111</c:v>
                </c:pt>
                <c:pt idx="12292">
                  <c:v>-0.105</c:v>
                </c:pt>
                <c:pt idx="12295">
                  <c:v>-9.4E-2</c:v>
                </c:pt>
                <c:pt idx="12296">
                  <c:v>-0.11700000000000001</c:v>
                </c:pt>
                <c:pt idx="12297">
                  <c:v>-0.182</c:v>
                </c:pt>
                <c:pt idx="12298">
                  <c:v>-0.19400000000000001</c:v>
                </c:pt>
                <c:pt idx="12299">
                  <c:v>-0.17699999999999999</c:v>
                </c:pt>
                <c:pt idx="12302">
                  <c:v>-0.16400000000000001</c:v>
                </c:pt>
                <c:pt idx="12303">
                  <c:v>-0.193</c:v>
                </c:pt>
                <c:pt idx="12304">
                  <c:v>-0.16300000000000001</c:v>
                </c:pt>
                <c:pt idx="12305">
                  <c:v>-0.13400000000000001</c:v>
                </c:pt>
                <c:pt idx="12306">
                  <c:v>-0.191</c:v>
                </c:pt>
                <c:pt idx="12309">
                  <c:v>-0.19400000000000001</c:v>
                </c:pt>
                <c:pt idx="12310">
                  <c:v>-0.20799999999999999</c:v>
                </c:pt>
                <c:pt idx="12311">
                  <c:v>-0.219</c:v>
                </c:pt>
                <c:pt idx="12312">
                  <c:v>-0.23100000000000001</c:v>
                </c:pt>
                <c:pt idx="12313">
                  <c:v>-0.22</c:v>
                </c:pt>
                <c:pt idx="12316">
                  <c:v>-0.254</c:v>
                </c:pt>
                <c:pt idx="12317">
                  <c:v>-0.23499999999999999</c:v>
                </c:pt>
                <c:pt idx="12318">
                  <c:v>-0.24299999999999999</c:v>
                </c:pt>
                <c:pt idx="12319">
                  <c:v>-0.23300000000000001</c:v>
                </c:pt>
                <c:pt idx="12320">
                  <c:v>-0.245</c:v>
                </c:pt>
                <c:pt idx="12323">
                  <c:v>-0.252</c:v>
                </c:pt>
                <c:pt idx="12324">
                  <c:v>-0.26900000000000002</c:v>
                </c:pt>
                <c:pt idx="12325">
                  <c:v>-0.24099999999999999</c:v>
                </c:pt>
                <c:pt idx="12326">
                  <c:v>-0.252</c:v>
                </c:pt>
                <c:pt idx="12327">
                  <c:v>-0.26</c:v>
                </c:pt>
                <c:pt idx="12330">
                  <c:v>-0.24299999999999999</c:v>
                </c:pt>
                <c:pt idx="12331">
                  <c:v>-0.245</c:v>
                </c:pt>
                <c:pt idx="12332">
                  <c:v>-0.23100000000000001</c:v>
                </c:pt>
                <c:pt idx="12333">
                  <c:v>-0.26100000000000001</c:v>
                </c:pt>
                <c:pt idx="12334">
                  <c:v>-0.27300000000000002</c:v>
                </c:pt>
                <c:pt idx="12337">
                  <c:v>-0.28399999999999997</c:v>
                </c:pt>
                <c:pt idx="12338">
                  <c:v>-0.29299999999999998</c:v>
                </c:pt>
                <c:pt idx="12339">
                  <c:v>-0.30399999999999999</c:v>
                </c:pt>
                <c:pt idx="12340">
                  <c:v>-0.33300000000000002</c:v>
                </c:pt>
                <c:pt idx="12341">
                  <c:v>-0.34699999999999998</c:v>
                </c:pt>
                <c:pt idx="12344">
                  <c:v>-0.34100000000000003</c:v>
                </c:pt>
                <c:pt idx="12345">
                  <c:v>-0.32200000000000001</c:v>
                </c:pt>
                <c:pt idx="12346">
                  <c:v>-0.312</c:v>
                </c:pt>
                <c:pt idx="12347">
                  <c:v>-0.28599999999999998</c:v>
                </c:pt>
                <c:pt idx="12348">
                  <c:v>-0.29699999999999999</c:v>
                </c:pt>
                <c:pt idx="12351">
                  <c:v>-0.29199999999999998</c:v>
                </c:pt>
                <c:pt idx="12352">
                  <c:v>-0.32800000000000001</c:v>
                </c:pt>
                <c:pt idx="12353">
                  <c:v>-0.32600000000000001</c:v>
                </c:pt>
                <c:pt idx="12354">
                  <c:v>-0.35399999999999998</c:v>
                </c:pt>
                <c:pt idx="12355">
                  <c:v>-0.34200000000000003</c:v>
                </c:pt>
                <c:pt idx="12358">
                  <c:v>-0.34899999999999998</c:v>
                </c:pt>
                <c:pt idx="12359">
                  <c:v>-0.34200000000000003</c:v>
                </c:pt>
                <c:pt idx="12360">
                  <c:v>-0.36</c:v>
                </c:pt>
                <c:pt idx="12361">
                  <c:v>-0.36099999999999999</c:v>
                </c:pt>
                <c:pt idx="12362">
                  <c:v>-0.35099999999999998</c:v>
                </c:pt>
                <c:pt idx="12365">
                  <c:v>-0.255</c:v>
                </c:pt>
                <c:pt idx="12366">
                  <c:v>-0.24399999999999999</c:v>
                </c:pt>
                <c:pt idx="12368">
                  <c:v>-0.28699999999999998</c:v>
                </c:pt>
                <c:pt idx="12369">
                  <c:v>-0.307</c:v>
                </c:pt>
                <c:pt idx="12372">
                  <c:v>-0.31</c:v>
                </c:pt>
                <c:pt idx="12373">
                  <c:v>-0.32700000000000001</c:v>
                </c:pt>
                <c:pt idx="12374">
                  <c:v>-0.32200000000000001</c:v>
                </c:pt>
                <c:pt idx="12375">
                  <c:v>-0.33600000000000002</c:v>
                </c:pt>
                <c:pt idx="12376">
                  <c:v>-0.34699999999999998</c:v>
                </c:pt>
                <c:pt idx="12379">
                  <c:v>-0.33900000000000002</c:v>
                </c:pt>
                <c:pt idx="12380">
                  <c:v>-0.33100000000000002</c:v>
                </c:pt>
                <c:pt idx="12381">
                  <c:v>-0.33600000000000002</c:v>
                </c:pt>
                <c:pt idx="12382">
                  <c:v>-0.34899999999999998</c:v>
                </c:pt>
                <c:pt idx="12383">
                  <c:v>-0.34200000000000003</c:v>
                </c:pt>
                <c:pt idx="12386">
                  <c:v>-0.32800000000000001</c:v>
                </c:pt>
                <c:pt idx="12387">
                  <c:v>-0.28299999999999997</c:v>
                </c:pt>
                <c:pt idx="12388">
                  <c:v>-0.28499999999999998</c:v>
                </c:pt>
                <c:pt idx="12389">
                  <c:v>-0.313</c:v>
                </c:pt>
                <c:pt idx="12390">
                  <c:v>-0.30599999999999999</c:v>
                </c:pt>
                <c:pt idx="12393">
                  <c:v>-0.34</c:v>
                </c:pt>
                <c:pt idx="12394">
                  <c:v>-0.36799999999999999</c:v>
                </c:pt>
                <c:pt idx="12395">
                  <c:v>-0.36099999999999999</c:v>
                </c:pt>
                <c:pt idx="12396">
                  <c:v>-0.35699999999999998</c:v>
                </c:pt>
                <c:pt idx="12397">
                  <c:v>-0.38200000000000001</c:v>
                </c:pt>
                <c:pt idx="12400">
                  <c:v>-0.37</c:v>
                </c:pt>
                <c:pt idx="12401">
                  <c:v>-0.372</c:v>
                </c:pt>
                <c:pt idx="12402">
                  <c:v>-0.32800000000000001</c:v>
                </c:pt>
                <c:pt idx="12403">
                  <c:v>-0.33500000000000002</c:v>
                </c:pt>
                <c:pt idx="12404">
                  <c:v>-0.33300000000000002</c:v>
                </c:pt>
                <c:pt idx="12407">
                  <c:v>-0.34</c:v>
                </c:pt>
                <c:pt idx="12408">
                  <c:v>-0.34899999999999998</c:v>
                </c:pt>
                <c:pt idx="12409">
                  <c:v>-0.308</c:v>
                </c:pt>
                <c:pt idx="12410">
                  <c:v>-0.29099999999999998</c:v>
                </c:pt>
                <c:pt idx="12414">
                  <c:v>-0.33</c:v>
                </c:pt>
                <c:pt idx="12415">
                  <c:v>-0.34499999999999997</c:v>
                </c:pt>
                <c:pt idx="12416">
                  <c:v>-0.33800000000000002</c:v>
                </c:pt>
                <c:pt idx="12417">
                  <c:v>-0.34100000000000003</c:v>
                </c:pt>
                <c:pt idx="12421">
                  <c:v>-0.36399999999999999</c:v>
                </c:pt>
                <c:pt idx="12422">
                  <c:v>-0.34300000000000003</c:v>
                </c:pt>
                <c:pt idx="12423">
                  <c:v>-0.314</c:v>
                </c:pt>
                <c:pt idx="12424">
                  <c:v>-0.312</c:v>
                </c:pt>
                <c:pt idx="12425">
                  <c:v>-0.312</c:v>
                </c:pt>
                <c:pt idx="12428">
                  <c:v>-0.28999999999999998</c:v>
                </c:pt>
                <c:pt idx="12429">
                  <c:v>-0.25700000000000001</c:v>
                </c:pt>
                <c:pt idx="12430">
                  <c:v>-0.312</c:v>
                </c:pt>
                <c:pt idx="12431">
                  <c:v>-0.33200000000000002</c:v>
                </c:pt>
                <c:pt idx="12432">
                  <c:v>-0.32</c:v>
                </c:pt>
                <c:pt idx="12435">
                  <c:v>-0.29899999999999999</c:v>
                </c:pt>
                <c:pt idx="12436">
                  <c:v>-0.30399999999999999</c:v>
                </c:pt>
                <c:pt idx="12437">
                  <c:v>-0.30199999999999999</c:v>
                </c:pt>
                <c:pt idx="12438">
                  <c:v>-0.26700000000000002</c:v>
                </c:pt>
                <c:pt idx="12439">
                  <c:v>-0.27800000000000002</c:v>
                </c:pt>
                <c:pt idx="12442">
                  <c:v>-0.317</c:v>
                </c:pt>
                <c:pt idx="12443">
                  <c:v>-0.30099999999999999</c:v>
                </c:pt>
                <c:pt idx="12444">
                  <c:v>-0.311</c:v>
                </c:pt>
                <c:pt idx="12445">
                  <c:v>-0.30599999999999999</c:v>
                </c:pt>
                <c:pt idx="12446">
                  <c:v>-0.26300000000000001</c:v>
                </c:pt>
                <c:pt idx="12449">
                  <c:v>-0.253</c:v>
                </c:pt>
                <c:pt idx="12450">
                  <c:v>-0.23200000000000001</c:v>
                </c:pt>
                <c:pt idx="12451">
                  <c:v>-0.23899999999999999</c:v>
                </c:pt>
                <c:pt idx="12452">
                  <c:v>-0.23400000000000001</c:v>
                </c:pt>
                <c:pt idx="12453">
                  <c:v>-0.223</c:v>
                </c:pt>
                <c:pt idx="12456">
                  <c:v>-0.223</c:v>
                </c:pt>
                <c:pt idx="12457">
                  <c:v>-0.224</c:v>
                </c:pt>
                <c:pt idx="12458">
                  <c:v>-0.21299999999999999</c:v>
                </c:pt>
                <c:pt idx="12459">
                  <c:v>-0.23300000000000001</c:v>
                </c:pt>
                <c:pt idx="12460">
                  <c:v>-0.19700000000000001</c:v>
                </c:pt>
                <c:pt idx="12463">
                  <c:v>-0.156</c:v>
                </c:pt>
                <c:pt idx="12464">
                  <c:v>-0.122</c:v>
                </c:pt>
                <c:pt idx="12465">
                  <c:v>-0.128</c:v>
                </c:pt>
                <c:pt idx="12466">
                  <c:v>-7.9000000000000001E-2</c:v>
                </c:pt>
                <c:pt idx="12467">
                  <c:v>-6.6000000000000003E-2</c:v>
                </c:pt>
                <c:pt idx="12470">
                  <c:v>-9.9000000000000005E-2</c:v>
                </c:pt>
                <c:pt idx="12471">
                  <c:v>-6.5000000000000002E-2</c:v>
                </c:pt>
                <c:pt idx="12472">
                  <c:v>-4.1000000000000002E-2</c:v>
                </c:pt>
                <c:pt idx="12473">
                  <c:v>0.03</c:v>
                </c:pt>
                <c:pt idx="12474">
                  <c:v>-1.0999999999999999E-2</c:v>
                </c:pt>
                <c:pt idx="12477">
                  <c:v>-9.7000000000000003E-2</c:v>
                </c:pt>
                <c:pt idx="12478">
                  <c:v>-0.11</c:v>
                </c:pt>
                <c:pt idx="12479">
                  <c:v>-5.1999999999999998E-2</c:v>
                </c:pt>
                <c:pt idx="12480">
                  <c:v>-6.2E-2</c:v>
                </c:pt>
                <c:pt idx="12481">
                  <c:v>-4.7E-2</c:v>
                </c:pt>
                <c:pt idx="12484">
                  <c:v>-3.7999999999999999E-2</c:v>
                </c:pt>
                <c:pt idx="12485">
                  <c:v>-0.06</c:v>
                </c:pt>
                <c:pt idx="12486">
                  <c:v>-6.0999999999999999E-2</c:v>
                </c:pt>
                <c:pt idx="12487">
                  <c:v>-9.6000000000000002E-2</c:v>
                </c:pt>
                <c:pt idx="12488">
                  <c:v>-5.2999999999999999E-2</c:v>
                </c:pt>
                <c:pt idx="12491">
                  <c:v>-9.0999999999999998E-2</c:v>
                </c:pt>
                <c:pt idx="12492">
                  <c:v>-8.7999999999999995E-2</c:v>
                </c:pt>
                <c:pt idx="12493">
                  <c:v>-3.5000000000000003E-2</c:v>
                </c:pt>
                <c:pt idx="12494">
                  <c:v>-1.9E-2</c:v>
                </c:pt>
                <c:pt idx="12495">
                  <c:v>-4.5999999999999999E-2</c:v>
                </c:pt>
                <c:pt idx="12498">
                  <c:v>-5.8000000000000003E-2</c:v>
                </c:pt>
                <c:pt idx="12499">
                  <c:v>-9.4E-2</c:v>
                </c:pt>
                <c:pt idx="12500">
                  <c:v>-0.112</c:v>
                </c:pt>
                <c:pt idx="12501">
                  <c:v>-0.13700000000000001</c:v>
                </c:pt>
                <c:pt idx="12502">
                  <c:v>-0.10199999999999999</c:v>
                </c:pt>
                <c:pt idx="12505">
                  <c:v>-7.1999999999999995E-2</c:v>
                </c:pt>
                <c:pt idx="12506">
                  <c:v>-3.1E-2</c:v>
                </c:pt>
                <c:pt idx="12507">
                  <c:v>-5.1999999999999998E-2</c:v>
                </c:pt>
                <c:pt idx="12508">
                  <c:v>-7.8E-2</c:v>
                </c:pt>
                <c:pt idx="12513">
                  <c:v>-6.2E-2</c:v>
                </c:pt>
                <c:pt idx="12514">
                  <c:v>-6.0999999999999999E-2</c:v>
                </c:pt>
                <c:pt idx="12515">
                  <c:v>-0.08</c:v>
                </c:pt>
                <c:pt idx="12516">
                  <c:v>-3.6999999999999998E-2</c:v>
                </c:pt>
                <c:pt idx="12519">
                  <c:v>-3.1E-2</c:v>
                </c:pt>
                <c:pt idx="12520">
                  <c:v>-2.9000000000000001E-2</c:v>
                </c:pt>
                <c:pt idx="12521">
                  <c:v>-4.0000000000000001E-3</c:v>
                </c:pt>
                <c:pt idx="12522">
                  <c:v>-3.6999999999999998E-2</c:v>
                </c:pt>
                <c:pt idx="12523">
                  <c:v>-8.9999999999999993E-3</c:v>
                </c:pt>
                <c:pt idx="12526">
                  <c:v>1.4E-2</c:v>
                </c:pt>
                <c:pt idx="12527">
                  <c:v>-7.0000000000000001E-3</c:v>
                </c:pt>
                <c:pt idx="12528">
                  <c:v>-1.2999999999999999E-2</c:v>
                </c:pt>
                <c:pt idx="12529">
                  <c:v>-7.0000000000000001E-3</c:v>
                </c:pt>
                <c:pt idx="12530">
                  <c:v>-7.0000000000000001E-3</c:v>
                </c:pt>
                <c:pt idx="12533">
                  <c:v>-5.0000000000000001E-3</c:v>
                </c:pt>
                <c:pt idx="12534">
                  <c:v>2E-3</c:v>
                </c:pt>
                <c:pt idx="12535">
                  <c:v>0.02</c:v>
                </c:pt>
                <c:pt idx="12536">
                  <c:v>0.157</c:v>
                </c:pt>
                <c:pt idx="12537">
                  <c:v>0.16200000000000001</c:v>
                </c:pt>
                <c:pt idx="12540">
                  <c:v>0.151</c:v>
                </c:pt>
                <c:pt idx="12541">
                  <c:v>0.121</c:v>
                </c:pt>
                <c:pt idx="12542">
                  <c:v>0.13700000000000001</c:v>
                </c:pt>
                <c:pt idx="12543">
                  <c:v>0.14000000000000001</c:v>
                </c:pt>
                <c:pt idx="12544">
                  <c:v>0.16800000000000001</c:v>
                </c:pt>
                <c:pt idx="12547">
                  <c:v>0.16800000000000001</c:v>
                </c:pt>
                <c:pt idx="12548">
                  <c:v>0.22</c:v>
                </c:pt>
                <c:pt idx="12549">
                  <c:v>0.25900000000000001</c:v>
                </c:pt>
                <c:pt idx="12551">
                  <c:v>0.26600000000000001</c:v>
                </c:pt>
                <c:pt idx="12554">
                  <c:v>0.28599999999999998</c:v>
                </c:pt>
                <c:pt idx="12555">
                  <c:v>0.28699999999999998</c:v>
                </c:pt>
                <c:pt idx="12556">
                  <c:v>0.28699999999999998</c:v>
                </c:pt>
                <c:pt idx="12557">
                  <c:v>0.27</c:v>
                </c:pt>
                <c:pt idx="12558">
                  <c:v>0.248</c:v>
                </c:pt>
                <c:pt idx="12561">
                  <c:v>0.23400000000000001</c:v>
                </c:pt>
                <c:pt idx="12562">
                  <c:v>0.20300000000000001</c:v>
                </c:pt>
                <c:pt idx="12563">
                  <c:v>0.156</c:v>
                </c:pt>
                <c:pt idx="12564">
                  <c:v>0.185</c:v>
                </c:pt>
                <c:pt idx="12565">
                  <c:v>0.17599999999999999</c:v>
                </c:pt>
                <c:pt idx="12568">
                  <c:v>0.17399999999999999</c:v>
                </c:pt>
                <c:pt idx="12569">
                  <c:v>0.17899999999999999</c:v>
                </c:pt>
                <c:pt idx="12570">
                  <c:v>0.16400000000000001</c:v>
                </c:pt>
                <c:pt idx="12571">
                  <c:v>0.17699999999999999</c:v>
                </c:pt>
                <c:pt idx="12572">
                  <c:v>0.158</c:v>
                </c:pt>
                <c:pt idx="12575">
                  <c:v>0.17399999999999999</c:v>
                </c:pt>
                <c:pt idx="12576">
                  <c:v>0.14599999999999999</c:v>
                </c:pt>
                <c:pt idx="12577">
                  <c:v>0.11700000000000001</c:v>
                </c:pt>
                <c:pt idx="12578">
                  <c:v>0.123</c:v>
                </c:pt>
                <c:pt idx="12579">
                  <c:v>0.10299999999999999</c:v>
                </c:pt>
                <c:pt idx="12582">
                  <c:v>0.123</c:v>
                </c:pt>
                <c:pt idx="12583">
                  <c:v>0.14699999999999999</c:v>
                </c:pt>
                <c:pt idx="12584">
                  <c:v>0.13700000000000001</c:v>
                </c:pt>
                <c:pt idx="12585">
                  <c:v>0.161</c:v>
                </c:pt>
                <c:pt idx="12586">
                  <c:v>0.155</c:v>
                </c:pt>
                <c:pt idx="12589">
                  <c:v>0.16600000000000001</c:v>
                </c:pt>
                <c:pt idx="12590">
                  <c:v>0.17100000000000001</c:v>
                </c:pt>
                <c:pt idx="12591">
                  <c:v>0.153</c:v>
                </c:pt>
                <c:pt idx="12592">
                  <c:v>0.152</c:v>
                </c:pt>
                <c:pt idx="12593">
                  <c:v>0.19800000000000001</c:v>
                </c:pt>
                <c:pt idx="12596">
                  <c:v>0.16200000000000001</c:v>
                </c:pt>
                <c:pt idx="12597">
                  <c:v>0.16600000000000001</c:v>
                </c:pt>
                <c:pt idx="12598">
                  <c:v>0.13400000000000001</c:v>
                </c:pt>
                <c:pt idx="12599">
                  <c:v>0.128</c:v>
                </c:pt>
                <c:pt idx="12600">
                  <c:v>9.1999999999999998E-2</c:v>
                </c:pt>
                <c:pt idx="12603">
                  <c:v>0.125</c:v>
                </c:pt>
                <c:pt idx="12604">
                  <c:v>0.06</c:v>
                </c:pt>
                <c:pt idx="12605">
                  <c:v>4.2999999999999997E-2</c:v>
                </c:pt>
                <c:pt idx="12606">
                  <c:v>3.5999999999999997E-2</c:v>
                </c:pt>
                <c:pt idx="12607">
                  <c:v>5.6000000000000001E-2</c:v>
                </c:pt>
                <c:pt idx="12610">
                  <c:v>4.5999999999999999E-2</c:v>
                </c:pt>
                <c:pt idx="12611">
                  <c:v>3.4000000000000002E-2</c:v>
                </c:pt>
                <c:pt idx="12613">
                  <c:v>1.2999999999999999E-2</c:v>
                </c:pt>
                <c:pt idx="12614">
                  <c:v>-1.4999999999999999E-2</c:v>
                </c:pt>
                <c:pt idx="12617">
                  <c:v>-0.04</c:v>
                </c:pt>
                <c:pt idx="12618">
                  <c:v>-5.6000000000000001E-2</c:v>
                </c:pt>
                <c:pt idx="12619">
                  <c:v>-4.3999999999999997E-2</c:v>
                </c:pt>
                <c:pt idx="12620">
                  <c:v>-7.9000000000000001E-2</c:v>
                </c:pt>
                <c:pt idx="12621">
                  <c:v>-7.8E-2</c:v>
                </c:pt>
                <c:pt idx="12624">
                  <c:v>-7.3999999999999996E-2</c:v>
                </c:pt>
                <c:pt idx="12625">
                  <c:v>-8.5999999999999993E-2</c:v>
                </c:pt>
                <c:pt idx="12626">
                  <c:v>-8.4000000000000005E-2</c:v>
                </c:pt>
                <c:pt idx="12627">
                  <c:v>-9.6000000000000002E-2</c:v>
                </c:pt>
                <c:pt idx="12628">
                  <c:v>-0.10299999999999999</c:v>
                </c:pt>
                <c:pt idx="12631">
                  <c:v>-0.13200000000000001</c:v>
                </c:pt>
                <c:pt idx="12632">
                  <c:v>-0.13100000000000001</c:v>
                </c:pt>
                <c:pt idx="12633">
                  <c:v>-0.14299999999999999</c:v>
                </c:pt>
                <c:pt idx="12634">
                  <c:v>-0.153</c:v>
                </c:pt>
                <c:pt idx="12635">
                  <c:v>-0.11700000000000001</c:v>
                </c:pt>
                <c:pt idx="12638">
                  <c:v>-0.125</c:v>
                </c:pt>
                <c:pt idx="12639">
                  <c:v>-0.128</c:v>
                </c:pt>
                <c:pt idx="12640">
                  <c:v>-0.121</c:v>
                </c:pt>
                <c:pt idx="12641">
                  <c:v>-0.127</c:v>
                </c:pt>
                <c:pt idx="12642">
                  <c:v>-0.125</c:v>
                </c:pt>
                <c:pt idx="12645">
                  <c:v>-0.122</c:v>
                </c:pt>
                <c:pt idx="12646">
                  <c:v>-0.11700000000000001</c:v>
                </c:pt>
                <c:pt idx="12647">
                  <c:v>-0.13200000000000001</c:v>
                </c:pt>
                <c:pt idx="12648">
                  <c:v>-0.14000000000000001</c:v>
                </c:pt>
                <c:pt idx="12649">
                  <c:v>-0.152</c:v>
                </c:pt>
                <c:pt idx="12652">
                  <c:v>-0.13</c:v>
                </c:pt>
                <c:pt idx="12653">
                  <c:v>-0.128</c:v>
                </c:pt>
                <c:pt idx="12654">
                  <c:v>-6.0999999999999999E-2</c:v>
                </c:pt>
                <c:pt idx="12655">
                  <c:v>-0.06</c:v>
                </c:pt>
                <c:pt idx="12656">
                  <c:v>-6.0999999999999999E-2</c:v>
                </c:pt>
                <c:pt idx="12659">
                  <c:v>-8.3000000000000004E-2</c:v>
                </c:pt>
                <c:pt idx="12660">
                  <c:v>-2.5999999999999999E-2</c:v>
                </c:pt>
                <c:pt idx="12661">
                  <c:v>-2.5999999999999999E-2</c:v>
                </c:pt>
                <c:pt idx="12662">
                  <c:v>-3.5999999999999997E-2</c:v>
                </c:pt>
                <c:pt idx="12663">
                  <c:v>-1.7000000000000001E-2</c:v>
                </c:pt>
                <c:pt idx="12666">
                  <c:v>-2.5999999999999999E-2</c:v>
                </c:pt>
                <c:pt idx="12667">
                  <c:v>3.3000000000000002E-2</c:v>
                </c:pt>
                <c:pt idx="12668">
                  <c:v>0.02</c:v>
                </c:pt>
                <c:pt idx="12669">
                  <c:v>-0.04</c:v>
                </c:pt>
                <c:pt idx="12670">
                  <c:v>-3.0000000000000001E-3</c:v>
                </c:pt>
                <c:pt idx="12673">
                  <c:v>-2E-3</c:v>
                </c:pt>
                <c:pt idx="12674">
                  <c:v>-1.4999999999999999E-2</c:v>
                </c:pt>
                <c:pt idx="12675">
                  <c:v>2.4E-2</c:v>
                </c:pt>
                <c:pt idx="12676">
                  <c:v>2.5999999999999999E-2</c:v>
                </c:pt>
                <c:pt idx="12677">
                  <c:v>4.9000000000000002E-2</c:v>
                </c:pt>
                <c:pt idx="12680">
                  <c:v>2.5999999999999999E-2</c:v>
                </c:pt>
                <c:pt idx="12681">
                  <c:v>0.01</c:v>
                </c:pt>
                <c:pt idx="12682">
                  <c:v>6.0000000000000001E-3</c:v>
                </c:pt>
                <c:pt idx="12683">
                  <c:v>7.6999999999999999E-2</c:v>
                </c:pt>
                <c:pt idx="12684">
                  <c:v>0.113</c:v>
                </c:pt>
                <c:pt idx="12687">
                  <c:v>0.11899999999999999</c:v>
                </c:pt>
                <c:pt idx="12688">
                  <c:v>0.155</c:v>
                </c:pt>
                <c:pt idx="12689">
                  <c:v>0.13500000000000001</c:v>
                </c:pt>
                <c:pt idx="12690">
                  <c:v>0.159</c:v>
                </c:pt>
                <c:pt idx="12691">
                  <c:v>0.129</c:v>
                </c:pt>
                <c:pt idx="12694">
                  <c:v>0.13600000000000001</c:v>
                </c:pt>
                <c:pt idx="12695">
                  <c:v>0.16200000000000001</c:v>
                </c:pt>
                <c:pt idx="12696">
                  <c:v>0.17</c:v>
                </c:pt>
                <c:pt idx="12697">
                  <c:v>0.159</c:v>
                </c:pt>
                <c:pt idx="12698">
                  <c:v>0.19400000000000001</c:v>
                </c:pt>
                <c:pt idx="12701">
                  <c:v>0.214</c:v>
                </c:pt>
                <c:pt idx="12702">
                  <c:v>0.23599999999999999</c:v>
                </c:pt>
                <c:pt idx="12703">
                  <c:v>0.20599999999999999</c:v>
                </c:pt>
                <c:pt idx="12704">
                  <c:v>0.14099999999999999</c:v>
                </c:pt>
                <c:pt idx="12705">
                  <c:v>0.16700000000000001</c:v>
                </c:pt>
                <c:pt idx="12708">
                  <c:v>0.19500000000000001</c:v>
                </c:pt>
                <c:pt idx="12709">
                  <c:v>0.22800000000000001</c:v>
                </c:pt>
                <c:pt idx="12710">
                  <c:v>0.216</c:v>
                </c:pt>
                <c:pt idx="12711">
                  <c:v>0.23899999999999999</c:v>
                </c:pt>
                <c:pt idx="12712">
                  <c:v>0.24399999999999999</c:v>
                </c:pt>
                <c:pt idx="12715">
                  <c:v>0.221</c:v>
                </c:pt>
                <c:pt idx="12716">
                  <c:v>0.221</c:v>
                </c:pt>
                <c:pt idx="12717">
                  <c:v>0.16700000000000001</c:v>
                </c:pt>
                <c:pt idx="12718">
                  <c:v>0.19700000000000001</c:v>
                </c:pt>
                <c:pt idx="12719">
                  <c:v>0.28000000000000003</c:v>
                </c:pt>
                <c:pt idx="12723">
                  <c:v>0.193</c:v>
                </c:pt>
                <c:pt idx="12724">
                  <c:v>0.18099999999999999</c:v>
                </c:pt>
                <c:pt idx="12725">
                  <c:v>0.11700000000000001</c:v>
                </c:pt>
                <c:pt idx="12726">
                  <c:v>6.2E-2</c:v>
                </c:pt>
                <c:pt idx="12729">
                  <c:v>9.2999999999999999E-2</c:v>
                </c:pt>
                <c:pt idx="12730">
                  <c:v>0.05</c:v>
                </c:pt>
                <c:pt idx="12731">
                  <c:v>0.109</c:v>
                </c:pt>
                <c:pt idx="12732">
                  <c:v>0.13</c:v>
                </c:pt>
                <c:pt idx="12733">
                  <c:v>0.104</c:v>
                </c:pt>
                <c:pt idx="12736">
                  <c:v>0.11700000000000001</c:v>
                </c:pt>
                <c:pt idx="12737">
                  <c:v>0.111</c:v>
                </c:pt>
                <c:pt idx="12738">
                  <c:v>0.115</c:v>
                </c:pt>
                <c:pt idx="12739">
                  <c:v>6.5000000000000002E-2</c:v>
                </c:pt>
                <c:pt idx="12740">
                  <c:v>8.0000000000000002E-3</c:v>
                </c:pt>
                <c:pt idx="12743">
                  <c:v>5.0999999999999997E-2</c:v>
                </c:pt>
                <c:pt idx="12744">
                  <c:v>0.126</c:v>
                </c:pt>
                <c:pt idx="12745">
                  <c:v>0.14499999999999999</c:v>
                </c:pt>
                <c:pt idx="12746">
                  <c:v>0.11600000000000001</c:v>
                </c:pt>
                <c:pt idx="12747">
                  <c:v>3.3000000000000002E-2</c:v>
                </c:pt>
                <c:pt idx="12750">
                  <c:v>4.1000000000000002E-2</c:v>
                </c:pt>
                <c:pt idx="12751">
                  <c:v>1.2999999999999999E-2</c:v>
                </c:pt>
                <c:pt idx="12752">
                  <c:v>0.03</c:v>
                </c:pt>
                <c:pt idx="12753">
                  <c:v>-1.0999999999999999E-2</c:v>
                </c:pt>
                <c:pt idx="12754">
                  <c:v>-2.4E-2</c:v>
                </c:pt>
                <c:pt idx="12757">
                  <c:v>-3.2000000000000001E-2</c:v>
                </c:pt>
                <c:pt idx="12758">
                  <c:v>-2.3E-2</c:v>
                </c:pt>
                <c:pt idx="12759">
                  <c:v>4.5999999999999999E-2</c:v>
                </c:pt>
                <c:pt idx="12760">
                  <c:v>4.0000000000000001E-3</c:v>
                </c:pt>
                <c:pt idx="12761">
                  <c:v>-5.0000000000000001E-3</c:v>
                </c:pt>
                <c:pt idx="12764">
                  <c:v>-3.3000000000000002E-2</c:v>
                </c:pt>
                <c:pt idx="12765">
                  <c:v>-1.4999999999999999E-2</c:v>
                </c:pt>
                <c:pt idx="12766">
                  <c:v>-1.7000000000000001E-2</c:v>
                </c:pt>
                <c:pt idx="12767">
                  <c:v>8.9999999999999993E-3</c:v>
                </c:pt>
                <c:pt idx="12768">
                  <c:v>-2.4E-2</c:v>
                </c:pt>
                <c:pt idx="12771">
                  <c:v>-8.9999999999999993E-3</c:v>
                </c:pt>
                <c:pt idx="12772">
                  <c:v>5.8999999999999997E-2</c:v>
                </c:pt>
                <c:pt idx="12773">
                  <c:v>7.4999999999999997E-2</c:v>
                </c:pt>
                <c:pt idx="12774">
                  <c:v>0.12</c:v>
                </c:pt>
                <c:pt idx="12775">
                  <c:v>0.11899999999999999</c:v>
                </c:pt>
                <c:pt idx="12778">
                  <c:v>0.127</c:v>
                </c:pt>
                <c:pt idx="12779">
                  <c:v>0.124</c:v>
                </c:pt>
                <c:pt idx="12780">
                  <c:v>0.19400000000000001</c:v>
                </c:pt>
                <c:pt idx="12781">
                  <c:v>0.19900000000000001</c:v>
                </c:pt>
                <c:pt idx="12782">
                  <c:v>0.19400000000000001</c:v>
                </c:pt>
                <c:pt idx="12785">
                  <c:v>0.23100000000000001</c:v>
                </c:pt>
                <c:pt idx="12786">
                  <c:v>0.23400000000000001</c:v>
                </c:pt>
                <c:pt idx="12787">
                  <c:v>0.23599999999999999</c:v>
                </c:pt>
                <c:pt idx="12788">
                  <c:v>0.25900000000000001</c:v>
                </c:pt>
                <c:pt idx="12789">
                  <c:v>0.28899999999999998</c:v>
                </c:pt>
                <c:pt idx="12792">
                  <c:v>0.28499999999999998</c:v>
                </c:pt>
                <c:pt idx="12793">
                  <c:v>0.29799999999999999</c:v>
                </c:pt>
                <c:pt idx="12794">
                  <c:v>0.27400000000000002</c:v>
                </c:pt>
                <c:pt idx="12795">
                  <c:v>0.24199999999999999</c:v>
                </c:pt>
                <c:pt idx="12796">
                  <c:v>0.33200000000000002</c:v>
                </c:pt>
                <c:pt idx="12799">
                  <c:v>0.35799999999999998</c:v>
                </c:pt>
                <c:pt idx="12800">
                  <c:v>0.36799999999999999</c:v>
                </c:pt>
                <c:pt idx="12801">
                  <c:v>0.375</c:v>
                </c:pt>
                <c:pt idx="12802">
                  <c:v>0.36299999999999999</c:v>
                </c:pt>
                <c:pt idx="12803">
                  <c:v>0.33100000000000002</c:v>
                </c:pt>
                <c:pt idx="12806">
                  <c:v>0.307</c:v>
                </c:pt>
                <c:pt idx="12807">
                  <c:v>0.33300000000000002</c:v>
                </c:pt>
                <c:pt idx="12808">
                  <c:v>0.34499999999999997</c:v>
                </c:pt>
                <c:pt idx="12809">
                  <c:v>0.34499999999999997</c:v>
                </c:pt>
                <c:pt idx="12810">
                  <c:v>0.36499999999999999</c:v>
                </c:pt>
                <c:pt idx="12813">
                  <c:v>0.42699999999999999</c:v>
                </c:pt>
                <c:pt idx="12814">
                  <c:v>0.45100000000000001</c:v>
                </c:pt>
                <c:pt idx="12815">
                  <c:v>0.44700000000000001</c:v>
                </c:pt>
                <c:pt idx="12816">
                  <c:v>0.58699999999999997</c:v>
                </c:pt>
                <c:pt idx="12817">
                  <c:v>0.64900000000000002</c:v>
                </c:pt>
                <c:pt idx="12820">
                  <c:v>0.67400000000000004</c:v>
                </c:pt>
                <c:pt idx="12821">
                  <c:v>0.71799999999999997</c:v>
                </c:pt>
                <c:pt idx="12822">
                  <c:v>0.67</c:v>
                </c:pt>
                <c:pt idx="12823">
                  <c:v>0.75</c:v>
                </c:pt>
                <c:pt idx="12824">
                  <c:v>0.77200000000000002</c:v>
                </c:pt>
                <c:pt idx="12827">
                  <c:v>0.76200000000000001</c:v>
                </c:pt>
                <c:pt idx="12828">
                  <c:v>0.78400000000000003</c:v>
                </c:pt>
                <c:pt idx="12829">
                  <c:v>0.752</c:v>
                </c:pt>
                <c:pt idx="12830">
                  <c:v>0.70099999999999996</c:v>
                </c:pt>
                <c:pt idx="12831">
                  <c:v>0.68600000000000005</c:v>
                </c:pt>
                <c:pt idx="12834">
                  <c:v>0.71599999999999997</c:v>
                </c:pt>
                <c:pt idx="12835">
                  <c:v>0.73699999999999999</c:v>
                </c:pt>
                <c:pt idx="12836">
                  <c:v>0.72799999999999998</c:v>
                </c:pt>
                <c:pt idx="12837">
                  <c:v>0.66200000000000003</c:v>
                </c:pt>
                <c:pt idx="12838">
                  <c:v>0.70799999999999996</c:v>
                </c:pt>
                <c:pt idx="12841">
                  <c:v>0.61599999999999999</c:v>
                </c:pt>
                <c:pt idx="12842">
                  <c:v>0.35</c:v>
                </c:pt>
                <c:pt idx="12843">
                  <c:v>0.47899999999999998</c:v>
                </c:pt>
                <c:pt idx="12844">
                  <c:v>0.495</c:v>
                </c:pt>
                <c:pt idx="12845">
                  <c:v>0.42799999999999999</c:v>
                </c:pt>
                <c:pt idx="12848">
                  <c:v>0.47699999999999998</c:v>
                </c:pt>
                <c:pt idx="12849">
                  <c:v>0.55900000000000005</c:v>
                </c:pt>
                <c:pt idx="12850">
                  <c:v>0.64700000000000002</c:v>
                </c:pt>
                <c:pt idx="12851">
                  <c:v>0.748</c:v>
                </c:pt>
                <c:pt idx="12852">
                  <c:v>0.73099999999999998</c:v>
                </c:pt>
                <c:pt idx="12855">
                  <c:v>0.83899999999999997</c:v>
                </c:pt>
                <c:pt idx="12856">
                  <c:v>0.80900000000000005</c:v>
                </c:pt>
                <c:pt idx="12857">
                  <c:v>0.85199999999999998</c:v>
                </c:pt>
                <c:pt idx="12858">
                  <c:v>0.83799999999999997</c:v>
                </c:pt>
                <c:pt idx="12859">
                  <c:v>0.83499999999999996</c:v>
                </c:pt>
                <c:pt idx="12862">
                  <c:v>0.91600000000000004</c:v>
                </c:pt>
                <c:pt idx="12863">
                  <c:v>0.96</c:v>
                </c:pt>
                <c:pt idx="12864">
                  <c:v>0.93</c:v>
                </c:pt>
                <c:pt idx="12865">
                  <c:v>0.98299999999999998</c:v>
                </c:pt>
                <c:pt idx="12866">
                  <c:v>1.01</c:v>
                </c:pt>
                <c:pt idx="12869">
                  <c:v>1</c:v>
                </c:pt>
                <c:pt idx="12870">
                  <c:v>1.0649999999999999</c:v>
                </c:pt>
                <c:pt idx="12871">
                  <c:v>1.077</c:v>
                </c:pt>
                <c:pt idx="12872">
                  <c:v>0.98499999999999999</c:v>
                </c:pt>
                <c:pt idx="12873">
                  <c:v>1.02</c:v>
                </c:pt>
                <c:pt idx="12876">
                  <c:v>1.0089999999999999</c:v>
                </c:pt>
                <c:pt idx="12877">
                  <c:v>1.1539999999999999</c:v>
                </c:pt>
                <c:pt idx="12878">
                  <c:v>1.1739999999999999</c:v>
                </c:pt>
                <c:pt idx="12879">
                  <c:v>1.216</c:v>
                </c:pt>
                <c:pt idx="12880">
                  <c:v>1.2589999999999999</c:v>
                </c:pt>
                <c:pt idx="12883">
                  <c:v>1.3160000000000001</c:v>
                </c:pt>
                <c:pt idx="12884">
                  <c:v>1.2989999999999999</c:v>
                </c:pt>
                <c:pt idx="12885">
                  <c:v>1.272</c:v>
                </c:pt>
                <c:pt idx="12886">
                  <c:v>1.3420000000000001</c:v>
                </c:pt>
                <c:pt idx="12891">
                  <c:v>1.3919999999999999</c:v>
                </c:pt>
                <c:pt idx="12892">
                  <c:v>1.3380000000000001</c:v>
                </c:pt>
                <c:pt idx="12893">
                  <c:v>1.407</c:v>
                </c:pt>
                <c:pt idx="12894">
                  <c:v>1.427</c:v>
                </c:pt>
                <c:pt idx="12897">
                  <c:v>1.3089999999999999</c:v>
                </c:pt>
                <c:pt idx="12898">
                  <c:v>1.3120000000000001</c:v>
                </c:pt>
                <c:pt idx="12899">
                  <c:v>1.3029999999999999</c:v>
                </c:pt>
                <c:pt idx="12900">
                  <c:v>1.4019999999999999</c:v>
                </c:pt>
                <c:pt idx="12901">
                  <c:v>1.4630000000000001</c:v>
                </c:pt>
                <c:pt idx="12904">
                  <c:v>1.5</c:v>
                </c:pt>
                <c:pt idx="12905">
                  <c:v>1.478</c:v>
                </c:pt>
                <c:pt idx="12906">
                  <c:v>1.5089999999999999</c:v>
                </c:pt>
                <c:pt idx="12907">
                  <c:v>1.57</c:v>
                </c:pt>
                <c:pt idx="12908">
                  <c:v>1.6659999999999999</c:v>
                </c:pt>
                <c:pt idx="12911">
                  <c:v>1.6259999999999999</c:v>
                </c:pt>
                <c:pt idx="12912">
                  <c:v>1.5489999999999999</c:v>
                </c:pt>
                <c:pt idx="12913">
                  <c:v>1.496</c:v>
                </c:pt>
                <c:pt idx="12914">
                  <c:v>1.375</c:v>
                </c:pt>
                <c:pt idx="12915">
                  <c:v>1.456</c:v>
                </c:pt>
                <c:pt idx="12918">
                  <c:v>1.45</c:v>
                </c:pt>
                <c:pt idx="12919">
                  <c:v>1.544</c:v>
                </c:pt>
                <c:pt idx="12920">
                  <c:v>1.528</c:v>
                </c:pt>
                <c:pt idx="12921">
                  <c:v>1.4650000000000001</c:v>
                </c:pt>
                <c:pt idx="12922">
                  <c:v>1.4710000000000001</c:v>
                </c:pt>
                <c:pt idx="12925">
                  <c:v>1.5369999999999999</c:v>
                </c:pt>
                <c:pt idx="12926">
                  <c:v>1.4970000000000001</c:v>
                </c:pt>
                <c:pt idx="12927">
                  <c:v>1.4830000000000001</c:v>
                </c:pt>
                <c:pt idx="12928">
                  <c:v>1.5129999999999999</c:v>
                </c:pt>
                <c:pt idx="12929">
                  <c:v>1.4790000000000001</c:v>
                </c:pt>
                <c:pt idx="12932">
                  <c:v>1.5629999999999999</c:v>
                </c:pt>
                <c:pt idx="12933">
                  <c:v>1.645</c:v>
                </c:pt>
                <c:pt idx="12934">
                  <c:v>1.7030000000000001</c:v>
                </c:pt>
                <c:pt idx="12935">
                  <c:v>1.762</c:v>
                </c:pt>
                <c:pt idx="12936">
                  <c:v>1.8</c:v>
                </c:pt>
                <c:pt idx="12939">
                  <c:v>1.84</c:v>
                </c:pt>
                <c:pt idx="12940">
                  <c:v>1.81</c:v>
                </c:pt>
                <c:pt idx="12941">
                  <c:v>1.8740000000000001</c:v>
                </c:pt>
                <c:pt idx="12942">
                  <c:v>1.9830000000000001</c:v>
                </c:pt>
                <c:pt idx="12943">
                  <c:v>2.093</c:v>
                </c:pt>
                <c:pt idx="12946">
                  <c:v>2.2429999999999999</c:v>
                </c:pt>
                <c:pt idx="12947">
                  <c:v>2.395</c:v>
                </c:pt>
                <c:pt idx="12948">
                  <c:v>2.2250000000000001</c:v>
                </c:pt>
                <c:pt idx="12949">
                  <c:v>2.258</c:v>
                </c:pt>
                <c:pt idx="12950">
                  <c:v>2.206</c:v>
                </c:pt>
                <c:pt idx="12953">
                  <c:v>2.3180000000000001</c:v>
                </c:pt>
                <c:pt idx="12954">
                  <c:v>2.3380000000000001</c:v>
                </c:pt>
                <c:pt idx="12955">
                  <c:v>2.1640000000000001</c:v>
                </c:pt>
                <c:pt idx="12956">
                  <c:v>1.9710000000000001</c:v>
                </c:pt>
                <c:pt idx="12957">
                  <c:v>1.9710000000000001</c:v>
                </c:pt>
                <c:pt idx="12960">
                  <c:v>2.081</c:v>
                </c:pt>
                <c:pt idx="12961">
                  <c:v>2.177</c:v>
                </c:pt>
                <c:pt idx="12962">
                  <c:v>2.0630000000000002</c:v>
                </c:pt>
                <c:pt idx="12963">
                  <c:v>1.9570000000000001</c:v>
                </c:pt>
                <c:pt idx="12964">
                  <c:v>1.7929999999999999</c:v>
                </c:pt>
                <c:pt idx="12967">
                  <c:v>1.9359999999999999</c:v>
                </c:pt>
                <c:pt idx="12968">
                  <c:v>1.81</c:v>
                </c:pt>
                <c:pt idx="12969">
                  <c:v>1.7629999999999999</c:v>
                </c:pt>
                <c:pt idx="12970">
                  <c:v>1.853</c:v>
                </c:pt>
                <c:pt idx="12971">
                  <c:v>1.8839999999999999</c:v>
                </c:pt>
                <c:pt idx="12974">
                  <c:v>1.7769999999999999</c:v>
                </c:pt>
                <c:pt idx="12975">
                  <c:v>1.645</c:v>
                </c:pt>
                <c:pt idx="12976">
                  <c:v>1.665</c:v>
                </c:pt>
                <c:pt idx="12977">
                  <c:v>1.6850000000000001</c:v>
                </c:pt>
                <c:pt idx="12978">
                  <c:v>1.6579999999999999</c:v>
                </c:pt>
                <c:pt idx="12981">
                  <c:v>1.8169999999999999</c:v>
                </c:pt>
                <c:pt idx="12982">
                  <c:v>1.853</c:v>
                </c:pt>
                <c:pt idx="12983">
                  <c:v>1.835</c:v>
                </c:pt>
                <c:pt idx="12984">
                  <c:v>1.8140000000000001</c:v>
                </c:pt>
                <c:pt idx="12985">
                  <c:v>1.62</c:v>
                </c:pt>
                <c:pt idx="12988">
                  <c:v>1.6120000000000001</c:v>
                </c:pt>
                <c:pt idx="12989">
                  <c:v>1.5249999999999999</c:v>
                </c:pt>
                <c:pt idx="12990">
                  <c:v>1.5369999999999999</c:v>
                </c:pt>
                <c:pt idx="12991">
                  <c:v>1.3740000000000001</c:v>
                </c:pt>
                <c:pt idx="12992">
                  <c:v>1.385</c:v>
                </c:pt>
                <c:pt idx="12995">
                  <c:v>1.3460000000000001</c:v>
                </c:pt>
                <c:pt idx="12996">
                  <c:v>1.379</c:v>
                </c:pt>
                <c:pt idx="12997">
                  <c:v>1.44</c:v>
                </c:pt>
                <c:pt idx="12998">
                  <c:v>1.3620000000000001</c:v>
                </c:pt>
                <c:pt idx="12999">
                  <c:v>1.4950000000000001</c:v>
                </c:pt>
                <c:pt idx="13002">
                  <c:v>1.4390000000000001</c:v>
                </c:pt>
                <c:pt idx="13003">
                  <c:v>1.478</c:v>
                </c:pt>
                <c:pt idx="13004">
                  <c:v>1.456</c:v>
                </c:pt>
                <c:pt idx="13005">
                  <c:v>1.5309999999999999</c:v>
                </c:pt>
                <c:pt idx="13006">
                  <c:v>1.548</c:v>
                </c:pt>
                <c:pt idx="13009">
                  <c:v>1.4670000000000001</c:v>
                </c:pt>
                <c:pt idx="13010">
                  <c:v>1.54</c:v>
                </c:pt>
                <c:pt idx="13011">
                  <c:v>1.655</c:v>
                </c:pt>
                <c:pt idx="13012">
                  <c:v>1.6779999999999999</c:v>
                </c:pt>
                <c:pt idx="13013">
                  <c:v>1.8069999999999999</c:v>
                </c:pt>
                <c:pt idx="13016">
                  <c:v>1.905</c:v>
                </c:pt>
                <c:pt idx="13017">
                  <c:v>1.9139999999999999</c:v>
                </c:pt>
                <c:pt idx="13018">
                  <c:v>1.9830000000000001</c:v>
                </c:pt>
                <c:pt idx="13019">
                  <c:v>1.9339999999999999</c:v>
                </c:pt>
                <c:pt idx="13020">
                  <c:v>2.0089999999999999</c:v>
                </c:pt>
                <c:pt idx="13023">
                  <c:v>2.13</c:v>
                </c:pt>
                <c:pt idx="13024">
                  <c:v>2.1240000000000001</c:v>
                </c:pt>
                <c:pt idx="13025">
                  <c:v>2.15</c:v>
                </c:pt>
                <c:pt idx="13026">
                  <c:v>2.1850000000000001</c:v>
                </c:pt>
                <c:pt idx="13027">
                  <c:v>2.1549999999999998</c:v>
                </c:pt>
                <c:pt idx="13030">
                  <c:v>2.1869999999999998</c:v>
                </c:pt>
                <c:pt idx="13031">
                  <c:v>2.206</c:v>
                </c:pt>
                <c:pt idx="13032">
                  <c:v>2.1539999999999999</c:v>
                </c:pt>
                <c:pt idx="13033">
                  <c:v>2.2530000000000001</c:v>
                </c:pt>
                <c:pt idx="13034">
                  <c:v>2.2629999999999999</c:v>
                </c:pt>
                <c:pt idx="13037">
                  <c:v>2.2229999999999999</c:v>
                </c:pt>
                <c:pt idx="13038">
                  <c:v>2.29</c:v>
                </c:pt>
                <c:pt idx="13039">
                  <c:v>2.2639999999999998</c:v>
                </c:pt>
                <c:pt idx="13040">
                  <c:v>2.298</c:v>
                </c:pt>
                <c:pt idx="13041">
                  <c:v>2.3010000000000002</c:v>
                </c:pt>
                <c:pt idx="13044">
                  <c:v>2.35</c:v>
                </c:pt>
                <c:pt idx="13045">
                  <c:v>2.4900000000000002</c:v>
                </c:pt>
                <c:pt idx="13046">
                  <c:v>2.4420000000000002</c:v>
                </c:pt>
                <c:pt idx="13047">
                  <c:v>2.5310000000000001</c:v>
                </c:pt>
                <c:pt idx="13048">
                  <c:v>2.6030000000000002</c:v>
                </c:pt>
                <c:pt idx="13051">
                  <c:v>2.6970000000000001</c:v>
                </c:pt>
                <c:pt idx="13052">
                  <c:v>2.831</c:v>
                </c:pt>
                <c:pt idx="13053">
                  <c:v>2.7570000000000001</c:v>
                </c:pt>
                <c:pt idx="13054">
                  <c:v>2.8109999999999999</c:v>
                </c:pt>
                <c:pt idx="13055">
                  <c:v>2.7210000000000001</c:v>
                </c:pt>
                <c:pt idx="13058">
                  <c:v>2.4929999999999999</c:v>
                </c:pt>
                <c:pt idx="13059">
                  <c:v>2.476</c:v>
                </c:pt>
                <c:pt idx="13060">
                  <c:v>2.637</c:v>
                </c:pt>
                <c:pt idx="13061">
                  <c:v>2.6869999999999998</c:v>
                </c:pt>
                <c:pt idx="13062">
                  <c:v>2.7959999999999998</c:v>
                </c:pt>
                <c:pt idx="13065">
                  <c:v>2.907</c:v>
                </c:pt>
                <c:pt idx="13066" formatCode="0.00">
                  <c:v>2.8889999999999998</c:v>
                </c:pt>
                <c:pt idx="13067">
                  <c:v>2.9540000000000002</c:v>
                </c:pt>
                <c:pt idx="13068">
                  <c:v>2.87</c:v>
                </c:pt>
                <c:pt idx="13069">
                  <c:v>2.9420000000000002</c:v>
                </c:pt>
                <c:pt idx="13072">
                  <c:v>2.851</c:v>
                </c:pt>
                <c:pt idx="13073">
                  <c:v>2.8530000000000002</c:v>
                </c:pt>
                <c:pt idx="13074">
                  <c:v>2.9550000000000001</c:v>
                </c:pt>
                <c:pt idx="13075">
                  <c:v>2.9540000000000002</c:v>
                </c:pt>
                <c:pt idx="13076">
                  <c:v>2.988</c:v>
                </c:pt>
                <c:pt idx="13079">
                  <c:v>2.867</c:v>
                </c:pt>
                <c:pt idx="13080">
                  <c:v>2.6920000000000002</c:v>
                </c:pt>
                <c:pt idx="13081">
                  <c:v>2.6720000000000002</c:v>
                </c:pt>
                <c:pt idx="13082">
                  <c:v>2.4590000000000001</c:v>
                </c:pt>
                <c:pt idx="13083">
                  <c:v>2.6059999999999999</c:v>
                </c:pt>
                <c:pt idx="13086">
                  <c:v>2.6850000000000001</c:v>
                </c:pt>
                <c:pt idx="13087">
                  <c:v>2.673</c:v>
                </c:pt>
                <c:pt idx="13088">
                  <c:v>2.6720000000000002</c:v>
                </c:pt>
                <c:pt idx="13089">
                  <c:v>2.7770000000000001</c:v>
                </c:pt>
                <c:pt idx="13090">
                  <c:v>2.8410000000000002</c:v>
                </c:pt>
                <c:pt idx="13093">
                  <c:v>2.8620000000000001</c:v>
                </c:pt>
                <c:pt idx="13094">
                  <c:v>2.7959999999999998</c:v>
                </c:pt>
                <c:pt idx="13095">
                  <c:v>2.6880000000000002</c:v>
                </c:pt>
                <c:pt idx="13096">
                  <c:v>2.5030000000000001</c:v>
                </c:pt>
                <c:pt idx="13097">
                  <c:v>2.669</c:v>
                </c:pt>
                <c:pt idx="13100">
                  <c:v>2.653</c:v>
                </c:pt>
                <c:pt idx="13101">
                  <c:v>2.6070000000000002</c:v>
                </c:pt>
                <c:pt idx="13102">
                  <c:v>2.4889999999999999</c:v>
                </c:pt>
                <c:pt idx="13103">
                  <c:v>2.5059999999999998</c:v>
                </c:pt>
                <c:pt idx="13104">
                  <c:v>2.4889999999999999</c:v>
                </c:pt>
                <c:pt idx="13107">
                  <c:v>2.46</c:v>
                </c:pt>
                <c:pt idx="13108">
                  <c:v>2.4489999999999998</c:v>
                </c:pt>
                <c:pt idx="13109">
                  <c:v>2.383</c:v>
                </c:pt>
                <c:pt idx="13110">
                  <c:v>2.2959999999999998</c:v>
                </c:pt>
                <c:pt idx="13111">
                  <c:v>2.4380000000000002</c:v>
                </c:pt>
                <c:pt idx="13114">
                  <c:v>2.6267999999999998</c:v>
                </c:pt>
                <c:pt idx="13115">
                  <c:v>2.5432000000000001</c:v>
                </c:pt>
                <c:pt idx="13116">
                  <c:v>2.407</c:v>
                </c:pt>
                <c:pt idx="13117">
                  <c:v>2.266</c:v>
                </c:pt>
                <c:pt idx="13118">
                  <c:v>2.298</c:v>
                </c:pt>
                <c:pt idx="13121">
                  <c:v>2.3250000000000002</c:v>
                </c:pt>
                <c:pt idx="13122">
                  <c:v>2.2490000000000001</c:v>
                </c:pt>
                <c:pt idx="13123">
                  <c:v>2.2410000000000001</c:v>
                </c:pt>
                <c:pt idx="13124">
                  <c:v>2.2829999999999999</c:v>
                </c:pt>
                <c:pt idx="13125">
                  <c:v>2.3919999999999999</c:v>
                </c:pt>
                <c:pt idx="13128">
                  <c:v>2.4140000000000001</c:v>
                </c:pt>
                <c:pt idx="13129">
                  <c:v>2.3929999999999998</c:v>
                </c:pt>
                <c:pt idx="13130">
                  <c:v>2.4239999999999999</c:v>
                </c:pt>
                <c:pt idx="13131">
                  <c:v>2.58</c:v>
                </c:pt>
                <c:pt idx="13132">
                  <c:v>2.669</c:v>
                </c:pt>
                <c:pt idx="13135">
                  <c:v>2.722</c:v>
                </c:pt>
                <c:pt idx="13136">
                  <c:v>2.8420000000000001</c:v>
                </c:pt>
                <c:pt idx="13137">
                  <c:v>2.84</c:v>
                </c:pt>
                <c:pt idx="13138">
                  <c:v>2.8959999999999999</c:v>
                </c:pt>
                <c:pt idx="13139">
                  <c:v>2.9289999999999998</c:v>
                </c:pt>
                <c:pt idx="13143">
                  <c:v>3.0489999999999999</c:v>
                </c:pt>
                <c:pt idx="13144">
                  <c:v>3.0489999999999999</c:v>
                </c:pt>
                <c:pt idx="13145">
                  <c:v>2.9769999999999999</c:v>
                </c:pt>
                <c:pt idx="13146">
                  <c:v>3.113</c:v>
                </c:pt>
                <c:pt idx="13149">
                  <c:v>2.9790000000000001</c:v>
                </c:pt>
                <c:pt idx="13150">
                  <c:v>2.923</c:v>
                </c:pt>
                <c:pt idx="13151">
                  <c:v>2.77</c:v>
                </c:pt>
                <c:pt idx="13152">
                  <c:v>2.8319999999999999</c:v>
                </c:pt>
                <c:pt idx="13153">
                  <c:v>2.7229999999999999</c:v>
                </c:pt>
                <c:pt idx="13156">
                  <c:v>2.73</c:v>
                </c:pt>
                <c:pt idx="13157">
                  <c:v>2.802</c:v>
                </c:pt>
                <c:pt idx="13159">
                  <c:v>2.62</c:v>
                </c:pt>
              </c:numCache>
            </c:numRef>
          </c:val>
          <c:smooth val="0"/>
          <c:extLst>
            <c:ext xmlns:c16="http://schemas.microsoft.com/office/drawing/2014/chart" uri="{C3380CC4-5D6E-409C-BE32-E72D297353CC}">
              <c16:uniqueId val="{00000005-DF8B-4571-B498-2C4BE10632FA}"/>
            </c:ext>
          </c:extLst>
        </c:ser>
        <c:ser>
          <c:idx val="1"/>
          <c:order val="1"/>
          <c:tx>
            <c:strRef>
              <c:f>'All Spreads'!$C$1</c:f>
              <c:strCache>
                <c:ptCount val="1"/>
                <c:pt idx="0">
                  <c:v>Greece</c:v>
                </c:pt>
              </c:strCache>
            </c:strRef>
          </c:tx>
          <c:spPr>
            <a:ln w="19050" cap="rnd">
              <a:solidFill>
                <a:schemeClr val="accent2"/>
              </a:solidFill>
              <a:round/>
            </a:ln>
            <a:effectLst/>
          </c:spPr>
          <c:marker>
            <c:symbol val="none"/>
          </c:marker>
          <c:dLbls>
            <c:dLbl>
              <c:idx val="13159"/>
              <c:layout>
                <c:manualLayout>
                  <c:x val="-1.919167906667764E-16"/>
                  <c:y val="-3.382698385604975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F8B-4571-B498-2C4BE10632FA}"/>
                </c:ext>
              </c:extLst>
            </c:dLbl>
            <c:numFmt formatCode="#,##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Spreads'!$C$3:$C$13162</c:f>
              <c:numCache>
                <c:formatCode>General</c:formatCode>
                <c:ptCount val="13160"/>
                <c:pt idx="2098">
                  <c:v>23.5</c:v>
                </c:pt>
                <c:pt idx="2099">
                  <c:v>23.5</c:v>
                </c:pt>
                <c:pt idx="2100">
                  <c:v>23.5</c:v>
                </c:pt>
                <c:pt idx="2103">
                  <c:v>23.5</c:v>
                </c:pt>
                <c:pt idx="2104">
                  <c:v>23.5</c:v>
                </c:pt>
                <c:pt idx="2105">
                  <c:v>23.5</c:v>
                </c:pt>
                <c:pt idx="2106">
                  <c:v>23.5</c:v>
                </c:pt>
                <c:pt idx="2107">
                  <c:v>23.5</c:v>
                </c:pt>
                <c:pt idx="2110">
                  <c:v>23.5</c:v>
                </c:pt>
                <c:pt idx="2111">
                  <c:v>23.5</c:v>
                </c:pt>
                <c:pt idx="2112">
                  <c:v>23.5</c:v>
                </c:pt>
                <c:pt idx="2113">
                  <c:v>23.5</c:v>
                </c:pt>
                <c:pt idx="2114">
                  <c:v>23.5</c:v>
                </c:pt>
                <c:pt idx="2117">
                  <c:v>23.5</c:v>
                </c:pt>
                <c:pt idx="2118">
                  <c:v>23.5</c:v>
                </c:pt>
                <c:pt idx="2119">
                  <c:v>23.5</c:v>
                </c:pt>
                <c:pt idx="2120">
                  <c:v>23.5</c:v>
                </c:pt>
                <c:pt idx="2121">
                  <c:v>23.5</c:v>
                </c:pt>
                <c:pt idx="2124">
                  <c:v>23.5</c:v>
                </c:pt>
                <c:pt idx="2125">
                  <c:v>23.5</c:v>
                </c:pt>
                <c:pt idx="2126">
                  <c:v>23.5</c:v>
                </c:pt>
                <c:pt idx="2127">
                  <c:v>23.5</c:v>
                </c:pt>
                <c:pt idx="2128">
                  <c:v>23.5</c:v>
                </c:pt>
                <c:pt idx="2131">
                  <c:v>23.5</c:v>
                </c:pt>
                <c:pt idx="2132">
                  <c:v>23.5</c:v>
                </c:pt>
                <c:pt idx="2133">
                  <c:v>23.5</c:v>
                </c:pt>
                <c:pt idx="2134">
                  <c:v>23.5</c:v>
                </c:pt>
                <c:pt idx="2135">
                  <c:v>23.5</c:v>
                </c:pt>
                <c:pt idx="2138">
                  <c:v>23.5</c:v>
                </c:pt>
                <c:pt idx="2139">
                  <c:v>23.5</c:v>
                </c:pt>
                <c:pt idx="2140">
                  <c:v>23.5</c:v>
                </c:pt>
                <c:pt idx="2141">
                  <c:v>23.5</c:v>
                </c:pt>
                <c:pt idx="2142">
                  <c:v>23.5</c:v>
                </c:pt>
                <c:pt idx="2145">
                  <c:v>23.5</c:v>
                </c:pt>
                <c:pt idx="2146">
                  <c:v>23.5</c:v>
                </c:pt>
                <c:pt idx="2147">
                  <c:v>23.5</c:v>
                </c:pt>
                <c:pt idx="2148">
                  <c:v>23.5</c:v>
                </c:pt>
                <c:pt idx="2149">
                  <c:v>23.5</c:v>
                </c:pt>
                <c:pt idx="2152">
                  <c:v>23.5</c:v>
                </c:pt>
                <c:pt idx="2153">
                  <c:v>23.5</c:v>
                </c:pt>
                <c:pt idx="2154">
                  <c:v>23.5</c:v>
                </c:pt>
                <c:pt idx="2155">
                  <c:v>23.5</c:v>
                </c:pt>
                <c:pt idx="2156">
                  <c:v>23.5</c:v>
                </c:pt>
                <c:pt idx="2159">
                  <c:v>24</c:v>
                </c:pt>
                <c:pt idx="2160">
                  <c:v>25</c:v>
                </c:pt>
                <c:pt idx="2161">
                  <c:v>25</c:v>
                </c:pt>
                <c:pt idx="2162">
                  <c:v>25</c:v>
                </c:pt>
                <c:pt idx="2163">
                  <c:v>25</c:v>
                </c:pt>
                <c:pt idx="2166">
                  <c:v>25</c:v>
                </c:pt>
                <c:pt idx="2167">
                  <c:v>25</c:v>
                </c:pt>
                <c:pt idx="2168">
                  <c:v>25</c:v>
                </c:pt>
                <c:pt idx="2169">
                  <c:v>25</c:v>
                </c:pt>
                <c:pt idx="2170">
                  <c:v>25</c:v>
                </c:pt>
                <c:pt idx="2173">
                  <c:v>25</c:v>
                </c:pt>
                <c:pt idx="2174">
                  <c:v>25</c:v>
                </c:pt>
                <c:pt idx="2175">
                  <c:v>25</c:v>
                </c:pt>
                <c:pt idx="2176">
                  <c:v>25</c:v>
                </c:pt>
                <c:pt idx="2177">
                  <c:v>25</c:v>
                </c:pt>
                <c:pt idx="2180">
                  <c:v>25</c:v>
                </c:pt>
                <c:pt idx="2181">
                  <c:v>25</c:v>
                </c:pt>
                <c:pt idx="2182">
                  <c:v>25</c:v>
                </c:pt>
                <c:pt idx="2183">
                  <c:v>25</c:v>
                </c:pt>
                <c:pt idx="2184">
                  <c:v>25</c:v>
                </c:pt>
                <c:pt idx="2187">
                  <c:v>25</c:v>
                </c:pt>
                <c:pt idx="2188">
                  <c:v>25</c:v>
                </c:pt>
                <c:pt idx="2189">
                  <c:v>25</c:v>
                </c:pt>
                <c:pt idx="2190">
                  <c:v>24.5</c:v>
                </c:pt>
                <c:pt idx="2219">
                  <c:v>24.5</c:v>
                </c:pt>
                <c:pt idx="2233">
                  <c:v>24.5</c:v>
                </c:pt>
                <c:pt idx="2247">
                  <c:v>24.5</c:v>
                </c:pt>
                <c:pt idx="2264">
                  <c:v>24.5</c:v>
                </c:pt>
                <c:pt idx="2295">
                  <c:v>24.5</c:v>
                </c:pt>
                <c:pt idx="2310">
                  <c:v>24.25</c:v>
                </c:pt>
                <c:pt idx="2327">
                  <c:v>24</c:v>
                </c:pt>
                <c:pt idx="2341">
                  <c:v>23.75</c:v>
                </c:pt>
                <c:pt idx="2356">
                  <c:v>23.5</c:v>
                </c:pt>
                <c:pt idx="2371">
                  <c:v>23.25</c:v>
                </c:pt>
                <c:pt idx="2386">
                  <c:v>23</c:v>
                </c:pt>
                <c:pt idx="2401">
                  <c:v>22.75</c:v>
                </c:pt>
                <c:pt idx="2433">
                  <c:v>22.25</c:v>
                </c:pt>
                <c:pt idx="2448">
                  <c:v>22.25</c:v>
                </c:pt>
                <c:pt idx="2463">
                  <c:v>22.25</c:v>
                </c:pt>
                <c:pt idx="2492">
                  <c:v>22.25</c:v>
                </c:pt>
                <c:pt idx="2510">
                  <c:v>22.25</c:v>
                </c:pt>
                <c:pt idx="2525">
                  <c:v>22.25</c:v>
                </c:pt>
                <c:pt idx="2540">
                  <c:v>22.25</c:v>
                </c:pt>
                <c:pt idx="2555">
                  <c:v>22.25</c:v>
                </c:pt>
                <c:pt idx="2569">
                  <c:v>22.25</c:v>
                </c:pt>
                <c:pt idx="2586">
                  <c:v>21.75</c:v>
                </c:pt>
                <c:pt idx="2600">
                  <c:v>21.5</c:v>
                </c:pt>
                <c:pt idx="2614">
                  <c:v>21</c:v>
                </c:pt>
                <c:pt idx="2629">
                  <c:v>20.75</c:v>
                </c:pt>
                <c:pt idx="2645">
                  <c:v>20</c:v>
                </c:pt>
                <c:pt idx="2659">
                  <c:v>20</c:v>
                </c:pt>
                <c:pt idx="2674">
                  <c:v>20</c:v>
                </c:pt>
                <c:pt idx="2798">
                  <c:v>21.5</c:v>
                </c:pt>
                <c:pt idx="2828">
                  <c:v>21.5</c:v>
                </c:pt>
                <c:pt idx="2919">
                  <c:v>19</c:v>
                </c:pt>
                <c:pt idx="2951">
                  <c:v>19</c:v>
                </c:pt>
                <c:pt idx="2979">
                  <c:v>18.5</c:v>
                </c:pt>
                <c:pt idx="3010">
                  <c:v>18.25</c:v>
                </c:pt>
                <c:pt idx="3038">
                  <c:v>18</c:v>
                </c:pt>
                <c:pt idx="3057">
                  <c:v>17.75</c:v>
                </c:pt>
                <c:pt idx="3069">
                  <c:v>17.5</c:v>
                </c:pt>
                <c:pt idx="3071">
                  <c:v>17.5</c:v>
                </c:pt>
                <c:pt idx="3101">
                  <c:v>17.239999999999998</c:v>
                </c:pt>
                <c:pt idx="3163">
                  <c:v>16.190000000000001</c:v>
                </c:pt>
                <c:pt idx="3192">
                  <c:v>15.72</c:v>
                </c:pt>
                <c:pt idx="3239">
                  <c:v>15.4</c:v>
                </c:pt>
                <c:pt idx="3330">
                  <c:v>15.3</c:v>
                </c:pt>
                <c:pt idx="3358">
                  <c:v>14.9</c:v>
                </c:pt>
                <c:pt idx="3395">
                  <c:v>14.8</c:v>
                </c:pt>
                <c:pt idx="3423">
                  <c:v>14.94</c:v>
                </c:pt>
                <c:pt idx="3437">
                  <c:v>14.8</c:v>
                </c:pt>
                <c:pt idx="3454">
                  <c:v>14.95</c:v>
                </c:pt>
                <c:pt idx="3477">
                  <c:v>14.61</c:v>
                </c:pt>
                <c:pt idx="3512">
                  <c:v>14.46</c:v>
                </c:pt>
                <c:pt idx="3582">
                  <c:v>14</c:v>
                </c:pt>
                <c:pt idx="3616">
                  <c:v>13.36</c:v>
                </c:pt>
                <c:pt idx="3647">
                  <c:v>12.42</c:v>
                </c:pt>
                <c:pt idx="3679">
                  <c:v>12.29</c:v>
                </c:pt>
                <c:pt idx="3731">
                  <c:v>9.36</c:v>
                </c:pt>
                <c:pt idx="3734">
                  <c:v>9.4</c:v>
                </c:pt>
                <c:pt idx="3736">
                  <c:v>10</c:v>
                </c:pt>
                <c:pt idx="3737">
                  <c:v>9.3000000000000007</c:v>
                </c:pt>
                <c:pt idx="3738">
                  <c:v>9.31</c:v>
                </c:pt>
                <c:pt idx="3741">
                  <c:v>9.32</c:v>
                </c:pt>
                <c:pt idx="3742">
                  <c:v>9.33</c:v>
                </c:pt>
                <c:pt idx="3743">
                  <c:v>9.33</c:v>
                </c:pt>
                <c:pt idx="3744">
                  <c:v>9.3800000000000008</c:v>
                </c:pt>
                <c:pt idx="3745">
                  <c:v>9.35</c:v>
                </c:pt>
                <c:pt idx="3748">
                  <c:v>9.36</c:v>
                </c:pt>
                <c:pt idx="3749">
                  <c:v>9.36</c:v>
                </c:pt>
                <c:pt idx="3750">
                  <c:v>9.3699999999999992</c:v>
                </c:pt>
                <c:pt idx="3751">
                  <c:v>9.36</c:v>
                </c:pt>
                <c:pt idx="3752">
                  <c:v>9.36</c:v>
                </c:pt>
                <c:pt idx="3755">
                  <c:v>9.33</c:v>
                </c:pt>
                <c:pt idx="3756">
                  <c:v>9.32</c:v>
                </c:pt>
                <c:pt idx="3757">
                  <c:v>9.34</c:v>
                </c:pt>
                <c:pt idx="3758">
                  <c:v>9.34</c:v>
                </c:pt>
                <c:pt idx="3759">
                  <c:v>9.34</c:v>
                </c:pt>
                <c:pt idx="3762">
                  <c:v>9.32</c:v>
                </c:pt>
                <c:pt idx="3763">
                  <c:v>9.2899999999999991</c:v>
                </c:pt>
                <c:pt idx="3764">
                  <c:v>9.2799999999999994</c:v>
                </c:pt>
                <c:pt idx="3765">
                  <c:v>9.27</c:v>
                </c:pt>
                <c:pt idx="3770">
                  <c:v>9.27</c:v>
                </c:pt>
                <c:pt idx="3771">
                  <c:v>9.25</c:v>
                </c:pt>
                <c:pt idx="3773">
                  <c:v>9.25</c:v>
                </c:pt>
                <c:pt idx="3776">
                  <c:v>9.23</c:v>
                </c:pt>
                <c:pt idx="3777">
                  <c:v>9.2200000000000006</c:v>
                </c:pt>
                <c:pt idx="3778">
                  <c:v>9.17</c:v>
                </c:pt>
                <c:pt idx="3779">
                  <c:v>9.1300000000000008</c:v>
                </c:pt>
                <c:pt idx="3780">
                  <c:v>9.07</c:v>
                </c:pt>
                <c:pt idx="3783">
                  <c:v>9.0299999999999994</c:v>
                </c:pt>
                <c:pt idx="3784">
                  <c:v>8.99</c:v>
                </c:pt>
                <c:pt idx="3785">
                  <c:v>8.8000000000000007</c:v>
                </c:pt>
                <c:pt idx="3786">
                  <c:v>8.8000000000000007</c:v>
                </c:pt>
                <c:pt idx="3787">
                  <c:v>8.81</c:v>
                </c:pt>
                <c:pt idx="3790">
                  <c:v>8.7100000000000009</c:v>
                </c:pt>
                <c:pt idx="3791">
                  <c:v>8.6999999999999993</c:v>
                </c:pt>
                <c:pt idx="3792">
                  <c:v>8.68</c:v>
                </c:pt>
                <c:pt idx="3793">
                  <c:v>8.68</c:v>
                </c:pt>
                <c:pt idx="3794">
                  <c:v>8.82</c:v>
                </c:pt>
                <c:pt idx="3797">
                  <c:v>8.81</c:v>
                </c:pt>
                <c:pt idx="3798">
                  <c:v>8.83</c:v>
                </c:pt>
                <c:pt idx="3799">
                  <c:v>8.85</c:v>
                </c:pt>
                <c:pt idx="3800">
                  <c:v>8.9499999999999993</c:v>
                </c:pt>
                <c:pt idx="3801">
                  <c:v>8.84</c:v>
                </c:pt>
                <c:pt idx="3822">
                  <c:v>9.1</c:v>
                </c:pt>
                <c:pt idx="3825">
                  <c:v>9.1300000000000008</c:v>
                </c:pt>
                <c:pt idx="3826">
                  <c:v>9.14</c:v>
                </c:pt>
                <c:pt idx="3827">
                  <c:v>9.16</c:v>
                </c:pt>
                <c:pt idx="3828">
                  <c:v>9.17</c:v>
                </c:pt>
                <c:pt idx="3829">
                  <c:v>9.19</c:v>
                </c:pt>
                <c:pt idx="3832">
                  <c:v>9.17</c:v>
                </c:pt>
                <c:pt idx="3833">
                  <c:v>9.17</c:v>
                </c:pt>
                <c:pt idx="3834">
                  <c:v>9.1999999999999993</c:v>
                </c:pt>
                <c:pt idx="3835">
                  <c:v>9.2200000000000006</c:v>
                </c:pt>
                <c:pt idx="3836">
                  <c:v>9.15</c:v>
                </c:pt>
                <c:pt idx="3839">
                  <c:v>9.17</c:v>
                </c:pt>
                <c:pt idx="3840">
                  <c:v>9.17</c:v>
                </c:pt>
                <c:pt idx="3841">
                  <c:v>9.19</c:v>
                </c:pt>
                <c:pt idx="3842">
                  <c:v>9.18</c:v>
                </c:pt>
                <c:pt idx="3843">
                  <c:v>9.31</c:v>
                </c:pt>
                <c:pt idx="3846">
                  <c:v>9.43</c:v>
                </c:pt>
                <c:pt idx="3847">
                  <c:v>9.27</c:v>
                </c:pt>
                <c:pt idx="3848">
                  <c:v>9.6</c:v>
                </c:pt>
                <c:pt idx="3849">
                  <c:v>9.59</c:v>
                </c:pt>
                <c:pt idx="3850">
                  <c:v>9.6</c:v>
                </c:pt>
                <c:pt idx="3853">
                  <c:v>9.67</c:v>
                </c:pt>
                <c:pt idx="3854">
                  <c:v>9.68</c:v>
                </c:pt>
                <c:pt idx="3855">
                  <c:v>9.66</c:v>
                </c:pt>
                <c:pt idx="3856">
                  <c:v>9.58</c:v>
                </c:pt>
                <c:pt idx="3857">
                  <c:v>9.57</c:v>
                </c:pt>
                <c:pt idx="3860">
                  <c:v>9.6</c:v>
                </c:pt>
                <c:pt idx="3861">
                  <c:v>9.6</c:v>
                </c:pt>
                <c:pt idx="3862">
                  <c:v>9.57</c:v>
                </c:pt>
                <c:pt idx="3863">
                  <c:v>9.5399999999999991</c:v>
                </c:pt>
                <c:pt idx="3864">
                  <c:v>9.5500000000000007</c:v>
                </c:pt>
                <c:pt idx="3867">
                  <c:v>9.5500000000000007</c:v>
                </c:pt>
                <c:pt idx="3868">
                  <c:v>9.6199999999999992</c:v>
                </c:pt>
                <c:pt idx="3869">
                  <c:v>9.64</c:v>
                </c:pt>
                <c:pt idx="3870">
                  <c:v>9.65</c:v>
                </c:pt>
                <c:pt idx="3871">
                  <c:v>9.66</c:v>
                </c:pt>
                <c:pt idx="3874">
                  <c:v>9.66</c:v>
                </c:pt>
                <c:pt idx="3875">
                  <c:v>9.66</c:v>
                </c:pt>
                <c:pt idx="3876">
                  <c:v>9.66</c:v>
                </c:pt>
                <c:pt idx="3877">
                  <c:v>9.66</c:v>
                </c:pt>
                <c:pt idx="3881">
                  <c:v>9.67</c:v>
                </c:pt>
                <c:pt idx="3882">
                  <c:v>9.6300000000000008</c:v>
                </c:pt>
                <c:pt idx="3883">
                  <c:v>9.6300000000000008</c:v>
                </c:pt>
                <c:pt idx="3884">
                  <c:v>9.6199999999999992</c:v>
                </c:pt>
                <c:pt idx="3885">
                  <c:v>9.6199999999999992</c:v>
                </c:pt>
                <c:pt idx="3888">
                  <c:v>9.6300000000000008</c:v>
                </c:pt>
                <c:pt idx="3889">
                  <c:v>9.6199999999999992</c:v>
                </c:pt>
                <c:pt idx="3890">
                  <c:v>9.6199999999999992</c:v>
                </c:pt>
                <c:pt idx="3891">
                  <c:v>9.59</c:v>
                </c:pt>
                <c:pt idx="3892">
                  <c:v>9.56</c:v>
                </c:pt>
                <c:pt idx="3895">
                  <c:v>9.57</c:v>
                </c:pt>
                <c:pt idx="3896">
                  <c:v>9.56</c:v>
                </c:pt>
                <c:pt idx="3897">
                  <c:v>9.52</c:v>
                </c:pt>
                <c:pt idx="3898">
                  <c:v>9.51</c:v>
                </c:pt>
                <c:pt idx="3899">
                  <c:v>9.52</c:v>
                </c:pt>
                <c:pt idx="3902">
                  <c:v>9.4499999999999993</c:v>
                </c:pt>
                <c:pt idx="3903">
                  <c:v>9.4700000000000006</c:v>
                </c:pt>
                <c:pt idx="3904">
                  <c:v>9.5299999999999994</c:v>
                </c:pt>
                <c:pt idx="3905">
                  <c:v>9.5399999999999991</c:v>
                </c:pt>
                <c:pt idx="3906">
                  <c:v>9.52</c:v>
                </c:pt>
                <c:pt idx="3909">
                  <c:v>9.5500000000000007</c:v>
                </c:pt>
                <c:pt idx="3910">
                  <c:v>9.57</c:v>
                </c:pt>
                <c:pt idx="3911">
                  <c:v>9.6</c:v>
                </c:pt>
                <c:pt idx="3912">
                  <c:v>9.2799999999999994</c:v>
                </c:pt>
                <c:pt idx="3913">
                  <c:v>9.2799999999999994</c:v>
                </c:pt>
                <c:pt idx="3916">
                  <c:v>9.2799999999999994</c:v>
                </c:pt>
                <c:pt idx="3917">
                  <c:v>9.23</c:v>
                </c:pt>
                <c:pt idx="3918">
                  <c:v>9.2799999999999994</c:v>
                </c:pt>
                <c:pt idx="3919">
                  <c:v>9.31</c:v>
                </c:pt>
                <c:pt idx="3920">
                  <c:v>9.31</c:v>
                </c:pt>
                <c:pt idx="3923">
                  <c:v>9.27</c:v>
                </c:pt>
                <c:pt idx="3924">
                  <c:v>9.24</c:v>
                </c:pt>
                <c:pt idx="3925">
                  <c:v>9.2799999999999994</c:v>
                </c:pt>
                <c:pt idx="3926">
                  <c:v>9.25</c:v>
                </c:pt>
                <c:pt idx="3927">
                  <c:v>9.17</c:v>
                </c:pt>
                <c:pt idx="3930">
                  <c:v>9.17</c:v>
                </c:pt>
                <c:pt idx="3931">
                  <c:v>9.15</c:v>
                </c:pt>
                <c:pt idx="3932">
                  <c:v>9.11</c:v>
                </c:pt>
                <c:pt idx="3933">
                  <c:v>9.11</c:v>
                </c:pt>
                <c:pt idx="3934">
                  <c:v>9.15</c:v>
                </c:pt>
                <c:pt idx="3937">
                  <c:v>9.09</c:v>
                </c:pt>
                <c:pt idx="3938">
                  <c:v>9.11</c:v>
                </c:pt>
                <c:pt idx="3939">
                  <c:v>9.1</c:v>
                </c:pt>
                <c:pt idx="3940">
                  <c:v>9.11</c:v>
                </c:pt>
                <c:pt idx="3941">
                  <c:v>9.06</c:v>
                </c:pt>
                <c:pt idx="3944">
                  <c:v>9.07</c:v>
                </c:pt>
                <c:pt idx="3945">
                  <c:v>9.09</c:v>
                </c:pt>
                <c:pt idx="3946">
                  <c:v>9.09</c:v>
                </c:pt>
                <c:pt idx="3947">
                  <c:v>9.14</c:v>
                </c:pt>
                <c:pt idx="3948">
                  <c:v>9.25</c:v>
                </c:pt>
                <c:pt idx="3951">
                  <c:v>9.26</c:v>
                </c:pt>
                <c:pt idx="3953">
                  <c:v>9.35</c:v>
                </c:pt>
                <c:pt idx="3954">
                  <c:v>10</c:v>
                </c:pt>
                <c:pt idx="3955">
                  <c:v>11.43</c:v>
                </c:pt>
                <c:pt idx="3958">
                  <c:v>11.14</c:v>
                </c:pt>
                <c:pt idx="3959">
                  <c:v>10.48</c:v>
                </c:pt>
                <c:pt idx="3960">
                  <c:v>10.95</c:v>
                </c:pt>
                <c:pt idx="3961">
                  <c:v>11.43</c:v>
                </c:pt>
                <c:pt idx="3962">
                  <c:v>11.19</c:v>
                </c:pt>
                <c:pt idx="3965">
                  <c:v>11.04</c:v>
                </c:pt>
                <c:pt idx="3966">
                  <c:v>10.67</c:v>
                </c:pt>
                <c:pt idx="3967">
                  <c:v>10.76</c:v>
                </c:pt>
                <c:pt idx="3968">
                  <c:v>10.85</c:v>
                </c:pt>
                <c:pt idx="3969">
                  <c:v>10.86</c:v>
                </c:pt>
                <c:pt idx="3972">
                  <c:v>10.67</c:v>
                </c:pt>
                <c:pt idx="3973">
                  <c:v>10.81</c:v>
                </c:pt>
                <c:pt idx="3974">
                  <c:v>11</c:v>
                </c:pt>
                <c:pt idx="3975">
                  <c:v>10.76</c:v>
                </c:pt>
                <c:pt idx="3976">
                  <c:v>10.69</c:v>
                </c:pt>
                <c:pt idx="3979">
                  <c:v>10.75</c:v>
                </c:pt>
                <c:pt idx="3980">
                  <c:v>10.4</c:v>
                </c:pt>
                <c:pt idx="3981">
                  <c:v>10.3</c:v>
                </c:pt>
                <c:pt idx="3982">
                  <c:v>10.220000000000001</c:v>
                </c:pt>
                <c:pt idx="3983">
                  <c:v>10.31</c:v>
                </c:pt>
                <c:pt idx="3986">
                  <c:v>10.49</c:v>
                </c:pt>
                <c:pt idx="3987">
                  <c:v>10.17</c:v>
                </c:pt>
                <c:pt idx="3988">
                  <c:v>10.220000000000001</c:v>
                </c:pt>
                <c:pt idx="3989">
                  <c:v>10.31</c:v>
                </c:pt>
                <c:pt idx="3990">
                  <c:v>10.33</c:v>
                </c:pt>
                <c:pt idx="3993">
                  <c:v>10.29</c:v>
                </c:pt>
                <c:pt idx="3994">
                  <c:v>10.55</c:v>
                </c:pt>
                <c:pt idx="3995">
                  <c:v>10.53</c:v>
                </c:pt>
                <c:pt idx="3996">
                  <c:v>10.130000000000001</c:v>
                </c:pt>
                <c:pt idx="3997">
                  <c:v>10.4</c:v>
                </c:pt>
                <c:pt idx="4000">
                  <c:v>10.87</c:v>
                </c:pt>
                <c:pt idx="4001">
                  <c:v>10.33</c:v>
                </c:pt>
                <c:pt idx="4002">
                  <c:v>10.52</c:v>
                </c:pt>
                <c:pt idx="4003">
                  <c:v>10.33</c:v>
                </c:pt>
                <c:pt idx="4004">
                  <c:v>10.48</c:v>
                </c:pt>
                <c:pt idx="4007">
                  <c:v>10.68</c:v>
                </c:pt>
                <c:pt idx="4008">
                  <c:v>10.63</c:v>
                </c:pt>
                <c:pt idx="4009">
                  <c:v>10.68</c:v>
                </c:pt>
                <c:pt idx="4014">
                  <c:v>10.77</c:v>
                </c:pt>
                <c:pt idx="4015">
                  <c:v>10.72</c:v>
                </c:pt>
                <c:pt idx="4016">
                  <c:v>10.66</c:v>
                </c:pt>
                <c:pt idx="4018">
                  <c:v>10.62</c:v>
                </c:pt>
                <c:pt idx="4021">
                  <c:v>10.64</c:v>
                </c:pt>
                <c:pt idx="4023">
                  <c:v>10.78</c:v>
                </c:pt>
                <c:pt idx="4024">
                  <c:v>10.83</c:v>
                </c:pt>
                <c:pt idx="4025">
                  <c:v>11.07</c:v>
                </c:pt>
                <c:pt idx="4028">
                  <c:v>11.07</c:v>
                </c:pt>
                <c:pt idx="4029">
                  <c:v>11.07</c:v>
                </c:pt>
                <c:pt idx="4030">
                  <c:v>10.87</c:v>
                </c:pt>
                <c:pt idx="4031">
                  <c:v>11.07</c:v>
                </c:pt>
                <c:pt idx="4032">
                  <c:v>11.07</c:v>
                </c:pt>
                <c:pt idx="4035">
                  <c:v>11.1</c:v>
                </c:pt>
                <c:pt idx="4036">
                  <c:v>11.1</c:v>
                </c:pt>
                <c:pt idx="4037">
                  <c:v>11.12</c:v>
                </c:pt>
                <c:pt idx="4038">
                  <c:v>11.17</c:v>
                </c:pt>
                <c:pt idx="4039">
                  <c:v>11.07</c:v>
                </c:pt>
                <c:pt idx="4042">
                  <c:v>11.12</c:v>
                </c:pt>
                <c:pt idx="4043">
                  <c:v>11.31</c:v>
                </c:pt>
                <c:pt idx="4044">
                  <c:v>11.22</c:v>
                </c:pt>
                <c:pt idx="4045">
                  <c:v>11.15</c:v>
                </c:pt>
                <c:pt idx="4046">
                  <c:v>11.15</c:v>
                </c:pt>
                <c:pt idx="4049">
                  <c:v>11.27</c:v>
                </c:pt>
                <c:pt idx="4050">
                  <c:v>11.18</c:v>
                </c:pt>
                <c:pt idx="4051">
                  <c:v>11.28</c:v>
                </c:pt>
                <c:pt idx="4052">
                  <c:v>11.35</c:v>
                </c:pt>
                <c:pt idx="4053">
                  <c:v>10.89</c:v>
                </c:pt>
                <c:pt idx="4056">
                  <c:v>11.18</c:v>
                </c:pt>
                <c:pt idx="4057">
                  <c:v>11.24</c:v>
                </c:pt>
                <c:pt idx="4058">
                  <c:v>11.08</c:v>
                </c:pt>
                <c:pt idx="4059">
                  <c:v>10.99</c:v>
                </c:pt>
                <c:pt idx="4060">
                  <c:v>10.99</c:v>
                </c:pt>
                <c:pt idx="4063">
                  <c:v>10.89</c:v>
                </c:pt>
                <c:pt idx="4064">
                  <c:v>11.09</c:v>
                </c:pt>
                <c:pt idx="4065">
                  <c:v>11.07</c:v>
                </c:pt>
                <c:pt idx="4066">
                  <c:v>11.09</c:v>
                </c:pt>
                <c:pt idx="4067">
                  <c:v>10.8</c:v>
                </c:pt>
                <c:pt idx="4070">
                  <c:v>10.9</c:v>
                </c:pt>
                <c:pt idx="4071">
                  <c:v>10.9</c:v>
                </c:pt>
                <c:pt idx="4072">
                  <c:v>10.92</c:v>
                </c:pt>
                <c:pt idx="4073">
                  <c:v>10.99</c:v>
                </c:pt>
                <c:pt idx="4074">
                  <c:v>10.61</c:v>
                </c:pt>
                <c:pt idx="4078">
                  <c:v>10.62</c:v>
                </c:pt>
                <c:pt idx="4079">
                  <c:v>10.88</c:v>
                </c:pt>
                <c:pt idx="4080">
                  <c:v>10.52</c:v>
                </c:pt>
                <c:pt idx="4081">
                  <c:v>10.52</c:v>
                </c:pt>
                <c:pt idx="4084">
                  <c:v>10.3</c:v>
                </c:pt>
                <c:pt idx="4085">
                  <c:v>10.08</c:v>
                </c:pt>
                <c:pt idx="4086">
                  <c:v>10.25</c:v>
                </c:pt>
                <c:pt idx="4087">
                  <c:v>10.32</c:v>
                </c:pt>
                <c:pt idx="4088">
                  <c:v>10.34</c:v>
                </c:pt>
                <c:pt idx="4091">
                  <c:v>8.9499999999999993</c:v>
                </c:pt>
                <c:pt idx="4092">
                  <c:v>8.4700000000000006</c:v>
                </c:pt>
                <c:pt idx="4093">
                  <c:v>8.31</c:v>
                </c:pt>
                <c:pt idx="4094">
                  <c:v>8.1999999999999993</c:v>
                </c:pt>
                <c:pt idx="4095">
                  <c:v>8.42</c:v>
                </c:pt>
                <c:pt idx="4098">
                  <c:v>8.31</c:v>
                </c:pt>
                <c:pt idx="4099">
                  <c:v>8.19</c:v>
                </c:pt>
                <c:pt idx="4101">
                  <c:v>8.16</c:v>
                </c:pt>
                <c:pt idx="4102">
                  <c:v>8.16</c:v>
                </c:pt>
                <c:pt idx="4105">
                  <c:v>8.16</c:v>
                </c:pt>
                <c:pt idx="4106">
                  <c:v>8.17</c:v>
                </c:pt>
                <c:pt idx="4107">
                  <c:v>8.3000000000000007</c:v>
                </c:pt>
                <c:pt idx="4108">
                  <c:v>8.1</c:v>
                </c:pt>
                <c:pt idx="4109">
                  <c:v>8.1</c:v>
                </c:pt>
                <c:pt idx="4112">
                  <c:v>8.1199999999999992</c:v>
                </c:pt>
                <c:pt idx="4113">
                  <c:v>8.17</c:v>
                </c:pt>
                <c:pt idx="4114">
                  <c:v>8.16</c:v>
                </c:pt>
                <c:pt idx="4115">
                  <c:v>8.16</c:v>
                </c:pt>
                <c:pt idx="4116">
                  <c:v>8.15</c:v>
                </c:pt>
                <c:pt idx="4119">
                  <c:v>8.1999999999999993</c:v>
                </c:pt>
                <c:pt idx="4120">
                  <c:v>8.14</c:v>
                </c:pt>
                <c:pt idx="4121">
                  <c:v>8.14</c:v>
                </c:pt>
                <c:pt idx="4122">
                  <c:v>8.16</c:v>
                </c:pt>
                <c:pt idx="4127">
                  <c:v>8.1300000000000008</c:v>
                </c:pt>
                <c:pt idx="4128">
                  <c:v>8.11</c:v>
                </c:pt>
                <c:pt idx="4129">
                  <c:v>8.07</c:v>
                </c:pt>
                <c:pt idx="4130">
                  <c:v>7.98</c:v>
                </c:pt>
                <c:pt idx="4133">
                  <c:v>7.97</c:v>
                </c:pt>
                <c:pt idx="4134">
                  <c:v>8.08</c:v>
                </c:pt>
                <c:pt idx="4135">
                  <c:v>8.0399999999999991</c:v>
                </c:pt>
                <c:pt idx="4136">
                  <c:v>7.89</c:v>
                </c:pt>
                <c:pt idx="4140">
                  <c:v>7.81</c:v>
                </c:pt>
                <c:pt idx="4141">
                  <c:v>7.75</c:v>
                </c:pt>
                <c:pt idx="4142">
                  <c:v>7.79</c:v>
                </c:pt>
                <c:pt idx="4143">
                  <c:v>7.81</c:v>
                </c:pt>
                <c:pt idx="4144">
                  <c:v>7.88</c:v>
                </c:pt>
                <c:pt idx="4147">
                  <c:v>7.88</c:v>
                </c:pt>
                <c:pt idx="4148">
                  <c:v>7.98</c:v>
                </c:pt>
                <c:pt idx="4149">
                  <c:v>7.98</c:v>
                </c:pt>
                <c:pt idx="4150">
                  <c:v>7.97</c:v>
                </c:pt>
                <c:pt idx="4151">
                  <c:v>7.92</c:v>
                </c:pt>
                <c:pt idx="4154">
                  <c:v>7.9</c:v>
                </c:pt>
                <c:pt idx="4155">
                  <c:v>7.92</c:v>
                </c:pt>
                <c:pt idx="4156">
                  <c:v>7.9</c:v>
                </c:pt>
                <c:pt idx="4157">
                  <c:v>7.87</c:v>
                </c:pt>
                <c:pt idx="4158">
                  <c:v>7.8</c:v>
                </c:pt>
                <c:pt idx="4161">
                  <c:v>7.75</c:v>
                </c:pt>
                <c:pt idx="4162">
                  <c:v>7.74</c:v>
                </c:pt>
                <c:pt idx="4163">
                  <c:v>7.82</c:v>
                </c:pt>
                <c:pt idx="4164">
                  <c:v>7.76</c:v>
                </c:pt>
                <c:pt idx="4165">
                  <c:v>7.78</c:v>
                </c:pt>
                <c:pt idx="4168">
                  <c:v>7.76</c:v>
                </c:pt>
                <c:pt idx="4169">
                  <c:v>7.75</c:v>
                </c:pt>
                <c:pt idx="4170">
                  <c:v>7.73</c:v>
                </c:pt>
                <c:pt idx="4171">
                  <c:v>7.74</c:v>
                </c:pt>
                <c:pt idx="4172">
                  <c:v>7.74</c:v>
                </c:pt>
                <c:pt idx="4176">
                  <c:v>7.73</c:v>
                </c:pt>
                <c:pt idx="4177">
                  <c:v>7.73</c:v>
                </c:pt>
                <c:pt idx="4178">
                  <c:v>7.68</c:v>
                </c:pt>
                <c:pt idx="4179">
                  <c:v>7.69</c:v>
                </c:pt>
                <c:pt idx="4182">
                  <c:v>7.7</c:v>
                </c:pt>
                <c:pt idx="4183">
                  <c:v>7.68</c:v>
                </c:pt>
                <c:pt idx="4184">
                  <c:v>7.72</c:v>
                </c:pt>
                <c:pt idx="4185">
                  <c:v>7.71</c:v>
                </c:pt>
                <c:pt idx="4186">
                  <c:v>7.78</c:v>
                </c:pt>
                <c:pt idx="4189">
                  <c:v>7.72</c:v>
                </c:pt>
                <c:pt idx="4190">
                  <c:v>7.74</c:v>
                </c:pt>
                <c:pt idx="4191">
                  <c:v>7.78</c:v>
                </c:pt>
                <c:pt idx="4192">
                  <c:v>7.79</c:v>
                </c:pt>
                <c:pt idx="4193">
                  <c:v>7.78</c:v>
                </c:pt>
                <c:pt idx="4196">
                  <c:v>7.78</c:v>
                </c:pt>
                <c:pt idx="4197">
                  <c:v>7.8</c:v>
                </c:pt>
                <c:pt idx="4198">
                  <c:v>7.82</c:v>
                </c:pt>
                <c:pt idx="4199">
                  <c:v>7.87</c:v>
                </c:pt>
                <c:pt idx="4200">
                  <c:v>7.9</c:v>
                </c:pt>
                <c:pt idx="4203">
                  <c:v>7.92</c:v>
                </c:pt>
                <c:pt idx="4204">
                  <c:v>7.76</c:v>
                </c:pt>
                <c:pt idx="4205">
                  <c:v>7.69</c:v>
                </c:pt>
                <c:pt idx="4206">
                  <c:v>7.68</c:v>
                </c:pt>
                <c:pt idx="4207">
                  <c:v>7.69</c:v>
                </c:pt>
                <c:pt idx="4210">
                  <c:v>7.65</c:v>
                </c:pt>
                <c:pt idx="4211">
                  <c:v>7.63</c:v>
                </c:pt>
                <c:pt idx="4212">
                  <c:v>7.65</c:v>
                </c:pt>
                <c:pt idx="4213">
                  <c:v>7.65</c:v>
                </c:pt>
                <c:pt idx="4214">
                  <c:v>7.67</c:v>
                </c:pt>
                <c:pt idx="4217">
                  <c:v>7.58</c:v>
                </c:pt>
                <c:pt idx="4218">
                  <c:v>7.63</c:v>
                </c:pt>
                <c:pt idx="4219">
                  <c:v>7.63</c:v>
                </c:pt>
                <c:pt idx="4220">
                  <c:v>7.61</c:v>
                </c:pt>
                <c:pt idx="4221">
                  <c:v>7.61</c:v>
                </c:pt>
                <c:pt idx="4224">
                  <c:v>7.62</c:v>
                </c:pt>
                <c:pt idx="4225">
                  <c:v>7.6</c:v>
                </c:pt>
                <c:pt idx="4226">
                  <c:v>7.58</c:v>
                </c:pt>
                <c:pt idx="4227">
                  <c:v>7.55</c:v>
                </c:pt>
                <c:pt idx="4228">
                  <c:v>7.56</c:v>
                </c:pt>
                <c:pt idx="4231">
                  <c:v>7.49</c:v>
                </c:pt>
                <c:pt idx="4232">
                  <c:v>7.5</c:v>
                </c:pt>
                <c:pt idx="4233">
                  <c:v>7.48</c:v>
                </c:pt>
                <c:pt idx="4234">
                  <c:v>7.46</c:v>
                </c:pt>
                <c:pt idx="4235">
                  <c:v>7.37</c:v>
                </c:pt>
                <c:pt idx="4238">
                  <c:v>7.34</c:v>
                </c:pt>
                <c:pt idx="4239">
                  <c:v>7.3</c:v>
                </c:pt>
                <c:pt idx="4240">
                  <c:v>7.31</c:v>
                </c:pt>
                <c:pt idx="4241">
                  <c:v>7.41</c:v>
                </c:pt>
                <c:pt idx="4242">
                  <c:v>7.52</c:v>
                </c:pt>
                <c:pt idx="4245">
                  <c:v>7.4</c:v>
                </c:pt>
                <c:pt idx="4246">
                  <c:v>7.37</c:v>
                </c:pt>
                <c:pt idx="4247">
                  <c:v>7.29</c:v>
                </c:pt>
                <c:pt idx="4248">
                  <c:v>7.33</c:v>
                </c:pt>
                <c:pt idx="4249">
                  <c:v>7.4</c:v>
                </c:pt>
                <c:pt idx="4252">
                  <c:v>7.52</c:v>
                </c:pt>
                <c:pt idx="4253">
                  <c:v>7.59</c:v>
                </c:pt>
                <c:pt idx="4254">
                  <c:v>7.72</c:v>
                </c:pt>
                <c:pt idx="4255">
                  <c:v>8.01</c:v>
                </c:pt>
                <c:pt idx="4256">
                  <c:v>8.43</c:v>
                </c:pt>
                <c:pt idx="4259">
                  <c:v>8.41</c:v>
                </c:pt>
                <c:pt idx="4260">
                  <c:v>8.51</c:v>
                </c:pt>
                <c:pt idx="4261">
                  <c:v>8.17</c:v>
                </c:pt>
                <c:pt idx="4262">
                  <c:v>8.16</c:v>
                </c:pt>
                <c:pt idx="4263">
                  <c:v>8.1999999999999993</c:v>
                </c:pt>
                <c:pt idx="4266">
                  <c:v>8.31</c:v>
                </c:pt>
                <c:pt idx="4267">
                  <c:v>8.23</c:v>
                </c:pt>
                <c:pt idx="4268">
                  <c:v>8.17</c:v>
                </c:pt>
                <c:pt idx="4269">
                  <c:v>8.25</c:v>
                </c:pt>
                <c:pt idx="4270">
                  <c:v>8.41</c:v>
                </c:pt>
                <c:pt idx="4273">
                  <c:v>8.25</c:v>
                </c:pt>
                <c:pt idx="4274">
                  <c:v>8.2799999999999994</c:v>
                </c:pt>
                <c:pt idx="4275">
                  <c:v>8.2100000000000009</c:v>
                </c:pt>
                <c:pt idx="4276">
                  <c:v>8.2100000000000009</c:v>
                </c:pt>
                <c:pt idx="4277">
                  <c:v>8.2100000000000009</c:v>
                </c:pt>
                <c:pt idx="4280">
                  <c:v>8.27</c:v>
                </c:pt>
                <c:pt idx="4281">
                  <c:v>8.26</c:v>
                </c:pt>
                <c:pt idx="4282">
                  <c:v>8.24</c:v>
                </c:pt>
                <c:pt idx="4283">
                  <c:v>8.18</c:v>
                </c:pt>
                <c:pt idx="4284">
                  <c:v>8.24</c:v>
                </c:pt>
                <c:pt idx="4287">
                  <c:v>8.2899999999999991</c:v>
                </c:pt>
                <c:pt idx="4288">
                  <c:v>8.27</c:v>
                </c:pt>
                <c:pt idx="4289">
                  <c:v>8.27</c:v>
                </c:pt>
                <c:pt idx="4290">
                  <c:v>8.2899999999999991</c:v>
                </c:pt>
                <c:pt idx="4291">
                  <c:v>8.42</c:v>
                </c:pt>
                <c:pt idx="4294">
                  <c:v>8.4</c:v>
                </c:pt>
                <c:pt idx="4295">
                  <c:v>8.43</c:v>
                </c:pt>
                <c:pt idx="4296">
                  <c:v>8.44</c:v>
                </c:pt>
                <c:pt idx="4297">
                  <c:v>8.59</c:v>
                </c:pt>
                <c:pt idx="4298">
                  <c:v>8.8000000000000007</c:v>
                </c:pt>
                <c:pt idx="4301">
                  <c:v>8.84</c:v>
                </c:pt>
                <c:pt idx="4302">
                  <c:v>8.75</c:v>
                </c:pt>
                <c:pt idx="4303">
                  <c:v>8.7899999999999991</c:v>
                </c:pt>
                <c:pt idx="4304">
                  <c:v>8.7100000000000009</c:v>
                </c:pt>
                <c:pt idx="4305">
                  <c:v>8.6300000000000008</c:v>
                </c:pt>
                <c:pt idx="4308">
                  <c:v>8.66</c:v>
                </c:pt>
                <c:pt idx="4309">
                  <c:v>8.6</c:v>
                </c:pt>
                <c:pt idx="4310">
                  <c:v>8.5</c:v>
                </c:pt>
                <c:pt idx="4311">
                  <c:v>8.34</c:v>
                </c:pt>
                <c:pt idx="4312">
                  <c:v>8.2200000000000006</c:v>
                </c:pt>
                <c:pt idx="4315">
                  <c:v>8.11</c:v>
                </c:pt>
                <c:pt idx="4316">
                  <c:v>8.06</c:v>
                </c:pt>
                <c:pt idx="4318">
                  <c:v>7.96</c:v>
                </c:pt>
                <c:pt idx="4319">
                  <c:v>7.94</c:v>
                </c:pt>
                <c:pt idx="4322">
                  <c:v>7.76</c:v>
                </c:pt>
                <c:pt idx="4323">
                  <c:v>7.79</c:v>
                </c:pt>
                <c:pt idx="4324">
                  <c:v>7.82</c:v>
                </c:pt>
                <c:pt idx="4325">
                  <c:v>7.87</c:v>
                </c:pt>
                <c:pt idx="4326">
                  <c:v>7.85</c:v>
                </c:pt>
                <c:pt idx="4329">
                  <c:v>7.77</c:v>
                </c:pt>
                <c:pt idx="4330">
                  <c:v>7.78</c:v>
                </c:pt>
                <c:pt idx="4331">
                  <c:v>7.76</c:v>
                </c:pt>
                <c:pt idx="4332">
                  <c:v>7.74</c:v>
                </c:pt>
                <c:pt idx="4333">
                  <c:v>7.59</c:v>
                </c:pt>
                <c:pt idx="4336">
                  <c:v>7.55</c:v>
                </c:pt>
                <c:pt idx="4337">
                  <c:v>7.58</c:v>
                </c:pt>
                <c:pt idx="4338">
                  <c:v>7.53</c:v>
                </c:pt>
                <c:pt idx="4339">
                  <c:v>7.49</c:v>
                </c:pt>
                <c:pt idx="4340">
                  <c:v>7.51</c:v>
                </c:pt>
                <c:pt idx="4343">
                  <c:v>7.52</c:v>
                </c:pt>
                <c:pt idx="4344">
                  <c:v>7.56</c:v>
                </c:pt>
                <c:pt idx="4345">
                  <c:v>7.52</c:v>
                </c:pt>
                <c:pt idx="4346">
                  <c:v>7.52</c:v>
                </c:pt>
                <c:pt idx="4347">
                  <c:v>7.54</c:v>
                </c:pt>
                <c:pt idx="4350">
                  <c:v>7.54</c:v>
                </c:pt>
                <c:pt idx="4351">
                  <c:v>7.58</c:v>
                </c:pt>
                <c:pt idx="4352">
                  <c:v>7.58</c:v>
                </c:pt>
                <c:pt idx="4353">
                  <c:v>7.52</c:v>
                </c:pt>
                <c:pt idx="4354">
                  <c:v>7.47</c:v>
                </c:pt>
                <c:pt idx="4357">
                  <c:v>7.44</c:v>
                </c:pt>
                <c:pt idx="4358">
                  <c:v>7.39</c:v>
                </c:pt>
                <c:pt idx="4359">
                  <c:v>7.3</c:v>
                </c:pt>
                <c:pt idx="4360">
                  <c:v>7.36</c:v>
                </c:pt>
                <c:pt idx="4361">
                  <c:v>7.27</c:v>
                </c:pt>
                <c:pt idx="4364">
                  <c:v>7.23</c:v>
                </c:pt>
                <c:pt idx="4365">
                  <c:v>7.13</c:v>
                </c:pt>
                <c:pt idx="4366">
                  <c:v>7.07</c:v>
                </c:pt>
                <c:pt idx="4367">
                  <c:v>7.08</c:v>
                </c:pt>
                <c:pt idx="4368">
                  <c:v>7.03</c:v>
                </c:pt>
                <c:pt idx="4371">
                  <c:v>6.95</c:v>
                </c:pt>
                <c:pt idx="4372">
                  <c:v>6.96</c:v>
                </c:pt>
                <c:pt idx="4373">
                  <c:v>6.92</c:v>
                </c:pt>
                <c:pt idx="4374">
                  <c:v>6.96</c:v>
                </c:pt>
                <c:pt idx="4378">
                  <c:v>6.97</c:v>
                </c:pt>
                <c:pt idx="4379">
                  <c:v>6.86</c:v>
                </c:pt>
                <c:pt idx="4380">
                  <c:v>6.9</c:v>
                </c:pt>
                <c:pt idx="4381">
                  <c:v>6.86</c:v>
                </c:pt>
                <c:pt idx="4385">
                  <c:v>6.39</c:v>
                </c:pt>
                <c:pt idx="4386">
                  <c:v>6.25</c:v>
                </c:pt>
                <c:pt idx="4388">
                  <c:v>6.32</c:v>
                </c:pt>
                <c:pt idx="4389">
                  <c:v>6.36</c:v>
                </c:pt>
                <c:pt idx="4392">
                  <c:v>6.43</c:v>
                </c:pt>
                <c:pt idx="4393">
                  <c:v>6.5</c:v>
                </c:pt>
                <c:pt idx="4394">
                  <c:v>6.62</c:v>
                </c:pt>
                <c:pt idx="4395">
                  <c:v>6.52</c:v>
                </c:pt>
                <c:pt idx="4396">
                  <c:v>6.58</c:v>
                </c:pt>
                <c:pt idx="4399">
                  <c:v>6.41</c:v>
                </c:pt>
                <c:pt idx="4400">
                  <c:v>6.39</c:v>
                </c:pt>
                <c:pt idx="4401">
                  <c:v>6.28</c:v>
                </c:pt>
                <c:pt idx="4402">
                  <c:v>6.26</c:v>
                </c:pt>
                <c:pt idx="4403">
                  <c:v>6.29</c:v>
                </c:pt>
                <c:pt idx="4406">
                  <c:v>6.26</c:v>
                </c:pt>
                <c:pt idx="4407">
                  <c:v>6.1</c:v>
                </c:pt>
                <c:pt idx="4408">
                  <c:v>6.08</c:v>
                </c:pt>
                <c:pt idx="4409">
                  <c:v>6.02</c:v>
                </c:pt>
                <c:pt idx="4410">
                  <c:v>5.95</c:v>
                </c:pt>
                <c:pt idx="4413">
                  <c:v>6</c:v>
                </c:pt>
                <c:pt idx="4414">
                  <c:v>6.01</c:v>
                </c:pt>
                <c:pt idx="4415">
                  <c:v>6</c:v>
                </c:pt>
                <c:pt idx="4416">
                  <c:v>5.98</c:v>
                </c:pt>
                <c:pt idx="4417">
                  <c:v>5.94</c:v>
                </c:pt>
                <c:pt idx="4420">
                  <c:v>5.99</c:v>
                </c:pt>
                <c:pt idx="4421">
                  <c:v>5.97</c:v>
                </c:pt>
                <c:pt idx="4422">
                  <c:v>5.95</c:v>
                </c:pt>
                <c:pt idx="4423">
                  <c:v>5.89</c:v>
                </c:pt>
                <c:pt idx="4424">
                  <c:v>5.84</c:v>
                </c:pt>
                <c:pt idx="4427">
                  <c:v>5.86</c:v>
                </c:pt>
                <c:pt idx="4428">
                  <c:v>5.85</c:v>
                </c:pt>
                <c:pt idx="4429">
                  <c:v>5.89</c:v>
                </c:pt>
                <c:pt idx="4430">
                  <c:v>5.92</c:v>
                </c:pt>
                <c:pt idx="4431">
                  <c:v>6</c:v>
                </c:pt>
                <c:pt idx="4435">
                  <c:v>6.1</c:v>
                </c:pt>
                <c:pt idx="4436">
                  <c:v>5.97</c:v>
                </c:pt>
                <c:pt idx="4437">
                  <c:v>5.95</c:v>
                </c:pt>
                <c:pt idx="4438">
                  <c:v>6.04</c:v>
                </c:pt>
                <c:pt idx="4441">
                  <c:v>6.07</c:v>
                </c:pt>
                <c:pt idx="4442">
                  <c:v>6.14</c:v>
                </c:pt>
                <c:pt idx="4443">
                  <c:v>6.09</c:v>
                </c:pt>
                <c:pt idx="4444">
                  <c:v>6.24</c:v>
                </c:pt>
                <c:pt idx="4445">
                  <c:v>6.21</c:v>
                </c:pt>
                <c:pt idx="4448">
                  <c:v>6.04</c:v>
                </c:pt>
                <c:pt idx="4449">
                  <c:v>6</c:v>
                </c:pt>
                <c:pt idx="4450">
                  <c:v>5.98</c:v>
                </c:pt>
                <c:pt idx="4451">
                  <c:v>5.97</c:v>
                </c:pt>
                <c:pt idx="4452">
                  <c:v>5.91</c:v>
                </c:pt>
                <c:pt idx="4455">
                  <c:v>5.89</c:v>
                </c:pt>
                <c:pt idx="4456">
                  <c:v>5.91</c:v>
                </c:pt>
                <c:pt idx="4457">
                  <c:v>5.85</c:v>
                </c:pt>
                <c:pt idx="4458">
                  <c:v>5.85</c:v>
                </c:pt>
                <c:pt idx="4459">
                  <c:v>5.81</c:v>
                </c:pt>
                <c:pt idx="4462">
                  <c:v>5.81</c:v>
                </c:pt>
                <c:pt idx="4463">
                  <c:v>5.87</c:v>
                </c:pt>
                <c:pt idx="4464">
                  <c:v>5.95</c:v>
                </c:pt>
                <c:pt idx="4466">
                  <c:v>5.87</c:v>
                </c:pt>
                <c:pt idx="4469">
                  <c:v>6.03</c:v>
                </c:pt>
                <c:pt idx="4470">
                  <c:v>5.95</c:v>
                </c:pt>
                <c:pt idx="4471">
                  <c:v>5.98</c:v>
                </c:pt>
                <c:pt idx="4472">
                  <c:v>5.96</c:v>
                </c:pt>
                <c:pt idx="4473">
                  <c:v>5.94</c:v>
                </c:pt>
                <c:pt idx="4476">
                  <c:v>5.96</c:v>
                </c:pt>
                <c:pt idx="4477">
                  <c:v>5.93</c:v>
                </c:pt>
                <c:pt idx="4478">
                  <c:v>5.87</c:v>
                </c:pt>
                <c:pt idx="4479">
                  <c:v>5.8</c:v>
                </c:pt>
                <c:pt idx="4484">
                  <c:v>5.7</c:v>
                </c:pt>
                <c:pt idx="4485">
                  <c:v>5.74</c:v>
                </c:pt>
                <c:pt idx="4486">
                  <c:v>5.72</c:v>
                </c:pt>
                <c:pt idx="4487">
                  <c:v>5.78</c:v>
                </c:pt>
                <c:pt idx="4490">
                  <c:v>5.84</c:v>
                </c:pt>
                <c:pt idx="4491">
                  <c:v>5.82</c:v>
                </c:pt>
                <c:pt idx="4492">
                  <c:v>5.9</c:v>
                </c:pt>
                <c:pt idx="4493">
                  <c:v>5.91</c:v>
                </c:pt>
                <c:pt idx="4494">
                  <c:v>5.92</c:v>
                </c:pt>
                <c:pt idx="4497">
                  <c:v>5.93</c:v>
                </c:pt>
                <c:pt idx="4498">
                  <c:v>5.88</c:v>
                </c:pt>
                <c:pt idx="4499">
                  <c:v>5.85</c:v>
                </c:pt>
                <c:pt idx="4500">
                  <c:v>5.85</c:v>
                </c:pt>
                <c:pt idx="4501">
                  <c:v>5.76</c:v>
                </c:pt>
                <c:pt idx="4504">
                  <c:v>5.76</c:v>
                </c:pt>
                <c:pt idx="4505">
                  <c:v>5.71</c:v>
                </c:pt>
                <c:pt idx="4506">
                  <c:v>5.77</c:v>
                </c:pt>
                <c:pt idx="4507">
                  <c:v>5.71</c:v>
                </c:pt>
                <c:pt idx="4508">
                  <c:v>5.73</c:v>
                </c:pt>
                <c:pt idx="4511">
                  <c:v>5.75</c:v>
                </c:pt>
                <c:pt idx="4512">
                  <c:v>5.68</c:v>
                </c:pt>
                <c:pt idx="4513">
                  <c:v>5.77</c:v>
                </c:pt>
                <c:pt idx="4514">
                  <c:v>5.73</c:v>
                </c:pt>
                <c:pt idx="4515">
                  <c:v>5.71</c:v>
                </c:pt>
                <c:pt idx="4518">
                  <c:v>5.81</c:v>
                </c:pt>
                <c:pt idx="4519">
                  <c:v>5.76</c:v>
                </c:pt>
                <c:pt idx="4520">
                  <c:v>5.76</c:v>
                </c:pt>
                <c:pt idx="4521">
                  <c:v>5.71</c:v>
                </c:pt>
                <c:pt idx="4522">
                  <c:v>5.72</c:v>
                </c:pt>
                <c:pt idx="4526">
                  <c:v>5.72</c:v>
                </c:pt>
                <c:pt idx="4527">
                  <c:v>5.78</c:v>
                </c:pt>
                <c:pt idx="4528">
                  <c:v>5.78</c:v>
                </c:pt>
                <c:pt idx="4529">
                  <c:v>5.85</c:v>
                </c:pt>
                <c:pt idx="4533">
                  <c:v>5.91</c:v>
                </c:pt>
                <c:pt idx="4534">
                  <c:v>5.94</c:v>
                </c:pt>
                <c:pt idx="4535">
                  <c:v>5.86</c:v>
                </c:pt>
                <c:pt idx="4536">
                  <c:v>5.85</c:v>
                </c:pt>
                <c:pt idx="4539">
                  <c:v>5.91</c:v>
                </c:pt>
                <c:pt idx="4540">
                  <c:v>5.88</c:v>
                </c:pt>
                <c:pt idx="4541">
                  <c:v>5.86</c:v>
                </c:pt>
                <c:pt idx="4542">
                  <c:v>5.91</c:v>
                </c:pt>
                <c:pt idx="4543">
                  <c:v>5.97</c:v>
                </c:pt>
                <c:pt idx="4546">
                  <c:v>6.01</c:v>
                </c:pt>
                <c:pt idx="4547">
                  <c:v>5.99</c:v>
                </c:pt>
                <c:pt idx="4548">
                  <c:v>6.02</c:v>
                </c:pt>
                <c:pt idx="4549">
                  <c:v>5.97</c:v>
                </c:pt>
                <c:pt idx="4550">
                  <c:v>5.94</c:v>
                </c:pt>
                <c:pt idx="4553">
                  <c:v>5.99</c:v>
                </c:pt>
                <c:pt idx="4554">
                  <c:v>6.15</c:v>
                </c:pt>
                <c:pt idx="4555">
                  <c:v>6.21</c:v>
                </c:pt>
                <c:pt idx="4556">
                  <c:v>6.21</c:v>
                </c:pt>
                <c:pt idx="4557">
                  <c:v>6.29</c:v>
                </c:pt>
                <c:pt idx="4560">
                  <c:v>6.28</c:v>
                </c:pt>
                <c:pt idx="4561">
                  <c:v>6.19</c:v>
                </c:pt>
                <c:pt idx="4562">
                  <c:v>6.14</c:v>
                </c:pt>
                <c:pt idx="4563">
                  <c:v>6.05</c:v>
                </c:pt>
                <c:pt idx="4564">
                  <c:v>6.2</c:v>
                </c:pt>
                <c:pt idx="4567">
                  <c:v>6.19</c:v>
                </c:pt>
                <c:pt idx="4568">
                  <c:v>6.29</c:v>
                </c:pt>
                <c:pt idx="4569">
                  <c:v>6.34</c:v>
                </c:pt>
                <c:pt idx="4570">
                  <c:v>6.5</c:v>
                </c:pt>
                <c:pt idx="4571">
                  <c:v>6.46</c:v>
                </c:pt>
                <c:pt idx="4574">
                  <c:v>6.47</c:v>
                </c:pt>
                <c:pt idx="4575">
                  <c:v>6.38</c:v>
                </c:pt>
                <c:pt idx="4576">
                  <c:v>6.31</c:v>
                </c:pt>
                <c:pt idx="4577">
                  <c:v>6.3</c:v>
                </c:pt>
                <c:pt idx="4578">
                  <c:v>6.44</c:v>
                </c:pt>
                <c:pt idx="4581">
                  <c:v>6.47</c:v>
                </c:pt>
                <c:pt idx="4582">
                  <c:v>6.44</c:v>
                </c:pt>
                <c:pt idx="4583">
                  <c:v>6.36</c:v>
                </c:pt>
                <c:pt idx="4584">
                  <c:v>6.34</c:v>
                </c:pt>
                <c:pt idx="4585">
                  <c:v>6.41</c:v>
                </c:pt>
                <c:pt idx="4588">
                  <c:v>6.41</c:v>
                </c:pt>
                <c:pt idx="4589">
                  <c:v>6.42</c:v>
                </c:pt>
                <c:pt idx="4590">
                  <c:v>6.43</c:v>
                </c:pt>
                <c:pt idx="4591">
                  <c:v>6.46</c:v>
                </c:pt>
                <c:pt idx="4592">
                  <c:v>6.5</c:v>
                </c:pt>
                <c:pt idx="4595">
                  <c:v>6.66</c:v>
                </c:pt>
                <c:pt idx="4596">
                  <c:v>6.74</c:v>
                </c:pt>
                <c:pt idx="4597">
                  <c:v>6.7</c:v>
                </c:pt>
                <c:pt idx="4598">
                  <c:v>6.78</c:v>
                </c:pt>
                <c:pt idx="4599">
                  <c:v>6.75</c:v>
                </c:pt>
                <c:pt idx="4602">
                  <c:v>6.9</c:v>
                </c:pt>
                <c:pt idx="4603">
                  <c:v>6.85</c:v>
                </c:pt>
                <c:pt idx="4604">
                  <c:v>6.77</c:v>
                </c:pt>
                <c:pt idx="4605">
                  <c:v>6.74</c:v>
                </c:pt>
                <c:pt idx="4606">
                  <c:v>6.77</c:v>
                </c:pt>
                <c:pt idx="4609">
                  <c:v>6.75</c:v>
                </c:pt>
                <c:pt idx="4610">
                  <c:v>6.75</c:v>
                </c:pt>
                <c:pt idx="4611">
                  <c:v>6.66</c:v>
                </c:pt>
                <c:pt idx="4612">
                  <c:v>6.64</c:v>
                </c:pt>
                <c:pt idx="4613">
                  <c:v>6.61</c:v>
                </c:pt>
                <c:pt idx="4616">
                  <c:v>6.54</c:v>
                </c:pt>
                <c:pt idx="4617">
                  <c:v>6.57</c:v>
                </c:pt>
                <c:pt idx="4618">
                  <c:v>6.5</c:v>
                </c:pt>
                <c:pt idx="4619">
                  <c:v>6.39</c:v>
                </c:pt>
                <c:pt idx="4620">
                  <c:v>6.37</c:v>
                </c:pt>
                <c:pt idx="4623">
                  <c:v>6.48</c:v>
                </c:pt>
                <c:pt idx="4624">
                  <c:v>6.55</c:v>
                </c:pt>
                <c:pt idx="4625">
                  <c:v>6.57</c:v>
                </c:pt>
                <c:pt idx="4626">
                  <c:v>6.61</c:v>
                </c:pt>
                <c:pt idx="4627">
                  <c:v>6.63</c:v>
                </c:pt>
                <c:pt idx="4630">
                  <c:v>6.51</c:v>
                </c:pt>
                <c:pt idx="4631">
                  <c:v>6.59</c:v>
                </c:pt>
                <c:pt idx="4632">
                  <c:v>6.59</c:v>
                </c:pt>
                <c:pt idx="4633">
                  <c:v>6.67</c:v>
                </c:pt>
                <c:pt idx="4634">
                  <c:v>6.71</c:v>
                </c:pt>
                <c:pt idx="4637">
                  <c:v>6.78</c:v>
                </c:pt>
                <c:pt idx="4638">
                  <c:v>6.75</c:v>
                </c:pt>
                <c:pt idx="4639">
                  <c:v>6.82</c:v>
                </c:pt>
                <c:pt idx="4640">
                  <c:v>6.8</c:v>
                </c:pt>
                <c:pt idx="4641">
                  <c:v>6.58</c:v>
                </c:pt>
                <c:pt idx="4644">
                  <c:v>6.54</c:v>
                </c:pt>
                <c:pt idx="4645">
                  <c:v>6.66</c:v>
                </c:pt>
                <c:pt idx="4646">
                  <c:v>6.62</c:v>
                </c:pt>
                <c:pt idx="4647">
                  <c:v>6.65</c:v>
                </c:pt>
                <c:pt idx="4648">
                  <c:v>6.53</c:v>
                </c:pt>
                <c:pt idx="4651">
                  <c:v>6.59</c:v>
                </c:pt>
                <c:pt idx="4652">
                  <c:v>6.63</c:v>
                </c:pt>
                <c:pt idx="4653">
                  <c:v>6.65</c:v>
                </c:pt>
                <c:pt idx="4654">
                  <c:v>6.71</c:v>
                </c:pt>
                <c:pt idx="4655">
                  <c:v>6.73</c:v>
                </c:pt>
                <c:pt idx="4658">
                  <c:v>6.81</c:v>
                </c:pt>
                <c:pt idx="4659">
                  <c:v>6.8</c:v>
                </c:pt>
                <c:pt idx="4660">
                  <c:v>6.86</c:v>
                </c:pt>
                <c:pt idx="4661">
                  <c:v>6.9</c:v>
                </c:pt>
                <c:pt idx="4662">
                  <c:v>6.84</c:v>
                </c:pt>
                <c:pt idx="4665">
                  <c:v>6.88</c:v>
                </c:pt>
                <c:pt idx="4666">
                  <c:v>6.93</c:v>
                </c:pt>
                <c:pt idx="4667">
                  <c:v>6.94</c:v>
                </c:pt>
                <c:pt idx="4668">
                  <c:v>7.02</c:v>
                </c:pt>
                <c:pt idx="4669">
                  <c:v>7.16</c:v>
                </c:pt>
                <c:pt idx="4672">
                  <c:v>7.18</c:v>
                </c:pt>
                <c:pt idx="4673">
                  <c:v>7.3</c:v>
                </c:pt>
                <c:pt idx="4674">
                  <c:v>7.2</c:v>
                </c:pt>
                <c:pt idx="4675">
                  <c:v>7.2</c:v>
                </c:pt>
                <c:pt idx="4676">
                  <c:v>7.16</c:v>
                </c:pt>
                <c:pt idx="4679">
                  <c:v>7.2</c:v>
                </c:pt>
                <c:pt idx="4680">
                  <c:v>7.25</c:v>
                </c:pt>
                <c:pt idx="4681">
                  <c:v>7.2</c:v>
                </c:pt>
                <c:pt idx="4683">
                  <c:v>7</c:v>
                </c:pt>
                <c:pt idx="4686">
                  <c:v>6.97</c:v>
                </c:pt>
                <c:pt idx="4687">
                  <c:v>7.24</c:v>
                </c:pt>
                <c:pt idx="4688">
                  <c:v>6.86</c:v>
                </c:pt>
                <c:pt idx="4689">
                  <c:v>6.74</c:v>
                </c:pt>
                <c:pt idx="4690">
                  <c:v>6.64</c:v>
                </c:pt>
                <c:pt idx="4693">
                  <c:v>6.56</c:v>
                </c:pt>
                <c:pt idx="4694">
                  <c:v>6.47</c:v>
                </c:pt>
                <c:pt idx="4695">
                  <c:v>6.58</c:v>
                </c:pt>
                <c:pt idx="4696">
                  <c:v>6.61</c:v>
                </c:pt>
                <c:pt idx="4697">
                  <c:v>6.46</c:v>
                </c:pt>
                <c:pt idx="4700">
                  <c:v>6.44</c:v>
                </c:pt>
                <c:pt idx="4701">
                  <c:v>6.42</c:v>
                </c:pt>
                <c:pt idx="4702">
                  <c:v>6.49</c:v>
                </c:pt>
                <c:pt idx="4703">
                  <c:v>6.59</c:v>
                </c:pt>
                <c:pt idx="4704">
                  <c:v>6.55</c:v>
                </c:pt>
                <c:pt idx="4707">
                  <c:v>6.65</c:v>
                </c:pt>
                <c:pt idx="4708">
                  <c:v>6.59</c:v>
                </c:pt>
                <c:pt idx="4709">
                  <c:v>6.63</c:v>
                </c:pt>
                <c:pt idx="4710">
                  <c:v>6.56</c:v>
                </c:pt>
                <c:pt idx="4711">
                  <c:v>6.58</c:v>
                </c:pt>
                <c:pt idx="4714">
                  <c:v>6.56</c:v>
                </c:pt>
                <c:pt idx="4715">
                  <c:v>6.54</c:v>
                </c:pt>
                <c:pt idx="4716">
                  <c:v>6.46</c:v>
                </c:pt>
                <c:pt idx="4717">
                  <c:v>6.42</c:v>
                </c:pt>
                <c:pt idx="4718">
                  <c:v>6.47</c:v>
                </c:pt>
                <c:pt idx="4721">
                  <c:v>6.36</c:v>
                </c:pt>
                <c:pt idx="4722">
                  <c:v>6.3</c:v>
                </c:pt>
                <c:pt idx="4723">
                  <c:v>6.27</c:v>
                </c:pt>
                <c:pt idx="4724">
                  <c:v>6.27</c:v>
                </c:pt>
                <c:pt idx="4725">
                  <c:v>6.25</c:v>
                </c:pt>
                <c:pt idx="4728">
                  <c:v>6.17</c:v>
                </c:pt>
                <c:pt idx="4729">
                  <c:v>6.23</c:v>
                </c:pt>
                <c:pt idx="4730">
                  <c:v>6.23</c:v>
                </c:pt>
                <c:pt idx="4731">
                  <c:v>6.38</c:v>
                </c:pt>
                <c:pt idx="4732">
                  <c:v>6.47</c:v>
                </c:pt>
                <c:pt idx="4735">
                  <c:v>6.5</c:v>
                </c:pt>
                <c:pt idx="4736">
                  <c:v>6.52</c:v>
                </c:pt>
                <c:pt idx="4737">
                  <c:v>6.52</c:v>
                </c:pt>
                <c:pt idx="4738">
                  <c:v>6.47</c:v>
                </c:pt>
                <c:pt idx="4739">
                  <c:v>6.47</c:v>
                </c:pt>
                <c:pt idx="4742">
                  <c:v>6.49</c:v>
                </c:pt>
                <c:pt idx="4743">
                  <c:v>6.49</c:v>
                </c:pt>
                <c:pt idx="4744">
                  <c:v>6.44</c:v>
                </c:pt>
                <c:pt idx="4745">
                  <c:v>6.48</c:v>
                </c:pt>
                <c:pt idx="4749">
                  <c:v>6.52</c:v>
                </c:pt>
                <c:pt idx="4750">
                  <c:v>6.63</c:v>
                </c:pt>
                <c:pt idx="4751">
                  <c:v>6.61</c:v>
                </c:pt>
                <c:pt idx="4753">
                  <c:v>6.61</c:v>
                </c:pt>
                <c:pt idx="4756">
                  <c:v>6.52</c:v>
                </c:pt>
                <c:pt idx="4757">
                  <c:v>6.62</c:v>
                </c:pt>
                <c:pt idx="4758">
                  <c:v>6.68</c:v>
                </c:pt>
                <c:pt idx="4759">
                  <c:v>6.68</c:v>
                </c:pt>
                <c:pt idx="4760">
                  <c:v>6.53</c:v>
                </c:pt>
                <c:pt idx="4763">
                  <c:v>6.55</c:v>
                </c:pt>
                <c:pt idx="4764">
                  <c:v>6.57</c:v>
                </c:pt>
                <c:pt idx="4765">
                  <c:v>6.6</c:v>
                </c:pt>
                <c:pt idx="4766">
                  <c:v>6.63</c:v>
                </c:pt>
                <c:pt idx="4767">
                  <c:v>6.6</c:v>
                </c:pt>
                <c:pt idx="4770">
                  <c:v>6.63</c:v>
                </c:pt>
                <c:pt idx="4771">
                  <c:v>6.61</c:v>
                </c:pt>
                <c:pt idx="4772">
                  <c:v>6.56</c:v>
                </c:pt>
                <c:pt idx="4773">
                  <c:v>6.65</c:v>
                </c:pt>
                <c:pt idx="4774">
                  <c:v>6.64</c:v>
                </c:pt>
                <c:pt idx="4777">
                  <c:v>6.59</c:v>
                </c:pt>
                <c:pt idx="4778">
                  <c:v>6.52</c:v>
                </c:pt>
                <c:pt idx="4779">
                  <c:v>6.48</c:v>
                </c:pt>
                <c:pt idx="4780">
                  <c:v>6.51</c:v>
                </c:pt>
                <c:pt idx="4781">
                  <c:v>6.42</c:v>
                </c:pt>
                <c:pt idx="4784">
                  <c:v>6.5</c:v>
                </c:pt>
                <c:pt idx="4785">
                  <c:v>6.48</c:v>
                </c:pt>
                <c:pt idx="4786">
                  <c:v>6.46</c:v>
                </c:pt>
                <c:pt idx="4787">
                  <c:v>6.52</c:v>
                </c:pt>
                <c:pt idx="4788">
                  <c:v>6.57</c:v>
                </c:pt>
                <c:pt idx="4791">
                  <c:v>6.48</c:v>
                </c:pt>
                <c:pt idx="4792">
                  <c:v>6.53</c:v>
                </c:pt>
                <c:pt idx="4793">
                  <c:v>6.56</c:v>
                </c:pt>
                <c:pt idx="4794">
                  <c:v>6.51</c:v>
                </c:pt>
                <c:pt idx="4795">
                  <c:v>6.53</c:v>
                </c:pt>
                <c:pt idx="4798">
                  <c:v>6.49</c:v>
                </c:pt>
                <c:pt idx="4799">
                  <c:v>6.44</c:v>
                </c:pt>
                <c:pt idx="4800">
                  <c:v>6.43</c:v>
                </c:pt>
                <c:pt idx="4801">
                  <c:v>6.43</c:v>
                </c:pt>
                <c:pt idx="4802">
                  <c:v>6.38</c:v>
                </c:pt>
                <c:pt idx="4805">
                  <c:v>6.44</c:v>
                </c:pt>
                <c:pt idx="4806">
                  <c:v>6.43</c:v>
                </c:pt>
                <c:pt idx="4807">
                  <c:v>6.41</c:v>
                </c:pt>
                <c:pt idx="4808">
                  <c:v>6.4</c:v>
                </c:pt>
                <c:pt idx="4809">
                  <c:v>6.37</c:v>
                </c:pt>
                <c:pt idx="4812">
                  <c:v>6.32</c:v>
                </c:pt>
                <c:pt idx="4813">
                  <c:v>6.31</c:v>
                </c:pt>
                <c:pt idx="4814">
                  <c:v>6.33</c:v>
                </c:pt>
                <c:pt idx="4815">
                  <c:v>6.25</c:v>
                </c:pt>
                <c:pt idx="4816">
                  <c:v>6.24</c:v>
                </c:pt>
                <c:pt idx="4820">
                  <c:v>6.27</c:v>
                </c:pt>
                <c:pt idx="4821">
                  <c:v>6.25</c:v>
                </c:pt>
                <c:pt idx="4822">
                  <c:v>6.24</c:v>
                </c:pt>
                <c:pt idx="4823">
                  <c:v>6.17</c:v>
                </c:pt>
                <c:pt idx="4826">
                  <c:v>6.15</c:v>
                </c:pt>
                <c:pt idx="4827">
                  <c:v>6.13</c:v>
                </c:pt>
                <c:pt idx="4828">
                  <c:v>6.16</c:v>
                </c:pt>
                <c:pt idx="4829">
                  <c:v>6.12</c:v>
                </c:pt>
                <c:pt idx="4830">
                  <c:v>6.15</c:v>
                </c:pt>
                <c:pt idx="4833">
                  <c:v>6.24</c:v>
                </c:pt>
                <c:pt idx="4834">
                  <c:v>6.21</c:v>
                </c:pt>
                <c:pt idx="4835">
                  <c:v>6.21</c:v>
                </c:pt>
                <c:pt idx="4836">
                  <c:v>6.21</c:v>
                </c:pt>
                <c:pt idx="4837">
                  <c:v>6.19</c:v>
                </c:pt>
                <c:pt idx="4840">
                  <c:v>6.2</c:v>
                </c:pt>
                <c:pt idx="4841">
                  <c:v>6.15</c:v>
                </c:pt>
                <c:pt idx="4842">
                  <c:v>6.12</c:v>
                </c:pt>
                <c:pt idx="4843">
                  <c:v>6.12</c:v>
                </c:pt>
                <c:pt idx="4844">
                  <c:v>6.16</c:v>
                </c:pt>
                <c:pt idx="4847">
                  <c:v>6.06</c:v>
                </c:pt>
                <c:pt idx="4848">
                  <c:v>6.02</c:v>
                </c:pt>
                <c:pt idx="4849">
                  <c:v>6.1</c:v>
                </c:pt>
                <c:pt idx="4850">
                  <c:v>6.1</c:v>
                </c:pt>
                <c:pt idx="4851">
                  <c:v>6.09</c:v>
                </c:pt>
                <c:pt idx="4854">
                  <c:v>6.11</c:v>
                </c:pt>
                <c:pt idx="4855">
                  <c:v>6.07</c:v>
                </c:pt>
                <c:pt idx="4856">
                  <c:v>6.05</c:v>
                </c:pt>
                <c:pt idx="4857">
                  <c:v>6.05</c:v>
                </c:pt>
                <c:pt idx="4858">
                  <c:v>6.06</c:v>
                </c:pt>
                <c:pt idx="4861">
                  <c:v>6.05</c:v>
                </c:pt>
                <c:pt idx="4862">
                  <c:v>6.07</c:v>
                </c:pt>
                <c:pt idx="4863">
                  <c:v>6.14</c:v>
                </c:pt>
                <c:pt idx="4864">
                  <c:v>6.06</c:v>
                </c:pt>
                <c:pt idx="4869">
                  <c:v>6.15</c:v>
                </c:pt>
                <c:pt idx="4870">
                  <c:v>6.11</c:v>
                </c:pt>
                <c:pt idx="4871">
                  <c:v>6.27</c:v>
                </c:pt>
                <c:pt idx="4872">
                  <c:v>6.23</c:v>
                </c:pt>
                <c:pt idx="4875">
                  <c:v>6.22</c:v>
                </c:pt>
                <c:pt idx="4876">
                  <c:v>6.19</c:v>
                </c:pt>
                <c:pt idx="4877">
                  <c:v>6.16</c:v>
                </c:pt>
                <c:pt idx="4878">
                  <c:v>6.16</c:v>
                </c:pt>
                <c:pt idx="4879">
                  <c:v>6.21</c:v>
                </c:pt>
                <c:pt idx="4882">
                  <c:v>6.2</c:v>
                </c:pt>
                <c:pt idx="4883">
                  <c:v>6.27</c:v>
                </c:pt>
                <c:pt idx="4884">
                  <c:v>6.29</c:v>
                </c:pt>
                <c:pt idx="4885">
                  <c:v>6.31</c:v>
                </c:pt>
                <c:pt idx="4886">
                  <c:v>6.26</c:v>
                </c:pt>
                <c:pt idx="4889">
                  <c:v>6.26</c:v>
                </c:pt>
                <c:pt idx="4890">
                  <c:v>6.23</c:v>
                </c:pt>
                <c:pt idx="4891">
                  <c:v>6.21</c:v>
                </c:pt>
                <c:pt idx="4892">
                  <c:v>6.23</c:v>
                </c:pt>
                <c:pt idx="4893">
                  <c:v>6.1</c:v>
                </c:pt>
                <c:pt idx="4896">
                  <c:v>6.08</c:v>
                </c:pt>
                <c:pt idx="4897">
                  <c:v>6.06</c:v>
                </c:pt>
                <c:pt idx="4898">
                  <c:v>6.07</c:v>
                </c:pt>
                <c:pt idx="4899">
                  <c:v>6.05</c:v>
                </c:pt>
                <c:pt idx="4900">
                  <c:v>6.04</c:v>
                </c:pt>
                <c:pt idx="4903">
                  <c:v>6.06</c:v>
                </c:pt>
                <c:pt idx="4904">
                  <c:v>6.07</c:v>
                </c:pt>
                <c:pt idx="4905">
                  <c:v>6.09</c:v>
                </c:pt>
                <c:pt idx="4906">
                  <c:v>6.03</c:v>
                </c:pt>
                <c:pt idx="4907">
                  <c:v>6.05</c:v>
                </c:pt>
                <c:pt idx="4910">
                  <c:v>6.05</c:v>
                </c:pt>
                <c:pt idx="4911">
                  <c:v>6.06</c:v>
                </c:pt>
                <c:pt idx="4912">
                  <c:v>6.05</c:v>
                </c:pt>
                <c:pt idx="4913">
                  <c:v>6.05</c:v>
                </c:pt>
                <c:pt idx="4914">
                  <c:v>6.02</c:v>
                </c:pt>
                <c:pt idx="4918">
                  <c:v>6.01</c:v>
                </c:pt>
                <c:pt idx="4919">
                  <c:v>6.06</c:v>
                </c:pt>
                <c:pt idx="4920">
                  <c:v>6.09</c:v>
                </c:pt>
                <c:pt idx="4921">
                  <c:v>6.09</c:v>
                </c:pt>
                <c:pt idx="4924">
                  <c:v>6.13</c:v>
                </c:pt>
                <c:pt idx="4925">
                  <c:v>6.08</c:v>
                </c:pt>
                <c:pt idx="4926">
                  <c:v>6.09</c:v>
                </c:pt>
                <c:pt idx="4927">
                  <c:v>6.09</c:v>
                </c:pt>
                <c:pt idx="4928">
                  <c:v>6.07</c:v>
                </c:pt>
                <c:pt idx="4931">
                  <c:v>6.07</c:v>
                </c:pt>
                <c:pt idx="4932">
                  <c:v>6.12</c:v>
                </c:pt>
                <c:pt idx="4933">
                  <c:v>6.11</c:v>
                </c:pt>
                <c:pt idx="4934">
                  <c:v>6.08</c:v>
                </c:pt>
                <c:pt idx="4935">
                  <c:v>6.1</c:v>
                </c:pt>
                <c:pt idx="4938">
                  <c:v>6.09</c:v>
                </c:pt>
                <c:pt idx="4939">
                  <c:v>6.09</c:v>
                </c:pt>
                <c:pt idx="4940">
                  <c:v>6.07</c:v>
                </c:pt>
                <c:pt idx="4941">
                  <c:v>6.1</c:v>
                </c:pt>
                <c:pt idx="4942">
                  <c:v>6.08</c:v>
                </c:pt>
                <c:pt idx="4945">
                  <c:v>6.13</c:v>
                </c:pt>
                <c:pt idx="4946">
                  <c:v>6.11</c:v>
                </c:pt>
                <c:pt idx="4947">
                  <c:v>6.11</c:v>
                </c:pt>
                <c:pt idx="4948">
                  <c:v>6.09</c:v>
                </c:pt>
                <c:pt idx="4949">
                  <c:v>6.05</c:v>
                </c:pt>
                <c:pt idx="4952">
                  <c:v>6.04</c:v>
                </c:pt>
                <c:pt idx="4953">
                  <c:v>6.03</c:v>
                </c:pt>
                <c:pt idx="4954">
                  <c:v>6.03</c:v>
                </c:pt>
                <c:pt idx="4955">
                  <c:v>6.02</c:v>
                </c:pt>
                <c:pt idx="4956">
                  <c:v>6.05</c:v>
                </c:pt>
                <c:pt idx="4959">
                  <c:v>6.04</c:v>
                </c:pt>
                <c:pt idx="4960">
                  <c:v>6.02</c:v>
                </c:pt>
                <c:pt idx="4961">
                  <c:v>6.01</c:v>
                </c:pt>
                <c:pt idx="4962">
                  <c:v>6.04</c:v>
                </c:pt>
                <c:pt idx="4963">
                  <c:v>6.04</c:v>
                </c:pt>
                <c:pt idx="4966">
                  <c:v>6.02</c:v>
                </c:pt>
                <c:pt idx="4967">
                  <c:v>6.02</c:v>
                </c:pt>
                <c:pt idx="4968">
                  <c:v>6.04</c:v>
                </c:pt>
                <c:pt idx="4969">
                  <c:v>6.01</c:v>
                </c:pt>
                <c:pt idx="4970">
                  <c:v>6</c:v>
                </c:pt>
                <c:pt idx="4973">
                  <c:v>6.04</c:v>
                </c:pt>
                <c:pt idx="4975">
                  <c:v>6.06</c:v>
                </c:pt>
                <c:pt idx="4976">
                  <c:v>6.05</c:v>
                </c:pt>
                <c:pt idx="4977">
                  <c:v>6.04</c:v>
                </c:pt>
                <c:pt idx="4980">
                  <c:v>6.07</c:v>
                </c:pt>
                <c:pt idx="4981">
                  <c:v>6.06</c:v>
                </c:pt>
                <c:pt idx="4982">
                  <c:v>6.04</c:v>
                </c:pt>
                <c:pt idx="4983">
                  <c:v>6.03</c:v>
                </c:pt>
                <c:pt idx="4984">
                  <c:v>6.04</c:v>
                </c:pt>
                <c:pt idx="4987">
                  <c:v>6.05</c:v>
                </c:pt>
                <c:pt idx="4988">
                  <c:v>6.06</c:v>
                </c:pt>
                <c:pt idx="4989">
                  <c:v>6.1</c:v>
                </c:pt>
                <c:pt idx="4990">
                  <c:v>6.08</c:v>
                </c:pt>
                <c:pt idx="4991">
                  <c:v>6.06</c:v>
                </c:pt>
                <c:pt idx="4994">
                  <c:v>6</c:v>
                </c:pt>
                <c:pt idx="4995">
                  <c:v>6.01</c:v>
                </c:pt>
                <c:pt idx="4996">
                  <c:v>6</c:v>
                </c:pt>
                <c:pt idx="4997">
                  <c:v>6.04</c:v>
                </c:pt>
                <c:pt idx="4998">
                  <c:v>6.04</c:v>
                </c:pt>
                <c:pt idx="5001">
                  <c:v>6.07</c:v>
                </c:pt>
                <c:pt idx="5002">
                  <c:v>6.07</c:v>
                </c:pt>
                <c:pt idx="5003">
                  <c:v>6.07</c:v>
                </c:pt>
                <c:pt idx="5004">
                  <c:v>6.05</c:v>
                </c:pt>
                <c:pt idx="5005">
                  <c:v>6.06</c:v>
                </c:pt>
                <c:pt idx="5008">
                  <c:v>6.11</c:v>
                </c:pt>
                <c:pt idx="5009">
                  <c:v>6.1</c:v>
                </c:pt>
                <c:pt idx="5010">
                  <c:v>6.09</c:v>
                </c:pt>
                <c:pt idx="5011">
                  <c:v>6.06</c:v>
                </c:pt>
                <c:pt idx="5012">
                  <c:v>6.02</c:v>
                </c:pt>
                <c:pt idx="5015">
                  <c:v>6.05</c:v>
                </c:pt>
                <c:pt idx="5016">
                  <c:v>6.04</c:v>
                </c:pt>
                <c:pt idx="5017">
                  <c:v>6.04</c:v>
                </c:pt>
                <c:pt idx="5018">
                  <c:v>6.03</c:v>
                </c:pt>
                <c:pt idx="5019">
                  <c:v>6.03</c:v>
                </c:pt>
                <c:pt idx="5022">
                  <c:v>6.02</c:v>
                </c:pt>
                <c:pt idx="5023">
                  <c:v>5.99</c:v>
                </c:pt>
                <c:pt idx="5024">
                  <c:v>5.99</c:v>
                </c:pt>
                <c:pt idx="5025">
                  <c:v>6.01</c:v>
                </c:pt>
                <c:pt idx="5026">
                  <c:v>5.98</c:v>
                </c:pt>
                <c:pt idx="5029">
                  <c:v>5.97</c:v>
                </c:pt>
                <c:pt idx="5030">
                  <c:v>5.97</c:v>
                </c:pt>
                <c:pt idx="5031">
                  <c:v>5.94</c:v>
                </c:pt>
                <c:pt idx="5032">
                  <c:v>5.96</c:v>
                </c:pt>
                <c:pt idx="5033">
                  <c:v>5.95</c:v>
                </c:pt>
                <c:pt idx="5036">
                  <c:v>5.96</c:v>
                </c:pt>
                <c:pt idx="5037">
                  <c:v>5.96</c:v>
                </c:pt>
                <c:pt idx="5038">
                  <c:v>5.95</c:v>
                </c:pt>
                <c:pt idx="5039">
                  <c:v>5.97</c:v>
                </c:pt>
                <c:pt idx="5040">
                  <c:v>5.96</c:v>
                </c:pt>
                <c:pt idx="5043">
                  <c:v>5.95</c:v>
                </c:pt>
                <c:pt idx="5044">
                  <c:v>5.95</c:v>
                </c:pt>
                <c:pt idx="5045">
                  <c:v>5.95</c:v>
                </c:pt>
                <c:pt idx="5046">
                  <c:v>5.97</c:v>
                </c:pt>
                <c:pt idx="5047">
                  <c:v>5.96</c:v>
                </c:pt>
                <c:pt idx="5050">
                  <c:v>5.94</c:v>
                </c:pt>
                <c:pt idx="5051">
                  <c:v>5.97</c:v>
                </c:pt>
                <c:pt idx="5052">
                  <c:v>5.94</c:v>
                </c:pt>
                <c:pt idx="5053">
                  <c:v>5.93</c:v>
                </c:pt>
                <c:pt idx="5054">
                  <c:v>5.92</c:v>
                </c:pt>
                <c:pt idx="5057">
                  <c:v>5.93</c:v>
                </c:pt>
                <c:pt idx="5058">
                  <c:v>5.94</c:v>
                </c:pt>
                <c:pt idx="5059">
                  <c:v>5.96</c:v>
                </c:pt>
                <c:pt idx="5060">
                  <c:v>5.95</c:v>
                </c:pt>
                <c:pt idx="5061">
                  <c:v>5.94</c:v>
                </c:pt>
                <c:pt idx="5064">
                  <c:v>5.9</c:v>
                </c:pt>
                <c:pt idx="5065">
                  <c:v>5.89</c:v>
                </c:pt>
                <c:pt idx="5066">
                  <c:v>5.89</c:v>
                </c:pt>
                <c:pt idx="5067">
                  <c:v>5.86</c:v>
                </c:pt>
                <c:pt idx="5068">
                  <c:v>5.86</c:v>
                </c:pt>
                <c:pt idx="5071">
                  <c:v>5.86</c:v>
                </c:pt>
                <c:pt idx="5072">
                  <c:v>5.85</c:v>
                </c:pt>
                <c:pt idx="5073">
                  <c:v>5.85</c:v>
                </c:pt>
                <c:pt idx="5074">
                  <c:v>5.81</c:v>
                </c:pt>
                <c:pt idx="5075">
                  <c:v>5.8</c:v>
                </c:pt>
                <c:pt idx="5078">
                  <c:v>5.82</c:v>
                </c:pt>
                <c:pt idx="5079">
                  <c:v>5.77</c:v>
                </c:pt>
                <c:pt idx="5080">
                  <c:v>5.73</c:v>
                </c:pt>
                <c:pt idx="5081">
                  <c:v>5.7</c:v>
                </c:pt>
                <c:pt idx="5082">
                  <c:v>5.67</c:v>
                </c:pt>
                <c:pt idx="5085">
                  <c:v>5.61</c:v>
                </c:pt>
                <c:pt idx="5086">
                  <c:v>5.6</c:v>
                </c:pt>
                <c:pt idx="5087">
                  <c:v>5.59</c:v>
                </c:pt>
                <c:pt idx="5088">
                  <c:v>5.59</c:v>
                </c:pt>
                <c:pt idx="5089">
                  <c:v>5.61</c:v>
                </c:pt>
                <c:pt idx="5092">
                  <c:v>5.61</c:v>
                </c:pt>
                <c:pt idx="5093">
                  <c:v>5.6</c:v>
                </c:pt>
                <c:pt idx="5094">
                  <c:v>5.57</c:v>
                </c:pt>
                <c:pt idx="5095">
                  <c:v>5.5</c:v>
                </c:pt>
                <c:pt idx="5096">
                  <c:v>5.48</c:v>
                </c:pt>
                <c:pt idx="5099">
                  <c:v>5.47</c:v>
                </c:pt>
                <c:pt idx="5100">
                  <c:v>5.48</c:v>
                </c:pt>
                <c:pt idx="5101">
                  <c:v>5.45</c:v>
                </c:pt>
                <c:pt idx="5102">
                  <c:v>5.45</c:v>
                </c:pt>
                <c:pt idx="5103">
                  <c:v>5.46</c:v>
                </c:pt>
                <c:pt idx="5108">
                  <c:v>5.46</c:v>
                </c:pt>
                <c:pt idx="5109">
                  <c:v>5.49</c:v>
                </c:pt>
                <c:pt idx="5110">
                  <c:v>5.47</c:v>
                </c:pt>
                <c:pt idx="5114">
                  <c:v>5.38</c:v>
                </c:pt>
                <c:pt idx="5115">
                  <c:v>5.28</c:v>
                </c:pt>
                <c:pt idx="5116">
                  <c:v>5.28</c:v>
                </c:pt>
                <c:pt idx="5117">
                  <c:v>5.25</c:v>
                </c:pt>
                <c:pt idx="5120">
                  <c:v>5.28</c:v>
                </c:pt>
                <c:pt idx="5121">
                  <c:v>5.27</c:v>
                </c:pt>
                <c:pt idx="5122">
                  <c:v>5.32</c:v>
                </c:pt>
                <c:pt idx="5123">
                  <c:v>5.3</c:v>
                </c:pt>
                <c:pt idx="5124">
                  <c:v>5.33</c:v>
                </c:pt>
                <c:pt idx="5127">
                  <c:v>5.37</c:v>
                </c:pt>
                <c:pt idx="5128">
                  <c:v>5.34</c:v>
                </c:pt>
                <c:pt idx="5129">
                  <c:v>5.39</c:v>
                </c:pt>
                <c:pt idx="5130">
                  <c:v>5.35</c:v>
                </c:pt>
                <c:pt idx="5131">
                  <c:v>5.35</c:v>
                </c:pt>
                <c:pt idx="5134">
                  <c:v>5.4</c:v>
                </c:pt>
                <c:pt idx="5135">
                  <c:v>5.38</c:v>
                </c:pt>
                <c:pt idx="5136">
                  <c:v>5.4</c:v>
                </c:pt>
                <c:pt idx="5137">
                  <c:v>5.42</c:v>
                </c:pt>
                <c:pt idx="5138">
                  <c:v>5.38</c:v>
                </c:pt>
                <c:pt idx="5141">
                  <c:v>5.39</c:v>
                </c:pt>
                <c:pt idx="5142">
                  <c:v>5.41</c:v>
                </c:pt>
                <c:pt idx="5143">
                  <c:v>5.37</c:v>
                </c:pt>
                <c:pt idx="5144">
                  <c:v>5.34</c:v>
                </c:pt>
                <c:pt idx="5145">
                  <c:v>5.31</c:v>
                </c:pt>
                <c:pt idx="5148">
                  <c:v>5.33</c:v>
                </c:pt>
                <c:pt idx="5149">
                  <c:v>5.32</c:v>
                </c:pt>
                <c:pt idx="5150">
                  <c:v>5.33</c:v>
                </c:pt>
                <c:pt idx="5151">
                  <c:v>5.33</c:v>
                </c:pt>
                <c:pt idx="5152">
                  <c:v>5.34</c:v>
                </c:pt>
                <c:pt idx="5155">
                  <c:v>5.31</c:v>
                </c:pt>
                <c:pt idx="5156">
                  <c:v>5.32</c:v>
                </c:pt>
                <c:pt idx="5157">
                  <c:v>5.33</c:v>
                </c:pt>
                <c:pt idx="5158">
                  <c:v>5.38</c:v>
                </c:pt>
                <c:pt idx="5159">
                  <c:v>5.37</c:v>
                </c:pt>
                <c:pt idx="5162">
                  <c:v>5.37</c:v>
                </c:pt>
                <c:pt idx="5163">
                  <c:v>5.39</c:v>
                </c:pt>
                <c:pt idx="5164">
                  <c:v>5.38</c:v>
                </c:pt>
                <c:pt idx="5165">
                  <c:v>5.42</c:v>
                </c:pt>
                <c:pt idx="5166">
                  <c:v>5.43</c:v>
                </c:pt>
                <c:pt idx="5170">
                  <c:v>5.36</c:v>
                </c:pt>
                <c:pt idx="5171">
                  <c:v>5.32</c:v>
                </c:pt>
                <c:pt idx="5172">
                  <c:v>5.32</c:v>
                </c:pt>
                <c:pt idx="5173">
                  <c:v>5.32</c:v>
                </c:pt>
                <c:pt idx="5176">
                  <c:v>5.33</c:v>
                </c:pt>
                <c:pt idx="5177">
                  <c:v>5.35</c:v>
                </c:pt>
                <c:pt idx="5178">
                  <c:v>5.32</c:v>
                </c:pt>
                <c:pt idx="5179">
                  <c:v>5.3</c:v>
                </c:pt>
                <c:pt idx="5180">
                  <c:v>5.27</c:v>
                </c:pt>
                <c:pt idx="5183">
                  <c:v>5.29</c:v>
                </c:pt>
                <c:pt idx="5184">
                  <c:v>5.29</c:v>
                </c:pt>
                <c:pt idx="5185">
                  <c:v>5.29</c:v>
                </c:pt>
                <c:pt idx="5186">
                  <c:v>5.27</c:v>
                </c:pt>
                <c:pt idx="5187">
                  <c:v>5.27</c:v>
                </c:pt>
                <c:pt idx="5190">
                  <c:v>5.27</c:v>
                </c:pt>
                <c:pt idx="5191">
                  <c:v>5.27</c:v>
                </c:pt>
                <c:pt idx="5192">
                  <c:v>5.26</c:v>
                </c:pt>
                <c:pt idx="5193">
                  <c:v>5.22</c:v>
                </c:pt>
                <c:pt idx="5194">
                  <c:v>5.23</c:v>
                </c:pt>
                <c:pt idx="5197">
                  <c:v>5.24</c:v>
                </c:pt>
                <c:pt idx="5198">
                  <c:v>5.22</c:v>
                </c:pt>
                <c:pt idx="5199">
                  <c:v>5.25</c:v>
                </c:pt>
                <c:pt idx="5200">
                  <c:v>5.23</c:v>
                </c:pt>
                <c:pt idx="5201">
                  <c:v>5.28</c:v>
                </c:pt>
                <c:pt idx="5204">
                  <c:v>5.26</c:v>
                </c:pt>
                <c:pt idx="5205">
                  <c:v>5.3</c:v>
                </c:pt>
                <c:pt idx="5206">
                  <c:v>5.29</c:v>
                </c:pt>
                <c:pt idx="5207">
                  <c:v>5.34</c:v>
                </c:pt>
                <c:pt idx="5208">
                  <c:v>5.31</c:v>
                </c:pt>
                <c:pt idx="5211">
                  <c:v>5.29</c:v>
                </c:pt>
                <c:pt idx="5212">
                  <c:v>5.28</c:v>
                </c:pt>
                <c:pt idx="5213">
                  <c:v>5.33</c:v>
                </c:pt>
                <c:pt idx="5214">
                  <c:v>5.39</c:v>
                </c:pt>
                <c:pt idx="5219">
                  <c:v>5.39</c:v>
                </c:pt>
                <c:pt idx="5220">
                  <c:v>5.46</c:v>
                </c:pt>
                <c:pt idx="5221">
                  <c:v>5.45</c:v>
                </c:pt>
                <c:pt idx="5222">
                  <c:v>5.48</c:v>
                </c:pt>
                <c:pt idx="5225">
                  <c:v>5.44</c:v>
                </c:pt>
                <c:pt idx="5226">
                  <c:v>5.47</c:v>
                </c:pt>
                <c:pt idx="5227">
                  <c:v>5.46</c:v>
                </c:pt>
                <c:pt idx="5228">
                  <c:v>5.46</c:v>
                </c:pt>
                <c:pt idx="5229">
                  <c:v>5.43</c:v>
                </c:pt>
                <c:pt idx="5232">
                  <c:v>5.53</c:v>
                </c:pt>
                <c:pt idx="5234">
                  <c:v>5.53</c:v>
                </c:pt>
                <c:pt idx="5235">
                  <c:v>5.54</c:v>
                </c:pt>
                <c:pt idx="5236">
                  <c:v>5.48</c:v>
                </c:pt>
                <c:pt idx="5239">
                  <c:v>5.45</c:v>
                </c:pt>
                <c:pt idx="5240">
                  <c:v>5.44</c:v>
                </c:pt>
                <c:pt idx="5241">
                  <c:v>5.44</c:v>
                </c:pt>
                <c:pt idx="5242">
                  <c:v>5.43</c:v>
                </c:pt>
                <c:pt idx="5243">
                  <c:v>5.46</c:v>
                </c:pt>
                <c:pt idx="5246">
                  <c:v>5.59</c:v>
                </c:pt>
                <c:pt idx="5247">
                  <c:v>5.58</c:v>
                </c:pt>
                <c:pt idx="5248">
                  <c:v>5.56</c:v>
                </c:pt>
                <c:pt idx="5249">
                  <c:v>5.55</c:v>
                </c:pt>
                <c:pt idx="5250">
                  <c:v>5.51</c:v>
                </c:pt>
                <c:pt idx="5253">
                  <c:v>5.36</c:v>
                </c:pt>
                <c:pt idx="5254">
                  <c:v>5.52</c:v>
                </c:pt>
                <c:pt idx="5255">
                  <c:v>5.58</c:v>
                </c:pt>
                <c:pt idx="5256">
                  <c:v>5.59</c:v>
                </c:pt>
                <c:pt idx="5257">
                  <c:v>5.62</c:v>
                </c:pt>
                <c:pt idx="5260">
                  <c:v>5.63</c:v>
                </c:pt>
                <c:pt idx="5261">
                  <c:v>5.6</c:v>
                </c:pt>
                <c:pt idx="5262">
                  <c:v>5.59</c:v>
                </c:pt>
                <c:pt idx="5263">
                  <c:v>5.63</c:v>
                </c:pt>
                <c:pt idx="5264">
                  <c:v>5.54</c:v>
                </c:pt>
                <c:pt idx="5268">
                  <c:v>5.53</c:v>
                </c:pt>
                <c:pt idx="5269">
                  <c:v>5.49</c:v>
                </c:pt>
                <c:pt idx="5270">
                  <c:v>5.5</c:v>
                </c:pt>
                <c:pt idx="5271">
                  <c:v>5.52</c:v>
                </c:pt>
                <c:pt idx="5274">
                  <c:v>5.48</c:v>
                </c:pt>
                <c:pt idx="5275">
                  <c:v>5.53</c:v>
                </c:pt>
                <c:pt idx="5276">
                  <c:v>5.52</c:v>
                </c:pt>
                <c:pt idx="5277">
                  <c:v>5.49</c:v>
                </c:pt>
                <c:pt idx="5278">
                  <c:v>5.45</c:v>
                </c:pt>
                <c:pt idx="5281">
                  <c:v>5.46</c:v>
                </c:pt>
                <c:pt idx="5282">
                  <c:v>5.46</c:v>
                </c:pt>
                <c:pt idx="5283">
                  <c:v>5.43</c:v>
                </c:pt>
                <c:pt idx="5284">
                  <c:v>5.44</c:v>
                </c:pt>
                <c:pt idx="5285">
                  <c:v>5.44</c:v>
                </c:pt>
                <c:pt idx="5288">
                  <c:v>5.41</c:v>
                </c:pt>
                <c:pt idx="5289">
                  <c:v>5.45</c:v>
                </c:pt>
                <c:pt idx="5290">
                  <c:v>5.47</c:v>
                </c:pt>
                <c:pt idx="5291">
                  <c:v>5.44</c:v>
                </c:pt>
                <c:pt idx="5292">
                  <c:v>5.54</c:v>
                </c:pt>
                <c:pt idx="5295">
                  <c:v>5.58</c:v>
                </c:pt>
                <c:pt idx="5296">
                  <c:v>5.58</c:v>
                </c:pt>
                <c:pt idx="5297">
                  <c:v>5.62</c:v>
                </c:pt>
                <c:pt idx="5298">
                  <c:v>5.62</c:v>
                </c:pt>
                <c:pt idx="5299">
                  <c:v>5.58</c:v>
                </c:pt>
                <c:pt idx="5302">
                  <c:v>5.59</c:v>
                </c:pt>
                <c:pt idx="5303">
                  <c:v>5.58</c:v>
                </c:pt>
                <c:pt idx="5304">
                  <c:v>5.55</c:v>
                </c:pt>
                <c:pt idx="5305">
                  <c:v>5.56</c:v>
                </c:pt>
                <c:pt idx="5306">
                  <c:v>5.56</c:v>
                </c:pt>
                <c:pt idx="5309">
                  <c:v>5.56</c:v>
                </c:pt>
                <c:pt idx="5310">
                  <c:v>5.53</c:v>
                </c:pt>
                <c:pt idx="5311">
                  <c:v>5.51</c:v>
                </c:pt>
                <c:pt idx="5312">
                  <c:v>5.48</c:v>
                </c:pt>
                <c:pt idx="5313">
                  <c:v>5.45</c:v>
                </c:pt>
                <c:pt idx="5316">
                  <c:v>5.46</c:v>
                </c:pt>
                <c:pt idx="5317">
                  <c:v>5.43</c:v>
                </c:pt>
                <c:pt idx="5318">
                  <c:v>5.46</c:v>
                </c:pt>
                <c:pt idx="5319">
                  <c:v>5.48</c:v>
                </c:pt>
                <c:pt idx="5320">
                  <c:v>5.43</c:v>
                </c:pt>
                <c:pt idx="5323">
                  <c:v>5.4</c:v>
                </c:pt>
                <c:pt idx="5324">
                  <c:v>5.37</c:v>
                </c:pt>
                <c:pt idx="5325">
                  <c:v>5.38</c:v>
                </c:pt>
                <c:pt idx="5326">
                  <c:v>5.39</c:v>
                </c:pt>
                <c:pt idx="5327">
                  <c:v>5.4</c:v>
                </c:pt>
                <c:pt idx="5330">
                  <c:v>5.36</c:v>
                </c:pt>
                <c:pt idx="5331">
                  <c:v>5.37</c:v>
                </c:pt>
                <c:pt idx="5332">
                  <c:v>5.4</c:v>
                </c:pt>
                <c:pt idx="5333">
                  <c:v>5.34</c:v>
                </c:pt>
                <c:pt idx="5334">
                  <c:v>5.33</c:v>
                </c:pt>
                <c:pt idx="5337">
                  <c:v>5.31</c:v>
                </c:pt>
                <c:pt idx="5338">
                  <c:v>5.32</c:v>
                </c:pt>
                <c:pt idx="5340">
                  <c:v>5.29</c:v>
                </c:pt>
                <c:pt idx="5341">
                  <c:v>5.27</c:v>
                </c:pt>
                <c:pt idx="5344">
                  <c:v>5.27</c:v>
                </c:pt>
                <c:pt idx="5345">
                  <c:v>5.27</c:v>
                </c:pt>
                <c:pt idx="5346">
                  <c:v>5.34</c:v>
                </c:pt>
                <c:pt idx="5347">
                  <c:v>5.32</c:v>
                </c:pt>
                <c:pt idx="5348">
                  <c:v>5.35</c:v>
                </c:pt>
                <c:pt idx="5351">
                  <c:v>5.36</c:v>
                </c:pt>
                <c:pt idx="5352">
                  <c:v>5.32</c:v>
                </c:pt>
                <c:pt idx="5353">
                  <c:v>5.28</c:v>
                </c:pt>
                <c:pt idx="5354">
                  <c:v>5.29</c:v>
                </c:pt>
                <c:pt idx="5355">
                  <c:v>5.24</c:v>
                </c:pt>
                <c:pt idx="5358">
                  <c:v>5.25</c:v>
                </c:pt>
                <c:pt idx="5359">
                  <c:v>5.28</c:v>
                </c:pt>
                <c:pt idx="5360">
                  <c:v>5.35</c:v>
                </c:pt>
                <c:pt idx="5361">
                  <c:v>5.35</c:v>
                </c:pt>
                <c:pt idx="5362">
                  <c:v>5.31</c:v>
                </c:pt>
                <c:pt idx="5365">
                  <c:v>5.27</c:v>
                </c:pt>
                <c:pt idx="5366">
                  <c:v>5.33</c:v>
                </c:pt>
                <c:pt idx="5367">
                  <c:v>5.31</c:v>
                </c:pt>
                <c:pt idx="5368">
                  <c:v>5.32</c:v>
                </c:pt>
                <c:pt idx="5369">
                  <c:v>5.29</c:v>
                </c:pt>
                <c:pt idx="5372">
                  <c:v>5.3</c:v>
                </c:pt>
                <c:pt idx="5373">
                  <c:v>5.29</c:v>
                </c:pt>
                <c:pt idx="5374">
                  <c:v>5.33</c:v>
                </c:pt>
                <c:pt idx="5375">
                  <c:v>5.33</c:v>
                </c:pt>
                <c:pt idx="5376">
                  <c:v>5.34</c:v>
                </c:pt>
                <c:pt idx="5379">
                  <c:v>5.39</c:v>
                </c:pt>
                <c:pt idx="5380">
                  <c:v>5.34</c:v>
                </c:pt>
                <c:pt idx="5381">
                  <c:v>5.32</c:v>
                </c:pt>
                <c:pt idx="5382">
                  <c:v>5.26</c:v>
                </c:pt>
                <c:pt idx="5383">
                  <c:v>5.24</c:v>
                </c:pt>
                <c:pt idx="5386">
                  <c:v>5.25</c:v>
                </c:pt>
                <c:pt idx="5387">
                  <c:v>5.2</c:v>
                </c:pt>
                <c:pt idx="5388">
                  <c:v>5.19</c:v>
                </c:pt>
                <c:pt idx="5389">
                  <c:v>5.13</c:v>
                </c:pt>
                <c:pt idx="5390">
                  <c:v>5.1100000000000003</c:v>
                </c:pt>
                <c:pt idx="5393">
                  <c:v>5.09</c:v>
                </c:pt>
                <c:pt idx="5394">
                  <c:v>5.14</c:v>
                </c:pt>
                <c:pt idx="5395">
                  <c:v>5.16</c:v>
                </c:pt>
                <c:pt idx="5396">
                  <c:v>5.1100000000000003</c:v>
                </c:pt>
                <c:pt idx="5397">
                  <c:v>5.15</c:v>
                </c:pt>
                <c:pt idx="5400">
                  <c:v>5.12</c:v>
                </c:pt>
                <c:pt idx="5401">
                  <c:v>5.1100000000000003</c:v>
                </c:pt>
                <c:pt idx="5402">
                  <c:v>5.1100000000000003</c:v>
                </c:pt>
                <c:pt idx="5403">
                  <c:v>5.08</c:v>
                </c:pt>
                <c:pt idx="5404">
                  <c:v>5.05</c:v>
                </c:pt>
                <c:pt idx="5407">
                  <c:v>5.0599999999999996</c:v>
                </c:pt>
                <c:pt idx="5408">
                  <c:v>5.05</c:v>
                </c:pt>
                <c:pt idx="5409">
                  <c:v>5.0199999999999996</c:v>
                </c:pt>
                <c:pt idx="5410">
                  <c:v>4.9800000000000004</c:v>
                </c:pt>
                <c:pt idx="5411">
                  <c:v>4.91</c:v>
                </c:pt>
                <c:pt idx="5414">
                  <c:v>4.8899999999999997</c:v>
                </c:pt>
                <c:pt idx="5415">
                  <c:v>4.88</c:v>
                </c:pt>
                <c:pt idx="5416">
                  <c:v>4.87</c:v>
                </c:pt>
                <c:pt idx="5417">
                  <c:v>4.75</c:v>
                </c:pt>
                <c:pt idx="5418">
                  <c:v>4.7699999999999996</c:v>
                </c:pt>
                <c:pt idx="5421">
                  <c:v>4.7699999999999996</c:v>
                </c:pt>
                <c:pt idx="5422">
                  <c:v>4.78</c:v>
                </c:pt>
                <c:pt idx="5423">
                  <c:v>4.72</c:v>
                </c:pt>
                <c:pt idx="5424">
                  <c:v>4.6900000000000004</c:v>
                </c:pt>
                <c:pt idx="5425">
                  <c:v>4.75</c:v>
                </c:pt>
                <c:pt idx="5428">
                  <c:v>4.79</c:v>
                </c:pt>
                <c:pt idx="5429">
                  <c:v>4.83</c:v>
                </c:pt>
                <c:pt idx="5430">
                  <c:v>4.88</c:v>
                </c:pt>
                <c:pt idx="5431">
                  <c:v>4.96</c:v>
                </c:pt>
                <c:pt idx="5432">
                  <c:v>4.96</c:v>
                </c:pt>
                <c:pt idx="5435">
                  <c:v>4.99</c:v>
                </c:pt>
                <c:pt idx="5436">
                  <c:v>4.92</c:v>
                </c:pt>
                <c:pt idx="5437">
                  <c:v>4.95</c:v>
                </c:pt>
                <c:pt idx="5438">
                  <c:v>5.0599999999999996</c:v>
                </c:pt>
                <c:pt idx="5439">
                  <c:v>5</c:v>
                </c:pt>
                <c:pt idx="5442">
                  <c:v>5.01</c:v>
                </c:pt>
                <c:pt idx="5443">
                  <c:v>5.08</c:v>
                </c:pt>
                <c:pt idx="5444">
                  <c:v>5.0599999999999996</c:v>
                </c:pt>
                <c:pt idx="5445">
                  <c:v>5.05</c:v>
                </c:pt>
                <c:pt idx="5446">
                  <c:v>4.99</c:v>
                </c:pt>
                <c:pt idx="5449">
                  <c:v>4.95</c:v>
                </c:pt>
                <c:pt idx="5450">
                  <c:v>4.95</c:v>
                </c:pt>
                <c:pt idx="5451">
                  <c:v>4.97</c:v>
                </c:pt>
                <c:pt idx="5452">
                  <c:v>5.17</c:v>
                </c:pt>
                <c:pt idx="5453">
                  <c:v>5.17</c:v>
                </c:pt>
                <c:pt idx="5456">
                  <c:v>5.19</c:v>
                </c:pt>
                <c:pt idx="5457">
                  <c:v>5.17</c:v>
                </c:pt>
                <c:pt idx="5458">
                  <c:v>5.13</c:v>
                </c:pt>
                <c:pt idx="5459">
                  <c:v>5.08</c:v>
                </c:pt>
                <c:pt idx="5460">
                  <c:v>5.12</c:v>
                </c:pt>
                <c:pt idx="5463">
                  <c:v>5.22</c:v>
                </c:pt>
                <c:pt idx="5464">
                  <c:v>5.17</c:v>
                </c:pt>
                <c:pt idx="5465">
                  <c:v>5.13</c:v>
                </c:pt>
                <c:pt idx="5466">
                  <c:v>5.15</c:v>
                </c:pt>
                <c:pt idx="5467">
                  <c:v>5.15</c:v>
                </c:pt>
                <c:pt idx="5470">
                  <c:v>5.15</c:v>
                </c:pt>
                <c:pt idx="5473">
                  <c:v>5.28</c:v>
                </c:pt>
                <c:pt idx="5474">
                  <c:v>5.28</c:v>
                </c:pt>
                <c:pt idx="5477">
                  <c:v>5.29</c:v>
                </c:pt>
                <c:pt idx="5479">
                  <c:v>5.25</c:v>
                </c:pt>
                <c:pt idx="5480">
                  <c:v>5.26</c:v>
                </c:pt>
                <c:pt idx="5481">
                  <c:v>5.26</c:v>
                </c:pt>
                <c:pt idx="5484">
                  <c:v>5.28</c:v>
                </c:pt>
                <c:pt idx="5485">
                  <c:v>5.18</c:v>
                </c:pt>
                <c:pt idx="5486">
                  <c:v>5.21</c:v>
                </c:pt>
                <c:pt idx="5487">
                  <c:v>5.21</c:v>
                </c:pt>
                <c:pt idx="5488">
                  <c:v>5.2</c:v>
                </c:pt>
                <c:pt idx="5491">
                  <c:v>5.16</c:v>
                </c:pt>
                <c:pt idx="5492">
                  <c:v>5.15</c:v>
                </c:pt>
                <c:pt idx="5493">
                  <c:v>5.14</c:v>
                </c:pt>
                <c:pt idx="5494">
                  <c:v>5.17</c:v>
                </c:pt>
                <c:pt idx="5495">
                  <c:v>5.2</c:v>
                </c:pt>
                <c:pt idx="5498">
                  <c:v>5.2</c:v>
                </c:pt>
                <c:pt idx="5499">
                  <c:v>5.23</c:v>
                </c:pt>
                <c:pt idx="5500">
                  <c:v>5.23</c:v>
                </c:pt>
                <c:pt idx="5501">
                  <c:v>5.24</c:v>
                </c:pt>
                <c:pt idx="5502">
                  <c:v>5.28</c:v>
                </c:pt>
                <c:pt idx="5505">
                  <c:v>5.34</c:v>
                </c:pt>
                <c:pt idx="5506">
                  <c:v>5.36</c:v>
                </c:pt>
                <c:pt idx="5507">
                  <c:v>5.3</c:v>
                </c:pt>
                <c:pt idx="5508">
                  <c:v>5.31</c:v>
                </c:pt>
                <c:pt idx="5509">
                  <c:v>5.29</c:v>
                </c:pt>
                <c:pt idx="5512">
                  <c:v>5.23</c:v>
                </c:pt>
                <c:pt idx="5513">
                  <c:v>5.22</c:v>
                </c:pt>
                <c:pt idx="5514">
                  <c:v>5.19</c:v>
                </c:pt>
                <c:pt idx="5515">
                  <c:v>5.26</c:v>
                </c:pt>
                <c:pt idx="5516">
                  <c:v>5.33</c:v>
                </c:pt>
                <c:pt idx="5519">
                  <c:v>5.33</c:v>
                </c:pt>
                <c:pt idx="5520">
                  <c:v>5.35</c:v>
                </c:pt>
                <c:pt idx="5521">
                  <c:v>5.36</c:v>
                </c:pt>
                <c:pt idx="5522">
                  <c:v>5.36</c:v>
                </c:pt>
                <c:pt idx="5523">
                  <c:v>5.32</c:v>
                </c:pt>
                <c:pt idx="5526">
                  <c:v>5.3</c:v>
                </c:pt>
                <c:pt idx="5527">
                  <c:v>5.27</c:v>
                </c:pt>
                <c:pt idx="5528">
                  <c:v>5.34</c:v>
                </c:pt>
                <c:pt idx="5529">
                  <c:v>5.35</c:v>
                </c:pt>
                <c:pt idx="5530">
                  <c:v>5.31</c:v>
                </c:pt>
                <c:pt idx="5533">
                  <c:v>5.31</c:v>
                </c:pt>
                <c:pt idx="5534">
                  <c:v>5.34</c:v>
                </c:pt>
                <c:pt idx="5535">
                  <c:v>5.38</c:v>
                </c:pt>
                <c:pt idx="5536">
                  <c:v>5.31</c:v>
                </c:pt>
                <c:pt idx="5537">
                  <c:v>5.31</c:v>
                </c:pt>
                <c:pt idx="5540">
                  <c:v>5.39</c:v>
                </c:pt>
                <c:pt idx="5541">
                  <c:v>5.43</c:v>
                </c:pt>
                <c:pt idx="5542">
                  <c:v>5.46</c:v>
                </c:pt>
                <c:pt idx="5543">
                  <c:v>5.48</c:v>
                </c:pt>
                <c:pt idx="5544">
                  <c:v>5.51</c:v>
                </c:pt>
                <c:pt idx="5547">
                  <c:v>5.49</c:v>
                </c:pt>
                <c:pt idx="5548">
                  <c:v>5.5</c:v>
                </c:pt>
                <c:pt idx="5549">
                  <c:v>5.54</c:v>
                </c:pt>
                <c:pt idx="5550">
                  <c:v>5.55</c:v>
                </c:pt>
                <c:pt idx="5551">
                  <c:v>5.59</c:v>
                </c:pt>
                <c:pt idx="5555">
                  <c:v>5.52</c:v>
                </c:pt>
                <c:pt idx="5556">
                  <c:v>5.51</c:v>
                </c:pt>
                <c:pt idx="5557">
                  <c:v>5.56</c:v>
                </c:pt>
                <c:pt idx="5558">
                  <c:v>5.57</c:v>
                </c:pt>
                <c:pt idx="5562">
                  <c:v>5.58</c:v>
                </c:pt>
                <c:pt idx="5563">
                  <c:v>5.55</c:v>
                </c:pt>
                <c:pt idx="5564">
                  <c:v>5.54</c:v>
                </c:pt>
                <c:pt idx="5569">
                  <c:v>5.59</c:v>
                </c:pt>
                <c:pt idx="5570">
                  <c:v>5.55</c:v>
                </c:pt>
                <c:pt idx="5571">
                  <c:v>5.51</c:v>
                </c:pt>
                <c:pt idx="5572">
                  <c:v>5.48</c:v>
                </c:pt>
                <c:pt idx="5575">
                  <c:v>5.48</c:v>
                </c:pt>
                <c:pt idx="5576">
                  <c:v>5.53</c:v>
                </c:pt>
                <c:pt idx="5577">
                  <c:v>5.5</c:v>
                </c:pt>
                <c:pt idx="5578">
                  <c:v>5.54</c:v>
                </c:pt>
                <c:pt idx="5579">
                  <c:v>5.5</c:v>
                </c:pt>
                <c:pt idx="5582">
                  <c:v>5.47</c:v>
                </c:pt>
                <c:pt idx="5583">
                  <c:v>5.49</c:v>
                </c:pt>
                <c:pt idx="5584">
                  <c:v>5.54</c:v>
                </c:pt>
                <c:pt idx="5585">
                  <c:v>5.55</c:v>
                </c:pt>
                <c:pt idx="5586">
                  <c:v>5.53</c:v>
                </c:pt>
                <c:pt idx="5589">
                  <c:v>5.51</c:v>
                </c:pt>
                <c:pt idx="5590">
                  <c:v>5.51</c:v>
                </c:pt>
                <c:pt idx="5591">
                  <c:v>5.53</c:v>
                </c:pt>
                <c:pt idx="5592">
                  <c:v>5.44</c:v>
                </c:pt>
                <c:pt idx="5593">
                  <c:v>5.47</c:v>
                </c:pt>
                <c:pt idx="5596">
                  <c:v>5.45</c:v>
                </c:pt>
                <c:pt idx="5597">
                  <c:v>5.47</c:v>
                </c:pt>
                <c:pt idx="5599">
                  <c:v>5.46</c:v>
                </c:pt>
                <c:pt idx="5605">
                  <c:v>5.48</c:v>
                </c:pt>
                <c:pt idx="5606">
                  <c:v>5.54</c:v>
                </c:pt>
                <c:pt idx="5607">
                  <c:v>5.52</c:v>
                </c:pt>
                <c:pt idx="5610">
                  <c:v>5.53</c:v>
                </c:pt>
                <c:pt idx="5611">
                  <c:v>5.56</c:v>
                </c:pt>
                <c:pt idx="5612">
                  <c:v>5.6</c:v>
                </c:pt>
                <c:pt idx="5613">
                  <c:v>5.57</c:v>
                </c:pt>
                <c:pt idx="5614">
                  <c:v>5.58</c:v>
                </c:pt>
                <c:pt idx="5617">
                  <c:v>5.56</c:v>
                </c:pt>
                <c:pt idx="5618">
                  <c:v>5.52</c:v>
                </c:pt>
                <c:pt idx="5619">
                  <c:v>5.49</c:v>
                </c:pt>
                <c:pt idx="5620">
                  <c:v>5.5</c:v>
                </c:pt>
                <c:pt idx="5621">
                  <c:v>5.48</c:v>
                </c:pt>
                <c:pt idx="5624">
                  <c:v>5.52</c:v>
                </c:pt>
                <c:pt idx="5625">
                  <c:v>5.52</c:v>
                </c:pt>
                <c:pt idx="5626">
                  <c:v>5.48</c:v>
                </c:pt>
                <c:pt idx="5627">
                  <c:v>5.45</c:v>
                </c:pt>
                <c:pt idx="5628">
                  <c:v>5.45</c:v>
                </c:pt>
                <c:pt idx="5631">
                  <c:v>5.5</c:v>
                </c:pt>
                <c:pt idx="5632">
                  <c:v>5.45</c:v>
                </c:pt>
                <c:pt idx="5633">
                  <c:v>5.46</c:v>
                </c:pt>
                <c:pt idx="5634">
                  <c:v>5.48</c:v>
                </c:pt>
                <c:pt idx="5635">
                  <c:v>5.43</c:v>
                </c:pt>
                <c:pt idx="5638">
                  <c:v>5.46</c:v>
                </c:pt>
                <c:pt idx="5639">
                  <c:v>5.45</c:v>
                </c:pt>
                <c:pt idx="5640">
                  <c:v>5.42</c:v>
                </c:pt>
                <c:pt idx="5641">
                  <c:v>5.42</c:v>
                </c:pt>
                <c:pt idx="5642">
                  <c:v>5.31</c:v>
                </c:pt>
                <c:pt idx="5645">
                  <c:v>5.33</c:v>
                </c:pt>
                <c:pt idx="5646">
                  <c:v>5.31</c:v>
                </c:pt>
                <c:pt idx="5647">
                  <c:v>5.29</c:v>
                </c:pt>
                <c:pt idx="5648">
                  <c:v>5.27</c:v>
                </c:pt>
                <c:pt idx="5649">
                  <c:v>5.31</c:v>
                </c:pt>
                <c:pt idx="5653">
                  <c:v>5.28</c:v>
                </c:pt>
                <c:pt idx="5654">
                  <c:v>5.21</c:v>
                </c:pt>
                <c:pt idx="5655">
                  <c:v>5.27</c:v>
                </c:pt>
                <c:pt idx="5656">
                  <c:v>5.27</c:v>
                </c:pt>
                <c:pt idx="5659">
                  <c:v>5.29</c:v>
                </c:pt>
                <c:pt idx="5660">
                  <c:v>5.29</c:v>
                </c:pt>
                <c:pt idx="5661">
                  <c:v>5.27</c:v>
                </c:pt>
                <c:pt idx="5662">
                  <c:v>5.32</c:v>
                </c:pt>
                <c:pt idx="5663">
                  <c:v>5.34</c:v>
                </c:pt>
                <c:pt idx="5666">
                  <c:v>5.33</c:v>
                </c:pt>
                <c:pt idx="5667">
                  <c:v>5.34</c:v>
                </c:pt>
                <c:pt idx="5668">
                  <c:v>5.27</c:v>
                </c:pt>
                <c:pt idx="5669">
                  <c:v>5.24</c:v>
                </c:pt>
                <c:pt idx="5670">
                  <c:v>5.24</c:v>
                </c:pt>
                <c:pt idx="5673">
                  <c:v>5.19</c:v>
                </c:pt>
                <c:pt idx="5674">
                  <c:v>5.15</c:v>
                </c:pt>
                <c:pt idx="5675">
                  <c:v>5.24</c:v>
                </c:pt>
                <c:pt idx="5676">
                  <c:v>5.24</c:v>
                </c:pt>
                <c:pt idx="5677">
                  <c:v>5.17</c:v>
                </c:pt>
                <c:pt idx="5680">
                  <c:v>5.14</c:v>
                </c:pt>
                <c:pt idx="5681">
                  <c:v>5.17</c:v>
                </c:pt>
                <c:pt idx="5682">
                  <c:v>5.12</c:v>
                </c:pt>
                <c:pt idx="5683">
                  <c:v>5.0599999999999996</c:v>
                </c:pt>
                <c:pt idx="5684">
                  <c:v>5.07</c:v>
                </c:pt>
                <c:pt idx="5687">
                  <c:v>5.12</c:v>
                </c:pt>
                <c:pt idx="5688">
                  <c:v>5.16</c:v>
                </c:pt>
                <c:pt idx="5689">
                  <c:v>5.17</c:v>
                </c:pt>
                <c:pt idx="5690">
                  <c:v>5.08</c:v>
                </c:pt>
                <c:pt idx="5691">
                  <c:v>5.01</c:v>
                </c:pt>
                <c:pt idx="5694">
                  <c:v>4.92</c:v>
                </c:pt>
                <c:pt idx="5695">
                  <c:v>4.93</c:v>
                </c:pt>
                <c:pt idx="5696">
                  <c:v>4.97</c:v>
                </c:pt>
                <c:pt idx="5697">
                  <c:v>4.9400000000000004</c:v>
                </c:pt>
                <c:pt idx="5698">
                  <c:v>4.93</c:v>
                </c:pt>
                <c:pt idx="5701">
                  <c:v>4.8899999999999997</c:v>
                </c:pt>
                <c:pt idx="5702">
                  <c:v>4.8600000000000003</c:v>
                </c:pt>
                <c:pt idx="5703">
                  <c:v>4.82</c:v>
                </c:pt>
                <c:pt idx="5705">
                  <c:v>4.9400000000000004</c:v>
                </c:pt>
                <c:pt idx="5708">
                  <c:v>4.95</c:v>
                </c:pt>
                <c:pt idx="5709">
                  <c:v>4.93</c:v>
                </c:pt>
                <c:pt idx="5710">
                  <c:v>4.95</c:v>
                </c:pt>
                <c:pt idx="5711">
                  <c:v>5.0199999999999996</c:v>
                </c:pt>
                <c:pt idx="5712">
                  <c:v>5</c:v>
                </c:pt>
                <c:pt idx="5715">
                  <c:v>5.0199999999999996</c:v>
                </c:pt>
                <c:pt idx="5716">
                  <c:v>5</c:v>
                </c:pt>
                <c:pt idx="5717">
                  <c:v>4.95</c:v>
                </c:pt>
                <c:pt idx="5718">
                  <c:v>4.9000000000000004</c:v>
                </c:pt>
                <c:pt idx="5719">
                  <c:v>4.8899999999999997</c:v>
                </c:pt>
                <c:pt idx="5722">
                  <c:v>4.8499999999999996</c:v>
                </c:pt>
                <c:pt idx="5723">
                  <c:v>4.82</c:v>
                </c:pt>
                <c:pt idx="5724">
                  <c:v>4.7699999999999996</c:v>
                </c:pt>
                <c:pt idx="5725">
                  <c:v>4.75</c:v>
                </c:pt>
                <c:pt idx="5726">
                  <c:v>4.72</c:v>
                </c:pt>
                <c:pt idx="5729">
                  <c:v>4.72</c:v>
                </c:pt>
                <c:pt idx="5730">
                  <c:v>4.8099999999999996</c:v>
                </c:pt>
                <c:pt idx="5731">
                  <c:v>4.83</c:v>
                </c:pt>
                <c:pt idx="5732">
                  <c:v>4.84</c:v>
                </c:pt>
                <c:pt idx="5733">
                  <c:v>4.76</c:v>
                </c:pt>
                <c:pt idx="5736">
                  <c:v>4.7300000000000004</c:v>
                </c:pt>
                <c:pt idx="5737">
                  <c:v>4.76</c:v>
                </c:pt>
                <c:pt idx="5738">
                  <c:v>4.66</c:v>
                </c:pt>
                <c:pt idx="5739">
                  <c:v>4.6500000000000004</c:v>
                </c:pt>
                <c:pt idx="5740">
                  <c:v>4.7</c:v>
                </c:pt>
                <c:pt idx="5743">
                  <c:v>4.67</c:v>
                </c:pt>
                <c:pt idx="5744">
                  <c:v>4.6399999999999997</c:v>
                </c:pt>
                <c:pt idx="5745">
                  <c:v>4.67</c:v>
                </c:pt>
                <c:pt idx="5746">
                  <c:v>4.67</c:v>
                </c:pt>
                <c:pt idx="5747">
                  <c:v>4.67</c:v>
                </c:pt>
                <c:pt idx="5750">
                  <c:v>4.6500000000000004</c:v>
                </c:pt>
                <c:pt idx="5751">
                  <c:v>4.62</c:v>
                </c:pt>
                <c:pt idx="5752">
                  <c:v>4.71</c:v>
                </c:pt>
                <c:pt idx="5753">
                  <c:v>4.7</c:v>
                </c:pt>
                <c:pt idx="5754">
                  <c:v>4.7</c:v>
                </c:pt>
                <c:pt idx="5757">
                  <c:v>4.6500000000000004</c:v>
                </c:pt>
                <c:pt idx="5758">
                  <c:v>4.67</c:v>
                </c:pt>
                <c:pt idx="5759">
                  <c:v>4.63</c:v>
                </c:pt>
                <c:pt idx="5760">
                  <c:v>4.63</c:v>
                </c:pt>
                <c:pt idx="5761">
                  <c:v>4.72</c:v>
                </c:pt>
                <c:pt idx="5764">
                  <c:v>4.78</c:v>
                </c:pt>
                <c:pt idx="5765">
                  <c:v>4.87</c:v>
                </c:pt>
                <c:pt idx="5766">
                  <c:v>4.8899999999999997</c:v>
                </c:pt>
                <c:pt idx="5767">
                  <c:v>4.97</c:v>
                </c:pt>
                <c:pt idx="5768">
                  <c:v>4.8899999999999997</c:v>
                </c:pt>
                <c:pt idx="5771">
                  <c:v>4.8899999999999997</c:v>
                </c:pt>
                <c:pt idx="5772">
                  <c:v>4.93</c:v>
                </c:pt>
                <c:pt idx="5773">
                  <c:v>4.8899999999999997</c:v>
                </c:pt>
                <c:pt idx="5774">
                  <c:v>4.91</c:v>
                </c:pt>
                <c:pt idx="5775">
                  <c:v>4.9000000000000004</c:v>
                </c:pt>
                <c:pt idx="5779">
                  <c:v>4.8099999999999996</c:v>
                </c:pt>
                <c:pt idx="5780">
                  <c:v>4.82</c:v>
                </c:pt>
                <c:pt idx="5781">
                  <c:v>4.83</c:v>
                </c:pt>
                <c:pt idx="5782">
                  <c:v>4.78</c:v>
                </c:pt>
                <c:pt idx="5785">
                  <c:v>4.8499999999999996</c:v>
                </c:pt>
                <c:pt idx="5786">
                  <c:v>4.8499999999999996</c:v>
                </c:pt>
                <c:pt idx="5787">
                  <c:v>4.92</c:v>
                </c:pt>
                <c:pt idx="5788">
                  <c:v>4.84</c:v>
                </c:pt>
                <c:pt idx="5789">
                  <c:v>4.76</c:v>
                </c:pt>
                <c:pt idx="5792">
                  <c:v>4.71</c:v>
                </c:pt>
                <c:pt idx="5793">
                  <c:v>4.68</c:v>
                </c:pt>
                <c:pt idx="5794">
                  <c:v>4.68</c:v>
                </c:pt>
                <c:pt idx="5795">
                  <c:v>4.6900000000000004</c:v>
                </c:pt>
                <c:pt idx="5796">
                  <c:v>4.7300000000000004</c:v>
                </c:pt>
                <c:pt idx="5799">
                  <c:v>4.75</c:v>
                </c:pt>
                <c:pt idx="5800">
                  <c:v>4.7</c:v>
                </c:pt>
                <c:pt idx="5801">
                  <c:v>4.7</c:v>
                </c:pt>
                <c:pt idx="5802">
                  <c:v>4.7300000000000004</c:v>
                </c:pt>
                <c:pt idx="5803">
                  <c:v>4.74</c:v>
                </c:pt>
                <c:pt idx="5806">
                  <c:v>4.8</c:v>
                </c:pt>
                <c:pt idx="5807">
                  <c:v>4.7699999999999996</c:v>
                </c:pt>
                <c:pt idx="5808">
                  <c:v>4.72</c:v>
                </c:pt>
                <c:pt idx="5809">
                  <c:v>4.78</c:v>
                </c:pt>
                <c:pt idx="5810">
                  <c:v>4.75</c:v>
                </c:pt>
                <c:pt idx="5813">
                  <c:v>4.7699999999999996</c:v>
                </c:pt>
                <c:pt idx="5814">
                  <c:v>4.75</c:v>
                </c:pt>
                <c:pt idx="5815">
                  <c:v>4.7300000000000004</c:v>
                </c:pt>
                <c:pt idx="5816">
                  <c:v>4.6900000000000004</c:v>
                </c:pt>
                <c:pt idx="5817">
                  <c:v>4.6399999999999997</c:v>
                </c:pt>
                <c:pt idx="5820">
                  <c:v>4.6399999999999997</c:v>
                </c:pt>
                <c:pt idx="5821">
                  <c:v>4.62</c:v>
                </c:pt>
                <c:pt idx="5822">
                  <c:v>4.6399999999999997</c:v>
                </c:pt>
                <c:pt idx="5823">
                  <c:v>4.5599999999999996</c:v>
                </c:pt>
                <c:pt idx="5824">
                  <c:v>4.53</c:v>
                </c:pt>
                <c:pt idx="5827">
                  <c:v>4.53</c:v>
                </c:pt>
                <c:pt idx="5828">
                  <c:v>4.55</c:v>
                </c:pt>
                <c:pt idx="5829">
                  <c:v>4.53</c:v>
                </c:pt>
                <c:pt idx="5830">
                  <c:v>4.5199999999999996</c:v>
                </c:pt>
                <c:pt idx="5831">
                  <c:v>4.5</c:v>
                </c:pt>
                <c:pt idx="5834">
                  <c:v>4.5</c:v>
                </c:pt>
                <c:pt idx="5835">
                  <c:v>4.51</c:v>
                </c:pt>
                <c:pt idx="5838">
                  <c:v>4.46</c:v>
                </c:pt>
                <c:pt idx="5841">
                  <c:v>4.45</c:v>
                </c:pt>
                <c:pt idx="5842">
                  <c:v>4.4400000000000004</c:v>
                </c:pt>
                <c:pt idx="5844">
                  <c:v>4.46</c:v>
                </c:pt>
                <c:pt idx="5845">
                  <c:v>4.55</c:v>
                </c:pt>
                <c:pt idx="5849">
                  <c:v>4.53</c:v>
                </c:pt>
                <c:pt idx="5850">
                  <c:v>4.47</c:v>
                </c:pt>
                <c:pt idx="5851">
                  <c:v>4.43</c:v>
                </c:pt>
                <c:pt idx="5852">
                  <c:v>4.45</c:v>
                </c:pt>
                <c:pt idx="5855">
                  <c:v>4.5</c:v>
                </c:pt>
                <c:pt idx="5856">
                  <c:v>4.57</c:v>
                </c:pt>
                <c:pt idx="5857">
                  <c:v>4.5599999999999996</c:v>
                </c:pt>
                <c:pt idx="5858">
                  <c:v>4.53</c:v>
                </c:pt>
                <c:pt idx="5859">
                  <c:v>4.47</c:v>
                </c:pt>
                <c:pt idx="5862">
                  <c:v>4.45</c:v>
                </c:pt>
                <c:pt idx="5863">
                  <c:v>4.42</c:v>
                </c:pt>
                <c:pt idx="5864">
                  <c:v>4.3899999999999997</c:v>
                </c:pt>
                <c:pt idx="5865">
                  <c:v>4.3899999999999997</c:v>
                </c:pt>
                <c:pt idx="5866">
                  <c:v>4.3099999999999996</c:v>
                </c:pt>
                <c:pt idx="5869">
                  <c:v>4.26</c:v>
                </c:pt>
                <c:pt idx="5870">
                  <c:v>4.3099999999999996</c:v>
                </c:pt>
                <c:pt idx="5871">
                  <c:v>4.28</c:v>
                </c:pt>
                <c:pt idx="5872">
                  <c:v>4.3600000000000003</c:v>
                </c:pt>
                <c:pt idx="5873">
                  <c:v>4.3099999999999996</c:v>
                </c:pt>
                <c:pt idx="5876">
                  <c:v>4.37</c:v>
                </c:pt>
                <c:pt idx="5877">
                  <c:v>4.3099999999999996</c:v>
                </c:pt>
                <c:pt idx="5878">
                  <c:v>4.3</c:v>
                </c:pt>
                <c:pt idx="5879">
                  <c:v>4.3600000000000003</c:v>
                </c:pt>
                <c:pt idx="5880">
                  <c:v>4.32</c:v>
                </c:pt>
                <c:pt idx="5883">
                  <c:v>4.29</c:v>
                </c:pt>
                <c:pt idx="5884">
                  <c:v>4.34</c:v>
                </c:pt>
                <c:pt idx="5885">
                  <c:v>4.24</c:v>
                </c:pt>
                <c:pt idx="5886">
                  <c:v>4.21</c:v>
                </c:pt>
                <c:pt idx="5887">
                  <c:v>4.2300000000000004</c:v>
                </c:pt>
                <c:pt idx="5890">
                  <c:v>4.26</c:v>
                </c:pt>
                <c:pt idx="5891">
                  <c:v>4.25</c:v>
                </c:pt>
                <c:pt idx="5892">
                  <c:v>4.2300000000000004</c:v>
                </c:pt>
                <c:pt idx="5893">
                  <c:v>4.17</c:v>
                </c:pt>
                <c:pt idx="5894">
                  <c:v>4.1500000000000004</c:v>
                </c:pt>
                <c:pt idx="5897">
                  <c:v>4.1500000000000004</c:v>
                </c:pt>
                <c:pt idx="5898">
                  <c:v>4.12</c:v>
                </c:pt>
                <c:pt idx="5899">
                  <c:v>4.1500000000000004</c:v>
                </c:pt>
                <c:pt idx="5900">
                  <c:v>4.1500000000000004</c:v>
                </c:pt>
                <c:pt idx="5901">
                  <c:v>4.21</c:v>
                </c:pt>
                <c:pt idx="5904">
                  <c:v>4.17</c:v>
                </c:pt>
                <c:pt idx="5905">
                  <c:v>4.1399999999999997</c:v>
                </c:pt>
                <c:pt idx="5906">
                  <c:v>4.13</c:v>
                </c:pt>
                <c:pt idx="5907">
                  <c:v>4.1500000000000004</c:v>
                </c:pt>
                <c:pt idx="5908">
                  <c:v>4.09</c:v>
                </c:pt>
                <c:pt idx="5912">
                  <c:v>4.0599999999999996</c:v>
                </c:pt>
                <c:pt idx="5913">
                  <c:v>4.0599999999999996</c:v>
                </c:pt>
                <c:pt idx="5914">
                  <c:v>4.13</c:v>
                </c:pt>
                <c:pt idx="5915">
                  <c:v>4.25</c:v>
                </c:pt>
                <c:pt idx="5918">
                  <c:v>4.22</c:v>
                </c:pt>
                <c:pt idx="5919">
                  <c:v>4.3899999999999997</c:v>
                </c:pt>
                <c:pt idx="5920">
                  <c:v>4.49</c:v>
                </c:pt>
                <c:pt idx="5921">
                  <c:v>4.43</c:v>
                </c:pt>
                <c:pt idx="5922">
                  <c:v>4.46</c:v>
                </c:pt>
                <c:pt idx="5925">
                  <c:v>4.43</c:v>
                </c:pt>
                <c:pt idx="5927">
                  <c:v>4.45</c:v>
                </c:pt>
                <c:pt idx="5928">
                  <c:v>4.37</c:v>
                </c:pt>
                <c:pt idx="5929">
                  <c:v>4.37</c:v>
                </c:pt>
                <c:pt idx="5932">
                  <c:v>4.29</c:v>
                </c:pt>
                <c:pt idx="5933">
                  <c:v>4.25</c:v>
                </c:pt>
                <c:pt idx="5934">
                  <c:v>4.33</c:v>
                </c:pt>
                <c:pt idx="5935">
                  <c:v>4.45</c:v>
                </c:pt>
                <c:pt idx="5936">
                  <c:v>4.41</c:v>
                </c:pt>
                <c:pt idx="5939">
                  <c:v>4.49</c:v>
                </c:pt>
                <c:pt idx="5940">
                  <c:v>4.47</c:v>
                </c:pt>
                <c:pt idx="5941">
                  <c:v>4.4000000000000004</c:v>
                </c:pt>
                <c:pt idx="5942">
                  <c:v>4.37</c:v>
                </c:pt>
                <c:pt idx="5943">
                  <c:v>4.43</c:v>
                </c:pt>
                <c:pt idx="5946">
                  <c:v>4.4400000000000004</c:v>
                </c:pt>
                <c:pt idx="5947">
                  <c:v>4.46</c:v>
                </c:pt>
                <c:pt idx="5948">
                  <c:v>4.41</c:v>
                </c:pt>
                <c:pt idx="5949">
                  <c:v>4.34</c:v>
                </c:pt>
                <c:pt idx="5950">
                  <c:v>4.3600000000000003</c:v>
                </c:pt>
                <c:pt idx="5953">
                  <c:v>4.37</c:v>
                </c:pt>
                <c:pt idx="5954">
                  <c:v>4.33</c:v>
                </c:pt>
                <c:pt idx="5955">
                  <c:v>4.3499999999999996</c:v>
                </c:pt>
                <c:pt idx="5956">
                  <c:v>4.32</c:v>
                </c:pt>
                <c:pt idx="5961">
                  <c:v>4.32</c:v>
                </c:pt>
                <c:pt idx="5962">
                  <c:v>4.3099999999999996</c:v>
                </c:pt>
                <c:pt idx="5964">
                  <c:v>4.2300000000000004</c:v>
                </c:pt>
                <c:pt idx="5967">
                  <c:v>4.2699999999999996</c:v>
                </c:pt>
                <c:pt idx="5968">
                  <c:v>4.24</c:v>
                </c:pt>
                <c:pt idx="5969">
                  <c:v>4.1900000000000004</c:v>
                </c:pt>
                <c:pt idx="5970">
                  <c:v>4.0999999999999996</c:v>
                </c:pt>
                <c:pt idx="5971">
                  <c:v>4.0999999999999996</c:v>
                </c:pt>
                <c:pt idx="5974">
                  <c:v>4.07</c:v>
                </c:pt>
                <c:pt idx="5975">
                  <c:v>4.0999999999999996</c:v>
                </c:pt>
                <c:pt idx="5976">
                  <c:v>4.12</c:v>
                </c:pt>
                <c:pt idx="5977">
                  <c:v>4.05</c:v>
                </c:pt>
                <c:pt idx="5978">
                  <c:v>4.03</c:v>
                </c:pt>
                <c:pt idx="5981">
                  <c:v>3.93</c:v>
                </c:pt>
                <c:pt idx="5982">
                  <c:v>3.96</c:v>
                </c:pt>
                <c:pt idx="5983">
                  <c:v>3.9</c:v>
                </c:pt>
                <c:pt idx="5984">
                  <c:v>3.91</c:v>
                </c:pt>
                <c:pt idx="5985">
                  <c:v>3.84</c:v>
                </c:pt>
                <c:pt idx="5988">
                  <c:v>3.81</c:v>
                </c:pt>
                <c:pt idx="5989">
                  <c:v>3.77</c:v>
                </c:pt>
                <c:pt idx="5990">
                  <c:v>3.95</c:v>
                </c:pt>
                <c:pt idx="5991">
                  <c:v>3.94</c:v>
                </c:pt>
                <c:pt idx="5992">
                  <c:v>3.82</c:v>
                </c:pt>
                <c:pt idx="5995">
                  <c:v>3.97</c:v>
                </c:pt>
                <c:pt idx="5996">
                  <c:v>3.81</c:v>
                </c:pt>
                <c:pt idx="5997">
                  <c:v>3.79</c:v>
                </c:pt>
                <c:pt idx="5998">
                  <c:v>3.86</c:v>
                </c:pt>
                <c:pt idx="5999">
                  <c:v>3.78</c:v>
                </c:pt>
                <c:pt idx="6002">
                  <c:v>3.78</c:v>
                </c:pt>
                <c:pt idx="6003">
                  <c:v>3.74</c:v>
                </c:pt>
                <c:pt idx="6004">
                  <c:v>3.68</c:v>
                </c:pt>
                <c:pt idx="6005">
                  <c:v>3.69</c:v>
                </c:pt>
                <c:pt idx="6006">
                  <c:v>3.62</c:v>
                </c:pt>
                <c:pt idx="6010">
                  <c:v>3.65</c:v>
                </c:pt>
                <c:pt idx="6011">
                  <c:v>3.82</c:v>
                </c:pt>
                <c:pt idx="6012">
                  <c:v>3.84</c:v>
                </c:pt>
                <c:pt idx="6013">
                  <c:v>3.77</c:v>
                </c:pt>
                <c:pt idx="6016">
                  <c:v>3.84</c:v>
                </c:pt>
                <c:pt idx="6017">
                  <c:v>3.81</c:v>
                </c:pt>
                <c:pt idx="6018">
                  <c:v>3.78</c:v>
                </c:pt>
                <c:pt idx="6019">
                  <c:v>3.89</c:v>
                </c:pt>
                <c:pt idx="6020">
                  <c:v>3.99</c:v>
                </c:pt>
                <c:pt idx="6023">
                  <c:v>3.98</c:v>
                </c:pt>
                <c:pt idx="6024">
                  <c:v>3.93</c:v>
                </c:pt>
                <c:pt idx="6025">
                  <c:v>4.03</c:v>
                </c:pt>
                <c:pt idx="6026">
                  <c:v>4.07</c:v>
                </c:pt>
                <c:pt idx="6027">
                  <c:v>4.04</c:v>
                </c:pt>
                <c:pt idx="6030">
                  <c:v>4.08</c:v>
                </c:pt>
                <c:pt idx="6031">
                  <c:v>4.1100000000000003</c:v>
                </c:pt>
                <c:pt idx="6032">
                  <c:v>4.05</c:v>
                </c:pt>
                <c:pt idx="6033">
                  <c:v>4.04</c:v>
                </c:pt>
                <c:pt idx="6034">
                  <c:v>4.04</c:v>
                </c:pt>
                <c:pt idx="6037">
                  <c:v>3.98</c:v>
                </c:pt>
                <c:pt idx="6038">
                  <c:v>4.08</c:v>
                </c:pt>
                <c:pt idx="6039">
                  <c:v>4.1900000000000004</c:v>
                </c:pt>
                <c:pt idx="6040">
                  <c:v>4.1500000000000004</c:v>
                </c:pt>
                <c:pt idx="6041">
                  <c:v>4.17</c:v>
                </c:pt>
                <c:pt idx="6044">
                  <c:v>4.2</c:v>
                </c:pt>
                <c:pt idx="6045">
                  <c:v>4.2300000000000004</c:v>
                </c:pt>
                <c:pt idx="6046">
                  <c:v>4.18</c:v>
                </c:pt>
                <c:pt idx="6047">
                  <c:v>4.16</c:v>
                </c:pt>
                <c:pt idx="6048">
                  <c:v>4.17</c:v>
                </c:pt>
                <c:pt idx="6051">
                  <c:v>4.22</c:v>
                </c:pt>
                <c:pt idx="6052">
                  <c:v>4.24</c:v>
                </c:pt>
                <c:pt idx="6053">
                  <c:v>4.29</c:v>
                </c:pt>
                <c:pt idx="6054">
                  <c:v>4.22</c:v>
                </c:pt>
                <c:pt idx="6055">
                  <c:v>4.33</c:v>
                </c:pt>
                <c:pt idx="6058">
                  <c:v>4.3099999999999996</c:v>
                </c:pt>
                <c:pt idx="6059">
                  <c:v>4.29</c:v>
                </c:pt>
                <c:pt idx="6060">
                  <c:v>4.34</c:v>
                </c:pt>
                <c:pt idx="6061">
                  <c:v>4.26</c:v>
                </c:pt>
                <c:pt idx="6062">
                  <c:v>4.21</c:v>
                </c:pt>
                <c:pt idx="6065">
                  <c:v>4.2</c:v>
                </c:pt>
                <c:pt idx="6066">
                  <c:v>4.1900000000000004</c:v>
                </c:pt>
                <c:pt idx="6067">
                  <c:v>4.25</c:v>
                </c:pt>
                <c:pt idx="6068">
                  <c:v>4.33</c:v>
                </c:pt>
                <c:pt idx="6072">
                  <c:v>4.32</c:v>
                </c:pt>
                <c:pt idx="6073">
                  <c:v>4.34</c:v>
                </c:pt>
                <c:pt idx="6074">
                  <c:v>4.26</c:v>
                </c:pt>
                <c:pt idx="6075">
                  <c:v>4.34</c:v>
                </c:pt>
                <c:pt idx="6076">
                  <c:v>4.33</c:v>
                </c:pt>
                <c:pt idx="6079">
                  <c:v>4.29</c:v>
                </c:pt>
                <c:pt idx="6080">
                  <c:v>4.33</c:v>
                </c:pt>
                <c:pt idx="6081">
                  <c:v>4.3</c:v>
                </c:pt>
                <c:pt idx="6082">
                  <c:v>4.3499999999999996</c:v>
                </c:pt>
                <c:pt idx="6083">
                  <c:v>4.32</c:v>
                </c:pt>
                <c:pt idx="6086">
                  <c:v>4.33</c:v>
                </c:pt>
                <c:pt idx="6087">
                  <c:v>4.47</c:v>
                </c:pt>
                <c:pt idx="6088">
                  <c:v>4.46</c:v>
                </c:pt>
                <c:pt idx="6089">
                  <c:v>4.47</c:v>
                </c:pt>
                <c:pt idx="6090">
                  <c:v>4.45</c:v>
                </c:pt>
                <c:pt idx="6093">
                  <c:v>4.41</c:v>
                </c:pt>
                <c:pt idx="6094">
                  <c:v>4.4000000000000004</c:v>
                </c:pt>
                <c:pt idx="6095">
                  <c:v>4.3899999999999997</c:v>
                </c:pt>
                <c:pt idx="6096">
                  <c:v>4.33</c:v>
                </c:pt>
                <c:pt idx="6097">
                  <c:v>4.3600000000000003</c:v>
                </c:pt>
                <c:pt idx="6100">
                  <c:v>4.3</c:v>
                </c:pt>
                <c:pt idx="6101">
                  <c:v>4.3</c:v>
                </c:pt>
                <c:pt idx="6102">
                  <c:v>4.3099999999999996</c:v>
                </c:pt>
                <c:pt idx="6103">
                  <c:v>4.2699999999999996</c:v>
                </c:pt>
                <c:pt idx="6104">
                  <c:v>4.2699999999999996</c:v>
                </c:pt>
                <c:pt idx="6107">
                  <c:v>4.24</c:v>
                </c:pt>
                <c:pt idx="6108">
                  <c:v>4.24</c:v>
                </c:pt>
                <c:pt idx="6109">
                  <c:v>4.26</c:v>
                </c:pt>
                <c:pt idx="6110">
                  <c:v>4.22</c:v>
                </c:pt>
                <c:pt idx="6111">
                  <c:v>4.21</c:v>
                </c:pt>
                <c:pt idx="6114">
                  <c:v>4.21</c:v>
                </c:pt>
                <c:pt idx="6115">
                  <c:v>4.17</c:v>
                </c:pt>
                <c:pt idx="6116">
                  <c:v>4.1399999999999997</c:v>
                </c:pt>
                <c:pt idx="6117">
                  <c:v>4.24</c:v>
                </c:pt>
                <c:pt idx="6118">
                  <c:v>4.26</c:v>
                </c:pt>
                <c:pt idx="6121">
                  <c:v>4.32</c:v>
                </c:pt>
                <c:pt idx="6122">
                  <c:v>4.34</c:v>
                </c:pt>
                <c:pt idx="6123">
                  <c:v>4.33</c:v>
                </c:pt>
                <c:pt idx="6124">
                  <c:v>4.3499999999999996</c:v>
                </c:pt>
                <c:pt idx="6125">
                  <c:v>4.3600000000000003</c:v>
                </c:pt>
                <c:pt idx="6128">
                  <c:v>4.4000000000000004</c:v>
                </c:pt>
                <c:pt idx="6129">
                  <c:v>4.41</c:v>
                </c:pt>
                <c:pt idx="6130">
                  <c:v>4.43</c:v>
                </c:pt>
                <c:pt idx="6131">
                  <c:v>4.4400000000000004</c:v>
                </c:pt>
                <c:pt idx="6132">
                  <c:v>4.5</c:v>
                </c:pt>
                <c:pt idx="6135">
                  <c:v>4.46</c:v>
                </c:pt>
                <c:pt idx="6136">
                  <c:v>4.42</c:v>
                </c:pt>
                <c:pt idx="6137">
                  <c:v>4.4000000000000004</c:v>
                </c:pt>
                <c:pt idx="6138">
                  <c:v>4.32</c:v>
                </c:pt>
                <c:pt idx="6139">
                  <c:v>4.3899999999999997</c:v>
                </c:pt>
                <c:pt idx="6142">
                  <c:v>4.43</c:v>
                </c:pt>
                <c:pt idx="6144">
                  <c:v>4.41</c:v>
                </c:pt>
                <c:pt idx="6145">
                  <c:v>4.45</c:v>
                </c:pt>
                <c:pt idx="6146">
                  <c:v>4.45</c:v>
                </c:pt>
                <c:pt idx="6149">
                  <c:v>4.47</c:v>
                </c:pt>
                <c:pt idx="6150">
                  <c:v>4.4800000000000004</c:v>
                </c:pt>
                <c:pt idx="6151">
                  <c:v>4.4800000000000004</c:v>
                </c:pt>
                <c:pt idx="6152">
                  <c:v>4.53</c:v>
                </c:pt>
                <c:pt idx="6153">
                  <c:v>4.59</c:v>
                </c:pt>
                <c:pt idx="6156">
                  <c:v>4.58</c:v>
                </c:pt>
                <c:pt idx="6157">
                  <c:v>4.57</c:v>
                </c:pt>
                <c:pt idx="6158">
                  <c:v>4.5999999999999996</c:v>
                </c:pt>
                <c:pt idx="6159">
                  <c:v>4.57</c:v>
                </c:pt>
                <c:pt idx="6160">
                  <c:v>4.5</c:v>
                </c:pt>
                <c:pt idx="6163">
                  <c:v>4.43</c:v>
                </c:pt>
                <c:pt idx="6164">
                  <c:v>4.45</c:v>
                </c:pt>
                <c:pt idx="6165">
                  <c:v>4.42</c:v>
                </c:pt>
                <c:pt idx="6166">
                  <c:v>4.45</c:v>
                </c:pt>
                <c:pt idx="6167">
                  <c:v>4.45</c:v>
                </c:pt>
                <c:pt idx="6170">
                  <c:v>4.4800000000000004</c:v>
                </c:pt>
                <c:pt idx="6171">
                  <c:v>4.54</c:v>
                </c:pt>
                <c:pt idx="6172">
                  <c:v>4.5</c:v>
                </c:pt>
                <c:pt idx="6173">
                  <c:v>4.5599999999999996</c:v>
                </c:pt>
                <c:pt idx="6174">
                  <c:v>4.55</c:v>
                </c:pt>
                <c:pt idx="6177">
                  <c:v>4.59</c:v>
                </c:pt>
                <c:pt idx="6178">
                  <c:v>4.5999999999999996</c:v>
                </c:pt>
                <c:pt idx="6179">
                  <c:v>4.57</c:v>
                </c:pt>
                <c:pt idx="6180">
                  <c:v>4.59</c:v>
                </c:pt>
                <c:pt idx="6181">
                  <c:v>4.55</c:v>
                </c:pt>
                <c:pt idx="6184">
                  <c:v>4.45</c:v>
                </c:pt>
                <c:pt idx="6185">
                  <c:v>4.46</c:v>
                </c:pt>
                <c:pt idx="6186">
                  <c:v>4.49</c:v>
                </c:pt>
                <c:pt idx="6187">
                  <c:v>4.49</c:v>
                </c:pt>
                <c:pt idx="6188">
                  <c:v>4.46</c:v>
                </c:pt>
                <c:pt idx="6191">
                  <c:v>4.4400000000000004</c:v>
                </c:pt>
                <c:pt idx="6192">
                  <c:v>4.42</c:v>
                </c:pt>
                <c:pt idx="6193">
                  <c:v>4.4000000000000004</c:v>
                </c:pt>
                <c:pt idx="6194">
                  <c:v>4.34</c:v>
                </c:pt>
                <c:pt idx="6195">
                  <c:v>4.37</c:v>
                </c:pt>
                <c:pt idx="6198">
                  <c:v>4.37</c:v>
                </c:pt>
                <c:pt idx="6199">
                  <c:v>4.38</c:v>
                </c:pt>
                <c:pt idx="6200">
                  <c:v>4.38</c:v>
                </c:pt>
                <c:pt idx="6205">
                  <c:v>4.3600000000000003</c:v>
                </c:pt>
                <c:pt idx="6206">
                  <c:v>4.43</c:v>
                </c:pt>
                <c:pt idx="6207">
                  <c:v>4.42</c:v>
                </c:pt>
                <c:pt idx="6209">
                  <c:v>4.38</c:v>
                </c:pt>
                <c:pt idx="6212">
                  <c:v>4.46</c:v>
                </c:pt>
                <c:pt idx="6214">
                  <c:v>4.46</c:v>
                </c:pt>
                <c:pt idx="6215">
                  <c:v>4.3899999999999997</c:v>
                </c:pt>
                <c:pt idx="6216">
                  <c:v>4.32</c:v>
                </c:pt>
                <c:pt idx="6219">
                  <c:v>4.3499999999999996</c:v>
                </c:pt>
                <c:pt idx="6220">
                  <c:v>4.3499999999999996</c:v>
                </c:pt>
                <c:pt idx="6221">
                  <c:v>4.3600000000000003</c:v>
                </c:pt>
                <c:pt idx="6222">
                  <c:v>4.3499999999999996</c:v>
                </c:pt>
                <c:pt idx="6223">
                  <c:v>4.3</c:v>
                </c:pt>
                <c:pt idx="6226">
                  <c:v>4.37</c:v>
                </c:pt>
                <c:pt idx="6227">
                  <c:v>4.37</c:v>
                </c:pt>
                <c:pt idx="6228">
                  <c:v>4.3600000000000003</c:v>
                </c:pt>
                <c:pt idx="6229">
                  <c:v>4.34</c:v>
                </c:pt>
                <c:pt idx="6230">
                  <c:v>4.3099999999999996</c:v>
                </c:pt>
                <c:pt idx="6233">
                  <c:v>4.3499999999999996</c:v>
                </c:pt>
                <c:pt idx="6234">
                  <c:v>4.38</c:v>
                </c:pt>
                <c:pt idx="6235">
                  <c:v>4.37</c:v>
                </c:pt>
                <c:pt idx="6236">
                  <c:v>4.43</c:v>
                </c:pt>
                <c:pt idx="6237">
                  <c:v>4.46</c:v>
                </c:pt>
                <c:pt idx="6240">
                  <c:v>4.4400000000000004</c:v>
                </c:pt>
                <c:pt idx="6241">
                  <c:v>4.4000000000000004</c:v>
                </c:pt>
                <c:pt idx="6242">
                  <c:v>4.3899999999999997</c:v>
                </c:pt>
                <c:pt idx="6243">
                  <c:v>4.41</c:v>
                </c:pt>
                <c:pt idx="6244">
                  <c:v>4.42</c:v>
                </c:pt>
                <c:pt idx="6247">
                  <c:v>4.3499999999999996</c:v>
                </c:pt>
                <c:pt idx="6248">
                  <c:v>4.34</c:v>
                </c:pt>
                <c:pt idx="6249">
                  <c:v>4.38</c:v>
                </c:pt>
                <c:pt idx="6250">
                  <c:v>4.34</c:v>
                </c:pt>
                <c:pt idx="6251">
                  <c:v>4.32</c:v>
                </c:pt>
                <c:pt idx="6254">
                  <c:v>4.34</c:v>
                </c:pt>
                <c:pt idx="6255">
                  <c:v>4.3</c:v>
                </c:pt>
                <c:pt idx="6256">
                  <c:v>4.29</c:v>
                </c:pt>
                <c:pt idx="6257">
                  <c:v>4.33</c:v>
                </c:pt>
                <c:pt idx="6258">
                  <c:v>4.33</c:v>
                </c:pt>
                <c:pt idx="6262">
                  <c:v>4.32</c:v>
                </c:pt>
                <c:pt idx="6263">
                  <c:v>4.3</c:v>
                </c:pt>
                <c:pt idx="6264">
                  <c:v>4.3</c:v>
                </c:pt>
                <c:pt idx="6265">
                  <c:v>4.2699999999999996</c:v>
                </c:pt>
                <c:pt idx="6268">
                  <c:v>4.2699999999999996</c:v>
                </c:pt>
                <c:pt idx="6269">
                  <c:v>4.2699999999999996</c:v>
                </c:pt>
                <c:pt idx="6270">
                  <c:v>4.3099999999999996</c:v>
                </c:pt>
                <c:pt idx="6271">
                  <c:v>4.32</c:v>
                </c:pt>
                <c:pt idx="6272">
                  <c:v>4.3099999999999996</c:v>
                </c:pt>
                <c:pt idx="6275">
                  <c:v>4.17</c:v>
                </c:pt>
                <c:pt idx="6276">
                  <c:v>4.16</c:v>
                </c:pt>
                <c:pt idx="6277">
                  <c:v>4.1500000000000004</c:v>
                </c:pt>
                <c:pt idx="6278">
                  <c:v>4.09</c:v>
                </c:pt>
                <c:pt idx="6279">
                  <c:v>4.12</c:v>
                </c:pt>
                <c:pt idx="6282">
                  <c:v>4.0999999999999996</c:v>
                </c:pt>
                <c:pt idx="6283">
                  <c:v>4.12</c:v>
                </c:pt>
                <c:pt idx="6284">
                  <c:v>4.1100000000000003</c:v>
                </c:pt>
                <c:pt idx="6285">
                  <c:v>4.1100000000000003</c:v>
                </c:pt>
                <c:pt idx="6286">
                  <c:v>4.12</c:v>
                </c:pt>
                <c:pt idx="6289">
                  <c:v>4.1100000000000003</c:v>
                </c:pt>
                <c:pt idx="6290">
                  <c:v>4.1100000000000003</c:v>
                </c:pt>
                <c:pt idx="6291">
                  <c:v>4.08</c:v>
                </c:pt>
                <c:pt idx="6293">
                  <c:v>4.07</c:v>
                </c:pt>
                <c:pt idx="6296">
                  <c:v>4.1500000000000004</c:v>
                </c:pt>
                <c:pt idx="6297">
                  <c:v>4.18</c:v>
                </c:pt>
                <c:pt idx="6298">
                  <c:v>4.1900000000000004</c:v>
                </c:pt>
                <c:pt idx="6299">
                  <c:v>4.1500000000000004</c:v>
                </c:pt>
                <c:pt idx="6300">
                  <c:v>4.1900000000000004</c:v>
                </c:pt>
                <c:pt idx="6303">
                  <c:v>4.3099999999999996</c:v>
                </c:pt>
                <c:pt idx="6304">
                  <c:v>4.32</c:v>
                </c:pt>
                <c:pt idx="6305">
                  <c:v>4.29</c:v>
                </c:pt>
                <c:pt idx="6306">
                  <c:v>4.3</c:v>
                </c:pt>
                <c:pt idx="6311">
                  <c:v>4.34</c:v>
                </c:pt>
                <c:pt idx="6312">
                  <c:v>4.37</c:v>
                </c:pt>
                <c:pt idx="6313">
                  <c:v>4.38</c:v>
                </c:pt>
                <c:pt idx="6314">
                  <c:v>4.3499999999999996</c:v>
                </c:pt>
                <c:pt idx="6317">
                  <c:v>4.33</c:v>
                </c:pt>
                <c:pt idx="6318">
                  <c:v>4.3600000000000003</c:v>
                </c:pt>
                <c:pt idx="6319">
                  <c:v>4.4000000000000004</c:v>
                </c:pt>
                <c:pt idx="6320">
                  <c:v>4.38</c:v>
                </c:pt>
                <c:pt idx="6321">
                  <c:v>4.3600000000000003</c:v>
                </c:pt>
                <c:pt idx="6324">
                  <c:v>4.43</c:v>
                </c:pt>
                <c:pt idx="6325">
                  <c:v>4.4000000000000004</c:v>
                </c:pt>
                <c:pt idx="6326">
                  <c:v>4.4000000000000004</c:v>
                </c:pt>
                <c:pt idx="6327">
                  <c:v>4.4400000000000004</c:v>
                </c:pt>
                <c:pt idx="6328">
                  <c:v>4.43</c:v>
                </c:pt>
                <c:pt idx="6331">
                  <c:v>4.4000000000000004</c:v>
                </c:pt>
                <c:pt idx="6332">
                  <c:v>4.38</c:v>
                </c:pt>
                <c:pt idx="6333">
                  <c:v>4.3600000000000003</c:v>
                </c:pt>
                <c:pt idx="6334">
                  <c:v>4.42</c:v>
                </c:pt>
                <c:pt idx="6335">
                  <c:v>4.46</c:v>
                </c:pt>
                <c:pt idx="6338">
                  <c:v>4.5199999999999996</c:v>
                </c:pt>
                <c:pt idx="6339">
                  <c:v>4.5199999999999996</c:v>
                </c:pt>
                <c:pt idx="6340">
                  <c:v>4.5</c:v>
                </c:pt>
                <c:pt idx="6341">
                  <c:v>4.5599999999999996</c:v>
                </c:pt>
                <c:pt idx="6342">
                  <c:v>4.57</c:v>
                </c:pt>
                <c:pt idx="6345">
                  <c:v>4.49</c:v>
                </c:pt>
                <c:pt idx="6346">
                  <c:v>4.49</c:v>
                </c:pt>
                <c:pt idx="6347">
                  <c:v>4.54</c:v>
                </c:pt>
                <c:pt idx="6348">
                  <c:v>4.55</c:v>
                </c:pt>
                <c:pt idx="6349">
                  <c:v>4.5</c:v>
                </c:pt>
                <c:pt idx="6352">
                  <c:v>4.55</c:v>
                </c:pt>
                <c:pt idx="6353">
                  <c:v>4.53</c:v>
                </c:pt>
                <c:pt idx="6354">
                  <c:v>4.51</c:v>
                </c:pt>
                <c:pt idx="6355">
                  <c:v>4.49</c:v>
                </c:pt>
                <c:pt idx="6356">
                  <c:v>4.49</c:v>
                </c:pt>
                <c:pt idx="6360">
                  <c:v>4.54</c:v>
                </c:pt>
                <c:pt idx="6361">
                  <c:v>4.54</c:v>
                </c:pt>
                <c:pt idx="6362">
                  <c:v>4.58</c:v>
                </c:pt>
                <c:pt idx="6363">
                  <c:v>4.5599999999999996</c:v>
                </c:pt>
                <c:pt idx="6366">
                  <c:v>4.58</c:v>
                </c:pt>
                <c:pt idx="6367">
                  <c:v>4.5599999999999996</c:v>
                </c:pt>
                <c:pt idx="6368">
                  <c:v>4.54</c:v>
                </c:pt>
                <c:pt idx="6369">
                  <c:v>4.59</c:v>
                </c:pt>
                <c:pt idx="6370">
                  <c:v>4.5999999999999996</c:v>
                </c:pt>
                <c:pt idx="6373">
                  <c:v>4.6100000000000003</c:v>
                </c:pt>
                <c:pt idx="6374">
                  <c:v>4.6100000000000003</c:v>
                </c:pt>
                <c:pt idx="6375">
                  <c:v>4.5199999999999996</c:v>
                </c:pt>
                <c:pt idx="6376">
                  <c:v>4.57</c:v>
                </c:pt>
                <c:pt idx="6377">
                  <c:v>4.5199999999999996</c:v>
                </c:pt>
                <c:pt idx="6380">
                  <c:v>4.54</c:v>
                </c:pt>
                <c:pt idx="6381">
                  <c:v>4.54</c:v>
                </c:pt>
                <c:pt idx="6382">
                  <c:v>4.53</c:v>
                </c:pt>
                <c:pt idx="6383">
                  <c:v>4.51</c:v>
                </c:pt>
                <c:pt idx="6384">
                  <c:v>4.4800000000000004</c:v>
                </c:pt>
                <c:pt idx="6387">
                  <c:v>4.51</c:v>
                </c:pt>
                <c:pt idx="6388">
                  <c:v>4.55</c:v>
                </c:pt>
                <c:pt idx="6389">
                  <c:v>4.54</c:v>
                </c:pt>
                <c:pt idx="6390">
                  <c:v>4.5199999999999996</c:v>
                </c:pt>
                <c:pt idx="6391">
                  <c:v>4.4800000000000004</c:v>
                </c:pt>
                <c:pt idx="6394">
                  <c:v>4.45</c:v>
                </c:pt>
                <c:pt idx="6395">
                  <c:v>4.4400000000000004</c:v>
                </c:pt>
                <c:pt idx="6396">
                  <c:v>4.4400000000000004</c:v>
                </c:pt>
                <c:pt idx="6397">
                  <c:v>4.43</c:v>
                </c:pt>
                <c:pt idx="6398">
                  <c:v>4.41</c:v>
                </c:pt>
                <c:pt idx="6401">
                  <c:v>4.4000000000000004</c:v>
                </c:pt>
                <c:pt idx="6402">
                  <c:v>4.43</c:v>
                </c:pt>
                <c:pt idx="6403">
                  <c:v>4.4400000000000004</c:v>
                </c:pt>
                <c:pt idx="6404">
                  <c:v>4.4400000000000004</c:v>
                </c:pt>
                <c:pt idx="6405">
                  <c:v>4.4400000000000004</c:v>
                </c:pt>
                <c:pt idx="6408">
                  <c:v>4.4000000000000004</c:v>
                </c:pt>
                <c:pt idx="6409">
                  <c:v>4.4000000000000004</c:v>
                </c:pt>
                <c:pt idx="6410">
                  <c:v>4.45</c:v>
                </c:pt>
                <c:pt idx="6411">
                  <c:v>4.46</c:v>
                </c:pt>
                <c:pt idx="6412">
                  <c:v>4.45</c:v>
                </c:pt>
                <c:pt idx="6415">
                  <c:v>4.4400000000000004</c:v>
                </c:pt>
                <c:pt idx="6416">
                  <c:v>4.45</c:v>
                </c:pt>
                <c:pt idx="6417">
                  <c:v>4.49</c:v>
                </c:pt>
                <c:pt idx="6418">
                  <c:v>4.47</c:v>
                </c:pt>
                <c:pt idx="6419">
                  <c:v>4.43</c:v>
                </c:pt>
                <c:pt idx="6422">
                  <c:v>4.38</c:v>
                </c:pt>
                <c:pt idx="6423">
                  <c:v>4.3899999999999997</c:v>
                </c:pt>
                <c:pt idx="6424">
                  <c:v>4.3600000000000003</c:v>
                </c:pt>
                <c:pt idx="6425">
                  <c:v>4.3499999999999996</c:v>
                </c:pt>
                <c:pt idx="6426">
                  <c:v>4.33</c:v>
                </c:pt>
                <c:pt idx="6429">
                  <c:v>4.26</c:v>
                </c:pt>
                <c:pt idx="6430">
                  <c:v>4.26</c:v>
                </c:pt>
                <c:pt idx="6431">
                  <c:v>4.28</c:v>
                </c:pt>
                <c:pt idx="6432">
                  <c:v>4.26</c:v>
                </c:pt>
                <c:pt idx="6436">
                  <c:v>4.2300000000000004</c:v>
                </c:pt>
                <c:pt idx="6437">
                  <c:v>4.2699999999999996</c:v>
                </c:pt>
                <c:pt idx="6438">
                  <c:v>4.2300000000000004</c:v>
                </c:pt>
                <c:pt idx="6439">
                  <c:v>4.26</c:v>
                </c:pt>
                <c:pt idx="6440">
                  <c:v>4.2300000000000004</c:v>
                </c:pt>
                <c:pt idx="6443">
                  <c:v>4.2699999999999996</c:v>
                </c:pt>
                <c:pt idx="6444">
                  <c:v>4.29</c:v>
                </c:pt>
                <c:pt idx="6445">
                  <c:v>4.29</c:v>
                </c:pt>
                <c:pt idx="6446">
                  <c:v>4.26</c:v>
                </c:pt>
                <c:pt idx="6447">
                  <c:v>4.2300000000000004</c:v>
                </c:pt>
                <c:pt idx="6450">
                  <c:v>4.25</c:v>
                </c:pt>
                <c:pt idx="6451">
                  <c:v>4.25</c:v>
                </c:pt>
                <c:pt idx="6452">
                  <c:v>4.2</c:v>
                </c:pt>
                <c:pt idx="6453">
                  <c:v>4.22</c:v>
                </c:pt>
                <c:pt idx="6454">
                  <c:v>4.2699999999999996</c:v>
                </c:pt>
                <c:pt idx="6457">
                  <c:v>4.32</c:v>
                </c:pt>
                <c:pt idx="6458">
                  <c:v>4.3099999999999996</c:v>
                </c:pt>
                <c:pt idx="6459">
                  <c:v>4.33</c:v>
                </c:pt>
                <c:pt idx="6460">
                  <c:v>4.2699999999999996</c:v>
                </c:pt>
                <c:pt idx="6461">
                  <c:v>4.25</c:v>
                </c:pt>
                <c:pt idx="6464">
                  <c:v>4.25</c:v>
                </c:pt>
                <c:pt idx="6465">
                  <c:v>4.22</c:v>
                </c:pt>
                <c:pt idx="6466">
                  <c:v>4.22</c:v>
                </c:pt>
                <c:pt idx="6467">
                  <c:v>4.25</c:v>
                </c:pt>
                <c:pt idx="6468">
                  <c:v>4.1900000000000004</c:v>
                </c:pt>
                <c:pt idx="6471">
                  <c:v>4.1900000000000004</c:v>
                </c:pt>
                <c:pt idx="6472">
                  <c:v>4.1900000000000004</c:v>
                </c:pt>
                <c:pt idx="6473">
                  <c:v>4.16</c:v>
                </c:pt>
                <c:pt idx="6474">
                  <c:v>4.13</c:v>
                </c:pt>
                <c:pt idx="6475">
                  <c:v>4.16</c:v>
                </c:pt>
                <c:pt idx="6478">
                  <c:v>4.16</c:v>
                </c:pt>
                <c:pt idx="6479">
                  <c:v>4.1399999999999997</c:v>
                </c:pt>
                <c:pt idx="6480">
                  <c:v>4.17</c:v>
                </c:pt>
                <c:pt idx="6481">
                  <c:v>4.1900000000000004</c:v>
                </c:pt>
                <c:pt idx="6482">
                  <c:v>4.2</c:v>
                </c:pt>
                <c:pt idx="6485">
                  <c:v>4.22</c:v>
                </c:pt>
                <c:pt idx="6486">
                  <c:v>4.21</c:v>
                </c:pt>
                <c:pt idx="6487">
                  <c:v>4.18</c:v>
                </c:pt>
                <c:pt idx="6488">
                  <c:v>4.21</c:v>
                </c:pt>
                <c:pt idx="6489">
                  <c:v>4.18</c:v>
                </c:pt>
                <c:pt idx="6492">
                  <c:v>4.1500000000000004</c:v>
                </c:pt>
                <c:pt idx="6493">
                  <c:v>4.1100000000000003</c:v>
                </c:pt>
                <c:pt idx="6494">
                  <c:v>4.12</c:v>
                </c:pt>
                <c:pt idx="6495">
                  <c:v>4.09</c:v>
                </c:pt>
                <c:pt idx="6496">
                  <c:v>4.0599999999999996</c:v>
                </c:pt>
                <c:pt idx="6499">
                  <c:v>4.08</c:v>
                </c:pt>
                <c:pt idx="6500">
                  <c:v>4.08</c:v>
                </c:pt>
                <c:pt idx="6501">
                  <c:v>4.0599999999999996</c:v>
                </c:pt>
                <c:pt idx="6502">
                  <c:v>4.05</c:v>
                </c:pt>
                <c:pt idx="6503">
                  <c:v>4.0599999999999996</c:v>
                </c:pt>
                <c:pt idx="6506">
                  <c:v>4.01</c:v>
                </c:pt>
                <c:pt idx="6507">
                  <c:v>4.01</c:v>
                </c:pt>
                <c:pt idx="6508">
                  <c:v>4.0199999999999996</c:v>
                </c:pt>
                <c:pt idx="6510">
                  <c:v>4.07</c:v>
                </c:pt>
                <c:pt idx="6513">
                  <c:v>4.05</c:v>
                </c:pt>
                <c:pt idx="6514">
                  <c:v>4.09</c:v>
                </c:pt>
                <c:pt idx="6515">
                  <c:v>4.09</c:v>
                </c:pt>
                <c:pt idx="6516">
                  <c:v>4.03</c:v>
                </c:pt>
                <c:pt idx="6517">
                  <c:v>4.0199999999999996</c:v>
                </c:pt>
                <c:pt idx="6520">
                  <c:v>4.07</c:v>
                </c:pt>
                <c:pt idx="6521">
                  <c:v>4.05</c:v>
                </c:pt>
                <c:pt idx="6522">
                  <c:v>4.03</c:v>
                </c:pt>
                <c:pt idx="6523">
                  <c:v>4.01</c:v>
                </c:pt>
                <c:pt idx="6524">
                  <c:v>3.96</c:v>
                </c:pt>
                <c:pt idx="6527">
                  <c:v>3.93</c:v>
                </c:pt>
                <c:pt idx="6528">
                  <c:v>3.91</c:v>
                </c:pt>
                <c:pt idx="6529">
                  <c:v>3.92</c:v>
                </c:pt>
                <c:pt idx="6530">
                  <c:v>3.93</c:v>
                </c:pt>
                <c:pt idx="6531">
                  <c:v>3.94</c:v>
                </c:pt>
                <c:pt idx="6534">
                  <c:v>3.94</c:v>
                </c:pt>
                <c:pt idx="6535">
                  <c:v>3.93</c:v>
                </c:pt>
                <c:pt idx="6536">
                  <c:v>3.9</c:v>
                </c:pt>
                <c:pt idx="6537">
                  <c:v>3.9</c:v>
                </c:pt>
                <c:pt idx="6538">
                  <c:v>3.9</c:v>
                </c:pt>
                <c:pt idx="6541">
                  <c:v>3.94</c:v>
                </c:pt>
                <c:pt idx="6542">
                  <c:v>3.92</c:v>
                </c:pt>
                <c:pt idx="6543">
                  <c:v>3.89</c:v>
                </c:pt>
                <c:pt idx="6544">
                  <c:v>3.96</c:v>
                </c:pt>
                <c:pt idx="6545">
                  <c:v>3.95</c:v>
                </c:pt>
                <c:pt idx="6548">
                  <c:v>3.85</c:v>
                </c:pt>
                <c:pt idx="6549">
                  <c:v>3.83</c:v>
                </c:pt>
                <c:pt idx="6550">
                  <c:v>3.81</c:v>
                </c:pt>
                <c:pt idx="6551">
                  <c:v>3.76</c:v>
                </c:pt>
                <c:pt idx="6552">
                  <c:v>3.76</c:v>
                </c:pt>
                <c:pt idx="6555">
                  <c:v>3.73</c:v>
                </c:pt>
                <c:pt idx="6556">
                  <c:v>3.71</c:v>
                </c:pt>
                <c:pt idx="6557">
                  <c:v>3.67</c:v>
                </c:pt>
                <c:pt idx="6558">
                  <c:v>3.66</c:v>
                </c:pt>
                <c:pt idx="6559">
                  <c:v>3.73</c:v>
                </c:pt>
                <c:pt idx="6562">
                  <c:v>3.72</c:v>
                </c:pt>
                <c:pt idx="6563">
                  <c:v>3.7</c:v>
                </c:pt>
                <c:pt idx="6564">
                  <c:v>3.74</c:v>
                </c:pt>
                <c:pt idx="6565">
                  <c:v>3.73</c:v>
                </c:pt>
                <c:pt idx="6566">
                  <c:v>3.72</c:v>
                </c:pt>
                <c:pt idx="6569">
                  <c:v>3.71</c:v>
                </c:pt>
                <c:pt idx="6570">
                  <c:v>3.74</c:v>
                </c:pt>
                <c:pt idx="6571">
                  <c:v>3.8</c:v>
                </c:pt>
                <c:pt idx="6572">
                  <c:v>3.83</c:v>
                </c:pt>
                <c:pt idx="6573">
                  <c:v>3.8</c:v>
                </c:pt>
                <c:pt idx="6576">
                  <c:v>3.78</c:v>
                </c:pt>
                <c:pt idx="6577">
                  <c:v>3.75</c:v>
                </c:pt>
                <c:pt idx="6578">
                  <c:v>3.8</c:v>
                </c:pt>
                <c:pt idx="6580">
                  <c:v>3.72</c:v>
                </c:pt>
                <c:pt idx="6583">
                  <c:v>3.7</c:v>
                </c:pt>
                <c:pt idx="6584">
                  <c:v>3.7</c:v>
                </c:pt>
                <c:pt idx="6585">
                  <c:v>3.72</c:v>
                </c:pt>
                <c:pt idx="6586">
                  <c:v>3.73</c:v>
                </c:pt>
                <c:pt idx="6587">
                  <c:v>3.66</c:v>
                </c:pt>
                <c:pt idx="6590">
                  <c:v>3.65</c:v>
                </c:pt>
                <c:pt idx="6591">
                  <c:v>3.66</c:v>
                </c:pt>
                <c:pt idx="6592">
                  <c:v>3.6</c:v>
                </c:pt>
                <c:pt idx="6593">
                  <c:v>3.65</c:v>
                </c:pt>
                <c:pt idx="6594">
                  <c:v>3.66</c:v>
                </c:pt>
                <c:pt idx="6597">
                  <c:v>3.63</c:v>
                </c:pt>
                <c:pt idx="6598">
                  <c:v>3.62</c:v>
                </c:pt>
                <c:pt idx="6599">
                  <c:v>3.66</c:v>
                </c:pt>
                <c:pt idx="6600">
                  <c:v>3.7</c:v>
                </c:pt>
                <c:pt idx="6601">
                  <c:v>3.66</c:v>
                </c:pt>
                <c:pt idx="6604">
                  <c:v>3.64</c:v>
                </c:pt>
                <c:pt idx="6605">
                  <c:v>3.62</c:v>
                </c:pt>
                <c:pt idx="6606">
                  <c:v>3.63</c:v>
                </c:pt>
                <c:pt idx="6607">
                  <c:v>3.65</c:v>
                </c:pt>
                <c:pt idx="6608">
                  <c:v>3.65</c:v>
                </c:pt>
                <c:pt idx="6611">
                  <c:v>3.6</c:v>
                </c:pt>
                <c:pt idx="6612">
                  <c:v>3.59</c:v>
                </c:pt>
                <c:pt idx="6613">
                  <c:v>3.53</c:v>
                </c:pt>
                <c:pt idx="6614">
                  <c:v>3.53</c:v>
                </c:pt>
                <c:pt idx="6615">
                  <c:v>3.55</c:v>
                </c:pt>
                <c:pt idx="6618">
                  <c:v>3.59</c:v>
                </c:pt>
                <c:pt idx="6619">
                  <c:v>3.59</c:v>
                </c:pt>
                <c:pt idx="6620">
                  <c:v>3.6</c:v>
                </c:pt>
                <c:pt idx="6621">
                  <c:v>3.66</c:v>
                </c:pt>
                <c:pt idx="6622">
                  <c:v>3.78</c:v>
                </c:pt>
                <c:pt idx="6625">
                  <c:v>3.84</c:v>
                </c:pt>
                <c:pt idx="6626">
                  <c:v>3.85</c:v>
                </c:pt>
                <c:pt idx="6627">
                  <c:v>3.87</c:v>
                </c:pt>
                <c:pt idx="6628">
                  <c:v>3.89</c:v>
                </c:pt>
                <c:pt idx="6629">
                  <c:v>3.9</c:v>
                </c:pt>
                <c:pt idx="6632">
                  <c:v>3.86</c:v>
                </c:pt>
                <c:pt idx="6633">
                  <c:v>3.92</c:v>
                </c:pt>
                <c:pt idx="6634">
                  <c:v>3.92</c:v>
                </c:pt>
                <c:pt idx="6635">
                  <c:v>3.95</c:v>
                </c:pt>
                <c:pt idx="6636">
                  <c:v>3.93</c:v>
                </c:pt>
                <c:pt idx="6639">
                  <c:v>3.86</c:v>
                </c:pt>
                <c:pt idx="6640">
                  <c:v>3.85</c:v>
                </c:pt>
                <c:pt idx="6641">
                  <c:v>3.92</c:v>
                </c:pt>
                <c:pt idx="6642">
                  <c:v>3.94</c:v>
                </c:pt>
                <c:pt idx="6643">
                  <c:v>3.94</c:v>
                </c:pt>
                <c:pt idx="6647">
                  <c:v>3.92</c:v>
                </c:pt>
                <c:pt idx="6648">
                  <c:v>3.9</c:v>
                </c:pt>
                <c:pt idx="6649">
                  <c:v>3.88</c:v>
                </c:pt>
                <c:pt idx="6650">
                  <c:v>3.93</c:v>
                </c:pt>
                <c:pt idx="6653">
                  <c:v>3.94</c:v>
                </c:pt>
                <c:pt idx="6654">
                  <c:v>3.92</c:v>
                </c:pt>
                <c:pt idx="6655">
                  <c:v>3.96</c:v>
                </c:pt>
                <c:pt idx="6656">
                  <c:v>3.93</c:v>
                </c:pt>
                <c:pt idx="6661">
                  <c:v>3.93</c:v>
                </c:pt>
                <c:pt idx="6662">
                  <c:v>3.9</c:v>
                </c:pt>
                <c:pt idx="6663">
                  <c:v>3.86</c:v>
                </c:pt>
                <c:pt idx="6664">
                  <c:v>3.84</c:v>
                </c:pt>
                <c:pt idx="6667">
                  <c:v>3.83</c:v>
                </c:pt>
                <c:pt idx="6668">
                  <c:v>3.83</c:v>
                </c:pt>
                <c:pt idx="6669">
                  <c:v>3.82</c:v>
                </c:pt>
                <c:pt idx="6670">
                  <c:v>3.81</c:v>
                </c:pt>
                <c:pt idx="6671">
                  <c:v>3.8</c:v>
                </c:pt>
                <c:pt idx="6674">
                  <c:v>3.78</c:v>
                </c:pt>
                <c:pt idx="6675">
                  <c:v>3.78</c:v>
                </c:pt>
                <c:pt idx="6676">
                  <c:v>3.76</c:v>
                </c:pt>
                <c:pt idx="6677">
                  <c:v>3.76</c:v>
                </c:pt>
                <c:pt idx="6678">
                  <c:v>3.75</c:v>
                </c:pt>
                <c:pt idx="6681">
                  <c:v>3.71</c:v>
                </c:pt>
                <c:pt idx="6682">
                  <c:v>3.74</c:v>
                </c:pt>
                <c:pt idx="6683">
                  <c:v>3.72</c:v>
                </c:pt>
                <c:pt idx="6684">
                  <c:v>3.73</c:v>
                </c:pt>
                <c:pt idx="6685">
                  <c:v>3.73</c:v>
                </c:pt>
                <c:pt idx="6688">
                  <c:v>3.71</c:v>
                </c:pt>
                <c:pt idx="6689">
                  <c:v>3.68</c:v>
                </c:pt>
                <c:pt idx="6690">
                  <c:v>3.71</c:v>
                </c:pt>
                <c:pt idx="6691">
                  <c:v>3.68</c:v>
                </c:pt>
                <c:pt idx="6696">
                  <c:v>3.66</c:v>
                </c:pt>
                <c:pt idx="6697">
                  <c:v>3.66</c:v>
                </c:pt>
                <c:pt idx="6698">
                  <c:v>3.66</c:v>
                </c:pt>
                <c:pt idx="6699">
                  <c:v>3.65</c:v>
                </c:pt>
                <c:pt idx="6702">
                  <c:v>3.7</c:v>
                </c:pt>
                <c:pt idx="6703">
                  <c:v>3.65</c:v>
                </c:pt>
                <c:pt idx="6704">
                  <c:v>3.59</c:v>
                </c:pt>
                <c:pt idx="6705">
                  <c:v>3.59</c:v>
                </c:pt>
                <c:pt idx="6706">
                  <c:v>3.56</c:v>
                </c:pt>
                <c:pt idx="6709">
                  <c:v>3.58</c:v>
                </c:pt>
                <c:pt idx="6710">
                  <c:v>3.58</c:v>
                </c:pt>
                <c:pt idx="6711">
                  <c:v>3.57</c:v>
                </c:pt>
                <c:pt idx="6712">
                  <c:v>3.58</c:v>
                </c:pt>
                <c:pt idx="6713">
                  <c:v>3.59</c:v>
                </c:pt>
                <c:pt idx="6716">
                  <c:v>3.61</c:v>
                </c:pt>
                <c:pt idx="6717">
                  <c:v>3.54</c:v>
                </c:pt>
                <c:pt idx="6718">
                  <c:v>3.52</c:v>
                </c:pt>
                <c:pt idx="6719">
                  <c:v>3.54</c:v>
                </c:pt>
                <c:pt idx="6720">
                  <c:v>3.55</c:v>
                </c:pt>
                <c:pt idx="6723">
                  <c:v>3.59</c:v>
                </c:pt>
                <c:pt idx="6724">
                  <c:v>3.55</c:v>
                </c:pt>
                <c:pt idx="6725">
                  <c:v>3.52</c:v>
                </c:pt>
                <c:pt idx="6726">
                  <c:v>3.49</c:v>
                </c:pt>
                <c:pt idx="6727">
                  <c:v>3.47</c:v>
                </c:pt>
                <c:pt idx="6730">
                  <c:v>3.48</c:v>
                </c:pt>
                <c:pt idx="6731">
                  <c:v>3.44</c:v>
                </c:pt>
                <c:pt idx="6732">
                  <c:v>3.38</c:v>
                </c:pt>
                <c:pt idx="6733">
                  <c:v>3.4</c:v>
                </c:pt>
                <c:pt idx="6734">
                  <c:v>3.38</c:v>
                </c:pt>
                <c:pt idx="6737">
                  <c:v>3.4</c:v>
                </c:pt>
                <c:pt idx="6738">
                  <c:v>3.44</c:v>
                </c:pt>
                <c:pt idx="6739">
                  <c:v>3.48</c:v>
                </c:pt>
                <c:pt idx="6740">
                  <c:v>3.58</c:v>
                </c:pt>
                <c:pt idx="6741">
                  <c:v>3.54</c:v>
                </c:pt>
                <c:pt idx="6745">
                  <c:v>3.47</c:v>
                </c:pt>
                <c:pt idx="6746">
                  <c:v>3.39</c:v>
                </c:pt>
                <c:pt idx="6747">
                  <c:v>3.39</c:v>
                </c:pt>
                <c:pt idx="6748">
                  <c:v>3.36</c:v>
                </c:pt>
                <c:pt idx="6751">
                  <c:v>3.34</c:v>
                </c:pt>
                <c:pt idx="6752">
                  <c:v>3.39</c:v>
                </c:pt>
                <c:pt idx="6753">
                  <c:v>3.43</c:v>
                </c:pt>
                <c:pt idx="6754">
                  <c:v>3.4</c:v>
                </c:pt>
                <c:pt idx="6755">
                  <c:v>3.39</c:v>
                </c:pt>
                <c:pt idx="6758">
                  <c:v>3.42</c:v>
                </c:pt>
                <c:pt idx="6759">
                  <c:v>3.47</c:v>
                </c:pt>
                <c:pt idx="6760">
                  <c:v>3.45</c:v>
                </c:pt>
                <c:pt idx="6761">
                  <c:v>3.43</c:v>
                </c:pt>
                <c:pt idx="6762">
                  <c:v>3.43</c:v>
                </c:pt>
                <c:pt idx="6765">
                  <c:v>3.43</c:v>
                </c:pt>
                <c:pt idx="6766">
                  <c:v>3.48</c:v>
                </c:pt>
                <c:pt idx="6767">
                  <c:v>3.49</c:v>
                </c:pt>
                <c:pt idx="6768">
                  <c:v>3.5</c:v>
                </c:pt>
                <c:pt idx="6769">
                  <c:v>3.52</c:v>
                </c:pt>
                <c:pt idx="6772">
                  <c:v>3.47</c:v>
                </c:pt>
                <c:pt idx="6773">
                  <c:v>3.52</c:v>
                </c:pt>
                <c:pt idx="6774">
                  <c:v>3.51</c:v>
                </c:pt>
                <c:pt idx="6775">
                  <c:v>3.5</c:v>
                </c:pt>
                <c:pt idx="6776">
                  <c:v>3.47</c:v>
                </c:pt>
                <c:pt idx="6779">
                  <c:v>3.45</c:v>
                </c:pt>
                <c:pt idx="6780">
                  <c:v>3.45</c:v>
                </c:pt>
                <c:pt idx="6781">
                  <c:v>3.43</c:v>
                </c:pt>
                <c:pt idx="6782">
                  <c:v>3.47</c:v>
                </c:pt>
                <c:pt idx="6783">
                  <c:v>3.44</c:v>
                </c:pt>
                <c:pt idx="6786">
                  <c:v>3.51</c:v>
                </c:pt>
                <c:pt idx="6787">
                  <c:v>3.52</c:v>
                </c:pt>
                <c:pt idx="6788">
                  <c:v>3.55</c:v>
                </c:pt>
                <c:pt idx="6789">
                  <c:v>3.54</c:v>
                </c:pt>
                <c:pt idx="6790">
                  <c:v>3.54</c:v>
                </c:pt>
                <c:pt idx="6793">
                  <c:v>3.57</c:v>
                </c:pt>
                <c:pt idx="6794">
                  <c:v>3.58</c:v>
                </c:pt>
                <c:pt idx="6795">
                  <c:v>3.55</c:v>
                </c:pt>
                <c:pt idx="6796">
                  <c:v>3.57</c:v>
                </c:pt>
                <c:pt idx="6797">
                  <c:v>3.52</c:v>
                </c:pt>
                <c:pt idx="6801">
                  <c:v>3.5</c:v>
                </c:pt>
                <c:pt idx="6802">
                  <c:v>3.45</c:v>
                </c:pt>
                <c:pt idx="6803">
                  <c:v>3.42</c:v>
                </c:pt>
                <c:pt idx="6804">
                  <c:v>3.4</c:v>
                </c:pt>
                <c:pt idx="6807">
                  <c:v>3.41</c:v>
                </c:pt>
                <c:pt idx="6808">
                  <c:v>3.42</c:v>
                </c:pt>
                <c:pt idx="6809">
                  <c:v>3.39</c:v>
                </c:pt>
                <c:pt idx="6810">
                  <c:v>3.37</c:v>
                </c:pt>
                <c:pt idx="6811">
                  <c:v>3.36</c:v>
                </c:pt>
                <c:pt idx="6814">
                  <c:v>3.35</c:v>
                </c:pt>
                <c:pt idx="6815">
                  <c:v>3.4</c:v>
                </c:pt>
                <c:pt idx="6816">
                  <c:v>3.36</c:v>
                </c:pt>
                <c:pt idx="6817">
                  <c:v>3.32</c:v>
                </c:pt>
                <c:pt idx="6818">
                  <c:v>3.27</c:v>
                </c:pt>
                <c:pt idx="6821">
                  <c:v>3.27</c:v>
                </c:pt>
                <c:pt idx="6822">
                  <c:v>3.31</c:v>
                </c:pt>
                <c:pt idx="6823">
                  <c:v>3.29</c:v>
                </c:pt>
                <c:pt idx="6824">
                  <c:v>3.31</c:v>
                </c:pt>
                <c:pt idx="6825">
                  <c:v>3.28</c:v>
                </c:pt>
                <c:pt idx="6828">
                  <c:v>3.28</c:v>
                </c:pt>
                <c:pt idx="6829">
                  <c:v>3.35</c:v>
                </c:pt>
                <c:pt idx="6830">
                  <c:v>3.3</c:v>
                </c:pt>
                <c:pt idx="6831">
                  <c:v>3.31</c:v>
                </c:pt>
                <c:pt idx="6832">
                  <c:v>3.33</c:v>
                </c:pt>
                <c:pt idx="6835">
                  <c:v>3.32</c:v>
                </c:pt>
                <c:pt idx="6836">
                  <c:v>3.29</c:v>
                </c:pt>
                <c:pt idx="6837">
                  <c:v>3.26</c:v>
                </c:pt>
                <c:pt idx="6838">
                  <c:v>3.21</c:v>
                </c:pt>
                <c:pt idx="6839">
                  <c:v>3.26</c:v>
                </c:pt>
                <c:pt idx="6842">
                  <c:v>3.32</c:v>
                </c:pt>
                <c:pt idx="6843">
                  <c:v>3.36</c:v>
                </c:pt>
                <c:pt idx="6844">
                  <c:v>3.37</c:v>
                </c:pt>
                <c:pt idx="6845">
                  <c:v>3.35</c:v>
                </c:pt>
                <c:pt idx="6846">
                  <c:v>3.35</c:v>
                </c:pt>
                <c:pt idx="6849">
                  <c:v>3.38</c:v>
                </c:pt>
                <c:pt idx="6850">
                  <c:v>3.4</c:v>
                </c:pt>
                <c:pt idx="6851">
                  <c:v>3.36</c:v>
                </c:pt>
                <c:pt idx="6852">
                  <c:v>3.38</c:v>
                </c:pt>
                <c:pt idx="6853">
                  <c:v>3.39</c:v>
                </c:pt>
                <c:pt idx="6856">
                  <c:v>3.36</c:v>
                </c:pt>
                <c:pt idx="6857">
                  <c:v>3.37</c:v>
                </c:pt>
                <c:pt idx="6858">
                  <c:v>3.39</c:v>
                </c:pt>
                <c:pt idx="6859">
                  <c:v>3.45</c:v>
                </c:pt>
                <c:pt idx="6860">
                  <c:v>3.47</c:v>
                </c:pt>
                <c:pt idx="6863">
                  <c:v>3.49</c:v>
                </c:pt>
                <c:pt idx="6864">
                  <c:v>3.49</c:v>
                </c:pt>
                <c:pt idx="6865">
                  <c:v>3.46</c:v>
                </c:pt>
                <c:pt idx="6866">
                  <c:v>3.49</c:v>
                </c:pt>
                <c:pt idx="6867">
                  <c:v>3.46</c:v>
                </c:pt>
                <c:pt idx="6870">
                  <c:v>3.44</c:v>
                </c:pt>
                <c:pt idx="6871">
                  <c:v>3.48</c:v>
                </c:pt>
                <c:pt idx="6872">
                  <c:v>3.57</c:v>
                </c:pt>
                <c:pt idx="6873">
                  <c:v>3.57</c:v>
                </c:pt>
                <c:pt idx="6877">
                  <c:v>3.59</c:v>
                </c:pt>
                <c:pt idx="6878">
                  <c:v>3.58</c:v>
                </c:pt>
                <c:pt idx="6879">
                  <c:v>3.64</c:v>
                </c:pt>
                <c:pt idx="6880">
                  <c:v>3.66</c:v>
                </c:pt>
                <c:pt idx="6881">
                  <c:v>3.68</c:v>
                </c:pt>
                <c:pt idx="6884">
                  <c:v>3.68</c:v>
                </c:pt>
                <c:pt idx="6885">
                  <c:v>3.7</c:v>
                </c:pt>
                <c:pt idx="6886">
                  <c:v>3.69</c:v>
                </c:pt>
                <c:pt idx="6887">
                  <c:v>3.73</c:v>
                </c:pt>
                <c:pt idx="6888">
                  <c:v>3.72</c:v>
                </c:pt>
                <c:pt idx="6891">
                  <c:v>3.7</c:v>
                </c:pt>
                <c:pt idx="6892">
                  <c:v>3.74</c:v>
                </c:pt>
                <c:pt idx="6893">
                  <c:v>3.7</c:v>
                </c:pt>
                <c:pt idx="6894">
                  <c:v>3.65</c:v>
                </c:pt>
                <c:pt idx="6895">
                  <c:v>3.66</c:v>
                </c:pt>
                <c:pt idx="6898">
                  <c:v>3.73</c:v>
                </c:pt>
                <c:pt idx="6899">
                  <c:v>3.69</c:v>
                </c:pt>
                <c:pt idx="6900">
                  <c:v>3.66</c:v>
                </c:pt>
                <c:pt idx="6901">
                  <c:v>3.62</c:v>
                </c:pt>
                <c:pt idx="6902">
                  <c:v>3.59</c:v>
                </c:pt>
                <c:pt idx="6905">
                  <c:v>3.63</c:v>
                </c:pt>
                <c:pt idx="6906">
                  <c:v>3.58</c:v>
                </c:pt>
                <c:pt idx="6907">
                  <c:v>3.63</c:v>
                </c:pt>
                <c:pt idx="6908">
                  <c:v>3.59</c:v>
                </c:pt>
                <c:pt idx="6909">
                  <c:v>3.6</c:v>
                </c:pt>
                <c:pt idx="6912">
                  <c:v>3.61</c:v>
                </c:pt>
                <c:pt idx="6913">
                  <c:v>3.6</c:v>
                </c:pt>
                <c:pt idx="6914">
                  <c:v>3.56</c:v>
                </c:pt>
                <c:pt idx="6915">
                  <c:v>3.56</c:v>
                </c:pt>
                <c:pt idx="6916">
                  <c:v>3.56</c:v>
                </c:pt>
                <c:pt idx="6919">
                  <c:v>3.61</c:v>
                </c:pt>
                <c:pt idx="6920">
                  <c:v>3.61</c:v>
                </c:pt>
                <c:pt idx="6921">
                  <c:v>3.56</c:v>
                </c:pt>
                <c:pt idx="6922">
                  <c:v>3.55</c:v>
                </c:pt>
                <c:pt idx="6923">
                  <c:v>3.56</c:v>
                </c:pt>
                <c:pt idx="6926">
                  <c:v>3.53</c:v>
                </c:pt>
                <c:pt idx="6927">
                  <c:v>3.55</c:v>
                </c:pt>
                <c:pt idx="6928">
                  <c:v>3.57</c:v>
                </c:pt>
                <c:pt idx="6929">
                  <c:v>3.6</c:v>
                </c:pt>
                <c:pt idx="6930">
                  <c:v>3.56</c:v>
                </c:pt>
                <c:pt idx="6934">
                  <c:v>3.54</c:v>
                </c:pt>
                <c:pt idx="6935">
                  <c:v>3.53</c:v>
                </c:pt>
                <c:pt idx="6936">
                  <c:v>3.53</c:v>
                </c:pt>
                <c:pt idx="6937">
                  <c:v>3.51</c:v>
                </c:pt>
                <c:pt idx="6940">
                  <c:v>3.56</c:v>
                </c:pt>
                <c:pt idx="6941">
                  <c:v>3.57</c:v>
                </c:pt>
                <c:pt idx="6942">
                  <c:v>3.54</c:v>
                </c:pt>
                <c:pt idx="6943">
                  <c:v>3.52</c:v>
                </c:pt>
                <c:pt idx="6947">
                  <c:v>3.48</c:v>
                </c:pt>
                <c:pt idx="6948">
                  <c:v>3.49</c:v>
                </c:pt>
                <c:pt idx="6949">
                  <c:v>3.52</c:v>
                </c:pt>
                <c:pt idx="6950">
                  <c:v>3.51</c:v>
                </c:pt>
                <c:pt idx="6951">
                  <c:v>3.56</c:v>
                </c:pt>
                <c:pt idx="6954">
                  <c:v>3.55</c:v>
                </c:pt>
                <c:pt idx="6955">
                  <c:v>3.53</c:v>
                </c:pt>
                <c:pt idx="6956">
                  <c:v>3.52</c:v>
                </c:pt>
                <c:pt idx="6957">
                  <c:v>3.61</c:v>
                </c:pt>
                <c:pt idx="6958">
                  <c:v>3.62</c:v>
                </c:pt>
                <c:pt idx="6961">
                  <c:v>3.64</c:v>
                </c:pt>
                <c:pt idx="6962">
                  <c:v>3.66</c:v>
                </c:pt>
                <c:pt idx="6963">
                  <c:v>3.68</c:v>
                </c:pt>
                <c:pt idx="6964">
                  <c:v>3.73</c:v>
                </c:pt>
                <c:pt idx="6965">
                  <c:v>3.76</c:v>
                </c:pt>
                <c:pt idx="6968">
                  <c:v>3.78</c:v>
                </c:pt>
                <c:pt idx="6969">
                  <c:v>3.77</c:v>
                </c:pt>
                <c:pt idx="6970">
                  <c:v>3.75</c:v>
                </c:pt>
                <c:pt idx="6971">
                  <c:v>3.81</c:v>
                </c:pt>
                <c:pt idx="6972">
                  <c:v>3.79</c:v>
                </c:pt>
                <c:pt idx="6975">
                  <c:v>3.75</c:v>
                </c:pt>
                <c:pt idx="6976">
                  <c:v>3.76</c:v>
                </c:pt>
                <c:pt idx="6977">
                  <c:v>3.79</c:v>
                </c:pt>
                <c:pt idx="6978">
                  <c:v>3.8</c:v>
                </c:pt>
                <c:pt idx="6979">
                  <c:v>3.75</c:v>
                </c:pt>
                <c:pt idx="6982">
                  <c:v>3.79</c:v>
                </c:pt>
                <c:pt idx="6983">
                  <c:v>3.79</c:v>
                </c:pt>
                <c:pt idx="6984">
                  <c:v>3.78</c:v>
                </c:pt>
                <c:pt idx="6985">
                  <c:v>3.8</c:v>
                </c:pt>
                <c:pt idx="6986">
                  <c:v>3.77</c:v>
                </c:pt>
                <c:pt idx="6989">
                  <c:v>3.73</c:v>
                </c:pt>
                <c:pt idx="6990">
                  <c:v>3.73</c:v>
                </c:pt>
                <c:pt idx="6991">
                  <c:v>3.74</c:v>
                </c:pt>
                <c:pt idx="6992">
                  <c:v>3.73</c:v>
                </c:pt>
                <c:pt idx="6993">
                  <c:v>3.76</c:v>
                </c:pt>
                <c:pt idx="6996">
                  <c:v>3.8</c:v>
                </c:pt>
                <c:pt idx="6997">
                  <c:v>3.8</c:v>
                </c:pt>
                <c:pt idx="6998">
                  <c:v>3.8</c:v>
                </c:pt>
                <c:pt idx="6999">
                  <c:v>3.81</c:v>
                </c:pt>
                <c:pt idx="7000">
                  <c:v>3.86</c:v>
                </c:pt>
                <c:pt idx="7004">
                  <c:v>3.9</c:v>
                </c:pt>
                <c:pt idx="7005">
                  <c:v>3.89</c:v>
                </c:pt>
                <c:pt idx="7006">
                  <c:v>3.93</c:v>
                </c:pt>
                <c:pt idx="7007">
                  <c:v>3.94</c:v>
                </c:pt>
                <c:pt idx="7010">
                  <c:v>3.99</c:v>
                </c:pt>
                <c:pt idx="7011">
                  <c:v>3.97</c:v>
                </c:pt>
                <c:pt idx="7012">
                  <c:v>3.95</c:v>
                </c:pt>
                <c:pt idx="7013">
                  <c:v>4</c:v>
                </c:pt>
                <c:pt idx="7014">
                  <c:v>3.93</c:v>
                </c:pt>
                <c:pt idx="7017">
                  <c:v>3.98</c:v>
                </c:pt>
                <c:pt idx="7018">
                  <c:v>3.96</c:v>
                </c:pt>
                <c:pt idx="7019">
                  <c:v>3.95</c:v>
                </c:pt>
                <c:pt idx="7020">
                  <c:v>3.92</c:v>
                </c:pt>
                <c:pt idx="7021">
                  <c:v>3.97</c:v>
                </c:pt>
                <c:pt idx="7024">
                  <c:v>3.93</c:v>
                </c:pt>
                <c:pt idx="7025">
                  <c:v>4</c:v>
                </c:pt>
                <c:pt idx="7026">
                  <c:v>4.0599999999999996</c:v>
                </c:pt>
                <c:pt idx="7027">
                  <c:v>4.0599999999999996</c:v>
                </c:pt>
                <c:pt idx="7028">
                  <c:v>4.07</c:v>
                </c:pt>
                <c:pt idx="7031">
                  <c:v>4.0999999999999996</c:v>
                </c:pt>
                <c:pt idx="7032">
                  <c:v>4.1500000000000004</c:v>
                </c:pt>
                <c:pt idx="7033">
                  <c:v>4.17</c:v>
                </c:pt>
                <c:pt idx="7034">
                  <c:v>4.1900000000000004</c:v>
                </c:pt>
                <c:pt idx="7035">
                  <c:v>4.18</c:v>
                </c:pt>
                <c:pt idx="7038">
                  <c:v>4.22</c:v>
                </c:pt>
                <c:pt idx="7039">
                  <c:v>4.2</c:v>
                </c:pt>
                <c:pt idx="7040">
                  <c:v>4.18</c:v>
                </c:pt>
                <c:pt idx="7041">
                  <c:v>4.26</c:v>
                </c:pt>
                <c:pt idx="7046">
                  <c:v>4.25</c:v>
                </c:pt>
                <c:pt idx="7047">
                  <c:v>4.2300000000000004</c:v>
                </c:pt>
                <c:pt idx="7048">
                  <c:v>4.26</c:v>
                </c:pt>
                <c:pt idx="7053">
                  <c:v>4.3099999999999996</c:v>
                </c:pt>
                <c:pt idx="7054">
                  <c:v>4.33</c:v>
                </c:pt>
                <c:pt idx="7055">
                  <c:v>4.3499999999999996</c:v>
                </c:pt>
                <c:pt idx="7056">
                  <c:v>4.32</c:v>
                </c:pt>
                <c:pt idx="7060">
                  <c:v>4.28</c:v>
                </c:pt>
                <c:pt idx="7061">
                  <c:v>4.3099999999999996</c:v>
                </c:pt>
                <c:pt idx="7062">
                  <c:v>4.32</c:v>
                </c:pt>
                <c:pt idx="7063">
                  <c:v>4.3499999999999996</c:v>
                </c:pt>
                <c:pt idx="7066">
                  <c:v>4.3</c:v>
                </c:pt>
                <c:pt idx="7067">
                  <c:v>4.34</c:v>
                </c:pt>
                <c:pt idx="7068">
                  <c:v>4.34</c:v>
                </c:pt>
                <c:pt idx="7069">
                  <c:v>4.3499999999999996</c:v>
                </c:pt>
                <c:pt idx="7070">
                  <c:v>4.38</c:v>
                </c:pt>
                <c:pt idx="7073">
                  <c:v>4.37</c:v>
                </c:pt>
                <c:pt idx="7074">
                  <c:v>4.33</c:v>
                </c:pt>
                <c:pt idx="7075">
                  <c:v>4.32</c:v>
                </c:pt>
                <c:pt idx="7076">
                  <c:v>4.3600000000000003</c:v>
                </c:pt>
                <c:pt idx="7077">
                  <c:v>4.3099999999999996</c:v>
                </c:pt>
                <c:pt idx="7080">
                  <c:v>4.25</c:v>
                </c:pt>
                <c:pt idx="7081">
                  <c:v>4.25</c:v>
                </c:pt>
                <c:pt idx="7082">
                  <c:v>4.21</c:v>
                </c:pt>
                <c:pt idx="7083">
                  <c:v>4.2</c:v>
                </c:pt>
                <c:pt idx="7084">
                  <c:v>4.22</c:v>
                </c:pt>
                <c:pt idx="7087">
                  <c:v>4.2300000000000004</c:v>
                </c:pt>
                <c:pt idx="7088">
                  <c:v>4.24</c:v>
                </c:pt>
                <c:pt idx="7089">
                  <c:v>4.28</c:v>
                </c:pt>
                <c:pt idx="7090">
                  <c:v>4.32</c:v>
                </c:pt>
                <c:pt idx="7091">
                  <c:v>4.33</c:v>
                </c:pt>
                <c:pt idx="7094">
                  <c:v>4.26</c:v>
                </c:pt>
                <c:pt idx="7095">
                  <c:v>4.32</c:v>
                </c:pt>
                <c:pt idx="7096">
                  <c:v>4.32</c:v>
                </c:pt>
                <c:pt idx="7097">
                  <c:v>4.2699999999999996</c:v>
                </c:pt>
                <c:pt idx="7098">
                  <c:v>4.24</c:v>
                </c:pt>
                <c:pt idx="7102">
                  <c:v>4.18</c:v>
                </c:pt>
                <c:pt idx="7103">
                  <c:v>4.1900000000000004</c:v>
                </c:pt>
                <c:pt idx="7104">
                  <c:v>4.26</c:v>
                </c:pt>
                <c:pt idx="7105">
                  <c:v>4.25</c:v>
                </c:pt>
                <c:pt idx="7108">
                  <c:v>4.29</c:v>
                </c:pt>
                <c:pt idx="7109">
                  <c:v>4.2699999999999996</c:v>
                </c:pt>
                <c:pt idx="7110">
                  <c:v>4.32</c:v>
                </c:pt>
                <c:pt idx="7111">
                  <c:v>4.34</c:v>
                </c:pt>
                <c:pt idx="7112">
                  <c:v>4.38</c:v>
                </c:pt>
                <c:pt idx="7115">
                  <c:v>4.4000000000000004</c:v>
                </c:pt>
                <c:pt idx="7116">
                  <c:v>4.42</c:v>
                </c:pt>
                <c:pt idx="7117">
                  <c:v>4.4000000000000004</c:v>
                </c:pt>
                <c:pt idx="7118">
                  <c:v>4.41</c:v>
                </c:pt>
                <c:pt idx="7119">
                  <c:v>4.4000000000000004</c:v>
                </c:pt>
                <c:pt idx="7122">
                  <c:v>4.3899999999999997</c:v>
                </c:pt>
                <c:pt idx="7123">
                  <c:v>4.38</c:v>
                </c:pt>
                <c:pt idx="7124">
                  <c:v>4.41</c:v>
                </c:pt>
                <c:pt idx="7125">
                  <c:v>4.42</c:v>
                </c:pt>
                <c:pt idx="7126">
                  <c:v>4.4000000000000004</c:v>
                </c:pt>
                <c:pt idx="7129">
                  <c:v>4.38</c:v>
                </c:pt>
                <c:pt idx="7130">
                  <c:v>4.3600000000000003</c:v>
                </c:pt>
                <c:pt idx="7131">
                  <c:v>4.3899999999999997</c:v>
                </c:pt>
                <c:pt idx="7132">
                  <c:v>4.3499999999999996</c:v>
                </c:pt>
                <c:pt idx="7133">
                  <c:v>4.3099999999999996</c:v>
                </c:pt>
                <c:pt idx="7136">
                  <c:v>4.29</c:v>
                </c:pt>
                <c:pt idx="7137">
                  <c:v>4.3</c:v>
                </c:pt>
                <c:pt idx="7138">
                  <c:v>4.34</c:v>
                </c:pt>
                <c:pt idx="7139">
                  <c:v>4.29</c:v>
                </c:pt>
                <c:pt idx="7140">
                  <c:v>4.28</c:v>
                </c:pt>
                <c:pt idx="7143">
                  <c:v>4.2699999999999996</c:v>
                </c:pt>
                <c:pt idx="7144">
                  <c:v>4.24</c:v>
                </c:pt>
                <c:pt idx="7145">
                  <c:v>4.3099999999999996</c:v>
                </c:pt>
                <c:pt idx="7146">
                  <c:v>4.25</c:v>
                </c:pt>
                <c:pt idx="7147">
                  <c:v>4.26</c:v>
                </c:pt>
                <c:pt idx="7150">
                  <c:v>4.25</c:v>
                </c:pt>
                <c:pt idx="7151">
                  <c:v>4.25</c:v>
                </c:pt>
                <c:pt idx="7152">
                  <c:v>4.2300000000000004</c:v>
                </c:pt>
                <c:pt idx="7153">
                  <c:v>4.24</c:v>
                </c:pt>
                <c:pt idx="7154">
                  <c:v>4.28</c:v>
                </c:pt>
                <c:pt idx="7157">
                  <c:v>4.22</c:v>
                </c:pt>
                <c:pt idx="7158">
                  <c:v>4.21</c:v>
                </c:pt>
                <c:pt idx="7159">
                  <c:v>4.2300000000000004</c:v>
                </c:pt>
                <c:pt idx="7160">
                  <c:v>4.21</c:v>
                </c:pt>
                <c:pt idx="7161">
                  <c:v>4.2699999999999996</c:v>
                </c:pt>
                <c:pt idx="7164">
                  <c:v>4.3</c:v>
                </c:pt>
                <c:pt idx="7166">
                  <c:v>4.2699999999999996</c:v>
                </c:pt>
                <c:pt idx="7167">
                  <c:v>4.2</c:v>
                </c:pt>
                <c:pt idx="7168">
                  <c:v>4.22</c:v>
                </c:pt>
                <c:pt idx="7171">
                  <c:v>4.17</c:v>
                </c:pt>
                <c:pt idx="7172">
                  <c:v>4.13</c:v>
                </c:pt>
                <c:pt idx="7173">
                  <c:v>4.13</c:v>
                </c:pt>
                <c:pt idx="7174">
                  <c:v>4.1399999999999997</c:v>
                </c:pt>
                <c:pt idx="7175">
                  <c:v>4.0999999999999996</c:v>
                </c:pt>
                <c:pt idx="7178">
                  <c:v>4.1100000000000003</c:v>
                </c:pt>
                <c:pt idx="7179">
                  <c:v>4.13</c:v>
                </c:pt>
                <c:pt idx="7180">
                  <c:v>4.12</c:v>
                </c:pt>
                <c:pt idx="7181">
                  <c:v>4.1100000000000003</c:v>
                </c:pt>
                <c:pt idx="7182">
                  <c:v>4.07</c:v>
                </c:pt>
                <c:pt idx="7185">
                  <c:v>4.0599999999999996</c:v>
                </c:pt>
                <c:pt idx="7186">
                  <c:v>4.09</c:v>
                </c:pt>
                <c:pt idx="7187">
                  <c:v>4.12</c:v>
                </c:pt>
                <c:pt idx="7188">
                  <c:v>4.13</c:v>
                </c:pt>
                <c:pt idx="7189">
                  <c:v>4.09</c:v>
                </c:pt>
                <c:pt idx="7192">
                  <c:v>4.08</c:v>
                </c:pt>
                <c:pt idx="7193">
                  <c:v>4.1399999999999997</c:v>
                </c:pt>
                <c:pt idx="7194">
                  <c:v>4.0999999999999996</c:v>
                </c:pt>
                <c:pt idx="7195">
                  <c:v>4.09</c:v>
                </c:pt>
                <c:pt idx="7196">
                  <c:v>4.0999999999999996</c:v>
                </c:pt>
                <c:pt idx="7199">
                  <c:v>4.12</c:v>
                </c:pt>
                <c:pt idx="7200">
                  <c:v>4.13</c:v>
                </c:pt>
                <c:pt idx="7201">
                  <c:v>4.07</c:v>
                </c:pt>
                <c:pt idx="7202">
                  <c:v>4.09</c:v>
                </c:pt>
                <c:pt idx="7203">
                  <c:v>4.01</c:v>
                </c:pt>
                <c:pt idx="7206">
                  <c:v>3.98</c:v>
                </c:pt>
                <c:pt idx="7207">
                  <c:v>3.96</c:v>
                </c:pt>
                <c:pt idx="7208">
                  <c:v>3.97</c:v>
                </c:pt>
                <c:pt idx="7209">
                  <c:v>3.97</c:v>
                </c:pt>
                <c:pt idx="7210">
                  <c:v>3.97</c:v>
                </c:pt>
                <c:pt idx="7213">
                  <c:v>4.03</c:v>
                </c:pt>
                <c:pt idx="7214">
                  <c:v>3.99</c:v>
                </c:pt>
                <c:pt idx="7215">
                  <c:v>4.03</c:v>
                </c:pt>
                <c:pt idx="7216">
                  <c:v>4.01</c:v>
                </c:pt>
                <c:pt idx="7217">
                  <c:v>4</c:v>
                </c:pt>
                <c:pt idx="7220">
                  <c:v>4.05</c:v>
                </c:pt>
                <c:pt idx="7221">
                  <c:v>4.08</c:v>
                </c:pt>
                <c:pt idx="7222">
                  <c:v>4.08</c:v>
                </c:pt>
                <c:pt idx="7223">
                  <c:v>4.0999999999999996</c:v>
                </c:pt>
                <c:pt idx="7224">
                  <c:v>4.08</c:v>
                </c:pt>
                <c:pt idx="7227">
                  <c:v>4.1100000000000003</c:v>
                </c:pt>
                <c:pt idx="7228">
                  <c:v>4.08</c:v>
                </c:pt>
                <c:pt idx="7229">
                  <c:v>4.09</c:v>
                </c:pt>
                <c:pt idx="7230">
                  <c:v>4.1100000000000003</c:v>
                </c:pt>
                <c:pt idx="7231">
                  <c:v>4.1100000000000003</c:v>
                </c:pt>
                <c:pt idx="7234">
                  <c:v>4.16</c:v>
                </c:pt>
                <c:pt idx="7235">
                  <c:v>4.16</c:v>
                </c:pt>
                <c:pt idx="7236">
                  <c:v>4.17</c:v>
                </c:pt>
                <c:pt idx="7237">
                  <c:v>4.1500000000000004</c:v>
                </c:pt>
                <c:pt idx="7238">
                  <c:v>4.12</c:v>
                </c:pt>
                <c:pt idx="7241">
                  <c:v>4.07</c:v>
                </c:pt>
                <c:pt idx="7242">
                  <c:v>4.05</c:v>
                </c:pt>
                <c:pt idx="7243">
                  <c:v>4</c:v>
                </c:pt>
                <c:pt idx="7244">
                  <c:v>3.98</c:v>
                </c:pt>
                <c:pt idx="7245">
                  <c:v>3.99</c:v>
                </c:pt>
                <c:pt idx="7248">
                  <c:v>4.04</c:v>
                </c:pt>
                <c:pt idx="7249">
                  <c:v>4.0199999999999996</c:v>
                </c:pt>
                <c:pt idx="7250">
                  <c:v>3.98</c:v>
                </c:pt>
                <c:pt idx="7251">
                  <c:v>4.0199999999999996</c:v>
                </c:pt>
                <c:pt idx="7252">
                  <c:v>3.99</c:v>
                </c:pt>
                <c:pt idx="7255">
                  <c:v>3.96</c:v>
                </c:pt>
                <c:pt idx="7256">
                  <c:v>4</c:v>
                </c:pt>
                <c:pt idx="7257">
                  <c:v>3.96</c:v>
                </c:pt>
                <c:pt idx="7258">
                  <c:v>3.99</c:v>
                </c:pt>
                <c:pt idx="7259">
                  <c:v>4.0199999999999996</c:v>
                </c:pt>
                <c:pt idx="7262">
                  <c:v>3.97</c:v>
                </c:pt>
                <c:pt idx="7263">
                  <c:v>3.96</c:v>
                </c:pt>
                <c:pt idx="7264">
                  <c:v>3.97</c:v>
                </c:pt>
                <c:pt idx="7265">
                  <c:v>3.99</c:v>
                </c:pt>
                <c:pt idx="7266">
                  <c:v>3.95</c:v>
                </c:pt>
                <c:pt idx="7269">
                  <c:v>3.97</c:v>
                </c:pt>
                <c:pt idx="7270">
                  <c:v>3.96</c:v>
                </c:pt>
                <c:pt idx="7271">
                  <c:v>3.95</c:v>
                </c:pt>
                <c:pt idx="7272">
                  <c:v>3.97</c:v>
                </c:pt>
                <c:pt idx="7273">
                  <c:v>3.95</c:v>
                </c:pt>
                <c:pt idx="7276">
                  <c:v>3.93</c:v>
                </c:pt>
                <c:pt idx="7277">
                  <c:v>3.94</c:v>
                </c:pt>
                <c:pt idx="7278">
                  <c:v>3.94</c:v>
                </c:pt>
                <c:pt idx="7279">
                  <c:v>3.94</c:v>
                </c:pt>
                <c:pt idx="7280">
                  <c:v>3.97</c:v>
                </c:pt>
                <c:pt idx="7283">
                  <c:v>3.99</c:v>
                </c:pt>
                <c:pt idx="7284">
                  <c:v>4</c:v>
                </c:pt>
                <c:pt idx="7285">
                  <c:v>3.96</c:v>
                </c:pt>
                <c:pt idx="7286">
                  <c:v>4.03</c:v>
                </c:pt>
                <c:pt idx="7287">
                  <c:v>4.0599999999999996</c:v>
                </c:pt>
                <c:pt idx="7290">
                  <c:v>4.07</c:v>
                </c:pt>
                <c:pt idx="7291">
                  <c:v>4.1100000000000003</c:v>
                </c:pt>
                <c:pt idx="7292">
                  <c:v>4.13</c:v>
                </c:pt>
                <c:pt idx="7293">
                  <c:v>4.13</c:v>
                </c:pt>
                <c:pt idx="7294">
                  <c:v>4.12</c:v>
                </c:pt>
                <c:pt idx="7299">
                  <c:v>4.1500000000000004</c:v>
                </c:pt>
                <c:pt idx="7300">
                  <c:v>4.2</c:v>
                </c:pt>
                <c:pt idx="7301">
                  <c:v>4.1900000000000004</c:v>
                </c:pt>
                <c:pt idx="7305">
                  <c:v>4.18</c:v>
                </c:pt>
                <c:pt idx="7306">
                  <c:v>4.18</c:v>
                </c:pt>
                <c:pt idx="7307">
                  <c:v>4.1900000000000004</c:v>
                </c:pt>
                <c:pt idx="7308">
                  <c:v>4.17</c:v>
                </c:pt>
                <c:pt idx="7311">
                  <c:v>4.2300000000000004</c:v>
                </c:pt>
                <c:pt idx="7312">
                  <c:v>4.2300000000000004</c:v>
                </c:pt>
                <c:pt idx="7313">
                  <c:v>4.24</c:v>
                </c:pt>
                <c:pt idx="7314">
                  <c:v>4.24</c:v>
                </c:pt>
                <c:pt idx="7315">
                  <c:v>4.32</c:v>
                </c:pt>
                <c:pt idx="7318">
                  <c:v>4.33</c:v>
                </c:pt>
                <c:pt idx="7319">
                  <c:v>4.3099999999999996</c:v>
                </c:pt>
                <c:pt idx="7320">
                  <c:v>4.2699999999999996</c:v>
                </c:pt>
                <c:pt idx="7321">
                  <c:v>4.33</c:v>
                </c:pt>
                <c:pt idx="7322">
                  <c:v>4.28</c:v>
                </c:pt>
                <c:pt idx="7325">
                  <c:v>4.2699999999999996</c:v>
                </c:pt>
                <c:pt idx="7326">
                  <c:v>4.24</c:v>
                </c:pt>
                <c:pt idx="7327">
                  <c:v>4.29</c:v>
                </c:pt>
                <c:pt idx="7328">
                  <c:v>4.29</c:v>
                </c:pt>
                <c:pt idx="7329">
                  <c:v>4.3499999999999996</c:v>
                </c:pt>
                <c:pt idx="7332">
                  <c:v>4.37</c:v>
                </c:pt>
                <c:pt idx="7333">
                  <c:v>4.38</c:v>
                </c:pt>
                <c:pt idx="7334">
                  <c:v>4.3600000000000003</c:v>
                </c:pt>
                <c:pt idx="7335">
                  <c:v>4.34</c:v>
                </c:pt>
                <c:pt idx="7336">
                  <c:v>4.3600000000000003</c:v>
                </c:pt>
                <c:pt idx="7339">
                  <c:v>4.29</c:v>
                </c:pt>
                <c:pt idx="7340">
                  <c:v>4.28</c:v>
                </c:pt>
                <c:pt idx="7341">
                  <c:v>4.29</c:v>
                </c:pt>
                <c:pt idx="7342">
                  <c:v>4.28</c:v>
                </c:pt>
                <c:pt idx="7343">
                  <c:v>4.3099999999999996</c:v>
                </c:pt>
                <c:pt idx="7346">
                  <c:v>4.3600000000000003</c:v>
                </c:pt>
                <c:pt idx="7347">
                  <c:v>4.3600000000000003</c:v>
                </c:pt>
                <c:pt idx="7348">
                  <c:v>4.37</c:v>
                </c:pt>
                <c:pt idx="7349">
                  <c:v>4.32</c:v>
                </c:pt>
                <c:pt idx="7350">
                  <c:v>4.28</c:v>
                </c:pt>
                <c:pt idx="7354">
                  <c:v>4.34</c:v>
                </c:pt>
                <c:pt idx="7355">
                  <c:v>4.28</c:v>
                </c:pt>
                <c:pt idx="7356">
                  <c:v>4.3099999999999996</c:v>
                </c:pt>
                <c:pt idx="7357">
                  <c:v>4.3</c:v>
                </c:pt>
                <c:pt idx="7360">
                  <c:v>4.24</c:v>
                </c:pt>
                <c:pt idx="7361">
                  <c:v>4.22</c:v>
                </c:pt>
                <c:pt idx="7362">
                  <c:v>4.2</c:v>
                </c:pt>
                <c:pt idx="7363">
                  <c:v>4.21</c:v>
                </c:pt>
                <c:pt idx="7364">
                  <c:v>4.1900000000000004</c:v>
                </c:pt>
                <c:pt idx="7367">
                  <c:v>4.1399999999999997</c:v>
                </c:pt>
                <c:pt idx="7368">
                  <c:v>4.16</c:v>
                </c:pt>
                <c:pt idx="7369">
                  <c:v>4.17</c:v>
                </c:pt>
                <c:pt idx="7370">
                  <c:v>4.18</c:v>
                </c:pt>
                <c:pt idx="7371">
                  <c:v>4.16</c:v>
                </c:pt>
                <c:pt idx="7374">
                  <c:v>4.21</c:v>
                </c:pt>
                <c:pt idx="7375">
                  <c:v>4.16</c:v>
                </c:pt>
                <c:pt idx="7376">
                  <c:v>4.13</c:v>
                </c:pt>
                <c:pt idx="7377">
                  <c:v>4.16</c:v>
                </c:pt>
                <c:pt idx="7378">
                  <c:v>4.1500000000000004</c:v>
                </c:pt>
                <c:pt idx="7381">
                  <c:v>4.18</c:v>
                </c:pt>
                <c:pt idx="7382">
                  <c:v>4.18</c:v>
                </c:pt>
                <c:pt idx="7383">
                  <c:v>4.16</c:v>
                </c:pt>
                <c:pt idx="7384">
                  <c:v>4.17</c:v>
                </c:pt>
                <c:pt idx="7385">
                  <c:v>4.2300000000000004</c:v>
                </c:pt>
                <c:pt idx="7388">
                  <c:v>4.2699999999999996</c:v>
                </c:pt>
                <c:pt idx="7389">
                  <c:v>4.2699999999999996</c:v>
                </c:pt>
                <c:pt idx="7390">
                  <c:v>4.28</c:v>
                </c:pt>
                <c:pt idx="7391">
                  <c:v>4.3099999999999996</c:v>
                </c:pt>
                <c:pt idx="7392">
                  <c:v>4.3</c:v>
                </c:pt>
                <c:pt idx="7395">
                  <c:v>4.3</c:v>
                </c:pt>
                <c:pt idx="7396">
                  <c:v>4.33</c:v>
                </c:pt>
                <c:pt idx="7397">
                  <c:v>4.32</c:v>
                </c:pt>
                <c:pt idx="7398">
                  <c:v>4.3099999999999996</c:v>
                </c:pt>
                <c:pt idx="7403">
                  <c:v>4.3499999999999996</c:v>
                </c:pt>
                <c:pt idx="7404">
                  <c:v>4.37</c:v>
                </c:pt>
                <c:pt idx="7405">
                  <c:v>4.38</c:v>
                </c:pt>
                <c:pt idx="7406">
                  <c:v>4.4400000000000004</c:v>
                </c:pt>
                <c:pt idx="7409">
                  <c:v>4.47</c:v>
                </c:pt>
                <c:pt idx="7410">
                  <c:v>4.47</c:v>
                </c:pt>
                <c:pt idx="7411">
                  <c:v>4.4000000000000004</c:v>
                </c:pt>
                <c:pt idx="7412">
                  <c:v>4.3899999999999997</c:v>
                </c:pt>
                <c:pt idx="7413">
                  <c:v>4.43</c:v>
                </c:pt>
                <c:pt idx="7416">
                  <c:v>4.42</c:v>
                </c:pt>
                <c:pt idx="7417">
                  <c:v>4.41</c:v>
                </c:pt>
                <c:pt idx="7418">
                  <c:v>4.4400000000000004</c:v>
                </c:pt>
                <c:pt idx="7419">
                  <c:v>4.4400000000000004</c:v>
                </c:pt>
                <c:pt idx="7420">
                  <c:v>4.45</c:v>
                </c:pt>
                <c:pt idx="7423">
                  <c:v>4.45</c:v>
                </c:pt>
                <c:pt idx="7425">
                  <c:v>4.43</c:v>
                </c:pt>
                <c:pt idx="7426">
                  <c:v>4.4400000000000004</c:v>
                </c:pt>
                <c:pt idx="7427">
                  <c:v>4.45</c:v>
                </c:pt>
                <c:pt idx="7430">
                  <c:v>4.45</c:v>
                </c:pt>
                <c:pt idx="7431">
                  <c:v>4.43</c:v>
                </c:pt>
                <c:pt idx="7432">
                  <c:v>4.4400000000000004</c:v>
                </c:pt>
                <c:pt idx="7433">
                  <c:v>4.45</c:v>
                </c:pt>
                <c:pt idx="7434">
                  <c:v>4.3899999999999997</c:v>
                </c:pt>
                <c:pt idx="7437">
                  <c:v>4.4800000000000004</c:v>
                </c:pt>
                <c:pt idx="7438">
                  <c:v>4.5199999999999996</c:v>
                </c:pt>
                <c:pt idx="7439">
                  <c:v>4.5199999999999996</c:v>
                </c:pt>
                <c:pt idx="7440">
                  <c:v>4.5199999999999996</c:v>
                </c:pt>
                <c:pt idx="7441">
                  <c:v>4.54</c:v>
                </c:pt>
                <c:pt idx="7444">
                  <c:v>4.55</c:v>
                </c:pt>
                <c:pt idx="7445">
                  <c:v>4.55</c:v>
                </c:pt>
                <c:pt idx="7446">
                  <c:v>4.59</c:v>
                </c:pt>
                <c:pt idx="7447">
                  <c:v>4.58</c:v>
                </c:pt>
                <c:pt idx="7448">
                  <c:v>4.57</c:v>
                </c:pt>
                <c:pt idx="7452">
                  <c:v>4.5999999999999996</c:v>
                </c:pt>
                <c:pt idx="7453">
                  <c:v>4.59</c:v>
                </c:pt>
                <c:pt idx="7454">
                  <c:v>4.5999999999999996</c:v>
                </c:pt>
                <c:pt idx="7455">
                  <c:v>4.63</c:v>
                </c:pt>
                <c:pt idx="7458">
                  <c:v>4.66</c:v>
                </c:pt>
                <c:pt idx="7459">
                  <c:v>4.67</c:v>
                </c:pt>
                <c:pt idx="7460">
                  <c:v>4.6900000000000004</c:v>
                </c:pt>
                <c:pt idx="7461">
                  <c:v>4.7</c:v>
                </c:pt>
                <c:pt idx="7462">
                  <c:v>4.8099999999999996</c:v>
                </c:pt>
                <c:pt idx="7465">
                  <c:v>4.75</c:v>
                </c:pt>
                <c:pt idx="7466">
                  <c:v>4.79</c:v>
                </c:pt>
                <c:pt idx="7467">
                  <c:v>4.8899999999999997</c:v>
                </c:pt>
                <c:pt idx="7468">
                  <c:v>4.8600000000000003</c:v>
                </c:pt>
                <c:pt idx="7469">
                  <c:v>4.9000000000000004</c:v>
                </c:pt>
                <c:pt idx="7472">
                  <c:v>4.8600000000000003</c:v>
                </c:pt>
                <c:pt idx="7473">
                  <c:v>4.87</c:v>
                </c:pt>
                <c:pt idx="7474">
                  <c:v>4.82</c:v>
                </c:pt>
                <c:pt idx="7475">
                  <c:v>4.88</c:v>
                </c:pt>
                <c:pt idx="7476">
                  <c:v>4.88</c:v>
                </c:pt>
                <c:pt idx="7479">
                  <c:v>4.8499999999999996</c:v>
                </c:pt>
                <c:pt idx="7480">
                  <c:v>4.82</c:v>
                </c:pt>
                <c:pt idx="7481">
                  <c:v>4.78</c:v>
                </c:pt>
                <c:pt idx="7482">
                  <c:v>4.8099999999999996</c:v>
                </c:pt>
                <c:pt idx="7483">
                  <c:v>4.79</c:v>
                </c:pt>
                <c:pt idx="7486">
                  <c:v>4.76</c:v>
                </c:pt>
                <c:pt idx="7487">
                  <c:v>4.76</c:v>
                </c:pt>
                <c:pt idx="7488">
                  <c:v>4.82</c:v>
                </c:pt>
                <c:pt idx="7489">
                  <c:v>4.8499999999999996</c:v>
                </c:pt>
                <c:pt idx="7490">
                  <c:v>4.9000000000000004</c:v>
                </c:pt>
                <c:pt idx="7493">
                  <c:v>4.92</c:v>
                </c:pt>
                <c:pt idx="7494">
                  <c:v>4.8899999999999997</c:v>
                </c:pt>
                <c:pt idx="7495">
                  <c:v>4.8</c:v>
                </c:pt>
                <c:pt idx="7496">
                  <c:v>4.8600000000000003</c:v>
                </c:pt>
                <c:pt idx="7497">
                  <c:v>4.9000000000000004</c:v>
                </c:pt>
                <c:pt idx="7500">
                  <c:v>4.8600000000000003</c:v>
                </c:pt>
                <c:pt idx="7501">
                  <c:v>4.82</c:v>
                </c:pt>
                <c:pt idx="7502">
                  <c:v>4.84</c:v>
                </c:pt>
                <c:pt idx="7503">
                  <c:v>4.83</c:v>
                </c:pt>
                <c:pt idx="7504">
                  <c:v>4.78</c:v>
                </c:pt>
                <c:pt idx="7507">
                  <c:v>4.6900000000000004</c:v>
                </c:pt>
                <c:pt idx="7508">
                  <c:v>4.71</c:v>
                </c:pt>
                <c:pt idx="7509">
                  <c:v>4.6900000000000004</c:v>
                </c:pt>
                <c:pt idx="7510">
                  <c:v>4.68</c:v>
                </c:pt>
                <c:pt idx="7511">
                  <c:v>4.6500000000000004</c:v>
                </c:pt>
                <c:pt idx="7514">
                  <c:v>4.68</c:v>
                </c:pt>
                <c:pt idx="7515">
                  <c:v>4.6900000000000004</c:v>
                </c:pt>
                <c:pt idx="7516">
                  <c:v>4.63</c:v>
                </c:pt>
                <c:pt idx="7517">
                  <c:v>4.68</c:v>
                </c:pt>
                <c:pt idx="7518">
                  <c:v>4.66</c:v>
                </c:pt>
                <c:pt idx="7521">
                  <c:v>4.6399999999999997</c:v>
                </c:pt>
                <c:pt idx="7522">
                  <c:v>4.6500000000000004</c:v>
                </c:pt>
                <c:pt idx="7523">
                  <c:v>4.7</c:v>
                </c:pt>
                <c:pt idx="7524">
                  <c:v>4.68</c:v>
                </c:pt>
                <c:pt idx="7525">
                  <c:v>4.6500000000000004</c:v>
                </c:pt>
                <c:pt idx="7528">
                  <c:v>4.6399999999999997</c:v>
                </c:pt>
                <c:pt idx="7529">
                  <c:v>4.67</c:v>
                </c:pt>
                <c:pt idx="7531">
                  <c:v>4.6100000000000003</c:v>
                </c:pt>
                <c:pt idx="7532">
                  <c:v>4.57</c:v>
                </c:pt>
                <c:pt idx="7535">
                  <c:v>4.6100000000000003</c:v>
                </c:pt>
                <c:pt idx="7536">
                  <c:v>4.55</c:v>
                </c:pt>
                <c:pt idx="7537">
                  <c:v>4.59</c:v>
                </c:pt>
                <c:pt idx="7538">
                  <c:v>4.6399999999999997</c:v>
                </c:pt>
                <c:pt idx="7539">
                  <c:v>4.5599999999999996</c:v>
                </c:pt>
                <c:pt idx="7542">
                  <c:v>4.63</c:v>
                </c:pt>
                <c:pt idx="7543">
                  <c:v>4.57</c:v>
                </c:pt>
                <c:pt idx="7544">
                  <c:v>4.55</c:v>
                </c:pt>
                <c:pt idx="7545">
                  <c:v>4.57</c:v>
                </c:pt>
                <c:pt idx="7546">
                  <c:v>4.59</c:v>
                </c:pt>
                <c:pt idx="7549">
                  <c:v>4.58</c:v>
                </c:pt>
                <c:pt idx="7550">
                  <c:v>4.5599999999999996</c:v>
                </c:pt>
                <c:pt idx="7551">
                  <c:v>4.59</c:v>
                </c:pt>
                <c:pt idx="7552">
                  <c:v>4.54</c:v>
                </c:pt>
                <c:pt idx="7553">
                  <c:v>4.55</c:v>
                </c:pt>
                <c:pt idx="7556">
                  <c:v>4.49</c:v>
                </c:pt>
                <c:pt idx="7557">
                  <c:v>4.45</c:v>
                </c:pt>
                <c:pt idx="7558">
                  <c:v>4.45</c:v>
                </c:pt>
                <c:pt idx="7559">
                  <c:v>4.47</c:v>
                </c:pt>
                <c:pt idx="7560">
                  <c:v>4.49</c:v>
                </c:pt>
                <c:pt idx="7563">
                  <c:v>4.47</c:v>
                </c:pt>
                <c:pt idx="7564">
                  <c:v>4.49</c:v>
                </c:pt>
                <c:pt idx="7565">
                  <c:v>4.57</c:v>
                </c:pt>
                <c:pt idx="7566">
                  <c:v>4.57</c:v>
                </c:pt>
                <c:pt idx="7567">
                  <c:v>4.6399999999999997</c:v>
                </c:pt>
                <c:pt idx="7570">
                  <c:v>4.66</c:v>
                </c:pt>
                <c:pt idx="7571">
                  <c:v>4.62</c:v>
                </c:pt>
                <c:pt idx="7572">
                  <c:v>4.66</c:v>
                </c:pt>
                <c:pt idx="7573">
                  <c:v>4.7</c:v>
                </c:pt>
                <c:pt idx="7574">
                  <c:v>4.6500000000000004</c:v>
                </c:pt>
                <c:pt idx="7577">
                  <c:v>4.6500000000000004</c:v>
                </c:pt>
                <c:pt idx="7578">
                  <c:v>4.6399999999999997</c:v>
                </c:pt>
                <c:pt idx="7579">
                  <c:v>4.57</c:v>
                </c:pt>
                <c:pt idx="7580">
                  <c:v>4.6100000000000003</c:v>
                </c:pt>
                <c:pt idx="7581">
                  <c:v>4.57</c:v>
                </c:pt>
                <c:pt idx="7584">
                  <c:v>4.62</c:v>
                </c:pt>
                <c:pt idx="7585">
                  <c:v>4.6100000000000003</c:v>
                </c:pt>
                <c:pt idx="7586">
                  <c:v>4.5999999999999996</c:v>
                </c:pt>
                <c:pt idx="7587">
                  <c:v>4.63</c:v>
                </c:pt>
                <c:pt idx="7588">
                  <c:v>4.63</c:v>
                </c:pt>
                <c:pt idx="7591">
                  <c:v>4.6900000000000004</c:v>
                </c:pt>
                <c:pt idx="7592">
                  <c:v>4.6900000000000004</c:v>
                </c:pt>
                <c:pt idx="7593">
                  <c:v>4.6900000000000004</c:v>
                </c:pt>
                <c:pt idx="7594">
                  <c:v>4.6500000000000004</c:v>
                </c:pt>
                <c:pt idx="7595">
                  <c:v>4.59</c:v>
                </c:pt>
                <c:pt idx="7598">
                  <c:v>4.4800000000000004</c:v>
                </c:pt>
                <c:pt idx="7599">
                  <c:v>4.5</c:v>
                </c:pt>
                <c:pt idx="7600">
                  <c:v>4.46</c:v>
                </c:pt>
                <c:pt idx="7601">
                  <c:v>4.4400000000000004</c:v>
                </c:pt>
                <c:pt idx="7602">
                  <c:v>4.45</c:v>
                </c:pt>
                <c:pt idx="7605">
                  <c:v>4.49</c:v>
                </c:pt>
                <c:pt idx="7606">
                  <c:v>4.49</c:v>
                </c:pt>
                <c:pt idx="7607">
                  <c:v>4.53</c:v>
                </c:pt>
                <c:pt idx="7608">
                  <c:v>4.6100000000000003</c:v>
                </c:pt>
                <c:pt idx="7609">
                  <c:v>4.5</c:v>
                </c:pt>
                <c:pt idx="7612">
                  <c:v>4.46</c:v>
                </c:pt>
                <c:pt idx="7613">
                  <c:v>4.49</c:v>
                </c:pt>
                <c:pt idx="7614">
                  <c:v>4.46</c:v>
                </c:pt>
                <c:pt idx="7615">
                  <c:v>4.46</c:v>
                </c:pt>
                <c:pt idx="7616">
                  <c:v>4.42</c:v>
                </c:pt>
                <c:pt idx="7619">
                  <c:v>4.41</c:v>
                </c:pt>
                <c:pt idx="7620">
                  <c:v>4.41</c:v>
                </c:pt>
                <c:pt idx="7621">
                  <c:v>4.45</c:v>
                </c:pt>
                <c:pt idx="7622">
                  <c:v>4.4400000000000004</c:v>
                </c:pt>
                <c:pt idx="7623">
                  <c:v>4.4000000000000004</c:v>
                </c:pt>
                <c:pt idx="7626">
                  <c:v>4.4000000000000004</c:v>
                </c:pt>
                <c:pt idx="7627">
                  <c:v>4.38</c:v>
                </c:pt>
                <c:pt idx="7628">
                  <c:v>4.38</c:v>
                </c:pt>
                <c:pt idx="7629">
                  <c:v>4.3899999999999997</c:v>
                </c:pt>
                <c:pt idx="7630">
                  <c:v>4.38</c:v>
                </c:pt>
                <c:pt idx="7633">
                  <c:v>4.3899999999999997</c:v>
                </c:pt>
                <c:pt idx="7634">
                  <c:v>4.3600000000000003</c:v>
                </c:pt>
                <c:pt idx="7635">
                  <c:v>4.43</c:v>
                </c:pt>
                <c:pt idx="7636">
                  <c:v>4.45</c:v>
                </c:pt>
                <c:pt idx="7637">
                  <c:v>4.4400000000000004</c:v>
                </c:pt>
                <c:pt idx="7640">
                  <c:v>4.46</c:v>
                </c:pt>
                <c:pt idx="7641">
                  <c:v>4.3899999999999997</c:v>
                </c:pt>
                <c:pt idx="7642">
                  <c:v>4.3600000000000003</c:v>
                </c:pt>
                <c:pt idx="7643">
                  <c:v>4.37</c:v>
                </c:pt>
                <c:pt idx="7644">
                  <c:v>4.4400000000000004</c:v>
                </c:pt>
                <c:pt idx="7647">
                  <c:v>4.4800000000000004</c:v>
                </c:pt>
                <c:pt idx="7648">
                  <c:v>4.54</c:v>
                </c:pt>
                <c:pt idx="7649">
                  <c:v>4.55</c:v>
                </c:pt>
                <c:pt idx="7650">
                  <c:v>4.58</c:v>
                </c:pt>
                <c:pt idx="7651">
                  <c:v>4.59</c:v>
                </c:pt>
                <c:pt idx="7654">
                  <c:v>4.62</c:v>
                </c:pt>
                <c:pt idx="7655">
                  <c:v>4.59</c:v>
                </c:pt>
                <c:pt idx="7656">
                  <c:v>4.5599999999999996</c:v>
                </c:pt>
                <c:pt idx="7657">
                  <c:v>4.59</c:v>
                </c:pt>
                <c:pt idx="7658">
                  <c:v>4.59</c:v>
                </c:pt>
                <c:pt idx="7661">
                  <c:v>4.59</c:v>
                </c:pt>
                <c:pt idx="7664">
                  <c:v>4.6500000000000004</c:v>
                </c:pt>
                <c:pt idx="7665">
                  <c:v>4.66</c:v>
                </c:pt>
                <c:pt idx="7668">
                  <c:v>4.66</c:v>
                </c:pt>
                <c:pt idx="7670">
                  <c:v>4.6500000000000004</c:v>
                </c:pt>
                <c:pt idx="7671">
                  <c:v>4.5</c:v>
                </c:pt>
                <c:pt idx="7672">
                  <c:v>4.5</c:v>
                </c:pt>
                <c:pt idx="7675">
                  <c:v>4.4800000000000004</c:v>
                </c:pt>
                <c:pt idx="7676">
                  <c:v>4.4800000000000004</c:v>
                </c:pt>
                <c:pt idx="7677">
                  <c:v>4.46</c:v>
                </c:pt>
                <c:pt idx="7678">
                  <c:v>4.45</c:v>
                </c:pt>
                <c:pt idx="7679">
                  <c:v>4.5</c:v>
                </c:pt>
                <c:pt idx="7682">
                  <c:v>4.4000000000000004</c:v>
                </c:pt>
                <c:pt idx="7683">
                  <c:v>4.3899999999999997</c:v>
                </c:pt>
                <c:pt idx="7684">
                  <c:v>4.3499999999999996</c:v>
                </c:pt>
                <c:pt idx="7685">
                  <c:v>4.34</c:v>
                </c:pt>
                <c:pt idx="7686">
                  <c:v>4.32</c:v>
                </c:pt>
                <c:pt idx="7689">
                  <c:v>4.29</c:v>
                </c:pt>
                <c:pt idx="7690">
                  <c:v>4.26</c:v>
                </c:pt>
                <c:pt idx="7691">
                  <c:v>4.28</c:v>
                </c:pt>
                <c:pt idx="7692">
                  <c:v>4.3499999999999996</c:v>
                </c:pt>
                <c:pt idx="7693">
                  <c:v>4.41</c:v>
                </c:pt>
                <c:pt idx="7696">
                  <c:v>4.32</c:v>
                </c:pt>
                <c:pt idx="7697">
                  <c:v>4.3499999999999996</c:v>
                </c:pt>
                <c:pt idx="7698">
                  <c:v>4.38</c:v>
                </c:pt>
                <c:pt idx="7699">
                  <c:v>4.34</c:v>
                </c:pt>
                <c:pt idx="7700">
                  <c:v>4.3099999999999996</c:v>
                </c:pt>
                <c:pt idx="7703">
                  <c:v>4.28</c:v>
                </c:pt>
                <c:pt idx="7704">
                  <c:v>4.28</c:v>
                </c:pt>
                <c:pt idx="7705">
                  <c:v>4.24</c:v>
                </c:pt>
                <c:pt idx="7706">
                  <c:v>4.24</c:v>
                </c:pt>
                <c:pt idx="7707">
                  <c:v>4.25</c:v>
                </c:pt>
                <c:pt idx="7710">
                  <c:v>4.25</c:v>
                </c:pt>
                <c:pt idx="7711">
                  <c:v>4.2699999999999996</c:v>
                </c:pt>
                <c:pt idx="7712">
                  <c:v>4.33</c:v>
                </c:pt>
                <c:pt idx="7713">
                  <c:v>4.38</c:v>
                </c:pt>
                <c:pt idx="7714">
                  <c:v>4.37</c:v>
                </c:pt>
                <c:pt idx="7717">
                  <c:v>4.38</c:v>
                </c:pt>
                <c:pt idx="7718">
                  <c:v>4.3499999999999996</c:v>
                </c:pt>
                <c:pt idx="7719">
                  <c:v>4.41</c:v>
                </c:pt>
                <c:pt idx="7720">
                  <c:v>4.43</c:v>
                </c:pt>
                <c:pt idx="7721">
                  <c:v>4.41</c:v>
                </c:pt>
                <c:pt idx="7724">
                  <c:v>4.47</c:v>
                </c:pt>
                <c:pt idx="7725">
                  <c:v>4.5199999999999996</c:v>
                </c:pt>
                <c:pt idx="7726">
                  <c:v>4.5</c:v>
                </c:pt>
                <c:pt idx="7727">
                  <c:v>4.49</c:v>
                </c:pt>
                <c:pt idx="7728">
                  <c:v>4.37</c:v>
                </c:pt>
                <c:pt idx="7731">
                  <c:v>4.37</c:v>
                </c:pt>
                <c:pt idx="7732">
                  <c:v>4.37</c:v>
                </c:pt>
                <c:pt idx="7733">
                  <c:v>4.37</c:v>
                </c:pt>
                <c:pt idx="7734">
                  <c:v>4.46</c:v>
                </c:pt>
                <c:pt idx="7735">
                  <c:v>4.49</c:v>
                </c:pt>
                <c:pt idx="7739">
                  <c:v>4.43</c:v>
                </c:pt>
                <c:pt idx="7740">
                  <c:v>4.42</c:v>
                </c:pt>
                <c:pt idx="7741">
                  <c:v>4.3899999999999997</c:v>
                </c:pt>
                <c:pt idx="7742">
                  <c:v>4.46</c:v>
                </c:pt>
                <c:pt idx="7745">
                  <c:v>4.3899999999999997</c:v>
                </c:pt>
                <c:pt idx="7746">
                  <c:v>4.42</c:v>
                </c:pt>
                <c:pt idx="7747">
                  <c:v>4.38</c:v>
                </c:pt>
                <c:pt idx="7748">
                  <c:v>4.3600000000000003</c:v>
                </c:pt>
                <c:pt idx="7749">
                  <c:v>4.34</c:v>
                </c:pt>
                <c:pt idx="7752">
                  <c:v>4.33</c:v>
                </c:pt>
                <c:pt idx="7754">
                  <c:v>4.47</c:v>
                </c:pt>
                <c:pt idx="7755">
                  <c:v>4.49</c:v>
                </c:pt>
                <c:pt idx="7756">
                  <c:v>4.5199999999999996</c:v>
                </c:pt>
                <c:pt idx="7759">
                  <c:v>4.46</c:v>
                </c:pt>
                <c:pt idx="7760">
                  <c:v>4.4800000000000004</c:v>
                </c:pt>
                <c:pt idx="7761">
                  <c:v>4.46</c:v>
                </c:pt>
                <c:pt idx="7762">
                  <c:v>4.4800000000000004</c:v>
                </c:pt>
                <c:pt idx="7763">
                  <c:v>4.4800000000000004</c:v>
                </c:pt>
                <c:pt idx="7766">
                  <c:v>4.4800000000000004</c:v>
                </c:pt>
                <c:pt idx="7767">
                  <c:v>4.4800000000000004</c:v>
                </c:pt>
                <c:pt idx="7768">
                  <c:v>4.51</c:v>
                </c:pt>
                <c:pt idx="7769">
                  <c:v>4.47</c:v>
                </c:pt>
                <c:pt idx="7770">
                  <c:v>4.51</c:v>
                </c:pt>
                <c:pt idx="7773">
                  <c:v>4.43</c:v>
                </c:pt>
                <c:pt idx="7774">
                  <c:v>4.47</c:v>
                </c:pt>
                <c:pt idx="7775">
                  <c:v>4.54</c:v>
                </c:pt>
                <c:pt idx="7776">
                  <c:v>4.5999999999999996</c:v>
                </c:pt>
                <c:pt idx="7777">
                  <c:v>4.63</c:v>
                </c:pt>
                <c:pt idx="7780">
                  <c:v>4.62</c:v>
                </c:pt>
                <c:pt idx="7781">
                  <c:v>4.6500000000000004</c:v>
                </c:pt>
                <c:pt idx="7782">
                  <c:v>4.6500000000000004</c:v>
                </c:pt>
                <c:pt idx="7783">
                  <c:v>4.62</c:v>
                </c:pt>
                <c:pt idx="7788">
                  <c:v>4.66</c:v>
                </c:pt>
                <c:pt idx="7789">
                  <c:v>4.59</c:v>
                </c:pt>
                <c:pt idx="7791">
                  <c:v>4.5599999999999996</c:v>
                </c:pt>
                <c:pt idx="7794">
                  <c:v>4.6100000000000003</c:v>
                </c:pt>
                <c:pt idx="7795">
                  <c:v>4.6100000000000003</c:v>
                </c:pt>
                <c:pt idx="7796">
                  <c:v>4.62</c:v>
                </c:pt>
                <c:pt idx="7797">
                  <c:v>4.67</c:v>
                </c:pt>
                <c:pt idx="7798">
                  <c:v>4.5999999999999996</c:v>
                </c:pt>
                <c:pt idx="7801">
                  <c:v>4.6100000000000003</c:v>
                </c:pt>
                <c:pt idx="7802">
                  <c:v>4.59</c:v>
                </c:pt>
                <c:pt idx="7803">
                  <c:v>4.72</c:v>
                </c:pt>
                <c:pt idx="7804">
                  <c:v>4.8</c:v>
                </c:pt>
                <c:pt idx="7805">
                  <c:v>4.75</c:v>
                </c:pt>
                <c:pt idx="7808">
                  <c:v>4.74</c:v>
                </c:pt>
                <c:pt idx="7809">
                  <c:v>4.76</c:v>
                </c:pt>
                <c:pt idx="7810">
                  <c:v>4.8</c:v>
                </c:pt>
                <c:pt idx="7811">
                  <c:v>4.82</c:v>
                </c:pt>
                <c:pt idx="7812">
                  <c:v>4.82</c:v>
                </c:pt>
                <c:pt idx="7815">
                  <c:v>4.84</c:v>
                </c:pt>
                <c:pt idx="7816">
                  <c:v>4.8600000000000003</c:v>
                </c:pt>
                <c:pt idx="7817">
                  <c:v>4.8899999999999997</c:v>
                </c:pt>
                <c:pt idx="7818">
                  <c:v>4.95</c:v>
                </c:pt>
                <c:pt idx="7819">
                  <c:v>4.96</c:v>
                </c:pt>
                <c:pt idx="7822">
                  <c:v>4.93</c:v>
                </c:pt>
                <c:pt idx="7823">
                  <c:v>4.95</c:v>
                </c:pt>
                <c:pt idx="7824">
                  <c:v>4.93</c:v>
                </c:pt>
                <c:pt idx="7825">
                  <c:v>4.97</c:v>
                </c:pt>
                <c:pt idx="7826">
                  <c:v>5.0199999999999996</c:v>
                </c:pt>
                <c:pt idx="7829">
                  <c:v>5.03</c:v>
                </c:pt>
                <c:pt idx="7830">
                  <c:v>5.16</c:v>
                </c:pt>
                <c:pt idx="7831">
                  <c:v>5.17</c:v>
                </c:pt>
                <c:pt idx="7832">
                  <c:v>5.24</c:v>
                </c:pt>
                <c:pt idx="7833">
                  <c:v>5.29</c:v>
                </c:pt>
                <c:pt idx="7837">
                  <c:v>5.28</c:v>
                </c:pt>
                <c:pt idx="7838">
                  <c:v>5.27</c:v>
                </c:pt>
                <c:pt idx="7839">
                  <c:v>5.28</c:v>
                </c:pt>
                <c:pt idx="7840">
                  <c:v>5.28</c:v>
                </c:pt>
                <c:pt idx="7843">
                  <c:v>5.25</c:v>
                </c:pt>
                <c:pt idx="7844">
                  <c:v>5.28</c:v>
                </c:pt>
                <c:pt idx="7845">
                  <c:v>5.28</c:v>
                </c:pt>
                <c:pt idx="7846">
                  <c:v>5.25</c:v>
                </c:pt>
                <c:pt idx="7847">
                  <c:v>5.2</c:v>
                </c:pt>
                <c:pt idx="7850">
                  <c:v>5.32</c:v>
                </c:pt>
                <c:pt idx="7851">
                  <c:v>5.26</c:v>
                </c:pt>
                <c:pt idx="7852">
                  <c:v>5.32</c:v>
                </c:pt>
                <c:pt idx="7853">
                  <c:v>5.31</c:v>
                </c:pt>
                <c:pt idx="7854">
                  <c:v>5.18</c:v>
                </c:pt>
                <c:pt idx="7857">
                  <c:v>5.0999999999999996</c:v>
                </c:pt>
                <c:pt idx="7858">
                  <c:v>5.09</c:v>
                </c:pt>
                <c:pt idx="7859">
                  <c:v>5.0999999999999996</c:v>
                </c:pt>
                <c:pt idx="7860">
                  <c:v>5.0599999999999996</c:v>
                </c:pt>
                <c:pt idx="7861">
                  <c:v>5.0599999999999996</c:v>
                </c:pt>
                <c:pt idx="7864">
                  <c:v>5.07</c:v>
                </c:pt>
                <c:pt idx="7865">
                  <c:v>5.01</c:v>
                </c:pt>
                <c:pt idx="7866">
                  <c:v>5.0199999999999996</c:v>
                </c:pt>
                <c:pt idx="7867">
                  <c:v>5.1100000000000003</c:v>
                </c:pt>
                <c:pt idx="7868">
                  <c:v>5.0999999999999996</c:v>
                </c:pt>
                <c:pt idx="7871">
                  <c:v>5.23</c:v>
                </c:pt>
                <c:pt idx="7872">
                  <c:v>5.25</c:v>
                </c:pt>
                <c:pt idx="7873">
                  <c:v>5.27</c:v>
                </c:pt>
                <c:pt idx="7874">
                  <c:v>5.21</c:v>
                </c:pt>
                <c:pt idx="7875">
                  <c:v>5.13</c:v>
                </c:pt>
                <c:pt idx="7878">
                  <c:v>5.19</c:v>
                </c:pt>
                <c:pt idx="7879">
                  <c:v>5.13</c:v>
                </c:pt>
                <c:pt idx="7880">
                  <c:v>5.08</c:v>
                </c:pt>
                <c:pt idx="7881">
                  <c:v>5.07</c:v>
                </c:pt>
                <c:pt idx="7882">
                  <c:v>5.01</c:v>
                </c:pt>
                <c:pt idx="7885">
                  <c:v>4.9800000000000004</c:v>
                </c:pt>
                <c:pt idx="7886">
                  <c:v>4.97</c:v>
                </c:pt>
                <c:pt idx="7887">
                  <c:v>4.9400000000000004</c:v>
                </c:pt>
                <c:pt idx="7888">
                  <c:v>4.9400000000000004</c:v>
                </c:pt>
                <c:pt idx="7889">
                  <c:v>4.87</c:v>
                </c:pt>
                <c:pt idx="7892">
                  <c:v>4.88</c:v>
                </c:pt>
                <c:pt idx="7893">
                  <c:v>4.8600000000000003</c:v>
                </c:pt>
                <c:pt idx="7894">
                  <c:v>4.8499999999999996</c:v>
                </c:pt>
                <c:pt idx="7895">
                  <c:v>4.8600000000000003</c:v>
                </c:pt>
                <c:pt idx="7899">
                  <c:v>4.79</c:v>
                </c:pt>
                <c:pt idx="7900">
                  <c:v>4.79</c:v>
                </c:pt>
                <c:pt idx="7901">
                  <c:v>4.84</c:v>
                </c:pt>
                <c:pt idx="7902">
                  <c:v>4.82</c:v>
                </c:pt>
                <c:pt idx="7903">
                  <c:v>4.8499999999999996</c:v>
                </c:pt>
                <c:pt idx="7906">
                  <c:v>4.8499999999999996</c:v>
                </c:pt>
                <c:pt idx="7907">
                  <c:v>4.82</c:v>
                </c:pt>
                <c:pt idx="7908">
                  <c:v>4.8099999999999996</c:v>
                </c:pt>
                <c:pt idx="7909">
                  <c:v>4.88</c:v>
                </c:pt>
                <c:pt idx="7910">
                  <c:v>4.84</c:v>
                </c:pt>
                <c:pt idx="7913">
                  <c:v>4.84</c:v>
                </c:pt>
                <c:pt idx="7914">
                  <c:v>4.92</c:v>
                </c:pt>
                <c:pt idx="7915">
                  <c:v>4.8099999999999996</c:v>
                </c:pt>
                <c:pt idx="7916">
                  <c:v>4.83</c:v>
                </c:pt>
                <c:pt idx="7917">
                  <c:v>4.76</c:v>
                </c:pt>
                <c:pt idx="7920">
                  <c:v>4.82</c:v>
                </c:pt>
                <c:pt idx="7921">
                  <c:v>4.88</c:v>
                </c:pt>
                <c:pt idx="7922">
                  <c:v>4.8099999999999996</c:v>
                </c:pt>
                <c:pt idx="7923">
                  <c:v>4.8099999999999996</c:v>
                </c:pt>
                <c:pt idx="7924">
                  <c:v>4.8499999999999996</c:v>
                </c:pt>
                <c:pt idx="7927">
                  <c:v>4.79</c:v>
                </c:pt>
                <c:pt idx="7928">
                  <c:v>4.82</c:v>
                </c:pt>
                <c:pt idx="7929">
                  <c:v>4.8600000000000003</c:v>
                </c:pt>
                <c:pt idx="7930">
                  <c:v>4.91</c:v>
                </c:pt>
                <c:pt idx="7931">
                  <c:v>4.96</c:v>
                </c:pt>
                <c:pt idx="7934">
                  <c:v>4.99</c:v>
                </c:pt>
                <c:pt idx="7935">
                  <c:v>4.99</c:v>
                </c:pt>
                <c:pt idx="7936">
                  <c:v>4.95</c:v>
                </c:pt>
                <c:pt idx="7937">
                  <c:v>4.96</c:v>
                </c:pt>
                <c:pt idx="7938">
                  <c:v>4.97</c:v>
                </c:pt>
                <c:pt idx="7941">
                  <c:v>4.96</c:v>
                </c:pt>
                <c:pt idx="7942">
                  <c:v>4.96</c:v>
                </c:pt>
                <c:pt idx="7943">
                  <c:v>4.91</c:v>
                </c:pt>
                <c:pt idx="7944">
                  <c:v>4.9000000000000004</c:v>
                </c:pt>
                <c:pt idx="7945">
                  <c:v>4.79</c:v>
                </c:pt>
                <c:pt idx="7948">
                  <c:v>4.68</c:v>
                </c:pt>
                <c:pt idx="7949">
                  <c:v>4.68</c:v>
                </c:pt>
                <c:pt idx="7950">
                  <c:v>4.62</c:v>
                </c:pt>
                <c:pt idx="7951">
                  <c:v>4.83</c:v>
                </c:pt>
                <c:pt idx="7952">
                  <c:v>4.8600000000000003</c:v>
                </c:pt>
                <c:pt idx="7955">
                  <c:v>5.01</c:v>
                </c:pt>
                <c:pt idx="7956">
                  <c:v>4.9800000000000004</c:v>
                </c:pt>
                <c:pt idx="7957">
                  <c:v>4.9400000000000004</c:v>
                </c:pt>
                <c:pt idx="7958">
                  <c:v>4.9400000000000004</c:v>
                </c:pt>
                <c:pt idx="7959">
                  <c:v>4.91</c:v>
                </c:pt>
                <c:pt idx="7962">
                  <c:v>4.91</c:v>
                </c:pt>
                <c:pt idx="7963">
                  <c:v>4.87</c:v>
                </c:pt>
                <c:pt idx="7964">
                  <c:v>4.8600000000000003</c:v>
                </c:pt>
                <c:pt idx="7965">
                  <c:v>4.83</c:v>
                </c:pt>
                <c:pt idx="7966">
                  <c:v>4.88</c:v>
                </c:pt>
                <c:pt idx="7969">
                  <c:v>4.97</c:v>
                </c:pt>
                <c:pt idx="7971">
                  <c:v>5.17</c:v>
                </c:pt>
                <c:pt idx="7972">
                  <c:v>5.48</c:v>
                </c:pt>
                <c:pt idx="7973">
                  <c:v>5.5</c:v>
                </c:pt>
                <c:pt idx="7976">
                  <c:v>5.52</c:v>
                </c:pt>
                <c:pt idx="7977">
                  <c:v>5.39</c:v>
                </c:pt>
                <c:pt idx="7978">
                  <c:v>5.26</c:v>
                </c:pt>
                <c:pt idx="7979">
                  <c:v>5.24</c:v>
                </c:pt>
                <c:pt idx="7980">
                  <c:v>5.17</c:v>
                </c:pt>
                <c:pt idx="7983">
                  <c:v>5.0599999999999996</c:v>
                </c:pt>
                <c:pt idx="7984">
                  <c:v>5.13</c:v>
                </c:pt>
                <c:pt idx="7985">
                  <c:v>5.1100000000000003</c:v>
                </c:pt>
                <c:pt idx="7986">
                  <c:v>5.15</c:v>
                </c:pt>
                <c:pt idx="7987">
                  <c:v>5.12</c:v>
                </c:pt>
                <c:pt idx="7990">
                  <c:v>5.12</c:v>
                </c:pt>
                <c:pt idx="7991">
                  <c:v>5.08</c:v>
                </c:pt>
                <c:pt idx="7992">
                  <c:v>5.0199999999999996</c:v>
                </c:pt>
                <c:pt idx="7993">
                  <c:v>4.9400000000000004</c:v>
                </c:pt>
                <c:pt idx="7994">
                  <c:v>4.9400000000000004</c:v>
                </c:pt>
                <c:pt idx="7997">
                  <c:v>4.93</c:v>
                </c:pt>
                <c:pt idx="7998">
                  <c:v>4.92</c:v>
                </c:pt>
                <c:pt idx="7999">
                  <c:v>4.91</c:v>
                </c:pt>
                <c:pt idx="8000">
                  <c:v>4.87</c:v>
                </c:pt>
                <c:pt idx="8001">
                  <c:v>4.8499999999999996</c:v>
                </c:pt>
                <c:pt idx="8004">
                  <c:v>4.84</c:v>
                </c:pt>
                <c:pt idx="8005">
                  <c:v>4.76</c:v>
                </c:pt>
                <c:pt idx="8006">
                  <c:v>4.6900000000000004</c:v>
                </c:pt>
                <c:pt idx="8007">
                  <c:v>4.67</c:v>
                </c:pt>
                <c:pt idx="8008">
                  <c:v>4.7</c:v>
                </c:pt>
                <c:pt idx="8011">
                  <c:v>4.78</c:v>
                </c:pt>
                <c:pt idx="8012">
                  <c:v>4.9400000000000004</c:v>
                </c:pt>
                <c:pt idx="8013">
                  <c:v>4.92</c:v>
                </c:pt>
                <c:pt idx="8014">
                  <c:v>5.08</c:v>
                </c:pt>
                <c:pt idx="8015">
                  <c:v>5.13</c:v>
                </c:pt>
                <c:pt idx="8018">
                  <c:v>5.4</c:v>
                </c:pt>
                <c:pt idx="8019">
                  <c:v>5.36</c:v>
                </c:pt>
                <c:pt idx="8020">
                  <c:v>5.25</c:v>
                </c:pt>
                <c:pt idx="8021">
                  <c:v>5.33</c:v>
                </c:pt>
                <c:pt idx="8022">
                  <c:v>5.23</c:v>
                </c:pt>
                <c:pt idx="8025">
                  <c:v>5.3</c:v>
                </c:pt>
                <c:pt idx="8026">
                  <c:v>5.25</c:v>
                </c:pt>
                <c:pt idx="8027">
                  <c:v>5.25</c:v>
                </c:pt>
                <c:pt idx="8032">
                  <c:v>5.22</c:v>
                </c:pt>
                <c:pt idx="8033">
                  <c:v>5.23</c:v>
                </c:pt>
                <c:pt idx="8034">
                  <c:v>5.23</c:v>
                </c:pt>
                <c:pt idx="8036">
                  <c:v>5.24</c:v>
                </c:pt>
                <c:pt idx="8039">
                  <c:v>5.18</c:v>
                </c:pt>
                <c:pt idx="8041">
                  <c:v>5.31</c:v>
                </c:pt>
                <c:pt idx="8042">
                  <c:v>5.3</c:v>
                </c:pt>
                <c:pt idx="8043">
                  <c:v>5.22</c:v>
                </c:pt>
                <c:pt idx="8046">
                  <c:v>5.37</c:v>
                </c:pt>
                <c:pt idx="8047">
                  <c:v>5.42</c:v>
                </c:pt>
                <c:pt idx="8048">
                  <c:v>5.4</c:v>
                </c:pt>
                <c:pt idx="8049">
                  <c:v>5.35</c:v>
                </c:pt>
                <c:pt idx="8050">
                  <c:v>5.46</c:v>
                </c:pt>
                <c:pt idx="8053">
                  <c:v>5.51</c:v>
                </c:pt>
                <c:pt idx="8054">
                  <c:v>5.7</c:v>
                </c:pt>
                <c:pt idx="8055">
                  <c:v>5.77</c:v>
                </c:pt>
                <c:pt idx="8056">
                  <c:v>5.82</c:v>
                </c:pt>
                <c:pt idx="8057">
                  <c:v>6.07</c:v>
                </c:pt>
                <c:pt idx="8060">
                  <c:v>6.19</c:v>
                </c:pt>
                <c:pt idx="8061">
                  <c:v>6.06</c:v>
                </c:pt>
                <c:pt idx="8062">
                  <c:v>5.93</c:v>
                </c:pt>
                <c:pt idx="8063">
                  <c:v>5.83</c:v>
                </c:pt>
                <c:pt idx="8064">
                  <c:v>5.76</c:v>
                </c:pt>
                <c:pt idx="8067">
                  <c:v>5.79</c:v>
                </c:pt>
                <c:pt idx="8068">
                  <c:v>5.75</c:v>
                </c:pt>
                <c:pt idx="8069">
                  <c:v>5.75</c:v>
                </c:pt>
                <c:pt idx="8070">
                  <c:v>5.68</c:v>
                </c:pt>
                <c:pt idx="8071">
                  <c:v>5.71</c:v>
                </c:pt>
                <c:pt idx="8074">
                  <c:v>5.69</c:v>
                </c:pt>
                <c:pt idx="8075">
                  <c:v>5.65</c:v>
                </c:pt>
                <c:pt idx="8076">
                  <c:v>5.62</c:v>
                </c:pt>
                <c:pt idx="8077">
                  <c:v>5.77</c:v>
                </c:pt>
                <c:pt idx="8078">
                  <c:v>5.84</c:v>
                </c:pt>
                <c:pt idx="8081">
                  <c:v>5.96</c:v>
                </c:pt>
                <c:pt idx="8082">
                  <c:v>5.97</c:v>
                </c:pt>
                <c:pt idx="8083">
                  <c:v>5.89</c:v>
                </c:pt>
                <c:pt idx="8084">
                  <c:v>5.89</c:v>
                </c:pt>
                <c:pt idx="8085">
                  <c:v>5.62</c:v>
                </c:pt>
                <c:pt idx="8088">
                  <c:v>5.44</c:v>
                </c:pt>
                <c:pt idx="8089">
                  <c:v>5.49</c:v>
                </c:pt>
                <c:pt idx="8090">
                  <c:v>5.4</c:v>
                </c:pt>
                <c:pt idx="8091">
                  <c:v>5.55</c:v>
                </c:pt>
                <c:pt idx="8092">
                  <c:v>5.57</c:v>
                </c:pt>
                <c:pt idx="8096">
                  <c:v>5.71</c:v>
                </c:pt>
                <c:pt idx="8097">
                  <c:v>5.79</c:v>
                </c:pt>
                <c:pt idx="8098">
                  <c:v>5.83</c:v>
                </c:pt>
                <c:pt idx="8099">
                  <c:v>6.1</c:v>
                </c:pt>
                <c:pt idx="8102">
                  <c:v>6.03</c:v>
                </c:pt>
                <c:pt idx="8103">
                  <c:v>6.01</c:v>
                </c:pt>
                <c:pt idx="8104">
                  <c:v>6.07</c:v>
                </c:pt>
                <c:pt idx="8105">
                  <c:v>6.03</c:v>
                </c:pt>
                <c:pt idx="8106">
                  <c:v>6.04</c:v>
                </c:pt>
                <c:pt idx="8109">
                  <c:v>6.06</c:v>
                </c:pt>
                <c:pt idx="8110">
                  <c:v>6</c:v>
                </c:pt>
                <c:pt idx="8111">
                  <c:v>5.98</c:v>
                </c:pt>
                <c:pt idx="8112">
                  <c:v>5.85</c:v>
                </c:pt>
                <c:pt idx="8113">
                  <c:v>5.74</c:v>
                </c:pt>
                <c:pt idx="8116">
                  <c:v>5.61</c:v>
                </c:pt>
                <c:pt idx="8117">
                  <c:v>5.67</c:v>
                </c:pt>
                <c:pt idx="8119">
                  <c:v>5.69</c:v>
                </c:pt>
                <c:pt idx="8120">
                  <c:v>5.66</c:v>
                </c:pt>
                <c:pt idx="8123">
                  <c:v>5.74</c:v>
                </c:pt>
                <c:pt idx="8124">
                  <c:v>5.74</c:v>
                </c:pt>
                <c:pt idx="8125">
                  <c:v>5.71</c:v>
                </c:pt>
                <c:pt idx="8126">
                  <c:v>5.67</c:v>
                </c:pt>
                <c:pt idx="8127">
                  <c:v>5.64</c:v>
                </c:pt>
                <c:pt idx="8130">
                  <c:v>5.63</c:v>
                </c:pt>
                <c:pt idx="8131">
                  <c:v>5.65</c:v>
                </c:pt>
                <c:pt idx="8132">
                  <c:v>5.64</c:v>
                </c:pt>
                <c:pt idx="8133">
                  <c:v>5.62</c:v>
                </c:pt>
                <c:pt idx="8134">
                  <c:v>5.62</c:v>
                </c:pt>
                <c:pt idx="8137">
                  <c:v>5.62</c:v>
                </c:pt>
                <c:pt idx="8138">
                  <c:v>5.54</c:v>
                </c:pt>
                <c:pt idx="8139">
                  <c:v>5.51</c:v>
                </c:pt>
                <c:pt idx="8140">
                  <c:v>5.47</c:v>
                </c:pt>
                <c:pt idx="8145">
                  <c:v>5.44</c:v>
                </c:pt>
                <c:pt idx="8146">
                  <c:v>5.4</c:v>
                </c:pt>
                <c:pt idx="8147">
                  <c:v>5.34</c:v>
                </c:pt>
                <c:pt idx="8148">
                  <c:v>5.31</c:v>
                </c:pt>
                <c:pt idx="8151">
                  <c:v>5.29</c:v>
                </c:pt>
                <c:pt idx="8152">
                  <c:v>5.28</c:v>
                </c:pt>
                <c:pt idx="8153">
                  <c:v>5.32</c:v>
                </c:pt>
                <c:pt idx="8154">
                  <c:v>5.35</c:v>
                </c:pt>
                <c:pt idx="8158">
                  <c:v>5.31</c:v>
                </c:pt>
                <c:pt idx="8159">
                  <c:v>5.26</c:v>
                </c:pt>
                <c:pt idx="8160">
                  <c:v>5.2</c:v>
                </c:pt>
                <c:pt idx="8161">
                  <c:v>5.23</c:v>
                </c:pt>
                <c:pt idx="8162">
                  <c:v>5.08</c:v>
                </c:pt>
                <c:pt idx="8165">
                  <c:v>5.07</c:v>
                </c:pt>
                <c:pt idx="8166">
                  <c:v>5.1100000000000003</c:v>
                </c:pt>
                <c:pt idx="8167">
                  <c:v>5.22</c:v>
                </c:pt>
                <c:pt idx="8168">
                  <c:v>5.21</c:v>
                </c:pt>
                <c:pt idx="8169">
                  <c:v>5.18</c:v>
                </c:pt>
                <c:pt idx="8172">
                  <c:v>5.13</c:v>
                </c:pt>
                <c:pt idx="8173">
                  <c:v>5.12</c:v>
                </c:pt>
                <c:pt idx="8174">
                  <c:v>5.0999999999999996</c:v>
                </c:pt>
                <c:pt idx="8175">
                  <c:v>5.14</c:v>
                </c:pt>
                <c:pt idx="8176">
                  <c:v>5.22</c:v>
                </c:pt>
                <c:pt idx="8179">
                  <c:v>5.25</c:v>
                </c:pt>
                <c:pt idx="8180">
                  <c:v>5.28</c:v>
                </c:pt>
                <c:pt idx="8181">
                  <c:v>5.37</c:v>
                </c:pt>
                <c:pt idx="8182">
                  <c:v>5.48</c:v>
                </c:pt>
                <c:pt idx="8183">
                  <c:v>5.47</c:v>
                </c:pt>
                <c:pt idx="8186">
                  <c:v>5.45</c:v>
                </c:pt>
                <c:pt idx="8187">
                  <c:v>5.46</c:v>
                </c:pt>
                <c:pt idx="8188">
                  <c:v>5.44</c:v>
                </c:pt>
                <c:pt idx="8189">
                  <c:v>5.51</c:v>
                </c:pt>
                <c:pt idx="8190">
                  <c:v>5.57</c:v>
                </c:pt>
                <c:pt idx="8194">
                  <c:v>5.54</c:v>
                </c:pt>
                <c:pt idx="8195">
                  <c:v>5.5</c:v>
                </c:pt>
                <c:pt idx="8196">
                  <c:v>5.5</c:v>
                </c:pt>
                <c:pt idx="8197">
                  <c:v>5.36</c:v>
                </c:pt>
                <c:pt idx="8200">
                  <c:v>5.25</c:v>
                </c:pt>
                <c:pt idx="8201">
                  <c:v>5.22</c:v>
                </c:pt>
                <c:pt idx="8202">
                  <c:v>5.22</c:v>
                </c:pt>
                <c:pt idx="8203">
                  <c:v>5.26</c:v>
                </c:pt>
                <c:pt idx="8204">
                  <c:v>5.27</c:v>
                </c:pt>
                <c:pt idx="8207">
                  <c:v>5.27</c:v>
                </c:pt>
                <c:pt idx="8208">
                  <c:v>5.31</c:v>
                </c:pt>
                <c:pt idx="8209">
                  <c:v>5.29</c:v>
                </c:pt>
                <c:pt idx="8210">
                  <c:v>5.17</c:v>
                </c:pt>
                <c:pt idx="8211">
                  <c:v>5.19</c:v>
                </c:pt>
                <c:pt idx="8214">
                  <c:v>5.0999999999999996</c:v>
                </c:pt>
                <c:pt idx="8215">
                  <c:v>5.05</c:v>
                </c:pt>
                <c:pt idx="8216">
                  <c:v>5.0599999999999996</c:v>
                </c:pt>
                <c:pt idx="8217">
                  <c:v>4.9800000000000004</c:v>
                </c:pt>
                <c:pt idx="8218">
                  <c:v>4.93</c:v>
                </c:pt>
                <c:pt idx="8221">
                  <c:v>4.87</c:v>
                </c:pt>
                <c:pt idx="8222">
                  <c:v>4.91</c:v>
                </c:pt>
                <c:pt idx="8223">
                  <c:v>4.99</c:v>
                </c:pt>
                <c:pt idx="8224">
                  <c:v>4.99</c:v>
                </c:pt>
                <c:pt idx="8225">
                  <c:v>5.0199999999999996</c:v>
                </c:pt>
                <c:pt idx="8228">
                  <c:v>4.99</c:v>
                </c:pt>
                <c:pt idx="8229">
                  <c:v>5.0199999999999996</c:v>
                </c:pt>
                <c:pt idx="8230">
                  <c:v>5.01</c:v>
                </c:pt>
                <c:pt idx="8231">
                  <c:v>4.97</c:v>
                </c:pt>
                <c:pt idx="8232">
                  <c:v>4.92</c:v>
                </c:pt>
                <c:pt idx="8235">
                  <c:v>4.93</c:v>
                </c:pt>
                <c:pt idx="8236">
                  <c:v>4.8099999999999996</c:v>
                </c:pt>
                <c:pt idx="8237">
                  <c:v>4.7699999999999996</c:v>
                </c:pt>
                <c:pt idx="8238">
                  <c:v>4.78</c:v>
                </c:pt>
                <c:pt idx="8239">
                  <c:v>4.83</c:v>
                </c:pt>
                <c:pt idx="8242">
                  <c:v>4.8499999999999996</c:v>
                </c:pt>
                <c:pt idx="8243">
                  <c:v>4.8099999999999996</c:v>
                </c:pt>
                <c:pt idx="8244">
                  <c:v>4.7</c:v>
                </c:pt>
                <c:pt idx="8245">
                  <c:v>4.6399999999999997</c:v>
                </c:pt>
                <c:pt idx="8246">
                  <c:v>4.58</c:v>
                </c:pt>
                <c:pt idx="8249">
                  <c:v>4.5199999999999996</c:v>
                </c:pt>
                <c:pt idx="8250">
                  <c:v>4.5</c:v>
                </c:pt>
                <c:pt idx="8251">
                  <c:v>4.5199999999999996</c:v>
                </c:pt>
                <c:pt idx="8252">
                  <c:v>4.49</c:v>
                </c:pt>
                <c:pt idx="8253">
                  <c:v>4.53</c:v>
                </c:pt>
                <c:pt idx="8256">
                  <c:v>4.58</c:v>
                </c:pt>
                <c:pt idx="8257">
                  <c:v>4.55</c:v>
                </c:pt>
                <c:pt idx="8258">
                  <c:v>4.5999999999999996</c:v>
                </c:pt>
                <c:pt idx="8259">
                  <c:v>4.59</c:v>
                </c:pt>
                <c:pt idx="8260">
                  <c:v>4.58</c:v>
                </c:pt>
                <c:pt idx="8263">
                  <c:v>4.53</c:v>
                </c:pt>
                <c:pt idx="8264">
                  <c:v>4.54</c:v>
                </c:pt>
                <c:pt idx="8265">
                  <c:v>4.55</c:v>
                </c:pt>
                <c:pt idx="8266">
                  <c:v>4.54</c:v>
                </c:pt>
                <c:pt idx="8267">
                  <c:v>4.49</c:v>
                </c:pt>
                <c:pt idx="8270">
                  <c:v>4.5199999999999996</c:v>
                </c:pt>
                <c:pt idx="8271">
                  <c:v>4.51</c:v>
                </c:pt>
                <c:pt idx="8272">
                  <c:v>4.43</c:v>
                </c:pt>
                <c:pt idx="8273">
                  <c:v>4.3899999999999997</c:v>
                </c:pt>
                <c:pt idx="8274">
                  <c:v>4.45</c:v>
                </c:pt>
                <c:pt idx="8277">
                  <c:v>4.49</c:v>
                </c:pt>
                <c:pt idx="8278">
                  <c:v>4.49</c:v>
                </c:pt>
                <c:pt idx="8279">
                  <c:v>4.58</c:v>
                </c:pt>
                <c:pt idx="8280">
                  <c:v>4.63</c:v>
                </c:pt>
                <c:pt idx="8281">
                  <c:v>4.6399999999999997</c:v>
                </c:pt>
                <c:pt idx="8284">
                  <c:v>4.72</c:v>
                </c:pt>
                <c:pt idx="8285">
                  <c:v>4.6900000000000004</c:v>
                </c:pt>
                <c:pt idx="8286">
                  <c:v>4.67</c:v>
                </c:pt>
                <c:pt idx="8287">
                  <c:v>4.66</c:v>
                </c:pt>
                <c:pt idx="8288">
                  <c:v>4.5999999999999996</c:v>
                </c:pt>
                <c:pt idx="8291">
                  <c:v>4.54</c:v>
                </c:pt>
                <c:pt idx="8292">
                  <c:v>4.5199999999999996</c:v>
                </c:pt>
                <c:pt idx="8293">
                  <c:v>4.5</c:v>
                </c:pt>
                <c:pt idx="8294">
                  <c:v>4.54</c:v>
                </c:pt>
                <c:pt idx="8295">
                  <c:v>4.5199999999999996</c:v>
                </c:pt>
                <c:pt idx="8298">
                  <c:v>4.5599999999999996</c:v>
                </c:pt>
                <c:pt idx="8299">
                  <c:v>4.5599999999999996</c:v>
                </c:pt>
                <c:pt idx="8300">
                  <c:v>4.54</c:v>
                </c:pt>
                <c:pt idx="8301">
                  <c:v>4.5</c:v>
                </c:pt>
                <c:pt idx="8302">
                  <c:v>4.4800000000000004</c:v>
                </c:pt>
                <c:pt idx="8305">
                  <c:v>4.49</c:v>
                </c:pt>
                <c:pt idx="8306">
                  <c:v>4.47</c:v>
                </c:pt>
                <c:pt idx="8307">
                  <c:v>4.51</c:v>
                </c:pt>
                <c:pt idx="8308">
                  <c:v>4.5599999999999996</c:v>
                </c:pt>
                <c:pt idx="8309">
                  <c:v>4.53</c:v>
                </c:pt>
                <c:pt idx="8312">
                  <c:v>4.4000000000000004</c:v>
                </c:pt>
                <c:pt idx="8313">
                  <c:v>4.45</c:v>
                </c:pt>
                <c:pt idx="8314">
                  <c:v>4.45</c:v>
                </c:pt>
                <c:pt idx="8315">
                  <c:v>4.4400000000000004</c:v>
                </c:pt>
                <c:pt idx="8316">
                  <c:v>4.42</c:v>
                </c:pt>
                <c:pt idx="8319">
                  <c:v>4.47</c:v>
                </c:pt>
                <c:pt idx="8320">
                  <c:v>4.4800000000000004</c:v>
                </c:pt>
                <c:pt idx="8321">
                  <c:v>4.5199999999999996</c:v>
                </c:pt>
                <c:pt idx="8322">
                  <c:v>4.59</c:v>
                </c:pt>
                <c:pt idx="8323">
                  <c:v>4.66</c:v>
                </c:pt>
                <c:pt idx="8326">
                  <c:v>4.68</c:v>
                </c:pt>
                <c:pt idx="8327">
                  <c:v>4.62</c:v>
                </c:pt>
                <c:pt idx="8328">
                  <c:v>4.6100000000000003</c:v>
                </c:pt>
                <c:pt idx="8329">
                  <c:v>4.6100000000000003</c:v>
                </c:pt>
                <c:pt idx="8330">
                  <c:v>4.67</c:v>
                </c:pt>
                <c:pt idx="8333">
                  <c:v>4.7</c:v>
                </c:pt>
                <c:pt idx="8334">
                  <c:v>4.68</c:v>
                </c:pt>
                <c:pt idx="8336">
                  <c:v>4.68</c:v>
                </c:pt>
                <c:pt idx="8337">
                  <c:v>4.66</c:v>
                </c:pt>
                <c:pt idx="8340">
                  <c:v>4.63</c:v>
                </c:pt>
                <c:pt idx="8341">
                  <c:v>4.5999999999999996</c:v>
                </c:pt>
                <c:pt idx="8342">
                  <c:v>4.6900000000000004</c:v>
                </c:pt>
                <c:pt idx="8343">
                  <c:v>4.71</c:v>
                </c:pt>
                <c:pt idx="8344">
                  <c:v>4.74</c:v>
                </c:pt>
                <c:pt idx="8347">
                  <c:v>4.72</c:v>
                </c:pt>
                <c:pt idx="8348">
                  <c:v>4.67</c:v>
                </c:pt>
                <c:pt idx="8349">
                  <c:v>4.68</c:v>
                </c:pt>
                <c:pt idx="8350">
                  <c:v>4.67</c:v>
                </c:pt>
                <c:pt idx="8351">
                  <c:v>4.68</c:v>
                </c:pt>
                <c:pt idx="8354">
                  <c:v>4.8600000000000003</c:v>
                </c:pt>
                <c:pt idx="8355">
                  <c:v>4.8099999999999996</c:v>
                </c:pt>
                <c:pt idx="8356">
                  <c:v>4.82</c:v>
                </c:pt>
                <c:pt idx="8357">
                  <c:v>4.97</c:v>
                </c:pt>
                <c:pt idx="8358">
                  <c:v>4.99</c:v>
                </c:pt>
                <c:pt idx="8361">
                  <c:v>4.99</c:v>
                </c:pt>
                <c:pt idx="8362">
                  <c:v>5.01</c:v>
                </c:pt>
                <c:pt idx="8363">
                  <c:v>5.04</c:v>
                </c:pt>
                <c:pt idx="8364">
                  <c:v>5.13</c:v>
                </c:pt>
                <c:pt idx="8365">
                  <c:v>5.2</c:v>
                </c:pt>
                <c:pt idx="8368">
                  <c:v>5.04</c:v>
                </c:pt>
                <c:pt idx="8369">
                  <c:v>4.84</c:v>
                </c:pt>
                <c:pt idx="8370">
                  <c:v>4.8099999999999996</c:v>
                </c:pt>
                <c:pt idx="8371">
                  <c:v>4.87</c:v>
                </c:pt>
                <c:pt idx="8372">
                  <c:v>5.01</c:v>
                </c:pt>
                <c:pt idx="8375">
                  <c:v>5.01</c:v>
                </c:pt>
                <c:pt idx="8376">
                  <c:v>5.39</c:v>
                </c:pt>
                <c:pt idx="8377">
                  <c:v>5.6</c:v>
                </c:pt>
                <c:pt idx="8378">
                  <c:v>5.57</c:v>
                </c:pt>
                <c:pt idx="8379">
                  <c:v>5.37</c:v>
                </c:pt>
                <c:pt idx="8382">
                  <c:v>5.31</c:v>
                </c:pt>
                <c:pt idx="8383">
                  <c:v>5.73</c:v>
                </c:pt>
                <c:pt idx="8384">
                  <c:v>5.62</c:v>
                </c:pt>
                <c:pt idx="8385">
                  <c:v>5.8</c:v>
                </c:pt>
                <c:pt idx="8386">
                  <c:v>5.77</c:v>
                </c:pt>
                <c:pt idx="8389">
                  <c:v>5.95</c:v>
                </c:pt>
                <c:pt idx="8390">
                  <c:v>5.75</c:v>
                </c:pt>
                <c:pt idx="8391">
                  <c:v>5.71</c:v>
                </c:pt>
                <c:pt idx="8396">
                  <c:v>5.76</c:v>
                </c:pt>
                <c:pt idx="8397">
                  <c:v>5.71</c:v>
                </c:pt>
                <c:pt idx="8398">
                  <c:v>5.83</c:v>
                </c:pt>
                <c:pt idx="8399">
                  <c:v>5.69</c:v>
                </c:pt>
                <c:pt idx="8403">
                  <c:v>5.7</c:v>
                </c:pt>
                <c:pt idx="8404">
                  <c:v>5.63</c:v>
                </c:pt>
                <c:pt idx="8406">
                  <c:v>5.65</c:v>
                </c:pt>
                <c:pt idx="8407">
                  <c:v>5.68</c:v>
                </c:pt>
                <c:pt idx="8410">
                  <c:v>5.54</c:v>
                </c:pt>
                <c:pt idx="8411">
                  <c:v>5.59</c:v>
                </c:pt>
                <c:pt idx="8412">
                  <c:v>5.75</c:v>
                </c:pt>
                <c:pt idx="8413">
                  <c:v>6</c:v>
                </c:pt>
                <c:pt idx="8414">
                  <c:v>6.08</c:v>
                </c:pt>
                <c:pt idx="8417">
                  <c:v>5.92</c:v>
                </c:pt>
                <c:pt idx="8418">
                  <c:v>5.86</c:v>
                </c:pt>
                <c:pt idx="8419">
                  <c:v>6.06</c:v>
                </c:pt>
                <c:pt idx="8420">
                  <c:v>6.06</c:v>
                </c:pt>
                <c:pt idx="8421">
                  <c:v>6.18</c:v>
                </c:pt>
                <c:pt idx="8424">
                  <c:v>6.27</c:v>
                </c:pt>
                <c:pt idx="8425">
                  <c:v>6.18</c:v>
                </c:pt>
                <c:pt idx="8426">
                  <c:v>6.43</c:v>
                </c:pt>
                <c:pt idx="8427">
                  <c:v>6.9</c:v>
                </c:pt>
                <c:pt idx="8428">
                  <c:v>6.98</c:v>
                </c:pt>
                <c:pt idx="8431">
                  <c:v>6.6</c:v>
                </c:pt>
                <c:pt idx="8432">
                  <c:v>6.63</c:v>
                </c:pt>
                <c:pt idx="8433">
                  <c:v>6.54</c:v>
                </c:pt>
                <c:pt idx="8434">
                  <c:v>6.68</c:v>
                </c:pt>
                <c:pt idx="8435">
                  <c:v>6.76</c:v>
                </c:pt>
                <c:pt idx="8438">
                  <c:v>6.64</c:v>
                </c:pt>
                <c:pt idx="8439">
                  <c:v>6.68</c:v>
                </c:pt>
                <c:pt idx="8440">
                  <c:v>5.93</c:v>
                </c:pt>
                <c:pt idx="8441">
                  <c:v>5.93</c:v>
                </c:pt>
                <c:pt idx="8442">
                  <c:v>6.03</c:v>
                </c:pt>
                <c:pt idx="8446">
                  <c:v>6.45</c:v>
                </c:pt>
                <c:pt idx="8447">
                  <c:v>6.3</c:v>
                </c:pt>
                <c:pt idx="8448">
                  <c:v>6.51</c:v>
                </c:pt>
                <c:pt idx="8449">
                  <c:v>6.5</c:v>
                </c:pt>
                <c:pt idx="8452">
                  <c:v>6.44</c:v>
                </c:pt>
                <c:pt idx="8453">
                  <c:v>6.42</c:v>
                </c:pt>
                <c:pt idx="8454">
                  <c:v>6.52</c:v>
                </c:pt>
                <c:pt idx="8455">
                  <c:v>6.63</c:v>
                </c:pt>
                <c:pt idx="8456">
                  <c:v>6.64</c:v>
                </c:pt>
                <c:pt idx="8459">
                  <c:v>6.24</c:v>
                </c:pt>
                <c:pt idx="8460">
                  <c:v>6.09</c:v>
                </c:pt>
                <c:pt idx="8461">
                  <c:v>6.04</c:v>
                </c:pt>
                <c:pt idx="8462">
                  <c:v>6.03</c:v>
                </c:pt>
                <c:pt idx="8463">
                  <c:v>6.03</c:v>
                </c:pt>
                <c:pt idx="8466">
                  <c:v>6.23</c:v>
                </c:pt>
                <c:pt idx="8467">
                  <c:v>6.19</c:v>
                </c:pt>
                <c:pt idx="8468">
                  <c:v>6.25</c:v>
                </c:pt>
                <c:pt idx="8469">
                  <c:v>6.28</c:v>
                </c:pt>
                <c:pt idx="8470">
                  <c:v>6.28</c:v>
                </c:pt>
                <c:pt idx="8473">
                  <c:v>6.2</c:v>
                </c:pt>
                <c:pt idx="8474">
                  <c:v>6.17</c:v>
                </c:pt>
                <c:pt idx="8475">
                  <c:v>6.04</c:v>
                </c:pt>
                <c:pt idx="8476">
                  <c:v>6.23</c:v>
                </c:pt>
                <c:pt idx="8477">
                  <c:v>6.33</c:v>
                </c:pt>
                <c:pt idx="8480">
                  <c:v>6.58</c:v>
                </c:pt>
                <c:pt idx="8481">
                  <c:v>6.35</c:v>
                </c:pt>
                <c:pt idx="8482">
                  <c:v>6.33</c:v>
                </c:pt>
                <c:pt idx="8484">
                  <c:v>6.22</c:v>
                </c:pt>
                <c:pt idx="8487">
                  <c:v>6.24</c:v>
                </c:pt>
                <c:pt idx="8488">
                  <c:v>6.46</c:v>
                </c:pt>
                <c:pt idx="8489">
                  <c:v>6.48</c:v>
                </c:pt>
                <c:pt idx="8490">
                  <c:v>6.53</c:v>
                </c:pt>
                <c:pt idx="8495">
                  <c:v>6.79</c:v>
                </c:pt>
                <c:pt idx="8496">
                  <c:v>7.01</c:v>
                </c:pt>
                <c:pt idx="8497">
                  <c:v>7.54</c:v>
                </c:pt>
                <c:pt idx="8498">
                  <c:v>7.32</c:v>
                </c:pt>
                <c:pt idx="8501">
                  <c:v>6.53</c:v>
                </c:pt>
                <c:pt idx="8502">
                  <c:v>6.65</c:v>
                </c:pt>
                <c:pt idx="8503">
                  <c:v>7.08</c:v>
                </c:pt>
                <c:pt idx="8504">
                  <c:v>7.42</c:v>
                </c:pt>
                <c:pt idx="8505">
                  <c:v>7.25</c:v>
                </c:pt>
                <c:pt idx="8508">
                  <c:v>7.74</c:v>
                </c:pt>
                <c:pt idx="8509">
                  <c:v>7.84</c:v>
                </c:pt>
                <c:pt idx="8510">
                  <c:v>8.1199999999999992</c:v>
                </c:pt>
                <c:pt idx="8511">
                  <c:v>8.64</c:v>
                </c:pt>
                <c:pt idx="8512">
                  <c:v>8.08</c:v>
                </c:pt>
                <c:pt idx="8515">
                  <c:v>9.4600000000000009</c:v>
                </c:pt>
                <c:pt idx="8516">
                  <c:v>9.57</c:v>
                </c:pt>
                <c:pt idx="8517">
                  <c:v>9.01</c:v>
                </c:pt>
                <c:pt idx="8518">
                  <c:v>9.01</c:v>
                </c:pt>
                <c:pt idx="8519">
                  <c:v>8.93</c:v>
                </c:pt>
                <c:pt idx="8522">
                  <c:v>8.93</c:v>
                </c:pt>
                <c:pt idx="8523">
                  <c:v>8.58</c:v>
                </c:pt>
                <c:pt idx="8524">
                  <c:v>8.58</c:v>
                </c:pt>
                <c:pt idx="8525">
                  <c:v>8.58</c:v>
                </c:pt>
                <c:pt idx="8526">
                  <c:v>8.58</c:v>
                </c:pt>
                <c:pt idx="8529">
                  <c:v>7.74</c:v>
                </c:pt>
                <c:pt idx="8530">
                  <c:v>7.74</c:v>
                </c:pt>
                <c:pt idx="8531">
                  <c:v>7.34</c:v>
                </c:pt>
                <c:pt idx="8532">
                  <c:v>7.27</c:v>
                </c:pt>
                <c:pt idx="8533">
                  <c:v>7.76</c:v>
                </c:pt>
                <c:pt idx="8536">
                  <c:v>8</c:v>
                </c:pt>
                <c:pt idx="8537">
                  <c:v>7.85</c:v>
                </c:pt>
                <c:pt idx="8538">
                  <c:v>7.8</c:v>
                </c:pt>
                <c:pt idx="8539">
                  <c:v>7.85</c:v>
                </c:pt>
                <c:pt idx="8540">
                  <c:v>7.84</c:v>
                </c:pt>
                <c:pt idx="8544">
                  <c:v>7.84</c:v>
                </c:pt>
                <c:pt idx="8545">
                  <c:v>7.86</c:v>
                </c:pt>
                <c:pt idx="8546">
                  <c:v>7.77</c:v>
                </c:pt>
                <c:pt idx="8547">
                  <c:v>7.73</c:v>
                </c:pt>
                <c:pt idx="8550">
                  <c:v>7.74</c:v>
                </c:pt>
                <c:pt idx="8551">
                  <c:v>7.93</c:v>
                </c:pt>
                <c:pt idx="8552">
                  <c:v>7.95</c:v>
                </c:pt>
                <c:pt idx="8553">
                  <c:v>8.0500000000000007</c:v>
                </c:pt>
                <c:pt idx="8554">
                  <c:v>8.17</c:v>
                </c:pt>
                <c:pt idx="8557">
                  <c:v>8.19</c:v>
                </c:pt>
                <c:pt idx="8558">
                  <c:v>8.14</c:v>
                </c:pt>
                <c:pt idx="8559">
                  <c:v>8.19</c:v>
                </c:pt>
                <c:pt idx="8560">
                  <c:v>8.1199999999999992</c:v>
                </c:pt>
                <c:pt idx="8561">
                  <c:v>8.19</c:v>
                </c:pt>
                <c:pt idx="8564">
                  <c:v>8.36</c:v>
                </c:pt>
                <c:pt idx="8565">
                  <c:v>8.36</c:v>
                </c:pt>
                <c:pt idx="8566">
                  <c:v>9.3800000000000008</c:v>
                </c:pt>
                <c:pt idx="8567">
                  <c:v>9.3699999999999992</c:v>
                </c:pt>
                <c:pt idx="8568">
                  <c:v>9.42</c:v>
                </c:pt>
                <c:pt idx="8571">
                  <c:v>9.51</c:v>
                </c:pt>
                <c:pt idx="8572">
                  <c:v>9.75</c:v>
                </c:pt>
                <c:pt idx="8573">
                  <c:v>10.61</c:v>
                </c:pt>
                <c:pt idx="8574">
                  <c:v>10.47</c:v>
                </c:pt>
                <c:pt idx="8575">
                  <c:v>10.52</c:v>
                </c:pt>
                <c:pt idx="8578">
                  <c:v>10.55</c:v>
                </c:pt>
                <c:pt idx="8579">
                  <c:v>10.53</c:v>
                </c:pt>
                <c:pt idx="8580">
                  <c:v>10.45</c:v>
                </c:pt>
                <c:pt idx="8581">
                  <c:v>10.36</c:v>
                </c:pt>
                <c:pt idx="8582">
                  <c:v>10.210000000000001</c:v>
                </c:pt>
                <c:pt idx="8585">
                  <c:v>10.33</c:v>
                </c:pt>
                <c:pt idx="8586">
                  <c:v>10.26</c:v>
                </c:pt>
                <c:pt idx="8587">
                  <c:v>10.220000000000001</c:v>
                </c:pt>
                <c:pt idx="8588">
                  <c:v>10.25</c:v>
                </c:pt>
                <c:pt idx="8589">
                  <c:v>10.31</c:v>
                </c:pt>
                <c:pt idx="8592">
                  <c:v>10.34</c:v>
                </c:pt>
                <c:pt idx="8593">
                  <c:v>10.36</c:v>
                </c:pt>
                <c:pt idx="8594">
                  <c:v>10.29</c:v>
                </c:pt>
                <c:pt idx="8595">
                  <c:v>10.4</c:v>
                </c:pt>
                <c:pt idx="8596">
                  <c:v>10.34</c:v>
                </c:pt>
                <c:pt idx="8599">
                  <c:v>10.41</c:v>
                </c:pt>
                <c:pt idx="8600">
                  <c:v>10.46</c:v>
                </c:pt>
                <c:pt idx="8601">
                  <c:v>10.59</c:v>
                </c:pt>
                <c:pt idx="8602">
                  <c:v>10.49</c:v>
                </c:pt>
                <c:pt idx="8603">
                  <c:v>10.38</c:v>
                </c:pt>
                <c:pt idx="8606">
                  <c:v>10.45</c:v>
                </c:pt>
                <c:pt idx="8607">
                  <c:v>10.26</c:v>
                </c:pt>
                <c:pt idx="8608">
                  <c:v>10.34</c:v>
                </c:pt>
                <c:pt idx="8609">
                  <c:v>10.220000000000001</c:v>
                </c:pt>
                <c:pt idx="8610">
                  <c:v>10.24</c:v>
                </c:pt>
                <c:pt idx="8613">
                  <c:v>10.19</c:v>
                </c:pt>
                <c:pt idx="8614">
                  <c:v>10.15</c:v>
                </c:pt>
                <c:pt idx="8615">
                  <c:v>10.24</c:v>
                </c:pt>
                <c:pt idx="8616">
                  <c:v>10.210000000000001</c:v>
                </c:pt>
                <c:pt idx="8617">
                  <c:v>10.17</c:v>
                </c:pt>
                <c:pt idx="8620">
                  <c:v>10.17</c:v>
                </c:pt>
                <c:pt idx="8621">
                  <c:v>10.35</c:v>
                </c:pt>
                <c:pt idx="8622">
                  <c:v>10.36</c:v>
                </c:pt>
                <c:pt idx="8623">
                  <c:v>10.37</c:v>
                </c:pt>
                <c:pt idx="8624">
                  <c:v>10.51</c:v>
                </c:pt>
                <c:pt idx="8627">
                  <c:v>10.62</c:v>
                </c:pt>
                <c:pt idx="8628">
                  <c:v>10.66</c:v>
                </c:pt>
                <c:pt idx="8629">
                  <c:v>10.73</c:v>
                </c:pt>
                <c:pt idx="8630">
                  <c:v>10.63</c:v>
                </c:pt>
                <c:pt idx="8631">
                  <c:v>10.73</c:v>
                </c:pt>
                <c:pt idx="8634">
                  <c:v>10.79</c:v>
                </c:pt>
                <c:pt idx="8635">
                  <c:v>11.03</c:v>
                </c:pt>
                <c:pt idx="8636">
                  <c:v>11.49</c:v>
                </c:pt>
                <c:pt idx="8637">
                  <c:v>11.46</c:v>
                </c:pt>
                <c:pt idx="8638">
                  <c:v>11.48</c:v>
                </c:pt>
                <c:pt idx="8641">
                  <c:v>11.58</c:v>
                </c:pt>
                <c:pt idx="8642">
                  <c:v>11.48</c:v>
                </c:pt>
                <c:pt idx="8643">
                  <c:v>11.32</c:v>
                </c:pt>
                <c:pt idx="8644">
                  <c:v>11.28</c:v>
                </c:pt>
                <c:pt idx="8645">
                  <c:v>11.3</c:v>
                </c:pt>
                <c:pt idx="8648">
                  <c:v>11.43</c:v>
                </c:pt>
                <c:pt idx="8649">
                  <c:v>11.69</c:v>
                </c:pt>
                <c:pt idx="8650">
                  <c:v>11.84</c:v>
                </c:pt>
                <c:pt idx="8651">
                  <c:v>11.82</c:v>
                </c:pt>
                <c:pt idx="8652">
                  <c:v>11.74</c:v>
                </c:pt>
                <c:pt idx="8655">
                  <c:v>11.59</c:v>
                </c:pt>
                <c:pt idx="8656">
                  <c:v>11.49</c:v>
                </c:pt>
                <c:pt idx="8657">
                  <c:v>11.44</c:v>
                </c:pt>
                <c:pt idx="8658">
                  <c:v>11.54</c:v>
                </c:pt>
                <c:pt idx="8659">
                  <c:v>11.53</c:v>
                </c:pt>
                <c:pt idx="8662">
                  <c:v>11.55</c:v>
                </c:pt>
                <c:pt idx="8663">
                  <c:v>11.37</c:v>
                </c:pt>
                <c:pt idx="8664">
                  <c:v>11.08</c:v>
                </c:pt>
                <c:pt idx="8665">
                  <c:v>11.13</c:v>
                </c:pt>
                <c:pt idx="8666">
                  <c:v>11.08</c:v>
                </c:pt>
                <c:pt idx="8669">
                  <c:v>11.02</c:v>
                </c:pt>
                <c:pt idx="8670">
                  <c:v>10.96</c:v>
                </c:pt>
                <c:pt idx="8671">
                  <c:v>10.84</c:v>
                </c:pt>
                <c:pt idx="8672">
                  <c:v>10.48</c:v>
                </c:pt>
                <c:pt idx="8673">
                  <c:v>10.26</c:v>
                </c:pt>
                <c:pt idx="8676">
                  <c:v>10.029999999999999</c:v>
                </c:pt>
                <c:pt idx="8677">
                  <c:v>10.029999999999999</c:v>
                </c:pt>
                <c:pt idx="8678">
                  <c:v>9.9</c:v>
                </c:pt>
                <c:pt idx="8679">
                  <c:v>9.8699999999999992</c:v>
                </c:pt>
                <c:pt idx="8680">
                  <c:v>9.83</c:v>
                </c:pt>
                <c:pt idx="8683">
                  <c:v>9.59</c:v>
                </c:pt>
                <c:pt idx="8684">
                  <c:v>9.32</c:v>
                </c:pt>
                <c:pt idx="8685">
                  <c:v>9</c:v>
                </c:pt>
                <c:pt idx="8686">
                  <c:v>8.85</c:v>
                </c:pt>
                <c:pt idx="8687">
                  <c:v>9.0500000000000007</c:v>
                </c:pt>
                <c:pt idx="8690">
                  <c:v>8.92</c:v>
                </c:pt>
                <c:pt idx="8691">
                  <c:v>8.98</c:v>
                </c:pt>
                <c:pt idx="8692">
                  <c:v>9.02</c:v>
                </c:pt>
                <c:pt idx="8693">
                  <c:v>9.31</c:v>
                </c:pt>
                <c:pt idx="8694">
                  <c:v>9.33</c:v>
                </c:pt>
                <c:pt idx="8697">
                  <c:v>9.4</c:v>
                </c:pt>
                <c:pt idx="8698">
                  <c:v>9.73</c:v>
                </c:pt>
                <c:pt idx="8699">
                  <c:v>10.210000000000001</c:v>
                </c:pt>
                <c:pt idx="8701">
                  <c:v>10.76</c:v>
                </c:pt>
                <c:pt idx="8704">
                  <c:v>10.69</c:v>
                </c:pt>
                <c:pt idx="8705">
                  <c:v>10.97</c:v>
                </c:pt>
                <c:pt idx="8706">
                  <c:v>10.82</c:v>
                </c:pt>
                <c:pt idx="8707">
                  <c:v>11.1</c:v>
                </c:pt>
                <c:pt idx="8708">
                  <c:v>11.42</c:v>
                </c:pt>
                <c:pt idx="8711">
                  <c:v>11.32</c:v>
                </c:pt>
                <c:pt idx="8712">
                  <c:v>11.46</c:v>
                </c:pt>
                <c:pt idx="8713">
                  <c:v>11.47</c:v>
                </c:pt>
                <c:pt idx="8714">
                  <c:v>11.77</c:v>
                </c:pt>
                <c:pt idx="8715">
                  <c:v>11.41</c:v>
                </c:pt>
                <c:pt idx="8718">
                  <c:v>11.42</c:v>
                </c:pt>
                <c:pt idx="8719">
                  <c:v>11.51</c:v>
                </c:pt>
                <c:pt idx="8720">
                  <c:v>11.68</c:v>
                </c:pt>
                <c:pt idx="8721">
                  <c:v>11.59</c:v>
                </c:pt>
                <c:pt idx="8722">
                  <c:v>11.58</c:v>
                </c:pt>
                <c:pt idx="8725">
                  <c:v>11.66</c:v>
                </c:pt>
                <c:pt idx="8726">
                  <c:v>11.95</c:v>
                </c:pt>
                <c:pt idx="8727">
                  <c:v>12.13</c:v>
                </c:pt>
                <c:pt idx="8728">
                  <c:v>11.92</c:v>
                </c:pt>
                <c:pt idx="8729">
                  <c:v>12.01</c:v>
                </c:pt>
                <c:pt idx="8732">
                  <c:v>11.68</c:v>
                </c:pt>
                <c:pt idx="8733">
                  <c:v>12</c:v>
                </c:pt>
                <c:pt idx="8734">
                  <c:v>11.86</c:v>
                </c:pt>
                <c:pt idx="8735">
                  <c:v>11.81</c:v>
                </c:pt>
                <c:pt idx="8736">
                  <c:v>11.65</c:v>
                </c:pt>
                <c:pt idx="8739">
                  <c:v>11.71</c:v>
                </c:pt>
                <c:pt idx="8740">
                  <c:v>11.73</c:v>
                </c:pt>
                <c:pt idx="8741">
                  <c:v>11.79</c:v>
                </c:pt>
                <c:pt idx="8742">
                  <c:v>11.76</c:v>
                </c:pt>
                <c:pt idx="8743">
                  <c:v>11.75</c:v>
                </c:pt>
                <c:pt idx="8746">
                  <c:v>11.72</c:v>
                </c:pt>
                <c:pt idx="8747">
                  <c:v>11.71</c:v>
                </c:pt>
                <c:pt idx="8748">
                  <c:v>11.86</c:v>
                </c:pt>
                <c:pt idx="8749">
                  <c:v>11.91</c:v>
                </c:pt>
                <c:pt idx="8750">
                  <c:v>12.08</c:v>
                </c:pt>
                <c:pt idx="8753">
                  <c:v>11.99</c:v>
                </c:pt>
                <c:pt idx="8754">
                  <c:v>12.09</c:v>
                </c:pt>
                <c:pt idx="8755">
                  <c:v>12.1</c:v>
                </c:pt>
                <c:pt idx="8756">
                  <c:v>12.26</c:v>
                </c:pt>
                <c:pt idx="8760">
                  <c:v>12.31</c:v>
                </c:pt>
                <c:pt idx="8761">
                  <c:v>12.36</c:v>
                </c:pt>
                <c:pt idx="8762">
                  <c:v>12.49</c:v>
                </c:pt>
                <c:pt idx="8763">
                  <c:v>12.51</c:v>
                </c:pt>
                <c:pt idx="8764">
                  <c:v>12.55</c:v>
                </c:pt>
                <c:pt idx="8767">
                  <c:v>12.63</c:v>
                </c:pt>
                <c:pt idx="8768">
                  <c:v>12.68</c:v>
                </c:pt>
                <c:pt idx="8769">
                  <c:v>12.65</c:v>
                </c:pt>
                <c:pt idx="8771">
                  <c:v>12.73</c:v>
                </c:pt>
                <c:pt idx="8774">
                  <c:v>12.57</c:v>
                </c:pt>
                <c:pt idx="8775">
                  <c:v>12.44</c:v>
                </c:pt>
                <c:pt idx="8776">
                  <c:v>11.73</c:v>
                </c:pt>
                <c:pt idx="8777">
                  <c:v>11.25</c:v>
                </c:pt>
                <c:pt idx="8778">
                  <c:v>11.24</c:v>
                </c:pt>
                <c:pt idx="8781">
                  <c:v>11.12</c:v>
                </c:pt>
                <c:pt idx="8782">
                  <c:v>11.24</c:v>
                </c:pt>
                <c:pt idx="8783">
                  <c:v>11.63</c:v>
                </c:pt>
                <c:pt idx="8784">
                  <c:v>11.39</c:v>
                </c:pt>
                <c:pt idx="8785">
                  <c:v>11.23</c:v>
                </c:pt>
                <c:pt idx="8788">
                  <c:v>11.15</c:v>
                </c:pt>
                <c:pt idx="8789">
                  <c:v>11.28</c:v>
                </c:pt>
                <c:pt idx="8790">
                  <c:v>11.31</c:v>
                </c:pt>
                <c:pt idx="8791">
                  <c:v>11.4</c:v>
                </c:pt>
                <c:pt idx="8792">
                  <c:v>11.43</c:v>
                </c:pt>
                <c:pt idx="8795">
                  <c:v>11.43</c:v>
                </c:pt>
                <c:pt idx="8796">
                  <c:v>10.97</c:v>
                </c:pt>
                <c:pt idx="8797">
                  <c:v>10.62</c:v>
                </c:pt>
                <c:pt idx="8798">
                  <c:v>10.8</c:v>
                </c:pt>
                <c:pt idx="8799">
                  <c:v>10.79</c:v>
                </c:pt>
                <c:pt idx="8802">
                  <c:v>10.86</c:v>
                </c:pt>
                <c:pt idx="8803">
                  <c:v>11.15</c:v>
                </c:pt>
                <c:pt idx="8804">
                  <c:v>11.18</c:v>
                </c:pt>
                <c:pt idx="8805">
                  <c:v>11.39</c:v>
                </c:pt>
                <c:pt idx="8806">
                  <c:v>11.38</c:v>
                </c:pt>
                <c:pt idx="8809">
                  <c:v>11.55</c:v>
                </c:pt>
                <c:pt idx="8810">
                  <c:v>11.81</c:v>
                </c:pt>
                <c:pt idx="8811">
                  <c:v>11.79</c:v>
                </c:pt>
                <c:pt idx="8812">
                  <c:v>11.75</c:v>
                </c:pt>
                <c:pt idx="8813">
                  <c:v>11.67</c:v>
                </c:pt>
                <c:pt idx="8816">
                  <c:v>11.63</c:v>
                </c:pt>
                <c:pt idx="8817">
                  <c:v>11.66</c:v>
                </c:pt>
                <c:pt idx="8818">
                  <c:v>11.62</c:v>
                </c:pt>
                <c:pt idx="8819">
                  <c:v>11.71</c:v>
                </c:pt>
                <c:pt idx="8820">
                  <c:v>11.86</c:v>
                </c:pt>
                <c:pt idx="8823">
                  <c:v>11.79</c:v>
                </c:pt>
                <c:pt idx="8824">
                  <c:v>11.82</c:v>
                </c:pt>
                <c:pt idx="8825">
                  <c:v>11.93</c:v>
                </c:pt>
                <c:pt idx="8826">
                  <c:v>11.97</c:v>
                </c:pt>
                <c:pt idx="8827">
                  <c:v>12.14</c:v>
                </c:pt>
                <c:pt idx="8831">
                  <c:v>12.74</c:v>
                </c:pt>
                <c:pt idx="8832">
                  <c:v>12.85</c:v>
                </c:pt>
                <c:pt idx="8833">
                  <c:v>12.7</c:v>
                </c:pt>
                <c:pt idx="8834">
                  <c:v>12.76</c:v>
                </c:pt>
                <c:pt idx="8837">
                  <c:v>12.17</c:v>
                </c:pt>
                <c:pt idx="8838">
                  <c:v>12.5</c:v>
                </c:pt>
                <c:pt idx="8839">
                  <c:v>12.39</c:v>
                </c:pt>
                <c:pt idx="8840">
                  <c:v>12.27</c:v>
                </c:pt>
                <c:pt idx="8841">
                  <c:v>12.23</c:v>
                </c:pt>
                <c:pt idx="8844">
                  <c:v>12.22</c:v>
                </c:pt>
                <c:pt idx="8845">
                  <c:v>12.38</c:v>
                </c:pt>
                <c:pt idx="8846">
                  <c:v>12.57</c:v>
                </c:pt>
                <c:pt idx="8847">
                  <c:v>12.52</c:v>
                </c:pt>
                <c:pt idx="8851">
                  <c:v>12.61</c:v>
                </c:pt>
                <c:pt idx="8852">
                  <c:v>12.69</c:v>
                </c:pt>
                <c:pt idx="8853">
                  <c:v>12.82</c:v>
                </c:pt>
                <c:pt idx="8854">
                  <c:v>12.88</c:v>
                </c:pt>
                <c:pt idx="8855">
                  <c:v>12.96</c:v>
                </c:pt>
                <c:pt idx="8858">
                  <c:v>12.8</c:v>
                </c:pt>
                <c:pt idx="8859">
                  <c:v>12.64</c:v>
                </c:pt>
                <c:pt idx="8860">
                  <c:v>12.75</c:v>
                </c:pt>
                <c:pt idx="8861">
                  <c:v>12.72</c:v>
                </c:pt>
                <c:pt idx="8862">
                  <c:v>12.94</c:v>
                </c:pt>
                <c:pt idx="8865">
                  <c:v>12.92</c:v>
                </c:pt>
                <c:pt idx="8866">
                  <c:v>12.87</c:v>
                </c:pt>
                <c:pt idx="8867">
                  <c:v>12.97</c:v>
                </c:pt>
                <c:pt idx="8868">
                  <c:v>13.35</c:v>
                </c:pt>
                <c:pt idx="8869">
                  <c:v>13.39</c:v>
                </c:pt>
                <c:pt idx="8872">
                  <c:v>14.14</c:v>
                </c:pt>
                <c:pt idx="8873">
                  <c:v>14.65</c:v>
                </c:pt>
                <c:pt idx="8874">
                  <c:v>14.68</c:v>
                </c:pt>
                <c:pt idx="8875">
                  <c:v>14.77</c:v>
                </c:pt>
                <c:pt idx="8880">
                  <c:v>15.18</c:v>
                </c:pt>
                <c:pt idx="8881">
                  <c:v>16.05</c:v>
                </c:pt>
                <c:pt idx="8882">
                  <c:v>15.97</c:v>
                </c:pt>
                <c:pt idx="8883">
                  <c:v>15.59</c:v>
                </c:pt>
                <c:pt idx="8886">
                  <c:v>15.64</c:v>
                </c:pt>
                <c:pt idx="8887">
                  <c:v>15.16</c:v>
                </c:pt>
                <c:pt idx="8888">
                  <c:v>15.31</c:v>
                </c:pt>
                <c:pt idx="8889">
                  <c:v>15.55</c:v>
                </c:pt>
                <c:pt idx="8890">
                  <c:v>15.56</c:v>
                </c:pt>
                <c:pt idx="8893">
                  <c:v>15.68</c:v>
                </c:pt>
                <c:pt idx="8894">
                  <c:v>15.48</c:v>
                </c:pt>
                <c:pt idx="8895">
                  <c:v>15.54</c:v>
                </c:pt>
                <c:pt idx="8896">
                  <c:v>15.65</c:v>
                </c:pt>
                <c:pt idx="8897">
                  <c:v>15.35</c:v>
                </c:pt>
                <c:pt idx="8900">
                  <c:v>15.54</c:v>
                </c:pt>
                <c:pt idx="8901">
                  <c:v>15.73</c:v>
                </c:pt>
                <c:pt idx="8902">
                  <c:v>15.61</c:v>
                </c:pt>
                <c:pt idx="8903">
                  <c:v>15.88</c:v>
                </c:pt>
                <c:pt idx="8904">
                  <c:v>16.62</c:v>
                </c:pt>
                <c:pt idx="8907">
                  <c:v>17.04</c:v>
                </c:pt>
                <c:pt idx="8908">
                  <c:v>16.97</c:v>
                </c:pt>
                <c:pt idx="8909">
                  <c:v>16.66</c:v>
                </c:pt>
                <c:pt idx="8910">
                  <c:v>16.54</c:v>
                </c:pt>
                <c:pt idx="8911">
                  <c:v>16.36</c:v>
                </c:pt>
                <c:pt idx="8914">
                  <c:v>16.579999999999998</c:v>
                </c:pt>
                <c:pt idx="8915">
                  <c:v>16.11</c:v>
                </c:pt>
                <c:pt idx="8916">
                  <c:v>16.11</c:v>
                </c:pt>
                <c:pt idx="8917">
                  <c:v>16.350000000000001</c:v>
                </c:pt>
                <c:pt idx="8918">
                  <c:v>16.170000000000002</c:v>
                </c:pt>
                <c:pt idx="8921">
                  <c:v>15.89</c:v>
                </c:pt>
                <c:pt idx="8922">
                  <c:v>15.83</c:v>
                </c:pt>
                <c:pt idx="8923">
                  <c:v>16.04</c:v>
                </c:pt>
                <c:pt idx="8924">
                  <c:v>16.68</c:v>
                </c:pt>
                <c:pt idx="8925">
                  <c:v>16.89</c:v>
                </c:pt>
                <c:pt idx="8929">
                  <c:v>17.329999999999998</c:v>
                </c:pt>
                <c:pt idx="8930">
                  <c:v>17.600000000000001</c:v>
                </c:pt>
                <c:pt idx="8931">
                  <c:v>17.600000000000001</c:v>
                </c:pt>
                <c:pt idx="8932">
                  <c:v>17.600000000000001</c:v>
                </c:pt>
                <c:pt idx="8935">
                  <c:v>17.61</c:v>
                </c:pt>
                <c:pt idx="8936">
                  <c:v>17.100000000000001</c:v>
                </c:pt>
                <c:pt idx="8937">
                  <c:v>16.77</c:v>
                </c:pt>
                <c:pt idx="8938">
                  <c:v>16.71</c:v>
                </c:pt>
                <c:pt idx="8939">
                  <c:v>16.64</c:v>
                </c:pt>
                <c:pt idx="8942">
                  <c:v>16.739999999999998</c:v>
                </c:pt>
                <c:pt idx="8943">
                  <c:v>16.48</c:v>
                </c:pt>
                <c:pt idx="8944">
                  <c:v>16.28</c:v>
                </c:pt>
                <c:pt idx="8945">
                  <c:v>16.16</c:v>
                </c:pt>
                <c:pt idx="8946">
                  <c:v>16.3</c:v>
                </c:pt>
                <c:pt idx="8949">
                  <c:v>16.190000000000001</c:v>
                </c:pt>
                <c:pt idx="8950">
                  <c:v>16.16</c:v>
                </c:pt>
                <c:pt idx="8951">
                  <c:v>16.39</c:v>
                </c:pt>
                <c:pt idx="8952">
                  <c:v>16.57</c:v>
                </c:pt>
                <c:pt idx="8953">
                  <c:v>16.600000000000001</c:v>
                </c:pt>
                <c:pt idx="8956">
                  <c:v>16.739999999999998</c:v>
                </c:pt>
                <c:pt idx="8957">
                  <c:v>16.38</c:v>
                </c:pt>
                <c:pt idx="8958">
                  <c:v>16.559999999999999</c:v>
                </c:pt>
                <c:pt idx="8959">
                  <c:v>16.66</c:v>
                </c:pt>
                <c:pt idx="8960">
                  <c:v>17.2</c:v>
                </c:pt>
                <c:pt idx="8963">
                  <c:v>17.93</c:v>
                </c:pt>
                <c:pt idx="8964">
                  <c:v>18.05</c:v>
                </c:pt>
                <c:pt idx="8965">
                  <c:v>17.54</c:v>
                </c:pt>
                <c:pt idx="8966">
                  <c:v>16.41</c:v>
                </c:pt>
                <c:pt idx="8967">
                  <c:v>14.74</c:v>
                </c:pt>
                <c:pt idx="8970">
                  <c:v>14.56</c:v>
                </c:pt>
                <c:pt idx="8971">
                  <c:v>14.53</c:v>
                </c:pt>
                <c:pt idx="8972">
                  <c:v>14.55</c:v>
                </c:pt>
                <c:pt idx="8973">
                  <c:v>14.49</c:v>
                </c:pt>
                <c:pt idx="8974">
                  <c:v>14.59</c:v>
                </c:pt>
                <c:pt idx="8977">
                  <c:v>14.69</c:v>
                </c:pt>
                <c:pt idx="8978">
                  <c:v>14.73</c:v>
                </c:pt>
                <c:pt idx="8979">
                  <c:v>14.77</c:v>
                </c:pt>
                <c:pt idx="8980">
                  <c:v>15.17</c:v>
                </c:pt>
                <c:pt idx="8981">
                  <c:v>15.07</c:v>
                </c:pt>
                <c:pt idx="8984">
                  <c:v>14.66</c:v>
                </c:pt>
                <c:pt idx="8985">
                  <c:v>14.95</c:v>
                </c:pt>
                <c:pt idx="8986">
                  <c:v>15.02</c:v>
                </c:pt>
                <c:pt idx="8987">
                  <c:v>15.21</c:v>
                </c:pt>
                <c:pt idx="8988">
                  <c:v>15.3</c:v>
                </c:pt>
                <c:pt idx="8992">
                  <c:v>15.26</c:v>
                </c:pt>
                <c:pt idx="8993">
                  <c:v>15.47</c:v>
                </c:pt>
                <c:pt idx="8994">
                  <c:v>15.55</c:v>
                </c:pt>
                <c:pt idx="8995">
                  <c:v>16.04</c:v>
                </c:pt>
                <c:pt idx="8998">
                  <c:v>16.71</c:v>
                </c:pt>
                <c:pt idx="8999">
                  <c:v>16.850000000000001</c:v>
                </c:pt>
                <c:pt idx="9000">
                  <c:v>17.649999999999999</c:v>
                </c:pt>
                <c:pt idx="9001">
                  <c:v>17.54</c:v>
                </c:pt>
                <c:pt idx="9002">
                  <c:v>17.48</c:v>
                </c:pt>
                <c:pt idx="9005">
                  <c:v>17.2</c:v>
                </c:pt>
                <c:pt idx="9006">
                  <c:v>17.27</c:v>
                </c:pt>
                <c:pt idx="9007">
                  <c:v>17.2</c:v>
                </c:pt>
                <c:pt idx="9008">
                  <c:v>17.21</c:v>
                </c:pt>
                <c:pt idx="9009">
                  <c:v>17.239999999999998</c:v>
                </c:pt>
                <c:pt idx="9012">
                  <c:v>17.399999999999999</c:v>
                </c:pt>
                <c:pt idx="9013">
                  <c:v>17.399999999999999</c:v>
                </c:pt>
                <c:pt idx="9014">
                  <c:v>17.66</c:v>
                </c:pt>
                <c:pt idx="9015">
                  <c:v>17.77</c:v>
                </c:pt>
                <c:pt idx="9016">
                  <c:v>17.78</c:v>
                </c:pt>
                <c:pt idx="9019">
                  <c:v>17.82</c:v>
                </c:pt>
                <c:pt idx="9020">
                  <c:v>17.78</c:v>
                </c:pt>
                <c:pt idx="9021">
                  <c:v>17.79</c:v>
                </c:pt>
                <c:pt idx="9022">
                  <c:v>17.79</c:v>
                </c:pt>
                <c:pt idx="9023">
                  <c:v>17.940000000000001</c:v>
                </c:pt>
                <c:pt idx="9026">
                  <c:v>17.989999999999998</c:v>
                </c:pt>
                <c:pt idx="9027">
                  <c:v>17.989999999999998</c:v>
                </c:pt>
                <c:pt idx="9028">
                  <c:v>17.95</c:v>
                </c:pt>
                <c:pt idx="9029">
                  <c:v>17.95</c:v>
                </c:pt>
                <c:pt idx="9030">
                  <c:v>17.940000000000001</c:v>
                </c:pt>
                <c:pt idx="9033">
                  <c:v>17.940000000000001</c:v>
                </c:pt>
                <c:pt idx="9034">
                  <c:v>17.940000000000001</c:v>
                </c:pt>
                <c:pt idx="9035">
                  <c:v>17.93</c:v>
                </c:pt>
                <c:pt idx="9036">
                  <c:v>17.940000000000001</c:v>
                </c:pt>
                <c:pt idx="9037">
                  <c:v>17.940000000000001</c:v>
                </c:pt>
                <c:pt idx="9040">
                  <c:v>17.98</c:v>
                </c:pt>
                <c:pt idx="9041">
                  <c:v>18.02</c:v>
                </c:pt>
                <c:pt idx="9042">
                  <c:v>18.07</c:v>
                </c:pt>
                <c:pt idx="9043">
                  <c:v>18.07</c:v>
                </c:pt>
                <c:pt idx="9044">
                  <c:v>18.07</c:v>
                </c:pt>
                <c:pt idx="9047">
                  <c:v>18.059999999999999</c:v>
                </c:pt>
                <c:pt idx="9048">
                  <c:v>18.04</c:v>
                </c:pt>
                <c:pt idx="9049">
                  <c:v>18.04</c:v>
                </c:pt>
                <c:pt idx="9050">
                  <c:v>18.05</c:v>
                </c:pt>
                <c:pt idx="9051">
                  <c:v>18.05</c:v>
                </c:pt>
                <c:pt idx="9054">
                  <c:v>18.059999999999999</c:v>
                </c:pt>
                <c:pt idx="9055">
                  <c:v>18.04</c:v>
                </c:pt>
                <c:pt idx="9056">
                  <c:v>18.04</c:v>
                </c:pt>
                <c:pt idx="9057">
                  <c:v>18.059999999999999</c:v>
                </c:pt>
                <c:pt idx="9058">
                  <c:v>18.03</c:v>
                </c:pt>
                <c:pt idx="9061">
                  <c:v>18.04</c:v>
                </c:pt>
                <c:pt idx="9062">
                  <c:v>18.04</c:v>
                </c:pt>
                <c:pt idx="9063">
                  <c:v>18.02</c:v>
                </c:pt>
                <c:pt idx="9064">
                  <c:v>18.010000000000002</c:v>
                </c:pt>
                <c:pt idx="9068">
                  <c:v>18</c:v>
                </c:pt>
                <c:pt idx="9069">
                  <c:v>17.98</c:v>
                </c:pt>
                <c:pt idx="9070">
                  <c:v>17.96</c:v>
                </c:pt>
                <c:pt idx="9071">
                  <c:v>17.95</c:v>
                </c:pt>
                <c:pt idx="9072">
                  <c:v>17.93</c:v>
                </c:pt>
                <c:pt idx="9075">
                  <c:v>17.920000000000002</c:v>
                </c:pt>
                <c:pt idx="9076">
                  <c:v>17.88</c:v>
                </c:pt>
                <c:pt idx="9077">
                  <c:v>17.87</c:v>
                </c:pt>
                <c:pt idx="9078">
                  <c:v>17.87</c:v>
                </c:pt>
                <c:pt idx="9079">
                  <c:v>17.850000000000001</c:v>
                </c:pt>
                <c:pt idx="9082">
                  <c:v>17.899999999999999</c:v>
                </c:pt>
                <c:pt idx="9083">
                  <c:v>17.940000000000001</c:v>
                </c:pt>
                <c:pt idx="9084">
                  <c:v>17.98</c:v>
                </c:pt>
                <c:pt idx="9085">
                  <c:v>18</c:v>
                </c:pt>
                <c:pt idx="9086">
                  <c:v>18.02</c:v>
                </c:pt>
                <c:pt idx="9089">
                  <c:v>17.989999999999998</c:v>
                </c:pt>
                <c:pt idx="9090">
                  <c:v>17.96</c:v>
                </c:pt>
                <c:pt idx="9091">
                  <c:v>17.920000000000002</c:v>
                </c:pt>
                <c:pt idx="9092">
                  <c:v>17.89</c:v>
                </c:pt>
                <c:pt idx="9093">
                  <c:v>17.850000000000001</c:v>
                </c:pt>
                <c:pt idx="9096">
                  <c:v>17.86</c:v>
                </c:pt>
                <c:pt idx="9097">
                  <c:v>17.88</c:v>
                </c:pt>
                <c:pt idx="9098">
                  <c:v>17.899999999999999</c:v>
                </c:pt>
                <c:pt idx="9099">
                  <c:v>17.91</c:v>
                </c:pt>
                <c:pt idx="9100">
                  <c:v>17.95</c:v>
                </c:pt>
                <c:pt idx="9103">
                  <c:v>17.95</c:v>
                </c:pt>
                <c:pt idx="9104">
                  <c:v>18</c:v>
                </c:pt>
                <c:pt idx="9105">
                  <c:v>18.04</c:v>
                </c:pt>
                <c:pt idx="9106">
                  <c:v>18.12</c:v>
                </c:pt>
                <c:pt idx="9107">
                  <c:v>18.2</c:v>
                </c:pt>
                <c:pt idx="9110">
                  <c:v>18.28</c:v>
                </c:pt>
                <c:pt idx="9111">
                  <c:v>18.399999999999999</c:v>
                </c:pt>
                <c:pt idx="9112">
                  <c:v>18.8</c:v>
                </c:pt>
                <c:pt idx="9113">
                  <c:v>19.22</c:v>
                </c:pt>
                <c:pt idx="9114">
                  <c:v>20.170000000000002</c:v>
                </c:pt>
                <c:pt idx="9117">
                  <c:v>22.08</c:v>
                </c:pt>
                <c:pt idx="9118">
                  <c:v>24.23</c:v>
                </c:pt>
                <c:pt idx="9119">
                  <c:v>24.45</c:v>
                </c:pt>
                <c:pt idx="9120">
                  <c:v>25.01</c:v>
                </c:pt>
                <c:pt idx="9121">
                  <c:v>25.02</c:v>
                </c:pt>
                <c:pt idx="9125">
                  <c:v>25.03</c:v>
                </c:pt>
                <c:pt idx="9126">
                  <c:v>25.67</c:v>
                </c:pt>
                <c:pt idx="9127">
                  <c:v>25.67</c:v>
                </c:pt>
                <c:pt idx="9128">
                  <c:v>25.68</c:v>
                </c:pt>
                <c:pt idx="9131">
                  <c:v>25.74</c:v>
                </c:pt>
                <c:pt idx="9132">
                  <c:v>25.75</c:v>
                </c:pt>
                <c:pt idx="9133">
                  <c:v>25.75</c:v>
                </c:pt>
                <c:pt idx="9134">
                  <c:v>25.79</c:v>
                </c:pt>
                <c:pt idx="9138">
                  <c:v>25.81</c:v>
                </c:pt>
                <c:pt idx="9139">
                  <c:v>25.81</c:v>
                </c:pt>
                <c:pt idx="9140">
                  <c:v>25.82</c:v>
                </c:pt>
                <c:pt idx="9141">
                  <c:v>25.83</c:v>
                </c:pt>
                <c:pt idx="9142">
                  <c:v>25.83</c:v>
                </c:pt>
                <c:pt idx="9145">
                  <c:v>25.94</c:v>
                </c:pt>
                <c:pt idx="9146">
                  <c:v>25.94</c:v>
                </c:pt>
                <c:pt idx="9147">
                  <c:v>25.95</c:v>
                </c:pt>
                <c:pt idx="9148">
                  <c:v>25.95</c:v>
                </c:pt>
                <c:pt idx="9149">
                  <c:v>25.99</c:v>
                </c:pt>
                <c:pt idx="9152">
                  <c:v>26</c:v>
                </c:pt>
                <c:pt idx="9153">
                  <c:v>26.01</c:v>
                </c:pt>
                <c:pt idx="9154">
                  <c:v>26.01</c:v>
                </c:pt>
                <c:pt idx="9155">
                  <c:v>26.02</c:v>
                </c:pt>
                <c:pt idx="9156">
                  <c:v>26.03</c:v>
                </c:pt>
                <c:pt idx="9159">
                  <c:v>26.04</c:v>
                </c:pt>
                <c:pt idx="9160">
                  <c:v>26.05</c:v>
                </c:pt>
                <c:pt idx="9161">
                  <c:v>28.73</c:v>
                </c:pt>
                <c:pt idx="9162">
                  <c:v>28.73</c:v>
                </c:pt>
                <c:pt idx="9163">
                  <c:v>28.74</c:v>
                </c:pt>
                <c:pt idx="9166">
                  <c:v>28.75</c:v>
                </c:pt>
                <c:pt idx="9167">
                  <c:v>28.77</c:v>
                </c:pt>
                <c:pt idx="9168">
                  <c:v>28.76</c:v>
                </c:pt>
                <c:pt idx="9169">
                  <c:v>28.77</c:v>
                </c:pt>
                <c:pt idx="9170">
                  <c:v>28.77</c:v>
                </c:pt>
                <c:pt idx="9173">
                  <c:v>28.79</c:v>
                </c:pt>
                <c:pt idx="9174">
                  <c:v>28.8</c:v>
                </c:pt>
                <c:pt idx="9175">
                  <c:v>28.81</c:v>
                </c:pt>
                <c:pt idx="9176">
                  <c:v>28.81</c:v>
                </c:pt>
                <c:pt idx="9177">
                  <c:v>28.81</c:v>
                </c:pt>
                <c:pt idx="9180">
                  <c:v>34.33</c:v>
                </c:pt>
                <c:pt idx="9181">
                  <c:v>30.48</c:v>
                </c:pt>
                <c:pt idx="9182">
                  <c:v>30.48</c:v>
                </c:pt>
                <c:pt idx="9183">
                  <c:v>28.86</c:v>
                </c:pt>
                <c:pt idx="9184">
                  <c:v>28.86</c:v>
                </c:pt>
                <c:pt idx="9188">
                  <c:v>28.88</c:v>
                </c:pt>
                <c:pt idx="9189">
                  <c:v>28.89</c:v>
                </c:pt>
                <c:pt idx="9190">
                  <c:v>30.97</c:v>
                </c:pt>
                <c:pt idx="9191">
                  <c:v>30.98</c:v>
                </c:pt>
                <c:pt idx="9194">
                  <c:v>31</c:v>
                </c:pt>
                <c:pt idx="9195">
                  <c:v>31</c:v>
                </c:pt>
                <c:pt idx="9196">
                  <c:v>31.01</c:v>
                </c:pt>
                <c:pt idx="9197">
                  <c:v>31.02</c:v>
                </c:pt>
                <c:pt idx="9198">
                  <c:v>31.02</c:v>
                </c:pt>
                <c:pt idx="9201">
                  <c:v>19</c:v>
                </c:pt>
                <c:pt idx="9202">
                  <c:v>19</c:v>
                </c:pt>
                <c:pt idx="9203">
                  <c:v>18.12</c:v>
                </c:pt>
                <c:pt idx="9204">
                  <c:v>18.37</c:v>
                </c:pt>
                <c:pt idx="9205">
                  <c:v>18.13</c:v>
                </c:pt>
                <c:pt idx="9208">
                  <c:v>18.010000000000002</c:v>
                </c:pt>
                <c:pt idx="9209">
                  <c:v>18.010000000000002</c:v>
                </c:pt>
                <c:pt idx="9210">
                  <c:v>18.02</c:v>
                </c:pt>
                <c:pt idx="9211">
                  <c:v>18.05</c:v>
                </c:pt>
                <c:pt idx="9212">
                  <c:v>19.96</c:v>
                </c:pt>
                <c:pt idx="9215">
                  <c:v>20.329999999999998</c:v>
                </c:pt>
                <c:pt idx="9216">
                  <c:v>20.27</c:v>
                </c:pt>
                <c:pt idx="9217">
                  <c:v>19.87</c:v>
                </c:pt>
                <c:pt idx="9218">
                  <c:v>20.11</c:v>
                </c:pt>
                <c:pt idx="9219">
                  <c:v>20.73</c:v>
                </c:pt>
                <c:pt idx="9222">
                  <c:v>20.91</c:v>
                </c:pt>
                <c:pt idx="9223">
                  <c:v>21</c:v>
                </c:pt>
                <c:pt idx="9224">
                  <c:v>21.52</c:v>
                </c:pt>
                <c:pt idx="9225">
                  <c:v>22.04</c:v>
                </c:pt>
                <c:pt idx="9226">
                  <c:v>22.18</c:v>
                </c:pt>
                <c:pt idx="9229">
                  <c:v>22.18</c:v>
                </c:pt>
                <c:pt idx="9230">
                  <c:v>22.16</c:v>
                </c:pt>
                <c:pt idx="9231">
                  <c:v>22.17</c:v>
                </c:pt>
                <c:pt idx="9232">
                  <c:v>21.62</c:v>
                </c:pt>
                <c:pt idx="9237">
                  <c:v>21.23</c:v>
                </c:pt>
                <c:pt idx="9238">
                  <c:v>21.25</c:v>
                </c:pt>
                <c:pt idx="9239">
                  <c:v>21.26</c:v>
                </c:pt>
                <c:pt idx="9240">
                  <c:v>21.32</c:v>
                </c:pt>
                <c:pt idx="9243">
                  <c:v>21.39</c:v>
                </c:pt>
                <c:pt idx="9244">
                  <c:v>21.49</c:v>
                </c:pt>
                <c:pt idx="9245">
                  <c:v>21.34</c:v>
                </c:pt>
                <c:pt idx="9246">
                  <c:v>21.09</c:v>
                </c:pt>
                <c:pt idx="9247">
                  <c:v>21.28</c:v>
                </c:pt>
                <c:pt idx="9250">
                  <c:v>20.64</c:v>
                </c:pt>
                <c:pt idx="9252">
                  <c:v>20.54</c:v>
                </c:pt>
                <c:pt idx="9253">
                  <c:v>20.440000000000001</c:v>
                </c:pt>
                <c:pt idx="9254">
                  <c:v>20.64</c:v>
                </c:pt>
                <c:pt idx="9257">
                  <c:v>22.85</c:v>
                </c:pt>
                <c:pt idx="9258">
                  <c:v>23.21</c:v>
                </c:pt>
                <c:pt idx="9259">
                  <c:v>23.02</c:v>
                </c:pt>
                <c:pt idx="9260">
                  <c:v>24.55</c:v>
                </c:pt>
                <c:pt idx="9261">
                  <c:v>24.39</c:v>
                </c:pt>
                <c:pt idx="9264">
                  <c:v>27.9</c:v>
                </c:pt>
                <c:pt idx="9265">
                  <c:v>28.48</c:v>
                </c:pt>
                <c:pt idx="9266">
                  <c:v>30.14</c:v>
                </c:pt>
                <c:pt idx="9267">
                  <c:v>29.05</c:v>
                </c:pt>
                <c:pt idx="9268">
                  <c:v>29.62</c:v>
                </c:pt>
                <c:pt idx="9271">
                  <c:v>28.72</c:v>
                </c:pt>
                <c:pt idx="9272">
                  <c:v>28.68</c:v>
                </c:pt>
                <c:pt idx="9273">
                  <c:v>29.79</c:v>
                </c:pt>
                <c:pt idx="9274">
                  <c:v>30.46</c:v>
                </c:pt>
                <c:pt idx="9275">
                  <c:v>29.67</c:v>
                </c:pt>
                <c:pt idx="9278">
                  <c:v>29.68</c:v>
                </c:pt>
                <c:pt idx="9279">
                  <c:v>29.17</c:v>
                </c:pt>
                <c:pt idx="9280">
                  <c:v>29.81</c:v>
                </c:pt>
                <c:pt idx="9281">
                  <c:v>31.09</c:v>
                </c:pt>
                <c:pt idx="9282">
                  <c:v>30.94</c:v>
                </c:pt>
                <c:pt idx="9286">
                  <c:v>30.12</c:v>
                </c:pt>
                <c:pt idx="9287">
                  <c:v>29.24</c:v>
                </c:pt>
                <c:pt idx="9288">
                  <c:v>28.76</c:v>
                </c:pt>
                <c:pt idx="9289">
                  <c:v>29.19</c:v>
                </c:pt>
                <c:pt idx="9292">
                  <c:v>28.65</c:v>
                </c:pt>
                <c:pt idx="9293">
                  <c:v>29.26</c:v>
                </c:pt>
                <c:pt idx="9294">
                  <c:v>29.28</c:v>
                </c:pt>
                <c:pt idx="9295">
                  <c:v>28.98</c:v>
                </c:pt>
                <c:pt idx="9296">
                  <c:v>27.67</c:v>
                </c:pt>
                <c:pt idx="9299">
                  <c:v>26.12</c:v>
                </c:pt>
                <c:pt idx="9300">
                  <c:v>25.92</c:v>
                </c:pt>
                <c:pt idx="9301">
                  <c:v>26.29</c:v>
                </c:pt>
                <c:pt idx="9302">
                  <c:v>26.3</c:v>
                </c:pt>
                <c:pt idx="9303">
                  <c:v>26.8</c:v>
                </c:pt>
                <c:pt idx="9306">
                  <c:v>26.75</c:v>
                </c:pt>
                <c:pt idx="9307">
                  <c:v>26.82</c:v>
                </c:pt>
                <c:pt idx="9308">
                  <c:v>26.72</c:v>
                </c:pt>
                <c:pt idx="9309">
                  <c:v>26.32</c:v>
                </c:pt>
                <c:pt idx="9310">
                  <c:v>26.33</c:v>
                </c:pt>
                <c:pt idx="9313">
                  <c:v>25.81</c:v>
                </c:pt>
                <c:pt idx="9314">
                  <c:v>25.72</c:v>
                </c:pt>
                <c:pt idx="9315">
                  <c:v>25.76</c:v>
                </c:pt>
                <c:pt idx="9316">
                  <c:v>25.88</c:v>
                </c:pt>
                <c:pt idx="9317">
                  <c:v>25.58</c:v>
                </c:pt>
                <c:pt idx="9320">
                  <c:v>25.68</c:v>
                </c:pt>
                <c:pt idx="9321">
                  <c:v>25.54</c:v>
                </c:pt>
                <c:pt idx="9322">
                  <c:v>25.33</c:v>
                </c:pt>
                <c:pt idx="9323">
                  <c:v>25.34</c:v>
                </c:pt>
                <c:pt idx="9324">
                  <c:v>25.08</c:v>
                </c:pt>
                <c:pt idx="9327">
                  <c:v>25</c:v>
                </c:pt>
                <c:pt idx="9328">
                  <c:v>24.4</c:v>
                </c:pt>
                <c:pt idx="9329">
                  <c:v>24.34</c:v>
                </c:pt>
                <c:pt idx="9330">
                  <c:v>24.85</c:v>
                </c:pt>
                <c:pt idx="9331">
                  <c:v>25.51</c:v>
                </c:pt>
                <c:pt idx="9334">
                  <c:v>26.62</c:v>
                </c:pt>
                <c:pt idx="9335">
                  <c:v>27.67</c:v>
                </c:pt>
                <c:pt idx="9336">
                  <c:v>27.78</c:v>
                </c:pt>
                <c:pt idx="9337">
                  <c:v>27.54</c:v>
                </c:pt>
                <c:pt idx="9338">
                  <c:v>27.54</c:v>
                </c:pt>
                <c:pt idx="9341">
                  <c:v>25.56</c:v>
                </c:pt>
                <c:pt idx="9342">
                  <c:v>25.42</c:v>
                </c:pt>
                <c:pt idx="9343">
                  <c:v>25.59</c:v>
                </c:pt>
                <c:pt idx="9344">
                  <c:v>26.18</c:v>
                </c:pt>
                <c:pt idx="9345">
                  <c:v>26.26</c:v>
                </c:pt>
                <c:pt idx="9348">
                  <c:v>25.59</c:v>
                </c:pt>
                <c:pt idx="9349">
                  <c:v>24.38</c:v>
                </c:pt>
                <c:pt idx="9350">
                  <c:v>24.33</c:v>
                </c:pt>
                <c:pt idx="9351">
                  <c:v>24.24</c:v>
                </c:pt>
                <c:pt idx="9352">
                  <c:v>24.13</c:v>
                </c:pt>
                <c:pt idx="9355">
                  <c:v>24.14</c:v>
                </c:pt>
                <c:pt idx="9356">
                  <c:v>24.17</c:v>
                </c:pt>
                <c:pt idx="9358">
                  <c:v>24.37</c:v>
                </c:pt>
                <c:pt idx="9359">
                  <c:v>24.38</c:v>
                </c:pt>
                <c:pt idx="9362">
                  <c:v>24.11</c:v>
                </c:pt>
                <c:pt idx="9363">
                  <c:v>24.19</c:v>
                </c:pt>
                <c:pt idx="9364">
                  <c:v>23.84</c:v>
                </c:pt>
                <c:pt idx="9365">
                  <c:v>23.73</c:v>
                </c:pt>
                <c:pt idx="9366">
                  <c:v>23.79</c:v>
                </c:pt>
                <c:pt idx="9369">
                  <c:v>23.8</c:v>
                </c:pt>
                <c:pt idx="9370">
                  <c:v>23.47</c:v>
                </c:pt>
                <c:pt idx="9371">
                  <c:v>23.72</c:v>
                </c:pt>
                <c:pt idx="9372">
                  <c:v>23.77</c:v>
                </c:pt>
                <c:pt idx="9373">
                  <c:v>23.36</c:v>
                </c:pt>
                <c:pt idx="9376">
                  <c:v>23.08</c:v>
                </c:pt>
                <c:pt idx="9377">
                  <c:v>21.83</c:v>
                </c:pt>
                <c:pt idx="9378">
                  <c:v>21.96</c:v>
                </c:pt>
                <c:pt idx="9379">
                  <c:v>21.74</c:v>
                </c:pt>
                <c:pt idx="9380">
                  <c:v>21.74</c:v>
                </c:pt>
                <c:pt idx="9383">
                  <c:v>21.82</c:v>
                </c:pt>
                <c:pt idx="9384">
                  <c:v>21.98</c:v>
                </c:pt>
                <c:pt idx="9385">
                  <c:v>21.49</c:v>
                </c:pt>
                <c:pt idx="9386">
                  <c:v>20.54</c:v>
                </c:pt>
                <c:pt idx="9387">
                  <c:v>20.84</c:v>
                </c:pt>
                <c:pt idx="9390">
                  <c:v>20.88</c:v>
                </c:pt>
                <c:pt idx="9391">
                  <c:v>20.65</c:v>
                </c:pt>
                <c:pt idx="9392">
                  <c:v>20.5</c:v>
                </c:pt>
                <c:pt idx="9393">
                  <c:v>20.38</c:v>
                </c:pt>
                <c:pt idx="9394">
                  <c:v>20.260000000000002</c:v>
                </c:pt>
                <c:pt idx="9397">
                  <c:v>20.03</c:v>
                </c:pt>
                <c:pt idx="9398">
                  <c:v>19.420000000000002</c:v>
                </c:pt>
                <c:pt idx="9399">
                  <c:v>19.600000000000001</c:v>
                </c:pt>
                <c:pt idx="9400">
                  <c:v>19.97</c:v>
                </c:pt>
                <c:pt idx="9401">
                  <c:v>19.39</c:v>
                </c:pt>
                <c:pt idx="9404">
                  <c:v>19.350000000000001</c:v>
                </c:pt>
                <c:pt idx="9405">
                  <c:v>19.32</c:v>
                </c:pt>
                <c:pt idx="9406">
                  <c:v>19.27</c:v>
                </c:pt>
                <c:pt idx="9407">
                  <c:v>19.21</c:v>
                </c:pt>
                <c:pt idx="9408">
                  <c:v>19.25</c:v>
                </c:pt>
                <c:pt idx="9411">
                  <c:v>18.38</c:v>
                </c:pt>
                <c:pt idx="9412">
                  <c:v>18.260000000000002</c:v>
                </c:pt>
                <c:pt idx="9413">
                  <c:v>18.25</c:v>
                </c:pt>
                <c:pt idx="9414">
                  <c:v>18.43</c:v>
                </c:pt>
                <c:pt idx="9415">
                  <c:v>18.239999999999998</c:v>
                </c:pt>
                <c:pt idx="9418">
                  <c:v>17.579999999999998</c:v>
                </c:pt>
                <c:pt idx="9419">
                  <c:v>17.57</c:v>
                </c:pt>
                <c:pt idx="9420">
                  <c:v>17.54</c:v>
                </c:pt>
                <c:pt idx="9421">
                  <c:v>17.329999999999998</c:v>
                </c:pt>
                <c:pt idx="9422">
                  <c:v>17.04</c:v>
                </c:pt>
                <c:pt idx="9425">
                  <c:v>16.37</c:v>
                </c:pt>
                <c:pt idx="9426">
                  <c:v>16.89</c:v>
                </c:pt>
                <c:pt idx="9427">
                  <c:v>17.98</c:v>
                </c:pt>
                <c:pt idx="9428">
                  <c:v>17.100000000000001</c:v>
                </c:pt>
                <c:pt idx="9429">
                  <c:v>17.14</c:v>
                </c:pt>
                <c:pt idx="9432">
                  <c:v>17.350000000000001</c:v>
                </c:pt>
                <c:pt idx="9433">
                  <c:v>17.59</c:v>
                </c:pt>
                <c:pt idx="9434">
                  <c:v>17.690000000000001</c:v>
                </c:pt>
                <c:pt idx="9435">
                  <c:v>18.22</c:v>
                </c:pt>
                <c:pt idx="9436">
                  <c:v>18.100000000000001</c:v>
                </c:pt>
                <c:pt idx="9439">
                  <c:v>18.11</c:v>
                </c:pt>
                <c:pt idx="9440">
                  <c:v>17.62</c:v>
                </c:pt>
                <c:pt idx="9441">
                  <c:v>16.809999999999999</c:v>
                </c:pt>
                <c:pt idx="9442">
                  <c:v>17.54</c:v>
                </c:pt>
                <c:pt idx="9443">
                  <c:v>17.97</c:v>
                </c:pt>
                <c:pt idx="9446">
                  <c:v>17.97</c:v>
                </c:pt>
                <c:pt idx="9447">
                  <c:v>18.010000000000002</c:v>
                </c:pt>
                <c:pt idx="9448">
                  <c:v>17.61</c:v>
                </c:pt>
                <c:pt idx="9449">
                  <c:v>17.53</c:v>
                </c:pt>
                <c:pt idx="9450">
                  <c:v>17.32</c:v>
                </c:pt>
                <c:pt idx="9453">
                  <c:v>17.170000000000002</c:v>
                </c:pt>
                <c:pt idx="9454">
                  <c:v>16.989999999999998</c:v>
                </c:pt>
                <c:pt idx="9455">
                  <c:v>16.86</c:v>
                </c:pt>
                <c:pt idx="9456">
                  <c:v>16.3</c:v>
                </c:pt>
                <c:pt idx="9457">
                  <c:v>16.48</c:v>
                </c:pt>
                <c:pt idx="9460">
                  <c:v>16.489999999999998</c:v>
                </c:pt>
                <c:pt idx="9461">
                  <c:v>16.39</c:v>
                </c:pt>
                <c:pt idx="9462">
                  <c:v>16.22</c:v>
                </c:pt>
                <c:pt idx="9463">
                  <c:v>16.309999999999999</c:v>
                </c:pt>
                <c:pt idx="9464">
                  <c:v>16.38</c:v>
                </c:pt>
                <c:pt idx="9467">
                  <c:v>14.55</c:v>
                </c:pt>
                <c:pt idx="9468">
                  <c:v>14.9</c:v>
                </c:pt>
                <c:pt idx="9469">
                  <c:v>15.24</c:v>
                </c:pt>
                <c:pt idx="9470">
                  <c:v>15.1</c:v>
                </c:pt>
                <c:pt idx="9471">
                  <c:v>15.07</c:v>
                </c:pt>
                <c:pt idx="9474">
                  <c:v>15.07</c:v>
                </c:pt>
                <c:pt idx="9475">
                  <c:v>15.07</c:v>
                </c:pt>
                <c:pt idx="9476">
                  <c:v>12.53</c:v>
                </c:pt>
                <c:pt idx="9477">
                  <c:v>12.97</c:v>
                </c:pt>
                <c:pt idx="9478">
                  <c:v>12.98</c:v>
                </c:pt>
                <c:pt idx="9481">
                  <c:v>12.98</c:v>
                </c:pt>
                <c:pt idx="9482">
                  <c:v>12.98</c:v>
                </c:pt>
                <c:pt idx="9483">
                  <c:v>12.89</c:v>
                </c:pt>
                <c:pt idx="9484">
                  <c:v>11.73</c:v>
                </c:pt>
                <c:pt idx="9485">
                  <c:v>11.8</c:v>
                </c:pt>
                <c:pt idx="9488">
                  <c:v>11.8</c:v>
                </c:pt>
                <c:pt idx="9491">
                  <c:v>11.88</c:v>
                </c:pt>
                <c:pt idx="9492">
                  <c:v>11.88</c:v>
                </c:pt>
                <c:pt idx="9495">
                  <c:v>11.88</c:v>
                </c:pt>
                <c:pt idx="9497">
                  <c:v>11.81</c:v>
                </c:pt>
                <c:pt idx="9498">
                  <c:v>11.55</c:v>
                </c:pt>
                <c:pt idx="9499">
                  <c:v>11.32</c:v>
                </c:pt>
                <c:pt idx="9502">
                  <c:v>11.28</c:v>
                </c:pt>
                <c:pt idx="9503">
                  <c:v>11.23</c:v>
                </c:pt>
                <c:pt idx="9504">
                  <c:v>11.34</c:v>
                </c:pt>
                <c:pt idx="9505">
                  <c:v>11.72</c:v>
                </c:pt>
                <c:pt idx="9506">
                  <c:v>11.71</c:v>
                </c:pt>
                <c:pt idx="9509">
                  <c:v>11.69</c:v>
                </c:pt>
                <c:pt idx="9510">
                  <c:v>11.72</c:v>
                </c:pt>
                <c:pt idx="9511">
                  <c:v>11.73</c:v>
                </c:pt>
                <c:pt idx="9512">
                  <c:v>11.5</c:v>
                </c:pt>
                <c:pt idx="9513">
                  <c:v>11.2</c:v>
                </c:pt>
                <c:pt idx="9516">
                  <c:v>10.93</c:v>
                </c:pt>
                <c:pt idx="9517">
                  <c:v>10.49</c:v>
                </c:pt>
                <c:pt idx="9518">
                  <c:v>10.58</c:v>
                </c:pt>
                <c:pt idx="9519">
                  <c:v>10.63</c:v>
                </c:pt>
                <c:pt idx="9520">
                  <c:v>10.39</c:v>
                </c:pt>
                <c:pt idx="9523">
                  <c:v>10.38</c:v>
                </c:pt>
                <c:pt idx="9524">
                  <c:v>10.17</c:v>
                </c:pt>
                <c:pt idx="9525">
                  <c:v>10.199999999999999</c:v>
                </c:pt>
                <c:pt idx="9526">
                  <c:v>10.57</c:v>
                </c:pt>
                <c:pt idx="9527">
                  <c:v>10.68</c:v>
                </c:pt>
                <c:pt idx="9530">
                  <c:v>10.83</c:v>
                </c:pt>
                <c:pt idx="9531">
                  <c:v>10.93</c:v>
                </c:pt>
                <c:pt idx="9532">
                  <c:v>10.79</c:v>
                </c:pt>
                <c:pt idx="9533">
                  <c:v>10.83</c:v>
                </c:pt>
                <c:pt idx="9534">
                  <c:v>10.79</c:v>
                </c:pt>
                <c:pt idx="9537">
                  <c:v>10.96</c:v>
                </c:pt>
                <c:pt idx="9538">
                  <c:v>11.19</c:v>
                </c:pt>
                <c:pt idx="9539">
                  <c:v>10.9</c:v>
                </c:pt>
                <c:pt idx="9540">
                  <c:v>10.65</c:v>
                </c:pt>
                <c:pt idx="9541">
                  <c:v>10.85</c:v>
                </c:pt>
                <c:pt idx="9544">
                  <c:v>10.94</c:v>
                </c:pt>
                <c:pt idx="9545">
                  <c:v>11.04</c:v>
                </c:pt>
                <c:pt idx="9546">
                  <c:v>11.15</c:v>
                </c:pt>
                <c:pt idx="9547">
                  <c:v>11.11</c:v>
                </c:pt>
                <c:pt idx="9548">
                  <c:v>11.14</c:v>
                </c:pt>
                <c:pt idx="9551">
                  <c:v>11.03</c:v>
                </c:pt>
                <c:pt idx="9552">
                  <c:v>10.98</c:v>
                </c:pt>
                <c:pt idx="9553">
                  <c:v>11.25</c:v>
                </c:pt>
                <c:pt idx="9554">
                  <c:v>10.88</c:v>
                </c:pt>
                <c:pt idx="9555">
                  <c:v>10.99</c:v>
                </c:pt>
                <c:pt idx="9558">
                  <c:v>11.17</c:v>
                </c:pt>
                <c:pt idx="9559">
                  <c:v>11</c:v>
                </c:pt>
                <c:pt idx="9560">
                  <c:v>10.86</c:v>
                </c:pt>
                <c:pt idx="9561">
                  <c:v>10.89</c:v>
                </c:pt>
                <c:pt idx="9562">
                  <c:v>10.85</c:v>
                </c:pt>
                <c:pt idx="9565">
                  <c:v>10.68</c:v>
                </c:pt>
                <c:pt idx="9566">
                  <c:v>10.68</c:v>
                </c:pt>
                <c:pt idx="9567">
                  <c:v>10.7</c:v>
                </c:pt>
                <c:pt idx="9568">
                  <c:v>10.78</c:v>
                </c:pt>
                <c:pt idx="9569">
                  <c:v>10.8</c:v>
                </c:pt>
                <c:pt idx="9573">
                  <c:v>11.36</c:v>
                </c:pt>
                <c:pt idx="9574">
                  <c:v>11.75</c:v>
                </c:pt>
                <c:pt idx="9575">
                  <c:v>11.7</c:v>
                </c:pt>
                <c:pt idx="9576">
                  <c:v>12</c:v>
                </c:pt>
                <c:pt idx="9580">
                  <c:v>11.9</c:v>
                </c:pt>
                <c:pt idx="9581">
                  <c:v>12.55</c:v>
                </c:pt>
                <c:pt idx="9582">
                  <c:v>12.94</c:v>
                </c:pt>
                <c:pt idx="9583">
                  <c:v>12.63</c:v>
                </c:pt>
                <c:pt idx="9586">
                  <c:v>12.63</c:v>
                </c:pt>
                <c:pt idx="9587">
                  <c:v>12.41</c:v>
                </c:pt>
                <c:pt idx="9588">
                  <c:v>12.08</c:v>
                </c:pt>
                <c:pt idx="9589">
                  <c:v>12.06</c:v>
                </c:pt>
                <c:pt idx="9590">
                  <c:v>11.79</c:v>
                </c:pt>
                <c:pt idx="9593">
                  <c:v>11.96</c:v>
                </c:pt>
                <c:pt idx="9594">
                  <c:v>11.74</c:v>
                </c:pt>
                <c:pt idx="9595">
                  <c:v>11.4</c:v>
                </c:pt>
                <c:pt idx="9596">
                  <c:v>11.35</c:v>
                </c:pt>
                <c:pt idx="9597">
                  <c:v>11.49</c:v>
                </c:pt>
                <c:pt idx="9600">
                  <c:v>11.12</c:v>
                </c:pt>
                <c:pt idx="9601">
                  <c:v>11.39</c:v>
                </c:pt>
                <c:pt idx="9602">
                  <c:v>11.34</c:v>
                </c:pt>
                <c:pt idx="9603">
                  <c:v>11.48</c:v>
                </c:pt>
                <c:pt idx="9604">
                  <c:v>11.43</c:v>
                </c:pt>
                <c:pt idx="9607">
                  <c:v>11.43</c:v>
                </c:pt>
                <c:pt idx="9608">
                  <c:v>11.36</c:v>
                </c:pt>
                <c:pt idx="9609">
                  <c:v>11.26</c:v>
                </c:pt>
                <c:pt idx="9610">
                  <c:v>11.35</c:v>
                </c:pt>
                <c:pt idx="9611">
                  <c:v>11.39</c:v>
                </c:pt>
                <c:pt idx="9614">
                  <c:v>11.33</c:v>
                </c:pt>
                <c:pt idx="9615">
                  <c:v>11.05</c:v>
                </c:pt>
                <c:pt idx="9617">
                  <c:v>10.71</c:v>
                </c:pt>
                <c:pt idx="9623">
                  <c:v>9.73</c:v>
                </c:pt>
                <c:pt idx="9624">
                  <c:v>9.4</c:v>
                </c:pt>
                <c:pt idx="9625">
                  <c:v>9.61</c:v>
                </c:pt>
                <c:pt idx="9628">
                  <c:v>9.61</c:v>
                </c:pt>
                <c:pt idx="9629">
                  <c:v>9.4700000000000006</c:v>
                </c:pt>
                <c:pt idx="9630">
                  <c:v>8.68</c:v>
                </c:pt>
                <c:pt idx="9631">
                  <c:v>8.73</c:v>
                </c:pt>
                <c:pt idx="9632">
                  <c:v>8.31</c:v>
                </c:pt>
                <c:pt idx="9635">
                  <c:v>8.19</c:v>
                </c:pt>
                <c:pt idx="9636">
                  <c:v>8.19</c:v>
                </c:pt>
                <c:pt idx="9637">
                  <c:v>8.15</c:v>
                </c:pt>
                <c:pt idx="9638">
                  <c:v>8.4</c:v>
                </c:pt>
                <c:pt idx="9639">
                  <c:v>8.56</c:v>
                </c:pt>
                <c:pt idx="9642">
                  <c:v>8.92</c:v>
                </c:pt>
                <c:pt idx="9643">
                  <c:v>8.73</c:v>
                </c:pt>
                <c:pt idx="9644">
                  <c:v>8.67</c:v>
                </c:pt>
                <c:pt idx="9645">
                  <c:v>8.9600000000000009</c:v>
                </c:pt>
                <c:pt idx="9646">
                  <c:v>9.34</c:v>
                </c:pt>
                <c:pt idx="9649">
                  <c:v>9.26</c:v>
                </c:pt>
                <c:pt idx="9650">
                  <c:v>9.11</c:v>
                </c:pt>
                <c:pt idx="9651">
                  <c:v>9.0299999999999994</c:v>
                </c:pt>
                <c:pt idx="9652">
                  <c:v>9.18</c:v>
                </c:pt>
                <c:pt idx="9653">
                  <c:v>9.39</c:v>
                </c:pt>
                <c:pt idx="9656">
                  <c:v>9.44</c:v>
                </c:pt>
                <c:pt idx="9657">
                  <c:v>10.38</c:v>
                </c:pt>
                <c:pt idx="9658">
                  <c:v>10.039999999999999</c:v>
                </c:pt>
                <c:pt idx="9659">
                  <c:v>10.39</c:v>
                </c:pt>
                <c:pt idx="9660">
                  <c:v>9.93</c:v>
                </c:pt>
                <c:pt idx="9663">
                  <c:v>9.92</c:v>
                </c:pt>
                <c:pt idx="9664">
                  <c:v>9.94</c:v>
                </c:pt>
                <c:pt idx="9665">
                  <c:v>10.050000000000001</c:v>
                </c:pt>
                <c:pt idx="9666">
                  <c:v>10.35</c:v>
                </c:pt>
                <c:pt idx="9667">
                  <c:v>11.15</c:v>
                </c:pt>
                <c:pt idx="9671">
                  <c:v>11.22</c:v>
                </c:pt>
                <c:pt idx="9672">
                  <c:v>11.23</c:v>
                </c:pt>
                <c:pt idx="9673">
                  <c:v>10.48</c:v>
                </c:pt>
                <c:pt idx="9674">
                  <c:v>10.85</c:v>
                </c:pt>
                <c:pt idx="9677">
                  <c:v>10.78</c:v>
                </c:pt>
                <c:pt idx="9678">
                  <c:v>11.13</c:v>
                </c:pt>
                <c:pt idx="9679">
                  <c:v>11.31</c:v>
                </c:pt>
                <c:pt idx="9680">
                  <c:v>11.44</c:v>
                </c:pt>
                <c:pt idx="9681">
                  <c:v>11.19</c:v>
                </c:pt>
                <c:pt idx="9684">
                  <c:v>10.76</c:v>
                </c:pt>
                <c:pt idx="9685">
                  <c:v>10.63</c:v>
                </c:pt>
                <c:pt idx="9686">
                  <c:v>11.01</c:v>
                </c:pt>
                <c:pt idx="9687">
                  <c:v>11.04</c:v>
                </c:pt>
                <c:pt idx="9688">
                  <c:v>10.41</c:v>
                </c:pt>
                <c:pt idx="9691">
                  <c:v>10.5</c:v>
                </c:pt>
                <c:pt idx="9692">
                  <c:v>10.29</c:v>
                </c:pt>
                <c:pt idx="9693">
                  <c:v>10.32</c:v>
                </c:pt>
                <c:pt idx="9694">
                  <c:v>10.199999999999999</c:v>
                </c:pt>
                <c:pt idx="9695">
                  <c:v>10.11</c:v>
                </c:pt>
                <c:pt idx="9698">
                  <c:v>10.32</c:v>
                </c:pt>
                <c:pt idx="9699">
                  <c:v>10.06</c:v>
                </c:pt>
                <c:pt idx="9700">
                  <c:v>10.24</c:v>
                </c:pt>
                <c:pt idx="9701">
                  <c:v>10.16</c:v>
                </c:pt>
                <c:pt idx="9702">
                  <c:v>10.130000000000001</c:v>
                </c:pt>
                <c:pt idx="9705">
                  <c:v>10.029999999999999</c:v>
                </c:pt>
                <c:pt idx="9706">
                  <c:v>10.050000000000001</c:v>
                </c:pt>
                <c:pt idx="9707">
                  <c:v>10.08</c:v>
                </c:pt>
                <c:pt idx="9708">
                  <c:v>9.81</c:v>
                </c:pt>
                <c:pt idx="9709">
                  <c:v>9.9600000000000009</c:v>
                </c:pt>
                <c:pt idx="9712">
                  <c:v>9.9600000000000009</c:v>
                </c:pt>
                <c:pt idx="9713">
                  <c:v>9.8800000000000008</c:v>
                </c:pt>
                <c:pt idx="9714">
                  <c:v>9.91</c:v>
                </c:pt>
                <c:pt idx="9715">
                  <c:v>9.91</c:v>
                </c:pt>
                <c:pt idx="9716">
                  <c:v>9.7899999999999991</c:v>
                </c:pt>
                <c:pt idx="9719">
                  <c:v>9.83</c:v>
                </c:pt>
                <c:pt idx="9720">
                  <c:v>9.7799999999999994</c:v>
                </c:pt>
                <c:pt idx="9721">
                  <c:v>9.7200000000000006</c:v>
                </c:pt>
                <c:pt idx="9723">
                  <c:v>9.74</c:v>
                </c:pt>
                <c:pt idx="9726">
                  <c:v>9.77</c:v>
                </c:pt>
                <c:pt idx="9727">
                  <c:v>9.91</c:v>
                </c:pt>
                <c:pt idx="9728">
                  <c:v>10.17</c:v>
                </c:pt>
                <c:pt idx="9729">
                  <c:v>10.32</c:v>
                </c:pt>
                <c:pt idx="9730">
                  <c:v>10.07</c:v>
                </c:pt>
                <c:pt idx="9733">
                  <c:v>10.210000000000001</c:v>
                </c:pt>
                <c:pt idx="9734">
                  <c:v>10.39</c:v>
                </c:pt>
                <c:pt idx="9735">
                  <c:v>10.31</c:v>
                </c:pt>
                <c:pt idx="9736">
                  <c:v>10.43</c:v>
                </c:pt>
                <c:pt idx="9737">
                  <c:v>10.35</c:v>
                </c:pt>
                <c:pt idx="9740">
                  <c:v>10.35</c:v>
                </c:pt>
                <c:pt idx="9741">
                  <c:v>10.34</c:v>
                </c:pt>
                <c:pt idx="9742">
                  <c:v>10.48</c:v>
                </c:pt>
                <c:pt idx="9743">
                  <c:v>10.54</c:v>
                </c:pt>
                <c:pt idx="9744">
                  <c:v>10.56</c:v>
                </c:pt>
                <c:pt idx="9747">
                  <c:v>10.5</c:v>
                </c:pt>
                <c:pt idx="9748">
                  <c:v>10.35</c:v>
                </c:pt>
                <c:pt idx="9749">
                  <c:v>10.32</c:v>
                </c:pt>
                <c:pt idx="9750">
                  <c:v>10.19</c:v>
                </c:pt>
                <c:pt idx="9751">
                  <c:v>10.38</c:v>
                </c:pt>
                <c:pt idx="9754">
                  <c:v>10.39</c:v>
                </c:pt>
                <c:pt idx="9755">
                  <c:v>10.36</c:v>
                </c:pt>
                <c:pt idx="9756">
                  <c:v>10.31</c:v>
                </c:pt>
                <c:pt idx="9757">
                  <c:v>10.09</c:v>
                </c:pt>
                <c:pt idx="9758">
                  <c:v>9.77</c:v>
                </c:pt>
                <c:pt idx="9761">
                  <c:v>9.91</c:v>
                </c:pt>
                <c:pt idx="9762">
                  <c:v>9.83</c:v>
                </c:pt>
                <c:pt idx="9763">
                  <c:v>9.7799999999999994</c:v>
                </c:pt>
                <c:pt idx="9764">
                  <c:v>9.74</c:v>
                </c:pt>
                <c:pt idx="9765">
                  <c:v>9.34</c:v>
                </c:pt>
                <c:pt idx="9768">
                  <c:v>9.51</c:v>
                </c:pt>
                <c:pt idx="9769">
                  <c:v>9.17</c:v>
                </c:pt>
                <c:pt idx="9770">
                  <c:v>9.1999999999999993</c:v>
                </c:pt>
                <c:pt idx="9771">
                  <c:v>9.32</c:v>
                </c:pt>
                <c:pt idx="9772">
                  <c:v>9.24</c:v>
                </c:pt>
                <c:pt idx="9775">
                  <c:v>9.2100000000000009</c:v>
                </c:pt>
                <c:pt idx="9776">
                  <c:v>9.23</c:v>
                </c:pt>
                <c:pt idx="9777">
                  <c:v>9.31</c:v>
                </c:pt>
                <c:pt idx="9778">
                  <c:v>9.08</c:v>
                </c:pt>
                <c:pt idx="9779">
                  <c:v>8.81</c:v>
                </c:pt>
                <c:pt idx="9782">
                  <c:v>8.85</c:v>
                </c:pt>
                <c:pt idx="9783">
                  <c:v>8.32</c:v>
                </c:pt>
                <c:pt idx="9784">
                  <c:v>8.31</c:v>
                </c:pt>
                <c:pt idx="9785">
                  <c:v>8.43</c:v>
                </c:pt>
                <c:pt idx="9786">
                  <c:v>8.34</c:v>
                </c:pt>
                <c:pt idx="9789">
                  <c:v>8.3699999999999992</c:v>
                </c:pt>
                <c:pt idx="9790">
                  <c:v>8.33</c:v>
                </c:pt>
                <c:pt idx="9791">
                  <c:v>8.49</c:v>
                </c:pt>
                <c:pt idx="9792">
                  <c:v>8.5299999999999994</c:v>
                </c:pt>
                <c:pt idx="9793">
                  <c:v>8.56</c:v>
                </c:pt>
                <c:pt idx="9797">
                  <c:v>8.56</c:v>
                </c:pt>
                <c:pt idx="9798">
                  <c:v>8.42</c:v>
                </c:pt>
                <c:pt idx="9799">
                  <c:v>8.19</c:v>
                </c:pt>
                <c:pt idx="9800">
                  <c:v>8.0500000000000007</c:v>
                </c:pt>
                <c:pt idx="9803">
                  <c:v>7.91</c:v>
                </c:pt>
                <c:pt idx="9804">
                  <c:v>7.99</c:v>
                </c:pt>
                <c:pt idx="9805">
                  <c:v>7.98</c:v>
                </c:pt>
                <c:pt idx="9806">
                  <c:v>7.98</c:v>
                </c:pt>
                <c:pt idx="9807">
                  <c:v>8.08</c:v>
                </c:pt>
                <c:pt idx="9810">
                  <c:v>8.16</c:v>
                </c:pt>
                <c:pt idx="9811">
                  <c:v>8.34</c:v>
                </c:pt>
                <c:pt idx="9812">
                  <c:v>8.52</c:v>
                </c:pt>
                <c:pt idx="9813">
                  <c:v>8.52</c:v>
                </c:pt>
                <c:pt idx="9814">
                  <c:v>8.4600000000000009</c:v>
                </c:pt>
                <c:pt idx="9817">
                  <c:v>8.49</c:v>
                </c:pt>
                <c:pt idx="9818">
                  <c:v>8.5</c:v>
                </c:pt>
                <c:pt idx="9819">
                  <c:v>8.5500000000000007</c:v>
                </c:pt>
                <c:pt idx="9820">
                  <c:v>8.57</c:v>
                </c:pt>
                <c:pt idx="9821">
                  <c:v>8.77</c:v>
                </c:pt>
                <c:pt idx="9824">
                  <c:v>8.6999999999999993</c:v>
                </c:pt>
                <c:pt idx="9825">
                  <c:v>8.76</c:v>
                </c:pt>
                <c:pt idx="9826">
                  <c:v>8.7899999999999991</c:v>
                </c:pt>
                <c:pt idx="9827">
                  <c:v>8.81</c:v>
                </c:pt>
                <c:pt idx="9828">
                  <c:v>8.76</c:v>
                </c:pt>
                <c:pt idx="9831">
                  <c:v>8.66</c:v>
                </c:pt>
                <c:pt idx="9832">
                  <c:v>8.73</c:v>
                </c:pt>
                <c:pt idx="9833">
                  <c:v>8.77</c:v>
                </c:pt>
                <c:pt idx="9834">
                  <c:v>8.86</c:v>
                </c:pt>
                <c:pt idx="9835">
                  <c:v>8.86</c:v>
                </c:pt>
                <c:pt idx="9838">
                  <c:v>8.84</c:v>
                </c:pt>
                <c:pt idx="9839">
                  <c:v>8.7799999999999994</c:v>
                </c:pt>
                <c:pt idx="9840">
                  <c:v>8.73</c:v>
                </c:pt>
                <c:pt idx="9841">
                  <c:v>8.6999999999999993</c:v>
                </c:pt>
                <c:pt idx="9842">
                  <c:v>8.7799999999999994</c:v>
                </c:pt>
                <c:pt idx="9845">
                  <c:v>8.8000000000000007</c:v>
                </c:pt>
                <c:pt idx="9846">
                  <c:v>8.8000000000000007</c:v>
                </c:pt>
                <c:pt idx="9847">
                  <c:v>8.67</c:v>
                </c:pt>
                <c:pt idx="9848">
                  <c:v>8.76</c:v>
                </c:pt>
                <c:pt idx="9849">
                  <c:v>8.57</c:v>
                </c:pt>
                <c:pt idx="9852">
                  <c:v>8.36</c:v>
                </c:pt>
                <c:pt idx="9853">
                  <c:v>8.34</c:v>
                </c:pt>
                <c:pt idx="9856">
                  <c:v>8.4</c:v>
                </c:pt>
                <c:pt idx="9859">
                  <c:v>8.39</c:v>
                </c:pt>
                <c:pt idx="9860">
                  <c:v>8.41</c:v>
                </c:pt>
                <c:pt idx="9862">
                  <c:v>8.2799999999999994</c:v>
                </c:pt>
                <c:pt idx="9863">
                  <c:v>8.18</c:v>
                </c:pt>
                <c:pt idx="9867">
                  <c:v>8.11</c:v>
                </c:pt>
                <c:pt idx="9868">
                  <c:v>7.64</c:v>
                </c:pt>
                <c:pt idx="9869">
                  <c:v>7.73</c:v>
                </c:pt>
                <c:pt idx="9870">
                  <c:v>7.68</c:v>
                </c:pt>
                <c:pt idx="9873">
                  <c:v>7.72</c:v>
                </c:pt>
                <c:pt idx="9874">
                  <c:v>7.79</c:v>
                </c:pt>
                <c:pt idx="9875">
                  <c:v>7.8</c:v>
                </c:pt>
                <c:pt idx="9876">
                  <c:v>7.95</c:v>
                </c:pt>
                <c:pt idx="9877">
                  <c:v>8.0399999999999991</c:v>
                </c:pt>
                <c:pt idx="9880">
                  <c:v>8.08</c:v>
                </c:pt>
                <c:pt idx="9881">
                  <c:v>8.1199999999999992</c:v>
                </c:pt>
                <c:pt idx="9882">
                  <c:v>8.26</c:v>
                </c:pt>
                <c:pt idx="9883">
                  <c:v>8.34</c:v>
                </c:pt>
                <c:pt idx="9884">
                  <c:v>8.5</c:v>
                </c:pt>
                <c:pt idx="9887">
                  <c:v>8.82</c:v>
                </c:pt>
                <c:pt idx="9888">
                  <c:v>8.6300000000000008</c:v>
                </c:pt>
                <c:pt idx="9889">
                  <c:v>8.7100000000000009</c:v>
                </c:pt>
                <c:pt idx="9890">
                  <c:v>8.7899999999999991</c:v>
                </c:pt>
                <c:pt idx="9891">
                  <c:v>8.68</c:v>
                </c:pt>
                <c:pt idx="9894">
                  <c:v>8.6199999999999992</c:v>
                </c:pt>
                <c:pt idx="9895">
                  <c:v>8.4600000000000009</c:v>
                </c:pt>
                <c:pt idx="9896">
                  <c:v>8.24</c:v>
                </c:pt>
                <c:pt idx="9897">
                  <c:v>7.98</c:v>
                </c:pt>
                <c:pt idx="9898">
                  <c:v>7.97</c:v>
                </c:pt>
                <c:pt idx="9901">
                  <c:v>7.82</c:v>
                </c:pt>
                <c:pt idx="9902">
                  <c:v>7.6</c:v>
                </c:pt>
                <c:pt idx="9903">
                  <c:v>7.57</c:v>
                </c:pt>
                <c:pt idx="9904">
                  <c:v>7.57</c:v>
                </c:pt>
                <c:pt idx="9905">
                  <c:v>7.68</c:v>
                </c:pt>
                <c:pt idx="9908">
                  <c:v>7.55</c:v>
                </c:pt>
                <c:pt idx="9909">
                  <c:v>7.59</c:v>
                </c:pt>
                <c:pt idx="9910">
                  <c:v>7.59</c:v>
                </c:pt>
                <c:pt idx="9911">
                  <c:v>7.61</c:v>
                </c:pt>
                <c:pt idx="9912">
                  <c:v>7.64</c:v>
                </c:pt>
                <c:pt idx="9915">
                  <c:v>7.59</c:v>
                </c:pt>
                <c:pt idx="9916">
                  <c:v>7.49</c:v>
                </c:pt>
                <c:pt idx="9917">
                  <c:v>7.24</c:v>
                </c:pt>
                <c:pt idx="9918">
                  <c:v>7.23</c:v>
                </c:pt>
                <c:pt idx="9919">
                  <c:v>6.89</c:v>
                </c:pt>
                <c:pt idx="9923">
                  <c:v>6.99</c:v>
                </c:pt>
                <c:pt idx="9924">
                  <c:v>6.86</c:v>
                </c:pt>
                <c:pt idx="9925">
                  <c:v>6.64</c:v>
                </c:pt>
                <c:pt idx="9926">
                  <c:v>6.98</c:v>
                </c:pt>
                <c:pt idx="9929">
                  <c:v>6.82</c:v>
                </c:pt>
                <c:pt idx="9930">
                  <c:v>6.99</c:v>
                </c:pt>
                <c:pt idx="9931">
                  <c:v>7.11</c:v>
                </c:pt>
                <c:pt idx="9932">
                  <c:v>7.22</c:v>
                </c:pt>
                <c:pt idx="9933">
                  <c:v>7.29</c:v>
                </c:pt>
                <c:pt idx="9936">
                  <c:v>7.09</c:v>
                </c:pt>
                <c:pt idx="9937">
                  <c:v>6.83</c:v>
                </c:pt>
                <c:pt idx="9938">
                  <c:v>6.77</c:v>
                </c:pt>
                <c:pt idx="9939">
                  <c:v>6.99</c:v>
                </c:pt>
                <c:pt idx="9940">
                  <c:v>6.97</c:v>
                </c:pt>
                <c:pt idx="9943">
                  <c:v>6.81</c:v>
                </c:pt>
                <c:pt idx="9945">
                  <c:v>6.89</c:v>
                </c:pt>
                <c:pt idx="9946">
                  <c:v>6.91</c:v>
                </c:pt>
                <c:pt idx="9947">
                  <c:v>6.65</c:v>
                </c:pt>
                <c:pt idx="9950">
                  <c:v>6.61</c:v>
                </c:pt>
                <c:pt idx="9951">
                  <c:v>6.49</c:v>
                </c:pt>
                <c:pt idx="9952">
                  <c:v>6.29</c:v>
                </c:pt>
                <c:pt idx="9953">
                  <c:v>6.16</c:v>
                </c:pt>
                <c:pt idx="9954">
                  <c:v>6.18</c:v>
                </c:pt>
                <c:pt idx="9957">
                  <c:v>6.22</c:v>
                </c:pt>
                <c:pt idx="9958">
                  <c:v>6.18</c:v>
                </c:pt>
                <c:pt idx="9959">
                  <c:v>6.1</c:v>
                </c:pt>
                <c:pt idx="9960">
                  <c:v>5.89</c:v>
                </c:pt>
                <c:pt idx="9961">
                  <c:v>6.25</c:v>
                </c:pt>
                <c:pt idx="9964">
                  <c:v>6.4</c:v>
                </c:pt>
                <c:pt idx="9965">
                  <c:v>6.23</c:v>
                </c:pt>
                <c:pt idx="9966">
                  <c:v>6.24</c:v>
                </c:pt>
                <c:pt idx="9967">
                  <c:v>6.04</c:v>
                </c:pt>
                <c:pt idx="9972">
                  <c:v>5.98</c:v>
                </c:pt>
                <c:pt idx="9973">
                  <c:v>6.02</c:v>
                </c:pt>
                <c:pt idx="9974">
                  <c:v>6.14</c:v>
                </c:pt>
                <c:pt idx="9975">
                  <c:v>6.3</c:v>
                </c:pt>
                <c:pt idx="9978">
                  <c:v>6.42</c:v>
                </c:pt>
                <c:pt idx="9979">
                  <c:v>6.27</c:v>
                </c:pt>
                <c:pt idx="9980">
                  <c:v>6.22</c:v>
                </c:pt>
                <c:pt idx="9982">
                  <c:v>6.15</c:v>
                </c:pt>
                <c:pt idx="9985">
                  <c:v>6.15</c:v>
                </c:pt>
                <c:pt idx="9986">
                  <c:v>6.15</c:v>
                </c:pt>
                <c:pt idx="9987">
                  <c:v>6.16</c:v>
                </c:pt>
                <c:pt idx="9988">
                  <c:v>6.14</c:v>
                </c:pt>
                <c:pt idx="9989">
                  <c:v>6.07</c:v>
                </c:pt>
                <c:pt idx="9992">
                  <c:v>6.22</c:v>
                </c:pt>
                <c:pt idx="9993">
                  <c:v>6.47</c:v>
                </c:pt>
                <c:pt idx="9994">
                  <c:v>6.32</c:v>
                </c:pt>
                <c:pt idx="9995">
                  <c:v>6.4</c:v>
                </c:pt>
                <c:pt idx="9996">
                  <c:v>6.9</c:v>
                </c:pt>
                <c:pt idx="9999">
                  <c:v>6.88</c:v>
                </c:pt>
                <c:pt idx="10000">
                  <c:v>6.8</c:v>
                </c:pt>
                <c:pt idx="10001">
                  <c:v>6.76</c:v>
                </c:pt>
                <c:pt idx="10002">
                  <c:v>6.55</c:v>
                </c:pt>
                <c:pt idx="10003">
                  <c:v>6.51</c:v>
                </c:pt>
                <c:pt idx="10006">
                  <c:v>6.24</c:v>
                </c:pt>
                <c:pt idx="10007">
                  <c:v>6.24</c:v>
                </c:pt>
                <c:pt idx="10008">
                  <c:v>6.34</c:v>
                </c:pt>
                <c:pt idx="10009">
                  <c:v>6.32</c:v>
                </c:pt>
                <c:pt idx="10010">
                  <c:v>6.27</c:v>
                </c:pt>
                <c:pt idx="10013">
                  <c:v>6.29</c:v>
                </c:pt>
                <c:pt idx="10014">
                  <c:v>6.2</c:v>
                </c:pt>
                <c:pt idx="10015">
                  <c:v>6.47</c:v>
                </c:pt>
                <c:pt idx="10016">
                  <c:v>6.31</c:v>
                </c:pt>
                <c:pt idx="10017">
                  <c:v>5.95</c:v>
                </c:pt>
                <c:pt idx="10021">
                  <c:v>5.54</c:v>
                </c:pt>
                <c:pt idx="10022">
                  <c:v>5.58</c:v>
                </c:pt>
                <c:pt idx="10023">
                  <c:v>5.73</c:v>
                </c:pt>
                <c:pt idx="10024">
                  <c:v>5.73</c:v>
                </c:pt>
                <c:pt idx="10027">
                  <c:v>5.81</c:v>
                </c:pt>
                <c:pt idx="10028">
                  <c:v>5.93</c:v>
                </c:pt>
                <c:pt idx="10029">
                  <c:v>5.88</c:v>
                </c:pt>
                <c:pt idx="10030">
                  <c:v>5.85</c:v>
                </c:pt>
                <c:pt idx="10031">
                  <c:v>5.96</c:v>
                </c:pt>
                <c:pt idx="10034">
                  <c:v>5.97</c:v>
                </c:pt>
                <c:pt idx="10035">
                  <c:v>5.84</c:v>
                </c:pt>
                <c:pt idx="10036">
                  <c:v>5.89</c:v>
                </c:pt>
                <c:pt idx="10037">
                  <c:v>5.86</c:v>
                </c:pt>
                <c:pt idx="10038">
                  <c:v>5.94</c:v>
                </c:pt>
                <c:pt idx="10041">
                  <c:v>5.96</c:v>
                </c:pt>
                <c:pt idx="10042">
                  <c:v>5.96</c:v>
                </c:pt>
                <c:pt idx="10043">
                  <c:v>5.93</c:v>
                </c:pt>
                <c:pt idx="10044">
                  <c:v>6.03</c:v>
                </c:pt>
                <c:pt idx="10045">
                  <c:v>5.99</c:v>
                </c:pt>
                <c:pt idx="10048">
                  <c:v>5.95</c:v>
                </c:pt>
                <c:pt idx="10049">
                  <c:v>5.99</c:v>
                </c:pt>
                <c:pt idx="10050">
                  <c:v>6.09</c:v>
                </c:pt>
                <c:pt idx="10051">
                  <c:v>6.27</c:v>
                </c:pt>
                <c:pt idx="10052">
                  <c:v>6.28</c:v>
                </c:pt>
                <c:pt idx="10055">
                  <c:v>6.26</c:v>
                </c:pt>
                <c:pt idx="10056">
                  <c:v>6.29</c:v>
                </c:pt>
                <c:pt idx="10057">
                  <c:v>6.25</c:v>
                </c:pt>
                <c:pt idx="10058">
                  <c:v>6.21</c:v>
                </c:pt>
                <c:pt idx="10059">
                  <c:v>6.29</c:v>
                </c:pt>
                <c:pt idx="10062">
                  <c:v>6.27</c:v>
                </c:pt>
                <c:pt idx="10063">
                  <c:v>6.27</c:v>
                </c:pt>
                <c:pt idx="10064">
                  <c:v>6.31</c:v>
                </c:pt>
                <c:pt idx="10065">
                  <c:v>6.13</c:v>
                </c:pt>
                <c:pt idx="10066">
                  <c:v>6</c:v>
                </c:pt>
                <c:pt idx="10069">
                  <c:v>5.81</c:v>
                </c:pt>
                <c:pt idx="10070">
                  <c:v>5.85</c:v>
                </c:pt>
                <c:pt idx="10071">
                  <c:v>5.84</c:v>
                </c:pt>
                <c:pt idx="10072">
                  <c:v>5.97</c:v>
                </c:pt>
                <c:pt idx="10073">
                  <c:v>6.14</c:v>
                </c:pt>
                <c:pt idx="10076">
                  <c:v>6.12</c:v>
                </c:pt>
                <c:pt idx="10077">
                  <c:v>6.37</c:v>
                </c:pt>
                <c:pt idx="10078">
                  <c:v>6.43</c:v>
                </c:pt>
                <c:pt idx="10079">
                  <c:v>6.47</c:v>
                </c:pt>
                <c:pt idx="10080">
                  <c:v>6.56</c:v>
                </c:pt>
                <c:pt idx="10083">
                  <c:v>6.44</c:v>
                </c:pt>
                <c:pt idx="10084">
                  <c:v>6.38</c:v>
                </c:pt>
                <c:pt idx="10085">
                  <c:v>6.35</c:v>
                </c:pt>
                <c:pt idx="10086">
                  <c:v>6.31</c:v>
                </c:pt>
                <c:pt idx="10090">
                  <c:v>5.94</c:v>
                </c:pt>
                <c:pt idx="10091">
                  <c:v>5.94</c:v>
                </c:pt>
                <c:pt idx="10092">
                  <c:v>5.84</c:v>
                </c:pt>
                <c:pt idx="10093">
                  <c:v>5.83</c:v>
                </c:pt>
                <c:pt idx="10094">
                  <c:v>5.93</c:v>
                </c:pt>
                <c:pt idx="10097">
                  <c:v>5.75</c:v>
                </c:pt>
                <c:pt idx="10098">
                  <c:v>5.7</c:v>
                </c:pt>
                <c:pt idx="10099">
                  <c:v>5.6</c:v>
                </c:pt>
                <c:pt idx="10100">
                  <c:v>5.81</c:v>
                </c:pt>
                <c:pt idx="10101">
                  <c:v>5.89</c:v>
                </c:pt>
                <c:pt idx="10104">
                  <c:v>5.82</c:v>
                </c:pt>
                <c:pt idx="10105">
                  <c:v>5.78</c:v>
                </c:pt>
                <c:pt idx="10106">
                  <c:v>5.88</c:v>
                </c:pt>
                <c:pt idx="10107">
                  <c:v>5.84</c:v>
                </c:pt>
                <c:pt idx="10108">
                  <c:v>5.61</c:v>
                </c:pt>
                <c:pt idx="10111">
                  <c:v>5.61</c:v>
                </c:pt>
                <c:pt idx="10112">
                  <c:v>5.61</c:v>
                </c:pt>
                <c:pt idx="10113">
                  <c:v>5.69</c:v>
                </c:pt>
                <c:pt idx="10114">
                  <c:v>5.64</c:v>
                </c:pt>
                <c:pt idx="10115">
                  <c:v>5.69</c:v>
                </c:pt>
                <c:pt idx="10118">
                  <c:v>5.72</c:v>
                </c:pt>
                <c:pt idx="10119">
                  <c:v>5.76</c:v>
                </c:pt>
                <c:pt idx="10120">
                  <c:v>5.81</c:v>
                </c:pt>
                <c:pt idx="10121">
                  <c:v>5.83</c:v>
                </c:pt>
                <c:pt idx="10122">
                  <c:v>5.82</c:v>
                </c:pt>
                <c:pt idx="10125">
                  <c:v>5.83</c:v>
                </c:pt>
                <c:pt idx="10126">
                  <c:v>6.02</c:v>
                </c:pt>
                <c:pt idx="10127">
                  <c:v>6.17</c:v>
                </c:pt>
                <c:pt idx="10128">
                  <c:v>6.11</c:v>
                </c:pt>
                <c:pt idx="10129">
                  <c:v>6.13</c:v>
                </c:pt>
                <c:pt idx="10132">
                  <c:v>6.39</c:v>
                </c:pt>
                <c:pt idx="10133">
                  <c:v>6.85</c:v>
                </c:pt>
                <c:pt idx="10134">
                  <c:v>6.54</c:v>
                </c:pt>
                <c:pt idx="10135">
                  <c:v>6.62</c:v>
                </c:pt>
                <c:pt idx="10136">
                  <c:v>6.44</c:v>
                </c:pt>
                <c:pt idx="10139">
                  <c:v>6.37</c:v>
                </c:pt>
                <c:pt idx="10140">
                  <c:v>6.61</c:v>
                </c:pt>
                <c:pt idx="10141">
                  <c:v>6.67</c:v>
                </c:pt>
                <c:pt idx="10142">
                  <c:v>6.63</c:v>
                </c:pt>
                <c:pt idx="10143">
                  <c:v>6.64</c:v>
                </c:pt>
                <c:pt idx="10146">
                  <c:v>6.66</c:v>
                </c:pt>
                <c:pt idx="10147">
                  <c:v>7.02</c:v>
                </c:pt>
                <c:pt idx="10148">
                  <c:v>7.44</c:v>
                </c:pt>
                <c:pt idx="10149">
                  <c:v>9.1199999999999992</c:v>
                </c:pt>
                <c:pt idx="10150">
                  <c:v>8.1</c:v>
                </c:pt>
                <c:pt idx="10153">
                  <c:v>7.91</c:v>
                </c:pt>
                <c:pt idx="10154">
                  <c:v>7.93</c:v>
                </c:pt>
                <c:pt idx="10155">
                  <c:v>7.22</c:v>
                </c:pt>
                <c:pt idx="10156">
                  <c:v>7.42</c:v>
                </c:pt>
                <c:pt idx="10157">
                  <c:v>7.32</c:v>
                </c:pt>
                <c:pt idx="10160">
                  <c:v>7.34</c:v>
                </c:pt>
                <c:pt idx="10162">
                  <c:v>7.55</c:v>
                </c:pt>
                <c:pt idx="10163">
                  <c:v>8.15</c:v>
                </c:pt>
                <c:pt idx="10164">
                  <c:v>8</c:v>
                </c:pt>
                <c:pt idx="10167">
                  <c:v>8.17</c:v>
                </c:pt>
                <c:pt idx="10168">
                  <c:v>8.0399999999999991</c:v>
                </c:pt>
                <c:pt idx="10169">
                  <c:v>7.99</c:v>
                </c:pt>
                <c:pt idx="10170">
                  <c:v>7.9</c:v>
                </c:pt>
                <c:pt idx="10171">
                  <c:v>7.99</c:v>
                </c:pt>
                <c:pt idx="10174">
                  <c:v>7.98</c:v>
                </c:pt>
                <c:pt idx="10175">
                  <c:v>8.01</c:v>
                </c:pt>
                <c:pt idx="10176">
                  <c:v>7.91</c:v>
                </c:pt>
                <c:pt idx="10177">
                  <c:v>8.08</c:v>
                </c:pt>
                <c:pt idx="10178">
                  <c:v>8.02</c:v>
                </c:pt>
                <c:pt idx="10181">
                  <c:v>8.07</c:v>
                </c:pt>
                <c:pt idx="10182">
                  <c:v>8.27</c:v>
                </c:pt>
                <c:pt idx="10183">
                  <c:v>8.34</c:v>
                </c:pt>
                <c:pt idx="10184">
                  <c:v>8.27</c:v>
                </c:pt>
                <c:pt idx="10185">
                  <c:v>8.1999999999999993</c:v>
                </c:pt>
                <c:pt idx="10188">
                  <c:v>7.93</c:v>
                </c:pt>
                <c:pt idx="10189">
                  <c:v>7.91</c:v>
                </c:pt>
                <c:pt idx="10190">
                  <c:v>8.15</c:v>
                </c:pt>
                <c:pt idx="10191">
                  <c:v>8.44</c:v>
                </c:pt>
                <c:pt idx="10192">
                  <c:v>8.41</c:v>
                </c:pt>
                <c:pt idx="10195">
                  <c:v>8.0399999999999991</c:v>
                </c:pt>
                <c:pt idx="10196">
                  <c:v>7.82</c:v>
                </c:pt>
                <c:pt idx="10197">
                  <c:v>7.79</c:v>
                </c:pt>
                <c:pt idx="10198">
                  <c:v>7.71</c:v>
                </c:pt>
                <c:pt idx="10199">
                  <c:v>7.24</c:v>
                </c:pt>
                <c:pt idx="10202">
                  <c:v>7.24</c:v>
                </c:pt>
                <c:pt idx="10203">
                  <c:v>7.63</c:v>
                </c:pt>
                <c:pt idx="10204">
                  <c:v>8.68</c:v>
                </c:pt>
                <c:pt idx="10205">
                  <c:v>8.58</c:v>
                </c:pt>
                <c:pt idx="10206">
                  <c:v>8.92</c:v>
                </c:pt>
                <c:pt idx="10209">
                  <c:v>9.06</c:v>
                </c:pt>
                <c:pt idx="10210">
                  <c:v>9.01</c:v>
                </c:pt>
                <c:pt idx="10211">
                  <c:v>9.1300000000000008</c:v>
                </c:pt>
                <c:pt idx="10212">
                  <c:v>8.4</c:v>
                </c:pt>
                <c:pt idx="10213">
                  <c:v>8.35</c:v>
                </c:pt>
                <c:pt idx="10216">
                  <c:v>8.23</c:v>
                </c:pt>
                <c:pt idx="10217">
                  <c:v>8.39</c:v>
                </c:pt>
                <c:pt idx="10218">
                  <c:v>8.44</c:v>
                </c:pt>
                <c:pt idx="10223">
                  <c:v>8.99</c:v>
                </c:pt>
                <c:pt idx="10224">
                  <c:v>9.61</c:v>
                </c:pt>
                <c:pt idx="10225">
                  <c:v>9.61</c:v>
                </c:pt>
                <c:pt idx="10227">
                  <c:v>9.5</c:v>
                </c:pt>
                <c:pt idx="10230">
                  <c:v>9.36</c:v>
                </c:pt>
                <c:pt idx="10232">
                  <c:v>10.11</c:v>
                </c:pt>
                <c:pt idx="10233">
                  <c:v>10.47</c:v>
                </c:pt>
                <c:pt idx="10234">
                  <c:v>10.01</c:v>
                </c:pt>
                <c:pt idx="10237">
                  <c:v>9.4700000000000006</c:v>
                </c:pt>
                <c:pt idx="10238">
                  <c:v>9.2799999999999994</c:v>
                </c:pt>
                <c:pt idx="10239">
                  <c:v>9.24</c:v>
                </c:pt>
                <c:pt idx="10240">
                  <c:v>8.65</c:v>
                </c:pt>
                <c:pt idx="10241">
                  <c:v>9.41</c:v>
                </c:pt>
                <c:pt idx="10244">
                  <c:v>9.15</c:v>
                </c:pt>
                <c:pt idx="10245">
                  <c:v>9.49</c:v>
                </c:pt>
                <c:pt idx="10246">
                  <c:v>9.3800000000000008</c:v>
                </c:pt>
                <c:pt idx="10247">
                  <c:v>9</c:v>
                </c:pt>
                <c:pt idx="10248">
                  <c:v>8.42</c:v>
                </c:pt>
                <c:pt idx="10251">
                  <c:v>8.9700000000000006</c:v>
                </c:pt>
                <c:pt idx="10252">
                  <c:v>9.3800000000000008</c:v>
                </c:pt>
                <c:pt idx="10253">
                  <c:v>9.5</c:v>
                </c:pt>
                <c:pt idx="10254">
                  <c:v>11.05</c:v>
                </c:pt>
                <c:pt idx="10255">
                  <c:v>9.83</c:v>
                </c:pt>
                <c:pt idx="10258">
                  <c:v>10.79</c:v>
                </c:pt>
                <c:pt idx="10259">
                  <c:v>10.050000000000001</c:v>
                </c:pt>
                <c:pt idx="10260">
                  <c:v>9.4499999999999993</c:v>
                </c:pt>
                <c:pt idx="10261">
                  <c:v>10.16</c:v>
                </c:pt>
                <c:pt idx="10262">
                  <c:v>9.9</c:v>
                </c:pt>
                <c:pt idx="10265">
                  <c:v>10.23</c:v>
                </c:pt>
                <c:pt idx="10266">
                  <c:v>10.25</c:v>
                </c:pt>
                <c:pt idx="10267">
                  <c:v>10.039999999999999</c:v>
                </c:pt>
                <c:pt idx="10268">
                  <c:v>10.41</c:v>
                </c:pt>
                <c:pt idx="10269">
                  <c:v>9.16</c:v>
                </c:pt>
                <c:pt idx="10272">
                  <c:v>9.2799999999999994</c:v>
                </c:pt>
                <c:pt idx="10273">
                  <c:v>9.98</c:v>
                </c:pt>
                <c:pt idx="10274">
                  <c:v>9.84</c:v>
                </c:pt>
                <c:pt idx="10275">
                  <c:v>9.6999999999999993</c:v>
                </c:pt>
                <c:pt idx="10276">
                  <c:v>9.6999999999999993</c:v>
                </c:pt>
                <c:pt idx="10280">
                  <c:v>8.94</c:v>
                </c:pt>
                <c:pt idx="10281">
                  <c:v>8.64</c:v>
                </c:pt>
                <c:pt idx="10282">
                  <c:v>8.9</c:v>
                </c:pt>
                <c:pt idx="10283">
                  <c:v>9.24</c:v>
                </c:pt>
                <c:pt idx="10286">
                  <c:v>9.56</c:v>
                </c:pt>
                <c:pt idx="10287">
                  <c:v>9.65</c:v>
                </c:pt>
                <c:pt idx="10288">
                  <c:v>9.51</c:v>
                </c:pt>
                <c:pt idx="10289">
                  <c:v>9.59</c:v>
                </c:pt>
                <c:pt idx="10290">
                  <c:v>9.4</c:v>
                </c:pt>
                <c:pt idx="10293">
                  <c:v>9.84</c:v>
                </c:pt>
                <c:pt idx="10294">
                  <c:v>9.94</c:v>
                </c:pt>
                <c:pt idx="10295">
                  <c:v>10.51</c:v>
                </c:pt>
                <c:pt idx="10296">
                  <c:v>10.48</c:v>
                </c:pt>
                <c:pt idx="10297">
                  <c:v>10.58</c:v>
                </c:pt>
                <c:pt idx="10300">
                  <c:v>10.72</c:v>
                </c:pt>
                <c:pt idx="10301">
                  <c:v>10.47</c:v>
                </c:pt>
                <c:pt idx="10302">
                  <c:v>10.7</c:v>
                </c:pt>
                <c:pt idx="10303">
                  <c:v>11.39</c:v>
                </c:pt>
                <c:pt idx="10304">
                  <c:v>11.98</c:v>
                </c:pt>
                <c:pt idx="10307">
                  <c:v>11.36</c:v>
                </c:pt>
                <c:pt idx="10308">
                  <c:v>11.28</c:v>
                </c:pt>
                <c:pt idx="10310">
                  <c:v>10.71</c:v>
                </c:pt>
                <c:pt idx="10311">
                  <c:v>11.09</c:v>
                </c:pt>
                <c:pt idx="10314">
                  <c:v>11.06</c:v>
                </c:pt>
                <c:pt idx="10315">
                  <c:v>11.13</c:v>
                </c:pt>
                <c:pt idx="10316">
                  <c:v>11.47</c:v>
                </c:pt>
                <c:pt idx="10317">
                  <c:v>11.63</c:v>
                </c:pt>
                <c:pt idx="10318">
                  <c:v>11.92</c:v>
                </c:pt>
                <c:pt idx="10321">
                  <c:v>11.72</c:v>
                </c:pt>
                <c:pt idx="10322">
                  <c:v>11.87</c:v>
                </c:pt>
                <c:pt idx="10323">
                  <c:v>11.6</c:v>
                </c:pt>
                <c:pt idx="10324">
                  <c:v>11.47</c:v>
                </c:pt>
                <c:pt idx="10329">
                  <c:v>11.42</c:v>
                </c:pt>
                <c:pt idx="10330">
                  <c:v>11.73</c:v>
                </c:pt>
                <c:pt idx="10331">
                  <c:v>12.03</c:v>
                </c:pt>
                <c:pt idx="10332">
                  <c:v>12.79</c:v>
                </c:pt>
                <c:pt idx="10335">
                  <c:v>12.77</c:v>
                </c:pt>
                <c:pt idx="10336">
                  <c:v>12.9</c:v>
                </c:pt>
                <c:pt idx="10337">
                  <c:v>13.45</c:v>
                </c:pt>
                <c:pt idx="10338">
                  <c:v>12.67</c:v>
                </c:pt>
                <c:pt idx="10339">
                  <c:v>12.24</c:v>
                </c:pt>
                <c:pt idx="10342">
                  <c:v>12.61</c:v>
                </c:pt>
                <c:pt idx="10343">
                  <c:v>11.53</c:v>
                </c:pt>
                <c:pt idx="10344">
                  <c:v>11.03</c:v>
                </c:pt>
                <c:pt idx="10345">
                  <c:v>11.07</c:v>
                </c:pt>
                <c:pt idx="10349">
                  <c:v>10.7</c:v>
                </c:pt>
                <c:pt idx="10350">
                  <c:v>10.5</c:v>
                </c:pt>
                <c:pt idx="10351">
                  <c:v>10.87</c:v>
                </c:pt>
                <c:pt idx="10352">
                  <c:v>11.13</c:v>
                </c:pt>
                <c:pt idx="10353">
                  <c:v>10.89</c:v>
                </c:pt>
                <c:pt idx="10356">
                  <c:v>10.69</c:v>
                </c:pt>
                <c:pt idx="10357">
                  <c:v>10.89</c:v>
                </c:pt>
                <c:pt idx="10358">
                  <c:v>10.82</c:v>
                </c:pt>
                <c:pt idx="10359">
                  <c:v>10.56</c:v>
                </c:pt>
                <c:pt idx="10360">
                  <c:v>10.63</c:v>
                </c:pt>
                <c:pt idx="10363">
                  <c:v>10.32</c:v>
                </c:pt>
                <c:pt idx="10364">
                  <c:v>11.37</c:v>
                </c:pt>
                <c:pt idx="10365">
                  <c:v>11.08</c:v>
                </c:pt>
                <c:pt idx="10366">
                  <c:v>10.92</c:v>
                </c:pt>
                <c:pt idx="10367">
                  <c:v>11.3</c:v>
                </c:pt>
                <c:pt idx="10370">
                  <c:v>11.25</c:v>
                </c:pt>
                <c:pt idx="10371">
                  <c:v>11.46</c:v>
                </c:pt>
                <c:pt idx="10372">
                  <c:v>11.66</c:v>
                </c:pt>
                <c:pt idx="10373">
                  <c:v>10.98</c:v>
                </c:pt>
                <c:pt idx="10374">
                  <c:v>10.89</c:v>
                </c:pt>
                <c:pt idx="10378">
                  <c:v>11.16</c:v>
                </c:pt>
                <c:pt idx="10379">
                  <c:v>11.07</c:v>
                </c:pt>
                <c:pt idx="10380">
                  <c:v>10.47</c:v>
                </c:pt>
                <c:pt idx="10381">
                  <c:v>10.65</c:v>
                </c:pt>
                <c:pt idx="10384">
                  <c:v>11.03</c:v>
                </c:pt>
                <c:pt idx="10385">
                  <c:v>11.3</c:v>
                </c:pt>
                <c:pt idx="10386">
                  <c:v>11.53</c:v>
                </c:pt>
                <c:pt idx="10387">
                  <c:v>11.43</c:v>
                </c:pt>
                <c:pt idx="10388">
                  <c:v>11.16</c:v>
                </c:pt>
                <c:pt idx="10391">
                  <c:v>12.18</c:v>
                </c:pt>
                <c:pt idx="10392">
                  <c:v>12.34</c:v>
                </c:pt>
                <c:pt idx="10393">
                  <c:v>12.65</c:v>
                </c:pt>
                <c:pt idx="10394">
                  <c:v>12.6</c:v>
                </c:pt>
                <c:pt idx="10395">
                  <c:v>12.54</c:v>
                </c:pt>
                <c:pt idx="10398">
                  <c:v>12.33</c:v>
                </c:pt>
                <c:pt idx="10399">
                  <c:v>11.1</c:v>
                </c:pt>
                <c:pt idx="10400">
                  <c:v>10.29</c:v>
                </c:pt>
                <c:pt idx="10401">
                  <c:v>10.5</c:v>
                </c:pt>
                <c:pt idx="10402">
                  <c:v>10.8</c:v>
                </c:pt>
                <c:pt idx="10440">
                  <c:v>11.88</c:v>
                </c:pt>
                <c:pt idx="10441">
                  <c:v>11.81</c:v>
                </c:pt>
                <c:pt idx="10442">
                  <c:v>11.51</c:v>
                </c:pt>
                <c:pt idx="10443">
                  <c:v>11.81</c:v>
                </c:pt>
                <c:pt idx="10444">
                  <c:v>11.82</c:v>
                </c:pt>
                <c:pt idx="10447">
                  <c:v>11.75</c:v>
                </c:pt>
                <c:pt idx="10448">
                  <c:v>10.74</c:v>
                </c:pt>
                <c:pt idx="10449">
                  <c:v>10.57</c:v>
                </c:pt>
                <c:pt idx="10450">
                  <c:v>10.34</c:v>
                </c:pt>
                <c:pt idx="10451">
                  <c:v>9.83</c:v>
                </c:pt>
                <c:pt idx="10454">
                  <c:v>9.07</c:v>
                </c:pt>
                <c:pt idx="10455">
                  <c:v>9.1999999999999993</c:v>
                </c:pt>
                <c:pt idx="10456">
                  <c:v>9.35</c:v>
                </c:pt>
                <c:pt idx="10457">
                  <c:v>9.31</c:v>
                </c:pt>
                <c:pt idx="10458">
                  <c:v>10.01</c:v>
                </c:pt>
                <c:pt idx="10461">
                  <c:v>9.7100000000000009</c:v>
                </c:pt>
                <c:pt idx="10462">
                  <c:v>9.9</c:v>
                </c:pt>
                <c:pt idx="10463">
                  <c:v>9.41</c:v>
                </c:pt>
                <c:pt idx="10464">
                  <c:v>9.07</c:v>
                </c:pt>
                <c:pt idx="10465">
                  <c:v>9.15</c:v>
                </c:pt>
                <c:pt idx="10468">
                  <c:v>9.18</c:v>
                </c:pt>
                <c:pt idx="10469">
                  <c:v>9.18</c:v>
                </c:pt>
                <c:pt idx="10470">
                  <c:v>9.18</c:v>
                </c:pt>
                <c:pt idx="10471">
                  <c:v>9.2200000000000006</c:v>
                </c:pt>
                <c:pt idx="10472">
                  <c:v>9</c:v>
                </c:pt>
                <c:pt idx="10475">
                  <c:v>8.8699999999999992</c:v>
                </c:pt>
                <c:pt idx="10476">
                  <c:v>8.8800000000000008</c:v>
                </c:pt>
                <c:pt idx="10477">
                  <c:v>8.52</c:v>
                </c:pt>
                <c:pt idx="10478">
                  <c:v>8.4499999999999993</c:v>
                </c:pt>
                <c:pt idx="10479">
                  <c:v>8.56</c:v>
                </c:pt>
                <c:pt idx="10482">
                  <c:v>8.5399999999999991</c:v>
                </c:pt>
                <c:pt idx="10483">
                  <c:v>8.6300000000000008</c:v>
                </c:pt>
                <c:pt idx="10484">
                  <c:v>8.49</c:v>
                </c:pt>
                <c:pt idx="10485">
                  <c:v>8.33</c:v>
                </c:pt>
                <c:pt idx="10486">
                  <c:v>8.1999999999999993</c:v>
                </c:pt>
                <c:pt idx="10489">
                  <c:v>8.18</c:v>
                </c:pt>
                <c:pt idx="10490">
                  <c:v>8.01</c:v>
                </c:pt>
                <c:pt idx="10491">
                  <c:v>8.19</c:v>
                </c:pt>
                <c:pt idx="10492">
                  <c:v>8.2899999999999991</c:v>
                </c:pt>
                <c:pt idx="10493">
                  <c:v>8.49</c:v>
                </c:pt>
                <c:pt idx="10496">
                  <c:v>8.25</c:v>
                </c:pt>
                <c:pt idx="10497">
                  <c:v>8.18</c:v>
                </c:pt>
                <c:pt idx="10498">
                  <c:v>8.2899999999999991</c:v>
                </c:pt>
                <c:pt idx="10499">
                  <c:v>8.25</c:v>
                </c:pt>
                <c:pt idx="10500">
                  <c:v>8.01</c:v>
                </c:pt>
                <c:pt idx="10503">
                  <c:v>7.97</c:v>
                </c:pt>
                <c:pt idx="10504">
                  <c:v>7.84</c:v>
                </c:pt>
                <c:pt idx="10505">
                  <c:v>7.78</c:v>
                </c:pt>
                <c:pt idx="10506">
                  <c:v>7.74</c:v>
                </c:pt>
                <c:pt idx="10507">
                  <c:v>7.83</c:v>
                </c:pt>
                <c:pt idx="10510">
                  <c:v>7.72</c:v>
                </c:pt>
                <c:pt idx="10511">
                  <c:v>7.93</c:v>
                </c:pt>
                <c:pt idx="10512">
                  <c:v>7.95</c:v>
                </c:pt>
                <c:pt idx="10513">
                  <c:v>7.89</c:v>
                </c:pt>
                <c:pt idx="10514">
                  <c:v>7.87</c:v>
                </c:pt>
                <c:pt idx="10517">
                  <c:v>7.59</c:v>
                </c:pt>
                <c:pt idx="10518">
                  <c:v>7.57</c:v>
                </c:pt>
                <c:pt idx="10519">
                  <c:v>7.61</c:v>
                </c:pt>
                <c:pt idx="10520">
                  <c:v>7.71</c:v>
                </c:pt>
                <c:pt idx="10521">
                  <c:v>7.61</c:v>
                </c:pt>
                <c:pt idx="10524">
                  <c:v>7.67</c:v>
                </c:pt>
                <c:pt idx="10525">
                  <c:v>7.76</c:v>
                </c:pt>
                <c:pt idx="10527">
                  <c:v>7.86</c:v>
                </c:pt>
                <c:pt idx="10528">
                  <c:v>7.88</c:v>
                </c:pt>
                <c:pt idx="10531">
                  <c:v>7.95</c:v>
                </c:pt>
                <c:pt idx="10532">
                  <c:v>7.83</c:v>
                </c:pt>
                <c:pt idx="10533">
                  <c:v>7.77</c:v>
                </c:pt>
                <c:pt idx="10534">
                  <c:v>7.82</c:v>
                </c:pt>
                <c:pt idx="10535">
                  <c:v>7.76</c:v>
                </c:pt>
                <c:pt idx="10538">
                  <c:v>7.72</c:v>
                </c:pt>
                <c:pt idx="10539">
                  <c:v>7.78</c:v>
                </c:pt>
                <c:pt idx="10540">
                  <c:v>7.52</c:v>
                </c:pt>
                <c:pt idx="10541">
                  <c:v>7.51</c:v>
                </c:pt>
                <c:pt idx="10542">
                  <c:v>7.24</c:v>
                </c:pt>
                <c:pt idx="10545">
                  <c:v>7.15</c:v>
                </c:pt>
                <c:pt idx="10546">
                  <c:v>6.96</c:v>
                </c:pt>
                <c:pt idx="10547">
                  <c:v>6.89</c:v>
                </c:pt>
                <c:pt idx="10548">
                  <c:v>7.03</c:v>
                </c:pt>
                <c:pt idx="10549">
                  <c:v>7.05</c:v>
                </c:pt>
                <c:pt idx="10552">
                  <c:v>7.11</c:v>
                </c:pt>
                <c:pt idx="10553">
                  <c:v>7.34</c:v>
                </c:pt>
                <c:pt idx="10554">
                  <c:v>7.33</c:v>
                </c:pt>
                <c:pt idx="10555">
                  <c:v>7.34</c:v>
                </c:pt>
                <c:pt idx="10556">
                  <c:v>7.1</c:v>
                </c:pt>
                <c:pt idx="10559">
                  <c:v>7.44</c:v>
                </c:pt>
                <c:pt idx="10560">
                  <c:v>7.56</c:v>
                </c:pt>
                <c:pt idx="10561">
                  <c:v>7.75</c:v>
                </c:pt>
                <c:pt idx="10562">
                  <c:v>7.56</c:v>
                </c:pt>
                <c:pt idx="10563">
                  <c:v>7.8</c:v>
                </c:pt>
                <c:pt idx="10566">
                  <c:v>8.02</c:v>
                </c:pt>
                <c:pt idx="10567">
                  <c:v>8.59</c:v>
                </c:pt>
                <c:pt idx="10568">
                  <c:v>8.3000000000000007</c:v>
                </c:pt>
                <c:pt idx="10569">
                  <c:v>8.4</c:v>
                </c:pt>
                <c:pt idx="10570">
                  <c:v>8.61</c:v>
                </c:pt>
                <c:pt idx="10573">
                  <c:v>8.6</c:v>
                </c:pt>
                <c:pt idx="10574">
                  <c:v>8.81</c:v>
                </c:pt>
                <c:pt idx="10575">
                  <c:v>8.51</c:v>
                </c:pt>
                <c:pt idx="10576">
                  <c:v>8.1199999999999992</c:v>
                </c:pt>
                <c:pt idx="10577">
                  <c:v>7.95</c:v>
                </c:pt>
                <c:pt idx="10580">
                  <c:v>8.2200000000000006</c:v>
                </c:pt>
                <c:pt idx="10581">
                  <c:v>8.2200000000000006</c:v>
                </c:pt>
                <c:pt idx="10582">
                  <c:v>8.32</c:v>
                </c:pt>
                <c:pt idx="10583">
                  <c:v>8.32</c:v>
                </c:pt>
                <c:pt idx="10587">
                  <c:v>8.23</c:v>
                </c:pt>
                <c:pt idx="10588">
                  <c:v>8.23</c:v>
                </c:pt>
                <c:pt idx="10589">
                  <c:v>8.24</c:v>
                </c:pt>
                <c:pt idx="10590">
                  <c:v>8.24</c:v>
                </c:pt>
                <c:pt idx="10594">
                  <c:v>8.09</c:v>
                </c:pt>
                <c:pt idx="10595">
                  <c:v>8.23</c:v>
                </c:pt>
                <c:pt idx="10597">
                  <c:v>8.73</c:v>
                </c:pt>
                <c:pt idx="10598">
                  <c:v>8.75</c:v>
                </c:pt>
                <c:pt idx="10601">
                  <c:v>8.4499999999999993</c:v>
                </c:pt>
                <c:pt idx="10602">
                  <c:v>8.5299999999999994</c:v>
                </c:pt>
                <c:pt idx="10603">
                  <c:v>8.57</c:v>
                </c:pt>
                <c:pt idx="10604">
                  <c:v>8.6300000000000008</c:v>
                </c:pt>
                <c:pt idx="10605">
                  <c:v>8.81</c:v>
                </c:pt>
                <c:pt idx="10608">
                  <c:v>9.1199999999999992</c:v>
                </c:pt>
                <c:pt idx="10609">
                  <c:v>9.31</c:v>
                </c:pt>
                <c:pt idx="10610">
                  <c:v>9.69</c:v>
                </c:pt>
                <c:pt idx="10611">
                  <c:v>10.25</c:v>
                </c:pt>
                <c:pt idx="10612">
                  <c:v>9.69</c:v>
                </c:pt>
                <c:pt idx="10615">
                  <c:v>9.4</c:v>
                </c:pt>
                <c:pt idx="10616">
                  <c:v>9.48</c:v>
                </c:pt>
                <c:pt idx="10617">
                  <c:v>9.61</c:v>
                </c:pt>
                <c:pt idx="10618">
                  <c:v>9.5</c:v>
                </c:pt>
                <c:pt idx="10619">
                  <c:v>9.6199999999999992</c:v>
                </c:pt>
                <c:pt idx="10622">
                  <c:v>9.4700000000000006</c:v>
                </c:pt>
                <c:pt idx="10623">
                  <c:v>9.36</c:v>
                </c:pt>
                <c:pt idx="10624">
                  <c:v>9.41</c:v>
                </c:pt>
                <c:pt idx="10625">
                  <c:v>9.42</c:v>
                </c:pt>
                <c:pt idx="10626">
                  <c:v>9.58</c:v>
                </c:pt>
                <c:pt idx="10629">
                  <c:v>9.9</c:v>
                </c:pt>
                <c:pt idx="10630">
                  <c:v>10.69</c:v>
                </c:pt>
                <c:pt idx="10631">
                  <c:v>11.12</c:v>
                </c:pt>
                <c:pt idx="10632">
                  <c:v>10.95</c:v>
                </c:pt>
                <c:pt idx="10633">
                  <c:v>10.89</c:v>
                </c:pt>
                <c:pt idx="10636">
                  <c:v>11.11</c:v>
                </c:pt>
                <c:pt idx="10637">
                  <c:v>10.95</c:v>
                </c:pt>
                <c:pt idx="10638">
                  <c:v>10.88</c:v>
                </c:pt>
                <c:pt idx="10639">
                  <c:v>10.9</c:v>
                </c:pt>
                <c:pt idx="10640">
                  <c:v>10.63</c:v>
                </c:pt>
                <c:pt idx="10643">
                  <c:v>10.66</c:v>
                </c:pt>
                <c:pt idx="10644">
                  <c:v>10.61</c:v>
                </c:pt>
                <c:pt idx="10645">
                  <c:v>10.61</c:v>
                </c:pt>
                <c:pt idx="10646">
                  <c:v>10.67</c:v>
                </c:pt>
                <c:pt idx="10647">
                  <c:v>10.44</c:v>
                </c:pt>
                <c:pt idx="10650">
                  <c:v>10.27</c:v>
                </c:pt>
                <c:pt idx="10651">
                  <c:v>10.16</c:v>
                </c:pt>
                <c:pt idx="10652">
                  <c:v>9.94</c:v>
                </c:pt>
                <c:pt idx="10653">
                  <c:v>9.7799999999999994</c:v>
                </c:pt>
                <c:pt idx="10654">
                  <c:v>9.73</c:v>
                </c:pt>
                <c:pt idx="10657">
                  <c:v>9.77</c:v>
                </c:pt>
                <c:pt idx="10658">
                  <c:v>9.44</c:v>
                </c:pt>
                <c:pt idx="10659">
                  <c:v>9.4700000000000006</c:v>
                </c:pt>
                <c:pt idx="10660">
                  <c:v>9.3699999999999992</c:v>
                </c:pt>
                <c:pt idx="10661">
                  <c:v>8.91</c:v>
                </c:pt>
                <c:pt idx="10665">
                  <c:v>8.7200000000000006</c:v>
                </c:pt>
                <c:pt idx="10666">
                  <c:v>8.77</c:v>
                </c:pt>
                <c:pt idx="10667">
                  <c:v>8.85</c:v>
                </c:pt>
                <c:pt idx="10668">
                  <c:v>8.6</c:v>
                </c:pt>
                <c:pt idx="10671">
                  <c:v>8.56</c:v>
                </c:pt>
                <c:pt idx="10672">
                  <c:v>8.73</c:v>
                </c:pt>
                <c:pt idx="10673">
                  <c:v>8.8000000000000007</c:v>
                </c:pt>
                <c:pt idx="10674">
                  <c:v>8.8000000000000007</c:v>
                </c:pt>
                <c:pt idx="10678">
                  <c:v>8.8000000000000007</c:v>
                </c:pt>
                <c:pt idx="10679">
                  <c:v>8.74</c:v>
                </c:pt>
                <c:pt idx="10680">
                  <c:v>8.7899999999999991</c:v>
                </c:pt>
                <c:pt idx="10681">
                  <c:v>8.74</c:v>
                </c:pt>
                <c:pt idx="10682">
                  <c:v>8.65</c:v>
                </c:pt>
                <c:pt idx="10685">
                  <c:v>8.89</c:v>
                </c:pt>
                <c:pt idx="10686">
                  <c:v>9.0500000000000007</c:v>
                </c:pt>
                <c:pt idx="10687">
                  <c:v>9.25</c:v>
                </c:pt>
                <c:pt idx="10688">
                  <c:v>9.1999999999999993</c:v>
                </c:pt>
                <c:pt idx="10689">
                  <c:v>9.07</c:v>
                </c:pt>
                <c:pt idx="10692">
                  <c:v>8.98</c:v>
                </c:pt>
                <c:pt idx="10693">
                  <c:v>8.9600000000000009</c:v>
                </c:pt>
                <c:pt idx="10694">
                  <c:v>9.27</c:v>
                </c:pt>
                <c:pt idx="10695">
                  <c:v>9.3699999999999992</c:v>
                </c:pt>
                <c:pt idx="10696">
                  <c:v>9.32</c:v>
                </c:pt>
                <c:pt idx="10699">
                  <c:v>9.07</c:v>
                </c:pt>
                <c:pt idx="10700">
                  <c:v>9.1199999999999992</c:v>
                </c:pt>
                <c:pt idx="10701">
                  <c:v>9.3000000000000007</c:v>
                </c:pt>
                <c:pt idx="10702">
                  <c:v>9.26</c:v>
                </c:pt>
                <c:pt idx="10703">
                  <c:v>8.6199999999999992</c:v>
                </c:pt>
                <c:pt idx="10706">
                  <c:v>8.5500000000000007</c:v>
                </c:pt>
                <c:pt idx="10707">
                  <c:v>8.6300000000000008</c:v>
                </c:pt>
                <c:pt idx="10708">
                  <c:v>9.0299999999999994</c:v>
                </c:pt>
                <c:pt idx="10709">
                  <c:v>8.98</c:v>
                </c:pt>
                <c:pt idx="10715">
                  <c:v>8.73</c:v>
                </c:pt>
                <c:pt idx="10716">
                  <c:v>8.6300000000000008</c:v>
                </c:pt>
                <c:pt idx="10717">
                  <c:v>8.5</c:v>
                </c:pt>
                <c:pt idx="10720">
                  <c:v>8.4</c:v>
                </c:pt>
                <c:pt idx="10721">
                  <c:v>7.76</c:v>
                </c:pt>
                <c:pt idx="10722">
                  <c:v>7.75</c:v>
                </c:pt>
                <c:pt idx="10723">
                  <c:v>7.45</c:v>
                </c:pt>
                <c:pt idx="10724">
                  <c:v>7.45</c:v>
                </c:pt>
                <c:pt idx="10727">
                  <c:v>7.5</c:v>
                </c:pt>
                <c:pt idx="10728">
                  <c:v>7.4</c:v>
                </c:pt>
                <c:pt idx="10729">
                  <c:v>7.37</c:v>
                </c:pt>
                <c:pt idx="10730">
                  <c:v>7.5</c:v>
                </c:pt>
                <c:pt idx="10731">
                  <c:v>7.55</c:v>
                </c:pt>
                <c:pt idx="10734">
                  <c:v>7.32</c:v>
                </c:pt>
                <c:pt idx="10735">
                  <c:v>7.29</c:v>
                </c:pt>
                <c:pt idx="10736">
                  <c:v>7.13</c:v>
                </c:pt>
                <c:pt idx="10737">
                  <c:v>7.24</c:v>
                </c:pt>
                <c:pt idx="10738">
                  <c:v>7.28</c:v>
                </c:pt>
                <c:pt idx="10741">
                  <c:v>7.29</c:v>
                </c:pt>
                <c:pt idx="10742">
                  <c:v>7.34</c:v>
                </c:pt>
                <c:pt idx="10743">
                  <c:v>7.37</c:v>
                </c:pt>
                <c:pt idx="10744">
                  <c:v>7.33</c:v>
                </c:pt>
                <c:pt idx="10745">
                  <c:v>7.32</c:v>
                </c:pt>
                <c:pt idx="10748">
                  <c:v>7.39</c:v>
                </c:pt>
                <c:pt idx="10749">
                  <c:v>7.48</c:v>
                </c:pt>
                <c:pt idx="10750">
                  <c:v>7.44</c:v>
                </c:pt>
                <c:pt idx="10751">
                  <c:v>7.4</c:v>
                </c:pt>
                <c:pt idx="10752">
                  <c:v>7.4</c:v>
                </c:pt>
                <c:pt idx="10755">
                  <c:v>7.75</c:v>
                </c:pt>
                <c:pt idx="10756">
                  <c:v>8.02</c:v>
                </c:pt>
                <c:pt idx="10757">
                  <c:v>8.19</c:v>
                </c:pt>
                <c:pt idx="10758">
                  <c:v>8.32</c:v>
                </c:pt>
                <c:pt idx="10759">
                  <c:v>8.24</c:v>
                </c:pt>
                <c:pt idx="10763">
                  <c:v>7.95</c:v>
                </c:pt>
                <c:pt idx="10764">
                  <c:v>7.84</c:v>
                </c:pt>
                <c:pt idx="10765">
                  <c:v>7.9</c:v>
                </c:pt>
                <c:pt idx="10766">
                  <c:v>8.82</c:v>
                </c:pt>
                <c:pt idx="10769">
                  <c:v>8.7200000000000006</c:v>
                </c:pt>
                <c:pt idx="10770">
                  <c:v>8.6999999999999993</c:v>
                </c:pt>
                <c:pt idx="10771">
                  <c:v>8.5299999999999994</c:v>
                </c:pt>
                <c:pt idx="10772">
                  <c:v>8.24</c:v>
                </c:pt>
                <c:pt idx="10773">
                  <c:v>8.18</c:v>
                </c:pt>
                <c:pt idx="10776">
                  <c:v>8.02</c:v>
                </c:pt>
                <c:pt idx="10777">
                  <c:v>8.06</c:v>
                </c:pt>
                <c:pt idx="10778">
                  <c:v>7.98</c:v>
                </c:pt>
                <c:pt idx="10779">
                  <c:v>7.95</c:v>
                </c:pt>
                <c:pt idx="10780">
                  <c:v>7.94</c:v>
                </c:pt>
                <c:pt idx="10783">
                  <c:v>7.94</c:v>
                </c:pt>
                <c:pt idx="10784">
                  <c:v>7.79</c:v>
                </c:pt>
                <c:pt idx="10785">
                  <c:v>7.8</c:v>
                </c:pt>
                <c:pt idx="10786">
                  <c:v>7.82</c:v>
                </c:pt>
                <c:pt idx="10787">
                  <c:v>7.77</c:v>
                </c:pt>
                <c:pt idx="10790">
                  <c:v>7.77</c:v>
                </c:pt>
                <c:pt idx="10791">
                  <c:v>7.98</c:v>
                </c:pt>
                <c:pt idx="10792">
                  <c:v>7.98</c:v>
                </c:pt>
                <c:pt idx="10793">
                  <c:v>8.0500000000000007</c:v>
                </c:pt>
                <c:pt idx="10794">
                  <c:v>8.0299999999999994</c:v>
                </c:pt>
                <c:pt idx="10797">
                  <c:v>8.06</c:v>
                </c:pt>
                <c:pt idx="10798">
                  <c:v>8.16</c:v>
                </c:pt>
                <c:pt idx="10799">
                  <c:v>8.1300000000000008</c:v>
                </c:pt>
                <c:pt idx="10800">
                  <c:v>8.16</c:v>
                </c:pt>
                <c:pt idx="10801">
                  <c:v>8.16</c:v>
                </c:pt>
                <c:pt idx="10804">
                  <c:v>8.23</c:v>
                </c:pt>
                <c:pt idx="10805">
                  <c:v>8.26</c:v>
                </c:pt>
                <c:pt idx="10806">
                  <c:v>8.3800000000000008</c:v>
                </c:pt>
                <c:pt idx="10807">
                  <c:v>8.41</c:v>
                </c:pt>
                <c:pt idx="10808">
                  <c:v>8.39</c:v>
                </c:pt>
                <c:pt idx="10811">
                  <c:v>8.35</c:v>
                </c:pt>
                <c:pt idx="10812">
                  <c:v>8.35</c:v>
                </c:pt>
                <c:pt idx="10813">
                  <c:v>8.27</c:v>
                </c:pt>
                <c:pt idx="10814">
                  <c:v>8.1999999999999993</c:v>
                </c:pt>
                <c:pt idx="10815">
                  <c:v>8.19</c:v>
                </c:pt>
                <c:pt idx="10819">
                  <c:v>8.11</c:v>
                </c:pt>
                <c:pt idx="10820">
                  <c:v>8.11</c:v>
                </c:pt>
                <c:pt idx="10821">
                  <c:v>8.06</c:v>
                </c:pt>
                <c:pt idx="10822">
                  <c:v>8.06</c:v>
                </c:pt>
                <c:pt idx="10825">
                  <c:v>8.1199999999999992</c:v>
                </c:pt>
                <c:pt idx="10826">
                  <c:v>8.1199999999999992</c:v>
                </c:pt>
                <c:pt idx="10827">
                  <c:v>8.11</c:v>
                </c:pt>
                <c:pt idx="10828">
                  <c:v>8.11</c:v>
                </c:pt>
                <c:pt idx="10829">
                  <c:v>8.09</c:v>
                </c:pt>
                <c:pt idx="10832">
                  <c:v>8.09</c:v>
                </c:pt>
                <c:pt idx="10833">
                  <c:v>8.11</c:v>
                </c:pt>
                <c:pt idx="10834">
                  <c:v>8.1300000000000008</c:v>
                </c:pt>
                <c:pt idx="10835">
                  <c:v>8.16</c:v>
                </c:pt>
                <c:pt idx="10836">
                  <c:v>8.16</c:v>
                </c:pt>
                <c:pt idx="10839">
                  <c:v>8.18</c:v>
                </c:pt>
                <c:pt idx="10840">
                  <c:v>8.16</c:v>
                </c:pt>
                <c:pt idx="10841">
                  <c:v>8.19</c:v>
                </c:pt>
                <c:pt idx="10842">
                  <c:v>8.19</c:v>
                </c:pt>
                <c:pt idx="10843">
                  <c:v>8.2799999999999994</c:v>
                </c:pt>
                <c:pt idx="10846">
                  <c:v>8.36</c:v>
                </c:pt>
                <c:pt idx="10847">
                  <c:v>8.34</c:v>
                </c:pt>
                <c:pt idx="10848">
                  <c:v>8.48</c:v>
                </c:pt>
                <c:pt idx="10849">
                  <c:v>8.4499999999999993</c:v>
                </c:pt>
                <c:pt idx="10850">
                  <c:v>8.57</c:v>
                </c:pt>
                <c:pt idx="10853">
                  <c:v>8.64</c:v>
                </c:pt>
                <c:pt idx="10854">
                  <c:v>8.6199999999999992</c:v>
                </c:pt>
                <c:pt idx="10855">
                  <c:v>8.3699999999999992</c:v>
                </c:pt>
                <c:pt idx="10856">
                  <c:v>8.41</c:v>
                </c:pt>
                <c:pt idx="10857">
                  <c:v>8.39</c:v>
                </c:pt>
                <c:pt idx="10860">
                  <c:v>8.3699999999999992</c:v>
                </c:pt>
                <c:pt idx="10862">
                  <c:v>8.26</c:v>
                </c:pt>
                <c:pt idx="10863">
                  <c:v>8.25</c:v>
                </c:pt>
                <c:pt idx="10864">
                  <c:v>8.2899999999999991</c:v>
                </c:pt>
                <c:pt idx="10867">
                  <c:v>8.2899999999999991</c:v>
                </c:pt>
                <c:pt idx="10868">
                  <c:v>8.24</c:v>
                </c:pt>
                <c:pt idx="10869">
                  <c:v>8.25</c:v>
                </c:pt>
                <c:pt idx="10870">
                  <c:v>8.23</c:v>
                </c:pt>
                <c:pt idx="10871">
                  <c:v>8.2100000000000009</c:v>
                </c:pt>
                <c:pt idx="10874">
                  <c:v>8.27</c:v>
                </c:pt>
                <c:pt idx="10875">
                  <c:v>8.19</c:v>
                </c:pt>
                <c:pt idx="10876">
                  <c:v>8.25</c:v>
                </c:pt>
                <c:pt idx="10877">
                  <c:v>8.31</c:v>
                </c:pt>
                <c:pt idx="10878">
                  <c:v>8.42</c:v>
                </c:pt>
                <c:pt idx="10881">
                  <c:v>8.44</c:v>
                </c:pt>
                <c:pt idx="10882">
                  <c:v>8.4</c:v>
                </c:pt>
                <c:pt idx="10883">
                  <c:v>8.4</c:v>
                </c:pt>
                <c:pt idx="10884">
                  <c:v>8.44</c:v>
                </c:pt>
                <c:pt idx="10885">
                  <c:v>8.42</c:v>
                </c:pt>
                <c:pt idx="10888">
                  <c:v>8.4</c:v>
                </c:pt>
                <c:pt idx="10889">
                  <c:v>8.39</c:v>
                </c:pt>
                <c:pt idx="10890">
                  <c:v>8.35</c:v>
                </c:pt>
                <c:pt idx="10891">
                  <c:v>8.36</c:v>
                </c:pt>
                <c:pt idx="10895">
                  <c:v>8.3699999999999992</c:v>
                </c:pt>
                <c:pt idx="10896">
                  <c:v>8.31</c:v>
                </c:pt>
                <c:pt idx="10897">
                  <c:v>8.0500000000000007</c:v>
                </c:pt>
                <c:pt idx="10898">
                  <c:v>7.84</c:v>
                </c:pt>
                <c:pt idx="10899">
                  <c:v>7.79</c:v>
                </c:pt>
                <c:pt idx="10902">
                  <c:v>7.56</c:v>
                </c:pt>
                <c:pt idx="10903">
                  <c:v>7.32</c:v>
                </c:pt>
                <c:pt idx="10904">
                  <c:v>7.31</c:v>
                </c:pt>
                <c:pt idx="10905">
                  <c:v>7.23</c:v>
                </c:pt>
                <c:pt idx="10906">
                  <c:v>7.34</c:v>
                </c:pt>
                <c:pt idx="10909">
                  <c:v>7.38</c:v>
                </c:pt>
                <c:pt idx="10910">
                  <c:v>7.42</c:v>
                </c:pt>
                <c:pt idx="10911">
                  <c:v>7.43</c:v>
                </c:pt>
                <c:pt idx="10912">
                  <c:v>7.38</c:v>
                </c:pt>
                <c:pt idx="10913">
                  <c:v>7.14</c:v>
                </c:pt>
                <c:pt idx="10916">
                  <c:v>7.09</c:v>
                </c:pt>
                <c:pt idx="10917">
                  <c:v>6.97</c:v>
                </c:pt>
                <c:pt idx="10918">
                  <c:v>6.96</c:v>
                </c:pt>
                <c:pt idx="10919">
                  <c:v>6.98</c:v>
                </c:pt>
                <c:pt idx="10920">
                  <c:v>6.96</c:v>
                </c:pt>
                <c:pt idx="10923">
                  <c:v>6.98</c:v>
                </c:pt>
                <c:pt idx="10924">
                  <c:v>6.98</c:v>
                </c:pt>
                <c:pt idx="10925">
                  <c:v>6.93</c:v>
                </c:pt>
                <c:pt idx="10926">
                  <c:v>6.53</c:v>
                </c:pt>
                <c:pt idx="10927">
                  <c:v>6.48</c:v>
                </c:pt>
                <c:pt idx="10930">
                  <c:v>6.51</c:v>
                </c:pt>
                <c:pt idx="10931">
                  <c:v>6.48</c:v>
                </c:pt>
                <c:pt idx="10932">
                  <c:v>6.68</c:v>
                </c:pt>
                <c:pt idx="10933">
                  <c:v>6.61</c:v>
                </c:pt>
                <c:pt idx="10934">
                  <c:v>6.64</c:v>
                </c:pt>
                <c:pt idx="10937">
                  <c:v>6.74</c:v>
                </c:pt>
                <c:pt idx="10938">
                  <c:v>6.79</c:v>
                </c:pt>
                <c:pt idx="10939">
                  <c:v>6.79</c:v>
                </c:pt>
                <c:pt idx="10940">
                  <c:v>7.18</c:v>
                </c:pt>
                <c:pt idx="10941">
                  <c:v>7.34</c:v>
                </c:pt>
                <c:pt idx="10944">
                  <c:v>7.27</c:v>
                </c:pt>
                <c:pt idx="10945">
                  <c:v>7.25</c:v>
                </c:pt>
                <c:pt idx="10946">
                  <c:v>7.25</c:v>
                </c:pt>
                <c:pt idx="10947">
                  <c:v>7.22</c:v>
                </c:pt>
                <c:pt idx="10948">
                  <c:v>7.23</c:v>
                </c:pt>
                <c:pt idx="10952">
                  <c:v>7.25</c:v>
                </c:pt>
                <c:pt idx="10953">
                  <c:v>7.24</c:v>
                </c:pt>
                <c:pt idx="10954">
                  <c:v>7.2</c:v>
                </c:pt>
                <c:pt idx="10955">
                  <c:v>7.15</c:v>
                </c:pt>
                <c:pt idx="10958">
                  <c:v>7.07</c:v>
                </c:pt>
                <c:pt idx="10959">
                  <c:v>7.11</c:v>
                </c:pt>
                <c:pt idx="10960">
                  <c:v>6.94</c:v>
                </c:pt>
                <c:pt idx="10961">
                  <c:v>6.73</c:v>
                </c:pt>
                <c:pt idx="10965">
                  <c:v>6.86</c:v>
                </c:pt>
                <c:pt idx="10966">
                  <c:v>6.85</c:v>
                </c:pt>
                <c:pt idx="10967">
                  <c:v>6.96</c:v>
                </c:pt>
                <c:pt idx="10968">
                  <c:v>6.93</c:v>
                </c:pt>
                <c:pt idx="10969">
                  <c:v>6.92</c:v>
                </c:pt>
                <c:pt idx="10972">
                  <c:v>7.04</c:v>
                </c:pt>
                <c:pt idx="10973">
                  <c:v>7.04</c:v>
                </c:pt>
                <c:pt idx="10974">
                  <c:v>7.13</c:v>
                </c:pt>
                <c:pt idx="10975">
                  <c:v>7.11</c:v>
                </c:pt>
                <c:pt idx="10976">
                  <c:v>7.09</c:v>
                </c:pt>
                <c:pt idx="10979">
                  <c:v>7.07</c:v>
                </c:pt>
                <c:pt idx="10980">
                  <c:v>7.02</c:v>
                </c:pt>
                <c:pt idx="10981">
                  <c:v>6.91</c:v>
                </c:pt>
                <c:pt idx="10982">
                  <c:v>6.85</c:v>
                </c:pt>
                <c:pt idx="10983">
                  <c:v>6.99</c:v>
                </c:pt>
                <c:pt idx="10986">
                  <c:v>7.34</c:v>
                </c:pt>
                <c:pt idx="10987">
                  <c:v>7.85</c:v>
                </c:pt>
                <c:pt idx="10988">
                  <c:v>7.76</c:v>
                </c:pt>
                <c:pt idx="10989">
                  <c:v>7.55</c:v>
                </c:pt>
                <c:pt idx="10990">
                  <c:v>7.5</c:v>
                </c:pt>
                <c:pt idx="10993">
                  <c:v>7.53</c:v>
                </c:pt>
                <c:pt idx="10994">
                  <c:v>7.79</c:v>
                </c:pt>
                <c:pt idx="10995">
                  <c:v>7.73</c:v>
                </c:pt>
                <c:pt idx="10996">
                  <c:v>7.69</c:v>
                </c:pt>
                <c:pt idx="10997">
                  <c:v>7.71</c:v>
                </c:pt>
                <c:pt idx="11000">
                  <c:v>7.34</c:v>
                </c:pt>
                <c:pt idx="11001">
                  <c:v>7.45</c:v>
                </c:pt>
                <c:pt idx="11002">
                  <c:v>7.69</c:v>
                </c:pt>
                <c:pt idx="11003">
                  <c:v>7.85</c:v>
                </c:pt>
                <c:pt idx="11004">
                  <c:v>7.78</c:v>
                </c:pt>
                <c:pt idx="11007">
                  <c:v>7.71</c:v>
                </c:pt>
                <c:pt idx="11008">
                  <c:v>7.22</c:v>
                </c:pt>
                <c:pt idx="11009">
                  <c:v>7.18</c:v>
                </c:pt>
                <c:pt idx="11010">
                  <c:v>7.31</c:v>
                </c:pt>
                <c:pt idx="11011">
                  <c:v>7.12</c:v>
                </c:pt>
                <c:pt idx="11015">
                  <c:v>7.02</c:v>
                </c:pt>
                <c:pt idx="11016">
                  <c:v>6.93</c:v>
                </c:pt>
                <c:pt idx="11017">
                  <c:v>6.99</c:v>
                </c:pt>
                <c:pt idx="11018">
                  <c:v>7.03</c:v>
                </c:pt>
                <c:pt idx="11021">
                  <c:v>7.04</c:v>
                </c:pt>
                <c:pt idx="11022">
                  <c:v>7.13</c:v>
                </c:pt>
                <c:pt idx="11023">
                  <c:v>7.11</c:v>
                </c:pt>
                <c:pt idx="11024">
                  <c:v>7.14</c:v>
                </c:pt>
                <c:pt idx="11025">
                  <c:v>7.16</c:v>
                </c:pt>
                <c:pt idx="11028">
                  <c:v>7.12</c:v>
                </c:pt>
                <c:pt idx="11029">
                  <c:v>7.2</c:v>
                </c:pt>
                <c:pt idx="11030">
                  <c:v>7.31</c:v>
                </c:pt>
                <c:pt idx="11031">
                  <c:v>7.31</c:v>
                </c:pt>
                <c:pt idx="11032">
                  <c:v>7.31</c:v>
                </c:pt>
                <c:pt idx="11035">
                  <c:v>7.42</c:v>
                </c:pt>
                <c:pt idx="11036">
                  <c:v>7.42</c:v>
                </c:pt>
                <c:pt idx="11037">
                  <c:v>7.38</c:v>
                </c:pt>
                <c:pt idx="11038">
                  <c:v>7.32</c:v>
                </c:pt>
                <c:pt idx="11039">
                  <c:v>7.37</c:v>
                </c:pt>
                <c:pt idx="11042">
                  <c:v>7.27</c:v>
                </c:pt>
                <c:pt idx="11043">
                  <c:v>7.1</c:v>
                </c:pt>
                <c:pt idx="11044">
                  <c:v>7.15</c:v>
                </c:pt>
                <c:pt idx="11045">
                  <c:v>6.85</c:v>
                </c:pt>
                <c:pt idx="11046">
                  <c:v>6.88</c:v>
                </c:pt>
                <c:pt idx="11049">
                  <c:v>6.91</c:v>
                </c:pt>
                <c:pt idx="11051">
                  <c:v>7.06</c:v>
                </c:pt>
                <c:pt idx="11052">
                  <c:v>7.02</c:v>
                </c:pt>
                <c:pt idx="11053">
                  <c:v>7.05</c:v>
                </c:pt>
                <c:pt idx="11056">
                  <c:v>6.7</c:v>
                </c:pt>
                <c:pt idx="11057">
                  <c:v>6.74</c:v>
                </c:pt>
                <c:pt idx="11058">
                  <c:v>6.69</c:v>
                </c:pt>
                <c:pt idx="11059">
                  <c:v>6.61</c:v>
                </c:pt>
                <c:pt idx="11064">
                  <c:v>6.64</c:v>
                </c:pt>
                <c:pt idx="11065">
                  <c:v>6.72</c:v>
                </c:pt>
                <c:pt idx="11066">
                  <c:v>6.75</c:v>
                </c:pt>
                <c:pt idx="11067">
                  <c:v>6.61</c:v>
                </c:pt>
                <c:pt idx="11070">
                  <c:v>6.49</c:v>
                </c:pt>
                <c:pt idx="11071">
                  <c:v>6.42</c:v>
                </c:pt>
                <c:pt idx="11072">
                  <c:v>6.39</c:v>
                </c:pt>
                <c:pt idx="11073">
                  <c:v>6.44</c:v>
                </c:pt>
                <c:pt idx="11074">
                  <c:v>6.39</c:v>
                </c:pt>
                <c:pt idx="11078">
                  <c:v>6.13</c:v>
                </c:pt>
                <c:pt idx="11079">
                  <c:v>6.07</c:v>
                </c:pt>
                <c:pt idx="11080">
                  <c:v>6.02</c:v>
                </c:pt>
                <c:pt idx="11081">
                  <c:v>5.92</c:v>
                </c:pt>
                <c:pt idx="11084">
                  <c:v>5.68</c:v>
                </c:pt>
                <c:pt idx="11085">
                  <c:v>5.68</c:v>
                </c:pt>
                <c:pt idx="11086">
                  <c:v>5.65</c:v>
                </c:pt>
                <c:pt idx="11087">
                  <c:v>5.61</c:v>
                </c:pt>
                <c:pt idx="11088">
                  <c:v>5.67</c:v>
                </c:pt>
                <c:pt idx="11091">
                  <c:v>5.69</c:v>
                </c:pt>
                <c:pt idx="11092">
                  <c:v>5.69</c:v>
                </c:pt>
                <c:pt idx="11093">
                  <c:v>5.71</c:v>
                </c:pt>
                <c:pt idx="11094">
                  <c:v>5.76</c:v>
                </c:pt>
                <c:pt idx="11095">
                  <c:v>5.8</c:v>
                </c:pt>
                <c:pt idx="11098">
                  <c:v>5.75</c:v>
                </c:pt>
                <c:pt idx="11099">
                  <c:v>5.84</c:v>
                </c:pt>
                <c:pt idx="11100">
                  <c:v>5.93</c:v>
                </c:pt>
                <c:pt idx="11101">
                  <c:v>6.21</c:v>
                </c:pt>
                <c:pt idx="11102">
                  <c:v>6</c:v>
                </c:pt>
                <c:pt idx="11105">
                  <c:v>6</c:v>
                </c:pt>
                <c:pt idx="11106">
                  <c:v>5.94</c:v>
                </c:pt>
                <c:pt idx="11107">
                  <c:v>6.1</c:v>
                </c:pt>
                <c:pt idx="11108">
                  <c:v>6.14</c:v>
                </c:pt>
                <c:pt idx="11109">
                  <c:v>6.11</c:v>
                </c:pt>
                <c:pt idx="11113">
                  <c:v>6.09</c:v>
                </c:pt>
                <c:pt idx="11114">
                  <c:v>6.1</c:v>
                </c:pt>
                <c:pt idx="11115">
                  <c:v>6.08</c:v>
                </c:pt>
                <c:pt idx="11116">
                  <c:v>6.05</c:v>
                </c:pt>
                <c:pt idx="11119">
                  <c:v>5.94</c:v>
                </c:pt>
                <c:pt idx="11120">
                  <c:v>5.82</c:v>
                </c:pt>
                <c:pt idx="11121">
                  <c:v>5.84</c:v>
                </c:pt>
                <c:pt idx="11122">
                  <c:v>5.86</c:v>
                </c:pt>
                <c:pt idx="11123">
                  <c:v>5.74</c:v>
                </c:pt>
                <c:pt idx="11126">
                  <c:v>5.71</c:v>
                </c:pt>
                <c:pt idx="11127">
                  <c:v>5.65</c:v>
                </c:pt>
                <c:pt idx="11128">
                  <c:v>5.52</c:v>
                </c:pt>
                <c:pt idx="11129">
                  <c:v>5.57</c:v>
                </c:pt>
                <c:pt idx="11130">
                  <c:v>5.52</c:v>
                </c:pt>
                <c:pt idx="11133">
                  <c:v>5.4</c:v>
                </c:pt>
                <c:pt idx="11134">
                  <c:v>5.48</c:v>
                </c:pt>
                <c:pt idx="11135">
                  <c:v>5.53</c:v>
                </c:pt>
                <c:pt idx="11136">
                  <c:v>5.46</c:v>
                </c:pt>
                <c:pt idx="11137">
                  <c:v>5.46</c:v>
                </c:pt>
                <c:pt idx="11140">
                  <c:v>5.36</c:v>
                </c:pt>
                <c:pt idx="11141">
                  <c:v>5.29</c:v>
                </c:pt>
                <c:pt idx="11142">
                  <c:v>5.33</c:v>
                </c:pt>
                <c:pt idx="11143">
                  <c:v>5.39</c:v>
                </c:pt>
                <c:pt idx="11144">
                  <c:v>5.45</c:v>
                </c:pt>
                <c:pt idx="11147">
                  <c:v>5.38</c:v>
                </c:pt>
                <c:pt idx="11148">
                  <c:v>5.36</c:v>
                </c:pt>
                <c:pt idx="11149">
                  <c:v>5.38</c:v>
                </c:pt>
                <c:pt idx="11150">
                  <c:v>5.3</c:v>
                </c:pt>
                <c:pt idx="11151">
                  <c:v>5.29</c:v>
                </c:pt>
                <c:pt idx="11154">
                  <c:v>5.27</c:v>
                </c:pt>
                <c:pt idx="11155">
                  <c:v>5.19</c:v>
                </c:pt>
                <c:pt idx="11156">
                  <c:v>5.3</c:v>
                </c:pt>
                <c:pt idx="11157">
                  <c:v>5.31</c:v>
                </c:pt>
                <c:pt idx="11158">
                  <c:v>5.25</c:v>
                </c:pt>
                <c:pt idx="11161">
                  <c:v>5.31</c:v>
                </c:pt>
                <c:pt idx="11162">
                  <c:v>5.28</c:v>
                </c:pt>
                <c:pt idx="11163">
                  <c:v>5.29</c:v>
                </c:pt>
                <c:pt idx="11164">
                  <c:v>5.34</c:v>
                </c:pt>
                <c:pt idx="11165">
                  <c:v>5.37</c:v>
                </c:pt>
                <c:pt idx="11168">
                  <c:v>5.45</c:v>
                </c:pt>
                <c:pt idx="11169">
                  <c:v>5.47</c:v>
                </c:pt>
                <c:pt idx="11170">
                  <c:v>5.5</c:v>
                </c:pt>
                <c:pt idx="11171">
                  <c:v>5.5</c:v>
                </c:pt>
                <c:pt idx="11172">
                  <c:v>5.5</c:v>
                </c:pt>
                <c:pt idx="11175">
                  <c:v>5.48</c:v>
                </c:pt>
                <c:pt idx="11176">
                  <c:v>5.47</c:v>
                </c:pt>
                <c:pt idx="11177">
                  <c:v>5.51</c:v>
                </c:pt>
                <c:pt idx="11178">
                  <c:v>5.51</c:v>
                </c:pt>
                <c:pt idx="11179">
                  <c:v>5.57</c:v>
                </c:pt>
                <c:pt idx="11182">
                  <c:v>5.57</c:v>
                </c:pt>
                <c:pt idx="11184">
                  <c:v>5.61</c:v>
                </c:pt>
                <c:pt idx="11185">
                  <c:v>5.62</c:v>
                </c:pt>
                <c:pt idx="11186">
                  <c:v>5.72</c:v>
                </c:pt>
                <c:pt idx="11189">
                  <c:v>5.66</c:v>
                </c:pt>
                <c:pt idx="11190">
                  <c:v>5.61</c:v>
                </c:pt>
                <c:pt idx="11191">
                  <c:v>5.58</c:v>
                </c:pt>
                <c:pt idx="11192">
                  <c:v>5.56</c:v>
                </c:pt>
                <c:pt idx="11193">
                  <c:v>5.55</c:v>
                </c:pt>
                <c:pt idx="11196">
                  <c:v>5.53</c:v>
                </c:pt>
                <c:pt idx="11197">
                  <c:v>5.53</c:v>
                </c:pt>
                <c:pt idx="11198">
                  <c:v>5.51</c:v>
                </c:pt>
                <c:pt idx="11199">
                  <c:v>5.51</c:v>
                </c:pt>
                <c:pt idx="11200">
                  <c:v>5.53</c:v>
                </c:pt>
                <c:pt idx="11203">
                  <c:v>5.56</c:v>
                </c:pt>
                <c:pt idx="11204">
                  <c:v>5.5</c:v>
                </c:pt>
                <c:pt idx="11205">
                  <c:v>5.5</c:v>
                </c:pt>
                <c:pt idx="11206">
                  <c:v>5.48</c:v>
                </c:pt>
                <c:pt idx="11207">
                  <c:v>5.51</c:v>
                </c:pt>
                <c:pt idx="11210">
                  <c:v>5.51</c:v>
                </c:pt>
                <c:pt idx="11211">
                  <c:v>5.5</c:v>
                </c:pt>
                <c:pt idx="11212">
                  <c:v>5.48</c:v>
                </c:pt>
                <c:pt idx="11213">
                  <c:v>5.45</c:v>
                </c:pt>
                <c:pt idx="11214">
                  <c:v>5.45</c:v>
                </c:pt>
                <c:pt idx="11217">
                  <c:v>5.48</c:v>
                </c:pt>
                <c:pt idx="11218">
                  <c:v>5.6</c:v>
                </c:pt>
                <c:pt idx="11219">
                  <c:v>5.58</c:v>
                </c:pt>
                <c:pt idx="11221">
                  <c:v>5.6</c:v>
                </c:pt>
                <c:pt idx="11224">
                  <c:v>5.56</c:v>
                </c:pt>
                <c:pt idx="11225">
                  <c:v>5.65</c:v>
                </c:pt>
                <c:pt idx="11226">
                  <c:v>5.74</c:v>
                </c:pt>
                <c:pt idx="11227">
                  <c:v>5.78</c:v>
                </c:pt>
                <c:pt idx="11228">
                  <c:v>5.69</c:v>
                </c:pt>
                <c:pt idx="11231">
                  <c:v>5.6</c:v>
                </c:pt>
                <c:pt idx="11232">
                  <c:v>5.58</c:v>
                </c:pt>
                <c:pt idx="11233">
                  <c:v>5.58</c:v>
                </c:pt>
                <c:pt idx="11234">
                  <c:v>5.59</c:v>
                </c:pt>
                <c:pt idx="11235">
                  <c:v>5.6</c:v>
                </c:pt>
                <c:pt idx="11238">
                  <c:v>5.62</c:v>
                </c:pt>
                <c:pt idx="11239">
                  <c:v>5.62</c:v>
                </c:pt>
                <c:pt idx="11240">
                  <c:v>5.6</c:v>
                </c:pt>
                <c:pt idx="11241">
                  <c:v>5.58</c:v>
                </c:pt>
                <c:pt idx="11242">
                  <c:v>5.58</c:v>
                </c:pt>
                <c:pt idx="11245">
                  <c:v>5.53</c:v>
                </c:pt>
                <c:pt idx="11246">
                  <c:v>5.55</c:v>
                </c:pt>
                <c:pt idx="11247">
                  <c:v>5.52</c:v>
                </c:pt>
                <c:pt idx="11248">
                  <c:v>5.58</c:v>
                </c:pt>
                <c:pt idx="11249">
                  <c:v>5.64</c:v>
                </c:pt>
                <c:pt idx="11252">
                  <c:v>5.63</c:v>
                </c:pt>
                <c:pt idx="11253">
                  <c:v>5.63</c:v>
                </c:pt>
                <c:pt idx="11255">
                  <c:v>5.63</c:v>
                </c:pt>
                <c:pt idx="11256">
                  <c:v>5.57</c:v>
                </c:pt>
                <c:pt idx="11259">
                  <c:v>5.57</c:v>
                </c:pt>
                <c:pt idx="11260">
                  <c:v>5.52</c:v>
                </c:pt>
                <c:pt idx="11261">
                  <c:v>5.42</c:v>
                </c:pt>
                <c:pt idx="11262">
                  <c:v>5.05</c:v>
                </c:pt>
                <c:pt idx="11263">
                  <c:v>5.1100000000000003</c:v>
                </c:pt>
                <c:pt idx="11266">
                  <c:v>5.13</c:v>
                </c:pt>
                <c:pt idx="11267">
                  <c:v>5.13</c:v>
                </c:pt>
                <c:pt idx="11268">
                  <c:v>5.07</c:v>
                </c:pt>
                <c:pt idx="11269">
                  <c:v>5.0999999999999996</c:v>
                </c:pt>
                <c:pt idx="11270">
                  <c:v>5.15</c:v>
                </c:pt>
                <c:pt idx="11273">
                  <c:v>5.04</c:v>
                </c:pt>
                <c:pt idx="11274">
                  <c:v>5.08</c:v>
                </c:pt>
                <c:pt idx="11275">
                  <c:v>5.12</c:v>
                </c:pt>
                <c:pt idx="11276">
                  <c:v>5.14</c:v>
                </c:pt>
                <c:pt idx="11277">
                  <c:v>5.19</c:v>
                </c:pt>
                <c:pt idx="11280">
                  <c:v>5.22</c:v>
                </c:pt>
                <c:pt idx="11281">
                  <c:v>5.28</c:v>
                </c:pt>
                <c:pt idx="11282">
                  <c:v>5.33</c:v>
                </c:pt>
                <c:pt idx="11283">
                  <c:v>5.38</c:v>
                </c:pt>
                <c:pt idx="11284">
                  <c:v>5.36</c:v>
                </c:pt>
                <c:pt idx="11287">
                  <c:v>5.36</c:v>
                </c:pt>
                <c:pt idx="11288">
                  <c:v>5.37</c:v>
                </c:pt>
                <c:pt idx="11289">
                  <c:v>5.39</c:v>
                </c:pt>
                <c:pt idx="11290">
                  <c:v>5.48</c:v>
                </c:pt>
                <c:pt idx="11291">
                  <c:v>5.48</c:v>
                </c:pt>
                <c:pt idx="11294">
                  <c:v>5.47</c:v>
                </c:pt>
                <c:pt idx="11295">
                  <c:v>4.84</c:v>
                </c:pt>
                <c:pt idx="11296">
                  <c:v>4.83</c:v>
                </c:pt>
                <c:pt idx="11297">
                  <c:v>4.83</c:v>
                </c:pt>
                <c:pt idx="11298">
                  <c:v>4.6399999999999997</c:v>
                </c:pt>
                <c:pt idx="11301">
                  <c:v>4.51</c:v>
                </c:pt>
                <c:pt idx="11302">
                  <c:v>4.46</c:v>
                </c:pt>
                <c:pt idx="11303">
                  <c:v>4.3600000000000003</c:v>
                </c:pt>
                <c:pt idx="11304">
                  <c:v>4.17</c:v>
                </c:pt>
                <c:pt idx="11305">
                  <c:v>4.0599999999999996</c:v>
                </c:pt>
                <c:pt idx="11308">
                  <c:v>3.95</c:v>
                </c:pt>
                <c:pt idx="11309">
                  <c:v>4.01</c:v>
                </c:pt>
                <c:pt idx="11310">
                  <c:v>4.12</c:v>
                </c:pt>
                <c:pt idx="11311">
                  <c:v>4.08</c:v>
                </c:pt>
                <c:pt idx="11312">
                  <c:v>4.1100000000000003</c:v>
                </c:pt>
                <c:pt idx="11317">
                  <c:v>4.1100000000000003</c:v>
                </c:pt>
                <c:pt idx="11318">
                  <c:v>4.13</c:v>
                </c:pt>
                <c:pt idx="11319">
                  <c:v>4.1399999999999997</c:v>
                </c:pt>
                <c:pt idx="11323">
                  <c:v>4.13</c:v>
                </c:pt>
                <c:pt idx="11324">
                  <c:v>4.03</c:v>
                </c:pt>
                <c:pt idx="11325">
                  <c:v>3.93</c:v>
                </c:pt>
                <c:pt idx="11326">
                  <c:v>3.81</c:v>
                </c:pt>
                <c:pt idx="11329">
                  <c:v>3.77</c:v>
                </c:pt>
                <c:pt idx="11330">
                  <c:v>3.65</c:v>
                </c:pt>
                <c:pt idx="11331">
                  <c:v>3.67</c:v>
                </c:pt>
                <c:pt idx="11332">
                  <c:v>3.77</c:v>
                </c:pt>
                <c:pt idx="11333">
                  <c:v>3.9</c:v>
                </c:pt>
                <c:pt idx="11336">
                  <c:v>3.9</c:v>
                </c:pt>
                <c:pt idx="11337">
                  <c:v>3.82</c:v>
                </c:pt>
                <c:pt idx="11338">
                  <c:v>3.77</c:v>
                </c:pt>
                <c:pt idx="11339">
                  <c:v>3.78</c:v>
                </c:pt>
                <c:pt idx="11340">
                  <c:v>3.84</c:v>
                </c:pt>
                <c:pt idx="11343">
                  <c:v>3.87</c:v>
                </c:pt>
                <c:pt idx="11344">
                  <c:v>3.77</c:v>
                </c:pt>
                <c:pt idx="11345">
                  <c:v>3.72</c:v>
                </c:pt>
                <c:pt idx="11346">
                  <c:v>3.67</c:v>
                </c:pt>
                <c:pt idx="11347">
                  <c:v>3.67</c:v>
                </c:pt>
                <c:pt idx="11350">
                  <c:v>3.64</c:v>
                </c:pt>
                <c:pt idx="11352">
                  <c:v>3.71</c:v>
                </c:pt>
                <c:pt idx="11353">
                  <c:v>3.76</c:v>
                </c:pt>
                <c:pt idx="11354">
                  <c:v>3.65</c:v>
                </c:pt>
                <c:pt idx="11357">
                  <c:v>3.68</c:v>
                </c:pt>
                <c:pt idx="11358">
                  <c:v>3.76</c:v>
                </c:pt>
                <c:pt idx="11359">
                  <c:v>3.7</c:v>
                </c:pt>
                <c:pt idx="11360">
                  <c:v>3.78</c:v>
                </c:pt>
                <c:pt idx="11361">
                  <c:v>4.0599999999999996</c:v>
                </c:pt>
                <c:pt idx="11364">
                  <c:v>4.12</c:v>
                </c:pt>
                <c:pt idx="11365">
                  <c:v>4.3</c:v>
                </c:pt>
                <c:pt idx="11366">
                  <c:v>4.45</c:v>
                </c:pt>
                <c:pt idx="11367">
                  <c:v>4.2699999999999996</c:v>
                </c:pt>
                <c:pt idx="11368">
                  <c:v>4.28</c:v>
                </c:pt>
                <c:pt idx="11372">
                  <c:v>4.47</c:v>
                </c:pt>
                <c:pt idx="11373">
                  <c:v>4.51</c:v>
                </c:pt>
                <c:pt idx="11374">
                  <c:v>4.3899999999999997</c:v>
                </c:pt>
                <c:pt idx="11375">
                  <c:v>4.34</c:v>
                </c:pt>
                <c:pt idx="11378">
                  <c:v>4.41</c:v>
                </c:pt>
                <c:pt idx="11379">
                  <c:v>4.3600000000000003</c:v>
                </c:pt>
                <c:pt idx="11380">
                  <c:v>4.41</c:v>
                </c:pt>
                <c:pt idx="11381">
                  <c:v>4.45</c:v>
                </c:pt>
                <c:pt idx="11382">
                  <c:v>4.45</c:v>
                </c:pt>
                <c:pt idx="11385">
                  <c:v>4.3</c:v>
                </c:pt>
                <c:pt idx="11386">
                  <c:v>4.2699999999999996</c:v>
                </c:pt>
                <c:pt idx="11387">
                  <c:v>4.32</c:v>
                </c:pt>
                <c:pt idx="11388">
                  <c:v>4.16</c:v>
                </c:pt>
                <c:pt idx="11389">
                  <c:v>4.1500000000000004</c:v>
                </c:pt>
                <c:pt idx="11392">
                  <c:v>4.18</c:v>
                </c:pt>
                <c:pt idx="11393">
                  <c:v>4.12</c:v>
                </c:pt>
                <c:pt idx="11394">
                  <c:v>4.13</c:v>
                </c:pt>
                <c:pt idx="11395">
                  <c:v>4.21</c:v>
                </c:pt>
                <c:pt idx="11396">
                  <c:v>4.17</c:v>
                </c:pt>
                <c:pt idx="11399">
                  <c:v>4.1900000000000004</c:v>
                </c:pt>
                <c:pt idx="11400">
                  <c:v>4.17</c:v>
                </c:pt>
                <c:pt idx="11401">
                  <c:v>4.2</c:v>
                </c:pt>
                <c:pt idx="11402">
                  <c:v>4.24</c:v>
                </c:pt>
                <c:pt idx="11403">
                  <c:v>4.4000000000000004</c:v>
                </c:pt>
                <c:pt idx="11406">
                  <c:v>4.4000000000000004</c:v>
                </c:pt>
                <c:pt idx="11407">
                  <c:v>4.3899999999999997</c:v>
                </c:pt>
                <c:pt idx="11408">
                  <c:v>4.3600000000000003</c:v>
                </c:pt>
                <c:pt idx="11409">
                  <c:v>4.34</c:v>
                </c:pt>
                <c:pt idx="11410">
                  <c:v>4.33</c:v>
                </c:pt>
                <c:pt idx="11413">
                  <c:v>4.29</c:v>
                </c:pt>
                <c:pt idx="11414">
                  <c:v>4.29</c:v>
                </c:pt>
                <c:pt idx="11415">
                  <c:v>4.1500000000000004</c:v>
                </c:pt>
                <c:pt idx="11416">
                  <c:v>4</c:v>
                </c:pt>
                <c:pt idx="11421">
                  <c:v>4.04</c:v>
                </c:pt>
                <c:pt idx="11422">
                  <c:v>4.0999999999999996</c:v>
                </c:pt>
                <c:pt idx="11423">
                  <c:v>4.01</c:v>
                </c:pt>
                <c:pt idx="11424">
                  <c:v>4.01</c:v>
                </c:pt>
                <c:pt idx="11427">
                  <c:v>4.08</c:v>
                </c:pt>
                <c:pt idx="11428">
                  <c:v>4.0199999999999996</c:v>
                </c:pt>
                <c:pt idx="11429">
                  <c:v>3.99</c:v>
                </c:pt>
                <c:pt idx="11430">
                  <c:v>4.01</c:v>
                </c:pt>
                <c:pt idx="11431">
                  <c:v>4.07</c:v>
                </c:pt>
                <c:pt idx="11434">
                  <c:v>4.04</c:v>
                </c:pt>
                <c:pt idx="11435">
                  <c:v>4</c:v>
                </c:pt>
                <c:pt idx="11436">
                  <c:v>3.99</c:v>
                </c:pt>
                <c:pt idx="11437">
                  <c:v>3.92</c:v>
                </c:pt>
                <c:pt idx="11438">
                  <c:v>3.89</c:v>
                </c:pt>
                <c:pt idx="11441">
                  <c:v>3.86</c:v>
                </c:pt>
                <c:pt idx="11443">
                  <c:v>3.88</c:v>
                </c:pt>
                <c:pt idx="11444">
                  <c:v>3.98</c:v>
                </c:pt>
                <c:pt idx="11445">
                  <c:v>4.08</c:v>
                </c:pt>
                <c:pt idx="11448">
                  <c:v>4.1399999999999997</c:v>
                </c:pt>
                <c:pt idx="11449">
                  <c:v>4.1500000000000004</c:v>
                </c:pt>
                <c:pt idx="11450">
                  <c:v>4.24</c:v>
                </c:pt>
                <c:pt idx="11451">
                  <c:v>4.1100000000000003</c:v>
                </c:pt>
                <c:pt idx="11452">
                  <c:v>4.01</c:v>
                </c:pt>
                <c:pt idx="11455">
                  <c:v>4.0599999999999996</c:v>
                </c:pt>
                <c:pt idx="11456">
                  <c:v>4.05</c:v>
                </c:pt>
                <c:pt idx="11457">
                  <c:v>4.38</c:v>
                </c:pt>
                <c:pt idx="11458">
                  <c:v>4.41</c:v>
                </c:pt>
                <c:pt idx="11459">
                  <c:v>4.5199999999999996</c:v>
                </c:pt>
                <c:pt idx="11462">
                  <c:v>4.5999999999999996</c:v>
                </c:pt>
                <c:pt idx="11463">
                  <c:v>4.3899999999999997</c:v>
                </c:pt>
                <c:pt idx="11464">
                  <c:v>4.43</c:v>
                </c:pt>
                <c:pt idx="11465">
                  <c:v>4.21</c:v>
                </c:pt>
                <c:pt idx="11466">
                  <c:v>4.32</c:v>
                </c:pt>
                <c:pt idx="11470">
                  <c:v>4.91</c:v>
                </c:pt>
                <c:pt idx="11471">
                  <c:v>4.63</c:v>
                </c:pt>
                <c:pt idx="11472">
                  <c:v>4.54</c:v>
                </c:pt>
                <c:pt idx="11473">
                  <c:v>4.47</c:v>
                </c:pt>
                <c:pt idx="11476">
                  <c:v>4.4800000000000004</c:v>
                </c:pt>
                <c:pt idx="11477">
                  <c:v>4.46</c:v>
                </c:pt>
                <c:pt idx="11478">
                  <c:v>4.5999999999999996</c:v>
                </c:pt>
                <c:pt idx="11480">
                  <c:v>4.8600000000000003</c:v>
                </c:pt>
                <c:pt idx="11483">
                  <c:v>4.54</c:v>
                </c:pt>
                <c:pt idx="11484">
                  <c:v>4.46</c:v>
                </c:pt>
                <c:pt idx="11485">
                  <c:v>4.5199999999999996</c:v>
                </c:pt>
                <c:pt idx="11486">
                  <c:v>4.63</c:v>
                </c:pt>
                <c:pt idx="11487">
                  <c:v>4.5</c:v>
                </c:pt>
                <c:pt idx="11490">
                  <c:v>4.46</c:v>
                </c:pt>
                <c:pt idx="11491">
                  <c:v>4.42</c:v>
                </c:pt>
                <c:pt idx="11492">
                  <c:v>4.37</c:v>
                </c:pt>
                <c:pt idx="11493">
                  <c:v>4.3600000000000003</c:v>
                </c:pt>
                <c:pt idx="11494">
                  <c:v>4.16</c:v>
                </c:pt>
                <c:pt idx="11497">
                  <c:v>4.1399999999999997</c:v>
                </c:pt>
                <c:pt idx="11498">
                  <c:v>4.12</c:v>
                </c:pt>
                <c:pt idx="11499">
                  <c:v>4.09</c:v>
                </c:pt>
                <c:pt idx="11500">
                  <c:v>4.07</c:v>
                </c:pt>
                <c:pt idx="11501">
                  <c:v>4.01</c:v>
                </c:pt>
                <c:pt idx="11504">
                  <c:v>3.99</c:v>
                </c:pt>
                <c:pt idx="11505">
                  <c:v>3.94</c:v>
                </c:pt>
                <c:pt idx="11506">
                  <c:v>3.97</c:v>
                </c:pt>
                <c:pt idx="11507">
                  <c:v>3.96</c:v>
                </c:pt>
                <c:pt idx="11508">
                  <c:v>4.03</c:v>
                </c:pt>
                <c:pt idx="11511">
                  <c:v>3.95</c:v>
                </c:pt>
                <c:pt idx="11512">
                  <c:v>3.83</c:v>
                </c:pt>
                <c:pt idx="11513">
                  <c:v>3.83</c:v>
                </c:pt>
                <c:pt idx="11514">
                  <c:v>3.87</c:v>
                </c:pt>
                <c:pt idx="11515">
                  <c:v>3.83</c:v>
                </c:pt>
                <c:pt idx="11518">
                  <c:v>3.84</c:v>
                </c:pt>
                <c:pt idx="11519">
                  <c:v>3.83</c:v>
                </c:pt>
                <c:pt idx="11520">
                  <c:v>3.83</c:v>
                </c:pt>
                <c:pt idx="11521">
                  <c:v>3.85</c:v>
                </c:pt>
                <c:pt idx="11522">
                  <c:v>3.85</c:v>
                </c:pt>
                <c:pt idx="11525">
                  <c:v>3.83</c:v>
                </c:pt>
                <c:pt idx="11526">
                  <c:v>3.85</c:v>
                </c:pt>
                <c:pt idx="11527">
                  <c:v>3.81</c:v>
                </c:pt>
                <c:pt idx="11528">
                  <c:v>3.82</c:v>
                </c:pt>
                <c:pt idx="11529">
                  <c:v>3.81</c:v>
                </c:pt>
                <c:pt idx="11532">
                  <c:v>3.87</c:v>
                </c:pt>
                <c:pt idx="11533">
                  <c:v>3.95</c:v>
                </c:pt>
                <c:pt idx="11534">
                  <c:v>3.97</c:v>
                </c:pt>
                <c:pt idx="11535">
                  <c:v>4.05</c:v>
                </c:pt>
                <c:pt idx="11536">
                  <c:v>4.12</c:v>
                </c:pt>
                <c:pt idx="11541">
                  <c:v>3.97</c:v>
                </c:pt>
                <c:pt idx="11542">
                  <c:v>4.04</c:v>
                </c:pt>
                <c:pt idx="11543">
                  <c:v>4.22</c:v>
                </c:pt>
                <c:pt idx="11546">
                  <c:v>4.2699999999999996</c:v>
                </c:pt>
                <c:pt idx="11547">
                  <c:v>4.25</c:v>
                </c:pt>
                <c:pt idx="11549">
                  <c:v>4.3</c:v>
                </c:pt>
                <c:pt idx="11550">
                  <c:v>4.34</c:v>
                </c:pt>
                <c:pt idx="11553">
                  <c:v>4.3099999999999996</c:v>
                </c:pt>
                <c:pt idx="11554">
                  <c:v>4.26</c:v>
                </c:pt>
                <c:pt idx="11555">
                  <c:v>4.22</c:v>
                </c:pt>
                <c:pt idx="11556">
                  <c:v>4.17</c:v>
                </c:pt>
                <c:pt idx="11557">
                  <c:v>4.1900000000000004</c:v>
                </c:pt>
                <c:pt idx="11560">
                  <c:v>4.18</c:v>
                </c:pt>
                <c:pt idx="11561">
                  <c:v>4.17</c:v>
                </c:pt>
                <c:pt idx="11562">
                  <c:v>4.1900000000000004</c:v>
                </c:pt>
                <c:pt idx="11564">
                  <c:v>4.38</c:v>
                </c:pt>
                <c:pt idx="11567">
                  <c:v>4.42</c:v>
                </c:pt>
                <c:pt idx="11568">
                  <c:v>4.49</c:v>
                </c:pt>
                <c:pt idx="11569">
                  <c:v>4.6500000000000004</c:v>
                </c:pt>
                <c:pt idx="11570">
                  <c:v>4.45</c:v>
                </c:pt>
                <c:pt idx="11571">
                  <c:v>4.2699999999999996</c:v>
                </c:pt>
                <c:pt idx="11574">
                  <c:v>4.2</c:v>
                </c:pt>
                <c:pt idx="11575">
                  <c:v>4.08</c:v>
                </c:pt>
                <c:pt idx="11576">
                  <c:v>4.09</c:v>
                </c:pt>
                <c:pt idx="11577">
                  <c:v>4.01</c:v>
                </c:pt>
                <c:pt idx="11578">
                  <c:v>4.08</c:v>
                </c:pt>
                <c:pt idx="11581">
                  <c:v>4.0199999999999996</c:v>
                </c:pt>
                <c:pt idx="11582">
                  <c:v>4.09</c:v>
                </c:pt>
                <c:pt idx="11583">
                  <c:v>4.08</c:v>
                </c:pt>
                <c:pt idx="11584">
                  <c:v>4.04</c:v>
                </c:pt>
                <c:pt idx="11588">
                  <c:v>4.0999999999999996</c:v>
                </c:pt>
                <c:pt idx="11589">
                  <c:v>4.0199999999999996</c:v>
                </c:pt>
                <c:pt idx="11590">
                  <c:v>4.04</c:v>
                </c:pt>
                <c:pt idx="11591">
                  <c:v>4.0599999999999996</c:v>
                </c:pt>
                <c:pt idx="11592">
                  <c:v>4.24</c:v>
                </c:pt>
                <c:pt idx="11595">
                  <c:v>4.16</c:v>
                </c:pt>
                <c:pt idx="11596">
                  <c:v>4.34</c:v>
                </c:pt>
                <c:pt idx="11597">
                  <c:v>4.3</c:v>
                </c:pt>
                <c:pt idx="11598">
                  <c:v>4.54</c:v>
                </c:pt>
                <c:pt idx="11599">
                  <c:v>4.5199999999999996</c:v>
                </c:pt>
                <c:pt idx="11602">
                  <c:v>4.66</c:v>
                </c:pt>
                <c:pt idx="11603">
                  <c:v>4.67</c:v>
                </c:pt>
                <c:pt idx="11604">
                  <c:v>4.47</c:v>
                </c:pt>
                <c:pt idx="11605">
                  <c:v>4.5</c:v>
                </c:pt>
                <c:pt idx="11606">
                  <c:v>4.42</c:v>
                </c:pt>
                <c:pt idx="11609">
                  <c:v>4.4000000000000004</c:v>
                </c:pt>
                <c:pt idx="11610">
                  <c:v>4.28</c:v>
                </c:pt>
                <c:pt idx="11611">
                  <c:v>4.26</c:v>
                </c:pt>
                <c:pt idx="11612">
                  <c:v>4.42</c:v>
                </c:pt>
                <c:pt idx="11613">
                  <c:v>4.47</c:v>
                </c:pt>
                <c:pt idx="11616">
                  <c:v>4.3</c:v>
                </c:pt>
                <c:pt idx="11617">
                  <c:v>4.32</c:v>
                </c:pt>
                <c:pt idx="11618">
                  <c:v>4.3099999999999996</c:v>
                </c:pt>
                <c:pt idx="11619">
                  <c:v>4.21</c:v>
                </c:pt>
                <c:pt idx="11620">
                  <c:v>4.2699999999999996</c:v>
                </c:pt>
                <c:pt idx="11623">
                  <c:v>4.21</c:v>
                </c:pt>
                <c:pt idx="11624">
                  <c:v>4.2300000000000004</c:v>
                </c:pt>
                <c:pt idx="11625">
                  <c:v>4.2300000000000004</c:v>
                </c:pt>
                <c:pt idx="11626">
                  <c:v>4.21</c:v>
                </c:pt>
                <c:pt idx="11627">
                  <c:v>4.3099999999999996</c:v>
                </c:pt>
                <c:pt idx="11630">
                  <c:v>4.3</c:v>
                </c:pt>
                <c:pt idx="11633">
                  <c:v>4.3099999999999996</c:v>
                </c:pt>
                <c:pt idx="11634">
                  <c:v>4.3899999999999997</c:v>
                </c:pt>
                <c:pt idx="11637">
                  <c:v>4.3899999999999997</c:v>
                </c:pt>
                <c:pt idx="11638">
                  <c:v>4.43</c:v>
                </c:pt>
                <c:pt idx="11639">
                  <c:v>4.5</c:v>
                </c:pt>
                <c:pt idx="11640">
                  <c:v>4.53</c:v>
                </c:pt>
                <c:pt idx="11641">
                  <c:v>4.57</c:v>
                </c:pt>
                <c:pt idx="11644">
                  <c:v>4.54</c:v>
                </c:pt>
                <c:pt idx="11645">
                  <c:v>4.6500000000000004</c:v>
                </c:pt>
                <c:pt idx="11646">
                  <c:v>4.67</c:v>
                </c:pt>
                <c:pt idx="11647">
                  <c:v>4.6399999999999997</c:v>
                </c:pt>
                <c:pt idx="11648">
                  <c:v>4.54</c:v>
                </c:pt>
                <c:pt idx="11651">
                  <c:v>4.38</c:v>
                </c:pt>
                <c:pt idx="11652">
                  <c:v>4.3600000000000003</c:v>
                </c:pt>
                <c:pt idx="11653">
                  <c:v>4.33</c:v>
                </c:pt>
                <c:pt idx="11654">
                  <c:v>4.2699999999999996</c:v>
                </c:pt>
                <c:pt idx="11655">
                  <c:v>4.2699999999999996</c:v>
                </c:pt>
                <c:pt idx="11658">
                  <c:v>4.18</c:v>
                </c:pt>
                <c:pt idx="11659">
                  <c:v>4.25</c:v>
                </c:pt>
                <c:pt idx="11660">
                  <c:v>4.18</c:v>
                </c:pt>
                <c:pt idx="11661">
                  <c:v>4.21</c:v>
                </c:pt>
                <c:pt idx="11662">
                  <c:v>4.21</c:v>
                </c:pt>
                <c:pt idx="11665">
                  <c:v>4.2300000000000004</c:v>
                </c:pt>
                <c:pt idx="11666">
                  <c:v>4.26</c:v>
                </c:pt>
                <c:pt idx="11667">
                  <c:v>4.26</c:v>
                </c:pt>
                <c:pt idx="11668">
                  <c:v>4.21</c:v>
                </c:pt>
                <c:pt idx="11669">
                  <c:v>4.24</c:v>
                </c:pt>
                <c:pt idx="11672">
                  <c:v>4.29</c:v>
                </c:pt>
                <c:pt idx="11673">
                  <c:v>4.38</c:v>
                </c:pt>
                <c:pt idx="11674">
                  <c:v>4.3</c:v>
                </c:pt>
                <c:pt idx="11675">
                  <c:v>4.28</c:v>
                </c:pt>
                <c:pt idx="11676">
                  <c:v>4.3600000000000003</c:v>
                </c:pt>
                <c:pt idx="11679">
                  <c:v>4.34</c:v>
                </c:pt>
                <c:pt idx="11682">
                  <c:v>4.3899999999999997</c:v>
                </c:pt>
                <c:pt idx="11683">
                  <c:v>4.3499999999999996</c:v>
                </c:pt>
                <c:pt idx="11686">
                  <c:v>4.37</c:v>
                </c:pt>
                <c:pt idx="11688">
                  <c:v>4.38</c:v>
                </c:pt>
                <c:pt idx="11689">
                  <c:v>4.41</c:v>
                </c:pt>
                <c:pt idx="11690">
                  <c:v>4.4000000000000004</c:v>
                </c:pt>
                <c:pt idx="11693">
                  <c:v>4.4000000000000004</c:v>
                </c:pt>
                <c:pt idx="11694">
                  <c:v>4.3600000000000003</c:v>
                </c:pt>
                <c:pt idx="11695">
                  <c:v>4.32</c:v>
                </c:pt>
                <c:pt idx="11696">
                  <c:v>4.29</c:v>
                </c:pt>
                <c:pt idx="11697">
                  <c:v>4.29</c:v>
                </c:pt>
                <c:pt idx="11700">
                  <c:v>4.3099999999999996</c:v>
                </c:pt>
                <c:pt idx="11701">
                  <c:v>4.26</c:v>
                </c:pt>
                <c:pt idx="11702">
                  <c:v>4.24</c:v>
                </c:pt>
                <c:pt idx="11703">
                  <c:v>4.21</c:v>
                </c:pt>
                <c:pt idx="11704">
                  <c:v>4.1900000000000004</c:v>
                </c:pt>
                <c:pt idx="11707">
                  <c:v>4.16</c:v>
                </c:pt>
                <c:pt idx="11708">
                  <c:v>4.13</c:v>
                </c:pt>
                <c:pt idx="11709">
                  <c:v>4.16</c:v>
                </c:pt>
                <c:pt idx="11710">
                  <c:v>4.21</c:v>
                </c:pt>
                <c:pt idx="11711">
                  <c:v>4.09</c:v>
                </c:pt>
                <c:pt idx="11714">
                  <c:v>4.07</c:v>
                </c:pt>
                <c:pt idx="11715">
                  <c:v>4.03</c:v>
                </c:pt>
                <c:pt idx="11716">
                  <c:v>3.92</c:v>
                </c:pt>
                <c:pt idx="11717">
                  <c:v>3.87</c:v>
                </c:pt>
                <c:pt idx="11718">
                  <c:v>3.97</c:v>
                </c:pt>
                <c:pt idx="11721">
                  <c:v>3.88</c:v>
                </c:pt>
                <c:pt idx="11722">
                  <c:v>3.88</c:v>
                </c:pt>
                <c:pt idx="11723">
                  <c:v>3.9</c:v>
                </c:pt>
                <c:pt idx="11724">
                  <c:v>3.95</c:v>
                </c:pt>
                <c:pt idx="11725">
                  <c:v>3.99</c:v>
                </c:pt>
                <c:pt idx="11728">
                  <c:v>3.99</c:v>
                </c:pt>
                <c:pt idx="11729">
                  <c:v>3.94</c:v>
                </c:pt>
                <c:pt idx="11730">
                  <c:v>3.92</c:v>
                </c:pt>
                <c:pt idx="11731">
                  <c:v>3.86</c:v>
                </c:pt>
                <c:pt idx="11732">
                  <c:v>3.86</c:v>
                </c:pt>
                <c:pt idx="11735">
                  <c:v>3.75</c:v>
                </c:pt>
                <c:pt idx="11736">
                  <c:v>3.77</c:v>
                </c:pt>
                <c:pt idx="11737">
                  <c:v>3.77</c:v>
                </c:pt>
                <c:pt idx="11738">
                  <c:v>3.76</c:v>
                </c:pt>
                <c:pt idx="11739">
                  <c:v>3.79</c:v>
                </c:pt>
                <c:pt idx="11742">
                  <c:v>3.77</c:v>
                </c:pt>
                <c:pt idx="11743">
                  <c:v>3.73</c:v>
                </c:pt>
                <c:pt idx="11744">
                  <c:v>3.72</c:v>
                </c:pt>
                <c:pt idx="11745">
                  <c:v>3.67</c:v>
                </c:pt>
                <c:pt idx="11746">
                  <c:v>3.65</c:v>
                </c:pt>
                <c:pt idx="11749">
                  <c:v>3.65</c:v>
                </c:pt>
                <c:pt idx="11750">
                  <c:v>3.69</c:v>
                </c:pt>
                <c:pt idx="11751">
                  <c:v>3.72</c:v>
                </c:pt>
                <c:pt idx="11752">
                  <c:v>3.77</c:v>
                </c:pt>
                <c:pt idx="11753">
                  <c:v>3.84</c:v>
                </c:pt>
                <c:pt idx="11757">
                  <c:v>3.87</c:v>
                </c:pt>
                <c:pt idx="11758">
                  <c:v>3.83</c:v>
                </c:pt>
                <c:pt idx="11759">
                  <c:v>3.8</c:v>
                </c:pt>
                <c:pt idx="11760">
                  <c:v>3.81</c:v>
                </c:pt>
                <c:pt idx="11763">
                  <c:v>3.74</c:v>
                </c:pt>
                <c:pt idx="11764">
                  <c:v>3.73</c:v>
                </c:pt>
                <c:pt idx="11765">
                  <c:v>3.75</c:v>
                </c:pt>
                <c:pt idx="11766">
                  <c:v>3.75</c:v>
                </c:pt>
                <c:pt idx="11767">
                  <c:v>3.76</c:v>
                </c:pt>
                <c:pt idx="11771">
                  <c:v>3.78</c:v>
                </c:pt>
                <c:pt idx="11772">
                  <c:v>3.79</c:v>
                </c:pt>
                <c:pt idx="11773">
                  <c:v>3.77</c:v>
                </c:pt>
                <c:pt idx="11774">
                  <c:v>3.73</c:v>
                </c:pt>
                <c:pt idx="11777">
                  <c:v>3.71</c:v>
                </c:pt>
                <c:pt idx="11778">
                  <c:v>3.68</c:v>
                </c:pt>
                <c:pt idx="11780">
                  <c:v>3.63</c:v>
                </c:pt>
                <c:pt idx="11781">
                  <c:v>3.54</c:v>
                </c:pt>
                <c:pt idx="11784">
                  <c:v>3.48</c:v>
                </c:pt>
                <c:pt idx="11785">
                  <c:v>3.46</c:v>
                </c:pt>
                <c:pt idx="11786">
                  <c:v>3.44</c:v>
                </c:pt>
                <c:pt idx="11787">
                  <c:v>3.34</c:v>
                </c:pt>
                <c:pt idx="11788">
                  <c:v>3.31</c:v>
                </c:pt>
                <c:pt idx="11791">
                  <c:v>3.27</c:v>
                </c:pt>
                <c:pt idx="11792">
                  <c:v>3.29</c:v>
                </c:pt>
                <c:pt idx="11793">
                  <c:v>3.3</c:v>
                </c:pt>
                <c:pt idx="11794">
                  <c:v>3.31</c:v>
                </c:pt>
                <c:pt idx="11795">
                  <c:v>3.31</c:v>
                </c:pt>
                <c:pt idx="11798">
                  <c:v>3.31</c:v>
                </c:pt>
                <c:pt idx="11799">
                  <c:v>3.31</c:v>
                </c:pt>
                <c:pt idx="11800">
                  <c:v>3.29</c:v>
                </c:pt>
                <c:pt idx="11801">
                  <c:v>3.29</c:v>
                </c:pt>
                <c:pt idx="11806">
                  <c:v>3.36</c:v>
                </c:pt>
                <c:pt idx="11808">
                  <c:v>3.34</c:v>
                </c:pt>
                <c:pt idx="11809">
                  <c:v>3.34</c:v>
                </c:pt>
                <c:pt idx="11812">
                  <c:v>3.35</c:v>
                </c:pt>
                <c:pt idx="11813">
                  <c:v>3.33</c:v>
                </c:pt>
                <c:pt idx="11814">
                  <c:v>3.45</c:v>
                </c:pt>
                <c:pt idx="11815">
                  <c:v>3.53</c:v>
                </c:pt>
                <c:pt idx="11816">
                  <c:v>3.51</c:v>
                </c:pt>
                <c:pt idx="11819">
                  <c:v>3.58</c:v>
                </c:pt>
                <c:pt idx="11820">
                  <c:v>3.57</c:v>
                </c:pt>
                <c:pt idx="11821">
                  <c:v>3.57</c:v>
                </c:pt>
                <c:pt idx="11822">
                  <c:v>3.48</c:v>
                </c:pt>
                <c:pt idx="11823">
                  <c:v>3.42</c:v>
                </c:pt>
                <c:pt idx="11826">
                  <c:v>3.4</c:v>
                </c:pt>
                <c:pt idx="11827">
                  <c:v>3.43</c:v>
                </c:pt>
                <c:pt idx="11828">
                  <c:v>3.38</c:v>
                </c:pt>
                <c:pt idx="11829">
                  <c:v>3.46</c:v>
                </c:pt>
                <c:pt idx="11830">
                  <c:v>3.36</c:v>
                </c:pt>
                <c:pt idx="11833">
                  <c:v>3.2</c:v>
                </c:pt>
                <c:pt idx="11834">
                  <c:v>3.19</c:v>
                </c:pt>
                <c:pt idx="11835">
                  <c:v>3.13</c:v>
                </c:pt>
                <c:pt idx="11836">
                  <c:v>3.04</c:v>
                </c:pt>
                <c:pt idx="11837">
                  <c:v>2.99</c:v>
                </c:pt>
                <c:pt idx="11840">
                  <c:v>2.9</c:v>
                </c:pt>
                <c:pt idx="11841">
                  <c:v>2.93</c:v>
                </c:pt>
                <c:pt idx="11842">
                  <c:v>2.93</c:v>
                </c:pt>
                <c:pt idx="11843">
                  <c:v>2.91</c:v>
                </c:pt>
                <c:pt idx="11844">
                  <c:v>2.86</c:v>
                </c:pt>
                <c:pt idx="11847">
                  <c:v>2.85</c:v>
                </c:pt>
                <c:pt idx="11849">
                  <c:v>2.76</c:v>
                </c:pt>
                <c:pt idx="11850">
                  <c:v>2.72</c:v>
                </c:pt>
                <c:pt idx="11851">
                  <c:v>2.7</c:v>
                </c:pt>
                <c:pt idx="11855">
                  <c:v>2.6</c:v>
                </c:pt>
                <c:pt idx="11856">
                  <c:v>2.5099999999999998</c:v>
                </c:pt>
                <c:pt idx="11857">
                  <c:v>2.39</c:v>
                </c:pt>
                <c:pt idx="11858">
                  <c:v>2.5499999999999998</c:v>
                </c:pt>
                <c:pt idx="11861">
                  <c:v>2.44</c:v>
                </c:pt>
                <c:pt idx="11862">
                  <c:v>2.46</c:v>
                </c:pt>
                <c:pt idx="11863">
                  <c:v>2.4900000000000002</c:v>
                </c:pt>
                <c:pt idx="11864">
                  <c:v>2.4300000000000002</c:v>
                </c:pt>
                <c:pt idx="11865">
                  <c:v>2.4300000000000002</c:v>
                </c:pt>
                <c:pt idx="11868">
                  <c:v>2.34</c:v>
                </c:pt>
                <c:pt idx="11869">
                  <c:v>2.21</c:v>
                </c:pt>
                <c:pt idx="11870">
                  <c:v>2.08</c:v>
                </c:pt>
                <c:pt idx="11871">
                  <c:v>2.0499999999999998</c:v>
                </c:pt>
                <c:pt idx="11872">
                  <c:v>2.11</c:v>
                </c:pt>
                <c:pt idx="11875">
                  <c:v>2.1</c:v>
                </c:pt>
                <c:pt idx="11876">
                  <c:v>2.19</c:v>
                </c:pt>
                <c:pt idx="11877">
                  <c:v>2.2400000000000002</c:v>
                </c:pt>
                <c:pt idx="11878">
                  <c:v>2.23</c:v>
                </c:pt>
                <c:pt idx="11879">
                  <c:v>2.33</c:v>
                </c:pt>
                <c:pt idx="11882">
                  <c:v>2.36</c:v>
                </c:pt>
                <c:pt idx="11883">
                  <c:v>2.25</c:v>
                </c:pt>
                <c:pt idx="11884">
                  <c:v>2.31</c:v>
                </c:pt>
                <c:pt idx="11886">
                  <c:v>2.17</c:v>
                </c:pt>
                <c:pt idx="11889">
                  <c:v>2.12</c:v>
                </c:pt>
                <c:pt idx="11890">
                  <c:v>2.09</c:v>
                </c:pt>
                <c:pt idx="11891">
                  <c:v>2.0099999999999998</c:v>
                </c:pt>
                <c:pt idx="11892">
                  <c:v>2.02</c:v>
                </c:pt>
                <c:pt idx="11893">
                  <c:v>2.11</c:v>
                </c:pt>
                <c:pt idx="11896">
                  <c:v>2.04</c:v>
                </c:pt>
                <c:pt idx="11897">
                  <c:v>2.0699999999999998</c:v>
                </c:pt>
                <c:pt idx="11898">
                  <c:v>2.02</c:v>
                </c:pt>
                <c:pt idx="11899">
                  <c:v>2.04</c:v>
                </c:pt>
                <c:pt idx="11900">
                  <c:v>2.0499999999999998</c:v>
                </c:pt>
                <c:pt idx="11903">
                  <c:v>2.02</c:v>
                </c:pt>
                <c:pt idx="11904">
                  <c:v>2.08</c:v>
                </c:pt>
                <c:pt idx="11905">
                  <c:v>2.0499999999999998</c:v>
                </c:pt>
                <c:pt idx="11906">
                  <c:v>2.0099999999999998</c:v>
                </c:pt>
                <c:pt idx="11907">
                  <c:v>2.14</c:v>
                </c:pt>
                <c:pt idx="11910">
                  <c:v>2.17</c:v>
                </c:pt>
                <c:pt idx="11911">
                  <c:v>2.12</c:v>
                </c:pt>
                <c:pt idx="11912">
                  <c:v>2.06</c:v>
                </c:pt>
                <c:pt idx="11914">
                  <c:v>1.98</c:v>
                </c:pt>
                <c:pt idx="11917">
                  <c:v>2.04</c:v>
                </c:pt>
                <c:pt idx="11918">
                  <c:v>2.0099999999999998</c:v>
                </c:pt>
                <c:pt idx="11919">
                  <c:v>1.99</c:v>
                </c:pt>
                <c:pt idx="11920">
                  <c:v>1.97</c:v>
                </c:pt>
                <c:pt idx="11921">
                  <c:v>1.95</c:v>
                </c:pt>
                <c:pt idx="11924">
                  <c:v>1.96</c:v>
                </c:pt>
                <c:pt idx="11925">
                  <c:v>1.83</c:v>
                </c:pt>
                <c:pt idx="11926">
                  <c:v>1.76</c:v>
                </c:pt>
                <c:pt idx="11927">
                  <c:v>1.66</c:v>
                </c:pt>
                <c:pt idx="11928">
                  <c:v>1.61</c:v>
                </c:pt>
                <c:pt idx="11931">
                  <c:v>1.61</c:v>
                </c:pt>
                <c:pt idx="11932">
                  <c:v>1.61</c:v>
                </c:pt>
                <c:pt idx="11933">
                  <c:v>1.59</c:v>
                </c:pt>
                <c:pt idx="11934">
                  <c:v>1.55</c:v>
                </c:pt>
                <c:pt idx="11938">
                  <c:v>1.59</c:v>
                </c:pt>
                <c:pt idx="11939">
                  <c:v>1.61</c:v>
                </c:pt>
                <c:pt idx="11941">
                  <c:v>1.64</c:v>
                </c:pt>
                <c:pt idx="11942">
                  <c:v>1.61</c:v>
                </c:pt>
                <c:pt idx="11945">
                  <c:v>1.54</c:v>
                </c:pt>
                <c:pt idx="11946">
                  <c:v>1.5</c:v>
                </c:pt>
                <c:pt idx="11947">
                  <c:v>1.46</c:v>
                </c:pt>
                <c:pt idx="11948">
                  <c:v>1.4</c:v>
                </c:pt>
                <c:pt idx="11949">
                  <c:v>1.35</c:v>
                </c:pt>
                <c:pt idx="11952">
                  <c:v>1.33</c:v>
                </c:pt>
                <c:pt idx="11953">
                  <c:v>1.34</c:v>
                </c:pt>
                <c:pt idx="11954">
                  <c:v>1.34</c:v>
                </c:pt>
                <c:pt idx="11955">
                  <c:v>1.33</c:v>
                </c:pt>
                <c:pt idx="11956">
                  <c:v>1.35</c:v>
                </c:pt>
                <c:pt idx="11959">
                  <c:v>1.35</c:v>
                </c:pt>
                <c:pt idx="11960">
                  <c:v>1.36</c:v>
                </c:pt>
                <c:pt idx="11961">
                  <c:v>1.36</c:v>
                </c:pt>
                <c:pt idx="11963">
                  <c:v>1.32</c:v>
                </c:pt>
                <c:pt idx="11966">
                  <c:v>1.38</c:v>
                </c:pt>
                <c:pt idx="11967">
                  <c:v>1.42</c:v>
                </c:pt>
                <c:pt idx="11968">
                  <c:v>1.44</c:v>
                </c:pt>
                <c:pt idx="11969">
                  <c:v>1.41</c:v>
                </c:pt>
                <c:pt idx="11970">
                  <c:v>1.43</c:v>
                </c:pt>
                <c:pt idx="11973">
                  <c:v>1.43</c:v>
                </c:pt>
                <c:pt idx="11974">
                  <c:v>1.42</c:v>
                </c:pt>
                <c:pt idx="11975">
                  <c:v>1.4</c:v>
                </c:pt>
                <c:pt idx="11976">
                  <c:v>1.39</c:v>
                </c:pt>
                <c:pt idx="11977">
                  <c:v>1.31</c:v>
                </c:pt>
                <c:pt idx="11981">
                  <c:v>1.28</c:v>
                </c:pt>
                <c:pt idx="11982">
                  <c:v>1.29</c:v>
                </c:pt>
                <c:pt idx="11983">
                  <c:v>1.26</c:v>
                </c:pt>
                <c:pt idx="11984">
                  <c:v>1.24</c:v>
                </c:pt>
                <c:pt idx="11988">
                  <c:v>1.25</c:v>
                </c:pt>
                <c:pt idx="11989">
                  <c:v>1.21</c:v>
                </c:pt>
                <c:pt idx="11990">
                  <c:v>1.17</c:v>
                </c:pt>
                <c:pt idx="11991">
                  <c:v>1.18</c:v>
                </c:pt>
                <c:pt idx="11994">
                  <c:v>1.19</c:v>
                </c:pt>
                <c:pt idx="11995">
                  <c:v>1.21</c:v>
                </c:pt>
                <c:pt idx="11996">
                  <c:v>1.21</c:v>
                </c:pt>
                <c:pt idx="11997">
                  <c:v>1.21</c:v>
                </c:pt>
                <c:pt idx="11998">
                  <c:v>1.36</c:v>
                </c:pt>
                <c:pt idx="12001">
                  <c:v>1.37</c:v>
                </c:pt>
                <c:pt idx="12002">
                  <c:v>1.4</c:v>
                </c:pt>
                <c:pt idx="12003">
                  <c:v>1.38</c:v>
                </c:pt>
                <c:pt idx="12004">
                  <c:v>1.44</c:v>
                </c:pt>
                <c:pt idx="12005">
                  <c:v>1.55</c:v>
                </c:pt>
                <c:pt idx="12008">
                  <c:v>1.45</c:v>
                </c:pt>
                <c:pt idx="12009">
                  <c:v>1.46</c:v>
                </c:pt>
                <c:pt idx="12010">
                  <c:v>1.4</c:v>
                </c:pt>
                <c:pt idx="12011">
                  <c:v>1.4</c:v>
                </c:pt>
                <c:pt idx="12012">
                  <c:v>1.39</c:v>
                </c:pt>
                <c:pt idx="12015">
                  <c:v>1.37</c:v>
                </c:pt>
                <c:pt idx="12016">
                  <c:v>1.37</c:v>
                </c:pt>
                <c:pt idx="12017">
                  <c:v>1.39</c:v>
                </c:pt>
                <c:pt idx="12018">
                  <c:v>1.41</c:v>
                </c:pt>
                <c:pt idx="12019">
                  <c:v>1.43</c:v>
                </c:pt>
                <c:pt idx="12022">
                  <c:v>1.52</c:v>
                </c:pt>
                <c:pt idx="12023">
                  <c:v>1.57</c:v>
                </c:pt>
                <c:pt idx="12024">
                  <c:v>1.53</c:v>
                </c:pt>
                <c:pt idx="12025">
                  <c:v>1.52</c:v>
                </c:pt>
                <c:pt idx="12026">
                  <c:v>1.5</c:v>
                </c:pt>
                <c:pt idx="12029">
                  <c:v>1.44</c:v>
                </c:pt>
                <c:pt idx="12030">
                  <c:v>1.36</c:v>
                </c:pt>
                <c:pt idx="12031">
                  <c:v>1.36</c:v>
                </c:pt>
                <c:pt idx="12032">
                  <c:v>1.36</c:v>
                </c:pt>
                <c:pt idx="12033">
                  <c:v>1.34</c:v>
                </c:pt>
                <c:pt idx="12036">
                  <c:v>1.34</c:v>
                </c:pt>
                <c:pt idx="12037">
                  <c:v>1.34</c:v>
                </c:pt>
                <c:pt idx="12038">
                  <c:v>1.27</c:v>
                </c:pt>
                <c:pt idx="12040">
                  <c:v>1.44</c:v>
                </c:pt>
                <c:pt idx="12043">
                  <c:v>1.41</c:v>
                </c:pt>
                <c:pt idx="12044">
                  <c:v>1.42</c:v>
                </c:pt>
                <c:pt idx="12047">
                  <c:v>1.43</c:v>
                </c:pt>
                <c:pt idx="12050">
                  <c:v>1.46</c:v>
                </c:pt>
                <c:pt idx="12051">
                  <c:v>1.45</c:v>
                </c:pt>
                <c:pt idx="12053">
                  <c:v>1.44</c:v>
                </c:pt>
                <c:pt idx="12054">
                  <c:v>1.39</c:v>
                </c:pt>
                <c:pt idx="12058">
                  <c:v>1.41</c:v>
                </c:pt>
                <c:pt idx="12059">
                  <c:v>1.38</c:v>
                </c:pt>
                <c:pt idx="12060">
                  <c:v>1.39</c:v>
                </c:pt>
                <c:pt idx="12061">
                  <c:v>1.36</c:v>
                </c:pt>
                <c:pt idx="12064">
                  <c:v>1.37</c:v>
                </c:pt>
                <c:pt idx="12065">
                  <c:v>1.39</c:v>
                </c:pt>
                <c:pt idx="12066">
                  <c:v>1.38</c:v>
                </c:pt>
                <c:pt idx="12067">
                  <c:v>1.39</c:v>
                </c:pt>
                <c:pt idx="12068">
                  <c:v>1.42</c:v>
                </c:pt>
                <c:pt idx="12071">
                  <c:v>1.42</c:v>
                </c:pt>
                <c:pt idx="12072">
                  <c:v>1.41</c:v>
                </c:pt>
                <c:pt idx="12073">
                  <c:v>1.38</c:v>
                </c:pt>
                <c:pt idx="12074">
                  <c:v>1.34</c:v>
                </c:pt>
                <c:pt idx="12075">
                  <c:v>1.31</c:v>
                </c:pt>
                <c:pt idx="12078">
                  <c:v>1.17</c:v>
                </c:pt>
                <c:pt idx="12079">
                  <c:v>1.17</c:v>
                </c:pt>
                <c:pt idx="12080">
                  <c:v>1.18</c:v>
                </c:pt>
                <c:pt idx="12081">
                  <c:v>1.1599999999999999</c:v>
                </c:pt>
                <c:pt idx="12082">
                  <c:v>1.18</c:v>
                </c:pt>
                <c:pt idx="12085">
                  <c:v>1.21</c:v>
                </c:pt>
                <c:pt idx="12086">
                  <c:v>1.17</c:v>
                </c:pt>
                <c:pt idx="12087">
                  <c:v>1.17</c:v>
                </c:pt>
                <c:pt idx="12088">
                  <c:v>1.17</c:v>
                </c:pt>
                <c:pt idx="12089">
                  <c:v>1.0900000000000001</c:v>
                </c:pt>
                <c:pt idx="12092">
                  <c:v>1.03</c:v>
                </c:pt>
                <c:pt idx="12093">
                  <c:v>1.04</c:v>
                </c:pt>
                <c:pt idx="12094">
                  <c:v>0.99</c:v>
                </c:pt>
                <c:pt idx="12095">
                  <c:v>0.93</c:v>
                </c:pt>
                <c:pt idx="12096">
                  <c:v>0.94</c:v>
                </c:pt>
                <c:pt idx="12099">
                  <c:v>0.97</c:v>
                </c:pt>
                <c:pt idx="12100">
                  <c:v>0.97</c:v>
                </c:pt>
                <c:pt idx="12101">
                  <c:v>0.97</c:v>
                </c:pt>
                <c:pt idx="12102">
                  <c:v>0.98</c:v>
                </c:pt>
                <c:pt idx="12103">
                  <c:v>0.96</c:v>
                </c:pt>
                <c:pt idx="12106">
                  <c:v>1.01</c:v>
                </c:pt>
                <c:pt idx="12107">
                  <c:v>1.07</c:v>
                </c:pt>
                <c:pt idx="12108">
                  <c:v>1.19</c:v>
                </c:pt>
                <c:pt idx="12109">
                  <c:v>1.18</c:v>
                </c:pt>
                <c:pt idx="12110">
                  <c:v>1.31</c:v>
                </c:pt>
                <c:pt idx="12114">
                  <c:v>1.24</c:v>
                </c:pt>
                <c:pt idx="12115">
                  <c:v>1.1499999999999999</c:v>
                </c:pt>
                <c:pt idx="12116">
                  <c:v>1.21</c:v>
                </c:pt>
                <c:pt idx="12117">
                  <c:v>1.42</c:v>
                </c:pt>
                <c:pt idx="12120">
                  <c:v>1.73</c:v>
                </c:pt>
                <c:pt idx="12121">
                  <c:v>1.69</c:v>
                </c:pt>
                <c:pt idx="12122">
                  <c:v>1.48</c:v>
                </c:pt>
                <c:pt idx="12123">
                  <c:v>1.75</c:v>
                </c:pt>
                <c:pt idx="12124">
                  <c:v>2.2000000000000002</c:v>
                </c:pt>
                <c:pt idx="12127">
                  <c:v>2.5</c:v>
                </c:pt>
                <c:pt idx="12128">
                  <c:v>2.73</c:v>
                </c:pt>
                <c:pt idx="12129">
                  <c:v>4.1500000000000004</c:v>
                </c:pt>
                <c:pt idx="12130">
                  <c:v>2.14</c:v>
                </c:pt>
                <c:pt idx="12131">
                  <c:v>2.4</c:v>
                </c:pt>
                <c:pt idx="12134">
                  <c:v>2.4500000000000002</c:v>
                </c:pt>
                <c:pt idx="12135">
                  <c:v>2.4</c:v>
                </c:pt>
                <c:pt idx="12137">
                  <c:v>1.97</c:v>
                </c:pt>
                <c:pt idx="12138">
                  <c:v>1.62</c:v>
                </c:pt>
                <c:pt idx="12141">
                  <c:v>1.6</c:v>
                </c:pt>
                <c:pt idx="12142">
                  <c:v>1.59</c:v>
                </c:pt>
                <c:pt idx="12143">
                  <c:v>1.74</c:v>
                </c:pt>
                <c:pt idx="12144">
                  <c:v>1.85</c:v>
                </c:pt>
                <c:pt idx="12145">
                  <c:v>1.85</c:v>
                </c:pt>
                <c:pt idx="12149">
                  <c:v>1.91</c:v>
                </c:pt>
                <c:pt idx="12150">
                  <c:v>1.86</c:v>
                </c:pt>
                <c:pt idx="12151">
                  <c:v>1.84</c:v>
                </c:pt>
                <c:pt idx="12152">
                  <c:v>1.8</c:v>
                </c:pt>
                <c:pt idx="12155">
                  <c:v>1.79</c:v>
                </c:pt>
                <c:pt idx="12156">
                  <c:v>1.84</c:v>
                </c:pt>
                <c:pt idx="12157">
                  <c:v>2.13</c:v>
                </c:pt>
                <c:pt idx="12158">
                  <c:v>2.0699999999999998</c:v>
                </c:pt>
                <c:pt idx="12163">
                  <c:v>2.27</c:v>
                </c:pt>
                <c:pt idx="12164">
                  <c:v>2.54</c:v>
                </c:pt>
                <c:pt idx="12165">
                  <c:v>2.35</c:v>
                </c:pt>
                <c:pt idx="12166">
                  <c:v>2.37</c:v>
                </c:pt>
                <c:pt idx="12169">
                  <c:v>2.25</c:v>
                </c:pt>
                <c:pt idx="12170">
                  <c:v>2.19</c:v>
                </c:pt>
                <c:pt idx="12171">
                  <c:v>2.19</c:v>
                </c:pt>
                <c:pt idx="12172">
                  <c:v>2.19</c:v>
                </c:pt>
                <c:pt idx="12176">
                  <c:v>2.2000000000000002</c:v>
                </c:pt>
                <c:pt idx="12177">
                  <c:v>2.21</c:v>
                </c:pt>
                <c:pt idx="12178">
                  <c:v>2.19</c:v>
                </c:pt>
                <c:pt idx="12179">
                  <c:v>2.2000000000000002</c:v>
                </c:pt>
                <c:pt idx="12180">
                  <c:v>2.19</c:v>
                </c:pt>
                <c:pt idx="12183">
                  <c:v>2.17</c:v>
                </c:pt>
                <c:pt idx="12184">
                  <c:v>2.1800000000000002</c:v>
                </c:pt>
                <c:pt idx="12185">
                  <c:v>2.1</c:v>
                </c:pt>
                <c:pt idx="12186">
                  <c:v>2.04</c:v>
                </c:pt>
                <c:pt idx="12187">
                  <c:v>2.02</c:v>
                </c:pt>
                <c:pt idx="12190">
                  <c:v>1.99</c:v>
                </c:pt>
                <c:pt idx="12191">
                  <c:v>1.89</c:v>
                </c:pt>
                <c:pt idx="12192">
                  <c:v>1.85</c:v>
                </c:pt>
                <c:pt idx="12193">
                  <c:v>1.77</c:v>
                </c:pt>
                <c:pt idx="12194">
                  <c:v>1.68</c:v>
                </c:pt>
                <c:pt idx="12197">
                  <c:v>1.67</c:v>
                </c:pt>
                <c:pt idx="12198">
                  <c:v>1.66</c:v>
                </c:pt>
                <c:pt idx="12199">
                  <c:v>1.57</c:v>
                </c:pt>
                <c:pt idx="12200">
                  <c:v>1.56</c:v>
                </c:pt>
                <c:pt idx="12201">
                  <c:v>1.52</c:v>
                </c:pt>
                <c:pt idx="12204">
                  <c:v>1.51</c:v>
                </c:pt>
                <c:pt idx="12205">
                  <c:v>1.5</c:v>
                </c:pt>
                <c:pt idx="12206">
                  <c:v>1.5</c:v>
                </c:pt>
                <c:pt idx="12207">
                  <c:v>1.48</c:v>
                </c:pt>
                <c:pt idx="12208">
                  <c:v>1.4</c:v>
                </c:pt>
                <c:pt idx="12212">
                  <c:v>1.42</c:v>
                </c:pt>
                <c:pt idx="12213">
                  <c:v>1.37</c:v>
                </c:pt>
                <c:pt idx="12214">
                  <c:v>1.34</c:v>
                </c:pt>
                <c:pt idx="12215">
                  <c:v>1.33</c:v>
                </c:pt>
                <c:pt idx="12218">
                  <c:v>1.25</c:v>
                </c:pt>
                <c:pt idx="12219">
                  <c:v>1.1499999999999999</c:v>
                </c:pt>
                <c:pt idx="12220">
                  <c:v>1.18</c:v>
                </c:pt>
                <c:pt idx="12221">
                  <c:v>1.26</c:v>
                </c:pt>
                <c:pt idx="12222">
                  <c:v>1.27</c:v>
                </c:pt>
                <c:pt idx="12225">
                  <c:v>1.27</c:v>
                </c:pt>
                <c:pt idx="12226">
                  <c:v>1.26</c:v>
                </c:pt>
                <c:pt idx="12227">
                  <c:v>1.26</c:v>
                </c:pt>
                <c:pt idx="12228">
                  <c:v>1.3</c:v>
                </c:pt>
                <c:pt idx="12229">
                  <c:v>1.26</c:v>
                </c:pt>
                <c:pt idx="12232">
                  <c:v>1.26</c:v>
                </c:pt>
                <c:pt idx="12233">
                  <c:v>1.21</c:v>
                </c:pt>
                <c:pt idx="12234">
                  <c:v>1.21</c:v>
                </c:pt>
                <c:pt idx="12235">
                  <c:v>1.1599999999999999</c:v>
                </c:pt>
                <c:pt idx="12236">
                  <c:v>1.1599999999999999</c:v>
                </c:pt>
                <c:pt idx="12239">
                  <c:v>1.1399999999999999</c:v>
                </c:pt>
                <c:pt idx="12240">
                  <c:v>1.1100000000000001</c:v>
                </c:pt>
                <c:pt idx="12241">
                  <c:v>1.1000000000000001</c:v>
                </c:pt>
                <c:pt idx="12242">
                  <c:v>1.1000000000000001</c:v>
                </c:pt>
                <c:pt idx="12243">
                  <c:v>1.1299999999999999</c:v>
                </c:pt>
                <c:pt idx="12246">
                  <c:v>1.21</c:v>
                </c:pt>
                <c:pt idx="12247">
                  <c:v>1.26</c:v>
                </c:pt>
                <c:pt idx="12248">
                  <c:v>1.29</c:v>
                </c:pt>
                <c:pt idx="12249">
                  <c:v>1.24</c:v>
                </c:pt>
                <c:pt idx="12250">
                  <c:v>1.2</c:v>
                </c:pt>
                <c:pt idx="12253">
                  <c:v>1.1499999999999999</c:v>
                </c:pt>
                <c:pt idx="12254">
                  <c:v>1.1000000000000001</c:v>
                </c:pt>
                <c:pt idx="12255">
                  <c:v>1.21</c:v>
                </c:pt>
                <c:pt idx="12256">
                  <c:v>1.07</c:v>
                </c:pt>
                <c:pt idx="12257">
                  <c:v>1.1000000000000001</c:v>
                </c:pt>
                <c:pt idx="12260">
                  <c:v>1.06</c:v>
                </c:pt>
                <c:pt idx="12261">
                  <c:v>1.08</c:v>
                </c:pt>
                <c:pt idx="12262">
                  <c:v>1.07</c:v>
                </c:pt>
                <c:pt idx="12263">
                  <c:v>1.07</c:v>
                </c:pt>
                <c:pt idx="12264">
                  <c:v>1.08</c:v>
                </c:pt>
                <c:pt idx="12267">
                  <c:v>1.0900000000000001</c:v>
                </c:pt>
                <c:pt idx="12268">
                  <c:v>1.05</c:v>
                </c:pt>
                <c:pt idx="12269">
                  <c:v>1.05</c:v>
                </c:pt>
                <c:pt idx="12270">
                  <c:v>1.02</c:v>
                </c:pt>
                <c:pt idx="12271">
                  <c:v>1.02</c:v>
                </c:pt>
                <c:pt idx="12274">
                  <c:v>1.05</c:v>
                </c:pt>
                <c:pt idx="12275">
                  <c:v>1.07</c:v>
                </c:pt>
                <c:pt idx="12276">
                  <c:v>1.1000000000000001</c:v>
                </c:pt>
                <c:pt idx="12277">
                  <c:v>1.0900000000000001</c:v>
                </c:pt>
                <c:pt idx="12278">
                  <c:v>1.1599999999999999</c:v>
                </c:pt>
                <c:pt idx="12281">
                  <c:v>1.1100000000000001</c:v>
                </c:pt>
                <c:pt idx="12282">
                  <c:v>1.08</c:v>
                </c:pt>
                <c:pt idx="12283">
                  <c:v>1.08</c:v>
                </c:pt>
                <c:pt idx="12284">
                  <c:v>1.0900000000000001</c:v>
                </c:pt>
                <c:pt idx="12285">
                  <c:v>1.08</c:v>
                </c:pt>
                <c:pt idx="12288">
                  <c:v>1.0900000000000001</c:v>
                </c:pt>
                <c:pt idx="12290">
                  <c:v>1.1100000000000001</c:v>
                </c:pt>
                <c:pt idx="12291">
                  <c:v>1.1000000000000001</c:v>
                </c:pt>
                <c:pt idx="12292">
                  <c:v>1.1000000000000001</c:v>
                </c:pt>
                <c:pt idx="12295">
                  <c:v>1.0900000000000001</c:v>
                </c:pt>
                <c:pt idx="12296">
                  <c:v>1.1299999999999999</c:v>
                </c:pt>
                <c:pt idx="12297">
                  <c:v>1.1299999999999999</c:v>
                </c:pt>
                <c:pt idx="12298">
                  <c:v>1.1299999999999999</c:v>
                </c:pt>
                <c:pt idx="12299">
                  <c:v>1.1200000000000001</c:v>
                </c:pt>
                <c:pt idx="12302">
                  <c:v>1.1499999999999999</c:v>
                </c:pt>
                <c:pt idx="12303">
                  <c:v>1.1599999999999999</c:v>
                </c:pt>
                <c:pt idx="12304">
                  <c:v>1.1399999999999999</c:v>
                </c:pt>
                <c:pt idx="12305">
                  <c:v>1.1299999999999999</c:v>
                </c:pt>
                <c:pt idx="12306">
                  <c:v>1.1200000000000001</c:v>
                </c:pt>
                <c:pt idx="12309">
                  <c:v>1.08</c:v>
                </c:pt>
                <c:pt idx="12310">
                  <c:v>1.1000000000000001</c:v>
                </c:pt>
                <c:pt idx="12311">
                  <c:v>1.08</c:v>
                </c:pt>
                <c:pt idx="12312">
                  <c:v>1.07</c:v>
                </c:pt>
                <c:pt idx="12313">
                  <c:v>1.06</c:v>
                </c:pt>
                <c:pt idx="12317">
                  <c:v>1.05</c:v>
                </c:pt>
                <c:pt idx="12318">
                  <c:v>1.01</c:v>
                </c:pt>
                <c:pt idx="12319">
                  <c:v>1.01</c:v>
                </c:pt>
                <c:pt idx="12320">
                  <c:v>1.01</c:v>
                </c:pt>
                <c:pt idx="12323">
                  <c:v>1.03</c:v>
                </c:pt>
                <c:pt idx="12324">
                  <c:v>1.02</c:v>
                </c:pt>
                <c:pt idx="12325">
                  <c:v>1.02</c:v>
                </c:pt>
                <c:pt idx="12326">
                  <c:v>1.01</c:v>
                </c:pt>
                <c:pt idx="12327">
                  <c:v>0.99</c:v>
                </c:pt>
                <c:pt idx="12330">
                  <c:v>0.97</c:v>
                </c:pt>
                <c:pt idx="12331">
                  <c:v>0.98</c:v>
                </c:pt>
                <c:pt idx="12332">
                  <c:v>0.96</c:v>
                </c:pt>
                <c:pt idx="12333">
                  <c:v>0.89</c:v>
                </c:pt>
                <c:pt idx="12334">
                  <c:v>0.88</c:v>
                </c:pt>
                <c:pt idx="12337">
                  <c:v>0.84</c:v>
                </c:pt>
                <c:pt idx="12338">
                  <c:v>0.78</c:v>
                </c:pt>
                <c:pt idx="12339">
                  <c:v>0.78</c:v>
                </c:pt>
                <c:pt idx="12340">
                  <c:v>0.78</c:v>
                </c:pt>
                <c:pt idx="12341">
                  <c:v>0.8</c:v>
                </c:pt>
                <c:pt idx="12344">
                  <c:v>0.82</c:v>
                </c:pt>
                <c:pt idx="12345">
                  <c:v>0.88</c:v>
                </c:pt>
                <c:pt idx="12346">
                  <c:v>0.91</c:v>
                </c:pt>
                <c:pt idx="12347">
                  <c:v>0.95</c:v>
                </c:pt>
                <c:pt idx="12348">
                  <c:v>0.93</c:v>
                </c:pt>
                <c:pt idx="12351">
                  <c:v>0.91</c:v>
                </c:pt>
                <c:pt idx="12352">
                  <c:v>0.95</c:v>
                </c:pt>
                <c:pt idx="12354">
                  <c:v>1.01</c:v>
                </c:pt>
                <c:pt idx="12355">
                  <c:v>0.93</c:v>
                </c:pt>
                <c:pt idx="12358">
                  <c:v>0.94</c:v>
                </c:pt>
                <c:pt idx="12359">
                  <c:v>0.89</c:v>
                </c:pt>
                <c:pt idx="12360">
                  <c:v>0.88</c:v>
                </c:pt>
                <c:pt idx="12361">
                  <c:v>0.83</c:v>
                </c:pt>
                <c:pt idx="12362">
                  <c:v>0.81</c:v>
                </c:pt>
                <c:pt idx="12365">
                  <c:v>0.73</c:v>
                </c:pt>
                <c:pt idx="12366">
                  <c:v>0.83</c:v>
                </c:pt>
                <c:pt idx="12367">
                  <c:v>0.84</c:v>
                </c:pt>
                <c:pt idx="12368">
                  <c:v>0.8</c:v>
                </c:pt>
                <c:pt idx="12369">
                  <c:v>0.79</c:v>
                </c:pt>
                <c:pt idx="12372">
                  <c:v>0.72</c:v>
                </c:pt>
                <c:pt idx="12373">
                  <c:v>0.68</c:v>
                </c:pt>
                <c:pt idx="12374">
                  <c:v>0.62</c:v>
                </c:pt>
                <c:pt idx="12375">
                  <c:v>0.71</c:v>
                </c:pt>
                <c:pt idx="12376">
                  <c:v>0.7</c:v>
                </c:pt>
                <c:pt idx="12379">
                  <c:v>0.67</c:v>
                </c:pt>
                <c:pt idx="12380">
                  <c:v>0.67</c:v>
                </c:pt>
                <c:pt idx="12381">
                  <c:v>0.68</c:v>
                </c:pt>
                <c:pt idx="12382">
                  <c:v>0.67</c:v>
                </c:pt>
                <c:pt idx="12383">
                  <c:v>0.65</c:v>
                </c:pt>
                <c:pt idx="12386">
                  <c:v>0.64</c:v>
                </c:pt>
                <c:pt idx="12387">
                  <c:v>0.63</c:v>
                </c:pt>
                <c:pt idx="12388">
                  <c:v>0.66</c:v>
                </c:pt>
                <c:pt idx="12389">
                  <c:v>0.64</c:v>
                </c:pt>
                <c:pt idx="12390">
                  <c:v>0.62</c:v>
                </c:pt>
                <c:pt idx="12393">
                  <c:v>0.63</c:v>
                </c:pt>
                <c:pt idx="12394">
                  <c:v>0.64</c:v>
                </c:pt>
                <c:pt idx="12395">
                  <c:v>0.61</c:v>
                </c:pt>
                <c:pt idx="12396">
                  <c:v>0.56999999999999995</c:v>
                </c:pt>
                <c:pt idx="12397">
                  <c:v>0.6</c:v>
                </c:pt>
                <c:pt idx="12400">
                  <c:v>0.6</c:v>
                </c:pt>
                <c:pt idx="12401">
                  <c:v>0.56999999999999995</c:v>
                </c:pt>
                <c:pt idx="12402">
                  <c:v>0.56999999999999995</c:v>
                </c:pt>
                <c:pt idx="12403">
                  <c:v>0.57999999999999996</c:v>
                </c:pt>
                <c:pt idx="12404">
                  <c:v>0.66</c:v>
                </c:pt>
                <c:pt idx="12407">
                  <c:v>0.68</c:v>
                </c:pt>
                <c:pt idx="12408">
                  <c:v>0.67</c:v>
                </c:pt>
                <c:pt idx="12409">
                  <c:v>0.66</c:v>
                </c:pt>
                <c:pt idx="12410">
                  <c:v>0.66</c:v>
                </c:pt>
                <c:pt idx="12414">
                  <c:v>0.63</c:v>
                </c:pt>
                <c:pt idx="12415">
                  <c:v>0.64</c:v>
                </c:pt>
                <c:pt idx="12416">
                  <c:v>0.64</c:v>
                </c:pt>
                <c:pt idx="12417">
                  <c:v>0.64</c:v>
                </c:pt>
                <c:pt idx="12421">
                  <c:v>0.6</c:v>
                </c:pt>
                <c:pt idx="12422">
                  <c:v>0.63</c:v>
                </c:pt>
                <c:pt idx="12424">
                  <c:v>0.61</c:v>
                </c:pt>
                <c:pt idx="12425">
                  <c:v>0.59</c:v>
                </c:pt>
                <c:pt idx="12428">
                  <c:v>0.61</c:v>
                </c:pt>
                <c:pt idx="12429">
                  <c:v>0.66</c:v>
                </c:pt>
                <c:pt idx="12430">
                  <c:v>0.66</c:v>
                </c:pt>
                <c:pt idx="12431">
                  <c:v>0.67</c:v>
                </c:pt>
                <c:pt idx="12432">
                  <c:v>0.67</c:v>
                </c:pt>
                <c:pt idx="12435">
                  <c:v>0.68</c:v>
                </c:pt>
                <c:pt idx="12436">
                  <c:v>0.67</c:v>
                </c:pt>
                <c:pt idx="12437">
                  <c:v>0.65</c:v>
                </c:pt>
                <c:pt idx="12438">
                  <c:v>0.63</c:v>
                </c:pt>
                <c:pt idx="12439">
                  <c:v>0.69</c:v>
                </c:pt>
                <c:pt idx="12442">
                  <c:v>0.68</c:v>
                </c:pt>
                <c:pt idx="12443">
                  <c:v>0.68</c:v>
                </c:pt>
                <c:pt idx="12444">
                  <c:v>0.68</c:v>
                </c:pt>
                <c:pt idx="12445">
                  <c:v>0.68</c:v>
                </c:pt>
                <c:pt idx="12446">
                  <c:v>0.68</c:v>
                </c:pt>
                <c:pt idx="12449">
                  <c:v>0.66</c:v>
                </c:pt>
                <c:pt idx="12450">
                  <c:v>0.66</c:v>
                </c:pt>
                <c:pt idx="12451">
                  <c:v>0.62</c:v>
                </c:pt>
                <c:pt idx="12456">
                  <c:v>0.76</c:v>
                </c:pt>
                <c:pt idx="12457">
                  <c:v>0.77</c:v>
                </c:pt>
                <c:pt idx="12458">
                  <c:v>0.78</c:v>
                </c:pt>
                <c:pt idx="12460">
                  <c:v>0.74</c:v>
                </c:pt>
                <c:pt idx="12463">
                  <c:v>0.77</c:v>
                </c:pt>
                <c:pt idx="12464">
                  <c:v>0.77</c:v>
                </c:pt>
                <c:pt idx="12465">
                  <c:v>0.81</c:v>
                </c:pt>
                <c:pt idx="12466">
                  <c:v>0.81</c:v>
                </c:pt>
                <c:pt idx="12467">
                  <c:v>0.91</c:v>
                </c:pt>
                <c:pt idx="12470">
                  <c:v>0.92</c:v>
                </c:pt>
                <c:pt idx="12471">
                  <c:v>0.92</c:v>
                </c:pt>
                <c:pt idx="12472">
                  <c:v>0.95</c:v>
                </c:pt>
                <c:pt idx="12473">
                  <c:v>1.08</c:v>
                </c:pt>
                <c:pt idx="12474">
                  <c:v>1.1499999999999999</c:v>
                </c:pt>
                <c:pt idx="12477">
                  <c:v>1.04</c:v>
                </c:pt>
                <c:pt idx="12478">
                  <c:v>1.01</c:v>
                </c:pt>
                <c:pt idx="12479">
                  <c:v>0.99</c:v>
                </c:pt>
                <c:pt idx="12480">
                  <c:v>0.97</c:v>
                </c:pt>
                <c:pt idx="12481">
                  <c:v>0.97</c:v>
                </c:pt>
                <c:pt idx="12484">
                  <c:v>0.94</c:v>
                </c:pt>
                <c:pt idx="12485">
                  <c:v>0.9</c:v>
                </c:pt>
                <c:pt idx="12486">
                  <c:v>0.86</c:v>
                </c:pt>
                <c:pt idx="12487">
                  <c:v>0.84</c:v>
                </c:pt>
                <c:pt idx="12488">
                  <c:v>0.8</c:v>
                </c:pt>
                <c:pt idx="12492">
                  <c:v>0.89</c:v>
                </c:pt>
                <c:pt idx="12493">
                  <c:v>0.94</c:v>
                </c:pt>
                <c:pt idx="12494">
                  <c:v>0.96</c:v>
                </c:pt>
                <c:pt idx="12495">
                  <c:v>0.92</c:v>
                </c:pt>
                <c:pt idx="12498">
                  <c:v>0.91</c:v>
                </c:pt>
                <c:pt idx="12499">
                  <c:v>0.87</c:v>
                </c:pt>
                <c:pt idx="12500">
                  <c:v>0.85</c:v>
                </c:pt>
                <c:pt idx="12502">
                  <c:v>0.88</c:v>
                </c:pt>
                <c:pt idx="12505">
                  <c:v>0.87</c:v>
                </c:pt>
                <c:pt idx="12506">
                  <c:v>0.9</c:v>
                </c:pt>
                <c:pt idx="12507">
                  <c:v>0.87</c:v>
                </c:pt>
                <c:pt idx="12508">
                  <c:v>0.84</c:v>
                </c:pt>
                <c:pt idx="12509">
                  <c:v>0.83</c:v>
                </c:pt>
                <c:pt idx="12512">
                  <c:v>0.83</c:v>
                </c:pt>
                <c:pt idx="12513">
                  <c:v>0.84</c:v>
                </c:pt>
                <c:pt idx="12514">
                  <c:v>0.84</c:v>
                </c:pt>
                <c:pt idx="12515">
                  <c:v>0.84</c:v>
                </c:pt>
                <c:pt idx="12516">
                  <c:v>0.87</c:v>
                </c:pt>
                <c:pt idx="12519">
                  <c:v>0.86</c:v>
                </c:pt>
                <c:pt idx="12520">
                  <c:v>0.92</c:v>
                </c:pt>
                <c:pt idx="12521">
                  <c:v>0.9</c:v>
                </c:pt>
                <c:pt idx="12522">
                  <c:v>0.9</c:v>
                </c:pt>
                <c:pt idx="12523">
                  <c:v>0.9</c:v>
                </c:pt>
                <c:pt idx="12526">
                  <c:v>0.87</c:v>
                </c:pt>
                <c:pt idx="12527">
                  <c:v>0.92</c:v>
                </c:pt>
                <c:pt idx="12528">
                  <c:v>0.91</c:v>
                </c:pt>
                <c:pt idx="12529">
                  <c:v>0.91</c:v>
                </c:pt>
                <c:pt idx="12530">
                  <c:v>0.88</c:v>
                </c:pt>
                <c:pt idx="12533">
                  <c:v>0.93</c:v>
                </c:pt>
                <c:pt idx="12534">
                  <c:v>0.89</c:v>
                </c:pt>
                <c:pt idx="12535">
                  <c:v>0.96</c:v>
                </c:pt>
                <c:pt idx="12536">
                  <c:v>0.96</c:v>
                </c:pt>
                <c:pt idx="12542">
                  <c:v>0.98</c:v>
                </c:pt>
                <c:pt idx="12543">
                  <c:v>0.96</c:v>
                </c:pt>
                <c:pt idx="12544">
                  <c:v>0.99</c:v>
                </c:pt>
                <c:pt idx="12547">
                  <c:v>1.02</c:v>
                </c:pt>
                <c:pt idx="12548">
                  <c:v>1.02</c:v>
                </c:pt>
                <c:pt idx="12549">
                  <c:v>0.99</c:v>
                </c:pt>
                <c:pt idx="12550">
                  <c:v>1.07</c:v>
                </c:pt>
                <c:pt idx="12551">
                  <c:v>1.06</c:v>
                </c:pt>
                <c:pt idx="12554">
                  <c:v>1.1100000000000001</c:v>
                </c:pt>
                <c:pt idx="12555">
                  <c:v>1.0900000000000001</c:v>
                </c:pt>
                <c:pt idx="12556">
                  <c:v>1.1000000000000001</c:v>
                </c:pt>
                <c:pt idx="12557">
                  <c:v>1.06</c:v>
                </c:pt>
                <c:pt idx="12558">
                  <c:v>0.99</c:v>
                </c:pt>
                <c:pt idx="12561">
                  <c:v>0.98</c:v>
                </c:pt>
                <c:pt idx="12562">
                  <c:v>0.92</c:v>
                </c:pt>
                <c:pt idx="12563">
                  <c:v>0.86</c:v>
                </c:pt>
                <c:pt idx="12564">
                  <c:v>0.85</c:v>
                </c:pt>
                <c:pt idx="12565">
                  <c:v>0.86</c:v>
                </c:pt>
                <c:pt idx="12568">
                  <c:v>0.85</c:v>
                </c:pt>
                <c:pt idx="12569">
                  <c:v>0.84</c:v>
                </c:pt>
                <c:pt idx="12570">
                  <c:v>0.83</c:v>
                </c:pt>
                <c:pt idx="12571">
                  <c:v>0.82</c:v>
                </c:pt>
                <c:pt idx="12572">
                  <c:v>0.84</c:v>
                </c:pt>
                <c:pt idx="12575">
                  <c:v>0.83</c:v>
                </c:pt>
                <c:pt idx="12576">
                  <c:v>0.83</c:v>
                </c:pt>
                <c:pt idx="12577">
                  <c:v>0.85</c:v>
                </c:pt>
                <c:pt idx="12578">
                  <c:v>0.84</c:v>
                </c:pt>
                <c:pt idx="12579">
                  <c:v>0.76</c:v>
                </c:pt>
                <c:pt idx="12582">
                  <c:v>0.74</c:v>
                </c:pt>
                <c:pt idx="12583">
                  <c:v>0.73</c:v>
                </c:pt>
                <c:pt idx="12584">
                  <c:v>0.73</c:v>
                </c:pt>
                <c:pt idx="12585">
                  <c:v>0.78</c:v>
                </c:pt>
                <c:pt idx="12586">
                  <c:v>0.78</c:v>
                </c:pt>
                <c:pt idx="12590">
                  <c:v>0.83</c:v>
                </c:pt>
                <c:pt idx="12591">
                  <c:v>0.83</c:v>
                </c:pt>
                <c:pt idx="12592">
                  <c:v>0.83</c:v>
                </c:pt>
                <c:pt idx="12593">
                  <c:v>0.83</c:v>
                </c:pt>
                <c:pt idx="12596">
                  <c:v>0.84</c:v>
                </c:pt>
                <c:pt idx="12597">
                  <c:v>0.82</c:v>
                </c:pt>
                <c:pt idx="12598">
                  <c:v>0.83</c:v>
                </c:pt>
                <c:pt idx="12599">
                  <c:v>0.84</c:v>
                </c:pt>
                <c:pt idx="12600">
                  <c:v>0.8</c:v>
                </c:pt>
                <c:pt idx="12603">
                  <c:v>0.8</c:v>
                </c:pt>
                <c:pt idx="12604">
                  <c:v>0.78</c:v>
                </c:pt>
                <c:pt idx="12605">
                  <c:v>0.74</c:v>
                </c:pt>
                <c:pt idx="12606">
                  <c:v>0.72</c:v>
                </c:pt>
                <c:pt idx="12607">
                  <c:v>0.75</c:v>
                </c:pt>
                <c:pt idx="12610">
                  <c:v>0.73</c:v>
                </c:pt>
                <c:pt idx="12611">
                  <c:v>0.73</c:v>
                </c:pt>
                <c:pt idx="12612">
                  <c:v>0.71</c:v>
                </c:pt>
                <c:pt idx="12613">
                  <c:v>0.68</c:v>
                </c:pt>
                <c:pt idx="12614">
                  <c:v>0.68</c:v>
                </c:pt>
                <c:pt idx="12617">
                  <c:v>0.68</c:v>
                </c:pt>
                <c:pt idx="12618">
                  <c:v>0.67</c:v>
                </c:pt>
                <c:pt idx="12619">
                  <c:v>0.68</c:v>
                </c:pt>
                <c:pt idx="12620">
                  <c:v>0.68</c:v>
                </c:pt>
                <c:pt idx="12621">
                  <c:v>0.66</c:v>
                </c:pt>
                <c:pt idx="12624">
                  <c:v>0.64</c:v>
                </c:pt>
                <c:pt idx="12625">
                  <c:v>0.62</c:v>
                </c:pt>
                <c:pt idx="12626">
                  <c:v>0.61</c:v>
                </c:pt>
                <c:pt idx="12627">
                  <c:v>0.61</c:v>
                </c:pt>
                <c:pt idx="12628">
                  <c:v>0.61</c:v>
                </c:pt>
                <c:pt idx="12631">
                  <c:v>0.6</c:v>
                </c:pt>
                <c:pt idx="12632">
                  <c:v>0.56000000000000005</c:v>
                </c:pt>
                <c:pt idx="12633">
                  <c:v>0.55000000000000004</c:v>
                </c:pt>
                <c:pt idx="12634">
                  <c:v>0.53</c:v>
                </c:pt>
                <c:pt idx="12635">
                  <c:v>0.53</c:v>
                </c:pt>
                <c:pt idx="12638">
                  <c:v>0.55000000000000004</c:v>
                </c:pt>
                <c:pt idx="12639">
                  <c:v>0.54</c:v>
                </c:pt>
                <c:pt idx="12640">
                  <c:v>0.56000000000000005</c:v>
                </c:pt>
                <c:pt idx="12641">
                  <c:v>0.54</c:v>
                </c:pt>
                <c:pt idx="12642">
                  <c:v>0.54</c:v>
                </c:pt>
                <c:pt idx="12645">
                  <c:v>0.56000000000000005</c:v>
                </c:pt>
                <c:pt idx="12646">
                  <c:v>0.55000000000000004</c:v>
                </c:pt>
                <c:pt idx="12647">
                  <c:v>0.55000000000000004</c:v>
                </c:pt>
                <c:pt idx="12648">
                  <c:v>0.56000000000000005</c:v>
                </c:pt>
                <c:pt idx="12649">
                  <c:v>0.56000000000000005</c:v>
                </c:pt>
                <c:pt idx="12652">
                  <c:v>0.57999999999999996</c:v>
                </c:pt>
                <c:pt idx="12653">
                  <c:v>0.56999999999999995</c:v>
                </c:pt>
                <c:pt idx="12654">
                  <c:v>0.59</c:v>
                </c:pt>
                <c:pt idx="12655">
                  <c:v>0.7</c:v>
                </c:pt>
                <c:pt idx="12656">
                  <c:v>0.7</c:v>
                </c:pt>
                <c:pt idx="12659">
                  <c:v>0.72</c:v>
                </c:pt>
                <c:pt idx="12660">
                  <c:v>0.74</c:v>
                </c:pt>
                <c:pt idx="12661">
                  <c:v>0.78</c:v>
                </c:pt>
                <c:pt idx="12662">
                  <c:v>0.75</c:v>
                </c:pt>
                <c:pt idx="12663">
                  <c:v>0.77</c:v>
                </c:pt>
                <c:pt idx="12666">
                  <c:v>0.82</c:v>
                </c:pt>
                <c:pt idx="12667">
                  <c:v>0.84</c:v>
                </c:pt>
                <c:pt idx="12668">
                  <c:v>0.87</c:v>
                </c:pt>
                <c:pt idx="12669">
                  <c:v>0.84</c:v>
                </c:pt>
                <c:pt idx="12670">
                  <c:v>0.8</c:v>
                </c:pt>
                <c:pt idx="12673">
                  <c:v>0.78</c:v>
                </c:pt>
                <c:pt idx="12674">
                  <c:v>0.77</c:v>
                </c:pt>
                <c:pt idx="12675">
                  <c:v>0.76</c:v>
                </c:pt>
                <c:pt idx="12676">
                  <c:v>0.79</c:v>
                </c:pt>
                <c:pt idx="12677">
                  <c:v>0.81</c:v>
                </c:pt>
                <c:pt idx="12680">
                  <c:v>0.79</c:v>
                </c:pt>
                <c:pt idx="12681">
                  <c:v>0.74</c:v>
                </c:pt>
                <c:pt idx="12682">
                  <c:v>0.74</c:v>
                </c:pt>
                <c:pt idx="12683">
                  <c:v>0.74</c:v>
                </c:pt>
                <c:pt idx="12684">
                  <c:v>0.83</c:v>
                </c:pt>
                <c:pt idx="12687">
                  <c:v>0.82</c:v>
                </c:pt>
                <c:pt idx="12688">
                  <c:v>0.82</c:v>
                </c:pt>
                <c:pt idx="12689">
                  <c:v>0.83</c:v>
                </c:pt>
                <c:pt idx="12690">
                  <c:v>0.83</c:v>
                </c:pt>
                <c:pt idx="12691">
                  <c:v>0.84</c:v>
                </c:pt>
                <c:pt idx="12694">
                  <c:v>0.85</c:v>
                </c:pt>
                <c:pt idx="12695">
                  <c:v>0.84</c:v>
                </c:pt>
                <c:pt idx="12696">
                  <c:v>0.92</c:v>
                </c:pt>
                <c:pt idx="12697">
                  <c:v>0.87</c:v>
                </c:pt>
                <c:pt idx="12698">
                  <c:v>0.9</c:v>
                </c:pt>
                <c:pt idx="12701">
                  <c:v>0.92</c:v>
                </c:pt>
                <c:pt idx="12702">
                  <c:v>0.91</c:v>
                </c:pt>
                <c:pt idx="12703">
                  <c:v>0.92</c:v>
                </c:pt>
                <c:pt idx="12704">
                  <c:v>0.93</c:v>
                </c:pt>
                <c:pt idx="12705">
                  <c:v>0.92</c:v>
                </c:pt>
                <c:pt idx="12708">
                  <c:v>0.97</c:v>
                </c:pt>
                <c:pt idx="12709">
                  <c:v>0.98</c:v>
                </c:pt>
                <c:pt idx="12710">
                  <c:v>0.99</c:v>
                </c:pt>
                <c:pt idx="12711">
                  <c:v>1</c:v>
                </c:pt>
                <c:pt idx="12712">
                  <c:v>1.03</c:v>
                </c:pt>
                <c:pt idx="12715">
                  <c:v>1.03</c:v>
                </c:pt>
                <c:pt idx="12716">
                  <c:v>1.02</c:v>
                </c:pt>
                <c:pt idx="12717">
                  <c:v>1.02</c:v>
                </c:pt>
                <c:pt idx="12719">
                  <c:v>1.34</c:v>
                </c:pt>
                <c:pt idx="12722">
                  <c:v>1.33</c:v>
                </c:pt>
                <c:pt idx="12723">
                  <c:v>1.25</c:v>
                </c:pt>
                <c:pt idx="12724">
                  <c:v>1.17</c:v>
                </c:pt>
                <c:pt idx="12725">
                  <c:v>1.1599999999999999</c:v>
                </c:pt>
                <c:pt idx="12726">
                  <c:v>1.1299999999999999</c:v>
                </c:pt>
                <c:pt idx="12729">
                  <c:v>1.1000000000000001</c:v>
                </c:pt>
                <c:pt idx="12730">
                  <c:v>1.08</c:v>
                </c:pt>
                <c:pt idx="12731">
                  <c:v>1.1299999999999999</c:v>
                </c:pt>
                <c:pt idx="12732">
                  <c:v>1.2</c:v>
                </c:pt>
                <c:pt idx="12733">
                  <c:v>1.25</c:v>
                </c:pt>
                <c:pt idx="12736">
                  <c:v>1.19</c:v>
                </c:pt>
                <c:pt idx="12737">
                  <c:v>1.22</c:v>
                </c:pt>
                <c:pt idx="12738">
                  <c:v>1.22</c:v>
                </c:pt>
                <c:pt idx="12739">
                  <c:v>1.2</c:v>
                </c:pt>
                <c:pt idx="12740">
                  <c:v>1.1499999999999999</c:v>
                </c:pt>
                <c:pt idx="12743">
                  <c:v>1.17</c:v>
                </c:pt>
                <c:pt idx="12744">
                  <c:v>1.26</c:v>
                </c:pt>
                <c:pt idx="12745">
                  <c:v>1.34</c:v>
                </c:pt>
                <c:pt idx="12746">
                  <c:v>1.35</c:v>
                </c:pt>
                <c:pt idx="12747">
                  <c:v>1.29</c:v>
                </c:pt>
                <c:pt idx="12750">
                  <c:v>1.3</c:v>
                </c:pt>
                <c:pt idx="12751">
                  <c:v>1.26</c:v>
                </c:pt>
                <c:pt idx="12752">
                  <c:v>1.26</c:v>
                </c:pt>
                <c:pt idx="12753">
                  <c:v>1.23</c:v>
                </c:pt>
                <c:pt idx="12754">
                  <c:v>1.24</c:v>
                </c:pt>
                <c:pt idx="12757">
                  <c:v>1.32</c:v>
                </c:pt>
                <c:pt idx="12758">
                  <c:v>1.24</c:v>
                </c:pt>
                <c:pt idx="12759">
                  <c:v>1.28</c:v>
                </c:pt>
                <c:pt idx="12760">
                  <c:v>1.36</c:v>
                </c:pt>
                <c:pt idx="12761">
                  <c:v>1.38</c:v>
                </c:pt>
                <c:pt idx="12764">
                  <c:v>1.35</c:v>
                </c:pt>
                <c:pt idx="12765">
                  <c:v>1.31</c:v>
                </c:pt>
                <c:pt idx="12766">
                  <c:v>1.27</c:v>
                </c:pt>
                <c:pt idx="12767">
                  <c:v>1.2</c:v>
                </c:pt>
                <c:pt idx="12768">
                  <c:v>1.21</c:v>
                </c:pt>
                <c:pt idx="12771">
                  <c:v>1.21</c:v>
                </c:pt>
                <c:pt idx="12772">
                  <c:v>1.26</c:v>
                </c:pt>
                <c:pt idx="12773">
                  <c:v>1.31</c:v>
                </c:pt>
                <c:pt idx="12774">
                  <c:v>1.35</c:v>
                </c:pt>
                <c:pt idx="12775">
                  <c:v>1.34</c:v>
                </c:pt>
                <c:pt idx="12778">
                  <c:v>1.35</c:v>
                </c:pt>
                <c:pt idx="12779">
                  <c:v>1.35</c:v>
                </c:pt>
                <c:pt idx="12780">
                  <c:v>1.35</c:v>
                </c:pt>
                <c:pt idx="12781">
                  <c:v>1.28</c:v>
                </c:pt>
                <c:pt idx="12782">
                  <c:v>1.3</c:v>
                </c:pt>
                <c:pt idx="12785">
                  <c:v>1.3</c:v>
                </c:pt>
                <c:pt idx="12786">
                  <c:v>1.3</c:v>
                </c:pt>
                <c:pt idx="12787">
                  <c:v>1.34</c:v>
                </c:pt>
                <c:pt idx="12789">
                  <c:v>1.52</c:v>
                </c:pt>
                <c:pt idx="12792">
                  <c:v>1.55</c:v>
                </c:pt>
                <c:pt idx="12793">
                  <c:v>1.57</c:v>
                </c:pt>
                <c:pt idx="12794">
                  <c:v>1.55</c:v>
                </c:pt>
                <c:pt idx="12795">
                  <c:v>1.53</c:v>
                </c:pt>
                <c:pt idx="12796">
                  <c:v>1.5</c:v>
                </c:pt>
                <c:pt idx="12799">
                  <c:v>1.6</c:v>
                </c:pt>
                <c:pt idx="12800">
                  <c:v>1.66</c:v>
                </c:pt>
                <c:pt idx="12801">
                  <c:v>1.69</c:v>
                </c:pt>
                <c:pt idx="12802">
                  <c:v>1.71</c:v>
                </c:pt>
                <c:pt idx="12803">
                  <c:v>1.72</c:v>
                </c:pt>
                <c:pt idx="12806">
                  <c:v>1.64</c:v>
                </c:pt>
                <c:pt idx="12807">
                  <c:v>1.69</c:v>
                </c:pt>
                <c:pt idx="12808">
                  <c:v>1.84</c:v>
                </c:pt>
                <c:pt idx="12809">
                  <c:v>1.87</c:v>
                </c:pt>
                <c:pt idx="12810">
                  <c:v>1.88</c:v>
                </c:pt>
                <c:pt idx="12813">
                  <c:v>1.86</c:v>
                </c:pt>
                <c:pt idx="12814">
                  <c:v>1.9</c:v>
                </c:pt>
                <c:pt idx="12815">
                  <c:v>1.92</c:v>
                </c:pt>
                <c:pt idx="12816">
                  <c:v>1.9</c:v>
                </c:pt>
                <c:pt idx="12817">
                  <c:v>2.25</c:v>
                </c:pt>
                <c:pt idx="12820">
                  <c:v>2.41</c:v>
                </c:pt>
                <c:pt idx="12821">
                  <c:v>2.4900000000000002</c:v>
                </c:pt>
                <c:pt idx="12822">
                  <c:v>2.5</c:v>
                </c:pt>
                <c:pt idx="12823">
                  <c:v>2.5099999999999998</c:v>
                </c:pt>
                <c:pt idx="12824">
                  <c:v>2.66</c:v>
                </c:pt>
                <c:pt idx="12827">
                  <c:v>2.61</c:v>
                </c:pt>
                <c:pt idx="12828">
                  <c:v>2.72</c:v>
                </c:pt>
                <c:pt idx="12829">
                  <c:v>2.69</c:v>
                </c:pt>
                <c:pt idx="12830">
                  <c:v>2.62</c:v>
                </c:pt>
                <c:pt idx="12831">
                  <c:v>2.58</c:v>
                </c:pt>
                <c:pt idx="12834">
                  <c:v>2.5299999999999998</c:v>
                </c:pt>
                <c:pt idx="12835">
                  <c:v>2.57</c:v>
                </c:pt>
                <c:pt idx="12836">
                  <c:v>2.62</c:v>
                </c:pt>
                <c:pt idx="12837">
                  <c:v>2.61</c:v>
                </c:pt>
                <c:pt idx="12838">
                  <c:v>2.5299999999999998</c:v>
                </c:pt>
                <c:pt idx="12841">
                  <c:v>2.57</c:v>
                </c:pt>
                <c:pt idx="12842">
                  <c:v>2.4</c:v>
                </c:pt>
                <c:pt idx="12843">
                  <c:v>2.39</c:v>
                </c:pt>
                <c:pt idx="12844">
                  <c:v>2.42</c:v>
                </c:pt>
                <c:pt idx="12845">
                  <c:v>2.37</c:v>
                </c:pt>
                <c:pt idx="12849">
                  <c:v>2.33</c:v>
                </c:pt>
                <c:pt idx="12850">
                  <c:v>2.38</c:v>
                </c:pt>
                <c:pt idx="12851">
                  <c:v>2.39</c:v>
                </c:pt>
                <c:pt idx="12852">
                  <c:v>2.61</c:v>
                </c:pt>
                <c:pt idx="12855">
                  <c:v>2.69</c:v>
                </c:pt>
                <c:pt idx="12856">
                  <c:v>2.67</c:v>
                </c:pt>
                <c:pt idx="12857">
                  <c:v>2.65</c:v>
                </c:pt>
                <c:pt idx="12858">
                  <c:v>2.63</c:v>
                </c:pt>
                <c:pt idx="12859">
                  <c:v>2.63</c:v>
                </c:pt>
                <c:pt idx="12862">
                  <c:v>2.67</c:v>
                </c:pt>
                <c:pt idx="12863">
                  <c:v>2.75</c:v>
                </c:pt>
                <c:pt idx="12864">
                  <c:v>2.73</c:v>
                </c:pt>
                <c:pt idx="12865">
                  <c:v>2.79</c:v>
                </c:pt>
                <c:pt idx="12870">
                  <c:v>2.89</c:v>
                </c:pt>
                <c:pt idx="12871">
                  <c:v>2.86</c:v>
                </c:pt>
                <c:pt idx="12872">
                  <c:v>2.7</c:v>
                </c:pt>
                <c:pt idx="12873">
                  <c:v>2.65</c:v>
                </c:pt>
                <c:pt idx="12876">
                  <c:v>2.6</c:v>
                </c:pt>
                <c:pt idx="12877">
                  <c:v>2.63</c:v>
                </c:pt>
                <c:pt idx="12878">
                  <c:v>2.73</c:v>
                </c:pt>
                <c:pt idx="12879">
                  <c:v>2.74</c:v>
                </c:pt>
                <c:pt idx="12880">
                  <c:v>2.84</c:v>
                </c:pt>
                <c:pt idx="12883">
                  <c:v>2.84</c:v>
                </c:pt>
                <c:pt idx="12884">
                  <c:v>2.91</c:v>
                </c:pt>
                <c:pt idx="12885">
                  <c:v>2.87</c:v>
                </c:pt>
                <c:pt idx="12886">
                  <c:v>2.91</c:v>
                </c:pt>
                <c:pt idx="12887">
                  <c:v>2.93</c:v>
                </c:pt>
                <c:pt idx="12890">
                  <c:v>2.93</c:v>
                </c:pt>
                <c:pt idx="12891">
                  <c:v>2.97</c:v>
                </c:pt>
                <c:pt idx="12892">
                  <c:v>2.87</c:v>
                </c:pt>
                <c:pt idx="12893">
                  <c:v>2.93</c:v>
                </c:pt>
                <c:pt idx="12898">
                  <c:v>3.08</c:v>
                </c:pt>
                <c:pt idx="12899">
                  <c:v>3.08</c:v>
                </c:pt>
                <c:pt idx="12900">
                  <c:v>3.02</c:v>
                </c:pt>
                <c:pt idx="12901">
                  <c:v>3.41</c:v>
                </c:pt>
                <c:pt idx="12905">
                  <c:v>3.41</c:v>
                </c:pt>
                <c:pt idx="12906">
                  <c:v>3.42</c:v>
                </c:pt>
                <c:pt idx="12907">
                  <c:v>3.4</c:v>
                </c:pt>
                <c:pt idx="12908">
                  <c:v>3.51</c:v>
                </c:pt>
                <c:pt idx="12911">
                  <c:v>3.67</c:v>
                </c:pt>
                <c:pt idx="12912">
                  <c:v>3.6</c:v>
                </c:pt>
                <c:pt idx="12914">
                  <c:v>3.36</c:v>
                </c:pt>
                <c:pt idx="12915">
                  <c:v>3.38</c:v>
                </c:pt>
                <c:pt idx="12918">
                  <c:v>3.58</c:v>
                </c:pt>
                <c:pt idx="12919">
                  <c:v>3.56</c:v>
                </c:pt>
                <c:pt idx="12920">
                  <c:v>3.57</c:v>
                </c:pt>
                <c:pt idx="12921">
                  <c:v>3.54</c:v>
                </c:pt>
                <c:pt idx="12922">
                  <c:v>3.6</c:v>
                </c:pt>
                <c:pt idx="12925">
                  <c:v>3.73</c:v>
                </c:pt>
                <c:pt idx="12926">
                  <c:v>3.68</c:v>
                </c:pt>
                <c:pt idx="12928">
                  <c:v>3.51</c:v>
                </c:pt>
                <c:pt idx="12929">
                  <c:v>3.5</c:v>
                </c:pt>
                <c:pt idx="12932">
                  <c:v>3.64</c:v>
                </c:pt>
                <c:pt idx="12933">
                  <c:v>3.6</c:v>
                </c:pt>
                <c:pt idx="12934">
                  <c:v>3.55</c:v>
                </c:pt>
                <c:pt idx="12935">
                  <c:v>3.71</c:v>
                </c:pt>
                <c:pt idx="12936">
                  <c:v>3.74</c:v>
                </c:pt>
                <c:pt idx="12939">
                  <c:v>3.84</c:v>
                </c:pt>
                <c:pt idx="12940">
                  <c:v>3.8</c:v>
                </c:pt>
                <c:pt idx="12941">
                  <c:v>3.86</c:v>
                </c:pt>
                <c:pt idx="12942">
                  <c:v>3.96</c:v>
                </c:pt>
                <c:pt idx="12943">
                  <c:v>4.34</c:v>
                </c:pt>
                <c:pt idx="12947">
                  <c:v>4.74</c:v>
                </c:pt>
                <c:pt idx="12948">
                  <c:v>4.26</c:v>
                </c:pt>
                <c:pt idx="12949">
                  <c:v>4.32</c:v>
                </c:pt>
                <c:pt idx="12950">
                  <c:v>3.99</c:v>
                </c:pt>
                <c:pt idx="12953">
                  <c:v>3.93</c:v>
                </c:pt>
                <c:pt idx="12954">
                  <c:v>3.86</c:v>
                </c:pt>
                <c:pt idx="12955">
                  <c:v>3.88</c:v>
                </c:pt>
                <c:pt idx="12956">
                  <c:v>3.74</c:v>
                </c:pt>
                <c:pt idx="12957">
                  <c:v>3.8</c:v>
                </c:pt>
                <c:pt idx="12960">
                  <c:v>3.87</c:v>
                </c:pt>
                <c:pt idx="12961">
                  <c:v>3.85</c:v>
                </c:pt>
                <c:pt idx="12962">
                  <c:v>3.84</c:v>
                </c:pt>
                <c:pt idx="12963">
                  <c:v>3.65</c:v>
                </c:pt>
                <c:pt idx="12964">
                  <c:v>3.57</c:v>
                </c:pt>
                <c:pt idx="12967">
                  <c:v>3.49</c:v>
                </c:pt>
                <c:pt idx="12968">
                  <c:v>3.42</c:v>
                </c:pt>
                <c:pt idx="12969">
                  <c:v>3.34</c:v>
                </c:pt>
                <c:pt idx="12970">
                  <c:v>3.57</c:v>
                </c:pt>
                <c:pt idx="12971">
                  <c:v>3.44</c:v>
                </c:pt>
                <c:pt idx="12974">
                  <c:v>3.68</c:v>
                </c:pt>
                <c:pt idx="12975">
                  <c:v>3.46</c:v>
                </c:pt>
                <c:pt idx="12976">
                  <c:v>3.43</c:v>
                </c:pt>
                <c:pt idx="12977">
                  <c:v>3.56</c:v>
                </c:pt>
                <c:pt idx="12978">
                  <c:v>3.47</c:v>
                </c:pt>
                <c:pt idx="12981">
                  <c:v>3.54</c:v>
                </c:pt>
                <c:pt idx="12982">
                  <c:v>3.4</c:v>
                </c:pt>
                <c:pt idx="12983">
                  <c:v>3.39</c:v>
                </c:pt>
                <c:pt idx="12984">
                  <c:v>3.68</c:v>
                </c:pt>
                <c:pt idx="12985">
                  <c:v>3.29</c:v>
                </c:pt>
                <c:pt idx="12988">
                  <c:v>3.08</c:v>
                </c:pt>
                <c:pt idx="12989">
                  <c:v>3.05</c:v>
                </c:pt>
                <c:pt idx="12990">
                  <c:v>3.06</c:v>
                </c:pt>
                <c:pt idx="12991">
                  <c:v>3.01</c:v>
                </c:pt>
                <c:pt idx="12992">
                  <c:v>3.05</c:v>
                </c:pt>
                <c:pt idx="12995">
                  <c:v>2.93</c:v>
                </c:pt>
                <c:pt idx="12996">
                  <c:v>2.85</c:v>
                </c:pt>
                <c:pt idx="12997">
                  <c:v>3.06</c:v>
                </c:pt>
                <c:pt idx="12998">
                  <c:v>2.98</c:v>
                </c:pt>
                <c:pt idx="12999">
                  <c:v>2.96</c:v>
                </c:pt>
                <c:pt idx="13002">
                  <c:v>3.1</c:v>
                </c:pt>
                <c:pt idx="13003">
                  <c:v>3.12</c:v>
                </c:pt>
                <c:pt idx="13004">
                  <c:v>3.2</c:v>
                </c:pt>
                <c:pt idx="13005">
                  <c:v>3.18</c:v>
                </c:pt>
                <c:pt idx="13006">
                  <c:v>3.25</c:v>
                </c:pt>
                <c:pt idx="13010">
                  <c:v>3.25</c:v>
                </c:pt>
                <c:pt idx="13011">
                  <c:v>3.45</c:v>
                </c:pt>
                <c:pt idx="13012">
                  <c:v>3.56</c:v>
                </c:pt>
                <c:pt idx="13013">
                  <c:v>3.66</c:v>
                </c:pt>
                <c:pt idx="13016">
                  <c:v>3.69</c:v>
                </c:pt>
                <c:pt idx="13017">
                  <c:v>3.86</c:v>
                </c:pt>
                <c:pt idx="13018">
                  <c:v>3.93</c:v>
                </c:pt>
                <c:pt idx="13019">
                  <c:v>3.94</c:v>
                </c:pt>
                <c:pt idx="13020">
                  <c:v>3.92</c:v>
                </c:pt>
                <c:pt idx="13023">
                  <c:v>4.04</c:v>
                </c:pt>
                <c:pt idx="13024">
                  <c:v>3.99</c:v>
                </c:pt>
                <c:pt idx="13025">
                  <c:v>4.1100000000000003</c:v>
                </c:pt>
                <c:pt idx="13026">
                  <c:v>4.22</c:v>
                </c:pt>
                <c:pt idx="13027">
                  <c:v>4.2699999999999996</c:v>
                </c:pt>
                <c:pt idx="13030">
                  <c:v>4.26</c:v>
                </c:pt>
                <c:pt idx="13031">
                  <c:v>4.1900000000000004</c:v>
                </c:pt>
                <c:pt idx="13032">
                  <c:v>4.1399999999999997</c:v>
                </c:pt>
                <c:pt idx="13033">
                  <c:v>4.18</c:v>
                </c:pt>
                <c:pt idx="13034">
                  <c:v>4.26</c:v>
                </c:pt>
                <c:pt idx="13037">
                  <c:v>4.26</c:v>
                </c:pt>
                <c:pt idx="13038">
                  <c:v>4.2</c:v>
                </c:pt>
                <c:pt idx="13039">
                  <c:v>4.32</c:v>
                </c:pt>
                <c:pt idx="13040">
                  <c:v>4.26</c:v>
                </c:pt>
                <c:pt idx="13041">
                  <c:v>4.32</c:v>
                </c:pt>
                <c:pt idx="13045">
                  <c:v>4.45</c:v>
                </c:pt>
                <c:pt idx="13046">
                  <c:v>4.43</c:v>
                </c:pt>
                <c:pt idx="13047">
                  <c:v>4.4400000000000004</c:v>
                </c:pt>
                <c:pt idx="13048">
                  <c:v>4.62</c:v>
                </c:pt>
                <c:pt idx="13051">
                  <c:v>4.7</c:v>
                </c:pt>
                <c:pt idx="13052">
                  <c:v>4.76</c:v>
                </c:pt>
                <c:pt idx="13053">
                  <c:v>5.09</c:v>
                </c:pt>
                <c:pt idx="13054">
                  <c:v>4.92</c:v>
                </c:pt>
                <c:pt idx="13055">
                  <c:v>4.8600000000000003</c:v>
                </c:pt>
                <c:pt idx="13058">
                  <c:v>4.9000000000000004</c:v>
                </c:pt>
                <c:pt idx="13059">
                  <c:v>4.57</c:v>
                </c:pt>
                <c:pt idx="13060">
                  <c:v>4.72</c:v>
                </c:pt>
                <c:pt idx="13061">
                  <c:v>4.74</c:v>
                </c:pt>
                <c:pt idx="13062">
                  <c:v>4.75</c:v>
                </c:pt>
                <c:pt idx="13065">
                  <c:v>4.92</c:v>
                </c:pt>
                <c:pt idx="13066" formatCode="0.00">
                  <c:v>5.0599999999999996</c:v>
                </c:pt>
                <c:pt idx="13067">
                  <c:v>5.0199999999999996</c:v>
                </c:pt>
                <c:pt idx="13068">
                  <c:v>4.8899999999999997</c:v>
                </c:pt>
                <c:pt idx="13069">
                  <c:v>4.8</c:v>
                </c:pt>
                <c:pt idx="13072">
                  <c:v>4.96</c:v>
                </c:pt>
                <c:pt idx="13073">
                  <c:v>5.03</c:v>
                </c:pt>
                <c:pt idx="13074">
                  <c:v>5.03</c:v>
                </c:pt>
                <c:pt idx="13075">
                  <c:v>5.04</c:v>
                </c:pt>
                <c:pt idx="13076">
                  <c:v>5.08</c:v>
                </c:pt>
                <c:pt idx="13079">
                  <c:v>4.9400000000000004</c:v>
                </c:pt>
                <c:pt idx="13080">
                  <c:v>4.78</c:v>
                </c:pt>
                <c:pt idx="13081">
                  <c:v>4.74</c:v>
                </c:pt>
                <c:pt idx="13082">
                  <c:v>4.7300000000000004</c:v>
                </c:pt>
                <c:pt idx="13086">
                  <c:v>4.6399999999999997</c:v>
                </c:pt>
                <c:pt idx="13087">
                  <c:v>4.55</c:v>
                </c:pt>
                <c:pt idx="13088">
                  <c:v>4.59</c:v>
                </c:pt>
                <c:pt idx="13089">
                  <c:v>4.7</c:v>
                </c:pt>
                <c:pt idx="13090">
                  <c:v>4.7</c:v>
                </c:pt>
                <c:pt idx="13093">
                  <c:v>4.74</c:v>
                </c:pt>
                <c:pt idx="13094">
                  <c:v>4.75</c:v>
                </c:pt>
                <c:pt idx="13095">
                  <c:v>4.71</c:v>
                </c:pt>
                <c:pt idx="13096">
                  <c:v>4.68</c:v>
                </c:pt>
                <c:pt idx="13097">
                  <c:v>4.58</c:v>
                </c:pt>
                <c:pt idx="13100">
                  <c:v>4.4000000000000004</c:v>
                </c:pt>
                <c:pt idx="13101">
                  <c:v>4.32</c:v>
                </c:pt>
                <c:pt idx="13102">
                  <c:v>4.29</c:v>
                </c:pt>
                <c:pt idx="13103">
                  <c:v>4.29</c:v>
                </c:pt>
                <c:pt idx="13104">
                  <c:v>4.32</c:v>
                </c:pt>
                <c:pt idx="13107">
                  <c:v>4.28</c:v>
                </c:pt>
                <c:pt idx="13108">
                  <c:v>4.28</c:v>
                </c:pt>
                <c:pt idx="13109">
                  <c:v>4.2300000000000004</c:v>
                </c:pt>
                <c:pt idx="13110">
                  <c:v>4.07</c:v>
                </c:pt>
                <c:pt idx="13111">
                  <c:v>4.13</c:v>
                </c:pt>
                <c:pt idx="13114">
                  <c:v>4.24</c:v>
                </c:pt>
                <c:pt idx="13115">
                  <c:v>4.1399999999999997</c:v>
                </c:pt>
                <c:pt idx="13116">
                  <c:v>4.1900000000000004</c:v>
                </c:pt>
                <c:pt idx="13117">
                  <c:v>3.98</c:v>
                </c:pt>
                <c:pt idx="13118">
                  <c:v>3.85</c:v>
                </c:pt>
                <c:pt idx="13121">
                  <c:v>3.94</c:v>
                </c:pt>
                <c:pt idx="13122">
                  <c:v>3.81</c:v>
                </c:pt>
                <c:pt idx="13123">
                  <c:v>3.69</c:v>
                </c:pt>
                <c:pt idx="13124">
                  <c:v>3.72</c:v>
                </c:pt>
                <c:pt idx="13125">
                  <c:v>3.98</c:v>
                </c:pt>
                <c:pt idx="13128">
                  <c:v>4</c:v>
                </c:pt>
                <c:pt idx="13129">
                  <c:v>4.0599999999999996</c:v>
                </c:pt>
                <c:pt idx="13130">
                  <c:v>4.07</c:v>
                </c:pt>
                <c:pt idx="13131">
                  <c:v>3.96</c:v>
                </c:pt>
                <c:pt idx="13132">
                  <c:v>4.42</c:v>
                </c:pt>
                <c:pt idx="13135">
                  <c:v>4.37</c:v>
                </c:pt>
                <c:pt idx="13136">
                  <c:v>4.47</c:v>
                </c:pt>
                <c:pt idx="13137">
                  <c:v>4.4800000000000004</c:v>
                </c:pt>
                <c:pt idx="13138">
                  <c:v>4.54</c:v>
                </c:pt>
                <c:pt idx="13139">
                  <c:v>4.5999999999999996</c:v>
                </c:pt>
                <c:pt idx="13143">
                  <c:v>4.71</c:v>
                </c:pt>
                <c:pt idx="13144">
                  <c:v>4.67</c:v>
                </c:pt>
                <c:pt idx="13145">
                  <c:v>4.6399999999999997</c:v>
                </c:pt>
                <c:pt idx="13146">
                  <c:v>4.6399999999999997</c:v>
                </c:pt>
                <c:pt idx="13149">
                  <c:v>4.74</c:v>
                </c:pt>
                <c:pt idx="13150">
                  <c:v>4.6399999999999997</c:v>
                </c:pt>
                <c:pt idx="13151">
                  <c:v>4.53</c:v>
                </c:pt>
                <c:pt idx="13152">
                  <c:v>4.45</c:v>
                </c:pt>
                <c:pt idx="13156">
                  <c:v>4.49</c:v>
                </c:pt>
                <c:pt idx="13159">
                  <c:v>4.0599999999999996</c:v>
                </c:pt>
              </c:numCache>
            </c:numRef>
          </c:val>
          <c:smooth val="0"/>
          <c:extLst>
            <c:ext xmlns:c16="http://schemas.microsoft.com/office/drawing/2014/chart" uri="{C3380CC4-5D6E-409C-BE32-E72D297353CC}">
              <c16:uniqueId val="{00000007-DF8B-4571-B498-2C4BE10632FA}"/>
            </c:ext>
          </c:extLst>
        </c:ser>
        <c:ser>
          <c:idx val="2"/>
          <c:order val="2"/>
          <c:tx>
            <c:strRef>
              <c:f>'All Spreads'!$D$1</c:f>
              <c:strCache>
                <c:ptCount val="1"/>
                <c:pt idx="0">
                  <c:v>Italy</c:v>
                </c:pt>
              </c:strCache>
            </c:strRef>
          </c:tx>
          <c:spPr>
            <a:ln w="19050" cap="rnd">
              <a:solidFill>
                <a:schemeClr val="accent3"/>
              </a:solidFill>
              <a:round/>
            </a:ln>
            <a:effectLst/>
          </c:spPr>
          <c:marker>
            <c:symbol val="none"/>
          </c:marker>
          <c:dLbls>
            <c:dLbl>
              <c:idx val="131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F8B-4571-B498-2C4BE10632FA}"/>
                </c:ext>
              </c:extLst>
            </c:dLbl>
            <c:numFmt formatCode="#,##0.00" sourceLinked="0"/>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Spreads'!$D$3:$D$13162</c:f>
              <c:numCache>
                <c:formatCode>General</c:formatCode>
                <c:ptCount val="13160"/>
                <c:pt idx="731">
                  <c:v>11.71</c:v>
                </c:pt>
                <c:pt idx="732">
                  <c:v>11.68</c:v>
                </c:pt>
                <c:pt idx="733">
                  <c:v>11.7</c:v>
                </c:pt>
                <c:pt idx="734">
                  <c:v>11.73</c:v>
                </c:pt>
                <c:pt idx="735">
                  <c:v>11.73</c:v>
                </c:pt>
                <c:pt idx="738">
                  <c:v>11.72</c:v>
                </c:pt>
                <c:pt idx="739">
                  <c:v>11.74</c:v>
                </c:pt>
                <c:pt idx="740">
                  <c:v>11.76</c:v>
                </c:pt>
                <c:pt idx="741">
                  <c:v>11.8</c:v>
                </c:pt>
                <c:pt idx="742">
                  <c:v>11.81</c:v>
                </c:pt>
                <c:pt idx="745">
                  <c:v>11.8</c:v>
                </c:pt>
                <c:pt idx="746">
                  <c:v>11.81</c:v>
                </c:pt>
                <c:pt idx="747">
                  <c:v>11.83</c:v>
                </c:pt>
                <c:pt idx="748">
                  <c:v>11.79</c:v>
                </c:pt>
                <c:pt idx="749">
                  <c:v>11.81</c:v>
                </c:pt>
                <c:pt idx="752">
                  <c:v>11.83</c:v>
                </c:pt>
                <c:pt idx="753">
                  <c:v>11.9</c:v>
                </c:pt>
                <c:pt idx="754">
                  <c:v>11.92</c:v>
                </c:pt>
                <c:pt idx="755">
                  <c:v>11.87</c:v>
                </c:pt>
                <c:pt idx="756">
                  <c:v>11.88</c:v>
                </c:pt>
                <c:pt idx="759">
                  <c:v>11.92</c:v>
                </c:pt>
                <c:pt idx="760">
                  <c:v>11.91</c:v>
                </c:pt>
                <c:pt idx="761">
                  <c:v>11.95</c:v>
                </c:pt>
                <c:pt idx="762">
                  <c:v>11.94</c:v>
                </c:pt>
                <c:pt idx="763">
                  <c:v>11.94</c:v>
                </c:pt>
                <c:pt idx="766">
                  <c:v>11.97</c:v>
                </c:pt>
                <c:pt idx="767">
                  <c:v>11.98</c:v>
                </c:pt>
                <c:pt idx="768">
                  <c:v>11.98</c:v>
                </c:pt>
                <c:pt idx="769">
                  <c:v>12</c:v>
                </c:pt>
                <c:pt idx="770">
                  <c:v>12.03</c:v>
                </c:pt>
                <c:pt idx="773">
                  <c:v>12.05</c:v>
                </c:pt>
                <c:pt idx="774">
                  <c:v>12.05</c:v>
                </c:pt>
                <c:pt idx="775">
                  <c:v>12.04</c:v>
                </c:pt>
                <c:pt idx="776">
                  <c:v>12.08</c:v>
                </c:pt>
                <c:pt idx="777">
                  <c:v>12.15</c:v>
                </c:pt>
                <c:pt idx="780">
                  <c:v>12.19</c:v>
                </c:pt>
                <c:pt idx="781">
                  <c:v>12.23</c:v>
                </c:pt>
                <c:pt idx="782">
                  <c:v>12.25</c:v>
                </c:pt>
                <c:pt idx="783">
                  <c:v>12.32</c:v>
                </c:pt>
                <c:pt idx="784">
                  <c:v>12.39</c:v>
                </c:pt>
                <c:pt idx="787">
                  <c:v>12.45</c:v>
                </c:pt>
                <c:pt idx="788">
                  <c:v>12.32</c:v>
                </c:pt>
                <c:pt idx="789">
                  <c:v>12.4</c:v>
                </c:pt>
                <c:pt idx="790">
                  <c:v>12.45</c:v>
                </c:pt>
                <c:pt idx="791">
                  <c:v>12.43</c:v>
                </c:pt>
                <c:pt idx="794">
                  <c:v>12.54</c:v>
                </c:pt>
                <c:pt idx="795">
                  <c:v>12.55</c:v>
                </c:pt>
                <c:pt idx="796">
                  <c:v>12.68</c:v>
                </c:pt>
                <c:pt idx="797">
                  <c:v>12.8</c:v>
                </c:pt>
                <c:pt idx="798">
                  <c:v>12.91</c:v>
                </c:pt>
                <c:pt idx="801">
                  <c:v>12.91</c:v>
                </c:pt>
                <c:pt idx="802">
                  <c:v>12.82</c:v>
                </c:pt>
                <c:pt idx="803">
                  <c:v>12.76</c:v>
                </c:pt>
                <c:pt idx="804">
                  <c:v>12.7</c:v>
                </c:pt>
                <c:pt idx="805">
                  <c:v>12.76</c:v>
                </c:pt>
                <c:pt idx="808">
                  <c:v>12.81</c:v>
                </c:pt>
                <c:pt idx="809">
                  <c:v>12.86</c:v>
                </c:pt>
                <c:pt idx="810">
                  <c:v>12.85</c:v>
                </c:pt>
                <c:pt idx="811">
                  <c:v>12.89</c:v>
                </c:pt>
                <c:pt idx="812">
                  <c:v>12.85</c:v>
                </c:pt>
                <c:pt idx="815">
                  <c:v>12.85</c:v>
                </c:pt>
                <c:pt idx="816">
                  <c:v>12.91</c:v>
                </c:pt>
                <c:pt idx="817">
                  <c:v>12.93</c:v>
                </c:pt>
                <c:pt idx="818">
                  <c:v>12.85</c:v>
                </c:pt>
                <c:pt idx="819">
                  <c:v>12.77</c:v>
                </c:pt>
                <c:pt idx="822">
                  <c:v>12.87</c:v>
                </c:pt>
                <c:pt idx="823">
                  <c:v>12.87</c:v>
                </c:pt>
                <c:pt idx="824">
                  <c:v>12.93</c:v>
                </c:pt>
                <c:pt idx="825">
                  <c:v>12.9</c:v>
                </c:pt>
                <c:pt idx="826">
                  <c:v>12.92</c:v>
                </c:pt>
                <c:pt idx="829">
                  <c:v>12.91</c:v>
                </c:pt>
                <c:pt idx="830">
                  <c:v>12.84</c:v>
                </c:pt>
                <c:pt idx="831">
                  <c:v>12.85</c:v>
                </c:pt>
                <c:pt idx="832">
                  <c:v>12.85</c:v>
                </c:pt>
                <c:pt idx="833">
                  <c:v>12.85</c:v>
                </c:pt>
                <c:pt idx="836">
                  <c:v>12.82</c:v>
                </c:pt>
                <c:pt idx="837">
                  <c:v>12.79</c:v>
                </c:pt>
                <c:pt idx="838">
                  <c:v>12.78</c:v>
                </c:pt>
                <c:pt idx="839">
                  <c:v>12.76</c:v>
                </c:pt>
                <c:pt idx="840">
                  <c:v>12.79</c:v>
                </c:pt>
                <c:pt idx="843">
                  <c:v>12.79</c:v>
                </c:pt>
                <c:pt idx="844">
                  <c:v>12.79</c:v>
                </c:pt>
                <c:pt idx="845">
                  <c:v>12.76</c:v>
                </c:pt>
                <c:pt idx="846">
                  <c:v>12.75</c:v>
                </c:pt>
                <c:pt idx="847">
                  <c:v>12.75</c:v>
                </c:pt>
                <c:pt idx="850">
                  <c:v>12.75</c:v>
                </c:pt>
                <c:pt idx="851">
                  <c:v>12.78</c:v>
                </c:pt>
                <c:pt idx="852">
                  <c:v>12.76</c:v>
                </c:pt>
                <c:pt idx="853">
                  <c:v>12.77</c:v>
                </c:pt>
                <c:pt idx="854">
                  <c:v>12.8</c:v>
                </c:pt>
                <c:pt idx="857">
                  <c:v>12.82</c:v>
                </c:pt>
                <c:pt idx="858">
                  <c:v>12.84</c:v>
                </c:pt>
                <c:pt idx="859">
                  <c:v>12.84</c:v>
                </c:pt>
                <c:pt idx="860">
                  <c:v>12.87</c:v>
                </c:pt>
                <c:pt idx="861">
                  <c:v>12.87</c:v>
                </c:pt>
                <c:pt idx="864">
                  <c:v>12.89</c:v>
                </c:pt>
                <c:pt idx="865">
                  <c:v>12.91</c:v>
                </c:pt>
                <c:pt idx="866">
                  <c:v>12.95</c:v>
                </c:pt>
                <c:pt idx="867">
                  <c:v>12.96</c:v>
                </c:pt>
                <c:pt idx="868">
                  <c:v>12.98</c:v>
                </c:pt>
                <c:pt idx="871">
                  <c:v>13.18</c:v>
                </c:pt>
                <c:pt idx="872">
                  <c:v>13.17</c:v>
                </c:pt>
                <c:pt idx="873">
                  <c:v>13.16</c:v>
                </c:pt>
                <c:pt idx="874">
                  <c:v>13.11</c:v>
                </c:pt>
                <c:pt idx="875">
                  <c:v>13.06</c:v>
                </c:pt>
                <c:pt idx="878">
                  <c:v>13.08</c:v>
                </c:pt>
                <c:pt idx="879">
                  <c:v>13.04</c:v>
                </c:pt>
                <c:pt idx="880">
                  <c:v>13.06</c:v>
                </c:pt>
                <c:pt idx="881">
                  <c:v>13.06</c:v>
                </c:pt>
                <c:pt idx="882">
                  <c:v>13.04</c:v>
                </c:pt>
                <c:pt idx="885">
                  <c:v>13.05</c:v>
                </c:pt>
                <c:pt idx="886">
                  <c:v>13.01</c:v>
                </c:pt>
                <c:pt idx="887">
                  <c:v>12.96</c:v>
                </c:pt>
                <c:pt idx="888">
                  <c:v>12.91</c:v>
                </c:pt>
                <c:pt idx="889">
                  <c:v>12.85</c:v>
                </c:pt>
                <c:pt idx="892">
                  <c:v>12.82</c:v>
                </c:pt>
                <c:pt idx="893">
                  <c:v>12.78</c:v>
                </c:pt>
                <c:pt idx="894">
                  <c:v>12.79</c:v>
                </c:pt>
                <c:pt idx="895">
                  <c:v>12.76</c:v>
                </c:pt>
                <c:pt idx="896">
                  <c:v>12.88</c:v>
                </c:pt>
                <c:pt idx="899">
                  <c:v>12.91</c:v>
                </c:pt>
                <c:pt idx="900">
                  <c:v>12.93</c:v>
                </c:pt>
                <c:pt idx="901">
                  <c:v>12.92</c:v>
                </c:pt>
                <c:pt idx="902">
                  <c:v>12.93</c:v>
                </c:pt>
                <c:pt idx="903">
                  <c:v>12.91</c:v>
                </c:pt>
                <c:pt idx="906">
                  <c:v>12.92</c:v>
                </c:pt>
                <c:pt idx="907">
                  <c:v>12.87</c:v>
                </c:pt>
                <c:pt idx="908">
                  <c:v>12.9</c:v>
                </c:pt>
                <c:pt idx="909">
                  <c:v>12.92</c:v>
                </c:pt>
                <c:pt idx="910">
                  <c:v>12.96</c:v>
                </c:pt>
                <c:pt idx="913">
                  <c:v>13.05</c:v>
                </c:pt>
                <c:pt idx="914">
                  <c:v>13.03</c:v>
                </c:pt>
                <c:pt idx="915">
                  <c:v>13.05</c:v>
                </c:pt>
                <c:pt idx="916">
                  <c:v>13.07</c:v>
                </c:pt>
                <c:pt idx="917">
                  <c:v>13.07</c:v>
                </c:pt>
                <c:pt idx="920">
                  <c:v>13.09</c:v>
                </c:pt>
                <c:pt idx="921">
                  <c:v>13.09</c:v>
                </c:pt>
                <c:pt idx="922">
                  <c:v>13.09</c:v>
                </c:pt>
                <c:pt idx="923">
                  <c:v>13.08</c:v>
                </c:pt>
                <c:pt idx="924">
                  <c:v>13.11</c:v>
                </c:pt>
                <c:pt idx="927">
                  <c:v>13.09</c:v>
                </c:pt>
                <c:pt idx="928">
                  <c:v>13.09</c:v>
                </c:pt>
                <c:pt idx="929">
                  <c:v>13.09</c:v>
                </c:pt>
                <c:pt idx="930">
                  <c:v>13.12</c:v>
                </c:pt>
                <c:pt idx="931">
                  <c:v>13.12</c:v>
                </c:pt>
                <c:pt idx="934">
                  <c:v>13.12</c:v>
                </c:pt>
                <c:pt idx="935">
                  <c:v>13.15</c:v>
                </c:pt>
                <c:pt idx="936">
                  <c:v>13.14</c:v>
                </c:pt>
                <c:pt idx="937">
                  <c:v>13.12</c:v>
                </c:pt>
                <c:pt idx="938">
                  <c:v>13.12</c:v>
                </c:pt>
                <c:pt idx="941">
                  <c:v>13.12</c:v>
                </c:pt>
                <c:pt idx="942">
                  <c:v>13.12</c:v>
                </c:pt>
                <c:pt idx="943">
                  <c:v>13.08</c:v>
                </c:pt>
                <c:pt idx="944">
                  <c:v>13.05</c:v>
                </c:pt>
                <c:pt idx="945">
                  <c:v>13.03</c:v>
                </c:pt>
                <c:pt idx="948">
                  <c:v>13.02</c:v>
                </c:pt>
                <c:pt idx="949">
                  <c:v>13.03</c:v>
                </c:pt>
                <c:pt idx="950">
                  <c:v>13.02</c:v>
                </c:pt>
                <c:pt idx="951">
                  <c:v>13</c:v>
                </c:pt>
                <c:pt idx="952">
                  <c:v>12.99</c:v>
                </c:pt>
                <c:pt idx="955">
                  <c:v>13</c:v>
                </c:pt>
                <c:pt idx="956">
                  <c:v>13</c:v>
                </c:pt>
                <c:pt idx="957">
                  <c:v>13.02</c:v>
                </c:pt>
                <c:pt idx="958">
                  <c:v>13.02</c:v>
                </c:pt>
                <c:pt idx="959">
                  <c:v>13.04</c:v>
                </c:pt>
                <c:pt idx="962">
                  <c:v>13.07</c:v>
                </c:pt>
                <c:pt idx="963">
                  <c:v>13.09</c:v>
                </c:pt>
                <c:pt idx="964">
                  <c:v>13.11</c:v>
                </c:pt>
                <c:pt idx="965">
                  <c:v>13.13</c:v>
                </c:pt>
                <c:pt idx="966">
                  <c:v>13.15</c:v>
                </c:pt>
                <c:pt idx="969">
                  <c:v>13.14</c:v>
                </c:pt>
                <c:pt idx="970">
                  <c:v>13.15</c:v>
                </c:pt>
                <c:pt idx="971">
                  <c:v>13.15</c:v>
                </c:pt>
                <c:pt idx="972">
                  <c:v>13.17</c:v>
                </c:pt>
                <c:pt idx="973">
                  <c:v>13.21</c:v>
                </c:pt>
                <c:pt idx="976">
                  <c:v>13.2</c:v>
                </c:pt>
                <c:pt idx="977">
                  <c:v>13.18</c:v>
                </c:pt>
                <c:pt idx="978">
                  <c:v>13.19</c:v>
                </c:pt>
                <c:pt idx="979">
                  <c:v>13.21</c:v>
                </c:pt>
                <c:pt idx="980">
                  <c:v>13.22</c:v>
                </c:pt>
                <c:pt idx="983">
                  <c:v>13.22</c:v>
                </c:pt>
                <c:pt idx="984">
                  <c:v>13.22</c:v>
                </c:pt>
                <c:pt idx="985">
                  <c:v>13.26</c:v>
                </c:pt>
                <c:pt idx="986">
                  <c:v>13.27</c:v>
                </c:pt>
                <c:pt idx="987">
                  <c:v>13.29</c:v>
                </c:pt>
                <c:pt idx="990">
                  <c:v>13.32</c:v>
                </c:pt>
                <c:pt idx="991">
                  <c:v>13.32</c:v>
                </c:pt>
                <c:pt idx="992">
                  <c:v>13.35</c:v>
                </c:pt>
                <c:pt idx="993">
                  <c:v>13.34</c:v>
                </c:pt>
                <c:pt idx="994">
                  <c:v>13.34</c:v>
                </c:pt>
                <c:pt idx="997">
                  <c:v>13.33</c:v>
                </c:pt>
                <c:pt idx="998">
                  <c:v>13.31</c:v>
                </c:pt>
                <c:pt idx="999">
                  <c:v>13.28</c:v>
                </c:pt>
                <c:pt idx="1000">
                  <c:v>13.28</c:v>
                </c:pt>
                <c:pt idx="1001">
                  <c:v>13.29</c:v>
                </c:pt>
                <c:pt idx="1004">
                  <c:v>13.43</c:v>
                </c:pt>
                <c:pt idx="1005">
                  <c:v>13.43</c:v>
                </c:pt>
                <c:pt idx="1006">
                  <c:v>13.43</c:v>
                </c:pt>
                <c:pt idx="1007">
                  <c:v>13.45</c:v>
                </c:pt>
                <c:pt idx="1008">
                  <c:v>13.47</c:v>
                </c:pt>
                <c:pt idx="1011">
                  <c:v>13.47</c:v>
                </c:pt>
                <c:pt idx="1012">
                  <c:v>13.46</c:v>
                </c:pt>
                <c:pt idx="1013">
                  <c:v>13.48</c:v>
                </c:pt>
                <c:pt idx="1014">
                  <c:v>13.48</c:v>
                </c:pt>
                <c:pt idx="1015">
                  <c:v>13.49</c:v>
                </c:pt>
                <c:pt idx="1018">
                  <c:v>13.57</c:v>
                </c:pt>
                <c:pt idx="1019">
                  <c:v>13.57</c:v>
                </c:pt>
                <c:pt idx="1020">
                  <c:v>13.58</c:v>
                </c:pt>
                <c:pt idx="1021">
                  <c:v>13.59</c:v>
                </c:pt>
                <c:pt idx="1022">
                  <c:v>13.59</c:v>
                </c:pt>
                <c:pt idx="1025">
                  <c:v>13.59</c:v>
                </c:pt>
                <c:pt idx="1026">
                  <c:v>13.61</c:v>
                </c:pt>
                <c:pt idx="1027">
                  <c:v>13.62</c:v>
                </c:pt>
                <c:pt idx="1028">
                  <c:v>13.63</c:v>
                </c:pt>
                <c:pt idx="1029">
                  <c:v>13.58</c:v>
                </c:pt>
                <c:pt idx="1032">
                  <c:v>13.58</c:v>
                </c:pt>
                <c:pt idx="1033">
                  <c:v>13.63</c:v>
                </c:pt>
                <c:pt idx="1034">
                  <c:v>13.63</c:v>
                </c:pt>
                <c:pt idx="1035">
                  <c:v>13.74</c:v>
                </c:pt>
                <c:pt idx="1036">
                  <c:v>13.75</c:v>
                </c:pt>
                <c:pt idx="1039">
                  <c:v>13.75</c:v>
                </c:pt>
                <c:pt idx="1040">
                  <c:v>13.76</c:v>
                </c:pt>
                <c:pt idx="1041">
                  <c:v>13.78</c:v>
                </c:pt>
                <c:pt idx="1042">
                  <c:v>13.8</c:v>
                </c:pt>
                <c:pt idx="1043">
                  <c:v>13.83</c:v>
                </c:pt>
                <c:pt idx="1046">
                  <c:v>13.85</c:v>
                </c:pt>
                <c:pt idx="1047">
                  <c:v>13.84</c:v>
                </c:pt>
                <c:pt idx="1048">
                  <c:v>13.87</c:v>
                </c:pt>
                <c:pt idx="1049">
                  <c:v>13.91</c:v>
                </c:pt>
                <c:pt idx="1050">
                  <c:v>13.98</c:v>
                </c:pt>
                <c:pt idx="1053">
                  <c:v>13.98</c:v>
                </c:pt>
                <c:pt idx="1054">
                  <c:v>14.01</c:v>
                </c:pt>
                <c:pt idx="1055">
                  <c:v>14.04</c:v>
                </c:pt>
                <c:pt idx="1056">
                  <c:v>14.08</c:v>
                </c:pt>
                <c:pt idx="1057">
                  <c:v>14.07</c:v>
                </c:pt>
                <c:pt idx="1060">
                  <c:v>14.05</c:v>
                </c:pt>
                <c:pt idx="1061">
                  <c:v>14.05</c:v>
                </c:pt>
                <c:pt idx="1062">
                  <c:v>14.03</c:v>
                </c:pt>
                <c:pt idx="1063">
                  <c:v>13.99</c:v>
                </c:pt>
                <c:pt idx="1064">
                  <c:v>14.02</c:v>
                </c:pt>
                <c:pt idx="1067">
                  <c:v>13.99</c:v>
                </c:pt>
                <c:pt idx="1068">
                  <c:v>13.98</c:v>
                </c:pt>
                <c:pt idx="1069">
                  <c:v>13.96</c:v>
                </c:pt>
                <c:pt idx="1070">
                  <c:v>13.98</c:v>
                </c:pt>
                <c:pt idx="1071">
                  <c:v>13.98</c:v>
                </c:pt>
                <c:pt idx="1074">
                  <c:v>13.99</c:v>
                </c:pt>
                <c:pt idx="1075">
                  <c:v>13.96</c:v>
                </c:pt>
                <c:pt idx="1076">
                  <c:v>13.98</c:v>
                </c:pt>
                <c:pt idx="1077">
                  <c:v>13.96</c:v>
                </c:pt>
                <c:pt idx="1078">
                  <c:v>13.95</c:v>
                </c:pt>
                <c:pt idx="1081">
                  <c:v>13.9</c:v>
                </c:pt>
                <c:pt idx="1082">
                  <c:v>13.91</c:v>
                </c:pt>
                <c:pt idx="1083">
                  <c:v>13.91</c:v>
                </c:pt>
                <c:pt idx="1084">
                  <c:v>13.87</c:v>
                </c:pt>
                <c:pt idx="1085">
                  <c:v>13.84</c:v>
                </c:pt>
                <c:pt idx="1088">
                  <c:v>13.84</c:v>
                </c:pt>
                <c:pt idx="1089">
                  <c:v>13.84</c:v>
                </c:pt>
                <c:pt idx="1090">
                  <c:v>13.77</c:v>
                </c:pt>
                <c:pt idx="1091">
                  <c:v>13.76</c:v>
                </c:pt>
                <c:pt idx="1092">
                  <c:v>13.78</c:v>
                </c:pt>
                <c:pt idx="1095">
                  <c:v>13.78</c:v>
                </c:pt>
                <c:pt idx="1096">
                  <c:v>13.82</c:v>
                </c:pt>
                <c:pt idx="1097">
                  <c:v>13.84</c:v>
                </c:pt>
                <c:pt idx="1098">
                  <c:v>13.84</c:v>
                </c:pt>
                <c:pt idx="1099">
                  <c:v>13.85</c:v>
                </c:pt>
                <c:pt idx="1102">
                  <c:v>13.87</c:v>
                </c:pt>
                <c:pt idx="1103">
                  <c:v>13.88</c:v>
                </c:pt>
                <c:pt idx="1104">
                  <c:v>13.9</c:v>
                </c:pt>
                <c:pt idx="1105">
                  <c:v>13.91</c:v>
                </c:pt>
                <c:pt idx="1106">
                  <c:v>13.91</c:v>
                </c:pt>
                <c:pt idx="1109">
                  <c:v>13.91</c:v>
                </c:pt>
                <c:pt idx="1110">
                  <c:v>13.89</c:v>
                </c:pt>
                <c:pt idx="1111">
                  <c:v>13.89</c:v>
                </c:pt>
                <c:pt idx="1112">
                  <c:v>13.92</c:v>
                </c:pt>
                <c:pt idx="1113">
                  <c:v>13.94</c:v>
                </c:pt>
                <c:pt idx="1116">
                  <c:v>13.99</c:v>
                </c:pt>
                <c:pt idx="1117">
                  <c:v>14</c:v>
                </c:pt>
                <c:pt idx="1118">
                  <c:v>13.99</c:v>
                </c:pt>
                <c:pt idx="1119">
                  <c:v>13.98</c:v>
                </c:pt>
                <c:pt idx="1120">
                  <c:v>13.95</c:v>
                </c:pt>
                <c:pt idx="1123">
                  <c:v>13.91</c:v>
                </c:pt>
                <c:pt idx="1124">
                  <c:v>13.91</c:v>
                </c:pt>
                <c:pt idx="1125">
                  <c:v>13.97</c:v>
                </c:pt>
                <c:pt idx="1126">
                  <c:v>14</c:v>
                </c:pt>
                <c:pt idx="1127">
                  <c:v>13.99</c:v>
                </c:pt>
                <c:pt idx="1130">
                  <c:v>13.98</c:v>
                </c:pt>
                <c:pt idx="1131">
                  <c:v>14</c:v>
                </c:pt>
                <c:pt idx="1132">
                  <c:v>14</c:v>
                </c:pt>
                <c:pt idx="1133">
                  <c:v>13.99</c:v>
                </c:pt>
                <c:pt idx="1134">
                  <c:v>14</c:v>
                </c:pt>
                <c:pt idx="1137">
                  <c:v>14.02</c:v>
                </c:pt>
                <c:pt idx="1138">
                  <c:v>14.02</c:v>
                </c:pt>
                <c:pt idx="1139">
                  <c:v>14.03</c:v>
                </c:pt>
                <c:pt idx="1140">
                  <c:v>14.05</c:v>
                </c:pt>
                <c:pt idx="1141">
                  <c:v>14.06</c:v>
                </c:pt>
                <c:pt idx="1144">
                  <c:v>14.06</c:v>
                </c:pt>
                <c:pt idx="1145">
                  <c:v>14.09</c:v>
                </c:pt>
                <c:pt idx="1146">
                  <c:v>14.13</c:v>
                </c:pt>
                <c:pt idx="1147">
                  <c:v>14.13</c:v>
                </c:pt>
                <c:pt idx="1148">
                  <c:v>14.12</c:v>
                </c:pt>
                <c:pt idx="1151">
                  <c:v>14.14</c:v>
                </c:pt>
                <c:pt idx="1152">
                  <c:v>14.15</c:v>
                </c:pt>
                <c:pt idx="1153">
                  <c:v>14.11</c:v>
                </c:pt>
                <c:pt idx="1154">
                  <c:v>14.1</c:v>
                </c:pt>
                <c:pt idx="1155">
                  <c:v>14.1</c:v>
                </c:pt>
                <c:pt idx="1158">
                  <c:v>14.11</c:v>
                </c:pt>
                <c:pt idx="1159">
                  <c:v>14.13</c:v>
                </c:pt>
                <c:pt idx="1160">
                  <c:v>14.12</c:v>
                </c:pt>
                <c:pt idx="1161">
                  <c:v>14.11</c:v>
                </c:pt>
                <c:pt idx="1162">
                  <c:v>14.11</c:v>
                </c:pt>
                <c:pt idx="1165">
                  <c:v>14.11</c:v>
                </c:pt>
                <c:pt idx="1166">
                  <c:v>14.1</c:v>
                </c:pt>
                <c:pt idx="1167">
                  <c:v>14.09</c:v>
                </c:pt>
                <c:pt idx="1168">
                  <c:v>14.09</c:v>
                </c:pt>
                <c:pt idx="1169">
                  <c:v>14.1</c:v>
                </c:pt>
                <c:pt idx="1172">
                  <c:v>14.11</c:v>
                </c:pt>
                <c:pt idx="1173">
                  <c:v>14.11</c:v>
                </c:pt>
                <c:pt idx="1174">
                  <c:v>14.13</c:v>
                </c:pt>
                <c:pt idx="1175">
                  <c:v>14.14</c:v>
                </c:pt>
                <c:pt idx="1176">
                  <c:v>14.08</c:v>
                </c:pt>
                <c:pt idx="1179">
                  <c:v>14.06</c:v>
                </c:pt>
                <c:pt idx="1180">
                  <c:v>14.03</c:v>
                </c:pt>
                <c:pt idx="1181">
                  <c:v>14</c:v>
                </c:pt>
                <c:pt idx="1182">
                  <c:v>13.88</c:v>
                </c:pt>
                <c:pt idx="1183">
                  <c:v>13.91</c:v>
                </c:pt>
                <c:pt idx="1186">
                  <c:v>13.96</c:v>
                </c:pt>
                <c:pt idx="1187">
                  <c:v>13.96</c:v>
                </c:pt>
                <c:pt idx="1188">
                  <c:v>13.9</c:v>
                </c:pt>
                <c:pt idx="1189">
                  <c:v>13.92</c:v>
                </c:pt>
                <c:pt idx="1190">
                  <c:v>13.9</c:v>
                </c:pt>
                <c:pt idx="1193">
                  <c:v>13.86</c:v>
                </c:pt>
                <c:pt idx="1194">
                  <c:v>13.89</c:v>
                </c:pt>
                <c:pt idx="1195">
                  <c:v>13.87</c:v>
                </c:pt>
                <c:pt idx="1196">
                  <c:v>13.85</c:v>
                </c:pt>
                <c:pt idx="1197">
                  <c:v>13.82</c:v>
                </c:pt>
                <c:pt idx="1200">
                  <c:v>13.82</c:v>
                </c:pt>
                <c:pt idx="1201">
                  <c:v>13.82</c:v>
                </c:pt>
                <c:pt idx="1202">
                  <c:v>13.83</c:v>
                </c:pt>
                <c:pt idx="1203">
                  <c:v>13.85</c:v>
                </c:pt>
                <c:pt idx="1204">
                  <c:v>13.86</c:v>
                </c:pt>
                <c:pt idx="1207">
                  <c:v>13.86</c:v>
                </c:pt>
                <c:pt idx="1208">
                  <c:v>13.84</c:v>
                </c:pt>
                <c:pt idx="1209">
                  <c:v>13.84</c:v>
                </c:pt>
                <c:pt idx="1210">
                  <c:v>13.8</c:v>
                </c:pt>
                <c:pt idx="1211">
                  <c:v>13.73</c:v>
                </c:pt>
                <c:pt idx="1214">
                  <c:v>13.75</c:v>
                </c:pt>
                <c:pt idx="1215">
                  <c:v>13.75</c:v>
                </c:pt>
                <c:pt idx="1216">
                  <c:v>13.76</c:v>
                </c:pt>
                <c:pt idx="1217">
                  <c:v>13.76</c:v>
                </c:pt>
                <c:pt idx="1218">
                  <c:v>13.77</c:v>
                </c:pt>
                <c:pt idx="1221">
                  <c:v>13.74</c:v>
                </c:pt>
                <c:pt idx="1222">
                  <c:v>13.74</c:v>
                </c:pt>
                <c:pt idx="1223">
                  <c:v>13.72</c:v>
                </c:pt>
                <c:pt idx="1224">
                  <c:v>13.72</c:v>
                </c:pt>
                <c:pt idx="1225">
                  <c:v>13.74</c:v>
                </c:pt>
                <c:pt idx="1228">
                  <c:v>13.78</c:v>
                </c:pt>
                <c:pt idx="1229">
                  <c:v>13.77</c:v>
                </c:pt>
                <c:pt idx="1230">
                  <c:v>13.8</c:v>
                </c:pt>
                <c:pt idx="1231">
                  <c:v>13.81</c:v>
                </c:pt>
                <c:pt idx="1232">
                  <c:v>13.78</c:v>
                </c:pt>
                <c:pt idx="1235">
                  <c:v>13.67</c:v>
                </c:pt>
                <c:pt idx="1236">
                  <c:v>13.62</c:v>
                </c:pt>
                <c:pt idx="1237">
                  <c:v>13.51</c:v>
                </c:pt>
                <c:pt idx="1238">
                  <c:v>13.41</c:v>
                </c:pt>
                <c:pt idx="1239">
                  <c:v>13.31</c:v>
                </c:pt>
                <c:pt idx="1242">
                  <c:v>13.32</c:v>
                </c:pt>
                <c:pt idx="1243">
                  <c:v>13.31</c:v>
                </c:pt>
                <c:pt idx="1244">
                  <c:v>13.28</c:v>
                </c:pt>
                <c:pt idx="1245">
                  <c:v>13.25</c:v>
                </c:pt>
                <c:pt idx="1246">
                  <c:v>13.19</c:v>
                </c:pt>
                <c:pt idx="1249">
                  <c:v>13.16</c:v>
                </c:pt>
                <c:pt idx="1250">
                  <c:v>13.16</c:v>
                </c:pt>
                <c:pt idx="1251">
                  <c:v>13.12</c:v>
                </c:pt>
                <c:pt idx="1252">
                  <c:v>13.02</c:v>
                </c:pt>
                <c:pt idx="1253">
                  <c:v>12.98</c:v>
                </c:pt>
                <c:pt idx="1256">
                  <c:v>12.99</c:v>
                </c:pt>
                <c:pt idx="1257">
                  <c:v>12.97</c:v>
                </c:pt>
                <c:pt idx="1258">
                  <c:v>12.93</c:v>
                </c:pt>
                <c:pt idx="1259">
                  <c:v>12.89</c:v>
                </c:pt>
                <c:pt idx="1260">
                  <c:v>12.88</c:v>
                </c:pt>
                <c:pt idx="1263">
                  <c:v>12.92</c:v>
                </c:pt>
                <c:pt idx="1264">
                  <c:v>12.95</c:v>
                </c:pt>
                <c:pt idx="1265">
                  <c:v>12.93</c:v>
                </c:pt>
                <c:pt idx="1266">
                  <c:v>12.98</c:v>
                </c:pt>
                <c:pt idx="1267">
                  <c:v>12.92</c:v>
                </c:pt>
                <c:pt idx="1270">
                  <c:v>12.91</c:v>
                </c:pt>
                <c:pt idx="1271">
                  <c:v>12.85</c:v>
                </c:pt>
                <c:pt idx="1272">
                  <c:v>12.8</c:v>
                </c:pt>
                <c:pt idx="1273">
                  <c:v>12.81</c:v>
                </c:pt>
                <c:pt idx="1274">
                  <c:v>12.85</c:v>
                </c:pt>
                <c:pt idx="1277">
                  <c:v>12.87</c:v>
                </c:pt>
                <c:pt idx="1278">
                  <c:v>12.86</c:v>
                </c:pt>
                <c:pt idx="1279">
                  <c:v>12.84</c:v>
                </c:pt>
                <c:pt idx="1280">
                  <c:v>12.84</c:v>
                </c:pt>
                <c:pt idx="1281">
                  <c:v>12.84</c:v>
                </c:pt>
                <c:pt idx="1284">
                  <c:v>12.85</c:v>
                </c:pt>
                <c:pt idx="1285">
                  <c:v>12.84</c:v>
                </c:pt>
                <c:pt idx="1286">
                  <c:v>12.82</c:v>
                </c:pt>
                <c:pt idx="1287">
                  <c:v>12.87</c:v>
                </c:pt>
                <c:pt idx="1288">
                  <c:v>12.9</c:v>
                </c:pt>
                <c:pt idx="1291">
                  <c:v>12.91</c:v>
                </c:pt>
                <c:pt idx="1292">
                  <c:v>12.94</c:v>
                </c:pt>
                <c:pt idx="1293">
                  <c:v>12.99</c:v>
                </c:pt>
                <c:pt idx="1294">
                  <c:v>13.02</c:v>
                </c:pt>
                <c:pt idx="1295">
                  <c:v>13.02</c:v>
                </c:pt>
                <c:pt idx="1298">
                  <c:v>13.01</c:v>
                </c:pt>
                <c:pt idx="1299">
                  <c:v>12.98</c:v>
                </c:pt>
                <c:pt idx="1300">
                  <c:v>12.98</c:v>
                </c:pt>
                <c:pt idx="1301">
                  <c:v>12.96</c:v>
                </c:pt>
                <c:pt idx="1302">
                  <c:v>12.89</c:v>
                </c:pt>
                <c:pt idx="1305">
                  <c:v>12.89</c:v>
                </c:pt>
                <c:pt idx="1306">
                  <c:v>12.9</c:v>
                </c:pt>
                <c:pt idx="1307">
                  <c:v>12.9</c:v>
                </c:pt>
                <c:pt idx="1308">
                  <c:v>12.94</c:v>
                </c:pt>
                <c:pt idx="1309">
                  <c:v>12.95</c:v>
                </c:pt>
                <c:pt idx="1312">
                  <c:v>13.08</c:v>
                </c:pt>
                <c:pt idx="1313">
                  <c:v>13.25</c:v>
                </c:pt>
                <c:pt idx="1314">
                  <c:v>13.32</c:v>
                </c:pt>
                <c:pt idx="1315">
                  <c:v>13.41</c:v>
                </c:pt>
                <c:pt idx="1316">
                  <c:v>13.36</c:v>
                </c:pt>
                <c:pt idx="1319">
                  <c:v>13.36</c:v>
                </c:pt>
                <c:pt idx="1320">
                  <c:v>13.38</c:v>
                </c:pt>
                <c:pt idx="1321">
                  <c:v>13.38</c:v>
                </c:pt>
                <c:pt idx="1322">
                  <c:v>13.37</c:v>
                </c:pt>
                <c:pt idx="1323">
                  <c:v>13.5</c:v>
                </c:pt>
                <c:pt idx="1326">
                  <c:v>13.62</c:v>
                </c:pt>
                <c:pt idx="1327">
                  <c:v>13.78</c:v>
                </c:pt>
                <c:pt idx="1328">
                  <c:v>13.82</c:v>
                </c:pt>
                <c:pt idx="1329">
                  <c:v>13.95</c:v>
                </c:pt>
                <c:pt idx="1330">
                  <c:v>13.97</c:v>
                </c:pt>
                <c:pt idx="1333">
                  <c:v>13.92</c:v>
                </c:pt>
                <c:pt idx="1334">
                  <c:v>13.78</c:v>
                </c:pt>
                <c:pt idx="1335">
                  <c:v>13.57</c:v>
                </c:pt>
                <c:pt idx="1336">
                  <c:v>13.5</c:v>
                </c:pt>
                <c:pt idx="1337">
                  <c:v>13.55</c:v>
                </c:pt>
                <c:pt idx="1340">
                  <c:v>13.52</c:v>
                </c:pt>
                <c:pt idx="1341">
                  <c:v>13.45</c:v>
                </c:pt>
                <c:pt idx="1342">
                  <c:v>13.44</c:v>
                </c:pt>
                <c:pt idx="1343">
                  <c:v>13.43</c:v>
                </c:pt>
                <c:pt idx="1344">
                  <c:v>13.43</c:v>
                </c:pt>
                <c:pt idx="1347">
                  <c:v>13.41</c:v>
                </c:pt>
                <c:pt idx="1348">
                  <c:v>13.34</c:v>
                </c:pt>
                <c:pt idx="1349">
                  <c:v>13.29</c:v>
                </c:pt>
                <c:pt idx="1350">
                  <c:v>13.29</c:v>
                </c:pt>
                <c:pt idx="1351">
                  <c:v>13.24</c:v>
                </c:pt>
                <c:pt idx="1354">
                  <c:v>13.23</c:v>
                </c:pt>
                <c:pt idx="1355">
                  <c:v>13.19</c:v>
                </c:pt>
                <c:pt idx="1356">
                  <c:v>13.14</c:v>
                </c:pt>
                <c:pt idx="1357">
                  <c:v>13.24</c:v>
                </c:pt>
                <c:pt idx="1358">
                  <c:v>13.22</c:v>
                </c:pt>
                <c:pt idx="1361">
                  <c:v>13.2</c:v>
                </c:pt>
                <c:pt idx="1362">
                  <c:v>13.18</c:v>
                </c:pt>
                <c:pt idx="1363">
                  <c:v>13.15</c:v>
                </c:pt>
                <c:pt idx="1364">
                  <c:v>13.1</c:v>
                </c:pt>
                <c:pt idx="1365">
                  <c:v>13.13</c:v>
                </c:pt>
                <c:pt idx="1368">
                  <c:v>13.17</c:v>
                </c:pt>
                <c:pt idx="1369">
                  <c:v>13.18</c:v>
                </c:pt>
                <c:pt idx="1370">
                  <c:v>13.19</c:v>
                </c:pt>
                <c:pt idx="1371">
                  <c:v>13.21</c:v>
                </c:pt>
                <c:pt idx="1372">
                  <c:v>13.26</c:v>
                </c:pt>
                <c:pt idx="1375">
                  <c:v>13.26</c:v>
                </c:pt>
                <c:pt idx="1376">
                  <c:v>13.28</c:v>
                </c:pt>
                <c:pt idx="1377">
                  <c:v>13.29</c:v>
                </c:pt>
                <c:pt idx="1378">
                  <c:v>13.33</c:v>
                </c:pt>
                <c:pt idx="1379">
                  <c:v>13.35</c:v>
                </c:pt>
                <c:pt idx="1382">
                  <c:v>13.37</c:v>
                </c:pt>
                <c:pt idx="1383">
                  <c:v>13.37</c:v>
                </c:pt>
                <c:pt idx="1384">
                  <c:v>13.37</c:v>
                </c:pt>
                <c:pt idx="1385">
                  <c:v>13.34</c:v>
                </c:pt>
                <c:pt idx="1386">
                  <c:v>13.35</c:v>
                </c:pt>
                <c:pt idx="1389">
                  <c:v>13.34</c:v>
                </c:pt>
                <c:pt idx="1390">
                  <c:v>13.31</c:v>
                </c:pt>
                <c:pt idx="1391">
                  <c:v>13.26</c:v>
                </c:pt>
                <c:pt idx="1392">
                  <c:v>13.22</c:v>
                </c:pt>
                <c:pt idx="1393">
                  <c:v>13.21</c:v>
                </c:pt>
                <c:pt idx="1396">
                  <c:v>13.16</c:v>
                </c:pt>
                <c:pt idx="1397">
                  <c:v>13.17</c:v>
                </c:pt>
                <c:pt idx="1398">
                  <c:v>13.22</c:v>
                </c:pt>
                <c:pt idx="1399">
                  <c:v>13.22</c:v>
                </c:pt>
                <c:pt idx="1400">
                  <c:v>13.24</c:v>
                </c:pt>
                <c:pt idx="1403">
                  <c:v>13.24</c:v>
                </c:pt>
                <c:pt idx="1404">
                  <c:v>13.23</c:v>
                </c:pt>
                <c:pt idx="1405">
                  <c:v>13.23</c:v>
                </c:pt>
                <c:pt idx="1406">
                  <c:v>13.22</c:v>
                </c:pt>
                <c:pt idx="1407">
                  <c:v>13.25</c:v>
                </c:pt>
                <c:pt idx="1410">
                  <c:v>13.32</c:v>
                </c:pt>
                <c:pt idx="1411">
                  <c:v>13.37</c:v>
                </c:pt>
                <c:pt idx="1412">
                  <c:v>13.37</c:v>
                </c:pt>
                <c:pt idx="1413">
                  <c:v>13.38</c:v>
                </c:pt>
                <c:pt idx="1414">
                  <c:v>13.38</c:v>
                </c:pt>
                <c:pt idx="1417">
                  <c:v>13.38</c:v>
                </c:pt>
                <c:pt idx="1418">
                  <c:v>13.38</c:v>
                </c:pt>
                <c:pt idx="1419">
                  <c:v>13.38</c:v>
                </c:pt>
                <c:pt idx="1420">
                  <c:v>13.5</c:v>
                </c:pt>
                <c:pt idx="1421">
                  <c:v>13.52</c:v>
                </c:pt>
                <c:pt idx="1424">
                  <c:v>13.59</c:v>
                </c:pt>
                <c:pt idx="1425">
                  <c:v>13.59</c:v>
                </c:pt>
                <c:pt idx="1426">
                  <c:v>13.62</c:v>
                </c:pt>
                <c:pt idx="1427">
                  <c:v>13.63</c:v>
                </c:pt>
                <c:pt idx="1428">
                  <c:v>13.53</c:v>
                </c:pt>
                <c:pt idx="1431">
                  <c:v>13.63</c:v>
                </c:pt>
                <c:pt idx="1432">
                  <c:v>13.62</c:v>
                </c:pt>
                <c:pt idx="1433">
                  <c:v>13.59</c:v>
                </c:pt>
                <c:pt idx="1434">
                  <c:v>13.62</c:v>
                </c:pt>
                <c:pt idx="1435">
                  <c:v>13.63</c:v>
                </c:pt>
                <c:pt idx="1438">
                  <c:v>13.67</c:v>
                </c:pt>
                <c:pt idx="1439">
                  <c:v>13.69</c:v>
                </c:pt>
                <c:pt idx="1440">
                  <c:v>13.74</c:v>
                </c:pt>
                <c:pt idx="1441">
                  <c:v>13.73</c:v>
                </c:pt>
                <c:pt idx="1442">
                  <c:v>13.73</c:v>
                </c:pt>
                <c:pt idx="1445">
                  <c:v>13.78</c:v>
                </c:pt>
                <c:pt idx="1446">
                  <c:v>13.8</c:v>
                </c:pt>
                <c:pt idx="1447">
                  <c:v>13.77</c:v>
                </c:pt>
                <c:pt idx="1448">
                  <c:v>13.75</c:v>
                </c:pt>
                <c:pt idx="1449">
                  <c:v>13.69</c:v>
                </c:pt>
                <c:pt idx="1452">
                  <c:v>13.69</c:v>
                </c:pt>
                <c:pt idx="1453">
                  <c:v>13.69</c:v>
                </c:pt>
                <c:pt idx="1454">
                  <c:v>13.69</c:v>
                </c:pt>
                <c:pt idx="1455">
                  <c:v>13.64</c:v>
                </c:pt>
                <c:pt idx="1456">
                  <c:v>13.59</c:v>
                </c:pt>
                <c:pt idx="1459">
                  <c:v>13.65</c:v>
                </c:pt>
                <c:pt idx="1460">
                  <c:v>13.65</c:v>
                </c:pt>
                <c:pt idx="1461">
                  <c:v>13.66</c:v>
                </c:pt>
                <c:pt idx="1462">
                  <c:v>13.67</c:v>
                </c:pt>
                <c:pt idx="1463">
                  <c:v>13.69</c:v>
                </c:pt>
                <c:pt idx="1466">
                  <c:v>13.69</c:v>
                </c:pt>
                <c:pt idx="1467">
                  <c:v>13.7</c:v>
                </c:pt>
                <c:pt idx="1468">
                  <c:v>13.72</c:v>
                </c:pt>
                <c:pt idx="1469">
                  <c:v>13.73</c:v>
                </c:pt>
                <c:pt idx="1470">
                  <c:v>13.74</c:v>
                </c:pt>
                <c:pt idx="1473">
                  <c:v>13.8</c:v>
                </c:pt>
                <c:pt idx="1474">
                  <c:v>13.93</c:v>
                </c:pt>
                <c:pt idx="1475">
                  <c:v>13.96</c:v>
                </c:pt>
                <c:pt idx="1476">
                  <c:v>13.9</c:v>
                </c:pt>
                <c:pt idx="1477">
                  <c:v>13.91</c:v>
                </c:pt>
                <c:pt idx="1480">
                  <c:v>13.92</c:v>
                </c:pt>
                <c:pt idx="1481">
                  <c:v>13.92</c:v>
                </c:pt>
                <c:pt idx="1482">
                  <c:v>13.9</c:v>
                </c:pt>
                <c:pt idx="1483">
                  <c:v>13.86</c:v>
                </c:pt>
                <c:pt idx="1484">
                  <c:v>13.82</c:v>
                </c:pt>
                <c:pt idx="1487">
                  <c:v>13.8</c:v>
                </c:pt>
                <c:pt idx="1488">
                  <c:v>13.79</c:v>
                </c:pt>
                <c:pt idx="1489">
                  <c:v>13.77</c:v>
                </c:pt>
                <c:pt idx="1490">
                  <c:v>13.76</c:v>
                </c:pt>
                <c:pt idx="1491">
                  <c:v>13.86</c:v>
                </c:pt>
                <c:pt idx="1494">
                  <c:v>13.87</c:v>
                </c:pt>
                <c:pt idx="1495">
                  <c:v>13.87</c:v>
                </c:pt>
                <c:pt idx="1496">
                  <c:v>13.86</c:v>
                </c:pt>
                <c:pt idx="1497">
                  <c:v>13.84</c:v>
                </c:pt>
                <c:pt idx="1498">
                  <c:v>13.84</c:v>
                </c:pt>
                <c:pt idx="1501">
                  <c:v>13.84</c:v>
                </c:pt>
                <c:pt idx="1502">
                  <c:v>13.86</c:v>
                </c:pt>
                <c:pt idx="1503">
                  <c:v>13.86</c:v>
                </c:pt>
                <c:pt idx="1504">
                  <c:v>13.84</c:v>
                </c:pt>
                <c:pt idx="1505">
                  <c:v>13.77</c:v>
                </c:pt>
                <c:pt idx="1508">
                  <c:v>13.77</c:v>
                </c:pt>
                <c:pt idx="1509">
                  <c:v>13.73</c:v>
                </c:pt>
                <c:pt idx="1510">
                  <c:v>13.74</c:v>
                </c:pt>
                <c:pt idx="1511">
                  <c:v>13.72</c:v>
                </c:pt>
                <c:pt idx="1512">
                  <c:v>13.68</c:v>
                </c:pt>
                <c:pt idx="1515">
                  <c:v>13.66</c:v>
                </c:pt>
                <c:pt idx="1516">
                  <c:v>13.68</c:v>
                </c:pt>
                <c:pt idx="1517">
                  <c:v>13.69</c:v>
                </c:pt>
                <c:pt idx="1518">
                  <c:v>13.63</c:v>
                </c:pt>
                <c:pt idx="1519">
                  <c:v>13.66</c:v>
                </c:pt>
                <c:pt idx="1522">
                  <c:v>13.67</c:v>
                </c:pt>
                <c:pt idx="1523">
                  <c:v>14.02</c:v>
                </c:pt>
                <c:pt idx="1524">
                  <c:v>13.97</c:v>
                </c:pt>
                <c:pt idx="1525">
                  <c:v>13.93</c:v>
                </c:pt>
                <c:pt idx="1526">
                  <c:v>13.92</c:v>
                </c:pt>
                <c:pt idx="1529">
                  <c:v>13.93</c:v>
                </c:pt>
                <c:pt idx="1530">
                  <c:v>13.93</c:v>
                </c:pt>
                <c:pt idx="1531">
                  <c:v>13.93</c:v>
                </c:pt>
                <c:pt idx="1532">
                  <c:v>13.87</c:v>
                </c:pt>
                <c:pt idx="1533">
                  <c:v>13.78</c:v>
                </c:pt>
                <c:pt idx="1536">
                  <c:v>13.77</c:v>
                </c:pt>
                <c:pt idx="1537">
                  <c:v>13.68</c:v>
                </c:pt>
                <c:pt idx="1538">
                  <c:v>13.69</c:v>
                </c:pt>
                <c:pt idx="1539">
                  <c:v>13.61</c:v>
                </c:pt>
                <c:pt idx="1540">
                  <c:v>13.56</c:v>
                </c:pt>
                <c:pt idx="1543">
                  <c:v>13.56</c:v>
                </c:pt>
                <c:pt idx="1544">
                  <c:v>13.55</c:v>
                </c:pt>
                <c:pt idx="1545">
                  <c:v>13.56</c:v>
                </c:pt>
                <c:pt idx="1546">
                  <c:v>13.65</c:v>
                </c:pt>
                <c:pt idx="1547">
                  <c:v>13.69</c:v>
                </c:pt>
                <c:pt idx="1550">
                  <c:v>13.69</c:v>
                </c:pt>
                <c:pt idx="1551">
                  <c:v>13.73</c:v>
                </c:pt>
                <c:pt idx="1552">
                  <c:v>13.7</c:v>
                </c:pt>
                <c:pt idx="1553">
                  <c:v>13.62</c:v>
                </c:pt>
                <c:pt idx="1554">
                  <c:v>13.6</c:v>
                </c:pt>
                <c:pt idx="1557">
                  <c:v>13.58</c:v>
                </c:pt>
                <c:pt idx="1558">
                  <c:v>13.52</c:v>
                </c:pt>
                <c:pt idx="1559">
                  <c:v>13.54</c:v>
                </c:pt>
                <c:pt idx="1560">
                  <c:v>13.54</c:v>
                </c:pt>
                <c:pt idx="1561">
                  <c:v>13.47</c:v>
                </c:pt>
                <c:pt idx="1564">
                  <c:v>13.42</c:v>
                </c:pt>
                <c:pt idx="1565">
                  <c:v>13.3</c:v>
                </c:pt>
                <c:pt idx="1566">
                  <c:v>13.28</c:v>
                </c:pt>
                <c:pt idx="1567">
                  <c:v>13.26</c:v>
                </c:pt>
                <c:pt idx="1568">
                  <c:v>13.28</c:v>
                </c:pt>
                <c:pt idx="1571">
                  <c:v>13.29</c:v>
                </c:pt>
                <c:pt idx="1572">
                  <c:v>13.34</c:v>
                </c:pt>
                <c:pt idx="1573">
                  <c:v>13.28</c:v>
                </c:pt>
                <c:pt idx="1574">
                  <c:v>13.28</c:v>
                </c:pt>
                <c:pt idx="1575">
                  <c:v>13.26</c:v>
                </c:pt>
                <c:pt idx="1578">
                  <c:v>13.29</c:v>
                </c:pt>
                <c:pt idx="1579">
                  <c:v>13.41</c:v>
                </c:pt>
                <c:pt idx="1580">
                  <c:v>13.41</c:v>
                </c:pt>
                <c:pt idx="1581">
                  <c:v>13.36</c:v>
                </c:pt>
                <c:pt idx="1582">
                  <c:v>13.36</c:v>
                </c:pt>
                <c:pt idx="1585">
                  <c:v>13.37</c:v>
                </c:pt>
                <c:pt idx="1586">
                  <c:v>13.39</c:v>
                </c:pt>
                <c:pt idx="1587">
                  <c:v>13.38</c:v>
                </c:pt>
                <c:pt idx="1588">
                  <c:v>13.39</c:v>
                </c:pt>
                <c:pt idx="1589">
                  <c:v>13.34</c:v>
                </c:pt>
                <c:pt idx="1592">
                  <c:v>13.26</c:v>
                </c:pt>
                <c:pt idx="1593">
                  <c:v>13.05</c:v>
                </c:pt>
                <c:pt idx="1594">
                  <c:v>13.02</c:v>
                </c:pt>
                <c:pt idx="1595">
                  <c:v>12.93</c:v>
                </c:pt>
                <c:pt idx="1596">
                  <c:v>12.94</c:v>
                </c:pt>
                <c:pt idx="1599">
                  <c:v>12.94</c:v>
                </c:pt>
                <c:pt idx="1600">
                  <c:v>12.93</c:v>
                </c:pt>
                <c:pt idx="1601">
                  <c:v>12.92</c:v>
                </c:pt>
                <c:pt idx="1602">
                  <c:v>12.87</c:v>
                </c:pt>
                <c:pt idx="1603">
                  <c:v>12.86</c:v>
                </c:pt>
                <c:pt idx="1606">
                  <c:v>12.86</c:v>
                </c:pt>
                <c:pt idx="1607">
                  <c:v>12.87</c:v>
                </c:pt>
                <c:pt idx="1608">
                  <c:v>12.85</c:v>
                </c:pt>
                <c:pt idx="1609">
                  <c:v>12.79</c:v>
                </c:pt>
                <c:pt idx="1610">
                  <c:v>12.77</c:v>
                </c:pt>
                <c:pt idx="1613">
                  <c:v>12.78</c:v>
                </c:pt>
                <c:pt idx="1614">
                  <c:v>12.83</c:v>
                </c:pt>
                <c:pt idx="1615">
                  <c:v>12.86</c:v>
                </c:pt>
                <c:pt idx="1616">
                  <c:v>12.83</c:v>
                </c:pt>
                <c:pt idx="1617">
                  <c:v>12.87</c:v>
                </c:pt>
                <c:pt idx="1620">
                  <c:v>12.9</c:v>
                </c:pt>
                <c:pt idx="1621">
                  <c:v>13</c:v>
                </c:pt>
                <c:pt idx="1622">
                  <c:v>13.02</c:v>
                </c:pt>
                <c:pt idx="1623">
                  <c:v>13.07</c:v>
                </c:pt>
                <c:pt idx="1624">
                  <c:v>13.1</c:v>
                </c:pt>
                <c:pt idx="1627">
                  <c:v>13.11</c:v>
                </c:pt>
                <c:pt idx="1628">
                  <c:v>13.27</c:v>
                </c:pt>
                <c:pt idx="1629">
                  <c:v>13.28</c:v>
                </c:pt>
                <c:pt idx="1630">
                  <c:v>13.21</c:v>
                </c:pt>
                <c:pt idx="1631">
                  <c:v>13.19</c:v>
                </c:pt>
                <c:pt idx="1634">
                  <c:v>13.2</c:v>
                </c:pt>
                <c:pt idx="1635">
                  <c:v>13.28</c:v>
                </c:pt>
                <c:pt idx="1636">
                  <c:v>13.3</c:v>
                </c:pt>
                <c:pt idx="1637">
                  <c:v>13.32</c:v>
                </c:pt>
                <c:pt idx="1638">
                  <c:v>13.3</c:v>
                </c:pt>
                <c:pt idx="1641">
                  <c:v>13.32</c:v>
                </c:pt>
                <c:pt idx="1642">
                  <c:v>13.44</c:v>
                </c:pt>
                <c:pt idx="1643">
                  <c:v>13.41</c:v>
                </c:pt>
                <c:pt idx="1644">
                  <c:v>13.38</c:v>
                </c:pt>
                <c:pt idx="1645">
                  <c:v>13.31</c:v>
                </c:pt>
                <c:pt idx="1648">
                  <c:v>13.31</c:v>
                </c:pt>
                <c:pt idx="1649">
                  <c:v>13.32</c:v>
                </c:pt>
                <c:pt idx="1650">
                  <c:v>13.26</c:v>
                </c:pt>
                <c:pt idx="1651">
                  <c:v>13.15</c:v>
                </c:pt>
                <c:pt idx="1652">
                  <c:v>13.16</c:v>
                </c:pt>
                <c:pt idx="1655">
                  <c:v>13.17</c:v>
                </c:pt>
                <c:pt idx="1656">
                  <c:v>13.25</c:v>
                </c:pt>
                <c:pt idx="1657">
                  <c:v>13.23</c:v>
                </c:pt>
                <c:pt idx="1658">
                  <c:v>13.26</c:v>
                </c:pt>
                <c:pt idx="1659">
                  <c:v>13.28</c:v>
                </c:pt>
                <c:pt idx="1662">
                  <c:v>13.29</c:v>
                </c:pt>
                <c:pt idx="1663">
                  <c:v>13.31</c:v>
                </c:pt>
                <c:pt idx="1664">
                  <c:v>13.37</c:v>
                </c:pt>
                <c:pt idx="1665">
                  <c:v>13.36</c:v>
                </c:pt>
                <c:pt idx="1666">
                  <c:v>13.41</c:v>
                </c:pt>
                <c:pt idx="1669">
                  <c:v>13.42</c:v>
                </c:pt>
                <c:pt idx="1670">
                  <c:v>13.6</c:v>
                </c:pt>
                <c:pt idx="1671">
                  <c:v>13.62</c:v>
                </c:pt>
                <c:pt idx="1672">
                  <c:v>13.59</c:v>
                </c:pt>
                <c:pt idx="1673">
                  <c:v>13.55</c:v>
                </c:pt>
                <c:pt idx="1676">
                  <c:v>13.52</c:v>
                </c:pt>
                <c:pt idx="1677">
                  <c:v>13.5</c:v>
                </c:pt>
                <c:pt idx="1678">
                  <c:v>13.46</c:v>
                </c:pt>
                <c:pt idx="1679">
                  <c:v>13.47</c:v>
                </c:pt>
                <c:pt idx="1680">
                  <c:v>13.49</c:v>
                </c:pt>
                <c:pt idx="1683">
                  <c:v>13.5</c:v>
                </c:pt>
                <c:pt idx="1684">
                  <c:v>13.51</c:v>
                </c:pt>
                <c:pt idx="1685">
                  <c:v>13.48</c:v>
                </c:pt>
                <c:pt idx="1686">
                  <c:v>13.48</c:v>
                </c:pt>
                <c:pt idx="1687">
                  <c:v>13.48</c:v>
                </c:pt>
                <c:pt idx="1690">
                  <c:v>13.52</c:v>
                </c:pt>
                <c:pt idx="1691">
                  <c:v>13.54</c:v>
                </c:pt>
                <c:pt idx="1692">
                  <c:v>13.48</c:v>
                </c:pt>
                <c:pt idx="1693">
                  <c:v>13.42</c:v>
                </c:pt>
                <c:pt idx="1694">
                  <c:v>13.34</c:v>
                </c:pt>
                <c:pt idx="1697">
                  <c:v>13.33</c:v>
                </c:pt>
                <c:pt idx="1698">
                  <c:v>13.36</c:v>
                </c:pt>
                <c:pt idx="1699">
                  <c:v>13.35</c:v>
                </c:pt>
                <c:pt idx="1700">
                  <c:v>13.27</c:v>
                </c:pt>
                <c:pt idx="1701">
                  <c:v>13.25</c:v>
                </c:pt>
                <c:pt idx="1704">
                  <c:v>13.26</c:v>
                </c:pt>
                <c:pt idx="1705">
                  <c:v>13.28</c:v>
                </c:pt>
                <c:pt idx="1706">
                  <c:v>13.3</c:v>
                </c:pt>
                <c:pt idx="1707">
                  <c:v>13.27</c:v>
                </c:pt>
                <c:pt idx="1708">
                  <c:v>13.26</c:v>
                </c:pt>
                <c:pt idx="1711">
                  <c:v>13.23</c:v>
                </c:pt>
                <c:pt idx="1712">
                  <c:v>13.04</c:v>
                </c:pt>
                <c:pt idx="1713">
                  <c:v>13.05</c:v>
                </c:pt>
                <c:pt idx="1714">
                  <c:v>12.95</c:v>
                </c:pt>
                <c:pt idx="1715">
                  <c:v>12.87</c:v>
                </c:pt>
                <c:pt idx="1718">
                  <c:v>12.88</c:v>
                </c:pt>
                <c:pt idx="1719">
                  <c:v>12.95</c:v>
                </c:pt>
                <c:pt idx="1720">
                  <c:v>12.92</c:v>
                </c:pt>
                <c:pt idx="1721">
                  <c:v>12.91</c:v>
                </c:pt>
                <c:pt idx="1722">
                  <c:v>12.93</c:v>
                </c:pt>
                <c:pt idx="1725">
                  <c:v>12.89</c:v>
                </c:pt>
                <c:pt idx="1726">
                  <c:v>12.82</c:v>
                </c:pt>
                <c:pt idx="1727">
                  <c:v>12.88</c:v>
                </c:pt>
                <c:pt idx="1728">
                  <c:v>12.98</c:v>
                </c:pt>
                <c:pt idx="1729">
                  <c:v>12.9</c:v>
                </c:pt>
                <c:pt idx="1732">
                  <c:v>12.89</c:v>
                </c:pt>
                <c:pt idx="1733">
                  <c:v>12.88</c:v>
                </c:pt>
                <c:pt idx="1734">
                  <c:v>12.86</c:v>
                </c:pt>
                <c:pt idx="1735">
                  <c:v>12.88</c:v>
                </c:pt>
                <c:pt idx="1736">
                  <c:v>12.9</c:v>
                </c:pt>
                <c:pt idx="1739">
                  <c:v>12.9</c:v>
                </c:pt>
                <c:pt idx="1740">
                  <c:v>12.87</c:v>
                </c:pt>
                <c:pt idx="1741">
                  <c:v>12.86</c:v>
                </c:pt>
                <c:pt idx="1742">
                  <c:v>12.84</c:v>
                </c:pt>
                <c:pt idx="1743">
                  <c:v>12.82</c:v>
                </c:pt>
                <c:pt idx="1746">
                  <c:v>12.8</c:v>
                </c:pt>
                <c:pt idx="1747">
                  <c:v>12.71</c:v>
                </c:pt>
                <c:pt idx="1748">
                  <c:v>12.69</c:v>
                </c:pt>
                <c:pt idx="1749">
                  <c:v>12.7</c:v>
                </c:pt>
                <c:pt idx="1750">
                  <c:v>12.67</c:v>
                </c:pt>
                <c:pt idx="1753">
                  <c:v>12.66</c:v>
                </c:pt>
                <c:pt idx="1754">
                  <c:v>12.7</c:v>
                </c:pt>
                <c:pt idx="1755">
                  <c:v>12.74</c:v>
                </c:pt>
                <c:pt idx="1756">
                  <c:v>12.74</c:v>
                </c:pt>
                <c:pt idx="1757">
                  <c:v>12.75</c:v>
                </c:pt>
                <c:pt idx="1760">
                  <c:v>12.78</c:v>
                </c:pt>
                <c:pt idx="1761">
                  <c:v>12.85</c:v>
                </c:pt>
                <c:pt idx="1762">
                  <c:v>12.8</c:v>
                </c:pt>
                <c:pt idx="1763">
                  <c:v>12.8</c:v>
                </c:pt>
                <c:pt idx="1764">
                  <c:v>12.8</c:v>
                </c:pt>
                <c:pt idx="1767">
                  <c:v>12.8</c:v>
                </c:pt>
                <c:pt idx="1768">
                  <c:v>12.79</c:v>
                </c:pt>
                <c:pt idx="1769">
                  <c:v>12.84</c:v>
                </c:pt>
                <c:pt idx="1770">
                  <c:v>12.84</c:v>
                </c:pt>
                <c:pt idx="1771">
                  <c:v>12.84</c:v>
                </c:pt>
                <c:pt idx="1774">
                  <c:v>12.85</c:v>
                </c:pt>
                <c:pt idx="1775">
                  <c:v>12.87</c:v>
                </c:pt>
                <c:pt idx="1776">
                  <c:v>12.84</c:v>
                </c:pt>
                <c:pt idx="1777">
                  <c:v>12.8</c:v>
                </c:pt>
                <c:pt idx="1778">
                  <c:v>12.84</c:v>
                </c:pt>
                <c:pt idx="1781">
                  <c:v>12.86</c:v>
                </c:pt>
                <c:pt idx="1782">
                  <c:v>12.95</c:v>
                </c:pt>
                <c:pt idx="1783">
                  <c:v>12.94</c:v>
                </c:pt>
                <c:pt idx="1784">
                  <c:v>12.94</c:v>
                </c:pt>
                <c:pt idx="1785">
                  <c:v>12.99</c:v>
                </c:pt>
                <c:pt idx="1788">
                  <c:v>13.01</c:v>
                </c:pt>
                <c:pt idx="1789">
                  <c:v>13.02</c:v>
                </c:pt>
                <c:pt idx="1790">
                  <c:v>13</c:v>
                </c:pt>
                <c:pt idx="1791">
                  <c:v>13.03</c:v>
                </c:pt>
                <c:pt idx="1792">
                  <c:v>13</c:v>
                </c:pt>
                <c:pt idx="1795">
                  <c:v>13.01</c:v>
                </c:pt>
                <c:pt idx="1796">
                  <c:v>13.06</c:v>
                </c:pt>
                <c:pt idx="1797">
                  <c:v>13.02</c:v>
                </c:pt>
                <c:pt idx="1798">
                  <c:v>13.02</c:v>
                </c:pt>
                <c:pt idx="1799">
                  <c:v>12.98</c:v>
                </c:pt>
                <c:pt idx="1802">
                  <c:v>12.99</c:v>
                </c:pt>
                <c:pt idx="1803">
                  <c:v>13.01</c:v>
                </c:pt>
                <c:pt idx="1804">
                  <c:v>12.98</c:v>
                </c:pt>
                <c:pt idx="1805">
                  <c:v>12.89</c:v>
                </c:pt>
                <c:pt idx="1806">
                  <c:v>12.9</c:v>
                </c:pt>
                <c:pt idx="1809">
                  <c:v>12.9</c:v>
                </c:pt>
                <c:pt idx="1810">
                  <c:v>12.87</c:v>
                </c:pt>
                <c:pt idx="1811">
                  <c:v>12.83</c:v>
                </c:pt>
                <c:pt idx="1812">
                  <c:v>12.87</c:v>
                </c:pt>
                <c:pt idx="1813">
                  <c:v>12.92</c:v>
                </c:pt>
                <c:pt idx="1816">
                  <c:v>12.95</c:v>
                </c:pt>
                <c:pt idx="1817">
                  <c:v>12.99</c:v>
                </c:pt>
                <c:pt idx="1818">
                  <c:v>12.99</c:v>
                </c:pt>
                <c:pt idx="1819">
                  <c:v>12.99</c:v>
                </c:pt>
                <c:pt idx="1820">
                  <c:v>12.98</c:v>
                </c:pt>
                <c:pt idx="1823">
                  <c:v>12.97</c:v>
                </c:pt>
                <c:pt idx="1824">
                  <c:v>12.88</c:v>
                </c:pt>
                <c:pt idx="1825">
                  <c:v>12.88</c:v>
                </c:pt>
                <c:pt idx="1826">
                  <c:v>12.86</c:v>
                </c:pt>
                <c:pt idx="1827">
                  <c:v>12.85</c:v>
                </c:pt>
                <c:pt idx="1830">
                  <c:v>12.85</c:v>
                </c:pt>
                <c:pt idx="1831">
                  <c:v>12.8</c:v>
                </c:pt>
                <c:pt idx="1832">
                  <c:v>12.81</c:v>
                </c:pt>
                <c:pt idx="1833">
                  <c:v>12.79</c:v>
                </c:pt>
                <c:pt idx="1834">
                  <c:v>12.7</c:v>
                </c:pt>
                <c:pt idx="1837">
                  <c:v>12.7</c:v>
                </c:pt>
                <c:pt idx="1838">
                  <c:v>12.7</c:v>
                </c:pt>
                <c:pt idx="1839">
                  <c:v>12.63</c:v>
                </c:pt>
                <c:pt idx="1840">
                  <c:v>12.64</c:v>
                </c:pt>
                <c:pt idx="1841">
                  <c:v>12.65</c:v>
                </c:pt>
                <c:pt idx="1844">
                  <c:v>12.65</c:v>
                </c:pt>
                <c:pt idx="1845">
                  <c:v>12.61</c:v>
                </c:pt>
                <c:pt idx="1846">
                  <c:v>12.59</c:v>
                </c:pt>
                <c:pt idx="1847">
                  <c:v>12.6</c:v>
                </c:pt>
                <c:pt idx="1848">
                  <c:v>12.57</c:v>
                </c:pt>
                <c:pt idx="1851">
                  <c:v>12.58</c:v>
                </c:pt>
                <c:pt idx="1852">
                  <c:v>12.65</c:v>
                </c:pt>
                <c:pt idx="1853">
                  <c:v>12.6</c:v>
                </c:pt>
                <c:pt idx="1854">
                  <c:v>12.59</c:v>
                </c:pt>
                <c:pt idx="1855">
                  <c:v>12.59</c:v>
                </c:pt>
                <c:pt idx="1858">
                  <c:v>12.6</c:v>
                </c:pt>
                <c:pt idx="1859">
                  <c:v>12.63</c:v>
                </c:pt>
                <c:pt idx="1860">
                  <c:v>12.63</c:v>
                </c:pt>
                <c:pt idx="1861">
                  <c:v>12.66</c:v>
                </c:pt>
                <c:pt idx="1862">
                  <c:v>12.63</c:v>
                </c:pt>
                <c:pt idx="1865">
                  <c:v>12.63</c:v>
                </c:pt>
                <c:pt idx="1866">
                  <c:v>12.62</c:v>
                </c:pt>
                <c:pt idx="1867">
                  <c:v>12.62</c:v>
                </c:pt>
                <c:pt idx="1868">
                  <c:v>12.64</c:v>
                </c:pt>
                <c:pt idx="1869">
                  <c:v>12.66</c:v>
                </c:pt>
                <c:pt idx="1872">
                  <c:v>12.66</c:v>
                </c:pt>
                <c:pt idx="1873">
                  <c:v>12.66</c:v>
                </c:pt>
                <c:pt idx="1874">
                  <c:v>12.66</c:v>
                </c:pt>
                <c:pt idx="1875">
                  <c:v>12.63</c:v>
                </c:pt>
                <c:pt idx="1876">
                  <c:v>12.62</c:v>
                </c:pt>
                <c:pt idx="1879">
                  <c:v>12.61</c:v>
                </c:pt>
                <c:pt idx="1880">
                  <c:v>12.55</c:v>
                </c:pt>
                <c:pt idx="1881">
                  <c:v>12.49</c:v>
                </c:pt>
                <c:pt idx="1882">
                  <c:v>12.45</c:v>
                </c:pt>
                <c:pt idx="1883">
                  <c:v>12.49</c:v>
                </c:pt>
                <c:pt idx="1886">
                  <c:v>12.49</c:v>
                </c:pt>
                <c:pt idx="1887">
                  <c:v>12.48</c:v>
                </c:pt>
                <c:pt idx="1888">
                  <c:v>12.46</c:v>
                </c:pt>
                <c:pt idx="1889">
                  <c:v>12.48</c:v>
                </c:pt>
                <c:pt idx="1890">
                  <c:v>12.5</c:v>
                </c:pt>
                <c:pt idx="1893">
                  <c:v>12.49</c:v>
                </c:pt>
                <c:pt idx="1894">
                  <c:v>12.46</c:v>
                </c:pt>
                <c:pt idx="1895">
                  <c:v>12.46</c:v>
                </c:pt>
                <c:pt idx="1896">
                  <c:v>12.48</c:v>
                </c:pt>
                <c:pt idx="1897">
                  <c:v>12.47</c:v>
                </c:pt>
                <c:pt idx="1900">
                  <c:v>12.48</c:v>
                </c:pt>
                <c:pt idx="1901">
                  <c:v>12.51</c:v>
                </c:pt>
                <c:pt idx="1902">
                  <c:v>12.53</c:v>
                </c:pt>
                <c:pt idx="1903">
                  <c:v>12.58</c:v>
                </c:pt>
                <c:pt idx="1904">
                  <c:v>12.61</c:v>
                </c:pt>
                <c:pt idx="1907">
                  <c:v>12.64</c:v>
                </c:pt>
                <c:pt idx="1908">
                  <c:v>12.72</c:v>
                </c:pt>
                <c:pt idx="1909">
                  <c:v>12.7</c:v>
                </c:pt>
                <c:pt idx="1910">
                  <c:v>12.71</c:v>
                </c:pt>
                <c:pt idx="1911">
                  <c:v>12.75</c:v>
                </c:pt>
                <c:pt idx="1914">
                  <c:v>12.77</c:v>
                </c:pt>
                <c:pt idx="1915">
                  <c:v>12.78</c:v>
                </c:pt>
                <c:pt idx="1916">
                  <c:v>12.74</c:v>
                </c:pt>
                <c:pt idx="1917">
                  <c:v>12.77</c:v>
                </c:pt>
                <c:pt idx="1918">
                  <c:v>12.73</c:v>
                </c:pt>
                <c:pt idx="1921">
                  <c:v>12.71</c:v>
                </c:pt>
                <c:pt idx="1922">
                  <c:v>12.8</c:v>
                </c:pt>
                <c:pt idx="1923">
                  <c:v>12.76</c:v>
                </c:pt>
                <c:pt idx="1924">
                  <c:v>12.78</c:v>
                </c:pt>
                <c:pt idx="1925">
                  <c:v>12.72</c:v>
                </c:pt>
                <c:pt idx="1928">
                  <c:v>12.7</c:v>
                </c:pt>
                <c:pt idx="1929">
                  <c:v>12.66</c:v>
                </c:pt>
                <c:pt idx="1930">
                  <c:v>12.6</c:v>
                </c:pt>
                <c:pt idx="1931">
                  <c:v>12.64</c:v>
                </c:pt>
                <c:pt idx="1932">
                  <c:v>12.64</c:v>
                </c:pt>
                <c:pt idx="1935">
                  <c:v>12.64</c:v>
                </c:pt>
                <c:pt idx="1936">
                  <c:v>12.63</c:v>
                </c:pt>
                <c:pt idx="1937">
                  <c:v>12.64</c:v>
                </c:pt>
                <c:pt idx="1938">
                  <c:v>12.66</c:v>
                </c:pt>
                <c:pt idx="1939">
                  <c:v>12.69</c:v>
                </c:pt>
                <c:pt idx="1942">
                  <c:v>12.69</c:v>
                </c:pt>
                <c:pt idx="1943">
                  <c:v>12.67</c:v>
                </c:pt>
                <c:pt idx="1944">
                  <c:v>12.65</c:v>
                </c:pt>
                <c:pt idx="1945">
                  <c:v>12.66</c:v>
                </c:pt>
                <c:pt idx="1946">
                  <c:v>12.66</c:v>
                </c:pt>
                <c:pt idx="1949">
                  <c:v>12.66</c:v>
                </c:pt>
                <c:pt idx="1950">
                  <c:v>12.67</c:v>
                </c:pt>
                <c:pt idx="1951">
                  <c:v>12.63</c:v>
                </c:pt>
                <c:pt idx="1952">
                  <c:v>12.59</c:v>
                </c:pt>
                <c:pt idx="1953">
                  <c:v>12.55</c:v>
                </c:pt>
                <c:pt idx="1956">
                  <c:v>12.55</c:v>
                </c:pt>
                <c:pt idx="1957">
                  <c:v>12.58</c:v>
                </c:pt>
                <c:pt idx="1958">
                  <c:v>12.56</c:v>
                </c:pt>
                <c:pt idx="1959">
                  <c:v>12.56</c:v>
                </c:pt>
                <c:pt idx="1960">
                  <c:v>12.57</c:v>
                </c:pt>
                <c:pt idx="1963">
                  <c:v>12.56</c:v>
                </c:pt>
                <c:pt idx="1964">
                  <c:v>12.54</c:v>
                </c:pt>
                <c:pt idx="1965">
                  <c:v>12.52</c:v>
                </c:pt>
                <c:pt idx="1966">
                  <c:v>12.53</c:v>
                </c:pt>
                <c:pt idx="1967">
                  <c:v>12.52</c:v>
                </c:pt>
                <c:pt idx="1970">
                  <c:v>12.53</c:v>
                </c:pt>
                <c:pt idx="1971">
                  <c:v>12.57</c:v>
                </c:pt>
                <c:pt idx="1972">
                  <c:v>12.62</c:v>
                </c:pt>
                <c:pt idx="1973">
                  <c:v>12.62</c:v>
                </c:pt>
                <c:pt idx="1974">
                  <c:v>12.65</c:v>
                </c:pt>
                <c:pt idx="1977">
                  <c:v>12.65</c:v>
                </c:pt>
                <c:pt idx="1978">
                  <c:v>12.68</c:v>
                </c:pt>
                <c:pt idx="1979">
                  <c:v>12.86</c:v>
                </c:pt>
                <c:pt idx="1980">
                  <c:v>13.03</c:v>
                </c:pt>
                <c:pt idx="1981">
                  <c:v>12.99</c:v>
                </c:pt>
                <c:pt idx="1984">
                  <c:v>13.04</c:v>
                </c:pt>
                <c:pt idx="1985">
                  <c:v>13.25</c:v>
                </c:pt>
                <c:pt idx="1986">
                  <c:v>13.09</c:v>
                </c:pt>
                <c:pt idx="1987">
                  <c:v>13.16</c:v>
                </c:pt>
                <c:pt idx="1988">
                  <c:v>13.18</c:v>
                </c:pt>
                <c:pt idx="1991">
                  <c:v>13.22</c:v>
                </c:pt>
                <c:pt idx="1992">
                  <c:v>13.3</c:v>
                </c:pt>
                <c:pt idx="1993">
                  <c:v>13.19</c:v>
                </c:pt>
                <c:pt idx="1994">
                  <c:v>13.27</c:v>
                </c:pt>
                <c:pt idx="1995">
                  <c:v>13.18</c:v>
                </c:pt>
                <c:pt idx="1998">
                  <c:v>13.16</c:v>
                </c:pt>
                <c:pt idx="1999">
                  <c:v>13.09</c:v>
                </c:pt>
                <c:pt idx="2000">
                  <c:v>13.19</c:v>
                </c:pt>
                <c:pt idx="2001">
                  <c:v>13.19</c:v>
                </c:pt>
                <c:pt idx="2002">
                  <c:v>13.12</c:v>
                </c:pt>
                <c:pt idx="2005">
                  <c:v>13.12</c:v>
                </c:pt>
                <c:pt idx="2006">
                  <c:v>13.14</c:v>
                </c:pt>
                <c:pt idx="2007">
                  <c:v>13.28</c:v>
                </c:pt>
                <c:pt idx="2008">
                  <c:v>13.48</c:v>
                </c:pt>
                <c:pt idx="2009">
                  <c:v>13.4</c:v>
                </c:pt>
                <c:pt idx="2012">
                  <c:v>13.41</c:v>
                </c:pt>
                <c:pt idx="2013">
                  <c:v>13.33</c:v>
                </c:pt>
                <c:pt idx="2014">
                  <c:v>13.32</c:v>
                </c:pt>
                <c:pt idx="2015">
                  <c:v>13.26</c:v>
                </c:pt>
                <c:pt idx="2016">
                  <c:v>13.3</c:v>
                </c:pt>
                <c:pt idx="2019">
                  <c:v>13.32</c:v>
                </c:pt>
                <c:pt idx="2020">
                  <c:v>13.37</c:v>
                </c:pt>
                <c:pt idx="2021">
                  <c:v>13.41</c:v>
                </c:pt>
                <c:pt idx="2022">
                  <c:v>13.44</c:v>
                </c:pt>
                <c:pt idx="2023">
                  <c:v>13.6</c:v>
                </c:pt>
                <c:pt idx="2026">
                  <c:v>13.72</c:v>
                </c:pt>
                <c:pt idx="2027">
                  <c:v>14.03</c:v>
                </c:pt>
                <c:pt idx="2028">
                  <c:v>13.92</c:v>
                </c:pt>
                <c:pt idx="2029">
                  <c:v>13.78</c:v>
                </c:pt>
                <c:pt idx="2030">
                  <c:v>13.92</c:v>
                </c:pt>
                <c:pt idx="2033">
                  <c:v>13.91</c:v>
                </c:pt>
                <c:pt idx="2034">
                  <c:v>13.86</c:v>
                </c:pt>
                <c:pt idx="2035">
                  <c:v>13.92</c:v>
                </c:pt>
                <c:pt idx="2036">
                  <c:v>14.12</c:v>
                </c:pt>
                <c:pt idx="2037">
                  <c:v>14.1</c:v>
                </c:pt>
                <c:pt idx="2040">
                  <c:v>13.99</c:v>
                </c:pt>
                <c:pt idx="2041">
                  <c:v>13.46</c:v>
                </c:pt>
                <c:pt idx="2042">
                  <c:v>13.55</c:v>
                </c:pt>
                <c:pt idx="2043">
                  <c:v>13.44</c:v>
                </c:pt>
                <c:pt idx="2044">
                  <c:v>13.44</c:v>
                </c:pt>
                <c:pt idx="2047">
                  <c:v>13.44</c:v>
                </c:pt>
                <c:pt idx="2048">
                  <c:v>13.53</c:v>
                </c:pt>
                <c:pt idx="2049">
                  <c:v>13.59</c:v>
                </c:pt>
                <c:pt idx="2050">
                  <c:v>13.76</c:v>
                </c:pt>
                <c:pt idx="2051">
                  <c:v>13.83</c:v>
                </c:pt>
                <c:pt idx="2054">
                  <c:v>13.75</c:v>
                </c:pt>
                <c:pt idx="2055">
                  <c:v>13.62</c:v>
                </c:pt>
                <c:pt idx="2056">
                  <c:v>13.68</c:v>
                </c:pt>
                <c:pt idx="2057">
                  <c:v>13.66</c:v>
                </c:pt>
                <c:pt idx="2058">
                  <c:v>13.67</c:v>
                </c:pt>
                <c:pt idx="2061">
                  <c:v>13.71</c:v>
                </c:pt>
                <c:pt idx="2062">
                  <c:v>13.82</c:v>
                </c:pt>
                <c:pt idx="2063">
                  <c:v>13.84</c:v>
                </c:pt>
                <c:pt idx="2064">
                  <c:v>13.84</c:v>
                </c:pt>
                <c:pt idx="2065">
                  <c:v>13.96</c:v>
                </c:pt>
                <c:pt idx="2068">
                  <c:v>13.95</c:v>
                </c:pt>
                <c:pt idx="2069">
                  <c:v>14.02</c:v>
                </c:pt>
                <c:pt idx="2070">
                  <c:v>14.08</c:v>
                </c:pt>
                <c:pt idx="2071">
                  <c:v>14.01</c:v>
                </c:pt>
                <c:pt idx="2072">
                  <c:v>14.03</c:v>
                </c:pt>
                <c:pt idx="2075">
                  <c:v>14.04</c:v>
                </c:pt>
                <c:pt idx="2076">
                  <c:v>14.2</c:v>
                </c:pt>
                <c:pt idx="2077">
                  <c:v>14.32</c:v>
                </c:pt>
                <c:pt idx="2078">
                  <c:v>14.22</c:v>
                </c:pt>
                <c:pt idx="2079">
                  <c:v>14.33</c:v>
                </c:pt>
                <c:pt idx="2082">
                  <c:v>14.09</c:v>
                </c:pt>
                <c:pt idx="2083">
                  <c:v>14.07</c:v>
                </c:pt>
                <c:pt idx="2084">
                  <c:v>14.38</c:v>
                </c:pt>
                <c:pt idx="2085">
                  <c:v>14.1</c:v>
                </c:pt>
                <c:pt idx="2086">
                  <c:v>13.9</c:v>
                </c:pt>
                <c:pt idx="2089">
                  <c:v>13.95</c:v>
                </c:pt>
                <c:pt idx="2090">
                  <c:v>14.05</c:v>
                </c:pt>
                <c:pt idx="2091">
                  <c:v>13.96</c:v>
                </c:pt>
                <c:pt idx="2092">
                  <c:v>14.07</c:v>
                </c:pt>
                <c:pt idx="2093">
                  <c:v>14.16</c:v>
                </c:pt>
                <c:pt idx="2096">
                  <c:v>14.2</c:v>
                </c:pt>
                <c:pt idx="2097">
                  <c:v>14.34</c:v>
                </c:pt>
                <c:pt idx="2098">
                  <c:v>14.24</c:v>
                </c:pt>
                <c:pt idx="2099">
                  <c:v>13.99</c:v>
                </c:pt>
                <c:pt idx="2100">
                  <c:v>14.13</c:v>
                </c:pt>
                <c:pt idx="2103">
                  <c:v>14.3</c:v>
                </c:pt>
                <c:pt idx="2104">
                  <c:v>14.86</c:v>
                </c:pt>
                <c:pt idx="2105">
                  <c:v>15.28</c:v>
                </c:pt>
                <c:pt idx="2106">
                  <c:v>15.06</c:v>
                </c:pt>
                <c:pt idx="2107">
                  <c:v>14.92</c:v>
                </c:pt>
                <c:pt idx="2110">
                  <c:v>14.87</c:v>
                </c:pt>
                <c:pt idx="2111">
                  <c:v>14.89</c:v>
                </c:pt>
                <c:pt idx="2112">
                  <c:v>14.93</c:v>
                </c:pt>
                <c:pt idx="2113">
                  <c:v>14.88</c:v>
                </c:pt>
                <c:pt idx="2114">
                  <c:v>14.7</c:v>
                </c:pt>
                <c:pt idx="2117">
                  <c:v>14.66</c:v>
                </c:pt>
                <c:pt idx="2118">
                  <c:v>14.32</c:v>
                </c:pt>
                <c:pt idx="2119">
                  <c:v>14.37</c:v>
                </c:pt>
                <c:pt idx="2120">
                  <c:v>14.15</c:v>
                </c:pt>
                <c:pt idx="2121">
                  <c:v>13.88</c:v>
                </c:pt>
                <c:pt idx="2124">
                  <c:v>13.89</c:v>
                </c:pt>
                <c:pt idx="2125">
                  <c:v>13.96</c:v>
                </c:pt>
                <c:pt idx="2126">
                  <c:v>13.81</c:v>
                </c:pt>
                <c:pt idx="2127">
                  <c:v>13.62</c:v>
                </c:pt>
                <c:pt idx="2128">
                  <c:v>13.59</c:v>
                </c:pt>
                <c:pt idx="2131">
                  <c:v>13.56</c:v>
                </c:pt>
                <c:pt idx="2132">
                  <c:v>13.72</c:v>
                </c:pt>
                <c:pt idx="2133">
                  <c:v>13.63</c:v>
                </c:pt>
                <c:pt idx="2134">
                  <c:v>13.68</c:v>
                </c:pt>
                <c:pt idx="2135">
                  <c:v>13.57</c:v>
                </c:pt>
                <c:pt idx="2138">
                  <c:v>13.55</c:v>
                </c:pt>
                <c:pt idx="2139">
                  <c:v>13.56</c:v>
                </c:pt>
                <c:pt idx="2140">
                  <c:v>13.4</c:v>
                </c:pt>
                <c:pt idx="2141">
                  <c:v>13.3</c:v>
                </c:pt>
                <c:pt idx="2142">
                  <c:v>13.28</c:v>
                </c:pt>
                <c:pt idx="2145">
                  <c:v>13.3</c:v>
                </c:pt>
                <c:pt idx="2146">
                  <c:v>13.33</c:v>
                </c:pt>
                <c:pt idx="2147">
                  <c:v>13.36</c:v>
                </c:pt>
                <c:pt idx="2148">
                  <c:v>13.32</c:v>
                </c:pt>
                <c:pt idx="2149">
                  <c:v>13.43</c:v>
                </c:pt>
                <c:pt idx="2152">
                  <c:v>13.44</c:v>
                </c:pt>
                <c:pt idx="2153">
                  <c:v>13.55</c:v>
                </c:pt>
                <c:pt idx="2154">
                  <c:v>13.46</c:v>
                </c:pt>
                <c:pt idx="2155">
                  <c:v>13.45</c:v>
                </c:pt>
                <c:pt idx="2156">
                  <c:v>13.46</c:v>
                </c:pt>
                <c:pt idx="2159">
                  <c:v>13.46</c:v>
                </c:pt>
                <c:pt idx="2160">
                  <c:v>13.57</c:v>
                </c:pt>
                <c:pt idx="2161">
                  <c:v>13.69</c:v>
                </c:pt>
                <c:pt idx="2162">
                  <c:v>13.74</c:v>
                </c:pt>
                <c:pt idx="2163">
                  <c:v>13.73</c:v>
                </c:pt>
                <c:pt idx="2166">
                  <c:v>13.77</c:v>
                </c:pt>
                <c:pt idx="2167">
                  <c:v>13.85</c:v>
                </c:pt>
                <c:pt idx="2168">
                  <c:v>13.79</c:v>
                </c:pt>
                <c:pt idx="2169">
                  <c:v>13.68</c:v>
                </c:pt>
                <c:pt idx="2170">
                  <c:v>13.64</c:v>
                </c:pt>
                <c:pt idx="2173">
                  <c:v>13.61</c:v>
                </c:pt>
                <c:pt idx="2174">
                  <c:v>13.65</c:v>
                </c:pt>
                <c:pt idx="2175">
                  <c:v>13.91</c:v>
                </c:pt>
                <c:pt idx="2176">
                  <c:v>13.85</c:v>
                </c:pt>
                <c:pt idx="2177">
                  <c:v>13.85</c:v>
                </c:pt>
                <c:pt idx="2180">
                  <c:v>13.79</c:v>
                </c:pt>
                <c:pt idx="2181">
                  <c:v>13.56</c:v>
                </c:pt>
                <c:pt idx="2182">
                  <c:v>13.45</c:v>
                </c:pt>
                <c:pt idx="2183">
                  <c:v>13.45</c:v>
                </c:pt>
                <c:pt idx="2184">
                  <c:v>13.45</c:v>
                </c:pt>
                <c:pt idx="2187">
                  <c:v>13.45</c:v>
                </c:pt>
                <c:pt idx="2188">
                  <c:v>13.51</c:v>
                </c:pt>
                <c:pt idx="2189">
                  <c:v>13.51</c:v>
                </c:pt>
                <c:pt idx="2190">
                  <c:v>13.53</c:v>
                </c:pt>
                <c:pt idx="2194">
                  <c:v>13.62</c:v>
                </c:pt>
                <c:pt idx="2195">
                  <c:v>13.8</c:v>
                </c:pt>
                <c:pt idx="2197">
                  <c:v>13.71</c:v>
                </c:pt>
                <c:pt idx="2198">
                  <c:v>13.6</c:v>
                </c:pt>
                <c:pt idx="2201">
                  <c:v>13.5</c:v>
                </c:pt>
                <c:pt idx="2202">
                  <c:v>13.5</c:v>
                </c:pt>
                <c:pt idx="2203">
                  <c:v>13.62</c:v>
                </c:pt>
                <c:pt idx="2204">
                  <c:v>13.58</c:v>
                </c:pt>
                <c:pt idx="2205">
                  <c:v>13.5</c:v>
                </c:pt>
                <c:pt idx="2208">
                  <c:v>13.42</c:v>
                </c:pt>
                <c:pt idx="2209">
                  <c:v>13.36</c:v>
                </c:pt>
                <c:pt idx="2210">
                  <c:v>13.34</c:v>
                </c:pt>
                <c:pt idx="2211">
                  <c:v>13.36</c:v>
                </c:pt>
                <c:pt idx="2212">
                  <c:v>13.31</c:v>
                </c:pt>
                <c:pt idx="2215">
                  <c:v>13.26</c:v>
                </c:pt>
                <c:pt idx="2216">
                  <c:v>13.18</c:v>
                </c:pt>
                <c:pt idx="2217">
                  <c:v>13.12</c:v>
                </c:pt>
                <c:pt idx="2218">
                  <c:v>13.23</c:v>
                </c:pt>
                <c:pt idx="2219">
                  <c:v>13.18</c:v>
                </c:pt>
                <c:pt idx="2222">
                  <c:v>13.24</c:v>
                </c:pt>
                <c:pt idx="2223">
                  <c:v>13.28</c:v>
                </c:pt>
                <c:pt idx="2224">
                  <c:v>13.17</c:v>
                </c:pt>
                <c:pt idx="2225">
                  <c:v>13.05</c:v>
                </c:pt>
                <c:pt idx="2226">
                  <c:v>12.95</c:v>
                </c:pt>
                <c:pt idx="2229">
                  <c:v>12.9</c:v>
                </c:pt>
                <c:pt idx="2230">
                  <c:v>12.97</c:v>
                </c:pt>
                <c:pt idx="2231">
                  <c:v>13</c:v>
                </c:pt>
                <c:pt idx="2232">
                  <c:v>13.14</c:v>
                </c:pt>
                <c:pt idx="2233">
                  <c:v>13.15</c:v>
                </c:pt>
                <c:pt idx="2236">
                  <c:v>12.94</c:v>
                </c:pt>
                <c:pt idx="2237">
                  <c:v>13.02</c:v>
                </c:pt>
                <c:pt idx="2238">
                  <c:v>13.11</c:v>
                </c:pt>
                <c:pt idx="2239">
                  <c:v>13.01</c:v>
                </c:pt>
                <c:pt idx="2240">
                  <c:v>13.06</c:v>
                </c:pt>
                <c:pt idx="2243">
                  <c:v>12.97</c:v>
                </c:pt>
                <c:pt idx="2244">
                  <c:v>13.06</c:v>
                </c:pt>
                <c:pt idx="2245">
                  <c:v>13.1</c:v>
                </c:pt>
                <c:pt idx="2246">
                  <c:v>13.01</c:v>
                </c:pt>
                <c:pt idx="2247">
                  <c:v>13.13</c:v>
                </c:pt>
                <c:pt idx="2250">
                  <c:v>13.04</c:v>
                </c:pt>
                <c:pt idx="2251">
                  <c:v>13.07</c:v>
                </c:pt>
                <c:pt idx="2252">
                  <c:v>13.05</c:v>
                </c:pt>
                <c:pt idx="2253">
                  <c:v>12.96</c:v>
                </c:pt>
                <c:pt idx="2254">
                  <c:v>12.86</c:v>
                </c:pt>
                <c:pt idx="2257">
                  <c:v>12.78</c:v>
                </c:pt>
                <c:pt idx="2258">
                  <c:v>12.87</c:v>
                </c:pt>
                <c:pt idx="2259">
                  <c:v>12.83</c:v>
                </c:pt>
                <c:pt idx="2260">
                  <c:v>12.82</c:v>
                </c:pt>
                <c:pt idx="2261">
                  <c:v>12.83</c:v>
                </c:pt>
                <c:pt idx="2264">
                  <c:v>12.76</c:v>
                </c:pt>
                <c:pt idx="2265">
                  <c:v>12.77</c:v>
                </c:pt>
                <c:pt idx="2266">
                  <c:v>12.75</c:v>
                </c:pt>
                <c:pt idx="2267">
                  <c:v>12.73</c:v>
                </c:pt>
                <c:pt idx="2268">
                  <c:v>12.75</c:v>
                </c:pt>
                <c:pt idx="2271">
                  <c:v>12.78</c:v>
                </c:pt>
                <c:pt idx="2272">
                  <c:v>12.79</c:v>
                </c:pt>
                <c:pt idx="2273">
                  <c:v>12.93</c:v>
                </c:pt>
                <c:pt idx="2274">
                  <c:v>12.99</c:v>
                </c:pt>
                <c:pt idx="2275">
                  <c:v>12.96</c:v>
                </c:pt>
                <c:pt idx="2278">
                  <c:v>13.05</c:v>
                </c:pt>
                <c:pt idx="2279">
                  <c:v>13.21</c:v>
                </c:pt>
                <c:pt idx="2280">
                  <c:v>13.18</c:v>
                </c:pt>
                <c:pt idx="2281">
                  <c:v>13.3</c:v>
                </c:pt>
                <c:pt idx="2282">
                  <c:v>13.52</c:v>
                </c:pt>
                <c:pt idx="2285">
                  <c:v>13.54</c:v>
                </c:pt>
                <c:pt idx="2286">
                  <c:v>13.47</c:v>
                </c:pt>
                <c:pt idx="2287">
                  <c:v>13.35</c:v>
                </c:pt>
                <c:pt idx="2288">
                  <c:v>13.26</c:v>
                </c:pt>
                <c:pt idx="2289">
                  <c:v>13.27</c:v>
                </c:pt>
                <c:pt idx="2293">
                  <c:v>13.16</c:v>
                </c:pt>
                <c:pt idx="2294">
                  <c:v>13.17</c:v>
                </c:pt>
                <c:pt idx="2295">
                  <c:v>13.24</c:v>
                </c:pt>
                <c:pt idx="2296">
                  <c:v>13.14</c:v>
                </c:pt>
                <c:pt idx="2299">
                  <c:v>13.03</c:v>
                </c:pt>
                <c:pt idx="2300">
                  <c:v>13.09</c:v>
                </c:pt>
                <c:pt idx="2301">
                  <c:v>13.09</c:v>
                </c:pt>
                <c:pt idx="2302">
                  <c:v>13.04</c:v>
                </c:pt>
                <c:pt idx="2303">
                  <c:v>12.89</c:v>
                </c:pt>
                <c:pt idx="2306">
                  <c:v>12.84</c:v>
                </c:pt>
                <c:pt idx="2307">
                  <c:v>12.7</c:v>
                </c:pt>
                <c:pt idx="2308">
                  <c:v>12.64</c:v>
                </c:pt>
                <c:pt idx="2309">
                  <c:v>12.64</c:v>
                </c:pt>
                <c:pt idx="2310">
                  <c:v>12.89</c:v>
                </c:pt>
                <c:pt idx="2313">
                  <c:v>12.83</c:v>
                </c:pt>
                <c:pt idx="2314">
                  <c:v>12.81</c:v>
                </c:pt>
                <c:pt idx="2315">
                  <c:v>12.76</c:v>
                </c:pt>
                <c:pt idx="2316">
                  <c:v>12.72</c:v>
                </c:pt>
                <c:pt idx="2317">
                  <c:v>12.63</c:v>
                </c:pt>
                <c:pt idx="2320">
                  <c:v>12.56</c:v>
                </c:pt>
                <c:pt idx="2321">
                  <c:v>12.62</c:v>
                </c:pt>
                <c:pt idx="2322">
                  <c:v>12.58</c:v>
                </c:pt>
                <c:pt idx="2323">
                  <c:v>12.48</c:v>
                </c:pt>
                <c:pt idx="2324">
                  <c:v>12.47</c:v>
                </c:pt>
                <c:pt idx="2327">
                  <c:v>12.44</c:v>
                </c:pt>
                <c:pt idx="2328">
                  <c:v>12.34</c:v>
                </c:pt>
                <c:pt idx="2329">
                  <c:v>12.23</c:v>
                </c:pt>
                <c:pt idx="2330">
                  <c:v>12.27</c:v>
                </c:pt>
                <c:pt idx="2331">
                  <c:v>12.21</c:v>
                </c:pt>
                <c:pt idx="2334">
                  <c:v>12.21</c:v>
                </c:pt>
                <c:pt idx="2335">
                  <c:v>12.29</c:v>
                </c:pt>
                <c:pt idx="2336">
                  <c:v>12.26</c:v>
                </c:pt>
                <c:pt idx="2337">
                  <c:v>12.3</c:v>
                </c:pt>
                <c:pt idx="2338">
                  <c:v>12.38</c:v>
                </c:pt>
                <c:pt idx="2341">
                  <c:v>12.36</c:v>
                </c:pt>
                <c:pt idx="2342">
                  <c:v>12.38</c:v>
                </c:pt>
                <c:pt idx="2343">
                  <c:v>12.31</c:v>
                </c:pt>
                <c:pt idx="2344">
                  <c:v>12.26</c:v>
                </c:pt>
                <c:pt idx="2345">
                  <c:v>12.22</c:v>
                </c:pt>
                <c:pt idx="2348">
                  <c:v>12.14</c:v>
                </c:pt>
                <c:pt idx="2349">
                  <c:v>12.04</c:v>
                </c:pt>
                <c:pt idx="2350">
                  <c:v>11.91</c:v>
                </c:pt>
                <c:pt idx="2351">
                  <c:v>11.9</c:v>
                </c:pt>
                <c:pt idx="2352">
                  <c:v>11.91</c:v>
                </c:pt>
                <c:pt idx="2355">
                  <c:v>11.71</c:v>
                </c:pt>
                <c:pt idx="2356">
                  <c:v>11.53</c:v>
                </c:pt>
                <c:pt idx="2357">
                  <c:v>11.52</c:v>
                </c:pt>
                <c:pt idx="2358">
                  <c:v>11.51</c:v>
                </c:pt>
                <c:pt idx="2359">
                  <c:v>11.46</c:v>
                </c:pt>
                <c:pt idx="2362">
                  <c:v>11.28</c:v>
                </c:pt>
                <c:pt idx="2363">
                  <c:v>11.26</c:v>
                </c:pt>
                <c:pt idx="2364">
                  <c:v>11.26</c:v>
                </c:pt>
                <c:pt idx="2365">
                  <c:v>11.24</c:v>
                </c:pt>
                <c:pt idx="2366">
                  <c:v>11.26</c:v>
                </c:pt>
                <c:pt idx="2369">
                  <c:v>11.25</c:v>
                </c:pt>
                <c:pt idx="2370">
                  <c:v>11.26</c:v>
                </c:pt>
                <c:pt idx="2371">
                  <c:v>11.22</c:v>
                </c:pt>
                <c:pt idx="2372">
                  <c:v>11.17</c:v>
                </c:pt>
                <c:pt idx="2373">
                  <c:v>11.23</c:v>
                </c:pt>
                <c:pt idx="2376">
                  <c:v>11.17</c:v>
                </c:pt>
                <c:pt idx="2377">
                  <c:v>11.15</c:v>
                </c:pt>
                <c:pt idx="2378">
                  <c:v>11.09</c:v>
                </c:pt>
                <c:pt idx="2379">
                  <c:v>10.98</c:v>
                </c:pt>
                <c:pt idx="2380">
                  <c:v>11.11</c:v>
                </c:pt>
                <c:pt idx="2383">
                  <c:v>11.05</c:v>
                </c:pt>
                <c:pt idx="2384">
                  <c:v>11</c:v>
                </c:pt>
                <c:pt idx="2385">
                  <c:v>11.01</c:v>
                </c:pt>
                <c:pt idx="2386">
                  <c:v>11.11</c:v>
                </c:pt>
                <c:pt idx="2387">
                  <c:v>11.08</c:v>
                </c:pt>
                <c:pt idx="2390">
                  <c:v>11.01</c:v>
                </c:pt>
                <c:pt idx="2391">
                  <c:v>11.02</c:v>
                </c:pt>
                <c:pt idx="2392">
                  <c:v>11.12</c:v>
                </c:pt>
                <c:pt idx="2393">
                  <c:v>11.21</c:v>
                </c:pt>
                <c:pt idx="2394">
                  <c:v>11.21</c:v>
                </c:pt>
                <c:pt idx="2397">
                  <c:v>11.14</c:v>
                </c:pt>
                <c:pt idx="2398">
                  <c:v>11.14</c:v>
                </c:pt>
                <c:pt idx="2399">
                  <c:v>11.12</c:v>
                </c:pt>
                <c:pt idx="2400">
                  <c:v>11.05</c:v>
                </c:pt>
                <c:pt idx="2401">
                  <c:v>10.97</c:v>
                </c:pt>
                <c:pt idx="2404">
                  <c:v>10.78</c:v>
                </c:pt>
                <c:pt idx="2405">
                  <c:v>10.46</c:v>
                </c:pt>
                <c:pt idx="2406">
                  <c:v>10.38</c:v>
                </c:pt>
                <c:pt idx="2407">
                  <c:v>10.17</c:v>
                </c:pt>
                <c:pt idx="2408">
                  <c:v>10.050000000000001</c:v>
                </c:pt>
                <c:pt idx="2411">
                  <c:v>9.9700000000000006</c:v>
                </c:pt>
                <c:pt idx="2412">
                  <c:v>9.9700000000000006</c:v>
                </c:pt>
                <c:pt idx="2413">
                  <c:v>9.66</c:v>
                </c:pt>
                <c:pt idx="2414">
                  <c:v>9.52</c:v>
                </c:pt>
                <c:pt idx="2415">
                  <c:v>9.56</c:v>
                </c:pt>
                <c:pt idx="2418">
                  <c:v>9.5299999999999994</c:v>
                </c:pt>
                <c:pt idx="2419">
                  <c:v>9.56</c:v>
                </c:pt>
                <c:pt idx="2420">
                  <c:v>9.5299999999999994</c:v>
                </c:pt>
                <c:pt idx="2421">
                  <c:v>9.58</c:v>
                </c:pt>
                <c:pt idx="2422">
                  <c:v>9.6999999999999993</c:v>
                </c:pt>
                <c:pt idx="2425">
                  <c:v>9.64</c:v>
                </c:pt>
                <c:pt idx="2426">
                  <c:v>9.5299999999999994</c:v>
                </c:pt>
                <c:pt idx="2427">
                  <c:v>9.44</c:v>
                </c:pt>
                <c:pt idx="2428">
                  <c:v>9.48</c:v>
                </c:pt>
                <c:pt idx="2429">
                  <c:v>9.5</c:v>
                </c:pt>
                <c:pt idx="2432">
                  <c:v>9.4</c:v>
                </c:pt>
                <c:pt idx="2433">
                  <c:v>9.3800000000000008</c:v>
                </c:pt>
                <c:pt idx="2434">
                  <c:v>9.42</c:v>
                </c:pt>
                <c:pt idx="2435">
                  <c:v>9.42</c:v>
                </c:pt>
                <c:pt idx="2436">
                  <c:v>9.4499999999999993</c:v>
                </c:pt>
                <c:pt idx="2439">
                  <c:v>9.48</c:v>
                </c:pt>
                <c:pt idx="2440">
                  <c:v>9.39</c:v>
                </c:pt>
                <c:pt idx="2441">
                  <c:v>9.39</c:v>
                </c:pt>
                <c:pt idx="2442">
                  <c:v>9.39</c:v>
                </c:pt>
                <c:pt idx="2443">
                  <c:v>9.42</c:v>
                </c:pt>
                <c:pt idx="2446">
                  <c:v>9.4</c:v>
                </c:pt>
                <c:pt idx="2447">
                  <c:v>9.44</c:v>
                </c:pt>
                <c:pt idx="2448">
                  <c:v>9.5</c:v>
                </c:pt>
                <c:pt idx="2449">
                  <c:v>9.64</c:v>
                </c:pt>
                <c:pt idx="2450">
                  <c:v>9.57</c:v>
                </c:pt>
                <c:pt idx="2453">
                  <c:v>9.5500000000000007</c:v>
                </c:pt>
                <c:pt idx="2454">
                  <c:v>9.57</c:v>
                </c:pt>
                <c:pt idx="2455">
                  <c:v>9.66</c:v>
                </c:pt>
                <c:pt idx="2456">
                  <c:v>9.66</c:v>
                </c:pt>
                <c:pt idx="2457">
                  <c:v>9.5500000000000007</c:v>
                </c:pt>
                <c:pt idx="2460">
                  <c:v>9.4499999999999993</c:v>
                </c:pt>
                <c:pt idx="2461">
                  <c:v>9.36</c:v>
                </c:pt>
                <c:pt idx="2462">
                  <c:v>9.35</c:v>
                </c:pt>
                <c:pt idx="2463">
                  <c:v>9.2799999999999994</c:v>
                </c:pt>
                <c:pt idx="2464">
                  <c:v>9.31</c:v>
                </c:pt>
                <c:pt idx="2467">
                  <c:v>9.27</c:v>
                </c:pt>
                <c:pt idx="2468">
                  <c:v>9.16</c:v>
                </c:pt>
                <c:pt idx="2469">
                  <c:v>9.08</c:v>
                </c:pt>
                <c:pt idx="2470">
                  <c:v>9.08</c:v>
                </c:pt>
                <c:pt idx="2471">
                  <c:v>9.09</c:v>
                </c:pt>
                <c:pt idx="2474">
                  <c:v>9.09</c:v>
                </c:pt>
                <c:pt idx="2475">
                  <c:v>9.0500000000000007</c:v>
                </c:pt>
                <c:pt idx="2476">
                  <c:v>8.94</c:v>
                </c:pt>
                <c:pt idx="2477">
                  <c:v>8.94</c:v>
                </c:pt>
                <c:pt idx="2478">
                  <c:v>8.89</c:v>
                </c:pt>
                <c:pt idx="2481">
                  <c:v>8.82</c:v>
                </c:pt>
                <c:pt idx="2482">
                  <c:v>8.83</c:v>
                </c:pt>
                <c:pt idx="2483">
                  <c:v>8.82</c:v>
                </c:pt>
                <c:pt idx="2484">
                  <c:v>8.85</c:v>
                </c:pt>
                <c:pt idx="2485">
                  <c:v>8.83</c:v>
                </c:pt>
                <c:pt idx="2488">
                  <c:v>8.93</c:v>
                </c:pt>
                <c:pt idx="2489">
                  <c:v>9</c:v>
                </c:pt>
                <c:pt idx="2490">
                  <c:v>9.09</c:v>
                </c:pt>
                <c:pt idx="2491">
                  <c:v>9.16</c:v>
                </c:pt>
                <c:pt idx="2492">
                  <c:v>9.1</c:v>
                </c:pt>
                <c:pt idx="2496">
                  <c:v>9.2100000000000009</c:v>
                </c:pt>
                <c:pt idx="2497">
                  <c:v>9.17</c:v>
                </c:pt>
                <c:pt idx="2498">
                  <c:v>9.1999999999999993</c:v>
                </c:pt>
                <c:pt idx="2499">
                  <c:v>9.32</c:v>
                </c:pt>
                <c:pt idx="2502">
                  <c:v>9.2899999999999991</c:v>
                </c:pt>
                <c:pt idx="2503">
                  <c:v>9.2799999999999994</c:v>
                </c:pt>
                <c:pt idx="2504">
                  <c:v>9.2100000000000009</c:v>
                </c:pt>
                <c:pt idx="2505">
                  <c:v>9.18</c:v>
                </c:pt>
                <c:pt idx="2506">
                  <c:v>9.19</c:v>
                </c:pt>
                <c:pt idx="2509">
                  <c:v>9.19</c:v>
                </c:pt>
                <c:pt idx="2510">
                  <c:v>9.26</c:v>
                </c:pt>
                <c:pt idx="2511">
                  <c:v>9.31</c:v>
                </c:pt>
                <c:pt idx="2512">
                  <c:v>9.2899999999999991</c:v>
                </c:pt>
                <c:pt idx="2513">
                  <c:v>9.33</c:v>
                </c:pt>
                <c:pt idx="2516">
                  <c:v>9.4499999999999993</c:v>
                </c:pt>
                <c:pt idx="2517">
                  <c:v>9.67</c:v>
                </c:pt>
                <c:pt idx="2518">
                  <c:v>9.5</c:v>
                </c:pt>
                <c:pt idx="2519">
                  <c:v>9.43</c:v>
                </c:pt>
                <c:pt idx="2520">
                  <c:v>9.41</c:v>
                </c:pt>
                <c:pt idx="2523">
                  <c:v>9.4499999999999993</c:v>
                </c:pt>
                <c:pt idx="2524">
                  <c:v>9.65</c:v>
                </c:pt>
                <c:pt idx="2525">
                  <c:v>9.69</c:v>
                </c:pt>
                <c:pt idx="2526">
                  <c:v>9.65</c:v>
                </c:pt>
                <c:pt idx="2527">
                  <c:v>9.67</c:v>
                </c:pt>
                <c:pt idx="2530">
                  <c:v>9.2899999999999991</c:v>
                </c:pt>
                <c:pt idx="2531">
                  <c:v>9.11</c:v>
                </c:pt>
                <c:pt idx="2533">
                  <c:v>8.9499999999999993</c:v>
                </c:pt>
                <c:pt idx="2534">
                  <c:v>8.9</c:v>
                </c:pt>
                <c:pt idx="2537">
                  <c:v>8.91</c:v>
                </c:pt>
                <c:pt idx="2538">
                  <c:v>8.8699999999999992</c:v>
                </c:pt>
                <c:pt idx="2539">
                  <c:v>8.8800000000000008</c:v>
                </c:pt>
                <c:pt idx="2540">
                  <c:v>8.8699999999999992</c:v>
                </c:pt>
                <c:pt idx="2541">
                  <c:v>8.8699999999999992</c:v>
                </c:pt>
                <c:pt idx="2544">
                  <c:v>8.74</c:v>
                </c:pt>
                <c:pt idx="2545">
                  <c:v>8.64</c:v>
                </c:pt>
                <c:pt idx="2546">
                  <c:v>8.6300000000000008</c:v>
                </c:pt>
                <c:pt idx="2547">
                  <c:v>8.59</c:v>
                </c:pt>
                <c:pt idx="2551">
                  <c:v>8.68</c:v>
                </c:pt>
                <c:pt idx="2552">
                  <c:v>8.6999999999999993</c:v>
                </c:pt>
                <c:pt idx="2553">
                  <c:v>8.65</c:v>
                </c:pt>
                <c:pt idx="2554">
                  <c:v>8.64</c:v>
                </c:pt>
                <c:pt idx="2555">
                  <c:v>8.65</c:v>
                </c:pt>
                <c:pt idx="2558">
                  <c:v>8.69</c:v>
                </c:pt>
                <c:pt idx="2559">
                  <c:v>8.69</c:v>
                </c:pt>
                <c:pt idx="2560">
                  <c:v>8.74</c:v>
                </c:pt>
                <c:pt idx="2562">
                  <c:v>8.8000000000000007</c:v>
                </c:pt>
                <c:pt idx="2565">
                  <c:v>8.84</c:v>
                </c:pt>
                <c:pt idx="2566">
                  <c:v>8.86</c:v>
                </c:pt>
                <c:pt idx="2567">
                  <c:v>8.7200000000000006</c:v>
                </c:pt>
                <c:pt idx="2568">
                  <c:v>8.68</c:v>
                </c:pt>
                <c:pt idx="2569">
                  <c:v>8.75</c:v>
                </c:pt>
                <c:pt idx="2572">
                  <c:v>8.68</c:v>
                </c:pt>
                <c:pt idx="2573">
                  <c:v>8.69</c:v>
                </c:pt>
                <c:pt idx="2574">
                  <c:v>8.58</c:v>
                </c:pt>
                <c:pt idx="2575">
                  <c:v>8.58</c:v>
                </c:pt>
                <c:pt idx="2576">
                  <c:v>8.6300000000000008</c:v>
                </c:pt>
                <c:pt idx="2579">
                  <c:v>8.6300000000000008</c:v>
                </c:pt>
                <c:pt idx="2580">
                  <c:v>8.58</c:v>
                </c:pt>
                <c:pt idx="2581">
                  <c:v>8.61</c:v>
                </c:pt>
                <c:pt idx="2582">
                  <c:v>8.56</c:v>
                </c:pt>
                <c:pt idx="2583">
                  <c:v>8.59</c:v>
                </c:pt>
                <c:pt idx="2586">
                  <c:v>8.5299999999999994</c:v>
                </c:pt>
                <c:pt idx="2587">
                  <c:v>8.51</c:v>
                </c:pt>
                <c:pt idx="2588">
                  <c:v>8.52</c:v>
                </c:pt>
                <c:pt idx="2589">
                  <c:v>8.52</c:v>
                </c:pt>
                <c:pt idx="2590">
                  <c:v>8.6</c:v>
                </c:pt>
                <c:pt idx="2593">
                  <c:v>8.65</c:v>
                </c:pt>
                <c:pt idx="2594">
                  <c:v>8.58</c:v>
                </c:pt>
                <c:pt idx="2595">
                  <c:v>8.6199999999999992</c:v>
                </c:pt>
                <c:pt idx="2596">
                  <c:v>8.6</c:v>
                </c:pt>
                <c:pt idx="2597">
                  <c:v>8.65</c:v>
                </c:pt>
                <c:pt idx="2600">
                  <c:v>8.68</c:v>
                </c:pt>
                <c:pt idx="2601">
                  <c:v>8.76</c:v>
                </c:pt>
                <c:pt idx="2602">
                  <c:v>8.84</c:v>
                </c:pt>
                <c:pt idx="2603">
                  <c:v>8.82</c:v>
                </c:pt>
                <c:pt idx="2604">
                  <c:v>8.77</c:v>
                </c:pt>
                <c:pt idx="2607">
                  <c:v>8.83</c:v>
                </c:pt>
                <c:pt idx="2608">
                  <c:v>8.91</c:v>
                </c:pt>
                <c:pt idx="2609">
                  <c:v>8.9</c:v>
                </c:pt>
                <c:pt idx="2610">
                  <c:v>9.01</c:v>
                </c:pt>
                <c:pt idx="2611">
                  <c:v>9.26</c:v>
                </c:pt>
                <c:pt idx="2614">
                  <c:v>9.31</c:v>
                </c:pt>
                <c:pt idx="2615">
                  <c:v>9.58</c:v>
                </c:pt>
                <c:pt idx="2616">
                  <c:v>9.82</c:v>
                </c:pt>
                <c:pt idx="2617">
                  <c:v>9.68</c:v>
                </c:pt>
                <c:pt idx="2618">
                  <c:v>9.4600000000000009</c:v>
                </c:pt>
                <c:pt idx="2621">
                  <c:v>9.2799999999999994</c:v>
                </c:pt>
                <c:pt idx="2622">
                  <c:v>9.25</c:v>
                </c:pt>
                <c:pt idx="2623">
                  <c:v>9.4</c:v>
                </c:pt>
                <c:pt idx="2624">
                  <c:v>9.41</c:v>
                </c:pt>
                <c:pt idx="2625">
                  <c:v>9.58</c:v>
                </c:pt>
                <c:pt idx="2628">
                  <c:v>9.48</c:v>
                </c:pt>
                <c:pt idx="2629">
                  <c:v>9.43</c:v>
                </c:pt>
                <c:pt idx="2630">
                  <c:v>9.24</c:v>
                </c:pt>
                <c:pt idx="2631">
                  <c:v>9.3000000000000007</c:v>
                </c:pt>
                <c:pt idx="2632">
                  <c:v>9.57</c:v>
                </c:pt>
                <c:pt idx="2635">
                  <c:v>9.6199999999999992</c:v>
                </c:pt>
                <c:pt idx="2636">
                  <c:v>9.56</c:v>
                </c:pt>
                <c:pt idx="2637">
                  <c:v>9.4499999999999993</c:v>
                </c:pt>
                <c:pt idx="2638">
                  <c:v>9.5399999999999991</c:v>
                </c:pt>
                <c:pt idx="2639">
                  <c:v>9.61</c:v>
                </c:pt>
                <c:pt idx="2642">
                  <c:v>9.3000000000000007</c:v>
                </c:pt>
                <c:pt idx="2643">
                  <c:v>9.33</c:v>
                </c:pt>
                <c:pt idx="2644">
                  <c:v>9.2899999999999991</c:v>
                </c:pt>
                <c:pt idx="2645">
                  <c:v>9.06</c:v>
                </c:pt>
                <c:pt idx="2646">
                  <c:v>9.0299999999999994</c:v>
                </c:pt>
                <c:pt idx="2650">
                  <c:v>9.1999999999999993</c:v>
                </c:pt>
                <c:pt idx="2651">
                  <c:v>9.11</c:v>
                </c:pt>
                <c:pt idx="2652">
                  <c:v>9.09</c:v>
                </c:pt>
                <c:pt idx="2653">
                  <c:v>9.01</c:v>
                </c:pt>
                <c:pt idx="2656">
                  <c:v>8.91</c:v>
                </c:pt>
                <c:pt idx="2657">
                  <c:v>8.83</c:v>
                </c:pt>
                <c:pt idx="2658">
                  <c:v>8.85</c:v>
                </c:pt>
                <c:pt idx="2659">
                  <c:v>8.86</c:v>
                </c:pt>
                <c:pt idx="2660">
                  <c:v>8.8699999999999992</c:v>
                </c:pt>
                <c:pt idx="2663">
                  <c:v>8.94</c:v>
                </c:pt>
                <c:pt idx="2664">
                  <c:v>9.1300000000000008</c:v>
                </c:pt>
                <c:pt idx="2665">
                  <c:v>9.15</c:v>
                </c:pt>
                <c:pt idx="2666">
                  <c:v>9.2799999999999994</c:v>
                </c:pt>
                <c:pt idx="2667">
                  <c:v>9.14</c:v>
                </c:pt>
                <c:pt idx="2671">
                  <c:v>9.1300000000000008</c:v>
                </c:pt>
                <c:pt idx="2672">
                  <c:v>9.0500000000000007</c:v>
                </c:pt>
                <c:pt idx="2673">
                  <c:v>9.07</c:v>
                </c:pt>
                <c:pt idx="2674">
                  <c:v>9.26</c:v>
                </c:pt>
                <c:pt idx="2677">
                  <c:v>9.23</c:v>
                </c:pt>
                <c:pt idx="2678">
                  <c:v>9.24</c:v>
                </c:pt>
                <c:pt idx="2679">
                  <c:v>9.2200000000000006</c:v>
                </c:pt>
                <c:pt idx="2680">
                  <c:v>9.32</c:v>
                </c:pt>
                <c:pt idx="2681">
                  <c:v>9.25</c:v>
                </c:pt>
                <c:pt idx="2684">
                  <c:v>9.2799999999999994</c:v>
                </c:pt>
                <c:pt idx="2685">
                  <c:v>9.1999999999999993</c:v>
                </c:pt>
                <c:pt idx="2686">
                  <c:v>9.17</c:v>
                </c:pt>
                <c:pt idx="2687">
                  <c:v>9.23</c:v>
                </c:pt>
                <c:pt idx="2688">
                  <c:v>9.2200000000000006</c:v>
                </c:pt>
                <c:pt idx="2691">
                  <c:v>9.25</c:v>
                </c:pt>
                <c:pt idx="2692">
                  <c:v>9.25</c:v>
                </c:pt>
                <c:pt idx="2693">
                  <c:v>9.19</c:v>
                </c:pt>
                <c:pt idx="2694">
                  <c:v>9.1999999999999993</c:v>
                </c:pt>
                <c:pt idx="2695">
                  <c:v>9.2899999999999991</c:v>
                </c:pt>
                <c:pt idx="2698">
                  <c:v>9.39</c:v>
                </c:pt>
                <c:pt idx="2699">
                  <c:v>9.4700000000000006</c:v>
                </c:pt>
                <c:pt idx="2700">
                  <c:v>9.5</c:v>
                </c:pt>
                <c:pt idx="2701">
                  <c:v>9.66</c:v>
                </c:pt>
                <c:pt idx="2702">
                  <c:v>9.6999999999999993</c:v>
                </c:pt>
                <c:pt idx="2705">
                  <c:v>9.9</c:v>
                </c:pt>
                <c:pt idx="2706">
                  <c:v>10.01</c:v>
                </c:pt>
                <c:pt idx="2707">
                  <c:v>10.1</c:v>
                </c:pt>
                <c:pt idx="2708">
                  <c:v>10.23</c:v>
                </c:pt>
                <c:pt idx="2709">
                  <c:v>10.17</c:v>
                </c:pt>
                <c:pt idx="2712">
                  <c:v>10.09</c:v>
                </c:pt>
                <c:pt idx="2713">
                  <c:v>10.23</c:v>
                </c:pt>
                <c:pt idx="2714">
                  <c:v>10.15</c:v>
                </c:pt>
                <c:pt idx="2715">
                  <c:v>10.11</c:v>
                </c:pt>
                <c:pt idx="2716">
                  <c:v>9.9600000000000009</c:v>
                </c:pt>
                <c:pt idx="2719">
                  <c:v>10.08</c:v>
                </c:pt>
                <c:pt idx="2720">
                  <c:v>10.39</c:v>
                </c:pt>
                <c:pt idx="2721">
                  <c:v>10.48</c:v>
                </c:pt>
                <c:pt idx="2722">
                  <c:v>10.81</c:v>
                </c:pt>
                <c:pt idx="2723">
                  <c:v>10.83</c:v>
                </c:pt>
                <c:pt idx="2726">
                  <c:v>11.19</c:v>
                </c:pt>
                <c:pt idx="2727">
                  <c:v>11</c:v>
                </c:pt>
                <c:pt idx="2728">
                  <c:v>10.92</c:v>
                </c:pt>
                <c:pt idx="2729">
                  <c:v>10.62</c:v>
                </c:pt>
                <c:pt idx="2730">
                  <c:v>10.81</c:v>
                </c:pt>
                <c:pt idx="2733">
                  <c:v>10.8</c:v>
                </c:pt>
                <c:pt idx="2734">
                  <c:v>10.49</c:v>
                </c:pt>
                <c:pt idx="2735">
                  <c:v>10.46</c:v>
                </c:pt>
                <c:pt idx="2736">
                  <c:v>10.59</c:v>
                </c:pt>
                <c:pt idx="2737">
                  <c:v>10.98</c:v>
                </c:pt>
                <c:pt idx="2740">
                  <c:v>10.86</c:v>
                </c:pt>
                <c:pt idx="2741">
                  <c:v>10.86</c:v>
                </c:pt>
                <c:pt idx="2742">
                  <c:v>10.89</c:v>
                </c:pt>
                <c:pt idx="2743">
                  <c:v>10.85</c:v>
                </c:pt>
                <c:pt idx="2744">
                  <c:v>10.92</c:v>
                </c:pt>
                <c:pt idx="2747">
                  <c:v>10.81</c:v>
                </c:pt>
                <c:pt idx="2748">
                  <c:v>10.67</c:v>
                </c:pt>
                <c:pt idx="2749">
                  <c:v>10.48</c:v>
                </c:pt>
                <c:pt idx="2750">
                  <c:v>10.53</c:v>
                </c:pt>
                <c:pt idx="2751">
                  <c:v>10.47</c:v>
                </c:pt>
                <c:pt idx="2754">
                  <c:v>10.9</c:v>
                </c:pt>
                <c:pt idx="2755">
                  <c:v>10.8</c:v>
                </c:pt>
                <c:pt idx="2756">
                  <c:v>10.65</c:v>
                </c:pt>
                <c:pt idx="2757">
                  <c:v>10.68</c:v>
                </c:pt>
                <c:pt idx="2758">
                  <c:v>10.62</c:v>
                </c:pt>
                <c:pt idx="2761">
                  <c:v>10.69</c:v>
                </c:pt>
                <c:pt idx="2762">
                  <c:v>10.63</c:v>
                </c:pt>
                <c:pt idx="2763">
                  <c:v>10.91</c:v>
                </c:pt>
                <c:pt idx="2764">
                  <c:v>11.03</c:v>
                </c:pt>
                <c:pt idx="2765">
                  <c:v>10.88</c:v>
                </c:pt>
                <c:pt idx="2768">
                  <c:v>10.96</c:v>
                </c:pt>
                <c:pt idx="2769">
                  <c:v>10.88</c:v>
                </c:pt>
                <c:pt idx="2770">
                  <c:v>10.74</c:v>
                </c:pt>
                <c:pt idx="2771">
                  <c:v>10.73</c:v>
                </c:pt>
                <c:pt idx="2772">
                  <c:v>10.79</c:v>
                </c:pt>
                <c:pt idx="2775">
                  <c:v>10.83</c:v>
                </c:pt>
                <c:pt idx="2776">
                  <c:v>10.95</c:v>
                </c:pt>
                <c:pt idx="2777">
                  <c:v>11</c:v>
                </c:pt>
                <c:pt idx="2778">
                  <c:v>11.13</c:v>
                </c:pt>
                <c:pt idx="2779">
                  <c:v>11.68</c:v>
                </c:pt>
                <c:pt idx="2783">
                  <c:v>11.69</c:v>
                </c:pt>
                <c:pt idx="2784">
                  <c:v>11.77</c:v>
                </c:pt>
                <c:pt idx="2785">
                  <c:v>12.01</c:v>
                </c:pt>
                <c:pt idx="2786">
                  <c:v>11.92</c:v>
                </c:pt>
                <c:pt idx="2789">
                  <c:v>11.86</c:v>
                </c:pt>
                <c:pt idx="2790">
                  <c:v>11.94</c:v>
                </c:pt>
                <c:pt idx="2791">
                  <c:v>11.94</c:v>
                </c:pt>
                <c:pt idx="2792">
                  <c:v>11.83</c:v>
                </c:pt>
                <c:pt idx="2793">
                  <c:v>11.89</c:v>
                </c:pt>
                <c:pt idx="2796">
                  <c:v>11.82</c:v>
                </c:pt>
                <c:pt idx="2797">
                  <c:v>11.87</c:v>
                </c:pt>
                <c:pt idx="2798">
                  <c:v>11.85</c:v>
                </c:pt>
                <c:pt idx="2799">
                  <c:v>11.88</c:v>
                </c:pt>
                <c:pt idx="2800">
                  <c:v>11.9</c:v>
                </c:pt>
                <c:pt idx="2803">
                  <c:v>12.06</c:v>
                </c:pt>
                <c:pt idx="2804">
                  <c:v>12.14</c:v>
                </c:pt>
                <c:pt idx="2805">
                  <c:v>12.24</c:v>
                </c:pt>
                <c:pt idx="2806">
                  <c:v>12.21</c:v>
                </c:pt>
                <c:pt idx="2807">
                  <c:v>12.15</c:v>
                </c:pt>
                <c:pt idx="2810">
                  <c:v>12.3</c:v>
                </c:pt>
                <c:pt idx="2811">
                  <c:v>12.18</c:v>
                </c:pt>
                <c:pt idx="2812">
                  <c:v>12.08</c:v>
                </c:pt>
                <c:pt idx="2813">
                  <c:v>11.99</c:v>
                </c:pt>
                <c:pt idx="2814">
                  <c:v>12</c:v>
                </c:pt>
                <c:pt idx="2817">
                  <c:v>12.07</c:v>
                </c:pt>
                <c:pt idx="2818">
                  <c:v>12</c:v>
                </c:pt>
                <c:pt idx="2819">
                  <c:v>11.86</c:v>
                </c:pt>
                <c:pt idx="2820">
                  <c:v>11.91</c:v>
                </c:pt>
                <c:pt idx="2821">
                  <c:v>11.81</c:v>
                </c:pt>
                <c:pt idx="2824">
                  <c:v>11.68</c:v>
                </c:pt>
                <c:pt idx="2825">
                  <c:v>11.68</c:v>
                </c:pt>
                <c:pt idx="2826">
                  <c:v>11.47</c:v>
                </c:pt>
                <c:pt idx="2827">
                  <c:v>11.46</c:v>
                </c:pt>
                <c:pt idx="2828">
                  <c:v>11.56</c:v>
                </c:pt>
                <c:pt idx="2831">
                  <c:v>11.89</c:v>
                </c:pt>
                <c:pt idx="2832">
                  <c:v>11.93</c:v>
                </c:pt>
                <c:pt idx="2833">
                  <c:v>12.26</c:v>
                </c:pt>
                <c:pt idx="2834">
                  <c:v>12.19</c:v>
                </c:pt>
                <c:pt idx="2835">
                  <c:v>12.33</c:v>
                </c:pt>
                <c:pt idx="2838">
                  <c:v>12.17</c:v>
                </c:pt>
                <c:pt idx="2839">
                  <c:v>12.19</c:v>
                </c:pt>
                <c:pt idx="2840">
                  <c:v>12.05</c:v>
                </c:pt>
                <c:pt idx="2841">
                  <c:v>12.05</c:v>
                </c:pt>
                <c:pt idx="2842">
                  <c:v>12.05</c:v>
                </c:pt>
                <c:pt idx="2845">
                  <c:v>11.99</c:v>
                </c:pt>
                <c:pt idx="2846">
                  <c:v>11.97</c:v>
                </c:pt>
                <c:pt idx="2847">
                  <c:v>11.99</c:v>
                </c:pt>
                <c:pt idx="2848">
                  <c:v>12.03</c:v>
                </c:pt>
                <c:pt idx="2849">
                  <c:v>12.14</c:v>
                </c:pt>
                <c:pt idx="2852">
                  <c:v>12.14</c:v>
                </c:pt>
                <c:pt idx="2853">
                  <c:v>12.22</c:v>
                </c:pt>
                <c:pt idx="2854">
                  <c:v>12.05</c:v>
                </c:pt>
                <c:pt idx="2855">
                  <c:v>11.94</c:v>
                </c:pt>
                <c:pt idx="2856">
                  <c:v>11.92</c:v>
                </c:pt>
                <c:pt idx="2859">
                  <c:v>12</c:v>
                </c:pt>
                <c:pt idx="2861">
                  <c:v>12.12</c:v>
                </c:pt>
                <c:pt idx="2862">
                  <c:v>12.18</c:v>
                </c:pt>
                <c:pt idx="2863">
                  <c:v>12.08</c:v>
                </c:pt>
                <c:pt idx="2866">
                  <c:v>12.09</c:v>
                </c:pt>
                <c:pt idx="2867">
                  <c:v>12.12</c:v>
                </c:pt>
                <c:pt idx="2868">
                  <c:v>12.01</c:v>
                </c:pt>
                <c:pt idx="2869">
                  <c:v>11.97</c:v>
                </c:pt>
                <c:pt idx="2870">
                  <c:v>11.91</c:v>
                </c:pt>
                <c:pt idx="2873">
                  <c:v>11.87</c:v>
                </c:pt>
                <c:pt idx="2874">
                  <c:v>11.86</c:v>
                </c:pt>
                <c:pt idx="2875">
                  <c:v>11.92</c:v>
                </c:pt>
                <c:pt idx="2876">
                  <c:v>12.06</c:v>
                </c:pt>
                <c:pt idx="2877">
                  <c:v>12.03</c:v>
                </c:pt>
                <c:pt idx="2880">
                  <c:v>11.99</c:v>
                </c:pt>
                <c:pt idx="2881">
                  <c:v>12.1</c:v>
                </c:pt>
                <c:pt idx="2882">
                  <c:v>12.13</c:v>
                </c:pt>
                <c:pt idx="2883">
                  <c:v>12.09</c:v>
                </c:pt>
                <c:pt idx="2884">
                  <c:v>12.06</c:v>
                </c:pt>
                <c:pt idx="2887">
                  <c:v>11.98</c:v>
                </c:pt>
                <c:pt idx="2888">
                  <c:v>11.94</c:v>
                </c:pt>
                <c:pt idx="2889">
                  <c:v>12</c:v>
                </c:pt>
                <c:pt idx="2890">
                  <c:v>11.94</c:v>
                </c:pt>
                <c:pt idx="2891">
                  <c:v>11.92</c:v>
                </c:pt>
                <c:pt idx="2894">
                  <c:v>11.9</c:v>
                </c:pt>
                <c:pt idx="2895">
                  <c:v>12.02</c:v>
                </c:pt>
                <c:pt idx="2896">
                  <c:v>12.03</c:v>
                </c:pt>
                <c:pt idx="2898">
                  <c:v>12.04</c:v>
                </c:pt>
                <c:pt idx="2901">
                  <c:v>12.26</c:v>
                </c:pt>
                <c:pt idx="2902">
                  <c:v>12.42</c:v>
                </c:pt>
                <c:pt idx="2903">
                  <c:v>12.33</c:v>
                </c:pt>
                <c:pt idx="2904">
                  <c:v>12.28</c:v>
                </c:pt>
                <c:pt idx="2905">
                  <c:v>12.19</c:v>
                </c:pt>
                <c:pt idx="2908">
                  <c:v>12.33</c:v>
                </c:pt>
                <c:pt idx="2909">
                  <c:v>12.36</c:v>
                </c:pt>
                <c:pt idx="2910">
                  <c:v>12.29</c:v>
                </c:pt>
                <c:pt idx="2911">
                  <c:v>12.21</c:v>
                </c:pt>
                <c:pt idx="2912">
                  <c:v>12.27</c:v>
                </c:pt>
                <c:pt idx="2916">
                  <c:v>12.22</c:v>
                </c:pt>
                <c:pt idx="2917">
                  <c:v>12.18</c:v>
                </c:pt>
                <c:pt idx="2918">
                  <c:v>12.33</c:v>
                </c:pt>
                <c:pt idx="2919">
                  <c:v>12.4</c:v>
                </c:pt>
                <c:pt idx="2922">
                  <c:v>12.43</c:v>
                </c:pt>
                <c:pt idx="2923">
                  <c:v>12.38</c:v>
                </c:pt>
                <c:pt idx="2924">
                  <c:v>12.34</c:v>
                </c:pt>
                <c:pt idx="2925">
                  <c:v>12.4</c:v>
                </c:pt>
                <c:pt idx="2929">
                  <c:v>12.53</c:v>
                </c:pt>
                <c:pt idx="2930">
                  <c:v>12.69</c:v>
                </c:pt>
                <c:pt idx="2931">
                  <c:v>12.54</c:v>
                </c:pt>
                <c:pt idx="2932">
                  <c:v>12.54</c:v>
                </c:pt>
                <c:pt idx="2933">
                  <c:v>12.53</c:v>
                </c:pt>
                <c:pt idx="2936">
                  <c:v>12.22</c:v>
                </c:pt>
                <c:pt idx="2937">
                  <c:v>12.23</c:v>
                </c:pt>
                <c:pt idx="2938">
                  <c:v>12.37</c:v>
                </c:pt>
                <c:pt idx="2939">
                  <c:v>12.26</c:v>
                </c:pt>
                <c:pt idx="2940">
                  <c:v>12.34</c:v>
                </c:pt>
                <c:pt idx="2943">
                  <c:v>12.2</c:v>
                </c:pt>
                <c:pt idx="2944">
                  <c:v>12.23</c:v>
                </c:pt>
                <c:pt idx="2945">
                  <c:v>12.29</c:v>
                </c:pt>
                <c:pt idx="2946">
                  <c:v>12.32</c:v>
                </c:pt>
                <c:pt idx="2947">
                  <c:v>12.29</c:v>
                </c:pt>
                <c:pt idx="2950">
                  <c:v>12.31</c:v>
                </c:pt>
                <c:pt idx="2951">
                  <c:v>12.36</c:v>
                </c:pt>
                <c:pt idx="2952">
                  <c:v>12.32</c:v>
                </c:pt>
                <c:pt idx="2953">
                  <c:v>12.34</c:v>
                </c:pt>
                <c:pt idx="2954">
                  <c:v>12.3</c:v>
                </c:pt>
                <c:pt idx="2957">
                  <c:v>12.18</c:v>
                </c:pt>
                <c:pt idx="2958">
                  <c:v>12.16</c:v>
                </c:pt>
                <c:pt idx="2959">
                  <c:v>12.17</c:v>
                </c:pt>
                <c:pt idx="2960">
                  <c:v>12.18</c:v>
                </c:pt>
                <c:pt idx="2961">
                  <c:v>12.17</c:v>
                </c:pt>
                <c:pt idx="2964">
                  <c:v>12.29</c:v>
                </c:pt>
                <c:pt idx="2965">
                  <c:v>12.29</c:v>
                </c:pt>
                <c:pt idx="2966">
                  <c:v>12.29</c:v>
                </c:pt>
                <c:pt idx="2967">
                  <c:v>12.33</c:v>
                </c:pt>
                <c:pt idx="2968">
                  <c:v>12.39</c:v>
                </c:pt>
                <c:pt idx="2971">
                  <c:v>12.32</c:v>
                </c:pt>
                <c:pt idx="2972">
                  <c:v>12.43</c:v>
                </c:pt>
                <c:pt idx="2973">
                  <c:v>12.62</c:v>
                </c:pt>
                <c:pt idx="2974">
                  <c:v>12.54</c:v>
                </c:pt>
                <c:pt idx="2975">
                  <c:v>12.62</c:v>
                </c:pt>
                <c:pt idx="2978">
                  <c:v>12.94</c:v>
                </c:pt>
                <c:pt idx="2979">
                  <c:v>12.97</c:v>
                </c:pt>
                <c:pt idx="2980">
                  <c:v>12.92</c:v>
                </c:pt>
                <c:pt idx="2981">
                  <c:v>12.96</c:v>
                </c:pt>
                <c:pt idx="2982">
                  <c:v>13.16</c:v>
                </c:pt>
                <c:pt idx="2985">
                  <c:v>13.44</c:v>
                </c:pt>
                <c:pt idx="2986">
                  <c:v>13.52</c:v>
                </c:pt>
                <c:pt idx="2987">
                  <c:v>13.75</c:v>
                </c:pt>
                <c:pt idx="2988">
                  <c:v>13.52</c:v>
                </c:pt>
                <c:pt idx="2989">
                  <c:v>13.5</c:v>
                </c:pt>
                <c:pt idx="2992">
                  <c:v>13.51</c:v>
                </c:pt>
                <c:pt idx="2993">
                  <c:v>13.48</c:v>
                </c:pt>
                <c:pt idx="2994">
                  <c:v>13.59</c:v>
                </c:pt>
                <c:pt idx="2995">
                  <c:v>13.54</c:v>
                </c:pt>
                <c:pt idx="2996">
                  <c:v>13.66</c:v>
                </c:pt>
                <c:pt idx="2999">
                  <c:v>13.67</c:v>
                </c:pt>
                <c:pt idx="3000">
                  <c:v>13.54</c:v>
                </c:pt>
                <c:pt idx="3001">
                  <c:v>13.47</c:v>
                </c:pt>
                <c:pt idx="3002">
                  <c:v>13.65</c:v>
                </c:pt>
                <c:pt idx="3003">
                  <c:v>13.54</c:v>
                </c:pt>
                <c:pt idx="3006">
                  <c:v>13.41</c:v>
                </c:pt>
                <c:pt idx="3007">
                  <c:v>13.32</c:v>
                </c:pt>
                <c:pt idx="3008">
                  <c:v>13.48</c:v>
                </c:pt>
                <c:pt idx="3009">
                  <c:v>13.36</c:v>
                </c:pt>
                <c:pt idx="3010">
                  <c:v>13.4</c:v>
                </c:pt>
                <c:pt idx="3013">
                  <c:v>13.56</c:v>
                </c:pt>
                <c:pt idx="3014">
                  <c:v>13.44</c:v>
                </c:pt>
                <c:pt idx="3015">
                  <c:v>13.43</c:v>
                </c:pt>
                <c:pt idx="3016">
                  <c:v>13.38</c:v>
                </c:pt>
                <c:pt idx="3017">
                  <c:v>13.31</c:v>
                </c:pt>
                <c:pt idx="3020">
                  <c:v>13.32</c:v>
                </c:pt>
                <c:pt idx="3021">
                  <c:v>13.3</c:v>
                </c:pt>
                <c:pt idx="3022">
                  <c:v>13.41</c:v>
                </c:pt>
                <c:pt idx="3023">
                  <c:v>13.32</c:v>
                </c:pt>
                <c:pt idx="3024">
                  <c:v>13.36</c:v>
                </c:pt>
                <c:pt idx="3028">
                  <c:v>13.48</c:v>
                </c:pt>
                <c:pt idx="3029">
                  <c:v>13.56</c:v>
                </c:pt>
                <c:pt idx="3030">
                  <c:v>13.54</c:v>
                </c:pt>
                <c:pt idx="3031">
                  <c:v>13.48</c:v>
                </c:pt>
                <c:pt idx="3034">
                  <c:v>13.51</c:v>
                </c:pt>
                <c:pt idx="3036">
                  <c:v>13.44</c:v>
                </c:pt>
                <c:pt idx="3037">
                  <c:v>13.3</c:v>
                </c:pt>
                <c:pt idx="3038">
                  <c:v>13.18</c:v>
                </c:pt>
                <c:pt idx="3042">
                  <c:v>13</c:v>
                </c:pt>
                <c:pt idx="3043">
                  <c:v>12.97</c:v>
                </c:pt>
                <c:pt idx="3044">
                  <c:v>12.82</c:v>
                </c:pt>
                <c:pt idx="3045">
                  <c:v>12.6</c:v>
                </c:pt>
                <c:pt idx="3048">
                  <c:v>12.52</c:v>
                </c:pt>
                <c:pt idx="3049">
                  <c:v>12.52</c:v>
                </c:pt>
                <c:pt idx="3050">
                  <c:v>12.07</c:v>
                </c:pt>
                <c:pt idx="3051">
                  <c:v>11.97</c:v>
                </c:pt>
                <c:pt idx="3052">
                  <c:v>12.09</c:v>
                </c:pt>
                <c:pt idx="3055">
                  <c:v>11.91</c:v>
                </c:pt>
                <c:pt idx="3056">
                  <c:v>11.97</c:v>
                </c:pt>
                <c:pt idx="3057">
                  <c:v>12.05</c:v>
                </c:pt>
                <c:pt idx="3058">
                  <c:v>12.09</c:v>
                </c:pt>
                <c:pt idx="3059">
                  <c:v>12.11</c:v>
                </c:pt>
                <c:pt idx="3062">
                  <c:v>12.12</c:v>
                </c:pt>
                <c:pt idx="3063">
                  <c:v>12.22</c:v>
                </c:pt>
                <c:pt idx="3064">
                  <c:v>12.2</c:v>
                </c:pt>
                <c:pt idx="3065">
                  <c:v>12.07</c:v>
                </c:pt>
                <c:pt idx="3066">
                  <c:v>12.35</c:v>
                </c:pt>
                <c:pt idx="3069">
                  <c:v>12.44</c:v>
                </c:pt>
                <c:pt idx="3070">
                  <c:v>12.34</c:v>
                </c:pt>
                <c:pt idx="3071">
                  <c:v>12.17</c:v>
                </c:pt>
                <c:pt idx="3072">
                  <c:v>12.22</c:v>
                </c:pt>
                <c:pt idx="3073">
                  <c:v>12.15</c:v>
                </c:pt>
                <c:pt idx="3076">
                  <c:v>12.04</c:v>
                </c:pt>
                <c:pt idx="3077">
                  <c:v>11.98</c:v>
                </c:pt>
                <c:pt idx="3078">
                  <c:v>12.09</c:v>
                </c:pt>
                <c:pt idx="3079">
                  <c:v>12.19</c:v>
                </c:pt>
                <c:pt idx="3080">
                  <c:v>12.29</c:v>
                </c:pt>
                <c:pt idx="3083">
                  <c:v>12.53</c:v>
                </c:pt>
                <c:pt idx="3084">
                  <c:v>12.55</c:v>
                </c:pt>
                <c:pt idx="3085">
                  <c:v>12.44</c:v>
                </c:pt>
                <c:pt idx="3086">
                  <c:v>12.46</c:v>
                </c:pt>
                <c:pt idx="3087">
                  <c:v>12.62</c:v>
                </c:pt>
                <c:pt idx="3090">
                  <c:v>12.63</c:v>
                </c:pt>
                <c:pt idx="3091">
                  <c:v>12.53</c:v>
                </c:pt>
                <c:pt idx="3092">
                  <c:v>12.48</c:v>
                </c:pt>
                <c:pt idx="3093">
                  <c:v>12.4</c:v>
                </c:pt>
                <c:pt idx="3094">
                  <c:v>12.4</c:v>
                </c:pt>
                <c:pt idx="3097">
                  <c:v>12.39</c:v>
                </c:pt>
                <c:pt idx="3098">
                  <c:v>12.49</c:v>
                </c:pt>
                <c:pt idx="3099">
                  <c:v>12.46</c:v>
                </c:pt>
                <c:pt idx="3100">
                  <c:v>12.46</c:v>
                </c:pt>
                <c:pt idx="3101">
                  <c:v>12.64</c:v>
                </c:pt>
                <c:pt idx="3104">
                  <c:v>12.58</c:v>
                </c:pt>
                <c:pt idx="3105">
                  <c:v>12.49</c:v>
                </c:pt>
                <c:pt idx="3106">
                  <c:v>12.37</c:v>
                </c:pt>
                <c:pt idx="3107">
                  <c:v>12.42</c:v>
                </c:pt>
                <c:pt idx="3108">
                  <c:v>12.23</c:v>
                </c:pt>
                <c:pt idx="3111">
                  <c:v>12.08</c:v>
                </c:pt>
                <c:pt idx="3112">
                  <c:v>12.15</c:v>
                </c:pt>
                <c:pt idx="3113">
                  <c:v>12.12</c:v>
                </c:pt>
                <c:pt idx="3114">
                  <c:v>12</c:v>
                </c:pt>
                <c:pt idx="3115">
                  <c:v>12.11</c:v>
                </c:pt>
                <c:pt idx="3118">
                  <c:v>12.2</c:v>
                </c:pt>
                <c:pt idx="3119">
                  <c:v>12.28</c:v>
                </c:pt>
                <c:pt idx="3120">
                  <c:v>12.38</c:v>
                </c:pt>
                <c:pt idx="3121">
                  <c:v>12.45</c:v>
                </c:pt>
                <c:pt idx="3122">
                  <c:v>12.23</c:v>
                </c:pt>
                <c:pt idx="3125">
                  <c:v>12.14</c:v>
                </c:pt>
                <c:pt idx="3126">
                  <c:v>12.05</c:v>
                </c:pt>
                <c:pt idx="3127">
                  <c:v>12.03</c:v>
                </c:pt>
                <c:pt idx="3128">
                  <c:v>12.05</c:v>
                </c:pt>
                <c:pt idx="3129">
                  <c:v>12</c:v>
                </c:pt>
                <c:pt idx="3132">
                  <c:v>12.1</c:v>
                </c:pt>
                <c:pt idx="3133">
                  <c:v>12.06</c:v>
                </c:pt>
                <c:pt idx="3134">
                  <c:v>11.94</c:v>
                </c:pt>
                <c:pt idx="3135">
                  <c:v>11.82</c:v>
                </c:pt>
                <c:pt idx="3136">
                  <c:v>11.82</c:v>
                </c:pt>
                <c:pt idx="3139">
                  <c:v>11.6</c:v>
                </c:pt>
                <c:pt idx="3140">
                  <c:v>11.64</c:v>
                </c:pt>
                <c:pt idx="3141">
                  <c:v>11.63</c:v>
                </c:pt>
                <c:pt idx="3142">
                  <c:v>11.55</c:v>
                </c:pt>
                <c:pt idx="3143">
                  <c:v>11.48</c:v>
                </c:pt>
                <c:pt idx="3148">
                  <c:v>11.53</c:v>
                </c:pt>
                <c:pt idx="3149">
                  <c:v>11.59</c:v>
                </c:pt>
                <c:pt idx="3150">
                  <c:v>11.64</c:v>
                </c:pt>
                <c:pt idx="3153">
                  <c:v>11.6</c:v>
                </c:pt>
                <c:pt idx="3154">
                  <c:v>11.55</c:v>
                </c:pt>
                <c:pt idx="3155">
                  <c:v>11.5</c:v>
                </c:pt>
                <c:pt idx="3156">
                  <c:v>11.52</c:v>
                </c:pt>
                <c:pt idx="3157">
                  <c:v>11.52</c:v>
                </c:pt>
                <c:pt idx="3160">
                  <c:v>11.65</c:v>
                </c:pt>
                <c:pt idx="3161">
                  <c:v>11.71</c:v>
                </c:pt>
                <c:pt idx="3162">
                  <c:v>11.69</c:v>
                </c:pt>
                <c:pt idx="3163">
                  <c:v>11.76</c:v>
                </c:pt>
                <c:pt idx="3164">
                  <c:v>11.86</c:v>
                </c:pt>
                <c:pt idx="3167">
                  <c:v>11.79</c:v>
                </c:pt>
                <c:pt idx="3168">
                  <c:v>11.7</c:v>
                </c:pt>
                <c:pt idx="3169">
                  <c:v>11.62</c:v>
                </c:pt>
                <c:pt idx="3170">
                  <c:v>11.56</c:v>
                </c:pt>
                <c:pt idx="3171">
                  <c:v>11.51</c:v>
                </c:pt>
                <c:pt idx="3174">
                  <c:v>11.53</c:v>
                </c:pt>
                <c:pt idx="3175">
                  <c:v>11.44</c:v>
                </c:pt>
                <c:pt idx="3176">
                  <c:v>11.26</c:v>
                </c:pt>
                <c:pt idx="3177">
                  <c:v>11.23</c:v>
                </c:pt>
                <c:pt idx="3178">
                  <c:v>11.21</c:v>
                </c:pt>
                <c:pt idx="3181">
                  <c:v>11.23</c:v>
                </c:pt>
                <c:pt idx="3182">
                  <c:v>11.28</c:v>
                </c:pt>
                <c:pt idx="3183">
                  <c:v>11.25</c:v>
                </c:pt>
                <c:pt idx="3184">
                  <c:v>11.4</c:v>
                </c:pt>
                <c:pt idx="3185">
                  <c:v>11.65</c:v>
                </c:pt>
                <c:pt idx="3188">
                  <c:v>11.78</c:v>
                </c:pt>
                <c:pt idx="3189">
                  <c:v>11.65</c:v>
                </c:pt>
                <c:pt idx="3190">
                  <c:v>11.7</c:v>
                </c:pt>
                <c:pt idx="3191">
                  <c:v>11.84</c:v>
                </c:pt>
                <c:pt idx="3192">
                  <c:v>11.95</c:v>
                </c:pt>
                <c:pt idx="3195">
                  <c:v>11.85</c:v>
                </c:pt>
                <c:pt idx="3196">
                  <c:v>12</c:v>
                </c:pt>
                <c:pt idx="3197">
                  <c:v>11.85</c:v>
                </c:pt>
                <c:pt idx="3198">
                  <c:v>11.86</c:v>
                </c:pt>
                <c:pt idx="3199">
                  <c:v>11.95</c:v>
                </c:pt>
                <c:pt idx="3202">
                  <c:v>11.99</c:v>
                </c:pt>
                <c:pt idx="3203">
                  <c:v>11.93</c:v>
                </c:pt>
                <c:pt idx="3204">
                  <c:v>11.89</c:v>
                </c:pt>
                <c:pt idx="3205">
                  <c:v>11.83</c:v>
                </c:pt>
                <c:pt idx="3206">
                  <c:v>11.73</c:v>
                </c:pt>
                <c:pt idx="3209">
                  <c:v>11.81</c:v>
                </c:pt>
                <c:pt idx="3210">
                  <c:v>11.87</c:v>
                </c:pt>
                <c:pt idx="3211">
                  <c:v>11.88</c:v>
                </c:pt>
                <c:pt idx="3212">
                  <c:v>11.83</c:v>
                </c:pt>
                <c:pt idx="3213">
                  <c:v>12.04</c:v>
                </c:pt>
                <c:pt idx="3216">
                  <c:v>12.43</c:v>
                </c:pt>
                <c:pt idx="3217">
                  <c:v>12.37</c:v>
                </c:pt>
                <c:pt idx="3218">
                  <c:v>12.31</c:v>
                </c:pt>
                <c:pt idx="3219">
                  <c:v>12.08</c:v>
                </c:pt>
                <c:pt idx="3220">
                  <c:v>11.98</c:v>
                </c:pt>
                <c:pt idx="3223">
                  <c:v>11.85</c:v>
                </c:pt>
                <c:pt idx="3224">
                  <c:v>11.86</c:v>
                </c:pt>
                <c:pt idx="3226">
                  <c:v>11.72</c:v>
                </c:pt>
                <c:pt idx="3227">
                  <c:v>11.7</c:v>
                </c:pt>
                <c:pt idx="3230">
                  <c:v>11.83</c:v>
                </c:pt>
                <c:pt idx="3231">
                  <c:v>11.75</c:v>
                </c:pt>
                <c:pt idx="3232">
                  <c:v>11.66</c:v>
                </c:pt>
                <c:pt idx="3233">
                  <c:v>11.66</c:v>
                </c:pt>
                <c:pt idx="3234">
                  <c:v>11.77</c:v>
                </c:pt>
                <c:pt idx="3237">
                  <c:v>11.76</c:v>
                </c:pt>
                <c:pt idx="3238">
                  <c:v>11.62</c:v>
                </c:pt>
                <c:pt idx="3239">
                  <c:v>11.68</c:v>
                </c:pt>
                <c:pt idx="3240">
                  <c:v>11.59</c:v>
                </c:pt>
                <c:pt idx="3241">
                  <c:v>11.63</c:v>
                </c:pt>
                <c:pt idx="3244">
                  <c:v>11.56</c:v>
                </c:pt>
                <c:pt idx="3245">
                  <c:v>11.7</c:v>
                </c:pt>
                <c:pt idx="3246">
                  <c:v>11.65</c:v>
                </c:pt>
                <c:pt idx="3247">
                  <c:v>11.57</c:v>
                </c:pt>
                <c:pt idx="3248">
                  <c:v>11.56</c:v>
                </c:pt>
                <c:pt idx="3251">
                  <c:v>11.44</c:v>
                </c:pt>
                <c:pt idx="3252">
                  <c:v>11.43</c:v>
                </c:pt>
                <c:pt idx="3253">
                  <c:v>11.44</c:v>
                </c:pt>
                <c:pt idx="3254">
                  <c:v>11.49</c:v>
                </c:pt>
                <c:pt idx="3255">
                  <c:v>11.36</c:v>
                </c:pt>
                <c:pt idx="3258">
                  <c:v>11.44</c:v>
                </c:pt>
                <c:pt idx="3259">
                  <c:v>11.43</c:v>
                </c:pt>
                <c:pt idx="3260">
                  <c:v>11.31</c:v>
                </c:pt>
                <c:pt idx="3261">
                  <c:v>11.22</c:v>
                </c:pt>
                <c:pt idx="3265">
                  <c:v>11.18</c:v>
                </c:pt>
                <c:pt idx="3266">
                  <c:v>11.16</c:v>
                </c:pt>
                <c:pt idx="3267">
                  <c:v>11.17</c:v>
                </c:pt>
                <c:pt idx="3268">
                  <c:v>11.17</c:v>
                </c:pt>
                <c:pt idx="3269">
                  <c:v>11.17</c:v>
                </c:pt>
                <c:pt idx="3272">
                  <c:v>11.16</c:v>
                </c:pt>
                <c:pt idx="3273">
                  <c:v>11.21</c:v>
                </c:pt>
                <c:pt idx="3274">
                  <c:v>11.16</c:v>
                </c:pt>
                <c:pt idx="3275">
                  <c:v>11.17</c:v>
                </c:pt>
                <c:pt idx="3276">
                  <c:v>11.03</c:v>
                </c:pt>
                <c:pt idx="3281">
                  <c:v>10.96</c:v>
                </c:pt>
                <c:pt idx="3282">
                  <c:v>10.9</c:v>
                </c:pt>
                <c:pt idx="3283">
                  <c:v>10.87</c:v>
                </c:pt>
                <c:pt idx="3287">
                  <c:v>10.7</c:v>
                </c:pt>
                <c:pt idx="3288">
                  <c:v>10.71</c:v>
                </c:pt>
                <c:pt idx="3289">
                  <c:v>10.62</c:v>
                </c:pt>
                <c:pt idx="3290">
                  <c:v>10.64</c:v>
                </c:pt>
                <c:pt idx="3293">
                  <c:v>10.66</c:v>
                </c:pt>
                <c:pt idx="3294">
                  <c:v>10.53</c:v>
                </c:pt>
                <c:pt idx="3295">
                  <c:v>10.57</c:v>
                </c:pt>
                <c:pt idx="3296">
                  <c:v>10.57</c:v>
                </c:pt>
                <c:pt idx="3297">
                  <c:v>10.59</c:v>
                </c:pt>
                <c:pt idx="3300">
                  <c:v>10.51</c:v>
                </c:pt>
                <c:pt idx="3301">
                  <c:v>10.41</c:v>
                </c:pt>
                <c:pt idx="3302">
                  <c:v>10.3</c:v>
                </c:pt>
                <c:pt idx="3303">
                  <c:v>10.18</c:v>
                </c:pt>
                <c:pt idx="3304">
                  <c:v>10.09</c:v>
                </c:pt>
                <c:pt idx="3307">
                  <c:v>10.199999999999999</c:v>
                </c:pt>
                <c:pt idx="3308">
                  <c:v>10.37</c:v>
                </c:pt>
                <c:pt idx="3309">
                  <c:v>10.17</c:v>
                </c:pt>
                <c:pt idx="3310">
                  <c:v>10.27</c:v>
                </c:pt>
                <c:pt idx="3311">
                  <c:v>10.45</c:v>
                </c:pt>
                <c:pt idx="3314">
                  <c:v>10.42</c:v>
                </c:pt>
                <c:pt idx="3315">
                  <c:v>10.35</c:v>
                </c:pt>
                <c:pt idx="3316">
                  <c:v>10.210000000000001</c:v>
                </c:pt>
                <c:pt idx="3317">
                  <c:v>10.130000000000001</c:v>
                </c:pt>
                <c:pt idx="3318">
                  <c:v>10.19</c:v>
                </c:pt>
                <c:pt idx="3321">
                  <c:v>10.34</c:v>
                </c:pt>
                <c:pt idx="3322">
                  <c:v>10.32</c:v>
                </c:pt>
                <c:pt idx="3323">
                  <c:v>10.23</c:v>
                </c:pt>
                <c:pt idx="3324">
                  <c:v>10.199999999999999</c:v>
                </c:pt>
                <c:pt idx="3325">
                  <c:v>10.220000000000001</c:v>
                </c:pt>
                <c:pt idx="3328">
                  <c:v>10.36</c:v>
                </c:pt>
                <c:pt idx="3329">
                  <c:v>10.25</c:v>
                </c:pt>
                <c:pt idx="3330">
                  <c:v>10.47</c:v>
                </c:pt>
                <c:pt idx="3331">
                  <c:v>10.72</c:v>
                </c:pt>
                <c:pt idx="3332">
                  <c:v>10.74</c:v>
                </c:pt>
                <c:pt idx="3335">
                  <c:v>11</c:v>
                </c:pt>
                <c:pt idx="3336">
                  <c:v>11.01</c:v>
                </c:pt>
                <c:pt idx="3337">
                  <c:v>10.87</c:v>
                </c:pt>
                <c:pt idx="3338">
                  <c:v>10.73</c:v>
                </c:pt>
                <c:pt idx="3339">
                  <c:v>10.65</c:v>
                </c:pt>
                <c:pt idx="3342">
                  <c:v>10.73</c:v>
                </c:pt>
                <c:pt idx="3343">
                  <c:v>10.7</c:v>
                </c:pt>
                <c:pt idx="3344">
                  <c:v>10.53</c:v>
                </c:pt>
                <c:pt idx="3345">
                  <c:v>10.5</c:v>
                </c:pt>
                <c:pt idx="3346">
                  <c:v>10.49</c:v>
                </c:pt>
                <c:pt idx="3349">
                  <c:v>10.46</c:v>
                </c:pt>
                <c:pt idx="3350">
                  <c:v>10.34</c:v>
                </c:pt>
                <c:pt idx="3351">
                  <c:v>10.45</c:v>
                </c:pt>
                <c:pt idx="3352">
                  <c:v>10.53</c:v>
                </c:pt>
                <c:pt idx="3353">
                  <c:v>10.57</c:v>
                </c:pt>
                <c:pt idx="3356">
                  <c:v>10.85</c:v>
                </c:pt>
                <c:pt idx="3357">
                  <c:v>10.81</c:v>
                </c:pt>
                <c:pt idx="3358">
                  <c:v>10.73</c:v>
                </c:pt>
                <c:pt idx="3359">
                  <c:v>10.77</c:v>
                </c:pt>
                <c:pt idx="3360">
                  <c:v>10.74</c:v>
                </c:pt>
                <c:pt idx="3363">
                  <c:v>10.77</c:v>
                </c:pt>
                <c:pt idx="3364">
                  <c:v>10.74</c:v>
                </c:pt>
                <c:pt idx="3365">
                  <c:v>10.75</c:v>
                </c:pt>
                <c:pt idx="3366">
                  <c:v>10.65</c:v>
                </c:pt>
                <c:pt idx="3367">
                  <c:v>10.73</c:v>
                </c:pt>
                <c:pt idx="3370">
                  <c:v>10.7</c:v>
                </c:pt>
                <c:pt idx="3371">
                  <c:v>10.78</c:v>
                </c:pt>
                <c:pt idx="3372">
                  <c:v>10.85</c:v>
                </c:pt>
                <c:pt idx="3373">
                  <c:v>10.9</c:v>
                </c:pt>
                <c:pt idx="3374">
                  <c:v>10.87</c:v>
                </c:pt>
                <c:pt idx="3377">
                  <c:v>10.78</c:v>
                </c:pt>
                <c:pt idx="3378">
                  <c:v>10.73</c:v>
                </c:pt>
                <c:pt idx="3379">
                  <c:v>10.69</c:v>
                </c:pt>
                <c:pt idx="3380">
                  <c:v>10.62</c:v>
                </c:pt>
                <c:pt idx="3381">
                  <c:v>10.61</c:v>
                </c:pt>
                <c:pt idx="3385">
                  <c:v>10.62</c:v>
                </c:pt>
                <c:pt idx="3386">
                  <c:v>10.49</c:v>
                </c:pt>
                <c:pt idx="3387">
                  <c:v>10.51</c:v>
                </c:pt>
                <c:pt idx="3388">
                  <c:v>10.55</c:v>
                </c:pt>
                <c:pt idx="3391">
                  <c:v>10.35</c:v>
                </c:pt>
                <c:pt idx="3392">
                  <c:v>10.36</c:v>
                </c:pt>
                <c:pt idx="3393">
                  <c:v>10.46</c:v>
                </c:pt>
                <c:pt idx="3394">
                  <c:v>10.41</c:v>
                </c:pt>
                <c:pt idx="3395">
                  <c:v>10.34</c:v>
                </c:pt>
                <c:pt idx="3398">
                  <c:v>9.9700000000000006</c:v>
                </c:pt>
                <c:pt idx="3399">
                  <c:v>9.9</c:v>
                </c:pt>
                <c:pt idx="3400">
                  <c:v>9.9</c:v>
                </c:pt>
                <c:pt idx="3402">
                  <c:v>9.8000000000000007</c:v>
                </c:pt>
                <c:pt idx="3405">
                  <c:v>9.8699999999999992</c:v>
                </c:pt>
                <c:pt idx="3406">
                  <c:v>9.84</c:v>
                </c:pt>
                <c:pt idx="3408">
                  <c:v>9.77</c:v>
                </c:pt>
                <c:pt idx="3409">
                  <c:v>9.89</c:v>
                </c:pt>
                <c:pt idx="3412">
                  <c:v>9.8800000000000008</c:v>
                </c:pt>
                <c:pt idx="3413">
                  <c:v>9.83</c:v>
                </c:pt>
                <c:pt idx="3414">
                  <c:v>9.85</c:v>
                </c:pt>
                <c:pt idx="3415">
                  <c:v>9.8800000000000008</c:v>
                </c:pt>
                <c:pt idx="3416">
                  <c:v>9.92</c:v>
                </c:pt>
                <c:pt idx="3419">
                  <c:v>9.8000000000000007</c:v>
                </c:pt>
                <c:pt idx="3420">
                  <c:v>9.7200000000000006</c:v>
                </c:pt>
                <c:pt idx="3421">
                  <c:v>9.75</c:v>
                </c:pt>
                <c:pt idx="3422">
                  <c:v>9.7799999999999994</c:v>
                </c:pt>
                <c:pt idx="3423">
                  <c:v>9.6999999999999993</c:v>
                </c:pt>
                <c:pt idx="3426">
                  <c:v>9.5500000000000007</c:v>
                </c:pt>
                <c:pt idx="3427">
                  <c:v>9.56</c:v>
                </c:pt>
                <c:pt idx="3428">
                  <c:v>9.6</c:v>
                </c:pt>
                <c:pt idx="3429">
                  <c:v>9.56</c:v>
                </c:pt>
                <c:pt idx="3430">
                  <c:v>9.6</c:v>
                </c:pt>
                <c:pt idx="3433">
                  <c:v>9.5500000000000007</c:v>
                </c:pt>
                <c:pt idx="3434">
                  <c:v>9.5</c:v>
                </c:pt>
                <c:pt idx="3435">
                  <c:v>9.5</c:v>
                </c:pt>
                <c:pt idx="3436">
                  <c:v>9.5500000000000007</c:v>
                </c:pt>
                <c:pt idx="3437">
                  <c:v>9.59</c:v>
                </c:pt>
                <c:pt idx="3440">
                  <c:v>9.7100000000000009</c:v>
                </c:pt>
                <c:pt idx="3441">
                  <c:v>9.58</c:v>
                </c:pt>
                <c:pt idx="3442">
                  <c:v>9.57</c:v>
                </c:pt>
                <c:pt idx="3443">
                  <c:v>9.56</c:v>
                </c:pt>
                <c:pt idx="3444">
                  <c:v>9.6</c:v>
                </c:pt>
                <c:pt idx="3447">
                  <c:v>9.61</c:v>
                </c:pt>
                <c:pt idx="3448">
                  <c:v>9.65</c:v>
                </c:pt>
                <c:pt idx="3449">
                  <c:v>9.6</c:v>
                </c:pt>
                <c:pt idx="3450">
                  <c:v>9.65</c:v>
                </c:pt>
                <c:pt idx="3451">
                  <c:v>9.7100000000000009</c:v>
                </c:pt>
                <c:pt idx="3454">
                  <c:v>9.73</c:v>
                </c:pt>
                <c:pt idx="3455">
                  <c:v>9.67</c:v>
                </c:pt>
                <c:pt idx="3456">
                  <c:v>9.5500000000000007</c:v>
                </c:pt>
                <c:pt idx="3457">
                  <c:v>9.51</c:v>
                </c:pt>
                <c:pt idx="3458">
                  <c:v>9.4700000000000006</c:v>
                </c:pt>
                <c:pt idx="3461">
                  <c:v>9.48</c:v>
                </c:pt>
                <c:pt idx="3462">
                  <c:v>9.41</c:v>
                </c:pt>
                <c:pt idx="3463">
                  <c:v>9.4499999999999993</c:v>
                </c:pt>
                <c:pt idx="3464">
                  <c:v>9.4600000000000009</c:v>
                </c:pt>
                <c:pt idx="3465">
                  <c:v>9.44</c:v>
                </c:pt>
                <c:pt idx="3468">
                  <c:v>9.42</c:v>
                </c:pt>
                <c:pt idx="3469">
                  <c:v>9.3800000000000008</c:v>
                </c:pt>
                <c:pt idx="3470">
                  <c:v>9.4</c:v>
                </c:pt>
                <c:pt idx="3471">
                  <c:v>9.3000000000000007</c:v>
                </c:pt>
                <c:pt idx="3472">
                  <c:v>9.32</c:v>
                </c:pt>
                <c:pt idx="3475">
                  <c:v>9.39</c:v>
                </c:pt>
                <c:pt idx="3476">
                  <c:v>9.34</c:v>
                </c:pt>
                <c:pt idx="3477">
                  <c:v>9.33</c:v>
                </c:pt>
                <c:pt idx="3478">
                  <c:v>9.34</c:v>
                </c:pt>
                <c:pt idx="3479">
                  <c:v>9.3699999999999992</c:v>
                </c:pt>
                <c:pt idx="3482">
                  <c:v>9.4700000000000006</c:v>
                </c:pt>
                <c:pt idx="3483">
                  <c:v>9.65</c:v>
                </c:pt>
                <c:pt idx="3484">
                  <c:v>9.64</c:v>
                </c:pt>
                <c:pt idx="3485">
                  <c:v>9.52</c:v>
                </c:pt>
                <c:pt idx="3486">
                  <c:v>9.43</c:v>
                </c:pt>
                <c:pt idx="3489">
                  <c:v>9.3000000000000007</c:v>
                </c:pt>
                <c:pt idx="3490">
                  <c:v>9.34</c:v>
                </c:pt>
                <c:pt idx="3491">
                  <c:v>9.33</c:v>
                </c:pt>
                <c:pt idx="3492">
                  <c:v>9.3699999999999992</c:v>
                </c:pt>
                <c:pt idx="3493">
                  <c:v>9.48</c:v>
                </c:pt>
                <c:pt idx="3496">
                  <c:v>9.56</c:v>
                </c:pt>
                <c:pt idx="3497">
                  <c:v>9.61</c:v>
                </c:pt>
                <c:pt idx="3498">
                  <c:v>9.56</c:v>
                </c:pt>
                <c:pt idx="3499">
                  <c:v>9.48</c:v>
                </c:pt>
                <c:pt idx="3500">
                  <c:v>9.4</c:v>
                </c:pt>
                <c:pt idx="3503">
                  <c:v>9.34</c:v>
                </c:pt>
                <c:pt idx="3504">
                  <c:v>9.34</c:v>
                </c:pt>
                <c:pt idx="3505">
                  <c:v>9.39</c:v>
                </c:pt>
                <c:pt idx="3506">
                  <c:v>9.42</c:v>
                </c:pt>
                <c:pt idx="3507">
                  <c:v>9.4600000000000009</c:v>
                </c:pt>
                <c:pt idx="3510">
                  <c:v>9.5299999999999994</c:v>
                </c:pt>
                <c:pt idx="3511">
                  <c:v>9.49</c:v>
                </c:pt>
                <c:pt idx="3512">
                  <c:v>9.49</c:v>
                </c:pt>
                <c:pt idx="3514">
                  <c:v>9.39</c:v>
                </c:pt>
                <c:pt idx="3517">
                  <c:v>9.48</c:v>
                </c:pt>
                <c:pt idx="3518">
                  <c:v>9.49</c:v>
                </c:pt>
                <c:pt idx="3519">
                  <c:v>9.59</c:v>
                </c:pt>
                <c:pt idx="3520">
                  <c:v>9.5299999999999994</c:v>
                </c:pt>
                <c:pt idx="3521">
                  <c:v>9.5</c:v>
                </c:pt>
                <c:pt idx="3524">
                  <c:v>9.57</c:v>
                </c:pt>
                <c:pt idx="3525">
                  <c:v>9.58</c:v>
                </c:pt>
                <c:pt idx="3526">
                  <c:v>9.57</c:v>
                </c:pt>
                <c:pt idx="3527">
                  <c:v>9.57</c:v>
                </c:pt>
                <c:pt idx="3528">
                  <c:v>9.5500000000000007</c:v>
                </c:pt>
                <c:pt idx="3531">
                  <c:v>9.5500000000000007</c:v>
                </c:pt>
                <c:pt idx="3532">
                  <c:v>9.58</c:v>
                </c:pt>
                <c:pt idx="3533">
                  <c:v>9.57</c:v>
                </c:pt>
                <c:pt idx="3534">
                  <c:v>9.5399999999999991</c:v>
                </c:pt>
                <c:pt idx="3535">
                  <c:v>9.48</c:v>
                </c:pt>
                <c:pt idx="3538">
                  <c:v>9.41</c:v>
                </c:pt>
                <c:pt idx="3539">
                  <c:v>9.32</c:v>
                </c:pt>
                <c:pt idx="3540">
                  <c:v>9.3000000000000007</c:v>
                </c:pt>
                <c:pt idx="3541">
                  <c:v>9.2899999999999991</c:v>
                </c:pt>
                <c:pt idx="3542">
                  <c:v>9.24</c:v>
                </c:pt>
                <c:pt idx="3545">
                  <c:v>9.14</c:v>
                </c:pt>
                <c:pt idx="3546">
                  <c:v>9.14</c:v>
                </c:pt>
                <c:pt idx="3547">
                  <c:v>9.1999999999999993</c:v>
                </c:pt>
                <c:pt idx="3548">
                  <c:v>9.15</c:v>
                </c:pt>
                <c:pt idx="3549">
                  <c:v>9.02</c:v>
                </c:pt>
                <c:pt idx="3552">
                  <c:v>9.01</c:v>
                </c:pt>
                <c:pt idx="3553">
                  <c:v>9</c:v>
                </c:pt>
                <c:pt idx="3554">
                  <c:v>8.85</c:v>
                </c:pt>
                <c:pt idx="3555">
                  <c:v>8.6999999999999993</c:v>
                </c:pt>
                <c:pt idx="3556">
                  <c:v>8.49</c:v>
                </c:pt>
                <c:pt idx="3559">
                  <c:v>8.56</c:v>
                </c:pt>
                <c:pt idx="3560">
                  <c:v>8.5500000000000007</c:v>
                </c:pt>
                <c:pt idx="3561">
                  <c:v>8.3800000000000008</c:v>
                </c:pt>
                <c:pt idx="3562">
                  <c:v>8.24</c:v>
                </c:pt>
                <c:pt idx="3563">
                  <c:v>8.31</c:v>
                </c:pt>
                <c:pt idx="3566">
                  <c:v>8.24</c:v>
                </c:pt>
                <c:pt idx="3567">
                  <c:v>8.3000000000000007</c:v>
                </c:pt>
                <c:pt idx="3568">
                  <c:v>8.17</c:v>
                </c:pt>
                <c:pt idx="3569">
                  <c:v>8.2100000000000009</c:v>
                </c:pt>
                <c:pt idx="3570">
                  <c:v>8.17</c:v>
                </c:pt>
                <c:pt idx="3573">
                  <c:v>8.26</c:v>
                </c:pt>
                <c:pt idx="3574">
                  <c:v>8.2100000000000009</c:v>
                </c:pt>
                <c:pt idx="3575">
                  <c:v>8.27</c:v>
                </c:pt>
                <c:pt idx="3576">
                  <c:v>8.3800000000000008</c:v>
                </c:pt>
                <c:pt idx="3577">
                  <c:v>8.26</c:v>
                </c:pt>
                <c:pt idx="3580">
                  <c:v>8.1999999999999993</c:v>
                </c:pt>
                <c:pt idx="3581">
                  <c:v>8.16</c:v>
                </c:pt>
                <c:pt idx="3582">
                  <c:v>8.14</c:v>
                </c:pt>
                <c:pt idx="3583">
                  <c:v>8.15</c:v>
                </c:pt>
                <c:pt idx="3584">
                  <c:v>8.16</c:v>
                </c:pt>
                <c:pt idx="3587">
                  <c:v>8.1</c:v>
                </c:pt>
                <c:pt idx="3588">
                  <c:v>8.19</c:v>
                </c:pt>
                <c:pt idx="3589">
                  <c:v>8.16</c:v>
                </c:pt>
                <c:pt idx="3590">
                  <c:v>8.15</c:v>
                </c:pt>
                <c:pt idx="3594">
                  <c:v>8.1300000000000008</c:v>
                </c:pt>
                <c:pt idx="3595">
                  <c:v>8.02</c:v>
                </c:pt>
                <c:pt idx="3596">
                  <c:v>7.82</c:v>
                </c:pt>
                <c:pt idx="3597">
                  <c:v>7.87</c:v>
                </c:pt>
                <c:pt idx="3598">
                  <c:v>7.81</c:v>
                </c:pt>
                <c:pt idx="3601">
                  <c:v>7.83</c:v>
                </c:pt>
                <c:pt idx="3602">
                  <c:v>7.77</c:v>
                </c:pt>
                <c:pt idx="3603">
                  <c:v>7.7</c:v>
                </c:pt>
                <c:pt idx="3604">
                  <c:v>7.63</c:v>
                </c:pt>
                <c:pt idx="3605">
                  <c:v>7.59</c:v>
                </c:pt>
                <c:pt idx="3608">
                  <c:v>7.51</c:v>
                </c:pt>
                <c:pt idx="3609">
                  <c:v>7.51</c:v>
                </c:pt>
                <c:pt idx="3610">
                  <c:v>7.55</c:v>
                </c:pt>
                <c:pt idx="3611">
                  <c:v>7.63</c:v>
                </c:pt>
                <c:pt idx="3612">
                  <c:v>7.62</c:v>
                </c:pt>
                <c:pt idx="3615">
                  <c:v>7.54</c:v>
                </c:pt>
                <c:pt idx="3616">
                  <c:v>7.52</c:v>
                </c:pt>
                <c:pt idx="3617">
                  <c:v>7.6</c:v>
                </c:pt>
                <c:pt idx="3618">
                  <c:v>7.66</c:v>
                </c:pt>
                <c:pt idx="3619">
                  <c:v>7.55</c:v>
                </c:pt>
                <c:pt idx="3622">
                  <c:v>7.54</c:v>
                </c:pt>
                <c:pt idx="3623">
                  <c:v>7.48</c:v>
                </c:pt>
                <c:pt idx="3624">
                  <c:v>7.52</c:v>
                </c:pt>
                <c:pt idx="3625">
                  <c:v>7.47</c:v>
                </c:pt>
                <c:pt idx="3626">
                  <c:v>7.66</c:v>
                </c:pt>
                <c:pt idx="3629">
                  <c:v>7.56</c:v>
                </c:pt>
                <c:pt idx="3630">
                  <c:v>7.5</c:v>
                </c:pt>
                <c:pt idx="3631">
                  <c:v>7.61</c:v>
                </c:pt>
                <c:pt idx="3632">
                  <c:v>7.62</c:v>
                </c:pt>
                <c:pt idx="3633">
                  <c:v>7.68</c:v>
                </c:pt>
                <c:pt idx="3636">
                  <c:v>7.53</c:v>
                </c:pt>
                <c:pt idx="3637">
                  <c:v>7.55</c:v>
                </c:pt>
                <c:pt idx="3638">
                  <c:v>7.59</c:v>
                </c:pt>
                <c:pt idx="3639">
                  <c:v>7.61</c:v>
                </c:pt>
                <c:pt idx="3640">
                  <c:v>7.54</c:v>
                </c:pt>
                <c:pt idx="3643">
                  <c:v>7.58</c:v>
                </c:pt>
                <c:pt idx="3647">
                  <c:v>7.6</c:v>
                </c:pt>
                <c:pt idx="3650">
                  <c:v>7.56</c:v>
                </c:pt>
                <c:pt idx="3651">
                  <c:v>7.55</c:v>
                </c:pt>
                <c:pt idx="3653">
                  <c:v>7.54</c:v>
                </c:pt>
                <c:pt idx="3654">
                  <c:v>7.64</c:v>
                </c:pt>
                <c:pt idx="3658">
                  <c:v>7.64</c:v>
                </c:pt>
                <c:pt idx="3659">
                  <c:v>7.62</c:v>
                </c:pt>
                <c:pt idx="3660">
                  <c:v>7.59</c:v>
                </c:pt>
                <c:pt idx="3661">
                  <c:v>7.51</c:v>
                </c:pt>
                <c:pt idx="3664">
                  <c:v>7.44</c:v>
                </c:pt>
                <c:pt idx="3665">
                  <c:v>7.37</c:v>
                </c:pt>
                <c:pt idx="3666">
                  <c:v>7.27</c:v>
                </c:pt>
                <c:pt idx="3667">
                  <c:v>7.28</c:v>
                </c:pt>
                <c:pt idx="3668">
                  <c:v>7.28</c:v>
                </c:pt>
                <c:pt idx="3671">
                  <c:v>7.25</c:v>
                </c:pt>
                <c:pt idx="3672">
                  <c:v>7.25</c:v>
                </c:pt>
                <c:pt idx="3673">
                  <c:v>7.2</c:v>
                </c:pt>
                <c:pt idx="3674">
                  <c:v>7.21</c:v>
                </c:pt>
                <c:pt idx="3675">
                  <c:v>7.25</c:v>
                </c:pt>
                <c:pt idx="3678">
                  <c:v>7.25</c:v>
                </c:pt>
                <c:pt idx="3679">
                  <c:v>7.27</c:v>
                </c:pt>
                <c:pt idx="3680">
                  <c:v>7.31</c:v>
                </c:pt>
                <c:pt idx="3681">
                  <c:v>7.32</c:v>
                </c:pt>
                <c:pt idx="3682">
                  <c:v>7.41</c:v>
                </c:pt>
                <c:pt idx="3685">
                  <c:v>7.46</c:v>
                </c:pt>
                <c:pt idx="3686">
                  <c:v>7.44</c:v>
                </c:pt>
                <c:pt idx="3687">
                  <c:v>7.32</c:v>
                </c:pt>
                <c:pt idx="3688">
                  <c:v>7.26</c:v>
                </c:pt>
                <c:pt idx="3689">
                  <c:v>7.25</c:v>
                </c:pt>
                <c:pt idx="3692">
                  <c:v>7.24</c:v>
                </c:pt>
                <c:pt idx="3693">
                  <c:v>7.27</c:v>
                </c:pt>
                <c:pt idx="3694">
                  <c:v>7.25</c:v>
                </c:pt>
                <c:pt idx="3695">
                  <c:v>7.29</c:v>
                </c:pt>
                <c:pt idx="3696">
                  <c:v>7.33</c:v>
                </c:pt>
                <c:pt idx="3699">
                  <c:v>7.34</c:v>
                </c:pt>
                <c:pt idx="3700">
                  <c:v>7.4</c:v>
                </c:pt>
                <c:pt idx="3701">
                  <c:v>7.44</c:v>
                </c:pt>
                <c:pt idx="3702">
                  <c:v>7.43</c:v>
                </c:pt>
                <c:pt idx="3703">
                  <c:v>7.37</c:v>
                </c:pt>
                <c:pt idx="3706">
                  <c:v>7.38</c:v>
                </c:pt>
                <c:pt idx="3707">
                  <c:v>7.36</c:v>
                </c:pt>
                <c:pt idx="3708">
                  <c:v>7.42</c:v>
                </c:pt>
                <c:pt idx="3709">
                  <c:v>7.47</c:v>
                </c:pt>
                <c:pt idx="3710">
                  <c:v>7.56</c:v>
                </c:pt>
                <c:pt idx="3713">
                  <c:v>7.72</c:v>
                </c:pt>
                <c:pt idx="3714">
                  <c:v>7.6</c:v>
                </c:pt>
                <c:pt idx="3715">
                  <c:v>7.76</c:v>
                </c:pt>
                <c:pt idx="3716">
                  <c:v>7.72</c:v>
                </c:pt>
                <c:pt idx="3717">
                  <c:v>7.64</c:v>
                </c:pt>
                <c:pt idx="3720">
                  <c:v>7.67</c:v>
                </c:pt>
                <c:pt idx="3721">
                  <c:v>7.65</c:v>
                </c:pt>
                <c:pt idx="3722">
                  <c:v>7.76</c:v>
                </c:pt>
                <c:pt idx="3723">
                  <c:v>7.86</c:v>
                </c:pt>
                <c:pt idx="3724">
                  <c:v>7.87</c:v>
                </c:pt>
                <c:pt idx="3727">
                  <c:v>8.0299999999999994</c:v>
                </c:pt>
                <c:pt idx="3728">
                  <c:v>8.08</c:v>
                </c:pt>
                <c:pt idx="3729">
                  <c:v>8.0299999999999994</c:v>
                </c:pt>
                <c:pt idx="3730">
                  <c:v>8</c:v>
                </c:pt>
                <c:pt idx="3731">
                  <c:v>7.89</c:v>
                </c:pt>
                <c:pt idx="3734">
                  <c:v>8.0299999999999994</c:v>
                </c:pt>
                <c:pt idx="3735">
                  <c:v>8.0299999999999994</c:v>
                </c:pt>
                <c:pt idx="3736">
                  <c:v>7.95</c:v>
                </c:pt>
                <c:pt idx="3737">
                  <c:v>7.98</c:v>
                </c:pt>
                <c:pt idx="3738">
                  <c:v>8.11</c:v>
                </c:pt>
                <c:pt idx="3742">
                  <c:v>8.14</c:v>
                </c:pt>
                <c:pt idx="3743">
                  <c:v>8.09</c:v>
                </c:pt>
                <c:pt idx="3744">
                  <c:v>8.11</c:v>
                </c:pt>
                <c:pt idx="3745">
                  <c:v>7.97</c:v>
                </c:pt>
                <c:pt idx="3748">
                  <c:v>7.83</c:v>
                </c:pt>
                <c:pt idx="3749">
                  <c:v>7.78</c:v>
                </c:pt>
                <c:pt idx="3750">
                  <c:v>7.74</c:v>
                </c:pt>
                <c:pt idx="3751">
                  <c:v>7.72</c:v>
                </c:pt>
                <c:pt idx="3752">
                  <c:v>7.7</c:v>
                </c:pt>
                <c:pt idx="3755">
                  <c:v>7.66</c:v>
                </c:pt>
                <c:pt idx="3756">
                  <c:v>7.55</c:v>
                </c:pt>
                <c:pt idx="3757">
                  <c:v>7.54</c:v>
                </c:pt>
                <c:pt idx="3758">
                  <c:v>7.52</c:v>
                </c:pt>
                <c:pt idx="3759">
                  <c:v>7.59</c:v>
                </c:pt>
                <c:pt idx="3762">
                  <c:v>7.63</c:v>
                </c:pt>
                <c:pt idx="3763">
                  <c:v>7.67</c:v>
                </c:pt>
                <c:pt idx="3764">
                  <c:v>7.62</c:v>
                </c:pt>
                <c:pt idx="3765">
                  <c:v>7.59</c:v>
                </c:pt>
                <c:pt idx="3769">
                  <c:v>7.7</c:v>
                </c:pt>
                <c:pt idx="3770">
                  <c:v>7.7</c:v>
                </c:pt>
                <c:pt idx="3771">
                  <c:v>7.63</c:v>
                </c:pt>
                <c:pt idx="3773">
                  <c:v>7.55</c:v>
                </c:pt>
                <c:pt idx="3776">
                  <c:v>7.53</c:v>
                </c:pt>
                <c:pt idx="3777">
                  <c:v>7.45</c:v>
                </c:pt>
                <c:pt idx="3778">
                  <c:v>7.41</c:v>
                </c:pt>
                <c:pt idx="3779">
                  <c:v>7.43</c:v>
                </c:pt>
                <c:pt idx="3780">
                  <c:v>7.34</c:v>
                </c:pt>
                <c:pt idx="3783">
                  <c:v>7.36</c:v>
                </c:pt>
                <c:pt idx="3784">
                  <c:v>7.3</c:v>
                </c:pt>
                <c:pt idx="3785">
                  <c:v>7.25</c:v>
                </c:pt>
                <c:pt idx="3786">
                  <c:v>7.23</c:v>
                </c:pt>
                <c:pt idx="3787">
                  <c:v>7.2</c:v>
                </c:pt>
                <c:pt idx="3790">
                  <c:v>7.18</c:v>
                </c:pt>
                <c:pt idx="3791">
                  <c:v>7.17</c:v>
                </c:pt>
                <c:pt idx="3792">
                  <c:v>7.13</c:v>
                </c:pt>
                <c:pt idx="3793">
                  <c:v>7.24</c:v>
                </c:pt>
                <c:pt idx="3794">
                  <c:v>7.28</c:v>
                </c:pt>
                <c:pt idx="3797">
                  <c:v>7.35</c:v>
                </c:pt>
                <c:pt idx="3798">
                  <c:v>7.32</c:v>
                </c:pt>
                <c:pt idx="3799">
                  <c:v>7.26</c:v>
                </c:pt>
                <c:pt idx="3800">
                  <c:v>7.35</c:v>
                </c:pt>
                <c:pt idx="3801">
                  <c:v>7.39</c:v>
                </c:pt>
                <c:pt idx="3804">
                  <c:v>7.34</c:v>
                </c:pt>
                <c:pt idx="3805">
                  <c:v>7.19</c:v>
                </c:pt>
                <c:pt idx="3806">
                  <c:v>7.17</c:v>
                </c:pt>
                <c:pt idx="3807">
                  <c:v>7.19</c:v>
                </c:pt>
                <c:pt idx="3808">
                  <c:v>7.2</c:v>
                </c:pt>
                <c:pt idx="3811">
                  <c:v>7.26</c:v>
                </c:pt>
                <c:pt idx="3812">
                  <c:v>7.31</c:v>
                </c:pt>
                <c:pt idx="3813">
                  <c:v>7.19</c:v>
                </c:pt>
                <c:pt idx="3814">
                  <c:v>7.11</c:v>
                </c:pt>
                <c:pt idx="3815">
                  <c:v>7.11</c:v>
                </c:pt>
                <c:pt idx="3818">
                  <c:v>7.07</c:v>
                </c:pt>
                <c:pt idx="3819">
                  <c:v>7.03</c:v>
                </c:pt>
                <c:pt idx="3820">
                  <c:v>7.02</c:v>
                </c:pt>
                <c:pt idx="3821">
                  <c:v>6.95</c:v>
                </c:pt>
                <c:pt idx="3822">
                  <c:v>6.98</c:v>
                </c:pt>
                <c:pt idx="3825">
                  <c:v>6.96</c:v>
                </c:pt>
                <c:pt idx="3826">
                  <c:v>6.92</c:v>
                </c:pt>
                <c:pt idx="3827">
                  <c:v>6.86</c:v>
                </c:pt>
                <c:pt idx="3828">
                  <c:v>6.82</c:v>
                </c:pt>
                <c:pt idx="3829">
                  <c:v>6.88</c:v>
                </c:pt>
                <c:pt idx="3832">
                  <c:v>6.84</c:v>
                </c:pt>
                <c:pt idx="3833">
                  <c:v>6.84</c:v>
                </c:pt>
                <c:pt idx="3834">
                  <c:v>6.74</c:v>
                </c:pt>
                <c:pt idx="3835">
                  <c:v>6.69</c:v>
                </c:pt>
                <c:pt idx="3836">
                  <c:v>6.62</c:v>
                </c:pt>
                <c:pt idx="3839">
                  <c:v>6.6</c:v>
                </c:pt>
                <c:pt idx="3840">
                  <c:v>6.53</c:v>
                </c:pt>
                <c:pt idx="3841">
                  <c:v>6.46</c:v>
                </c:pt>
                <c:pt idx="3842">
                  <c:v>6.51</c:v>
                </c:pt>
                <c:pt idx="3843">
                  <c:v>6.49</c:v>
                </c:pt>
                <c:pt idx="3846">
                  <c:v>6.45</c:v>
                </c:pt>
                <c:pt idx="3847">
                  <c:v>6.55</c:v>
                </c:pt>
                <c:pt idx="3848">
                  <c:v>6.56</c:v>
                </c:pt>
                <c:pt idx="3849">
                  <c:v>6.49</c:v>
                </c:pt>
                <c:pt idx="3850">
                  <c:v>6.5</c:v>
                </c:pt>
                <c:pt idx="3853">
                  <c:v>6.55</c:v>
                </c:pt>
                <c:pt idx="3854">
                  <c:v>6.43</c:v>
                </c:pt>
                <c:pt idx="3855">
                  <c:v>6.31</c:v>
                </c:pt>
                <c:pt idx="3856">
                  <c:v>6.34</c:v>
                </c:pt>
                <c:pt idx="3857">
                  <c:v>6.43</c:v>
                </c:pt>
                <c:pt idx="3860">
                  <c:v>6.46</c:v>
                </c:pt>
                <c:pt idx="3861">
                  <c:v>6.51</c:v>
                </c:pt>
                <c:pt idx="3862">
                  <c:v>6.44</c:v>
                </c:pt>
                <c:pt idx="3863">
                  <c:v>6.43</c:v>
                </c:pt>
                <c:pt idx="3864">
                  <c:v>6.52</c:v>
                </c:pt>
                <c:pt idx="3867">
                  <c:v>6.67</c:v>
                </c:pt>
                <c:pt idx="3868">
                  <c:v>6.69</c:v>
                </c:pt>
                <c:pt idx="3869">
                  <c:v>6.73</c:v>
                </c:pt>
                <c:pt idx="3870">
                  <c:v>6.65</c:v>
                </c:pt>
                <c:pt idx="3871">
                  <c:v>6.69</c:v>
                </c:pt>
                <c:pt idx="3874">
                  <c:v>6.66</c:v>
                </c:pt>
                <c:pt idx="3875">
                  <c:v>6.61</c:v>
                </c:pt>
                <c:pt idx="3876">
                  <c:v>6.67</c:v>
                </c:pt>
                <c:pt idx="3877">
                  <c:v>6.68</c:v>
                </c:pt>
                <c:pt idx="3881">
                  <c:v>6.7</c:v>
                </c:pt>
                <c:pt idx="3882">
                  <c:v>6.64</c:v>
                </c:pt>
                <c:pt idx="3883">
                  <c:v>6.58</c:v>
                </c:pt>
                <c:pt idx="3884">
                  <c:v>6.56</c:v>
                </c:pt>
                <c:pt idx="3885">
                  <c:v>6.63</c:v>
                </c:pt>
                <c:pt idx="3888">
                  <c:v>6.67</c:v>
                </c:pt>
                <c:pt idx="3889">
                  <c:v>6.69</c:v>
                </c:pt>
                <c:pt idx="3890">
                  <c:v>6.7</c:v>
                </c:pt>
                <c:pt idx="3891">
                  <c:v>6.73</c:v>
                </c:pt>
                <c:pt idx="3892">
                  <c:v>6.68</c:v>
                </c:pt>
                <c:pt idx="3895">
                  <c:v>6.65</c:v>
                </c:pt>
                <c:pt idx="3896">
                  <c:v>6.58</c:v>
                </c:pt>
                <c:pt idx="3897">
                  <c:v>6.52</c:v>
                </c:pt>
                <c:pt idx="3898">
                  <c:v>6.54</c:v>
                </c:pt>
                <c:pt idx="3899">
                  <c:v>6.48</c:v>
                </c:pt>
                <c:pt idx="3902">
                  <c:v>6.46</c:v>
                </c:pt>
                <c:pt idx="3903">
                  <c:v>6.47</c:v>
                </c:pt>
                <c:pt idx="3904">
                  <c:v>6.5</c:v>
                </c:pt>
                <c:pt idx="3905">
                  <c:v>6.49</c:v>
                </c:pt>
                <c:pt idx="3906">
                  <c:v>6.49</c:v>
                </c:pt>
                <c:pt idx="3909">
                  <c:v>6.37</c:v>
                </c:pt>
                <c:pt idx="3910">
                  <c:v>6.34</c:v>
                </c:pt>
                <c:pt idx="3911">
                  <c:v>6.32</c:v>
                </c:pt>
                <c:pt idx="3912">
                  <c:v>6.29</c:v>
                </c:pt>
                <c:pt idx="3913">
                  <c:v>6.24</c:v>
                </c:pt>
                <c:pt idx="3916">
                  <c:v>6.14</c:v>
                </c:pt>
                <c:pt idx="3917">
                  <c:v>6.16</c:v>
                </c:pt>
                <c:pt idx="3918">
                  <c:v>6.16</c:v>
                </c:pt>
                <c:pt idx="3919">
                  <c:v>6.12</c:v>
                </c:pt>
                <c:pt idx="3920">
                  <c:v>6.13</c:v>
                </c:pt>
                <c:pt idx="3923">
                  <c:v>6.2</c:v>
                </c:pt>
                <c:pt idx="3924">
                  <c:v>6.19</c:v>
                </c:pt>
                <c:pt idx="3925">
                  <c:v>6.24</c:v>
                </c:pt>
                <c:pt idx="3926">
                  <c:v>6.22</c:v>
                </c:pt>
                <c:pt idx="3927">
                  <c:v>6.15</c:v>
                </c:pt>
                <c:pt idx="3930">
                  <c:v>6.09</c:v>
                </c:pt>
                <c:pt idx="3931">
                  <c:v>6.18</c:v>
                </c:pt>
                <c:pt idx="3932">
                  <c:v>6.08</c:v>
                </c:pt>
                <c:pt idx="3933">
                  <c:v>6.21</c:v>
                </c:pt>
                <c:pt idx="3934">
                  <c:v>6.33</c:v>
                </c:pt>
                <c:pt idx="3937">
                  <c:v>6.21</c:v>
                </c:pt>
                <c:pt idx="3938">
                  <c:v>6.11</c:v>
                </c:pt>
                <c:pt idx="3939">
                  <c:v>6.11</c:v>
                </c:pt>
                <c:pt idx="3940">
                  <c:v>6.15</c:v>
                </c:pt>
                <c:pt idx="3941">
                  <c:v>6.21</c:v>
                </c:pt>
                <c:pt idx="3944">
                  <c:v>6.2</c:v>
                </c:pt>
                <c:pt idx="3945">
                  <c:v>6.21</c:v>
                </c:pt>
                <c:pt idx="3946">
                  <c:v>6.2</c:v>
                </c:pt>
                <c:pt idx="3947">
                  <c:v>6.21</c:v>
                </c:pt>
                <c:pt idx="3948">
                  <c:v>6.23</c:v>
                </c:pt>
                <c:pt idx="3951">
                  <c:v>6.21</c:v>
                </c:pt>
                <c:pt idx="3952">
                  <c:v>6.25</c:v>
                </c:pt>
                <c:pt idx="3953">
                  <c:v>6.25</c:v>
                </c:pt>
                <c:pt idx="3954">
                  <c:v>6.25</c:v>
                </c:pt>
                <c:pt idx="3955">
                  <c:v>6.25</c:v>
                </c:pt>
                <c:pt idx="3958">
                  <c:v>6.24</c:v>
                </c:pt>
                <c:pt idx="3959">
                  <c:v>6.23</c:v>
                </c:pt>
                <c:pt idx="3960">
                  <c:v>6.23</c:v>
                </c:pt>
                <c:pt idx="3961">
                  <c:v>6.25</c:v>
                </c:pt>
                <c:pt idx="3962">
                  <c:v>6.25</c:v>
                </c:pt>
                <c:pt idx="3965">
                  <c:v>6.25</c:v>
                </c:pt>
                <c:pt idx="3966">
                  <c:v>6.25</c:v>
                </c:pt>
                <c:pt idx="3967">
                  <c:v>6.25</c:v>
                </c:pt>
                <c:pt idx="3968">
                  <c:v>6.26</c:v>
                </c:pt>
                <c:pt idx="3969">
                  <c:v>6.18</c:v>
                </c:pt>
                <c:pt idx="3972">
                  <c:v>6.14</c:v>
                </c:pt>
                <c:pt idx="3973">
                  <c:v>6.11</c:v>
                </c:pt>
                <c:pt idx="3974">
                  <c:v>6.08</c:v>
                </c:pt>
                <c:pt idx="3975">
                  <c:v>6.02</c:v>
                </c:pt>
                <c:pt idx="3976">
                  <c:v>6.01</c:v>
                </c:pt>
                <c:pt idx="3979">
                  <c:v>6.01</c:v>
                </c:pt>
                <c:pt idx="3980">
                  <c:v>6.01</c:v>
                </c:pt>
                <c:pt idx="3981">
                  <c:v>5.97</c:v>
                </c:pt>
                <c:pt idx="3982">
                  <c:v>5.98</c:v>
                </c:pt>
                <c:pt idx="3983">
                  <c:v>5.96</c:v>
                </c:pt>
                <c:pt idx="3986">
                  <c:v>5.93</c:v>
                </c:pt>
                <c:pt idx="3987">
                  <c:v>5.88</c:v>
                </c:pt>
                <c:pt idx="3988">
                  <c:v>5.87</c:v>
                </c:pt>
                <c:pt idx="3989">
                  <c:v>5.85</c:v>
                </c:pt>
                <c:pt idx="3990">
                  <c:v>5.85</c:v>
                </c:pt>
                <c:pt idx="3994">
                  <c:v>5.85</c:v>
                </c:pt>
                <c:pt idx="3995">
                  <c:v>5.85</c:v>
                </c:pt>
                <c:pt idx="3996">
                  <c:v>5.81</c:v>
                </c:pt>
                <c:pt idx="3997">
                  <c:v>5.75</c:v>
                </c:pt>
                <c:pt idx="4000">
                  <c:v>5.72</c:v>
                </c:pt>
                <c:pt idx="4001">
                  <c:v>5.73</c:v>
                </c:pt>
                <c:pt idx="4002">
                  <c:v>5.74</c:v>
                </c:pt>
                <c:pt idx="4003">
                  <c:v>5.7</c:v>
                </c:pt>
                <c:pt idx="4004">
                  <c:v>5.65</c:v>
                </c:pt>
                <c:pt idx="4007">
                  <c:v>5.59</c:v>
                </c:pt>
                <c:pt idx="4008">
                  <c:v>5.55</c:v>
                </c:pt>
                <c:pt idx="4014">
                  <c:v>5.52</c:v>
                </c:pt>
                <c:pt idx="4015">
                  <c:v>5.59</c:v>
                </c:pt>
                <c:pt idx="4016">
                  <c:v>5.59</c:v>
                </c:pt>
                <c:pt idx="4018">
                  <c:v>5.6</c:v>
                </c:pt>
                <c:pt idx="4021">
                  <c:v>5.52</c:v>
                </c:pt>
                <c:pt idx="4023">
                  <c:v>5.46</c:v>
                </c:pt>
                <c:pt idx="4024">
                  <c:v>5.45</c:v>
                </c:pt>
                <c:pt idx="4025">
                  <c:v>5.4</c:v>
                </c:pt>
                <c:pt idx="4028">
                  <c:v>5.34</c:v>
                </c:pt>
                <c:pt idx="4029">
                  <c:v>5.37</c:v>
                </c:pt>
                <c:pt idx="4030">
                  <c:v>5.39</c:v>
                </c:pt>
                <c:pt idx="4031">
                  <c:v>5.38</c:v>
                </c:pt>
                <c:pt idx="4032">
                  <c:v>5.41</c:v>
                </c:pt>
                <c:pt idx="4035">
                  <c:v>5.4</c:v>
                </c:pt>
                <c:pt idx="4036">
                  <c:v>5.38</c:v>
                </c:pt>
                <c:pt idx="4037">
                  <c:v>5.39</c:v>
                </c:pt>
                <c:pt idx="4038">
                  <c:v>5.44</c:v>
                </c:pt>
                <c:pt idx="4039">
                  <c:v>5.47</c:v>
                </c:pt>
                <c:pt idx="4042">
                  <c:v>5.48</c:v>
                </c:pt>
                <c:pt idx="4043">
                  <c:v>5.44</c:v>
                </c:pt>
                <c:pt idx="4044">
                  <c:v>5.45</c:v>
                </c:pt>
                <c:pt idx="4045">
                  <c:v>5.49</c:v>
                </c:pt>
                <c:pt idx="4046">
                  <c:v>5.43</c:v>
                </c:pt>
                <c:pt idx="4049">
                  <c:v>5.44</c:v>
                </c:pt>
                <c:pt idx="4050">
                  <c:v>5.46</c:v>
                </c:pt>
                <c:pt idx="4051">
                  <c:v>5.46</c:v>
                </c:pt>
                <c:pt idx="4052">
                  <c:v>5.46</c:v>
                </c:pt>
                <c:pt idx="4053">
                  <c:v>5.46</c:v>
                </c:pt>
                <c:pt idx="4056">
                  <c:v>5.45</c:v>
                </c:pt>
                <c:pt idx="4057">
                  <c:v>5.44</c:v>
                </c:pt>
                <c:pt idx="4058">
                  <c:v>5.37</c:v>
                </c:pt>
                <c:pt idx="4059">
                  <c:v>5.36</c:v>
                </c:pt>
                <c:pt idx="4060">
                  <c:v>5.35</c:v>
                </c:pt>
                <c:pt idx="4063">
                  <c:v>5.36</c:v>
                </c:pt>
                <c:pt idx="4064">
                  <c:v>5.32</c:v>
                </c:pt>
                <c:pt idx="4065">
                  <c:v>5.29</c:v>
                </c:pt>
                <c:pt idx="4066">
                  <c:v>5.32</c:v>
                </c:pt>
                <c:pt idx="4067">
                  <c:v>5.35</c:v>
                </c:pt>
                <c:pt idx="4070">
                  <c:v>5.3</c:v>
                </c:pt>
                <c:pt idx="4071">
                  <c:v>5.33</c:v>
                </c:pt>
                <c:pt idx="4072">
                  <c:v>5.35</c:v>
                </c:pt>
                <c:pt idx="4073">
                  <c:v>5.32</c:v>
                </c:pt>
                <c:pt idx="4074">
                  <c:v>5.32</c:v>
                </c:pt>
                <c:pt idx="4077">
                  <c:v>5.3</c:v>
                </c:pt>
                <c:pt idx="4078">
                  <c:v>5.28</c:v>
                </c:pt>
                <c:pt idx="4079">
                  <c:v>5.33</c:v>
                </c:pt>
                <c:pt idx="4080">
                  <c:v>5.33</c:v>
                </c:pt>
                <c:pt idx="4081">
                  <c:v>5.31</c:v>
                </c:pt>
                <c:pt idx="4084">
                  <c:v>5.28</c:v>
                </c:pt>
                <c:pt idx="4085">
                  <c:v>5.23</c:v>
                </c:pt>
                <c:pt idx="4086">
                  <c:v>5.21</c:v>
                </c:pt>
                <c:pt idx="4087">
                  <c:v>5.19</c:v>
                </c:pt>
                <c:pt idx="4088">
                  <c:v>5.17</c:v>
                </c:pt>
                <c:pt idx="4091">
                  <c:v>5.17</c:v>
                </c:pt>
                <c:pt idx="4092">
                  <c:v>5.16</c:v>
                </c:pt>
                <c:pt idx="4093">
                  <c:v>5.18</c:v>
                </c:pt>
                <c:pt idx="4094">
                  <c:v>5.15</c:v>
                </c:pt>
                <c:pt idx="4095">
                  <c:v>5.14</c:v>
                </c:pt>
                <c:pt idx="4098">
                  <c:v>5.13</c:v>
                </c:pt>
                <c:pt idx="4099">
                  <c:v>5.13</c:v>
                </c:pt>
                <c:pt idx="4100">
                  <c:v>5.0999999999999996</c:v>
                </c:pt>
                <c:pt idx="4101">
                  <c:v>5.1100000000000003</c:v>
                </c:pt>
                <c:pt idx="4102">
                  <c:v>5.12</c:v>
                </c:pt>
                <c:pt idx="4105">
                  <c:v>5.16</c:v>
                </c:pt>
                <c:pt idx="4106">
                  <c:v>5.19</c:v>
                </c:pt>
                <c:pt idx="4107">
                  <c:v>5.18</c:v>
                </c:pt>
                <c:pt idx="4108">
                  <c:v>5.15</c:v>
                </c:pt>
                <c:pt idx="4109">
                  <c:v>5.0999999999999996</c:v>
                </c:pt>
                <c:pt idx="4112">
                  <c:v>5.08</c:v>
                </c:pt>
                <c:pt idx="4113">
                  <c:v>5.09</c:v>
                </c:pt>
                <c:pt idx="4114">
                  <c:v>5.09</c:v>
                </c:pt>
                <c:pt idx="4115">
                  <c:v>5.09</c:v>
                </c:pt>
                <c:pt idx="4116">
                  <c:v>5.09</c:v>
                </c:pt>
                <c:pt idx="4120">
                  <c:v>5.1100000000000003</c:v>
                </c:pt>
                <c:pt idx="4121">
                  <c:v>5.0999999999999996</c:v>
                </c:pt>
                <c:pt idx="4122">
                  <c:v>5.0999999999999996</c:v>
                </c:pt>
                <c:pt idx="4123">
                  <c:v>5.09</c:v>
                </c:pt>
                <c:pt idx="4126">
                  <c:v>5.1100000000000003</c:v>
                </c:pt>
                <c:pt idx="4127">
                  <c:v>5.14</c:v>
                </c:pt>
                <c:pt idx="4128">
                  <c:v>5.16</c:v>
                </c:pt>
                <c:pt idx="4129">
                  <c:v>5.18</c:v>
                </c:pt>
                <c:pt idx="4130">
                  <c:v>5.17</c:v>
                </c:pt>
                <c:pt idx="4133">
                  <c:v>5.23</c:v>
                </c:pt>
                <c:pt idx="4134">
                  <c:v>5.27</c:v>
                </c:pt>
                <c:pt idx="4135">
                  <c:v>5.28</c:v>
                </c:pt>
                <c:pt idx="4136">
                  <c:v>5.28</c:v>
                </c:pt>
                <c:pt idx="4140">
                  <c:v>5.2</c:v>
                </c:pt>
                <c:pt idx="4141">
                  <c:v>5.2</c:v>
                </c:pt>
                <c:pt idx="4142">
                  <c:v>5.22</c:v>
                </c:pt>
                <c:pt idx="4143">
                  <c:v>5.21</c:v>
                </c:pt>
                <c:pt idx="4144">
                  <c:v>5.22</c:v>
                </c:pt>
                <c:pt idx="4147">
                  <c:v>5.23</c:v>
                </c:pt>
                <c:pt idx="4148">
                  <c:v>5.26</c:v>
                </c:pt>
                <c:pt idx="4149">
                  <c:v>5.23</c:v>
                </c:pt>
                <c:pt idx="4150">
                  <c:v>5.23</c:v>
                </c:pt>
                <c:pt idx="4151">
                  <c:v>5.26</c:v>
                </c:pt>
                <c:pt idx="4154">
                  <c:v>5.26</c:v>
                </c:pt>
                <c:pt idx="4155">
                  <c:v>5.24</c:v>
                </c:pt>
                <c:pt idx="4156">
                  <c:v>5.2</c:v>
                </c:pt>
                <c:pt idx="4157">
                  <c:v>5.18</c:v>
                </c:pt>
                <c:pt idx="4158">
                  <c:v>5.18</c:v>
                </c:pt>
                <c:pt idx="4161">
                  <c:v>5.18</c:v>
                </c:pt>
                <c:pt idx="4162">
                  <c:v>5.16</c:v>
                </c:pt>
                <c:pt idx="4163">
                  <c:v>5.16</c:v>
                </c:pt>
                <c:pt idx="4164">
                  <c:v>5.18</c:v>
                </c:pt>
                <c:pt idx="4165">
                  <c:v>5.16</c:v>
                </c:pt>
                <c:pt idx="4168">
                  <c:v>5.1100000000000003</c:v>
                </c:pt>
                <c:pt idx="4169">
                  <c:v>5.13</c:v>
                </c:pt>
                <c:pt idx="4170">
                  <c:v>5.12</c:v>
                </c:pt>
                <c:pt idx="4171">
                  <c:v>5.13</c:v>
                </c:pt>
                <c:pt idx="4172">
                  <c:v>5.13</c:v>
                </c:pt>
                <c:pt idx="4175">
                  <c:v>5.1100000000000003</c:v>
                </c:pt>
                <c:pt idx="4176">
                  <c:v>5.13</c:v>
                </c:pt>
                <c:pt idx="4177">
                  <c:v>5.0999999999999996</c:v>
                </c:pt>
                <c:pt idx="4178">
                  <c:v>5.05</c:v>
                </c:pt>
                <c:pt idx="4179">
                  <c:v>5.03</c:v>
                </c:pt>
                <c:pt idx="4182">
                  <c:v>5.0199999999999996</c:v>
                </c:pt>
                <c:pt idx="4183">
                  <c:v>5.04</c:v>
                </c:pt>
                <c:pt idx="4184">
                  <c:v>5.0599999999999996</c:v>
                </c:pt>
                <c:pt idx="4185">
                  <c:v>5.07</c:v>
                </c:pt>
                <c:pt idx="4186">
                  <c:v>5.08</c:v>
                </c:pt>
                <c:pt idx="4189">
                  <c:v>5.0599999999999996</c:v>
                </c:pt>
                <c:pt idx="4190">
                  <c:v>5.07</c:v>
                </c:pt>
                <c:pt idx="4191">
                  <c:v>5.0599999999999996</c:v>
                </c:pt>
                <c:pt idx="4192">
                  <c:v>5.0599999999999996</c:v>
                </c:pt>
                <c:pt idx="4193">
                  <c:v>5.0599999999999996</c:v>
                </c:pt>
                <c:pt idx="4196">
                  <c:v>5.0599999999999996</c:v>
                </c:pt>
                <c:pt idx="4197">
                  <c:v>5.08</c:v>
                </c:pt>
                <c:pt idx="4198">
                  <c:v>5.07</c:v>
                </c:pt>
                <c:pt idx="4199">
                  <c:v>5.03</c:v>
                </c:pt>
                <c:pt idx="4200">
                  <c:v>5.0199999999999996</c:v>
                </c:pt>
                <c:pt idx="4203">
                  <c:v>4.9800000000000004</c:v>
                </c:pt>
                <c:pt idx="4204">
                  <c:v>4.9800000000000004</c:v>
                </c:pt>
                <c:pt idx="4205">
                  <c:v>4.9800000000000004</c:v>
                </c:pt>
                <c:pt idx="4206">
                  <c:v>4.9800000000000004</c:v>
                </c:pt>
                <c:pt idx="4207">
                  <c:v>4.96</c:v>
                </c:pt>
                <c:pt idx="4210">
                  <c:v>4.97</c:v>
                </c:pt>
                <c:pt idx="4211">
                  <c:v>4.97</c:v>
                </c:pt>
                <c:pt idx="4212">
                  <c:v>4.99</c:v>
                </c:pt>
                <c:pt idx="4213">
                  <c:v>4.99</c:v>
                </c:pt>
                <c:pt idx="4214">
                  <c:v>4.9800000000000004</c:v>
                </c:pt>
                <c:pt idx="4217">
                  <c:v>4.96</c:v>
                </c:pt>
                <c:pt idx="4218">
                  <c:v>4.9400000000000004</c:v>
                </c:pt>
                <c:pt idx="4219">
                  <c:v>4.93</c:v>
                </c:pt>
                <c:pt idx="4220">
                  <c:v>4.9400000000000004</c:v>
                </c:pt>
                <c:pt idx="4221">
                  <c:v>4.9400000000000004</c:v>
                </c:pt>
                <c:pt idx="4224">
                  <c:v>4.93</c:v>
                </c:pt>
                <c:pt idx="4225">
                  <c:v>4.9400000000000004</c:v>
                </c:pt>
                <c:pt idx="4226">
                  <c:v>4.9400000000000004</c:v>
                </c:pt>
                <c:pt idx="4227">
                  <c:v>4.95</c:v>
                </c:pt>
                <c:pt idx="4228">
                  <c:v>4.93</c:v>
                </c:pt>
                <c:pt idx="4231">
                  <c:v>4.92</c:v>
                </c:pt>
                <c:pt idx="4232">
                  <c:v>4.91</c:v>
                </c:pt>
                <c:pt idx="4233">
                  <c:v>4.8899999999999997</c:v>
                </c:pt>
                <c:pt idx="4234">
                  <c:v>4.88</c:v>
                </c:pt>
                <c:pt idx="4235">
                  <c:v>4.8499999999999996</c:v>
                </c:pt>
                <c:pt idx="4238">
                  <c:v>4.83</c:v>
                </c:pt>
                <c:pt idx="4239">
                  <c:v>4.78</c:v>
                </c:pt>
                <c:pt idx="4240">
                  <c:v>4.78</c:v>
                </c:pt>
                <c:pt idx="4241">
                  <c:v>4.79</c:v>
                </c:pt>
                <c:pt idx="4242">
                  <c:v>4.82</c:v>
                </c:pt>
                <c:pt idx="4245">
                  <c:v>4.78</c:v>
                </c:pt>
                <c:pt idx="4246">
                  <c:v>4.79</c:v>
                </c:pt>
                <c:pt idx="4247">
                  <c:v>4.79</c:v>
                </c:pt>
                <c:pt idx="4248">
                  <c:v>4.76</c:v>
                </c:pt>
                <c:pt idx="4249">
                  <c:v>4.6900000000000004</c:v>
                </c:pt>
                <c:pt idx="4252">
                  <c:v>4.71</c:v>
                </c:pt>
                <c:pt idx="4253">
                  <c:v>4.68</c:v>
                </c:pt>
                <c:pt idx="4254">
                  <c:v>4.72</c:v>
                </c:pt>
                <c:pt idx="4255">
                  <c:v>4.7</c:v>
                </c:pt>
                <c:pt idx="4256">
                  <c:v>4.74</c:v>
                </c:pt>
                <c:pt idx="4259">
                  <c:v>4.75</c:v>
                </c:pt>
                <c:pt idx="4260">
                  <c:v>4.74</c:v>
                </c:pt>
                <c:pt idx="4261">
                  <c:v>4.75</c:v>
                </c:pt>
                <c:pt idx="4262">
                  <c:v>4.6900000000000004</c:v>
                </c:pt>
                <c:pt idx="4263">
                  <c:v>4.7</c:v>
                </c:pt>
                <c:pt idx="4266">
                  <c:v>4.6900000000000004</c:v>
                </c:pt>
                <c:pt idx="4267">
                  <c:v>4.7</c:v>
                </c:pt>
                <c:pt idx="4268">
                  <c:v>4.6399999999999997</c:v>
                </c:pt>
                <c:pt idx="4269">
                  <c:v>4.54</c:v>
                </c:pt>
                <c:pt idx="4270">
                  <c:v>4.47</c:v>
                </c:pt>
                <c:pt idx="4273">
                  <c:v>4.5</c:v>
                </c:pt>
                <c:pt idx="4274">
                  <c:v>4.47</c:v>
                </c:pt>
                <c:pt idx="4275">
                  <c:v>4.49</c:v>
                </c:pt>
                <c:pt idx="4276">
                  <c:v>4.4400000000000004</c:v>
                </c:pt>
                <c:pt idx="4277">
                  <c:v>4.43</c:v>
                </c:pt>
                <c:pt idx="4280">
                  <c:v>4.4000000000000004</c:v>
                </c:pt>
                <c:pt idx="4281">
                  <c:v>4.43</c:v>
                </c:pt>
                <c:pt idx="4282">
                  <c:v>4.43</c:v>
                </c:pt>
                <c:pt idx="4283">
                  <c:v>4.42</c:v>
                </c:pt>
                <c:pt idx="4284">
                  <c:v>4.41</c:v>
                </c:pt>
                <c:pt idx="4287">
                  <c:v>4.43</c:v>
                </c:pt>
                <c:pt idx="4288">
                  <c:v>4.4400000000000004</c:v>
                </c:pt>
                <c:pt idx="4289">
                  <c:v>4.3899999999999997</c:v>
                </c:pt>
                <c:pt idx="4290">
                  <c:v>4.3</c:v>
                </c:pt>
                <c:pt idx="4291">
                  <c:v>4.32</c:v>
                </c:pt>
                <c:pt idx="4294">
                  <c:v>4.3600000000000003</c:v>
                </c:pt>
                <c:pt idx="4295">
                  <c:v>4.3499999999999996</c:v>
                </c:pt>
                <c:pt idx="4296">
                  <c:v>4.3499999999999996</c:v>
                </c:pt>
                <c:pt idx="4297">
                  <c:v>4.4000000000000004</c:v>
                </c:pt>
                <c:pt idx="4298">
                  <c:v>4.71</c:v>
                </c:pt>
                <c:pt idx="4301">
                  <c:v>4.75</c:v>
                </c:pt>
                <c:pt idx="4302">
                  <c:v>4.68</c:v>
                </c:pt>
                <c:pt idx="4303">
                  <c:v>4.6100000000000003</c:v>
                </c:pt>
                <c:pt idx="4304">
                  <c:v>4.55</c:v>
                </c:pt>
                <c:pt idx="4305">
                  <c:v>4.49</c:v>
                </c:pt>
                <c:pt idx="4308">
                  <c:v>4.47</c:v>
                </c:pt>
                <c:pt idx="4309">
                  <c:v>4.4800000000000004</c:v>
                </c:pt>
                <c:pt idx="4310">
                  <c:v>4.51</c:v>
                </c:pt>
                <c:pt idx="4311">
                  <c:v>4.46</c:v>
                </c:pt>
                <c:pt idx="4312">
                  <c:v>4.46</c:v>
                </c:pt>
                <c:pt idx="4315">
                  <c:v>4.5199999999999996</c:v>
                </c:pt>
                <c:pt idx="4316">
                  <c:v>4.49</c:v>
                </c:pt>
                <c:pt idx="4317">
                  <c:v>4.46</c:v>
                </c:pt>
                <c:pt idx="4318">
                  <c:v>4.5</c:v>
                </c:pt>
                <c:pt idx="4319">
                  <c:v>4.49</c:v>
                </c:pt>
                <c:pt idx="4322">
                  <c:v>4.53</c:v>
                </c:pt>
                <c:pt idx="4323">
                  <c:v>4.51</c:v>
                </c:pt>
                <c:pt idx="4324">
                  <c:v>4.5199999999999996</c:v>
                </c:pt>
                <c:pt idx="4325">
                  <c:v>4.51</c:v>
                </c:pt>
                <c:pt idx="4326">
                  <c:v>4.51</c:v>
                </c:pt>
                <c:pt idx="4329">
                  <c:v>4.54</c:v>
                </c:pt>
                <c:pt idx="4330">
                  <c:v>4.49</c:v>
                </c:pt>
                <c:pt idx="4331">
                  <c:v>4.49</c:v>
                </c:pt>
                <c:pt idx="4332">
                  <c:v>4.46</c:v>
                </c:pt>
                <c:pt idx="4333">
                  <c:v>4.43</c:v>
                </c:pt>
                <c:pt idx="4336">
                  <c:v>4.4400000000000004</c:v>
                </c:pt>
                <c:pt idx="4337">
                  <c:v>4.43</c:v>
                </c:pt>
                <c:pt idx="4338">
                  <c:v>4.3899999999999997</c:v>
                </c:pt>
                <c:pt idx="4339">
                  <c:v>4.3099999999999996</c:v>
                </c:pt>
                <c:pt idx="4340">
                  <c:v>4.2699999999999996</c:v>
                </c:pt>
                <c:pt idx="4343">
                  <c:v>4.26</c:v>
                </c:pt>
                <c:pt idx="4344">
                  <c:v>4.2699999999999996</c:v>
                </c:pt>
                <c:pt idx="4345">
                  <c:v>4.2300000000000004</c:v>
                </c:pt>
                <c:pt idx="4346">
                  <c:v>4.2</c:v>
                </c:pt>
                <c:pt idx="4347">
                  <c:v>4.1399999999999997</c:v>
                </c:pt>
                <c:pt idx="4350">
                  <c:v>4.12</c:v>
                </c:pt>
                <c:pt idx="4351">
                  <c:v>4.0999999999999996</c:v>
                </c:pt>
                <c:pt idx="4352">
                  <c:v>4.1100000000000003</c:v>
                </c:pt>
                <c:pt idx="4353">
                  <c:v>4.09</c:v>
                </c:pt>
                <c:pt idx="4354">
                  <c:v>4.08</c:v>
                </c:pt>
                <c:pt idx="4357">
                  <c:v>4.05</c:v>
                </c:pt>
                <c:pt idx="4359">
                  <c:v>3.98</c:v>
                </c:pt>
                <c:pt idx="4360">
                  <c:v>3.93</c:v>
                </c:pt>
                <c:pt idx="4361">
                  <c:v>3.89</c:v>
                </c:pt>
                <c:pt idx="4364">
                  <c:v>3.95</c:v>
                </c:pt>
                <c:pt idx="4365">
                  <c:v>3.95</c:v>
                </c:pt>
                <c:pt idx="4366">
                  <c:v>3.97</c:v>
                </c:pt>
                <c:pt idx="4367">
                  <c:v>3.97</c:v>
                </c:pt>
                <c:pt idx="4368">
                  <c:v>3.93</c:v>
                </c:pt>
                <c:pt idx="4371">
                  <c:v>3.91</c:v>
                </c:pt>
                <c:pt idx="4372">
                  <c:v>3.97</c:v>
                </c:pt>
                <c:pt idx="4373">
                  <c:v>3.92</c:v>
                </c:pt>
                <c:pt idx="4378">
                  <c:v>4.03</c:v>
                </c:pt>
                <c:pt idx="4379">
                  <c:v>4.03</c:v>
                </c:pt>
                <c:pt idx="4380">
                  <c:v>4.05</c:v>
                </c:pt>
                <c:pt idx="4385">
                  <c:v>3.95</c:v>
                </c:pt>
                <c:pt idx="4386">
                  <c:v>3.94</c:v>
                </c:pt>
                <c:pt idx="4387">
                  <c:v>3.93</c:v>
                </c:pt>
                <c:pt idx="4388">
                  <c:v>3.92</c:v>
                </c:pt>
                <c:pt idx="4389">
                  <c:v>3.93</c:v>
                </c:pt>
                <c:pt idx="4392">
                  <c:v>3.96</c:v>
                </c:pt>
                <c:pt idx="4393">
                  <c:v>4</c:v>
                </c:pt>
                <c:pt idx="4394">
                  <c:v>3.92</c:v>
                </c:pt>
                <c:pt idx="4395">
                  <c:v>3.94</c:v>
                </c:pt>
                <c:pt idx="4396">
                  <c:v>3.94</c:v>
                </c:pt>
                <c:pt idx="4399">
                  <c:v>3.93</c:v>
                </c:pt>
                <c:pt idx="4400">
                  <c:v>3.9</c:v>
                </c:pt>
                <c:pt idx="4401">
                  <c:v>3.92</c:v>
                </c:pt>
                <c:pt idx="4402">
                  <c:v>3.91</c:v>
                </c:pt>
                <c:pt idx="4403">
                  <c:v>3.89</c:v>
                </c:pt>
                <c:pt idx="4406">
                  <c:v>3.89</c:v>
                </c:pt>
                <c:pt idx="4407">
                  <c:v>3.91</c:v>
                </c:pt>
                <c:pt idx="4408">
                  <c:v>3.91</c:v>
                </c:pt>
                <c:pt idx="4409">
                  <c:v>3.89</c:v>
                </c:pt>
                <c:pt idx="4410">
                  <c:v>3.88</c:v>
                </c:pt>
                <c:pt idx="4413">
                  <c:v>3.9</c:v>
                </c:pt>
                <c:pt idx="4414">
                  <c:v>3.93</c:v>
                </c:pt>
                <c:pt idx="4415">
                  <c:v>3.96</c:v>
                </c:pt>
                <c:pt idx="4416">
                  <c:v>3.99</c:v>
                </c:pt>
                <c:pt idx="4417">
                  <c:v>4</c:v>
                </c:pt>
                <c:pt idx="4420">
                  <c:v>4.05</c:v>
                </c:pt>
                <c:pt idx="4421">
                  <c:v>4.01</c:v>
                </c:pt>
                <c:pt idx="4422">
                  <c:v>3.98</c:v>
                </c:pt>
                <c:pt idx="4423">
                  <c:v>4</c:v>
                </c:pt>
                <c:pt idx="4424">
                  <c:v>4</c:v>
                </c:pt>
                <c:pt idx="4427">
                  <c:v>4.12</c:v>
                </c:pt>
                <c:pt idx="4428">
                  <c:v>4.1100000000000003</c:v>
                </c:pt>
                <c:pt idx="4429">
                  <c:v>4.13</c:v>
                </c:pt>
                <c:pt idx="4430">
                  <c:v>4.1100000000000003</c:v>
                </c:pt>
                <c:pt idx="4431">
                  <c:v>4.12</c:v>
                </c:pt>
                <c:pt idx="4434">
                  <c:v>4.12</c:v>
                </c:pt>
                <c:pt idx="4435">
                  <c:v>4.08</c:v>
                </c:pt>
                <c:pt idx="4436">
                  <c:v>4.09</c:v>
                </c:pt>
                <c:pt idx="4437">
                  <c:v>4.1500000000000004</c:v>
                </c:pt>
                <c:pt idx="4438">
                  <c:v>4.2300000000000004</c:v>
                </c:pt>
                <c:pt idx="4441">
                  <c:v>4.2699999999999996</c:v>
                </c:pt>
                <c:pt idx="4442">
                  <c:v>4.33</c:v>
                </c:pt>
                <c:pt idx="4443">
                  <c:v>4.32</c:v>
                </c:pt>
                <c:pt idx="4444">
                  <c:v>4.42</c:v>
                </c:pt>
                <c:pt idx="4445">
                  <c:v>4.3099999999999996</c:v>
                </c:pt>
                <c:pt idx="4448">
                  <c:v>4.29</c:v>
                </c:pt>
                <c:pt idx="4449">
                  <c:v>4.32</c:v>
                </c:pt>
                <c:pt idx="4450">
                  <c:v>4.3099999999999996</c:v>
                </c:pt>
                <c:pt idx="4451">
                  <c:v>4.3</c:v>
                </c:pt>
                <c:pt idx="4452">
                  <c:v>4.25</c:v>
                </c:pt>
                <c:pt idx="4455">
                  <c:v>4.2699999999999996</c:v>
                </c:pt>
                <c:pt idx="4456">
                  <c:v>4.25</c:v>
                </c:pt>
                <c:pt idx="4457">
                  <c:v>4.1900000000000004</c:v>
                </c:pt>
                <c:pt idx="4458">
                  <c:v>4.18</c:v>
                </c:pt>
                <c:pt idx="4459">
                  <c:v>4.1500000000000004</c:v>
                </c:pt>
                <c:pt idx="4462">
                  <c:v>4.22</c:v>
                </c:pt>
                <c:pt idx="4463">
                  <c:v>4.24</c:v>
                </c:pt>
                <c:pt idx="4464">
                  <c:v>4.2300000000000004</c:v>
                </c:pt>
                <c:pt idx="4465">
                  <c:v>4.22</c:v>
                </c:pt>
                <c:pt idx="4466">
                  <c:v>4.2699999999999996</c:v>
                </c:pt>
                <c:pt idx="4469">
                  <c:v>4.33</c:v>
                </c:pt>
                <c:pt idx="4470">
                  <c:v>4.33</c:v>
                </c:pt>
                <c:pt idx="4471">
                  <c:v>4.26</c:v>
                </c:pt>
                <c:pt idx="4472">
                  <c:v>4.2300000000000004</c:v>
                </c:pt>
                <c:pt idx="4473">
                  <c:v>4.24</c:v>
                </c:pt>
                <c:pt idx="4476">
                  <c:v>4.1900000000000004</c:v>
                </c:pt>
                <c:pt idx="4477">
                  <c:v>4.18</c:v>
                </c:pt>
                <c:pt idx="4478">
                  <c:v>4.1500000000000004</c:v>
                </c:pt>
                <c:pt idx="4479">
                  <c:v>4.1399999999999997</c:v>
                </c:pt>
                <c:pt idx="4480">
                  <c:v>4.08</c:v>
                </c:pt>
                <c:pt idx="4483">
                  <c:v>4.03</c:v>
                </c:pt>
                <c:pt idx="4484">
                  <c:v>4.05</c:v>
                </c:pt>
                <c:pt idx="4485">
                  <c:v>4.08</c:v>
                </c:pt>
                <c:pt idx="4486">
                  <c:v>4.07</c:v>
                </c:pt>
                <c:pt idx="4487">
                  <c:v>4.12</c:v>
                </c:pt>
                <c:pt idx="4490">
                  <c:v>4.1100000000000003</c:v>
                </c:pt>
                <c:pt idx="4491">
                  <c:v>4.07</c:v>
                </c:pt>
                <c:pt idx="4492">
                  <c:v>4.07</c:v>
                </c:pt>
                <c:pt idx="4493">
                  <c:v>4.08</c:v>
                </c:pt>
                <c:pt idx="4494">
                  <c:v>4.0599999999999996</c:v>
                </c:pt>
                <c:pt idx="4497">
                  <c:v>4.0999999999999996</c:v>
                </c:pt>
                <c:pt idx="4498">
                  <c:v>4.0999999999999996</c:v>
                </c:pt>
                <c:pt idx="4499">
                  <c:v>4.1100000000000003</c:v>
                </c:pt>
                <c:pt idx="4500">
                  <c:v>4.0999999999999996</c:v>
                </c:pt>
                <c:pt idx="4501">
                  <c:v>4.07</c:v>
                </c:pt>
                <c:pt idx="4504">
                  <c:v>4.1399999999999997</c:v>
                </c:pt>
                <c:pt idx="4505">
                  <c:v>4.13</c:v>
                </c:pt>
                <c:pt idx="4506">
                  <c:v>4.1900000000000004</c:v>
                </c:pt>
                <c:pt idx="4507">
                  <c:v>4.18</c:v>
                </c:pt>
                <c:pt idx="4508">
                  <c:v>4.21</c:v>
                </c:pt>
                <c:pt idx="4511">
                  <c:v>4.26</c:v>
                </c:pt>
                <c:pt idx="4512">
                  <c:v>4.26</c:v>
                </c:pt>
                <c:pt idx="4513">
                  <c:v>4.3</c:v>
                </c:pt>
                <c:pt idx="4514">
                  <c:v>4.26</c:v>
                </c:pt>
                <c:pt idx="4515">
                  <c:v>4.25</c:v>
                </c:pt>
                <c:pt idx="4518">
                  <c:v>4.37</c:v>
                </c:pt>
                <c:pt idx="4519">
                  <c:v>4.3499999999999996</c:v>
                </c:pt>
                <c:pt idx="4520">
                  <c:v>4.3499999999999996</c:v>
                </c:pt>
                <c:pt idx="4521">
                  <c:v>4.33</c:v>
                </c:pt>
                <c:pt idx="4522">
                  <c:v>4.3</c:v>
                </c:pt>
                <c:pt idx="4525">
                  <c:v>4.2699999999999996</c:v>
                </c:pt>
                <c:pt idx="4526">
                  <c:v>4.26</c:v>
                </c:pt>
                <c:pt idx="4527">
                  <c:v>4.3</c:v>
                </c:pt>
                <c:pt idx="4528">
                  <c:v>4.34</c:v>
                </c:pt>
                <c:pt idx="4529">
                  <c:v>4.3899999999999997</c:v>
                </c:pt>
                <c:pt idx="4532">
                  <c:v>4.42</c:v>
                </c:pt>
                <c:pt idx="4533">
                  <c:v>4.46</c:v>
                </c:pt>
                <c:pt idx="4534">
                  <c:v>4.51</c:v>
                </c:pt>
                <c:pt idx="4535">
                  <c:v>4.51</c:v>
                </c:pt>
                <c:pt idx="4536">
                  <c:v>4.55</c:v>
                </c:pt>
                <c:pt idx="4539">
                  <c:v>4.55</c:v>
                </c:pt>
                <c:pt idx="4540">
                  <c:v>4.51</c:v>
                </c:pt>
                <c:pt idx="4541">
                  <c:v>4.5199999999999996</c:v>
                </c:pt>
                <c:pt idx="4542">
                  <c:v>4.59</c:v>
                </c:pt>
                <c:pt idx="4543">
                  <c:v>4.6399999999999997</c:v>
                </c:pt>
                <c:pt idx="4546">
                  <c:v>4.6500000000000004</c:v>
                </c:pt>
                <c:pt idx="4547">
                  <c:v>4.5999999999999996</c:v>
                </c:pt>
                <c:pt idx="4548">
                  <c:v>4.55</c:v>
                </c:pt>
                <c:pt idx="4549">
                  <c:v>4.54</c:v>
                </c:pt>
                <c:pt idx="4550">
                  <c:v>4.49</c:v>
                </c:pt>
                <c:pt idx="4553">
                  <c:v>4.5</c:v>
                </c:pt>
                <c:pt idx="4554">
                  <c:v>4.62</c:v>
                </c:pt>
                <c:pt idx="4555">
                  <c:v>4.6900000000000004</c:v>
                </c:pt>
                <c:pt idx="4556">
                  <c:v>4.7300000000000004</c:v>
                </c:pt>
                <c:pt idx="4557">
                  <c:v>4.8600000000000003</c:v>
                </c:pt>
                <c:pt idx="4560">
                  <c:v>4.8600000000000003</c:v>
                </c:pt>
                <c:pt idx="4561">
                  <c:v>4.8099999999999996</c:v>
                </c:pt>
                <c:pt idx="4562">
                  <c:v>4.8099999999999996</c:v>
                </c:pt>
                <c:pt idx="4563">
                  <c:v>4.74</c:v>
                </c:pt>
                <c:pt idx="4564">
                  <c:v>4.87</c:v>
                </c:pt>
                <c:pt idx="4567">
                  <c:v>4.8600000000000003</c:v>
                </c:pt>
                <c:pt idx="4568">
                  <c:v>4.97</c:v>
                </c:pt>
                <c:pt idx="4569">
                  <c:v>4.99</c:v>
                </c:pt>
                <c:pt idx="4570">
                  <c:v>5.03</c:v>
                </c:pt>
                <c:pt idx="4571">
                  <c:v>4.96</c:v>
                </c:pt>
                <c:pt idx="4574">
                  <c:v>4.99</c:v>
                </c:pt>
                <c:pt idx="4575">
                  <c:v>4.87</c:v>
                </c:pt>
                <c:pt idx="4576">
                  <c:v>4.91</c:v>
                </c:pt>
                <c:pt idx="4577">
                  <c:v>4.9000000000000004</c:v>
                </c:pt>
                <c:pt idx="4578">
                  <c:v>5.01</c:v>
                </c:pt>
                <c:pt idx="4581">
                  <c:v>5.03</c:v>
                </c:pt>
                <c:pt idx="4582">
                  <c:v>4.96</c:v>
                </c:pt>
                <c:pt idx="4583">
                  <c:v>4.8600000000000003</c:v>
                </c:pt>
                <c:pt idx="4584">
                  <c:v>4.84</c:v>
                </c:pt>
                <c:pt idx="4585">
                  <c:v>4.93</c:v>
                </c:pt>
                <c:pt idx="4588">
                  <c:v>4.96</c:v>
                </c:pt>
                <c:pt idx="4589">
                  <c:v>4.95</c:v>
                </c:pt>
                <c:pt idx="4590">
                  <c:v>4.96</c:v>
                </c:pt>
                <c:pt idx="4591">
                  <c:v>4.99</c:v>
                </c:pt>
                <c:pt idx="4592">
                  <c:v>5.05</c:v>
                </c:pt>
                <c:pt idx="4595">
                  <c:v>5.16</c:v>
                </c:pt>
                <c:pt idx="4596">
                  <c:v>5.18</c:v>
                </c:pt>
                <c:pt idx="4597">
                  <c:v>5.13</c:v>
                </c:pt>
                <c:pt idx="4598">
                  <c:v>5.18</c:v>
                </c:pt>
                <c:pt idx="4599">
                  <c:v>5.24</c:v>
                </c:pt>
                <c:pt idx="4602">
                  <c:v>5.34</c:v>
                </c:pt>
                <c:pt idx="4603">
                  <c:v>5.3</c:v>
                </c:pt>
                <c:pt idx="4604">
                  <c:v>5.25</c:v>
                </c:pt>
                <c:pt idx="4605">
                  <c:v>5.18</c:v>
                </c:pt>
                <c:pt idx="4606">
                  <c:v>5.14</c:v>
                </c:pt>
                <c:pt idx="4609">
                  <c:v>5.16</c:v>
                </c:pt>
                <c:pt idx="4610">
                  <c:v>5.0999999999999996</c:v>
                </c:pt>
                <c:pt idx="4611">
                  <c:v>5.0599999999999996</c:v>
                </c:pt>
                <c:pt idx="4612">
                  <c:v>5.05</c:v>
                </c:pt>
                <c:pt idx="4613">
                  <c:v>5.07</c:v>
                </c:pt>
                <c:pt idx="4616">
                  <c:v>5.01</c:v>
                </c:pt>
                <c:pt idx="4617">
                  <c:v>5.07</c:v>
                </c:pt>
                <c:pt idx="4618">
                  <c:v>5.0199999999999996</c:v>
                </c:pt>
                <c:pt idx="4619">
                  <c:v>4.99</c:v>
                </c:pt>
                <c:pt idx="4620">
                  <c:v>5.0599999999999996</c:v>
                </c:pt>
                <c:pt idx="4623">
                  <c:v>5.1100000000000003</c:v>
                </c:pt>
                <c:pt idx="4624">
                  <c:v>5.14</c:v>
                </c:pt>
                <c:pt idx="4625">
                  <c:v>5.18</c:v>
                </c:pt>
                <c:pt idx="4626">
                  <c:v>5.23</c:v>
                </c:pt>
                <c:pt idx="4627">
                  <c:v>5.21</c:v>
                </c:pt>
                <c:pt idx="4630">
                  <c:v>5.17</c:v>
                </c:pt>
                <c:pt idx="4631">
                  <c:v>5.2</c:v>
                </c:pt>
                <c:pt idx="4632">
                  <c:v>5.28</c:v>
                </c:pt>
                <c:pt idx="4633">
                  <c:v>5.27</c:v>
                </c:pt>
                <c:pt idx="4634">
                  <c:v>5.3</c:v>
                </c:pt>
                <c:pt idx="4637">
                  <c:v>5.34</c:v>
                </c:pt>
                <c:pt idx="4638">
                  <c:v>5.34</c:v>
                </c:pt>
                <c:pt idx="4639">
                  <c:v>5.37</c:v>
                </c:pt>
                <c:pt idx="4640">
                  <c:v>5.36</c:v>
                </c:pt>
                <c:pt idx="4641">
                  <c:v>5.29</c:v>
                </c:pt>
                <c:pt idx="4644">
                  <c:v>5.26</c:v>
                </c:pt>
                <c:pt idx="4645">
                  <c:v>5.32</c:v>
                </c:pt>
                <c:pt idx="4646">
                  <c:v>5.32</c:v>
                </c:pt>
                <c:pt idx="4647">
                  <c:v>5.33</c:v>
                </c:pt>
                <c:pt idx="4648">
                  <c:v>5.24</c:v>
                </c:pt>
                <c:pt idx="4651">
                  <c:v>5.26</c:v>
                </c:pt>
                <c:pt idx="4652">
                  <c:v>5.29</c:v>
                </c:pt>
                <c:pt idx="4653">
                  <c:v>5.35</c:v>
                </c:pt>
                <c:pt idx="4654">
                  <c:v>5.33</c:v>
                </c:pt>
                <c:pt idx="4655">
                  <c:v>5.34</c:v>
                </c:pt>
                <c:pt idx="4658">
                  <c:v>5.41</c:v>
                </c:pt>
                <c:pt idx="4659">
                  <c:v>5.42</c:v>
                </c:pt>
                <c:pt idx="4660">
                  <c:v>5.44</c:v>
                </c:pt>
                <c:pt idx="4661">
                  <c:v>5.45</c:v>
                </c:pt>
                <c:pt idx="4662">
                  <c:v>5.43</c:v>
                </c:pt>
                <c:pt idx="4665">
                  <c:v>5.47</c:v>
                </c:pt>
                <c:pt idx="4666">
                  <c:v>5.5</c:v>
                </c:pt>
                <c:pt idx="4667">
                  <c:v>5.52</c:v>
                </c:pt>
                <c:pt idx="4668">
                  <c:v>5.58</c:v>
                </c:pt>
                <c:pt idx="4669">
                  <c:v>5.6</c:v>
                </c:pt>
                <c:pt idx="4672">
                  <c:v>5.59</c:v>
                </c:pt>
                <c:pt idx="4673">
                  <c:v>5.61</c:v>
                </c:pt>
                <c:pt idx="4674">
                  <c:v>5.65</c:v>
                </c:pt>
                <c:pt idx="4675">
                  <c:v>5.62</c:v>
                </c:pt>
                <c:pt idx="4676">
                  <c:v>5.6</c:v>
                </c:pt>
                <c:pt idx="4679">
                  <c:v>5.63</c:v>
                </c:pt>
                <c:pt idx="4680">
                  <c:v>5.67</c:v>
                </c:pt>
                <c:pt idx="4681">
                  <c:v>5.54</c:v>
                </c:pt>
                <c:pt idx="4682">
                  <c:v>5.48</c:v>
                </c:pt>
                <c:pt idx="4683">
                  <c:v>5.4</c:v>
                </c:pt>
                <c:pt idx="4686">
                  <c:v>5.37</c:v>
                </c:pt>
                <c:pt idx="4687">
                  <c:v>5.31</c:v>
                </c:pt>
                <c:pt idx="4688">
                  <c:v>5.3</c:v>
                </c:pt>
                <c:pt idx="4689">
                  <c:v>5.26</c:v>
                </c:pt>
                <c:pt idx="4690">
                  <c:v>5.18</c:v>
                </c:pt>
                <c:pt idx="4693">
                  <c:v>5.16</c:v>
                </c:pt>
                <c:pt idx="4694">
                  <c:v>5.14</c:v>
                </c:pt>
                <c:pt idx="4695">
                  <c:v>5.19</c:v>
                </c:pt>
                <c:pt idx="4696">
                  <c:v>5.22</c:v>
                </c:pt>
                <c:pt idx="4697">
                  <c:v>5.0999999999999996</c:v>
                </c:pt>
                <c:pt idx="4700">
                  <c:v>5.1100000000000003</c:v>
                </c:pt>
                <c:pt idx="4701">
                  <c:v>5.09</c:v>
                </c:pt>
                <c:pt idx="4702">
                  <c:v>5.12</c:v>
                </c:pt>
                <c:pt idx="4703">
                  <c:v>5.22</c:v>
                </c:pt>
                <c:pt idx="4704">
                  <c:v>5.22</c:v>
                </c:pt>
                <c:pt idx="4707">
                  <c:v>5.27</c:v>
                </c:pt>
                <c:pt idx="4708">
                  <c:v>5.27</c:v>
                </c:pt>
                <c:pt idx="4709">
                  <c:v>5.31</c:v>
                </c:pt>
                <c:pt idx="4710">
                  <c:v>5.37</c:v>
                </c:pt>
                <c:pt idx="4711">
                  <c:v>5.43</c:v>
                </c:pt>
                <c:pt idx="4714">
                  <c:v>5.42</c:v>
                </c:pt>
                <c:pt idx="4715">
                  <c:v>5.35</c:v>
                </c:pt>
                <c:pt idx="4716">
                  <c:v>5.31</c:v>
                </c:pt>
                <c:pt idx="4717">
                  <c:v>5.34</c:v>
                </c:pt>
                <c:pt idx="4718">
                  <c:v>5.34</c:v>
                </c:pt>
                <c:pt idx="4721">
                  <c:v>5.24</c:v>
                </c:pt>
                <c:pt idx="4722">
                  <c:v>5.2</c:v>
                </c:pt>
                <c:pt idx="4723">
                  <c:v>5.21</c:v>
                </c:pt>
                <c:pt idx="4724">
                  <c:v>5.23</c:v>
                </c:pt>
                <c:pt idx="4725">
                  <c:v>5.16</c:v>
                </c:pt>
                <c:pt idx="4728">
                  <c:v>5.16</c:v>
                </c:pt>
                <c:pt idx="4729">
                  <c:v>5.22</c:v>
                </c:pt>
                <c:pt idx="4730">
                  <c:v>5.26</c:v>
                </c:pt>
                <c:pt idx="4731">
                  <c:v>5.29</c:v>
                </c:pt>
                <c:pt idx="4732">
                  <c:v>5.42</c:v>
                </c:pt>
                <c:pt idx="4735">
                  <c:v>5.48</c:v>
                </c:pt>
                <c:pt idx="4736">
                  <c:v>5.46</c:v>
                </c:pt>
                <c:pt idx="4737">
                  <c:v>5.49</c:v>
                </c:pt>
                <c:pt idx="4738">
                  <c:v>5.47</c:v>
                </c:pt>
                <c:pt idx="4739">
                  <c:v>5.47</c:v>
                </c:pt>
                <c:pt idx="4742">
                  <c:v>5.51</c:v>
                </c:pt>
                <c:pt idx="4743">
                  <c:v>5.54</c:v>
                </c:pt>
                <c:pt idx="4744">
                  <c:v>5.54</c:v>
                </c:pt>
                <c:pt idx="4745">
                  <c:v>5.59</c:v>
                </c:pt>
                <c:pt idx="4749">
                  <c:v>5.64</c:v>
                </c:pt>
                <c:pt idx="4750">
                  <c:v>5.71</c:v>
                </c:pt>
                <c:pt idx="4751">
                  <c:v>5.69</c:v>
                </c:pt>
                <c:pt idx="4752">
                  <c:v>5.76</c:v>
                </c:pt>
                <c:pt idx="4753">
                  <c:v>5.67</c:v>
                </c:pt>
                <c:pt idx="4756">
                  <c:v>5.63</c:v>
                </c:pt>
                <c:pt idx="4757">
                  <c:v>5.67</c:v>
                </c:pt>
                <c:pt idx="4758">
                  <c:v>5.77</c:v>
                </c:pt>
                <c:pt idx="4759">
                  <c:v>5.74</c:v>
                </c:pt>
                <c:pt idx="4760">
                  <c:v>5.71</c:v>
                </c:pt>
                <c:pt idx="4763">
                  <c:v>5.8</c:v>
                </c:pt>
                <c:pt idx="4764">
                  <c:v>5.82</c:v>
                </c:pt>
                <c:pt idx="4765">
                  <c:v>5.84</c:v>
                </c:pt>
                <c:pt idx="4766">
                  <c:v>5.83</c:v>
                </c:pt>
                <c:pt idx="4767">
                  <c:v>5.78</c:v>
                </c:pt>
                <c:pt idx="4770">
                  <c:v>5.79</c:v>
                </c:pt>
                <c:pt idx="4771">
                  <c:v>5.75</c:v>
                </c:pt>
                <c:pt idx="4772">
                  <c:v>5.73</c:v>
                </c:pt>
                <c:pt idx="4773">
                  <c:v>5.76</c:v>
                </c:pt>
                <c:pt idx="4774">
                  <c:v>5.85</c:v>
                </c:pt>
                <c:pt idx="4777">
                  <c:v>5.77</c:v>
                </c:pt>
                <c:pt idx="4778">
                  <c:v>5.69</c:v>
                </c:pt>
                <c:pt idx="4779">
                  <c:v>5.69</c:v>
                </c:pt>
                <c:pt idx="4780">
                  <c:v>5.65</c:v>
                </c:pt>
                <c:pt idx="4781">
                  <c:v>5.61</c:v>
                </c:pt>
                <c:pt idx="4784">
                  <c:v>5.75</c:v>
                </c:pt>
                <c:pt idx="4785">
                  <c:v>5.71</c:v>
                </c:pt>
                <c:pt idx="4786">
                  <c:v>5.72</c:v>
                </c:pt>
                <c:pt idx="4787">
                  <c:v>5.77</c:v>
                </c:pt>
                <c:pt idx="4788">
                  <c:v>5.83</c:v>
                </c:pt>
                <c:pt idx="4791">
                  <c:v>5.78</c:v>
                </c:pt>
                <c:pt idx="4792">
                  <c:v>5.79</c:v>
                </c:pt>
                <c:pt idx="4793">
                  <c:v>5.82</c:v>
                </c:pt>
                <c:pt idx="4794">
                  <c:v>5.78</c:v>
                </c:pt>
                <c:pt idx="4795">
                  <c:v>5.81</c:v>
                </c:pt>
                <c:pt idx="4798">
                  <c:v>5.76</c:v>
                </c:pt>
                <c:pt idx="4799">
                  <c:v>5.65</c:v>
                </c:pt>
                <c:pt idx="4800">
                  <c:v>5.68</c:v>
                </c:pt>
                <c:pt idx="4801">
                  <c:v>5.65</c:v>
                </c:pt>
                <c:pt idx="4802">
                  <c:v>5.65</c:v>
                </c:pt>
                <c:pt idx="4805">
                  <c:v>5.73</c:v>
                </c:pt>
                <c:pt idx="4806">
                  <c:v>5.74</c:v>
                </c:pt>
                <c:pt idx="4807">
                  <c:v>5.72</c:v>
                </c:pt>
                <c:pt idx="4808">
                  <c:v>5.76</c:v>
                </c:pt>
                <c:pt idx="4809">
                  <c:v>5.7</c:v>
                </c:pt>
                <c:pt idx="4812">
                  <c:v>5.69</c:v>
                </c:pt>
                <c:pt idx="4813">
                  <c:v>5.67</c:v>
                </c:pt>
                <c:pt idx="4814">
                  <c:v>5.68</c:v>
                </c:pt>
                <c:pt idx="4815">
                  <c:v>5.61</c:v>
                </c:pt>
                <c:pt idx="4816">
                  <c:v>5.59</c:v>
                </c:pt>
                <c:pt idx="4819">
                  <c:v>5.55</c:v>
                </c:pt>
                <c:pt idx="4820">
                  <c:v>5.6</c:v>
                </c:pt>
                <c:pt idx="4821">
                  <c:v>5.58</c:v>
                </c:pt>
                <c:pt idx="4822">
                  <c:v>5.54</c:v>
                </c:pt>
                <c:pt idx="4823">
                  <c:v>5.5</c:v>
                </c:pt>
                <c:pt idx="4826">
                  <c:v>5.49</c:v>
                </c:pt>
                <c:pt idx="4827">
                  <c:v>5.48</c:v>
                </c:pt>
                <c:pt idx="4828">
                  <c:v>5.5</c:v>
                </c:pt>
                <c:pt idx="4829">
                  <c:v>5.46</c:v>
                </c:pt>
                <c:pt idx="4830">
                  <c:v>5.49</c:v>
                </c:pt>
                <c:pt idx="4833">
                  <c:v>5.56</c:v>
                </c:pt>
                <c:pt idx="4834">
                  <c:v>5.54</c:v>
                </c:pt>
                <c:pt idx="4835">
                  <c:v>5.55</c:v>
                </c:pt>
                <c:pt idx="4836">
                  <c:v>5.53</c:v>
                </c:pt>
                <c:pt idx="4837">
                  <c:v>5.5</c:v>
                </c:pt>
                <c:pt idx="4840">
                  <c:v>5.47</c:v>
                </c:pt>
                <c:pt idx="4841">
                  <c:v>5.47</c:v>
                </c:pt>
                <c:pt idx="4842">
                  <c:v>5.39</c:v>
                </c:pt>
                <c:pt idx="4843">
                  <c:v>5.47</c:v>
                </c:pt>
                <c:pt idx="4844">
                  <c:v>5.45</c:v>
                </c:pt>
                <c:pt idx="4847">
                  <c:v>5.42</c:v>
                </c:pt>
                <c:pt idx="4848">
                  <c:v>5.39</c:v>
                </c:pt>
                <c:pt idx="4849">
                  <c:v>5.44</c:v>
                </c:pt>
                <c:pt idx="4850">
                  <c:v>5.46</c:v>
                </c:pt>
                <c:pt idx="4851">
                  <c:v>5.46</c:v>
                </c:pt>
                <c:pt idx="4854">
                  <c:v>5.45</c:v>
                </c:pt>
                <c:pt idx="4855">
                  <c:v>5.51</c:v>
                </c:pt>
                <c:pt idx="4856">
                  <c:v>5.54</c:v>
                </c:pt>
                <c:pt idx="4857">
                  <c:v>5.55</c:v>
                </c:pt>
                <c:pt idx="4862">
                  <c:v>5.59</c:v>
                </c:pt>
                <c:pt idx="4863">
                  <c:v>5.25</c:v>
                </c:pt>
                <c:pt idx="4864">
                  <c:v>5.52</c:v>
                </c:pt>
                <c:pt idx="4865">
                  <c:v>5.56</c:v>
                </c:pt>
                <c:pt idx="4869">
                  <c:v>5.59</c:v>
                </c:pt>
                <c:pt idx="4870">
                  <c:v>5.61</c:v>
                </c:pt>
                <c:pt idx="4871">
                  <c:v>5.74</c:v>
                </c:pt>
                <c:pt idx="4872">
                  <c:v>5.73</c:v>
                </c:pt>
                <c:pt idx="4875">
                  <c:v>5.71</c:v>
                </c:pt>
                <c:pt idx="4876">
                  <c:v>5.68</c:v>
                </c:pt>
                <c:pt idx="4877">
                  <c:v>5.64</c:v>
                </c:pt>
                <c:pt idx="4878">
                  <c:v>5.64</c:v>
                </c:pt>
                <c:pt idx="4879">
                  <c:v>5.71</c:v>
                </c:pt>
                <c:pt idx="4882">
                  <c:v>5.72</c:v>
                </c:pt>
                <c:pt idx="4883">
                  <c:v>5.69</c:v>
                </c:pt>
                <c:pt idx="4884">
                  <c:v>5.69</c:v>
                </c:pt>
                <c:pt idx="4885">
                  <c:v>5.8</c:v>
                </c:pt>
                <c:pt idx="4886">
                  <c:v>5.82</c:v>
                </c:pt>
                <c:pt idx="4889">
                  <c:v>5.74</c:v>
                </c:pt>
                <c:pt idx="4890">
                  <c:v>5.71</c:v>
                </c:pt>
                <c:pt idx="4891">
                  <c:v>5.67</c:v>
                </c:pt>
                <c:pt idx="4892">
                  <c:v>5.62</c:v>
                </c:pt>
                <c:pt idx="4893">
                  <c:v>5.54</c:v>
                </c:pt>
                <c:pt idx="4896">
                  <c:v>5.57</c:v>
                </c:pt>
                <c:pt idx="4897">
                  <c:v>5.52</c:v>
                </c:pt>
                <c:pt idx="4898">
                  <c:v>5.52</c:v>
                </c:pt>
                <c:pt idx="4899">
                  <c:v>5.49</c:v>
                </c:pt>
                <c:pt idx="4900">
                  <c:v>5.41</c:v>
                </c:pt>
                <c:pt idx="4903">
                  <c:v>5.43</c:v>
                </c:pt>
                <c:pt idx="4904">
                  <c:v>5.44</c:v>
                </c:pt>
                <c:pt idx="4905">
                  <c:v>5.45</c:v>
                </c:pt>
                <c:pt idx="4906">
                  <c:v>5.43</c:v>
                </c:pt>
                <c:pt idx="4907">
                  <c:v>5.51</c:v>
                </c:pt>
                <c:pt idx="4910">
                  <c:v>5.51</c:v>
                </c:pt>
                <c:pt idx="4911">
                  <c:v>5.46</c:v>
                </c:pt>
                <c:pt idx="4912">
                  <c:v>5.51</c:v>
                </c:pt>
                <c:pt idx="4913">
                  <c:v>5.52</c:v>
                </c:pt>
                <c:pt idx="4914">
                  <c:v>5.48</c:v>
                </c:pt>
                <c:pt idx="4917">
                  <c:v>5.47</c:v>
                </c:pt>
                <c:pt idx="4918">
                  <c:v>5.47</c:v>
                </c:pt>
                <c:pt idx="4919">
                  <c:v>5.53</c:v>
                </c:pt>
                <c:pt idx="4920">
                  <c:v>5.57</c:v>
                </c:pt>
                <c:pt idx="4921">
                  <c:v>5.6</c:v>
                </c:pt>
                <c:pt idx="4924">
                  <c:v>5.63</c:v>
                </c:pt>
                <c:pt idx="4925">
                  <c:v>5.59</c:v>
                </c:pt>
                <c:pt idx="4926">
                  <c:v>5.59</c:v>
                </c:pt>
                <c:pt idx="4927">
                  <c:v>5.58</c:v>
                </c:pt>
                <c:pt idx="4928">
                  <c:v>5.56</c:v>
                </c:pt>
                <c:pt idx="4931">
                  <c:v>5.63</c:v>
                </c:pt>
                <c:pt idx="4932">
                  <c:v>5.62</c:v>
                </c:pt>
                <c:pt idx="4933">
                  <c:v>5.61</c:v>
                </c:pt>
                <c:pt idx="4934">
                  <c:v>5.6</c:v>
                </c:pt>
                <c:pt idx="4935">
                  <c:v>5.6</c:v>
                </c:pt>
                <c:pt idx="4938">
                  <c:v>5.59</c:v>
                </c:pt>
                <c:pt idx="4939">
                  <c:v>5.58</c:v>
                </c:pt>
                <c:pt idx="4940">
                  <c:v>5.57</c:v>
                </c:pt>
                <c:pt idx="4941">
                  <c:v>5.61</c:v>
                </c:pt>
                <c:pt idx="4942">
                  <c:v>5.6</c:v>
                </c:pt>
                <c:pt idx="4945">
                  <c:v>5.64</c:v>
                </c:pt>
                <c:pt idx="4946">
                  <c:v>5.65</c:v>
                </c:pt>
                <c:pt idx="4947">
                  <c:v>5.65</c:v>
                </c:pt>
                <c:pt idx="4948">
                  <c:v>5.63</c:v>
                </c:pt>
                <c:pt idx="4949">
                  <c:v>5.58</c:v>
                </c:pt>
                <c:pt idx="4952">
                  <c:v>5.58</c:v>
                </c:pt>
                <c:pt idx="4953">
                  <c:v>5.54</c:v>
                </c:pt>
                <c:pt idx="4954">
                  <c:v>5.52</c:v>
                </c:pt>
                <c:pt idx="4955">
                  <c:v>5.52</c:v>
                </c:pt>
                <c:pt idx="4956">
                  <c:v>5.55</c:v>
                </c:pt>
                <c:pt idx="4959">
                  <c:v>5.56</c:v>
                </c:pt>
                <c:pt idx="4960">
                  <c:v>5.53</c:v>
                </c:pt>
                <c:pt idx="4961">
                  <c:v>5.52</c:v>
                </c:pt>
                <c:pt idx="4962">
                  <c:v>5.54</c:v>
                </c:pt>
                <c:pt idx="4963">
                  <c:v>5.52</c:v>
                </c:pt>
                <c:pt idx="4966">
                  <c:v>5.51</c:v>
                </c:pt>
                <c:pt idx="4967">
                  <c:v>5.53</c:v>
                </c:pt>
                <c:pt idx="4968">
                  <c:v>5.53</c:v>
                </c:pt>
                <c:pt idx="4969">
                  <c:v>5.49</c:v>
                </c:pt>
                <c:pt idx="4970">
                  <c:v>5.49</c:v>
                </c:pt>
                <c:pt idx="4973">
                  <c:v>5.53</c:v>
                </c:pt>
                <c:pt idx="4974">
                  <c:v>5.55</c:v>
                </c:pt>
                <c:pt idx="4975">
                  <c:v>5.59</c:v>
                </c:pt>
                <c:pt idx="4976">
                  <c:v>5.58</c:v>
                </c:pt>
                <c:pt idx="4977">
                  <c:v>5.56</c:v>
                </c:pt>
                <c:pt idx="4980">
                  <c:v>5.58</c:v>
                </c:pt>
                <c:pt idx="4981">
                  <c:v>5.59</c:v>
                </c:pt>
                <c:pt idx="4982">
                  <c:v>5.58</c:v>
                </c:pt>
                <c:pt idx="4983">
                  <c:v>5.58</c:v>
                </c:pt>
                <c:pt idx="4984">
                  <c:v>5.59</c:v>
                </c:pt>
                <c:pt idx="4987">
                  <c:v>5.61</c:v>
                </c:pt>
                <c:pt idx="4988">
                  <c:v>5.64</c:v>
                </c:pt>
                <c:pt idx="4989">
                  <c:v>5.67</c:v>
                </c:pt>
                <c:pt idx="4990">
                  <c:v>5.65</c:v>
                </c:pt>
                <c:pt idx="4991">
                  <c:v>5.6</c:v>
                </c:pt>
                <c:pt idx="4994">
                  <c:v>5.55</c:v>
                </c:pt>
                <c:pt idx="4995">
                  <c:v>5.57</c:v>
                </c:pt>
                <c:pt idx="4996">
                  <c:v>5.59</c:v>
                </c:pt>
                <c:pt idx="4997">
                  <c:v>5.63</c:v>
                </c:pt>
                <c:pt idx="4998">
                  <c:v>5.62</c:v>
                </c:pt>
                <c:pt idx="5001">
                  <c:v>5.64</c:v>
                </c:pt>
                <c:pt idx="5002">
                  <c:v>5.64</c:v>
                </c:pt>
                <c:pt idx="5003">
                  <c:v>5.63</c:v>
                </c:pt>
                <c:pt idx="5004">
                  <c:v>5.62</c:v>
                </c:pt>
                <c:pt idx="5005">
                  <c:v>5.63</c:v>
                </c:pt>
                <c:pt idx="5008">
                  <c:v>5.71</c:v>
                </c:pt>
                <c:pt idx="5009">
                  <c:v>5.7</c:v>
                </c:pt>
                <c:pt idx="5010">
                  <c:v>5.7</c:v>
                </c:pt>
                <c:pt idx="5011">
                  <c:v>5.68</c:v>
                </c:pt>
                <c:pt idx="5012">
                  <c:v>5.62</c:v>
                </c:pt>
                <c:pt idx="5015">
                  <c:v>5.64</c:v>
                </c:pt>
                <c:pt idx="5016">
                  <c:v>5.63</c:v>
                </c:pt>
                <c:pt idx="5017">
                  <c:v>5.63</c:v>
                </c:pt>
                <c:pt idx="5018">
                  <c:v>5.64</c:v>
                </c:pt>
                <c:pt idx="5019">
                  <c:v>5.62</c:v>
                </c:pt>
                <c:pt idx="5022">
                  <c:v>5.6</c:v>
                </c:pt>
                <c:pt idx="5023">
                  <c:v>5.6</c:v>
                </c:pt>
                <c:pt idx="5024">
                  <c:v>5.6</c:v>
                </c:pt>
                <c:pt idx="5025">
                  <c:v>5.62</c:v>
                </c:pt>
                <c:pt idx="5026">
                  <c:v>5.61</c:v>
                </c:pt>
                <c:pt idx="5029">
                  <c:v>5.59</c:v>
                </c:pt>
                <c:pt idx="5030">
                  <c:v>5.59</c:v>
                </c:pt>
                <c:pt idx="5031">
                  <c:v>5.56</c:v>
                </c:pt>
                <c:pt idx="5032">
                  <c:v>5.58</c:v>
                </c:pt>
                <c:pt idx="5033">
                  <c:v>5.56</c:v>
                </c:pt>
                <c:pt idx="5036">
                  <c:v>5.6</c:v>
                </c:pt>
                <c:pt idx="5037">
                  <c:v>5.61</c:v>
                </c:pt>
                <c:pt idx="5038">
                  <c:v>5.58</c:v>
                </c:pt>
                <c:pt idx="5039">
                  <c:v>5.6</c:v>
                </c:pt>
                <c:pt idx="5040">
                  <c:v>5.59</c:v>
                </c:pt>
                <c:pt idx="5043">
                  <c:v>5.59</c:v>
                </c:pt>
                <c:pt idx="5044">
                  <c:v>5.6</c:v>
                </c:pt>
                <c:pt idx="5045">
                  <c:v>5.61</c:v>
                </c:pt>
                <c:pt idx="5046">
                  <c:v>5.63</c:v>
                </c:pt>
                <c:pt idx="5047">
                  <c:v>5.24</c:v>
                </c:pt>
                <c:pt idx="5050">
                  <c:v>5.59</c:v>
                </c:pt>
                <c:pt idx="5051">
                  <c:v>5.6</c:v>
                </c:pt>
                <c:pt idx="5052">
                  <c:v>5.58</c:v>
                </c:pt>
                <c:pt idx="5053">
                  <c:v>5.58</c:v>
                </c:pt>
                <c:pt idx="5054">
                  <c:v>5.58</c:v>
                </c:pt>
                <c:pt idx="5057">
                  <c:v>5.6</c:v>
                </c:pt>
                <c:pt idx="5058">
                  <c:v>5.61</c:v>
                </c:pt>
                <c:pt idx="5059">
                  <c:v>5.63</c:v>
                </c:pt>
                <c:pt idx="5060">
                  <c:v>5.62</c:v>
                </c:pt>
                <c:pt idx="5061">
                  <c:v>5.6</c:v>
                </c:pt>
                <c:pt idx="5064">
                  <c:v>5.58</c:v>
                </c:pt>
                <c:pt idx="5065">
                  <c:v>5.57</c:v>
                </c:pt>
                <c:pt idx="5066">
                  <c:v>5.57</c:v>
                </c:pt>
                <c:pt idx="5067">
                  <c:v>5.55</c:v>
                </c:pt>
                <c:pt idx="5068">
                  <c:v>5.55</c:v>
                </c:pt>
                <c:pt idx="5071">
                  <c:v>5.55</c:v>
                </c:pt>
                <c:pt idx="5072">
                  <c:v>5.55</c:v>
                </c:pt>
                <c:pt idx="5073">
                  <c:v>5.53</c:v>
                </c:pt>
                <c:pt idx="5074">
                  <c:v>5.5</c:v>
                </c:pt>
                <c:pt idx="5075">
                  <c:v>5.49</c:v>
                </c:pt>
                <c:pt idx="5078">
                  <c:v>5.5</c:v>
                </c:pt>
                <c:pt idx="5079">
                  <c:v>5.47</c:v>
                </c:pt>
                <c:pt idx="5080">
                  <c:v>5.45</c:v>
                </c:pt>
                <c:pt idx="5081">
                  <c:v>5.41</c:v>
                </c:pt>
                <c:pt idx="5082">
                  <c:v>5.37</c:v>
                </c:pt>
                <c:pt idx="5085">
                  <c:v>5.33</c:v>
                </c:pt>
                <c:pt idx="5086">
                  <c:v>5.36</c:v>
                </c:pt>
                <c:pt idx="5087">
                  <c:v>5.31</c:v>
                </c:pt>
                <c:pt idx="5088">
                  <c:v>5.3</c:v>
                </c:pt>
                <c:pt idx="5089">
                  <c:v>5.32</c:v>
                </c:pt>
                <c:pt idx="5092">
                  <c:v>5.34</c:v>
                </c:pt>
                <c:pt idx="5093">
                  <c:v>5.35</c:v>
                </c:pt>
                <c:pt idx="5094">
                  <c:v>5.33</c:v>
                </c:pt>
                <c:pt idx="5095">
                  <c:v>5.29</c:v>
                </c:pt>
                <c:pt idx="5096">
                  <c:v>5.25</c:v>
                </c:pt>
                <c:pt idx="5099">
                  <c:v>5.24</c:v>
                </c:pt>
                <c:pt idx="5100">
                  <c:v>5.26</c:v>
                </c:pt>
                <c:pt idx="5101">
                  <c:v>5.23</c:v>
                </c:pt>
                <c:pt idx="5102">
                  <c:v>5.25</c:v>
                </c:pt>
                <c:pt idx="5103">
                  <c:v>5.27</c:v>
                </c:pt>
                <c:pt idx="5108">
                  <c:v>5.27</c:v>
                </c:pt>
                <c:pt idx="5109">
                  <c:v>5.31</c:v>
                </c:pt>
                <c:pt idx="5110">
                  <c:v>5.28</c:v>
                </c:pt>
                <c:pt idx="5114">
                  <c:v>5.2</c:v>
                </c:pt>
                <c:pt idx="5115">
                  <c:v>5.13</c:v>
                </c:pt>
                <c:pt idx="5116">
                  <c:v>5.15</c:v>
                </c:pt>
                <c:pt idx="5117">
                  <c:v>5.08</c:v>
                </c:pt>
                <c:pt idx="5120">
                  <c:v>5.09</c:v>
                </c:pt>
                <c:pt idx="5121">
                  <c:v>5.12</c:v>
                </c:pt>
                <c:pt idx="5122">
                  <c:v>5.15</c:v>
                </c:pt>
                <c:pt idx="5123">
                  <c:v>5.14</c:v>
                </c:pt>
                <c:pt idx="5124">
                  <c:v>5.18</c:v>
                </c:pt>
                <c:pt idx="5127">
                  <c:v>5.2</c:v>
                </c:pt>
                <c:pt idx="5128">
                  <c:v>5.19</c:v>
                </c:pt>
                <c:pt idx="5129">
                  <c:v>5.22</c:v>
                </c:pt>
                <c:pt idx="5130">
                  <c:v>5.19</c:v>
                </c:pt>
                <c:pt idx="5131">
                  <c:v>5.19</c:v>
                </c:pt>
                <c:pt idx="5134">
                  <c:v>5.23</c:v>
                </c:pt>
                <c:pt idx="5135">
                  <c:v>5.22</c:v>
                </c:pt>
                <c:pt idx="5136">
                  <c:v>5.26</c:v>
                </c:pt>
                <c:pt idx="5137">
                  <c:v>5.25</c:v>
                </c:pt>
                <c:pt idx="5138">
                  <c:v>5.22</c:v>
                </c:pt>
                <c:pt idx="5141">
                  <c:v>5.22</c:v>
                </c:pt>
                <c:pt idx="5142">
                  <c:v>5.23</c:v>
                </c:pt>
                <c:pt idx="5143">
                  <c:v>5.19</c:v>
                </c:pt>
                <c:pt idx="5144">
                  <c:v>5.16</c:v>
                </c:pt>
                <c:pt idx="5145">
                  <c:v>5.14</c:v>
                </c:pt>
                <c:pt idx="5148">
                  <c:v>5.15</c:v>
                </c:pt>
                <c:pt idx="5149">
                  <c:v>5.15</c:v>
                </c:pt>
                <c:pt idx="5150">
                  <c:v>5.15</c:v>
                </c:pt>
                <c:pt idx="5151">
                  <c:v>5.16</c:v>
                </c:pt>
                <c:pt idx="5152">
                  <c:v>5.16</c:v>
                </c:pt>
                <c:pt idx="5155">
                  <c:v>5.14</c:v>
                </c:pt>
                <c:pt idx="5156">
                  <c:v>5.13</c:v>
                </c:pt>
                <c:pt idx="5157">
                  <c:v>5.16</c:v>
                </c:pt>
                <c:pt idx="5158">
                  <c:v>5.2</c:v>
                </c:pt>
                <c:pt idx="5159">
                  <c:v>5.21</c:v>
                </c:pt>
                <c:pt idx="5162">
                  <c:v>5.19</c:v>
                </c:pt>
                <c:pt idx="5163">
                  <c:v>5.23</c:v>
                </c:pt>
                <c:pt idx="5164">
                  <c:v>5.23</c:v>
                </c:pt>
                <c:pt idx="5165">
                  <c:v>5.26</c:v>
                </c:pt>
                <c:pt idx="5166">
                  <c:v>5.26</c:v>
                </c:pt>
                <c:pt idx="5169">
                  <c:v>5.24</c:v>
                </c:pt>
                <c:pt idx="5170">
                  <c:v>5.2</c:v>
                </c:pt>
                <c:pt idx="5171">
                  <c:v>5.15</c:v>
                </c:pt>
                <c:pt idx="5172">
                  <c:v>5.14</c:v>
                </c:pt>
                <c:pt idx="5173">
                  <c:v>5.15</c:v>
                </c:pt>
                <c:pt idx="5176">
                  <c:v>5.17</c:v>
                </c:pt>
                <c:pt idx="5177">
                  <c:v>5.18</c:v>
                </c:pt>
                <c:pt idx="5178">
                  <c:v>5.16</c:v>
                </c:pt>
                <c:pt idx="5179">
                  <c:v>5.14</c:v>
                </c:pt>
                <c:pt idx="5180">
                  <c:v>5.13</c:v>
                </c:pt>
                <c:pt idx="5183">
                  <c:v>5.14</c:v>
                </c:pt>
                <c:pt idx="5184">
                  <c:v>5.15</c:v>
                </c:pt>
                <c:pt idx="5185">
                  <c:v>5.15</c:v>
                </c:pt>
                <c:pt idx="5186">
                  <c:v>5.15</c:v>
                </c:pt>
                <c:pt idx="5187">
                  <c:v>5.13</c:v>
                </c:pt>
                <c:pt idx="5190">
                  <c:v>5.12</c:v>
                </c:pt>
                <c:pt idx="5191">
                  <c:v>5.12</c:v>
                </c:pt>
                <c:pt idx="5192">
                  <c:v>5.08</c:v>
                </c:pt>
                <c:pt idx="5193">
                  <c:v>5.04</c:v>
                </c:pt>
                <c:pt idx="5194">
                  <c:v>5.05</c:v>
                </c:pt>
                <c:pt idx="5197">
                  <c:v>5.0999999999999996</c:v>
                </c:pt>
                <c:pt idx="5198">
                  <c:v>5.0999999999999996</c:v>
                </c:pt>
                <c:pt idx="5199">
                  <c:v>5.14</c:v>
                </c:pt>
                <c:pt idx="5200">
                  <c:v>5.15</c:v>
                </c:pt>
                <c:pt idx="5201">
                  <c:v>5.17</c:v>
                </c:pt>
                <c:pt idx="5204">
                  <c:v>5.14</c:v>
                </c:pt>
                <c:pt idx="5205">
                  <c:v>5.17</c:v>
                </c:pt>
                <c:pt idx="5206">
                  <c:v>5.18</c:v>
                </c:pt>
                <c:pt idx="5207">
                  <c:v>5.21</c:v>
                </c:pt>
                <c:pt idx="5208">
                  <c:v>5.18</c:v>
                </c:pt>
                <c:pt idx="5211">
                  <c:v>5.17</c:v>
                </c:pt>
                <c:pt idx="5212">
                  <c:v>5.18</c:v>
                </c:pt>
                <c:pt idx="5213">
                  <c:v>5.25</c:v>
                </c:pt>
                <c:pt idx="5214">
                  <c:v>5.28</c:v>
                </c:pt>
                <c:pt idx="5219">
                  <c:v>5.29</c:v>
                </c:pt>
                <c:pt idx="5220">
                  <c:v>5.37</c:v>
                </c:pt>
                <c:pt idx="5221">
                  <c:v>5.34</c:v>
                </c:pt>
                <c:pt idx="5222">
                  <c:v>5.38</c:v>
                </c:pt>
                <c:pt idx="5225">
                  <c:v>5.34</c:v>
                </c:pt>
                <c:pt idx="5226">
                  <c:v>5.38</c:v>
                </c:pt>
                <c:pt idx="5227">
                  <c:v>5.36</c:v>
                </c:pt>
                <c:pt idx="5228">
                  <c:v>5.35</c:v>
                </c:pt>
                <c:pt idx="5229">
                  <c:v>5.36</c:v>
                </c:pt>
                <c:pt idx="5232">
                  <c:v>5.44</c:v>
                </c:pt>
                <c:pt idx="5234">
                  <c:v>5.44</c:v>
                </c:pt>
                <c:pt idx="5235">
                  <c:v>5.42</c:v>
                </c:pt>
                <c:pt idx="5236">
                  <c:v>5.36</c:v>
                </c:pt>
                <c:pt idx="5239">
                  <c:v>5.36</c:v>
                </c:pt>
                <c:pt idx="5240">
                  <c:v>5.36</c:v>
                </c:pt>
                <c:pt idx="5241">
                  <c:v>5.34</c:v>
                </c:pt>
                <c:pt idx="5242">
                  <c:v>5.35</c:v>
                </c:pt>
                <c:pt idx="5243">
                  <c:v>5.37</c:v>
                </c:pt>
                <c:pt idx="5246">
                  <c:v>5.48</c:v>
                </c:pt>
                <c:pt idx="5247">
                  <c:v>5.47</c:v>
                </c:pt>
                <c:pt idx="5248">
                  <c:v>5.43</c:v>
                </c:pt>
                <c:pt idx="5249">
                  <c:v>5.44</c:v>
                </c:pt>
                <c:pt idx="5250">
                  <c:v>5.42</c:v>
                </c:pt>
                <c:pt idx="5253">
                  <c:v>5.45</c:v>
                </c:pt>
                <c:pt idx="5254">
                  <c:v>5.45</c:v>
                </c:pt>
                <c:pt idx="5255">
                  <c:v>5.5</c:v>
                </c:pt>
                <c:pt idx="5256">
                  <c:v>5.52</c:v>
                </c:pt>
                <c:pt idx="5257">
                  <c:v>5.55</c:v>
                </c:pt>
                <c:pt idx="5260">
                  <c:v>5.55</c:v>
                </c:pt>
                <c:pt idx="5261">
                  <c:v>5.53</c:v>
                </c:pt>
                <c:pt idx="5262">
                  <c:v>5.52</c:v>
                </c:pt>
                <c:pt idx="5263">
                  <c:v>5.56</c:v>
                </c:pt>
                <c:pt idx="5264">
                  <c:v>5.48</c:v>
                </c:pt>
                <c:pt idx="5267">
                  <c:v>5.45</c:v>
                </c:pt>
                <c:pt idx="5268">
                  <c:v>5.44</c:v>
                </c:pt>
                <c:pt idx="5269">
                  <c:v>5.41</c:v>
                </c:pt>
                <c:pt idx="5270">
                  <c:v>5.44</c:v>
                </c:pt>
                <c:pt idx="5271">
                  <c:v>5.45</c:v>
                </c:pt>
                <c:pt idx="5274">
                  <c:v>5.41</c:v>
                </c:pt>
                <c:pt idx="5275">
                  <c:v>5.43</c:v>
                </c:pt>
                <c:pt idx="5276">
                  <c:v>5.43</c:v>
                </c:pt>
                <c:pt idx="5277">
                  <c:v>5.4</c:v>
                </c:pt>
                <c:pt idx="5278">
                  <c:v>5.37</c:v>
                </c:pt>
                <c:pt idx="5281">
                  <c:v>5.37</c:v>
                </c:pt>
                <c:pt idx="5282">
                  <c:v>5.39</c:v>
                </c:pt>
                <c:pt idx="5283">
                  <c:v>5.36</c:v>
                </c:pt>
                <c:pt idx="5284">
                  <c:v>5.35</c:v>
                </c:pt>
                <c:pt idx="5285">
                  <c:v>5.33</c:v>
                </c:pt>
                <c:pt idx="5288">
                  <c:v>5.32</c:v>
                </c:pt>
                <c:pt idx="5289">
                  <c:v>5.36</c:v>
                </c:pt>
                <c:pt idx="5290">
                  <c:v>5.38</c:v>
                </c:pt>
                <c:pt idx="5291">
                  <c:v>5.36</c:v>
                </c:pt>
                <c:pt idx="5292">
                  <c:v>5.46</c:v>
                </c:pt>
                <c:pt idx="5295">
                  <c:v>5.48</c:v>
                </c:pt>
                <c:pt idx="5296">
                  <c:v>5.48</c:v>
                </c:pt>
                <c:pt idx="5297">
                  <c:v>5.51</c:v>
                </c:pt>
                <c:pt idx="5298">
                  <c:v>5.51</c:v>
                </c:pt>
                <c:pt idx="5299">
                  <c:v>5.49</c:v>
                </c:pt>
                <c:pt idx="5302">
                  <c:v>5.49</c:v>
                </c:pt>
                <c:pt idx="5303">
                  <c:v>5.49</c:v>
                </c:pt>
                <c:pt idx="5304">
                  <c:v>5.45</c:v>
                </c:pt>
                <c:pt idx="5305">
                  <c:v>5.48</c:v>
                </c:pt>
                <c:pt idx="5306">
                  <c:v>5.47</c:v>
                </c:pt>
                <c:pt idx="5309">
                  <c:v>5.46</c:v>
                </c:pt>
                <c:pt idx="5310">
                  <c:v>5.43</c:v>
                </c:pt>
                <c:pt idx="5311">
                  <c:v>5.42</c:v>
                </c:pt>
                <c:pt idx="5312">
                  <c:v>5.38</c:v>
                </c:pt>
                <c:pt idx="5313">
                  <c:v>5.34</c:v>
                </c:pt>
                <c:pt idx="5316">
                  <c:v>5.35</c:v>
                </c:pt>
                <c:pt idx="5317">
                  <c:v>5.33</c:v>
                </c:pt>
                <c:pt idx="5318">
                  <c:v>5.35</c:v>
                </c:pt>
                <c:pt idx="5319">
                  <c:v>5.36</c:v>
                </c:pt>
                <c:pt idx="5320">
                  <c:v>5.32</c:v>
                </c:pt>
                <c:pt idx="5323">
                  <c:v>5.3</c:v>
                </c:pt>
                <c:pt idx="5324">
                  <c:v>5.27</c:v>
                </c:pt>
                <c:pt idx="5325">
                  <c:v>5.28</c:v>
                </c:pt>
                <c:pt idx="5326">
                  <c:v>5.3</c:v>
                </c:pt>
                <c:pt idx="5327">
                  <c:v>5.31</c:v>
                </c:pt>
                <c:pt idx="5330">
                  <c:v>5.27</c:v>
                </c:pt>
                <c:pt idx="5331">
                  <c:v>5.27</c:v>
                </c:pt>
                <c:pt idx="5332">
                  <c:v>5.29</c:v>
                </c:pt>
                <c:pt idx="5333">
                  <c:v>5.21</c:v>
                </c:pt>
                <c:pt idx="5334">
                  <c:v>5.21</c:v>
                </c:pt>
                <c:pt idx="5337">
                  <c:v>5.19</c:v>
                </c:pt>
                <c:pt idx="5338">
                  <c:v>5.21</c:v>
                </c:pt>
                <c:pt idx="5339">
                  <c:v>5.19</c:v>
                </c:pt>
                <c:pt idx="5340">
                  <c:v>5.18</c:v>
                </c:pt>
                <c:pt idx="5341">
                  <c:v>5.15</c:v>
                </c:pt>
                <c:pt idx="5344">
                  <c:v>5.15</c:v>
                </c:pt>
                <c:pt idx="5345">
                  <c:v>5.17</c:v>
                </c:pt>
                <c:pt idx="5346">
                  <c:v>5.22</c:v>
                </c:pt>
                <c:pt idx="5347">
                  <c:v>5.22</c:v>
                </c:pt>
                <c:pt idx="5348">
                  <c:v>5.24</c:v>
                </c:pt>
                <c:pt idx="5351">
                  <c:v>5.24</c:v>
                </c:pt>
                <c:pt idx="5352">
                  <c:v>5.2</c:v>
                </c:pt>
                <c:pt idx="5353">
                  <c:v>5.16</c:v>
                </c:pt>
                <c:pt idx="5354">
                  <c:v>5.16</c:v>
                </c:pt>
                <c:pt idx="5355">
                  <c:v>5.13</c:v>
                </c:pt>
                <c:pt idx="5358">
                  <c:v>5.14</c:v>
                </c:pt>
                <c:pt idx="5359">
                  <c:v>5.18</c:v>
                </c:pt>
                <c:pt idx="5360">
                  <c:v>5.24</c:v>
                </c:pt>
                <c:pt idx="5361">
                  <c:v>5.25</c:v>
                </c:pt>
                <c:pt idx="5362">
                  <c:v>5.2</c:v>
                </c:pt>
                <c:pt idx="5365">
                  <c:v>5.17</c:v>
                </c:pt>
                <c:pt idx="5366">
                  <c:v>5.23</c:v>
                </c:pt>
                <c:pt idx="5367">
                  <c:v>5.19</c:v>
                </c:pt>
                <c:pt idx="5368">
                  <c:v>5.21</c:v>
                </c:pt>
                <c:pt idx="5369">
                  <c:v>5.17</c:v>
                </c:pt>
                <c:pt idx="5372">
                  <c:v>5.17</c:v>
                </c:pt>
                <c:pt idx="5373">
                  <c:v>5.17</c:v>
                </c:pt>
                <c:pt idx="5374">
                  <c:v>5.22</c:v>
                </c:pt>
                <c:pt idx="5375">
                  <c:v>5.22</c:v>
                </c:pt>
                <c:pt idx="5376">
                  <c:v>5.24</c:v>
                </c:pt>
                <c:pt idx="5379">
                  <c:v>5.27</c:v>
                </c:pt>
                <c:pt idx="5380">
                  <c:v>5.21</c:v>
                </c:pt>
                <c:pt idx="5381">
                  <c:v>5.19</c:v>
                </c:pt>
                <c:pt idx="5382">
                  <c:v>5.13</c:v>
                </c:pt>
                <c:pt idx="5383">
                  <c:v>5.13</c:v>
                </c:pt>
                <c:pt idx="5386">
                  <c:v>5.13</c:v>
                </c:pt>
                <c:pt idx="5387">
                  <c:v>5.08</c:v>
                </c:pt>
                <c:pt idx="5388">
                  <c:v>5</c:v>
                </c:pt>
                <c:pt idx="5389">
                  <c:v>5.01</c:v>
                </c:pt>
                <c:pt idx="5390">
                  <c:v>5</c:v>
                </c:pt>
                <c:pt idx="5393">
                  <c:v>4.99</c:v>
                </c:pt>
                <c:pt idx="5394">
                  <c:v>5.03</c:v>
                </c:pt>
                <c:pt idx="5395">
                  <c:v>5.05</c:v>
                </c:pt>
                <c:pt idx="5396">
                  <c:v>5.04</c:v>
                </c:pt>
                <c:pt idx="5397">
                  <c:v>5.04</c:v>
                </c:pt>
                <c:pt idx="5400">
                  <c:v>5.01</c:v>
                </c:pt>
                <c:pt idx="5401">
                  <c:v>5</c:v>
                </c:pt>
                <c:pt idx="5402">
                  <c:v>5.01</c:v>
                </c:pt>
                <c:pt idx="5403">
                  <c:v>4.97</c:v>
                </c:pt>
                <c:pt idx="5404">
                  <c:v>4.95</c:v>
                </c:pt>
                <c:pt idx="5407">
                  <c:v>4.96</c:v>
                </c:pt>
                <c:pt idx="5408">
                  <c:v>4.96</c:v>
                </c:pt>
                <c:pt idx="5409">
                  <c:v>4.92</c:v>
                </c:pt>
                <c:pt idx="5410">
                  <c:v>4.88</c:v>
                </c:pt>
                <c:pt idx="5411">
                  <c:v>4.83</c:v>
                </c:pt>
                <c:pt idx="5414">
                  <c:v>4.79</c:v>
                </c:pt>
                <c:pt idx="5415">
                  <c:v>4.76</c:v>
                </c:pt>
                <c:pt idx="5416">
                  <c:v>4.76</c:v>
                </c:pt>
                <c:pt idx="5417">
                  <c:v>4.6399999999999997</c:v>
                </c:pt>
                <c:pt idx="5418">
                  <c:v>4.67</c:v>
                </c:pt>
                <c:pt idx="5421">
                  <c:v>4.68</c:v>
                </c:pt>
                <c:pt idx="5422">
                  <c:v>4.67</c:v>
                </c:pt>
                <c:pt idx="5423">
                  <c:v>4.6100000000000003</c:v>
                </c:pt>
                <c:pt idx="5424">
                  <c:v>4.59</c:v>
                </c:pt>
                <c:pt idx="5425">
                  <c:v>4.6500000000000004</c:v>
                </c:pt>
                <c:pt idx="5428">
                  <c:v>4.68</c:v>
                </c:pt>
                <c:pt idx="5429">
                  <c:v>4.72</c:v>
                </c:pt>
                <c:pt idx="5430">
                  <c:v>4.78</c:v>
                </c:pt>
                <c:pt idx="5431">
                  <c:v>4.87</c:v>
                </c:pt>
                <c:pt idx="5432">
                  <c:v>4.8899999999999997</c:v>
                </c:pt>
                <c:pt idx="5435">
                  <c:v>4.9000000000000004</c:v>
                </c:pt>
                <c:pt idx="5436">
                  <c:v>4.8499999999999996</c:v>
                </c:pt>
                <c:pt idx="5437">
                  <c:v>4.88</c:v>
                </c:pt>
                <c:pt idx="5438">
                  <c:v>4.96</c:v>
                </c:pt>
                <c:pt idx="5439">
                  <c:v>4.9000000000000004</c:v>
                </c:pt>
                <c:pt idx="5442">
                  <c:v>4.9000000000000004</c:v>
                </c:pt>
                <c:pt idx="5443">
                  <c:v>4.97</c:v>
                </c:pt>
                <c:pt idx="5444">
                  <c:v>4.97</c:v>
                </c:pt>
                <c:pt idx="5445">
                  <c:v>4.9400000000000004</c:v>
                </c:pt>
                <c:pt idx="5446">
                  <c:v>4.8899999999999997</c:v>
                </c:pt>
                <c:pt idx="5449">
                  <c:v>4.88</c:v>
                </c:pt>
                <c:pt idx="5450">
                  <c:v>4.87</c:v>
                </c:pt>
                <c:pt idx="5451">
                  <c:v>4.9000000000000004</c:v>
                </c:pt>
                <c:pt idx="5452">
                  <c:v>5.07</c:v>
                </c:pt>
                <c:pt idx="5453">
                  <c:v>5.1100000000000003</c:v>
                </c:pt>
                <c:pt idx="5456">
                  <c:v>5.12</c:v>
                </c:pt>
                <c:pt idx="5457">
                  <c:v>5.08</c:v>
                </c:pt>
                <c:pt idx="5458">
                  <c:v>5.03</c:v>
                </c:pt>
                <c:pt idx="5459">
                  <c:v>5</c:v>
                </c:pt>
                <c:pt idx="5460">
                  <c:v>5.0199999999999996</c:v>
                </c:pt>
                <c:pt idx="5463">
                  <c:v>5.0999999999999996</c:v>
                </c:pt>
                <c:pt idx="5464">
                  <c:v>5.09</c:v>
                </c:pt>
                <c:pt idx="5465">
                  <c:v>5.0199999999999996</c:v>
                </c:pt>
                <c:pt idx="5466">
                  <c:v>5.05</c:v>
                </c:pt>
                <c:pt idx="5467">
                  <c:v>5.0599999999999996</c:v>
                </c:pt>
                <c:pt idx="5470">
                  <c:v>5.0599999999999996</c:v>
                </c:pt>
                <c:pt idx="5473">
                  <c:v>5.19</c:v>
                </c:pt>
                <c:pt idx="5474">
                  <c:v>5.21</c:v>
                </c:pt>
                <c:pt idx="5479">
                  <c:v>5.18</c:v>
                </c:pt>
                <c:pt idx="5480">
                  <c:v>5.19</c:v>
                </c:pt>
                <c:pt idx="5481">
                  <c:v>5.18</c:v>
                </c:pt>
                <c:pt idx="5484">
                  <c:v>5.17</c:v>
                </c:pt>
                <c:pt idx="5485">
                  <c:v>5.09</c:v>
                </c:pt>
                <c:pt idx="5486">
                  <c:v>5.14</c:v>
                </c:pt>
                <c:pt idx="5487">
                  <c:v>5.14</c:v>
                </c:pt>
                <c:pt idx="5488">
                  <c:v>5.13</c:v>
                </c:pt>
                <c:pt idx="5491">
                  <c:v>5.05</c:v>
                </c:pt>
                <c:pt idx="5492">
                  <c:v>5.0599999999999996</c:v>
                </c:pt>
                <c:pt idx="5493">
                  <c:v>5.03</c:v>
                </c:pt>
                <c:pt idx="5494">
                  <c:v>5.07</c:v>
                </c:pt>
                <c:pt idx="5495">
                  <c:v>5.0999999999999996</c:v>
                </c:pt>
                <c:pt idx="5498">
                  <c:v>5.0999999999999996</c:v>
                </c:pt>
                <c:pt idx="5499">
                  <c:v>5.12</c:v>
                </c:pt>
                <c:pt idx="5500">
                  <c:v>5.12</c:v>
                </c:pt>
                <c:pt idx="5501">
                  <c:v>5.14</c:v>
                </c:pt>
                <c:pt idx="5502">
                  <c:v>5.21</c:v>
                </c:pt>
                <c:pt idx="5505">
                  <c:v>5.27</c:v>
                </c:pt>
                <c:pt idx="5506">
                  <c:v>5.25</c:v>
                </c:pt>
                <c:pt idx="5507">
                  <c:v>5.21</c:v>
                </c:pt>
                <c:pt idx="5508">
                  <c:v>5.21</c:v>
                </c:pt>
                <c:pt idx="5509">
                  <c:v>5.19</c:v>
                </c:pt>
                <c:pt idx="5512">
                  <c:v>5.13</c:v>
                </c:pt>
                <c:pt idx="5513">
                  <c:v>5.0999999999999996</c:v>
                </c:pt>
                <c:pt idx="5514">
                  <c:v>5.0999999999999996</c:v>
                </c:pt>
                <c:pt idx="5515">
                  <c:v>5.18</c:v>
                </c:pt>
                <c:pt idx="5516">
                  <c:v>5.22</c:v>
                </c:pt>
                <c:pt idx="5519">
                  <c:v>5.22</c:v>
                </c:pt>
                <c:pt idx="5520">
                  <c:v>5.21</c:v>
                </c:pt>
                <c:pt idx="5521">
                  <c:v>5.26</c:v>
                </c:pt>
                <c:pt idx="5522">
                  <c:v>5.24</c:v>
                </c:pt>
                <c:pt idx="5523">
                  <c:v>5.21</c:v>
                </c:pt>
                <c:pt idx="5526">
                  <c:v>5.18</c:v>
                </c:pt>
                <c:pt idx="5527">
                  <c:v>5.16</c:v>
                </c:pt>
                <c:pt idx="5528">
                  <c:v>5.23</c:v>
                </c:pt>
                <c:pt idx="5529">
                  <c:v>5.24</c:v>
                </c:pt>
                <c:pt idx="5530">
                  <c:v>5.19</c:v>
                </c:pt>
                <c:pt idx="5533">
                  <c:v>5.21</c:v>
                </c:pt>
                <c:pt idx="5534">
                  <c:v>5.25</c:v>
                </c:pt>
                <c:pt idx="5535">
                  <c:v>5.27</c:v>
                </c:pt>
                <c:pt idx="5536">
                  <c:v>5.21</c:v>
                </c:pt>
                <c:pt idx="5537">
                  <c:v>5.21</c:v>
                </c:pt>
                <c:pt idx="5540">
                  <c:v>5.28</c:v>
                </c:pt>
                <c:pt idx="5541">
                  <c:v>5.31</c:v>
                </c:pt>
                <c:pt idx="5542">
                  <c:v>5.36</c:v>
                </c:pt>
                <c:pt idx="5543">
                  <c:v>5.4</c:v>
                </c:pt>
                <c:pt idx="5544">
                  <c:v>5.41</c:v>
                </c:pt>
                <c:pt idx="5547">
                  <c:v>5.4</c:v>
                </c:pt>
                <c:pt idx="5548">
                  <c:v>5.39</c:v>
                </c:pt>
                <c:pt idx="5549">
                  <c:v>5.42</c:v>
                </c:pt>
                <c:pt idx="5550">
                  <c:v>5.44</c:v>
                </c:pt>
                <c:pt idx="5551">
                  <c:v>5.48</c:v>
                </c:pt>
                <c:pt idx="5554">
                  <c:v>5.45</c:v>
                </c:pt>
                <c:pt idx="5555">
                  <c:v>5.42</c:v>
                </c:pt>
                <c:pt idx="5556">
                  <c:v>5.42</c:v>
                </c:pt>
                <c:pt idx="5557">
                  <c:v>5.47</c:v>
                </c:pt>
                <c:pt idx="5558">
                  <c:v>5.48</c:v>
                </c:pt>
                <c:pt idx="5561">
                  <c:v>5.51</c:v>
                </c:pt>
                <c:pt idx="5562">
                  <c:v>5.48</c:v>
                </c:pt>
                <c:pt idx="5563">
                  <c:v>5.45</c:v>
                </c:pt>
                <c:pt idx="5564">
                  <c:v>5.45</c:v>
                </c:pt>
                <c:pt idx="5569">
                  <c:v>5.51</c:v>
                </c:pt>
                <c:pt idx="5570">
                  <c:v>5.46</c:v>
                </c:pt>
                <c:pt idx="5571">
                  <c:v>5.41</c:v>
                </c:pt>
                <c:pt idx="5572">
                  <c:v>5.38</c:v>
                </c:pt>
                <c:pt idx="5575">
                  <c:v>5.38</c:v>
                </c:pt>
                <c:pt idx="5576">
                  <c:v>5.43</c:v>
                </c:pt>
                <c:pt idx="5577">
                  <c:v>5.4</c:v>
                </c:pt>
                <c:pt idx="5578">
                  <c:v>5.43</c:v>
                </c:pt>
                <c:pt idx="5579">
                  <c:v>5.4</c:v>
                </c:pt>
                <c:pt idx="5582">
                  <c:v>5.37</c:v>
                </c:pt>
                <c:pt idx="5583">
                  <c:v>5.39</c:v>
                </c:pt>
                <c:pt idx="5584">
                  <c:v>5.43</c:v>
                </c:pt>
                <c:pt idx="5585">
                  <c:v>5.45</c:v>
                </c:pt>
                <c:pt idx="5586">
                  <c:v>5.43</c:v>
                </c:pt>
                <c:pt idx="5589">
                  <c:v>5.4</c:v>
                </c:pt>
                <c:pt idx="5590">
                  <c:v>5.4</c:v>
                </c:pt>
                <c:pt idx="5591">
                  <c:v>5.41</c:v>
                </c:pt>
                <c:pt idx="5592">
                  <c:v>5.34</c:v>
                </c:pt>
                <c:pt idx="5593">
                  <c:v>5.36</c:v>
                </c:pt>
                <c:pt idx="5596">
                  <c:v>5.35</c:v>
                </c:pt>
                <c:pt idx="5597">
                  <c:v>5.36</c:v>
                </c:pt>
                <c:pt idx="5599">
                  <c:v>5.38</c:v>
                </c:pt>
                <c:pt idx="5600">
                  <c:v>5.4</c:v>
                </c:pt>
                <c:pt idx="5603">
                  <c:v>5.35</c:v>
                </c:pt>
                <c:pt idx="5604">
                  <c:v>5.33</c:v>
                </c:pt>
                <c:pt idx="5605">
                  <c:v>5.38</c:v>
                </c:pt>
                <c:pt idx="5606">
                  <c:v>5.44</c:v>
                </c:pt>
                <c:pt idx="5607">
                  <c:v>5.42</c:v>
                </c:pt>
                <c:pt idx="5610">
                  <c:v>5.42</c:v>
                </c:pt>
                <c:pt idx="5611">
                  <c:v>5.48</c:v>
                </c:pt>
                <c:pt idx="5612">
                  <c:v>5.48</c:v>
                </c:pt>
                <c:pt idx="5613">
                  <c:v>5.46</c:v>
                </c:pt>
                <c:pt idx="5614">
                  <c:v>5.48</c:v>
                </c:pt>
                <c:pt idx="5617">
                  <c:v>5.45</c:v>
                </c:pt>
                <c:pt idx="5618">
                  <c:v>5.42</c:v>
                </c:pt>
                <c:pt idx="5619">
                  <c:v>5.38</c:v>
                </c:pt>
                <c:pt idx="5620">
                  <c:v>5.39</c:v>
                </c:pt>
                <c:pt idx="5621">
                  <c:v>5.37</c:v>
                </c:pt>
                <c:pt idx="5624">
                  <c:v>5.41</c:v>
                </c:pt>
                <c:pt idx="5625">
                  <c:v>5.42</c:v>
                </c:pt>
                <c:pt idx="5626">
                  <c:v>5.38</c:v>
                </c:pt>
                <c:pt idx="5627">
                  <c:v>5.34</c:v>
                </c:pt>
                <c:pt idx="5628">
                  <c:v>5.35</c:v>
                </c:pt>
                <c:pt idx="5631">
                  <c:v>5.4</c:v>
                </c:pt>
                <c:pt idx="5632">
                  <c:v>5.34</c:v>
                </c:pt>
                <c:pt idx="5633">
                  <c:v>5.36</c:v>
                </c:pt>
                <c:pt idx="5634">
                  <c:v>5.37</c:v>
                </c:pt>
                <c:pt idx="5635">
                  <c:v>5.32</c:v>
                </c:pt>
                <c:pt idx="5638">
                  <c:v>5.34</c:v>
                </c:pt>
                <c:pt idx="5639">
                  <c:v>5.34</c:v>
                </c:pt>
                <c:pt idx="5640">
                  <c:v>5.31</c:v>
                </c:pt>
                <c:pt idx="5641">
                  <c:v>5.29</c:v>
                </c:pt>
                <c:pt idx="5642">
                  <c:v>5.2</c:v>
                </c:pt>
                <c:pt idx="5645">
                  <c:v>5.23</c:v>
                </c:pt>
                <c:pt idx="5646">
                  <c:v>5.22</c:v>
                </c:pt>
                <c:pt idx="5647">
                  <c:v>5.18</c:v>
                </c:pt>
                <c:pt idx="5648">
                  <c:v>5.17</c:v>
                </c:pt>
                <c:pt idx="5649">
                  <c:v>5.21</c:v>
                </c:pt>
                <c:pt idx="5652">
                  <c:v>5.17</c:v>
                </c:pt>
                <c:pt idx="5653">
                  <c:v>5.19</c:v>
                </c:pt>
                <c:pt idx="5654">
                  <c:v>5.1100000000000003</c:v>
                </c:pt>
                <c:pt idx="5655">
                  <c:v>5.17</c:v>
                </c:pt>
                <c:pt idx="5656">
                  <c:v>5.18</c:v>
                </c:pt>
                <c:pt idx="5659">
                  <c:v>5.19</c:v>
                </c:pt>
                <c:pt idx="5660">
                  <c:v>5.18</c:v>
                </c:pt>
                <c:pt idx="5661">
                  <c:v>5.17</c:v>
                </c:pt>
                <c:pt idx="5662">
                  <c:v>5.21</c:v>
                </c:pt>
                <c:pt idx="5663">
                  <c:v>5.24</c:v>
                </c:pt>
                <c:pt idx="5666">
                  <c:v>5.23</c:v>
                </c:pt>
                <c:pt idx="5667">
                  <c:v>5.24</c:v>
                </c:pt>
                <c:pt idx="5668">
                  <c:v>5.19</c:v>
                </c:pt>
                <c:pt idx="5669">
                  <c:v>5.13</c:v>
                </c:pt>
                <c:pt idx="5670">
                  <c:v>5.13</c:v>
                </c:pt>
                <c:pt idx="5673">
                  <c:v>5.08</c:v>
                </c:pt>
                <c:pt idx="5674">
                  <c:v>5.07</c:v>
                </c:pt>
                <c:pt idx="5675">
                  <c:v>5.13</c:v>
                </c:pt>
                <c:pt idx="5676">
                  <c:v>5.13</c:v>
                </c:pt>
                <c:pt idx="5677">
                  <c:v>5.07</c:v>
                </c:pt>
                <c:pt idx="5680">
                  <c:v>5.04</c:v>
                </c:pt>
                <c:pt idx="5681">
                  <c:v>5.0599999999999996</c:v>
                </c:pt>
                <c:pt idx="5682">
                  <c:v>4.9800000000000004</c:v>
                </c:pt>
                <c:pt idx="5683">
                  <c:v>4.97</c:v>
                </c:pt>
                <c:pt idx="5684">
                  <c:v>4.97</c:v>
                </c:pt>
                <c:pt idx="5687">
                  <c:v>5.01</c:v>
                </c:pt>
                <c:pt idx="5688">
                  <c:v>5.05</c:v>
                </c:pt>
                <c:pt idx="5689">
                  <c:v>5.04</c:v>
                </c:pt>
                <c:pt idx="5690">
                  <c:v>4.97</c:v>
                </c:pt>
                <c:pt idx="5691">
                  <c:v>4.9000000000000004</c:v>
                </c:pt>
                <c:pt idx="5694">
                  <c:v>4.8099999999999996</c:v>
                </c:pt>
                <c:pt idx="5695">
                  <c:v>4.8099999999999996</c:v>
                </c:pt>
                <c:pt idx="5696">
                  <c:v>4.84</c:v>
                </c:pt>
                <c:pt idx="5697">
                  <c:v>4.83</c:v>
                </c:pt>
                <c:pt idx="5698">
                  <c:v>4.8099999999999996</c:v>
                </c:pt>
                <c:pt idx="5701">
                  <c:v>4.7699999999999996</c:v>
                </c:pt>
                <c:pt idx="5702">
                  <c:v>4.74</c:v>
                </c:pt>
                <c:pt idx="5703">
                  <c:v>4.6900000000000004</c:v>
                </c:pt>
                <c:pt idx="5705">
                  <c:v>4.8099999999999996</c:v>
                </c:pt>
                <c:pt idx="5708">
                  <c:v>4.82</c:v>
                </c:pt>
                <c:pt idx="5709">
                  <c:v>4.8</c:v>
                </c:pt>
                <c:pt idx="5710">
                  <c:v>4.84</c:v>
                </c:pt>
                <c:pt idx="5711">
                  <c:v>4.9000000000000004</c:v>
                </c:pt>
                <c:pt idx="5712">
                  <c:v>4.8899999999999997</c:v>
                </c:pt>
                <c:pt idx="5715">
                  <c:v>4.9000000000000004</c:v>
                </c:pt>
                <c:pt idx="5716">
                  <c:v>4.88</c:v>
                </c:pt>
                <c:pt idx="5717">
                  <c:v>4.83</c:v>
                </c:pt>
                <c:pt idx="5718">
                  <c:v>4.78</c:v>
                </c:pt>
                <c:pt idx="5719">
                  <c:v>4.78</c:v>
                </c:pt>
                <c:pt idx="5722">
                  <c:v>4.7300000000000004</c:v>
                </c:pt>
                <c:pt idx="5723">
                  <c:v>4.7</c:v>
                </c:pt>
                <c:pt idx="5724">
                  <c:v>4.6500000000000004</c:v>
                </c:pt>
                <c:pt idx="5725">
                  <c:v>4.63</c:v>
                </c:pt>
                <c:pt idx="5726">
                  <c:v>4.62</c:v>
                </c:pt>
                <c:pt idx="5729">
                  <c:v>4.6500000000000004</c:v>
                </c:pt>
                <c:pt idx="5730">
                  <c:v>4.6900000000000004</c:v>
                </c:pt>
                <c:pt idx="5731">
                  <c:v>4.72</c:v>
                </c:pt>
                <c:pt idx="5732">
                  <c:v>4.71</c:v>
                </c:pt>
                <c:pt idx="5733">
                  <c:v>4.6399999999999997</c:v>
                </c:pt>
                <c:pt idx="5736">
                  <c:v>4.62</c:v>
                </c:pt>
                <c:pt idx="5737">
                  <c:v>4.62</c:v>
                </c:pt>
                <c:pt idx="5738">
                  <c:v>4.54</c:v>
                </c:pt>
                <c:pt idx="5739">
                  <c:v>4.54</c:v>
                </c:pt>
                <c:pt idx="5740">
                  <c:v>4.57</c:v>
                </c:pt>
                <c:pt idx="5743">
                  <c:v>4.55</c:v>
                </c:pt>
                <c:pt idx="5744">
                  <c:v>4.51</c:v>
                </c:pt>
                <c:pt idx="5745">
                  <c:v>4.54</c:v>
                </c:pt>
                <c:pt idx="5746">
                  <c:v>4.5599999999999996</c:v>
                </c:pt>
                <c:pt idx="5747">
                  <c:v>4.62</c:v>
                </c:pt>
                <c:pt idx="5750">
                  <c:v>4.59</c:v>
                </c:pt>
                <c:pt idx="5751">
                  <c:v>4.59</c:v>
                </c:pt>
                <c:pt idx="5752">
                  <c:v>4.67</c:v>
                </c:pt>
                <c:pt idx="5753">
                  <c:v>4.66</c:v>
                </c:pt>
                <c:pt idx="5754">
                  <c:v>4.67</c:v>
                </c:pt>
                <c:pt idx="5757">
                  <c:v>4.6100000000000003</c:v>
                </c:pt>
                <c:pt idx="5758">
                  <c:v>4.63</c:v>
                </c:pt>
                <c:pt idx="5759">
                  <c:v>4.59</c:v>
                </c:pt>
                <c:pt idx="5760">
                  <c:v>4.5999999999999996</c:v>
                </c:pt>
                <c:pt idx="5761">
                  <c:v>4.68</c:v>
                </c:pt>
                <c:pt idx="5764">
                  <c:v>4.74</c:v>
                </c:pt>
                <c:pt idx="5765">
                  <c:v>4.82</c:v>
                </c:pt>
                <c:pt idx="5766">
                  <c:v>4.8499999999999996</c:v>
                </c:pt>
                <c:pt idx="5767">
                  <c:v>4.91</c:v>
                </c:pt>
                <c:pt idx="5768">
                  <c:v>4.8499999999999996</c:v>
                </c:pt>
                <c:pt idx="5771">
                  <c:v>4.8499999999999996</c:v>
                </c:pt>
                <c:pt idx="5772">
                  <c:v>4.9000000000000004</c:v>
                </c:pt>
                <c:pt idx="5773">
                  <c:v>4.87</c:v>
                </c:pt>
                <c:pt idx="5774">
                  <c:v>4.8899999999999997</c:v>
                </c:pt>
                <c:pt idx="5775">
                  <c:v>4.8600000000000003</c:v>
                </c:pt>
                <c:pt idx="5778">
                  <c:v>4.82</c:v>
                </c:pt>
                <c:pt idx="5779">
                  <c:v>4.79</c:v>
                </c:pt>
                <c:pt idx="5780">
                  <c:v>4.78</c:v>
                </c:pt>
                <c:pt idx="5781">
                  <c:v>4.79</c:v>
                </c:pt>
                <c:pt idx="5782">
                  <c:v>4.74</c:v>
                </c:pt>
                <c:pt idx="5785">
                  <c:v>4.82</c:v>
                </c:pt>
                <c:pt idx="5786">
                  <c:v>4.83</c:v>
                </c:pt>
                <c:pt idx="5787">
                  <c:v>4.8899999999999997</c:v>
                </c:pt>
                <c:pt idx="5788">
                  <c:v>4.8099999999999996</c:v>
                </c:pt>
                <c:pt idx="5789">
                  <c:v>4.74</c:v>
                </c:pt>
                <c:pt idx="5792">
                  <c:v>4.7</c:v>
                </c:pt>
                <c:pt idx="5793">
                  <c:v>4.66</c:v>
                </c:pt>
                <c:pt idx="5794">
                  <c:v>4.66</c:v>
                </c:pt>
                <c:pt idx="5795">
                  <c:v>4.68</c:v>
                </c:pt>
                <c:pt idx="5796">
                  <c:v>4.72</c:v>
                </c:pt>
                <c:pt idx="5799">
                  <c:v>4.72</c:v>
                </c:pt>
                <c:pt idx="5800">
                  <c:v>4.68</c:v>
                </c:pt>
                <c:pt idx="5801">
                  <c:v>4.67</c:v>
                </c:pt>
                <c:pt idx="5802">
                  <c:v>4.71</c:v>
                </c:pt>
                <c:pt idx="5803">
                  <c:v>4.72</c:v>
                </c:pt>
                <c:pt idx="5806">
                  <c:v>4.7699999999999996</c:v>
                </c:pt>
                <c:pt idx="5807">
                  <c:v>4.74</c:v>
                </c:pt>
                <c:pt idx="5808">
                  <c:v>4.71</c:v>
                </c:pt>
                <c:pt idx="5809">
                  <c:v>4.75</c:v>
                </c:pt>
                <c:pt idx="5810">
                  <c:v>4.72</c:v>
                </c:pt>
                <c:pt idx="5813">
                  <c:v>4.7300000000000004</c:v>
                </c:pt>
                <c:pt idx="5814">
                  <c:v>4.6900000000000004</c:v>
                </c:pt>
                <c:pt idx="5815">
                  <c:v>4.68</c:v>
                </c:pt>
                <c:pt idx="5816">
                  <c:v>4.66</c:v>
                </c:pt>
                <c:pt idx="5817">
                  <c:v>4.6100000000000003</c:v>
                </c:pt>
                <c:pt idx="5820">
                  <c:v>4.59</c:v>
                </c:pt>
                <c:pt idx="5821">
                  <c:v>4.58</c:v>
                </c:pt>
                <c:pt idx="5822">
                  <c:v>4.59</c:v>
                </c:pt>
                <c:pt idx="5823">
                  <c:v>4.53</c:v>
                </c:pt>
                <c:pt idx="5824">
                  <c:v>4.49</c:v>
                </c:pt>
                <c:pt idx="5827">
                  <c:v>4.5</c:v>
                </c:pt>
                <c:pt idx="5828">
                  <c:v>4.5199999999999996</c:v>
                </c:pt>
                <c:pt idx="5829">
                  <c:v>4.49</c:v>
                </c:pt>
                <c:pt idx="5830">
                  <c:v>4.49</c:v>
                </c:pt>
                <c:pt idx="5831">
                  <c:v>4.4800000000000004</c:v>
                </c:pt>
                <c:pt idx="5834">
                  <c:v>4.49</c:v>
                </c:pt>
                <c:pt idx="5838">
                  <c:v>4.4400000000000004</c:v>
                </c:pt>
                <c:pt idx="5841">
                  <c:v>4.4400000000000004</c:v>
                </c:pt>
                <c:pt idx="5842">
                  <c:v>4.42</c:v>
                </c:pt>
                <c:pt idx="5844">
                  <c:v>4.46</c:v>
                </c:pt>
                <c:pt idx="5845">
                  <c:v>4.54</c:v>
                </c:pt>
                <c:pt idx="5848">
                  <c:v>4.53</c:v>
                </c:pt>
                <c:pt idx="5849">
                  <c:v>4.51</c:v>
                </c:pt>
                <c:pt idx="5850">
                  <c:v>4.46</c:v>
                </c:pt>
                <c:pt idx="5851">
                  <c:v>4.42</c:v>
                </c:pt>
                <c:pt idx="5852">
                  <c:v>4.43</c:v>
                </c:pt>
                <c:pt idx="5855">
                  <c:v>4.47</c:v>
                </c:pt>
                <c:pt idx="5856">
                  <c:v>4.45</c:v>
                </c:pt>
                <c:pt idx="5857">
                  <c:v>4.45</c:v>
                </c:pt>
                <c:pt idx="5858">
                  <c:v>4.43</c:v>
                </c:pt>
                <c:pt idx="5859">
                  <c:v>4.3899999999999997</c:v>
                </c:pt>
                <c:pt idx="5862">
                  <c:v>4.3600000000000003</c:v>
                </c:pt>
                <c:pt idx="5863">
                  <c:v>4.33</c:v>
                </c:pt>
                <c:pt idx="5864">
                  <c:v>4.29</c:v>
                </c:pt>
                <c:pt idx="5865">
                  <c:v>4.3</c:v>
                </c:pt>
                <c:pt idx="5866">
                  <c:v>4.24</c:v>
                </c:pt>
                <c:pt idx="5869">
                  <c:v>4.1900000000000004</c:v>
                </c:pt>
                <c:pt idx="5870">
                  <c:v>4.25</c:v>
                </c:pt>
                <c:pt idx="5871">
                  <c:v>4.22</c:v>
                </c:pt>
                <c:pt idx="5872">
                  <c:v>4.28</c:v>
                </c:pt>
                <c:pt idx="5873">
                  <c:v>4.25</c:v>
                </c:pt>
                <c:pt idx="5876">
                  <c:v>4.3</c:v>
                </c:pt>
                <c:pt idx="5877">
                  <c:v>4.2300000000000004</c:v>
                </c:pt>
                <c:pt idx="5878">
                  <c:v>4.21</c:v>
                </c:pt>
                <c:pt idx="5879">
                  <c:v>4.24</c:v>
                </c:pt>
                <c:pt idx="5880">
                  <c:v>4.21</c:v>
                </c:pt>
                <c:pt idx="5883">
                  <c:v>4.1900000000000004</c:v>
                </c:pt>
                <c:pt idx="5884">
                  <c:v>4.2300000000000004</c:v>
                </c:pt>
                <c:pt idx="5885">
                  <c:v>4.17</c:v>
                </c:pt>
                <c:pt idx="5886">
                  <c:v>4.1399999999999997</c:v>
                </c:pt>
                <c:pt idx="5887">
                  <c:v>4.1500000000000004</c:v>
                </c:pt>
                <c:pt idx="5890">
                  <c:v>4.1900000000000004</c:v>
                </c:pt>
                <c:pt idx="5891">
                  <c:v>4.18</c:v>
                </c:pt>
                <c:pt idx="5892">
                  <c:v>4.1399999999999997</c:v>
                </c:pt>
                <c:pt idx="5893">
                  <c:v>4.0999999999999996</c:v>
                </c:pt>
                <c:pt idx="5894">
                  <c:v>4.09</c:v>
                </c:pt>
                <c:pt idx="5897">
                  <c:v>4.07</c:v>
                </c:pt>
                <c:pt idx="5898">
                  <c:v>4.04</c:v>
                </c:pt>
                <c:pt idx="5899">
                  <c:v>4.08</c:v>
                </c:pt>
                <c:pt idx="5900">
                  <c:v>4.07</c:v>
                </c:pt>
                <c:pt idx="5901">
                  <c:v>4.1100000000000003</c:v>
                </c:pt>
                <c:pt idx="5904">
                  <c:v>4.08</c:v>
                </c:pt>
                <c:pt idx="5905">
                  <c:v>4.05</c:v>
                </c:pt>
                <c:pt idx="5906">
                  <c:v>4.04</c:v>
                </c:pt>
                <c:pt idx="5907">
                  <c:v>4.04</c:v>
                </c:pt>
                <c:pt idx="5908">
                  <c:v>4</c:v>
                </c:pt>
                <c:pt idx="5911">
                  <c:v>3.96</c:v>
                </c:pt>
                <c:pt idx="5912">
                  <c:v>3.97</c:v>
                </c:pt>
                <c:pt idx="5913">
                  <c:v>3.99</c:v>
                </c:pt>
                <c:pt idx="5914">
                  <c:v>4.08</c:v>
                </c:pt>
                <c:pt idx="5915">
                  <c:v>4.18</c:v>
                </c:pt>
                <c:pt idx="5918">
                  <c:v>4.18</c:v>
                </c:pt>
                <c:pt idx="5919">
                  <c:v>4.3099999999999996</c:v>
                </c:pt>
                <c:pt idx="5920">
                  <c:v>4.34</c:v>
                </c:pt>
                <c:pt idx="5921">
                  <c:v>4.3499999999999996</c:v>
                </c:pt>
                <c:pt idx="5922">
                  <c:v>4.4000000000000004</c:v>
                </c:pt>
                <c:pt idx="5925">
                  <c:v>4.38</c:v>
                </c:pt>
                <c:pt idx="5926">
                  <c:v>4.33</c:v>
                </c:pt>
                <c:pt idx="5927">
                  <c:v>4.38</c:v>
                </c:pt>
                <c:pt idx="5928">
                  <c:v>4.3099999999999996</c:v>
                </c:pt>
                <c:pt idx="5929">
                  <c:v>4.3099999999999996</c:v>
                </c:pt>
                <c:pt idx="5932">
                  <c:v>4.2300000000000004</c:v>
                </c:pt>
                <c:pt idx="5933">
                  <c:v>4.2</c:v>
                </c:pt>
                <c:pt idx="5934">
                  <c:v>4.26</c:v>
                </c:pt>
                <c:pt idx="5935">
                  <c:v>4.34</c:v>
                </c:pt>
                <c:pt idx="5936">
                  <c:v>4.3499999999999996</c:v>
                </c:pt>
                <c:pt idx="5939">
                  <c:v>4.42</c:v>
                </c:pt>
                <c:pt idx="5940">
                  <c:v>4.3899999999999997</c:v>
                </c:pt>
                <c:pt idx="5941">
                  <c:v>4.34</c:v>
                </c:pt>
                <c:pt idx="5942">
                  <c:v>4.3</c:v>
                </c:pt>
                <c:pt idx="5943">
                  <c:v>4.3499999999999996</c:v>
                </c:pt>
                <c:pt idx="5946">
                  <c:v>4.37</c:v>
                </c:pt>
                <c:pt idx="5947">
                  <c:v>4.38</c:v>
                </c:pt>
                <c:pt idx="5948">
                  <c:v>4.34</c:v>
                </c:pt>
                <c:pt idx="5949">
                  <c:v>4.28</c:v>
                </c:pt>
                <c:pt idx="5954">
                  <c:v>4.26</c:v>
                </c:pt>
                <c:pt idx="5955">
                  <c:v>4.3</c:v>
                </c:pt>
                <c:pt idx="5956">
                  <c:v>4.2699999999999996</c:v>
                </c:pt>
                <c:pt idx="5957">
                  <c:v>4.25</c:v>
                </c:pt>
                <c:pt idx="5960">
                  <c:v>4.24</c:v>
                </c:pt>
                <c:pt idx="5961">
                  <c:v>4.28</c:v>
                </c:pt>
                <c:pt idx="5962">
                  <c:v>4.33</c:v>
                </c:pt>
                <c:pt idx="5964">
                  <c:v>4.25</c:v>
                </c:pt>
                <c:pt idx="5967">
                  <c:v>4.28</c:v>
                </c:pt>
                <c:pt idx="5968">
                  <c:v>4.26</c:v>
                </c:pt>
                <c:pt idx="5969">
                  <c:v>4.1900000000000004</c:v>
                </c:pt>
                <c:pt idx="5970">
                  <c:v>4.13</c:v>
                </c:pt>
                <c:pt idx="5971">
                  <c:v>4.13</c:v>
                </c:pt>
                <c:pt idx="5974">
                  <c:v>4.09</c:v>
                </c:pt>
                <c:pt idx="5975">
                  <c:v>4.13</c:v>
                </c:pt>
                <c:pt idx="5976">
                  <c:v>4.12</c:v>
                </c:pt>
                <c:pt idx="5977">
                  <c:v>4.08</c:v>
                </c:pt>
                <c:pt idx="5978">
                  <c:v>4.04</c:v>
                </c:pt>
                <c:pt idx="5981">
                  <c:v>3.97</c:v>
                </c:pt>
                <c:pt idx="5982">
                  <c:v>3.97</c:v>
                </c:pt>
                <c:pt idx="5983">
                  <c:v>3.93</c:v>
                </c:pt>
                <c:pt idx="5984">
                  <c:v>3.91</c:v>
                </c:pt>
                <c:pt idx="5985">
                  <c:v>3.86</c:v>
                </c:pt>
                <c:pt idx="5988">
                  <c:v>3.84</c:v>
                </c:pt>
                <c:pt idx="5989">
                  <c:v>3.81</c:v>
                </c:pt>
                <c:pt idx="5990">
                  <c:v>3.95</c:v>
                </c:pt>
                <c:pt idx="5991">
                  <c:v>3.96</c:v>
                </c:pt>
                <c:pt idx="5992">
                  <c:v>3.85</c:v>
                </c:pt>
                <c:pt idx="5995">
                  <c:v>3.93</c:v>
                </c:pt>
                <c:pt idx="5996">
                  <c:v>3.88</c:v>
                </c:pt>
                <c:pt idx="5997">
                  <c:v>3.83</c:v>
                </c:pt>
                <c:pt idx="5998">
                  <c:v>3.83</c:v>
                </c:pt>
                <c:pt idx="5999">
                  <c:v>3.81</c:v>
                </c:pt>
                <c:pt idx="6002">
                  <c:v>3.78</c:v>
                </c:pt>
                <c:pt idx="6003">
                  <c:v>3.76</c:v>
                </c:pt>
                <c:pt idx="6004">
                  <c:v>3.71</c:v>
                </c:pt>
                <c:pt idx="6005">
                  <c:v>3.72</c:v>
                </c:pt>
                <c:pt idx="6006">
                  <c:v>3.67</c:v>
                </c:pt>
                <c:pt idx="6009">
                  <c:v>3.63</c:v>
                </c:pt>
                <c:pt idx="6010">
                  <c:v>3.72</c:v>
                </c:pt>
                <c:pt idx="6011">
                  <c:v>3.83</c:v>
                </c:pt>
                <c:pt idx="6012">
                  <c:v>3.87</c:v>
                </c:pt>
                <c:pt idx="6013">
                  <c:v>3.82</c:v>
                </c:pt>
                <c:pt idx="6016">
                  <c:v>3.87</c:v>
                </c:pt>
                <c:pt idx="6017">
                  <c:v>3.86</c:v>
                </c:pt>
                <c:pt idx="6018">
                  <c:v>3.81</c:v>
                </c:pt>
                <c:pt idx="6019">
                  <c:v>3.92</c:v>
                </c:pt>
                <c:pt idx="6020">
                  <c:v>4</c:v>
                </c:pt>
                <c:pt idx="6023">
                  <c:v>4</c:v>
                </c:pt>
                <c:pt idx="6024">
                  <c:v>3.95</c:v>
                </c:pt>
                <c:pt idx="6025">
                  <c:v>4.04</c:v>
                </c:pt>
                <c:pt idx="6026">
                  <c:v>4.08</c:v>
                </c:pt>
                <c:pt idx="6027">
                  <c:v>4.05</c:v>
                </c:pt>
                <c:pt idx="6030">
                  <c:v>4.09</c:v>
                </c:pt>
                <c:pt idx="6031">
                  <c:v>4.09</c:v>
                </c:pt>
                <c:pt idx="6032">
                  <c:v>4.0599999999999996</c:v>
                </c:pt>
                <c:pt idx="6033">
                  <c:v>4.04</c:v>
                </c:pt>
                <c:pt idx="6034">
                  <c:v>4.0599999999999996</c:v>
                </c:pt>
                <c:pt idx="6037">
                  <c:v>4</c:v>
                </c:pt>
                <c:pt idx="6038">
                  <c:v>4.08</c:v>
                </c:pt>
                <c:pt idx="6039">
                  <c:v>4.2</c:v>
                </c:pt>
                <c:pt idx="6040">
                  <c:v>4.18</c:v>
                </c:pt>
                <c:pt idx="6041">
                  <c:v>4.18</c:v>
                </c:pt>
                <c:pt idx="6044">
                  <c:v>4.2</c:v>
                </c:pt>
                <c:pt idx="6045">
                  <c:v>4.2300000000000004</c:v>
                </c:pt>
                <c:pt idx="6046">
                  <c:v>4.17</c:v>
                </c:pt>
                <c:pt idx="6047">
                  <c:v>4.17</c:v>
                </c:pt>
                <c:pt idx="6048">
                  <c:v>4.1500000000000004</c:v>
                </c:pt>
                <c:pt idx="6051">
                  <c:v>4.22</c:v>
                </c:pt>
                <c:pt idx="6052">
                  <c:v>4.24</c:v>
                </c:pt>
                <c:pt idx="6053">
                  <c:v>4.29</c:v>
                </c:pt>
                <c:pt idx="6054">
                  <c:v>4.26</c:v>
                </c:pt>
                <c:pt idx="6055">
                  <c:v>4.3499999999999996</c:v>
                </c:pt>
                <c:pt idx="6058">
                  <c:v>4.3099999999999996</c:v>
                </c:pt>
                <c:pt idx="6059">
                  <c:v>4.28</c:v>
                </c:pt>
                <c:pt idx="6060">
                  <c:v>4.32</c:v>
                </c:pt>
                <c:pt idx="6061">
                  <c:v>4.24</c:v>
                </c:pt>
                <c:pt idx="6062">
                  <c:v>4.1900000000000004</c:v>
                </c:pt>
                <c:pt idx="6065">
                  <c:v>4.1900000000000004</c:v>
                </c:pt>
                <c:pt idx="6066">
                  <c:v>4.1900000000000004</c:v>
                </c:pt>
                <c:pt idx="6067">
                  <c:v>4.25</c:v>
                </c:pt>
                <c:pt idx="6068">
                  <c:v>4.34</c:v>
                </c:pt>
                <c:pt idx="6069">
                  <c:v>4.3099999999999996</c:v>
                </c:pt>
                <c:pt idx="6072">
                  <c:v>4.33</c:v>
                </c:pt>
                <c:pt idx="6073">
                  <c:v>4.33</c:v>
                </c:pt>
                <c:pt idx="6074">
                  <c:v>4.26</c:v>
                </c:pt>
                <c:pt idx="6075">
                  <c:v>4.33</c:v>
                </c:pt>
                <c:pt idx="6076">
                  <c:v>4.33</c:v>
                </c:pt>
                <c:pt idx="6079">
                  <c:v>4.3</c:v>
                </c:pt>
                <c:pt idx="6080">
                  <c:v>4.33</c:v>
                </c:pt>
                <c:pt idx="6081">
                  <c:v>4.32</c:v>
                </c:pt>
                <c:pt idx="6082">
                  <c:v>4.3499999999999996</c:v>
                </c:pt>
                <c:pt idx="6083">
                  <c:v>4.32</c:v>
                </c:pt>
                <c:pt idx="6086">
                  <c:v>4.34</c:v>
                </c:pt>
                <c:pt idx="6087">
                  <c:v>4.4400000000000004</c:v>
                </c:pt>
                <c:pt idx="6088">
                  <c:v>4.49</c:v>
                </c:pt>
                <c:pt idx="6089">
                  <c:v>4.4800000000000004</c:v>
                </c:pt>
                <c:pt idx="6090">
                  <c:v>4.43</c:v>
                </c:pt>
                <c:pt idx="6093">
                  <c:v>4.41</c:v>
                </c:pt>
                <c:pt idx="6094">
                  <c:v>4.4000000000000004</c:v>
                </c:pt>
                <c:pt idx="6095">
                  <c:v>4.38</c:v>
                </c:pt>
                <c:pt idx="6096">
                  <c:v>4.3600000000000003</c:v>
                </c:pt>
                <c:pt idx="6097">
                  <c:v>4.32</c:v>
                </c:pt>
                <c:pt idx="6100">
                  <c:v>4.3</c:v>
                </c:pt>
                <c:pt idx="6101">
                  <c:v>4.29</c:v>
                </c:pt>
                <c:pt idx="6102">
                  <c:v>4.3</c:v>
                </c:pt>
                <c:pt idx="6103">
                  <c:v>4.26</c:v>
                </c:pt>
                <c:pt idx="6104">
                  <c:v>4.26</c:v>
                </c:pt>
                <c:pt idx="6107">
                  <c:v>4.2300000000000004</c:v>
                </c:pt>
                <c:pt idx="6108">
                  <c:v>4.2300000000000004</c:v>
                </c:pt>
                <c:pt idx="6109">
                  <c:v>4.25</c:v>
                </c:pt>
                <c:pt idx="6110">
                  <c:v>4.22</c:v>
                </c:pt>
                <c:pt idx="6111">
                  <c:v>4.1900000000000004</c:v>
                </c:pt>
                <c:pt idx="6114">
                  <c:v>4.2</c:v>
                </c:pt>
                <c:pt idx="6115">
                  <c:v>4.16</c:v>
                </c:pt>
                <c:pt idx="6116">
                  <c:v>4.1399999999999997</c:v>
                </c:pt>
                <c:pt idx="6117">
                  <c:v>4.2300000000000004</c:v>
                </c:pt>
                <c:pt idx="6118">
                  <c:v>4.29</c:v>
                </c:pt>
                <c:pt idx="6121">
                  <c:v>4.33</c:v>
                </c:pt>
                <c:pt idx="6122">
                  <c:v>4.33</c:v>
                </c:pt>
                <c:pt idx="6123">
                  <c:v>4.37</c:v>
                </c:pt>
                <c:pt idx="6124">
                  <c:v>4.3499999999999996</c:v>
                </c:pt>
                <c:pt idx="6125">
                  <c:v>4.3499999999999996</c:v>
                </c:pt>
                <c:pt idx="6128">
                  <c:v>4.4000000000000004</c:v>
                </c:pt>
                <c:pt idx="6129">
                  <c:v>4.42</c:v>
                </c:pt>
                <c:pt idx="6130">
                  <c:v>4.4400000000000004</c:v>
                </c:pt>
                <c:pt idx="6131">
                  <c:v>4.45</c:v>
                </c:pt>
                <c:pt idx="6132">
                  <c:v>4.49</c:v>
                </c:pt>
                <c:pt idx="6135">
                  <c:v>4.45</c:v>
                </c:pt>
                <c:pt idx="6136">
                  <c:v>4.42</c:v>
                </c:pt>
                <c:pt idx="6137">
                  <c:v>4.38</c:v>
                </c:pt>
                <c:pt idx="6138">
                  <c:v>4.3499999999999996</c:v>
                </c:pt>
                <c:pt idx="6139">
                  <c:v>4.41</c:v>
                </c:pt>
                <c:pt idx="6142">
                  <c:v>4.43</c:v>
                </c:pt>
                <c:pt idx="6143">
                  <c:v>4.4400000000000004</c:v>
                </c:pt>
                <c:pt idx="6144">
                  <c:v>4.42</c:v>
                </c:pt>
                <c:pt idx="6145">
                  <c:v>4.47</c:v>
                </c:pt>
                <c:pt idx="6146">
                  <c:v>4.46</c:v>
                </c:pt>
                <c:pt idx="6149">
                  <c:v>4.4800000000000004</c:v>
                </c:pt>
                <c:pt idx="6150">
                  <c:v>4.4800000000000004</c:v>
                </c:pt>
                <c:pt idx="6151">
                  <c:v>4.49</c:v>
                </c:pt>
                <c:pt idx="6152">
                  <c:v>4.55</c:v>
                </c:pt>
                <c:pt idx="6153">
                  <c:v>4.58</c:v>
                </c:pt>
                <c:pt idx="6156">
                  <c:v>4.59</c:v>
                </c:pt>
                <c:pt idx="6157">
                  <c:v>4.58</c:v>
                </c:pt>
                <c:pt idx="6158">
                  <c:v>4.5999999999999996</c:v>
                </c:pt>
                <c:pt idx="6159">
                  <c:v>4.57</c:v>
                </c:pt>
                <c:pt idx="6160">
                  <c:v>4.49</c:v>
                </c:pt>
                <c:pt idx="6163">
                  <c:v>4.4400000000000004</c:v>
                </c:pt>
                <c:pt idx="6164">
                  <c:v>4.45</c:v>
                </c:pt>
                <c:pt idx="6165">
                  <c:v>4.41</c:v>
                </c:pt>
                <c:pt idx="6166">
                  <c:v>4.45</c:v>
                </c:pt>
                <c:pt idx="6167">
                  <c:v>4.4400000000000004</c:v>
                </c:pt>
                <c:pt idx="6170">
                  <c:v>4.49</c:v>
                </c:pt>
                <c:pt idx="6171">
                  <c:v>4.53</c:v>
                </c:pt>
                <c:pt idx="6172">
                  <c:v>4.51</c:v>
                </c:pt>
                <c:pt idx="6173">
                  <c:v>4.5599999999999996</c:v>
                </c:pt>
                <c:pt idx="6174">
                  <c:v>4.55</c:v>
                </c:pt>
                <c:pt idx="6177">
                  <c:v>4.59</c:v>
                </c:pt>
                <c:pt idx="6178">
                  <c:v>4.59</c:v>
                </c:pt>
                <c:pt idx="6179">
                  <c:v>4.58</c:v>
                </c:pt>
                <c:pt idx="6180">
                  <c:v>4.58</c:v>
                </c:pt>
                <c:pt idx="6181">
                  <c:v>4.54</c:v>
                </c:pt>
                <c:pt idx="6184">
                  <c:v>4.46</c:v>
                </c:pt>
                <c:pt idx="6185">
                  <c:v>4.47</c:v>
                </c:pt>
                <c:pt idx="6186">
                  <c:v>4.49</c:v>
                </c:pt>
                <c:pt idx="6187">
                  <c:v>4.5</c:v>
                </c:pt>
                <c:pt idx="6188">
                  <c:v>4.46</c:v>
                </c:pt>
                <c:pt idx="6191">
                  <c:v>4.45</c:v>
                </c:pt>
                <c:pt idx="6192">
                  <c:v>4.42</c:v>
                </c:pt>
                <c:pt idx="6193">
                  <c:v>4.4000000000000004</c:v>
                </c:pt>
                <c:pt idx="6194">
                  <c:v>4.3600000000000003</c:v>
                </c:pt>
                <c:pt idx="6195">
                  <c:v>4.38</c:v>
                </c:pt>
                <c:pt idx="6198">
                  <c:v>4.38</c:v>
                </c:pt>
                <c:pt idx="6199">
                  <c:v>4.38</c:v>
                </c:pt>
                <c:pt idx="6200">
                  <c:v>4.38</c:v>
                </c:pt>
                <c:pt idx="6205">
                  <c:v>4.3600000000000003</c:v>
                </c:pt>
                <c:pt idx="6206">
                  <c:v>4.42</c:v>
                </c:pt>
                <c:pt idx="6209">
                  <c:v>4.3899999999999997</c:v>
                </c:pt>
                <c:pt idx="6212">
                  <c:v>4.46</c:v>
                </c:pt>
                <c:pt idx="6213">
                  <c:v>4.41</c:v>
                </c:pt>
                <c:pt idx="6214">
                  <c:v>4.3899999999999997</c:v>
                </c:pt>
                <c:pt idx="6215">
                  <c:v>4.38</c:v>
                </c:pt>
                <c:pt idx="6216">
                  <c:v>4.32</c:v>
                </c:pt>
                <c:pt idx="6219">
                  <c:v>4.26</c:v>
                </c:pt>
                <c:pt idx="6220">
                  <c:v>4.2699999999999996</c:v>
                </c:pt>
                <c:pt idx="6221">
                  <c:v>4.28</c:v>
                </c:pt>
                <c:pt idx="6222">
                  <c:v>4.2699999999999996</c:v>
                </c:pt>
                <c:pt idx="6223">
                  <c:v>4.25</c:v>
                </c:pt>
                <c:pt idx="6226">
                  <c:v>4.3</c:v>
                </c:pt>
                <c:pt idx="6227">
                  <c:v>4.28</c:v>
                </c:pt>
                <c:pt idx="6228">
                  <c:v>4.28</c:v>
                </c:pt>
                <c:pt idx="6229">
                  <c:v>4.2699999999999996</c:v>
                </c:pt>
                <c:pt idx="6230">
                  <c:v>4.24</c:v>
                </c:pt>
                <c:pt idx="6233">
                  <c:v>4.29</c:v>
                </c:pt>
                <c:pt idx="6234">
                  <c:v>4.3</c:v>
                </c:pt>
                <c:pt idx="6235">
                  <c:v>4.29</c:v>
                </c:pt>
                <c:pt idx="6236">
                  <c:v>4.3600000000000003</c:v>
                </c:pt>
                <c:pt idx="6237">
                  <c:v>4.38</c:v>
                </c:pt>
                <c:pt idx="6240">
                  <c:v>4.3600000000000003</c:v>
                </c:pt>
                <c:pt idx="6241">
                  <c:v>4.32</c:v>
                </c:pt>
                <c:pt idx="6242">
                  <c:v>4.4000000000000004</c:v>
                </c:pt>
                <c:pt idx="6243">
                  <c:v>4.41</c:v>
                </c:pt>
                <c:pt idx="6244">
                  <c:v>4.41</c:v>
                </c:pt>
                <c:pt idx="6247">
                  <c:v>4.3600000000000003</c:v>
                </c:pt>
                <c:pt idx="6248">
                  <c:v>4.3499999999999996</c:v>
                </c:pt>
                <c:pt idx="6249">
                  <c:v>4.38</c:v>
                </c:pt>
                <c:pt idx="6250">
                  <c:v>4.34</c:v>
                </c:pt>
                <c:pt idx="6251">
                  <c:v>4.33</c:v>
                </c:pt>
                <c:pt idx="6254">
                  <c:v>4.33</c:v>
                </c:pt>
                <c:pt idx="6255">
                  <c:v>4.3099999999999996</c:v>
                </c:pt>
                <c:pt idx="6256">
                  <c:v>4.28</c:v>
                </c:pt>
                <c:pt idx="6257">
                  <c:v>4.34</c:v>
                </c:pt>
                <c:pt idx="6258">
                  <c:v>4.34</c:v>
                </c:pt>
                <c:pt idx="6261">
                  <c:v>4.3600000000000003</c:v>
                </c:pt>
                <c:pt idx="6262">
                  <c:v>4.32</c:v>
                </c:pt>
                <c:pt idx="6263">
                  <c:v>4.3099999999999996</c:v>
                </c:pt>
                <c:pt idx="6264">
                  <c:v>4.3099999999999996</c:v>
                </c:pt>
                <c:pt idx="6265">
                  <c:v>4.28</c:v>
                </c:pt>
                <c:pt idx="6268">
                  <c:v>4.28</c:v>
                </c:pt>
                <c:pt idx="6269">
                  <c:v>4.29</c:v>
                </c:pt>
                <c:pt idx="6270">
                  <c:v>4.33</c:v>
                </c:pt>
                <c:pt idx="6271">
                  <c:v>4.34</c:v>
                </c:pt>
                <c:pt idx="6272">
                  <c:v>4.2699999999999996</c:v>
                </c:pt>
                <c:pt idx="6275">
                  <c:v>4.17</c:v>
                </c:pt>
                <c:pt idx="6276">
                  <c:v>4.16</c:v>
                </c:pt>
                <c:pt idx="6277">
                  <c:v>4.1500000000000004</c:v>
                </c:pt>
                <c:pt idx="6278">
                  <c:v>4.12</c:v>
                </c:pt>
                <c:pt idx="6279">
                  <c:v>4.12</c:v>
                </c:pt>
                <c:pt idx="6282">
                  <c:v>4.12</c:v>
                </c:pt>
                <c:pt idx="6283">
                  <c:v>4.13</c:v>
                </c:pt>
                <c:pt idx="6284">
                  <c:v>4.12</c:v>
                </c:pt>
                <c:pt idx="6285">
                  <c:v>4.12</c:v>
                </c:pt>
                <c:pt idx="6286">
                  <c:v>4.13</c:v>
                </c:pt>
                <c:pt idx="6289">
                  <c:v>4.1100000000000003</c:v>
                </c:pt>
                <c:pt idx="6290">
                  <c:v>4.12</c:v>
                </c:pt>
                <c:pt idx="6291">
                  <c:v>4.0999999999999996</c:v>
                </c:pt>
                <c:pt idx="6292">
                  <c:v>4.09</c:v>
                </c:pt>
                <c:pt idx="6293">
                  <c:v>4.09</c:v>
                </c:pt>
                <c:pt idx="6296">
                  <c:v>4.17</c:v>
                </c:pt>
                <c:pt idx="6297">
                  <c:v>4.1900000000000004</c:v>
                </c:pt>
                <c:pt idx="6298">
                  <c:v>4.1900000000000004</c:v>
                </c:pt>
                <c:pt idx="6299">
                  <c:v>4.16</c:v>
                </c:pt>
                <c:pt idx="6300">
                  <c:v>4.22</c:v>
                </c:pt>
                <c:pt idx="6303">
                  <c:v>4.32</c:v>
                </c:pt>
                <c:pt idx="6304">
                  <c:v>4.32</c:v>
                </c:pt>
                <c:pt idx="6305">
                  <c:v>4.29</c:v>
                </c:pt>
                <c:pt idx="6306">
                  <c:v>4.3099999999999996</c:v>
                </c:pt>
                <c:pt idx="6311">
                  <c:v>4.3600000000000003</c:v>
                </c:pt>
                <c:pt idx="6312">
                  <c:v>4.38</c:v>
                </c:pt>
                <c:pt idx="6313">
                  <c:v>4.38</c:v>
                </c:pt>
                <c:pt idx="6314">
                  <c:v>4.3499999999999996</c:v>
                </c:pt>
                <c:pt idx="6317">
                  <c:v>4.33</c:v>
                </c:pt>
                <c:pt idx="6318">
                  <c:v>4.37</c:v>
                </c:pt>
                <c:pt idx="6319">
                  <c:v>4.4000000000000004</c:v>
                </c:pt>
                <c:pt idx="6320">
                  <c:v>4.38</c:v>
                </c:pt>
                <c:pt idx="6321">
                  <c:v>4.37</c:v>
                </c:pt>
                <c:pt idx="6324">
                  <c:v>4.42</c:v>
                </c:pt>
                <c:pt idx="6325">
                  <c:v>4.4000000000000004</c:v>
                </c:pt>
                <c:pt idx="6326">
                  <c:v>4.41</c:v>
                </c:pt>
                <c:pt idx="6327">
                  <c:v>4.4400000000000004</c:v>
                </c:pt>
                <c:pt idx="6328">
                  <c:v>4.42</c:v>
                </c:pt>
                <c:pt idx="6331">
                  <c:v>4.3899999999999997</c:v>
                </c:pt>
                <c:pt idx="6332">
                  <c:v>4.37</c:v>
                </c:pt>
                <c:pt idx="6333">
                  <c:v>4.3600000000000003</c:v>
                </c:pt>
                <c:pt idx="6334">
                  <c:v>4.41</c:v>
                </c:pt>
                <c:pt idx="6335">
                  <c:v>4.4800000000000004</c:v>
                </c:pt>
                <c:pt idx="6338">
                  <c:v>4.51</c:v>
                </c:pt>
                <c:pt idx="6339">
                  <c:v>4.5199999999999996</c:v>
                </c:pt>
                <c:pt idx="6340">
                  <c:v>4.51</c:v>
                </c:pt>
                <c:pt idx="6341">
                  <c:v>4.5599999999999996</c:v>
                </c:pt>
                <c:pt idx="6342">
                  <c:v>4.5599999999999996</c:v>
                </c:pt>
                <c:pt idx="6345">
                  <c:v>4.4800000000000004</c:v>
                </c:pt>
                <c:pt idx="6346">
                  <c:v>4.5</c:v>
                </c:pt>
                <c:pt idx="6347">
                  <c:v>4.54</c:v>
                </c:pt>
                <c:pt idx="6348">
                  <c:v>4.55</c:v>
                </c:pt>
                <c:pt idx="6349">
                  <c:v>4.5</c:v>
                </c:pt>
                <c:pt idx="6352">
                  <c:v>4.5599999999999996</c:v>
                </c:pt>
                <c:pt idx="6353">
                  <c:v>4.53</c:v>
                </c:pt>
                <c:pt idx="6354">
                  <c:v>4.5199999999999996</c:v>
                </c:pt>
                <c:pt idx="6355">
                  <c:v>4.4800000000000004</c:v>
                </c:pt>
                <c:pt idx="6356">
                  <c:v>4.4800000000000004</c:v>
                </c:pt>
                <c:pt idx="6359">
                  <c:v>4.54</c:v>
                </c:pt>
                <c:pt idx="6360">
                  <c:v>4.54</c:v>
                </c:pt>
                <c:pt idx="6361">
                  <c:v>4.54</c:v>
                </c:pt>
                <c:pt idx="6362">
                  <c:v>4.58</c:v>
                </c:pt>
                <c:pt idx="6363">
                  <c:v>4.5599999999999996</c:v>
                </c:pt>
                <c:pt idx="6366">
                  <c:v>4.58</c:v>
                </c:pt>
                <c:pt idx="6367">
                  <c:v>4.55</c:v>
                </c:pt>
                <c:pt idx="6368">
                  <c:v>4.54</c:v>
                </c:pt>
                <c:pt idx="6369">
                  <c:v>4.59</c:v>
                </c:pt>
                <c:pt idx="6370">
                  <c:v>4.5999999999999996</c:v>
                </c:pt>
                <c:pt idx="6373">
                  <c:v>4.5999999999999996</c:v>
                </c:pt>
                <c:pt idx="6374">
                  <c:v>4.57</c:v>
                </c:pt>
                <c:pt idx="6375">
                  <c:v>4.5199999999999996</c:v>
                </c:pt>
                <c:pt idx="6376">
                  <c:v>4.5599999999999996</c:v>
                </c:pt>
                <c:pt idx="6377">
                  <c:v>4.5199999999999996</c:v>
                </c:pt>
                <c:pt idx="6380">
                  <c:v>4.53</c:v>
                </c:pt>
                <c:pt idx="6381">
                  <c:v>4.5199999999999996</c:v>
                </c:pt>
                <c:pt idx="6382">
                  <c:v>4.53</c:v>
                </c:pt>
                <c:pt idx="6383">
                  <c:v>4.49</c:v>
                </c:pt>
                <c:pt idx="6384">
                  <c:v>4.4800000000000004</c:v>
                </c:pt>
                <c:pt idx="6387">
                  <c:v>4.51</c:v>
                </c:pt>
                <c:pt idx="6388">
                  <c:v>4.55</c:v>
                </c:pt>
                <c:pt idx="6389">
                  <c:v>4.53</c:v>
                </c:pt>
                <c:pt idx="6390">
                  <c:v>4.5</c:v>
                </c:pt>
                <c:pt idx="6391">
                  <c:v>4.46</c:v>
                </c:pt>
                <c:pt idx="6394">
                  <c:v>4.45</c:v>
                </c:pt>
                <c:pt idx="6395">
                  <c:v>4.43</c:v>
                </c:pt>
                <c:pt idx="6396">
                  <c:v>4.4400000000000004</c:v>
                </c:pt>
                <c:pt idx="6397">
                  <c:v>4.42</c:v>
                </c:pt>
                <c:pt idx="6398">
                  <c:v>4.41</c:v>
                </c:pt>
                <c:pt idx="6401">
                  <c:v>4.41</c:v>
                </c:pt>
                <c:pt idx="6402">
                  <c:v>4.4400000000000004</c:v>
                </c:pt>
                <c:pt idx="6403">
                  <c:v>4.4400000000000004</c:v>
                </c:pt>
                <c:pt idx="6404">
                  <c:v>4.45</c:v>
                </c:pt>
                <c:pt idx="6405">
                  <c:v>4.42</c:v>
                </c:pt>
                <c:pt idx="6408">
                  <c:v>4.3899999999999997</c:v>
                </c:pt>
                <c:pt idx="6409">
                  <c:v>4.3899999999999997</c:v>
                </c:pt>
                <c:pt idx="6410">
                  <c:v>4.45</c:v>
                </c:pt>
                <c:pt idx="6411">
                  <c:v>4.45</c:v>
                </c:pt>
                <c:pt idx="6412">
                  <c:v>4.4400000000000004</c:v>
                </c:pt>
                <c:pt idx="6415">
                  <c:v>4.43</c:v>
                </c:pt>
                <c:pt idx="6416">
                  <c:v>4.46</c:v>
                </c:pt>
                <c:pt idx="6417">
                  <c:v>4.49</c:v>
                </c:pt>
                <c:pt idx="6418">
                  <c:v>4.47</c:v>
                </c:pt>
                <c:pt idx="6419">
                  <c:v>4.43</c:v>
                </c:pt>
                <c:pt idx="6422">
                  <c:v>4.37</c:v>
                </c:pt>
                <c:pt idx="6423">
                  <c:v>4.38</c:v>
                </c:pt>
                <c:pt idx="6424">
                  <c:v>4.3600000000000003</c:v>
                </c:pt>
                <c:pt idx="6425">
                  <c:v>4.3499999999999996</c:v>
                </c:pt>
                <c:pt idx="6426">
                  <c:v>4.3</c:v>
                </c:pt>
                <c:pt idx="6429">
                  <c:v>4.25</c:v>
                </c:pt>
                <c:pt idx="6430">
                  <c:v>4.25</c:v>
                </c:pt>
                <c:pt idx="6431">
                  <c:v>4.2699999999999996</c:v>
                </c:pt>
                <c:pt idx="6432">
                  <c:v>4.26</c:v>
                </c:pt>
                <c:pt idx="6433">
                  <c:v>4.2300000000000004</c:v>
                </c:pt>
                <c:pt idx="6436">
                  <c:v>4.24</c:v>
                </c:pt>
                <c:pt idx="6437">
                  <c:v>4.26</c:v>
                </c:pt>
                <c:pt idx="6438">
                  <c:v>4.24</c:v>
                </c:pt>
                <c:pt idx="6439">
                  <c:v>4.26</c:v>
                </c:pt>
                <c:pt idx="6440">
                  <c:v>4.24</c:v>
                </c:pt>
                <c:pt idx="6443">
                  <c:v>4.28</c:v>
                </c:pt>
                <c:pt idx="6444">
                  <c:v>4.29</c:v>
                </c:pt>
                <c:pt idx="6445">
                  <c:v>4.29</c:v>
                </c:pt>
                <c:pt idx="6446">
                  <c:v>4.26</c:v>
                </c:pt>
                <c:pt idx="6447">
                  <c:v>4.24</c:v>
                </c:pt>
                <c:pt idx="6450">
                  <c:v>4.25</c:v>
                </c:pt>
                <c:pt idx="6451">
                  <c:v>4.24</c:v>
                </c:pt>
                <c:pt idx="6452">
                  <c:v>4.24</c:v>
                </c:pt>
                <c:pt idx="6453">
                  <c:v>4.26</c:v>
                </c:pt>
                <c:pt idx="6454">
                  <c:v>4.32</c:v>
                </c:pt>
                <c:pt idx="6457">
                  <c:v>4.3600000000000003</c:v>
                </c:pt>
                <c:pt idx="6458">
                  <c:v>4.3600000000000003</c:v>
                </c:pt>
                <c:pt idx="6459">
                  <c:v>4.37</c:v>
                </c:pt>
                <c:pt idx="6460">
                  <c:v>4.3099999999999996</c:v>
                </c:pt>
                <c:pt idx="6461">
                  <c:v>4.2699999999999996</c:v>
                </c:pt>
                <c:pt idx="6464">
                  <c:v>4.29</c:v>
                </c:pt>
                <c:pt idx="6465">
                  <c:v>4.26</c:v>
                </c:pt>
                <c:pt idx="6466">
                  <c:v>4.26</c:v>
                </c:pt>
                <c:pt idx="6467">
                  <c:v>4.28</c:v>
                </c:pt>
                <c:pt idx="6468">
                  <c:v>4.2300000000000004</c:v>
                </c:pt>
                <c:pt idx="6471">
                  <c:v>4.2300000000000004</c:v>
                </c:pt>
                <c:pt idx="6472">
                  <c:v>4.2300000000000004</c:v>
                </c:pt>
                <c:pt idx="6473">
                  <c:v>4.2</c:v>
                </c:pt>
                <c:pt idx="6474">
                  <c:v>4.16</c:v>
                </c:pt>
                <c:pt idx="6475">
                  <c:v>4.17</c:v>
                </c:pt>
                <c:pt idx="6478">
                  <c:v>4.17</c:v>
                </c:pt>
                <c:pt idx="6479">
                  <c:v>4.1500000000000004</c:v>
                </c:pt>
                <c:pt idx="6480">
                  <c:v>4.1900000000000004</c:v>
                </c:pt>
                <c:pt idx="6481">
                  <c:v>4.21</c:v>
                </c:pt>
                <c:pt idx="6482">
                  <c:v>4.22</c:v>
                </c:pt>
                <c:pt idx="6485">
                  <c:v>4.26</c:v>
                </c:pt>
                <c:pt idx="6486">
                  <c:v>4.2300000000000004</c:v>
                </c:pt>
                <c:pt idx="6487">
                  <c:v>4.22</c:v>
                </c:pt>
                <c:pt idx="6488">
                  <c:v>4.2300000000000004</c:v>
                </c:pt>
                <c:pt idx="6489">
                  <c:v>4.1900000000000004</c:v>
                </c:pt>
                <c:pt idx="6492">
                  <c:v>4.16</c:v>
                </c:pt>
                <c:pt idx="6493">
                  <c:v>4.13</c:v>
                </c:pt>
                <c:pt idx="6494">
                  <c:v>4.1399999999999997</c:v>
                </c:pt>
                <c:pt idx="6495">
                  <c:v>4.0999999999999996</c:v>
                </c:pt>
                <c:pt idx="6496">
                  <c:v>4.09</c:v>
                </c:pt>
                <c:pt idx="6499">
                  <c:v>4.0999999999999996</c:v>
                </c:pt>
                <c:pt idx="6500">
                  <c:v>4.12</c:v>
                </c:pt>
                <c:pt idx="6501">
                  <c:v>4.08</c:v>
                </c:pt>
                <c:pt idx="6502">
                  <c:v>4.07</c:v>
                </c:pt>
                <c:pt idx="6503">
                  <c:v>4.08</c:v>
                </c:pt>
                <c:pt idx="6506">
                  <c:v>4.03</c:v>
                </c:pt>
                <c:pt idx="6507">
                  <c:v>4.03</c:v>
                </c:pt>
                <c:pt idx="6508">
                  <c:v>4.04</c:v>
                </c:pt>
                <c:pt idx="6509">
                  <c:v>4.0999999999999996</c:v>
                </c:pt>
                <c:pt idx="6510">
                  <c:v>4.09</c:v>
                </c:pt>
                <c:pt idx="6513">
                  <c:v>4.07</c:v>
                </c:pt>
                <c:pt idx="6514">
                  <c:v>4.0999999999999996</c:v>
                </c:pt>
                <c:pt idx="6515">
                  <c:v>4.12</c:v>
                </c:pt>
                <c:pt idx="6516">
                  <c:v>4.07</c:v>
                </c:pt>
                <c:pt idx="6517">
                  <c:v>4.08</c:v>
                </c:pt>
                <c:pt idx="6520">
                  <c:v>4.0999999999999996</c:v>
                </c:pt>
                <c:pt idx="6521">
                  <c:v>4.08</c:v>
                </c:pt>
                <c:pt idx="6522">
                  <c:v>4.0599999999999996</c:v>
                </c:pt>
                <c:pt idx="6523">
                  <c:v>4.03</c:v>
                </c:pt>
                <c:pt idx="6524">
                  <c:v>3.99</c:v>
                </c:pt>
                <c:pt idx="6527">
                  <c:v>3.96</c:v>
                </c:pt>
                <c:pt idx="6528">
                  <c:v>3.93</c:v>
                </c:pt>
                <c:pt idx="6529">
                  <c:v>3.95</c:v>
                </c:pt>
                <c:pt idx="6530">
                  <c:v>3.95</c:v>
                </c:pt>
                <c:pt idx="6531">
                  <c:v>3.97</c:v>
                </c:pt>
                <c:pt idx="6534">
                  <c:v>3.96</c:v>
                </c:pt>
                <c:pt idx="6535">
                  <c:v>3.95</c:v>
                </c:pt>
                <c:pt idx="6536">
                  <c:v>3.93</c:v>
                </c:pt>
                <c:pt idx="6537">
                  <c:v>3.92</c:v>
                </c:pt>
                <c:pt idx="6538">
                  <c:v>3.92</c:v>
                </c:pt>
                <c:pt idx="6541">
                  <c:v>3.93</c:v>
                </c:pt>
                <c:pt idx="6542">
                  <c:v>3.94</c:v>
                </c:pt>
                <c:pt idx="6543">
                  <c:v>3.91</c:v>
                </c:pt>
                <c:pt idx="6544">
                  <c:v>3.93</c:v>
                </c:pt>
                <c:pt idx="6545">
                  <c:v>3.95</c:v>
                </c:pt>
                <c:pt idx="6548">
                  <c:v>3.87</c:v>
                </c:pt>
                <c:pt idx="6549">
                  <c:v>3.84</c:v>
                </c:pt>
                <c:pt idx="6550">
                  <c:v>3.84</c:v>
                </c:pt>
                <c:pt idx="6551">
                  <c:v>3.77</c:v>
                </c:pt>
                <c:pt idx="6552">
                  <c:v>3.77</c:v>
                </c:pt>
                <c:pt idx="6555">
                  <c:v>3.75</c:v>
                </c:pt>
                <c:pt idx="6556">
                  <c:v>3.75</c:v>
                </c:pt>
                <c:pt idx="6557">
                  <c:v>3.69</c:v>
                </c:pt>
                <c:pt idx="6558">
                  <c:v>3.68</c:v>
                </c:pt>
                <c:pt idx="6559">
                  <c:v>3.74</c:v>
                </c:pt>
                <c:pt idx="6562">
                  <c:v>3.73</c:v>
                </c:pt>
                <c:pt idx="6563">
                  <c:v>3.74</c:v>
                </c:pt>
                <c:pt idx="6564">
                  <c:v>3.76</c:v>
                </c:pt>
                <c:pt idx="6565">
                  <c:v>3.74</c:v>
                </c:pt>
                <c:pt idx="6569">
                  <c:v>3.74</c:v>
                </c:pt>
                <c:pt idx="6570">
                  <c:v>3.76</c:v>
                </c:pt>
                <c:pt idx="6571">
                  <c:v>3.83</c:v>
                </c:pt>
                <c:pt idx="6572">
                  <c:v>3.85</c:v>
                </c:pt>
                <c:pt idx="6576">
                  <c:v>3.8</c:v>
                </c:pt>
                <c:pt idx="6577">
                  <c:v>3.79</c:v>
                </c:pt>
                <c:pt idx="6578">
                  <c:v>3.81</c:v>
                </c:pt>
                <c:pt idx="6579">
                  <c:v>3.78</c:v>
                </c:pt>
                <c:pt idx="6580">
                  <c:v>3.75</c:v>
                </c:pt>
                <c:pt idx="6583">
                  <c:v>3.73</c:v>
                </c:pt>
                <c:pt idx="6584">
                  <c:v>3.72</c:v>
                </c:pt>
                <c:pt idx="6585">
                  <c:v>3.74</c:v>
                </c:pt>
                <c:pt idx="6586">
                  <c:v>3.73</c:v>
                </c:pt>
                <c:pt idx="6587">
                  <c:v>3.69</c:v>
                </c:pt>
                <c:pt idx="6590">
                  <c:v>3.67</c:v>
                </c:pt>
                <c:pt idx="6591">
                  <c:v>3.68</c:v>
                </c:pt>
                <c:pt idx="6592">
                  <c:v>3.64</c:v>
                </c:pt>
                <c:pt idx="6593">
                  <c:v>3.68</c:v>
                </c:pt>
                <c:pt idx="6594">
                  <c:v>3.69</c:v>
                </c:pt>
                <c:pt idx="6597">
                  <c:v>3.66</c:v>
                </c:pt>
                <c:pt idx="6598">
                  <c:v>3.65</c:v>
                </c:pt>
                <c:pt idx="6599">
                  <c:v>3.68</c:v>
                </c:pt>
                <c:pt idx="6600">
                  <c:v>3.71</c:v>
                </c:pt>
                <c:pt idx="6601">
                  <c:v>3.69</c:v>
                </c:pt>
                <c:pt idx="6604">
                  <c:v>3.66</c:v>
                </c:pt>
                <c:pt idx="6605">
                  <c:v>3.65</c:v>
                </c:pt>
                <c:pt idx="6606">
                  <c:v>3.64</c:v>
                </c:pt>
                <c:pt idx="6607">
                  <c:v>3.68</c:v>
                </c:pt>
                <c:pt idx="6608">
                  <c:v>3.64</c:v>
                </c:pt>
                <c:pt idx="6611">
                  <c:v>3.61</c:v>
                </c:pt>
                <c:pt idx="6612">
                  <c:v>3.6</c:v>
                </c:pt>
                <c:pt idx="6613">
                  <c:v>3.55</c:v>
                </c:pt>
                <c:pt idx="6614">
                  <c:v>3.55</c:v>
                </c:pt>
                <c:pt idx="6615">
                  <c:v>3.57</c:v>
                </c:pt>
                <c:pt idx="6618">
                  <c:v>3.6</c:v>
                </c:pt>
                <c:pt idx="6619">
                  <c:v>3.62</c:v>
                </c:pt>
                <c:pt idx="6620">
                  <c:v>3.63</c:v>
                </c:pt>
                <c:pt idx="6621">
                  <c:v>3.69</c:v>
                </c:pt>
                <c:pt idx="6622">
                  <c:v>3.73</c:v>
                </c:pt>
                <c:pt idx="6625">
                  <c:v>3.78</c:v>
                </c:pt>
                <c:pt idx="6626">
                  <c:v>3.79</c:v>
                </c:pt>
                <c:pt idx="6627">
                  <c:v>3.79</c:v>
                </c:pt>
                <c:pt idx="6628">
                  <c:v>3.82</c:v>
                </c:pt>
                <c:pt idx="6629">
                  <c:v>3.83</c:v>
                </c:pt>
                <c:pt idx="6632">
                  <c:v>3.8</c:v>
                </c:pt>
                <c:pt idx="6633">
                  <c:v>3.85</c:v>
                </c:pt>
                <c:pt idx="6634">
                  <c:v>3.87</c:v>
                </c:pt>
                <c:pt idx="6635">
                  <c:v>3.87</c:v>
                </c:pt>
                <c:pt idx="6636">
                  <c:v>3.84</c:v>
                </c:pt>
                <c:pt idx="6639">
                  <c:v>3.79</c:v>
                </c:pt>
                <c:pt idx="6640">
                  <c:v>3.78</c:v>
                </c:pt>
                <c:pt idx="6641">
                  <c:v>3.86</c:v>
                </c:pt>
                <c:pt idx="6642">
                  <c:v>3.89</c:v>
                </c:pt>
                <c:pt idx="6643">
                  <c:v>3.87</c:v>
                </c:pt>
                <c:pt idx="6646">
                  <c:v>3.9</c:v>
                </c:pt>
                <c:pt idx="6647">
                  <c:v>3.83</c:v>
                </c:pt>
                <c:pt idx="6648">
                  <c:v>3.83</c:v>
                </c:pt>
                <c:pt idx="6649">
                  <c:v>3.79</c:v>
                </c:pt>
                <c:pt idx="6650">
                  <c:v>3.82</c:v>
                </c:pt>
                <c:pt idx="6653">
                  <c:v>3.85</c:v>
                </c:pt>
                <c:pt idx="6654">
                  <c:v>3.83</c:v>
                </c:pt>
                <c:pt idx="6655">
                  <c:v>3.87</c:v>
                </c:pt>
                <c:pt idx="6656">
                  <c:v>3.83</c:v>
                </c:pt>
                <c:pt idx="6661">
                  <c:v>3.85</c:v>
                </c:pt>
                <c:pt idx="6662">
                  <c:v>3.82</c:v>
                </c:pt>
                <c:pt idx="6663">
                  <c:v>3.77</c:v>
                </c:pt>
                <c:pt idx="6664">
                  <c:v>3.75</c:v>
                </c:pt>
                <c:pt idx="6667">
                  <c:v>3.73</c:v>
                </c:pt>
                <c:pt idx="6668">
                  <c:v>3.74</c:v>
                </c:pt>
                <c:pt idx="6669">
                  <c:v>3.72</c:v>
                </c:pt>
                <c:pt idx="6670">
                  <c:v>3.7</c:v>
                </c:pt>
                <c:pt idx="6671">
                  <c:v>3.71</c:v>
                </c:pt>
                <c:pt idx="6674">
                  <c:v>3.68</c:v>
                </c:pt>
                <c:pt idx="6675">
                  <c:v>3.69</c:v>
                </c:pt>
                <c:pt idx="6676">
                  <c:v>3.66</c:v>
                </c:pt>
                <c:pt idx="6677">
                  <c:v>3.67</c:v>
                </c:pt>
                <c:pt idx="6678">
                  <c:v>3.64</c:v>
                </c:pt>
                <c:pt idx="6681">
                  <c:v>3.61</c:v>
                </c:pt>
                <c:pt idx="6682">
                  <c:v>3.63</c:v>
                </c:pt>
                <c:pt idx="6683">
                  <c:v>3.62</c:v>
                </c:pt>
                <c:pt idx="6684">
                  <c:v>3.62</c:v>
                </c:pt>
                <c:pt idx="6685">
                  <c:v>3.63</c:v>
                </c:pt>
                <c:pt idx="6688">
                  <c:v>3.6</c:v>
                </c:pt>
                <c:pt idx="6689">
                  <c:v>3.58</c:v>
                </c:pt>
                <c:pt idx="6690">
                  <c:v>3.6</c:v>
                </c:pt>
                <c:pt idx="6691">
                  <c:v>3.57</c:v>
                </c:pt>
                <c:pt idx="6692">
                  <c:v>3.58</c:v>
                </c:pt>
                <c:pt idx="6695">
                  <c:v>3.57</c:v>
                </c:pt>
                <c:pt idx="6696">
                  <c:v>3.56</c:v>
                </c:pt>
                <c:pt idx="6697">
                  <c:v>3.61</c:v>
                </c:pt>
                <c:pt idx="6698">
                  <c:v>3.62</c:v>
                </c:pt>
                <c:pt idx="6699">
                  <c:v>3.62</c:v>
                </c:pt>
                <c:pt idx="6702">
                  <c:v>3.65</c:v>
                </c:pt>
                <c:pt idx="6703">
                  <c:v>3.6</c:v>
                </c:pt>
                <c:pt idx="6704">
                  <c:v>3.54</c:v>
                </c:pt>
                <c:pt idx="6705">
                  <c:v>3.55</c:v>
                </c:pt>
                <c:pt idx="6706">
                  <c:v>3.53</c:v>
                </c:pt>
                <c:pt idx="6709">
                  <c:v>3.53</c:v>
                </c:pt>
                <c:pt idx="6710">
                  <c:v>3.55</c:v>
                </c:pt>
                <c:pt idx="6711">
                  <c:v>3.52</c:v>
                </c:pt>
                <c:pt idx="6712">
                  <c:v>3.53</c:v>
                </c:pt>
                <c:pt idx="6713">
                  <c:v>3.56</c:v>
                </c:pt>
                <c:pt idx="6716">
                  <c:v>3.54</c:v>
                </c:pt>
                <c:pt idx="6717">
                  <c:v>3.51</c:v>
                </c:pt>
                <c:pt idx="6718">
                  <c:v>3.48</c:v>
                </c:pt>
                <c:pt idx="6719">
                  <c:v>3.5</c:v>
                </c:pt>
                <c:pt idx="6720">
                  <c:v>3.52</c:v>
                </c:pt>
                <c:pt idx="6723">
                  <c:v>3.55</c:v>
                </c:pt>
                <c:pt idx="6724">
                  <c:v>3.52</c:v>
                </c:pt>
                <c:pt idx="6725">
                  <c:v>3.48</c:v>
                </c:pt>
                <c:pt idx="6726">
                  <c:v>3.45</c:v>
                </c:pt>
                <c:pt idx="6727">
                  <c:v>3.42</c:v>
                </c:pt>
                <c:pt idx="6730">
                  <c:v>3.44</c:v>
                </c:pt>
                <c:pt idx="6731">
                  <c:v>3.4</c:v>
                </c:pt>
                <c:pt idx="6732">
                  <c:v>3.35</c:v>
                </c:pt>
                <c:pt idx="6733">
                  <c:v>3.35</c:v>
                </c:pt>
                <c:pt idx="6734">
                  <c:v>3.35</c:v>
                </c:pt>
                <c:pt idx="6737">
                  <c:v>3.36</c:v>
                </c:pt>
                <c:pt idx="6738">
                  <c:v>3.4</c:v>
                </c:pt>
                <c:pt idx="6739">
                  <c:v>3.46</c:v>
                </c:pt>
                <c:pt idx="6740">
                  <c:v>3.54</c:v>
                </c:pt>
                <c:pt idx="6741">
                  <c:v>3.5</c:v>
                </c:pt>
                <c:pt idx="6744">
                  <c:v>3.51</c:v>
                </c:pt>
                <c:pt idx="6745">
                  <c:v>3.45</c:v>
                </c:pt>
                <c:pt idx="6746">
                  <c:v>3.36</c:v>
                </c:pt>
                <c:pt idx="6747">
                  <c:v>3.35</c:v>
                </c:pt>
                <c:pt idx="6748">
                  <c:v>3.33</c:v>
                </c:pt>
                <c:pt idx="6751">
                  <c:v>3.32</c:v>
                </c:pt>
                <c:pt idx="6752">
                  <c:v>3.35</c:v>
                </c:pt>
                <c:pt idx="6753">
                  <c:v>3.39</c:v>
                </c:pt>
                <c:pt idx="6754">
                  <c:v>3.36</c:v>
                </c:pt>
                <c:pt idx="6755">
                  <c:v>3.35</c:v>
                </c:pt>
                <c:pt idx="6758">
                  <c:v>3.4</c:v>
                </c:pt>
                <c:pt idx="6759">
                  <c:v>3.43</c:v>
                </c:pt>
                <c:pt idx="6760">
                  <c:v>3.42</c:v>
                </c:pt>
                <c:pt idx="6761">
                  <c:v>3.41</c:v>
                </c:pt>
                <c:pt idx="6762">
                  <c:v>3.4</c:v>
                </c:pt>
                <c:pt idx="6765">
                  <c:v>3.41</c:v>
                </c:pt>
                <c:pt idx="6766">
                  <c:v>3.44</c:v>
                </c:pt>
                <c:pt idx="6767">
                  <c:v>3.46</c:v>
                </c:pt>
                <c:pt idx="6768">
                  <c:v>3.48</c:v>
                </c:pt>
                <c:pt idx="6769">
                  <c:v>3.49</c:v>
                </c:pt>
                <c:pt idx="6772">
                  <c:v>3.46</c:v>
                </c:pt>
                <c:pt idx="6773">
                  <c:v>3.5</c:v>
                </c:pt>
                <c:pt idx="6774">
                  <c:v>3.49</c:v>
                </c:pt>
                <c:pt idx="6775">
                  <c:v>3.47</c:v>
                </c:pt>
                <c:pt idx="6776">
                  <c:v>3.45</c:v>
                </c:pt>
                <c:pt idx="6779">
                  <c:v>3.42</c:v>
                </c:pt>
                <c:pt idx="6780">
                  <c:v>3.44</c:v>
                </c:pt>
                <c:pt idx="6781">
                  <c:v>3.42</c:v>
                </c:pt>
                <c:pt idx="6782">
                  <c:v>3.43</c:v>
                </c:pt>
                <c:pt idx="6783">
                  <c:v>3.42</c:v>
                </c:pt>
                <c:pt idx="6786">
                  <c:v>3.49</c:v>
                </c:pt>
                <c:pt idx="6787">
                  <c:v>3.51</c:v>
                </c:pt>
                <c:pt idx="6788">
                  <c:v>3.53</c:v>
                </c:pt>
                <c:pt idx="6789">
                  <c:v>3.51</c:v>
                </c:pt>
                <c:pt idx="6790">
                  <c:v>3.53</c:v>
                </c:pt>
                <c:pt idx="6793">
                  <c:v>3.56</c:v>
                </c:pt>
                <c:pt idx="6794">
                  <c:v>3.57</c:v>
                </c:pt>
                <c:pt idx="6795">
                  <c:v>3.54</c:v>
                </c:pt>
                <c:pt idx="6796">
                  <c:v>3.55</c:v>
                </c:pt>
                <c:pt idx="6797">
                  <c:v>3.5</c:v>
                </c:pt>
                <c:pt idx="6800">
                  <c:v>3.47</c:v>
                </c:pt>
                <c:pt idx="6801">
                  <c:v>3.47</c:v>
                </c:pt>
                <c:pt idx="6802">
                  <c:v>3.43</c:v>
                </c:pt>
                <c:pt idx="6803">
                  <c:v>3.41</c:v>
                </c:pt>
                <c:pt idx="6804">
                  <c:v>3.39</c:v>
                </c:pt>
                <c:pt idx="6807">
                  <c:v>3.4</c:v>
                </c:pt>
                <c:pt idx="6808">
                  <c:v>3.39</c:v>
                </c:pt>
                <c:pt idx="6809">
                  <c:v>3.36</c:v>
                </c:pt>
                <c:pt idx="6810">
                  <c:v>3.35</c:v>
                </c:pt>
                <c:pt idx="6811">
                  <c:v>3.35</c:v>
                </c:pt>
                <c:pt idx="6814">
                  <c:v>3.34</c:v>
                </c:pt>
                <c:pt idx="6815">
                  <c:v>3.37</c:v>
                </c:pt>
                <c:pt idx="6816">
                  <c:v>3.32</c:v>
                </c:pt>
                <c:pt idx="6817">
                  <c:v>3.3</c:v>
                </c:pt>
                <c:pt idx="6818">
                  <c:v>3.26</c:v>
                </c:pt>
                <c:pt idx="6821">
                  <c:v>3.25</c:v>
                </c:pt>
                <c:pt idx="6822">
                  <c:v>3.28</c:v>
                </c:pt>
                <c:pt idx="6823">
                  <c:v>3.28</c:v>
                </c:pt>
                <c:pt idx="6824">
                  <c:v>3.28</c:v>
                </c:pt>
                <c:pt idx="6825">
                  <c:v>3.27</c:v>
                </c:pt>
                <c:pt idx="6828">
                  <c:v>3.28</c:v>
                </c:pt>
                <c:pt idx="6829">
                  <c:v>3.33</c:v>
                </c:pt>
                <c:pt idx="6830">
                  <c:v>3.28</c:v>
                </c:pt>
                <c:pt idx="6831">
                  <c:v>3.3</c:v>
                </c:pt>
                <c:pt idx="6832">
                  <c:v>3.32</c:v>
                </c:pt>
                <c:pt idx="6835">
                  <c:v>3.3</c:v>
                </c:pt>
                <c:pt idx="6836">
                  <c:v>3.27</c:v>
                </c:pt>
                <c:pt idx="6837">
                  <c:v>3.24</c:v>
                </c:pt>
                <c:pt idx="6838">
                  <c:v>3.21</c:v>
                </c:pt>
                <c:pt idx="6839">
                  <c:v>3.23</c:v>
                </c:pt>
                <c:pt idx="6842">
                  <c:v>3.31</c:v>
                </c:pt>
                <c:pt idx="6843">
                  <c:v>3.33</c:v>
                </c:pt>
                <c:pt idx="6844">
                  <c:v>3.35</c:v>
                </c:pt>
                <c:pt idx="6845">
                  <c:v>3.32</c:v>
                </c:pt>
                <c:pt idx="6846">
                  <c:v>3.34</c:v>
                </c:pt>
                <c:pt idx="6849">
                  <c:v>3.37</c:v>
                </c:pt>
                <c:pt idx="6850">
                  <c:v>3.38</c:v>
                </c:pt>
                <c:pt idx="6851">
                  <c:v>3.35</c:v>
                </c:pt>
                <c:pt idx="6852">
                  <c:v>3.37</c:v>
                </c:pt>
                <c:pt idx="6853">
                  <c:v>3.38</c:v>
                </c:pt>
                <c:pt idx="6856">
                  <c:v>3.35</c:v>
                </c:pt>
                <c:pt idx="6857">
                  <c:v>3.36</c:v>
                </c:pt>
                <c:pt idx="6858">
                  <c:v>3.39</c:v>
                </c:pt>
                <c:pt idx="6859">
                  <c:v>3.44</c:v>
                </c:pt>
                <c:pt idx="6860">
                  <c:v>3.46</c:v>
                </c:pt>
                <c:pt idx="6863">
                  <c:v>3.47</c:v>
                </c:pt>
                <c:pt idx="6864">
                  <c:v>3.48</c:v>
                </c:pt>
                <c:pt idx="6865">
                  <c:v>3.44</c:v>
                </c:pt>
                <c:pt idx="6866">
                  <c:v>3.48</c:v>
                </c:pt>
                <c:pt idx="6867">
                  <c:v>3.44</c:v>
                </c:pt>
                <c:pt idx="6870">
                  <c:v>3.42</c:v>
                </c:pt>
                <c:pt idx="6871">
                  <c:v>3.46</c:v>
                </c:pt>
                <c:pt idx="6872">
                  <c:v>3.56</c:v>
                </c:pt>
                <c:pt idx="6873">
                  <c:v>3.56</c:v>
                </c:pt>
                <c:pt idx="6874">
                  <c:v>3.58</c:v>
                </c:pt>
                <c:pt idx="6877">
                  <c:v>3.6</c:v>
                </c:pt>
                <c:pt idx="6878">
                  <c:v>3.58</c:v>
                </c:pt>
                <c:pt idx="6879">
                  <c:v>3.62</c:v>
                </c:pt>
                <c:pt idx="6880">
                  <c:v>3.65</c:v>
                </c:pt>
                <c:pt idx="6881">
                  <c:v>3.66</c:v>
                </c:pt>
                <c:pt idx="6884">
                  <c:v>3.68</c:v>
                </c:pt>
                <c:pt idx="6885">
                  <c:v>3.69</c:v>
                </c:pt>
                <c:pt idx="6886">
                  <c:v>3.69</c:v>
                </c:pt>
                <c:pt idx="6887">
                  <c:v>3.72</c:v>
                </c:pt>
                <c:pt idx="6888">
                  <c:v>3.71</c:v>
                </c:pt>
                <c:pt idx="6891">
                  <c:v>3.7</c:v>
                </c:pt>
                <c:pt idx="6892">
                  <c:v>3.73</c:v>
                </c:pt>
                <c:pt idx="6893">
                  <c:v>3.68</c:v>
                </c:pt>
                <c:pt idx="6894">
                  <c:v>3.64</c:v>
                </c:pt>
                <c:pt idx="6895">
                  <c:v>3.66</c:v>
                </c:pt>
                <c:pt idx="6898">
                  <c:v>3.7</c:v>
                </c:pt>
                <c:pt idx="6899">
                  <c:v>3.67</c:v>
                </c:pt>
                <c:pt idx="6900">
                  <c:v>3.65</c:v>
                </c:pt>
                <c:pt idx="6901">
                  <c:v>3.6</c:v>
                </c:pt>
                <c:pt idx="6902">
                  <c:v>3.57</c:v>
                </c:pt>
                <c:pt idx="6905">
                  <c:v>3.61</c:v>
                </c:pt>
                <c:pt idx="6906">
                  <c:v>3.58</c:v>
                </c:pt>
                <c:pt idx="6907">
                  <c:v>3.62</c:v>
                </c:pt>
                <c:pt idx="6908">
                  <c:v>3.59</c:v>
                </c:pt>
                <c:pt idx="6909">
                  <c:v>3.59</c:v>
                </c:pt>
                <c:pt idx="6912">
                  <c:v>3.59</c:v>
                </c:pt>
                <c:pt idx="6913">
                  <c:v>3.56</c:v>
                </c:pt>
                <c:pt idx="6914">
                  <c:v>3.56</c:v>
                </c:pt>
                <c:pt idx="6915">
                  <c:v>3.55</c:v>
                </c:pt>
                <c:pt idx="6916">
                  <c:v>3.57</c:v>
                </c:pt>
                <c:pt idx="6919">
                  <c:v>3.59</c:v>
                </c:pt>
                <c:pt idx="6920">
                  <c:v>3.59</c:v>
                </c:pt>
                <c:pt idx="6921">
                  <c:v>3.54</c:v>
                </c:pt>
                <c:pt idx="6922">
                  <c:v>3.54</c:v>
                </c:pt>
                <c:pt idx="6923">
                  <c:v>3.54</c:v>
                </c:pt>
                <c:pt idx="6926">
                  <c:v>3.53</c:v>
                </c:pt>
                <c:pt idx="6927">
                  <c:v>3.54</c:v>
                </c:pt>
                <c:pt idx="6928">
                  <c:v>3.56</c:v>
                </c:pt>
                <c:pt idx="6929">
                  <c:v>3.58</c:v>
                </c:pt>
                <c:pt idx="6930">
                  <c:v>3.55</c:v>
                </c:pt>
                <c:pt idx="6934">
                  <c:v>3.53</c:v>
                </c:pt>
                <c:pt idx="6935">
                  <c:v>3.51</c:v>
                </c:pt>
                <c:pt idx="6936">
                  <c:v>3.52</c:v>
                </c:pt>
                <c:pt idx="6937">
                  <c:v>3.5</c:v>
                </c:pt>
                <c:pt idx="6940">
                  <c:v>3.55</c:v>
                </c:pt>
                <c:pt idx="6941">
                  <c:v>3.56</c:v>
                </c:pt>
                <c:pt idx="6942">
                  <c:v>3.51</c:v>
                </c:pt>
                <c:pt idx="6943">
                  <c:v>3.5</c:v>
                </c:pt>
                <c:pt idx="6944">
                  <c:v>3.48</c:v>
                </c:pt>
                <c:pt idx="6947">
                  <c:v>3.46</c:v>
                </c:pt>
                <c:pt idx="6948">
                  <c:v>3.47</c:v>
                </c:pt>
                <c:pt idx="6949">
                  <c:v>3.49</c:v>
                </c:pt>
                <c:pt idx="6950">
                  <c:v>3.49</c:v>
                </c:pt>
                <c:pt idx="6951">
                  <c:v>3.47</c:v>
                </c:pt>
                <c:pt idx="6954">
                  <c:v>3.47</c:v>
                </c:pt>
                <c:pt idx="6955">
                  <c:v>3.46</c:v>
                </c:pt>
                <c:pt idx="6956">
                  <c:v>3.45</c:v>
                </c:pt>
                <c:pt idx="6957">
                  <c:v>3.53</c:v>
                </c:pt>
                <c:pt idx="6958">
                  <c:v>3.55</c:v>
                </c:pt>
                <c:pt idx="6961">
                  <c:v>3.58</c:v>
                </c:pt>
                <c:pt idx="6962">
                  <c:v>3.58</c:v>
                </c:pt>
                <c:pt idx="6963">
                  <c:v>3.61</c:v>
                </c:pt>
                <c:pt idx="6964">
                  <c:v>3.66</c:v>
                </c:pt>
                <c:pt idx="6965">
                  <c:v>3.68</c:v>
                </c:pt>
                <c:pt idx="6968">
                  <c:v>3.71</c:v>
                </c:pt>
                <c:pt idx="6969">
                  <c:v>3.7</c:v>
                </c:pt>
                <c:pt idx="6970">
                  <c:v>3.7</c:v>
                </c:pt>
                <c:pt idx="6971">
                  <c:v>3.73</c:v>
                </c:pt>
                <c:pt idx="6972">
                  <c:v>3.73</c:v>
                </c:pt>
                <c:pt idx="6975">
                  <c:v>3.69</c:v>
                </c:pt>
                <c:pt idx="6976">
                  <c:v>3.69</c:v>
                </c:pt>
                <c:pt idx="6977">
                  <c:v>3.71</c:v>
                </c:pt>
                <c:pt idx="6978">
                  <c:v>3.73</c:v>
                </c:pt>
                <c:pt idx="6979">
                  <c:v>3.66</c:v>
                </c:pt>
                <c:pt idx="6982">
                  <c:v>3.71</c:v>
                </c:pt>
                <c:pt idx="6983">
                  <c:v>3.71</c:v>
                </c:pt>
                <c:pt idx="6984">
                  <c:v>3.7</c:v>
                </c:pt>
                <c:pt idx="6985">
                  <c:v>3.72</c:v>
                </c:pt>
                <c:pt idx="6986">
                  <c:v>3.69</c:v>
                </c:pt>
                <c:pt idx="6989">
                  <c:v>3.65</c:v>
                </c:pt>
                <c:pt idx="6990">
                  <c:v>3.66</c:v>
                </c:pt>
                <c:pt idx="6991">
                  <c:v>3.66</c:v>
                </c:pt>
                <c:pt idx="6992">
                  <c:v>3.67</c:v>
                </c:pt>
                <c:pt idx="6993">
                  <c:v>3.7</c:v>
                </c:pt>
                <c:pt idx="6996">
                  <c:v>3.73</c:v>
                </c:pt>
                <c:pt idx="6997">
                  <c:v>3.72</c:v>
                </c:pt>
                <c:pt idx="6998">
                  <c:v>3.72</c:v>
                </c:pt>
                <c:pt idx="6999">
                  <c:v>3.81</c:v>
                </c:pt>
                <c:pt idx="7000">
                  <c:v>3.85</c:v>
                </c:pt>
                <c:pt idx="7003">
                  <c:v>3.85</c:v>
                </c:pt>
                <c:pt idx="7004">
                  <c:v>3.88</c:v>
                </c:pt>
                <c:pt idx="7005">
                  <c:v>3.89</c:v>
                </c:pt>
                <c:pt idx="7006">
                  <c:v>3.91</c:v>
                </c:pt>
                <c:pt idx="7007">
                  <c:v>3.92</c:v>
                </c:pt>
                <c:pt idx="7010">
                  <c:v>3.96</c:v>
                </c:pt>
                <c:pt idx="7011">
                  <c:v>3.94</c:v>
                </c:pt>
                <c:pt idx="7012">
                  <c:v>3.93</c:v>
                </c:pt>
                <c:pt idx="7013">
                  <c:v>3.96</c:v>
                </c:pt>
                <c:pt idx="7014">
                  <c:v>3.93</c:v>
                </c:pt>
                <c:pt idx="7017">
                  <c:v>3.95</c:v>
                </c:pt>
                <c:pt idx="7018">
                  <c:v>3.93</c:v>
                </c:pt>
                <c:pt idx="7019">
                  <c:v>3.92</c:v>
                </c:pt>
                <c:pt idx="7020">
                  <c:v>3.91</c:v>
                </c:pt>
                <c:pt idx="7021">
                  <c:v>3.94</c:v>
                </c:pt>
                <c:pt idx="7024">
                  <c:v>3.91</c:v>
                </c:pt>
                <c:pt idx="7025">
                  <c:v>3.97</c:v>
                </c:pt>
                <c:pt idx="7026">
                  <c:v>4.03</c:v>
                </c:pt>
                <c:pt idx="7027">
                  <c:v>4.05</c:v>
                </c:pt>
                <c:pt idx="7028">
                  <c:v>4.0599999999999996</c:v>
                </c:pt>
                <c:pt idx="7031">
                  <c:v>4.0999999999999996</c:v>
                </c:pt>
                <c:pt idx="7032">
                  <c:v>4.1399999999999997</c:v>
                </c:pt>
                <c:pt idx="7033">
                  <c:v>4.1500000000000004</c:v>
                </c:pt>
                <c:pt idx="7034">
                  <c:v>4.17</c:v>
                </c:pt>
                <c:pt idx="7035">
                  <c:v>4.17</c:v>
                </c:pt>
                <c:pt idx="7038">
                  <c:v>4.1900000000000004</c:v>
                </c:pt>
                <c:pt idx="7039">
                  <c:v>4.18</c:v>
                </c:pt>
                <c:pt idx="7040">
                  <c:v>4.16</c:v>
                </c:pt>
                <c:pt idx="7041">
                  <c:v>4.24</c:v>
                </c:pt>
                <c:pt idx="7046">
                  <c:v>4.25</c:v>
                </c:pt>
                <c:pt idx="7047">
                  <c:v>4.25</c:v>
                </c:pt>
                <c:pt idx="7048">
                  <c:v>4.26</c:v>
                </c:pt>
                <c:pt idx="7049">
                  <c:v>4.24</c:v>
                </c:pt>
                <c:pt idx="7052">
                  <c:v>4.26</c:v>
                </c:pt>
                <c:pt idx="7053">
                  <c:v>4.28</c:v>
                </c:pt>
                <c:pt idx="7054">
                  <c:v>4.32</c:v>
                </c:pt>
                <c:pt idx="7055">
                  <c:v>4.33</c:v>
                </c:pt>
                <c:pt idx="7056">
                  <c:v>4.3</c:v>
                </c:pt>
                <c:pt idx="7060">
                  <c:v>4.29</c:v>
                </c:pt>
                <c:pt idx="7061">
                  <c:v>4.29</c:v>
                </c:pt>
                <c:pt idx="7062">
                  <c:v>4.3099999999999996</c:v>
                </c:pt>
                <c:pt idx="7063">
                  <c:v>4.33</c:v>
                </c:pt>
                <c:pt idx="7066">
                  <c:v>4.29</c:v>
                </c:pt>
                <c:pt idx="7067">
                  <c:v>4.33</c:v>
                </c:pt>
                <c:pt idx="7068">
                  <c:v>4.33</c:v>
                </c:pt>
                <c:pt idx="7069">
                  <c:v>4.34</c:v>
                </c:pt>
                <c:pt idx="7070">
                  <c:v>4.37</c:v>
                </c:pt>
                <c:pt idx="7073">
                  <c:v>4.3600000000000003</c:v>
                </c:pt>
                <c:pt idx="7074">
                  <c:v>4.3099999999999996</c:v>
                </c:pt>
                <c:pt idx="7075">
                  <c:v>4.33</c:v>
                </c:pt>
                <c:pt idx="7076">
                  <c:v>4.34</c:v>
                </c:pt>
                <c:pt idx="7077">
                  <c:v>4.3</c:v>
                </c:pt>
                <c:pt idx="7080">
                  <c:v>4.24</c:v>
                </c:pt>
                <c:pt idx="7081">
                  <c:v>4.24</c:v>
                </c:pt>
                <c:pt idx="7082">
                  <c:v>4.2</c:v>
                </c:pt>
                <c:pt idx="7083">
                  <c:v>4.1900000000000004</c:v>
                </c:pt>
                <c:pt idx="7084">
                  <c:v>4.21</c:v>
                </c:pt>
                <c:pt idx="7087">
                  <c:v>4.21</c:v>
                </c:pt>
                <c:pt idx="7088">
                  <c:v>4.22</c:v>
                </c:pt>
                <c:pt idx="7089">
                  <c:v>4.26</c:v>
                </c:pt>
                <c:pt idx="7090">
                  <c:v>4.32</c:v>
                </c:pt>
                <c:pt idx="7091">
                  <c:v>4.29</c:v>
                </c:pt>
                <c:pt idx="7094">
                  <c:v>4.25</c:v>
                </c:pt>
                <c:pt idx="7095">
                  <c:v>4.3099999999999996</c:v>
                </c:pt>
                <c:pt idx="7096">
                  <c:v>4.3099999999999996</c:v>
                </c:pt>
                <c:pt idx="7097">
                  <c:v>4.26</c:v>
                </c:pt>
                <c:pt idx="7098">
                  <c:v>4.2300000000000004</c:v>
                </c:pt>
                <c:pt idx="7101">
                  <c:v>4.2300000000000004</c:v>
                </c:pt>
                <c:pt idx="7102">
                  <c:v>4.17</c:v>
                </c:pt>
                <c:pt idx="7103">
                  <c:v>4.18</c:v>
                </c:pt>
                <c:pt idx="7104">
                  <c:v>4.2300000000000004</c:v>
                </c:pt>
                <c:pt idx="7105">
                  <c:v>4.24</c:v>
                </c:pt>
                <c:pt idx="7108">
                  <c:v>4.2699999999999996</c:v>
                </c:pt>
                <c:pt idx="7109">
                  <c:v>4.2699999999999996</c:v>
                </c:pt>
                <c:pt idx="7110">
                  <c:v>4.3099999999999996</c:v>
                </c:pt>
                <c:pt idx="7111">
                  <c:v>4.33</c:v>
                </c:pt>
                <c:pt idx="7112">
                  <c:v>4.3600000000000003</c:v>
                </c:pt>
                <c:pt idx="7115">
                  <c:v>4.38</c:v>
                </c:pt>
                <c:pt idx="7116">
                  <c:v>4.3899999999999997</c:v>
                </c:pt>
                <c:pt idx="7117">
                  <c:v>4.3899999999999997</c:v>
                </c:pt>
                <c:pt idx="7118">
                  <c:v>4.38</c:v>
                </c:pt>
                <c:pt idx="7119">
                  <c:v>4.38</c:v>
                </c:pt>
                <c:pt idx="7122">
                  <c:v>4.37</c:v>
                </c:pt>
                <c:pt idx="7123">
                  <c:v>4.37</c:v>
                </c:pt>
                <c:pt idx="7124">
                  <c:v>4.3899999999999997</c:v>
                </c:pt>
                <c:pt idx="7125">
                  <c:v>4.41</c:v>
                </c:pt>
                <c:pt idx="7126">
                  <c:v>4.3899999999999997</c:v>
                </c:pt>
                <c:pt idx="7129">
                  <c:v>4.37</c:v>
                </c:pt>
                <c:pt idx="7130">
                  <c:v>4.3499999999999996</c:v>
                </c:pt>
                <c:pt idx="7131">
                  <c:v>4.3600000000000003</c:v>
                </c:pt>
                <c:pt idx="7132">
                  <c:v>4.33</c:v>
                </c:pt>
                <c:pt idx="7133">
                  <c:v>4.29</c:v>
                </c:pt>
                <c:pt idx="7136">
                  <c:v>4.2699999999999996</c:v>
                </c:pt>
                <c:pt idx="7137">
                  <c:v>4.29</c:v>
                </c:pt>
                <c:pt idx="7138">
                  <c:v>4.32</c:v>
                </c:pt>
                <c:pt idx="7139">
                  <c:v>4.2699999999999996</c:v>
                </c:pt>
                <c:pt idx="7140">
                  <c:v>4.24</c:v>
                </c:pt>
                <c:pt idx="7143">
                  <c:v>4.25</c:v>
                </c:pt>
                <c:pt idx="7144">
                  <c:v>4.22</c:v>
                </c:pt>
                <c:pt idx="7145">
                  <c:v>4.2699999999999996</c:v>
                </c:pt>
                <c:pt idx="7146">
                  <c:v>4.2300000000000004</c:v>
                </c:pt>
                <c:pt idx="7147">
                  <c:v>4.24</c:v>
                </c:pt>
                <c:pt idx="7150">
                  <c:v>4.22</c:v>
                </c:pt>
                <c:pt idx="7151">
                  <c:v>4.22</c:v>
                </c:pt>
                <c:pt idx="7152">
                  <c:v>4.21</c:v>
                </c:pt>
                <c:pt idx="7153">
                  <c:v>4.2300000000000004</c:v>
                </c:pt>
                <c:pt idx="7154">
                  <c:v>4.25</c:v>
                </c:pt>
                <c:pt idx="7157">
                  <c:v>4.1900000000000004</c:v>
                </c:pt>
                <c:pt idx="7158">
                  <c:v>4.18</c:v>
                </c:pt>
                <c:pt idx="7159">
                  <c:v>4.21</c:v>
                </c:pt>
                <c:pt idx="7160">
                  <c:v>4.1900000000000004</c:v>
                </c:pt>
                <c:pt idx="7161">
                  <c:v>4.24</c:v>
                </c:pt>
                <c:pt idx="7164">
                  <c:v>4.2699999999999996</c:v>
                </c:pt>
                <c:pt idx="7165">
                  <c:v>4.2699999999999996</c:v>
                </c:pt>
                <c:pt idx="7166">
                  <c:v>4.24</c:v>
                </c:pt>
                <c:pt idx="7167">
                  <c:v>4.18</c:v>
                </c:pt>
                <c:pt idx="7168">
                  <c:v>4.2</c:v>
                </c:pt>
                <c:pt idx="7171">
                  <c:v>4.1500000000000004</c:v>
                </c:pt>
                <c:pt idx="7172">
                  <c:v>4.0999999999999996</c:v>
                </c:pt>
                <c:pt idx="7173">
                  <c:v>4.0999999999999996</c:v>
                </c:pt>
                <c:pt idx="7174">
                  <c:v>4.0999999999999996</c:v>
                </c:pt>
                <c:pt idx="7175">
                  <c:v>4.08</c:v>
                </c:pt>
                <c:pt idx="7178">
                  <c:v>4.08</c:v>
                </c:pt>
                <c:pt idx="7179">
                  <c:v>4.0999999999999996</c:v>
                </c:pt>
                <c:pt idx="7180">
                  <c:v>4.09</c:v>
                </c:pt>
                <c:pt idx="7181">
                  <c:v>4.07</c:v>
                </c:pt>
                <c:pt idx="7182">
                  <c:v>4.04</c:v>
                </c:pt>
                <c:pt idx="7185">
                  <c:v>4.03</c:v>
                </c:pt>
                <c:pt idx="7186">
                  <c:v>4.04</c:v>
                </c:pt>
                <c:pt idx="7187">
                  <c:v>4.0999999999999996</c:v>
                </c:pt>
                <c:pt idx="7188">
                  <c:v>4.12</c:v>
                </c:pt>
                <c:pt idx="7189">
                  <c:v>4.0599999999999996</c:v>
                </c:pt>
                <c:pt idx="7192">
                  <c:v>4.0599999999999996</c:v>
                </c:pt>
                <c:pt idx="7193">
                  <c:v>4.0999999999999996</c:v>
                </c:pt>
                <c:pt idx="7194">
                  <c:v>4.0599999999999996</c:v>
                </c:pt>
                <c:pt idx="7195">
                  <c:v>4.0599999999999996</c:v>
                </c:pt>
                <c:pt idx="7196">
                  <c:v>4.07</c:v>
                </c:pt>
                <c:pt idx="7199">
                  <c:v>4.0999999999999996</c:v>
                </c:pt>
                <c:pt idx="7200">
                  <c:v>4.09</c:v>
                </c:pt>
                <c:pt idx="7201">
                  <c:v>4.05</c:v>
                </c:pt>
                <c:pt idx="7202">
                  <c:v>4.0599999999999996</c:v>
                </c:pt>
                <c:pt idx="7203">
                  <c:v>3.98</c:v>
                </c:pt>
                <c:pt idx="7206">
                  <c:v>3.95</c:v>
                </c:pt>
                <c:pt idx="7207">
                  <c:v>3.94</c:v>
                </c:pt>
                <c:pt idx="7208">
                  <c:v>3.95</c:v>
                </c:pt>
                <c:pt idx="7209">
                  <c:v>3.96</c:v>
                </c:pt>
                <c:pt idx="7210">
                  <c:v>3.96</c:v>
                </c:pt>
                <c:pt idx="7213">
                  <c:v>4.01</c:v>
                </c:pt>
                <c:pt idx="7214">
                  <c:v>3.97</c:v>
                </c:pt>
                <c:pt idx="7215">
                  <c:v>3.99</c:v>
                </c:pt>
                <c:pt idx="7216">
                  <c:v>3.99</c:v>
                </c:pt>
                <c:pt idx="7217">
                  <c:v>4</c:v>
                </c:pt>
                <c:pt idx="7220">
                  <c:v>4.04</c:v>
                </c:pt>
                <c:pt idx="7221">
                  <c:v>4.0599999999999996</c:v>
                </c:pt>
                <c:pt idx="7222">
                  <c:v>4.07</c:v>
                </c:pt>
                <c:pt idx="7223">
                  <c:v>4.08</c:v>
                </c:pt>
                <c:pt idx="7224">
                  <c:v>4.08</c:v>
                </c:pt>
                <c:pt idx="7227">
                  <c:v>4.09</c:v>
                </c:pt>
                <c:pt idx="7228">
                  <c:v>4.07</c:v>
                </c:pt>
                <c:pt idx="7229">
                  <c:v>4.07</c:v>
                </c:pt>
                <c:pt idx="7230">
                  <c:v>4.0999999999999996</c:v>
                </c:pt>
                <c:pt idx="7231">
                  <c:v>4.1100000000000003</c:v>
                </c:pt>
                <c:pt idx="7234">
                  <c:v>4.1500000000000004</c:v>
                </c:pt>
                <c:pt idx="7235">
                  <c:v>4.1500000000000004</c:v>
                </c:pt>
                <c:pt idx="7236">
                  <c:v>4.17</c:v>
                </c:pt>
                <c:pt idx="7237">
                  <c:v>4.1399999999999997</c:v>
                </c:pt>
                <c:pt idx="7238">
                  <c:v>4.0999999999999996</c:v>
                </c:pt>
                <c:pt idx="7241">
                  <c:v>4.0599999999999996</c:v>
                </c:pt>
                <c:pt idx="7242">
                  <c:v>4.04</c:v>
                </c:pt>
                <c:pt idx="7243">
                  <c:v>3.98</c:v>
                </c:pt>
                <c:pt idx="7244">
                  <c:v>3.97</c:v>
                </c:pt>
                <c:pt idx="7245">
                  <c:v>3.98</c:v>
                </c:pt>
                <c:pt idx="7248">
                  <c:v>4.0199999999999996</c:v>
                </c:pt>
                <c:pt idx="7249">
                  <c:v>3.99</c:v>
                </c:pt>
                <c:pt idx="7250">
                  <c:v>3.98</c:v>
                </c:pt>
                <c:pt idx="7251">
                  <c:v>3.99</c:v>
                </c:pt>
                <c:pt idx="7252">
                  <c:v>3.96</c:v>
                </c:pt>
                <c:pt idx="7255">
                  <c:v>3.94</c:v>
                </c:pt>
                <c:pt idx="7256">
                  <c:v>4</c:v>
                </c:pt>
                <c:pt idx="7257">
                  <c:v>3.96</c:v>
                </c:pt>
                <c:pt idx="7258">
                  <c:v>3.98</c:v>
                </c:pt>
                <c:pt idx="7259">
                  <c:v>4.01</c:v>
                </c:pt>
                <c:pt idx="7262">
                  <c:v>3.96</c:v>
                </c:pt>
                <c:pt idx="7263">
                  <c:v>3.96</c:v>
                </c:pt>
                <c:pt idx="7264">
                  <c:v>3.95</c:v>
                </c:pt>
                <c:pt idx="7265">
                  <c:v>3.97</c:v>
                </c:pt>
                <c:pt idx="7266">
                  <c:v>3.94</c:v>
                </c:pt>
                <c:pt idx="7269">
                  <c:v>3.95</c:v>
                </c:pt>
                <c:pt idx="7270">
                  <c:v>3.94</c:v>
                </c:pt>
                <c:pt idx="7271">
                  <c:v>3.94</c:v>
                </c:pt>
                <c:pt idx="7272">
                  <c:v>3.96</c:v>
                </c:pt>
                <c:pt idx="7273">
                  <c:v>3.94</c:v>
                </c:pt>
                <c:pt idx="7276">
                  <c:v>3.92</c:v>
                </c:pt>
                <c:pt idx="7277">
                  <c:v>3.92</c:v>
                </c:pt>
                <c:pt idx="7278">
                  <c:v>3.93</c:v>
                </c:pt>
                <c:pt idx="7279">
                  <c:v>3.95</c:v>
                </c:pt>
                <c:pt idx="7280">
                  <c:v>3.96</c:v>
                </c:pt>
                <c:pt idx="7283">
                  <c:v>3.98</c:v>
                </c:pt>
                <c:pt idx="7284">
                  <c:v>3.99</c:v>
                </c:pt>
                <c:pt idx="7285">
                  <c:v>3.96</c:v>
                </c:pt>
                <c:pt idx="7286">
                  <c:v>4.01</c:v>
                </c:pt>
                <c:pt idx="7287">
                  <c:v>4.03</c:v>
                </c:pt>
                <c:pt idx="7290">
                  <c:v>4.07</c:v>
                </c:pt>
                <c:pt idx="7291">
                  <c:v>4.0999999999999996</c:v>
                </c:pt>
                <c:pt idx="7292">
                  <c:v>4.12</c:v>
                </c:pt>
                <c:pt idx="7293">
                  <c:v>4.13</c:v>
                </c:pt>
                <c:pt idx="7294">
                  <c:v>4.12</c:v>
                </c:pt>
                <c:pt idx="7299">
                  <c:v>4.1399999999999997</c:v>
                </c:pt>
                <c:pt idx="7300">
                  <c:v>4.22</c:v>
                </c:pt>
                <c:pt idx="7301">
                  <c:v>4.21</c:v>
                </c:pt>
                <c:pt idx="7305">
                  <c:v>4.2</c:v>
                </c:pt>
                <c:pt idx="7306">
                  <c:v>4.2</c:v>
                </c:pt>
                <c:pt idx="7307">
                  <c:v>4.2</c:v>
                </c:pt>
                <c:pt idx="7308">
                  <c:v>4.1900000000000004</c:v>
                </c:pt>
                <c:pt idx="7311">
                  <c:v>4.2300000000000004</c:v>
                </c:pt>
                <c:pt idx="7312">
                  <c:v>4.24</c:v>
                </c:pt>
                <c:pt idx="7313">
                  <c:v>4.26</c:v>
                </c:pt>
                <c:pt idx="7314">
                  <c:v>4.2699999999999996</c:v>
                </c:pt>
                <c:pt idx="7315">
                  <c:v>4.28</c:v>
                </c:pt>
                <c:pt idx="7318">
                  <c:v>4.3</c:v>
                </c:pt>
                <c:pt idx="7319">
                  <c:v>4.28</c:v>
                </c:pt>
                <c:pt idx="7320">
                  <c:v>4.25</c:v>
                </c:pt>
                <c:pt idx="7321">
                  <c:v>4.3099999999999996</c:v>
                </c:pt>
                <c:pt idx="7322">
                  <c:v>4.26</c:v>
                </c:pt>
                <c:pt idx="7325">
                  <c:v>4.25</c:v>
                </c:pt>
                <c:pt idx="7326">
                  <c:v>4.22</c:v>
                </c:pt>
                <c:pt idx="7327">
                  <c:v>4.25</c:v>
                </c:pt>
                <c:pt idx="7328">
                  <c:v>4.26</c:v>
                </c:pt>
                <c:pt idx="7329">
                  <c:v>4.32</c:v>
                </c:pt>
                <c:pt idx="7332">
                  <c:v>4.34</c:v>
                </c:pt>
                <c:pt idx="7333">
                  <c:v>4.3499999999999996</c:v>
                </c:pt>
                <c:pt idx="7334">
                  <c:v>4.34</c:v>
                </c:pt>
                <c:pt idx="7335">
                  <c:v>4.3099999999999996</c:v>
                </c:pt>
                <c:pt idx="7336">
                  <c:v>4.33</c:v>
                </c:pt>
                <c:pt idx="7339">
                  <c:v>4.2699999999999996</c:v>
                </c:pt>
                <c:pt idx="7340">
                  <c:v>4.26</c:v>
                </c:pt>
                <c:pt idx="7341">
                  <c:v>4.26</c:v>
                </c:pt>
                <c:pt idx="7342">
                  <c:v>4.26</c:v>
                </c:pt>
                <c:pt idx="7343">
                  <c:v>4.29</c:v>
                </c:pt>
                <c:pt idx="7346">
                  <c:v>4.33</c:v>
                </c:pt>
                <c:pt idx="7347">
                  <c:v>4.34</c:v>
                </c:pt>
                <c:pt idx="7348">
                  <c:v>4.34</c:v>
                </c:pt>
                <c:pt idx="7349">
                  <c:v>4.29</c:v>
                </c:pt>
                <c:pt idx="7350">
                  <c:v>4.26</c:v>
                </c:pt>
                <c:pt idx="7353">
                  <c:v>4.29</c:v>
                </c:pt>
                <c:pt idx="7354">
                  <c:v>4.3099999999999996</c:v>
                </c:pt>
                <c:pt idx="7355">
                  <c:v>4.29</c:v>
                </c:pt>
                <c:pt idx="7356">
                  <c:v>4.3</c:v>
                </c:pt>
                <c:pt idx="7357">
                  <c:v>4.28</c:v>
                </c:pt>
                <c:pt idx="7360">
                  <c:v>4.2300000000000004</c:v>
                </c:pt>
                <c:pt idx="7361">
                  <c:v>4.2</c:v>
                </c:pt>
                <c:pt idx="7362">
                  <c:v>4.18</c:v>
                </c:pt>
                <c:pt idx="7363">
                  <c:v>4.18</c:v>
                </c:pt>
                <c:pt idx="7364">
                  <c:v>4.17</c:v>
                </c:pt>
                <c:pt idx="7367">
                  <c:v>4.13</c:v>
                </c:pt>
                <c:pt idx="7368">
                  <c:v>4.1500000000000004</c:v>
                </c:pt>
                <c:pt idx="7369">
                  <c:v>4.1500000000000004</c:v>
                </c:pt>
                <c:pt idx="7370">
                  <c:v>4.1500000000000004</c:v>
                </c:pt>
                <c:pt idx="7371">
                  <c:v>4.1500000000000004</c:v>
                </c:pt>
                <c:pt idx="7374">
                  <c:v>4.17</c:v>
                </c:pt>
                <c:pt idx="7375">
                  <c:v>4.13</c:v>
                </c:pt>
                <c:pt idx="7376">
                  <c:v>4.12</c:v>
                </c:pt>
                <c:pt idx="7377">
                  <c:v>4.1399999999999997</c:v>
                </c:pt>
                <c:pt idx="7378">
                  <c:v>4.1399999999999997</c:v>
                </c:pt>
                <c:pt idx="7381">
                  <c:v>4.16</c:v>
                </c:pt>
                <c:pt idx="7382">
                  <c:v>4.16</c:v>
                </c:pt>
                <c:pt idx="7383">
                  <c:v>4.16</c:v>
                </c:pt>
                <c:pt idx="7384">
                  <c:v>4.1500000000000004</c:v>
                </c:pt>
                <c:pt idx="7385">
                  <c:v>4.21</c:v>
                </c:pt>
                <c:pt idx="7388">
                  <c:v>4.2300000000000004</c:v>
                </c:pt>
                <c:pt idx="7389">
                  <c:v>4.25</c:v>
                </c:pt>
                <c:pt idx="7390">
                  <c:v>4.25</c:v>
                </c:pt>
                <c:pt idx="7391">
                  <c:v>4.28</c:v>
                </c:pt>
                <c:pt idx="7392">
                  <c:v>4.2699999999999996</c:v>
                </c:pt>
                <c:pt idx="7395">
                  <c:v>4.2699999999999996</c:v>
                </c:pt>
                <c:pt idx="7396">
                  <c:v>4.3</c:v>
                </c:pt>
                <c:pt idx="7397">
                  <c:v>4.29</c:v>
                </c:pt>
                <c:pt idx="7398">
                  <c:v>4.29</c:v>
                </c:pt>
                <c:pt idx="7403">
                  <c:v>4.33</c:v>
                </c:pt>
                <c:pt idx="7404">
                  <c:v>4.34</c:v>
                </c:pt>
                <c:pt idx="7405">
                  <c:v>4.3600000000000003</c:v>
                </c:pt>
                <c:pt idx="7406">
                  <c:v>4.41</c:v>
                </c:pt>
                <c:pt idx="7409">
                  <c:v>4.4400000000000004</c:v>
                </c:pt>
                <c:pt idx="7410">
                  <c:v>4.4400000000000004</c:v>
                </c:pt>
                <c:pt idx="7411">
                  <c:v>4.38</c:v>
                </c:pt>
                <c:pt idx="7412">
                  <c:v>4.3600000000000003</c:v>
                </c:pt>
                <c:pt idx="7413">
                  <c:v>4.41</c:v>
                </c:pt>
                <c:pt idx="7416">
                  <c:v>4.4000000000000004</c:v>
                </c:pt>
                <c:pt idx="7417">
                  <c:v>4.38</c:v>
                </c:pt>
                <c:pt idx="7418">
                  <c:v>4.4000000000000004</c:v>
                </c:pt>
                <c:pt idx="7419">
                  <c:v>4.42</c:v>
                </c:pt>
                <c:pt idx="7420">
                  <c:v>4.43</c:v>
                </c:pt>
                <c:pt idx="7423">
                  <c:v>4.41</c:v>
                </c:pt>
                <c:pt idx="7425">
                  <c:v>4.41</c:v>
                </c:pt>
                <c:pt idx="7426">
                  <c:v>4.42</c:v>
                </c:pt>
                <c:pt idx="7427">
                  <c:v>4.42</c:v>
                </c:pt>
                <c:pt idx="7430">
                  <c:v>4.42</c:v>
                </c:pt>
                <c:pt idx="7431">
                  <c:v>4.4000000000000004</c:v>
                </c:pt>
                <c:pt idx="7432">
                  <c:v>4.41</c:v>
                </c:pt>
                <c:pt idx="7433">
                  <c:v>4.42</c:v>
                </c:pt>
                <c:pt idx="7434">
                  <c:v>4.38</c:v>
                </c:pt>
                <c:pt idx="7437">
                  <c:v>4.46</c:v>
                </c:pt>
                <c:pt idx="7438">
                  <c:v>4.49</c:v>
                </c:pt>
                <c:pt idx="7439">
                  <c:v>4.5</c:v>
                </c:pt>
                <c:pt idx="7440">
                  <c:v>4.5</c:v>
                </c:pt>
                <c:pt idx="7441">
                  <c:v>4.51</c:v>
                </c:pt>
                <c:pt idx="7444">
                  <c:v>4.5199999999999996</c:v>
                </c:pt>
                <c:pt idx="7445">
                  <c:v>4.5199999999999996</c:v>
                </c:pt>
                <c:pt idx="7446">
                  <c:v>4.5599999999999996</c:v>
                </c:pt>
                <c:pt idx="7447">
                  <c:v>4.5599999999999996</c:v>
                </c:pt>
                <c:pt idx="7448">
                  <c:v>4.55</c:v>
                </c:pt>
                <c:pt idx="7451">
                  <c:v>4.58</c:v>
                </c:pt>
                <c:pt idx="7452">
                  <c:v>4.58</c:v>
                </c:pt>
                <c:pt idx="7453">
                  <c:v>4.57</c:v>
                </c:pt>
                <c:pt idx="7454">
                  <c:v>4.59</c:v>
                </c:pt>
                <c:pt idx="7455">
                  <c:v>4.62</c:v>
                </c:pt>
                <c:pt idx="7458">
                  <c:v>4.63</c:v>
                </c:pt>
                <c:pt idx="7459">
                  <c:v>4.6500000000000004</c:v>
                </c:pt>
                <c:pt idx="7460">
                  <c:v>4.66</c:v>
                </c:pt>
                <c:pt idx="7461">
                  <c:v>4.67</c:v>
                </c:pt>
                <c:pt idx="7462">
                  <c:v>4.76</c:v>
                </c:pt>
                <c:pt idx="7465">
                  <c:v>4.74</c:v>
                </c:pt>
                <c:pt idx="7466">
                  <c:v>4.7699999999999996</c:v>
                </c:pt>
                <c:pt idx="7467">
                  <c:v>4.8499999999999996</c:v>
                </c:pt>
                <c:pt idx="7468">
                  <c:v>4.84</c:v>
                </c:pt>
                <c:pt idx="7469">
                  <c:v>4.87</c:v>
                </c:pt>
                <c:pt idx="7472">
                  <c:v>4.8600000000000003</c:v>
                </c:pt>
                <c:pt idx="7473">
                  <c:v>4.84</c:v>
                </c:pt>
                <c:pt idx="7474">
                  <c:v>4.8099999999999996</c:v>
                </c:pt>
                <c:pt idx="7475">
                  <c:v>4.84</c:v>
                </c:pt>
                <c:pt idx="7476">
                  <c:v>4.8600000000000003</c:v>
                </c:pt>
                <c:pt idx="7479">
                  <c:v>4.82</c:v>
                </c:pt>
                <c:pt idx="7480">
                  <c:v>4.8</c:v>
                </c:pt>
                <c:pt idx="7481">
                  <c:v>4.7699999999999996</c:v>
                </c:pt>
                <c:pt idx="7482">
                  <c:v>4.79</c:v>
                </c:pt>
                <c:pt idx="7483">
                  <c:v>4.7699999999999996</c:v>
                </c:pt>
                <c:pt idx="7486">
                  <c:v>4.75</c:v>
                </c:pt>
                <c:pt idx="7487">
                  <c:v>4.75</c:v>
                </c:pt>
                <c:pt idx="7488">
                  <c:v>4.8099999999999996</c:v>
                </c:pt>
                <c:pt idx="7489">
                  <c:v>4.84</c:v>
                </c:pt>
                <c:pt idx="7490">
                  <c:v>4.88</c:v>
                </c:pt>
                <c:pt idx="7493">
                  <c:v>4.8899999999999997</c:v>
                </c:pt>
                <c:pt idx="7494">
                  <c:v>4.8499999999999996</c:v>
                </c:pt>
                <c:pt idx="7495">
                  <c:v>4.78</c:v>
                </c:pt>
                <c:pt idx="7496">
                  <c:v>4.83</c:v>
                </c:pt>
                <c:pt idx="7497">
                  <c:v>4.8499999999999996</c:v>
                </c:pt>
                <c:pt idx="7500">
                  <c:v>4.83</c:v>
                </c:pt>
                <c:pt idx="7501">
                  <c:v>4.8</c:v>
                </c:pt>
                <c:pt idx="7502">
                  <c:v>4.8</c:v>
                </c:pt>
                <c:pt idx="7503">
                  <c:v>4.8</c:v>
                </c:pt>
                <c:pt idx="7504">
                  <c:v>4.7300000000000004</c:v>
                </c:pt>
                <c:pt idx="7507">
                  <c:v>4.67</c:v>
                </c:pt>
                <c:pt idx="7508">
                  <c:v>4.68</c:v>
                </c:pt>
                <c:pt idx="7509">
                  <c:v>4.66</c:v>
                </c:pt>
                <c:pt idx="7510">
                  <c:v>4.6500000000000004</c:v>
                </c:pt>
                <c:pt idx="7511">
                  <c:v>4.62</c:v>
                </c:pt>
                <c:pt idx="7514">
                  <c:v>4.63</c:v>
                </c:pt>
                <c:pt idx="7515">
                  <c:v>4.6500000000000004</c:v>
                </c:pt>
                <c:pt idx="7516">
                  <c:v>4.6100000000000003</c:v>
                </c:pt>
                <c:pt idx="7517">
                  <c:v>4.63</c:v>
                </c:pt>
                <c:pt idx="7518">
                  <c:v>4.62</c:v>
                </c:pt>
                <c:pt idx="7521">
                  <c:v>4.5999999999999996</c:v>
                </c:pt>
                <c:pt idx="7522">
                  <c:v>4.62</c:v>
                </c:pt>
                <c:pt idx="7523">
                  <c:v>4.66</c:v>
                </c:pt>
                <c:pt idx="7524">
                  <c:v>4.6399999999999997</c:v>
                </c:pt>
                <c:pt idx="7525">
                  <c:v>4.6100000000000003</c:v>
                </c:pt>
                <c:pt idx="7528">
                  <c:v>4.62</c:v>
                </c:pt>
                <c:pt idx="7529">
                  <c:v>4.62</c:v>
                </c:pt>
                <c:pt idx="7530">
                  <c:v>4.59</c:v>
                </c:pt>
                <c:pt idx="7531">
                  <c:v>4.5599999999999996</c:v>
                </c:pt>
                <c:pt idx="7532">
                  <c:v>4.54</c:v>
                </c:pt>
                <c:pt idx="7535">
                  <c:v>4.57</c:v>
                </c:pt>
                <c:pt idx="7536">
                  <c:v>4.5199999999999996</c:v>
                </c:pt>
                <c:pt idx="7537">
                  <c:v>4.55</c:v>
                </c:pt>
                <c:pt idx="7538">
                  <c:v>4.59</c:v>
                </c:pt>
                <c:pt idx="7539">
                  <c:v>4.53</c:v>
                </c:pt>
                <c:pt idx="7542">
                  <c:v>4.5599999999999996</c:v>
                </c:pt>
                <c:pt idx="7543">
                  <c:v>4.5199999999999996</c:v>
                </c:pt>
                <c:pt idx="7544">
                  <c:v>4.4800000000000004</c:v>
                </c:pt>
                <c:pt idx="7545">
                  <c:v>4.59</c:v>
                </c:pt>
                <c:pt idx="7546">
                  <c:v>4.5999999999999996</c:v>
                </c:pt>
                <c:pt idx="7549">
                  <c:v>4.58</c:v>
                </c:pt>
                <c:pt idx="7550">
                  <c:v>4.57</c:v>
                </c:pt>
                <c:pt idx="7551">
                  <c:v>4.58</c:v>
                </c:pt>
                <c:pt idx="7552">
                  <c:v>4.5599999999999996</c:v>
                </c:pt>
                <c:pt idx="7553">
                  <c:v>4.5599999999999996</c:v>
                </c:pt>
                <c:pt idx="7556">
                  <c:v>4.5</c:v>
                </c:pt>
                <c:pt idx="7557">
                  <c:v>4.46</c:v>
                </c:pt>
                <c:pt idx="7558">
                  <c:v>4.46</c:v>
                </c:pt>
                <c:pt idx="7559">
                  <c:v>4.4800000000000004</c:v>
                </c:pt>
                <c:pt idx="7560">
                  <c:v>4.49</c:v>
                </c:pt>
                <c:pt idx="7563">
                  <c:v>4.4800000000000004</c:v>
                </c:pt>
                <c:pt idx="7564">
                  <c:v>4.53</c:v>
                </c:pt>
                <c:pt idx="7565">
                  <c:v>4.57</c:v>
                </c:pt>
                <c:pt idx="7566">
                  <c:v>4.63</c:v>
                </c:pt>
                <c:pt idx="7567">
                  <c:v>4.67</c:v>
                </c:pt>
                <c:pt idx="7570">
                  <c:v>4.68</c:v>
                </c:pt>
                <c:pt idx="7571">
                  <c:v>4.6500000000000004</c:v>
                </c:pt>
                <c:pt idx="7572">
                  <c:v>4.68</c:v>
                </c:pt>
                <c:pt idx="7573">
                  <c:v>4.71</c:v>
                </c:pt>
                <c:pt idx="7574">
                  <c:v>4.66</c:v>
                </c:pt>
                <c:pt idx="7577">
                  <c:v>4.6500000000000004</c:v>
                </c:pt>
                <c:pt idx="7578">
                  <c:v>4.6500000000000004</c:v>
                </c:pt>
                <c:pt idx="7579">
                  <c:v>4.5999999999999996</c:v>
                </c:pt>
                <c:pt idx="7580">
                  <c:v>4.5999999999999996</c:v>
                </c:pt>
                <c:pt idx="7581">
                  <c:v>4.59</c:v>
                </c:pt>
                <c:pt idx="7584">
                  <c:v>4.63</c:v>
                </c:pt>
                <c:pt idx="7585">
                  <c:v>4.62</c:v>
                </c:pt>
                <c:pt idx="7586">
                  <c:v>4.62</c:v>
                </c:pt>
                <c:pt idx="7587">
                  <c:v>4.66</c:v>
                </c:pt>
                <c:pt idx="7588">
                  <c:v>4.66</c:v>
                </c:pt>
                <c:pt idx="7591">
                  <c:v>4.7</c:v>
                </c:pt>
                <c:pt idx="7592">
                  <c:v>4.7</c:v>
                </c:pt>
                <c:pt idx="7593">
                  <c:v>4.7</c:v>
                </c:pt>
                <c:pt idx="7594">
                  <c:v>4.6399999999999997</c:v>
                </c:pt>
                <c:pt idx="7595">
                  <c:v>4.59</c:v>
                </c:pt>
                <c:pt idx="7598">
                  <c:v>4.4800000000000004</c:v>
                </c:pt>
                <c:pt idx="7599">
                  <c:v>4.51</c:v>
                </c:pt>
                <c:pt idx="7600">
                  <c:v>4.4800000000000004</c:v>
                </c:pt>
                <c:pt idx="7601">
                  <c:v>4.47</c:v>
                </c:pt>
                <c:pt idx="7602">
                  <c:v>4.49</c:v>
                </c:pt>
                <c:pt idx="7605">
                  <c:v>4.51</c:v>
                </c:pt>
                <c:pt idx="7606">
                  <c:v>4.5199999999999996</c:v>
                </c:pt>
                <c:pt idx="7607">
                  <c:v>4.55</c:v>
                </c:pt>
                <c:pt idx="7608">
                  <c:v>4.5999999999999996</c:v>
                </c:pt>
                <c:pt idx="7609">
                  <c:v>4.5199999999999996</c:v>
                </c:pt>
                <c:pt idx="7612">
                  <c:v>4.5</c:v>
                </c:pt>
                <c:pt idx="7613">
                  <c:v>4.53</c:v>
                </c:pt>
                <c:pt idx="7614">
                  <c:v>4.47</c:v>
                </c:pt>
                <c:pt idx="7615">
                  <c:v>4.47</c:v>
                </c:pt>
                <c:pt idx="7616">
                  <c:v>4.46</c:v>
                </c:pt>
                <c:pt idx="7619">
                  <c:v>4.43</c:v>
                </c:pt>
                <c:pt idx="7620">
                  <c:v>4.4400000000000004</c:v>
                </c:pt>
                <c:pt idx="7621">
                  <c:v>4.4800000000000004</c:v>
                </c:pt>
                <c:pt idx="7622">
                  <c:v>4.46</c:v>
                </c:pt>
                <c:pt idx="7623">
                  <c:v>4.43</c:v>
                </c:pt>
                <c:pt idx="7626">
                  <c:v>4.43</c:v>
                </c:pt>
                <c:pt idx="7627">
                  <c:v>4.4000000000000004</c:v>
                </c:pt>
                <c:pt idx="7628">
                  <c:v>4.3899999999999997</c:v>
                </c:pt>
                <c:pt idx="7629">
                  <c:v>4.41</c:v>
                </c:pt>
                <c:pt idx="7630">
                  <c:v>4.4000000000000004</c:v>
                </c:pt>
                <c:pt idx="7633">
                  <c:v>4.4000000000000004</c:v>
                </c:pt>
                <c:pt idx="7634">
                  <c:v>4.3600000000000003</c:v>
                </c:pt>
                <c:pt idx="7635">
                  <c:v>4.42</c:v>
                </c:pt>
                <c:pt idx="7636">
                  <c:v>4.45</c:v>
                </c:pt>
                <c:pt idx="7637">
                  <c:v>4.4400000000000004</c:v>
                </c:pt>
                <c:pt idx="7640">
                  <c:v>4.45</c:v>
                </c:pt>
                <c:pt idx="7641">
                  <c:v>4.41</c:v>
                </c:pt>
                <c:pt idx="7642">
                  <c:v>4.38</c:v>
                </c:pt>
                <c:pt idx="7643">
                  <c:v>4.38</c:v>
                </c:pt>
                <c:pt idx="7644">
                  <c:v>4.4800000000000004</c:v>
                </c:pt>
                <c:pt idx="7647">
                  <c:v>4.51</c:v>
                </c:pt>
                <c:pt idx="7648">
                  <c:v>4.54</c:v>
                </c:pt>
                <c:pt idx="7649">
                  <c:v>4.55</c:v>
                </c:pt>
                <c:pt idx="7650">
                  <c:v>4.58</c:v>
                </c:pt>
                <c:pt idx="7651">
                  <c:v>4.59</c:v>
                </c:pt>
                <c:pt idx="7654">
                  <c:v>4.5999999999999996</c:v>
                </c:pt>
                <c:pt idx="7655">
                  <c:v>4.59</c:v>
                </c:pt>
                <c:pt idx="7656">
                  <c:v>4.58</c:v>
                </c:pt>
                <c:pt idx="7657">
                  <c:v>4.59</c:v>
                </c:pt>
                <c:pt idx="7658">
                  <c:v>4.59</c:v>
                </c:pt>
                <c:pt idx="7664">
                  <c:v>4.66</c:v>
                </c:pt>
                <c:pt idx="7665">
                  <c:v>4.67</c:v>
                </c:pt>
                <c:pt idx="7670">
                  <c:v>4.6399999999999997</c:v>
                </c:pt>
                <c:pt idx="7671">
                  <c:v>4.51</c:v>
                </c:pt>
                <c:pt idx="7672">
                  <c:v>4.49</c:v>
                </c:pt>
                <c:pt idx="7675">
                  <c:v>4.47</c:v>
                </c:pt>
                <c:pt idx="7676">
                  <c:v>4.4800000000000004</c:v>
                </c:pt>
                <c:pt idx="7677">
                  <c:v>4.45</c:v>
                </c:pt>
                <c:pt idx="7678">
                  <c:v>4.45</c:v>
                </c:pt>
                <c:pt idx="7679">
                  <c:v>4.4800000000000004</c:v>
                </c:pt>
                <c:pt idx="7682">
                  <c:v>4.41</c:v>
                </c:pt>
                <c:pt idx="7683">
                  <c:v>4.3899999999999997</c:v>
                </c:pt>
                <c:pt idx="7684">
                  <c:v>4.3499999999999996</c:v>
                </c:pt>
                <c:pt idx="7685">
                  <c:v>4.34</c:v>
                </c:pt>
                <c:pt idx="7686">
                  <c:v>4.32</c:v>
                </c:pt>
                <c:pt idx="7689">
                  <c:v>4.29</c:v>
                </c:pt>
                <c:pt idx="7690">
                  <c:v>4.28</c:v>
                </c:pt>
                <c:pt idx="7691">
                  <c:v>4.3</c:v>
                </c:pt>
                <c:pt idx="7692">
                  <c:v>4.3499999999999996</c:v>
                </c:pt>
                <c:pt idx="7693">
                  <c:v>4.42</c:v>
                </c:pt>
                <c:pt idx="7696">
                  <c:v>4.33</c:v>
                </c:pt>
                <c:pt idx="7697">
                  <c:v>4.3499999999999996</c:v>
                </c:pt>
                <c:pt idx="7698">
                  <c:v>4.37</c:v>
                </c:pt>
                <c:pt idx="7699">
                  <c:v>4.32</c:v>
                </c:pt>
                <c:pt idx="7700">
                  <c:v>4.3</c:v>
                </c:pt>
                <c:pt idx="7703">
                  <c:v>4.29</c:v>
                </c:pt>
                <c:pt idx="7704">
                  <c:v>4.2699999999999996</c:v>
                </c:pt>
                <c:pt idx="7705">
                  <c:v>4.26</c:v>
                </c:pt>
                <c:pt idx="7706">
                  <c:v>4.26</c:v>
                </c:pt>
                <c:pt idx="7707">
                  <c:v>4.28</c:v>
                </c:pt>
                <c:pt idx="7710">
                  <c:v>4.25</c:v>
                </c:pt>
                <c:pt idx="7711">
                  <c:v>4.29</c:v>
                </c:pt>
                <c:pt idx="7712">
                  <c:v>4.3</c:v>
                </c:pt>
                <c:pt idx="7713">
                  <c:v>4.3600000000000003</c:v>
                </c:pt>
                <c:pt idx="7714">
                  <c:v>4.37</c:v>
                </c:pt>
                <c:pt idx="7717">
                  <c:v>4.37</c:v>
                </c:pt>
                <c:pt idx="7718">
                  <c:v>4.3600000000000003</c:v>
                </c:pt>
                <c:pt idx="7719">
                  <c:v>4.4000000000000004</c:v>
                </c:pt>
                <c:pt idx="7720">
                  <c:v>4.43</c:v>
                </c:pt>
                <c:pt idx="7721">
                  <c:v>4.4000000000000004</c:v>
                </c:pt>
                <c:pt idx="7724">
                  <c:v>4.4400000000000004</c:v>
                </c:pt>
                <c:pt idx="7725">
                  <c:v>4.49</c:v>
                </c:pt>
                <c:pt idx="7726">
                  <c:v>4.49</c:v>
                </c:pt>
                <c:pt idx="7727">
                  <c:v>4.4800000000000004</c:v>
                </c:pt>
                <c:pt idx="7728">
                  <c:v>4.37</c:v>
                </c:pt>
                <c:pt idx="7731">
                  <c:v>4.3</c:v>
                </c:pt>
                <c:pt idx="7732">
                  <c:v>4.34</c:v>
                </c:pt>
                <c:pt idx="7733">
                  <c:v>4.3899999999999997</c:v>
                </c:pt>
                <c:pt idx="7734">
                  <c:v>4.42</c:v>
                </c:pt>
                <c:pt idx="7735">
                  <c:v>4.45</c:v>
                </c:pt>
                <c:pt idx="7738">
                  <c:v>4.3899999999999997</c:v>
                </c:pt>
                <c:pt idx="7739">
                  <c:v>4.38</c:v>
                </c:pt>
                <c:pt idx="7740">
                  <c:v>4.37</c:v>
                </c:pt>
                <c:pt idx="7741">
                  <c:v>4.34</c:v>
                </c:pt>
                <c:pt idx="7742">
                  <c:v>4.37</c:v>
                </c:pt>
                <c:pt idx="7745">
                  <c:v>4.32</c:v>
                </c:pt>
                <c:pt idx="7746">
                  <c:v>4.38</c:v>
                </c:pt>
                <c:pt idx="7747">
                  <c:v>4.32</c:v>
                </c:pt>
                <c:pt idx="7748">
                  <c:v>4.3</c:v>
                </c:pt>
                <c:pt idx="7753">
                  <c:v>4.38</c:v>
                </c:pt>
                <c:pt idx="7754">
                  <c:v>4.41</c:v>
                </c:pt>
                <c:pt idx="7755">
                  <c:v>4.4400000000000004</c:v>
                </c:pt>
                <c:pt idx="7756">
                  <c:v>4.46</c:v>
                </c:pt>
                <c:pt idx="7759">
                  <c:v>4.43</c:v>
                </c:pt>
                <c:pt idx="7760">
                  <c:v>4.42</c:v>
                </c:pt>
                <c:pt idx="7761">
                  <c:v>4.42</c:v>
                </c:pt>
                <c:pt idx="7762">
                  <c:v>4.45</c:v>
                </c:pt>
                <c:pt idx="7763">
                  <c:v>4.43</c:v>
                </c:pt>
                <c:pt idx="7766">
                  <c:v>4.46</c:v>
                </c:pt>
                <c:pt idx="7767">
                  <c:v>4.4800000000000004</c:v>
                </c:pt>
                <c:pt idx="7768">
                  <c:v>4.4800000000000004</c:v>
                </c:pt>
                <c:pt idx="7769">
                  <c:v>4.49</c:v>
                </c:pt>
                <c:pt idx="7770">
                  <c:v>4.47</c:v>
                </c:pt>
                <c:pt idx="7773">
                  <c:v>4.42</c:v>
                </c:pt>
                <c:pt idx="7774">
                  <c:v>4.46</c:v>
                </c:pt>
                <c:pt idx="7775">
                  <c:v>4.5199999999999996</c:v>
                </c:pt>
                <c:pt idx="7776">
                  <c:v>4.57</c:v>
                </c:pt>
                <c:pt idx="7777">
                  <c:v>4.58</c:v>
                </c:pt>
                <c:pt idx="7780">
                  <c:v>4.57</c:v>
                </c:pt>
                <c:pt idx="7781">
                  <c:v>4.6100000000000003</c:v>
                </c:pt>
                <c:pt idx="7782">
                  <c:v>4.62</c:v>
                </c:pt>
                <c:pt idx="7783">
                  <c:v>4.5999999999999996</c:v>
                </c:pt>
                <c:pt idx="7784">
                  <c:v>4.67</c:v>
                </c:pt>
                <c:pt idx="7787">
                  <c:v>4.6500000000000004</c:v>
                </c:pt>
                <c:pt idx="7788">
                  <c:v>4.7</c:v>
                </c:pt>
                <c:pt idx="7789">
                  <c:v>4.6399999999999997</c:v>
                </c:pt>
                <c:pt idx="7791">
                  <c:v>4.6399999999999997</c:v>
                </c:pt>
                <c:pt idx="7794">
                  <c:v>4.63</c:v>
                </c:pt>
                <c:pt idx="7795">
                  <c:v>4.63</c:v>
                </c:pt>
                <c:pt idx="7796">
                  <c:v>4.6500000000000004</c:v>
                </c:pt>
                <c:pt idx="7797">
                  <c:v>4.6100000000000003</c:v>
                </c:pt>
                <c:pt idx="7798">
                  <c:v>4.55</c:v>
                </c:pt>
                <c:pt idx="7801">
                  <c:v>4.55</c:v>
                </c:pt>
                <c:pt idx="7802">
                  <c:v>4.6100000000000003</c:v>
                </c:pt>
                <c:pt idx="7803">
                  <c:v>4.66</c:v>
                </c:pt>
                <c:pt idx="7804">
                  <c:v>4.72</c:v>
                </c:pt>
                <c:pt idx="7805">
                  <c:v>4.67</c:v>
                </c:pt>
                <c:pt idx="7808">
                  <c:v>4.6900000000000004</c:v>
                </c:pt>
                <c:pt idx="7809">
                  <c:v>4.68</c:v>
                </c:pt>
                <c:pt idx="7810">
                  <c:v>4.7300000000000004</c:v>
                </c:pt>
                <c:pt idx="7811">
                  <c:v>4.7699999999999996</c:v>
                </c:pt>
                <c:pt idx="7812">
                  <c:v>4.76</c:v>
                </c:pt>
                <c:pt idx="7815">
                  <c:v>4.7699999999999996</c:v>
                </c:pt>
                <c:pt idx="7816">
                  <c:v>4.79</c:v>
                </c:pt>
                <c:pt idx="7817">
                  <c:v>4.8499999999999996</c:v>
                </c:pt>
                <c:pt idx="7818">
                  <c:v>4.91</c:v>
                </c:pt>
                <c:pt idx="7819">
                  <c:v>4.9000000000000004</c:v>
                </c:pt>
                <c:pt idx="7822">
                  <c:v>4.8899999999999997</c:v>
                </c:pt>
                <c:pt idx="7823">
                  <c:v>4.9000000000000004</c:v>
                </c:pt>
                <c:pt idx="7824">
                  <c:v>4.8899999999999997</c:v>
                </c:pt>
                <c:pt idx="7825">
                  <c:v>4.92</c:v>
                </c:pt>
                <c:pt idx="7826">
                  <c:v>4.9800000000000004</c:v>
                </c:pt>
                <c:pt idx="7829">
                  <c:v>4.93</c:v>
                </c:pt>
                <c:pt idx="7830">
                  <c:v>5.0999999999999996</c:v>
                </c:pt>
                <c:pt idx="7831">
                  <c:v>5.1100000000000003</c:v>
                </c:pt>
                <c:pt idx="7832">
                  <c:v>5.16</c:v>
                </c:pt>
                <c:pt idx="7833">
                  <c:v>5.22</c:v>
                </c:pt>
                <c:pt idx="7836">
                  <c:v>5.22</c:v>
                </c:pt>
                <c:pt idx="7837">
                  <c:v>5.2</c:v>
                </c:pt>
                <c:pt idx="7838">
                  <c:v>5.18</c:v>
                </c:pt>
                <c:pt idx="7839">
                  <c:v>5.18</c:v>
                </c:pt>
                <c:pt idx="7840">
                  <c:v>5.19</c:v>
                </c:pt>
                <c:pt idx="7843">
                  <c:v>5.18</c:v>
                </c:pt>
                <c:pt idx="7844">
                  <c:v>5.2</c:v>
                </c:pt>
                <c:pt idx="7845">
                  <c:v>5.22</c:v>
                </c:pt>
                <c:pt idx="7846">
                  <c:v>5.18</c:v>
                </c:pt>
                <c:pt idx="7847">
                  <c:v>5.14</c:v>
                </c:pt>
                <c:pt idx="7850">
                  <c:v>5.24</c:v>
                </c:pt>
                <c:pt idx="7851">
                  <c:v>5.19</c:v>
                </c:pt>
                <c:pt idx="7852">
                  <c:v>5.24</c:v>
                </c:pt>
                <c:pt idx="7853">
                  <c:v>5.24</c:v>
                </c:pt>
                <c:pt idx="7854">
                  <c:v>5.12</c:v>
                </c:pt>
                <c:pt idx="7857">
                  <c:v>5.05</c:v>
                </c:pt>
                <c:pt idx="7858">
                  <c:v>5.03</c:v>
                </c:pt>
                <c:pt idx="7859">
                  <c:v>5.0199999999999996</c:v>
                </c:pt>
                <c:pt idx="7860">
                  <c:v>5</c:v>
                </c:pt>
                <c:pt idx="7861">
                  <c:v>4.99</c:v>
                </c:pt>
                <c:pt idx="7864">
                  <c:v>5.03</c:v>
                </c:pt>
                <c:pt idx="7865">
                  <c:v>4.97</c:v>
                </c:pt>
                <c:pt idx="7866">
                  <c:v>4.96</c:v>
                </c:pt>
                <c:pt idx="7867">
                  <c:v>5.05</c:v>
                </c:pt>
                <c:pt idx="7868">
                  <c:v>5.09</c:v>
                </c:pt>
                <c:pt idx="7871">
                  <c:v>5.2</c:v>
                </c:pt>
                <c:pt idx="7872">
                  <c:v>5.17</c:v>
                </c:pt>
                <c:pt idx="7873">
                  <c:v>5.22</c:v>
                </c:pt>
                <c:pt idx="7874">
                  <c:v>5.17</c:v>
                </c:pt>
                <c:pt idx="7875">
                  <c:v>5.09</c:v>
                </c:pt>
                <c:pt idx="7878">
                  <c:v>5.15</c:v>
                </c:pt>
                <c:pt idx="7879">
                  <c:v>5.0999999999999996</c:v>
                </c:pt>
                <c:pt idx="7880">
                  <c:v>5.0599999999999996</c:v>
                </c:pt>
                <c:pt idx="7881">
                  <c:v>5.03</c:v>
                </c:pt>
                <c:pt idx="7882">
                  <c:v>4.96</c:v>
                </c:pt>
                <c:pt idx="7885">
                  <c:v>4.93</c:v>
                </c:pt>
                <c:pt idx="7886">
                  <c:v>4.92</c:v>
                </c:pt>
                <c:pt idx="7887">
                  <c:v>4.8899999999999997</c:v>
                </c:pt>
                <c:pt idx="7888">
                  <c:v>4.87</c:v>
                </c:pt>
                <c:pt idx="7889">
                  <c:v>4.82</c:v>
                </c:pt>
                <c:pt idx="7892">
                  <c:v>4.82</c:v>
                </c:pt>
                <c:pt idx="7893">
                  <c:v>4.8</c:v>
                </c:pt>
                <c:pt idx="7894">
                  <c:v>4.8</c:v>
                </c:pt>
                <c:pt idx="7895">
                  <c:v>4.8099999999999996</c:v>
                </c:pt>
                <c:pt idx="7896">
                  <c:v>4.79</c:v>
                </c:pt>
                <c:pt idx="7899">
                  <c:v>4.75</c:v>
                </c:pt>
                <c:pt idx="7900">
                  <c:v>4.74</c:v>
                </c:pt>
                <c:pt idx="7901">
                  <c:v>4.79</c:v>
                </c:pt>
                <c:pt idx="7902">
                  <c:v>4.7699999999999996</c:v>
                </c:pt>
                <c:pt idx="7903">
                  <c:v>4.78</c:v>
                </c:pt>
                <c:pt idx="7906">
                  <c:v>4.7699999999999996</c:v>
                </c:pt>
                <c:pt idx="7907">
                  <c:v>4.75</c:v>
                </c:pt>
                <c:pt idx="7908">
                  <c:v>4.75</c:v>
                </c:pt>
                <c:pt idx="7909">
                  <c:v>4.8</c:v>
                </c:pt>
                <c:pt idx="7910">
                  <c:v>4.8</c:v>
                </c:pt>
                <c:pt idx="7913">
                  <c:v>4.79</c:v>
                </c:pt>
                <c:pt idx="7914">
                  <c:v>4.82</c:v>
                </c:pt>
                <c:pt idx="7915">
                  <c:v>4.75</c:v>
                </c:pt>
                <c:pt idx="7916">
                  <c:v>4.75</c:v>
                </c:pt>
                <c:pt idx="7917">
                  <c:v>4.67</c:v>
                </c:pt>
                <c:pt idx="7920">
                  <c:v>4.76</c:v>
                </c:pt>
                <c:pt idx="7921">
                  <c:v>4.76</c:v>
                </c:pt>
                <c:pt idx="7922">
                  <c:v>4.72</c:v>
                </c:pt>
                <c:pt idx="7923">
                  <c:v>4.74</c:v>
                </c:pt>
                <c:pt idx="7924">
                  <c:v>4.7699999999999996</c:v>
                </c:pt>
                <c:pt idx="7927">
                  <c:v>4.7</c:v>
                </c:pt>
                <c:pt idx="7928">
                  <c:v>4.71</c:v>
                </c:pt>
                <c:pt idx="7929">
                  <c:v>4.75</c:v>
                </c:pt>
                <c:pt idx="7930">
                  <c:v>4.84</c:v>
                </c:pt>
                <c:pt idx="7931">
                  <c:v>4.88</c:v>
                </c:pt>
                <c:pt idx="7934">
                  <c:v>4.9400000000000004</c:v>
                </c:pt>
                <c:pt idx="7935">
                  <c:v>4.91</c:v>
                </c:pt>
                <c:pt idx="7936">
                  <c:v>4.88</c:v>
                </c:pt>
                <c:pt idx="7937">
                  <c:v>4.8899999999999997</c:v>
                </c:pt>
                <c:pt idx="7938">
                  <c:v>4.87</c:v>
                </c:pt>
                <c:pt idx="7941">
                  <c:v>4.92</c:v>
                </c:pt>
                <c:pt idx="7942">
                  <c:v>4.8600000000000003</c:v>
                </c:pt>
                <c:pt idx="7943">
                  <c:v>4.84</c:v>
                </c:pt>
                <c:pt idx="7944">
                  <c:v>4.8499999999999996</c:v>
                </c:pt>
                <c:pt idx="7945">
                  <c:v>4.71</c:v>
                </c:pt>
                <c:pt idx="7948">
                  <c:v>4.5999999999999996</c:v>
                </c:pt>
                <c:pt idx="7949">
                  <c:v>4.57</c:v>
                </c:pt>
                <c:pt idx="7950">
                  <c:v>4.57</c:v>
                </c:pt>
                <c:pt idx="7951">
                  <c:v>4.75</c:v>
                </c:pt>
                <c:pt idx="7952">
                  <c:v>4.82</c:v>
                </c:pt>
                <c:pt idx="7955">
                  <c:v>4.8899999999999997</c:v>
                </c:pt>
                <c:pt idx="7956">
                  <c:v>4.82</c:v>
                </c:pt>
                <c:pt idx="7957">
                  <c:v>4.79</c:v>
                </c:pt>
                <c:pt idx="7958">
                  <c:v>4.79</c:v>
                </c:pt>
                <c:pt idx="7959">
                  <c:v>4.74</c:v>
                </c:pt>
                <c:pt idx="7962">
                  <c:v>4.72</c:v>
                </c:pt>
                <c:pt idx="7963">
                  <c:v>4.7</c:v>
                </c:pt>
                <c:pt idx="7964">
                  <c:v>4.6500000000000004</c:v>
                </c:pt>
                <c:pt idx="7965">
                  <c:v>4.6500000000000004</c:v>
                </c:pt>
                <c:pt idx="7966">
                  <c:v>4.6500000000000004</c:v>
                </c:pt>
                <c:pt idx="7969">
                  <c:v>4.7</c:v>
                </c:pt>
                <c:pt idx="7970">
                  <c:v>4.7699999999999996</c:v>
                </c:pt>
                <c:pt idx="7971">
                  <c:v>4.84</c:v>
                </c:pt>
                <c:pt idx="7972">
                  <c:v>5.29</c:v>
                </c:pt>
                <c:pt idx="7973">
                  <c:v>5.26</c:v>
                </c:pt>
                <c:pt idx="7976">
                  <c:v>5.25</c:v>
                </c:pt>
                <c:pt idx="7977">
                  <c:v>5.07</c:v>
                </c:pt>
                <c:pt idx="7978">
                  <c:v>4.9400000000000004</c:v>
                </c:pt>
                <c:pt idx="7979">
                  <c:v>4.82</c:v>
                </c:pt>
                <c:pt idx="7980">
                  <c:v>4.76</c:v>
                </c:pt>
                <c:pt idx="7983">
                  <c:v>4.7300000000000004</c:v>
                </c:pt>
                <c:pt idx="7984">
                  <c:v>4.7699999999999996</c:v>
                </c:pt>
                <c:pt idx="7985">
                  <c:v>4.79</c:v>
                </c:pt>
                <c:pt idx="7986">
                  <c:v>4.83</c:v>
                </c:pt>
                <c:pt idx="7987">
                  <c:v>4.8099999999999996</c:v>
                </c:pt>
                <c:pt idx="7990">
                  <c:v>4.78</c:v>
                </c:pt>
                <c:pt idx="7991">
                  <c:v>4.78</c:v>
                </c:pt>
                <c:pt idx="7992">
                  <c:v>4.68</c:v>
                </c:pt>
                <c:pt idx="7993">
                  <c:v>4.59</c:v>
                </c:pt>
                <c:pt idx="7994">
                  <c:v>4.5599999999999996</c:v>
                </c:pt>
                <c:pt idx="7997">
                  <c:v>4.5599999999999996</c:v>
                </c:pt>
                <c:pt idx="7998">
                  <c:v>4.53</c:v>
                </c:pt>
                <c:pt idx="7999">
                  <c:v>4.51</c:v>
                </c:pt>
                <c:pt idx="8000">
                  <c:v>4.5599999999999996</c:v>
                </c:pt>
                <c:pt idx="8001">
                  <c:v>4.54</c:v>
                </c:pt>
                <c:pt idx="8004">
                  <c:v>4.51</c:v>
                </c:pt>
                <c:pt idx="8005">
                  <c:v>4.37</c:v>
                </c:pt>
                <c:pt idx="8006">
                  <c:v>4.34</c:v>
                </c:pt>
                <c:pt idx="8007">
                  <c:v>4.42</c:v>
                </c:pt>
                <c:pt idx="8008">
                  <c:v>4.45</c:v>
                </c:pt>
                <c:pt idx="8011">
                  <c:v>4.55</c:v>
                </c:pt>
                <c:pt idx="8012">
                  <c:v>4.54</c:v>
                </c:pt>
                <c:pt idx="8013">
                  <c:v>4.51</c:v>
                </c:pt>
                <c:pt idx="8014">
                  <c:v>4.49</c:v>
                </c:pt>
                <c:pt idx="8015">
                  <c:v>4.55</c:v>
                </c:pt>
                <c:pt idx="8018">
                  <c:v>4.6100000000000003</c:v>
                </c:pt>
                <c:pt idx="8019">
                  <c:v>4.5199999999999996</c:v>
                </c:pt>
                <c:pt idx="8020">
                  <c:v>4.37</c:v>
                </c:pt>
                <c:pt idx="8021">
                  <c:v>4.38</c:v>
                </c:pt>
                <c:pt idx="8022">
                  <c:v>4.4000000000000004</c:v>
                </c:pt>
                <c:pt idx="8025">
                  <c:v>4.51</c:v>
                </c:pt>
                <c:pt idx="8026">
                  <c:v>4.3899999999999997</c:v>
                </c:pt>
                <c:pt idx="8032">
                  <c:v>4.5</c:v>
                </c:pt>
                <c:pt idx="8033">
                  <c:v>4.49</c:v>
                </c:pt>
                <c:pt idx="8036">
                  <c:v>4.45</c:v>
                </c:pt>
                <c:pt idx="8039">
                  <c:v>4.47</c:v>
                </c:pt>
                <c:pt idx="8040">
                  <c:v>4.5199999999999996</c:v>
                </c:pt>
                <c:pt idx="8041">
                  <c:v>4.5199999999999996</c:v>
                </c:pt>
                <c:pt idx="8042">
                  <c:v>4.53</c:v>
                </c:pt>
                <c:pt idx="8043">
                  <c:v>4.45</c:v>
                </c:pt>
                <c:pt idx="8046">
                  <c:v>4.5199999999999996</c:v>
                </c:pt>
                <c:pt idx="8047">
                  <c:v>4.5599999999999996</c:v>
                </c:pt>
                <c:pt idx="8048">
                  <c:v>4.57</c:v>
                </c:pt>
                <c:pt idx="8049">
                  <c:v>4.54</c:v>
                </c:pt>
                <c:pt idx="8050">
                  <c:v>4.54</c:v>
                </c:pt>
                <c:pt idx="8053">
                  <c:v>4.5599999999999996</c:v>
                </c:pt>
                <c:pt idx="8054">
                  <c:v>4.6100000000000003</c:v>
                </c:pt>
                <c:pt idx="8055">
                  <c:v>4.67</c:v>
                </c:pt>
                <c:pt idx="8056">
                  <c:v>4.71</c:v>
                </c:pt>
                <c:pt idx="8057">
                  <c:v>4.84</c:v>
                </c:pt>
                <c:pt idx="8060">
                  <c:v>4.99</c:v>
                </c:pt>
                <c:pt idx="8061">
                  <c:v>4.88</c:v>
                </c:pt>
                <c:pt idx="8062">
                  <c:v>4.76</c:v>
                </c:pt>
                <c:pt idx="8063">
                  <c:v>4.6900000000000004</c:v>
                </c:pt>
                <c:pt idx="8064">
                  <c:v>4.67</c:v>
                </c:pt>
                <c:pt idx="8067">
                  <c:v>4.6100000000000003</c:v>
                </c:pt>
                <c:pt idx="8068">
                  <c:v>4.57</c:v>
                </c:pt>
                <c:pt idx="8069">
                  <c:v>4.54</c:v>
                </c:pt>
                <c:pt idx="8070">
                  <c:v>4.55</c:v>
                </c:pt>
                <c:pt idx="8071">
                  <c:v>4.55</c:v>
                </c:pt>
                <c:pt idx="8074">
                  <c:v>4.54</c:v>
                </c:pt>
                <c:pt idx="8075">
                  <c:v>4.5199999999999996</c:v>
                </c:pt>
                <c:pt idx="8076">
                  <c:v>4.51</c:v>
                </c:pt>
                <c:pt idx="8077">
                  <c:v>4.5</c:v>
                </c:pt>
                <c:pt idx="8078">
                  <c:v>4.58</c:v>
                </c:pt>
                <c:pt idx="8081">
                  <c:v>4.57</c:v>
                </c:pt>
                <c:pt idx="8082">
                  <c:v>4.5599999999999996</c:v>
                </c:pt>
                <c:pt idx="8083">
                  <c:v>4.4800000000000004</c:v>
                </c:pt>
                <c:pt idx="8084">
                  <c:v>4.49</c:v>
                </c:pt>
                <c:pt idx="8085">
                  <c:v>4.45</c:v>
                </c:pt>
                <c:pt idx="8088">
                  <c:v>4.43</c:v>
                </c:pt>
                <c:pt idx="8089">
                  <c:v>4.4800000000000004</c:v>
                </c:pt>
                <c:pt idx="8090">
                  <c:v>4.5199999999999996</c:v>
                </c:pt>
                <c:pt idx="8091">
                  <c:v>4.6399999999999997</c:v>
                </c:pt>
                <c:pt idx="8092">
                  <c:v>4.62</c:v>
                </c:pt>
                <c:pt idx="8095">
                  <c:v>4.6100000000000003</c:v>
                </c:pt>
                <c:pt idx="8096">
                  <c:v>4.5999999999999996</c:v>
                </c:pt>
                <c:pt idx="8097">
                  <c:v>4.6100000000000003</c:v>
                </c:pt>
                <c:pt idx="8098">
                  <c:v>4.54</c:v>
                </c:pt>
                <c:pt idx="8099">
                  <c:v>4.4800000000000004</c:v>
                </c:pt>
                <c:pt idx="8102">
                  <c:v>4.45</c:v>
                </c:pt>
                <c:pt idx="8103">
                  <c:v>4.4800000000000004</c:v>
                </c:pt>
                <c:pt idx="8104">
                  <c:v>4.5</c:v>
                </c:pt>
                <c:pt idx="8105">
                  <c:v>4.5</c:v>
                </c:pt>
                <c:pt idx="8106">
                  <c:v>4.5599999999999996</c:v>
                </c:pt>
                <c:pt idx="8109">
                  <c:v>4.5</c:v>
                </c:pt>
                <c:pt idx="8110">
                  <c:v>4.4800000000000004</c:v>
                </c:pt>
                <c:pt idx="8111">
                  <c:v>4.5199999999999996</c:v>
                </c:pt>
                <c:pt idx="8112">
                  <c:v>4.3899999999999997</c:v>
                </c:pt>
                <c:pt idx="8113">
                  <c:v>4.3</c:v>
                </c:pt>
                <c:pt idx="8116">
                  <c:v>4.26</c:v>
                </c:pt>
                <c:pt idx="8117">
                  <c:v>4.4000000000000004</c:v>
                </c:pt>
                <c:pt idx="8118">
                  <c:v>4.3899999999999997</c:v>
                </c:pt>
                <c:pt idx="8119">
                  <c:v>4.38</c:v>
                </c:pt>
                <c:pt idx="8120">
                  <c:v>4.3499999999999996</c:v>
                </c:pt>
                <c:pt idx="8123">
                  <c:v>4.4000000000000004</c:v>
                </c:pt>
                <c:pt idx="8124">
                  <c:v>4.4000000000000004</c:v>
                </c:pt>
                <c:pt idx="8125">
                  <c:v>4.3499999999999996</c:v>
                </c:pt>
                <c:pt idx="8126">
                  <c:v>4.34</c:v>
                </c:pt>
                <c:pt idx="8127">
                  <c:v>4.3600000000000003</c:v>
                </c:pt>
                <c:pt idx="8130">
                  <c:v>4.38</c:v>
                </c:pt>
                <c:pt idx="8131">
                  <c:v>4.4400000000000004</c:v>
                </c:pt>
                <c:pt idx="8132">
                  <c:v>4.43</c:v>
                </c:pt>
                <c:pt idx="8133">
                  <c:v>4.4400000000000004</c:v>
                </c:pt>
                <c:pt idx="8138">
                  <c:v>4.3899999999999997</c:v>
                </c:pt>
                <c:pt idx="8139">
                  <c:v>4.3499999999999996</c:v>
                </c:pt>
                <c:pt idx="8140">
                  <c:v>4.33</c:v>
                </c:pt>
                <c:pt idx="8141">
                  <c:v>4.32</c:v>
                </c:pt>
                <c:pt idx="8144">
                  <c:v>4.32</c:v>
                </c:pt>
                <c:pt idx="8145">
                  <c:v>4.3</c:v>
                </c:pt>
                <c:pt idx="8146">
                  <c:v>4.32</c:v>
                </c:pt>
                <c:pt idx="8147">
                  <c:v>4.32</c:v>
                </c:pt>
                <c:pt idx="8148">
                  <c:v>4.3099999999999996</c:v>
                </c:pt>
                <c:pt idx="8151">
                  <c:v>4.28</c:v>
                </c:pt>
                <c:pt idx="8152">
                  <c:v>4.28</c:v>
                </c:pt>
                <c:pt idx="8153">
                  <c:v>4.4400000000000004</c:v>
                </c:pt>
                <c:pt idx="8154">
                  <c:v>4.42</c:v>
                </c:pt>
                <c:pt idx="8158">
                  <c:v>4.3600000000000003</c:v>
                </c:pt>
                <c:pt idx="8159">
                  <c:v>4.33</c:v>
                </c:pt>
                <c:pt idx="8160">
                  <c:v>4.3099999999999996</c:v>
                </c:pt>
                <c:pt idx="8161">
                  <c:v>4.3099999999999996</c:v>
                </c:pt>
                <c:pt idx="8162">
                  <c:v>4.3499999999999996</c:v>
                </c:pt>
                <c:pt idx="8165">
                  <c:v>4.34</c:v>
                </c:pt>
                <c:pt idx="8166">
                  <c:v>4.37</c:v>
                </c:pt>
                <c:pt idx="8167">
                  <c:v>4.42</c:v>
                </c:pt>
                <c:pt idx="8168">
                  <c:v>4.43</c:v>
                </c:pt>
                <c:pt idx="8169">
                  <c:v>4.3899999999999997</c:v>
                </c:pt>
                <c:pt idx="8172">
                  <c:v>4.37</c:v>
                </c:pt>
                <c:pt idx="8173">
                  <c:v>4.42</c:v>
                </c:pt>
                <c:pt idx="8174">
                  <c:v>4.3899999999999997</c:v>
                </c:pt>
                <c:pt idx="8175">
                  <c:v>4.38</c:v>
                </c:pt>
                <c:pt idx="8176">
                  <c:v>4.42</c:v>
                </c:pt>
                <c:pt idx="8179">
                  <c:v>4.46</c:v>
                </c:pt>
                <c:pt idx="8180">
                  <c:v>4.47</c:v>
                </c:pt>
                <c:pt idx="8181">
                  <c:v>4.54</c:v>
                </c:pt>
                <c:pt idx="8182">
                  <c:v>4.63</c:v>
                </c:pt>
                <c:pt idx="8183">
                  <c:v>4.6100000000000003</c:v>
                </c:pt>
                <c:pt idx="8186">
                  <c:v>4.58</c:v>
                </c:pt>
                <c:pt idx="8187">
                  <c:v>4.5999999999999996</c:v>
                </c:pt>
                <c:pt idx="8188">
                  <c:v>4.5999999999999996</c:v>
                </c:pt>
                <c:pt idx="8189">
                  <c:v>4.6500000000000004</c:v>
                </c:pt>
                <c:pt idx="8190">
                  <c:v>4.67</c:v>
                </c:pt>
                <c:pt idx="8193">
                  <c:v>4.6900000000000004</c:v>
                </c:pt>
                <c:pt idx="8194">
                  <c:v>4.71</c:v>
                </c:pt>
                <c:pt idx="8195">
                  <c:v>4.7</c:v>
                </c:pt>
                <c:pt idx="8196">
                  <c:v>4.76</c:v>
                </c:pt>
                <c:pt idx="8197">
                  <c:v>4.67</c:v>
                </c:pt>
                <c:pt idx="8200">
                  <c:v>4.6100000000000003</c:v>
                </c:pt>
                <c:pt idx="8201">
                  <c:v>4.62</c:v>
                </c:pt>
                <c:pt idx="8202">
                  <c:v>4.58</c:v>
                </c:pt>
                <c:pt idx="8203">
                  <c:v>4.59</c:v>
                </c:pt>
                <c:pt idx="8204">
                  <c:v>4.6100000000000003</c:v>
                </c:pt>
                <c:pt idx="8207">
                  <c:v>4.58</c:v>
                </c:pt>
                <c:pt idx="8208">
                  <c:v>4.5999999999999996</c:v>
                </c:pt>
                <c:pt idx="8209">
                  <c:v>4.58</c:v>
                </c:pt>
                <c:pt idx="8210">
                  <c:v>4.5199999999999996</c:v>
                </c:pt>
                <c:pt idx="8211">
                  <c:v>4.54</c:v>
                </c:pt>
                <c:pt idx="8214">
                  <c:v>4.4400000000000004</c:v>
                </c:pt>
                <c:pt idx="8215">
                  <c:v>4.43</c:v>
                </c:pt>
                <c:pt idx="8216">
                  <c:v>4.43</c:v>
                </c:pt>
                <c:pt idx="8217">
                  <c:v>4.3899999999999997</c:v>
                </c:pt>
                <c:pt idx="8218">
                  <c:v>4.3899999999999997</c:v>
                </c:pt>
                <c:pt idx="8221">
                  <c:v>4.37</c:v>
                </c:pt>
                <c:pt idx="8222">
                  <c:v>4.4400000000000004</c:v>
                </c:pt>
                <c:pt idx="8223">
                  <c:v>4.43</c:v>
                </c:pt>
                <c:pt idx="8224">
                  <c:v>4.43</c:v>
                </c:pt>
                <c:pt idx="8225">
                  <c:v>4.46</c:v>
                </c:pt>
                <c:pt idx="8228">
                  <c:v>4.4400000000000004</c:v>
                </c:pt>
                <c:pt idx="8229">
                  <c:v>4.47</c:v>
                </c:pt>
                <c:pt idx="8230">
                  <c:v>4.4400000000000004</c:v>
                </c:pt>
                <c:pt idx="8231">
                  <c:v>4.4400000000000004</c:v>
                </c:pt>
                <c:pt idx="8232">
                  <c:v>4.3899999999999997</c:v>
                </c:pt>
                <c:pt idx="8235">
                  <c:v>4.3899999999999997</c:v>
                </c:pt>
                <c:pt idx="8236">
                  <c:v>4.3499999999999996</c:v>
                </c:pt>
                <c:pt idx="8237">
                  <c:v>4.29</c:v>
                </c:pt>
                <c:pt idx="8238">
                  <c:v>4.33</c:v>
                </c:pt>
                <c:pt idx="8239">
                  <c:v>4.3499999999999996</c:v>
                </c:pt>
                <c:pt idx="8242">
                  <c:v>4.3600000000000003</c:v>
                </c:pt>
                <c:pt idx="8243">
                  <c:v>4.3</c:v>
                </c:pt>
                <c:pt idx="8244">
                  <c:v>4.26</c:v>
                </c:pt>
                <c:pt idx="8245">
                  <c:v>4.28</c:v>
                </c:pt>
                <c:pt idx="8246">
                  <c:v>4.1900000000000004</c:v>
                </c:pt>
                <c:pt idx="8249">
                  <c:v>4.1500000000000004</c:v>
                </c:pt>
                <c:pt idx="8250">
                  <c:v>4.1399999999999997</c:v>
                </c:pt>
                <c:pt idx="8251">
                  <c:v>4.1500000000000004</c:v>
                </c:pt>
                <c:pt idx="8252">
                  <c:v>4.16</c:v>
                </c:pt>
                <c:pt idx="8253">
                  <c:v>4.16</c:v>
                </c:pt>
                <c:pt idx="8256">
                  <c:v>4.17</c:v>
                </c:pt>
                <c:pt idx="8257">
                  <c:v>4.13</c:v>
                </c:pt>
                <c:pt idx="8258">
                  <c:v>4.1900000000000004</c:v>
                </c:pt>
                <c:pt idx="8259">
                  <c:v>4.2</c:v>
                </c:pt>
                <c:pt idx="8260">
                  <c:v>4.1399999999999997</c:v>
                </c:pt>
                <c:pt idx="8263">
                  <c:v>4.13</c:v>
                </c:pt>
                <c:pt idx="8264">
                  <c:v>4.1100000000000003</c:v>
                </c:pt>
                <c:pt idx="8265">
                  <c:v>4.09</c:v>
                </c:pt>
                <c:pt idx="8266">
                  <c:v>4.09</c:v>
                </c:pt>
                <c:pt idx="8267">
                  <c:v>4.07</c:v>
                </c:pt>
                <c:pt idx="8270">
                  <c:v>4.09</c:v>
                </c:pt>
                <c:pt idx="8271">
                  <c:v>4.0599999999999996</c:v>
                </c:pt>
                <c:pt idx="8272">
                  <c:v>4.05</c:v>
                </c:pt>
                <c:pt idx="8273">
                  <c:v>4.03</c:v>
                </c:pt>
                <c:pt idx="8274">
                  <c:v>4.07</c:v>
                </c:pt>
                <c:pt idx="8277">
                  <c:v>4.0599999999999996</c:v>
                </c:pt>
                <c:pt idx="8278">
                  <c:v>4.09</c:v>
                </c:pt>
                <c:pt idx="8279">
                  <c:v>4.0999999999999996</c:v>
                </c:pt>
                <c:pt idx="8280">
                  <c:v>4.13</c:v>
                </c:pt>
                <c:pt idx="8281">
                  <c:v>4.1399999999999997</c:v>
                </c:pt>
                <c:pt idx="8284">
                  <c:v>4.16</c:v>
                </c:pt>
                <c:pt idx="8285">
                  <c:v>4.1500000000000004</c:v>
                </c:pt>
                <c:pt idx="8286">
                  <c:v>4.1500000000000004</c:v>
                </c:pt>
                <c:pt idx="8287">
                  <c:v>4.13</c:v>
                </c:pt>
                <c:pt idx="8288">
                  <c:v>4.0599999999999996</c:v>
                </c:pt>
                <c:pt idx="8291">
                  <c:v>4.05</c:v>
                </c:pt>
                <c:pt idx="8292">
                  <c:v>4.05</c:v>
                </c:pt>
                <c:pt idx="8293">
                  <c:v>4.04</c:v>
                </c:pt>
                <c:pt idx="8294">
                  <c:v>4.07</c:v>
                </c:pt>
                <c:pt idx="8295">
                  <c:v>4.0599999999999996</c:v>
                </c:pt>
                <c:pt idx="8298">
                  <c:v>4.08</c:v>
                </c:pt>
                <c:pt idx="8299">
                  <c:v>4.1100000000000003</c:v>
                </c:pt>
                <c:pt idx="8300">
                  <c:v>4.0999999999999996</c:v>
                </c:pt>
                <c:pt idx="8301">
                  <c:v>4.0599999999999996</c:v>
                </c:pt>
                <c:pt idx="8302">
                  <c:v>4.01</c:v>
                </c:pt>
                <c:pt idx="8305">
                  <c:v>4</c:v>
                </c:pt>
                <c:pt idx="8306">
                  <c:v>4.12</c:v>
                </c:pt>
                <c:pt idx="8307">
                  <c:v>4.0999999999999996</c:v>
                </c:pt>
                <c:pt idx="8308">
                  <c:v>4.1399999999999997</c:v>
                </c:pt>
                <c:pt idx="8309">
                  <c:v>4.0599999999999996</c:v>
                </c:pt>
                <c:pt idx="8312">
                  <c:v>4.03</c:v>
                </c:pt>
                <c:pt idx="8313">
                  <c:v>4.05</c:v>
                </c:pt>
                <c:pt idx="8314">
                  <c:v>4.03</c:v>
                </c:pt>
                <c:pt idx="8315">
                  <c:v>4.01</c:v>
                </c:pt>
                <c:pt idx="8316">
                  <c:v>4.03</c:v>
                </c:pt>
                <c:pt idx="8319">
                  <c:v>4.05</c:v>
                </c:pt>
                <c:pt idx="8320">
                  <c:v>4.07</c:v>
                </c:pt>
                <c:pt idx="8321">
                  <c:v>4.1100000000000003</c:v>
                </c:pt>
                <c:pt idx="8322">
                  <c:v>4.17</c:v>
                </c:pt>
                <c:pt idx="8323">
                  <c:v>4.1900000000000004</c:v>
                </c:pt>
                <c:pt idx="8326">
                  <c:v>4.16</c:v>
                </c:pt>
                <c:pt idx="8327">
                  <c:v>4.1100000000000003</c:v>
                </c:pt>
                <c:pt idx="8328">
                  <c:v>4.13</c:v>
                </c:pt>
                <c:pt idx="8329">
                  <c:v>4.13</c:v>
                </c:pt>
                <c:pt idx="8330">
                  <c:v>4.17</c:v>
                </c:pt>
                <c:pt idx="8333">
                  <c:v>4.1900000000000004</c:v>
                </c:pt>
                <c:pt idx="8334">
                  <c:v>4.13</c:v>
                </c:pt>
                <c:pt idx="8335">
                  <c:v>4.08</c:v>
                </c:pt>
                <c:pt idx="8336">
                  <c:v>4.0999999999999996</c:v>
                </c:pt>
                <c:pt idx="8337">
                  <c:v>4.09</c:v>
                </c:pt>
                <c:pt idx="8340">
                  <c:v>4.07</c:v>
                </c:pt>
                <c:pt idx="8341">
                  <c:v>4.03</c:v>
                </c:pt>
                <c:pt idx="8342">
                  <c:v>4.1100000000000003</c:v>
                </c:pt>
                <c:pt idx="8343">
                  <c:v>4.12</c:v>
                </c:pt>
                <c:pt idx="8344">
                  <c:v>4.0999999999999996</c:v>
                </c:pt>
                <c:pt idx="8347">
                  <c:v>4.09</c:v>
                </c:pt>
                <c:pt idx="8348">
                  <c:v>4.04</c:v>
                </c:pt>
                <c:pt idx="8349">
                  <c:v>4.04</c:v>
                </c:pt>
                <c:pt idx="8350">
                  <c:v>4.03</c:v>
                </c:pt>
                <c:pt idx="8351">
                  <c:v>4.04</c:v>
                </c:pt>
                <c:pt idx="8354">
                  <c:v>4.07</c:v>
                </c:pt>
                <c:pt idx="8355">
                  <c:v>4.04</c:v>
                </c:pt>
                <c:pt idx="8356">
                  <c:v>4.03</c:v>
                </c:pt>
                <c:pt idx="8357">
                  <c:v>4.0599999999999996</c:v>
                </c:pt>
                <c:pt idx="8358">
                  <c:v>4.07</c:v>
                </c:pt>
                <c:pt idx="8361">
                  <c:v>4.0599999999999996</c:v>
                </c:pt>
                <c:pt idx="8362">
                  <c:v>4.05</c:v>
                </c:pt>
                <c:pt idx="8363">
                  <c:v>4.0599999999999996</c:v>
                </c:pt>
                <c:pt idx="8364">
                  <c:v>4.03</c:v>
                </c:pt>
                <c:pt idx="8365">
                  <c:v>4.05</c:v>
                </c:pt>
                <c:pt idx="8368">
                  <c:v>4.0199999999999996</c:v>
                </c:pt>
                <c:pt idx="8369">
                  <c:v>3.98</c:v>
                </c:pt>
                <c:pt idx="8370">
                  <c:v>3.98</c:v>
                </c:pt>
                <c:pt idx="8371">
                  <c:v>3.98</c:v>
                </c:pt>
                <c:pt idx="8372">
                  <c:v>3.99</c:v>
                </c:pt>
                <c:pt idx="8375">
                  <c:v>3.95</c:v>
                </c:pt>
                <c:pt idx="8376">
                  <c:v>3.96</c:v>
                </c:pt>
                <c:pt idx="8377">
                  <c:v>3.99</c:v>
                </c:pt>
                <c:pt idx="8378">
                  <c:v>4.04</c:v>
                </c:pt>
                <c:pt idx="8379">
                  <c:v>4.03</c:v>
                </c:pt>
                <c:pt idx="8382">
                  <c:v>4.01</c:v>
                </c:pt>
                <c:pt idx="8383">
                  <c:v>4.0199999999999996</c:v>
                </c:pt>
                <c:pt idx="8384">
                  <c:v>4.01</c:v>
                </c:pt>
                <c:pt idx="8385">
                  <c:v>3.99</c:v>
                </c:pt>
                <c:pt idx="8386">
                  <c:v>3.97</c:v>
                </c:pt>
                <c:pt idx="8389">
                  <c:v>4.01</c:v>
                </c:pt>
                <c:pt idx="8390">
                  <c:v>3.99</c:v>
                </c:pt>
                <c:pt idx="8391">
                  <c:v>4.01</c:v>
                </c:pt>
                <c:pt idx="8396">
                  <c:v>4.05</c:v>
                </c:pt>
                <c:pt idx="8397">
                  <c:v>4.08</c:v>
                </c:pt>
                <c:pt idx="8398">
                  <c:v>4.12</c:v>
                </c:pt>
                <c:pt idx="8403">
                  <c:v>4.0999999999999996</c:v>
                </c:pt>
                <c:pt idx="8404">
                  <c:v>4.0999999999999996</c:v>
                </c:pt>
                <c:pt idx="8405">
                  <c:v>4.0999999999999996</c:v>
                </c:pt>
                <c:pt idx="8406">
                  <c:v>4.0999999999999996</c:v>
                </c:pt>
                <c:pt idx="8407">
                  <c:v>4.09</c:v>
                </c:pt>
                <c:pt idx="8410">
                  <c:v>4.07</c:v>
                </c:pt>
                <c:pt idx="8411">
                  <c:v>4.04</c:v>
                </c:pt>
                <c:pt idx="8412">
                  <c:v>4.08</c:v>
                </c:pt>
                <c:pt idx="8413">
                  <c:v>4.0999999999999996</c:v>
                </c:pt>
                <c:pt idx="8414">
                  <c:v>4.09</c:v>
                </c:pt>
                <c:pt idx="8417">
                  <c:v>4.0599999999999996</c:v>
                </c:pt>
                <c:pt idx="8418">
                  <c:v>4.05</c:v>
                </c:pt>
                <c:pt idx="8419">
                  <c:v>4.0599999999999996</c:v>
                </c:pt>
                <c:pt idx="8420">
                  <c:v>4.0999999999999996</c:v>
                </c:pt>
                <c:pt idx="8421">
                  <c:v>4.0599999999999996</c:v>
                </c:pt>
                <c:pt idx="8424">
                  <c:v>4.0599999999999996</c:v>
                </c:pt>
                <c:pt idx="8425">
                  <c:v>4.01</c:v>
                </c:pt>
                <c:pt idx="8426">
                  <c:v>4.05</c:v>
                </c:pt>
                <c:pt idx="8427">
                  <c:v>4.13</c:v>
                </c:pt>
                <c:pt idx="8428">
                  <c:v>4.1100000000000003</c:v>
                </c:pt>
                <c:pt idx="8431">
                  <c:v>4.05</c:v>
                </c:pt>
                <c:pt idx="8432">
                  <c:v>4.04</c:v>
                </c:pt>
                <c:pt idx="8433">
                  <c:v>4.07</c:v>
                </c:pt>
                <c:pt idx="8434">
                  <c:v>4.07</c:v>
                </c:pt>
                <c:pt idx="8435">
                  <c:v>4.0599999999999996</c:v>
                </c:pt>
                <c:pt idx="8438">
                  <c:v>4.07</c:v>
                </c:pt>
                <c:pt idx="8439">
                  <c:v>4.0599999999999996</c:v>
                </c:pt>
                <c:pt idx="8440">
                  <c:v>4.01</c:v>
                </c:pt>
                <c:pt idx="8441">
                  <c:v>4.01</c:v>
                </c:pt>
                <c:pt idx="8442">
                  <c:v>4.05</c:v>
                </c:pt>
                <c:pt idx="8445">
                  <c:v>4.05</c:v>
                </c:pt>
                <c:pt idx="8446">
                  <c:v>4.0599999999999996</c:v>
                </c:pt>
                <c:pt idx="8447">
                  <c:v>4.03</c:v>
                </c:pt>
                <c:pt idx="8448">
                  <c:v>4.05</c:v>
                </c:pt>
                <c:pt idx="8449">
                  <c:v>4.09</c:v>
                </c:pt>
                <c:pt idx="8452">
                  <c:v>4.08</c:v>
                </c:pt>
                <c:pt idx="8453">
                  <c:v>4.05</c:v>
                </c:pt>
                <c:pt idx="8454">
                  <c:v>4.01</c:v>
                </c:pt>
                <c:pt idx="8455">
                  <c:v>4.03</c:v>
                </c:pt>
                <c:pt idx="8456">
                  <c:v>4.01</c:v>
                </c:pt>
                <c:pt idx="8459">
                  <c:v>3.96</c:v>
                </c:pt>
                <c:pt idx="8460">
                  <c:v>3.97</c:v>
                </c:pt>
                <c:pt idx="8461">
                  <c:v>3.96</c:v>
                </c:pt>
                <c:pt idx="8462">
                  <c:v>3.97</c:v>
                </c:pt>
                <c:pt idx="8463">
                  <c:v>3.95</c:v>
                </c:pt>
                <c:pt idx="8466">
                  <c:v>3.94</c:v>
                </c:pt>
                <c:pt idx="8467">
                  <c:v>3.93</c:v>
                </c:pt>
                <c:pt idx="8468">
                  <c:v>3.92</c:v>
                </c:pt>
                <c:pt idx="8469">
                  <c:v>3.93</c:v>
                </c:pt>
                <c:pt idx="8470">
                  <c:v>3.96</c:v>
                </c:pt>
                <c:pt idx="8473">
                  <c:v>3.94</c:v>
                </c:pt>
                <c:pt idx="8474">
                  <c:v>3.93</c:v>
                </c:pt>
                <c:pt idx="8475">
                  <c:v>3.91</c:v>
                </c:pt>
                <c:pt idx="8476">
                  <c:v>3.93</c:v>
                </c:pt>
                <c:pt idx="8477">
                  <c:v>3.95</c:v>
                </c:pt>
                <c:pt idx="8480">
                  <c:v>3.95</c:v>
                </c:pt>
                <c:pt idx="8481">
                  <c:v>3.9</c:v>
                </c:pt>
                <c:pt idx="8482">
                  <c:v>3.91</c:v>
                </c:pt>
                <c:pt idx="8483">
                  <c:v>3.92</c:v>
                </c:pt>
                <c:pt idx="8484">
                  <c:v>3.91</c:v>
                </c:pt>
                <c:pt idx="8487">
                  <c:v>4.0199999999999996</c:v>
                </c:pt>
                <c:pt idx="8488">
                  <c:v>4.01</c:v>
                </c:pt>
                <c:pt idx="8489">
                  <c:v>3.98</c:v>
                </c:pt>
                <c:pt idx="8490">
                  <c:v>3.96</c:v>
                </c:pt>
                <c:pt idx="8495">
                  <c:v>3.99</c:v>
                </c:pt>
                <c:pt idx="8496">
                  <c:v>3.99</c:v>
                </c:pt>
                <c:pt idx="8497">
                  <c:v>3.98</c:v>
                </c:pt>
                <c:pt idx="8498">
                  <c:v>3.98</c:v>
                </c:pt>
                <c:pt idx="8501">
                  <c:v>3.98</c:v>
                </c:pt>
                <c:pt idx="8502">
                  <c:v>3.96</c:v>
                </c:pt>
                <c:pt idx="8503">
                  <c:v>3.98</c:v>
                </c:pt>
                <c:pt idx="8504">
                  <c:v>3.97</c:v>
                </c:pt>
                <c:pt idx="8505">
                  <c:v>3.95</c:v>
                </c:pt>
                <c:pt idx="8508">
                  <c:v>3.94</c:v>
                </c:pt>
                <c:pt idx="8509">
                  <c:v>3.95</c:v>
                </c:pt>
                <c:pt idx="8510">
                  <c:v>3.96</c:v>
                </c:pt>
                <c:pt idx="8511">
                  <c:v>3.98</c:v>
                </c:pt>
                <c:pt idx="8512">
                  <c:v>3.99</c:v>
                </c:pt>
                <c:pt idx="8515">
                  <c:v>4.03</c:v>
                </c:pt>
                <c:pt idx="8516">
                  <c:v>4.04</c:v>
                </c:pt>
                <c:pt idx="8517">
                  <c:v>4.12</c:v>
                </c:pt>
                <c:pt idx="8518">
                  <c:v>4.13</c:v>
                </c:pt>
                <c:pt idx="8519">
                  <c:v>4.03</c:v>
                </c:pt>
                <c:pt idx="8522">
                  <c:v>4</c:v>
                </c:pt>
                <c:pt idx="8523">
                  <c:v>4</c:v>
                </c:pt>
                <c:pt idx="8524">
                  <c:v>4.04</c:v>
                </c:pt>
                <c:pt idx="8525">
                  <c:v>4.16</c:v>
                </c:pt>
                <c:pt idx="8526">
                  <c:v>4.28</c:v>
                </c:pt>
                <c:pt idx="8529">
                  <c:v>3.94</c:v>
                </c:pt>
                <c:pt idx="8530">
                  <c:v>3.94</c:v>
                </c:pt>
                <c:pt idx="8531">
                  <c:v>3.92</c:v>
                </c:pt>
                <c:pt idx="8532">
                  <c:v>3.89</c:v>
                </c:pt>
                <c:pt idx="8533">
                  <c:v>3.88</c:v>
                </c:pt>
                <c:pt idx="8536">
                  <c:v>3.89</c:v>
                </c:pt>
                <c:pt idx="8537">
                  <c:v>3.89</c:v>
                </c:pt>
                <c:pt idx="8538">
                  <c:v>3.87</c:v>
                </c:pt>
                <c:pt idx="8539">
                  <c:v>3.95</c:v>
                </c:pt>
                <c:pt idx="8540">
                  <c:v>3.93</c:v>
                </c:pt>
                <c:pt idx="8543">
                  <c:v>3.89</c:v>
                </c:pt>
                <c:pt idx="8544">
                  <c:v>3.93</c:v>
                </c:pt>
                <c:pt idx="8545">
                  <c:v>3.99</c:v>
                </c:pt>
                <c:pt idx="8546">
                  <c:v>4.07</c:v>
                </c:pt>
                <c:pt idx="8547">
                  <c:v>4.1100000000000003</c:v>
                </c:pt>
                <c:pt idx="8550">
                  <c:v>4.12</c:v>
                </c:pt>
                <c:pt idx="8551">
                  <c:v>4.16</c:v>
                </c:pt>
                <c:pt idx="8552">
                  <c:v>4.2</c:v>
                </c:pt>
                <c:pt idx="8553">
                  <c:v>4.28</c:v>
                </c:pt>
                <c:pt idx="8554">
                  <c:v>4.28</c:v>
                </c:pt>
                <c:pt idx="8557">
                  <c:v>4.2699999999999996</c:v>
                </c:pt>
                <c:pt idx="8558">
                  <c:v>4.3099999999999996</c:v>
                </c:pt>
                <c:pt idx="8559">
                  <c:v>4.18</c:v>
                </c:pt>
                <c:pt idx="8560">
                  <c:v>4.04</c:v>
                </c:pt>
                <c:pt idx="8561">
                  <c:v>4.0199999999999996</c:v>
                </c:pt>
                <c:pt idx="8564">
                  <c:v>4.05</c:v>
                </c:pt>
                <c:pt idx="8565">
                  <c:v>4.04</c:v>
                </c:pt>
                <c:pt idx="8566">
                  <c:v>4.05</c:v>
                </c:pt>
                <c:pt idx="8567">
                  <c:v>4</c:v>
                </c:pt>
                <c:pt idx="8568">
                  <c:v>3.97</c:v>
                </c:pt>
                <c:pt idx="8571">
                  <c:v>3.92</c:v>
                </c:pt>
                <c:pt idx="8572">
                  <c:v>4.01</c:v>
                </c:pt>
                <c:pt idx="8573">
                  <c:v>4.04</c:v>
                </c:pt>
                <c:pt idx="8574">
                  <c:v>4.04</c:v>
                </c:pt>
                <c:pt idx="8575">
                  <c:v>4.0599999999999996</c:v>
                </c:pt>
                <c:pt idx="8578">
                  <c:v>4.1399999999999997</c:v>
                </c:pt>
                <c:pt idx="8579">
                  <c:v>4.0999999999999996</c:v>
                </c:pt>
                <c:pt idx="8580">
                  <c:v>4.0999999999999996</c:v>
                </c:pt>
                <c:pt idx="8581">
                  <c:v>4.07</c:v>
                </c:pt>
                <c:pt idx="8582">
                  <c:v>4.0199999999999996</c:v>
                </c:pt>
                <c:pt idx="8585">
                  <c:v>3.99</c:v>
                </c:pt>
                <c:pt idx="8586">
                  <c:v>4.03</c:v>
                </c:pt>
                <c:pt idx="8587">
                  <c:v>4.08</c:v>
                </c:pt>
                <c:pt idx="8588">
                  <c:v>4.05</c:v>
                </c:pt>
                <c:pt idx="8589">
                  <c:v>4.04</c:v>
                </c:pt>
                <c:pt idx="8592">
                  <c:v>4.0199999999999996</c:v>
                </c:pt>
                <c:pt idx="8593">
                  <c:v>4.05</c:v>
                </c:pt>
                <c:pt idx="8594">
                  <c:v>4.0999999999999996</c:v>
                </c:pt>
                <c:pt idx="8595">
                  <c:v>4.13</c:v>
                </c:pt>
                <c:pt idx="8596">
                  <c:v>4.07</c:v>
                </c:pt>
                <c:pt idx="8599">
                  <c:v>4.0599999999999996</c:v>
                </c:pt>
                <c:pt idx="8600">
                  <c:v>4</c:v>
                </c:pt>
                <c:pt idx="8601">
                  <c:v>4</c:v>
                </c:pt>
                <c:pt idx="8602">
                  <c:v>4.01</c:v>
                </c:pt>
                <c:pt idx="8603">
                  <c:v>4.01</c:v>
                </c:pt>
                <c:pt idx="8606">
                  <c:v>4</c:v>
                </c:pt>
                <c:pt idx="8607">
                  <c:v>3.95</c:v>
                </c:pt>
                <c:pt idx="8608">
                  <c:v>3.97</c:v>
                </c:pt>
                <c:pt idx="8609">
                  <c:v>3.97</c:v>
                </c:pt>
                <c:pt idx="8610">
                  <c:v>3.96</c:v>
                </c:pt>
                <c:pt idx="8613">
                  <c:v>3.92</c:v>
                </c:pt>
                <c:pt idx="8614">
                  <c:v>3.87</c:v>
                </c:pt>
                <c:pt idx="8615">
                  <c:v>3.85</c:v>
                </c:pt>
                <c:pt idx="8616">
                  <c:v>3.83</c:v>
                </c:pt>
                <c:pt idx="8617">
                  <c:v>3.79</c:v>
                </c:pt>
                <c:pt idx="8620">
                  <c:v>3.77</c:v>
                </c:pt>
                <c:pt idx="8621">
                  <c:v>3.81</c:v>
                </c:pt>
                <c:pt idx="8622">
                  <c:v>3.81</c:v>
                </c:pt>
                <c:pt idx="8623">
                  <c:v>3.81</c:v>
                </c:pt>
                <c:pt idx="8624">
                  <c:v>3.87</c:v>
                </c:pt>
                <c:pt idx="8627">
                  <c:v>3.85</c:v>
                </c:pt>
                <c:pt idx="8628">
                  <c:v>3.82</c:v>
                </c:pt>
                <c:pt idx="8629">
                  <c:v>3.77</c:v>
                </c:pt>
                <c:pt idx="8630">
                  <c:v>3.77</c:v>
                </c:pt>
                <c:pt idx="8631">
                  <c:v>3.78</c:v>
                </c:pt>
                <c:pt idx="8634">
                  <c:v>3.77</c:v>
                </c:pt>
                <c:pt idx="8635">
                  <c:v>3.77</c:v>
                </c:pt>
                <c:pt idx="8636">
                  <c:v>3.75</c:v>
                </c:pt>
                <c:pt idx="8637">
                  <c:v>3.77</c:v>
                </c:pt>
                <c:pt idx="8638">
                  <c:v>3.75</c:v>
                </c:pt>
                <c:pt idx="8641">
                  <c:v>3.78</c:v>
                </c:pt>
                <c:pt idx="8642">
                  <c:v>3.76</c:v>
                </c:pt>
                <c:pt idx="8643">
                  <c:v>3.74</c:v>
                </c:pt>
                <c:pt idx="8644">
                  <c:v>3.8</c:v>
                </c:pt>
                <c:pt idx="8645">
                  <c:v>3.79</c:v>
                </c:pt>
                <c:pt idx="8648">
                  <c:v>3.81</c:v>
                </c:pt>
                <c:pt idx="8649">
                  <c:v>3.8</c:v>
                </c:pt>
                <c:pt idx="8650">
                  <c:v>3.79</c:v>
                </c:pt>
                <c:pt idx="8651">
                  <c:v>3.79</c:v>
                </c:pt>
                <c:pt idx="8652">
                  <c:v>3.81</c:v>
                </c:pt>
                <c:pt idx="8655">
                  <c:v>3.88</c:v>
                </c:pt>
                <c:pt idx="8656">
                  <c:v>3.88</c:v>
                </c:pt>
                <c:pt idx="8657">
                  <c:v>3.87</c:v>
                </c:pt>
                <c:pt idx="8658">
                  <c:v>3.9</c:v>
                </c:pt>
                <c:pt idx="8659">
                  <c:v>3.91</c:v>
                </c:pt>
                <c:pt idx="8662">
                  <c:v>3.95</c:v>
                </c:pt>
                <c:pt idx="8663">
                  <c:v>3.93</c:v>
                </c:pt>
                <c:pt idx="8664">
                  <c:v>3.87</c:v>
                </c:pt>
                <c:pt idx="8665">
                  <c:v>3.9</c:v>
                </c:pt>
                <c:pt idx="8666">
                  <c:v>3.91</c:v>
                </c:pt>
                <c:pt idx="8669">
                  <c:v>3.9</c:v>
                </c:pt>
                <c:pt idx="8670">
                  <c:v>3.92</c:v>
                </c:pt>
                <c:pt idx="8671">
                  <c:v>3.95</c:v>
                </c:pt>
                <c:pt idx="8672">
                  <c:v>3.88</c:v>
                </c:pt>
                <c:pt idx="8673">
                  <c:v>3.85</c:v>
                </c:pt>
                <c:pt idx="8676">
                  <c:v>3.82</c:v>
                </c:pt>
                <c:pt idx="8677">
                  <c:v>3.81</c:v>
                </c:pt>
                <c:pt idx="8678">
                  <c:v>3.78</c:v>
                </c:pt>
                <c:pt idx="8679">
                  <c:v>3.78</c:v>
                </c:pt>
                <c:pt idx="8680">
                  <c:v>3.75</c:v>
                </c:pt>
                <c:pt idx="8683">
                  <c:v>3.72</c:v>
                </c:pt>
                <c:pt idx="8684">
                  <c:v>3.71</c:v>
                </c:pt>
                <c:pt idx="8685">
                  <c:v>3.75</c:v>
                </c:pt>
                <c:pt idx="8686">
                  <c:v>3.73</c:v>
                </c:pt>
                <c:pt idx="8687">
                  <c:v>3.74</c:v>
                </c:pt>
                <c:pt idx="8690">
                  <c:v>3.75</c:v>
                </c:pt>
                <c:pt idx="8691">
                  <c:v>3.76</c:v>
                </c:pt>
                <c:pt idx="8692">
                  <c:v>3.79</c:v>
                </c:pt>
                <c:pt idx="8693">
                  <c:v>3.82</c:v>
                </c:pt>
                <c:pt idx="8694">
                  <c:v>3.86</c:v>
                </c:pt>
                <c:pt idx="8697">
                  <c:v>3.81</c:v>
                </c:pt>
                <c:pt idx="8698">
                  <c:v>3.8</c:v>
                </c:pt>
                <c:pt idx="8699">
                  <c:v>3.88</c:v>
                </c:pt>
                <c:pt idx="8700">
                  <c:v>3.94</c:v>
                </c:pt>
                <c:pt idx="8701">
                  <c:v>3.93</c:v>
                </c:pt>
                <c:pt idx="8704">
                  <c:v>3.93</c:v>
                </c:pt>
                <c:pt idx="8705">
                  <c:v>3.95</c:v>
                </c:pt>
                <c:pt idx="8706">
                  <c:v>3.92</c:v>
                </c:pt>
                <c:pt idx="8707">
                  <c:v>3.96</c:v>
                </c:pt>
                <c:pt idx="8708">
                  <c:v>3.98</c:v>
                </c:pt>
                <c:pt idx="8711">
                  <c:v>4.01</c:v>
                </c:pt>
                <c:pt idx="8712">
                  <c:v>4.03</c:v>
                </c:pt>
                <c:pt idx="8713">
                  <c:v>4.09</c:v>
                </c:pt>
                <c:pt idx="8714">
                  <c:v>4.16</c:v>
                </c:pt>
                <c:pt idx="8715">
                  <c:v>4.25</c:v>
                </c:pt>
                <c:pt idx="8718">
                  <c:v>4.18</c:v>
                </c:pt>
                <c:pt idx="8719">
                  <c:v>4.1500000000000004</c:v>
                </c:pt>
                <c:pt idx="8720">
                  <c:v>4.2</c:v>
                </c:pt>
                <c:pt idx="8721">
                  <c:v>4.2699999999999996</c:v>
                </c:pt>
                <c:pt idx="8722">
                  <c:v>4.26</c:v>
                </c:pt>
                <c:pt idx="8725">
                  <c:v>4.1900000000000004</c:v>
                </c:pt>
                <c:pt idx="8726">
                  <c:v>4.22</c:v>
                </c:pt>
                <c:pt idx="8727">
                  <c:v>4.33</c:v>
                </c:pt>
                <c:pt idx="8728">
                  <c:v>4.38</c:v>
                </c:pt>
                <c:pt idx="8729">
                  <c:v>4.4000000000000004</c:v>
                </c:pt>
                <c:pt idx="8732">
                  <c:v>4.51</c:v>
                </c:pt>
                <c:pt idx="8733">
                  <c:v>4.7</c:v>
                </c:pt>
                <c:pt idx="8734">
                  <c:v>4.54</c:v>
                </c:pt>
                <c:pt idx="8735">
                  <c:v>4.45</c:v>
                </c:pt>
                <c:pt idx="8736">
                  <c:v>4.3899999999999997</c:v>
                </c:pt>
                <c:pt idx="8739">
                  <c:v>4.5</c:v>
                </c:pt>
                <c:pt idx="8740">
                  <c:v>4.53</c:v>
                </c:pt>
                <c:pt idx="8741">
                  <c:v>4.53</c:v>
                </c:pt>
                <c:pt idx="8742">
                  <c:v>4.5199999999999996</c:v>
                </c:pt>
                <c:pt idx="8743">
                  <c:v>4.54</c:v>
                </c:pt>
                <c:pt idx="8746">
                  <c:v>4.58</c:v>
                </c:pt>
                <c:pt idx="8747">
                  <c:v>4.59</c:v>
                </c:pt>
                <c:pt idx="8748">
                  <c:v>4.5999999999999996</c:v>
                </c:pt>
                <c:pt idx="8749">
                  <c:v>4.58</c:v>
                </c:pt>
                <c:pt idx="8750">
                  <c:v>4.62</c:v>
                </c:pt>
                <c:pt idx="8753">
                  <c:v>4.62</c:v>
                </c:pt>
                <c:pt idx="8754">
                  <c:v>4.6500000000000004</c:v>
                </c:pt>
                <c:pt idx="8755">
                  <c:v>4.66</c:v>
                </c:pt>
                <c:pt idx="8756">
                  <c:v>4.67</c:v>
                </c:pt>
                <c:pt idx="8760">
                  <c:v>4.7</c:v>
                </c:pt>
                <c:pt idx="8761">
                  <c:v>4.72</c:v>
                </c:pt>
                <c:pt idx="8762">
                  <c:v>4.82</c:v>
                </c:pt>
                <c:pt idx="8763">
                  <c:v>4.84</c:v>
                </c:pt>
                <c:pt idx="8767">
                  <c:v>4.76</c:v>
                </c:pt>
                <c:pt idx="8768">
                  <c:v>4.67</c:v>
                </c:pt>
                <c:pt idx="8769">
                  <c:v>4.5999999999999996</c:v>
                </c:pt>
                <c:pt idx="8770">
                  <c:v>4.6900000000000004</c:v>
                </c:pt>
                <c:pt idx="8771">
                  <c:v>4.78</c:v>
                </c:pt>
                <c:pt idx="8774">
                  <c:v>4.82</c:v>
                </c:pt>
                <c:pt idx="8775">
                  <c:v>4.84</c:v>
                </c:pt>
                <c:pt idx="8776">
                  <c:v>4.76</c:v>
                </c:pt>
                <c:pt idx="8777">
                  <c:v>4.7</c:v>
                </c:pt>
                <c:pt idx="8778">
                  <c:v>4.66</c:v>
                </c:pt>
                <c:pt idx="8781">
                  <c:v>4.7</c:v>
                </c:pt>
                <c:pt idx="8782">
                  <c:v>4.78</c:v>
                </c:pt>
                <c:pt idx="8783">
                  <c:v>4.74</c:v>
                </c:pt>
                <c:pt idx="8784">
                  <c:v>4.72</c:v>
                </c:pt>
                <c:pt idx="8785">
                  <c:v>4.7</c:v>
                </c:pt>
                <c:pt idx="8788">
                  <c:v>4.6500000000000004</c:v>
                </c:pt>
                <c:pt idx="8789">
                  <c:v>4.6900000000000004</c:v>
                </c:pt>
                <c:pt idx="8790">
                  <c:v>4.75</c:v>
                </c:pt>
                <c:pt idx="8791">
                  <c:v>4.8099999999999996</c:v>
                </c:pt>
                <c:pt idx="8792">
                  <c:v>4.78</c:v>
                </c:pt>
                <c:pt idx="8795">
                  <c:v>4.7300000000000004</c:v>
                </c:pt>
                <c:pt idx="8796">
                  <c:v>4.66</c:v>
                </c:pt>
                <c:pt idx="8797">
                  <c:v>4.54</c:v>
                </c:pt>
                <c:pt idx="8798">
                  <c:v>4.58</c:v>
                </c:pt>
                <c:pt idx="8799">
                  <c:v>4.59</c:v>
                </c:pt>
                <c:pt idx="8802">
                  <c:v>4.63</c:v>
                </c:pt>
                <c:pt idx="8803">
                  <c:v>4.71</c:v>
                </c:pt>
                <c:pt idx="8804">
                  <c:v>4.7300000000000004</c:v>
                </c:pt>
                <c:pt idx="8805">
                  <c:v>4.75</c:v>
                </c:pt>
                <c:pt idx="8806">
                  <c:v>4.76</c:v>
                </c:pt>
                <c:pt idx="8809">
                  <c:v>4.8</c:v>
                </c:pt>
                <c:pt idx="8810">
                  <c:v>4.8099999999999996</c:v>
                </c:pt>
                <c:pt idx="8811">
                  <c:v>4.75</c:v>
                </c:pt>
                <c:pt idx="8812">
                  <c:v>4.75</c:v>
                </c:pt>
                <c:pt idx="8813">
                  <c:v>4.76</c:v>
                </c:pt>
                <c:pt idx="8816">
                  <c:v>4.79</c:v>
                </c:pt>
                <c:pt idx="8817">
                  <c:v>4.79</c:v>
                </c:pt>
                <c:pt idx="8818">
                  <c:v>4.83</c:v>
                </c:pt>
                <c:pt idx="8819">
                  <c:v>4.83</c:v>
                </c:pt>
                <c:pt idx="8820">
                  <c:v>4.84</c:v>
                </c:pt>
                <c:pt idx="8823">
                  <c:v>4.82</c:v>
                </c:pt>
                <c:pt idx="8824">
                  <c:v>4.8099999999999996</c:v>
                </c:pt>
                <c:pt idx="8825">
                  <c:v>4.8600000000000003</c:v>
                </c:pt>
                <c:pt idx="8826">
                  <c:v>4.8899999999999997</c:v>
                </c:pt>
                <c:pt idx="8827">
                  <c:v>4.95</c:v>
                </c:pt>
                <c:pt idx="8830">
                  <c:v>4.96</c:v>
                </c:pt>
                <c:pt idx="8831">
                  <c:v>5</c:v>
                </c:pt>
                <c:pt idx="8832">
                  <c:v>5.0599999999999996</c:v>
                </c:pt>
                <c:pt idx="8833">
                  <c:v>5.05</c:v>
                </c:pt>
                <c:pt idx="8834">
                  <c:v>5.01</c:v>
                </c:pt>
                <c:pt idx="8837">
                  <c:v>4.84</c:v>
                </c:pt>
                <c:pt idx="8838">
                  <c:v>4.79</c:v>
                </c:pt>
                <c:pt idx="8839">
                  <c:v>4.76</c:v>
                </c:pt>
                <c:pt idx="8840">
                  <c:v>4.78</c:v>
                </c:pt>
                <c:pt idx="8841">
                  <c:v>4.7699999999999996</c:v>
                </c:pt>
                <c:pt idx="8844">
                  <c:v>4.78</c:v>
                </c:pt>
                <c:pt idx="8845">
                  <c:v>4.83</c:v>
                </c:pt>
                <c:pt idx="8846">
                  <c:v>4.8600000000000003</c:v>
                </c:pt>
                <c:pt idx="8847">
                  <c:v>4.8499999999999996</c:v>
                </c:pt>
                <c:pt idx="8848">
                  <c:v>4.83</c:v>
                </c:pt>
                <c:pt idx="8851">
                  <c:v>4.8600000000000003</c:v>
                </c:pt>
                <c:pt idx="8852">
                  <c:v>4.87</c:v>
                </c:pt>
                <c:pt idx="8853">
                  <c:v>4.87</c:v>
                </c:pt>
                <c:pt idx="8854">
                  <c:v>4.88</c:v>
                </c:pt>
                <c:pt idx="8855">
                  <c:v>4.91</c:v>
                </c:pt>
                <c:pt idx="8858">
                  <c:v>4.8600000000000003</c:v>
                </c:pt>
                <c:pt idx="8859">
                  <c:v>4.8600000000000003</c:v>
                </c:pt>
                <c:pt idx="8860">
                  <c:v>4.82</c:v>
                </c:pt>
                <c:pt idx="8861">
                  <c:v>4.83</c:v>
                </c:pt>
                <c:pt idx="8862">
                  <c:v>4.84</c:v>
                </c:pt>
                <c:pt idx="8865">
                  <c:v>4.8099999999999996</c:v>
                </c:pt>
                <c:pt idx="8866">
                  <c:v>4.7699999999999996</c:v>
                </c:pt>
                <c:pt idx="8867">
                  <c:v>4.7699999999999996</c:v>
                </c:pt>
                <c:pt idx="8868">
                  <c:v>4.8</c:v>
                </c:pt>
                <c:pt idx="8869">
                  <c:v>4.83</c:v>
                </c:pt>
                <c:pt idx="8872">
                  <c:v>4.88</c:v>
                </c:pt>
                <c:pt idx="8873">
                  <c:v>4.84</c:v>
                </c:pt>
                <c:pt idx="8874">
                  <c:v>4.83</c:v>
                </c:pt>
                <c:pt idx="8875">
                  <c:v>4.8499999999999996</c:v>
                </c:pt>
                <c:pt idx="8880">
                  <c:v>4.8600000000000003</c:v>
                </c:pt>
                <c:pt idx="8881">
                  <c:v>4.91</c:v>
                </c:pt>
                <c:pt idx="8882">
                  <c:v>4.8899999999999997</c:v>
                </c:pt>
                <c:pt idx="8883">
                  <c:v>4.84</c:v>
                </c:pt>
                <c:pt idx="8886">
                  <c:v>4.8099999999999996</c:v>
                </c:pt>
                <c:pt idx="8887">
                  <c:v>4.8</c:v>
                </c:pt>
                <c:pt idx="8888">
                  <c:v>4.78</c:v>
                </c:pt>
                <c:pt idx="8889">
                  <c:v>4.82</c:v>
                </c:pt>
                <c:pt idx="8890">
                  <c:v>4.78</c:v>
                </c:pt>
                <c:pt idx="8893">
                  <c:v>4.78</c:v>
                </c:pt>
                <c:pt idx="8894">
                  <c:v>4.75</c:v>
                </c:pt>
                <c:pt idx="8895">
                  <c:v>4.74</c:v>
                </c:pt>
                <c:pt idx="8896">
                  <c:v>4.7</c:v>
                </c:pt>
                <c:pt idx="8897">
                  <c:v>4.71</c:v>
                </c:pt>
                <c:pt idx="8900">
                  <c:v>4.7</c:v>
                </c:pt>
                <c:pt idx="8901">
                  <c:v>4.7</c:v>
                </c:pt>
                <c:pt idx="8902">
                  <c:v>4.7300000000000004</c:v>
                </c:pt>
                <c:pt idx="8903">
                  <c:v>4.76</c:v>
                </c:pt>
                <c:pt idx="8904">
                  <c:v>4.7699999999999996</c:v>
                </c:pt>
                <c:pt idx="8907">
                  <c:v>4.8099999999999996</c:v>
                </c:pt>
                <c:pt idx="8908">
                  <c:v>4.79</c:v>
                </c:pt>
                <c:pt idx="8909">
                  <c:v>4.74</c:v>
                </c:pt>
                <c:pt idx="8910">
                  <c:v>4.7</c:v>
                </c:pt>
                <c:pt idx="8911">
                  <c:v>4.72</c:v>
                </c:pt>
                <c:pt idx="8914">
                  <c:v>4.79</c:v>
                </c:pt>
                <c:pt idx="8915">
                  <c:v>4.7699999999999996</c:v>
                </c:pt>
                <c:pt idx="8916">
                  <c:v>4.75</c:v>
                </c:pt>
                <c:pt idx="8917">
                  <c:v>4.6900000000000004</c:v>
                </c:pt>
                <c:pt idx="8918">
                  <c:v>4.63</c:v>
                </c:pt>
                <c:pt idx="8921">
                  <c:v>4.63</c:v>
                </c:pt>
                <c:pt idx="8922">
                  <c:v>4.6900000000000004</c:v>
                </c:pt>
                <c:pt idx="8923">
                  <c:v>4.74</c:v>
                </c:pt>
                <c:pt idx="8924">
                  <c:v>4.78</c:v>
                </c:pt>
                <c:pt idx="8925">
                  <c:v>4.8</c:v>
                </c:pt>
                <c:pt idx="8928">
                  <c:v>4.79</c:v>
                </c:pt>
                <c:pt idx="8929">
                  <c:v>4.7699999999999996</c:v>
                </c:pt>
                <c:pt idx="8930">
                  <c:v>4.8099999999999996</c:v>
                </c:pt>
                <c:pt idx="8931">
                  <c:v>4.88</c:v>
                </c:pt>
                <c:pt idx="8932">
                  <c:v>4.8</c:v>
                </c:pt>
                <c:pt idx="8935">
                  <c:v>4.8499999999999996</c:v>
                </c:pt>
                <c:pt idx="8936">
                  <c:v>4.8099999999999996</c:v>
                </c:pt>
                <c:pt idx="8937">
                  <c:v>4.8600000000000003</c:v>
                </c:pt>
                <c:pt idx="8938">
                  <c:v>4.91</c:v>
                </c:pt>
                <c:pt idx="8939">
                  <c:v>4.9400000000000004</c:v>
                </c:pt>
                <c:pt idx="8942">
                  <c:v>5</c:v>
                </c:pt>
                <c:pt idx="8943">
                  <c:v>4.97</c:v>
                </c:pt>
                <c:pt idx="8944">
                  <c:v>4.9400000000000004</c:v>
                </c:pt>
                <c:pt idx="8945">
                  <c:v>4.8899999999999997</c:v>
                </c:pt>
                <c:pt idx="8946">
                  <c:v>4.84</c:v>
                </c:pt>
                <c:pt idx="8949">
                  <c:v>4.8899999999999997</c:v>
                </c:pt>
                <c:pt idx="8950">
                  <c:v>4.96</c:v>
                </c:pt>
                <c:pt idx="8951">
                  <c:v>5.08</c:v>
                </c:pt>
                <c:pt idx="8952">
                  <c:v>5.16</c:v>
                </c:pt>
                <c:pt idx="8953">
                  <c:v>5.27</c:v>
                </c:pt>
                <c:pt idx="8956">
                  <c:v>5.47</c:v>
                </c:pt>
                <c:pt idx="8957">
                  <c:v>5.62</c:v>
                </c:pt>
                <c:pt idx="8958">
                  <c:v>5.5</c:v>
                </c:pt>
                <c:pt idx="8959">
                  <c:v>5.65</c:v>
                </c:pt>
                <c:pt idx="8960">
                  <c:v>5.69</c:v>
                </c:pt>
                <c:pt idx="8963">
                  <c:v>5.93</c:v>
                </c:pt>
                <c:pt idx="8964">
                  <c:v>5.74</c:v>
                </c:pt>
                <c:pt idx="8965">
                  <c:v>5.63</c:v>
                </c:pt>
                <c:pt idx="8966">
                  <c:v>5.46</c:v>
                </c:pt>
                <c:pt idx="8967">
                  <c:v>5.3</c:v>
                </c:pt>
                <c:pt idx="8970">
                  <c:v>5.52</c:v>
                </c:pt>
                <c:pt idx="8971">
                  <c:v>5.59</c:v>
                </c:pt>
                <c:pt idx="8972">
                  <c:v>5.74</c:v>
                </c:pt>
                <c:pt idx="8973">
                  <c:v>5.83</c:v>
                </c:pt>
                <c:pt idx="8974">
                  <c:v>5.89</c:v>
                </c:pt>
                <c:pt idx="8977">
                  <c:v>5.82</c:v>
                </c:pt>
                <c:pt idx="8978">
                  <c:v>6.12</c:v>
                </c:pt>
                <c:pt idx="8979">
                  <c:v>6.09</c:v>
                </c:pt>
                <c:pt idx="8980">
                  <c:v>6.04</c:v>
                </c:pt>
                <c:pt idx="8981">
                  <c:v>6.16</c:v>
                </c:pt>
                <c:pt idx="8984">
                  <c:v>5.34</c:v>
                </c:pt>
                <c:pt idx="8985">
                  <c:v>5.14</c:v>
                </c:pt>
                <c:pt idx="8986">
                  <c:v>5.0999999999999996</c:v>
                </c:pt>
                <c:pt idx="8987">
                  <c:v>5.03</c:v>
                </c:pt>
                <c:pt idx="8988">
                  <c:v>5.01</c:v>
                </c:pt>
                <c:pt idx="8992">
                  <c:v>4.99</c:v>
                </c:pt>
                <c:pt idx="8993">
                  <c:v>4.96</c:v>
                </c:pt>
                <c:pt idx="8994">
                  <c:v>4.8899999999999997</c:v>
                </c:pt>
                <c:pt idx="8995">
                  <c:v>4.95</c:v>
                </c:pt>
                <c:pt idx="8998">
                  <c:v>4.97</c:v>
                </c:pt>
                <c:pt idx="8999">
                  <c:v>4.97</c:v>
                </c:pt>
                <c:pt idx="9000">
                  <c:v>5.0199999999999996</c:v>
                </c:pt>
                <c:pt idx="9001">
                  <c:v>5.03</c:v>
                </c:pt>
                <c:pt idx="9002">
                  <c:v>5.04</c:v>
                </c:pt>
                <c:pt idx="9005">
                  <c:v>5.08</c:v>
                </c:pt>
                <c:pt idx="9006">
                  <c:v>5.0999999999999996</c:v>
                </c:pt>
                <c:pt idx="9007">
                  <c:v>5.12</c:v>
                </c:pt>
                <c:pt idx="9008">
                  <c:v>5.16</c:v>
                </c:pt>
                <c:pt idx="9009">
                  <c:v>5.38</c:v>
                </c:pt>
                <c:pt idx="9012">
                  <c:v>5.57</c:v>
                </c:pt>
                <c:pt idx="9013">
                  <c:v>5.62</c:v>
                </c:pt>
                <c:pt idx="9014">
                  <c:v>5.52</c:v>
                </c:pt>
                <c:pt idx="9015">
                  <c:v>5.47</c:v>
                </c:pt>
                <c:pt idx="9016">
                  <c:v>5.57</c:v>
                </c:pt>
                <c:pt idx="9019">
                  <c:v>5.72</c:v>
                </c:pt>
                <c:pt idx="9020">
                  <c:v>5.92</c:v>
                </c:pt>
                <c:pt idx="9021">
                  <c:v>5.86</c:v>
                </c:pt>
                <c:pt idx="9022">
                  <c:v>5.8</c:v>
                </c:pt>
                <c:pt idx="9023">
                  <c:v>5.68</c:v>
                </c:pt>
                <c:pt idx="9026">
                  <c:v>5.86</c:v>
                </c:pt>
                <c:pt idx="9027">
                  <c:v>5.98</c:v>
                </c:pt>
                <c:pt idx="9028">
                  <c:v>6.02</c:v>
                </c:pt>
                <c:pt idx="9029">
                  <c:v>5.97</c:v>
                </c:pt>
                <c:pt idx="9030">
                  <c:v>5.88</c:v>
                </c:pt>
                <c:pt idx="9033">
                  <c:v>5.92</c:v>
                </c:pt>
                <c:pt idx="9034">
                  <c:v>5.87</c:v>
                </c:pt>
                <c:pt idx="9035">
                  <c:v>5.93</c:v>
                </c:pt>
                <c:pt idx="9036">
                  <c:v>5.92</c:v>
                </c:pt>
                <c:pt idx="9037">
                  <c:v>5.8</c:v>
                </c:pt>
                <c:pt idx="9040">
                  <c:v>5.79</c:v>
                </c:pt>
                <c:pt idx="9041">
                  <c:v>5.78</c:v>
                </c:pt>
                <c:pt idx="9042">
                  <c:v>5.81</c:v>
                </c:pt>
                <c:pt idx="9043">
                  <c:v>5.71</c:v>
                </c:pt>
                <c:pt idx="9044">
                  <c:v>5.74</c:v>
                </c:pt>
                <c:pt idx="9047">
                  <c:v>5.74</c:v>
                </c:pt>
                <c:pt idx="9048">
                  <c:v>5.78</c:v>
                </c:pt>
                <c:pt idx="9049">
                  <c:v>5.86</c:v>
                </c:pt>
                <c:pt idx="9050">
                  <c:v>5.99</c:v>
                </c:pt>
                <c:pt idx="9051">
                  <c:v>5.99</c:v>
                </c:pt>
                <c:pt idx="9054">
                  <c:v>5.95</c:v>
                </c:pt>
                <c:pt idx="9055">
                  <c:v>6.02</c:v>
                </c:pt>
                <c:pt idx="9056">
                  <c:v>6.06</c:v>
                </c:pt>
                <c:pt idx="9057">
                  <c:v>6.12</c:v>
                </c:pt>
                <c:pt idx="9058">
                  <c:v>6.2</c:v>
                </c:pt>
                <c:pt idx="9061">
                  <c:v>6.13</c:v>
                </c:pt>
                <c:pt idx="9062">
                  <c:v>6.13</c:v>
                </c:pt>
                <c:pt idx="9063">
                  <c:v>6.13</c:v>
                </c:pt>
                <c:pt idx="9064">
                  <c:v>6.04</c:v>
                </c:pt>
                <c:pt idx="9065">
                  <c:v>6.11</c:v>
                </c:pt>
                <c:pt idx="9068">
                  <c:v>6.31</c:v>
                </c:pt>
                <c:pt idx="9069">
                  <c:v>6.44</c:v>
                </c:pt>
                <c:pt idx="9070">
                  <c:v>6.37</c:v>
                </c:pt>
                <c:pt idx="9071">
                  <c:v>6.54</c:v>
                </c:pt>
                <c:pt idx="9072">
                  <c:v>6.53</c:v>
                </c:pt>
                <c:pt idx="9075">
                  <c:v>6.78</c:v>
                </c:pt>
                <c:pt idx="9076">
                  <c:v>6.87</c:v>
                </c:pt>
                <c:pt idx="9077">
                  <c:v>7.42</c:v>
                </c:pt>
                <c:pt idx="9078">
                  <c:v>7.1</c:v>
                </c:pt>
                <c:pt idx="9079">
                  <c:v>6.91</c:v>
                </c:pt>
                <c:pt idx="9082">
                  <c:v>6.81</c:v>
                </c:pt>
                <c:pt idx="9083">
                  <c:v>7.31</c:v>
                </c:pt>
                <c:pt idx="9084">
                  <c:v>7.24</c:v>
                </c:pt>
                <c:pt idx="9085">
                  <c:v>7.31</c:v>
                </c:pt>
                <c:pt idx="9086">
                  <c:v>7.01</c:v>
                </c:pt>
                <c:pt idx="9089">
                  <c:v>7</c:v>
                </c:pt>
                <c:pt idx="9090">
                  <c:v>7.08</c:v>
                </c:pt>
                <c:pt idx="9091">
                  <c:v>7.27</c:v>
                </c:pt>
                <c:pt idx="9092">
                  <c:v>7.28</c:v>
                </c:pt>
                <c:pt idx="9093">
                  <c:v>7.53</c:v>
                </c:pt>
                <c:pt idx="9096">
                  <c:v>7.36</c:v>
                </c:pt>
                <c:pt idx="9097">
                  <c:v>7.64</c:v>
                </c:pt>
                <c:pt idx="9098">
                  <c:v>7.46</c:v>
                </c:pt>
                <c:pt idx="9099">
                  <c:v>7.11</c:v>
                </c:pt>
                <c:pt idx="9100">
                  <c:v>6.83</c:v>
                </c:pt>
                <c:pt idx="9103">
                  <c:v>6.49</c:v>
                </c:pt>
                <c:pt idx="9104">
                  <c:v>6.25</c:v>
                </c:pt>
                <c:pt idx="9105">
                  <c:v>6.35</c:v>
                </c:pt>
                <c:pt idx="9106">
                  <c:v>6.45</c:v>
                </c:pt>
                <c:pt idx="9107">
                  <c:v>6.98</c:v>
                </c:pt>
                <c:pt idx="9110">
                  <c:v>7.02</c:v>
                </c:pt>
                <c:pt idx="9111">
                  <c:v>7.02</c:v>
                </c:pt>
                <c:pt idx="9112">
                  <c:v>7.04</c:v>
                </c:pt>
                <c:pt idx="9113">
                  <c:v>7.02</c:v>
                </c:pt>
                <c:pt idx="9114">
                  <c:v>6.87</c:v>
                </c:pt>
                <c:pt idx="9117">
                  <c:v>6.79</c:v>
                </c:pt>
                <c:pt idx="9118">
                  <c:v>6.67</c:v>
                </c:pt>
                <c:pt idx="9119">
                  <c:v>6.72</c:v>
                </c:pt>
                <c:pt idx="9120">
                  <c:v>6.75</c:v>
                </c:pt>
                <c:pt idx="9121">
                  <c:v>6.97</c:v>
                </c:pt>
                <c:pt idx="9125">
                  <c:v>6.94</c:v>
                </c:pt>
                <c:pt idx="9126">
                  <c:v>6.79</c:v>
                </c:pt>
                <c:pt idx="9127">
                  <c:v>7.02</c:v>
                </c:pt>
                <c:pt idx="9128">
                  <c:v>6.98</c:v>
                </c:pt>
                <c:pt idx="9131">
                  <c:v>6.84</c:v>
                </c:pt>
                <c:pt idx="9132">
                  <c:v>6.86</c:v>
                </c:pt>
                <c:pt idx="9133">
                  <c:v>6.89</c:v>
                </c:pt>
                <c:pt idx="9134">
                  <c:v>7.02</c:v>
                </c:pt>
                <c:pt idx="9135">
                  <c:v>7.1</c:v>
                </c:pt>
                <c:pt idx="9138">
                  <c:v>7.11</c:v>
                </c:pt>
                <c:pt idx="9139">
                  <c:v>7.12</c:v>
                </c:pt>
                <c:pt idx="9140">
                  <c:v>7</c:v>
                </c:pt>
                <c:pt idx="9141">
                  <c:v>6.63</c:v>
                </c:pt>
                <c:pt idx="9142">
                  <c:v>6.56</c:v>
                </c:pt>
                <c:pt idx="9145">
                  <c:v>6.62</c:v>
                </c:pt>
                <c:pt idx="9146">
                  <c:v>6.48</c:v>
                </c:pt>
                <c:pt idx="9147">
                  <c:v>6.48</c:v>
                </c:pt>
                <c:pt idx="9148">
                  <c:v>6.38</c:v>
                </c:pt>
                <c:pt idx="9149">
                  <c:v>6.29</c:v>
                </c:pt>
                <c:pt idx="9152">
                  <c:v>6.09</c:v>
                </c:pt>
                <c:pt idx="9153">
                  <c:v>6.07</c:v>
                </c:pt>
                <c:pt idx="9154">
                  <c:v>6.25</c:v>
                </c:pt>
                <c:pt idx="9155">
                  <c:v>6.13</c:v>
                </c:pt>
                <c:pt idx="9156">
                  <c:v>5.85</c:v>
                </c:pt>
                <c:pt idx="9159">
                  <c:v>6.05</c:v>
                </c:pt>
                <c:pt idx="9160">
                  <c:v>5.99</c:v>
                </c:pt>
                <c:pt idx="9161">
                  <c:v>5.74</c:v>
                </c:pt>
                <c:pt idx="9162">
                  <c:v>5.7</c:v>
                </c:pt>
                <c:pt idx="9163">
                  <c:v>5.58</c:v>
                </c:pt>
                <c:pt idx="9166">
                  <c:v>5.69</c:v>
                </c:pt>
                <c:pt idx="9167">
                  <c:v>5.62</c:v>
                </c:pt>
                <c:pt idx="9168">
                  <c:v>5.57</c:v>
                </c:pt>
                <c:pt idx="9169">
                  <c:v>5.56</c:v>
                </c:pt>
                <c:pt idx="9170">
                  <c:v>5.56</c:v>
                </c:pt>
                <c:pt idx="9173">
                  <c:v>5.54</c:v>
                </c:pt>
                <c:pt idx="9174">
                  <c:v>5.59</c:v>
                </c:pt>
                <c:pt idx="9175">
                  <c:v>5.61</c:v>
                </c:pt>
                <c:pt idx="9176">
                  <c:v>5.78</c:v>
                </c:pt>
                <c:pt idx="9177">
                  <c:v>5.61</c:v>
                </c:pt>
                <c:pt idx="9180">
                  <c:v>5.43</c:v>
                </c:pt>
                <c:pt idx="9181">
                  <c:v>5.42</c:v>
                </c:pt>
                <c:pt idx="9182">
                  <c:v>5.48</c:v>
                </c:pt>
                <c:pt idx="9183">
                  <c:v>5.52</c:v>
                </c:pt>
                <c:pt idx="9184">
                  <c:v>5.47</c:v>
                </c:pt>
                <c:pt idx="9187">
                  <c:v>5.45</c:v>
                </c:pt>
                <c:pt idx="9188">
                  <c:v>5.36</c:v>
                </c:pt>
                <c:pt idx="9189">
                  <c:v>5.23</c:v>
                </c:pt>
                <c:pt idx="9190">
                  <c:v>4.96</c:v>
                </c:pt>
                <c:pt idx="9191">
                  <c:v>4.95</c:v>
                </c:pt>
                <c:pt idx="9194">
                  <c:v>4.93</c:v>
                </c:pt>
                <c:pt idx="9195">
                  <c:v>4.9800000000000004</c:v>
                </c:pt>
                <c:pt idx="9196">
                  <c:v>5.03</c:v>
                </c:pt>
                <c:pt idx="9197">
                  <c:v>4.8</c:v>
                </c:pt>
                <c:pt idx="9198">
                  <c:v>4.7699999999999996</c:v>
                </c:pt>
                <c:pt idx="9201">
                  <c:v>4.8600000000000003</c:v>
                </c:pt>
                <c:pt idx="9202">
                  <c:v>4.8600000000000003</c:v>
                </c:pt>
                <c:pt idx="9203">
                  <c:v>5.0199999999999996</c:v>
                </c:pt>
                <c:pt idx="9204">
                  <c:v>5.01</c:v>
                </c:pt>
                <c:pt idx="9205">
                  <c:v>5.01</c:v>
                </c:pt>
                <c:pt idx="9208">
                  <c:v>4.99</c:v>
                </c:pt>
                <c:pt idx="9209">
                  <c:v>5.04</c:v>
                </c:pt>
                <c:pt idx="9210">
                  <c:v>5.0999999999999996</c:v>
                </c:pt>
                <c:pt idx="9211">
                  <c:v>5.22</c:v>
                </c:pt>
                <c:pt idx="9212">
                  <c:v>5.29</c:v>
                </c:pt>
                <c:pt idx="9215">
                  <c:v>5.17</c:v>
                </c:pt>
                <c:pt idx="9216">
                  <c:v>5.24</c:v>
                </c:pt>
                <c:pt idx="9217">
                  <c:v>5.26</c:v>
                </c:pt>
                <c:pt idx="9218">
                  <c:v>5.29</c:v>
                </c:pt>
                <c:pt idx="9219">
                  <c:v>5.32</c:v>
                </c:pt>
                <c:pt idx="9222">
                  <c:v>5.2</c:v>
                </c:pt>
                <c:pt idx="9223">
                  <c:v>5.31</c:v>
                </c:pt>
                <c:pt idx="9224">
                  <c:v>5.45</c:v>
                </c:pt>
                <c:pt idx="9225">
                  <c:v>5.63</c:v>
                </c:pt>
                <c:pt idx="9230">
                  <c:v>5.75</c:v>
                </c:pt>
                <c:pt idx="9231">
                  <c:v>5.69</c:v>
                </c:pt>
                <c:pt idx="9232">
                  <c:v>5.58</c:v>
                </c:pt>
                <c:pt idx="9233">
                  <c:v>5.59</c:v>
                </c:pt>
                <c:pt idx="9236">
                  <c:v>5.6</c:v>
                </c:pt>
                <c:pt idx="9237">
                  <c:v>5.67</c:v>
                </c:pt>
                <c:pt idx="9238">
                  <c:v>5.62</c:v>
                </c:pt>
                <c:pt idx="9239">
                  <c:v>5.75</c:v>
                </c:pt>
                <c:pt idx="9240">
                  <c:v>5.83</c:v>
                </c:pt>
                <c:pt idx="9243">
                  <c:v>5.87</c:v>
                </c:pt>
                <c:pt idx="9244">
                  <c:v>5.86</c:v>
                </c:pt>
                <c:pt idx="9245">
                  <c:v>5.87</c:v>
                </c:pt>
                <c:pt idx="9246">
                  <c:v>5.79</c:v>
                </c:pt>
                <c:pt idx="9247">
                  <c:v>5.9</c:v>
                </c:pt>
                <c:pt idx="9250">
                  <c:v>5.9</c:v>
                </c:pt>
                <c:pt idx="9252">
                  <c:v>5.67</c:v>
                </c:pt>
                <c:pt idx="9253">
                  <c:v>5.63</c:v>
                </c:pt>
                <c:pt idx="9254">
                  <c:v>5.61</c:v>
                </c:pt>
                <c:pt idx="9257">
                  <c:v>5.57</c:v>
                </c:pt>
                <c:pt idx="9258">
                  <c:v>5.57</c:v>
                </c:pt>
                <c:pt idx="9259">
                  <c:v>5.74</c:v>
                </c:pt>
                <c:pt idx="9260">
                  <c:v>5.67</c:v>
                </c:pt>
                <c:pt idx="9261">
                  <c:v>5.67</c:v>
                </c:pt>
                <c:pt idx="9264">
                  <c:v>5.88</c:v>
                </c:pt>
                <c:pt idx="9265">
                  <c:v>5.88</c:v>
                </c:pt>
                <c:pt idx="9266">
                  <c:v>5.93</c:v>
                </c:pt>
                <c:pt idx="9267">
                  <c:v>6</c:v>
                </c:pt>
                <c:pt idx="9268">
                  <c:v>5.9</c:v>
                </c:pt>
                <c:pt idx="9271">
                  <c:v>5.9</c:v>
                </c:pt>
                <c:pt idx="9272">
                  <c:v>5.74</c:v>
                </c:pt>
                <c:pt idx="9273">
                  <c:v>5.78</c:v>
                </c:pt>
                <c:pt idx="9274">
                  <c:v>5.71</c:v>
                </c:pt>
                <c:pt idx="9275">
                  <c:v>5.65</c:v>
                </c:pt>
                <c:pt idx="9278">
                  <c:v>5.83</c:v>
                </c:pt>
                <c:pt idx="9279">
                  <c:v>5.85</c:v>
                </c:pt>
                <c:pt idx="9280">
                  <c:v>6.07</c:v>
                </c:pt>
                <c:pt idx="9281">
                  <c:v>5.97</c:v>
                </c:pt>
                <c:pt idx="9282">
                  <c:v>5.97</c:v>
                </c:pt>
                <c:pt idx="9285">
                  <c:v>5.68</c:v>
                </c:pt>
                <c:pt idx="9286">
                  <c:v>5.67</c:v>
                </c:pt>
                <c:pt idx="9287">
                  <c:v>5.59</c:v>
                </c:pt>
                <c:pt idx="9288">
                  <c:v>5.61</c:v>
                </c:pt>
                <c:pt idx="9289">
                  <c:v>5.72</c:v>
                </c:pt>
                <c:pt idx="9292">
                  <c:v>5.76</c:v>
                </c:pt>
                <c:pt idx="9293">
                  <c:v>6.14</c:v>
                </c:pt>
                <c:pt idx="9294">
                  <c:v>6.18</c:v>
                </c:pt>
                <c:pt idx="9295">
                  <c:v>6.21</c:v>
                </c:pt>
                <c:pt idx="9296">
                  <c:v>5.98</c:v>
                </c:pt>
                <c:pt idx="9299">
                  <c:v>6.05</c:v>
                </c:pt>
                <c:pt idx="9300">
                  <c:v>5.97</c:v>
                </c:pt>
                <c:pt idx="9301">
                  <c:v>5.77</c:v>
                </c:pt>
                <c:pt idx="9302">
                  <c:v>5.69</c:v>
                </c:pt>
                <c:pt idx="9303">
                  <c:v>5.75</c:v>
                </c:pt>
                <c:pt idx="9306">
                  <c:v>5.96</c:v>
                </c:pt>
                <c:pt idx="9307">
                  <c:v>6.04</c:v>
                </c:pt>
                <c:pt idx="9308">
                  <c:v>6.16</c:v>
                </c:pt>
                <c:pt idx="9309">
                  <c:v>6.23</c:v>
                </c:pt>
                <c:pt idx="9310">
                  <c:v>5.86</c:v>
                </c:pt>
                <c:pt idx="9313">
                  <c:v>5.7</c:v>
                </c:pt>
                <c:pt idx="9314">
                  <c:v>5.67</c:v>
                </c:pt>
                <c:pt idx="9315">
                  <c:v>5.65</c:v>
                </c:pt>
                <c:pt idx="9316">
                  <c:v>5.84</c:v>
                </c:pt>
                <c:pt idx="9317">
                  <c:v>6</c:v>
                </c:pt>
                <c:pt idx="9320">
                  <c:v>6.07</c:v>
                </c:pt>
                <c:pt idx="9321">
                  <c:v>5.91</c:v>
                </c:pt>
                <c:pt idx="9322">
                  <c:v>5.84</c:v>
                </c:pt>
                <c:pt idx="9323">
                  <c:v>5.79</c:v>
                </c:pt>
                <c:pt idx="9324">
                  <c:v>6.01</c:v>
                </c:pt>
                <c:pt idx="9327">
                  <c:v>6.06</c:v>
                </c:pt>
                <c:pt idx="9328">
                  <c:v>6.03</c:v>
                </c:pt>
                <c:pt idx="9329">
                  <c:v>5.96</c:v>
                </c:pt>
                <c:pt idx="9330">
                  <c:v>6.01</c:v>
                </c:pt>
                <c:pt idx="9331">
                  <c:v>6.01</c:v>
                </c:pt>
                <c:pt idx="9334">
                  <c:v>6.34</c:v>
                </c:pt>
                <c:pt idx="9335">
                  <c:v>6.39</c:v>
                </c:pt>
                <c:pt idx="9336">
                  <c:v>6.49</c:v>
                </c:pt>
                <c:pt idx="9337">
                  <c:v>6.22</c:v>
                </c:pt>
                <c:pt idx="9338">
                  <c:v>5.93</c:v>
                </c:pt>
                <c:pt idx="9341">
                  <c:v>5.98</c:v>
                </c:pt>
                <c:pt idx="9342">
                  <c:v>6.02</c:v>
                </c:pt>
                <c:pt idx="9343">
                  <c:v>5.91</c:v>
                </c:pt>
                <c:pt idx="9344">
                  <c:v>5.88</c:v>
                </c:pt>
                <c:pt idx="9345">
                  <c:v>6.05</c:v>
                </c:pt>
                <c:pt idx="9348">
                  <c:v>6.02</c:v>
                </c:pt>
                <c:pt idx="9349">
                  <c:v>5.9</c:v>
                </c:pt>
                <c:pt idx="9350">
                  <c:v>5.9</c:v>
                </c:pt>
                <c:pt idx="9351">
                  <c:v>5.8</c:v>
                </c:pt>
                <c:pt idx="9352">
                  <c:v>5.91</c:v>
                </c:pt>
                <c:pt idx="9355">
                  <c:v>5.86</c:v>
                </c:pt>
                <c:pt idx="9356">
                  <c:v>5.82</c:v>
                </c:pt>
                <c:pt idx="9358">
                  <c:v>5.79</c:v>
                </c:pt>
                <c:pt idx="9359">
                  <c:v>5.78</c:v>
                </c:pt>
                <c:pt idx="9362">
                  <c:v>5.76</c:v>
                </c:pt>
                <c:pt idx="9363">
                  <c:v>5.7</c:v>
                </c:pt>
                <c:pt idx="9364">
                  <c:v>5.63</c:v>
                </c:pt>
                <c:pt idx="9365">
                  <c:v>5.68</c:v>
                </c:pt>
                <c:pt idx="9366">
                  <c:v>5.75</c:v>
                </c:pt>
                <c:pt idx="9369">
                  <c:v>5.75</c:v>
                </c:pt>
                <c:pt idx="9370">
                  <c:v>5.8</c:v>
                </c:pt>
                <c:pt idx="9371">
                  <c:v>5.81</c:v>
                </c:pt>
                <c:pt idx="9372">
                  <c:v>5.8</c:v>
                </c:pt>
                <c:pt idx="9373">
                  <c:v>5.8</c:v>
                </c:pt>
                <c:pt idx="9376">
                  <c:v>5.88</c:v>
                </c:pt>
                <c:pt idx="9377">
                  <c:v>5.77</c:v>
                </c:pt>
                <c:pt idx="9378">
                  <c:v>5.76</c:v>
                </c:pt>
                <c:pt idx="9379">
                  <c:v>5.52</c:v>
                </c:pt>
                <c:pt idx="9380">
                  <c:v>5.18</c:v>
                </c:pt>
                <c:pt idx="9383">
                  <c:v>5.23</c:v>
                </c:pt>
                <c:pt idx="9384">
                  <c:v>5.23</c:v>
                </c:pt>
                <c:pt idx="9385">
                  <c:v>5.0999999999999996</c:v>
                </c:pt>
                <c:pt idx="9386">
                  <c:v>5.0599999999999996</c:v>
                </c:pt>
                <c:pt idx="9387">
                  <c:v>5.0199999999999996</c:v>
                </c:pt>
                <c:pt idx="9390">
                  <c:v>5.1100000000000003</c:v>
                </c:pt>
                <c:pt idx="9391">
                  <c:v>5.16</c:v>
                </c:pt>
                <c:pt idx="9392">
                  <c:v>5.04</c:v>
                </c:pt>
                <c:pt idx="9393">
                  <c:v>5.03</c:v>
                </c:pt>
                <c:pt idx="9394">
                  <c:v>5.09</c:v>
                </c:pt>
                <c:pt idx="9397">
                  <c:v>5.12</c:v>
                </c:pt>
                <c:pt idx="9398">
                  <c:v>5.12</c:v>
                </c:pt>
                <c:pt idx="9399">
                  <c:v>5.25</c:v>
                </c:pt>
                <c:pt idx="9400">
                  <c:v>5.24</c:v>
                </c:pt>
                <c:pt idx="9401">
                  <c:v>5.18</c:v>
                </c:pt>
                <c:pt idx="9404">
                  <c:v>5.13</c:v>
                </c:pt>
                <c:pt idx="9405">
                  <c:v>5.05</c:v>
                </c:pt>
                <c:pt idx="9406">
                  <c:v>5.04</c:v>
                </c:pt>
                <c:pt idx="9407">
                  <c:v>5.08</c:v>
                </c:pt>
                <c:pt idx="9408">
                  <c:v>5.08</c:v>
                </c:pt>
                <c:pt idx="9411">
                  <c:v>5.08</c:v>
                </c:pt>
                <c:pt idx="9412">
                  <c:v>5.0599999999999996</c:v>
                </c:pt>
                <c:pt idx="9413">
                  <c:v>5.08</c:v>
                </c:pt>
                <c:pt idx="9414">
                  <c:v>5.08</c:v>
                </c:pt>
                <c:pt idx="9415">
                  <c:v>4.97</c:v>
                </c:pt>
                <c:pt idx="9418">
                  <c:v>4.96</c:v>
                </c:pt>
                <c:pt idx="9419">
                  <c:v>4.92</c:v>
                </c:pt>
                <c:pt idx="9420">
                  <c:v>4.8099999999999996</c:v>
                </c:pt>
                <c:pt idx="9421">
                  <c:v>4.78</c:v>
                </c:pt>
                <c:pt idx="9422">
                  <c:v>4.72</c:v>
                </c:pt>
                <c:pt idx="9425">
                  <c:v>4.74</c:v>
                </c:pt>
                <c:pt idx="9426">
                  <c:v>4.84</c:v>
                </c:pt>
                <c:pt idx="9427">
                  <c:v>4.8499999999999996</c:v>
                </c:pt>
                <c:pt idx="9428">
                  <c:v>4.84</c:v>
                </c:pt>
                <c:pt idx="9429">
                  <c:v>4.8899999999999997</c:v>
                </c:pt>
                <c:pt idx="9432">
                  <c:v>4.99</c:v>
                </c:pt>
                <c:pt idx="9433">
                  <c:v>4.9800000000000004</c:v>
                </c:pt>
                <c:pt idx="9434">
                  <c:v>4.95</c:v>
                </c:pt>
                <c:pt idx="9435">
                  <c:v>4.9000000000000004</c:v>
                </c:pt>
                <c:pt idx="9436">
                  <c:v>4.93</c:v>
                </c:pt>
                <c:pt idx="9439">
                  <c:v>4.9800000000000004</c:v>
                </c:pt>
                <c:pt idx="9440">
                  <c:v>4.92</c:v>
                </c:pt>
                <c:pt idx="9441">
                  <c:v>4.9000000000000004</c:v>
                </c:pt>
                <c:pt idx="9442">
                  <c:v>4.97</c:v>
                </c:pt>
                <c:pt idx="9443">
                  <c:v>5.03</c:v>
                </c:pt>
                <c:pt idx="9446">
                  <c:v>5.01</c:v>
                </c:pt>
                <c:pt idx="9447">
                  <c:v>5.03</c:v>
                </c:pt>
                <c:pt idx="9448">
                  <c:v>4.93</c:v>
                </c:pt>
                <c:pt idx="9449">
                  <c:v>4.91</c:v>
                </c:pt>
                <c:pt idx="9450">
                  <c:v>4.87</c:v>
                </c:pt>
                <c:pt idx="9453">
                  <c:v>4.88</c:v>
                </c:pt>
                <c:pt idx="9454">
                  <c:v>4.8899999999999997</c:v>
                </c:pt>
                <c:pt idx="9455">
                  <c:v>4.87</c:v>
                </c:pt>
                <c:pt idx="9456">
                  <c:v>4.8099999999999996</c:v>
                </c:pt>
                <c:pt idx="9457">
                  <c:v>4.75</c:v>
                </c:pt>
                <c:pt idx="9460">
                  <c:v>4.76</c:v>
                </c:pt>
                <c:pt idx="9461">
                  <c:v>4.74</c:v>
                </c:pt>
                <c:pt idx="9462">
                  <c:v>4.62</c:v>
                </c:pt>
                <c:pt idx="9463">
                  <c:v>4.53</c:v>
                </c:pt>
                <c:pt idx="9464">
                  <c:v>4.51</c:v>
                </c:pt>
                <c:pt idx="9467">
                  <c:v>4.43</c:v>
                </c:pt>
                <c:pt idx="9468">
                  <c:v>4.4000000000000004</c:v>
                </c:pt>
                <c:pt idx="9469">
                  <c:v>4.45</c:v>
                </c:pt>
                <c:pt idx="9470">
                  <c:v>4.55</c:v>
                </c:pt>
                <c:pt idx="9471">
                  <c:v>4.6100000000000003</c:v>
                </c:pt>
                <c:pt idx="9474">
                  <c:v>4.8099999999999996</c:v>
                </c:pt>
                <c:pt idx="9475">
                  <c:v>4.79</c:v>
                </c:pt>
                <c:pt idx="9476">
                  <c:v>4.67</c:v>
                </c:pt>
                <c:pt idx="9477">
                  <c:v>4.63</c:v>
                </c:pt>
                <c:pt idx="9478">
                  <c:v>4.57</c:v>
                </c:pt>
                <c:pt idx="9481">
                  <c:v>4.5599999999999996</c:v>
                </c:pt>
                <c:pt idx="9482">
                  <c:v>4.47</c:v>
                </c:pt>
                <c:pt idx="9483">
                  <c:v>4.3899999999999997</c:v>
                </c:pt>
                <c:pt idx="9484">
                  <c:v>4.4000000000000004</c:v>
                </c:pt>
                <c:pt idx="9485">
                  <c:v>4.47</c:v>
                </c:pt>
                <c:pt idx="9491">
                  <c:v>4.5</c:v>
                </c:pt>
                <c:pt idx="9492">
                  <c:v>4.53</c:v>
                </c:pt>
                <c:pt idx="9497">
                  <c:v>4.3099999999999996</c:v>
                </c:pt>
                <c:pt idx="9498">
                  <c:v>4.25</c:v>
                </c:pt>
                <c:pt idx="9499">
                  <c:v>4.26</c:v>
                </c:pt>
                <c:pt idx="9502">
                  <c:v>4.29</c:v>
                </c:pt>
                <c:pt idx="9503">
                  <c:v>4.29</c:v>
                </c:pt>
                <c:pt idx="9504">
                  <c:v>4.3</c:v>
                </c:pt>
                <c:pt idx="9505">
                  <c:v>4.16</c:v>
                </c:pt>
                <c:pt idx="9506">
                  <c:v>4.1100000000000003</c:v>
                </c:pt>
                <c:pt idx="9509">
                  <c:v>4.16</c:v>
                </c:pt>
                <c:pt idx="9510">
                  <c:v>4.2</c:v>
                </c:pt>
                <c:pt idx="9511">
                  <c:v>4.2</c:v>
                </c:pt>
                <c:pt idx="9512">
                  <c:v>4.16</c:v>
                </c:pt>
                <c:pt idx="9513">
                  <c:v>4.1500000000000004</c:v>
                </c:pt>
                <c:pt idx="9516">
                  <c:v>4.2</c:v>
                </c:pt>
                <c:pt idx="9517">
                  <c:v>4.2</c:v>
                </c:pt>
                <c:pt idx="9518">
                  <c:v>4.18</c:v>
                </c:pt>
                <c:pt idx="9519">
                  <c:v>4.17</c:v>
                </c:pt>
                <c:pt idx="9520">
                  <c:v>4.1100000000000003</c:v>
                </c:pt>
                <c:pt idx="9523">
                  <c:v>4.17</c:v>
                </c:pt>
                <c:pt idx="9524">
                  <c:v>4.17</c:v>
                </c:pt>
                <c:pt idx="9525">
                  <c:v>4.21</c:v>
                </c:pt>
                <c:pt idx="9526">
                  <c:v>4.33</c:v>
                </c:pt>
                <c:pt idx="9527">
                  <c:v>4.29</c:v>
                </c:pt>
                <c:pt idx="9530">
                  <c:v>4.42</c:v>
                </c:pt>
                <c:pt idx="9531">
                  <c:v>4.45</c:v>
                </c:pt>
                <c:pt idx="9532">
                  <c:v>4.4800000000000004</c:v>
                </c:pt>
                <c:pt idx="9533">
                  <c:v>4.57</c:v>
                </c:pt>
                <c:pt idx="9534">
                  <c:v>4.55</c:v>
                </c:pt>
                <c:pt idx="9537">
                  <c:v>4.59</c:v>
                </c:pt>
                <c:pt idx="9538">
                  <c:v>4.51</c:v>
                </c:pt>
                <c:pt idx="9539">
                  <c:v>4.43</c:v>
                </c:pt>
                <c:pt idx="9540">
                  <c:v>4.38</c:v>
                </c:pt>
                <c:pt idx="9541">
                  <c:v>4.3499999999999996</c:v>
                </c:pt>
                <c:pt idx="9544">
                  <c:v>4.42</c:v>
                </c:pt>
                <c:pt idx="9545">
                  <c:v>4.42</c:v>
                </c:pt>
                <c:pt idx="9546">
                  <c:v>4.3899999999999997</c:v>
                </c:pt>
                <c:pt idx="9547">
                  <c:v>4.4800000000000004</c:v>
                </c:pt>
                <c:pt idx="9548">
                  <c:v>4.4400000000000004</c:v>
                </c:pt>
                <c:pt idx="9551">
                  <c:v>4.32</c:v>
                </c:pt>
                <c:pt idx="9552">
                  <c:v>4.78</c:v>
                </c:pt>
                <c:pt idx="9553">
                  <c:v>4.84</c:v>
                </c:pt>
                <c:pt idx="9554">
                  <c:v>4.76</c:v>
                </c:pt>
                <c:pt idx="9555">
                  <c:v>4.71</c:v>
                </c:pt>
                <c:pt idx="9558">
                  <c:v>4.78</c:v>
                </c:pt>
                <c:pt idx="9559">
                  <c:v>4.72</c:v>
                </c:pt>
                <c:pt idx="9560">
                  <c:v>4.62</c:v>
                </c:pt>
                <c:pt idx="9561">
                  <c:v>4.6100000000000003</c:v>
                </c:pt>
                <c:pt idx="9562">
                  <c:v>4.57</c:v>
                </c:pt>
                <c:pt idx="9565">
                  <c:v>4.6399999999999997</c:v>
                </c:pt>
                <c:pt idx="9566">
                  <c:v>4.6100000000000003</c:v>
                </c:pt>
                <c:pt idx="9567">
                  <c:v>4.6500000000000004</c:v>
                </c:pt>
                <c:pt idx="9568">
                  <c:v>4.66</c:v>
                </c:pt>
                <c:pt idx="9569">
                  <c:v>4.62</c:v>
                </c:pt>
                <c:pt idx="9572">
                  <c:v>4.67</c:v>
                </c:pt>
                <c:pt idx="9573">
                  <c:v>4.6399999999999997</c:v>
                </c:pt>
                <c:pt idx="9574">
                  <c:v>4.63</c:v>
                </c:pt>
                <c:pt idx="9575">
                  <c:v>4.59</c:v>
                </c:pt>
                <c:pt idx="9576">
                  <c:v>4.55</c:v>
                </c:pt>
                <c:pt idx="9579">
                  <c:v>4.5</c:v>
                </c:pt>
                <c:pt idx="9580">
                  <c:v>4.5599999999999996</c:v>
                </c:pt>
                <c:pt idx="9581">
                  <c:v>4.7</c:v>
                </c:pt>
                <c:pt idx="9582">
                  <c:v>4.79</c:v>
                </c:pt>
                <c:pt idx="9587">
                  <c:v>4.66</c:v>
                </c:pt>
                <c:pt idx="9588">
                  <c:v>4.57</c:v>
                </c:pt>
                <c:pt idx="9589">
                  <c:v>4.53</c:v>
                </c:pt>
                <c:pt idx="9590">
                  <c:v>4.5</c:v>
                </c:pt>
                <c:pt idx="9593">
                  <c:v>4.3600000000000003</c:v>
                </c:pt>
                <c:pt idx="9594">
                  <c:v>4.38</c:v>
                </c:pt>
                <c:pt idx="9595">
                  <c:v>4.3499999999999996</c:v>
                </c:pt>
                <c:pt idx="9596">
                  <c:v>4.33</c:v>
                </c:pt>
                <c:pt idx="9597">
                  <c:v>4.4000000000000004</c:v>
                </c:pt>
                <c:pt idx="9600">
                  <c:v>4.3499999999999996</c:v>
                </c:pt>
                <c:pt idx="9601">
                  <c:v>4.34</c:v>
                </c:pt>
                <c:pt idx="9602">
                  <c:v>4.2699999999999996</c:v>
                </c:pt>
                <c:pt idx="9603">
                  <c:v>4.25</c:v>
                </c:pt>
                <c:pt idx="9604">
                  <c:v>4.2699999999999996</c:v>
                </c:pt>
                <c:pt idx="9607">
                  <c:v>4.17</c:v>
                </c:pt>
                <c:pt idx="9608">
                  <c:v>3.99</c:v>
                </c:pt>
                <c:pt idx="9609">
                  <c:v>3.99</c:v>
                </c:pt>
                <c:pt idx="9610">
                  <c:v>4.0999999999999996</c:v>
                </c:pt>
                <c:pt idx="9611">
                  <c:v>4.12</c:v>
                </c:pt>
                <c:pt idx="9614">
                  <c:v>4</c:v>
                </c:pt>
                <c:pt idx="9615">
                  <c:v>3.93</c:v>
                </c:pt>
                <c:pt idx="9617">
                  <c:v>3.9</c:v>
                </c:pt>
                <c:pt idx="9618">
                  <c:v>3.8</c:v>
                </c:pt>
                <c:pt idx="9621">
                  <c:v>3.87</c:v>
                </c:pt>
                <c:pt idx="9622">
                  <c:v>3.86</c:v>
                </c:pt>
                <c:pt idx="9623">
                  <c:v>3.84</c:v>
                </c:pt>
                <c:pt idx="9624">
                  <c:v>3.87</c:v>
                </c:pt>
                <c:pt idx="9625">
                  <c:v>3.9</c:v>
                </c:pt>
                <c:pt idx="9628">
                  <c:v>3.94</c:v>
                </c:pt>
                <c:pt idx="9629">
                  <c:v>3.98</c:v>
                </c:pt>
                <c:pt idx="9630">
                  <c:v>4.03</c:v>
                </c:pt>
                <c:pt idx="9631">
                  <c:v>3.96</c:v>
                </c:pt>
                <c:pt idx="9632">
                  <c:v>3.91</c:v>
                </c:pt>
                <c:pt idx="9635">
                  <c:v>3.86</c:v>
                </c:pt>
                <c:pt idx="9636">
                  <c:v>3.91</c:v>
                </c:pt>
                <c:pt idx="9637">
                  <c:v>3.91</c:v>
                </c:pt>
                <c:pt idx="9638">
                  <c:v>4.01</c:v>
                </c:pt>
                <c:pt idx="9639">
                  <c:v>4.12</c:v>
                </c:pt>
                <c:pt idx="9642">
                  <c:v>4.0599999999999996</c:v>
                </c:pt>
                <c:pt idx="9643">
                  <c:v>4.0199999999999996</c:v>
                </c:pt>
                <c:pt idx="9644">
                  <c:v>4.1500000000000004</c:v>
                </c:pt>
                <c:pt idx="9645">
                  <c:v>4.17</c:v>
                </c:pt>
                <c:pt idx="9646">
                  <c:v>4.1399999999999997</c:v>
                </c:pt>
                <c:pt idx="9649">
                  <c:v>4.18</c:v>
                </c:pt>
                <c:pt idx="9650">
                  <c:v>4.1100000000000003</c:v>
                </c:pt>
                <c:pt idx="9651">
                  <c:v>4.0999999999999996</c:v>
                </c:pt>
                <c:pt idx="9652">
                  <c:v>4.21</c:v>
                </c:pt>
                <c:pt idx="9653">
                  <c:v>4.2699999999999996</c:v>
                </c:pt>
                <c:pt idx="9656">
                  <c:v>4.22</c:v>
                </c:pt>
                <c:pt idx="9657">
                  <c:v>4.41</c:v>
                </c:pt>
                <c:pt idx="9658">
                  <c:v>4.3099999999999996</c:v>
                </c:pt>
                <c:pt idx="9659">
                  <c:v>4.34</c:v>
                </c:pt>
                <c:pt idx="9660">
                  <c:v>4.26</c:v>
                </c:pt>
                <c:pt idx="9663">
                  <c:v>4.26</c:v>
                </c:pt>
                <c:pt idx="9664">
                  <c:v>4.25</c:v>
                </c:pt>
                <c:pt idx="9665">
                  <c:v>4.28</c:v>
                </c:pt>
                <c:pt idx="9666">
                  <c:v>4.51</c:v>
                </c:pt>
                <c:pt idx="9667">
                  <c:v>4.55</c:v>
                </c:pt>
                <c:pt idx="9670">
                  <c:v>4.72</c:v>
                </c:pt>
                <c:pt idx="9671">
                  <c:v>4.75</c:v>
                </c:pt>
                <c:pt idx="9672">
                  <c:v>4.76</c:v>
                </c:pt>
                <c:pt idx="9673">
                  <c:v>4.58</c:v>
                </c:pt>
                <c:pt idx="9674">
                  <c:v>4.53</c:v>
                </c:pt>
                <c:pt idx="9677">
                  <c:v>4.4400000000000004</c:v>
                </c:pt>
                <c:pt idx="9678">
                  <c:v>4.4000000000000004</c:v>
                </c:pt>
                <c:pt idx="9679">
                  <c:v>4.54</c:v>
                </c:pt>
                <c:pt idx="9680">
                  <c:v>4.4800000000000004</c:v>
                </c:pt>
                <c:pt idx="9681">
                  <c:v>4.37</c:v>
                </c:pt>
                <c:pt idx="9684">
                  <c:v>4.37</c:v>
                </c:pt>
                <c:pt idx="9685">
                  <c:v>4.34</c:v>
                </c:pt>
                <c:pt idx="9686">
                  <c:v>4.4800000000000004</c:v>
                </c:pt>
                <c:pt idx="9687">
                  <c:v>4.4400000000000004</c:v>
                </c:pt>
                <c:pt idx="9688">
                  <c:v>4.47</c:v>
                </c:pt>
                <c:pt idx="9691">
                  <c:v>4.47</c:v>
                </c:pt>
                <c:pt idx="9692">
                  <c:v>4.46</c:v>
                </c:pt>
                <c:pt idx="9693">
                  <c:v>4.47</c:v>
                </c:pt>
                <c:pt idx="9694">
                  <c:v>4.45</c:v>
                </c:pt>
                <c:pt idx="9695">
                  <c:v>4.4000000000000004</c:v>
                </c:pt>
                <c:pt idx="9698">
                  <c:v>4.34</c:v>
                </c:pt>
                <c:pt idx="9699">
                  <c:v>4.34</c:v>
                </c:pt>
                <c:pt idx="9700">
                  <c:v>4.3499999999999996</c:v>
                </c:pt>
                <c:pt idx="9701">
                  <c:v>4.38</c:v>
                </c:pt>
                <c:pt idx="9702">
                  <c:v>4.41</c:v>
                </c:pt>
                <c:pt idx="9705">
                  <c:v>4.42</c:v>
                </c:pt>
                <c:pt idx="9706">
                  <c:v>4.4000000000000004</c:v>
                </c:pt>
                <c:pt idx="9707">
                  <c:v>4.41</c:v>
                </c:pt>
                <c:pt idx="9708">
                  <c:v>4.37</c:v>
                </c:pt>
                <c:pt idx="9709">
                  <c:v>4.46</c:v>
                </c:pt>
                <c:pt idx="9712">
                  <c:v>4.3600000000000003</c:v>
                </c:pt>
                <c:pt idx="9713">
                  <c:v>4.37</c:v>
                </c:pt>
                <c:pt idx="9714">
                  <c:v>4.3600000000000003</c:v>
                </c:pt>
                <c:pt idx="9715">
                  <c:v>4.34</c:v>
                </c:pt>
                <c:pt idx="9716">
                  <c:v>4.3099999999999996</c:v>
                </c:pt>
                <c:pt idx="9719">
                  <c:v>4.3099999999999996</c:v>
                </c:pt>
                <c:pt idx="9720">
                  <c:v>4.3099999999999996</c:v>
                </c:pt>
                <c:pt idx="9721">
                  <c:v>4.34</c:v>
                </c:pt>
                <c:pt idx="9723">
                  <c:v>4.34</c:v>
                </c:pt>
                <c:pt idx="9726">
                  <c:v>4.4000000000000004</c:v>
                </c:pt>
                <c:pt idx="9727">
                  <c:v>4.43</c:v>
                </c:pt>
                <c:pt idx="9728">
                  <c:v>4.4800000000000004</c:v>
                </c:pt>
                <c:pt idx="9729">
                  <c:v>4.5</c:v>
                </c:pt>
                <c:pt idx="9730">
                  <c:v>4.49</c:v>
                </c:pt>
                <c:pt idx="9733">
                  <c:v>4.51</c:v>
                </c:pt>
                <c:pt idx="9734">
                  <c:v>4.54</c:v>
                </c:pt>
                <c:pt idx="9735">
                  <c:v>4.57</c:v>
                </c:pt>
                <c:pt idx="9736">
                  <c:v>4.53</c:v>
                </c:pt>
                <c:pt idx="9737">
                  <c:v>4.5</c:v>
                </c:pt>
                <c:pt idx="9740">
                  <c:v>4.5</c:v>
                </c:pt>
                <c:pt idx="9741">
                  <c:v>4.46</c:v>
                </c:pt>
                <c:pt idx="9742">
                  <c:v>4.53</c:v>
                </c:pt>
                <c:pt idx="9743">
                  <c:v>4.62</c:v>
                </c:pt>
                <c:pt idx="9744">
                  <c:v>4.6399999999999997</c:v>
                </c:pt>
                <c:pt idx="9747">
                  <c:v>4.63</c:v>
                </c:pt>
                <c:pt idx="9748">
                  <c:v>4.6399999999999997</c:v>
                </c:pt>
                <c:pt idx="9749">
                  <c:v>4.6500000000000004</c:v>
                </c:pt>
                <c:pt idx="9750">
                  <c:v>4.67</c:v>
                </c:pt>
                <c:pt idx="9751">
                  <c:v>4.68</c:v>
                </c:pt>
                <c:pt idx="9754">
                  <c:v>4.6500000000000004</c:v>
                </c:pt>
                <c:pt idx="9755">
                  <c:v>4.58</c:v>
                </c:pt>
                <c:pt idx="9756">
                  <c:v>4.53</c:v>
                </c:pt>
                <c:pt idx="9757">
                  <c:v>4.41</c:v>
                </c:pt>
                <c:pt idx="9758">
                  <c:v>4.41</c:v>
                </c:pt>
                <c:pt idx="9761">
                  <c:v>4.42</c:v>
                </c:pt>
                <c:pt idx="9762">
                  <c:v>4.3600000000000003</c:v>
                </c:pt>
                <c:pt idx="9763">
                  <c:v>4.38</c:v>
                </c:pt>
                <c:pt idx="9764">
                  <c:v>4.4400000000000004</c:v>
                </c:pt>
                <c:pt idx="9765">
                  <c:v>4.54</c:v>
                </c:pt>
                <c:pt idx="9768">
                  <c:v>4.63</c:v>
                </c:pt>
                <c:pt idx="9769">
                  <c:v>4.53</c:v>
                </c:pt>
                <c:pt idx="9770">
                  <c:v>4.3499999999999996</c:v>
                </c:pt>
                <c:pt idx="9771">
                  <c:v>4.37</c:v>
                </c:pt>
                <c:pt idx="9772">
                  <c:v>4.3099999999999996</c:v>
                </c:pt>
                <c:pt idx="9775">
                  <c:v>4.28</c:v>
                </c:pt>
                <c:pt idx="9776">
                  <c:v>4.33</c:v>
                </c:pt>
                <c:pt idx="9777">
                  <c:v>4.3600000000000003</c:v>
                </c:pt>
                <c:pt idx="9778">
                  <c:v>4.3099999999999996</c:v>
                </c:pt>
                <c:pt idx="9779">
                  <c:v>4.3099999999999996</c:v>
                </c:pt>
                <c:pt idx="9782">
                  <c:v>4.2699999999999996</c:v>
                </c:pt>
                <c:pt idx="9783">
                  <c:v>4.25</c:v>
                </c:pt>
                <c:pt idx="9784">
                  <c:v>4.25</c:v>
                </c:pt>
                <c:pt idx="9785">
                  <c:v>4.2300000000000004</c:v>
                </c:pt>
                <c:pt idx="9786">
                  <c:v>4.18</c:v>
                </c:pt>
                <c:pt idx="9789">
                  <c:v>4.18</c:v>
                </c:pt>
                <c:pt idx="9790">
                  <c:v>4.1500000000000004</c:v>
                </c:pt>
                <c:pt idx="9791">
                  <c:v>4.09</c:v>
                </c:pt>
                <c:pt idx="9792">
                  <c:v>4.1399999999999997</c:v>
                </c:pt>
                <c:pt idx="9793">
                  <c:v>4.2</c:v>
                </c:pt>
                <c:pt idx="9796">
                  <c:v>4.2</c:v>
                </c:pt>
                <c:pt idx="9797">
                  <c:v>4.1399999999999997</c:v>
                </c:pt>
                <c:pt idx="9798">
                  <c:v>4.1500000000000004</c:v>
                </c:pt>
                <c:pt idx="9799">
                  <c:v>4.12</c:v>
                </c:pt>
                <c:pt idx="9800">
                  <c:v>4.09</c:v>
                </c:pt>
                <c:pt idx="9803">
                  <c:v>4.09</c:v>
                </c:pt>
                <c:pt idx="9804">
                  <c:v>4.1500000000000004</c:v>
                </c:pt>
                <c:pt idx="9805">
                  <c:v>4.1500000000000004</c:v>
                </c:pt>
                <c:pt idx="9806">
                  <c:v>4.12</c:v>
                </c:pt>
                <c:pt idx="9807">
                  <c:v>4.12</c:v>
                </c:pt>
                <c:pt idx="9810">
                  <c:v>4.12</c:v>
                </c:pt>
                <c:pt idx="9811">
                  <c:v>4.1399999999999997</c:v>
                </c:pt>
                <c:pt idx="9812">
                  <c:v>4.1500000000000004</c:v>
                </c:pt>
                <c:pt idx="9813">
                  <c:v>4.07</c:v>
                </c:pt>
                <c:pt idx="9814">
                  <c:v>4.09</c:v>
                </c:pt>
                <c:pt idx="9817">
                  <c:v>4.08</c:v>
                </c:pt>
                <c:pt idx="9818">
                  <c:v>4.0599999999999996</c:v>
                </c:pt>
                <c:pt idx="9819">
                  <c:v>4.08</c:v>
                </c:pt>
                <c:pt idx="9820">
                  <c:v>4.09</c:v>
                </c:pt>
                <c:pt idx="9821">
                  <c:v>4.09</c:v>
                </c:pt>
                <c:pt idx="9824">
                  <c:v>4.09</c:v>
                </c:pt>
                <c:pt idx="9825">
                  <c:v>4.0599999999999996</c:v>
                </c:pt>
                <c:pt idx="9826">
                  <c:v>4.0599999999999996</c:v>
                </c:pt>
                <c:pt idx="9827">
                  <c:v>4.0599999999999996</c:v>
                </c:pt>
                <c:pt idx="9828">
                  <c:v>4.04</c:v>
                </c:pt>
                <c:pt idx="9831">
                  <c:v>4.07</c:v>
                </c:pt>
                <c:pt idx="9832">
                  <c:v>4.08</c:v>
                </c:pt>
                <c:pt idx="9833">
                  <c:v>4.13</c:v>
                </c:pt>
                <c:pt idx="9834">
                  <c:v>4.2</c:v>
                </c:pt>
                <c:pt idx="9835">
                  <c:v>4.22</c:v>
                </c:pt>
                <c:pt idx="9838">
                  <c:v>4.1500000000000004</c:v>
                </c:pt>
                <c:pt idx="9839">
                  <c:v>4.08</c:v>
                </c:pt>
                <c:pt idx="9840">
                  <c:v>4.05</c:v>
                </c:pt>
                <c:pt idx="9841">
                  <c:v>4.09</c:v>
                </c:pt>
                <c:pt idx="9842">
                  <c:v>4.09</c:v>
                </c:pt>
                <c:pt idx="9845">
                  <c:v>4.05</c:v>
                </c:pt>
                <c:pt idx="9846">
                  <c:v>4.05</c:v>
                </c:pt>
                <c:pt idx="9847">
                  <c:v>4.05</c:v>
                </c:pt>
                <c:pt idx="9848">
                  <c:v>4.08</c:v>
                </c:pt>
                <c:pt idx="9849">
                  <c:v>4.1100000000000003</c:v>
                </c:pt>
                <c:pt idx="9852">
                  <c:v>4.18</c:v>
                </c:pt>
                <c:pt idx="9856">
                  <c:v>4.2</c:v>
                </c:pt>
                <c:pt idx="9859">
                  <c:v>4.17</c:v>
                </c:pt>
                <c:pt idx="9862">
                  <c:v>3.98</c:v>
                </c:pt>
                <c:pt idx="9863">
                  <c:v>3.95</c:v>
                </c:pt>
                <c:pt idx="9866">
                  <c:v>3.93</c:v>
                </c:pt>
                <c:pt idx="9867">
                  <c:v>3.87</c:v>
                </c:pt>
                <c:pt idx="9868">
                  <c:v>3.86</c:v>
                </c:pt>
                <c:pt idx="9869">
                  <c:v>3.85</c:v>
                </c:pt>
                <c:pt idx="9870">
                  <c:v>3.9</c:v>
                </c:pt>
                <c:pt idx="9873">
                  <c:v>3.9</c:v>
                </c:pt>
                <c:pt idx="9874">
                  <c:v>3.88</c:v>
                </c:pt>
                <c:pt idx="9875">
                  <c:v>3.86</c:v>
                </c:pt>
                <c:pt idx="9876">
                  <c:v>3.85</c:v>
                </c:pt>
                <c:pt idx="9877">
                  <c:v>3.82</c:v>
                </c:pt>
                <c:pt idx="9880">
                  <c:v>3.79</c:v>
                </c:pt>
                <c:pt idx="9881">
                  <c:v>3.82</c:v>
                </c:pt>
                <c:pt idx="9882">
                  <c:v>3.8</c:v>
                </c:pt>
                <c:pt idx="9883">
                  <c:v>3.84</c:v>
                </c:pt>
                <c:pt idx="9884">
                  <c:v>3.9</c:v>
                </c:pt>
                <c:pt idx="9887">
                  <c:v>3.92</c:v>
                </c:pt>
                <c:pt idx="9888">
                  <c:v>3.85</c:v>
                </c:pt>
                <c:pt idx="9889">
                  <c:v>3.83</c:v>
                </c:pt>
                <c:pt idx="9890">
                  <c:v>3.84</c:v>
                </c:pt>
                <c:pt idx="9891">
                  <c:v>3.79</c:v>
                </c:pt>
                <c:pt idx="9894">
                  <c:v>3.75</c:v>
                </c:pt>
                <c:pt idx="9895">
                  <c:v>3.79</c:v>
                </c:pt>
                <c:pt idx="9896">
                  <c:v>3.76</c:v>
                </c:pt>
                <c:pt idx="9897">
                  <c:v>3.75</c:v>
                </c:pt>
                <c:pt idx="9898">
                  <c:v>3.74</c:v>
                </c:pt>
                <c:pt idx="9901">
                  <c:v>3.69</c:v>
                </c:pt>
                <c:pt idx="9902">
                  <c:v>3.69</c:v>
                </c:pt>
                <c:pt idx="9903">
                  <c:v>3.69</c:v>
                </c:pt>
                <c:pt idx="9904">
                  <c:v>3.75</c:v>
                </c:pt>
                <c:pt idx="9905">
                  <c:v>3.69</c:v>
                </c:pt>
                <c:pt idx="9908">
                  <c:v>3.62</c:v>
                </c:pt>
                <c:pt idx="9909">
                  <c:v>3.59</c:v>
                </c:pt>
                <c:pt idx="9910">
                  <c:v>3.57</c:v>
                </c:pt>
                <c:pt idx="9911">
                  <c:v>3.61</c:v>
                </c:pt>
                <c:pt idx="9912">
                  <c:v>3.61</c:v>
                </c:pt>
                <c:pt idx="9915">
                  <c:v>3.62</c:v>
                </c:pt>
                <c:pt idx="9916">
                  <c:v>3.6</c:v>
                </c:pt>
                <c:pt idx="9917">
                  <c:v>3.55</c:v>
                </c:pt>
                <c:pt idx="9918">
                  <c:v>3.49</c:v>
                </c:pt>
                <c:pt idx="9919">
                  <c:v>3.47</c:v>
                </c:pt>
                <c:pt idx="9922">
                  <c:v>3.45</c:v>
                </c:pt>
                <c:pt idx="9923">
                  <c:v>3.42</c:v>
                </c:pt>
                <c:pt idx="9924">
                  <c:v>3.39</c:v>
                </c:pt>
                <c:pt idx="9925">
                  <c:v>3.41</c:v>
                </c:pt>
                <c:pt idx="9926">
                  <c:v>3.43</c:v>
                </c:pt>
                <c:pt idx="9929">
                  <c:v>3.38</c:v>
                </c:pt>
                <c:pt idx="9930">
                  <c:v>3.41</c:v>
                </c:pt>
                <c:pt idx="9931">
                  <c:v>3.41</c:v>
                </c:pt>
                <c:pt idx="9932">
                  <c:v>3.41</c:v>
                </c:pt>
                <c:pt idx="9933">
                  <c:v>3.44</c:v>
                </c:pt>
                <c:pt idx="9936">
                  <c:v>3.39</c:v>
                </c:pt>
                <c:pt idx="9937">
                  <c:v>3.38</c:v>
                </c:pt>
                <c:pt idx="9938">
                  <c:v>3.39</c:v>
                </c:pt>
                <c:pt idx="9939">
                  <c:v>3.45</c:v>
                </c:pt>
                <c:pt idx="9940">
                  <c:v>3.42</c:v>
                </c:pt>
                <c:pt idx="9943">
                  <c:v>3.42</c:v>
                </c:pt>
                <c:pt idx="9944">
                  <c:v>3.41</c:v>
                </c:pt>
                <c:pt idx="9945">
                  <c:v>3.4</c:v>
                </c:pt>
                <c:pt idx="9946">
                  <c:v>3.33</c:v>
                </c:pt>
                <c:pt idx="9947">
                  <c:v>3.32</c:v>
                </c:pt>
                <c:pt idx="9950">
                  <c:v>3.34</c:v>
                </c:pt>
                <c:pt idx="9951">
                  <c:v>3.33</c:v>
                </c:pt>
                <c:pt idx="9952">
                  <c:v>3.36</c:v>
                </c:pt>
                <c:pt idx="9953">
                  <c:v>3.32</c:v>
                </c:pt>
                <c:pt idx="9954">
                  <c:v>3.26</c:v>
                </c:pt>
                <c:pt idx="9957">
                  <c:v>3.25</c:v>
                </c:pt>
                <c:pt idx="9958">
                  <c:v>3.27</c:v>
                </c:pt>
                <c:pt idx="9959">
                  <c:v>3.26</c:v>
                </c:pt>
                <c:pt idx="9960">
                  <c:v>3.21</c:v>
                </c:pt>
                <c:pt idx="9961">
                  <c:v>3.25</c:v>
                </c:pt>
                <c:pt idx="9964">
                  <c:v>3.24</c:v>
                </c:pt>
                <c:pt idx="9965">
                  <c:v>3.19</c:v>
                </c:pt>
                <c:pt idx="9966">
                  <c:v>3.15</c:v>
                </c:pt>
                <c:pt idx="9967">
                  <c:v>3.15</c:v>
                </c:pt>
                <c:pt idx="9972">
                  <c:v>3.17</c:v>
                </c:pt>
                <c:pt idx="9973">
                  <c:v>3.15</c:v>
                </c:pt>
                <c:pt idx="9974">
                  <c:v>3.18</c:v>
                </c:pt>
                <c:pt idx="9975">
                  <c:v>3.18</c:v>
                </c:pt>
                <c:pt idx="9978">
                  <c:v>3.21</c:v>
                </c:pt>
                <c:pt idx="9979">
                  <c:v>3.24</c:v>
                </c:pt>
                <c:pt idx="9980">
                  <c:v>3.19</c:v>
                </c:pt>
                <c:pt idx="9982">
                  <c:v>3.14</c:v>
                </c:pt>
                <c:pt idx="9985">
                  <c:v>3.12</c:v>
                </c:pt>
                <c:pt idx="9986">
                  <c:v>3.1</c:v>
                </c:pt>
                <c:pt idx="9987">
                  <c:v>3.08</c:v>
                </c:pt>
                <c:pt idx="9988">
                  <c:v>3.07</c:v>
                </c:pt>
                <c:pt idx="9989">
                  <c:v>3.01</c:v>
                </c:pt>
                <c:pt idx="9992">
                  <c:v>3.05</c:v>
                </c:pt>
                <c:pt idx="9993">
                  <c:v>3.04</c:v>
                </c:pt>
                <c:pt idx="9994">
                  <c:v>3.01</c:v>
                </c:pt>
                <c:pt idx="9995">
                  <c:v>3.05</c:v>
                </c:pt>
                <c:pt idx="9996">
                  <c:v>3.17</c:v>
                </c:pt>
                <c:pt idx="9999">
                  <c:v>3.24</c:v>
                </c:pt>
                <c:pt idx="10000">
                  <c:v>3.28</c:v>
                </c:pt>
                <c:pt idx="10001">
                  <c:v>3.33</c:v>
                </c:pt>
                <c:pt idx="10002">
                  <c:v>3.32</c:v>
                </c:pt>
                <c:pt idx="10003">
                  <c:v>3.26</c:v>
                </c:pt>
                <c:pt idx="10006">
                  <c:v>3.11</c:v>
                </c:pt>
                <c:pt idx="10007">
                  <c:v>3.09</c:v>
                </c:pt>
                <c:pt idx="10008">
                  <c:v>3.05</c:v>
                </c:pt>
                <c:pt idx="10009">
                  <c:v>3.04</c:v>
                </c:pt>
                <c:pt idx="10010">
                  <c:v>3.06</c:v>
                </c:pt>
                <c:pt idx="10013">
                  <c:v>3.05</c:v>
                </c:pt>
                <c:pt idx="10014">
                  <c:v>3.06</c:v>
                </c:pt>
                <c:pt idx="10015">
                  <c:v>3.1</c:v>
                </c:pt>
                <c:pt idx="10016">
                  <c:v>3.06</c:v>
                </c:pt>
                <c:pt idx="10017">
                  <c:v>2.89</c:v>
                </c:pt>
                <c:pt idx="10020">
                  <c:v>2.83</c:v>
                </c:pt>
                <c:pt idx="10021">
                  <c:v>2.85</c:v>
                </c:pt>
                <c:pt idx="10022">
                  <c:v>2.9</c:v>
                </c:pt>
                <c:pt idx="10023">
                  <c:v>2.92</c:v>
                </c:pt>
                <c:pt idx="10024">
                  <c:v>2.91</c:v>
                </c:pt>
                <c:pt idx="10027">
                  <c:v>2.88</c:v>
                </c:pt>
                <c:pt idx="10028">
                  <c:v>2.92</c:v>
                </c:pt>
                <c:pt idx="10029">
                  <c:v>2.93</c:v>
                </c:pt>
                <c:pt idx="10030">
                  <c:v>2.9</c:v>
                </c:pt>
                <c:pt idx="10031">
                  <c:v>2.93</c:v>
                </c:pt>
                <c:pt idx="10034">
                  <c:v>2.89</c:v>
                </c:pt>
                <c:pt idx="10035">
                  <c:v>2.88</c:v>
                </c:pt>
                <c:pt idx="10036">
                  <c:v>2.88</c:v>
                </c:pt>
                <c:pt idx="10037">
                  <c:v>2.84</c:v>
                </c:pt>
                <c:pt idx="10038">
                  <c:v>2.85</c:v>
                </c:pt>
                <c:pt idx="10041">
                  <c:v>2.85</c:v>
                </c:pt>
                <c:pt idx="10042">
                  <c:v>2.85</c:v>
                </c:pt>
                <c:pt idx="10043">
                  <c:v>2.87</c:v>
                </c:pt>
                <c:pt idx="10044">
                  <c:v>2.9</c:v>
                </c:pt>
                <c:pt idx="10045">
                  <c:v>2.82</c:v>
                </c:pt>
                <c:pt idx="10048">
                  <c:v>2.82</c:v>
                </c:pt>
                <c:pt idx="10049">
                  <c:v>2.83</c:v>
                </c:pt>
                <c:pt idx="10050">
                  <c:v>2.88</c:v>
                </c:pt>
                <c:pt idx="10051">
                  <c:v>2.92</c:v>
                </c:pt>
                <c:pt idx="10052">
                  <c:v>2.89</c:v>
                </c:pt>
                <c:pt idx="10055">
                  <c:v>2.89</c:v>
                </c:pt>
                <c:pt idx="10056">
                  <c:v>2.85</c:v>
                </c:pt>
                <c:pt idx="10057">
                  <c:v>2.81</c:v>
                </c:pt>
                <c:pt idx="10058">
                  <c:v>2.78</c:v>
                </c:pt>
                <c:pt idx="10059">
                  <c:v>2.8</c:v>
                </c:pt>
                <c:pt idx="10062">
                  <c:v>2.77</c:v>
                </c:pt>
                <c:pt idx="10063">
                  <c:v>2.77</c:v>
                </c:pt>
                <c:pt idx="10064">
                  <c:v>2.73</c:v>
                </c:pt>
                <c:pt idx="10065">
                  <c:v>2.73</c:v>
                </c:pt>
                <c:pt idx="10066">
                  <c:v>2.71</c:v>
                </c:pt>
                <c:pt idx="10069">
                  <c:v>2.69</c:v>
                </c:pt>
                <c:pt idx="10070">
                  <c:v>2.64</c:v>
                </c:pt>
                <c:pt idx="10071">
                  <c:v>2.64</c:v>
                </c:pt>
                <c:pt idx="10072">
                  <c:v>2.67</c:v>
                </c:pt>
                <c:pt idx="10073">
                  <c:v>2.75</c:v>
                </c:pt>
                <c:pt idx="10076">
                  <c:v>2.69</c:v>
                </c:pt>
                <c:pt idx="10077">
                  <c:v>2.69</c:v>
                </c:pt>
                <c:pt idx="10078">
                  <c:v>2.79</c:v>
                </c:pt>
                <c:pt idx="10079">
                  <c:v>2.8</c:v>
                </c:pt>
                <c:pt idx="10080">
                  <c:v>2.89</c:v>
                </c:pt>
                <c:pt idx="10083">
                  <c:v>2.79</c:v>
                </c:pt>
                <c:pt idx="10084">
                  <c:v>2.75</c:v>
                </c:pt>
                <c:pt idx="10085">
                  <c:v>2.74</c:v>
                </c:pt>
                <c:pt idx="10086">
                  <c:v>2.67</c:v>
                </c:pt>
                <c:pt idx="10090">
                  <c:v>2.62</c:v>
                </c:pt>
                <c:pt idx="10091">
                  <c:v>2.61</c:v>
                </c:pt>
                <c:pt idx="10092">
                  <c:v>2.58</c:v>
                </c:pt>
                <c:pt idx="10093">
                  <c:v>2.59</c:v>
                </c:pt>
                <c:pt idx="10094">
                  <c:v>2.58</c:v>
                </c:pt>
                <c:pt idx="10097">
                  <c:v>2.5</c:v>
                </c:pt>
                <c:pt idx="10098">
                  <c:v>2.42</c:v>
                </c:pt>
                <c:pt idx="10099">
                  <c:v>2.36</c:v>
                </c:pt>
                <c:pt idx="10100">
                  <c:v>2.42</c:v>
                </c:pt>
                <c:pt idx="10101">
                  <c:v>2.4300000000000002</c:v>
                </c:pt>
                <c:pt idx="10104">
                  <c:v>2.4</c:v>
                </c:pt>
                <c:pt idx="10105">
                  <c:v>2.4300000000000002</c:v>
                </c:pt>
                <c:pt idx="10106">
                  <c:v>2.44</c:v>
                </c:pt>
                <c:pt idx="10107">
                  <c:v>2.41</c:v>
                </c:pt>
                <c:pt idx="10108">
                  <c:v>2.2999999999999998</c:v>
                </c:pt>
                <c:pt idx="10111">
                  <c:v>2.2599999999999998</c:v>
                </c:pt>
                <c:pt idx="10112">
                  <c:v>2.34</c:v>
                </c:pt>
                <c:pt idx="10113">
                  <c:v>2.41</c:v>
                </c:pt>
                <c:pt idx="10114">
                  <c:v>2.41</c:v>
                </c:pt>
                <c:pt idx="10115">
                  <c:v>2.48</c:v>
                </c:pt>
                <c:pt idx="10118">
                  <c:v>2.46</c:v>
                </c:pt>
                <c:pt idx="10119">
                  <c:v>2.4700000000000002</c:v>
                </c:pt>
                <c:pt idx="10120">
                  <c:v>2.41</c:v>
                </c:pt>
                <c:pt idx="10121">
                  <c:v>2.41</c:v>
                </c:pt>
                <c:pt idx="10122">
                  <c:v>2.4</c:v>
                </c:pt>
                <c:pt idx="10125">
                  <c:v>2.36</c:v>
                </c:pt>
                <c:pt idx="10126">
                  <c:v>2.4</c:v>
                </c:pt>
                <c:pt idx="10127">
                  <c:v>2.39</c:v>
                </c:pt>
                <c:pt idx="10128">
                  <c:v>2.37</c:v>
                </c:pt>
                <c:pt idx="10129">
                  <c:v>2.41</c:v>
                </c:pt>
                <c:pt idx="10132">
                  <c:v>2.4700000000000002</c:v>
                </c:pt>
                <c:pt idx="10133">
                  <c:v>2.39</c:v>
                </c:pt>
                <c:pt idx="10134">
                  <c:v>2.34</c:v>
                </c:pt>
                <c:pt idx="10135">
                  <c:v>2.37</c:v>
                </c:pt>
                <c:pt idx="10136">
                  <c:v>2.38</c:v>
                </c:pt>
                <c:pt idx="10139">
                  <c:v>2.35</c:v>
                </c:pt>
                <c:pt idx="10140">
                  <c:v>2.39</c:v>
                </c:pt>
                <c:pt idx="10141">
                  <c:v>2.4</c:v>
                </c:pt>
                <c:pt idx="10142">
                  <c:v>2.31</c:v>
                </c:pt>
                <c:pt idx="10143">
                  <c:v>2.31</c:v>
                </c:pt>
                <c:pt idx="10146">
                  <c:v>2.37</c:v>
                </c:pt>
                <c:pt idx="10147">
                  <c:v>2.36</c:v>
                </c:pt>
                <c:pt idx="10148">
                  <c:v>2.36</c:v>
                </c:pt>
                <c:pt idx="10149">
                  <c:v>2.6</c:v>
                </c:pt>
                <c:pt idx="10150">
                  <c:v>2.48</c:v>
                </c:pt>
                <c:pt idx="10153">
                  <c:v>2.4900000000000002</c:v>
                </c:pt>
                <c:pt idx="10154">
                  <c:v>2.46</c:v>
                </c:pt>
                <c:pt idx="10155">
                  <c:v>2.46</c:v>
                </c:pt>
                <c:pt idx="10156">
                  <c:v>2.46</c:v>
                </c:pt>
                <c:pt idx="10157">
                  <c:v>2.46</c:v>
                </c:pt>
                <c:pt idx="10160">
                  <c:v>2.52</c:v>
                </c:pt>
                <c:pt idx="10161">
                  <c:v>2.52</c:v>
                </c:pt>
                <c:pt idx="10162">
                  <c:v>2.4900000000000002</c:v>
                </c:pt>
                <c:pt idx="10163">
                  <c:v>2.4900000000000002</c:v>
                </c:pt>
                <c:pt idx="10164">
                  <c:v>2.39</c:v>
                </c:pt>
                <c:pt idx="10167">
                  <c:v>2.36</c:v>
                </c:pt>
                <c:pt idx="10168">
                  <c:v>2.36</c:v>
                </c:pt>
                <c:pt idx="10169">
                  <c:v>2.41</c:v>
                </c:pt>
                <c:pt idx="10170">
                  <c:v>2.38</c:v>
                </c:pt>
                <c:pt idx="10171">
                  <c:v>2.37</c:v>
                </c:pt>
                <c:pt idx="10174">
                  <c:v>2.35</c:v>
                </c:pt>
                <c:pt idx="10175">
                  <c:v>2.33</c:v>
                </c:pt>
                <c:pt idx="10176">
                  <c:v>2.34</c:v>
                </c:pt>
                <c:pt idx="10177">
                  <c:v>2.37</c:v>
                </c:pt>
                <c:pt idx="10178">
                  <c:v>2.35</c:v>
                </c:pt>
                <c:pt idx="10181">
                  <c:v>2.33</c:v>
                </c:pt>
                <c:pt idx="10182">
                  <c:v>2.31</c:v>
                </c:pt>
                <c:pt idx="10183">
                  <c:v>2.33</c:v>
                </c:pt>
                <c:pt idx="10184">
                  <c:v>2.31</c:v>
                </c:pt>
                <c:pt idx="10185">
                  <c:v>2.25</c:v>
                </c:pt>
                <c:pt idx="10188">
                  <c:v>2.17</c:v>
                </c:pt>
                <c:pt idx="10189">
                  <c:v>2.16</c:v>
                </c:pt>
                <c:pt idx="10190">
                  <c:v>2.16</c:v>
                </c:pt>
                <c:pt idx="10191">
                  <c:v>2.13</c:v>
                </c:pt>
                <c:pt idx="10192">
                  <c:v>2.0499999999999998</c:v>
                </c:pt>
                <c:pt idx="10195">
                  <c:v>2.0499999999999998</c:v>
                </c:pt>
                <c:pt idx="10196">
                  <c:v>2.02</c:v>
                </c:pt>
                <c:pt idx="10197">
                  <c:v>1.98</c:v>
                </c:pt>
                <c:pt idx="10198">
                  <c:v>2</c:v>
                </c:pt>
                <c:pt idx="10199">
                  <c:v>1.96</c:v>
                </c:pt>
                <c:pt idx="10202">
                  <c:v>1.95</c:v>
                </c:pt>
                <c:pt idx="10203">
                  <c:v>2.0099999999999998</c:v>
                </c:pt>
                <c:pt idx="10204">
                  <c:v>2.0699999999999998</c:v>
                </c:pt>
                <c:pt idx="10205">
                  <c:v>2.0299999999999998</c:v>
                </c:pt>
                <c:pt idx="10206">
                  <c:v>2.0299999999999998</c:v>
                </c:pt>
                <c:pt idx="10209">
                  <c:v>1.99</c:v>
                </c:pt>
                <c:pt idx="10210">
                  <c:v>2.0299999999999998</c:v>
                </c:pt>
                <c:pt idx="10211">
                  <c:v>2</c:v>
                </c:pt>
                <c:pt idx="10212">
                  <c:v>1.94</c:v>
                </c:pt>
                <c:pt idx="10213">
                  <c:v>1.97</c:v>
                </c:pt>
                <c:pt idx="10216">
                  <c:v>1.94</c:v>
                </c:pt>
                <c:pt idx="10217">
                  <c:v>1.93</c:v>
                </c:pt>
                <c:pt idx="10223">
                  <c:v>2</c:v>
                </c:pt>
                <c:pt idx="10224">
                  <c:v>1.92</c:v>
                </c:pt>
                <c:pt idx="10227">
                  <c:v>1.8</c:v>
                </c:pt>
                <c:pt idx="10230">
                  <c:v>1.78</c:v>
                </c:pt>
                <c:pt idx="10231">
                  <c:v>1.81</c:v>
                </c:pt>
                <c:pt idx="10232">
                  <c:v>1.89</c:v>
                </c:pt>
                <c:pt idx="10233">
                  <c:v>1.89</c:v>
                </c:pt>
                <c:pt idx="10234">
                  <c:v>1.85</c:v>
                </c:pt>
                <c:pt idx="10237">
                  <c:v>1.85</c:v>
                </c:pt>
                <c:pt idx="10238">
                  <c:v>1.78</c:v>
                </c:pt>
                <c:pt idx="10239">
                  <c:v>1.74</c:v>
                </c:pt>
                <c:pt idx="10240">
                  <c:v>1.73</c:v>
                </c:pt>
                <c:pt idx="10241">
                  <c:v>1.67</c:v>
                </c:pt>
                <c:pt idx="10244">
                  <c:v>1.66</c:v>
                </c:pt>
                <c:pt idx="10245">
                  <c:v>1.66</c:v>
                </c:pt>
                <c:pt idx="10246">
                  <c:v>1.7</c:v>
                </c:pt>
                <c:pt idx="10247">
                  <c:v>1.62</c:v>
                </c:pt>
                <c:pt idx="10248">
                  <c:v>1.48</c:v>
                </c:pt>
                <c:pt idx="10251">
                  <c:v>1.53</c:v>
                </c:pt>
                <c:pt idx="10252">
                  <c:v>1.52</c:v>
                </c:pt>
                <c:pt idx="10253">
                  <c:v>1.6</c:v>
                </c:pt>
                <c:pt idx="10254">
                  <c:v>1.63</c:v>
                </c:pt>
                <c:pt idx="10255">
                  <c:v>1.59</c:v>
                </c:pt>
                <c:pt idx="10258">
                  <c:v>1.59</c:v>
                </c:pt>
                <c:pt idx="10259">
                  <c:v>1.56</c:v>
                </c:pt>
                <c:pt idx="10260">
                  <c:v>1.56</c:v>
                </c:pt>
                <c:pt idx="10261">
                  <c:v>1.55</c:v>
                </c:pt>
                <c:pt idx="10262">
                  <c:v>1.57</c:v>
                </c:pt>
                <c:pt idx="10265">
                  <c:v>1.63</c:v>
                </c:pt>
                <c:pt idx="10266">
                  <c:v>1.65</c:v>
                </c:pt>
                <c:pt idx="10267">
                  <c:v>1.66</c:v>
                </c:pt>
                <c:pt idx="10268">
                  <c:v>1.65</c:v>
                </c:pt>
                <c:pt idx="10269">
                  <c:v>1.59</c:v>
                </c:pt>
                <c:pt idx="10272">
                  <c:v>1.64</c:v>
                </c:pt>
                <c:pt idx="10273">
                  <c:v>1.64</c:v>
                </c:pt>
                <c:pt idx="10274">
                  <c:v>1.62</c:v>
                </c:pt>
                <c:pt idx="10275">
                  <c:v>1.59</c:v>
                </c:pt>
                <c:pt idx="10276">
                  <c:v>1.57</c:v>
                </c:pt>
                <c:pt idx="10279">
                  <c:v>1.5</c:v>
                </c:pt>
                <c:pt idx="10280">
                  <c:v>1.46</c:v>
                </c:pt>
                <c:pt idx="10281">
                  <c:v>1.45</c:v>
                </c:pt>
                <c:pt idx="10282">
                  <c:v>1.35</c:v>
                </c:pt>
                <c:pt idx="10283">
                  <c:v>1.33</c:v>
                </c:pt>
                <c:pt idx="10286">
                  <c:v>1.33</c:v>
                </c:pt>
                <c:pt idx="10287">
                  <c:v>1.38</c:v>
                </c:pt>
                <c:pt idx="10288">
                  <c:v>1.39</c:v>
                </c:pt>
                <c:pt idx="10289">
                  <c:v>1.37</c:v>
                </c:pt>
                <c:pt idx="10290">
                  <c:v>1.3</c:v>
                </c:pt>
                <c:pt idx="10293">
                  <c:v>1.31</c:v>
                </c:pt>
                <c:pt idx="10294">
                  <c:v>1.26</c:v>
                </c:pt>
                <c:pt idx="10295">
                  <c:v>1.19</c:v>
                </c:pt>
                <c:pt idx="10296">
                  <c:v>1.1000000000000001</c:v>
                </c:pt>
                <c:pt idx="10297">
                  <c:v>1.17</c:v>
                </c:pt>
                <c:pt idx="10300">
                  <c:v>1.18</c:v>
                </c:pt>
                <c:pt idx="10301">
                  <c:v>1.24</c:v>
                </c:pt>
                <c:pt idx="10302">
                  <c:v>1.36</c:v>
                </c:pt>
                <c:pt idx="10303">
                  <c:v>1.3</c:v>
                </c:pt>
                <c:pt idx="10304">
                  <c:v>1.24</c:v>
                </c:pt>
                <c:pt idx="10307">
                  <c:v>1.29</c:v>
                </c:pt>
                <c:pt idx="10308">
                  <c:v>1.32</c:v>
                </c:pt>
                <c:pt idx="10309">
                  <c:v>1.36</c:v>
                </c:pt>
                <c:pt idx="10310">
                  <c:v>1.37</c:v>
                </c:pt>
                <c:pt idx="10311">
                  <c:v>1.37</c:v>
                </c:pt>
                <c:pt idx="10314">
                  <c:v>1.37</c:v>
                </c:pt>
                <c:pt idx="10315">
                  <c:v>1.3</c:v>
                </c:pt>
                <c:pt idx="10316">
                  <c:v>1.25</c:v>
                </c:pt>
                <c:pt idx="10317">
                  <c:v>1.29</c:v>
                </c:pt>
                <c:pt idx="10322">
                  <c:v>1.29</c:v>
                </c:pt>
                <c:pt idx="10323">
                  <c:v>1.23</c:v>
                </c:pt>
                <c:pt idx="10324">
                  <c:v>1.27</c:v>
                </c:pt>
                <c:pt idx="10325">
                  <c:v>1.26</c:v>
                </c:pt>
                <c:pt idx="10328">
                  <c:v>1.28</c:v>
                </c:pt>
                <c:pt idx="10329">
                  <c:v>1.29</c:v>
                </c:pt>
                <c:pt idx="10330">
                  <c:v>1.3</c:v>
                </c:pt>
                <c:pt idx="10331">
                  <c:v>1.35</c:v>
                </c:pt>
                <c:pt idx="10332">
                  <c:v>1.46</c:v>
                </c:pt>
                <c:pt idx="10335">
                  <c:v>1.46</c:v>
                </c:pt>
                <c:pt idx="10336">
                  <c:v>1.48</c:v>
                </c:pt>
                <c:pt idx="10337">
                  <c:v>1.42</c:v>
                </c:pt>
                <c:pt idx="10338">
                  <c:v>1.4</c:v>
                </c:pt>
                <c:pt idx="10339">
                  <c:v>1.41</c:v>
                </c:pt>
                <c:pt idx="10342">
                  <c:v>1.44</c:v>
                </c:pt>
                <c:pt idx="10343">
                  <c:v>1.37</c:v>
                </c:pt>
                <c:pt idx="10344">
                  <c:v>1.44</c:v>
                </c:pt>
                <c:pt idx="10345">
                  <c:v>1.5</c:v>
                </c:pt>
                <c:pt idx="10349">
                  <c:v>1.5</c:v>
                </c:pt>
                <c:pt idx="10350">
                  <c:v>1.69</c:v>
                </c:pt>
                <c:pt idx="10351">
                  <c:v>1.85</c:v>
                </c:pt>
                <c:pt idx="10352">
                  <c:v>1.87</c:v>
                </c:pt>
                <c:pt idx="10353">
                  <c:v>1.73</c:v>
                </c:pt>
                <c:pt idx="10356">
                  <c:v>1.73</c:v>
                </c:pt>
                <c:pt idx="10357">
                  <c:v>1.85</c:v>
                </c:pt>
                <c:pt idx="10358">
                  <c:v>1.81</c:v>
                </c:pt>
                <c:pt idx="10359">
                  <c:v>1.9</c:v>
                </c:pt>
                <c:pt idx="10360">
                  <c:v>1.79</c:v>
                </c:pt>
                <c:pt idx="10363">
                  <c:v>1.88</c:v>
                </c:pt>
                <c:pt idx="10364">
                  <c:v>1.81</c:v>
                </c:pt>
                <c:pt idx="10365">
                  <c:v>1.8</c:v>
                </c:pt>
                <c:pt idx="10366">
                  <c:v>1.86</c:v>
                </c:pt>
                <c:pt idx="10367">
                  <c:v>1.82</c:v>
                </c:pt>
                <c:pt idx="10370">
                  <c:v>1.82</c:v>
                </c:pt>
                <c:pt idx="10371">
                  <c:v>1.91</c:v>
                </c:pt>
                <c:pt idx="10372">
                  <c:v>1.93</c:v>
                </c:pt>
                <c:pt idx="10373">
                  <c:v>1.86</c:v>
                </c:pt>
                <c:pt idx="10374">
                  <c:v>1.84</c:v>
                </c:pt>
                <c:pt idx="10377">
                  <c:v>1.89</c:v>
                </c:pt>
                <c:pt idx="10378">
                  <c:v>2.06</c:v>
                </c:pt>
                <c:pt idx="10379">
                  <c:v>2.0699999999999998</c:v>
                </c:pt>
                <c:pt idx="10380">
                  <c:v>2.19</c:v>
                </c:pt>
                <c:pt idx="10381">
                  <c:v>2.19</c:v>
                </c:pt>
                <c:pt idx="10384">
                  <c:v>2.25</c:v>
                </c:pt>
                <c:pt idx="10385">
                  <c:v>2.25</c:v>
                </c:pt>
                <c:pt idx="10386">
                  <c:v>2.34</c:v>
                </c:pt>
                <c:pt idx="10387">
                  <c:v>2.11</c:v>
                </c:pt>
                <c:pt idx="10388">
                  <c:v>2.21</c:v>
                </c:pt>
                <c:pt idx="10391">
                  <c:v>2.33</c:v>
                </c:pt>
                <c:pt idx="10392">
                  <c:v>2.2999999999999998</c:v>
                </c:pt>
                <c:pt idx="10393">
                  <c:v>2.2799999999999998</c:v>
                </c:pt>
                <c:pt idx="10394">
                  <c:v>2.27</c:v>
                </c:pt>
                <c:pt idx="10395">
                  <c:v>2.29</c:v>
                </c:pt>
                <c:pt idx="10398">
                  <c:v>2.16</c:v>
                </c:pt>
                <c:pt idx="10399">
                  <c:v>2.11</c:v>
                </c:pt>
                <c:pt idx="10400">
                  <c:v>2.13</c:v>
                </c:pt>
                <c:pt idx="10401">
                  <c:v>2.16</c:v>
                </c:pt>
                <c:pt idx="10402">
                  <c:v>2.12</c:v>
                </c:pt>
                <c:pt idx="10405">
                  <c:v>2.3199999999999998</c:v>
                </c:pt>
                <c:pt idx="10406">
                  <c:v>2.39</c:v>
                </c:pt>
                <c:pt idx="10407">
                  <c:v>2.2799999999999998</c:v>
                </c:pt>
                <c:pt idx="10408">
                  <c:v>2.31</c:v>
                </c:pt>
                <c:pt idx="10409">
                  <c:v>2.29</c:v>
                </c:pt>
                <c:pt idx="10412">
                  <c:v>2.2999999999999998</c:v>
                </c:pt>
                <c:pt idx="10413">
                  <c:v>2.29</c:v>
                </c:pt>
                <c:pt idx="10414">
                  <c:v>2.2000000000000002</c:v>
                </c:pt>
                <c:pt idx="10415">
                  <c:v>2.1800000000000002</c:v>
                </c:pt>
                <c:pt idx="10416">
                  <c:v>2.08</c:v>
                </c:pt>
                <c:pt idx="10419">
                  <c:v>2.13</c:v>
                </c:pt>
                <c:pt idx="10420">
                  <c:v>2.09</c:v>
                </c:pt>
                <c:pt idx="10421">
                  <c:v>2</c:v>
                </c:pt>
                <c:pt idx="10422">
                  <c:v>2</c:v>
                </c:pt>
                <c:pt idx="10423">
                  <c:v>1.96</c:v>
                </c:pt>
                <c:pt idx="10426">
                  <c:v>1.89</c:v>
                </c:pt>
                <c:pt idx="10427">
                  <c:v>1.92</c:v>
                </c:pt>
                <c:pt idx="10428">
                  <c:v>1.96</c:v>
                </c:pt>
                <c:pt idx="10429">
                  <c:v>1.91</c:v>
                </c:pt>
                <c:pt idx="10430">
                  <c:v>1.86</c:v>
                </c:pt>
                <c:pt idx="10433">
                  <c:v>1.88</c:v>
                </c:pt>
                <c:pt idx="10434">
                  <c:v>1.87</c:v>
                </c:pt>
                <c:pt idx="10435">
                  <c:v>1.89</c:v>
                </c:pt>
                <c:pt idx="10436">
                  <c:v>1.87</c:v>
                </c:pt>
                <c:pt idx="10437">
                  <c:v>1.81</c:v>
                </c:pt>
                <c:pt idx="10440">
                  <c:v>1.77</c:v>
                </c:pt>
                <c:pt idx="10441">
                  <c:v>1.75</c:v>
                </c:pt>
                <c:pt idx="10442">
                  <c:v>1.87</c:v>
                </c:pt>
                <c:pt idx="10443">
                  <c:v>1.87</c:v>
                </c:pt>
                <c:pt idx="10444">
                  <c:v>1.87</c:v>
                </c:pt>
                <c:pt idx="10447">
                  <c:v>1.83</c:v>
                </c:pt>
                <c:pt idx="10448">
                  <c:v>1.78</c:v>
                </c:pt>
                <c:pt idx="10449">
                  <c:v>1.78</c:v>
                </c:pt>
                <c:pt idx="10450">
                  <c:v>1.81</c:v>
                </c:pt>
                <c:pt idx="10451">
                  <c:v>1.77</c:v>
                </c:pt>
                <c:pt idx="10454">
                  <c:v>1.76</c:v>
                </c:pt>
                <c:pt idx="10455">
                  <c:v>1.78</c:v>
                </c:pt>
                <c:pt idx="10456">
                  <c:v>1.8</c:v>
                </c:pt>
                <c:pt idx="10457">
                  <c:v>1.79</c:v>
                </c:pt>
                <c:pt idx="10458">
                  <c:v>1.86</c:v>
                </c:pt>
                <c:pt idx="10461">
                  <c:v>1.9</c:v>
                </c:pt>
                <c:pt idx="10462">
                  <c:v>1.92</c:v>
                </c:pt>
                <c:pt idx="10463">
                  <c:v>1.97</c:v>
                </c:pt>
                <c:pt idx="10464">
                  <c:v>1.93</c:v>
                </c:pt>
                <c:pt idx="10465">
                  <c:v>1.9</c:v>
                </c:pt>
                <c:pt idx="10468">
                  <c:v>1.91</c:v>
                </c:pt>
                <c:pt idx="10469">
                  <c:v>2.0299999999999998</c:v>
                </c:pt>
                <c:pt idx="10470">
                  <c:v>2.06</c:v>
                </c:pt>
                <c:pt idx="10471">
                  <c:v>2.02</c:v>
                </c:pt>
                <c:pt idx="10472">
                  <c:v>1.96</c:v>
                </c:pt>
                <c:pt idx="10475">
                  <c:v>1.97</c:v>
                </c:pt>
                <c:pt idx="10476">
                  <c:v>1.92</c:v>
                </c:pt>
                <c:pt idx="10477">
                  <c:v>1.91</c:v>
                </c:pt>
                <c:pt idx="10478">
                  <c:v>1.91</c:v>
                </c:pt>
                <c:pt idx="10479">
                  <c:v>1.91</c:v>
                </c:pt>
                <c:pt idx="10482">
                  <c:v>1.91</c:v>
                </c:pt>
                <c:pt idx="10483">
                  <c:v>1.93</c:v>
                </c:pt>
                <c:pt idx="10484">
                  <c:v>2</c:v>
                </c:pt>
                <c:pt idx="10485">
                  <c:v>2.0099999999999998</c:v>
                </c:pt>
                <c:pt idx="10486">
                  <c:v>1.89</c:v>
                </c:pt>
                <c:pt idx="10489">
                  <c:v>1.88</c:v>
                </c:pt>
                <c:pt idx="10490">
                  <c:v>1.87</c:v>
                </c:pt>
                <c:pt idx="10491">
                  <c:v>1.83</c:v>
                </c:pt>
                <c:pt idx="10492">
                  <c:v>1.83</c:v>
                </c:pt>
                <c:pt idx="10493">
                  <c:v>1.87</c:v>
                </c:pt>
                <c:pt idx="10496">
                  <c:v>1.86</c:v>
                </c:pt>
                <c:pt idx="10497">
                  <c:v>1.85</c:v>
                </c:pt>
                <c:pt idx="10498">
                  <c:v>1.81</c:v>
                </c:pt>
                <c:pt idx="10499">
                  <c:v>1.8</c:v>
                </c:pt>
                <c:pt idx="10500">
                  <c:v>1.79</c:v>
                </c:pt>
                <c:pt idx="10503">
                  <c:v>1.73</c:v>
                </c:pt>
                <c:pt idx="10504">
                  <c:v>1.79</c:v>
                </c:pt>
                <c:pt idx="10505">
                  <c:v>1.8</c:v>
                </c:pt>
                <c:pt idx="10506">
                  <c:v>1.78</c:v>
                </c:pt>
                <c:pt idx="10507">
                  <c:v>1.78</c:v>
                </c:pt>
                <c:pt idx="10510">
                  <c:v>1.77</c:v>
                </c:pt>
                <c:pt idx="10511">
                  <c:v>1.76</c:v>
                </c:pt>
                <c:pt idx="10512">
                  <c:v>1.74</c:v>
                </c:pt>
                <c:pt idx="10513">
                  <c:v>1.73</c:v>
                </c:pt>
                <c:pt idx="10514">
                  <c:v>1.71</c:v>
                </c:pt>
                <c:pt idx="10517">
                  <c:v>1.71</c:v>
                </c:pt>
                <c:pt idx="10518">
                  <c:v>1.72</c:v>
                </c:pt>
                <c:pt idx="10519">
                  <c:v>1.73</c:v>
                </c:pt>
                <c:pt idx="10520">
                  <c:v>1.62</c:v>
                </c:pt>
                <c:pt idx="10521">
                  <c:v>1.59</c:v>
                </c:pt>
                <c:pt idx="10524">
                  <c:v>1.58</c:v>
                </c:pt>
                <c:pt idx="10525">
                  <c:v>1.54</c:v>
                </c:pt>
                <c:pt idx="10526">
                  <c:v>1.51</c:v>
                </c:pt>
                <c:pt idx="10527">
                  <c:v>1.53</c:v>
                </c:pt>
                <c:pt idx="10528">
                  <c:v>1.59</c:v>
                </c:pt>
                <c:pt idx="10531">
                  <c:v>1.61</c:v>
                </c:pt>
                <c:pt idx="10532">
                  <c:v>1.64</c:v>
                </c:pt>
                <c:pt idx="10533">
                  <c:v>1.62</c:v>
                </c:pt>
                <c:pt idx="10534">
                  <c:v>1.67</c:v>
                </c:pt>
                <c:pt idx="10535">
                  <c:v>1.7</c:v>
                </c:pt>
                <c:pt idx="10538">
                  <c:v>1.79</c:v>
                </c:pt>
                <c:pt idx="10539">
                  <c:v>1.7</c:v>
                </c:pt>
                <c:pt idx="10540">
                  <c:v>1.64</c:v>
                </c:pt>
                <c:pt idx="10541">
                  <c:v>1.62</c:v>
                </c:pt>
                <c:pt idx="10542">
                  <c:v>1.57</c:v>
                </c:pt>
                <c:pt idx="10545">
                  <c:v>1.59</c:v>
                </c:pt>
                <c:pt idx="10546">
                  <c:v>1.57</c:v>
                </c:pt>
                <c:pt idx="10547">
                  <c:v>1.54</c:v>
                </c:pt>
                <c:pt idx="10548">
                  <c:v>1.51</c:v>
                </c:pt>
                <c:pt idx="10549">
                  <c:v>1.48</c:v>
                </c:pt>
                <c:pt idx="10552">
                  <c:v>1.53</c:v>
                </c:pt>
                <c:pt idx="10553">
                  <c:v>1.49</c:v>
                </c:pt>
                <c:pt idx="10554">
                  <c:v>1.46</c:v>
                </c:pt>
                <c:pt idx="10555">
                  <c:v>1.44</c:v>
                </c:pt>
                <c:pt idx="10556">
                  <c:v>1.4</c:v>
                </c:pt>
                <c:pt idx="10559">
                  <c:v>1.42</c:v>
                </c:pt>
                <c:pt idx="10560">
                  <c:v>1.42</c:v>
                </c:pt>
                <c:pt idx="10561">
                  <c:v>1.38</c:v>
                </c:pt>
                <c:pt idx="10562">
                  <c:v>1.53</c:v>
                </c:pt>
                <c:pt idx="10563">
                  <c:v>1.63</c:v>
                </c:pt>
                <c:pt idx="10566">
                  <c:v>1.62</c:v>
                </c:pt>
                <c:pt idx="10567">
                  <c:v>1.55</c:v>
                </c:pt>
                <c:pt idx="10568">
                  <c:v>1.53</c:v>
                </c:pt>
                <c:pt idx="10569">
                  <c:v>1.54</c:v>
                </c:pt>
                <c:pt idx="10570">
                  <c:v>1.53</c:v>
                </c:pt>
                <c:pt idx="10573">
                  <c:v>1.59</c:v>
                </c:pt>
                <c:pt idx="10574">
                  <c:v>1.69</c:v>
                </c:pt>
                <c:pt idx="10575">
                  <c:v>1.69</c:v>
                </c:pt>
                <c:pt idx="10576">
                  <c:v>1.63</c:v>
                </c:pt>
                <c:pt idx="10577">
                  <c:v>1.56</c:v>
                </c:pt>
                <c:pt idx="10580">
                  <c:v>1.56</c:v>
                </c:pt>
                <c:pt idx="10581">
                  <c:v>1.56</c:v>
                </c:pt>
                <c:pt idx="10582">
                  <c:v>1.66</c:v>
                </c:pt>
                <c:pt idx="10587">
                  <c:v>1.64</c:v>
                </c:pt>
                <c:pt idx="10588">
                  <c:v>1.63</c:v>
                </c:pt>
                <c:pt idx="10589">
                  <c:v>1.62</c:v>
                </c:pt>
                <c:pt idx="10594">
                  <c:v>1.54</c:v>
                </c:pt>
                <c:pt idx="10595">
                  <c:v>1.5</c:v>
                </c:pt>
                <c:pt idx="10596">
                  <c:v>1.47</c:v>
                </c:pt>
                <c:pt idx="10597">
                  <c:v>1.48</c:v>
                </c:pt>
                <c:pt idx="10598">
                  <c:v>1.52</c:v>
                </c:pt>
                <c:pt idx="10601">
                  <c:v>1.55</c:v>
                </c:pt>
                <c:pt idx="10602">
                  <c:v>1.61</c:v>
                </c:pt>
                <c:pt idx="10603">
                  <c:v>1.58</c:v>
                </c:pt>
                <c:pt idx="10604">
                  <c:v>1.54</c:v>
                </c:pt>
                <c:pt idx="10605">
                  <c:v>1.51</c:v>
                </c:pt>
                <c:pt idx="10608">
                  <c:v>1.56</c:v>
                </c:pt>
                <c:pt idx="10609">
                  <c:v>1.57</c:v>
                </c:pt>
                <c:pt idx="10610">
                  <c:v>1.65</c:v>
                </c:pt>
                <c:pt idx="10611">
                  <c:v>1.57</c:v>
                </c:pt>
                <c:pt idx="10612">
                  <c:v>1.55</c:v>
                </c:pt>
                <c:pt idx="10615">
                  <c:v>1.55</c:v>
                </c:pt>
                <c:pt idx="10616">
                  <c:v>1.54</c:v>
                </c:pt>
                <c:pt idx="10617">
                  <c:v>1.48</c:v>
                </c:pt>
                <c:pt idx="10618">
                  <c:v>1.48</c:v>
                </c:pt>
                <c:pt idx="10619">
                  <c:v>1.44</c:v>
                </c:pt>
                <c:pt idx="10622">
                  <c:v>1.45</c:v>
                </c:pt>
                <c:pt idx="10623">
                  <c:v>1.45</c:v>
                </c:pt>
                <c:pt idx="10624">
                  <c:v>1.47</c:v>
                </c:pt>
                <c:pt idx="10625">
                  <c:v>1.49</c:v>
                </c:pt>
                <c:pt idx="10626">
                  <c:v>1.56</c:v>
                </c:pt>
                <c:pt idx="10629">
                  <c:v>1.65</c:v>
                </c:pt>
                <c:pt idx="10630">
                  <c:v>1.71</c:v>
                </c:pt>
                <c:pt idx="10631">
                  <c:v>1.6</c:v>
                </c:pt>
                <c:pt idx="10632">
                  <c:v>1.69</c:v>
                </c:pt>
                <c:pt idx="10633">
                  <c:v>1.68</c:v>
                </c:pt>
                <c:pt idx="10636">
                  <c:v>1.59</c:v>
                </c:pt>
                <c:pt idx="10637">
                  <c:v>1.61</c:v>
                </c:pt>
                <c:pt idx="10638">
                  <c:v>1.62</c:v>
                </c:pt>
                <c:pt idx="10639">
                  <c:v>1.56</c:v>
                </c:pt>
                <c:pt idx="10640">
                  <c:v>1.54</c:v>
                </c:pt>
                <c:pt idx="10643">
                  <c:v>1.53</c:v>
                </c:pt>
                <c:pt idx="10644">
                  <c:v>1.54</c:v>
                </c:pt>
                <c:pt idx="10645">
                  <c:v>1.54</c:v>
                </c:pt>
                <c:pt idx="10646">
                  <c:v>1.52</c:v>
                </c:pt>
                <c:pt idx="10647">
                  <c:v>1.48</c:v>
                </c:pt>
                <c:pt idx="10650">
                  <c:v>1.47</c:v>
                </c:pt>
                <c:pt idx="10651">
                  <c:v>1.43</c:v>
                </c:pt>
                <c:pt idx="10652">
                  <c:v>1.45</c:v>
                </c:pt>
                <c:pt idx="10653">
                  <c:v>1.47</c:v>
                </c:pt>
                <c:pt idx="10654">
                  <c:v>1.48</c:v>
                </c:pt>
                <c:pt idx="10657">
                  <c:v>1.47</c:v>
                </c:pt>
                <c:pt idx="10658">
                  <c:v>1.47</c:v>
                </c:pt>
                <c:pt idx="10659">
                  <c:v>1.47</c:v>
                </c:pt>
                <c:pt idx="10660">
                  <c:v>1.4</c:v>
                </c:pt>
                <c:pt idx="10661">
                  <c:v>1.38</c:v>
                </c:pt>
                <c:pt idx="10664">
                  <c:v>1.34</c:v>
                </c:pt>
                <c:pt idx="10665">
                  <c:v>1.37</c:v>
                </c:pt>
                <c:pt idx="10666">
                  <c:v>1.37</c:v>
                </c:pt>
                <c:pt idx="10667">
                  <c:v>1.33</c:v>
                </c:pt>
                <c:pt idx="10668">
                  <c:v>1.3</c:v>
                </c:pt>
                <c:pt idx="10671">
                  <c:v>1.31</c:v>
                </c:pt>
                <c:pt idx="10672">
                  <c:v>1.3</c:v>
                </c:pt>
                <c:pt idx="10673">
                  <c:v>1.35</c:v>
                </c:pt>
                <c:pt idx="10674">
                  <c:v>1.34</c:v>
                </c:pt>
                <c:pt idx="10679">
                  <c:v>1.31</c:v>
                </c:pt>
                <c:pt idx="10680">
                  <c:v>1.28</c:v>
                </c:pt>
                <c:pt idx="10681">
                  <c:v>1.28</c:v>
                </c:pt>
                <c:pt idx="10682">
                  <c:v>1.29</c:v>
                </c:pt>
                <c:pt idx="10685">
                  <c:v>1.3</c:v>
                </c:pt>
                <c:pt idx="10686">
                  <c:v>1.31</c:v>
                </c:pt>
                <c:pt idx="10687">
                  <c:v>1.35</c:v>
                </c:pt>
                <c:pt idx="10688">
                  <c:v>1.38</c:v>
                </c:pt>
                <c:pt idx="10689">
                  <c:v>1.41</c:v>
                </c:pt>
                <c:pt idx="10692">
                  <c:v>1.38</c:v>
                </c:pt>
                <c:pt idx="10693">
                  <c:v>1.44</c:v>
                </c:pt>
                <c:pt idx="10694">
                  <c:v>1.38</c:v>
                </c:pt>
                <c:pt idx="10695">
                  <c:v>1.42</c:v>
                </c:pt>
                <c:pt idx="10696">
                  <c:v>1.42</c:v>
                </c:pt>
                <c:pt idx="10699">
                  <c:v>1.42</c:v>
                </c:pt>
                <c:pt idx="10700">
                  <c:v>1.46</c:v>
                </c:pt>
                <c:pt idx="10701">
                  <c:v>1.46</c:v>
                </c:pt>
                <c:pt idx="10702">
                  <c:v>1.52</c:v>
                </c:pt>
                <c:pt idx="10703">
                  <c:v>1.53</c:v>
                </c:pt>
                <c:pt idx="10706">
                  <c:v>1.53</c:v>
                </c:pt>
                <c:pt idx="10707">
                  <c:v>1.62</c:v>
                </c:pt>
                <c:pt idx="10708">
                  <c:v>1.56</c:v>
                </c:pt>
                <c:pt idx="10709">
                  <c:v>1.55</c:v>
                </c:pt>
                <c:pt idx="10710">
                  <c:v>1.55</c:v>
                </c:pt>
                <c:pt idx="10713">
                  <c:v>1.55</c:v>
                </c:pt>
                <c:pt idx="10714">
                  <c:v>1.54</c:v>
                </c:pt>
                <c:pt idx="10715">
                  <c:v>1.56</c:v>
                </c:pt>
                <c:pt idx="10716">
                  <c:v>1.57</c:v>
                </c:pt>
                <c:pt idx="10717">
                  <c:v>1.56</c:v>
                </c:pt>
                <c:pt idx="10720">
                  <c:v>1.53</c:v>
                </c:pt>
                <c:pt idx="10721">
                  <c:v>1.53</c:v>
                </c:pt>
                <c:pt idx="10722">
                  <c:v>1.56</c:v>
                </c:pt>
                <c:pt idx="10723">
                  <c:v>1.57</c:v>
                </c:pt>
                <c:pt idx="10724">
                  <c:v>1.56</c:v>
                </c:pt>
                <c:pt idx="10727">
                  <c:v>1.56</c:v>
                </c:pt>
                <c:pt idx="10728">
                  <c:v>1.54</c:v>
                </c:pt>
                <c:pt idx="10729">
                  <c:v>1.53</c:v>
                </c:pt>
                <c:pt idx="10730">
                  <c:v>1.58</c:v>
                </c:pt>
                <c:pt idx="10731">
                  <c:v>1.55</c:v>
                </c:pt>
                <c:pt idx="10734">
                  <c:v>1.55</c:v>
                </c:pt>
                <c:pt idx="10735">
                  <c:v>1.5</c:v>
                </c:pt>
                <c:pt idx="10736">
                  <c:v>1.45</c:v>
                </c:pt>
                <c:pt idx="10737">
                  <c:v>1.45</c:v>
                </c:pt>
                <c:pt idx="10738">
                  <c:v>1.43</c:v>
                </c:pt>
                <c:pt idx="10741">
                  <c:v>1.46</c:v>
                </c:pt>
                <c:pt idx="10742">
                  <c:v>1.46</c:v>
                </c:pt>
                <c:pt idx="10743">
                  <c:v>1.46</c:v>
                </c:pt>
                <c:pt idx="10744">
                  <c:v>1.49</c:v>
                </c:pt>
                <c:pt idx="10745">
                  <c:v>1.49</c:v>
                </c:pt>
                <c:pt idx="10748">
                  <c:v>1.47</c:v>
                </c:pt>
                <c:pt idx="10749">
                  <c:v>1.43</c:v>
                </c:pt>
                <c:pt idx="10750">
                  <c:v>1.4</c:v>
                </c:pt>
                <c:pt idx="10751">
                  <c:v>1.37</c:v>
                </c:pt>
                <c:pt idx="10752">
                  <c:v>1.39</c:v>
                </c:pt>
                <c:pt idx="10755">
                  <c:v>1.46</c:v>
                </c:pt>
                <c:pt idx="10756">
                  <c:v>1.49</c:v>
                </c:pt>
                <c:pt idx="10757">
                  <c:v>1.47</c:v>
                </c:pt>
                <c:pt idx="10758">
                  <c:v>1.55</c:v>
                </c:pt>
                <c:pt idx="10759">
                  <c:v>1.5</c:v>
                </c:pt>
                <c:pt idx="10762">
                  <c:v>1.46</c:v>
                </c:pt>
                <c:pt idx="10763">
                  <c:v>1.45</c:v>
                </c:pt>
                <c:pt idx="10764">
                  <c:v>1.43</c:v>
                </c:pt>
                <c:pt idx="10765">
                  <c:v>1.41</c:v>
                </c:pt>
                <c:pt idx="10766">
                  <c:v>1.54</c:v>
                </c:pt>
                <c:pt idx="10769">
                  <c:v>1.52</c:v>
                </c:pt>
                <c:pt idx="10770">
                  <c:v>1.43</c:v>
                </c:pt>
                <c:pt idx="10771">
                  <c:v>1.38</c:v>
                </c:pt>
                <c:pt idx="10772">
                  <c:v>1.39</c:v>
                </c:pt>
                <c:pt idx="10773">
                  <c:v>1.23</c:v>
                </c:pt>
                <c:pt idx="10776">
                  <c:v>1.25</c:v>
                </c:pt>
                <c:pt idx="10777">
                  <c:v>1.26</c:v>
                </c:pt>
                <c:pt idx="10778">
                  <c:v>1.23</c:v>
                </c:pt>
                <c:pt idx="10779">
                  <c:v>1.26</c:v>
                </c:pt>
                <c:pt idx="10780">
                  <c:v>1.2</c:v>
                </c:pt>
                <c:pt idx="10783">
                  <c:v>1.19</c:v>
                </c:pt>
                <c:pt idx="10784">
                  <c:v>1.19</c:v>
                </c:pt>
                <c:pt idx="10785">
                  <c:v>1.21</c:v>
                </c:pt>
                <c:pt idx="10786">
                  <c:v>1.2</c:v>
                </c:pt>
                <c:pt idx="10787">
                  <c:v>1.21</c:v>
                </c:pt>
                <c:pt idx="10790">
                  <c:v>1.23</c:v>
                </c:pt>
                <c:pt idx="10791">
                  <c:v>1.25</c:v>
                </c:pt>
                <c:pt idx="10792">
                  <c:v>1.25</c:v>
                </c:pt>
                <c:pt idx="10793">
                  <c:v>1.26</c:v>
                </c:pt>
                <c:pt idx="10794">
                  <c:v>1.26</c:v>
                </c:pt>
                <c:pt idx="10797">
                  <c:v>1.25</c:v>
                </c:pt>
                <c:pt idx="10798">
                  <c:v>1.24</c:v>
                </c:pt>
                <c:pt idx="10799">
                  <c:v>1.23</c:v>
                </c:pt>
                <c:pt idx="10800">
                  <c:v>1.21</c:v>
                </c:pt>
                <c:pt idx="10801">
                  <c:v>1.18</c:v>
                </c:pt>
                <c:pt idx="10804">
                  <c:v>1.22</c:v>
                </c:pt>
                <c:pt idx="10805">
                  <c:v>1.26</c:v>
                </c:pt>
                <c:pt idx="10806">
                  <c:v>1.27</c:v>
                </c:pt>
                <c:pt idx="10807">
                  <c:v>1.21</c:v>
                </c:pt>
                <c:pt idx="10808">
                  <c:v>1.21</c:v>
                </c:pt>
                <c:pt idx="10811">
                  <c:v>1.19</c:v>
                </c:pt>
                <c:pt idx="10812">
                  <c:v>1.17</c:v>
                </c:pt>
                <c:pt idx="10813">
                  <c:v>1.1499999999999999</c:v>
                </c:pt>
                <c:pt idx="10814">
                  <c:v>1.1200000000000001</c:v>
                </c:pt>
                <c:pt idx="10815">
                  <c:v>1.1100000000000001</c:v>
                </c:pt>
                <c:pt idx="10819">
                  <c:v>1.1299999999999999</c:v>
                </c:pt>
                <c:pt idx="10820">
                  <c:v>1.1599999999999999</c:v>
                </c:pt>
                <c:pt idx="10821">
                  <c:v>1.1399999999999999</c:v>
                </c:pt>
                <c:pt idx="10822">
                  <c:v>1.1499999999999999</c:v>
                </c:pt>
                <c:pt idx="10825">
                  <c:v>1.1499999999999999</c:v>
                </c:pt>
                <c:pt idx="10826">
                  <c:v>1.19</c:v>
                </c:pt>
                <c:pt idx="10827">
                  <c:v>1.19</c:v>
                </c:pt>
                <c:pt idx="10828">
                  <c:v>1.2</c:v>
                </c:pt>
                <c:pt idx="10829">
                  <c:v>1.17</c:v>
                </c:pt>
                <c:pt idx="10832">
                  <c:v>1.18</c:v>
                </c:pt>
                <c:pt idx="10833">
                  <c:v>1.17</c:v>
                </c:pt>
                <c:pt idx="10834">
                  <c:v>1.17</c:v>
                </c:pt>
                <c:pt idx="10835">
                  <c:v>1.21</c:v>
                </c:pt>
                <c:pt idx="10836">
                  <c:v>1.22</c:v>
                </c:pt>
                <c:pt idx="10839">
                  <c:v>1.2</c:v>
                </c:pt>
                <c:pt idx="10840">
                  <c:v>1.17</c:v>
                </c:pt>
                <c:pt idx="10841">
                  <c:v>1.1399999999999999</c:v>
                </c:pt>
                <c:pt idx="10842">
                  <c:v>1.1599999999999999</c:v>
                </c:pt>
                <c:pt idx="10843">
                  <c:v>1.26</c:v>
                </c:pt>
                <c:pt idx="10846">
                  <c:v>1.33</c:v>
                </c:pt>
                <c:pt idx="10847">
                  <c:v>1.31</c:v>
                </c:pt>
                <c:pt idx="10848">
                  <c:v>1.36</c:v>
                </c:pt>
                <c:pt idx="10849">
                  <c:v>1.37</c:v>
                </c:pt>
                <c:pt idx="10850">
                  <c:v>1.37</c:v>
                </c:pt>
                <c:pt idx="10853">
                  <c:v>1.36</c:v>
                </c:pt>
                <c:pt idx="10854">
                  <c:v>1.31</c:v>
                </c:pt>
                <c:pt idx="10855">
                  <c:v>1.31</c:v>
                </c:pt>
                <c:pt idx="10856">
                  <c:v>1.25</c:v>
                </c:pt>
                <c:pt idx="10857">
                  <c:v>1.26</c:v>
                </c:pt>
                <c:pt idx="10860">
                  <c:v>1.26</c:v>
                </c:pt>
                <c:pt idx="10861">
                  <c:v>1.27</c:v>
                </c:pt>
                <c:pt idx="10862">
                  <c:v>1.26</c:v>
                </c:pt>
                <c:pt idx="10863">
                  <c:v>1.25</c:v>
                </c:pt>
                <c:pt idx="10864">
                  <c:v>1.25</c:v>
                </c:pt>
                <c:pt idx="10867">
                  <c:v>1.29</c:v>
                </c:pt>
                <c:pt idx="10868">
                  <c:v>1.31</c:v>
                </c:pt>
                <c:pt idx="10869">
                  <c:v>1.38</c:v>
                </c:pt>
                <c:pt idx="10870">
                  <c:v>1.41</c:v>
                </c:pt>
                <c:pt idx="10871">
                  <c:v>1.42</c:v>
                </c:pt>
                <c:pt idx="10874">
                  <c:v>1.44</c:v>
                </c:pt>
                <c:pt idx="10875">
                  <c:v>1.43</c:v>
                </c:pt>
                <c:pt idx="10876">
                  <c:v>1.46</c:v>
                </c:pt>
                <c:pt idx="10877">
                  <c:v>1.43</c:v>
                </c:pt>
                <c:pt idx="10878">
                  <c:v>1.44</c:v>
                </c:pt>
                <c:pt idx="10881">
                  <c:v>1.47</c:v>
                </c:pt>
                <c:pt idx="10882">
                  <c:v>1.45</c:v>
                </c:pt>
                <c:pt idx="10883">
                  <c:v>1.44</c:v>
                </c:pt>
                <c:pt idx="10884">
                  <c:v>1.45</c:v>
                </c:pt>
                <c:pt idx="10885">
                  <c:v>1.42</c:v>
                </c:pt>
                <c:pt idx="10888">
                  <c:v>1.42</c:v>
                </c:pt>
                <c:pt idx="10889">
                  <c:v>1.43</c:v>
                </c:pt>
                <c:pt idx="10890">
                  <c:v>1.49</c:v>
                </c:pt>
                <c:pt idx="10891">
                  <c:v>1.57</c:v>
                </c:pt>
                <c:pt idx="10892">
                  <c:v>1.66</c:v>
                </c:pt>
                <c:pt idx="10895">
                  <c:v>1.67</c:v>
                </c:pt>
                <c:pt idx="10897">
                  <c:v>1.67</c:v>
                </c:pt>
                <c:pt idx="10898">
                  <c:v>1.69</c:v>
                </c:pt>
                <c:pt idx="10899">
                  <c:v>1.74</c:v>
                </c:pt>
                <c:pt idx="10902">
                  <c:v>1.73</c:v>
                </c:pt>
                <c:pt idx="10903">
                  <c:v>1.7</c:v>
                </c:pt>
                <c:pt idx="10904">
                  <c:v>1.76</c:v>
                </c:pt>
                <c:pt idx="10905">
                  <c:v>1.89</c:v>
                </c:pt>
                <c:pt idx="10906">
                  <c:v>2</c:v>
                </c:pt>
                <c:pt idx="10909">
                  <c:v>2.15</c:v>
                </c:pt>
                <c:pt idx="10910">
                  <c:v>1.98</c:v>
                </c:pt>
                <c:pt idx="10911">
                  <c:v>2.0299999999999998</c:v>
                </c:pt>
                <c:pt idx="10912">
                  <c:v>2.02</c:v>
                </c:pt>
                <c:pt idx="10913">
                  <c:v>2.0699999999999998</c:v>
                </c:pt>
                <c:pt idx="10916">
                  <c:v>2.0699999999999998</c:v>
                </c:pt>
                <c:pt idx="10917">
                  <c:v>1.98</c:v>
                </c:pt>
                <c:pt idx="10918">
                  <c:v>2.11</c:v>
                </c:pt>
                <c:pt idx="10919">
                  <c:v>2.08</c:v>
                </c:pt>
                <c:pt idx="10920">
                  <c:v>2.1</c:v>
                </c:pt>
                <c:pt idx="10923">
                  <c:v>2.08</c:v>
                </c:pt>
                <c:pt idx="10924">
                  <c:v>2.0099999999999998</c:v>
                </c:pt>
                <c:pt idx="10925">
                  <c:v>1.96</c:v>
                </c:pt>
                <c:pt idx="10926">
                  <c:v>1.99</c:v>
                </c:pt>
                <c:pt idx="10927">
                  <c:v>1.99</c:v>
                </c:pt>
                <c:pt idx="10930">
                  <c:v>1.97</c:v>
                </c:pt>
                <c:pt idx="10931">
                  <c:v>1.95</c:v>
                </c:pt>
                <c:pt idx="10932">
                  <c:v>1.89</c:v>
                </c:pt>
                <c:pt idx="10933">
                  <c:v>1.96</c:v>
                </c:pt>
                <c:pt idx="10934">
                  <c:v>2.04</c:v>
                </c:pt>
                <c:pt idx="10937">
                  <c:v>2.0099999999999998</c:v>
                </c:pt>
                <c:pt idx="10938">
                  <c:v>1.92</c:v>
                </c:pt>
                <c:pt idx="10939">
                  <c:v>1.82</c:v>
                </c:pt>
                <c:pt idx="10940">
                  <c:v>1.85</c:v>
                </c:pt>
                <c:pt idx="10941">
                  <c:v>1.82</c:v>
                </c:pt>
                <c:pt idx="10944">
                  <c:v>1.84</c:v>
                </c:pt>
                <c:pt idx="10945">
                  <c:v>1.88</c:v>
                </c:pt>
                <c:pt idx="10946">
                  <c:v>1.81</c:v>
                </c:pt>
                <c:pt idx="10947">
                  <c:v>1.83</c:v>
                </c:pt>
                <c:pt idx="10948">
                  <c:v>1.81</c:v>
                </c:pt>
                <c:pt idx="10952">
                  <c:v>1.84</c:v>
                </c:pt>
                <c:pt idx="10953">
                  <c:v>1.82</c:v>
                </c:pt>
                <c:pt idx="10954">
                  <c:v>1.8</c:v>
                </c:pt>
                <c:pt idx="10955">
                  <c:v>1.8</c:v>
                </c:pt>
                <c:pt idx="10958">
                  <c:v>1.8</c:v>
                </c:pt>
                <c:pt idx="10959">
                  <c:v>1.82</c:v>
                </c:pt>
                <c:pt idx="10960">
                  <c:v>1.87</c:v>
                </c:pt>
                <c:pt idx="10961">
                  <c:v>1.99</c:v>
                </c:pt>
                <c:pt idx="10962">
                  <c:v>1.99</c:v>
                </c:pt>
                <c:pt idx="10965">
                  <c:v>1.9</c:v>
                </c:pt>
                <c:pt idx="10966">
                  <c:v>1.91</c:v>
                </c:pt>
                <c:pt idx="10967">
                  <c:v>1.93</c:v>
                </c:pt>
                <c:pt idx="10968">
                  <c:v>1.93</c:v>
                </c:pt>
                <c:pt idx="10969">
                  <c:v>1.9</c:v>
                </c:pt>
                <c:pt idx="10972">
                  <c:v>1.9</c:v>
                </c:pt>
                <c:pt idx="10973">
                  <c:v>1.87</c:v>
                </c:pt>
                <c:pt idx="10974">
                  <c:v>1.91</c:v>
                </c:pt>
                <c:pt idx="10975">
                  <c:v>1.98</c:v>
                </c:pt>
                <c:pt idx="10976">
                  <c:v>2.0099999999999998</c:v>
                </c:pt>
                <c:pt idx="10979">
                  <c:v>2.04</c:v>
                </c:pt>
                <c:pt idx="10980">
                  <c:v>2</c:v>
                </c:pt>
                <c:pt idx="10981">
                  <c:v>2.0699999999999998</c:v>
                </c:pt>
                <c:pt idx="10982">
                  <c:v>2.2000000000000002</c:v>
                </c:pt>
                <c:pt idx="10983">
                  <c:v>2.23</c:v>
                </c:pt>
                <c:pt idx="10986">
                  <c:v>2.31</c:v>
                </c:pt>
                <c:pt idx="10987">
                  <c:v>2.27</c:v>
                </c:pt>
                <c:pt idx="10988">
                  <c:v>2.27</c:v>
                </c:pt>
                <c:pt idx="10989">
                  <c:v>2.27</c:v>
                </c:pt>
                <c:pt idx="10990">
                  <c:v>2.34</c:v>
                </c:pt>
                <c:pt idx="10993">
                  <c:v>2.44</c:v>
                </c:pt>
                <c:pt idx="10994">
                  <c:v>2.42</c:v>
                </c:pt>
                <c:pt idx="10995">
                  <c:v>2.39</c:v>
                </c:pt>
                <c:pt idx="10996">
                  <c:v>2.31</c:v>
                </c:pt>
                <c:pt idx="10997">
                  <c:v>2.37</c:v>
                </c:pt>
                <c:pt idx="11000">
                  <c:v>2.41</c:v>
                </c:pt>
                <c:pt idx="11001">
                  <c:v>2.36</c:v>
                </c:pt>
                <c:pt idx="11002">
                  <c:v>2.39</c:v>
                </c:pt>
                <c:pt idx="11003">
                  <c:v>2.33</c:v>
                </c:pt>
                <c:pt idx="11004">
                  <c:v>2.31</c:v>
                </c:pt>
                <c:pt idx="11007">
                  <c:v>2.36</c:v>
                </c:pt>
                <c:pt idx="11008">
                  <c:v>2.38</c:v>
                </c:pt>
                <c:pt idx="11009">
                  <c:v>2.38</c:v>
                </c:pt>
                <c:pt idx="11010">
                  <c:v>2.38</c:v>
                </c:pt>
                <c:pt idx="11011">
                  <c:v>2.36</c:v>
                </c:pt>
                <c:pt idx="11014">
                  <c:v>2.31</c:v>
                </c:pt>
                <c:pt idx="11015">
                  <c:v>2.2599999999999998</c:v>
                </c:pt>
                <c:pt idx="11016">
                  <c:v>2.2799999999999998</c:v>
                </c:pt>
                <c:pt idx="11017">
                  <c:v>2.29</c:v>
                </c:pt>
                <c:pt idx="11018">
                  <c:v>2.2799999999999998</c:v>
                </c:pt>
                <c:pt idx="11021">
                  <c:v>2.2799999999999998</c:v>
                </c:pt>
                <c:pt idx="11022">
                  <c:v>2.33</c:v>
                </c:pt>
                <c:pt idx="11023">
                  <c:v>2.4</c:v>
                </c:pt>
                <c:pt idx="11024">
                  <c:v>2.4</c:v>
                </c:pt>
                <c:pt idx="11025">
                  <c:v>2.48</c:v>
                </c:pt>
                <c:pt idx="11028">
                  <c:v>2.4900000000000002</c:v>
                </c:pt>
                <c:pt idx="11029">
                  <c:v>2.5499999999999998</c:v>
                </c:pt>
                <c:pt idx="11030">
                  <c:v>2.4500000000000002</c:v>
                </c:pt>
                <c:pt idx="11031">
                  <c:v>2.4700000000000002</c:v>
                </c:pt>
                <c:pt idx="11032">
                  <c:v>2.5499999999999998</c:v>
                </c:pt>
                <c:pt idx="11035">
                  <c:v>2.54</c:v>
                </c:pt>
                <c:pt idx="11036">
                  <c:v>2.5</c:v>
                </c:pt>
                <c:pt idx="11037">
                  <c:v>2.46</c:v>
                </c:pt>
                <c:pt idx="11038">
                  <c:v>2.41</c:v>
                </c:pt>
                <c:pt idx="11039">
                  <c:v>2.4300000000000002</c:v>
                </c:pt>
                <c:pt idx="11042">
                  <c:v>2.39</c:v>
                </c:pt>
                <c:pt idx="11043">
                  <c:v>2.33</c:v>
                </c:pt>
                <c:pt idx="11044">
                  <c:v>2.3199999999999998</c:v>
                </c:pt>
                <c:pt idx="11045">
                  <c:v>2.29</c:v>
                </c:pt>
                <c:pt idx="11046">
                  <c:v>2.2999999999999998</c:v>
                </c:pt>
                <c:pt idx="11049">
                  <c:v>2.33</c:v>
                </c:pt>
                <c:pt idx="11050">
                  <c:v>2.2599999999999998</c:v>
                </c:pt>
                <c:pt idx="11051">
                  <c:v>2.2599999999999998</c:v>
                </c:pt>
                <c:pt idx="11052">
                  <c:v>2.2599999999999998</c:v>
                </c:pt>
                <c:pt idx="11053">
                  <c:v>2.19</c:v>
                </c:pt>
                <c:pt idx="11056">
                  <c:v>2.2400000000000002</c:v>
                </c:pt>
                <c:pt idx="11057">
                  <c:v>2.2599999999999998</c:v>
                </c:pt>
                <c:pt idx="11058">
                  <c:v>2.2599999999999998</c:v>
                </c:pt>
                <c:pt idx="11059">
                  <c:v>2.2599999999999998</c:v>
                </c:pt>
                <c:pt idx="11064">
                  <c:v>2.2599999999999998</c:v>
                </c:pt>
                <c:pt idx="11065">
                  <c:v>2.2400000000000002</c:v>
                </c:pt>
                <c:pt idx="11066">
                  <c:v>2.2799999999999998</c:v>
                </c:pt>
                <c:pt idx="11067">
                  <c:v>2.25</c:v>
                </c:pt>
                <c:pt idx="11070">
                  <c:v>2.19</c:v>
                </c:pt>
                <c:pt idx="11071">
                  <c:v>2.2400000000000002</c:v>
                </c:pt>
                <c:pt idx="11072">
                  <c:v>2.29</c:v>
                </c:pt>
                <c:pt idx="11073">
                  <c:v>2.31</c:v>
                </c:pt>
                <c:pt idx="11074">
                  <c:v>2.2599999999999998</c:v>
                </c:pt>
                <c:pt idx="11078">
                  <c:v>2.31</c:v>
                </c:pt>
                <c:pt idx="11079">
                  <c:v>2.27</c:v>
                </c:pt>
                <c:pt idx="11080">
                  <c:v>2.27</c:v>
                </c:pt>
                <c:pt idx="11081">
                  <c:v>2.1800000000000002</c:v>
                </c:pt>
                <c:pt idx="11084">
                  <c:v>2.2000000000000002</c:v>
                </c:pt>
                <c:pt idx="11085">
                  <c:v>2.27</c:v>
                </c:pt>
                <c:pt idx="11086">
                  <c:v>2.25</c:v>
                </c:pt>
                <c:pt idx="11087">
                  <c:v>2.2799999999999998</c:v>
                </c:pt>
                <c:pt idx="11088">
                  <c:v>2.25</c:v>
                </c:pt>
                <c:pt idx="11091">
                  <c:v>2.2599999999999998</c:v>
                </c:pt>
                <c:pt idx="11092">
                  <c:v>2.2400000000000002</c:v>
                </c:pt>
                <c:pt idx="11093">
                  <c:v>2.16</c:v>
                </c:pt>
                <c:pt idx="11094">
                  <c:v>2.15</c:v>
                </c:pt>
                <c:pt idx="11095">
                  <c:v>2.11</c:v>
                </c:pt>
                <c:pt idx="11098">
                  <c:v>2.12</c:v>
                </c:pt>
                <c:pt idx="11099">
                  <c:v>2.11</c:v>
                </c:pt>
                <c:pt idx="11100">
                  <c:v>2.11</c:v>
                </c:pt>
                <c:pt idx="11101">
                  <c:v>2.11</c:v>
                </c:pt>
                <c:pt idx="11102">
                  <c:v>2.1</c:v>
                </c:pt>
                <c:pt idx="11105">
                  <c:v>2.16</c:v>
                </c:pt>
                <c:pt idx="11106">
                  <c:v>2.2000000000000002</c:v>
                </c:pt>
                <c:pt idx="11107">
                  <c:v>2.16</c:v>
                </c:pt>
                <c:pt idx="11108">
                  <c:v>2.23</c:v>
                </c:pt>
                <c:pt idx="11109">
                  <c:v>2.25</c:v>
                </c:pt>
                <c:pt idx="11112">
                  <c:v>2.2599999999999998</c:v>
                </c:pt>
                <c:pt idx="11113">
                  <c:v>2.25</c:v>
                </c:pt>
                <c:pt idx="11114">
                  <c:v>2.2799999999999998</c:v>
                </c:pt>
                <c:pt idx="11115">
                  <c:v>2.19</c:v>
                </c:pt>
                <c:pt idx="11116">
                  <c:v>2.1</c:v>
                </c:pt>
                <c:pt idx="11119">
                  <c:v>2.0099999999999998</c:v>
                </c:pt>
                <c:pt idx="11120">
                  <c:v>1.99</c:v>
                </c:pt>
                <c:pt idx="11121">
                  <c:v>1.94</c:v>
                </c:pt>
                <c:pt idx="11122">
                  <c:v>2</c:v>
                </c:pt>
                <c:pt idx="11123">
                  <c:v>1.96</c:v>
                </c:pt>
                <c:pt idx="11126">
                  <c:v>1.95</c:v>
                </c:pt>
                <c:pt idx="11127">
                  <c:v>1.93</c:v>
                </c:pt>
                <c:pt idx="11128">
                  <c:v>1.9</c:v>
                </c:pt>
                <c:pt idx="11129">
                  <c:v>1.88</c:v>
                </c:pt>
                <c:pt idx="11130">
                  <c:v>1.9</c:v>
                </c:pt>
                <c:pt idx="11133">
                  <c:v>1.88</c:v>
                </c:pt>
                <c:pt idx="11134">
                  <c:v>1.98</c:v>
                </c:pt>
                <c:pt idx="11135">
                  <c:v>2.0499999999999998</c:v>
                </c:pt>
                <c:pt idx="11136">
                  <c:v>2.13</c:v>
                </c:pt>
                <c:pt idx="11137">
                  <c:v>2.15</c:v>
                </c:pt>
                <c:pt idx="11140">
                  <c:v>2.12</c:v>
                </c:pt>
                <c:pt idx="11141">
                  <c:v>2.1</c:v>
                </c:pt>
                <c:pt idx="11142">
                  <c:v>2.1800000000000002</c:v>
                </c:pt>
                <c:pt idx="11143">
                  <c:v>2.2799999999999998</c:v>
                </c:pt>
                <c:pt idx="11144">
                  <c:v>2.36</c:v>
                </c:pt>
                <c:pt idx="11147">
                  <c:v>2.34</c:v>
                </c:pt>
                <c:pt idx="11148">
                  <c:v>2.37</c:v>
                </c:pt>
                <c:pt idx="11149">
                  <c:v>2.31</c:v>
                </c:pt>
                <c:pt idx="11150">
                  <c:v>2.34</c:v>
                </c:pt>
                <c:pt idx="11151">
                  <c:v>2.33</c:v>
                </c:pt>
                <c:pt idx="11154">
                  <c:v>2.3199999999999998</c:v>
                </c:pt>
                <c:pt idx="11155">
                  <c:v>2.2799999999999998</c:v>
                </c:pt>
                <c:pt idx="11156">
                  <c:v>2.2599999999999998</c:v>
                </c:pt>
                <c:pt idx="11157">
                  <c:v>2.19</c:v>
                </c:pt>
                <c:pt idx="11158">
                  <c:v>2.15</c:v>
                </c:pt>
                <c:pt idx="11161">
                  <c:v>2.11</c:v>
                </c:pt>
                <c:pt idx="11162">
                  <c:v>2.15</c:v>
                </c:pt>
                <c:pt idx="11163">
                  <c:v>2.1800000000000002</c:v>
                </c:pt>
                <c:pt idx="11164">
                  <c:v>2.15</c:v>
                </c:pt>
                <c:pt idx="11165">
                  <c:v>2.2000000000000002</c:v>
                </c:pt>
                <c:pt idx="11168">
                  <c:v>2.16</c:v>
                </c:pt>
                <c:pt idx="11169">
                  <c:v>2.14</c:v>
                </c:pt>
                <c:pt idx="11170">
                  <c:v>2.08</c:v>
                </c:pt>
                <c:pt idx="11171">
                  <c:v>2.09</c:v>
                </c:pt>
                <c:pt idx="11172">
                  <c:v>2.0699999999999998</c:v>
                </c:pt>
                <c:pt idx="11175">
                  <c:v>2.06</c:v>
                </c:pt>
                <c:pt idx="11176">
                  <c:v>2.06</c:v>
                </c:pt>
                <c:pt idx="11177">
                  <c:v>2.0499999999999998</c:v>
                </c:pt>
                <c:pt idx="11178">
                  <c:v>2.0499999999999998</c:v>
                </c:pt>
                <c:pt idx="11179">
                  <c:v>2.1</c:v>
                </c:pt>
                <c:pt idx="11182">
                  <c:v>2.08</c:v>
                </c:pt>
                <c:pt idx="11184">
                  <c:v>2.08</c:v>
                </c:pt>
                <c:pt idx="11185">
                  <c:v>2.08</c:v>
                </c:pt>
                <c:pt idx="11186">
                  <c:v>2.08</c:v>
                </c:pt>
                <c:pt idx="11189">
                  <c:v>2.06</c:v>
                </c:pt>
                <c:pt idx="11190">
                  <c:v>2.16</c:v>
                </c:pt>
                <c:pt idx="11191">
                  <c:v>2.21</c:v>
                </c:pt>
                <c:pt idx="11192">
                  <c:v>2.21</c:v>
                </c:pt>
                <c:pt idx="11193">
                  <c:v>2.21</c:v>
                </c:pt>
                <c:pt idx="11196">
                  <c:v>2.16</c:v>
                </c:pt>
                <c:pt idx="11197">
                  <c:v>2.16</c:v>
                </c:pt>
                <c:pt idx="11198">
                  <c:v>2.14</c:v>
                </c:pt>
                <c:pt idx="11199">
                  <c:v>2.12</c:v>
                </c:pt>
                <c:pt idx="11200">
                  <c:v>2.1</c:v>
                </c:pt>
                <c:pt idx="11203">
                  <c:v>2.11</c:v>
                </c:pt>
                <c:pt idx="11204">
                  <c:v>2.06</c:v>
                </c:pt>
                <c:pt idx="11205">
                  <c:v>2.0699999999999998</c:v>
                </c:pt>
                <c:pt idx="11206">
                  <c:v>2.04</c:v>
                </c:pt>
                <c:pt idx="11207">
                  <c:v>2.02</c:v>
                </c:pt>
                <c:pt idx="11210">
                  <c:v>2.0099999999999998</c:v>
                </c:pt>
                <c:pt idx="11211">
                  <c:v>2.06</c:v>
                </c:pt>
                <c:pt idx="11212">
                  <c:v>2.1</c:v>
                </c:pt>
                <c:pt idx="11213">
                  <c:v>2.12</c:v>
                </c:pt>
                <c:pt idx="11214">
                  <c:v>2.14</c:v>
                </c:pt>
                <c:pt idx="11217">
                  <c:v>2.1</c:v>
                </c:pt>
                <c:pt idx="11218">
                  <c:v>2.11</c:v>
                </c:pt>
                <c:pt idx="11219">
                  <c:v>2.1</c:v>
                </c:pt>
                <c:pt idx="11220">
                  <c:v>2.1</c:v>
                </c:pt>
                <c:pt idx="11221">
                  <c:v>2.16</c:v>
                </c:pt>
                <c:pt idx="11224">
                  <c:v>2.15</c:v>
                </c:pt>
                <c:pt idx="11225">
                  <c:v>2.19</c:v>
                </c:pt>
                <c:pt idx="11226">
                  <c:v>2.2000000000000002</c:v>
                </c:pt>
                <c:pt idx="11227">
                  <c:v>2.23</c:v>
                </c:pt>
                <c:pt idx="11228">
                  <c:v>2.16</c:v>
                </c:pt>
                <c:pt idx="11231">
                  <c:v>2.2000000000000002</c:v>
                </c:pt>
                <c:pt idx="11232">
                  <c:v>2.2200000000000002</c:v>
                </c:pt>
                <c:pt idx="11233">
                  <c:v>2.2400000000000002</c:v>
                </c:pt>
                <c:pt idx="11234">
                  <c:v>2.21</c:v>
                </c:pt>
                <c:pt idx="11235">
                  <c:v>2.2200000000000002</c:v>
                </c:pt>
                <c:pt idx="11238">
                  <c:v>2.15</c:v>
                </c:pt>
                <c:pt idx="11239">
                  <c:v>2.15</c:v>
                </c:pt>
                <c:pt idx="11240">
                  <c:v>2.17</c:v>
                </c:pt>
                <c:pt idx="11241">
                  <c:v>2.13</c:v>
                </c:pt>
                <c:pt idx="11242">
                  <c:v>2.08</c:v>
                </c:pt>
                <c:pt idx="11245">
                  <c:v>2.0299999999999998</c:v>
                </c:pt>
                <c:pt idx="11246">
                  <c:v>2.0099999999999998</c:v>
                </c:pt>
                <c:pt idx="11247">
                  <c:v>2.02</c:v>
                </c:pt>
                <c:pt idx="11248">
                  <c:v>2.0299999999999998</c:v>
                </c:pt>
                <c:pt idx="11249">
                  <c:v>2.04</c:v>
                </c:pt>
                <c:pt idx="11252">
                  <c:v>2.04</c:v>
                </c:pt>
                <c:pt idx="11253">
                  <c:v>2.0299999999999998</c:v>
                </c:pt>
                <c:pt idx="11254">
                  <c:v>2.04</c:v>
                </c:pt>
                <c:pt idx="11255">
                  <c:v>1.96</c:v>
                </c:pt>
                <c:pt idx="11256">
                  <c:v>1.94</c:v>
                </c:pt>
                <c:pt idx="11259">
                  <c:v>1.88</c:v>
                </c:pt>
                <c:pt idx="11260">
                  <c:v>1.84</c:v>
                </c:pt>
                <c:pt idx="11262">
                  <c:v>1.8</c:v>
                </c:pt>
                <c:pt idx="11263">
                  <c:v>1.78</c:v>
                </c:pt>
                <c:pt idx="11266">
                  <c:v>1.77</c:v>
                </c:pt>
                <c:pt idx="11267">
                  <c:v>1.71</c:v>
                </c:pt>
                <c:pt idx="11268">
                  <c:v>1.72</c:v>
                </c:pt>
                <c:pt idx="11269">
                  <c:v>1.78</c:v>
                </c:pt>
                <c:pt idx="11270">
                  <c:v>1.83</c:v>
                </c:pt>
                <c:pt idx="11273">
                  <c:v>1.82</c:v>
                </c:pt>
                <c:pt idx="11274">
                  <c:v>1.82</c:v>
                </c:pt>
                <c:pt idx="11275">
                  <c:v>1.81</c:v>
                </c:pt>
                <c:pt idx="11276">
                  <c:v>1.85</c:v>
                </c:pt>
                <c:pt idx="11277">
                  <c:v>1.84</c:v>
                </c:pt>
                <c:pt idx="11280">
                  <c:v>1.82</c:v>
                </c:pt>
                <c:pt idx="11281">
                  <c:v>1.78</c:v>
                </c:pt>
                <c:pt idx="11282">
                  <c:v>1.79</c:v>
                </c:pt>
                <c:pt idx="11283">
                  <c:v>1.77</c:v>
                </c:pt>
                <c:pt idx="11284">
                  <c:v>1.8</c:v>
                </c:pt>
                <c:pt idx="11287">
                  <c:v>1.78</c:v>
                </c:pt>
                <c:pt idx="11288">
                  <c:v>1.78</c:v>
                </c:pt>
                <c:pt idx="11289">
                  <c:v>1.77</c:v>
                </c:pt>
                <c:pt idx="11290">
                  <c:v>1.76</c:v>
                </c:pt>
                <c:pt idx="11291">
                  <c:v>1.72</c:v>
                </c:pt>
                <c:pt idx="11294">
                  <c:v>1.72</c:v>
                </c:pt>
                <c:pt idx="11295">
                  <c:v>1.71</c:v>
                </c:pt>
                <c:pt idx="11296">
                  <c:v>1.7</c:v>
                </c:pt>
                <c:pt idx="11297">
                  <c:v>1.71</c:v>
                </c:pt>
                <c:pt idx="11298">
                  <c:v>1.65</c:v>
                </c:pt>
                <c:pt idx="11301">
                  <c:v>1.64</c:v>
                </c:pt>
                <c:pt idx="11302">
                  <c:v>1.69</c:v>
                </c:pt>
                <c:pt idx="11303">
                  <c:v>1.78</c:v>
                </c:pt>
                <c:pt idx="11304">
                  <c:v>1.79</c:v>
                </c:pt>
                <c:pt idx="11305">
                  <c:v>1.77</c:v>
                </c:pt>
                <c:pt idx="11308">
                  <c:v>1.79</c:v>
                </c:pt>
                <c:pt idx="11309">
                  <c:v>1.86</c:v>
                </c:pt>
                <c:pt idx="11310">
                  <c:v>1.91</c:v>
                </c:pt>
                <c:pt idx="11311">
                  <c:v>1.93</c:v>
                </c:pt>
                <c:pt idx="11312">
                  <c:v>1.92</c:v>
                </c:pt>
                <c:pt idx="11317">
                  <c:v>1.92</c:v>
                </c:pt>
                <c:pt idx="11318">
                  <c:v>1.91</c:v>
                </c:pt>
                <c:pt idx="11319">
                  <c:v>1.98</c:v>
                </c:pt>
                <c:pt idx="11323">
                  <c:v>2.08</c:v>
                </c:pt>
                <c:pt idx="11324">
                  <c:v>2.04</c:v>
                </c:pt>
                <c:pt idx="11325">
                  <c:v>2.0099999999999998</c:v>
                </c:pt>
                <c:pt idx="11326">
                  <c:v>1.98</c:v>
                </c:pt>
                <c:pt idx="11329">
                  <c:v>1.97</c:v>
                </c:pt>
                <c:pt idx="11330">
                  <c:v>1.99</c:v>
                </c:pt>
                <c:pt idx="11331">
                  <c:v>2.0299999999999998</c:v>
                </c:pt>
                <c:pt idx="11332">
                  <c:v>2</c:v>
                </c:pt>
                <c:pt idx="11333">
                  <c:v>2</c:v>
                </c:pt>
                <c:pt idx="11336">
                  <c:v>1.99</c:v>
                </c:pt>
                <c:pt idx="11337">
                  <c:v>1.94</c:v>
                </c:pt>
                <c:pt idx="11338">
                  <c:v>1.99</c:v>
                </c:pt>
                <c:pt idx="11339">
                  <c:v>2</c:v>
                </c:pt>
                <c:pt idx="11340">
                  <c:v>1.95</c:v>
                </c:pt>
                <c:pt idx="11343">
                  <c:v>1.95</c:v>
                </c:pt>
                <c:pt idx="11344">
                  <c:v>1.88</c:v>
                </c:pt>
                <c:pt idx="11345">
                  <c:v>1.91</c:v>
                </c:pt>
                <c:pt idx="11346">
                  <c:v>1.92</c:v>
                </c:pt>
                <c:pt idx="11347">
                  <c:v>1.99</c:v>
                </c:pt>
                <c:pt idx="11350">
                  <c:v>2.0299999999999998</c:v>
                </c:pt>
                <c:pt idx="11351">
                  <c:v>2</c:v>
                </c:pt>
                <c:pt idx="11352">
                  <c:v>2</c:v>
                </c:pt>
                <c:pt idx="11353">
                  <c:v>1.98</c:v>
                </c:pt>
                <c:pt idx="11354">
                  <c:v>2</c:v>
                </c:pt>
                <c:pt idx="11357">
                  <c:v>2.02</c:v>
                </c:pt>
                <c:pt idx="11358">
                  <c:v>1.99</c:v>
                </c:pt>
                <c:pt idx="11359">
                  <c:v>1.95</c:v>
                </c:pt>
                <c:pt idx="11360">
                  <c:v>1.96</c:v>
                </c:pt>
                <c:pt idx="11361">
                  <c:v>2.11</c:v>
                </c:pt>
                <c:pt idx="11364">
                  <c:v>2.13</c:v>
                </c:pt>
                <c:pt idx="11365">
                  <c:v>2.13</c:v>
                </c:pt>
                <c:pt idx="11366">
                  <c:v>2.14</c:v>
                </c:pt>
                <c:pt idx="11367">
                  <c:v>2.16</c:v>
                </c:pt>
                <c:pt idx="11368">
                  <c:v>2.11</c:v>
                </c:pt>
                <c:pt idx="11371">
                  <c:v>2.13</c:v>
                </c:pt>
                <c:pt idx="11372">
                  <c:v>2.13</c:v>
                </c:pt>
                <c:pt idx="11373">
                  <c:v>2.13</c:v>
                </c:pt>
                <c:pt idx="11374">
                  <c:v>2.13</c:v>
                </c:pt>
                <c:pt idx="11375">
                  <c:v>2.15</c:v>
                </c:pt>
                <c:pt idx="11378">
                  <c:v>2.11</c:v>
                </c:pt>
                <c:pt idx="11379">
                  <c:v>2.1</c:v>
                </c:pt>
                <c:pt idx="11380">
                  <c:v>2.0699999999999998</c:v>
                </c:pt>
                <c:pt idx="11381">
                  <c:v>2.0499999999999998</c:v>
                </c:pt>
                <c:pt idx="11382">
                  <c:v>2</c:v>
                </c:pt>
                <c:pt idx="11385">
                  <c:v>2.09</c:v>
                </c:pt>
                <c:pt idx="11386">
                  <c:v>2.0499999999999998</c:v>
                </c:pt>
                <c:pt idx="11387">
                  <c:v>2.0499999999999998</c:v>
                </c:pt>
                <c:pt idx="11388">
                  <c:v>2</c:v>
                </c:pt>
                <c:pt idx="11389">
                  <c:v>1.99</c:v>
                </c:pt>
                <c:pt idx="11392">
                  <c:v>2.0099999999999998</c:v>
                </c:pt>
                <c:pt idx="11393">
                  <c:v>1.99</c:v>
                </c:pt>
                <c:pt idx="11394">
                  <c:v>2</c:v>
                </c:pt>
                <c:pt idx="11395">
                  <c:v>1.98</c:v>
                </c:pt>
                <c:pt idx="11396">
                  <c:v>1.95</c:v>
                </c:pt>
                <c:pt idx="11399">
                  <c:v>1.98</c:v>
                </c:pt>
                <c:pt idx="11400">
                  <c:v>1.93</c:v>
                </c:pt>
                <c:pt idx="11401">
                  <c:v>1.92</c:v>
                </c:pt>
                <c:pt idx="11402">
                  <c:v>1.89</c:v>
                </c:pt>
                <c:pt idx="11403">
                  <c:v>1.91</c:v>
                </c:pt>
                <c:pt idx="11406">
                  <c:v>1.92</c:v>
                </c:pt>
                <c:pt idx="11407">
                  <c:v>1.89</c:v>
                </c:pt>
                <c:pt idx="11408">
                  <c:v>1.86</c:v>
                </c:pt>
                <c:pt idx="11409">
                  <c:v>1.83</c:v>
                </c:pt>
                <c:pt idx="11414">
                  <c:v>1.8</c:v>
                </c:pt>
                <c:pt idx="11415">
                  <c:v>1.75</c:v>
                </c:pt>
                <c:pt idx="11416">
                  <c:v>1.75</c:v>
                </c:pt>
                <c:pt idx="11417">
                  <c:v>1.78</c:v>
                </c:pt>
                <c:pt idx="11420">
                  <c:v>1.77</c:v>
                </c:pt>
                <c:pt idx="11421">
                  <c:v>1.77</c:v>
                </c:pt>
                <c:pt idx="11422">
                  <c:v>1.77</c:v>
                </c:pt>
                <c:pt idx="11423">
                  <c:v>1.81</c:v>
                </c:pt>
                <c:pt idx="11424">
                  <c:v>1.81</c:v>
                </c:pt>
                <c:pt idx="11427">
                  <c:v>1.81</c:v>
                </c:pt>
                <c:pt idx="11428">
                  <c:v>1.76</c:v>
                </c:pt>
                <c:pt idx="11429">
                  <c:v>1.71</c:v>
                </c:pt>
                <c:pt idx="11430">
                  <c:v>1.76</c:v>
                </c:pt>
                <c:pt idx="11431">
                  <c:v>1.8</c:v>
                </c:pt>
                <c:pt idx="11434">
                  <c:v>1.79</c:v>
                </c:pt>
                <c:pt idx="11435">
                  <c:v>1.78</c:v>
                </c:pt>
                <c:pt idx="11436">
                  <c:v>1.77</c:v>
                </c:pt>
                <c:pt idx="11437">
                  <c:v>1.75</c:v>
                </c:pt>
                <c:pt idx="11438">
                  <c:v>1.74</c:v>
                </c:pt>
                <c:pt idx="11441">
                  <c:v>1.79</c:v>
                </c:pt>
                <c:pt idx="11443">
                  <c:v>1.77</c:v>
                </c:pt>
                <c:pt idx="11444">
                  <c:v>1.76</c:v>
                </c:pt>
                <c:pt idx="11445">
                  <c:v>1.77</c:v>
                </c:pt>
                <c:pt idx="11448">
                  <c:v>1.75</c:v>
                </c:pt>
                <c:pt idx="11449">
                  <c:v>1.85</c:v>
                </c:pt>
                <c:pt idx="11450">
                  <c:v>1.87</c:v>
                </c:pt>
                <c:pt idx="11451">
                  <c:v>1.92</c:v>
                </c:pt>
                <c:pt idx="11452">
                  <c:v>1.88</c:v>
                </c:pt>
                <c:pt idx="11455">
                  <c:v>1.9</c:v>
                </c:pt>
                <c:pt idx="11456">
                  <c:v>1.91</c:v>
                </c:pt>
                <c:pt idx="11457">
                  <c:v>2.0299999999999998</c:v>
                </c:pt>
                <c:pt idx="11458">
                  <c:v>2.13</c:v>
                </c:pt>
                <c:pt idx="11459">
                  <c:v>2.1800000000000002</c:v>
                </c:pt>
                <c:pt idx="11462">
                  <c:v>2.2999999999999998</c:v>
                </c:pt>
                <c:pt idx="11463">
                  <c:v>2.3199999999999998</c:v>
                </c:pt>
                <c:pt idx="11464">
                  <c:v>2.42</c:v>
                </c:pt>
                <c:pt idx="11465">
                  <c:v>2.37</c:v>
                </c:pt>
                <c:pt idx="11466">
                  <c:v>2.5299999999999998</c:v>
                </c:pt>
                <c:pt idx="11469">
                  <c:v>2.5299999999999998</c:v>
                </c:pt>
                <c:pt idx="11470">
                  <c:v>2.97</c:v>
                </c:pt>
                <c:pt idx="11471">
                  <c:v>3.02</c:v>
                </c:pt>
                <c:pt idx="11472">
                  <c:v>2.77</c:v>
                </c:pt>
                <c:pt idx="11473">
                  <c:v>2.5499999999999998</c:v>
                </c:pt>
                <c:pt idx="11476">
                  <c:v>2.56</c:v>
                </c:pt>
                <c:pt idx="11477">
                  <c:v>2.63</c:v>
                </c:pt>
                <c:pt idx="11478">
                  <c:v>2.87</c:v>
                </c:pt>
                <c:pt idx="11479">
                  <c:v>2.87</c:v>
                </c:pt>
                <c:pt idx="11480">
                  <c:v>3.08</c:v>
                </c:pt>
                <c:pt idx="11483">
                  <c:v>2.84</c:v>
                </c:pt>
                <c:pt idx="11484">
                  <c:v>2.79</c:v>
                </c:pt>
                <c:pt idx="11485">
                  <c:v>2.8</c:v>
                </c:pt>
                <c:pt idx="11486">
                  <c:v>2.78</c:v>
                </c:pt>
                <c:pt idx="11487">
                  <c:v>2.78</c:v>
                </c:pt>
                <c:pt idx="11490">
                  <c:v>2.5499999999999998</c:v>
                </c:pt>
                <c:pt idx="11491">
                  <c:v>2.56</c:v>
                </c:pt>
                <c:pt idx="11492">
                  <c:v>2.5299999999999998</c:v>
                </c:pt>
                <c:pt idx="11493">
                  <c:v>2.72</c:v>
                </c:pt>
                <c:pt idx="11494">
                  <c:v>2.72</c:v>
                </c:pt>
                <c:pt idx="11497">
                  <c:v>2.72</c:v>
                </c:pt>
                <c:pt idx="11498">
                  <c:v>2.91</c:v>
                </c:pt>
                <c:pt idx="11499">
                  <c:v>2.9</c:v>
                </c:pt>
                <c:pt idx="11500">
                  <c:v>2.81</c:v>
                </c:pt>
                <c:pt idx="11501">
                  <c:v>2.69</c:v>
                </c:pt>
                <c:pt idx="11504">
                  <c:v>2.69</c:v>
                </c:pt>
                <c:pt idx="11505">
                  <c:v>2.64</c:v>
                </c:pt>
                <c:pt idx="11506">
                  <c:v>2.64</c:v>
                </c:pt>
                <c:pt idx="11507">
                  <c:v>2.64</c:v>
                </c:pt>
                <c:pt idx="11508">
                  <c:v>2.68</c:v>
                </c:pt>
                <c:pt idx="11511">
                  <c:v>2.68</c:v>
                </c:pt>
                <c:pt idx="11512">
                  <c:v>2.68</c:v>
                </c:pt>
                <c:pt idx="11513">
                  <c:v>2.68</c:v>
                </c:pt>
                <c:pt idx="11514">
                  <c:v>2.65</c:v>
                </c:pt>
                <c:pt idx="11515">
                  <c:v>2.61</c:v>
                </c:pt>
                <c:pt idx="11518">
                  <c:v>2.61</c:v>
                </c:pt>
                <c:pt idx="11519">
                  <c:v>2.61</c:v>
                </c:pt>
                <c:pt idx="11520">
                  <c:v>2.48</c:v>
                </c:pt>
                <c:pt idx="11521">
                  <c:v>2.4700000000000002</c:v>
                </c:pt>
                <c:pt idx="11522">
                  <c:v>2.57</c:v>
                </c:pt>
                <c:pt idx="11525">
                  <c:v>2.57</c:v>
                </c:pt>
                <c:pt idx="11526">
                  <c:v>2.66</c:v>
                </c:pt>
                <c:pt idx="11527">
                  <c:v>2.66</c:v>
                </c:pt>
                <c:pt idx="11528">
                  <c:v>2.7</c:v>
                </c:pt>
                <c:pt idx="11529">
                  <c:v>2.69</c:v>
                </c:pt>
                <c:pt idx="11532">
                  <c:v>2.77</c:v>
                </c:pt>
                <c:pt idx="11533">
                  <c:v>2.75</c:v>
                </c:pt>
                <c:pt idx="11534">
                  <c:v>2.75</c:v>
                </c:pt>
                <c:pt idx="11535">
                  <c:v>2.89</c:v>
                </c:pt>
                <c:pt idx="11536">
                  <c:v>2.96</c:v>
                </c:pt>
                <c:pt idx="11539">
                  <c:v>3.04</c:v>
                </c:pt>
                <c:pt idx="11540">
                  <c:v>3.02</c:v>
                </c:pt>
                <c:pt idx="11541">
                  <c:v>3.02</c:v>
                </c:pt>
                <c:pt idx="11542">
                  <c:v>3.03</c:v>
                </c:pt>
                <c:pt idx="11543">
                  <c:v>3.1</c:v>
                </c:pt>
                <c:pt idx="11546">
                  <c:v>3.24</c:v>
                </c:pt>
                <c:pt idx="11547">
                  <c:v>3.23</c:v>
                </c:pt>
                <c:pt idx="11549">
                  <c:v>3.28</c:v>
                </c:pt>
                <c:pt idx="11550">
                  <c:v>3.31</c:v>
                </c:pt>
                <c:pt idx="11553">
                  <c:v>3.24</c:v>
                </c:pt>
                <c:pt idx="11554">
                  <c:v>3.24</c:v>
                </c:pt>
                <c:pt idx="11555">
                  <c:v>3.18</c:v>
                </c:pt>
                <c:pt idx="11556">
                  <c:v>3.2</c:v>
                </c:pt>
                <c:pt idx="11557">
                  <c:v>3.29</c:v>
                </c:pt>
                <c:pt idx="11560">
                  <c:v>3.29</c:v>
                </c:pt>
                <c:pt idx="11561">
                  <c:v>3.29</c:v>
                </c:pt>
                <c:pt idx="11563">
                  <c:v>3.3</c:v>
                </c:pt>
                <c:pt idx="11564">
                  <c:v>3.34</c:v>
                </c:pt>
                <c:pt idx="11567">
                  <c:v>3.32</c:v>
                </c:pt>
                <c:pt idx="11568">
                  <c:v>3.23</c:v>
                </c:pt>
                <c:pt idx="11569">
                  <c:v>3.08</c:v>
                </c:pt>
                <c:pt idx="11570">
                  <c:v>3.01</c:v>
                </c:pt>
                <c:pt idx="11571">
                  <c:v>3</c:v>
                </c:pt>
                <c:pt idx="11574">
                  <c:v>2.92</c:v>
                </c:pt>
                <c:pt idx="11575">
                  <c:v>2.88</c:v>
                </c:pt>
                <c:pt idx="11576">
                  <c:v>2.94</c:v>
                </c:pt>
                <c:pt idx="11577">
                  <c:v>2.95</c:v>
                </c:pt>
                <c:pt idx="11578">
                  <c:v>2.96</c:v>
                </c:pt>
                <c:pt idx="11581">
                  <c:v>2.88</c:v>
                </c:pt>
                <c:pt idx="11582">
                  <c:v>2.8</c:v>
                </c:pt>
                <c:pt idx="11583">
                  <c:v>2.77</c:v>
                </c:pt>
                <c:pt idx="11584">
                  <c:v>2.83</c:v>
                </c:pt>
                <c:pt idx="11585">
                  <c:v>2.82</c:v>
                </c:pt>
                <c:pt idx="11588">
                  <c:v>2.9</c:v>
                </c:pt>
                <c:pt idx="11589">
                  <c:v>2.86</c:v>
                </c:pt>
                <c:pt idx="11590">
                  <c:v>2.83</c:v>
                </c:pt>
                <c:pt idx="11591">
                  <c:v>2.95</c:v>
                </c:pt>
                <c:pt idx="11592">
                  <c:v>3.23</c:v>
                </c:pt>
                <c:pt idx="11595">
                  <c:v>3.2</c:v>
                </c:pt>
                <c:pt idx="11596">
                  <c:v>3.38</c:v>
                </c:pt>
                <c:pt idx="11597">
                  <c:v>3.3</c:v>
                </c:pt>
                <c:pt idx="11598">
                  <c:v>3.34</c:v>
                </c:pt>
                <c:pt idx="11599">
                  <c:v>3.4</c:v>
                </c:pt>
                <c:pt idx="11602">
                  <c:v>3.59</c:v>
                </c:pt>
                <c:pt idx="11603">
                  <c:v>3.56</c:v>
                </c:pt>
                <c:pt idx="11604">
                  <c:v>3.49</c:v>
                </c:pt>
                <c:pt idx="11605">
                  <c:v>3.59</c:v>
                </c:pt>
                <c:pt idx="11606">
                  <c:v>3.55</c:v>
                </c:pt>
                <c:pt idx="11609">
                  <c:v>3.55</c:v>
                </c:pt>
                <c:pt idx="11610">
                  <c:v>3.43</c:v>
                </c:pt>
                <c:pt idx="11611">
                  <c:v>3.47</c:v>
                </c:pt>
                <c:pt idx="11612">
                  <c:v>3.6</c:v>
                </c:pt>
                <c:pt idx="11613">
                  <c:v>3.65</c:v>
                </c:pt>
                <c:pt idx="11616">
                  <c:v>3.45</c:v>
                </c:pt>
                <c:pt idx="11617">
                  <c:v>3.53</c:v>
                </c:pt>
                <c:pt idx="11618">
                  <c:v>3.54</c:v>
                </c:pt>
                <c:pt idx="11619">
                  <c:v>3.56</c:v>
                </c:pt>
                <c:pt idx="11620">
                  <c:v>3.5</c:v>
                </c:pt>
                <c:pt idx="11623">
                  <c:v>3.28</c:v>
                </c:pt>
                <c:pt idx="11624">
                  <c:v>3.43</c:v>
                </c:pt>
                <c:pt idx="11625">
                  <c:v>3.41</c:v>
                </c:pt>
                <c:pt idx="11632">
                  <c:v>3.32</c:v>
                </c:pt>
                <c:pt idx="11633">
                  <c:v>3.4</c:v>
                </c:pt>
                <c:pt idx="11634">
                  <c:v>3.44</c:v>
                </c:pt>
                <c:pt idx="11637">
                  <c:v>3.44</c:v>
                </c:pt>
                <c:pt idx="11638">
                  <c:v>3.48</c:v>
                </c:pt>
                <c:pt idx="11639">
                  <c:v>3.51</c:v>
                </c:pt>
                <c:pt idx="11640">
                  <c:v>3.47</c:v>
                </c:pt>
                <c:pt idx="11641">
                  <c:v>3.44</c:v>
                </c:pt>
                <c:pt idx="11644">
                  <c:v>3.48</c:v>
                </c:pt>
                <c:pt idx="11645">
                  <c:v>3.63</c:v>
                </c:pt>
                <c:pt idx="11646">
                  <c:v>3.51</c:v>
                </c:pt>
                <c:pt idx="11647">
                  <c:v>3.45</c:v>
                </c:pt>
                <c:pt idx="11648">
                  <c:v>3.35</c:v>
                </c:pt>
                <c:pt idx="11651">
                  <c:v>3.23</c:v>
                </c:pt>
                <c:pt idx="11652">
                  <c:v>3.25</c:v>
                </c:pt>
                <c:pt idx="11653">
                  <c:v>3.26</c:v>
                </c:pt>
                <c:pt idx="11654">
                  <c:v>3.26</c:v>
                </c:pt>
                <c:pt idx="11655">
                  <c:v>3.21</c:v>
                </c:pt>
                <c:pt idx="11658">
                  <c:v>3.14</c:v>
                </c:pt>
                <c:pt idx="11659">
                  <c:v>3.15</c:v>
                </c:pt>
                <c:pt idx="11660">
                  <c:v>3.07</c:v>
                </c:pt>
                <c:pt idx="11661">
                  <c:v>3.15</c:v>
                </c:pt>
                <c:pt idx="11662">
                  <c:v>3.15</c:v>
                </c:pt>
                <c:pt idx="11665">
                  <c:v>3.13</c:v>
                </c:pt>
                <c:pt idx="11666">
                  <c:v>3.13</c:v>
                </c:pt>
                <c:pt idx="11667">
                  <c:v>3</c:v>
                </c:pt>
                <c:pt idx="11668">
                  <c:v>2.9</c:v>
                </c:pt>
                <c:pt idx="11669">
                  <c:v>2.95</c:v>
                </c:pt>
                <c:pt idx="11672">
                  <c:v>2.95</c:v>
                </c:pt>
                <c:pt idx="11673">
                  <c:v>2.95</c:v>
                </c:pt>
                <c:pt idx="11674">
                  <c:v>2.77</c:v>
                </c:pt>
                <c:pt idx="11675">
                  <c:v>2.75</c:v>
                </c:pt>
                <c:pt idx="11676">
                  <c:v>2.81</c:v>
                </c:pt>
                <c:pt idx="11682">
                  <c:v>2.87</c:v>
                </c:pt>
                <c:pt idx="11683">
                  <c:v>2.73</c:v>
                </c:pt>
                <c:pt idx="11688">
                  <c:v>2.67</c:v>
                </c:pt>
                <c:pt idx="11689">
                  <c:v>2.76</c:v>
                </c:pt>
                <c:pt idx="11690">
                  <c:v>2.86</c:v>
                </c:pt>
                <c:pt idx="11693">
                  <c:v>2.86</c:v>
                </c:pt>
                <c:pt idx="11694">
                  <c:v>2.96</c:v>
                </c:pt>
                <c:pt idx="11695">
                  <c:v>2.94</c:v>
                </c:pt>
                <c:pt idx="11696">
                  <c:v>2.94</c:v>
                </c:pt>
                <c:pt idx="11697">
                  <c:v>2.83</c:v>
                </c:pt>
                <c:pt idx="11700">
                  <c:v>2.83</c:v>
                </c:pt>
                <c:pt idx="11701">
                  <c:v>2.83</c:v>
                </c:pt>
                <c:pt idx="11702">
                  <c:v>2.81</c:v>
                </c:pt>
                <c:pt idx="11703">
                  <c:v>2.78</c:v>
                </c:pt>
                <c:pt idx="11704">
                  <c:v>2.78</c:v>
                </c:pt>
                <c:pt idx="11707">
                  <c:v>2.76</c:v>
                </c:pt>
                <c:pt idx="11708">
                  <c:v>2.74</c:v>
                </c:pt>
                <c:pt idx="11709">
                  <c:v>2.76</c:v>
                </c:pt>
                <c:pt idx="11710">
                  <c:v>2.68</c:v>
                </c:pt>
                <c:pt idx="11711">
                  <c:v>2.68</c:v>
                </c:pt>
                <c:pt idx="11714">
                  <c:v>2.67</c:v>
                </c:pt>
                <c:pt idx="11715">
                  <c:v>2.63</c:v>
                </c:pt>
                <c:pt idx="11716">
                  <c:v>2.62</c:v>
                </c:pt>
                <c:pt idx="11717">
                  <c:v>2.58</c:v>
                </c:pt>
                <c:pt idx="11718">
                  <c:v>2.76</c:v>
                </c:pt>
                <c:pt idx="11721">
                  <c:v>2.74</c:v>
                </c:pt>
                <c:pt idx="11722">
                  <c:v>2.75</c:v>
                </c:pt>
                <c:pt idx="11723">
                  <c:v>2.8</c:v>
                </c:pt>
                <c:pt idx="11724">
                  <c:v>2.95</c:v>
                </c:pt>
                <c:pt idx="11725">
                  <c:v>2.97</c:v>
                </c:pt>
                <c:pt idx="11728">
                  <c:v>2.9</c:v>
                </c:pt>
                <c:pt idx="11729">
                  <c:v>2.84</c:v>
                </c:pt>
                <c:pt idx="11730">
                  <c:v>2.79</c:v>
                </c:pt>
                <c:pt idx="11731">
                  <c:v>2.8</c:v>
                </c:pt>
                <c:pt idx="11732">
                  <c:v>2.85</c:v>
                </c:pt>
                <c:pt idx="11735">
                  <c:v>2.76</c:v>
                </c:pt>
                <c:pt idx="11736">
                  <c:v>2.8</c:v>
                </c:pt>
                <c:pt idx="11737">
                  <c:v>2.83</c:v>
                </c:pt>
                <c:pt idx="11738">
                  <c:v>2.85</c:v>
                </c:pt>
                <c:pt idx="11739">
                  <c:v>2.86</c:v>
                </c:pt>
                <c:pt idx="11742">
                  <c:v>2.78</c:v>
                </c:pt>
                <c:pt idx="11743">
                  <c:v>2.73</c:v>
                </c:pt>
                <c:pt idx="11744">
                  <c:v>2.74</c:v>
                </c:pt>
                <c:pt idx="11745">
                  <c:v>2.77</c:v>
                </c:pt>
                <c:pt idx="11746">
                  <c:v>2.88</c:v>
                </c:pt>
                <c:pt idx="11749">
                  <c:v>2.88</c:v>
                </c:pt>
                <c:pt idx="11750">
                  <c:v>2.85</c:v>
                </c:pt>
                <c:pt idx="11751">
                  <c:v>2.82</c:v>
                </c:pt>
                <c:pt idx="11752">
                  <c:v>2.7</c:v>
                </c:pt>
                <c:pt idx="11753">
                  <c:v>2.7</c:v>
                </c:pt>
                <c:pt idx="11756">
                  <c:v>2.7</c:v>
                </c:pt>
                <c:pt idx="11757">
                  <c:v>2.7</c:v>
                </c:pt>
                <c:pt idx="11758">
                  <c:v>2.72</c:v>
                </c:pt>
                <c:pt idx="11759">
                  <c:v>2.66</c:v>
                </c:pt>
                <c:pt idx="11760">
                  <c:v>2.64</c:v>
                </c:pt>
                <c:pt idx="11763">
                  <c:v>2.57</c:v>
                </c:pt>
                <c:pt idx="11764">
                  <c:v>2.63</c:v>
                </c:pt>
                <c:pt idx="11765">
                  <c:v>2.66</c:v>
                </c:pt>
                <c:pt idx="11766">
                  <c:v>2.59</c:v>
                </c:pt>
                <c:pt idx="11767">
                  <c:v>2.63</c:v>
                </c:pt>
                <c:pt idx="11770">
                  <c:v>2.6</c:v>
                </c:pt>
                <c:pt idx="11771">
                  <c:v>2.65</c:v>
                </c:pt>
                <c:pt idx="11772">
                  <c:v>2.66</c:v>
                </c:pt>
                <c:pt idx="11773">
                  <c:v>2.64</c:v>
                </c:pt>
                <c:pt idx="11774">
                  <c:v>2.64</c:v>
                </c:pt>
                <c:pt idx="11777">
                  <c:v>2.69</c:v>
                </c:pt>
                <c:pt idx="11779">
                  <c:v>2.67</c:v>
                </c:pt>
                <c:pt idx="11780">
                  <c:v>2.68</c:v>
                </c:pt>
                <c:pt idx="11781">
                  <c:v>2.64</c:v>
                </c:pt>
                <c:pt idx="11784">
                  <c:v>2.64</c:v>
                </c:pt>
                <c:pt idx="11785">
                  <c:v>2.62</c:v>
                </c:pt>
                <c:pt idx="11786">
                  <c:v>2.5499999999999998</c:v>
                </c:pt>
                <c:pt idx="11787">
                  <c:v>2.56</c:v>
                </c:pt>
                <c:pt idx="11788">
                  <c:v>2.5</c:v>
                </c:pt>
                <c:pt idx="11791">
                  <c:v>2.54</c:v>
                </c:pt>
                <c:pt idx="11792">
                  <c:v>2.59</c:v>
                </c:pt>
                <c:pt idx="11793">
                  <c:v>2.61</c:v>
                </c:pt>
                <c:pt idx="11794">
                  <c:v>2.58</c:v>
                </c:pt>
                <c:pt idx="11799">
                  <c:v>2.66</c:v>
                </c:pt>
                <c:pt idx="11800">
                  <c:v>2.64</c:v>
                </c:pt>
                <c:pt idx="11801">
                  <c:v>2.68</c:v>
                </c:pt>
                <c:pt idx="11802">
                  <c:v>2.62</c:v>
                </c:pt>
                <c:pt idx="11805">
                  <c:v>2.57</c:v>
                </c:pt>
                <c:pt idx="11806">
                  <c:v>2.62</c:v>
                </c:pt>
                <c:pt idx="11808">
                  <c:v>2.5499999999999998</c:v>
                </c:pt>
                <c:pt idx="11809">
                  <c:v>2.56</c:v>
                </c:pt>
                <c:pt idx="11812">
                  <c:v>2.58</c:v>
                </c:pt>
                <c:pt idx="11813">
                  <c:v>2.58</c:v>
                </c:pt>
                <c:pt idx="11814">
                  <c:v>2.64</c:v>
                </c:pt>
                <c:pt idx="11815">
                  <c:v>2.66</c:v>
                </c:pt>
                <c:pt idx="11816">
                  <c:v>2.68</c:v>
                </c:pt>
                <c:pt idx="11819">
                  <c:v>2.7</c:v>
                </c:pt>
                <c:pt idx="11820">
                  <c:v>2.72</c:v>
                </c:pt>
                <c:pt idx="11821">
                  <c:v>2.75</c:v>
                </c:pt>
                <c:pt idx="11822">
                  <c:v>2.7</c:v>
                </c:pt>
                <c:pt idx="11823">
                  <c:v>2.65</c:v>
                </c:pt>
                <c:pt idx="11826">
                  <c:v>2.68</c:v>
                </c:pt>
                <c:pt idx="11827">
                  <c:v>2.65</c:v>
                </c:pt>
                <c:pt idx="11828">
                  <c:v>2.64</c:v>
                </c:pt>
                <c:pt idx="11829">
                  <c:v>2.63</c:v>
                </c:pt>
                <c:pt idx="11830">
                  <c:v>2.56</c:v>
                </c:pt>
                <c:pt idx="11833">
                  <c:v>2.59</c:v>
                </c:pt>
                <c:pt idx="11834">
                  <c:v>2.7</c:v>
                </c:pt>
                <c:pt idx="11835">
                  <c:v>2.66</c:v>
                </c:pt>
                <c:pt idx="11836">
                  <c:v>2.64</c:v>
                </c:pt>
                <c:pt idx="11837">
                  <c:v>2.67</c:v>
                </c:pt>
                <c:pt idx="11840">
                  <c:v>2.61</c:v>
                </c:pt>
                <c:pt idx="11841">
                  <c:v>2.4900000000000002</c:v>
                </c:pt>
                <c:pt idx="11842">
                  <c:v>2.52</c:v>
                </c:pt>
                <c:pt idx="11843">
                  <c:v>2.46</c:v>
                </c:pt>
                <c:pt idx="11844">
                  <c:v>2.35</c:v>
                </c:pt>
                <c:pt idx="11847">
                  <c:v>2.41</c:v>
                </c:pt>
                <c:pt idx="11848">
                  <c:v>2.3199999999999998</c:v>
                </c:pt>
                <c:pt idx="11849">
                  <c:v>2.39</c:v>
                </c:pt>
                <c:pt idx="11850">
                  <c:v>2.39</c:v>
                </c:pt>
                <c:pt idx="11851">
                  <c:v>2.3199999999999998</c:v>
                </c:pt>
                <c:pt idx="11854">
                  <c:v>2.3199999999999998</c:v>
                </c:pt>
                <c:pt idx="11855">
                  <c:v>2.14</c:v>
                </c:pt>
                <c:pt idx="11856">
                  <c:v>2.11</c:v>
                </c:pt>
                <c:pt idx="11857">
                  <c:v>2.06</c:v>
                </c:pt>
                <c:pt idx="11858">
                  <c:v>2.16</c:v>
                </c:pt>
                <c:pt idx="11861">
                  <c:v>2.11</c:v>
                </c:pt>
                <c:pt idx="11862">
                  <c:v>2.16</c:v>
                </c:pt>
                <c:pt idx="11863">
                  <c:v>2.14</c:v>
                </c:pt>
                <c:pt idx="11864">
                  <c:v>2.14</c:v>
                </c:pt>
                <c:pt idx="11865">
                  <c:v>2.1</c:v>
                </c:pt>
                <c:pt idx="11868">
                  <c:v>2.0099999999999998</c:v>
                </c:pt>
                <c:pt idx="11869">
                  <c:v>1.86</c:v>
                </c:pt>
                <c:pt idx="11870">
                  <c:v>1.72</c:v>
                </c:pt>
                <c:pt idx="11871">
                  <c:v>1.64</c:v>
                </c:pt>
                <c:pt idx="11872">
                  <c:v>1.74</c:v>
                </c:pt>
                <c:pt idx="11875">
                  <c:v>1.73</c:v>
                </c:pt>
                <c:pt idx="11876">
                  <c:v>1.73</c:v>
                </c:pt>
                <c:pt idx="11877">
                  <c:v>1.75</c:v>
                </c:pt>
                <c:pt idx="11878">
                  <c:v>1.69</c:v>
                </c:pt>
                <c:pt idx="11879">
                  <c:v>1.72</c:v>
                </c:pt>
                <c:pt idx="11882">
                  <c:v>1.65</c:v>
                </c:pt>
                <c:pt idx="11883">
                  <c:v>1.61</c:v>
                </c:pt>
                <c:pt idx="11884">
                  <c:v>1.59</c:v>
                </c:pt>
                <c:pt idx="11885">
                  <c:v>1.54</c:v>
                </c:pt>
                <c:pt idx="11886">
                  <c:v>1.62</c:v>
                </c:pt>
                <c:pt idx="11889">
                  <c:v>1.64</c:v>
                </c:pt>
                <c:pt idx="11890">
                  <c:v>1.62</c:v>
                </c:pt>
                <c:pt idx="11891">
                  <c:v>1.48</c:v>
                </c:pt>
                <c:pt idx="11892">
                  <c:v>1.47</c:v>
                </c:pt>
                <c:pt idx="11893">
                  <c:v>1.51</c:v>
                </c:pt>
                <c:pt idx="11896">
                  <c:v>1.57</c:v>
                </c:pt>
                <c:pt idx="11897">
                  <c:v>1.6</c:v>
                </c:pt>
                <c:pt idx="11898">
                  <c:v>1.56</c:v>
                </c:pt>
                <c:pt idx="11899">
                  <c:v>1.56</c:v>
                </c:pt>
                <c:pt idx="11900">
                  <c:v>1.55</c:v>
                </c:pt>
                <c:pt idx="11903">
                  <c:v>1.51</c:v>
                </c:pt>
                <c:pt idx="11904">
                  <c:v>1.51</c:v>
                </c:pt>
                <c:pt idx="11905">
                  <c:v>1.44</c:v>
                </c:pt>
                <c:pt idx="11906">
                  <c:v>1.51</c:v>
                </c:pt>
                <c:pt idx="11907">
                  <c:v>1.78</c:v>
                </c:pt>
                <c:pt idx="11910">
                  <c:v>1.75</c:v>
                </c:pt>
                <c:pt idx="11911">
                  <c:v>1.65</c:v>
                </c:pt>
                <c:pt idx="11912">
                  <c:v>1.55</c:v>
                </c:pt>
                <c:pt idx="11914">
                  <c:v>1.37</c:v>
                </c:pt>
                <c:pt idx="11917">
                  <c:v>1.47</c:v>
                </c:pt>
                <c:pt idx="11918">
                  <c:v>1.31</c:v>
                </c:pt>
                <c:pt idx="11919">
                  <c:v>1.34</c:v>
                </c:pt>
                <c:pt idx="11920">
                  <c:v>1.32</c:v>
                </c:pt>
                <c:pt idx="11921">
                  <c:v>1.3</c:v>
                </c:pt>
                <c:pt idx="11924">
                  <c:v>1.3</c:v>
                </c:pt>
                <c:pt idx="11925">
                  <c:v>1.22</c:v>
                </c:pt>
                <c:pt idx="11926">
                  <c:v>1.1100000000000001</c:v>
                </c:pt>
                <c:pt idx="11927">
                  <c:v>0.97</c:v>
                </c:pt>
                <c:pt idx="11928">
                  <c:v>0.96</c:v>
                </c:pt>
                <c:pt idx="11931">
                  <c:v>0.97</c:v>
                </c:pt>
                <c:pt idx="11932">
                  <c:v>0.88</c:v>
                </c:pt>
                <c:pt idx="11933">
                  <c:v>0.84</c:v>
                </c:pt>
                <c:pt idx="11934">
                  <c:v>0.85</c:v>
                </c:pt>
                <c:pt idx="11935">
                  <c:v>0.85</c:v>
                </c:pt>
                <c:pt idx="11938">
                  <c:v>0.85</c:v>
                </c:pt>
                <c:pt idx="11939">
                  <c:v>0.99</c:v>
                </c:pt>
                <c:pt idx="11940">
                  <c:v>0.99</c:v>
                </c:pt>
                <c:pt idx="11941">
                  <c:v>0.94</c:v>
                </c:pt>
                <c:pt idx="11942">
                  <c:v>0.86</c:v>
                </c:pt>
                <c:pt idx="11945">
                  <c:v>0.88</c:v>
                </c:pt>
                <c:pt idx="11946">
                  <c:v>0.89</c:v>
                </c:pt>
                <c:pt idx="11947">
                  <c:v>0.89</c:v>
                </c:pt>
                <c:pt idx="11948">
                  <c:v>0.89</c:v>
                </c:pt>
                <c:pt idx="11949">
                  <c:v>0.89</c:v>
                </c:pt>
                <c:pt idx="11952">
                  <c:v>0.91</c:v>
                </c:pt>
                <c:pt idx="11953">
                  <c:v>0.91</c:v>
                </c:pt>
                <c:pt idx="11954">
                  <c:v>0.93</c:v>
                </c:pt>
                <c:pt idx="11955">
                  <c:v>0.92</c:v>
                </c:pt>
                <c:pt idx="11956">
                  <c:v>0.91</c:v>
                </c:pt>
                <c:pt idx="11959">
                  <c:v>0.91</c:v>
                </c:pt>
                <c:pt idx="11960">
                  <c:v>0.91</c:v>
                </c:pt>
                <c:pt idx="11961">
                  <c:v>0.98</c:v>
                </c:pt>
                <c:pt idx="11962">
                  <c:v>0.93</c:v>
                </c:pt>
                <c:pt idx="11963">
                  <c:v>0.89</c:v>
                </c:pt>
                <c:pt idx="11966">
                  <c:v>0.92</c:v>
                </c:pt>
                <c:pt idx="11967">
                  <c:v>0.93</c:v>
                </c:pt>
                <c:pt idx="11968">
                  <c:v>0.93</c:v>
                </c:pt>
                <c:pt idx="11969">
                  <c:v>0.93</c:v>
                </c:pt>
                <c:pt idx="11970">
                  <c:v>1.03</c:v>
                </c:pt>
                <c:pt idx="11973">
                  <c:v>1.03</c:v>
                </c:pt>
                <c:pt idx="11974">
                  <c:v>1.03</c:v>
                </c:pt>
                <c:pt idx="11975">
                  <c:v>1.03</c:v>
                </c:pt>
                <c:pt idx="11976">
                  <c:v>1.03</c:v>
                </c:pt>
                <c:pt idx="11977">
                  <c:v>1.02</c:v>
                </c:pt>
                <c:pt idx="11980">
                  <c:v>1.07</c:v>
                </c:pt>
                <c:pt idx="11981">
                  <c:v>1.04</c:v>
                </c:pt>
                <c:pt idx="11982">
                  <c:v>1.02</c:v>
                </c:pt>
                <c:pt idx="11983">
                  <c:v>1.04</c:v>
                </c:pt>
                <c:pt idx="11984">
                  <c:v>1.04</c:v>
                </c:pt>
                <c:pt idx="11987">
                  <c:v>1.1000000000000001</c:v>
                </c:pt>
                <c:pt idx="11988">
                  <c:v>1.08</c:v>
                </c:pt>
                <c:pt idx="11989">
                  <c:v>1.0900000000000001</c:v>
                </c:pt>
                <c:pt idx="11990">
                  <c:v>1.02</c:v>
                </c:pt>
                <c:pt idx="11994">
                  <c:v>1.05</c:v>
                </c:pt>
                <c:pt idx="11995">
                  <c:v>1.1100000000000001</c:v>
                </c:pt>
                <c:pt idx="11996">
                  <c:v>1.1399999999999999</c:v>
                </c:pt>
                <c:pt idx="11997">
                  <c:v>1.17</c:v>
                </c:pt>
                <c:pt idx="11998">
                  <c:v>1.32</c:v>
                </c:pt>
                <c:pt idx="12001">
                  <c:v>1.32</c:v>
                </c:pt>
                <c:pt idx="12002">
                  <c:v>1.3</c:v>
                </c:pt>
                <c:pt idx="12003">
                  <c:v>1.31</c:v>
                </c:pt>
                <c:pt idx="12004">
                  <c:v>1.32</c:v>
                </c:pt>
                <c:pt idx="12005">
                  <c:v>1.37</c:v>
                </c:pt>
                <c:pt idx="12008">
                  <c:v>1.28</c:v>
                </c:pt>
                <c:pt idx="12009">
                  <c:v>1.31</c:v>
                </c:pt>
                <c:pt idx="12010">
                  <c:v>1.29</c:v>
                </c:pt>
                <c:pt idx="12011">
                  <c:v>1.27</c:v>
                </c:pt>
                <c:pt idx="12012">
                  <c:v>1.29</c:v>
                </c:pt>
                <c:pt idx="12015">
                  <c:v>1.26</c:v>
                </c:pt>
                <c:pt idx="12016">
                  <c:v>1.26</c:v>
                </c:pt>
                <c:pt idx="12017">
                  <c:v>1.3</c:v>
                </c:pt>
                <c:pt idx="12018">
                  <c:v>1.32</c:v>
                </c:pt>
                <c:pt idx="12019">
                  <c:v>1.32</c:v>
                </c:pt>
                <c:pt idx="12022">
                  <c:v>1.42</c:v>
                </c:pt>
                <c:pt idx="12023">
                  <c:v>1.47</c:v>
                </c:pt>
                <c:pt idx="12024">
                  <c:v>1.38</c:v>
                </c:pt>
                <c:pt idx="12025">
                  <c:v>1.46</c:v>
                </c:pt>
                <c:pt idx="12026">
                  <c:v>1.44</c:v>
                </c:pt>
                <c:pt idx="12029">
                  <c:v>1.39</c:v>
                </c:pt>
                <c:pt idx="12030">
                  <c:v>1.38</c:v>
                </c:pt>
                <c:pt idx="12031">
                  <c:v>1.31</c:v>
                </c:pt>
                <c:pt idx="12032">
                  <c:v>1.26</c:v>
                </c:pt>
                <c:pt idx="12033">
                  <c:v>1.28</c:v>
                </c:pt>
                <c:pt idx="12036">
                  <c:v>1.28</c:v>
                </c:pt>
                <c:pt idx="12037">
                  <c:v>1.29</c:v>
                </c:pt>
                <c:pt idx="12038">
                  <c:v>1.28</c:v>
                </c:pt>
                <c:pt idx="12039">
                  <c:v>1.39</c:v>
                </c:pt>
                <c:pt idx="12040">
                  <c:v>1.4</c:v>
                </c:pt>
                <c:pt idx="12043">
                  <c:v>1.43</c:v>
                </c:pt>
                <c:pt idx="12047">
                  <c:v>1.42</c:v>
                </c:pt>
                <c:pt idx="12050">
                  <c:v>1.4</c:v>
                </c:pt>
                <c:pt idx="12053">
                  <c:v>1.4</c:v>
                </c:pt>
                <c:pt idx="12054">
                  <c:v>1.35</c:v>
                </c:pt>
                <c:pt idx="12057">
                  <c:v>1.33</c:v>
                </c:pt>
                <c:pt idx="12058">
                  <c:v>1.37</c:v>
                </c:pt>
                <c:pt idx="12059">
                  <c:v>1.39</c:v>
                </c:pt>
                <c:pt idx="12060">
                  <c:v>1.4</c:v>
                </c:pt>
                <c:pt idx="12061">
                  <c:v>1.32</c:v>
                </c:pt>
                <c:pt idx="12064">
                  <c:v>1.36</c:v>
                </c:pt>
                <c:pt idx="12065">
                  <c:v>1.37</c:v>
                </c:pt>
                <c:pt idx="12066">
                  <c:v>1.37</c:v>
                </c:pt>
                <c:pt idx="12067">
                  <c:v>1.39</c:v>
                </c:pt>
                <c:pt idx="12068">
                  <c:v>1.39</c:v>
                </c:pt>
                <c:pt idx="12071">
                  <c:v>1.39</c:v>
                </c:pt>
                <c:pt idx="12072">
                  <c:v>1.37</c:v>
                </c:pt>
                <c:pt idx="12073">
                  <c:v>1.38</c:v>
                </c:pt>
                <c:pt idx="12074">
                  <c:v>1.3</c:v>
                </c:pt>
                <c:pt idx="12075">
                  <c:v>1.26</c:v>
                </c:pt>
                <c:pt idx="12078">
                  <c:v>1.05</c:v>
                </c:pt>
                <c:pt idx="12079">
                  <c:v>1</c:v>
                </c:pt>
                <c:pt idx="12080">
                  <c:v>0.97</c:v>
                </c:pt>
                <c:pt idx="12081">
                  <c:v>0.97</c:v>
                </c:pt>
                <c:pt idx="12082">
                  <c:v>0.92</c:v>
                </c:pt>
                <c:pt idx="12085">
                  <c:v>0.96</c:v>
                </c:pt>
                <c:pt idx="12086">
                  <c:v>0.96</c:v>
                </c:pt>
                <c:pt idx="12087">
                  <c:v>0.95</c:v>
                </c:pt>
                <c:pt idx="12088">
                  <c:v>0.99</c:v>
                </c:pt>
                <c:pt idx="12089">
                  <c:v>0.99</c:v>
                </c:pt>
                <c:pt idx="12092">
                  <c:v>0.95</c:v>
                </c:pt>
                <c:pt idx="12093">
                  <c:v>0.96</c:v>
                </c:pt>
                <c:pt idx="12094">
                  <c:v>0.92</c:v>
                </c:pt>
                <c:pt idx="12095">
                  <c:v>0.87</c:v>
                </c:pt>
                <c:pt idx="12096">
                  <c:v>0.9</c:v>
                </c:pt>
                <c:pt idx="12099">
                  <c:v>0.91</c:v>
                </c:pt>
                <c:pt idx="12100">
                  <c:v>0.91</c:v>
                </c:pt>
                <c:pt idx="12101">
                  <c:v>0.92</c:v>
                </c:pt>
                <c:pt idx="12102">
                  <c:v>0.92</c:v>
                </c:pt>
                <c:pt idx="12103">
                  <c:v>0.9</c:v>
                </c:pt>
                <c:pt idx="12106">
                  <c:v>0.95</c:v>
                </c:pt>
                <c:pt idx="12107">
                  <c:v>0.97</c:v>
                </c:pt>
                <c:pt idx="12108">
                  <c:v>1.01</c:v>
                </c:pt>
                <c:pt idx="12109">
                  <c:v>1.06</c:v>
                </c:pt>
                <c:pt idx="12110">
                  <c:v>1.1299999999999999</c:v>
                </c:pt>
                <c:pt idx="12113">
                  <c:v>1.1499999999999999</c:v>
                </c:pt>
                <c:pt idx="12114">
                  <c:v>1.07</c:v>
                </c:pt>
                <c:pt idx="12115">
                  <c:v>0.97</c:v>
                </c:pt>
                <c:pt idx="12116">
                  <c:v>1.0900000000000001</c:v>
                </c:pt>
                <c:pt idx="12117">
                  <c:v>1.1399999999999999</c:v>
                </c:pt>
                <c:pt idx="12120">
                  <c:v>1.37</c:v>
                </c:pt>
                <c:pt idx="12121">
                  <c:v>1.32</c:v>
                </c:pt>
                <c:pt idx="12122">
                  <c:v>1.25</c:v>
                </c:pt>
                <c:pt idx="12123">
                  <c:v>1.48</c:v>
                </c:pt>
                <c:pt idx="12124">
                  <c:v>1.74</c:v>
                </c:pt>
                <c:pt idx="12127">
                  <c:v>2.0099999999999998</c:v>
                </c:pt>
                <c:pt idx="12128">
                  <c:v>2.31</c:v>
                </c:pt>
                <c:pt idx="12129">
                  <c:v>2.67</c:v>
                </c:pt>
                <c:pt idx="12130">
                  <c:v>2.68</c:v>
                </c:pt>
                <c:pt idx="12131">
                  <c:v>1.58</c:v>
                </c:pt>
                <c:pt idx="12134">
                  <c:v>1.62</c:v>
                </c:pt>
                <c:pt idx="12135">
                  <c:v>1.62</c:v>
                </c:pt>
                <c:pt idx="12136">
                  <c:v>1.59</c:v>
                </c:pt>
                <c:pt idx="12137">
                  <c:v>1.31</c:v>
                </c:pt>
                <c:pt idx="12138">
                  <c:v>1.31</c:v>
                </c:pt>
                <c:pt idx="12141">
                  <c:v>1.31</c:v>
                </c:pt>
                <c:pt idx="12142">
                  <c:v>1.51</c:v>
                </c:pt>
                <c:pt idx="12143">
                  <c:v>1.61</c:v>
                </c:pt>
                <c:pt idx="12144">
                  <c:v>1.5</c:v>
                </c:pt>
                <c:pt idx="12145">
                  <c:v>1.53</c:v>
                </c:pt>
                <c:pt idx="12148">
                  <c:v>1.56</c:v>
                </c:pt>
                <c:pt idx="12149">
                  <c:v>1.57</c:v>
                </c:pt>
                <c:pt idx="12150">
                  <c:v>1.73</c:v>
                </c:pt>
                <c:pt idx="12151">
                  <c:v>1.73</c:v>
                </c:pt>
                <c:pt idx="12156">
                  <c:v>1.73</c:v>
                </c:pt>
                <c:pt idx="12157">
                  <c:v>1.88</c:v>
                </c:pt>
                <c:pt idx="12158">
                  <c:v>1.88</c:v>
                </c:pt>
                <c:pt idx="12159">
                  <c:v>1.88</c:v>
                </c:pt>
                <c:pt idx="12162">
                  <c:v>1.88</c:v>
                </c:pt>
                <c:pt idx="12163">
                  <c:v>2.1</c:v>
                </c:pt>
                <c:pt idx="12164">
                  <c:v>2.23</c:v>
                </c:pt>
                <c:pt idx="12165">
                  <c:v>2.06</c:v>
                </c:pt>
                <c:pt idx="12166">
                  <c:v>1.96</c:v>
                </c:pt>
                <c:pt idx="12169">
                  <c:v>1.78</c:v>
                </c:pt>
                <c:pt idx="12170">
                  <c:v>1.76</c:v>
                </c:pt>
                <c:pt idx="12171">
                  <c:v>1.84</c:v>
                </c:pt>
                <c:pt idx="12172">
                  <c:v>1.76</c:v>
                </c:pt>
                <c:pt idx="12176">
                  <c:v>1.76</c:v>
                </c:pt>
                <c:pt idx="12177">
                  <c:v>1.83</c:v>
                </c:pt>
                <c:pt idx="12178">
                  <c:v>1.95</c:v>
                </c:pt>
                <c:pt idx="12179">
                  <c:v>2.02</c:v>
                </c:pt>
                <c:pt idx="12180">
                  <c:v>2.02</c:v>
                </c:pt>
                <c:pt idx="12183">
                  <c:v>1.9</c:v>
                </c:pt>
                <c:pt idx="12184">
                  <c:v>1.92</c:v>
                </c:pt>
                <c:pt idx="12185">
                  <c:v>1.85</c:v>
                </c:pt>
                <c:pt idx="12186">
                  <c:v>1.85</c:v>
                </c:pt>
                <c:pt idx="12187">
                  <c:v>1.86</c:v>
                </c:pt>
                <c:pt idx="12190">
                  <c:v>1.82</c:v>
                </c:pt>
                <c:pt idx="12191">
                  <c:v>1.67</c:v>
                </c:pt>
                <c:pt idx="12192">
                  <c:v>1.67</c:v>
                </c:pt>
                <c:pt idx="12193">
                  <c:v>1.69</c:v>
                </c:pt>
                <c:pt idx="12194">
                  <c:v>1.64</c:v>
                </c:pt>
                <c:pt idx="12197">
                  <c:v>1.63</c:v>
                </c:pt>
                <c:pt idx="12198">
                  <c:v>1.59</c:v>
                </c:pt>
                <c:pt idx="12199">
                  <c:v>1.56</c:v>
                </c:pt>
                <c:pt idx="12200">
                  <c:v>1.55</c:v>
                </c:pt>
                <c:pt idx="12201">
                  <c:v>1.49</c:v>
                </c:pt>
                <c:pt idx="12204">
                  <c:v>1.49</c:v>
                </c:pt>
                <c:pt idx="12205">
                  <c:v>1.55</c:v>
                </c:pt>
                <c:pt idx="12206">
                  <c:v>1.59</c:v>
                </c:pt>
                <c:pt idx="12207">
                  <c:v>1.54</c:v>
                </c:pt>
                <c:pt idx="12208">
                  <c:v>1.45</c:v>
                </c:pt>
                <c:pt idx="12211">
                  <c:v>1.45</c:v>
                </c:pt>
                <c:pt idx="12212">
                  <c:v>1.45</c:v>
                </c:pt>
                <c:pt idx="12213">
                  <c:v>1.62</c:v>
                </c:pt>
                <c:pt idx="12214">
                  <c:v>1.56</c:v>
                </c:pt>
                <c:pt idx="12215">
                  <c:v>1.54</c:v>
                </c:pt>
                <c:pt idx="12218">
                  <c:v>1.49</c:v>
                </c:pt>
                <c:pt idx="12219">
                  <c:v>1.46</c:v>
                </c:pt>
                <c:pt idx="12220">
                  <c:v>1.47</c:v>
                </c:pt>
                <c:pt idx="12221">
                  <c:v>1.45</c:v>
                </c:pt>
                <c:pt idx="12222">
                  <c:v>1.45</c:v>
                </c:pt>
                <c:pt idx="12225">
                  <c:v>1.37</c:v>
                </c:pt>
                <c:pt idx="12226">
                  <c:v>1.34</c:v>
                </c:pt>
                <c:pt idx="12227">
                  <c:v>1.32</c:v>
                </c:pt>
                <c:pt idx="12228">
                  <c:v>1.37</c:v>
                </c:pt>
                <c:pt idx="12229">
                  <c:v>1.36</c:v>
                </c:pt>
                <c:pt idx="12232">
                  <c:v>1.35</c:v>
                </c:pt>
                <c:pt idx="12233">
                  <c:v>1.34</c:v>
                </c:pt>
                <c:pt idx="12234">
                  <c:v>1.33</c:v>
                </c:pt>
                <c:pt idx="12235">
                  <c:v>1.3</c:v>
                </c:pt>
                <c:pt idx="12236">
                  <c:v>1.28</c:v>
                </c:pt>
                <c:pt idx="12239">
                  <c:v>1.29</c:v>
                </c:pt>
                <c:pt idx="12240">
                  <c:v>1.3</c:v>
                </c:pt>
                <c:pt idx="12241">
                  <c:v>1.27</c:v>
                </c:pt>
                <c:pt idx="12242">
                  <c:v>1.27</c:v>
                </c:pt>
                <c:pt idx="12243">
                  <c:v>1.3</c:v>
                </c:pt>
                <c:pt idx="12246">
                  <c:v>1.3</c:v>
                </c:pt>
                <c:pt idx="12247">
                  <c:v>1.3</c:v>
                </c:pt>
                <c:pt idx="12248">
                  <c:v>1.27</c:v>
                </c:pt>
                <c:pt idx="12249">
                  <c:v>1.27</c:v>
                </c:pt>
                <c:pt idx="12250">
                  <c:v>1.25</c:v>
                </c:pt>
                <c:pt idx="12253">
                  <c:v>1.1599999999999999</c:v>
                </c:pt>
                <c:pt idx="12254">
                  <c:v>1.1299999999999999</c:v>
                </c:pt>
                <c:pt idx="12255">
                  <c:v>1.1299999999999999</c:v>
                </c:pt>
                <c:pt idx="12256">
                  <c:v>1.06</c:v>
                </c:pt>
                <c:pt idx="12257">
                  <c:v>1.07</c:v>
                </c:pt>
                <c:pt idx="12260">
                  <c:v>1.06</c:v>
                </c:pt>
                <c:pt idx="12261">
                  <c:v>1.06</c:v>
                </c:pt>
                <c:pt idx="12262">
                  <c:v>1.07</c:v>
                </c:pt>
                <c:pt idx="12263">
                  <c:v>1.04</c:v>
                </c:pt>
                <c:pt idx="12264">
                  <c:v>1.04</c:v>
                </c:pt>
                <c:pt idx="12267">
                  <c:v>1.04</c:v>
                </c:pt>
                <c:pt idx="12268">
                  <c:v>1.05</c:v>
                </c:pt>
                <c:pt idx="12269">
                  <c:v>1.03</c:v>
                </c:pt>
                <c:pt idx="12270">
                  <c:v>1</c:v>
                </c:pt>
                <c:pt idx="12271">
                  <c:v>1.01</c:v>
                </c:pt>
                <c:pt idx="12274">
                  <c:v>0.99</c:v>
                </c:pt>
                <c:pt idx="12275">
                  <c:v>0.99</c:v>
                </c:pt>
                <c:pt idx="12276">
                  <c:v>1.04</c:v>
                </c:pt>
                <c:pt idx="12277">
                  <c:v>1.05</c:v>
                </c:pt>
                <c:pt idx="12278">
                  <c:v>1.07</c:v>
                </c:pt>
                <c:pt idx="12281">
                  <c:v>1.04</c:v>
                </c:pt>
                <c:pt idx="12282">
                  <c:v>1</c:v>
                </c:pt>
                <c:pt idx="12283">
                  <c:v>0.98</c:v>
                </c:pt>
                <c:pt idx="12284">
                  <c:v>0.97</c:v>
                </c:pt>
                <c:pt idx="12285">
                  <c:v>0.99</c:v>
                </c:pt>
                <c:pt idx="12288">
                  <c:v>1.01</c:v>
                </c:pt>
                <c:pt idx="12289">
                  <c:v>1.06</c:v>
                </c:pt>
                <c:pt idx="12290">
                  <c:v>1.08</c:v>
                </c:pt>
                <c:pt idx="12291">
                  <c:v>1.05</c:v>
                </c:pt>
                <c:pt idx="12292">
                  <c:v>1.1100000000000001</c:v>
                </c:pt>
                <c:pt idx="12295">
                  <c:v>1.1200000000000001</c:v>
                </c:pt>
                <c:pt idx="12296">
                  <c:v>1.1399999999999999</c:v>
                </c:pt>
                <c:pt idx="12297">
                  <c:v>1.05</c:v>
                </c:pt>
                <c:pt idx="12298">
                  <c:v>1.02</c:v>
                </c:pt>
                <c:pt idx="12299">
                  <c:v>1.04</c:v>
                </c:pt>
                <c:pt idx="12302">
                  <c:v>1.1000000000000001</c:v>
                </c:pt>
                <c:pt idx="12303">
                  <c:v>1.1000000000000001</c:v>
                </c:pt>
                <c:pt idx="12304">
                  <c:v>1.06</c:v>
                </c:pt>
                <c:pt idx="12305">
                  <c:v>1.06</c:v>
                </c:pt>
                <c:pt idx="12306">
                  <c:v>1.05</c:v>
                </c:pt>
                <c:pt idx="12309">
                  <c:v>1.01</c:v>
                </c:pt>
                <c:pt idx="12310">
                  <c:v>1.02</c:v>
                </c:pt>
                <c:pt idx="12311">
                  <c:v>0.97</c:v>
                </c:pt>
                <c:pt idx="12312">
                  <c:v>0.96</c:v>
                </c:pt>
                <c:pt idx="12313">
                  <c:v>0.97</c:v>
                </c:pt>
                <c:pt idx="12316">
                  <c:v>0.97</c:v>
                </c:pt>
                <c:pt idx="12317">
                  <c:v>0.9</c:v>
                </c:pt>
                <c:pt idx="12318">
                  <c:v>0.85</c:v>
                </c:pt>
                <c:pt idx="12319">
                  <c:v>0.87</c:v>
                </c:pt>
                <c:pt idx="12320">
                  <c:v>0.87</c:v>
                </c:pt>
                <c:pt idx="12323">
                  <c:v>0.88</c:v>
                </c:pt>
                <c:pt idx="12324">
                  <c:v>0.86</c:v>
                </c:pt>
                <c:pt idx="12325">
                  <c:v>0.86</c:v>
                </c:pt>
                <c:pt idx="12326">
                  <c:v>0.88</c:v>
                </c:pt>
                <c:pt idx="12327">
                  <c:v>0.84</c:v>
                </c:pt>
                <c:pt idx="12330">
                  <c:v>0.82</c:v>
                </c:pt>
                <c:pt idx="12331">
                  <c:v>0.83</c:v>
                </c:pt>
                <c:pt idx="12332">
                  <c:v>0.81</c:v>
                </c:pt>
                <c:pt idx="12333">
                  <c:v>0.81</c:v>
                </c:pt>
                <c:pt idx="12334">
                  <c:v>0.76</c:v>
                </c:pt>
                <c:pt idx="12337">
                  <c:v>0.72</c:v>
                </c:pt>
                <c:pt idx="12338">
                  <c:v>0.71</c:v>
                </c:pt>
                <c:pt idx="12339">
                  <c:v>0.67</c:v>
                </c:pt>
                <c:pt idx="12340">
                  <c:v>0.73</c:v>
                </c:pt>
                <c:pt idx="12341">
                  <c:v>0.67</c:v>
                </c:pt>
                <c:pt idx="12344">
                  <c:v>0.72</c:v>
                </c:pt>
                <c:pt idx="12345">
                  <c:v>0.76</c:v>
                </c:pt>
                <c:pt idx="12346">
                  <c:v>0.79</c:v>
                </c:pt>
                <c:pt idx="12347">
                  <c:v>0.82</c:v>
                </c:pt>
                <c:pt idx="12348">
                  <c:v>0.8</c:v>
                </c:pt>
                <c:pt idx="12351">
                  <c:v>0.75</c:v>
                </c:pt>
                <c:pt idx="12352">
                  <c:v>0.75</c:v>
                </c:pt>
                <c:pt idx="12353">
                  <c:v>0.78</c:v>
                </c:pt>
                <c:pt idx="12354">
                  <c:v>0.77</c:v>
                </c:pt>
                <c:pt idx="12355">
                  <c:v>0.74</c:v>
                </c:pt>
                <c:pt idx="12358">
                  <c:v>0.78</c:v>
                </c:pt>
                <c:pt idx="12359">
                  <c:v>0.74</c:v>
                </c:pt>
                <c:pt idx="12360">
                  <c:v>0.71</c:v>
                </c:pt>
                <c:pt idx="12361">
                  <c:v>0.67</c:v>
                </c:pt>
                <c:pt idx="12362">
                  <c:v>0.65</c:v>
                </c:pt>
                <c:pt idx="12365">
                  <c:v>0.66</c:v>
                </c:pt>
                <c:pt idx="12366">
                  <c:v>0.76</c:v>
                </c:pt>
                <c:pt idx="12367">
                  <c:v>0.76</c:v>
                </c:pt>
                <c:pt idx="12368">
                  <c:v>0.7</c:v>
                </c:pt>
                <c:pt idx="12369">
                  <c:v>0.66</c:v>
                </c:pt>
                <c:pt idx="12372">
                  <c:v>0.66</c:v>
                </c:pt>
                <c:pt idx="12373">
                  <c:v>0.66</c:v>
                </c:pt>
                <c:pt idx="12374">
                  <c:v>0.63</c:v>
                </c:pt>
                <c:pt idx="12375">
                  <c:v>0.65</c:v>
                </c:pt>
                <c:pt idx="12376">
                  <c:v>0.64</c:v>
                </c:pt>
                <c:pt idx="12379">
                  <c:v>0.63</c:v>
                </c:pt>
                <c:pt idx="12380">
                  <c:v>0.61</c:v>
                </c:pt>
                <c:pt idx="12381">
                  <c:v>0.6</c:v>
                </c:pt>
                <c:pt idx="12382">
                  <c:v>0.61</c:v>
                </c:pt>
                <c:pt idx="12383">
                  <c:v>0.6</c:v>
                </c:pt>
                <c:pt idx="12386">
                  <c:v>0.6</c:v>
                </c:pt>
                <c:pt idx="12387">
                  <c:v>0.65</c:v>
                </c:pt>
                <c:pt idx="12388">
                  <c:v>0.66</c:v>
                </c:pt>
                <c:pt idx="12389">
                  <c:v>0.62</c:v>
                </c:pt>
                <c:pt idx="12390">
                  <c:v>0.6</c:v>
                </c:pt>
                <c:pt idx="12393">
                  <c:v>0.62</c:v>
                </c:pt>
                <c:pt idx="12394">
                  <c:v>0.61</c:v>
                </c:pt>
                <c:pt idx="12395">
                  <c:v>0.59</c:v>
                </c:pt>
                <c:pt idx="12396">
                  <c:v>0.57999999999999996</c:v>
                </c:pt>
                <c:pt idx="12397">
                  <c:v>0.57999999999999996</c:v>
                </c:pt>
                <c:pt idx="12400">
                  <c:v>0.54</c:v>
                </c:pt>
                <c:pt idx="12401">
                  <c:v>0.52</c:v>
                </c:pt>
                <c:pt idx="12402">
                  <c:v>0.53</c:v>
                </c:pt>
                <c:pt idx="12403">
                  <c:v>0.51</c:v>
                </c:pt>
                <c:pt idx="12404">
                  <c:v>0.56000000000000005</c:v>
                </c:pt>
                <c:pt idx="12407">
                  <c:v>0.56000000000000005</c:v>
                </c:pt>
                <c:pt idx="12408">
                  <c:v>0.56999999999999995</c:v>
                </c:pt>
                <c:pt idx="12409">
                  <c:v>0.6</c:v>
                </c:pt>
                <c:pt idx="12414">
                  <c:v>0.54</c:v>
                </c:pt>
                <c:pt idx="12415">
                  <c:v>0.55000000000000004</c:v>
                </c:pt>
                <c:pt idx="12416">
                  <c:v>0.56000000000000005</c:v>
                </c:pt>
                <c:pt idx="12421">
                  <c:v>0.54</c:v>
                </c:pt>
                <c:pt idx="12422">
                  <c:v>0.56999999999999995</c:v>
                </c:pt>
                <c:pt idx="12423">
                  <c:v>0.59</c:v>
                </c:pt>
                <c:pt idx="12424">
                  <c:v>0.57999999999999996</c:v>
                </c:pt>
                <c:pt idx="12425">
                  <c:v>0.52</c:v>
                </c:pt>
                <c:pt idx="12428">
                  <c:v>0.54</c:v>
                </c:pt>
                <c:pt idx="12429">
                  <c:v>0.63</c:v>
                </c:pt>
                <c:pt idx="12430">
                  <c:v>0.65</c:v>
                </c:pt>
                <c:pt idx="12431">
                  <c:v>0.64</c:v>
                </c:pt>
                <c:pt idx="12432">
                  <c:v>0.62</c:v>
                </c:pt>
                <c:pt idx="12435">
                  <c:v>0.64</c:v>
                </c:pt>
                <c:pt idx="12436">
                  <c:v>0.61</c:v>
                </c:pt>
                <c:pt idx="12437">
                  <c:v>0.57999999999999996</c:v>
                </c:pt>
                <c:pt idx="12438">
                  <c:v>0.62</c:v>
                </c:pt>
                <c:pt idx="12439">
                  <c:v>0.74</c:v>
                </c:pt>
                <c:pt idx="12442">
                  <c:v>0.69</c:v>
                </c:pt>
                <c:pt idx="12443">
                  <c:v>0.65</c:v>
                </c:pt>
                <c:pt idx="12444">
                  <c:v>0.64</c:v>
                </c:pt>
                <c:pt idx="12445">
                  <c:v>0.65</c:v>
                </c:pt>
                <c:pt idx="12446">
                  <c:v>0.64</c:v>
                </c:pt>
                <c:pt idx="12449">
                  <c:v>0.61</c:v>
                </c:pt>
                <c:pt idx="12450">
                  <c:v>0.65</c:v>
                </c:pt>
                <c:pt idx="12451">
                  <c:v>0.57999999999999996</c:v>
                </c:pt>
                <c:pt idx="12452">
                  <c:v>0.56000000000000005</c:v>
                </c:pt>
                <c:pt idx="12453">
                  <c:v>0.53</c:v>
                </c:pt>
                <c:pt idx="12456">
                  <c:v>0.52</c:v>
                </c:pt>
                <c:pt idx="12457">
                  <c:v>0.51</c:v>
                </c:pt>
                <c:pt idx="12458">
                  <c:v>0.5</c:v>
                </c:pt>
                <c:pt idx="12460">
                  <c:v>0.44</c:v>
                </c:pt>
                <c:pt idx="12463">
                  <c:v>0.52</c:v>
                </c:pt>
                <c:pt idx="12464">
                  <c:v>0.53</c:v>
                </c:pt>
                <c:pt idx="12465">
                  <c:v>0.56999999999999995</c:v>
                </c:pt>
                <c:pt idx="12466">
                  <c:v>0.62</c:v>
                </c:pt>
                <c:pt idx="12467">
                  <c:v>0.64</c:v>
                </c:pt>
                <c:pt idx="12470">
                  <c:v>0.63</c:v>
                </c:pt>
                <c:pt idx="12471">
                  <c:v>0.63</c:v>
                </c:pt>
                <c:pt idx="12472">
                  <c:v>0.7</c:v>
                </c:pt>
                <c:pt idx="12473">
                  <c:v>0.79</c:v>
                </c:pt>
                <c:pt idx="12474">
                  <c:v>0.82</c:v>
                </c:pt>
                <c:pt idx="12477">
                  <c:v>0.73</c:v>
                </c:pt>
                <c:pt idx="12478">
                  <c:v>0.72</c:v>
                </c:pt>
                <c:pt idx="12479">
                  <c:v>0.75</c:v>
                </c:pt>
                <c:pt idx="12480">
                  <c:v>0.77</c:v>
                </c:pt>
                <c:pt idx="12481">
                  <c:v>0.79</c:v>
                </c:pt>
                <c:pt idx="12484">
                  <c:v>0.78</c:v>
                </c:pt>
                <c:pt idx="12485">
                  <c:v>0.77</c:v>
                </c:pt>
                <c:pt idx="12486">
                  <c:v>0.74</c:v>
                </c:pt>
                <c:pt idx="12487">
                  <c:v>0.69</c:v>
                </c:pt>
                <c:pt idx="12488">
                  <c:v>0.66</c:v>
                </c:pt>
                <c:pt idx="12491">
                  <c:v>0.66</c:v>
                </c:pt>
                <c:pt idx="12492">
                  <c:v>0.65</c:v>
                </c:pt>
                <c:pt idx="12493">
                  <c:v>0.68</c:v>
                </c:pt>
                <c:pt idx="12494">
                  <c:v>0.75</c:v>
                </c:pt>
                <c:pt idx="12495">
                  <c:v>0.71</c:v>
                </c:pt>
                <c:pt idx="12498">
                  <c:v>0.71</c:v>
                </c:pt>
                <c:pt idx="12499">
                  <c:v>0.67</c:v>
                </c:pt>
                <c:pt idx="12500">
                  <c:v>0.64</c:v>
                </c:pt>
                <c:pt idx="12501">
                  <c:v>0.63</c:v>
                </c:pt>
                <c:pt idx="12502">
                  <c:v>0.63</c:v>
                </c:pt>
                <c:pt idx="12505">
                  <c:v>0.63</c:v>
                </c:pt>
                <c:pt idx="12506">
                  <c:v>0.74</c:v>
                </c:pt>
                <c:pt idx="12507">
                  <c:v>0.72</c:v>
                </c:pt>
                <c:pt idx="12508">
                  <c:v>0.69</c:v>
                </c:pt>
                <c:pt idx="12513">
                  <c:v>0.72</c:v>
                </c:pt>
                <c:pt idx="12514">
                  <c:v>0.73</c:v>
                </c:pt>
                <c:pt idx="12515">
                  <c:v>0.71</c:v>
                </c:pt>
                <c:pt idx="12516">
                  <c:v>0.71</c:v>
                </c:pt>
                <c:pt idx="12519">
                  <c:v>0.78</c:v>
                </c:pt>
                <c:pt idx="12520">
                  <c:v>0.8</c:v>
                </c:pt>
                <c:pt idx="12521">
                  <c:v>0.79</c:v>
                </c:pt>
                <c:pt idx="12522">
                  <c:v>0.78</c:v>
                </c:pt>
                <c:pt idx="12523">
                  <c:v>0.79</c:v>
                </c:pt>
                <c:pt idx="12526">
                  <c:v>0.79</c:v>
                </c:pt>
                <c:pt idx="12527">
                  <c:v>0.84</c:v>
                </c:pt>
                <c:pt idx="12528">
                  <c:v>0.8</c:v>
                </c:pt>
                <c:pt idx="12529">
                  <c:v>0.8</c:v>
                </c:pt>
                <c:pt idx="12530">
                  <c:v>0.82</c:v>
                </c:pt>
                <c:pt idx="12533">
                  <c:v>0.85</c:v>
                </c:pt>
                <c:pt idx="12534">
                  <c:v>0.86</c:v>
                </c:pt>
                <c:pt idx="12535">
                  <c:v>0.89</c:v>
                </c:pt>
                <c:pt idx="12536">
                  <c:v>0.89</c:v>
                </c:pt>
                <c:pt idx="12537">
                  <c:v>0.9</c:v>
                </c:pt>
                <c:pt idx="12540">
                  <c:v>0.91</c:v>
                </c:pt>
                <c:pt idx="12541">
                  <c:v>0.86</c:v>
                </c:pt>
                <c:pt idx="12542">
                  <c:v>0.88</c:v>
                </c:pt>
                <c:pt idx="12543">
                  <c:v>0.9</c:v>
                </c:pt>
                <c:pt idx="12544">
                  <c:v>0.95</c:v>
                </c:pt>
                <c:pt idx="12547">
                  <c:v>0.95</c:v>
                </c:pt>
                <c:pt idx="12548">
                  <c:v>0.97</c:v>
                </c:pt>
                <c:pt idx="12549">
                  <c:v>0.97</c:v>
                </c:pt>
                <c:pt idx="12550">
                  <c:v>1.03</c:v>
                </c:pt>
                <c:pt idx="12551">
                  <c:v>1.07</c:v>
                </c:pt>
                <c:pt idx="12554">
                  <c:v>1.1100000000000001</c:v>
                </c:pt>
                <c:pt idx="12555">
                  <c:v>1.1000000000000001</c:v>
                </c:pt>
                <c:pt idx="12556">
                  <c:v>1.1299999999999999</c:v>
                </c:pt>
                <c:pt idx="12557">
                  <c:v>1.1100000000000001</c:v>
                </c:pt>
                <c:pt idx="12558">
                  <c:v>1.02</c:v>
                </c:pt>
                <c:pt idx="12561">
                  <c:v>1.03</c:v>
                </c:pt>
                <c:pt idx="12562">
                  <c:v>0.98</c:v>
                </c:pt>
                <c:pt idx="12563">
                  <c:v>0.93</c:v>
                </c:pt>
                <c:pt idx="12564">
                  <c:v>0.93</c:v>
                </c:pt>
                <c:pt idx="12565">
                  <c:v>0.93</c:v>
                </c:pt>
                <c:pt idx="12568">
                  <c:v>0.92</c:v>
                </c:pt>
                <c:pt idx="12569">
                  <c:v>0.9</c:v>
                </c:pt>
                <c:pt idx="12570">
                  <c:v>0.89</c:v>
                </c:pt>
                <c:pt idx="12571">
                  <c:v>0.89</c:v>
                </c:pt>
                <c:pt idx="12572">
                  <c:v>0.89</c:v>
                </c:pt>
                <c:pt idx="12575">
                  <c:v>0.91</c:v>
                </c:pt>
                <c:pt idx="12576">
                  <c:v>0.9</c:v>
                </c:pt>
                <c:pt idx="12577">
                  <c:v>0.82</c:v>
                </c:pt>
                <c:pt idx="12578">
                  <c:v>0.83</c:v>
                </c:pt>
                <c:pt idx="12579">
                  <c:v>0.77</c:v>
                </c:pt>
                <c:pt idx="12582">
                  <c:v>0.75</c:v>
                </c:pt>
                <c:pt idx="12583">
                  <c:v>0.77</c:v>
                </c:pt>
                <c:pt idx="12584">
                  <c:v>0.78</c:v>
                </c:pt>
                <c:pt idx="12585">
                  <c:v>0.83</c:v>
                </c:pt>
                <c:pt idx="12586">
                  <c:v>0.9</c:v>
                </c:pt>
                <c:pt idx="12589">
                  <c:v>0.93</c:v>
                </c:pt>
                <c:pt idx="12590">
                  <c:v>0.94</c:v>
                </c:pt>
                <c:pt idx="12591">
                  <c:v>0.92</c:v>
                </c:pt>
                <c:pt idx="12592">
                  <c:v>0.93</c:v>
                </c:pt>
                <c:pt idx="12593">
                  <c:v>0.95</c:v>
                </c:pt>
                <c:pt idx="12596">
                  <c:v>0.95</c:v>
                </c:pt>
                <c:pt idx="12597">
                  <c:v>0.92</c:v>
                </c:pt>
                <c:pt idx="12598">
                  <c:v>0.9</c:v>
                </c:pt>
                <c:pt idx="12599">
                  <c:v>0.86</c:v>
                </c:pt>
                <c:pt idx="12600">
                  <c:v>0.82</c:v>
                </c:pt>
                <c:pt idx="12603">
                  <c:v>0.84</c:v>
                </c:pt>
                <c:pt idx="12604">
                  <c:v>0.82</c:v>
                </c:pt>
                <c:pt idx="12605">
                  <c:v>0.76</c:v>
                </c:pt>
                <c:pt idx="12606">
                  <c:v>0.8</c:v>
                </c:pt>
                <c:pt idx="12607">
                  <c:v>0.8</c:v>
                </c:pt>
                <c:pt idx="12610">
                  <c:v>0.8</c:v>
                </c:pt>
                <c:pt idx="12611">
                  <c:v>0.77</c:v>
                </c:pt>
                <c:pt idx="12612">
                  <c:v>0.74</c:v>
                </c:pt>
                <c:pt idx="12613">
                  <c:v>0.75</c:v>
                </c:pt>
                <c:pt idx="12614">
                  <c:v>0.75</c:v>
                </c:pt>
                <c:pt idx="12617">
                  <c:v>0.75</c:v>
                </c:pt>
                <c:pt idx="12618">
                  <c:v>0.73</c:v>
                </c:pt>
                <c:pt idx="12619">
                  <c:v>0.72</c:v>
                </c:pt>
                <c:pt idx="12620">
                  <c:v>0.71</c:v>
                </c:pt>
                <c:pt idx="12621">
                  <c:v>0.68</c:v>
                </c:pt>
                <c:pt idx="12624">
                  <c:v>0.67</c:v>
                </c:pt>
                <c:pt idx="12625">
                  <c:v>0.67</c:v>
                </c:pt>
                <c:pt idx="12626">
                  <c:v>0.67</c:v>
                </c:pt>
                <c:pt idx="12627">
                  <c:v>0.66</c:v>
                </c:pt>
                <c:pt idx="12628">
                  <c:v>0.67</c:v>
                </c:pt>
                <c:pt idx="12631">
                  <c:v>0.65</c:v>
                </c:pt>
                <c:pt idx="12632">
                  <c:v>0.65</c:v>
                </c:pt>
                <c:pt idx="12633">
                  <c:v>0.61</c:v>
                </c:pt>
                <c:pt idx="12634">
                  <c:v>0.57999999999999996</c:v>
                </c:pt>
                <c:pt idx="12635">
                  <c:v>0.61</c:v>
                </c:pt>
                <c:pt idx="12638">
                  <c:v>0.61</c:v>
                </c:pt>
                <c:pt idx="12639">
                  <c:v>0.59</c:v>
                </c:pt>
                <c:pt idx="12640">
                  <c:v>0.61</c:v>
                </c:pt>
                <c:pt idx="12641">
                  <c:v>0.6</c:v>
                </c:pt>
                <c:pt idx="12642">
                  <c:v>0.61</c:v>
                </c:pt>
                <c:pt idx="12645">
                  <c:v>0.61</c:v>
                </c:pt>
                <c:pt idx="12646">
                  <c:v>0.6</c:v>
                </c:pt>
                <c:pt idx="12647">
                  <c:v>0.59</c:v>
                </c:pt>
                <c:pt idx="12648">
                  <c:v>0.61</c:v>
                </c:pt>
                <c:pt idx="12649">
                  <c:v>0.6</c:v>
                </c:pt>
                <c:pt idx="12652">
                  <c:v>0.6</c:v>
                </c:pt>
                <c:pt idx="12653">
                  <c:v>0.62</c:v>
                </c:pt>
                <c:pt idx="12654">
                  <c:v>0.66</c:v>
                </c:pt>
                <c:pt idx="12655">
                  <c:v>0.72</c:v>
                </c:pt>
                <c:pt idx="12656">
                  <c:v>0.71</c:v>
                </c:pt>
                <c:pt idx="12659">
                  <c:v>0.7</c:v>
                </c:pt>
                <c:pt idx="12660">
                  <c:v>0.68</c:v>
                </c:pt>
                <c:pt idx="12661">
                  <c:v>0.76</c:v>
                </c:pt>
                <c:pt idx="12662">
                  <c:v>0.72</c:v>
                </c:pt>
                <c:pt idx="12663">
                  <c:v>0.75</c:v>
                </c:pt>
                <c:pt idx="12666">
                  <c:v>0.74</c:v>
                </c:pt>
                <c:pt idx="12667">
                  <c:v>0.8</c:v>
                </c:pt>
                <c:pt idx="12668">
                  <c:v>0.8</c:v>
                </c:pt>
                <c:pt idx="12669">
                  <c:v>0.78</c:v>
                </c:pt>
                <c:pt idx="12670">
                  <c:v>0.75</c:v>
                </c:pt>
                <c:pt idx="12673">
                  <c:v>0.75</c:v>
                </c:pt>
                <c:pt idx="12674">
                  <c:v>0.73</c:v>
                </c:pt>
                <c:pt idx="12675">
                  <c:v>0.72</c:v>
                </c:pt>
                <c:pt idx="12676">
                  <c:v>0.74</c:v>
                </c:pt>
                <c:pt idx="12677">
                  <c:v>0.77</c:v>
                </c:pt>
                <c:pt idx="12680">
                  <c:v>0.76</c:v>
                </c:pt>
                <c:pt idx="12681">
                  <c:v>0.74</c:v>
                </c:pt>
                <c:pt idx="12682">
                  <c:v>0.72</c:v>
                </c:pt>
                <c:pt idx="12683">
                  <c:v>0.73</c:v>
                </c:pt>
                <c:pt idx="12684">
                  <c:v>0.82</c:v>
                </c:pt>
                <c:pt idx="12687">
                  <c:v>0.87</c:v>
                </c:pt>
                <c:pt idx="12688">
                  <c:v>0.9</c:v>
                </c:pt>
                <c:pt idx="12689">
                  <c:v>0.87</c:v>
                </c:pt>
                <c:pt idx="12690">
                  <c:v>0.88</c:v>
                </c:pt>
                <c:pt idx="12691">
                  <c:v>0.85</c:v>
                </c:pt>
                <c:pt idx="12694">
                  <c:v>0.88</c:v>
                </c:pt>
                <c:pt idx="12695">
                  <c:v>0.86</c:v>
                </c:pt>
                <c:pt idx="12696">
                  <c:v>0.95</c:v>
                </c:pt>
                <c:pt idx="12697">
                  <c:v>0.9</c:v>
                </c:pt>
                <c:pt idx="12698">
                  <c:v>0.9</c:v>
                </c:pt>
                <c:pt idx="12701">
                  <c:v>0.96</c:v>
                </c:pt>
                <c:pt idx="12702">
                  <c:v>0.96</c:v>
                </c:pt>
                <c:pt idx="12703">
                  <c:v>0.95</c:v>
                </c:pt>
                <c:pt idx="12704">
                  <c:v>0.93</c:v>
                </c:pt>
                <c:pt idx="12705">
                  <c:v>0.92</c:v>
                </c:pt>
                <c:pt idx="12708">
                  <c:v>0.96</c:v>
                </c:pt>
                <c:pt idx="12709">
                  <c:v>0.97</c:v>
                </c:pt>
                <c:pt idx="12710">
                  <c:v>0.98</c:v>
                </c:pt>
                <c:pt idx="12711">
                  <c:v>0.98</c:v>
                </c:pt>
                <c:pt idx="12712">
                  <c:v>1.01</c:v>
                </c:pt>
                <c:pt idx="12715">
                  <c:v>0.98</c:v>
                </c:pt>
                <c:pt idx="12716">
                  <c:v>0.97</c:v>
                </c:pt>
                <c:pt idx="12717">
                  <c:v>0.97</c:v>
                </c:pt>
                <c:pt idx="12718">
                  <c:v>1</c:v>
                </c:pt>
                <c:pt idx="12719">
                  <c:v>1.19</c:v>
                </c:pt>
                <c:pt idx="12722">
                  <c:v>1.23</c:v>
                </c:pt>
                <c:pt idx="12723">
                  <c:v>1.1000000000000001</c:v>
                </c:pt>
                <c:pt idx="12724">
                  <c:v>1.04</c:v>
                </c:pt>
                <c:pt idx="12725">
                  <c:v>0.98</c:v>
                </c:pt>
                <c:pt idx="12726">
                  <c:v>0.92</c:v>
                </c:pt>
                <c:pt idx="12729">
                  <c:v>0.89</c:v>
                </c:pt>
                <c:pt idx="12730">
                  <c:v>0.86</c:v>
                </c:pt>
                <c:pt idx="12731">
                  <c:v>0.88</c:v>
                </c:pt>
                <c:pt idx="12732">
                  <c:v>0.95</c:v>
                </c:pt>
                <c:pt idx="12733">
                  <c:v>0.97</c:v>
                </c:pt>
                <c:pt idx="12736">
                  <c:v>0.93</c:v>
                </c:pt>
                <c:pt idx="12737">
                  <c:v>0.98</c:v>
                </c:pt>
                <c:pt idx="12738">
                  <c:v>1.05</c:v>
                </c:pt>
                <c:pt idx="12739">
                  <c:v>1.02</c:v>
                </c:pt>
                <c:pt idx="12740">
                  <c:v>0.96</c:v>
                </c:pt>
                <c:pt idx="12743">
                  <c:v>0.97</c:v>
                </c:pt>
                <c:pt idx="12744">
                  <c:v>1.08</c:v>
                </c:pt>
                <c:pt idx="12745">
                  <c:v>1.1499999999999999</c:v>
                </c:pt>
                <c:pt idx="12746">
                  <c:v>1.1100000000000001</c:v>
                </c:pt>
                <c:pt idx="12747">
                  <c:v>1.06</c:v>
                </c:pt>
                <c:pt idx="12750">
                  <c:v>1.07</c:v>
                </c:pt>
                <c:pt idx="12751">
                  <c:v>1.03</c:v>
                </c:pt>
                <c:pt idx="12752">
                  <c:v>1.1000000000000001</c:v>
                </c:pt>
                <c:pt idx="12753">
                  <c:v>1.05</c:v>
                </c:pt>
                <c:pt idx="12754">
                  <c:v>1.03</c:v>
                </c:pt>
                <c:pt idx="12757">
                  <c:v>0.98</c:v>
                </c:pt>
                <c:pt idx="12758">
                  <c:v>0.99</c:v>
                </c:pt>
                <c:pt idx="12759">
                  <c:v>0.99</c:v>
                </c:pt>
                <c:pt idx="12760">
                  <c:v>1.06</c:v>
                </c:pt>
                <c:pt idx="12761">
                  <c:v>1.04</c:v>
                </c:pt>
                <c:pt idx="12764">
                  <c:v>1</c:v>
                </c:pt>
                <c:pt idx="12765">
                  <c:v>1</c:v>
                </c:pt>
                <c:pt idx="12766">
                  <c:v>0.98</c:v>
                </c:pt>
                <c:pt idx="12767">
                  <c:v>0.98</c:v>
                </c:pt>
                <c:pt idx="12768">
                  <c:v>1.01</c:v>
                </c:pt>
                <c:pt idx="12771">
                  <c:v>1.01</c:v>
                </c:pt>
                <c:pt idx="12772">
                  <c:v>1.01</c:v>
                </c:pt>
                <c:pt idx="12773">
                  <c:v>1.01</c:v>
                </c:pt>
                <c:pt idx="12774">
                  <c:v>1.01</c:v>
                </c:pt>
                <c:pt idx="12778">
                  <c:v>1.2</c:v>
                </c:pt>
                <c:pt idx="12779">
                  <c:v>1.18</c:v>
                </c:pt>
                <c:pt idx="12780">
                  <c:v>1.18</c:v>
                </c:pt>
                <c:pt idx="12781">
                  <c:v>1.2</c:v>
                </c:pt>
                <c:pt idx="12785">
                  <c:v>1.24</c:v>
                </c:pt>
                <c:pt idx="12786">
                  <c:v>1.26</c:v>
                </c:pt>
                <c:pt idx="12787">
                  <c:v>1.31</c:v>
                </c:pt>
                <c:pt idx="12788">
                  <c:v>1.35</c:v>
                </c:pt>
                <c:pt idx="12789">
                  <c:v>1.36</c:v>
                </c:pt>
                <c:pt idx="12792">
                  <c:v>1.38</c:v>
                </c:pt>
                <c:pt idx="12793">
                  <c:v>1.37</c:v>
                </c:pt>
                <c:pt idx="12794">
                  <c:v>1.36</c:v>
                </c:pt>
                <c:pt idx="12795">
                  <c:v>1.34</c:v>
                </c:pt>
                <c:pt idx="12796">
                  <c:v>1.31</c:v>
                </c:pt>
                <c:pt idx="12799">
                  <c:v>1.35</c:v>
                </c:pt>
                <c:pt idx="12800">
                  <c:v>1.37</c:v>
                </c:pt>
                <c:pt idx="12801">
                  <c:v>1.42</c:v>
                </c:pt>
                <c:pt idx="12802">
                  <c:v>1.37</c:v>
                </c:pt>
                <c:pt idx="12803">
                  <c:v>1.34</c:v>
                </c:pt>
                <c:pt idx="12806">
                  <c:v>1.32</c:v>
                </c:pt>
                <c:pt idx="12807">
                  <c:v>1.35</c:v>
                </c:pt>
                <c:pt idx="12808">
                  <c:v>1.36</c:v>
                </c:pt>
                <c:pt idx="12809">
                  <c:v>1.39</c:v>
                </c:pt>
                <c:pt idx="12810">
                  <c:v>1.4</c:v>
                </c:pt>
                <c:pt idx="12813">
                  <c:v>1.34</c:v>
                </c:pt>
                <c:pt idx="12814">
                  <c:v>1.37</c:v>
                </c:pt>
                <c:pt idx="12815">
                  <c:v>1.43</c:v>
                </c:pt>
                <c:pt idx="12816">
                  <c:v>1.45</c:v>
                </c:pt>
                <c:pt idx="12817">
                  <c:v>1.71</c:v>
                </c:pt>
                <c:pt idx="12820">
                  <c:v>1.83</c:v>
                </c:pt>
                <c:pt idx="12821">
                  <c:v>1.81</c:v>
                </c:pt>
                <c:pt idx="12822">
                  <c:v>1.78</c:v>
                </c:pt>
                <c:pt idx="12823">
                  <c:v>1.84</c:v>
                </c:pt>
                <c:pt idx="12824">
                  <c:v>1.92</c:v>
                </c:pt>
                <c:pt idx="12827">
                  <c:v>1.9</c:v>
                </c:pt>
                <c:pt idx="12828">
                  <c:v>1.96</c:v>
                </c:pt>
                <c:pt idx="12829">
                  <c:v>1.93</c:v>
                </c:pt>
                <c:pt idx="12830">
                  <c:v>1.87</c:v>
                </c:pt>
                <c:pt idx="12831">
                  <c:v>1.83</c:v>
                </c:pt>
                <c:pt idx="12834">
                  <c:v>1.88</c:v>
                </c:pt>
                <c:pt idx="12835">
                  <c:v>1.91</c:v>
                </c:pt>
                <c:pt idx="12836">
                  <c:v>1.93</c:v>
                </c:pt>
                <c:pt idx="12837">
                  <c:v>1.9</c:v>
                </c:pt>
                <c:pt idx="12838">
                  <c:v>1.82</c:v>
                </c:pt>
                <c:pt idx="12841">
                  <c:v>1.82</c:v>
                </c:pt>
                <c:pt idx="12842">
                  <c:v>1.51</c:v>
                </c:pt>
                <c:pt idx="12843">
                  <c:v>1.54</c:v>
                </c:pt>
                <c:pt idx="12844">
                  <c:v>1.61</c:v>
                </c:pt>
                <c:pt idx="12845">
                  <c:v>1.55</c:v>
                </c:pt>
                <c:pt idx="12848">
                  <c:v>1.58</c:v>
                </c:pt>
                <c:pt idx="12849">
                  <c:v>1.58</c:v>
                </c:pt>
                <c:pt idx="12850">
                  <c:v>1.65</c:v>
                </c:pt>
                <c:pt idx="12851">
                  <c:v>1.67</c:v>
                </c:pt>
                <c:pt idx="12852">
                  <c:v>1.89</c:v>
                </c:pt>
                <c:pt idx="12855">
                  <c:v>1.94</c:v>
                </c:pt>
                <c:pt idx="12856">
                  <c:v>1.91</c:v>
                </c:pt>
                <c:pt idx="12857">
                  <c:v>1.88</c:v>
                </c:pt>
                <c:pt idx="12858">
                  <c:v>1.9</c:v>
                </c:pt>
                <c:pt idx="12859">
                  <c:v>1.88</c:v>
                </c:pt>
                <c:pt idx="12862">
                  <c:v>1.96</c:v>
                </c:pt>
                <c:pt idx="12863">
                  <c:v>2.06</c:v>
                </c:pt>
                <c:pt idx="12864">
                  <c:v>2</c:v>
                </c:pt>
                <c:pt idx="12865">
                  <c:v>2.0299999999999998</c:v>
                </c:pt>
                <c:pt idx="12866">
                  <c:v>2.0099999999999998</c:v>
                </c:pt>
                <c:pt idx="12870">
                  <c:v>2.16</c:v>
                </c:pt>
                <c:pt idx="12871">
                  <c:v>2.15</c:v>
                </c:pt>
                <c:pt idx="12872">
                  <c:v>2.06</c:v>
                </c:pt>
                <c:pt idx="12873">
                  <c:v>2.13</c:v>
                </c:pt>
                <c:pt idx="12876">
                  <c:v>2.0499999999999998</c:v>
                </c:pt>
                <c:pt idx="12877">
                  <c:v>2.19</c:v>
                </c:pt>
                <c:pt idx="12878">
                  <c:v>2.33</c:v>
                </c:pt>
                <c:pt idx="12879">
                  <c:v>2.25</c:v>
                </c:pt>
                <c:pt idx="12880">
                  <c:v>2.35</c:v>
                </c:pt>
                <c:pt idx="12883">
                  <c:v>2.4300000000000002</c:v>
                </c:pt>
                <c:pt idx="12884">
                  <c:v>2.48</c:v>
                </c:pt>
                <c:pt idx="12885">
                  <c:v>2.41</c:v>
                </c:pt>
                <c:pt idx="12886">
                  <c:v>2.42</c:v>
                </c:pt>
                <c:pt idx="12891">
                  <c:v>2.5099999999999998</c:v>
                </c:pt>
                <c:pt idx="12892">
                  <c:v>2.48</c:v>
                </c:pt>
                <c:pt idx="12893">
                  <c:v>2.56</c:v>
                </c:pt>
                <c:pt idx="12894">
                  <c:v>2.6</c:v>
                </c:pt>
                <c:pt idx="12897">
                  <c:v>2.6</c:v>
                </c:pt>
                <c:pt idx="12898">
                  <c:v>2.5499999999999998</c:v>
                </c:pt>
                <c:pt idx="12899">
                  <c:v>2.58</c:v>
                </c:pt>
                <c:pt idx="12900">
                  <c:v>2.62</c:v>
                </c:pt>
                <c:pt idx="12901">
                  <c:v>2.75</c:v>
                </c:pt>
                <c:pt idx="12904">
                  <c:v>2.76</c:v>
                </c:pt>
                <c:pt idx="12905">
                  <c:v>2.88</c:v>
                </c:pt>
                <c:pt idx="12906">
                  <c:v>2.92</c:v>
                </c:pt>
                <c:pt idx="12907">
                  <c:v>2.86</c:v>
                </c:pt>
                <c:pt idx="12908">
                  <c:v>3.06</c:v>
                </c:pt>
                <c:pt idx="12911">
                  <c:v>3.17</c:v>
                </c:pt>
                <c:pt idx="12912">
                  <c:v>3.07</c:v>
                </c:pt>
                <c:pt idx="12914">
                  <c:v>2.83</c:v>
                </c:pt>
                <c:pt idx="12915">
                  <c:v>2.83</c:v>
                </c:pt>
                <c:pt idx="12918">
                  <c:v>2.88</c:v>
                </c:pt>
                <c:pt idx="12919">
                  <c:v>3.02</c:v>
                </c:pt>
                <c:pt idx="12920">
                  <c:v>3.02</c:v>
                </c:pt>
                <c:pt idx="12921">
                  <c:v>2.99</c:v>
                </c:pt>
                <c:pt idx="12922">
                  <c:v>3.07</c:v>
                </c:pt>
                <c:pt idx="12925">
                  <c:v>3.07</c:v>
                </c:pt>
                <c:pt idx="12926">
                  <c:v>3.08</c:v>
                </c:pt>
                <c:pt idx="12928">
                  <c:v>2.98</c:v>
                </c:pt>
                <c:pt idx="12929">
                  <c:v>2.98</c:v>
                </c:pt>
                <c:pt idx="12932">
                  <c:v>3.1</c:v>
                </c:pt>
                <c:pt idx="12933">
                  <c:v>3.15</c:v>
                </c:pt>
                <c:pt idx="12934">
                  <c:v>3.21</c:v>
                </c:pt>
                <c:pt idx="12935">
                  <c:v>3.32</c:v>
                </c:pt>
                <c:pt idx="12936">
                  <c:v>3.45</c:v>
                </c:pt>
                <c:pt idx="12939">
                  <c:v>3.47</c:v>
                </c:pt>
                <c:pt idx="12940">
                  <c:v>3.43</c:v>
                </c:pt>
                <c:pt idx="12941">
                  <c:v>3.46</c:v>
                </c:pt>
                <c:pt idx="12942">
                  <c:v>3.49</c:v>
                </c:pt>
                <c:pt idx="12943">
                  <c:v>3.82</c:v>
                </c:pt>
                <c:pt idx="12946">
                  <c:v>3.99</c:v>
                </c:pt>
                <c:pt idx="12947">
                  <c:v>4.1399999999999997</c:v>
                </c:pt>
                <c:pt idx="12948">
                  <c:v>3.93</c:v>
                </c:pt>
                <c:pt idx="12949">
                  <c:v>3.96</c:v>
                </c:pt>
                <c:pt idx="12950">
                  <c:v>3.7</c:v>
                </c:pt>
                <c:pt idx="12953">
                  <c:v>3.7</c:v>
                </c:pt>
                <c:pt idx="12954">
                  <c:v>3.79</c:v>
                </c:pt>
                <c:pt idx="12955">
                  <c:v>3.71</c:v>
                </c:pt>
                <c:pt idx="12956">
                  <c:v>3.51</c:v>
                </c:pt>
                <c:pt idx="12957">
                  <c:v>3.58</c:v>
                </c:pt>
                <c:pt idx="12960">
                  <c:v>3.59</c:v>
                </c:pt>
                <c:pt idx="12961">
                  <c:v>3.66</c:v>
                </c:pt>
                <c:pt idx="12962">
                  <c:v>3.61</c:v>
                </c:pt>
                <c:pt idx="12963">
                  <c:v>3.45</c:v>
                </c:pt>
                <c:pt idx="12964">
                  <c:v>3.22</c:v>
                </c:pt>
                <c:pt idx="12967">
                  <c:v>3.32</c:v>
                </c:pt>
                <c:pt idx="12968">
                  <c:v>3.33</c:v>
                </c:pt>
                <c:pt idx="12969">
                  <c:v>3.21</c:v>
                </c:pt>
                <c:pt idx="12970">
                  <c:v>3.35</c:v>
                </c:pt>
                <c:pt idx="12971">
                  <c:v>3.33</c:v>
                </c:pt>
                <c:pt idx="12974">
                  <c:v>3.32</c:v>
                </c:pt>
                <c:pt idx="12975">
                  <c:v>3.32</c:v>
                </c:pt>
                <c:pt idx="12976">
                  <c:v>3.23</c:v>
                </c:pt>
                <c:pt idx="12977">
                  <c:v>3.45</c:v>
                </c:pt>
                <c:pt idx="12978">
                  <c:v>3.34</c:v>
                </c:pt>
                <c:pt idx="12981">
                  <c:v>3.42</c:v>
                </c:pt>
                <c:pt idx="12982">
                  <c:v>3.4</c:v>
                </c:pt>
                <c:pt idx="12983">
                  <c:v>3.41</c:v>
                </c:pt>
                <c:pt idx="12984">
                  <c:v>3.57</c:v>
                </c:pt>
                <c:pt idx="12985">
                  <c:v>3.46</c:v>
                </c:pt>
                <c:pt idx="12988">
                  <c:v>3.42</c:v>
                </c:pt>
                <c:pt idx="12989">
                  <c:v>3.36</c:v>
                </c:pt>
                <c:pt idx="12990">
                  <c:v>3.42</c:v>
                </c:pt>
                <c:pt idx="12991">
                  <c:v>3.35</c:v>
                </c:pt>
                <c:pt idx="12992">
                  <c:v>3.31</c:v>
                </c:pt>
                <c:pt idx="12995">
                  <c:v>3.07</c:v>
                </c:pt>
                <c:pt idx="12996">
                  <c:v>2.93</c:v>
                </c:pt>
                <c:pt idx="12997">
                  <c:v>3.04</c:v>
                </c:pt>
                <c:pt idx="12998">
                  <c:v>2.97</c:v>
                </c:pt>
                <c:pt idx="12999">
                  <c:v>2.99</c:v>
                </c:pt>
                <c:pt idx="13002">
                  <c:v>2.99</c:v>
                </c:pt>
                <c:pt idx="13003">
                  <c:v>3.07</c:v>
                </c:pt>
                <c:pt idx="13004">
                  <c:v>2.97</c:v>
                </c:pt>
                <c:pt idx="13005">
                  <c:v>2.96</c:v>
                </c:pt>
                <c:pt idx="13006">
                  <c:v>3.06</c:v>
                </c:pt>
                <c:pt idx="13010">
                  <c:v>3.08</c:v>
                </c:pt>
                <c:pt idx="13011">
                  <c:v>3.28</c:v>
                </c:pt>
                <c:pt idx="13012">
                  <c:v>3.33</c:v>
                </c:pt>
                <c:pt idx="13013">
                  <c:v>3.44</c:v>
                </c:pt>
                <c:pt idx="13016">
                  <c:v>3.51</c:v>
                </c:pt>
                <c:pt idx="13017">
                  <c:v>3.62</c:v>
                </c:pt>
                <c:pt idx="13018">
                  <c:v>3.68</c:v>
                </c:pt>
                <c:pt idx="13019">
                  <c:v>3.57</c:v>
                </c:pt>
                <c:pt idx="13020">
                  <c:v>3.7</c:v>
                </c:pt>
                <c:pt idx="13023">
                  <c:v>3.7</c:v>
                </c:pt>
                <c:pt idx="13024">
                  <c:v>3.76</c:v>
                </c:pt>
                <c:pt idx="13025">
                  <c:v>3.82</c:v>
                </c:pt>
                <c:pt idx="13026">
                  <c:v>3.88</c:v>
                </c:pt>
                <c:pt idx="13027">
                  <c:v>3.92</c:v>
                </c:pt>
                <c:pt idx="13030">
                  <c:v>3.92</c:v>
                </c:pt>
                <c:pt idx="13031">
                  <c:v>3.93</c:v>
                </c:pt>
                <c:pt idx="13032">
                  <c:v>3.88</c:v>
                </c:pt>
                <c:pt idx="13033">
                  <c:v>3.86</c:v>
                </c:pt>
                <c:pt idx="13034">
                  <c:v>4.0199999999999996</c:v>
                </c:pt>
                <c:pt idx="13037">
                  <c:v>3.96</c:v>
                </c:pt>
                <c:pt idx="13038">
                  <c:v>3.93</c:v>
                </c:pt>
                <c:pt idx="13039">
                  <c:v>4.04</c:v>
                </c:pt>
                <c:pt idx="13040">
                  <c:v>4</c:v>
                </c:pt>
                <c:pt idx="13041">
                  <c:v>4.08</c:v>
                </c:pt>
                <c:pt idx="13044">
                  <c:v>4.0599999999999996</c:v>
                </c:pt>
                <c:pt idx="13045">
                  <c:v>4.17</c:v>
                </c:pt>
                <c:pt idx="13046">
                  <c:v>4.13</c:v>
                </c:pt>
                <c:pt idx="13047">
                  <c:v>4.0599999999999996</c:v>
                </c:pt>
                <c:pt idx="13048">
                  <c:v>4.29</c:v>
                </c:pt>
                <c:pt idx="13051">
                  <c:v>4.4800000000000004</c:v>
                </c:pt>
                <c:pt idx="13052">
                  <c:v>4.5599999999999996</c:v>
                </c:pt>
                <c:pt idx="13053">
                  <c:v>4.6399999999999997</c:v>
                </c:pt>
                <c:pt idx="13054">
                  <c:v>4.6900000000000004</c:v>
                </c:pt>
                <c:pt idx="13055">
                  <c:v>4.53</c:v>
                </c:pt>
                <c:pt idx="13058">
                  <c:v>4.5</c:v>
                </c:pt>
                <c:pt idx="13059">
                  <c:v>4.09</c:v>
                </c:pt>
                <c:pt idx="13060">
                  <c:v>4.37</c:v>
                </c:pt>
                <c:pt idx="13061">
                  <c:v>4.37</c:v>
                </c:pt>
                <c:pt idx="13062">
                  <c:v>4.6900000000000004</c:v>
                </c:pt>
                <c:pt idx="13065">
                  <c:v>4.71</c:v>
                </c:pt>
                <c:pt idx="13066" formatCode="0.00">
                  <c:v>4.7</c:v>
                </c:pt>
                <c:pt idx="13067">
                  <c:v>4.84</c:v>
                </c:pt>
                <c:pt idx="13068">
                  <c:v>4.7300000000000004</c:v>
                </c:pt>
                <c:pt idx="13069">
                  <c:v>4.66</c:v>
                </c:pt>
                <c:pt idx="13072">
                  <c:v>4.6900000000000004</c:v>
                </c:pt>
                <c:pt idx="13073">
                  <c:v>4.6399999999999997</c:v>
                </c:pt>
                <c:pt idx="13074">
                  <c:v>4.6900000000000004</c:v>
                </c:pt>
                <c:pt idx="13075">
                  <c:v>4.72</c:v>
                </c:pt>
                <c:pt idx="13076">
                  <c:v>4.8099999999999996</c:v>
                </c:pt>
                <c:pt idx="13079">
                  <c:v>4.6100000000000003</c:v>
                </c:pt>
                <c:pt idx="13080">
                  <c:v>4.47</c:v>
                </c:pt>
                <c:pt idx="13081">
                  <c:v>4.4000000000000004</c:v>
                </c:pt>
                <c:pt idx="13082">
                  <c:v>4.2300000000000004</c:v>
                </c:pt>
                <c:pt idx="13083">
                  <c:v>4.1399999999999997</c:v>
                </c:pt>
                <c:pt idx="13086">
                  <c:v>4.1399999999999997</c:v>
                </c:pt>
                <c:pt idx="13087">
                  <c:v>4.1399999999999997</c:v>
                </c:pt>
                <c:pt idx="13088">
                  <c:v>4.46</c:v>
                </c:pt>
                <c:pt idx="13089">
                  <c:v>4.57</c:v>
                </c:pt>
                <c:pt idx="13090">
                  <c:v>4.6100000000000003</c:v>
                </c:pt>
                <c:pt idx="13093">
                  <c:v>4.62</c:v>
                </c:pt>
                <c:pt idx="13094">
                  <c:v>4.62</c:v>
                </c:pt>
                <c:pt idx="13095">
                  <c:v>4.4800000000000004</c:v>
                </c:pt>
                <c:pt idx="13096">
                  <c:v>4.4800000000000004</c:v>
                </c:pt>
                <c:pt idx="13097">
                  <c:v>4.2699999999999996</c:v>
                </c:pt>
                <c:pt idx="13100">
                  <c:v>4.34</c:v>
                </c:pt>
                <c:pt idx="13101">
                  <c:v>4.29</c:v>
                </c:pt>
                <c:pt idx="13102">
                  <c:v>4.1500000000000004</c:v>
                </c:pt>
                <c:pt idx="13103">
                  <c:v>4.1100000000000003</c:v>
                </c:pt>
                <c:pt idx="13104">
                  <c:v>4.0999999999999996</c:v>
                </c:pt>
                <c:pt idx="13107">
                  <c:v>4.0999999999999996</c:v>
                </c:pt>
                <c:pt idx="13108">
                  <c:v>4.09</c:v>
                </c:pt>
                <c:pt idx="13109">
                  <c:v>4.05</c:v>
                </c:pt>
                <c:pt idx="13110">
                  <c:v>3.82</c:v>
                </c:pt>
                <c:pt idx="13111">
                  <c:v>3.98</c:v>
                </c:pt>
                <c:pt idx="13114">
                  <c:v>4.07</c:v>
                </c:pt>
                <c:pt idx="13115">
                  <c:v>3.96</c:v>
                </c:pt>
                <c:pt idx="13116">
                  <c:v>4.03</c:v>
                </c:pt>
                <c:pt idx="13117">
                  <c:v>3.87</c:v>
                </c:pt>
                <c:pt idx="13118">
                  <c:v>3.89</c:v>
                </c:pt>
                <c:pt idx="13121">
                  <c:v>3.92</c:v>
                </c:pt>
                <c:pt idx="13122">
                  <c:v>3.84</c:v>
                </c:pt>
                <c:pt idx="13123">
                  <c:v>3.84</c:v>
                </c:pt>
                <c:pt idx="13124">
                  <c:v>3.85</c:v>
                </c:pt>
                <c:pt idx="13125">
                  <c:v>3.94</c:v>
                </c:pt>
                <c:pt idx="13128">
                  <c:v>3.96</c:v>
                </c:pt>
                <c:pt idx="13129">
                  <c:v>3.98</c:v>
                </c:pt>
                <c:pt idx="13130">
                  <c:v>3.98</c:v>
                </c:pt>
                <c:pt idx="13131">
                  <c:v>4.2</c:v>
                </c:pt>
                <c:pt idx="13132">
                  <c:v>4.49</c:v>
                </c:pt>
                <c:pt idx="13135">
                  <c:v>4.5</c:v>
                </c:pt>
                <c:pt idx="13136">
                  <c:v>4.58</c:v>
                </c:pt>
                <c:pt idx="13137">
                  <c:v>4.55</c:v>
                </c:pt>
                <c:pt idx="13138">
                  <c:v>4.58</c:v>
                </c:pt>
                <c:pt idx="13139">
                  <c:v>4.6399999999999997</c:v>
                </c:pt>
                <c:pt idx="13143">
                  <c:v>4.6399999999999997</c:v>
                </c:pt>
                <c:pt idx="13144">
                  <c:v>4.6399999999999997</c:v>
                </c:pt>
                <c:pt idx="13145">
                  <c:v>4.7300000000000004</c:v>
                </c:pt>
                <c:pt idx="13146">
                  <c:v>4.7699999999999996</c:v>
                </c:pt>
                <c:pt idx="13149">
                  <c:v>4.71</c:v>
                </c:pt>
                <c:pt idx="13150">
                  <c:v>4.6399999999999997</c:v>
                </c:pt>
                <c:pt idx="13151">
                  <c:v>4.51</c:v>
                </c:pt>
                <c:pt idx="13152">
                  <c:v>4.47</c:v>
                </c:pt>
                <c:pt idx="13153">
                  <c:v>4.4800000000000004</c:v>
                </c:pt>
                <c:pt idx="13156">
                  <c:v>4.41</c:v>
                </c:pt>
                <c:pt idx="13159">
                  <c:v>3.99</c:v>
                </c:pt>
              </c:numCache>
            </c:numRef>
          </c:val>
          <c:smooth val="0"/>
          <c:extLst>
            <c:ext xmlns:c16="http://schemas.microsoft.com/office/drawing/2014/chart" uri="{C3380CC4-5D6E-409C-BE32-E72D297353CC}">
              <c16:uniqueId val="{00000009-DF8B-4571-B498-2C4BE10632FA}"/>
            </c:ext>
          </c:extLst>
        </c:ser>
        <c:dLbls>
          <c:showLegendKey val="0"/>
          <c:showVal val="0"/>
          <c:showCatName val="0"/>
          <c:showSerName val="0"/>
          <c:showPercent val="0"/>
          <c:showBubbleSize val="0"/>
        </c:dLbls>
        <c:smooth val="0"/>
        <c:axId val="374983536"/>
        <c:axId val="1216659016"/>
        <c:extLst>
          <c:ext xmlns:c15="http://schemas.microsoft.com/office/drawing/2012/chart" uri="{02D57815-91ED-43cb-92C2-25804820EDAC}">
            <c15:filteredLineSeries>
              <c15:ser>
                <c:idx val="3"/>
                <c:order val="3"/>
                <c:spPr>
                  <a:ln w="28575" cap="rnd">
                    <a:solidFill>
                      <a:schemeClr val="accent4"/>
                    </a:solidFill>
                    <a:round/>
                  </a:ln>
                  <a:effectLst/>
                </c:spPr>
                <c:marker>
                  <c:symbol val="none"/>
                </c:marker>
                <c:cat>
                  <c:numRef>
                    <c:extLst>
                      <c:ext uri="{02D57815-91ED-43cb-92C2-25804820EDAC}">
                        <c15:formulaRef>
                          <c15:sqref>'All Spreads'!$A$3:$A$13162</c15:sqref>
                        </c15:formulaRef>
                      </c:ext>
                    </c:extLst>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extLst>
                      <c:ext uri="{02D57815-91ED-43cb-92C2-25804820EDAC}">
                        <c15:formulaRef>
                          <c15:sqref>'All Spreads'!$E$3:$E$13162</c15:sqref>
                        </c15:formulaRef>
                      </c:ext>
                    </c:extLst>
                    <c:numCache>
                      <c:formatCode>General</c:formatCode>
                      <c:ptCount val="13160"/>
                      <c:pt idx="5386">
                        <c:v>4.78</c:v>
                      </c:pt>
                      <c:pt idx="5387">
                        <c:v>4.75</c:v>
                      </c:pt>
                      <c:pt idx="5388">
                        <c:v>4.68</c:v>
                      </c:pt>
                      <c:pt idx="5389">
                        <c:v>4.68</c:v>
                      </c:pt>
                      <c:pt idx="5390">
                        <c:v>4.66</c:v>
                      </c:pt>
                      <c:pt idx="5393">
                        <c:v>4.63</c:v>
                      </c:pt>
                      <c:pt idx="5394">
                        <c:v>4.66</c:v>
                      </c:pt>
                      <c:pt idx="5395">
                        <c:v>4.7</c:v>
                      </c:pt>
                      <c:pt idx="5396">
                        <c:v>4.66</c:v>
                      </c:pt>
                      <c:pt idx="5397">
                        <c:v>4.7</c:v>
                      </c:pt>
                      <c:pt idx="5400">
                        <c:v>4.67</c:v>
                      </c:pt>
                      <c:pt idx="5401">
                        <c:v>4.66</c:v>
                      </c:pt>
                      <c:pt idx="5402">
                        <c:v>4.67</c:v>
                      </c:pt>
                      <c:pt idx="5403">
                        <c:v>4.63</c:v>
                      </c:pt>
                      <c:pt idx="5404">
                        <c:v>4.59</c:v>
                      </c:pt>
                      <c:pt idx="5407">
                        <c:v>4.6100000000000003</c:v>
                      </c:pt>
                      <c:pt idx="5408">
                        <c:v>4.6100000000000003</c:v>
                      </c:pt>
                      <c:pt idx="5409">
                        <c:v>4.59</c:v>
                      </c:pt>
                      <c:pt idx="5410">
                        <c:v>4.55</c:v>
                      </c:pt>
                      <c:pt idx="5411">
                        <c:v>4.4800000000000004</c:v>
                      </c:pt>
                      <c:pt idx="5414">
                        <c:v>4.45</c:v>
                      </c:pt>
                      <c:pt idx="5415">
                        <c:v>4.43</c:v>
                      </c:pt>
                      <c:pt idx="5416">
                        <c:v>4.42</c:v>
                      </c:pt>
                      <c:pt idx="5417">
                        <c:v>4.3</c:v>
                      </c:pt>
                      <c:pt idx="5418">
                        <c:v>4.3099999999999996</c:v>
                      </c:pt>
                      <c:pt idx="5421">
                        <c:v>4.3099999999999996</c:v>
                      </c:pt>
                      <c:pt idx="5422">
                        <c:v>4.3099999999999996</c:v>
                      </c:pt>
                      <c:pt idx="5423">
                        <c:v>4.26</c:v>
                      </c:pt>
                      <c:pt idx="5424">
                        <c:v>4.24</c:v>
                      </c:pt>
                      <c:pt idx="5425">
                        <c:v>4.3099999999999996</c:v>
                      </c:pt>
                      <c:pt idx="5428">
                        <c:v>4.3499999999999996</c:v>
                      </c:pt>
                      <c:pt idx="5429">
                        <c:v>4.37</c:v>
                      </c:pt>
                      <c:pt idx="5430">
                        <c:v>4.43</c:v>
                      </c:pt>
                      <c:pt idx="5431">
                        <c:v>4.55</c:v>
                      </c:pt>
                      <c:pt idx="5432">
                        <c:v>4.5599999999999996</c:v>
                      </c:pt>
                      <c:pt idx="5435">
                        <c:v>4.57</c:v>
                      </c:pt>
                      <c:pt idx="5436">
                        <c:v>4.51</c:v>
                      </c:pt>
                      <c:pt idx="5437">
                        <c:v>4.53</c:v>
                      </c:pt>
                      <c:pt idx="5438">
                        <c:v>4.63</c:v>
                      </c:pt>
                      <c:pt idx="5439">
                        <c:v>4.57</c:v>
                      </c:pt>
                      <c:pt idx="5442">
                        <c:v>4.58</c:v>
                      </c:pt>
                      <c:pt idx="5443">
                        <c:v>4.6399999999999997</c:v>
                      </c:pt>
                      <c:pt idx="5444">
                        <c:v>4.6399999999999997</c:v>
                      </c:pt>
                      <c:pt idx="5445">
                        <c:v>4.62</c:v>
                      </c:pt>
                      <c:pt idx="5446">
                        <c:v>4.55</c:v>
                      </c:pt>
                      <c:pt idx="5449">
                        <c:v>4.51</c:v>
                      </c:pt>
                      <c:pt idx="5450">
                        <c:v>4.5199999999999996</c:v>
                      </c:pt>
                      <c:pt idx="5451">
                        <c:v>4.53</c:v>
                      </c:pt>
                      <c:pt idx="5452">
                        <c:v>4.74</c:v>
                      </c:pt>
                      <c:pt idx="5453">
                        <c:v>4.76</c:v>
                      </c:pt>
                      <c:pt idx="5456">
                        <c:v>4.8</c:v>
                      </c:pt>
                      <c:pt idx="5457">
                        <c:v>4.78</c:v>
                      </c:pt>
                      <c:pt idx="5458">
                        <c:v>4.7300000000000004</c:v>
                      </c:pt>
                      <c:pt idx="5459">
                        <c:v>4.6900000000000004</c:v>
                      </c:pt>
                      <c:pt idx="5460">
                        <c:v>4.75</c:v>
                      </c:pt>
                      <c:pt idx="5463">
                        <c:v>4.82</c:v>
                      </c:pt>
                      <c:pt idx="5464">
                        <c:v>4.8099999999999996</c:v>
                      </c:pt>
                      <c:pt idx="5465">
                        <c:v>4.78</c:v>
                      </c:pt>
                      <c:pt idx="5466">
                        <c:v>4.78</c:v>
                      </c:pt>
                      <c:pt idx="5467">
                        <c:v>4.79</c:v>
                      </c:pt>
                      <c:pt idx="5473">
                        <c:v>4.9400000000000004</c:v>
                      </c:pt>
                      <c:pt idx="5474">
                        <c:v>4.9400000000000004</c:v>
                      </c:pt>
                      <c:pt idx="5479">
                        <c:v>4.93</c:v>
                      </c:pt>
                      <c:pt idx="5480">
                        <c:v>4.96</c:v>
                      </c:pt>
                      <c:pt idx="5481">
                        <c:v>4.9400000000000004</c:v>
                      </c:pt>
                      <c:pt idx="5484">
                        <c:v>4.95</c:v>
                      </c:pt>
                      <c:pt idx="5485">
                        <c:v>4.84</c:v>
                      </c:pt>
                      <c:pt idx="5486">
                        <c:v>4.88</c:v>
                      </c:pt>
                      <c:pt idx="5487">
                        <c:v>4.8899999999999997</c:v>
                      </c:pt>
                      <c:pt idx="5488">
                        <c:v>4.84</c:v>
                      </c:pt>
                      <c:pt idx="5491">
                        <c:v>4.7699999999999996</c:v>
                      </c:pt>
                      <c:pt idx="5492">
                        <c:v>4.7699999999999996</c:v>
                      </c:pt>
                      <c:pt idx="5493">
                        <c:v>4.75</c:v>
                      </c:pt>
                      <c:pt idx="5494">
                        <c:v>4.78</c:v>
                      </c:pt>
                      <c:pt idx="5495">
                        <c:v>4.8099999999999996</c:v>
                      </c:pt>
                      <c:pt idx="5498">
                        <c:v>4.83</c:v>
                      </c:pt>
                      <c:pt idx="5499">
                        <c:v>4.83</c:v>
                      </c:pt>
                      <c:pt idx="5500">
                        <c:v>4.84</c:v>
                      </c:pt>
                      <c:pt idx="5501">
                        <c:v>4.8499999999999996</c:v>
                      </c:pt>
                      <c:pt idx="5502">
                        <c:v>4.9000000000000004</c:v>
                      </c:pt>
                      <c:pt idx="5505">
                        <c:v>4.95</c:v>
                      </c:pt>
                      <c:pt idx="5506">
                        <c:v>4.97</c:v>
                      </c:pt>
                      <c:pt idx="5507">
                        <c:v>4.92</c:v>
                      </c:pt>
                      <c:pt idx="5508">
                        <c:v>4.93</c:v>
                      </c:pt>
                      <c:pt idx="5509">
                        <c:v>4.91</c:v>
                      </c:pt>
                      <c:pt idx="5512">
                        <c:v>4.8499999999999996</c:v>
                      </c:pt>
                      <c:pt idx="5513">
                        <c:v>4.83</c:v>
                      </c:pt>
                      <c:pt idx="5514">
                        <c:v>4.82</c:v>
                      </c:pt>
                      <c:pt idx="5515">
                        <c:v>4.8600000000000003</c:v>
                      </c:pt>
                      <c:pt idx="5516">
                        <c:v>4.93</c:v>
                      </c:pt>
                      <c:pt idx="5519">
                        <c:v>4.92</c:v>
                      </c:pt>
                      <c:pt idx="5520">
                        <c:v>4.93</c:v>
                      </c:pt>
                      <c:pt idx="5521">
                        <c:v>4.99</c:v>
                      </c:pt>
                      <c:pt idx="5522">
                        <c:v>4.99</c:v>
                      </c:pt>
                      <c:pt idx="5523">
                        <c:v>4.95</c:v>
                      </c:pt>
                      <c:pt idx="5526">
                        <c:v>4.92</c:v>
                      </c:pt>
                      <c:pt idx="5527">
                        <c:v>4.9000000000000004</c:v>
                      </c:pt>
                      <c:pt idx="5528">
                        <c:v>4.97</c:v>
                      </c:pt>
                      <c:pt idx="5529">
                        <c:v>4.97</c:v>
                      </c:pt>
                      <c:pt idx="5530">
                        <c:v>4.93</c:v>
                      </c:pt>
                      <c:pt idx="5533">
                        <c:v>4.93</c:v>
                      </c:pt>
                      <c:pt idx="5534">
                        <c:v>4.9800000000000004</c:v>
                      </c:pt>
                      <c:pt idx="5535">
                        <c:v>5.01</c:v>
                      </c:pt>
                      <c:pt idx="5536">
                        <c:v>4.9400000000000004</c:v>
                      </c:pt>
                      <c:pt idx="5537">
                        <c:v>4.96</c:v>
                      </c:pt>
                      <c:pt idx="5540">
                        <c:v>5.04</c:v>
                      </c:pt>
                      <c:pt idx="5541">
                        <c:v>5.04</c:v>
                      </c:pt>
                      <c:pt idx="5542">
                        <c:v>5.13</c:v>
                      </c:pt>
                      <c:pt idx="5543">
                        <c:v>5.14</c:v>
                      </c:pt>
                      <c:pt idx="5544">
                        <c:v>5.16</c:v>
                      </c:pt>
                      <c:pt idx="5547">
                        <c:v>5.15</c:v>
                      </c:pt>
                      <c:pt idx="5548">
                        <c:v>5.15</c:v>
                      </c:pt>
                      <c:pt idx="5549">
                        <c:v>5.18</c:v>
                      </c:pt>
                      <c:pt idx="5550">
                        <c:v>5.19</c:v>
                      </c:pt>
                      <c:pt idx="5551">
                        <c:v>5.24</c:v>
                      </c:pt>
                      <c:pt idx="5554">
                        <c:v>5.22</c:v>
                      </c:pt>
                      <c:pt idx="5555">
                        <c:v>5.19</c:v>
                      </c:pt>
                      <c:pt idx="5556">
                        <c:v>5.17</c:v>
                      </c:pt>
                      <c:pt idx="5557">
                        <c:v>5.23</c:v>
                      </c:pt>
                      <c:pt idx="5558">
                        <c:v>5.23</c:v>
                      </c:pt>
                      <c:pt idx="5561">
                        <c:v>5.28</c:v>
                      </c:pt>
                      <c:pt idx="5562">
                        <c:v>5.24</c:v>
                      </c:pt>
                      <c:pt idx="5563">
                        <c:v>5.21</c:v>
                      </c:pt>
                      <c:pt idx="5564">
                        <c:v>5.2</c:v>
                      </c:pt>
                      <c:pt idx="5569">
                        <c:v>5.26</c:v>
                      </c:pt>
                      <c:pt idx="5570">
                        <c:v>5.22</c:v>
                      </c:pt>
                      <c:pt idx="5571">
                        <c:v>5.17</c:v>
                      </c:pt>
                      <c:pt idx="5572">
                        <c:v>5.15</c:v>
                      </c:pt>
                      <c:pt idx="5575">
                        <c:v>5.13</c:v>
                      </c:pt>
                      <c:pt idx="5576">
                        <c:v>5.18</c:v>
                      </c:pt>
                      <c:pt idx="5577">
                        <c:v>5.15</c:v>
                      </c:pt>
                      <c:pt idx="5578">
                        <c:v>5.19</c:v>
                      </c:pt>
                      <c:pt idx="5579">
                        <c:v>5.15</c:v>
                      </c:pt>
                      <c:pt idx="5582">
                        <c:v>5.12</c:v>
                      </c:pt>
                      <c:pt idx="5583">
                        <c:v>5.13</c:v>
                      </c:pt>
                      <c:pt idx="5584">
                        <c:v>5.19</c:v>
                      </c:pt>
                      <c:pt idx="5585">
                        <c:v>5.21</c:v>
                      </c:pt>
                      <c:pt idx="5586">
                        <c:v>5.19</c:v>
                      </c:pt>
                      <c:pt idx="5589">
                        <c:v>5.17</c:v>
                      </c:pt>
                      <c:pt idx="5590">
                        <c:v>5.16</c:v>
                      </c:pt>
                      <c:pt idx="5591">
                        <c:v>5.18</c:v>
                      </c:pt>
                      <c:pt idx="5592">
                        <c:v>5.1100000000000003</c:v>
                      </c:pt>
                      <c:pt idx="5593">
                        <c:v>5.12</c:v>
                      </c:pt>
                      <c:pt idx="5596">
                        <c:v>5.0999999999999996</c:v>
                      </c:pt>
                      <c:pt idx="5597">
                        <c:v>5.1100000000000003</c:v>
                      </c:pt>
                      <c:pt idx="5599">
                        <c:v>5.12</c:v>
                      </c:pt>
                      <c:pt idx="5600">
                        <c:v>5.16</c:v>
                      </c:pt>
                      <c:pt idx="5603">
                        <c:v>5.1100000000000003</c:v>
                      </c:pt>
                      <c:pt idx="5604">
                        <c:v>5.07</c:v>
                      </c:pt>
                      <c:pt idx="5605">
                        <c:v>5.13</c:v>
                      </c:pt>
                      <c:pt idx="5606">
                        <c:v>5.2</c:v>
                      </c:pt>
                      <c:pt idx="5607">
                        <c:v>5.17</c:v>
                      </c:pt>
                      <c:pt idx="5610">
                        <c:v>5.18</c:v>
                      </c:pt>
                      <c:pt idx="5611">
                        <c:v>5.22</c:v>
                      </c:pt>
                      <c:pt idx="5612">
                        <c:v>5.25</c:v>
                      </c:pt>
                      <c:pt idx="5613">
                        <c:v>5.25</c:v>
                      </c:pt>
                      <c:pt idx="5614">
                        <c:v>5.25</c:v>
                      </c:pt>
                      <c:pt idx="5617">
                        <c:v>5.23</c:v>
                      </c:pt>
                      <c:pt idx="5618">
                        <c:v>5.2</c:v>
                      </c:pt>
                      <c:pt idx="5619">
                        <c:v>5.16</c:v>
                      </c:pt>
                      <c:pt idx="5620">
                        <c:v>5.17</c:v>
                      </c:pt>
                      <c:pt idx="5621">
                        <c:v>5.15</c:v>
                      </c:pt>
                      <c:pt idx="5624">
                        <c:v>5.19</c:v>
                      </c:pt>
                      <c:pt idx="5625">
                        <c:v>5.2</c:v>
                      </c:pt>
                      <c:pt idx="5626">
                        <c:v>5.16</c:v>
                      </c:pt>
                      <c:pt idx="5627">
                        <c:v>5.12</c:v>
                      </c:pt>
                      <c:pt idx="5628">
                        <c:v>5.12</c:v>
                      </c:pt>
                      <c:pt idx="5631">
                        <c:v>5.18</c:v>
                      </c:pt>
                      <c:pt idx="5632">
                        <c:v>5.12</c:v>
                      </c:pt>
                      <c:pt idx="5633">
                        <c:v>5.13</c:v>
                      </c:pt>
                      <c:pt idx="5634">
                        <c:v>5.15</c:v>
                      </c:pt>
                      <c:pt idx="5635">
                        <c:v>5.09</c:v>
                      </c:pt>
                      <c:pt idx="5638">
                        <c:v>5.13</c:v>
                      </c:pt>
                      <c:pt idx="5639">
                        <c:v>5.1100000000000003</c:v>
                      </c:pt>
                      <c:pt idx="5640">
                        <c:v>5.09</c:v>
                      </c:pt>
                      <c:pt idx="5641">
                        <c:v>5.09</c:v>
                      </c:pt>
                      <c:pt idx="5642">
                        <c:v>4.9800000000000004</c:v>
                      </c:pt>
                      <c:pt idx="5645">
                        <c:v>4.99</c:v>
                      </c:pt>
                      <c:pt idx="5646">
                        <c:v>4.9800000000000004</c:v>
                      </c:pt>
                      <c:pt idx="5647">
                        <c:v>4.95</c:v>
                      </c:pt>
                      <c:pt idx="5648">
                        <c:v>4.9400000000000004</c:v>
                      </c:pt>
                      <c:pt idx="5649">
                        <c:v>4.96</c:v>
                      </c:pt>
                      <c:pt idx="5652">
                        <c:v>4.9400000000000004</c:v>
                      </c:pt>
                      <c:pt idx="5653">
                        <c:v>4.95</c:v>
                      </c:pt>
                      <c:pt idx="5654">
                        <c:v>4.88</c:v>
                      </c:pt>
                      <c:pt idx="5655">
                        <c:v>4.93</c:v>
                      </c:pt>
                      <c:pt idx="5656">
                        <c:v>4.9400000000000004</c:v>
                      </c:pt>
                      <c:pt idx="5659">
                        <c:v>4.95</c:v>
                      </c:pt>
                      <c:pt idx="5660">
                        <c:v>4.95</c:v>
                      </c:pt>
                      <c:pt idx="5661">
                        <c:v>4.9400000000000004</c:v>
                      </c:pt>
                      <c:pt idx="5662">
                        <c:v>4.97</c:v>
                      </c:pt>
                      <c:pt idx="5663">
                        <c:v>5</c:v>
                      </c:pt>
                      <c:pt idx="5666">
                        <c:v>4.99</c:v>
                      </c:pt>
                      <c:pt idx="5667">
                        <c:v>5.01</c:v>
                      </c:pt>
                      <c:pt idx="5668">
                        <c:v>4.95</c:v>
                      </c:pt>
                      <c:pt idx="5669">
                        <c:v>4.91</c:v>
                      </c:pt>
                      <c:pt idx="5670">
                        <c:v>4.92</c:v>
                      </c:pt>
                      <c:pt idx="5673">
                        <c:v>4.8600000000000003</c:v>
                      </c:pt>
                      <c:pt idx="5674">
                        <c:v>4.8099999999999996</c:v>
                      </c:pt>
                      <c:pt idx="5675">
                        <c:v>4.8899999999999997</c:v>
                      </c:pt>
                      <c:pt idx="5676">
                        <c:v>4.91</c:v>
                      </c:pt>
                      <c:pt idx="5677">
                        <c:v>4.84</c:v>
                      </c:pt>
                      <c:pt idx="5680">
                        <c:v>4.8099999999999996</c:v>
                      </c:pt>
                      <c:pt idx="5681">
                        <c:v>4.83</c:v>
                      </c:pt>
                      <c:pt idx="5682">
                        <c:v>4.76</c:v>
                      </c:pt>
                      <c:pt idx="5683">
                        <c:v>4.72</c:v>
                      </c:pt>
                      <c:pt idx="5684">
                        <c:v>4.72</c:v>
                      </c:pt>
                      <c:pt idx="5687">
                        <c:v>4.76</c:v>
                      </c:pt>
                      <c:pt idx="5688">
                        <c:v>4.8</c:v>
                      </c:pt>
                      <c:pt idx="5689">
                        <c:v>4.8</c:v>
                      </c:pt>
                      <c:pt idx="5690">
                        <c:v>4.7300000000000004</c:v>
                      </c:pt>
                      <c:pt idx="5691">
                        <c:v>4.67</c:v>
                      </c:pt>
                      <c:pt idx="5694">
                        <c:v>4.58</c:v>
                      </c:pt>
                      <c:pt idx="5695">
                        <c:v>4.6100000000000003</c:v>
                      </c:pt>
                      <c:pt idx="5696">
                        <c:v>4.62</c:v>
                      </c:pt>
                      <c:pt idx="5697">
                        <c:v>4.58</c:v>
                      </c:pt>
                      <c:pt idx="5698">
                        <c:v>4.57</c:v>
                      </c:pt>
                      <c:pt idx="5701">
                        <c:v>4.54</c:v>
                      </c:pt>
                      <c:pt idx="5702">
                        <c:v>4.49</c:v>
                      </c:pt>
                      <c:pt idx="5703">
                        <c:v>4.45</c:v>
                      </c:pt>
                      <c:pt idx="5704">
                        <c:v>4.49</c:v>
                      </c:pt>
                      <c:pt idx="5705">
                        <c:v>4.58</c:v>
                      </c:pt>
                      <c:pt idx="5708">
                        <c:v>4.58</c:v>
                      </c:pt>
                      <c:pt idx="5709">
                        <c:v>4.58</c:v>
                      </c:pt>
                      <c:pt idx="5710">
                        <c:v>4.5999999999999996</c:v>
                      </c:pt>
                      <c:pt idx="5711">
                        <c:v>4.68</c:v>
                      </c:pt>
                      <c:pt idx="5712">
                        <c:v>4.67</c:v>
                      </c:pt>
                      <c:pt idx="5715">
                        <c:v>4.6900000000000004</c:v>
                      </c:pt>
                      <c:pt idx="5716">
                        <c:v>4.66</c:v>
                      </c:pt>
                      <c:pt idx="5717">
                        <c:v>4.6100000000000003</c:v>
                      </c:pt>
                      <c:pt idx="5718">
                        <c:v>4.55</c:v>
                      </c:pt>
                      <c:pt idx="5719">
                        <c:v>4.54</c:v>
                      </c:pt>
                      <c:pt idx="5722">
                        <c:v>4.51</c:v>
                      </c:pt>
                      <c:pt idx="5723">
                        <c:v>4.49</c:v>
                      </c:pt>
                      <c:pt idx="5724">
                        <c:v>4.42</c:v>
                      </c:pt>
                      <c:pt idx="5725">
                        <c:v>4.4000000000000004</c:v>
                      </c:pt>
                      <c:pt idx="5726">
                        <c:v>4.38</c:v>
                      </c:pt>
                      <c:pt idx="5729">
                        <c:v>4.43</c:v>
                      </c:pt>
                      <c:pt idx="5730">
                        <c:v>4.45</c:v>
                      </c:pt>
                      <c:pt idx="5731">
                        <c:v>4.4800000000000004</c:v>
                      </c:pt>
                      <c:pt idx="5732">
                        <c:v>4.5</c:v>
                      </c:pt>
                      <c:pt idx="5733">
                        <c:v>4.4000000000000004</c:v>
                      </c:pt>
                      <c:pt idx="5736">
                        <c:v>4.42</c:v>
                      </c:pt>
                      <c:pt idx="5737">
                        <c:v>4.41</c:v>
                      </c:pt>
                      <c:pt idx="5738">
                        <c:v>4.32</c:v>
                      </c:pt>
                      <c:pt idx="5739">
                        <c:v>4.33</c:v>
                      </c:pt>
                      <c:pt idx="5740">
                        <c:v>4.3600000000000003</c:v>
                      </c:pt>
                      <c:pt idx="5743">
                        <c:v>4.34</c:v>
                      </c:pt>
                      <c:pt idx="5744">
                        <c:v>4.29</c:v>
                      </c:pt>
                      <c:pt idx="5745">
                        <c:v>4.3099999999999996</c:v>
                      </c:pt>
                      <c:pt idx="5746">
                        <c:v>4.34</c:v>
                      </c:pt>
                      <c:pt idx="5747">
                        <c:v>4.33</c:v>
                      </c:pt>
                      <c:pt idx="5750">
                        <c:v>4.3</c:v>
                      </c:pt>
                      <c:pt idx="5751">
                        <c:v>4.2699999999999996</c:v>
                      </c:pt>
                      <c:pt idx="5752">
                        <c:v>4.3600000000000003</c:v>
                      </c:pt>
                      <c:pt idx="5753">
                        <c:v>4.3600000000000003</c:v>
                      </c:pt>
                      <c:pt idx="5754">
                        <c:v>4.3600000000000003</c:v>
                      </c:pt>
                      <c:pt idx="5757">
                        <c:v>4.32</c:v>
                      </c:pt>
                      <c:pt idx="5758">
                        <c:v>4.3499999999999996</c:v>
                      </c:pt>
                      <c:pt idx="5759">
                        <c:v>4.3099999999999996</c:v>
                      </c:pt>
                      <c:pt idx="5760">
                        <c:v>4.3</c:v>
                      </c:pt>
                      <c:pt idx="5761">
                        <c:v>4.3899999999999997</c:v>
                      </c:pt>
                      <c:pt idx="5764">
                        <c:v>4.46</c:v>
                      </c:pt>
                      <c:pt idx="5765">
                        <c:v>4.54</c:v>
                      </c:pt>
                      <c:pt idx="5766">
                        <c:v>4.57</c:v>
                      </c:pt>
                      <c:pt idx="5767">
                        <c:v>4.67</c:v>
                      </c:pt>
                      <c:pt idx="5768">
                        <c:v>4.58</c:v>
                      </c:pt>
                      <c:pt idx="5771">
                        <c:v>4.58</c:v>
                      </c:pt>
                      <c:pt idx="5772">
                        <c:v>4.63</c:v>
                      </c:pt>
                      <c:pt idx="5773">
                        <c:v>4.59</c:v>
                      </c:pt>
                      <c:pt idx="5774">
                        <c:v>4.62</c:v>
                      </c:pt>
                      <c:pt idx="5775">
                        <c:v>4.6100000000000003</c:v>
                      </c:pt>
                      <c:pt idx="5778">
                        <c:v>4.5599999999999996</c:v>
                      </c:pt>
                      <c:pt idx="5779">
                        <c:v>4.5199999999999996</c:v>
                      </c:pt>
                      <c:pt idx="5780">
                        <c:v>4.5199999999999996</c:v>
                      </c:pt>
                      <c:pt idx="5781">
                        <c:v>4.54</c:v>
                      </c:pt>
                      <c:pt idx="5782">
                        <c:v>4.49</c:v>
                      </c:pt>
                      <c:pt idx="5785">
                        <c:v>4.57</c:v>
                      </c:pt>
                      <c:pt idx="5786">
                        <c:v>4.57</c:v>
                      </c:pt>
                      <c:pt idx="5787">
                        <c:v>4.6500000000000004</c:v>
                      </c:pt>
                      <c:pt idx="5788">
                        <c:v>4.57</c:v>
                      </c:pt>
                      <c:pt idx="5789">
                        <c:v>4.5</c:v>
                      </c:pt>
                      <c:pt idx="5792">
                        <c:v>4.4400000000000004</c:v>
                      </c:pt>
                      <c:pt idx="5793">
                        <c:v>4.41</c:v>
                      </c:pt>
                      <c:pt idx="5794">
                        <c:v>4.41</c:v>
                      </c:pt>
                      <c:pt idx="5795">
                        <c:v>4.43</c:v>
                      </c:pt>
                      <c:pt idx="5796">
                        <c:v>4.4800000000000004</c:v>
                      </c:pt>
                      <c:pt idx="5799">
                        <c:v>4.49</c:v>
                      </c:pt>
                      <c:pt idx="5800">
                        <c:v>4.4400000000000004</c:v>
                      </c:pt>
                      <c:pt idx="5801">
                        <c:v>4.4400000000000004</c:v>
                      </c:pt>
                      <c:pt idx="5802">
                        <c:v>4.47</c:v>
                      </c:pt>
                      <c:pt idx="5803">
                        <c:v>4.4800000000000004</c:v>
                      </c:pt>
                      <c:pt idx="5806">
                        <c:v>4.55</c:v>
                      </c:pt>
                      <c:pt idx="5807">
                        <c:v>4.5199999999999996</c:v>
                      </c:pt>
                      <c:pt idx="5808">
                        <c:v>4.49</c:v>
                      </c:pt>
                      <c:pt idx="5809">
                        <c:v>4.53</c:v>
                      </c:pt>
                      <c:pt idx="5810">
                        <c:v>4.5199999999999996</c:v>
                      </c:pt>
                      <c:pt idx="5813">
                        <c:v>4.51</c:v>
                      </c:pt>
                      <c:pt idx="5814">
                        <c:v>4.51</c:v>
                      </c:pt>
                      <c:pt idx="5815">
                        <c:v>4.4800000000000004</c:v>
                      </c:pt>
                      <c:pt idx="5816">
                        <c:v>4.46</c:v>
                      </c:pt>
                      <c:pt idx="5817">
                        <c:v>4.43</c:v>
                      </c:pt>
                      <c:pt idx="5820">
                        <c:v>4.41</c:v>
                      </c:pt>
                      <c:pt idx="5821">
                        <c:v>4.38</c:v>
                      </c:pt>
                      <c:pt idx="5822">
                        <c:v>4.4000000000000004</c:v>
                      </c:pt>
                      <c:pt idx="5823">
                        <c:v>4.33</c:v>
                      </c:pt>
                      <c:pt idx="5824">
                        <c:v>4.29</c:v>
                      </c:pt>
                      <c:pt idx="5827">
                        <c:v>4.3</c:v>
                      </c:pt>
                      <c:pt idx="5828">
                        <c:v>4.32</c:v>
                      </c:pt>
                      <c:pt idx="5829">
                        <c:v>4.3</c:v>
                      </c:pt>
                      <c:pt idx="5830">
                        <c:v>4.29</c:v>
                      </c:pt>
                      <c:pt idx="5831">
                        <c:v>4.2699999999999996</c:v>
                      </c:pt>
                      <c:pt idx="5834">
                        <c:v>4.2699999999999996</c:v>
                      </c:pt>
                      <c:pt idx="5838">
                        <c:v>4.2300000000000004</c:v>
                      </c:pt>
                      <c:pt idx="5841">
                        <c:v>4.22</c:v>
                      </c:pt>
                      <c:pt idx="5844">
                        <c:v>4.22</c:v>
                      </c:pt>
                      <c:pt idx="5845">
                        <c:v>4.3099999999999996</c:v>
                      </c:pt>
                      <c:pt idx="5848">
                        <c:v>4.3499999999999996</c:v>
                      </c:pt>
                      <c:pt idx="5849">
                        <c:v>4.3099999999999996</c:v>
                      </c:pt>
                      <c:pt idx="5850">
                        <c:v>4.29</c:v>
                      </c:pt>
                      <c:pt idx="5851">
                        <c:v>4.26</c:v>
                      </c:pt>
                      <c:pt idx="5852">
                        <c:v>4.26</c:v>
                      </c:pt>
                      <c:pt idx="5855">
                        <c:v>4.3</c:v>
                      </c:pt>
                      <c:pt idx="5856">
                        <c:v>4.3099999999999996</c:v>
                      </c:pt>
                      <c:pt idx="5857">
                        <c:v>4.28</c:v>
                      </c:pt>
                      <c:pt idx="5858">
                        <c:v>4.25</c:v>
                      </c:pt>
                      <c:pt idx="5859">
                        <c:v>4.2</c:v>
                      </c:pt>
                      <c:pt idx="5862">
                        <c:v>4.18</c:v>
                      </c:pt>
                      <c:pt idx="5863">
                        <c:v>4.16</c:v>
                      </c:pt>
                      <c:pt idx="5864">
                        <c:v>4.12</c:v>
                      </c:pt>
                      <c:pt idx="5865">
                        <c:v>4.13</c:v>
                      </c:pt>
                      <c:pt idx="5866">
                        <c:v>4.07</c:v>
                      </c:pt>
                      <c:pt idx="5869">
                        <c:v>4.01</c:v>
                      </c:pt>
                      <c:pt idx="5870">
                        <c:v>4.05</c:v>
                      </c:pt>
                      <c:pt idx="5871">
                        <c:v>4.01</c:v>
                      </c:pt>
                      <c:pt idx="5872">
                        <c:v>4.08</c:v>
                      </c:pt>
                      <c:pt idx="5873">
                        <c:v>4.04</c:v>
                      </c:pt>
                      <c:pt idx="5876">
                        <c:v>4.09</c:v>
                      </c:pt>
                      <c:pt idx="5877">
                        <c:v>4.0199999999999996</c:v>
                      </c:pt>
                      <c:pt idx="5878">
                        <c:v>4.01</c:v>
                      </c:pt>
                      <c:pt idx="5879">
                        <c:v>4.05</c:v>
                      </c:pt>
                      <c:pt idx="5880">
                        <c:v>4.03</c:v>
                      </c:pt>
                      <c:pt idx="5883">
                        <c:v>4.01</c:v>
                      </c:pt>
                      <c:pt idx="5884">
                        <c:v>4.0599999999999996</c:v>
                      </c:pt>
                      <c:pt idx="5885">
                        <c:v>3.97</c:v>
                      </c:pt>
                      <c:pt idx="5886">
                        <c:v>3.94</c:v>
                      </c:pt>
                      <c:pt idx="5887">
                        <c:v>3.96</c:v>
                      </c:pt>
                      <c:pt idx="5890">
                        <c:v>3.99</c:v>
                      </c:pt>
                      <c:pt idx="5891">
                        <c:v>3.98</c:v>
                      </c:pt>
                      <c:pt idx="5892">
                        <c:v>3.97</c:v>
                      </c:pt>
                      <c:pt idx="5893">
                        <c:v>3.9</c:v>
                      </c:pt>
                      <c:pt idx="5894">
                        <c:v>3.88</c:v>
                      </c:pt>
                      <c:pt idx="5897">
                        <c:v>3.88</c:v>
                      </c:pt>
                      <c:pt idx="5898">
                        <c:v>3.85</c:v>
                      </c:pt>
                      <c:pt idx="5899">
                        <c:v>3.88</c:v>
                      </c:pt>
                      <c:pt idx="5900">
                        <c:v>3.88</c:v>
                      </c:pt>
                      <c:pt idx="5901">
                        <c:v>3.95</c:v>
                      </c:pt>
                      <c:pt idx="5904">
                        <c:v>3.91</c:v>
                      </c:pt>
                      <c:pt idx="5905">
                        <c:v>3.88</c:v>
                      </c:pt>
                      <c:pt idx="5906">
                        <c:v>3.88</c:v>
                      </c:pt>
                      <c:pt idx="5907">
                        <c:v>3.88</c:v>
                      </c:pt>
                      <c:pt idx="5908">
                        <c:v>3.85</c:v>
                      </c:pt>
                      <c:pt idx="5911">
                        <c:v>3.81</c:v>
                      </c:pt>
                      <c:pt idx="5912">
                        <c:v>3.82</c:v>
                      </c:pt>
                      <c:pt idx="5913">
                        <c:v>3.84</c:v>
                      </c:pt>
                      <c:pt idx="5914">
                        <c:v>3.88</c:v>
                      </c:pt>
                      <c:pt idx="5915">
                        <c:v>4.01</c:v>
                      </c:pt>
                      <c:pt idx="5918">
                        <c:v>3.98</c:v>
                      </c:pt>
                      <c:pt idx="5919">
                        <c:v>4.16</c:v>
                      </c:pt>
                      <c:pt idx="5920">
                        <c:v>4.1500000000000004</c:v>
                      </c:pt>
                      <c:pt idx="5921">
                        <c:v>4.2</c:v>
                      </c:pt>
                      <c:pt idx="5922">
                        <c:v>4.24</c:v>
                      </c:pt>
                      <c:pt idx="5925">
                        <c:v>4.21</c:v>
                      </c:pt>
                      <c:pt idx="5926">
                        <c:v>4.16</c:v>
                      </c:pt>
                      <c:pt idx="5927">
                        <c:v>4.21</c:v>
                      </c:pt>
                      <c:pt idx="5928">
                        <c:v>4.12</c:v>
                      </c:pt>
                      <c:pt idx="5929">
                        <c:v>4.1399999999999997</c:v>
                      </c:pt>
                      <c:pt idx="5932">
                        <c:v>4.0599999999999996</c:v>
                      </c:pt>
                      <c:pt idx="5933">
                        <c:v>4.0199999999999996</c:v>
                      </c:pt>
                      <c:pt idx="5934">
                        <c:v>4.0999999999999996</c:v>
                      </c:pt>
                      <c:pt idx="5935">
                        <c:v>4.1900000000000004</c:v>
                      </c:pt>
                      <c:pt idx="5936">
                        <c:v>4.17</c:v>
                      </c:pt>
                      <c:pt idx="5939">
                        <c:v>4.26</c:v>
                      </c:pt>
                      <c:pt idx="5940">
                        <c:v>4.24</c:v>
                      </c:pt>
                      <c:pt idx="5941">
                        <c:v>4.17</c:v>
                      </c:pt>
                      <c:pt idx="5942">
                        <c:v>4.1399999999999997</c:v>
                      </c:pt>
                      <c:pt idx="5943">
                        <c:v>4.2</c:v>
                      </c:pt>
                      <c:pt idx="5946">
                        <c:v>4.2300000000000004</c:v>
                      </c:pt>
                      <c:pt idx="5947">
                        <c:v>4.26</c:v>
                      </c:pt>
                      <c:pt idx="5948">
                        <c:v>4.21</c:v>
                      </c:pt>
                      <c:pt idx="5949">
                        <c:v>4.1500000000000004</c:v>
                      </c:pt>
                      <c:pt idx="5954">
                        <c:v>4.1500000000000004</c:v>
                      </c:pt>
                      <c:pt idx="5955">
                        <c:v>4.18</c:v>
                      </c:pt>
                      <c:pt idx="5956">
                        <c:v>4.1399999999999997</c:v>
                      </c:pt>
                      <c:pt idx="5957">
                        <c:v>4.0999999999999996</c:v>
                      </c:pt>
                      <c:pt idx="5960">
                        <c:v>4.09</c:v>
                      </c:pt>
                      <c:pt idx="5961">
                        <c:v>4.1500000000000004</c:v>
                      </c:pt>
                      <c:pt idx="5962">
                        <c:v>4.1399999999999997</c:v>
                      </c:pt>
                      <c:pt idx="5964">
                        <c:v>4.05</c:v>
                      </c:pt>
                      <c:pt idx="5967">
                        <c:v>4.0999999999999996</c:v>
                      </c:pt>
                      <c:pt idx="5968">
                        <c:v>4.07</c:v>
                      </c:pt>
                      <c:pt idx="5969">
                        <c:v>4.01</c:v>
                      </c:pt>
                      <c:pt idx="5970">
                        <c:v>3.93</c:v>
                      </c:pt>
                      <c:pt idx="5971">
                        <c:v>3.92</c:v>
                      </c:pt>
                      <c:pt idx="5974">
                        <c:v>3.88</c:v>
                      </c:pt>
                      <c:pt idx="5975">
                        <c:v>3.92</c:v>
                      </c:pt>
                      <c:pt idx="5976">
                        <c:v>3.93</c:v>
                      </c:pt>
                      <c:pt idx="5977">
                        <c:v>3.87</c:v>
                      </c:pt>
                      <c:pt idx="5978">
                        <c:v>3.85</c:v>
                      </c:pt>
                      <c:pt idx="5981">
                        <c:v>3.76</c:v>
                      </c:pt>
                      <c:pt idx="5982">
                        <c:v>3.79</c:v>
                      </c:pt>
                      <c:pt idx="5983">
                        <c:v>3.73</c:v>
                      </c:pt>
                      <c:pt idx="5984">
                        <c:v>3.73</c:v>
                      </c:pt>
                      <c:pt idx="5985">
                        <c:v>3.66</c:v>
                      </c:pt>
                      <c:pt idx="5988">
                        <c:v>3.64</c:v>
                      </c:pt>
                      <c:pt idx="5989">
                        <c:v>3.59</c:v>
                      </c:pt>
                      <c:pt idx="5990">
                        <c:v>3.74</c:v>
                      </c:pt>
                      <c:pt idx="5991">
                        <c:v>3.79</c:v>
                      </c:pt>
                      <c:pt idx="5992">
                        <c:v>3.65</c:v>
                      </c:pt>
                      <c:pt idx="5995">
                        <c:v>3.74</c:v>
                      </c:pt>
                      <c:pt idx="5996">
                        <c:v>3.72</c:v>
                      </c:pt>
                      <c:pt idx="5997">
                        <c:v>3.62</c:v>
                      </c:pt>
                      <c:pt idx="5998">
                        <c:v>3.67</c:v>
                      </c:pt>
                      <c:pt idx="5999">
                        <c:v>3.61</c:v>
                      </c:pt>
                      <c:pt idx="6002">
                        <c:v>3.61</c:v>
                      </c:pt>
                      <c:pt idx="6003">
                        <c:v>3.6</c:v>
                      </c:pt>
                      <c:pt idx="6004">
                        <c:v>3.57</c:v>
                      </c:pt>
                      <c:pt idx="6005">
                        <c:v>3.56</c:v>
                      </c:pt>
                      <c:pt idx="6006">
                        <c:v>3.49</c:v>
                      </c:pt>
                      <c:pt idx="6009">
                        <c:v>3.44</c:v>
                      </c:pt>
                      <c:pt idx="6010">
                        <c:v>3.51</c:v>
                      </c:pt>
                      <c:pt idx="6011">
                        <c:v>3.64</c:v>
                      </c:pt>
                      <c:pt idx="6012">
                        <c:v>3.7</c:v>
                      </c:pt>
                      <c:pt idx="6013">
                        <c:v>3.63</c:v>
                      </c:pt>
                      <c:pt idx="6016">
                        <c:v>3.71</c:v>
                      </c:pt>
                      <c:pt idx="6017">
                        <c:v>3.67</c:v>
                      </c:pt>
                      <c:pt idx="6018">
                        <c:v>3.63</c:v>
                      </c:pt>
                      <c:pt idx="6019">
                        <c:v>3.74</c:v>
                      </c:pt>
                      <c:pt idx="6020">
                        <c:v>3.84</c:v>
                      </c:pt>
                      <c:pt idx="6023">
                        <c:v>3.83</c:v>
                      </c:pt>
                      <c:pt idx="6024">
                        <c:v>3.79</c:v>
                      </c:pt>
                      <c:pt idx="6025">
                        <c:v>3.93</c:v>
                      </c:pt>
                      <c:pt idx="6026">
                        <c:v>3.98</c:v>
                      </c:pt>
                      <c:pt idx="6027">
                        <c:v>3.94</c:v>
                      </c:pt>
                      <c:pt idx="6030">
                        <c:v>3.97</c:v>
                      </c:pt>
                      <c:pt idx="6031">
                        <c:v>4.01</c:v>
                      </c:pt>
                      <c:pt idx="6032">
                        <c:v>3.94</c:v>
                      </c:pt>
                      <c:pt idx="6033">
                        <c:v>3.93</c:v>
                      </c:pt>
                      <c:pt idx="6034">
                        <c:v>3.93</c:v>
                      </c:pt>
                      <c:pt idx="6037">
                        <c:v>3.86</c:v>
                      </c:pt>
                      <c:pt idx="6038">
                        <c:v>3.95</c:v>
                      </c:pt>
                      <c:pt idx="6039">
                        <c:v>4.07</c:v>
                      </c:pt>
                      <c:pt idx="6040">
                        <c:v>4.03</c:v>
                      </c:pt>
                      <c:pt idx="6041">
                        <c:v>4.0199999999999996</c:v>
                      </c:pt>
                      <c:pt idx="6044">
                        <c:v>4.0599999999999996</c:v>
                      </c:pt>
                      <c:pt idx="6045">
                        <c:v>4.09</c:v>
                      </c:pt>
                      <c:pt idx="6046">
                        <c:v>4.05</c:v>
                      </c:pt>
                      <c:pt idx="6047">
                        <c:v>4.01</c:v>
                      </c:pt>
                      <c:pt idx="6048">
                        <c:v>4.04</c:v>
                      </c:pt>
                      <c:pt idx="6051">
                        <c:v>4.0599999999999996</c:v>
                      </c:pt>
                      <c:pt idx="6052">
                        <c:v>4.13</c:v>
                      </c:pt>
                      <c:pt idx="6053">
                        <c:v>4.1500000000000004</c:v>
                      </c:pt>
                      <c:pt idx="6054">
                        <c:v>4.08</c:v>
                      </c:pt>
                      <c:pt idx="6055">
                        <c:v>4.21</c:v>
                      </c:pt>
                      <c:pt idx="6058">
                        <c:v>4.16</c:v>
                      </c:pt>
                      <c:pt idx="6059">
                        <c:v>4.13</c:v>
                      </c:pt>
                      <c:pt idx="6060">
                        <c:v>4.18</c:v>
                      </c:pt>
                      <c:pt idx="6061">
                        <c:v>4.12</c:v>
                      </c:pt>
                      <c:pt idx="6062">
                        <c:v>4.0599999999999996</c:v>
                      </c:pt>
                      <c:pt idx="6065">
                        <c:v>4.05</c:v>
                      </c:pt>
                      <c:pt idx="6066">
                        <c:v>4.05</c:v>
                      </c:pt>
                      <c:pt idx="6067">
                        <c:v>4.12</c:v>
                      </c:pt>
                      <c:pt idx="6068">
                        <c:v>4.18</c:v>
                      </c:pt>
                      <c:pt idx="6069">
                        <c:v>4.17</c:v>
                      </c:pt>
                      <c:pt idx="6072">
                        <c:v>4.1900000000000004</c:v>
                      </c:pt>
                      <c:pt idx="6073">
                        <c:v>4.2</c:v>
                      </c:pt>
                      <c:pt idx="6074">
                        <c:v>4.12</c:v>
                      </c:pt>
                      <c:pt idx="6075">
                        <c:v>4.1900000000000004</c:v>
                      </c:pt>
                      <c:pt idx="6076">
                        <c:v>4.18</c:v>
                      </c:pt>
                      <c:pt idx="6079">
                        <c:v>4.1500000000000004</c:v>
                      </c:pt>
                      <c:pt idx="6080">
                        <c:v>4.1900000000000004</c:v>
                      </c:pt>
                      <c:pt idx="6081">
                        <c:v>4.17</c:v>
                      </c:pt>
                      <c:pt idx="6082">
                        <c:v>4.22</c:v>
                      </c:pt>
                      <c:pt idx="6083">
                        <c:v>4.2</c:v>
                      </c:pt>
                      <c:pt idx="6086">
                        <c:v>4.2</c:v>
                      </c:pt>
                      <c:pt idx="6087">
                        <c:v>4.33</c:v>
                      </c:pt>
                      <c:pt idx="6088">
                        <c:v>4.3499999999999996</c:v>
                      </c:pt>
                      <c:pt idx="6089">
                        <c:v>4.3600000000000003</c:v>
                      </c:pt>
                      <c:pt idx="6090">
                        <c:v>4.3099999999999996</c:v>
                      </c:pt>
                      <c:pt idx="6093">
                        <c:v>4.29</c:v>
                      </c:pt>
                      <c:pt idx="6094">
                        <c:v>4.29</c:v>
                      </c:pt>
                      <c:pt idx="6095">
                        <c:v>4.2699999999999996</c:v>
                      </c:pt>
                      <c:pt idx="6096">
                        <c:v>4.2300000000000004</c:v>
                      </c:pt>
                      <c:pt idx="6097">
                        <c:v>4.25</c:v>
                      </c:pt>
                      <c:pt idx="6100">
                        <c:v>4.18</c:v>
                      </c:pt>
                      <c:pt idx="6101">
                        <c:v>4.18</c:v>
                      </c:pt>
                      <c:pt idx="6102">
                        <c:v>4.2</c:v>
                      </c:pt>
                      <c:pt idx="6103">
                        <c:v>4.1399999999999997</c:v>
                      </c:pt>
                      <c:pt idx="6104">
                        <c:v>4.1500000000000004</c:v>
                      </c:pt>
                      <c:pt idx="6107">
                        <c:v>4.1100000000000003</c:v>
                      </c:pt>
                      <c:pt idx="6108">
                        <c:v>4.1100000000000003</c:v>
                      </c:pt>
                      <c:pt idx="6109">
                        <c:v>4.12</c:v>
                      </c:pt>
                      <c:pt idx="6110">
                        <c:v>4.08</c:v>
                      </c:pt>
                      <c:pt idx="6111">
                        <c:v>4.08</c:v>
                      </c:pt>
                      <c:pt idx="6114">
                        <c:v>4.07</c:v>
                      </c:pt>
                      <c:pt idx="6115">
                        <c:v>4.04</c:v>
                      </c:pt>
                      <c:pt idx="6116">
                        <c:v>4</c:v>
                      </c:pt>
                      <c:pt idx="6117">
                        <c:v>4.0599999999999996</c:v>
                      </c:pt>
                      <c:pt idx="6118">
                        <c:v>4.1100000000000003</c:v>
                      </c:pt>
                      <c:pt idx="6121">
                        <c:v>4.1900000000000004</c:v>
                      </c:pt>
                      <c:pt idx="6122">
                        <c:v>4.18</c:v>
                      </c:pt>
                      <c:pt idx="6123">
                        <c:v>4.22</c:v>
                      </c:pt>
                      <c:pt idx="6124">
                        <c:v>4.21</c:v>
                      </c:pt>
                      <c:pt idx="6125">
                        <c:v>4.24</c:v>
                      </c:pt>
                      <c:pt idx="6128">
                        <c:v>4.2699999999999996</c:v>
                      </c:pt>
                      <c:pt idx="6129">
                        <c:v>4.29</c:v>
                      </c:pt>
                      <c:pt idx="6130">
                        <c:v>4.3099999999999996</c:v>
                      </c:pt>
                      <c:pt idx="6131">
                        <c:v>4.32</c:v>
                      </c:pt>
                      <c:pt idx="6132">
                        <c:v>4.3600000000000003</c:v>
                      </c:pt>
                      <c:pt idx="6135">
                        <c:v>4.34</c:v>
                      </c:pt>
                      <c:pt idx="6136">
                        <c:v>4.32</c:v>
                      </c:pt>
                      <c:pt idx="6137">
                        <c:v>4.29</c:v>
                      </c:pt>
                      <c:pt idx="6138">
                        <c:v>4.21</c:v>
                      </c:pt>
                      <c:pt idx="6139">
                        <c:v>4.2699999999999996</c:v>
                      </c:pt>
                      <c:pt idx="6142">
                        <c:v>4.3</c:v>
                      </c:pt>
                      <c:pt idx="6143">
                        <c:v>4.3099999999999996</c:v>
                      </c:pt>
                      <c:pt idx="6144">
                        <c:v>4.3099999999999996</c:v>
                      </c:pt>
                      <c:pt idx="6145">
                        <c:v>4.3499999999999996</c:v>
                      </c:pt>
                      <c:pt idx="6146">
                        <c:v>4.3499999999999996</c:v>
                      </c:pt>
                      <c:pt idx="6149">
                        <c:v>4.3600000000000003</c:v>
                      </c:pt>
                      <c:pt idx="6150">
                        <c:v>4.37</c:v>
                      </c:pt>
                      <c:pt idx="6151">
                        <c:v>4.37</c:v>
                      </c:pt>
                      <c:pt idx="6152">
                        <c:v>4.41</c:v>
                      </c:pt>
                      <c:pt idx="6153">
                        <c:v>4.45</c:v>
                      </c:pt>
                      <c:pt idx="6156">
                        <c:v>4.4800000000000004</c:v>
                      </c:pt>
                      <c:pt idx="6157">
                        <c:v>4.47</c:v>
                      </c:pt>
                      <c:pt idx="6158">
                        <c:v>4.49</c:v>
                      </c:pt>
                      <c:pt idx="6159">
                        <c:v>4.47</c:v>
                      </c:pt>
                      <c:pt idx="6160">
                        <c:v>4.38</c:v>
                      </c:pt>
                      <c:pt idx="6163">
                        <c:v>4.33</c:v>
                      </c:pt>
                      <c:pt idx="6164">
                        <c:v>4.34</c:v>
                      </c:pt>
                      <c:pt idx="6165">
                        <c:v>4.29</c:v>
                      </c:pt>
                      <c:pt idx="6166">
                        <c:v>4.33</c:v>
                      </c:pt>
                      <c:pt idx="6167">
                        <c:v>4.33</c:v>
                      </c:pt>
                      <c:pt idx="6170">
                        <c:v>4.38</c:v>
                      </c:pt>
                      <c:pt idx="6171">
                        <c:v>4.41</c:v>
                      </c:pt>
                      <c:pt idx="6172">
                        <c:v>4.3899999999999997</c:v>
                      </c:pt>
                      <c:pt idx="6173">
                        <c:v>4.4400000000000004</c:v>
                      </c:pt>
                      <c:pt idx="6174">
                        <c:v>4.4400000000000004</c:v>
                      </c:pt>
                      <c:pt idx="6177">
                        <c:v>4.47</c:v>
                      </c:pt>
                      <c:pt idx="6178">
                        <c:v>4.47</c:v>
                      </c:pt>
                      <c:pt idx="6179">
                        <c:v>4.46</c:v>
                      </c:pt>
                      <c:pt idx="6180">
                        <c:v>4.47</c:v>
                      </c:pt>
                      <c:pt idx="6181">
                        <c:v>4.43</c:v>
                      </c:pt>
                      <c:pt idx="6184">
                        <c:v>4.33</c:v>
                      </c:pt>
                      <c:pt idx="6185">
                        <c:v>4.34</c:v>
                      </c:pt>
                      <c:pt idx="6186">
                        <c:v>4.37</c:v>
                      </c:pt>
                      <c:pt idx="6187">
                        <c:v>4.37</c:v>
                      </c:pt>
                      <c:pt idx="6188">
                        <c:v>4.34</c:v>
                      </c:pt>
                      <c:pt idx="6191">
                        <c:v>4.33</c:v>
                      </c:pt>
                      <c:pt idx="6192">
                        <c:v>4.29</c:v>
                      </c:pt>
                      <c:pt idx="6193">
                        <c:v>4.28</c:v>
                      </c:pt>
                      <c:pt idx="6194">
                        <c:v>4.22</c:v>
                      </c:pt>
                      <c:pt idx="6195">
                        <c:v>4.25</c:v>
                      </c:pt>
                      <c:pt idx="6198">
                        <c:v>4.25</c:v>
                      </c:pt>
                      <c:pt idx="6199">
                        <c:v>4.25</c:v>
                      </c:pt>
                      <c:pt idx="6205">
                        <c:v>4.2300000000000004</c:v>
                      </c:pt>
                      <c:pt idx="6206">
                        <c:v>4.3</c:v>
                      </c:pt>
                      <c:pt idx="6209">
                        <c:v>4.25</c:v>
                      </c:pt>
                      <c:pt idx="6212">
                        <c:v>4.33</c:v>
                      </c:pt>
                      <c:pt idx="6213">
                        <c:v>4.29</c:v>
                      </c:pt>
                      <c:pt idx="6214">
                        <c:v>4.28</c:v>
                      </c:pt>
                      <c:pt idx="6215">
                        <c:v>4.2699999999999996</c:v>
                      </c:pt>
                      <c:pt idx="6216">
                        <c:v>4.21</c:v>
                      </c:pt>
                      <c:pt idx="6219">
                        <c:v>4.13</c:v>
                      </c:pt>
                      <c:pt idx="6220">
                        <c:v>4.1399999999999997</c:v>
                      </c:pt>
                      <c:pt idx="6221">
                        <c:v>4.1500000000000004</c:v>
                      </c:pt>
                      <c:pt idx="6222">
                        <c:v>4.1399999999999997</c:v>
                      </c:pt>
                      <c:pt idx="6223">
                        <c:v>4.12</c:v>
                      </c:pt>
                      <c:pt idx="6226">
                        <c:v>4.17</c:v>
                      </c:pt>
                      <c:pt idx="6227">
                        <c:v>4.16</c:v>
                      </c:pt>
                      <c:pt idx="6228">
                        <c:v>4.13</c:v>
                      </c:pt>
                      <c:pt idx="6229">
                        <c:v>4.13</c:v>
                      </c:pt>
                      <c:pt idx="6230">
                        <c:v>4.0999999999999996</c:v>
                      </c:pt>
                      <c:pt idx="6233">
                        <c:v>4.1399999999999997</c:v>
                      </c:pt>
                      <c:pt idx="6234">
                        <c:v>4.18</c:v>
                      </c:pt>
                      <c:pt idx="6235">
                        <c:v>4.16</c:v>
                      </c:pt>
                      <c:pt idx="6236">
                        <c:v>4.22</c:v>
                      </c:pt>
                      <c:pt idx="6237">
                        <c:v>4.24</c:v>
                      </c:pt>
                      <c:pt idx="6240">
                        <c:v>4.22</c:v>
                      </c:pt>
                      <c:pt idx="6241">
                        <c:v>4.1900000000000004</c:v>
                      </c:pt>
                      <c:pt idx="6242">
                        <c:v>4.18</c:v>
                      </c:pt>
                      <c:pt idx="6243">
                        <c:v>4.1900000000000004</c:v>
                      </c:pt>
                      <c:pt idx="6244">
                        <c:v>4.22</c:v>
                      </c:pt>
                      <c:pt idx="6247">
                        <c:v>4.13</c:v>
                      </c:pt>
                      <c:pt idx="6248">
                        <c:v>4.12</c:v>
                      </c:pt>
                      <c:pt idx="6249">
                        <c:v>4.16</c:v>
                      </c:pt>
                      <c:pt idx="6250">
                        <c:v>4.12</c:v>
                      </c:pt>
                      <c:pt idx="6251">
                        <c:v>4.0999999999999996</c:v>
                      </c:pt>
                      <c:pt idx="6254">
                        <c:v>4.0999999999999996</c:v>
                      </c:pt>
                      <c:pt idx="6255">
                        <c:v>4.08</c:v>
                      </c:pt>
                      <c:pt idx="6256">
                        <c:v>4.0599999999999996</c:v>
                      </c:pt>
                      <c:pt idx="6257">
                        <c:v>4.12</c:v>
                      </c:pt>
                      <c:pt idx="6258">
                        <c:v>4.12</c:v>
                      </c:pt>
                      <c:pt idx="6261">
                        <c:v>4.1399999999999997</c:v>
                      </c:pt>
                      <c:pt idx="6262">
                        <c:v>4.0999999999999996</c:v>
                      </c:pt>
                      <c:pt idx="6263">
                        <c:v>4.09</c:v>
                      </c:pt>
                      <c:pt idx="6264">
                        <c:v>4.08</c:v>
                      </c:pt>
                      <c:pt idx="6265">
                        <c:v>4.0599999999999996</c:v>
                      </c:pt>
                      <c:pt idx="6268">
                        <c:v>4.05</c:v>
                      </c:pt>
                      <c:pt idx="6269">
                        <c:v>4.0599999999999996</c:v>
                      </c:pt>
                      <c:pt idx="6270">
                        <c:v>4.0999999999999996</c:v>
                      </c:pt>
                      <c:pt idx="6271">
                        <c:v>4.1100000000000003</c:v>
                      </c:pt>
                      <c:pt idx="6272">
                        <c:v>4.09</c:v>
                      </c:pt>
                      <c:pt idx="6275">
                        <c:v>3.95</c:v>
                      </c:pt>
                      <c:pt idx="6276">
                        <c:v>3.94</c:v>
                      </c:pt>
                      <c:pt idx="6277">
                        <c:v>3.92</c:v>
                      </c:pt>
                      <c:pt idx="6278">
                        <c:v>3.9</c:v>
                      </c:pt>
                      <c:pt idx="6279">
                        <c:v>3.9</c:v>
                      </c:pt>
                      <c:pt idx="6282">
                        <c:v>3.87</c:v>
                      </c:pt>
                      <c:pt idx="6283">
                        <c:v>3.89</c:v>
                      </c:pt>
                      <c:pt idx="6284">
                        <c:v>3.89</c:v>
                      </c:pt>
                      <c:pt idx="6285">
                        <c:v>3.88</c:v>
                      </c:pt>
                      <c:pt idx="6286">
                        <c:v>3.9</c:v>
                      </c:pt>
                      <c:pt idx="6289">
                        <c:v>3.88</c:v>
                      </c:pt>
                      <c:pt idx="6290">
                        <c:v>3.88</c:v>
                      </c:pt>
                      <c:pt idx="6291">
                        <c:v>3.87</c:v>
                      </c:pt>
                      <c:pt idx="6292">
                        <c:v>3.85</c:v>
                      </c:pt>
                      <c:pt idx="6293">
                        <c:v>3.84</c:v>
                      </c:pt>
                      <c:pt idx="6296">
                        <c:v>3.91</c:v>
                      </c:pt>
                      <c:pt idx="6297">
                        <c:v>3.94</c:v>
                      </c:pt>
                      <c:pt idx="6298">
                        <c:v>3.95</c:v>
                      </c:pt>
                      <c:pt idx="6299">
                        <c:v>3.92</c:v>
                      </c:pt>
                      <c:pt idx="6300">
                        <c:v>3.95</c:v>
                      </c:pt>
                      <c:pt idx="6303">
                        <c:v>4.07</c:v>
                      </c:pt>
                      <c:pt idx="6304">
                        <c:v>4.08</c:v>
                      </c:pt>
                      <c:pt idx="6305">
                        <c:v>4.05</c:v>
                      </c:pt>
                      <c:pt idx="6306">
                        <c:v>4.07</c:v>
                      </c:pt>
                      <c:pt idx="6311">
                        <c:v>4.12</c:v>
                      </c:pt>
                      <c:pt idx="6312">
                        <c:v>4.13</c:v>
                      </c:pt>
                      <c:pt idx="6313">
                        <c:v>4.1500000000000004</c:v>
                      </c:pt>
                      <c:pt idx="6314">
                        <c:v>4.13</c:v>
                      </c:pt>
                      <c:pt idx="6317">
                        <c:v>4.0999999999999996</c:v>
                      </c:pt>
                      <c:pt idx="6318">
                        <c:v>4.1399999999999997</c:v>
                      </c:pt>
                      <c:pt idx="6319">
                        <c:v>4.17</c:v>
                      </c:pt>
                      <c:pt idx="6320">
                        <c:v>4.16</c:v>
                      </c:pt>
                      <c:pt idx="6321">
                        <c:v>4.1399999999999997</c:v>
                      </c:pt>
                      <c:pt idx="6324">
                        <c:v>4.2</c:v>
                      </c:pt>
                      <c:pt idx="6325">
                        <c:v>4.17</c:v>
                      </c:pt>
                      <c:pt idx="6326">
                        <c:v>4.18</c:v>
                      </c:pt>
                      <c:pt idx="6327">
                        <c:v>4.21</c:v>
                      </c:pt>
                      <c:pt idx="6328">
                        <c:v>4.2</c:v>
                      </c:pt>
                      <c:pt idx="6331">
                        <c:v>4.17</c:v>
                      </c:pt>
                      <c:pt idx="6332">
                        <c:v>4.1500000000000004</c:v>
                      </c:pt>
                      <c:pt idx="6333">
                        <c:v>4.1399999999999997</c:v>
                      </c:pt>
                      <c:pt idx="6334">
                        <c:v>4.18</c:v>
                      </c:pt>
                      <c:pt idx="6335">
                        <c:v>4.22</c:v>
                      </c:pt>
                      <c:pt idx="6338">
                        <c:v>4.28</c:v>
                      </c:pt>
                      <c:pt idx="6339">
                        <c:v>4.29</c:v>
                      </c:pt>
                      <c:pt idx="6340">
                        <c:v>4.28</c:v>
                      </c:pt>
                      <c:pt idx="6341">
                        <c:v>4.3499999999999996</c:v>
                      </c:pt>
                      <c:pt idx="6342">
                        <c:v>4.3499999999999996</c:v>
                      </c:pt>
                      <c:pt idx="6345">
                        <c:v>4.2699999999999996</c:v>
                      </c:pt>
                      <c:pt idx="6346">
                        <c:v>4.28</c:v>
                      </c:pt>
                      <c:pt idx="6347">
                        <c:v>4.33</c:v>
                      </c:pt>
                      <c:pt idx="6348">
                        <c:v>4.33</c:v>
                      </c:pt>
                      <c:pt idx="6349">
                        <c:v>4.29</c:v>
                      </c:pt>
                      <c:pt idx="6352">
                        <c:v>4.34</c:v>
                      </c:pt>
                      <c:pt idx="6353">
                        <c:v>4.3099999999999996</c:v>
                      </c:pt>
                      <c:pt idx="6354">
                        <c:v>4.33</c:v>
                      </c:pt>
                      <c:pt idx="6355">
                        <c:v>4.3099999999999996</c:v>
                      </c:pt>
                      <c:pt idx="6356">
                        <c:v>4.3099999999999996</c:v>
                      </c:pt>
                      <c:pt idx="6359">
                        <c:v>4.33</c:v>
                      </c:pt>
                      <c:pt idx="6360">
                        <c:v>4.3499999999999996</c:v>
                      </c:pt>
                      <c:pt idx="6361">
                        <c:v>4.3600000000000003</c:v>
                      </c:pt>
                      <c:pt idx="6362">
                        <c:v>4.3899999999999997</c:v>
                      </c:pt>
                      <c:pt idx="6363">
                        <c:v>4.37</c:v>
                      </c:pt>
                      <c:pt idx="6366">
                        <c:v>4.4000000000000004</c:v>
                      </c:pt>
                      <c:pt idx="6367">
                        <c:v>4.38</c:v>
                      </c:pt>
                      <c:pt idx="6368">
                        <c:v>4.3499999999999996</c:v>
                      </c:pt>
                      <c:pt idx="6369">
                        <c:v>4.4000000000000004</c:v>
                      </c:pt>
                      <c:pt idx="6370">
                        <c:v>4.41</c:v>
                      </c:pt>
                      <c:pt idx="6373">
                        <c:v>4.43</c:v>
                      </c:pt>
                      <c:pt idx="6374">
                        <c:v>4.43</c:v>
                      </c:pt>
                      <c:pt idx="6375">
                        <c:v>4.34</c:v>
                      </c:pt>
                      <c:pt idx="6376">
                        <c:v>4.38</c:v>
                      </c:pt>
                      <c:pt idx="6377">
                        <c:v>4.3499999999999996</c:v>
                      </c:pt>
                      <c:pt idx="6380">
                        <c:v>4.3600000000000003</c:v>
                      </c:pt>
                      <c:pt idx="6381">
                        <c:v>4.3499999999999996</c:v>
                      </c:pt>
                      <c:pt idx="6382">
                        <c:v>4.3499999999999996</c:v>
                      </c:pt>
                      <c:pt idx="6383">
                        <c:v>4.32</c:v>
                      </c:pt>
                      <c:pt idx="6384">
                        <c:v>4.3</c:v>
                      </c:pt>
                      <c:pt idx="6387">
                        <c:v>4.32</c:v>
                      </c:pt>
                      <c:pt idx="6388">
                        <c:v>4.37</c:v>
                      </c:pt>
                      <c:pt idx="6389">
                        <c:v>4.3499999999999996</c:v>
                      </c:pt>
                      <c:pt idx="6390">
                        <c:v>4.33</c:v>
                      </c:pt>
                      <c:pt idx="6391">
                        <c:v>4.29</c:v>
                      </c:pt>
                      <c:pt idx="6394">
                        <c:v>4.26</c:v>
                      </c:pt>
                      <c:pt idx="6395">
                        <c:v>4.25</c:v>
                      </c:pt>
                      <c:pt idx="6396">
                        <c:v>4.26</c:v>
                      </c:pt>
                      <c:pt idx="6397">
                        <c:v>4.2300000000000004</c:v>
                      </c:pt>
                      <c:pt idx="6398">
                        <c:v>4.2300000000000004</c:v>
                      </c:pt>
                      <c:pt idx="6401">
                        <c:v>4.22</c:v>
                      </c:pt>
                      <c:pt idx="6402">
                        <c:v>4.25</c:v>
                      </c:pt>
                      <c:pt idx="6403">
                        <c:v>4.25</c:v>
                      </c:pt>
                      <c:pt idx="6404">
                        <c:v>4.26</c:v>
                      </c:pt>
                      <c:pt idx="6405">
                        <c:v>4.25</c:v>
                      </c:pt>
                      <c:pt idx="6408">
                        <c:v>4.21</c:v>
                      </c:pt>
                      <c:pt idx="6409">
                        <c:v>4.1900000000000004</c:v>
                      </c:pt>
                      <c:pt idx="6410">
                        <c:v>4.26</c:v>
                      </c:pt>
                      <c:pt idx="6411">
                        <c:v>4.2699999999999996</c:v>
                      </c:pt>
                      <c:pt idx="6412">
                        <c:v>4.26</c:v>
                      </c:pt>
                      <c:pt idx="6415">
                        <c:v>4.25</c:v>
                      </c:pt>
                      <c:pt idx="6416">
                        <c:v>4.2699999999999996</c:v>
                      </c:pt>
                      <c:pt idx="6417">
                        <c:v>4.3099999999999996</c:v>
                      </c:pt>
                      <c:pt idx="6418">
                        <c:v>4.3</c:v>
                      </c:pt>
                      <c:pt idx="6419">
                        <c:v>4.25</c:v>
                      </c:pt>
                      <c:pt idx="6422">
                        <c:v>4.25</c:v>
                      </c:pt>
                      <c:pt idx="6423">
                        <c:v>4.21</c:v>
                      </c:pt>
                      <c:pt idx="6424">
                        <c:v>4.18</c:v>
                      </c:pt>
                      <c:pt idx="6425">
                        <c:v>4.18</c:v>
                      </c:pt>
                      <c:pt idx="6426">
                        <c:v>4.1500000000000004</c:v>
                      </c:pt>
                      <c:pt idx="6429">
                        <c:v>4.08</c:v>
                      </c:pt>
                      <c:pt idx="6430">
                        <c:v>4.07</c:v>
                      </c:pt>
                      <c:pt idx="6431">
                        <c:v>4.0999999999999996</c:v>
                      </c:pt>
                      <c:pt idx="6432">
                        <c:v>4.09</c:v>
                      </c:pt>
                      <c:pt idx="6433">
                        <c:v>4.0599999999999996</c:v>
                      </c:pt>
                      <c:pt idx="6436">
                        <c:v>4.05</c:v>
                      </c:pt>
                      <c:pt idx="6437">
                        <c:v>4.08</c:v>
                      </c:pt>
                      <c:pt idx="6438">
                        <c:v>4.05</c:v>
                      </c:pt>
                      <c:pt idx="6439">
                        <c:v>4.09</c:v>
                      </c:pt>
                      <c:pt idx="6440">
                        <c:v>4.0599999999999996</c:v>
                      </c:pt>
                      <c:pt idx="6443">
                        <c:v>4.09</c:v>
                      </c:pt>
                      <c:pt idx="6444">
                        <c:v>4.1100000000000003</c:v>
                      </c:pt>
                      <c:pt idx="6445">
                        <c:v>4.0999999999999996</c:v>
                      </c:pt>
                      <c:pt idx="6446">
                        <c:v>4.08</c:v>
                      </c:pt>
                      <c:pt idx="6447">
                        <c:v>4.05</c:v>
                      </c:pt>
                      <c:pt idx="6450">
                        <c:v>4.08</c:v>
                      </c:pt>
                      <c:pt idx="6451">
                        <c:v>4.07</c:v>
                      </c:pt>
                      <c:pt idx="6452">
                        <c:v>4.0199999999999996</c:v>
                      </c:pt>
                      <c:pt idx="6453">
                        <c:v>4.04</c:v>
                      </c:pt>
                      <c:pt idx="6454">
                        <c:v>4.09</c:v>
                      </c:pt>
                      <c:pt idx="6457">
                        <c:v>4.1500000000000004</c:v>
                      </c:pt>
                      <c:pt idx="6458">
                        <c:v>4.13</c:v>
                      </c:pt>
                      <c:pt idx="6459">
                        <c:v>4.1500000000000004</c:v>
                      </c:pt>
                      <c:pt idx="6460">
                        <c:v>4.09</c:v>
                      </c:pt>
                      <c:pt idx="6461">
                        <c:v>4.07</c:v>
                      </c:pt>
                      <c:pt idx="6464">
                        <c:v>4.25</c:v>
                      </c:pt>
                      <c:pt idx="6465">
                        <c:v>4.0599999999999996</c:v>
                      </c:pt>
                      <c:pt idx="6466">
                        <c:v>4.04</c:v>
                      </c:pt>
                      <c:pt idx="6467">
                        <c:v>4.08</c:v>
                      </c:pt>
                      <c:pt idx="6468">
                        <c:v>4.01</c:v>
                      </c:pt>
                      <c:pt idx="6471">
                        <c:v>4.0199999999999996</c:v>
                      </c:pt>
                      <c:pt idx="6472">
                        <c:v>4.0199999999999996</c:v>
                      </c:pt>
                      <c:pt idx="6473">
                        <c:v>4</c:v>
                      </c:pt>
                      <c:pt idx="6474">
                        <c:v>3.96</c:v>
                      </c:pt>
                      <c:pt idx="6475">
                        <c:v>3.96</c:v>
                      </c:pt>
                      <c:pt idx="6478">
                        <c:v>3.96</c:v>
                      </c:pt>
                      <c:pt idx="6479">
                        <c:v>3.95</c:v>
                      </c:pt>
                      <c:pt idx="6480">
                        <c:v>3.97</c:v>
                      </c:pt>
                      <c:pt idx="6481">
                        <c:v>3.99</c:v>
                      </c:pt>
                      <c:pt idx="6482">
                        <c:v>4</c:v>
                      </c:pt>
                      <c:pt idx="6485">
                        <c:v>4.03</c:v>
                      </c:pt>
                      <c:pt idx="6486">
                        <c:v>4.0199999999999996</c:v>
                      </c:pt>
                      <c:pt idx="6487">
                        <c:v>3.99</c:v>
                      </c:pt>
                      <c:pt idx="6488">
                        <c:v>4.01</c:v>
                      </c:pt>
                      <c:pt idx="6489">
                        <c:v>3.99</c:v>
                      </c:pt>
                      <c:pt idx="6492">
                        <c:v>3.95</c:v>
                      </c:pt>
                      <c:pt idx="6493">
                        <c:v>3.92</c:v>
                      </c:pt>
                      <c:pt idx="6494">
                        <c:v>3.93</c:v>
                      </c:pt>
                      <c:pt idx="6495">
                        <c:v>3.9</c:v>
                      </c:pt>
                      <c:pt idx="6496">
                        <c:v>3.88</c:v>
                      </c:pt>
                      <c:pt idx="6499">
                        <c:v>3.9</c:v>
                      </c:pt>
                      <c:pt idx="6500">
                        <c:v>3.9</c:v>
                      </c:pt>
                      <c:pt idx="6501">
                        <c:v>3.88</c:v>
                      </c:pt>
                      <c:pt idx="6502">
                        <c:v>3.85</c:v>
                      </c:pt>
                      <c:pt idx="6503">
                        <c:v>3.87</c:v>
                      </c:pt>
                      <c:pt idx="6506">
                        <c:v>3.83</c:v>
                      </c:pt>
                      <c:pt idx="6507">
                        <c:v>3.82</c:v>
                      </c:pt>
                      <c:pt idx="6508">
                        <c:v>3.84</c:v>
                      </c:pt>
                      <c:pt idx="6509">
                        <c:v>3.88</c:v>
                      </c:pt>
                      <c:pt idx="6510">
                        <c:v>3.88</c:v>
                      </c:pt>
                      <c:pt idx="6513">
                        <c:v>3.87</c:v>
                      </c:pt>
                      <c:pt idx="6514">
                        <c:v>3.89</c:v>
                      </c:pt>
                      <c:pt idx="6515">
                        <c:v>3.91</c:v>
                      </c:pt>
                      <c:pt idx="6516">
                        <c:v>3.87</c:v>
                      </c:pt>
                      <c:pt idx="6517">
                        <c:v>3.85</c:v>
                      </c:pt>
                      <c:pt idx="6520">
                        <c:v>3.9</c:v>
                      </c:pt>
                      <c:pt idx="6521">
                        <c:v>3.89</c:v>
                      </c:pt>
                      <c:pt idx="6522">
                        <c:v>3.86</c:v>
                      </c:pt>
                      <c:pt idx="6523">
                        <c:v>3.85</c:v>
                      </c:pt>
                      <c:pt idx="6524">
                        <c:v>3.79</c:v>
                      </c:pt>
                      <c:pt idx="6527">
                        <c:v>3.77</c:v>
                      </c:pt>
                      <c:pt idx="6528">
                        <c:v>3.74</c:v>
                      </c:pt>
                      <c:pt idx="6529">
                        <c:v>3.74</c:v>
                      </c:pt>
                      <c:pt idx="6530">
                        <c:v>3.74</c:v>
                      </c:pt>
                      <c:pt idx="6531">
                        <c:v>3.77</c:v>
                      </c:pt>
                      <c:pt idx="6534">
                        <c:v>3.77</c:v>
                      </c:pt>
                      <c:pt idx="6535">
                        <c:v>3.76</c:v>
                      </c:pt>
                      <c:pt idx="6536">
                        <c:v>3.74</c:v>
                      </c:pt>
                      <c:pt idx="6537">
                        <c:v>3.78</c:v>
                      </c:pt>
                      <c:pt idx="6538">
                        <c:v>3.79</c:v>
                      </c:pt>
                      <c:pt idx="6541">
                        <c:v>3.77</c:v>
                      </c:pt>
                      <c:pt idx="6542">
                        <c:v>3.8</c:v>
                      </c:pt>
                      <c:pt idx="6543">
                        <c:v>3.78</c:v>
                      </c:pt>
                      <c:pt idx="6544">
                        <c:v>3.77</c:v>
                      </c:pt>
                      <c:pt idx="6545">
                        <c:v>3.83</c:v>
                      </c:pt>
                      <c:pt idx="6548">
                        <c:v>3.73</c:v>
                      </c:pt>
                      <c:pt idx="6549">
                        <c:v>3.7</c:v>
                      </c:pt>
                      <c:pt idx="6550">
                        <c:v>3.68</c:v>
                      </c:pt>
                      <c:pt idx="6551">
                        <c:v>3.65</c:v>
                      </c:pt>
                      <c:pt idx="6552">
                        <c:v>3.64</c:v>
                      </c:pt>
                      <c:pt idx="6555">
                        <c:v>3.62</c:v>
                      </c:pt>
                      <c:pt idx="6556">
                        <c:v>3.61</c:v>
                      </c:pt>
                      <c:pt idx="6557">
                        <c:v>3.57</c:v>
                      </c:pt>
                      <c:pt idx="6558">
                        <c:v>3.54</c:v>
                      </c:pt>
                      <c:pt idx="6559">
                        <c:v>3.59</c:v>
                      </c:pt>
                      <c:pt idx="6562">
                        <c:v>3.54</c:v>
                      </c:pt>
                      <c:pt idx="6563">
                        <c:v>3.58</c:v>
                      </c:pt>
                      <c:pt idx="6564">
                        <c:v>3.61</c:v>
                      </c:pt>
                      <c:pt idx="6565">
                        <c:v>3.6</c:v>
                      </c:pt>
                      <c:pt idx="6569">
                        <c:v>3.58</c:v>
                      </c:pt>
                      <c:pt idx="6570">
                        <c:v>3.62</c:v>
                      </c:pt>
                      <c:pt idx="6571">
                        <c:v>3.68</c:v>
                      </c:pt>
                      <c:pt idx="6572">
                        <c:v>3.71</c:v>
                      </c:pt>
                      <c:pt idx="6576">
                        <c:v>3.66</c:v>
                      </c:pt>
                      <c:pt idx="6577">
                        <c:v>3.65</c:v>
                      </c:pt>
                      <c:pt idx="6578">
                        <c:v>3.68</c:v>
                      </c:pt>
                      <c:pt idx="6579">
                        <c:v>3.67</c:v>
                      </c:pt>
                      <c:pt idx="6580">
                        <c:v>3.61</c:v>
                      </c:pt>
                      <c:pt idx="6583">
                        <c:v>3.6</c:v>
                      </c:pt>
                      <c:pt idx="6584">
                        <c:v>3.59</c:v>
                      </c:pt>
                      <c:pt idx="6585">
                        <c:v>3.61</c:v>
                      </c:pt>
                      <c:pt idx="6586">
                        <c:v>3.62</c:v>
                      </c:pt>
                      <c:pt idx="6587">
                        <c:v>3.55</c:v>
                      </c:pt>
                      <c:pt idx="6590">
                        <c:v>3.55</c:v>
                      </c:pt>
                      <c:pt idx="6591">
                        <c:v>3.56</c:v>
                      </c:pt>
                      <c:pt idx="6592">
                        <c:v>3.51</c:v>
                      </c:pt>
                      <c:pt idx="6593">
                        <c:v>3.56</c:v>
                      </c:pt>
                      <c:pt idx="6594">
                        <c:v>3.56</c:v>
                      </c:pt>
                      <c:pt idx="6597">
                        <c:v>3.55</c:v>
                      </c:pt>
                      <c:pt idx="6598">
                        <c:v>3.54</c:v>
                      </c:pt>
                      <c:pt idx="6599">
                        <c:v>3.56</c:v>
                      </c:pt>
                      <c:pt idx="6600">
                        <c:v>3.6</c:v>
                      </c:pt>
                      <c:pt idx="6601">
                        <c:v>3.57</c:v>
                      </c:pt>
                      <c:pt idx="6604">
                        <c:v>3.55</c:v>
                      </c:pt>
                      <c:pt idx="6605">
                        <c:v>3.54</c:v>
                      </c:pt>
                      <c:pt idx="6606">
                        <c:v>3.53</c:v>
                      </c:pt>
                      <c:pt idx="6607">
                        <c:v>3.56</c:v>
                      </c:pt>
                      <c:pt idx="6608">
                        <c:v>3.55</c:v>
                      </c:pt>
                      <c:pt idx="6611">
                        <c:v>3.5</c:v>
                      </c:pt>
                      <c:pt idx="6612">
                        <c:v>3.5</c:v>
                      </c:pt>
                      <c:pt idx="6613">
                        <c:v>3.44</c:v>
                      </c:pt>
                      <c:pt idx="6614">
                        <c:v>3.43</c:v>
                      </c:pt>
                      <c:pt idx="6615">
                        <c:v>3.45</c:v>
                      </c:pt>
                      <c:pt idx="6618">
                        <c:v>3.49</c:v>
                      </c:pt>
                      <c:pt idx="6619">
                        <c:v>3.49</c:v>
                      </c:pt>
                      <c:pt idx="6620">
                        <c:v>3.51</c:v>
                      </c:pt>
                      <c:pt idx="6621">
                        <c:v>3.56</c:v>
                      </c:pt>
                      <c:pt idx="6622">
                        <c:v>3.61</c:v>
                      </c:pt>
                      <c:pt idx="6625">
                        <c:v>3.66</c:v>
                      </c:pt>
                      <c:pt idx="6626">
                        <c:v>3.67</c:v>
                      </c:pt>
                      <c:pt idx="6627">
                        <c:v>3.69</c:v>
                      </c:pt>
                      <c:pt idx="6628">
                        <c:v>3.72</c:v>
                      </c:pt>
                      <c:pt idx="6629">
                        <c:v>3.71</c:v>
                      </c:pt>
                      <c:pt idx="6632">
                        <c:v>3.68</c:v>
                      </c:pt>
                      <c:pt idx="6633">
                        <c:v>3.72</c:v>
                      </c:pt>
                      <c:pt idx="6634">
                        <c:v>3.73</c:v>
                      </c:pt>
                      <c:pt idx="6635">
                        <c:v>3.77</c:v>
                      </c:pt>
                      <c:pt idx="6636">
                        <c:v>3.75</c:v>
                      </c:pt>
                      <c:pt idx="6639">
                        <c:v>3.67</c:v>
                      </c:pt>
                      <c:pt idx="6640">
                        <c:v>3.66</c:v>
                      </c:pt>
                      <c:pt idx="6641">
                        <c:v>3.71</c:v>
                      </c:pt>
                      <c:pt idx="6642">
                        <c:v>3.78</c:v>
                      </c:pt>
                      <c:pt idx="6643">
                        <c:v>3.76</c:v>
                      </c:pt>
                      <c:pt idx="6646">
                        <c:v>3.79</c:v>
                      </c:pt>
                      <c:pt idx="6647">
                        <c:v>3.74</c:v>
                      </c:pt>
                      <c:pt idx="6648">
                        <c:v>3.72</c:v>
                      </c:pt>
                      <c:pt idx="6649">
                        <c:v>3.68</c:v>
                      </c:pt>
                      <c:pt idx="6650">
                        <c:v>3.69</c:v>
                      </c:pt>
                      <c:pt idx="6653">
                        <c:v>3.73</c:v>
                      </c:pt>
                      <c:pt idx="6654">
                        <c:v>3.7</c:v>
                      </c:pt>
                      <c:pt idx="6655">
                        <c:v>3.73</c:v>
                      </c:pt>
                      <c:pt idx="6656">
                        <c:v>3.72</c:v>
                      </c:pt>
                      <c:pt idx="6661">
                        <c:v>3.72</c:v>
                      </c:pt>
                      <c:pt idx="6662">
                        <c:v>3.68</c:v>
                      </c:pt>
                      <c:pt idx="6663">
                        <c:v>3.64</c:v>
                      </c:pt>
                      <c:pt idx="6664">
                        <c:v>3.61</c:v>
                      </c:pt>
                      <c:pt idx="6667">
                        <c:v>3.6</c:v>
                      </c:pt>
                      <c:pt idx="6668">
                        <c:v>3.6</c:v>
                      </c:pt>
                      <c:pt idx="6669">
                        <c:v>3.6</c:v>
                      </c:pt>
                      <c:pt idx="6670">
                        <c:v>3.59</c:v>
                      </c:pt>
                      <c:pt idx="6671">
                        <c:v>3.58</c:v>
                      </c:pt>
                      <c:pt idx="6674">
                        <c:v>3.55</c:v>
                      </c:pt>
                      <c:pt idx="6675">
                        <c:v>3.55</c:v>
                      </c:pt>
                      <c:pt idx="6676">
                        <c:v>3.52</c:v>
                      </c:pt>
                      <c:pt idx="6677">
                        <c:v>3.52</c:v>
                      </c:pt>
                      <c:pt idx="6678">
                        <c:v>3.48</c:v>
                      </c:pt>
                      <c:pt idx="6681">
                        <c:v>3.44</c:v>
                      </c:pt>
                      <c:pt idx="6682">
                        <c:v>3.48</c:v>
                      </c:pt>
                      <c:pt idx="6683">
                        <c:v>3.45</c:v>
                      </c:pt>
                      <c:pt idx="6684">
                        <c:v>3.45</c:v>
                      </c:pt>
                      <c:pt idx="6685">
                        <c:v>3.48</c:v>
                      </c:pt>
                      <c:pt idx="6688">
                        <c:v>3.45</c:v>
                      </c:pt>
                      <c:pt idx="6689">
                        <c:v>3.43</c:v>
                      </c:pt>
                      <c:pt idx="6690">
                        <c:v>3.45</c:v>
                      </c:pt>
                      <c:pt idx="6691">
                        <c:v>3.41</c:v>
                      </c:pt>
                      <c:pt idx="6692">
                        <c:v>3.38</c:v>
                      </c:pt>
                      <c:pt idx="6695">
                        <c:v>3.39</c:v>
                      </c:pt>
                      <c:pt idx="6696">
                        <c:v>3.39</c:v>
                      </c:pt>
                      <c:pt idx="6697">
                        <c:v>3.38</c:v>
                      </c:pt>
                      <c:pt idx="6698">
                        <c:v>3.39</c:v>
                      </c:pt>
                      <c:pt idx="6699">
                        <c:v>3.38</c:v>
                      </c:pt>
                      <c:pt idx="6702">
                        <c:v>3.43</c:v>
                      </c:pt>
                      <c:pt idx="6703">
                        <c:v>3.39</c:v>
                      </c:pt>
                      <c:pt idx="6704">
                        <c:v>3.34</c:v>
                      </c:pt>
                      <c:pt idx="6705">
                        <c:v>3.33</c:v>
                      </c:pt>
                      <c:pt idx="6706">
                        <c:v>3.3</c:v>
                      </c:pt>
                      <c:pt idx="6709">
                        <c:v>3.32</c:v>
                      </c:pt>
                      <c:pt idx="6710">
                        <c:v>3.32</c:v>
                      </c:pt>
                      <c:pt idx="6711">
                        <c:v>3.35</c:v>
                      </c:pt>
                      <c:pt idx="6712">
                        <c:v>3.35</c:v>
                      </c:pt>
                      <c:pt idx="6713">
                        <c:v>3.37</c:v>
                      </c:pt>
                      <c:pt idx="6716">
                        <c:v>3.38</c:v>
                      </c:pt>
                      <c:pt idx="6717">
                        <c:v>3.3</c:v>
                      </c:pt>
                      <c:pt idx="6718">
                        <c:v>3.28</c:v>
                      </c:pt>
                      <c:pt idx="6719">
                        <c:v>3.3</c:v>
                      </c:pt>
                      <c:pt idx="6720">
                        <c:v>3.3</c:v>
                      </c:pt>
                      <c:pt idx="6723">
                        <c:v>3.34</c:v>
                      </c:pt>
                      <c:pt idx="6724">
                        <c:v>3.3</c:v>
                      </c:pt>
                      <c:pt idx="6725">
                        <c:v>3.27</c:v>
                      </c:pt>
                      <c:pt idx="6726">
                        <c:v>3.24</c:v>
                      </c:pt>
                      <c:pt idx="6727">
                        <c:v>3.2</c:v>
                      </c:pt>
                      <c:pt idx="6730">
                        <c:v>3.22</c:v>
                      </c:pt>
                      <c:pt idx="6731">
                        <c:v>3.18</c:v>
                      </c:pt>
                      <c:pt idx="6732">
                        <c:v>3.13</c:v>
                      </c:pt>
                      <c:pt idx="6733">
                        <c:v>3.14</c:v>
                      </c:pt>
                      <c:pt idx="6734">
                        <c:v>3.13</c:v>
                      </c:pt>
                      <c:pt idx="6737">
                        <c:v>3.15</c:v>
                      </c:pt>
                      <c:pt idx="6738">
                        <c:v>3.19</c:v>
                      </c:pt>
                      <c:pt idx="6739">
                        <c:v>3.22</c:v>
                      </c:pt>
                      <c:pt idx="6740">
                        <c:v>3.35</c:v>
                      </c:pt>
                      <c:pt idx="6741">
                        <c:v>3.27</c:v>
                      </c:pt>
                      <c:pt idx="6744">
                        <c:v>3.3</c:v>
                      </c:pt>
                      <c:pt idx="6745">
                        <c:v>3.21</c:v>
                      </c:pt>
                      <c:pt idx="6746">
                        <c:v>3.15</c:v>
                      </c:pt>
                      <c:pt idx="6747">
                        <c:v>3.15</c:v>
                      </c:pt>
                      <c:pt idx="6748">
                        <c:v>3.12</c:v>
                      </c:pt>
                      <c:pt idx="6751">
                        <c:v>3.12</c:v>
                      </c:pt>
                      <c:pt idx="6752">
                        <c:v>3.13</c:v>
                      </c:pt>
                      <c:pt idx="6753">
                        <c:v>3.19</c:v>
                      </c:pt>
                      <c:pt idx="6754">
                        <c:v>3.15</c:v>
                      </c:pt>
                      <c:pt idx="6755">
                        <c:v>3.15</c:v>
                      </c:pt>
                      <c:pt idx="6758">
                        <c:v>3.19</c:v>
                      </c:pt>
                      <c:pt idx="6759">
                        <c:v>3.23</c:v>
                      </c:pt>
                      <c:pt idx="6760">
                        <c:v>3.21</c:v>
                      </c:pt>
                      <c:pt idx="6761">
                        <c:v>3.15</c:v>
                      </c:pt>
                      <c:pt idx="6762">
                        <c:v>3.19</c:v>
                      </c:pt>
                      <c:pt idx="6765">
                        <c:v>3.18</c:v>
                      </c:pt>
                      <c:pt idx="6766">
                        <c:v>3.23</c:v>
                      </c:pt>
                      <c:pt idx="6767">
                        <c:v>3.25</c:v>
                      </c:pt>
                      <c:pt idx="6768">
                        <c:v>3.26</c:v>
                      </c:pt>
                      <c:pt idx="6769">
                        <c:v>3.28</c:v>
                      </c:pt>
                      <c:pt idx="6772">
                        <c:v>3.26</c:v>
                      </c:pt>
                      <c:pt idx="6773">
                        <c:v>3.3</c:v>
                      </c:pt>
                      <c:pt idx="6774">
                        <c:v>3.28</c:v>
                      </c:pt>
                      <c:pt idx="6775">
                        <c:v>3.26</c:v>
                      </c:pt>
                      <c:pt idx="6776">
                        <c:v>3.26</c:v>
                      </c:pt>
                      <c:pt idx="6779">
                        <c:v>3.23</c:v>
                      </c:pt>
                      <c:pt idx="6780">
                        <c:v>3.24</c:v>
                      </c:pt>
                      <c:pt idx="6781">
                        <c:v>3.21</c:v>
                      </c:pt>
                      <c:pt idx="6782">
                        <c:v>3.23</c:v>
                      </c:pt>
                      <c:pt idx="6783">
                        <c:v>3.22</c:v>
                      </c:pt>
                      <c:pt idx="6786">
                        <c:v>3.28</c:v>
                      </c:pt>
                      <c:pt idx="6787">
                        <c:v>3.3</c:v>
                      </c:pt>
                      <c:pt idx="6788">
                        <c:v>3.34</c:v>
                      </c:pt>
                      <c:pt idx="6789">
                        <c:v>3.33</c:v>
                      </c:pt>
                      <c:pt idx="6790">
                        <c:v>3.33</c:v>
                      </c:pt>
                      <c:pt idx="6793">
                        <c:v>3.37</c:v>
                      </c:pt>
                      <c:pt idx="6794">
                        <c:v>3.37</c:v>
                      </c:pt>
                      <c:pt idx="6795">
                        <c:v>3.34</c:v>
                      </c:pt>
                      <c:pt idx="6796">
                        <c:v>3.36</c:v>
                      </c:pt>
                      <c:pt idx="6797">
                        <c:v>3.3</c:v>
                      </c:pt>
                      <c:pt idx="6800">
                        <c:v>3.27</c:v>
                      </c:pt>
                      <c:pt idx="6801">
                        <c:v>3.28</c:v>
                      </c:pt>
                      <c:pt idx="6802">
                        <c:v>3.24</c:v>
                      </c:pt>
                      <c:pt idx="6803">
                        <c:v>3.2</c:v>
                      </c:pt>
                      <c:pt idx="6804">
                        <c:v>3.18</c:v>
                      </c:pt>
                      <c:pt idx="6807">
                        <c:v>3.2</c:v>
                      </c:pt>
                      <c:pt idx="6808">
                        <c:v>3.19</c:v>
                      </c:pt>
                      <c:pt idx="6809">
                        <c:v>3.18</c:v>
                      </c:pt>
                      <c:pt idx="6810">
                        <c:v>3.15</c:v>
                      </c:pt>
                      <c:pt idx="6811">
                        <c:v>3.15</c:v>
                      </c:pt>
                      <c:pt idx="6814">
                        <c:v>3.14</c:v>
                      </c:pt>
                      <c:pt idx="6815">
                        <c:v>3.17</c:v>
                      </c:pt>
                      <c:pt idx="6816">
                        <c:v>3.13</c:v>
                      </c:pt>
                      <c:pt idx="6817">
                        <c:v>3.11</c:v>
                      </c:pt>
                      <c:pt idx="6818">
                        <c:v>3.05</c:v>
                      </c:pt>
                      <c:pt idx="6821">
                        <c:v>3.04</c:v>
                      </c:pt>
                      <c:pt idx="6822">
                        <c:v>3.07</c:v>
                      </c:pt>
                      <c:pt idx="6823">
                        <c:v>3.07</c:v>
                      </c:pt>
                      <c:pt idx="6824">
                        <c:v>3.08</c:v>
                      </c:pt>
                      <c:pt idx="6825">
                        <c:v>3.07</c:v>
                      </c:pt>
                      <c:pt idx="6828">
                        <c:v>3.07</c:v>
                      </c:pt>
                      <c:pt idx="6829">
                        <c:v>3.13</c:v>
                      </c:pt>
                      <c:pt idx="6830">
                        <c:v>3.09</c:v>
                      </c:pt>
                      <c:pt idx="6831">
                        <c:v>3.11</c:v>
                      </c:pt>
                      <c:pt idx="6832">
                        <c:v>3.13</c:v>
                      </c:pt>
                      <c:pt idx="6835">
                        <c:v>3.11</c:v>
                      </c:pt>
                      <c:pt idx="6836">
                        <c:v>3.08</c:v>
                      </c:pt>
                      <c:pt idx="6837">
                        <c:v>3.04</c:v>
                      </c:pt>
                      <c:pt idx="6838">
                        <c:v>3.01</c:v>
                      </c:pt>
                      <c:pt idx="6839">
                        <c:v>3.04</c:v>
                      </c:pt>
                      <c:pt idx="6842">
                        <c:v>3.11</c:v>
                      </c:pt>
                      <c:pt idx="6843">
                        <c:v>3.13</c:v>
                      </c:pt>
                      <c:pt idx="6844">
                        <c:v>3.15</c:v>
                      </c:pt>
                      <c:pt idx="6845">
                        <c:v>3.11</c:v>
                      </c:pt>
                      <c:pt idx="6846">
                        <c:v>3.14</c:v>
                      </c:pt>
                      <c:pt idx="6849">
                        <c:v>3.17</c:v>
                      </c:pt>
                      <c:pt idx="6850">
                        <c:v>3.2</c:v>
                      </c:pt>
                      <c:pt idx="6851">
                        <c:v>3.16</c:v>
                      </c:pt>
                      <c:pt idx="6852">
                        <c:v>3.18</c:v>
                      </c:pt>
                      <c:pt idx="6853">
                        <c:v>3.19</c:v>
                      </c:pt>
                      <c:pt idx="6856">
                        <c:v>3.16</c:v>
                      </c:pt>
                      <c:pt idx="6857">
                        <c:v>3.17</c:v>
                      </c:pt>
                      <c:pt idx="6858">
                        <c:v>3.19</c:v>
                      </c:pt>
                      <c:pt idx="6859">
                        <c:v>3.25</c:v>
                      </c:pt>
                      <c:pt idx="6860">
                        <c:v>3.27</c:v>
                      </c:pt>
                      <c:pt idx="6863">
                        <c:v>3.28</c:v>
                      </c:pt>
                      <c:pt idx="6864">
                        <c:v>3.31</c:v>
                      </c:pt>
                      <c:pt idx="6865">
                        <c:v>3.26</c:v>
                      </c:pt>
                      <c:pt idx="6866">
                        <c:v>3.29</c:v>
                      </c:pt>
                      <c:pt idx="6867">
                        <c:v>3.27</c:v>
                      </c:pt>
                      <c:pt idx="6870">
                        <c:v>3.23</c:v>
                      </c:pt>
                      <c:pt idx="6871">
                        <c:v>3.29</c:v>
                      </c:pt>
                      <c:pt idx="6872">
                        <c:v>3.35</c:v>
                      </c:pt>
                      <c:pt idx="6873">
                        <c:v>3.37</c:v>
                      </c:pt>
                      <c:pt idx="6874">
                        <c:v>3.38</c:v>
                      </c:pt>
                      <c:pt idx="6877">
                        <c:v>3.39</c:v>
                      </c:pt>
                      <c:pt idx="6878">
                        <c:v>3.38</c:v>
                      </c:pt>
                      <c:pt idx="6879">
                        <c:v>3.42</c:v>
                      </c:pt>
                      <c:pt idx="6880">
                        <c:v>3.46</c:v>
                      </c:pt>
                      <c:pt idx="6881">
                        <c:v>3.48</c:v>
                      </c:pt>
                      <c:pt idx="6884">
                        <c:v>3.49</c:v>
                      </c:pt>
                      <c:pt idx="6885">
                        <c:v>3.51</c:v>
                      </c:pt>
                      <c:pt idx="6886">
                        <c:v>3.47</c:v>
                      </c:pt>
                      <c:pt idx="6887">
                        <c:v>3.52</c:v>
                      </c:pt>
                      <c:pt idx="6888">
                        <c:v>3.5</c:v>
                      </c:pt>
                      <c:pt idx="6891">
                        <c:v>3.49</c:v>
                      </c:pt>
                      <c:pt idx="6892">
                        <c:v>3.54</c:v>
                      </c:pt>
                      <c:pt idx="6893">
                        <c:v>3.5</c:v>
                      </c:pt>
                      <c:pt idx="6894">
                        <c:v>3.44</c:v>
                      </c:pt>
                      <c:pt idx="6895">
                        <c:v>3.46</c:v>
                      </c:pt>
                      <c:pt idx="6898">
                        <c:v>3.53</c:v>
                      </c:pt>
                      <c:pt idx="6899">
                        <c:v>3.49</c:v>
                      </c:pt>
                      <c:pt idx="6900">
                        <c:v>3.49</c:v>
                      </c:pt>
                      <c:pt idx="6901">
                        <c:v>3.45</c:v>
                      </c:pt>
                      <c:pt idx="6902">
                        <c:v>3.41</c:v>
                      </c:pt>
                      <c:pt idx="6905">
                        <c:v>3.44</c:v>
                      </c:pt>
                      <c:pt idx="6906">
                        <c:v>3.39</c:v>
                      </c:pt>
                      <c:pt idx="6907">
                        <c:v>3.44</c:v>
                      </c:pt>
                      <c:pt idx="6908">
                        <c:v>3.41</c:v>
                      </c:pt>
                      <c:pt idx="6909">
                        <c:v>3.41</c:v>
                      </c:pt>
                      <c:pt idx="6912">
                        <c:v>3.42</c:v>
                      </c:pt>
                      <c:pt idx="6913">
                        <c:v>3.41</c:v>
                      </c:pt>
                      <c:pt idx="6914">
                        <c:v>3.37</c:v>
                      </c:pt>
                      <c:pt idx="6915">
                        <c:v>3.37</c:v>
                      </c:pt>
                      <c:pt idx="6916">
                        <c:v>3.38</c:v>
                      </c:pt>
                      <c:pt idx="6919">
                        <c:v>3.42</c:v>
                      </c:pt>
                      <c:pt idx="6920">
                        <c:v>3.42</c:v>
                      </c:pt>
                      <c:pt idx="6921">
                        <c:v>3.36</c:v>
                      </c:pt>
                      <c:pt idx="6922">
                        <c:v>3.36</c:v>
                      </c:pt>
                      <c:pt idx="6923">
                        <c:v>3.36</c:v>
                      </c:pt>
                      <c:pt idx="6926">
                        <c:v>3.34</c:v>
                      </c:pt>
                      <c:pt idx="6927">
                        <c:v>3.35</c:v>
                      </c:pt>
                      <c:pt idx="6928">
                        <c:v>3.37</c:v>
                      </c:pt>
                      <c:pt idx="6929">
                        <c:v>3.4</c:v>
                      </c:pt>
                      <c:pt idx="6930">
                        <c:v>3.35</c:v>
                      </c:pt>
                      <c:pt idx="6934">
                        <c:v>3.33</c:v>
                      </c:pt>
                      <c:pt idx="6935">
                        <c:v>3.32</c:v>
                      </c:pt>
                      <c:pt idx="6936">
                        <c:v>3.32</c:v>
                      </c:pt>
                      <c:pt idx="6937">
                        <c:v>3.3</c:v>
                      </c:pt>
                      <c:pt idx="6940">
                        <c:v>3.34</c:v>
                      </c:pt>
                      <c:pt idx="6941">
                        <c:v>3.35</c:v>
                      </c:pt>
                      <c:pt idx="6942">
                        <c:v>3.32</c:v>
                      </c:pt>
                      <c:pt idx="6943">
                        <c:v>3.3</c:v>
                      </c:pt>
                      <c:pt idx="6944">
                        <c:v>3.27</c:v>
                      </c:pt>
                      <c:pt idx="6947">
                        <c:v>3.25</c:v>
                      </c:pt>
                      <c:pt idx="6948">
                        <c:v>3.27</c:v>
                      </c:pt>
                      <c:pt idx="6949">
                        <c:v>3.29</c:v>
                      </c:pt>
                      <c:pt idx="6950">
                        <c:v>3.3</c:v>
                      </c:pt>
                      <c:pt idx="6951">
                        <c:v>3.27</c:v>
                      </c:pt>
                      <c:pt idx="6954">
                        <c:v>3.27</c:v>
                      </c:pt>
                      <c:pt idx="6955">
                        <c:v>3.25</c:v>
                      </c:pt>
                      <c:pt idx="6956">
                        <c:v>3.24</c:v>
                      </c:pt>
                      <c:pt idx="6957">
                        <c:v>3.31</c:v>
                      </c:pt>
                      <c:pt idx="6958">
                        <c:v>3.32</c:v>
                      </c:pt>
                      <c:pt idx="6961">
                        <c:v>3.34</c:v>
                      </c:pt>
                      <c:pt idx="6962">
                        <c:v>3.38</c:v>
                      </c:pt>
                      <c:pt idx="6963">
                        <c:v>3.4</c:v>
                      </c:pt>
                      <c:pt idx="6964">
                        <c:v>3.44</c:v>
                      </c:pt>
                      <c:pt idx="6965">
                        <c:v>3.47</c:v>
                      </c:pt>
                      <c:pt idx="6968">
                        <c:v>3.49</c:v>
                      </c:pt>
                      <c:pt idx="6969">
                        <c:v>3.48</c:v>
                      </c:pt>
                      <c:pt idx="6970">
                        <c:v>3.45</c:v>
                      </c:pt>
                      <c:pt idx="6971">
                        <c:v>3.51</c:v>
                      </c:pt>
                      <c:pt idx="6972">
                        <c:v>3.5</c:v>
                      </c:pt>
                      <c:pt idx="6975">
                        <c:v>3.48</c:v>
                      </c:pt>
                      <c:pt idx="6976">
                        <c:v>3.47</c:v>
                      </c:pt>
                      <c:pt idx="6977">
                        <c:v>3.5</c:v>
                      </c:pt>
                      <c:pt idx="6978">
                        <c:v>3.51</c:v>
                      </c:pt>
                      <c:pt idx="6979">
                        <c:v>3.46</c:v>
                      </c:pt>
                      <c:pt idx="6982">
                        <c:v>3.51</c:v>
                      </c:pt>
                      <c:pt idx="6983">
                        <c:v>3.49</c:v>
                      </c:pt>
                      <c:pt idx="6984">
                        <c:v>3.5</c:v>
                      </c:pt>
                      <c:pt idx="6985">
                        <c:v>3.51</c:v>
                      </c:pt>
                      <c:pt idx="6986">
                        <c:v>3.47</c:v>
                      </c:pt>
                      <c:pt idx="6989">
                        <c:v>3.44</c:v>
                      </c:pt>
                      <c:pt idx="6990">
                        <c:v>3.45</c:v>
                      </c:pt>
                      <c:pt idx="6991">
                        <c:v>3.46</c:v>
                      </c:pt>
                      <c:pt idx="6992">
                        <c:v>3.45</c:v>
                      </c:pt>
                      <c:pt idx="6993">
                        <c:v>3.48</c:v>
                      </c:pt>
                      <c:pt idx="6996">
                        <c:v>3.51</c:v>
                      </c:pt>
                      <c:pt idx="6997">
                        <c:v>3.51</c:v>
                      </c:pt>
                      <c:pt idx="6998">
                        <c:v>3.51</c:v>
                      </c:pt>
                      <c:pt idx="6999">
                        <c:v>3.51</c:v>
                      </c:pt>
                      <c:pt idx="7000">
                        <c:v>3.58</c:v>
                      </c:pt>
                      <c:pt idx="7003">
                        <c:v>3.58</c:v>
                      </c:pt>
                      <c:pt idx="7004">
                        <c:v>3.6</c:v>
                      </c:pt>
                      <c:pt idx="7005">
                        <c:v>3.6</c:v>
                      </c:pt>
                      <c:pt idx="7006">
                        <c:v>3.65</c:v>
                      </c:pt>
                      <c:pt idx="7007">
                        <c:v>3.65</c:v>
                      </c:pt>
                      <c:pt idx="7010">
                        <c:v>3.7</c:v>
                      </c:pt>
                      <c:pt idx="7011">
                        <c:v>3.68</c:v>
                      </c:pt>
                      <c:pt idx="7012">
                        <c:v>3.65</c:v>
                      </c:pt>
                      <c:pt idx="7013">
                        <c:v>3.69</c:v>
                      </c:pt>
                      <c:pt idx="7014">
                        <c:v>3.63</c:v>
                      </c:pt>
                      <c:pt idx="7017">
                        <c:v>3.68</c:v>
                      </c:pt>
                      <c:pt idx="7018">
                        <c:v>3.67</c:v>
                      </c:pt>
                      <c:pt idx="7019">
                        <c:v>3.65</c:v>
                      </c:pt>
                      <c:pt idx="7020">
                        <c:v>3.62</c:v>
                      </c:pt>
                      <c:pt idx="7021">
                        <c:v>3.66</c:v>
                      </c:pt>
                      <c:pt idx="7024">
                        <c:v>3.63</c:v>
                      </c:pt>
                      <c:pt idx="7025">
                        <c:v>3.7</c:v>
                      </c:pt>
                      <c:pt idx="7026">
                        <c:v>3.75</c:v>
                      </c:pt>
                      <c:pt idx="7027">
                        <c:v>3.76</c:v>
                      </c:pt>
                      <c:pt idx="7028">
                        <c:v>3.77</c:v>
                      </c:pt>
                      <c:pt idx="7031">
                        <c:v>3.79</c:v>
                      </c:pt>
                      <c:pt idx="7032">
                        <c:v>3.84</c:v>
                      </c:pt>
                      <c:pt idx="7033">
                        <c:v>3.83</c:v>
                      </c:pt>
                      <c:pt idx="7034">
                        <c:v>3.87</c:v>
                      </c:pt>
                      <c:pt idx="7035">
                        <c:v>3.87</c:v>
                      </c:pt>
                      <c:pt idx="7038">
                        <c:v>3.88</c:v>
                      </c:pt>
                      <c:pt idx="7039">
                        <c:v>3.86</c:v>
                      </c:pt>
                      <c:pt idx="7040">
                        <c:v>3.86</c:v>
                      </c:pt>
                      <c:pt idx="7041">
                        <c:v>3.89</c:v>
                      </c:pt>
                      <c:pt idx="7046">
                        <c:v>3.93</c:v>
                      </c:pt>
                      <c:pt idx="7047">
                        <c:v>3.89</c:v>
                      </c:pt>
                      <c:pt idx="7048">
                        <c:v>3.94</c:v>
                      </c:pt>
                      <c:pt idx="7049">
                        <c:v>3.91</c:v>
                      </c:pt>
                      <c:pt idx="7052">
                        <c:v>3.92</c:v>
                      </c:pt>
                      <c:pt idx="7053">
                        <c:v>3.98</c:v>
                      </c:pt>
                      <c:pt idx="7054">
                        <c:v>3.98</c:v>
                      </c:pt>
                      <c:pt idx="7055">
                        <c:v>4.0199999999999996</c:v>
                      </c:pt>
                      <c:pt idx="7056">
                        <c:v>3.99</c:v>
                      </c:pt>
                      <c:pt idx="7060">
                        <c:v>3.99</c:v>
                      </c:pt>
                      <c:pt idx="7061">
                        <c:v>3.99</c:v>
                      </c:pt>
                      <c:pt idx="7062">
                        <c:v>4</c:v>
                      </c:pt>
                      <c:pt idx="7063">
                        <c:v>4.03</c:v>
                      </c:pt>
                      <c:pt idx="7066">
                        <c:v>3.98</c:v>
                      </c:pt>
                      <c:pt idx="7067">
                        <c:v>4.03</c:v>
                      </c:pt>
                      <c:pt idx="7068">
                        <c:v>4.03</c:v>
                      </c:pt>
                      <c:pt idx="7069">
                        <c:v>4.05</c:v>
                      </c:pt>
                      <c:pt idx="7070">
                        <c:v>4.08</c:v>
                      </c:pt>
                      <c:pt idx="7073">
                        <c:v>4.05</c:v>
                      </c:pt>
                      <c:pt idx="7074">
                        <c:v>4</c:v>
                      </c:pt>
                      <c:pt idx="7075">
                        <c:v>4.0199999999999996</c:v>
                      </c:pt>
                      <c:pt idx="7076">
                        <c:v>4.0599999999999996</c:v>
                      </c:pt>
                      <c:pt idx="7077">
                        <c:v>4.01</c:v>
                      </c:pt>
                      <c:pt idx="7080">
                        <c:v>3.94</c:v>
                      </c:pt>
                      <c:pt idx="7081">
                        <c:v>3.92</c:v>
                      </c:pt>
                      <c:pt idx="7082">
                        <c:v>3.91</c:v>
                      </c:pt>
                      <c:pt idx="7083">
                        <c:v>3.89</c:v>
                      </c:pt>
                      <c:pt idx="7084">
                        <c:v>3.89</c:v>
                      </c:pt>
                      <c:pt idx="7087">
                        <c:v>3.9</c:v>
                      </c:pt>
                      <c:pt idx="7088">
                        <c:v>3.9</c:v>
                      </c:pt>
                      <c:pt idx="7089">
                        <c:v>3.94</c:v>
                      </c:pt>
                      <c:pt idx="7090">
                        <c:v>4</c:v>
                      </c:pt>
                      <c:pt idx="7091">
                        <c:v>4</c:v>
                      </c:pt>
                      <c:pt idx="7094">
                        <c:v>3.93</c:v>
                      </c:pt>
                      <c:pt idx="7095">
                        <c:v>3.99</c:v>
                      </c:pt>
                      <c:pt idx="7096">
                        <c:v>4</c:v>
                      </c:pt>
                      <c:pt idx="7097">
                        <c:v>3.95</c:v>
                      </c:pt>
                      <c:pt idx="7098">
                        <c:v>3.93</c:v>
                      </c:pt>
                      <c:pt idx="7101">
                        <c:v>3.92</c:v>
                      </c:pt>
                      <c:pt idx="7102">
                        <c:v>3.85</c:v>
                      </c:pt>
                      <c:pt idx="7103">
                        <c:v>3.88</c:v>
                      </c:pt>
                      <c:pt idx="7104">
                        <c:v>3.93</c:v>
                      </c:pt>
                      <c:pt idx="7105">
                        <c:v>3.93</c:v>
                      </c:pt>
                      <c:pt idx="7108">
                        <c:v>3.96</c:v>
                      </c:pt>
                      <c:pt idx="7109">
                        <c:v>3.95</c:v>
                      </c:pt>
                      <c:pt idx="7110">
                        <c:v>4</c:v>
                      </c:pt>
                      <c:pt idx="7111">
                        <c:v>4.0199999999999996</c:v>
                      </c:pt>
                      <c:pt idx="7112">
                        <c:v>4.05</c:v>
                      </c:pt>
                      <c:pt idx="7115">
                        <c:v>4.0599999999999996</c:v>
                      </c:pt>
                      <c:pt idx="7116">
                        <c:v>4.0999999999999996</c:v>
                      </c:pt>
                      <c:pt idx="7117">
                        <c:v>4.08</c:v>
                      </c:pt>
                      <c:pt idx="7118">
                        <c:v>4.08</c:v>
                      </c:pt>
                      <c:pt idx="7119">
                        <c:v>4.0999999999999996</c:v>
                      </c:pt>
                      <c:pt idx="7122">
                        <c:v>4.07</c:v>
                      </c:pt>
                      <c:pt idx="7123">
                        <c:v>4.08</c:v>
                      </c:pt>
                      <c:pt idx="7124">
                        <c:v>4.0999999999999996</c:v>
                      </c:pt>
                      <c:pt idx="7125">
                        <c:v>4.12</c:v>
                      </c:pt>
                      <c:pt idx="7126">
                        <c:v>4.0999999999999996</c:v>
                      </c:pt>
                      <c:pt idx="7129">
                        <c:v>4.07</c:v>
                      </c:pt>
                      <c:pt idx="7130">
                        <c:v>4.0599999999999996</c:v>
                      </c:pt>
                      <c:pt idx="7131">
                        <c:v>4.07</c:v>
                      </c:pt>
                      <c:pt idx="7132">
                        <c:v>4.04</c:v>
                      </c:pt>
                      <c:pt idx="7133">
                        <c:v>4</c:v>
                      </c:pt>
                      <c:pt idx="7136">
                        <c:v>3.98</c:v>
                      </c:pt>
                      <c:pt idx="7137">
                        <c:v>3.98</c:v>
                      </c:pt>
                      <c:pt idx="7138">
                        <c:v>4.03</c:v>
                      </c:pt>
                      <c:pt idx="7139">
                        <c:v>3.99</c:v>
                      </c:pt>
                      <c:pt idx="7140">
                        <c:v>3.96</c:v>
                      </c:pt>
                      <c:pt idx="7143">
                        <c:v>3.96</c:v>
                      </c:pt>
                      <c:pt idx="7144">
                        <c:v>3.93</c:v>
                      </c:pt>
                      <c:pt idx="7145">
                        <c:v>3.98</c:v>
                      </c:pt>
                      <c:pt idx="7146">
                        <c:v>3.94</c:v>
                      </c:pt>
                      <c:pt idx="7147">
                        <c:v>3.95</c:v>
                      </c:pt>
                      <c:pt idx="7150">
                        <c:v>3.93</c:v>
                      </c:pt>
                      <c:pt idx="7151">
                        <c:v>3.94</c:v>
                      </c:pt>
                      <c:pt idx="7152">
                        <c:v>3.92</c:v>
                      </c:pt>
                      <c:pt idx="7153">
                        <c:v>3.93</c:v>
                      </c:pt>
                      <c:pt idx="7154">
                        <c:v>3.98</c:v>
                      </c:pt>
                      <c:pt idx="7157">
                        <c:v>3.91</c:v>
                      </c:pt>
                      <c:pt idx="7158">
                        <c:v>3.91</c:v>
                      </c:pt>
                      <c:pt idx="7159">
                        <c:v>3.93</c:v>
                      </c:pt>
                      <c:pt idx="7160">
                        <c:v>3.91</c:v>
                      </c:pt>
                      <c:pt idx="7161">
                        <c:v>3.96</c:v>
                      </c:pt>
                      <c:pt idx="7164">
                        <c:v>4</c:v>
                      </c:pt>
                      <c:pt idx="7165">
                        <c:v>4</c:v>
                      </c:pt>
                      <c:pt idx="7166">
                        <c:v>3.97</c:v>
                      </c:pt>
                      <c:pt idx="7167">
                        <c:v>3.9</c:v>
                      </c:pt>
                      <c:pt idx="7168">
                        <c:v>3.93</c:v>
                      </c:pt>
                      <c:pt idx="7171">
                        <c:v>3.87</c:v>
                      </c:pt>
                      <c:pt idx="7172">
                        <c:v>3.82</c:v>
                      </c:pt>
                      <c:pt idx="7173">
                        <c:v>3.82</c:v>
                      </c:pt>
                      <c:pt idx="7174">
                        <c:v>3.83</c:v>
                      </c:pt>
                      <c:pt idx="7175">
                        <c:v>3.79</c:v>
                      </c:pt>
                      <c:pt idx="7178">
                        <c:v>3.8</c:v>
                      </c:pt>
                      <c:pt idx="7179">
                        <c:v>3.81</c:v>
                      </c:pt>
                      <c:pt idx="7180">
                        <c:v>3.81</c:v>
                      </c:pt>
                      <c:pt idx="7181">
                        <c:v>3.8</c:v>
                      </c:pt>
                      <c:pt idx="7182">
                        <c:v>3.76</c:v>
                      </c:pt>
                      <c:pt idx="7185">
                        <c:v>3.75</c:v>
                      </c:pt>
                      <c:pt idx="7186">
                        <c:v>3.77</c:v>
                      </c:pt>
                      <c:pt idx="7187">
                        <c:v>3.81</c:v>
                      </c:pt>
                      <c:pt idx="7188">
                        <c:v>3.83</c:v>
                      </c:pt>
                      <c:pt idx="7189">
                        <c:v>3.79</c:v>
                      </c:pt>
                      <c:pt idx="7192">
                        <c:v>3.8</c:v>
                      </c:pt>
                      <c:pt idx="7193">
                        <c:v>3.83</c:v>
                      </c:pt>
                      <c:pt idx="7194">
                        <c:v>3.79</c:v>
                      </c:pt>
                      <c:pt idx="7195">
                        <c:v>3.79</c:v>
                      </c:pt>
                      <c:pt idx="7196">
                        <c:v>3.81</c:v>
                      </c:pt>
                      <c:pt idx="7199">
                        <c:v>3.82</c:v>
                      </c:pt>
                      <c:pt idx="7200">
                        <c:v>3.81</c:v>
                      </c:pt>
                      <c:pt idx="7201">
                        <c:v>3.77</c:v>
                      </c:pt>
                      <c:pt idx="7202">
                        <c:v>3.79</c:v>
                      </c:pt>
                      <c:pt idx="7203">
                        <c:v>3.7</c:v>
                      </c:pt>
                      <c:pt idx="7206">
                        <c:v>3.67</c:v>
                      </c:pt>
                      <c:pt idx="7207">
                        <c:v>3.67</c:v>
                      </c:pt>
                      <c:pt idx="7208">
                        <c:v>3.68</c:v>
                      </c:pt>
                      <c:pt idx="7209">
                        <c:v>3.68</c:v>
                      </c:pt>
                      <c:pt idx="7210">
                        <c:v>3.66</c:v>
                      </c:pt>
                      <c:pt idx="7213">
                        <c:v>3.73</c:v>
                      </c:pt>
                      <c:pt idx="7214">
                        <c:v>3.69</c:v>
                      </c:pt>
                      <c:pt idx="7215">
                        <c:v>3.73</c:v>
                      </c:pt>
                      <c:pt idx="7216">
                        <c:v>3.7</c:v>
                      </c:pt>
                      <c:pt idx="7217">
                        <c:v>3.69</c:v>
                      </c:pt>
                      <c:pt idx="7220">
                        <c:v>3.75</c:v>
                      </c:pt>
                      <c:pt idx="7221">
                        <c:v>3.79</c:v>
                      </c:pt>
                      <c:pt idx="7222">
                        <c:v>3.8</c:v>
                      </c:pt>
                      <c:pt idx="7223">
                        <c:v>3.82</c:v>
                      </c:pt>
                      <c:pt idx="7224">
                        <c:v>3.81</c:v>
                      </c:pt>
                      <c:pt idx="7227">
                        <c:v>3.83</c:v>
                      </c:pt>
                      <c:pt idx="7228">
                        <c:v>3.8</c:v>
                      </c:pt>
                      <c:pt idx="7229">
                        <c:v>3.8</c:v>
                      </c:pt>
                      <c:pt idx="7230">
                        <c:v>3.82</c:v>
                      </c:pt>
                      <c:pt idx="7231">
                        <c:v>3.82</c:v>
                      </c:pt>
                      <c:pt idx="7234">
                        <c:v>3.87</c:v>
                      </c:pt>
                      <c:pt idx="7235">
                        <c:v>3.86</c:v>
                      </c:pt>
                      <c:pt idx="7236">
                        <c:v>3.89</c:v>
                      </c:pt>
                      <c:pt idx="7237">
                        <c:v>3.86</c:v>
                      </c:pt>
                      <c:pt idx="7238">
                        <c:v>3.84</c:v>
                      </c:pt>
                      <c:pt idx="7241">
                        <c:v>3.79</c:v>
                      </c:pt>
                      <c:pt idx="7242">
                        <c:v>3.79</c:v>
                      </c:pt>
                      <c:pt idx="7243">
                        <c:v>3.74</c:v>
                      </c:pt>
                      <c:pt idx="7244">
                        <c:v>3.72</c:v>
                      </c:pt>
                      <c:pt idx="7245">
                        <c:v>3.72</c:v>
                      </c:pt>
                      <c:pt idx="7248">
                        <c:v>3.78</c:v>
                      </c:pt>
                      <c:pt idx="7249">
                        <c:v>3.76</c:v>
                      </c:pt>
                      <c:pt idx="7250">
                        <c:v>3.73</c:v>
                      </c:pt>
                      <c:pt idx="7251">
                        <c:v>3.75</c:v>
                      </c:pt>
                      <c:pt idx="7252">
                        <c:v>3.72</c:v>
                      </c:pt>
                      <c:pt idx="7255">
                        <c:v>3.7</c:v>
                      </c:pt>
                      <c:pt idx="7256">
                        <c:v>3.74</c:v>
                      </c:pt>
                      <c:pt idx="7257">
                        <c:v>3.71</c:v>
                      </c:pt>
                      <c:pt idx="7258">
                        <c:v>3.74</c:v>
                      </c:pt>
                      <c:pt idx="7259">
                        <c:v>3.77</c:v>
                      </c:pt>
                      <c:pt idx="7262">
                        <c:v>3.71</c:v>
                      </c:pt>
                      <c:pt idx="7263">
                        <c:v>3.7</c:v>
                      </c:pt>
                      <c:pt idx="7264">
                        <c:v>3.71</c:v>
                      </c:pt>
                      <c:pt idx="7265">
                        <c:v>3.74</c:v>
                      </c:pt>
                      <c:pt idx="7266">
                        <c:v>3.7</c:v>
                      </c:pt>
                      <c:pt idx="7269">
                        <c:v>3.72</c:v>
                      </c:pt>
                      <c:pt idx="7270">
                        <c:v>3.71</c:v>
                      </c:pt>
                      <c:pt idx="7271">
                        <c:v>3.71</c:v>
                      </c:pt>
                      <c:pt idx="7272">
                        <c:v>3.72</c:v>
                      </c:pt>
                      <c:pt idx="7273">
                        <c:v>3.7</c:v>
                      </c:pt>
                      <c:pt idx="7276">
                        <c:v>3.66</c:v>
                      </c:pt>
                      <c:pt idx="7277">
                        <c:v>3.67</c:v>
                      </c:pt>
                      <c:pt idx="7278">
                        <c:v>3.68</c:v>
                      </c:pt>
                      <c:pt idx="7279">
                        <c:v>3.68</c:v>
                      </c:pt>
                      <c:pt idx="7280">
                        <c:v>3.71</c:v>
                      </c:pt>
                      <c:pt idx="7283">
                        <c:v>3.73</c:v>
                      </c:pt>
                      <c:pt idx="7284">
                        <c:v>3.75</c:v>
                      </c:pt>
                      <c:pt idx="7285">
                        <c:v>3.7</c:v>
                      </c:pt>
                      <c:pt idx="7286">
                        <c:v>3.75</c:v>
                      </c:pt>
                      <c:pt idx="7287">
                        <c:v>3.78</c:v>
                      </c:pt>
                      <c:pt idx="7290">
                        <c:v>3.8</c:v>
                      </c:pt>
                      <c:pt idx="7291">
                        <c:v>3.83</c:v>
                      </c:pt>
                      <c:pt idx="7292">
                        <c:v>3.85</c:v>
                      </c:pt>
                      <c:pt idx="7293">
                        <c:v>3.86</c:v>
                      </c:pt>
                      <c:pt idx="7294">
                        <c:v>3.85</c:v>
                      </c:pt>
                      <c:pt idx="7299">
                        <c:v>3.88</c:v>
                      </c:pt>
                      <c:pt idx="7300">
                        <c:v>3.93</c:v>
                      </c:pt>
                      <c:pt idx="7301">
                        <c:v>3.94</c:v>
                      </c:pt>
                      <c:pt idx="7305">
                        <c:v>3.92</c:v>
                      </c:pt>
                      <c:pt idx="7306">
                        <c:v>3.94</c:v>
                      </c:pt>
                      <c:pt idx="7307">
                        <c:v>3.93</c:v>
                      </c:pt>
                      <c:pt idx="7308">
                        <c:v>3.92</c:v>
                      </c:pt>
                      <c:pt idx="7311">
                        <c:v>3.97</c:v>
                      </c:pt>
                      <c:pt idx="7312">
                        <c:v>3.98</c:v>
                      </c:pt>
                      <c:pt idx="7313">
                        <c:v>4</c:v>
                      </c:pt>
                      <c:pt idx="7314">
                        <c:v>4.0199999999999996</c:v>
                      </c:pt>
                      <c:pt idx="7315">
                        <c:v>4.04</c:v>
                      </c:pt>
                      <c:pt idx="7318">
                        <c:v>4.0599999999999996</c:v>
                      </c:pt>
                      <c:pt idx="7319">
                        <c:v>4.04</c:v>
                      </c:pt>
                      <c:pt idx="7320">
                        <c:v>4.01</c:v>
                      </c:pt>
                      <c:pt idx="7321">
                        <c:v>4.07</c:v>
                      </c:pt>
                      <c:pt idx="7322">
                        <c:v>4.03</c:v>
                      </c:pt>
                      <c:pt idx="7325">
                        <c:v>4.04</c:v>
                      </c:pt>
                      <c:pt idx="7326">
                        <c:v>4.01</c:v>
                      </c:pt>
                      <c:pt idx="7327">
                        <c:v>4.03</c:v>
                      </c:pt>
                      <c:pt idx="7328">
                        <c:v>4.03</c:v>
                      </c:pt>
                      <c:pt idx="7329">
                        <c:v>4.08</c:v>
                      </c:pt>
                      <c:pt idx="7332">
                        <c:v>4.0999999999999996</c:v>
                      </c:pt>
                      <c:pt idx="7333">
                        <c:v>4.0999999999999996</c:v>
                      </c:pt>
                      <c:pt idx="7334">
                        <c:v>4.09</c:v>
                      </c:pt>
                      <c:pt idx="7335">
                        <c:v>4.08</c:v>
                      </c:pt>
                      <c:pt idx="7336">
                        <c:v>4.0999999999999996</c:v>
                      </c:pt>
                      <c:pt idx="7339">
                        <c:v>4.04</c:v>
                      </c:pt>
                      <c:pt idx="7340">
                        <c:v>4.0199999999999996</c:v>
                      </c:pt>
                      <c:pt idx="7341">
                        <c:v>4.03</c:v>
                      </c:pt>
                      <c:pt idx="7342">
                        <c:v>4.03</c:v>
                      </c:pt>
                      <c:pt idx="7343">
                        <c:v>4.0599999999999996</c:v>
                      </c:pt>
                      <c:pt idx="7346">
                        <c:v>4.0999999999999996</c:v>
                      </c:pt>
                      <c:pt idx="7347">
                        <c:v>4.12</c:v>
                      </c:pt>
                      <c:pt idx="7348">
                        <c:v>4.12</c:v>
                      </c:pt>
                      <c:pt idx="7349">
                        <c:v>4.07</c:v>
                      </c:pt>
                      <c:pt idx="7350">
                        <c:v>4.03</c:v>
                      </c:pt>
                      <c:pt idx="7353">
                        <c:v>4.0599999999999996</c:v>
                      </c:pt>
                      <c:pt idx="7354">
                        <c:v>4.09</c:v>
                      </c:pt>
                      <c:pt idx="7355">
                        <c:v>4.04</c:v>
                      </c:pt>
                      <c:pt idx="7356">
                        <c:v>4.0599999999999996</c:v>
                      </c:pt>
                      <c:pt idx="7357">
                        <c:v>4.0599999999999996</c:v>
                      </c:pt>
                      <c:pt idx="7360">
                        <c:v>4.01</c:v>
                      </c:pt>
                      <c:pt idx="7361">
                        <c:v>3.97</c:v>
                      </c:pt>
                      <c:pt idx="7362">
                        <c:v>3.95</c:v>
                      </c:pt>
                      <c:pt idx="7363">
                        <c:v>3.97</c:v>
                      </c:pt>
                      <c:pt idx="7364">
                        <c:v>3.94</c:v>
                      </c:pt>
                      <c:pt idx="7367">
                        <c:v>3.9</c:v>
                      </c:pt>
                      <c:pt idx="7368">
                        <c:v>3.92</c:v>
                      </c:pt>
                      <c:pt idx="7369">
                        <c:v>3.93</c:v>
                      </c:pt>
                      <c:pt idx="7370">
                        <c:v>3.93</c:v>
                      </c:pt>
                      <c:pt idx="7371">
                        <c:v>3.92</c:v>
                      </c:pt>
                      <c:pt idx="7374">
                        <c:v>3.96</c:v>
                      </c:pt>
                      <c:pt idx="7375">
                        <c:v>3.93</c:v>
                      </c:pt>
                      <c:pt idx="7376">
                        <c:v>3.88</c:v>
                      </c:pt>
                      <c:pt idx="7377">
                        <c:v>3.91</c:v>
                      </c:pt>
                      <c:pt idx="7378">
                        <c:v>3.89</c:v>
                      </c:pt>
                      <c:pt idx="7381">
                        <c:v>3.92</c:v>
                      </c:pt>
                      <c:pt idx="7382">
                        <c:v>3.92</c:v>
                      </c:pt>
                      <c:pt idx="7383">
                        <c:v>3.9</c:v>
                      </c:pt>
                      <c:pt idx="7384">
                        <c:v>3.9</c:v>
                      </c:pt>
                      <c:pt idx="7385">
                        <c:v>3.95</c:v>
                      </c:pt>
                      <c:pt idx="7388">
                        <c:v>4.01</c:v>
                      </c:pt>
                      <c:pt idx="7389">
                        <c:v>4.01</c:v>
                      </c:pt>
                      <c:pt idx="7390">
                        <c:v>4.0199999999999996</c:v>
                      </c:pt>
                      <c:pt idx="7391">
                        <c:v>4.05</c:v>
                      </c:pt>
                      <c:pt idx="7392">
                        <c:v>4.05</c:v>
                      </c:pt>
                      <c:pt idx="7395">
                        <c:v>4.05</c:v>
                      </c:pt>
                      <c:pt idx="7396">
                        <c:v>4.07</c:v>
                      </c:pt>
                      <c:pt idx="7397">
                        <c:v>4.08</c:v>
                      </c:pt>
                      <c:pt idx="7398">
                        <c:v>4.08</c:v>
                      </c:pt>
                      <c:pt idx="7403">
                        <c:v>4.13</c:v>
                      </c:pt>
                      <c:pt idx="7404">
                        <c:v>4.12</c:v>
                      </c:pt>
                      <c:pt idx="7405">
                        <c:v>4.1500000000000004</c:v>
                      </c:pt>
                      <c:pt idx="7406">
                        <c:v>4.2</c:v>
                      </c:pt>
                      <c:pt idx="7409">
                        <c:v>4.2300000000000004</c:v>
                      </c:pt>
                      <c:pt idx="7410">
                        <c:v>4.2300000000000004</c:v>
                      </c:pt>
                      <c:pt idx="7411">
                        <c:v>4.16</c:v>
                      </c:pt>
                      <c:pt idx="7412">
                        <c:v>4.13</c:v>
                      </c:pt>
                      <c:pt idx="7413">
                        <c:v>4.1900000000000004</c:v>
                      </c:pt>
                      <c:pt idx="7416">
                        <c:v>4.17</c:v>
                      </c:pt>
                      <c:pt idx="7417">
                        <c:v>4.16</c:v>
                      </c:pt>
                      <c:pt idx="7418">
                        <c:v>4.18</c:v>
                      </c:pt>
                      <c:pt idx="7419">
                        <c:v>4.2</c:v>
                      </c:pt>
                      <c:pt idx="7420">
                        <c:v>4.21</c:v>
                      </c:pt>
                      <c:pt idx="7423">
                        <c:v>4.2</c:v>
                      </c:pt>
                      <c:pt idx="7425">
                        <c:v>4.1900000000000004</c:v>
                      </c:pt>
                      <c:pt idx="7426">
                        <c:v>4.21</c:v>
                      </c:pt>
                      <c:pt idx="7427">
                        <c:v>4.21</c:v>
                      </c:pt>
                      <c:pt idx="7430">
                        <c:v>4.22</c:v>
                      </c:pt>
                      <c:pt idx="7431">
                        <c:v>4.2</c:v>
                      </c:pt>
                      <c:pt idx="7432">
                        <c:v>4.21</c:v>
                      </c:pt>
                      <c:pt idx="7433">
                        <c:v>4.22</c:v>
                      </c:pt>
                      <c:pt idx="7434">
                        <c:v>4.16</c:v>
                      </c:pt>
                      <c:pt idx="7437">
                        <c:v>4.25</c:v>
                      </c:pt>
                      <c:pt idx="7438">
                        <c:v>4.29</c:v>
                      </c:pt>
                      <c:pt idx="7439">
                        <c:v>4.29</c:v>
                      </c:pt>
                      <c:pt idx="7440">
                        <c:v>4.3</c:v>
                      </c:pt>
                      <c:pt idx="7441">
                        <c:v>4.3099999999999996</c:v>
                      </c:pt>
                      <c:pt idx="7444">
                        <c:v>4.3099999999999996</c:v>
                      </c:pt>
                      <c:pt idx="7445">
                        <c:v>4.32</c:v>
                      </c:pt>
                      <c:pt idx="7446">
                        <c:v>4.37</c:v>
                      </c:pt>
                      <c:pt idx="7447">
                        <c:v>4.3600000000000003</c:v>
                      </c:pt>
                      <c:pt idx="7448">
                        <c:v>4.3600000000000003</c:v>
                      </c:pt>
                      <c:pt idx="7452">
                        <c:v>4.38</c:v>
                      </c:pt>
                      <c:pt idx="7453">
                        <c:v>4.38</c:v>
                      </c:pt>
                      <c:pt idx="7454">
                        <c:v>4.3899999999999997</c:v>
                      </c:pt>
                      <c:pt idx="7455">
                        <c:v>4.42</c:v>
                      </c:pt>
                      <c:pt idx="7458">
                        <c:v>4.45</c:v>
                      </c:pt>
                      <c:pt idx="7459">
                        <c:v>4.46</c:v>
                      </c:pt>
                      <c:pt idx="7460">
                        <c:v>4.4800000000000004</c:v>
                      </c:pt>
                      <c:pt idx="7461">
                        <c:v>4.5</c:v>
                      </c:pt>
                      <c:pt idx="7462">
                        <c:v>4.57</c:v>
                      </c:pt>
                      <c:pt idx="7465">
                        <c:v>4.55</c:v>
                      </c:pt>
                      <c:pt idx="7466">
                        <c:v>4.58</c:v>
                      </c:pt>
                      <c:pt idx="7467">
                        <c:v>4.67</c:v>
                      </c:pt>
                      <c:pt idx="7468">
                        <c:v>4.6399999999999997</c:v>
                      </c:pt>
                      <c:pt idx="7469">
                        <c:v>4.67</c:v>
                      </c:pt>
                      <c:pt idx="7472">
                        <c:v>4.63</c:v>
                      </c:pt>
                      <c:pt idx="7473">
                        <c:v>4.6399999999999997</c:v>
                      </c:pt>
                      <c:pt idx="7474">
                        <c:v>4.57</c:v>
                      </c:pt>
                      <c:pt idx="7475">
                        <c:v>4.66</c:v>
                      </c:pt>
                      <c:pt idx="7476">
                        <c:v>4.6399999999999997</c:v>
                      </c:pt>
                      <c:pt idx="7479">
                        <c:v>4.62</c:v>
                      </c:pt>
                      <c:pt idx="7480">
                        <c:v>4.59</c:v>
                      </c:pt>
                      <c:pt idx="7481">
                        <c:v>4.54</c:v>
                      </c:pt>
                      <c:pt idx="7482">
                        <c:v>4.59</c:v>
                      </c:pt>
                      <c:pt idx="7483">
                        <c:v>4.55</c:v>
                      </c:pt>
                      <c:pt idx="7486">
                        <c:v>4.5199999999999996</c:v>
                      </c:pt>
                      <c:pt idx="7487">
                        <c:v>4.53</c:v>
                      </c:pt>
                      <c:pt idx="7488">
                        <c:v>4.59</c:v>
                      </c:pt>
                      <c:pt idx="7489">
                        <c:v>4.62</c:v>
                      </c:pt>
                      <c:pt idx="7490">
                        <c:v>4.6500000000000004</c:v>
                      </c:pt>
                      <c:pt idx="7493">
                        <c:v>4.68</c:v>
                      </c:pt>
                      <c:pt idx="7494">
                        <c:v>4.6500000000000004</c:v>
                      </c:pt>
                      <c:pt idx="7495">
                        <c:v>4.55</c:v>
                      </c:pt>
                      <c:pt idx="7496">
                        <c:v>4.5999999999999996</c:v>
                      </c:pt>
                      <c:pt idx="7497">
                        <c:v>4.6399999999999997</c:v>
                      </c:pt>
                      <c:pt idx="7500">
                        <c:v>4.5999999999999996</c:v>
                      </c:pt>
                      <c:pt idx="7501">
                        <c:v>4.55</c:v>
                      </c:pt>
                      <c:pt idx="7502">
                        <c:v>4.5599999999999996</c:v>
                      </c:pt>
                      <c:pt idx="7503">
                        <c:v>4.57</c:v>
                      </c:pt>
                      <c:pt idx="7504">
                        <c:v>4.5</c:v>
                      </c:pt>
                      <c:pt idx="7507">
                        <c:v>4.42</c:v>
                      </c:pt>
                      <c:pt idx="7508">
                        <c:v>4.43</c:v>
                      </c:pt>
                      <c:pt idx="7509">
                        <c:v>4.41</c:v>
                      </c:pt>
                      <c:pt idx="7510">
                        <c:v>4.4000000000000004</c:v>
                      </c:pt>
                      <c:pt idx="7511">
                        <c:v>4.34</c:v>
                      </c:pt>
                      <c:pt idx="7514">
                        <c:v>4.32</c:v>
                      </c:pt>
                      <c:pt idx="7515">
                        <c:v>4.3499999999999996</c:v>
                      </c:pt>
                      <c:pt idx="7516">
                        <c:v>4.3099999999999996</c:v>
                      </c:pt>
                      <c:pt idx="7517">
                        <c:v>4.34</c:v>
                      </c:pt>
                      <c:pt idx="7518">
                        <c:v>4.3600000000000003</c:v>
                      </c:pt>
                      <c:pt idx="7521">
                        <c:v>4.3099999999999996</c:v>
                      </c:pt>
                      <c:pt idx="7522">
                        <c:v>4.3499999999999996</c:v>
                      </c:pt>
                      <c:pt idx="7523">
                        <c:v>4.41</c:v>
                      </c:pt>
                      <c:pt idx="7524">
                        <c:v>4.38</c:v>
                      </c:pt>
                      <c:pt idx="7525">
                        <c:v>4.34</c:v>
                      </c:pt>
                      <c:pt idx="7528">
                        <c:v>4.3600000000000003</c:v>
                      </c:pt>
                      <c:pt idx="7529">
                        <c:v>4.3499999999999996</c:v>
                      </c:pt>
                      <c:pt idx="7530">
                        <c:v>4.33</c:v>
                      </c:pt>
                      <c:pt idx="7531">
                        <c:v>4.29</c:v>
                      </c:pt>
                      <c:pt idx="7532">
                        <c:v>4.25</c:v>
                      </c:pt>
                      <c:pt idx="7535">
                        <c:v>4.3</c:v>
                      </c:pt>
                      <c:pt idx="7536">
                        <c:v>4.24</c:v>
                      </c:pt>
                      <c:pt idx="7537">
                        <c:v>4.2699999999999996</c:v>
                      </c:pt>
                      <c:pt idx="7538">
                        <c:v>4.3099999999999996</c:v>
                      </c:pt>
                      <c:pt idx="7539">
                        <c:v>4.25</c:v>
                      </c:pt>
                      <c:pt idx="7542">
                        <c:v>4.3</c:v>
                      </c:pt>
                      <c:pt idx="7543">
                        <c:v>4.24</c:v>
                      </c:pt>
                      <c:pt idx="7544">
                        <c:v>4.2</c:v>
                      </c:pt>
                      <c:pt idx="7545">
                        <c:v>4.24</c:v>
                      </c:pt>
                      <c:pt idx="7546">
                        <c:v>4.2699999999999996</c:v>
                      </c:pt>
                      <c:pt idx="7549">
                        <c:v>4.25</c:v>
                      </c:pt>
                      <c:pt idx="7550">
                        <c:v>4.24</c:v>
                      </c:pt>
                      <c:pt idx="7551">
                        <c:v>4.26</c:v>
                      </c:pt>
                      <c:pt idx="7552">
                        <c:v>4.2300000000000004</c:v>
                      </c:pt>
                      <c:pt idx="7553">
                        <c:v>4.2</c:v>
                      </c:pt>
                      <c:pt idx="7556">
                        <c:v>4.13</c:v>
                      </c:pt>
                      <c:pt idx="7557">
                        <c:v>4.09</c:v>
                      </c:pt>
                      <c:pt idx="7558">
                        <c:v>4.0999999999999996</c:v>
                      </c:pt>
                      <c:pt idx="7559">
                        <c:v>4.1100000000000003</c:v>
                      </c:pt>
                      <c:pt idx="7560">
                        <c:v>4.1399999999999997</c:v>
                      </c:pt>
                      <c:pt idx="7563">
                        <c:v>4.1399999999999997</c:v>
                      </c:pt>
                      <c:pt idx="7564">
                        <c:v>4.16</c:v>
                      </c:pt>
                      <c:pt idx="7565">
                        <c:v>4.26</c:v>
                      </c:pt>
                      <c:pt idx="7566">
                        <c:v>4.2699999999999996</c:v>
                      </c:pt>
                      <c:pt idx="7567">
                        <c:v>4.34</c:v>
                      </c:pt>
                      <c:pt idx="7570">
                        <c:v>4.37</c:v>
                      </c:pt>
                      <c:pt idx="7571">
                        <c:v>4.32</c:v>
                      </c:pt>
                      <c:pt idx="7572">
                        <c:v>4.34</c:v>
                      </c:pt>
                      <c:pt idx="7573">
                        <c:v>4.3899999999999997</c:v>
                      </c:pt>
                      <c:pt idx="7574">
                        <c:v>4.3499999999999996</c:v>
                      </c:pt>
                      <c:pt idx="7577">
                        <c:v>4.3600000000000003</c:v>
                      </c:pt>
                      <c:pt idx="7578">
                        <c:v>4.3499999999999996</c:v>
                      </c:pt>
                      <c:pt idx="7579">
                        <c:v>4.3</c:v>
                      </c:pt>
                      <c:pt idx="7580">
                        <c:v>4.34</c:v>
                      </c:pt>
                      <c:pt idx="7581">
                        <c:v>4.29</c:v>
                      </c:pt>
                      <c:pt idx="7584">
                        <c:v>4.3600000000000003</c:v>
                      </c:pt>
                      <c:pt idx="7585">
                        <c:v>4.34</c:v>
                      </c:pt>
                      <c:pt idx="7586">
                        <c:v>4.33</c:v>
                      </c:pt>
                      <c:pt idx="7587">
                        <c:v>4.37</c:v>
                      </c:pt>
                      <c:pt idx="7588">
                        <c:v>4.38</c:v>
                      </c:pt>
                      <c:pt idx="7591">
                        <c:v>4.43</c:v>
                      </c:pt>
                      <c:pt idx="7592">
                        <c:v>4.42</c:v>
                      </c:pt>
                      <c:pt idx="7593">
                        <c:v>4.41</c:v>
                      </c:pt>
                      <c:pt idx="7594">
                        <c:v>4.3600000000000003</c:v>
                      </c:pt>
                      <c:pt idx="7595">
                        <c:v>4.29</c:v>
                      </c:pt>
                      <c:pt idx="7598">
                        <c:v>4.1900000000000004</c:v>
                      </c:pt>
                      <c:pt idx="7599">
                        <c:v>4.2</c:v>
                      </c:pt>
                      <c:pt idx="7600">
                        <c:v>4.18</c:v>
                      </c:pt>
                      <c:pt idx="7601">
                        <c:v>4.17</c:v>
                      </c:pt>
                      <c:pt idx="7602">
                        <c:v>4.16</c:v>
                      </c:pt>
                      <c:pt idx="7605">
                        <c:v>4.1900000000000004</c:v>
                      </c:pt>
                      <c:pt idx="7606">
                        <c:v>4.18</c:v>
                      </c:pt>
                      <c:pt idx="7607">
                        <c:v>4.21</c:v>
                      </c:pt>
                      <c:pt idx="7608">
                        <c:v>4.3099999999999996</c:v>
                      </c:pt>
                      <c:pt idx="7609">
                        <c:v>4.1900000000000004</c:v>
                      </c:pt>
                      <c:pt idx="7612">
                        <c:v>4.1500000000000004</c:v>
                      </c:pt>
                      <c:pt idx="7613">
                        <c:v>4.2</c:v>
                      </c:pt>
                      <c:pt idx="7614">
                        <c:v>4.1500000000000004</c:v>
                      </c:pt>
                      <c:pt idx="7615">
                        <c:v>4.13</c:v>
                      </c:pt>
                      <c:pt idx="7616">
                        <c:v>4.12</c:v>
                      </c:pt>
                      <c:pt idx="7619">
                        <c:v>4.0999999999999996</c:v>
                      </c:pt>
                      <c:pt idx="7620">
                        <c:v>4.0999999999999996</c:v>
                      </c:pt>
                      <c:pt idx="7621">
                        <c:v>4.18</c:v>
                      </c:pt>
                      <c:pt idx="7622">
                        <c:v>4.1399999999999997</c:v>
                      </c:pt>
                      <c:pt idx="7623">
                        <c:v>4.09</c:v>
                      </c:pt>
                      <c:pt idx="7626">
                        <c:v>4.0999999999999996</c:v>
                      </c:pt>
                      <c:pt idx="7627">
                        <c:v>4.04</c:v>
                      </c:pt>
                      <c:pt idx="7628">
                        <c:v>4.0199999999999996</c:v>
                      </c:pt>
                      <c:pt idx="7629">
                        <c:v>4.04</c:v>
                      </c:pt>
                      <c:pt idx="7630">
                        <c:v>4.03</c:v>
                      </c:pt>
                      <c:pt idx="7633">
                        <c:v>4.05</c:v>
                      </c:pt>
                      <c:pt idx="7634">
                        <c:v>4.0199999999999996</c:v>
                      </c:pt>
                      <c:pt idx="7635">
                        <c:v>4.09</c:v>
                      </c:pt>
                      <c:pt idx="7636">
                        <c:v>4.12</c:v>
                      </c:pt>
                      <c:pt idx="7637">
                        <c:v>4.09</c:v>
                      </c:pt>
                      <c:pt idx="7640">
                        <c:v>4.13</c:v>
                      </c:pt>
                      <c:pt idx="7641">
                        <c:v>4.08</c:v>
                      </c:pt>
                      <c:pt idx="7642">
                        <c:v>4.04</c:v>
                      </c:pt>
                      <c:pt idx="7643">
                        <c:v>4.0599999999999996</c:v>
                      </c:pt>
                      <c:pt idx="7644">
                        <c:v>4.1399999999999997</c:v>
                      </c:pt>
                      <c:pt idx="7647">
                        <c:v>4.2</c:v>
                      </c:pt>
                      <c:pt idx="7648">
                        <c:v>4.2699999999999996</c:v>
                      </c:pt>
                      <c:pt idx="7649">
                        <c:v>4.26</c:v>
                      </c:pt>
                      <c:pt idx="7650">
                        <c:v>4.3</c:v>
                      </c:pt>
                      <c:pt idx="7651">
                        <c:v>4.3099999999999996</c:v>
                      </c:pt>
                      <c:pt idx="7654">
                        <c:v>4.3099999999999996</c:v>
                      </c:pt>
                      <c:pt idx="7655">
                        <c:v>4.3</c:v>
                      </c:pt>
                      <c:pt idx="7656">
                        <c:v>4.28</c:v>
                      </c:pt>
                      <c:pt idx="7657">
                        <c:v>4.3099999999999996</c:v>
                      </c:pt>
                      <c:pt idx="7658">
                        <c:v>4.28</c:v>
                      </c:pt>
                      <c:pt idx="7664">
                        <c:v>4.3499999999999996</c:v>
                      </c:pt>
                      <c:pt idx="7665">
                        <c:v>4.37</c:v>
                      </c:pt>
                      <c:pt idx="7670">
                        <c:v>4.3600000000000003</c:v>
                      </c:pt>
                      <c:pt idx="7671">
                        <c:v>4.22</c:v>
                      </c:pt>
                      <c:pt idx="7672">
                        <c:v>4.18</c:v>
                      </c:pt>
                      <c:pt idx="7675">
                        <c:v>4.1500000000000004</c:v>
                      </c:pt>
                      <c:pt idx="7676">
                        <c:v>4.1399999999999997</c:v>
                      </c:pt>
                      <c:pt idx="7677">
                        <c:v>4.12</c:v>
                      </c:pt>
                      <c:pt idx="7678">
                        <c:v>4.09</c:v>
                      </c:pt>
                      <c:pt idx="7679">
                        <c:v>4.1100000000000003</c:v>
                      </c:pt>
                      <c:pt idx="7682">
                        <c:v>4.05</c:v>
                      </c:pt>
                      <c:pt idx="7683">
                        <c:v>4.04</c:v>
                      </c:pt>
                      <c:pt idx="7684">
                        <c:v>4</c:v>
                      </c:pt>
                      <c:pt idx="7685">
                        <c:v>4</c:v>
                      </c:pt>
                      <c:pt idx="7686">
                        <c:v>3.96</c:v>
                      </c:pt>
                      <c:pt idx="7689">
                        <c:v>3.94</c:v>
                      </c:pt>
                      <c:pt idx="7690">
                        <c:v>3.87</c:v>
                      </c:pt>
                      <c:pt idx="7691">
                        <c:v>3.94</c:v>
                      </c:pt>
                      <c:pt idx="7692">
                        <c:v>3.95</c:v>
                      </c:pt>
                      <c:pt idx="7693">
                        <c:v>4.0199999999999996</c:v>
                      </c:pt>
                      <c:pt idx="7696">
                        <c:v>3.94</c:v>
                      </c:pt>
                      <c:pt idx="7697">
                        <c:v>3.98</c:v>
                      </c:pt>
                      <c:pt idx="7698">
                        <c:v>3.99</c:v>
                      </c:pt>
                      <c:pt idx="7699">
                        <c:v>3.97</c:v>
                      </c:pt>
                      <c:pt idx="7700">
                        <c:v>3.94</c:v>
                      </c:pt>
                      <c:pt idx="7703">
                        <c:v>3.93</c:v>
                      </c:pt>
                      <c:pt idx="7704">
                        <c:v>3.91</c:v>
                      </c:pt>
                      <c:pt idx="7705">
                        <c:v>3.86</c:v>
                      </c:pt>
                      <c:pt idx="7706">
                        <c:v>3.89</c:v>
                      </c:pt>
                      <c:pt idx="7707">
                        <c:v>3.92</c:v>
                      </c:pt>
                      <c:pt idx="7710">
                        <c:v>3.88</c:v>
                      </c:pt>
                      <c:pt idx="7711">
                        <c:v>3.87</c:v>
                      </c:pt>
                      <c:pt idx="7712">
                        <c:v>3.94</c:v>
                      </c:pt>
                      <c:pt idx="7713">
                        <c:v>3.98</c:v>
                      </c:pt>
                      <c:pt idx="7714">
                        <c:v>4</c:v>
                      </c:pt>
                      <c:pt idx="7717">
                        <c:v>3.99</c:v>
                      </c:pt>
                      <c:pt idx="7718">
                        <c:v>3.98</c:v>
                      </c:pt>
                      <c:pt idx="7719">
                        <c:v>4.03</c:v>
                      </c:pt>
                      <c:pt idx="7720">
                        <c:v>4.03</c:v>
                      </c:pt>
                      <c:pt idx="7721">
                        <c:v>4</c:v>
                      </c:pt>
                      <c:pt idx="7724">
                        <c:v>4.04</c:v>
                      </c:pt>
                      <c:pt idx="7725">
                        <c:v>4.07</c:v>
                      </c:pt>
                      <c:pt idx="7726">
                        <c:v>4.0599999999999996</c:v>
                      </c:pt>
                      <c:pt idx="7727">
                        <c:v>4.07</c:v>
                      </c:pt>
                      <c:pt idx="7728">
                        <c:v>3.96</c:v>
                      </c:pt>
                      <c:pt idx="7731">
                        <c:v>3.86</c:v>
                      </c:pt>
                      <c:pt idx="7732">
                        <c:v>3.86</c:v>
                      </c:pt>
                      <c:pt idx="7733">
                        <c:v>3.85</c:v>
                      </c:pt>
                      <c:pt idx="7734">
                        <c:v>3.84</c:v>
                      </c:pt>
                      <c:pt idx="7735">
                        <c:v>3.76</c:v>
                      </c:pt>
                      <c:pt idx="7738">
                        <c:v>3.76</c:v>
                      </c:pt>
                      <c:pt idx="7739">
                        <c:v>3.79</c:v>
                      </c:pt>
                      <c:pt idx="7740">
                        <c:v>3.83</c:v>
                      </c:pt>
                      <c:pt idx="7741">
                        <c:v>3.72</c:v>
                      </c:pt>
                      <c:pt idx="7742">
                        <c:v>3.76</c:v>
                      </c:pt>
                      <c:pt idx="7745">
                        <c:v>3.68</c:v>
                      </c:pt>
                      <c:pt idx="7746">
                        <c:v>3.72</c:v>
                      </c:pt>
                      <c:pt idx="7747">
                        <c:v>3.73</c:v>
                      </c:pt>
                      <c:pt idx="7748">
                        <c:v>3.74</c:v>
                      </c:pt>
                      <c:pt idx="7753">
                        <c:v>3.84</c:v>
                      </c:pt>
                      <c:pt idx="7754">
                        <c:v>3.89</c:v>
                      </c:pt>
                      <c:pt idx="7755">
                        <c:v>3.9</c:v>
                      </c:pt>
                      <c:pt idx="7756">
                        <c:v>3.94</c:v>
                      </c:pt>
                      <c:pt idx="7759">
                        <c:v>3.92</c:v>
                      </c:pt>
                      <c:pt idx="7760">
                        <c:v>3.93</c:v>
                      </c:pt>
                      <c:pt idx="7761">
                        <c:v>3.97</c:v>
                      </c:pt>
                      <c:pt idx="7762">
                        <c:v>3.98</c:v>
                      </c:pt>
                      <c:pt idx="7763">
                        <c:v>3.98</c:v>
                      </c:pt>
                      <c:pt idx="7766">
                        <c:v>3.99</c:v>
                      </c:pt>
                      <c:pt idx="7767">
                        <c:v>3.99</c:v>
                      </c:pt>
                      <c:pt idx="7768">
                        <c:v>4</c:v>
                      </c:pt>
                      <c:pt idx="7769">
                        <c:v>3.97</c:v>
                      </c:pt>
                      <c:pt idx="7770">
                        <c:v>4</c:v>
                      </c:pt>
                      <c:pt idx="7773">
                        <c:v>3.91</c:v>
                      </c:pt>
                      <c:pt idx="7774">
                        <c:v>3.91</c:v>
                      </c:pt>
                      <c:pt idx="7775">
                        <c:v>3.98</c:v>
                      </c:pt>
                      <c:pt idx="7776">
                        <c:v>4.07</c:v>
                      </c:pt>
                      <c:pt idx="7777">
                        <c:v>4.09</c:v>
                      </c:pt>
                      <c:pt idx="7780">
                        <c:v>4.0999999999999996</c:v>
                      </c:pt>
                      <c:pt idx="7781">
                        <c:v>4.1500000000000004</c:v>
                      </c:pt>
                      <c:pt idx="7782">
                        <c:v>4.1399999999999997</c:v>
                      </c:pt>
                      <c:pt idx="7783">
                        <c:v>4.0999999999999996</c:v>
                      </c:pt>
                      <c:pt idx="7784">
                        <c:v>4.21</c:v>
                      </c:pt>
                      <c:pt idx="7787">
                        <c:v>4.1900000000000004</c:v>
                      </c:pt>
                      <c:pt idx="7788">
                        <c:v>4.18</c:v>
                      </c:pt>
                      <c:pt idx="7789">
                        <c:v>4.13</c:v>
                      </c:pt>
                      <c:pt idx="7791">
                        <c:v>4.12</c:v>
                      </c:pt>
                      <c:pt idx="7794">
                        <c:v>4.16</c:v>
                      </c:pt>
                      <c:pt idx="7795">
                        <c:v>4.1500000000000004</c:v>
                      </c:pt>
                      <c:pt idx="7796">
                        <c:v>4.17</c:v>
                      </c:pt>
                      <c:pt idx="7797">
                        <c:v>4.1399999999999997</c:v>
                      </c:pt>
                      <c:pt idx="7798">
                        <c:v>4.03</c:v>
                      </c:pt>
                      <c:pt idx="7801">
                        <c:v>4.03</c:v>
                      </c:pt>
                      <c:pt idx="7802">
                        <c:v>4.01</c:v>
                      </c:pt>
                      <c:pt idx="7803">
                        <c:v>4.17</c:v>
                      </c:pt>
                      <c:pt idx="7804">
                        <c:v>4.25</c:v>
                      </c:pt>
                      <c:pt idx="7805">
                        <c:v>4.22</c:v>
                      </c:pt>
                      <c:pt idx="7808">
                        <c:v>4.16</c:v>
                      </c:pt>
                      <c:pt idx="7809">
                        <c:v>4.18</c:v>
                      </c:pt>
                      <c:pt idx="7810">
                        <c:v>4.26</c:v>
                      </c:pt>
                      <c:pt idx="7811">
                        <c:v>4.25</c:v>
                      </c:pt>
                      <c:pt idx="7812">
                        <c:v>4.26</c:v>
                      </c:pt>
                      <c:pt idx="7815">
                        <c:v>4.2699999999999996</c:v>
                      </c:pt>
                      <c:pt idx="7816">
                        <c:v>4.28</c:v>
                      </c:pt>
                      <c:pt idx="7817">
                        <c:v>4.33</c:v>
                      </c:pt>
                      <c:pt idx="7818">
                        <c:v>4.4000000000000004</c:v>
                      </c:pt>
                      <c:pt idx="7819">
                        <c:v>4.41</c:v>
                      </c:pt>
                      <c:pt idx="7822">
                        <c:v>4.3899999999999997</c:v>
                      </c:pt>
                      <c:pt idx="7823">
                        <c:v>4.38</c:v>
                      </c:pt>
                      <c:pt idx="7824">
                        <c:v>4.4000000000000004</c:v>
                      </c:pt>
                      <c:pt idx="7825">
                        <c:v>4.45</c:v>
                      </c:pt>
                      <c:pt idx="7826">
                        <c:v>4.47</c:v>
                      </c:pt>
                      <c:pt idx="7829">
                        <c:v>4.38</c:v>
                      </c:pt>
                      <c:pt idx="7830">
                        <c:v>4.51</c:v>
                      </c:pt>
                      <c:pt idx="7831">
                        <c:v>4.51</c:v>
                      </c:pt>
                      <c:pt idx="7832">
                        <c:v>4.59</c:v>
                      </c:pt>
                      <c:pt idx="7833">
                        <c:v>4.6399999999999997</c:v>
                      </c:pt>
                      <c:pt idx="7836">
                        <c:v>4.6100000000000003</c:v>
                      </c:pt>
                      <c:pt idx="7837">
                        <c:v>4.6100000000000003</c:v>
                      </c:pt>
                      <c:pt idx="7838">
                        <c:v>4.6100000000000003</c:v>
                      </c:pt>
                      <c:pt idx="7839">
                        <c:v>4.62</c:v>
                      </c:pt>
                      <c:pt idx="7840">
                        <c:v>4.6500000000000004</c:v>
                      </c:pt>
                      <c:pt idx="7843">
                        <c:v>4.58</c:v>
                      </c:pt>
                      <c:pt idx="7844">
                        <c:v>4.6100000000000003</c:v>
                      </c:pt>
                      <c:pt idx="7845">
                        <c:v>4.62</c:v>
                      </c:pt>
                      <c:pt idx="7846">
                        <c:v>4.59</c:v>
                      </c:pt>
                      <c:pt idx="7847">
                        <c:v>4.53</c:v>
                      </c:pt>
                      <c:pt idx="7850">
                        <c:v>4.58</c:v>
                      </c:pt>
                      <c:pt idx="7851">
                        <c:v>4.5999999999999996</c:v>
                      </c:pt>
                      <c:pt idx="7852">
                        <c:v>4.67</c:v>
                      </c:pt>
                      <c:pt idx="7853">
                        <c:v>4.68</c:v>
                      </c:pt>
                      <c:pt idx="7854">
                        <c:v>4.54</c:v>
                      </c:pt>
                      <c:pt idx="7857">
                        <c:v>4.47</c:v>
                      </c:pt>
                      <c:pt idx="7858">
                        <c:v>4.42</c:v>
                      </c:pt>
                      <c:pt idx="7859">
                        <c:v>4.45</c:v>
                      </c:pt>
                      <c:pt idx="7860">
                        <c:v>4.4000000000000004</c:v>
                      </c:pt>
                      <c:pt idx="7861">
                        <c:v>4.43</c:v>
                      </c:pt>
                      <c:pt idx="7864">
                        <c:v>4.46</c:v>
                      </c:pt>
                      <c:pt idx="7865">
                        <c:v>4.3499999999999996</c:v>
                      </c:pt>
                      <c:pt idx="7866">
                        <c:v>4.37</c:v>
                      </c:pt>
                      <c:pt idx="7867">
                        <c:v>4.43</c:v>
                      </c:pt>
                      <c:pt idx="7868">
                        <c:v>4.4400000000000004</c:v>
                      </c:pt>
                      <c:pt idx="7871">
                        <c:v>4.5999999999999996</c:v>
                      </c:pt>
                      <c:pt idx="7872">
                        <c:v>4.6100000000000003</c:v>
                      </c:pt>
                      <c:pt idx="7873">
                        <c:v>4.67</c:v>
                      </c:pt>
                      <c:pt idx="7874">
                        <c:v>4.59</c:v>
                      </c:pt>
                      <c:pt idx="7875">
                        <c:v>4.4800000000000004</c:v>
                      </c:pt>
                      <c:pt idx="7878">
                        <c:v>4.58</c:v>
                      </c:pt>
                      <c:pt idx="7879">
                        <c:v>4.53</c:v>
                      </c:pt>
                      <c:pt idx="7880">
                        <c:v>4.42</c:v>
                      </c:pt>
                      <c:pt idx="7881">
                        <c:v>4.43</c:v>
                      </c:pt>
                      <c:pt idx="7882">
                        <c:v>4.3600000000000003</c:v>
                      </c:pt>
                      <c:pt idx="7885">
                        <c:v>4.3499999999999996</c:v>
                      </c:pt>
                      <c:pt idx="7886">
                        <c:v>4.34</c:v>
                      </c:pt>
                      <c:pt idx="7887">
                        <c:v>4.3099999999999996</c:v>
                      </c:pt>
                      <c:pt idx="7888">
                        <c:v>4.33</c:v>
                      </c:pt>
                      <c:pt idx="7889">
                        <c:v>4.26</c:v>
                      </c:pt>
                      <c:pt idx="7892">
                        <c:v>4.25</c:v>
                      </c:pt>
                      <c:pt idx="7893">
                        <c:v>4.25</c:v>
                      </c:pt>
                      <c:pt idx="7894">
                        <c:v>4.2300000000000004</c:v>
                      </c:pt>
                      <c:pt idx="7895">
                        <c:v>4.21</c:v>
                      </c:pt>
                      <c:pt idx="7896">
                        <c:v>4.1900000000000004</c:v>
                      </c:pt>
                      <c:pt idx="7899">
                        <c:v>4.13</c:v>
                      </c:pt>
                      <c:pt idx="7900">
                        <c:v>4.12</c:v>
                      </c:pt>
                      <c:pt idx="7901">
                        <c:v>4.18</c:v>
                      </c:pt>
                      <c:pt idx="7902">
                        <c:v>4.1500000000000004</c:v>
                      </c:pt>
                      <c:pt idx="7903">
                        <c:v>4.18</c:v>
                      </c:pt>
                      <c:pt idx="7906">
                        <c:v>4.17</c:v>
                      </c:pt>
                      <c:pt idx="7907">
                        <c:v>4.1100000000000003</c:v>
                      </c:pt>
                      <c:pt idx="7908">
                        <c:v>4.12</c:v>
                      </c:pt>
                      <c:pt idx="7909">
                        <c:v>4.16</c:v>
                      </c:pt>
                      <c:pt idx="7910">
                        <c:v>4.1399999999999997</c:v>
                      </c:pt>
                      <c:pt idx="7913">
                        <c:v>4.1399999999999997</c:v>
                      </c:pt>
                      <c:pt idx="7914">
                        <c:v>4.21</c:v>
                      </c:pt>
                      <c:pt idx="7915">
                        <c:v>4.13</c:v>
                      </c:pt>
                      <c:pt idx="7916">
                        <c:v>4.16</c:v>
                      </c:pt>
                      <c:pt idx="7917">
                        <c:v>4.03</c:v>
                      </c:pt>
                      <c:pt idx="7920">
                        <c:v>4.12</c:v>
                      </c:pt>
                      <c:pt idx="7921">
                        <c:v>4.08</c:v>
                      </c:pt>
                      <c:pt idx="7922">
                        <c:v>4.0599999999999996</c:v>
                      </c:pt>
                      <c:pt idx="7923">
                        <c:v>4.08</c:v>
                      </c:pt>
                      <c:pt idx="7924">
                        <c:v>4.12</c:v>
                      </c:pt>
                      <c:pt idx="7927">
                        <c:v>4</c:v>
                      </c:pt>
                      <c:pt idx="7928">
                        <c:v>3.98</c:v>
                      </c:pt>
                      <c:pt idx="7929">
                        <c:v>4.03</c:v>
                      </c:pt>
                      <c:pt idx="7930">
                        <c:v>4.03</c:v>
                      </c:pt>
                      <c:pt idx="7931">
                        <c:v>4.1399999999999997</c:v>
                      </c:pt>
                      <c:pt idx="7934">
                        <c:v>4.2</c:v>
                      </c:pt>
                      <c:pt idx="7935">
                        <c:v>4.21</c:v>
                      </c:pt>
                      <c:pt idx="7936">
                        <c:v>4.1900000000000004</c:v>
                      </c:pt>
                      <c:pt idx="7937">
                        <c:v>4.21</c:v>
                      </c:pt>
                      <c:pt idx="7938">
                        <c:v>4.21</c:v>
                      </c:pt>
                      <c:pt idx="7941">
                        <c:v>4.09</c:v>
                      </c:pt>
                      <c:pt idx="7942">
                        <c:v>4</c:v>
                      </c:pt>
                      <c:pt idx="7943">
                        <c:v>3.99</c:v>
                      </c:pt>
                      <c:pt idx="7944">
                        <c:v>4.04</c:v>
                      </c:pt>
                      <c:pt idx="7945">
                        <c:v>3.86</c:v>
                      </c:pt>
                      <c:pt idx="7948">
                        <c:v>3.8</c:v>
                      </c:pt>
                      <c:pt idx="7949">
                        <c:v>3.76</c:v>
                      </c:pt>
                      <c:pt idx="7950">
                        <c:v>3.7</c:v>
                      </c:pt>
                      <c:pt idx="7951">
                        <c:v>3.91</c:v>
                      </c:pt>
                      <c:pt idx="7952">
                        <c:v>3.86</c:v>
                      </c:pt>
                      <c:pt idx="7955">
                        <c:v>4.07</c:v>
                      </c:pt>
                      <c:pt idx="7956">
                        <c:v>4.09</c:v>
                      </c:pt>
                      <c:pt idx="7957">
                        <c:v>4.09</c:v>
                      </c:pt>
                      <c:pt idx="7958">
                        <c:v>4.1100000000000003</c:v>
                      </c:pt>
                      <c:pt idx="7959">
                        <c:v>4.04</c:v>
                      </c:pt>
                      <c:pt idx="7962">
                        <c:v>4.04</c:v>
                      </c:pt>
                      <c:pt idx="7963">
                        <c:v>3.98</c:v>
                      </c:pt>
                      <c:pt idx="7964">
                        <c:v>3.88</c:v>
                      </c:pt>
                      <c:pt idx="7965">
                        <c:v>3.8</c:v>
                      </c:pt>
                      <c:pt idx="7966">
                        <c:v>3.73</c:v>
                      </c:pt>
                      <c:pt idx="7969">
                        <c:v>3.75</c:v>
                      </c:pt>
                      <c:pt idx="7970">
                        <c:v>3.84</c:v>
                      </c:pt>
                      <c:pt idx="7971">
                        <c:v>3.77</c:v>
                      </c:pt>
                      <c:pt idx="7972">
                        <c:v>3.84</c:v>
                      </c:pt>
                      <c:pt idx="7973">
                        <c:v>3.77</c:v>
                      </c:pt>
                      <c:pt idx="7976">
                        <c:v>3.86</c:v>
                      </c:pt>
                      <c:pt idx="7977">
                        <c:v>3.83</c:v>
                      </c:pt>
                      <c:pt idx="7978">
                        <c:v>3.77</c:v>
                      </c:pt>
                      <c:pt idx="7979">
                        <c:v>3.74</c:v>
                      </c:pt>
                      <c:pt idx="7980">
                        <c:v>3.7</c:v>
                      </c:pt>
                      <c:pt idx="7983">
                        <c:v>3.71</c:v>
                      </c:pt>
                      <c:pt idx="7984">
                        <c:v>3.69</c:v>
                      </c:pt>
                      <c:pt idx="7985">
                        <c:v>3.68</c:v>
                      </c:pt>
                      <c:pt idx="7986">
                        <c:v>3.63</c:v>
                      </c:pt>
                      <c:pt idx="7987">
                        <c:v>3.68</c:v>
                      </c:pt>
                      <c:pt idx="7990">
                        <c:v>3.69</c:v>
                      </c:pt>
                      <c:pt idx="7991">
                        <c:v>3.64</c:v>
                      </c:pt>
                      <c:pt idx="7992">
                        <c:v>3.58</c:v>
                      </c:pt>
                      <c:pt idx="7993">
                        <c:v>3.46</c:v>
                      </c:pt>
                      <c:pt idx="7994">
                        <c:v>3.42</c:v>
                      </c:pt>
                      <c:pt idx="7997">
                        <c:v>3.39</c:v>
                      </c:pt>
                      <c:pt idx="7998">
                        <c:v>3.38</c:v>
                      </c:pt>
                      <c:pt idx="7999">
                        <c:v>3.32</c:v>
                      </c:pt>
                      <c:pt idx="8000">
                        <c:v>3.29</c:v>
                      </c:pt>
                      <c:pt idx="8001">
                        <c:v>3.24</c:v>
                      </c:pt>
                      <c:pt idx="8004">
                        <c:v>3.2</c:v>
                      </c:pt>
                      <c:pt idx="8005">
                        <c:v>3.13</c:v>
                      </c:pt>
                      <c:pt idx="8006">
                        <c:v>3.04</c:v>
                      </c:pt>
                      <c:pt idx="8007">
                        <c:v>2.98</c:v>
                      </c:pt>
                      <c:pt idx="8008">
                        <c:v>3.05</c:v>
                      </c:pt>
                      <c:pt idx="8011">
                        <c:v>3.1</c:v>
                      </c:pt>
                      <c:pt idx="8012">
                        <c:v>3.17</c:v>
                      </c:pt>
                      <c:pt idx="8013">
                        <c:v>3.19</c:v>
                      </c:pt>
                      <c:pt idx="8014">
                        <c:v>3.19</c:v>
                      </c:pt>
                      <c:pt idx="8015">
                        <c:v>3.15</c:v>
                      </c:pt>
                      <c:pt idx="8018">
                        <c:v>3.2</c:v>
                      </c:pt>
                      <c:pt idx="8019">
                        <c:v>3.16</c:v>
                      </c:pt>
                      <c:pt idx="8020">
                        <c:v>2.99</c:v>
                      </c:pt>
                      <c:pt idx="8021">
                        <c:v>3.01</c:v>
                      </c:pt>
                      <c:pt idx="8022">
                        <c:v>2.99</c:v>
                      </c:pt>
                      <c:pt idx="8025">
                        <c:v>2.98</c:v>
                      </c:pt>
                      <c:pt idx="8026">
                        <c:v>2.94</c:v>
                      </c:pt>
                      <c:pt idx="8032">
                        <c:v>2.93</c:v>
                      </c:pt>
                      <c:pt idx="8033">
                        <c:v>2.94</c:v>
                      </c:pt>
                      <c:pt idx="8036">
                        <c:v>2.97</c:v>
                      </c:pt>
                      <c:pt idx="8039">
                        <c:v>3.02</c:v>
                      </c:pt>
                      <c:pt idx="8040">
                        <c:v>3.05</c:v>
                      </c:pt>
                      <c:pt idx="8041">
                        <c:v>3.13</c:v>
                      </c:pt>
                      <c:pt idx="8042">
                        <c:v>3.22</c:v>
                      </c:pt>
                      <c:pt idx="8043">
                        <c:v>3.09</c:v>
                      </c:pt>
                      <c:pt idx="8046">
                        <c:v>3.04</c:v>
                      </c:pt>
                      <c:pt idx="8047">
                        <c:v>2.97</c:v>
                      </c:pt>
                      <c:pt idx="8048">
                        <c:v>3.04</c:v>
                      </c:pt>
                      <c:pt idx="8049">
                        <c:v>2.92</c:v>
                      </c:pt>
                      <c:pt idx="8050">
                        <c:v>2.93</c:v>
                      </c:pt>
                      <c:pt idx="8053">
                        <c:v>3.03</c:v>
                      </c:pt>
                      <c:pt idx="8054">
                        <c:v>3.03</c:v>
                      </c:pt>
                      <c:pt idx="8055">
                        <c:v>2.98</c:v>
                      </c:pt>
                      <c:pt idx="8056">
                        <c:v>3.08</c:v>
                      </c:pt>
                      <c:pt idx="8057">
                        <c:v>3.11</c:v>
                      </c:pt>
                      <c:pt idx="8060">
                        <c:v>3.26</c:v>
                      </c:pt>
                      <c:pt idx="8061">
                        <c:v>3.31</c:v>
                      </c:pt>
                      <c:pt idx="8062">
                        <c:v>3.26</c:v>
                      </c:pt>
                      <c:pt idx="8063">
                        <c:v>3.26</c:v>
                      </c:pt>
                      <c:pt idx="8064">
                        <c:v>3.28</c:v>
                      </c:pt>
                      <c:pt idx="8067">
                        <c:v>3.26</c:v>
                      </c:pt>
                      <c:pt idx="8068">
                        <c:v>3.28</c:v>
                      </c:pt>
                      <c:pt idx="8069">
                        <c:v>3.36</c:v>
                      </c:pt>
                      <c:pt idx="8070">
                        <c:v>3.39</c:v>
                      </c:pt>
                      <c:pt idx="8071">
                        <c:v>3.33</c:v>
                      </c:pt>
                      <c:pt idx="8074">
                        <c:v>3.38</c:v>
                      </c:pt>
                      <c:pt idx="8075">
                        <c:v>3.38</c:v>
                      </c:pt>
                      <c:pt idx="8076">
                        <c:v>3.28</c:v>
                      </c:pt>
                      <c:pt idx="8077">
                        <c:v>3.13</c:v>
                      </c:pt>
                      <c:pt idx="8078">
                        <c:v>3.12</c:v>
                      </c:pt>
                      <c:pt idx="8081">
                        <c:v>3.06</c:v>
                      </c:pt>
                      <c:pt idx="8082">
                        <c:v>3.02</c:v>
                      </c:pt>
                      <c:pt idx="8083">
                        <c:v>2.95</c:v>
                      </c:pt>
                      <c:pt idx="8084">
                        <c:v>3.05</c:v>
                      </c:pt>
                      <c:pt idx="8085">
                        <c:v>3.03</c:v>
                      </c:pt>
                      <c:pt idx="8088">
                        <c:v>3.07</c:v>
                      </c:pt>
                      <c:pt idx="8089">
                        <c:v>2.98</c:v>
                      </c:pt>
                      <c:pt idx="8090">
                        <c:v>3.03</c:v>
                      </c:pt>
                      <c:pt idx="8091">
                        <c:v>3.07</c:v>
                      </c:pt>
                      <c:pt idx="8092">
                        <c:v>3.09</c:v>
                      </c:pt>
                      <c:pt idx="8095">
                        <c:v>3.03</c:v>
                      </c:pt>
                      <c:pt idx="8096">
                        <c:v>3.04</c:v>
                      </c:pt>
                      <c:pt idx="8097">
                        <c:v>3.1</c:v>
                      </c:pt>
                      <c:pt idx="8098">
                        <c:v>3.14</c:v>
                      </c:pt>
                      <c:pt idx="8099">
                        <c:v>2.94</c:v>
                      </c:pt>
                      <c:pt idx="8102">
                        <c:v>2.91</c:v>
                      </c:pt>
                      <c:pt idx="8103">
                        <c:v>2.95</c:v>
                      </c:pt>
                      <c:pt idx="8104">
                        <c:v>3.07</c:v>
                      </c:pt>
                      <c:pt idx="8105">
                        <c:v>3.01</c:v>
                      </c:pt>
                      <c:pt idx="8106">
                        <c:v>3.08</c:v>
                      </c:pt>
                      <c:pt idx="8109">
                        <c:v>3.13</c:v>
                      </c:pt>
                      <c:pt idx="8110">
                        <c:v>3.15</c:v>
                      </c:pt>
                      <c:pt idx="8111">
                        <c:v>3.22</c:v>
                      </c:pt>
                      <c:pt idx="8112">
                        <c:v>3.06</c:v>
                      </c:pt>
                      <c:pt idx="8113">
                        <c:v>3.02</c:v>
                      </c:pt>
                      <c:pt idx="8116">
                        <c:v>3</c:v>
                      </c:pt>
                      <c:pt idx="8117">
                        <c:v>3.12</c:v>
                      </c:pt>
                      <c:pt idx="8118">
                        <c:v>3.16</c:v>
                      </c:pt>
                      <c:pt idx="8119">
                        <c:v>3.15</c:v>
                      </c:pt>
                      <c:pt idx="8120">
                        <c:v>3.1</c:v>
                      </c:pt>
                      <c:pt idx="8123">
                        <c:v>3.04</c:v>
                      </c:pt>
                      <c:pt idx="8124">
                        <c:v>3.02</c:v>
                      </c:pt>
                      <c:pt idx="8125">
                        <c:v>2.98</c:v>
                      </c:pt>
                      <c:pt idx="8126">
                        <c:v>3.01</c:v>
                      </c:pt>
                      <c:pt idx="8127">
                        <c:v>3.15</c:v>
                      </c:pt>
                      <c:pt idx="8130">
                        <c:v>3.24</c:v>
                      </c:pt>
                      <c:pt idx="8131">
                        <c:v>3.21</c:v>
                      </c:pt>
                      <c:pt idx="8132">
                        <c:v>3.18</c:v>
                      </c:pt>
                      <c:pt idx="8133">
                        <c:v>3.26</c:v>
                      </c:pt>
                      <c:pt idx="8138">
                        <c:v>3.19</c:v>
                      </c:pt>
                      <c:pt idx="8139">
                        <c:v>3.17</c:v>
                      </c:pt>
                      <c:pt idx="8140">
                        <c:v>3.18</c:v>
                      </c:pt>
                      <c:pt idx="8141">
                        <c:v>3.19</c:v>
                      </c:pt>
                      <c:pt idx="8144">
                        <c:v>3.23</c:v>
                      </c:pt>
                      <c:pt idx="8145">
                        <c:v>3.13</c:v>
                      </c:pt>
                      <c:pt idx="8146">
                        <c:v>3.14</c:v>
                      </c:pt>
                      <c:pt idx="8147">
                        <c:v>3.22</c:v>
                      </c:pt>
                      <c:pt idx="8148">
                        <c:v>3.2</c:v>
                      </c:pt>
                      <c:pt idx="8151">
                        <c:v>3.14</c:v>
                      </c:pt>
                      <c:pt idx="8152">
                        <c:v>3.12</c:v>
                      </c:pt>
                      <c:pt idx="8153">
                        <c:v>3.2</c:v>
                      </c:pt>
                      <c:pt idx="8154">
                        <c:v>3.2</c:v>
                      </c:pt>
                      <c:pt idx="8158">
                        <c:v>3.2</c:v>
                      </c:pt>
                      <c:pt idx="8159">
                        <c:v>3.24</c:v>
                      </c:pt>
                      <c:pt idx="8160">
                        <c:v>3.23</c:v>
                      </c:pt>
                      <c:pt idx="8161">
                        <c:v>3.32</c:v>
                      </c:pt>
                      <c:pt idx="8162">
                        <c:v>3.43</c:v>
                      </c:pt>
                      <c:pt idx="8165">
                        <c:v>3.41</c:v>
                      </c:pt>
                      <c:pt idx="8166">
                        <c:v>3.4</c:v>
                      </c:pt>
                      <c:pt idx="8167">
                        <c:v>3.41</c:v>
                      </c:pt>
                      <c:pt idx="8168">
                        <c:v>3.33</c:v>
                      </c:pt>
                      <c:pt idx="8169">
                        <c:v>3.28</c:v>
                      </c:pt>
                      <c:pt idx="8172">
                        <c:v>3.34</c:v>
                      </c:pt>
                      <c:pt idx="8173">
                        <c:v>3.42</c:v>
                      </c:pt>
                      <c:pt idx="8174">
                        <c:v>3.51</c:v>
                      </c:pt>
                      <c:pt idx="8175">
                        <c:v>3.5</c:v>
                      </c:pt>
                      <c:pt idx="8176">
                        <c:v>3.51</c:v>
                      </c:pt>
                      <c:pt idx="8179">
                        <c:v>3.6</c:v>
                      </c:pt>
                      <c:pt idx="8180">
                        <c:v>3.59</c:v>
                      </c:pt>
                      <c:pt idx="8181">
                        <c:v>3.65</c:v>
                      </c:pt>
                      <c:pt idx="8182">
                        <c:v>3.68</c:v>
                      </c:pt>
                      <c:pt idx="8183">
                        <c:v>3.6</c:v>
                      </c:pt>
                      <c:pt idx="8186">
                        <c:v>3.61</c:v>
                      </c:pt>
                      <c:pt idx="8187">
                        <c:v>3.65</c:v>
                      </c:pt>
                      <c:pt idx="8188">
                        <c:v>3.59</c:v>
                      </c:pt>
                      <c:pt idx="8189">
                        <c:v>3.58</c:v>
                      </c:pt>
                      <c:pt idx="8190">
                        <c:v>3.66</c:v>
                      </c:pt>
                      <c:pt idx="8193">
                        <c:v>3.7</c:v>
                      </c:pt>
                      <c:pt idx="8194">
                        <c:v>3.67</c:v>
                      </c:pt>
                      <c:pt idx="8195">
                        <c:v>3.67</c:v>
                      </c:pt>
                      <c:pt idx="8196">
                        <c:v>3.7</c:v>
                      </c:pt>
                      <c:pt idx="8197">
                        <c:v>3.6</c:v>
                      </c:pt>
                      <c:pt idx="8200">
                        <c:v>3.56</c:v>
                      </c:pt>
                      <c:pt idx="8201">
                        <c:v>3.54</c:v>
                      </c:pt>
                      <c:pt idx="8202">
                        <c:v>3.49</c:v>
                      </c:pt>
                      <c:pt idx="8203">
                        <c:v>3.49</c:v>
                      </c:pt>
                      <c:pt idx="8204">
                        <c:v>3.57</c:v>
                      </c:pt>
                      <c:pt idx="8207">
                        <c:v>3.48</c:v>
                      </c:pt>
                      <c:pt idx="8208">
                        <c:v>3.47</c:v>
                      </c:pt>
                      <c:pt idx="8209">
                        <c:v>3.46</c:v>
                      </c:pt>
                      <c:pt idx="8210">
                        <c:v>3.44</c:v>
                      </c:pt>
                      <c:pt idx="8211">
                        <c:v>3.44</c:v>
                      </c:pt>
                      <c:pt idx="8214">
                        <c:v>3.38</c:v>
                      </c:pt>
                      <c:pt idx="8215">
                        <c:v>3.38</c:v>
                      </c:pt>
                      <c:pt idx="8216">
                        <c:v>3.4</c:v>
                      </c:pt>
                      <c:pt idx="8217">
                        <c:v>3.4</c:v>
                      </c:pt>
                      <c:pt idx="8218">
                        <c:v>3.33</c:v>
                      </c:pt>
                      <c:pt idx="8221">
                        <c:v>3.31</c:v>
                      </c:pt>
                      <c:pt idx="8222">
                        <c:v>3.33</c:v>
                      </c:pt>
                      <c:pt idx="8223">
                        <c:v>3.27</c:v>
                      </c:pt>
                      <c:pt idx="8224">
                        <c:v>3.26</c:v>
                      </c:pt>
                      <c:pt idx="8225">
                        <c:v>3.3</c:v>
                      </c:pt>
                      <c:pt idx="8228">
                        <c:v>3.25</c:v>
                      </c:pt>
                      <c:pt idx="8229">
                        <c:v>3.33</c:v>
                      </c:pt>
                      <c:pt idx="8230">
                        <c:v>3.34</c:v>
                      </c:pt>
                      <c:pt idx="8231">
                        <c:v>3.38</c:v>
                      </c:pt>
                      <c:pt idx="8232">
                        <c:v>3.33</c:v>
                      </c:pt>
                      <c:pt idx="8235">
                        <c:v>3.44</c:v>
                      </c:pt>
                      <c:pt idx="8236">
                        <c:v>3.41</c:v>
                      </c:pt>
                      <c:pt idx="8237">
                        <c:v>3.37</c:v>
                      </c:pt>
                      <c:pt idx="8238">
                        <c:v>3.41</c:v>
                      </c:pt>
                      <c:pt idx="8239">
                        <c:v>3.49</c:v>
                      </c:pt>
                      <c:pt idx="8242">
                        <c:v>3.5</c:v>
                      </c:pt>
                      <c:pt idx="8243">
                        <c:v>3.48</c:v>
                      </c:pt>
                      <c:pt idx="8244">
                        <c:v>3.43</c:v>
                      </c:pt>
                      <c:pt idx="8245">
                        <c:v>3.46</c:v>
                      </c:pt>
                      <c:pt idx="8246">
                        <c:v>3.37</c:v>
                      </c:pt>
                      <c:pt idx="8249">
                        <c:v>3.31</c:v>
                      </c:pt>
                      <c:pt idx="8250">
                        <c:v>3.33</c:v>
                      </c:pt>
                      <c:pt idx="8251">
                        <c:v>3.35</c:v>
                      </c:pt>
                      <c:pt idx="8252">
                        <c:v>3.34</c:v>
                      </c:pt>
                      <c:pt idx="8253">
                        <c:v>3.37</c:v>
                      </c:pt>
                      <c:pt idx="8256">
                        <c:v>3.49</c:v>
                      </c:pt>
                      <c:pt idx="8257">
                        <c:v>3.5</c:v>
                      </c:pt>
                      <c:pt idx="8258">
                        <c:v>3.43</c:v>
                      </c:pt>
                      <c:pt idx="8259">
                        <c:v>3.48</c:v>
                      </c:pt>
                      <c:pt idx="8260">
                        <c:v>3.38</c:v>
                      </c:pt>
                      <c:pt idx="8263">
                        <c:v>3.29</c:v>
                      </c:pt>
                      <c:pt idx="8264">
                        <c:v>3.32</c:v>
                      </c:pt>
                      <c:pt idx="8265">
                        <c:v>3.26</c:v>
                      </c:pt>
                      <c:pt idx="8266">
                        <c:v>3.26</c:v>
                      </c:pt>
                      <c:pt idx="8267">
                        <c:v>3.27</c:v>
                      </c:pt>
                      <c:pt idx="8270">
                        <c:v>3.33</c:v>
                      </c:pt>
                      <c:pt idx="8271">
                        <c:v>3.29</c:v>
                      </c:pt>
                      <c:pt idx="8272">
                        <c:v>3.26</c:v>
                      </c:pt>
                      <c:pt idx="8273">
                        <c:v>3.24</c:v>
                      </c:pt>
                      <c:pt idx="8274">
                        <c:v>3.28</c:v>
                      </c:pt>
                      <c:pt idx="8277">
                        <c:v>3.24</c:v>
                      </c:pt>
                      <c:pt idx="8278">
                        <c:v>3.24</c:v>
                      </c:pt>
                      <c:pt idx="8279">
                        <c:v>3.21</c:v>
                      </c:pt>
                      <c:pt idx="8280">
                        <c:v>3.27</c:v>
                      </c:pt>
                      <c:pt idx="8281">
                        <c:v>3.26</c:v>
                      </c:pt>
                      <c:pt idx="8284">
                        <c:v>3.26</c:v>
                      </c:pt>
                      <c:pt idx="8285">
                        <c:v>3.25</c:v>
                      </c:pt>
                      <c:pt idx="8286">
                        <c:v>3.27</c:v>
                      </c:pt>
                      <c:pt idx="8287">
                        <c:v>3.37</c:v>
                      </c:pt>
                      <c:pt idx="8288">
                        <c:v>3.28</c:v>
                      </c:pt>
                      <c:pt idx="8291">
                        <c:v>3.25</c:v>
                      </c:pt>
                      <c:pt idx="8292">
                        <c:v>3.29</c:v>
                      </c:pt>
                      <c:pt idx="8293">
                        <c:v>3.29</c:v>
                      </c:pt>
                      <c:pt idx="8294">
                        <c:v>3.36</c:v>
                      </c:pt>
                      <c:pt idx="8295">
                        <c:v>3.32</c:v>
                      </c:pt>
                      <c:pt idx="8298">
                        <c:v>3.38</c:v>
                      </c:pt>
                      <c:pt idx="8299">
                        <c:v>3.42</c:v>
                      </c:pt>
                      <c:pt idx="8300">
                        <c:v>3.41</c:v>
                      </c:pt>
                      <c:pt idx="8301">
                        <c:v>3.33</c:v>
                      </c:pt>
                      <c:pt idx="8302">
                        <c:v>3.28</c:v>
                      </c:pt>
                      <c:pt idx="8305">
                        <c:v>3.25</c:v>
                      </c:pt>
                      <c:pt idx="8306">
                        <c:v>3.26</c:v>
                      </c:pt>
                      <c:pt idx="8307">
                        <c:v>3.23</c:v>
                      </c:pt>
                      <c:pt idx="8308">
                        <c:v>3.24</c:v>
                      </c:pt>
                      <c:pt idx="8309">
                        <c:v>3.13</c:v>
                      </c:pt>
                      <c:pt idx="8312">
                        <c:v>3.13</c:v>
                      </c:pt>
                      <c:pt idx="8313">
                        <c:v>3.14</c:v>
                      </c:pt>
                      <c:pt idx="8314">
                        <c:v>3.14</c:v>
                      </c:pt>
                      <c:pt idx="8315">
                        <c:v>3.12</c:v>
                      </c:pt>
                      <c:pt idx="8316">
                        <c:v>3.16</c:v>
                      </c:pt>
                      <c:pt idx="8319">
                        <c:v>3.22</c:v>
                      </c:pt>
                      <c:pt idx="8320">
                        <c:v>3.16</c:v>
                      </c:pt>
                      <c:pt idx="8321">
                        <c:v>3.2</c:v>
                      </c:pt>
                      <c:pt idx="8322">
                        <c:v>3.28</c:v>
                      </c:pt>
                      <c:pt idx="8323">
                        <c:v>3.31</c:v>
                      </c:pt>
                      <c:pt idx="8326">
                        <c:v>3.31</c:v>
                      </c:pt>
                      <c:pt idx="8327">
                        <c:v>3.27</c:v>
                      </c:pt>
                      <c:pt idx="8328">
                        <c:v>3.28</c:v>
                      </c:pt>
                      <c:pt idx="8329">
                        <c:v>3.29</c:v>
                      </c:pt>
                      <c:pt idx="8330">
                        <c:v>3.32</c:v>
                      </c:pt>
                      <c:pt idx="8333">
                        <c:v>3.37</c:v>
                      </c:pt>
                      <c:pt idx="8334">
                        <c:v>3.33</c:v>
                      </c:pt>
                      <c:pt idx="8335">
                        <c:v>3.25</c:v>
                      </c:pt>
                      <c:pt idx="8336">
                        <c:v>3.27</c:v>
                      </c:pt>
                      <c:pt idx="8337">
                        <c:v>3.28</c:v>
                      </c:pt>
                      <c:pt idx="8340">
                        <c:v>3.23</c:v>
                      </c:pt>
                      <c:pt idx="8341">
                        <c:v>3.2</c:v>
                      </c:pt>
                      <c:pt idx="8342">
                        <c:v>3.3</c:v>
                      </c:pt>
                      <c:pt idx="8343">
                        <c:v>3.33</c:v>
                      </c:pt>
                      <c:pt idx="8344">
                        <c:v>3.34</c:v>
                      </c:pt>
                      <c:pt idx="8347">
                        <c:v>3.36</c:v>
                      </c:pt>
                      <c:pt idx="8348">
                        <c:v>3.28</c:v>
                      </c:pt>
                      <c:pt idx="8349">
                        <c:v>3.36</c:v>
                      </c:pt>
                      <c:pt idx="8350">
                        <c:v>3.32</c:v>
                      </c:pt>
                      <c:pt idx="8351">
                        <c:v>3.34</c:v>
                      </c:pt>
                      <c:pt idx="8354">
                        <c:v>3.32</c:v>
                      </c:pt>
                      <c:pt idx="8355">
                        <c:v>3.32</c:v>
                      </c:pt>
                      <c:pt idx="8356">
                        <c:v>3.29</c:v>
                      </c:pt>
                      <c:pt idx="8357">
                        <c:v>3.3</c:v>
                      </c:pt>
                      <c:pt idx="8358">
                        <c:v>3.27</c:v>
                      </c:pt>
                      <c:pt idx="8361">
                        <c:v>3.27</c:v>
                      </c:pt>
                      <c:pt idx="8362">
                        <c:v>3.26</c:v>
                      </c:pt>
                      <c:pt idx="8363">
                        <c:v>3.25</c:v>
                      </c:pt>
                      <c:pt idx="8364">
                        <c:v>3.21</c:v>
                      </c:pt>
                      <c:pt idx="8365">
                        <c:v>3.15</c:v>
                      </c:pt>
                      <c:pt idx="8368">
                        <c:v>3.15</c:v>
                      </c:pt>
                      <c:pt idx="8369">
                        <c:v>3.17</c:v>
                      </c:pt>
                      <c:pt idx="8370">
                        <c:v>3.18</c:v>
                      </c:pt>
                      <c:pt idx="8371">
                        <c:v>3.2</c:v>
                      </c:pt>
                      <c:pt idx="8372">
                        <c:v>3.17</c:v>
                      </c:pt>
                      <c:pt idx="8375">
                        <c:v>3.21</c:v>
                      </c:pt>
                      <c:pt idx="8376">
                        <c:v>3.18</c:v>
                      </c:pt>
                      <c:pt idx="8377">
                        <c:v>3.14</c:v>
                      </c:pt>
                      <c:pt idx="8378">
                        <c:v>3.16</c:v>
                      </c:pt>
                      <c:pt idx="8379">
                        <c:v>3.21</c:v>
                      </c:pt>
                      <c:pt idx="8382">
                        <c:v>3.18</c:v>
                      </c:pt>
                      <c:pt idx="8383">
                        <c:v>3.19</c:v>
                      </c:pt>
                      <c:pt idx="8384">
                        <c:v>3.23</c:v>
                      </c:pt>
                      <c:pt idx="8385">
                        <c:v>3.17</c:v>
                      </c:pt>
                      <c:pt idx="8386">
                        <c:v>3.14</c:v>
                      </c:pt>
                      <c:pt idx="8389">
                        <c:v>3.15</c:v>
                      </c:pt>
                      <c:pt idx="8390">
                        <c:v>3.23</c:v>
                      </c:pt>
                      <c:pt idx="8391">
                        <c:v>3.28</c:v>
                      </c:pt>
                      <c:pt idx="8396">
                        <c:v>3.35</c:v>
                      </c:pt>
                      <c:pt idx="8397">
                        <c:v>3.35</c:v>
                      </c:pt>
                      <c:pt idx="8398">
                        <c:v>3.37</c:v>
                      </c:pt>
                      <c:pt idx="8403">
                        <c:v>3.4</c:v>
                      </c:pt>
                      <c:pt idx="8404">
                        <c:v>3.41</c:v>
                      </c:pt>
                      <c:pt idx="8405">
                        <c:v>3.39</c:v>
                      </c:pt>
                      <c:pt idx="8406">
                        <c:v>3.38</c:v>
                      </c:pt>
                      <c:pt idx="8407">
                        <c:v>3.39</c:v>
                      </c:pt>
                      <c:pt idx="8410">
                        <c:v>3.38</c:v>
                      </c:pt>
                      <c:pt idx="8411">
                        <c:v>3.32</c:v>
                      </c:pt>
                      <c:pt idx="8412">
                        <c:v>3.33</c:v>
                      </c:pt>
                      <c:pt idx="8413">
                        <c:v>3.32</c:v>
                      </c:pt>
                      <c:pt idx="8414">
                        <c:v>3.28</c:v>
                      </c:pt>
                      <c:pt idx="8417">
                        <c:v>3.25</c:v>
                      </c:pt>
                      <c:pt idx="8418">
                        <c:v>3.29</c:v>
                      </c:pt>
                      <c:pt idx="8419">
                        <c:v>3.26</c:v>
                      </c:pt>
                      <c:pt idx="8420">
                        <c:v>3.22</c:v>
                      </c:pt>
                      <c:pt idx="8421">
                        <c:v>3.2</c:v>
                      </c:pt>
                      <c:pt idx="8424">
                        <c:v>3.22</c:v>
                      </c:pt>
                      <c:pt idx="8425">
                        <c:v>3.19</c:v>
                      </c:pt>
                      <c:pt idx="8426">
                        <c:v>3.21</c:v>
                      </c:pt>
                      <c:pt idx="8427">
                        <c:v>3.23</c:v>
                      </c:pt>
                      <c:pt idx="8428">
                        <c:v>3.2</c:v>
                      </c:pt>
                      <c:pt idx="8431">
                        <c:v>3.19</c:v>
                      </c:pt>
                      <c:pt idx="8432">
                        <c:v>3.21</c:v>
                      </c:pt>
                      <c:pt idx="8433">
                        <c:v>3.23</c:v>
                      </c:pt>
                      <c:pt idx="8434">
                        <c:v>3.22</c:v>
                      </c:pt>
                      <c:pt idx="8435">
                        <c:v>3.12</c:v>
                      </c:pt>
                      <c:pt idx="8438">
                        <c:v>3.12</c:v>
                      </c:pt>
                      <c:pt idx="8439">
                        <c:v>3.16</c:v>
                      </c:pt>
                      <c:pt idx="8440">
                        <c:v>3.24</c:v>
                      </c:pt>
                      <c:pt idx="8441">
                        <c:v>3.23</c:v>
                      </c:pt>
                      <c:pt idx="8442">
                        <c:v>3.21</c:v>
                      </c:pt>
                      <c:pt idx="8445">
                        <c:v>3.2</c:v>
                      </c:pt>
                      <c:pt idx="8446">
                        <c:v>3.2</c:v>
                      </c:pt>
                      <c:pt idx="8447">
                        <c:v>3.2</c:v>
                      </c:pt>
                      <c:pt idx="8448">
                        <c:v>3.21</c:v>
                      </c:pt>
                      <c:pt idx="8449">
                        <c:v>3.28</c:v>
                      </c:pt>
                      <c:pt idx="8452">
                        <c:v>3.28</c:v>
                      </c:pt>
                      <c:pt idx="8453">
                        <c:v>3.25</c:v>
                      </c:pt>
                      <c:pt idx="8454">
                        <c:v>3.14</c:v>
                      </c:pt>
                      <c:pt idx="8455">
                        <c:v>3.11</c:v>
                      </c:pt>
                      <c:pt idx="8456">
                        <c:v>3.11</c:v>
                      </c:pt>
                      <c:pt idx="8459">
                        <c:v>3.12</c:v>
                      </c:pt>
                      <c:pt idx="8460">
                        <c:v>3.11</c:v>
                      </c:pt>
                      <c:pt idx="8461">
                        <c:v>3.12</c:v>
                      </c:pt>
                      <c:pt idx="8462">
                        <c:v>3.15</c:v>
                      </c:pt>
                      <c:pt idx="8463">
                        <c:v>3.12</c:v>
                      </c:pt>
                      <c:pt idx="8466">
                        <c:v>3.16</c:v>
                      </c:pt>
                      <c:pt idx="8467">
                        <c:v>3.14</c:v>
                      </c:pt>
                      <c:pt idx="8468">
                        <c:v>3.13</c:v>
                      </c:pt>
                      <c:pt idx="8469">
                        <c:v>3.16</c:v>
                      </c:pt>
                      <c:pt idx="8470">
                        <c:v>3.19</c:v>
                      </c:pt>
                      <c:pt idx="8473">
                        <c:v>3.15</c:v>
                      </c:pt>
                      <c:pt idx="8474">
                        <c:v>3.17</c:v>
                      </c:pt>
                      <c:pt idx="8475">
                        <c:v>3.13</c:v>
                      </c:pt>
                      <c:pt idx="8476">
                        <c:v>3.1</c:v>
                      </c:pt>
                      <c:pt idx="8477">
                        <c:v>3.11</c:v>
                      </c:pt>
                      <c:pt idx="8480">
                        <c:v>3.09</c:v>
                      </c:pt>
                      <c:pt idx="8481">
                        <c:v>3.06</c:v>
                      </c:pt>
                      <c:pt idx="8482">
                        <c:v>3.06</c:v>
                      </c:pt>
                      <c:pt idx="8483">
                        <c:v>3.11</c:v>
                      </c:pt>
                      <c:pt idx="8484">
                        <c:v>3.15</c:v>
                      </c:pt>
                      <c:pt idx="8487">
                        <c:v>3.15</c:v>
                      </c:pt>
                      <c:pt idx="8488">
                        <c:v>3.12</c:v>
                      </c:pt>
                      <c:pt idx="8489">
                        <c:v>3.1</c:v>
                      </c:pt>
                      <c:pt idx="8490">
                        <c:v>3.1</c:v>
                      </c:pt>
                      <c:pt idx="8495">
                        <c:v>3.15</c:v>
                      </c:pt>
                      <c:pt idx="8496">
                        <c:v>3.12</c:v>
                      </c:pt>
                      <c:pt idx="8497">
                        <c:v>3.09</c:v>
                      </c:pt>
                      <c:pt idx="8498">
                        <c:v>3.13</c:v>
                      </c:pt>
                      <c:pt idx="8501">
                        <c:v>3.19</c:v>
                      </c:pt>
                      <c:pt idx="8502">
                        <c:v>3.17</c:v>
                      </c:pt>
                      <c:pt idx="8503">
                        <c:v>3.15</c:v>
                      </c:pt>
                      <c:pt idx="8504">
                        <c:v>3.12</c:v>
                      </c:pt>
                      <c:pt idx="8505">
                        <c:v>3.11</c:v>
                      </c:pt>
                      <c:pt idx="8508">
                        <c:v>3.07</c:v>
                      </c:pt>
                      <c:pt idx="8509">
                        <c:v>3.1</c:v>
                      </c:pt>
                      <c:pt idx="8510">
                        <c:v>3.1</c:v>
                      </c:pt>
                      <c:pt idx="8511">
                        <c:v>3.07</c:v>
                      </c:pt>
                      <c:pt idx="8512">
                        <c:v>3.09</c:v>
                      </c:pt>
                      <c:pt idx="8515">
                        <c:v>3.04</c:v>
                      </c:pt>
                      <c:pt idx="8516">
                        <c:v>3.04</c:v>
                      </c:pt>
                      <c:pt idx="8517">
                        <c:v>3.01</c:v>
                      </c:pt>
                      <c:pt idx="8518">
                        <c:v>3.05</c:v>
                      </c:pt>
                      <c:pt idx="8519">
                        <c:v>3.05</c:v>
                      </c:pt>
                      <c:pt idx="8522">
                        <c:v>3.04</c:v>
                      </c:pt>
                      <c:pt idx="8523">
                        <c:v>3.01</c:v>
                      </c:pt>
                      <c:pt idx="8524">
                        <c:v>2.91</c:v>
                      </c:pt>
                      <c:pt idx="8525">
                        <c:v>2.91</c:v>
                      </c:pt>
                      <c:pt idx="8526">
                        <c:v>2.73</c:v>
                      </c:pt>
                      <c:pt idx="8529">
                        <c:v>2.97</c:v>
                      </c:pt>
                      <c:pt idx="8530">
                        <c:v>2.88</c:v>
                      </c:pt>
                      <c:pt idx="8531">
                        <c:v>2.94</c:v>
                      </c:pt>
                      <c:pt idx="8532">
                        <c:v>2.94</c:v>
                      </c:pt>
                      <c:pt idx="8533">
                        <c:v>2.88</c:v>
                      </c:pt>
                      <c:pt idx="8536">
                        <c:v>2.87</c:v>
                      </c:pt>
                      <c:pt idx="8537">
                        <c:v>2.87</c:v>
                      </c:pt>
                      <c:pt idx="8538">
                        <c:v>2.77</c:v>
                      </c:pt>
                      <c:pt idx="8539">
                        <c:v>2.77</c:v>
                      </c:pt>
                      <c:pt idx="8540">
                        <c:v>2.68</c:v>
                      </c:pt>
                      <c:pt idx="8543">
                        <c:v>2.65</c:v>
                      </c:pt>
                      <c:pt idx="8544">
                        <c:v>2.57</c:v>
                      </c:pt>
                      <c:pt idx="8545">
                        <c:v>2.65</c:v>
                      </c:pt>
                      <c:pt idx="8546">
                        <c:v>2.67</c:v>
                      </c:pt>
                      <c:pt idx="8547">
                        <c:v>2.7</c:v>
                      </c:pt>
                      <c:pt idx="8550">
                        <c:v>2.67</c:v>
                      </c:pt>
                      <c:pt idx="8551">
                        <c:v>2.6</c:v>
                      </c:pt>
                      <c:pt idx="8552">
                        <c:v>2.64</c:v>
                      </c:pt>
                      <c:pt idx="8553">
                        <c:v>2.71</c:v>
                      </c:pt>
                      <c:pt idx="8554">
                        <c:v>2.67</c:v>
                      </c:pt>
                      <c:pt idx="8557">
                        <c:v>2.57</c:v>
                      </c:pt>
                      <c:pt idx="8558">
                        <c:v>2.52</c:v>
                      </c:pt>
                      <c:pt idx="8559">
                        <c:v>2.52</c:v>
                      </c:pt>
                      <c:pt idx="8560">
                        <c:v>2.58</c:v>
                      </c:pt>
                      <c:pt idx="8561">
                        <c:v>2.62</c:v>
                      </c:pt>
                      <c:pt idx="8564">
                        <c:v>2.62</c:v>
                      </c:pt>
                      <c:pt idx="8565">
                        <c:v>2.67</c:v>
                      </c:pt>
                      <c:pt idx="8566">
                        <c:v>2.66</c:v>
                      </c:pt>
                      <c:pt idx="8567">
                        <c:v>2.68</c:v>
                      </c:pt>
                      <c:pt idx="8568">
                        <c:v>2.68</c:v>
                      </c:pt>
                      <c:pt idx="8571">
                        <c:v>2.76</c:v>
                      </c:pt>
                      <c:pt idx="8572">
                        <c:v>2.7</c:v>
                      </c:pt>
                      <c:pt idx="8573">
                        <c:v>2.67</c:v>
                      </c:pt>
                      <c:pt idx="8574">
                        <c:v>2.61</c:v>
                      </c:pt>
                      <c:pt idx="8575">
                        <c:v>2.6</c:v>
                      </c:pt>
                      <c:pt idx="8578">
                        <c:v>2.62</c:v>
                      </c:pt>
                      <c:pt idx="8579">
                        <c:v>2.5299999999999998</c:v>
                      </c:pt>
                      <c:pt idx="8580">
                        <c:v>2.57</c:v>
                      </c:pt>
                      <c:pt idx="8581">
                        <c:v>2.59</c:v>
                      </c:pt>
                      <c:pt idx="8582">
                        <c:v>2.56</c:v>
                      </c:pt>
                      <c:pt idx="8585">
                        <c:v>2.5499999999999998</c:v>
                      </c:pt>
                      <c:pt idx="8586">
                        <c:v>2.59</c:v>
                      </c:pt>
                      <c:pt idx="8587">
                        <c:v>2.57</c:v>
                      </c:pt>
                      <c:pt idx="8588">
                        <c:v>2.6</c:v>
                      </c:pt>
                      <c:pt idx="8589">
                        <c:v>2.66</c:v>
                      </c:pt>
                      <c:pt idx="8592">
                        <c:v>2.59</c:v>
                      </c:pt>
                      <c:pt idx="8593">
                        <c:v>2.63</c:v>
                      </c:pt>
                      <c:pt idx="8594">
                        <c:v>2.66</c:v>
                      </c:pt>
                      <c:pt idx="8595">
                        <c:v>2.66</c:v>
                      </c:pt>
                      <c:pt idx="8596">
                        <c:v>2.65</c:v>
                      </c:pt>
                      <c:pt idx="8599">
                        <c:v>2.61</c:v>
                      </c:pt>
                      <c:pt idx="8600">
                        <c:v>2.65</c:v>
                      </c:pt>
                      <c:pt idx="8601">
                        <c:v>2.66</c:v>
                      </c:pt>
                      <c:pt idx="8602">
                        <c:v>2.63</c:v>
                      </c:pt>
                      <c:pt idx="8603">
                        <c:v>2.69</c:v>
                      </c:pt>
                      <c:pt idx="8606">
                        <c:v>2.72</c:v>
                      </c:pt>
                      <c:pt idx="8607">
                        <c:v>2.75</c:v>
                      </c:pt>
                      <c:pt idx="8608">
                        <c:v>2.77</c:v>
                      </c:pt>
                      <c:pt idx="8609">
                        <c:v>2.74</c:v>
                      </c:pt>
                      <c:pt idx="8610">
                        <c:v>2.68</c:v>
                      </c:pt>
                      <c:pt idx="8613">
                        <c:v>2.7</c:v>
                      </c:pt>
                      <c:pt idx="8614">
                        <c:v>2.67</c:v>
                      </c:pt>
                      <c:pt idx="8615">
                        <c:v>2.59</c:v>
                      </c:pt>
                      <c:pt idx="8616">
                        <c:v>2.6</c:v>
                      </c:pt>
                      <c:pt idx="8617">
                        <c:v>2.57</c:v>
                      </c:pt>
                      <c:pt idx="8620">
                        <c:v>2.52</c:v>
                      </c:pt>
                      <c:pt idx="8621">
                        <c:v>2.54</c:v>
                      </c:pt>
                      <c:pt idx="8622">
                        <c:v>2.4900000000000002</c:v>
                      </c:pt>
                      <c:pt idx="8623">
                        <c:v>2.42</c:v>
                      </c:pt>
                      <c:pt idx="8624">
                        <c:v>2.4300000000000002</c:v>
                      </c:pt>
                      <c:pt idx="8627">
                        <c:v>2.35</c:v>
                      </c:pt>
                      <c:pt idx="8628">
                        <c:v>2.36</c:v>
                      </c:pt>
                      <c:pt idx="8629">
                        <c:v>2.37</c:v>
                      </c:pt>
                      <c:pt idx="8630">
                        <c:v>2.36</c:v>
                      </c:pt>
                      <c:pt idx="8631">
                        <c:v>2.29</c:v>
                      </c:pt>
                      <c:pt idx="8634">
                        <c:v>2.29</c:v>
                      </c:pt>
                      <c:pt idx="8635">
                        <c:v>2.2400000000000002</c:v>
                      </c:pt>
                      <c:pt idx="8636">
                        <c:v>2.1800000000000002</c:v>
                      </c:pt>
                      <c:pt idx="8637">
                        <c:v>2.16</c:v>
                      </c:pt>
                      <c:pt idx="8638">
                        <c:v>2.11</c:v>
                      </c:pt>
                      <c:pt idx="8641">
                        <c:v>2.17</c:v>
                      </c:pt>
                      <c:pt idx="8642">
                        <c:v>2.1</c:v>
                      </c:pt>
                      <c:pt idx="8643">
                        <c:v>2.17</c:v>
                      </c:pt>
                      <c:pt idx="8644">
                        <c:v>2.23</c:v>
                      </c:pt>
                      <c:pt idx="8645">
                        <c:v>2.29</c:v>
                      </c:pt>
                      <c:pt idx="8648">
                        <c:v>2.3199999999999998</c:v>
                      </c:pt>
                      <c:pt idx="8649">
                        <c:v>2.2799999999999998</c:v>
                      </c:pt>
                      <c:pt idx="8650">
                        <c:v>2.21</c:v>
                      </c:pt>
                      <c:pt idx="8651">
                        <c:v>2.3199999999999998</c:v>
                      </c:pt>
                      <c:pt idx="8652">
                        <c:v>2.34</c:v>
                      </c:pt>
                      <c:pt idx="8655">
                        <c:v>2.4500000000000002</c:v>
                      </c:pt>
                      <c:pt idx="8656">
                        <c:v>2.36</c:v>
                      </c:pt>
                      <c:pt idx="8657">
                        <c:v>2.38</c:v>
                      </c:pt>
                      <c:pt idx="8658">
                        <c:v>2.44</c:v>
                      </c:pt>
                      <c:pt idx="8659">
                        <c:v>2.48</c:v>
                      </c:pt>
                      <c:pt idx="8662">
                        <c:v>2.4700000000000002</c:v>
                      </c:pt>
                      <c:pt idx="8663">
                        <c:v>2.4900000000000002</c:v>
                      </c:pt>
                      <c:pt idx="8664">
                        <c:v>2.34</c:v>
                      </c:pt>
                      <c:pt idx="8665">
                        <c:v>2.29</c:v>
                      </c:pt>
                      <c:pt idx="8666">
                        <c:v>2.29</c:v>
                      </c:pt>
                      <c:pt idx="8669">
                        <c:v>2.2999999999999998</c:v>
                      </c:pt>
                      <c:pt idx="8670">
                        <c:v>2.2400000000000002</c:v>
                      </c:pt>
                      <c:pt idx="8671">
                        <c:v>2.2400000000000002</c:v>
                      </c:pt>
                      <c:pt idx="8672">
                        <c:v>2.2200000000000002</c:v>
                      </c:pt>
                      <c:pt idx="8673">
                        <c:v>2.3199999999999998</c:v>
                      </c:pt>
                      <c:pt idx="8676">
                        <c:v>2.25</c:v>
                      </c:pt>
                      <c:pt idx="8677">
                        <c:v>2.2400000000000002</c:v>
                      </c:pt>
                      <c:pt idx="8678">
                        <c:v>2.25</c:v>
                      </c:pt>
                      <c:pt idx="8679">
                        <c:v>2.2599999999999998</c:v>
                      </c:pt>
                      <c:pt idx="8680">
                        <c:v>2.27</c:v>
                      </c:pt>
                      <c:pt idx="8683">
                        <c:v>2.2799999999999998</c:v>
                      </c:pt>
                      <c:pt idx="8684">
                        <c:v>2.2200000000000002</c:v>
                      </c:pt>
                      <c:pt idx="8685">
                        <c:v>2.2999999999999998</c:v>
                      </c:pt>
                      <c:pt idx="8686">
                        <c:v>2.29</c:v>
                      </c:pt>
                      <c:pt idx="8687">
                        <c:v>2.3199999999999998</c:v>
                      </c:pt>
                      <c:pt idx="8690">
                        <c:v>2.37</c:v>
                      </c:pt>
                      <c:pt idx="8691">
                        <c:v>2.4</c:v>
                      </c:pt>
                      <c:pt idx="8692">
                        <c:v>2.4</c:v>
                      </c:pt>
                      <c:pt idx="8693">
                        <c:v>2.4500000000000002</c:v>
                      </c:pt>
                      <c:pt idx="8694">
                        <c:v>2.4700000000000002</c:v>
                      </c:pt>
                      <c:pt idx="8697">
                        <c:v>2.46</c:v>
                      </c:pt>
                      <c:pt idx="8698">
                        <c:v>2.5</c:v>
                      </c:pt>
                      <c:pt idx="8699">
                        <c:v>2.56</c:v>
                      </c:pt>
                      <c:pt idx="8700">
                        <c:v>2.56</c:v>
                      </c:pt>
                      <c:pt idx="8701">
                        <c:v>2.54</c:v>
                      </c:pt>
                      <c:pt idx="8704">
                        <c:v>2.4700000000000002</c:v>
                      </c:pt>
                      <c:pt idx="8705">
                        <c:v>2.4500000000000002</c:v>
                      </c:pt>
                      <c:pt idx="8706">
                        <c:v>2.4500000000000002</c:v>
                      </c:pt>
                      <c:pt idx="8707">
                        <c:v>2.4900000000000002</c:v>
                      </c:pt>
                      <c:pt idx="8708">
                        <c:v>2.37</c:v>
                      </c:pt>
                      <c:pt idx="8711">
                        <c:v>2.39</c:v>
                      </c:pt>
                      <c:pt idx="8712">
                        <c:v>2.37</c:v>
                      </c:pt>
                      <c:pt idx="8713">
                        <c:v>2.4500000000000002</c:v>
                      </c:pt>
                      <c:pt idx="8714">
                        <c:v>2.4</c:v>
                      </c:pt>
                      <c:pt idx="8715">
                        <c:v>2.44</c:v>
                      </c:pt>
                      <c:pt idx="8718">
                        <c:v>2.5499999999999998</c:v>
                      </c:pt>
                      <c:pt idx="8719">
                        <c:v>2.57</c:v>
                      </c:pt>
                      <c:pt idx="8720">
                        <c:v>2.59</c:v>
                      </c:pt>
                      <c:pt idx="8721">
                        <c:v>2.65</c:v>
                      </c:pt>
                      <c:pt idx="8722">
                        <c:v>2.68</c:v>
                      </c:pt>
                      <c:pt idx="8725">
                        <c:v>2.71</c:v>
                      </c:pt>
                      <c:pt idx="8726">
                        <c:v>2.62</c:v>
                      </c:pt>
                      <c:pt idx="8727">
                        <c:v>2.61</c:v>
                      </c:pt>
                      <c:pt idx="8728">
                        <c:v>2.73</c:v>
                      </c:pt>
                      <c:pt idx="8729">
                        <c:v>2.69</c:v>
                      </c:pt>
                      <c:pt idx="8732">
                        <c:v>2.75</c:v>
                      </c:pt>
                      <c:pt idx="8733">
                        <c:v>2.69</c:v>
                      </c:pt>
                      <c:pt idx="8734">
                        <c:v>2.75</c:v>
                      </c:pt>
                      <c:pt idx="8735">
                        <c:v>2.83</c:v>
                      </c:pt>
                      <c:pt idx="8736">
                        <c:v>2.83</c:v>
                      </c:pt>
                      <c:pt idx="8739">
                        <c:v>2.83</c:v>
                      </c:pt>
                      <c:pt idx="8740">
                        <c:v>2.89</c:v>
                      </c:pt>
                      <c:pt idx="8741">
                        <c:v>2.99</c:v>
                      </c:pt>
                      <c:pt idx="8742">
                        <c:v>2.97</c:v>
                      </c:pt>
                      <c:pt idx="8743">
                        <c:v>2.96</c:v>
                      </c:pt>
                      <c:pt idx="8746">
                        <c:v>2.97</c:v>
                      </c:pt>
                      <c:pt idx="8747">
                        <c:v>2.97</c:v>
                      </c:pt>
                      <c:pt idx="8748">
                        <c:v>3.02</c:v>
                      </c:pt>
                      <c:pt idx="8749">
                        <c:v>3.02</c:v>
                      </c:pt>
                      <c:pt idx="8750">
                        <c:v>3.04</c:v>
                      </c:pt>
                      <c:pt idx="8753">
                        <c:v>2.99</c:v>
                      </c:pt>
                      <c:pt idx="8754">
                        <c:v>2.96</c:v>
                      </c:pt>
                      <c:pt idx="8755">
                        <c:v>2.98</c:v>
                      </c:pt>
                      <c:pt idx="8756">
                        <c:v>2.94</c:v>
                      </c:pt>
                      <c:pt idx="8760">
                        <c:v>3.04</c:v>
                      </c:pt>
                      <c:pt idx="8761">
                        <c:v>2.97</c:v>
                      </c:pt>
                      <c:pt idx="8762">
                        <c:v>3</c:v>
                      </c:pt>
                      <c:pt idx="8763">
                        <c:v>2.98</c:v>
                      </c:pt>
                      <c:pt idx="8767">
                        <c:v>2.94</c:v>
                      </c:pt>
                      <c:pt idx="8768">
                        <c:v>2.94</c:v>
                      </c:pt>
                      <c:pt idx="8769">
                        <c:v>2.88</c:v>
                      </c:pt>
                      <c:pt idx="8770">
                        <c:v>2.97</c:v>
                      </c:pt>
                      <c:pt idx="8771">
                        <c:v>2.92</c:v>
                      </c:pt>
                      <c:pt idx="8774">
                        <c:v>2.88</c:v>
                      </c:pt>
                      <c:pt idx="8775">
                        <c:v>2.86</c:v>
                      </c:pt>
                      <c:pt idx="8776">
                        <c:v>2.96</c:v>
                      </c:pt>
                      <c:pt idx="8777">
                        <c:v>3.02</c:v>
                      </c:pt>
                      <c:pt idx="8778">
                        <c:v>3.04</c:v>
                      </c:pt>
                      <c:pt idx="8781">
                        <c:v>3.02</c:v>
                      </c:pt>
                      <c:pt idx="8782">
                        <c:v>3.08</c:v>
                      </c:pt>
                      <c:pt idx="8783">
                        <c:v>3.11</c:v>
                      </c:pt>
                      <c:pt idx="8784">
                        <c:v>3.12</c:v>
                      </c:pt>
                      <c:pt idx="8785">
                        <c:v>3.17</c:v>
                      </c:pt>
                      <c:pt idx="8788">
                        <c:v>3.17</c:v>
                      </c:pt>
                      <c:pt idx="8789">
                        <c:v>3.11</c:v>
                      </c:pt>
                      <c:pt idx="8790">
                        <c:v>3.17</c:v>
                      </c:pt>
                      <c:pt idx="8791">
                        <c:v>3.18</c:v>
                      </c:pt>
                      <c:pt idx="8792">
                        <c:v>3.2</c:v>
                      </c:pt>
                      <c:pt idx="8795">
                        <c:v>3.15</c:v>
                      </c:pt>
                      <c:pt idx="8796">
                        <c:v>3.19</c:v>
                      </c:pt>
                      <c:pt idx="8797">
                        <c:v>3.21</c:v>
                      </c:pt>
                      <c:pt idx="8798">
                        <c:v>3.25</c:v>
                      </c:pt>
                      <c:pt idx="8799">
                        <c:v>3.23</c:v>
                      </c:pt>
                      <c:pt idx="8802">
                        <c:v>3.27</c:v>
                      </c:pt>
                      <c:pt idx="8803">
                        <c:v>3.23</c:v>
                      </c:pt>
                      <c:pt idx="8804">
                        <c:v>3.27</c:v>
                      </c:pt>
                      <c:pt idx="8805">
                        <c:v>3.27</c:v>
                      </c:pt>
                      <c:pt idx="8806">
                        <c:v>3.27</c:v>
                      </c:pt>
                      <c:pt idx="8809">
                        <c:v>3.29</c:v>
                      </c:pt>
                      <c:pt idx="8810">
                        <c:v>3.31</c:v>
                      </c:pt>
                      <c:pt idx="8811">
                        <c:v>3.27</c:v>
                      </c:pt>
                      <c:pt idx="8812">
                        <c:v>3.23</c:v>
                      </c:pt>
                      <c:pt idx="8813">
                        <c:v>3.19</c:v>
                      </c:pt>
                      <c:pt idx="8816">
                        <c:v>3.2</c:v>
                      </c:pt>
                      <c:pt idx="8817">
                        <c:v>3.14</c:v>
                      </c:pt>
                      <c:pt idx="8818">
                        <c:v>3.15</c:v>
                      </c:pt>
                      <c:pt idx="8819">
                        <c:v>3.14</c:v>
                      </c:pt>
                      <c:pt idx="8820">
                        <c:v>3.17</c:v>
                      </c:pt>
                      <c:pt idx="8823">
                        <c:v>3.13</c:v>
                      </c:pt>
                      <c:pt idx="8824">
                        <c:v>3.19</c:v>
                      </c:pt>
                      <c:pt idx="8825">
                        <c:v>3.17</c:v>
                      </c:pt>
                      <c:pt idx="8826">
                        <c:v>3.23</c:v>
                      </c:pt>
                      <c:pt idx="8827">
                        <c:v>3.31</c:v>
                      </c:pt>
                      <c:pt idx="8830">
                        <c:v>3.3</c:v>
                      </c:pt>
                      <c:pt idx="8831">
                        <c:v>3.28</c:v>
                      </c:pt>
                      <c:pt idx="8832">
                        <c:v>3.27</c:v>
                      </c:pt>
                      <c:pt idx="8833">
                        <c:v>3.25</c:v>
                      </c:pt>
                      <c:pt idx="8834">
                        <c:v>3.19</c:v>
                      </c:pt>
                      <c:pt idx="8837">
                        <c:v>3.25</c:v>
                      </c:pt>
                      <c:pt idx="8838">
                        <c:v>3.11</c:v>
                      </c:pt>
                      <c:pt idx="8839">
                        <c:v>3.14</c:v>
                      </c:pt>
                      <c:pt idx="8840">
                        <c:v>3.12</c:v>
                      </c:pt>
                      <c:pt idx="8841">
                        <c:v>3.14</c:v>
                      </c:pt>
                      <c:pt idx="8844">
                        <c:v>3.21</c:v>
                      </c:pt>
                      <c:pt idx="8845">
                        <c:v>3.28</c:v>
                      </c:pt>
                      <c:pt idx="8846">
                        <c:v>3.24</c:v>
                      </c:pt>
                      <c:pt idx="8847">
                        <c:v>3.23</c:v>
                      </c:pt>
                      <c:pt idx="8848">
                        <c:v>3.27</c:v>
                      </c:pt>
                      <c:pt idx="8851">
                        <c:v>3.31</c:v>
                      </c:pt>
                      <c:pt idx="8852">
                        <c:v>3.31</c:v>
                      </c:pt>
                      <c:pt idx="8853">
                        <c:v>3.35</c:v>
                      </c:pt>
                      <c:pt idx="8854">
                        <c:v>3.35</c:v>
                      </c:pt>
                      <c:pt idx="8855">
                        <c:v>3.38</c:v>
                      </c:pt>
                      <c:pt idx="8858">
                        <c:v>3.39</c:v>
                      </c:pt>
                      <c:pt idx="8859">
                        <c:v>3.38</c:v>
                      </c:pt>
                      <c:pt idx="8860">
                        <c:v>3.39</c:v>
                      </c:pt>
                      <c:pt idx="8861">
                        <c:v>3.45</c:v>
                      </c:pt>
                      <c:pt idx="8862">
                        <c:v>3.46</c:v>
                      </c:pt>
                      <c:pt idx="8865">
                        <c:v>3.49</c:v>
                      </c:pt>
                      <c:pt idx="8866">
                        <c:v>3.46</c:v>
                      </c:pt>
                      <c:pt idx="8867">
                        <c:v>3.46</c:v>
                      </c:pt>
                      <c:pt idx="8868">
                        <c:v>3.41</c:v>
                      </c:pt>
                      <c:pt idx="8869">
                        <c:v>3.42</c:v>
                      </c:pt>
                      <c:pt idx="8872">
                        <c:v>3.34</c:v>
                      </c:pt>
                      <c:pt idx="8873">
                        <c:v>3.29</c:v>
                      </c:pt>
                      <c:pt idx="8874">
                        <c:v>3.31</c:v>
                      </c:pt>
                      <c:pt idx="8875">
                        <c:v>3.31</c:v>
                      </c:pt>
                      <c:pt idx="8880">
                        <c:v>3.26</c:v>
                      </c:pt>
                      <c:pt idx="8881">
                        <c:v>3.29</c:v>
                      </c:pt>
                      <c:pt idx="8882">
                        <c:v>3.31</c:v>
                      </c:pt>
                      <c:pt idx="8883">
                        <c:v>3.27</c:v>
                      </c:pt>
                      <c:pt idx="8886">
                        <c:v>3.27</c:v>
                      </c:pt>
                      <c:pt idx="8887">
                        <c:v>3.27</c:v>
                      </c:pt>
                      <c:pt idx="8888">
                        <c:v>3.3</c:v>
                      </c:pt>
                      <c:pt idx="8889">
                        <c:v>3.32</c:v>
                      </c:pt>
                      <c:pt idx="8890">
                        <c:v>3.18</c:v>
                      </c:pt>
                      <c:pt idx="8893">
                        <c:v>3.15</c:v>
                      </c:pt>
                      <c:pt idx="8894">
                        <c:v>3.13</c:v>
                      </c:pt>
                      <c:pt idx="8895">
                        <c:v>3.16</c:v>
                      </c:pt>
                      <c:pt idx="8896">
                        <c:v>3.11</c:v>
                      </c:pt>
                      <c:pt idx="8897">
                        <c:v>3.14</c:v>
                      </c:pt>
                      <c:pt idx="8900">
                        <c:v>3.08</c:v>
                      </c:pt>
                      <c:pt idx="8901">
                        <c:v>3.15</c:v>
                      </c:pt>
                      <c:pt idx="8902">
                        <c:v>3.1</c:v>
                      </c:pt>
                      <c:pt idx="8903">
                        <c:v>3.12</c:v>
                      </c:pt>
                      <c:pt idx="8904">
                        <c:v>3.12</c:v>
                      </c:pt>
                      <c:pt idx="8907">
                        <c:v>3</c:v>
                      </c:pt>
                      <c:pt idx="8908">
                        <c:v>3.04</c:v>
                      </c:pt>
                      <c:pt idx="8909">
                        <c:v>3.03</c:v>
                      </c:pt>
                      <c:pt idx="8910">
                        <c:v>3.05</c:v>
                      </c:pt>
                      <c:pt idx="8911">
                        <c:v>2.98</c:v>
                      </c:pt>
                      <c:pt idx="8914">
                        <c:v>2.99</c:v>
                      </c:pt>
                      <c:pt idx="8915">
                        <c:v>3.04</c:v>
                      </c:pt>
                      <c:pt idx="8916">
                        <c:v>3.05</c:v>
                      </c:pt>
                      <c:pt idx="8917">
                        <c:v>2.98</c:v>
                      </c:pt>
                      <c:pt idx="8918">
                        <c:v>3.02</c:v>
                      </c:pt>
                      <c:pt idx="8921">
                        <c:v>3.03</c:v>
                      </c:pt>
                      <c:pt idx="8922">
                        <c:v>3.04</c:v>
                      </c:pt>
                      <c:pt idx="8923">
                        <c:v>3.07</c:v>
                      </c:pt>
                      <c:pt idx="8924">
                        <c:v>3.04</c:v>
                      </c:pt>
                      <c:pt idx="8925">
                        <c:v>3.02</c:v>
                      </c:pt>
                      <c:pt idx="8928">
                        <c:v>2.95</c:v>
                      </c:pt>
                      <c:pt idx="8929">
                        <c:v>2.98</c:v>
                      </c:pt>
                      <c:pt idx="8930">
                        <c:v>3.01</c:v>
                      </c:pt>
                      <c:pt idx="8931">
                        <c:v>2.91</c:v>
                      </c:pt>
                      <c:pt idx="8932">
                        <c:v>2.95</c:v>
                      </c:pt>
                      <c:pt idx="8935">
                        <c:v>2.93</c:v>
                      </c:pt>
                      <c:pt idx="8936">
                        <c:v>2.95</c:v>
                      </c:pt>
                      <c:pt idx="8937">
                        <c:v>2.96</c:v>
                      </c:pt>
                      <c:pt idx="8938">
                        <c:v>2.93</c:v>
                      </c:pt>
                      <c:pt idx="8939">
                        <c:v>2.89</c:v>
                      </c:pt>
                      <c:pt idx="8942">
                        <c:v>2.87</c:v>
                      </c:pt>
                      <c:pt idx="8943">
                        <c:v>2.88</c:v>
                      </c:pt>
                      <c:pt idx="8944">
                        <c:v>2.96</c:v>
                      </c:pt>
                      <c:pt idx="8945">
                        <c:v>2.98</c:v>
                      </c:pt>
                      <c:pt idx="8946">
                        <c:v>3.03</c:v>
                      </c:pt>
                      <c:pt idx="8949">
                        <c:v>3.01</c:v>
                      </c:pt>
                      <c:pt idx="8950">
                        <c:v>3</c:v>
                      </c:pt>
                      <c:pt idx="8951">
                        <c:v>2.95</c:v>
                      </c:pt>
                      <c:pt idx="8952">
                        <c:v>2.96</c:v>
                      </c:pt>
                      <c:pt idx="8953">
                        <c:v>2.94</c:v>
                      </c:pt>
                      <c:pt idx="8956">
                        <c:v>2.75</c:v>
                      </c:pt>
                      <c:pt idx="8957">
                        <c:v>2.61</c:v>
                      </c:pt>
                      <c:pt idx="8958">
                        <c:v>2.72</c:v>
                      </c:pt>
                      <c:pt idx="8959">
                        <c:v>2.75</c:v>
                      </c:pt>
                      <c:pt idx="8960">
                        <c:v>2.71</c:v>
                      </c:pt>
                      <c:pt idx="8963">
                        <c:v>2.65</c:v>
                      </c:pt>
                      <c:pt idx="8964">
                        <c:v>2.72</c:v>
                      </c:pt>
                      <c:pt idx="8965">
                        <c:v>2.71</c:v>
                      </c:pt>
                      <c:pt idx="8966">
                        <c:v>2.78</c:v>
                      </c:pt>
                      <c:pt idx="8967">
                        <c:v>2.91</c:v>
                      </c:pt>
                      <c:pt idx="8970">
                        <c:v>2.8</c:v>
                      </c:pt>
                      <c:pt idx="8971">
                        <c:v>2.74</c:v>
                      </c:pt>
                      <c:pt idx="8972">
                        <c:v>2.7</c:v>
                      </c:pt>
                      <c:pt idx="8973">
                        <c:v>2.64</c:v>
                      </c:pt>
                      <c:pt idx="8974">
                        <c:v>2.6</c:v>
                      </c:pt>
                      <c:pt idx="8977">
                        <c:v>2.57</c:v>
                      </c:pt>
                      <c:pt idx="8978">
                        <c:v>2.41</c:v>
                      </c:pt>
                      <c:pt idx="8979">
                        <c:v>2.41</c:v>
                      </c:pt>
                      <c:pt idx="8980">
                        <c:v>2.42</c:v>
                      </c:pt>
                      <c:pt idx="8981">
                        <c:v>2.33</c:v>
                      </c:pt>
                      <c:pt idx="8984">
                        <c:v>2.41</c:v>
                      </c:pt>
                      <c:pt idx="8985">
                        <c:v>2.29</c:v>
                      </c:pt>
                      <c:pt idx="8986">
                        <c:v>2.33</c:v>
                      </c:pt>
                      <c:pt idx="8987">
                        <c:v>2.2400000000000002</c:v>
                      </c:pt>
                      <c:pt idx="8988">
                        <c:v>2.2999999999999998</c:v>
                      </c:pt>
                      <c:pt idx="8991">
                        <c:v>2.35</c:v>
                      </c:pt>
                      <c:pt idx="8992">
                        <c:v>2.2999999999999998</c:v>
                      </c:pt>
                      <c:pt idx="8993">
                        <c:v>2.27</c:v>
                      </c:pt>
                      <c:pt idx="8994">
                        <c:v>2.15</c:v>
                      </c:pt>
                      <c:pt idx="8995">
                        <c:v>2.1</c:v>
                      </c:pt>
                      <c:pt idx="8998">
                        <c:v>2.12</c:v>
                      </c:pt>
                      <c:pt idx="8999">
                        <c:v>2.15</c:v>
                      </c:pt>
                      <c:pt idx="9000">
                        <c:v>2.16</c:v>
                      </c:pt>
                      <c:pt idx="9001">
                        <c:v>2.23</c:v>
                      </c:pt>
                      <c:pt idx="9002">
                        <c:v>2.19</c:v>
                      </c:pt>
                      <c:pt idx="9005">
                        <c:v>2.1800000000000002</c:v>
                      </c:pt>
                      <c:pt idx="9006">
                        <c:v>2.1800000000000002</c:v>
                      </c:pt>
                      <c:pt idx="9007">
                        <c:v>2.1800000000000002</c:v>
                      </c:pt>
                      <c:pt idx="9008">
                        <c:v>2.19</c:v>
                      </c:pt>
                      <c:pt idx="9009">
                        <c:v>2.1</c:v>
                      </c:pt>
                      <c:pt idx="9012">
                        <c:v>1.93</c:v>
                      </c:pt>
                      <c:pt idx="9013">
                        <c:v>1.91</c:v>
                      </c:pt>
                      <c:pt idx="9014">
                        <c:v>1.92</c:v>
                      </c:pt>
                      <c:pt idx="9015">
                        <c:v>1.9</c:v>
                      </c:pt>
                      <c:pt idx="9016">
                        <c:v>1.83</c:v>
                      </c:pt>
                      <c:pt idx="9019">
                        <c:v>1.71</c:v>
                      </c:pt>
                      <c:pt idx="9020">
                        <c:v>1.71</c:v>
                      </c:pt>
                      <c:pt idx="9021">
                        <c:v>1.79</c:v>
                      </c:pt>
                      <c:pt idx="9022">
                        <c:v>1.9</c:v>
                      </c:pt>
                      <c:pt idx="9023">
                        <c:v>1.92</c:v>
                      </c:pt>
                      <c:pt idx="9026">
                        <c:v>1.78</c:v>
                      </c:pt>
                      <c:pt idx="9027">
                        <c:v>1.77</c:v>
                      </c:pt>
                      <c:pt idx="9028">
                        <c:v>1.81</c:v>
                      </c:pt>
                      <c:pt idx="9029">
                        <c:v>1.68</c:v>
                      </c:pt>
                      <c:pt idx="9030">
                        <c:v>1.7</c:v>
                      </c:pt>
                      <c:pt idx="9033">
                        <c:v>1.8</c:v>
                      </c:pt>
                      <c:pt idx="9034">
                        <c:v>1.88</c:v>
                      </c:pt>
                      <c:pt idx="9035">
                        <c:v>1.96</c:v>
                      </c:pt>
                      <c:pt idx="9036">
                        <c:v>1.98</c:v>
                      </c:pt>
                      <c:pt idx="9037">
                        <c:v>1.97</c:v>
                      </c:pt>
                      <c:pt idx="9040">
                        <c:v>1.82</c:v>
                      </c:pt>
                      <c:pt idx="9041">
                        <c:v>1.74</c:v>
                      </c:pt>
                      <c:pt idx="9042">
                        <c:v>1.76</c:v>
                      </c:pt>
                      <c:pt idx="9043">
                        <c:v>1.89</c:v>
                      </c:pt>
                      <c:pt idx="9044">
                        <c:v>1.94</c:v>
                      </c:pt>
                      <c:pt idx="9047">
                        <c:v>2.02</c:v>
                      </c:pt>
                      <c:pt idx="9048">
                        <c:v>2.0499999999999998</c:v>
                      </c:pt>
                      <c:pt idx="9049">
                        <c:v>2.15</c:v>
                      </c:pt>
                      <c:pt idx="9050">
                        <c:v>2.17</c:v>
                      </c:pt>
                      <c:pt idx="9051">
                        <c:v>2.1800000000000002</c:v>
                      </c:pt>
                      <c:pt idx="9054">
                        <c:v>2.2400000000000002</c:v>
                      </c:pt>
                      <c:pt idx="9055">
                        <c:v>2</c:v>
                      </c:pt>
                      <c:pt idx="9056">
                        <c:v>2.12</c:v>
                      </c:pt>
                      <c:pt idx="9057">
                        <c:v>2.0299999999999998</c:v>
                      </c:pt>
                      <c:pt idx="9058">
                        <c:v>2.02</c:v>
                      </c:pt>
                      <c:pt idx="9061">
                        <c:v>2.04</c:v>
                      </c:pt>
                      <c:pt idx="9062">
                        <c:v>2.15</c:v>
                      </c:pt>
                      <c:pt idx="9063">
                        <c:v>2.09</c:v>
                      </c:pt>
                      <c:pt idx="9064">
                        <c:v>2.11</c:v>
                      </c:pt>
                      <c:pt idx="9065">
                        <c:v>2.25</c:v>
                      </c:pt>
                      <c:pt idx="9068">
                        <c:v>2.11</c:v>
                      </c:pt>
                      <c:pt idx="9069">
                        <c:v>1.85</c:v>
                      </c:pt>
                      <c:pt idx="9070">
                        <c:v>1.81</c:v>
                      </c:pt>
                      <c:pt idx="9071">
                        <c:v>1.87</c:v>
                      </c:pt>
                      <c:pt idx="9072">
                        <c:v>1.93</c:v>
                      </c:pt>
                      <c:pt idx="9075">
                        <c:v>1.76</c:v>
                      </c:pt>
                      <c:pt idx="9076">
                        <c:v>1.83</c:v>
                      </c:pt>
                      <c:pt idx="9077">
                        <c:v>1.71</c:v>
                      </c:pt>
                      <c:pt idx="9078">
                        <c:v>1.78</c:v>
                      </c:pt>
                      <c:pt idx="9079">
                        <c:v>1.8</c:v>
                      </c:pt>
                      <c:pt idx="9082">
                        <c:v>1.84</c:v>
                      </c:pt>
                      <c:pt idx="9083">
                        <c:v>1.77</c:v>
                      </c:pt>
                      <c:pt idx="9084">
                        <c:v>1.83</c:v>
                      </c:pt>
                      <c:pt idx="9085">
                        <c:v>1.76</c:v>
                      </c:pt>
                      <c:pt idx="9086">
                        <c:v>1.91</c:v>
                      </c:pt>
                      <c:pt idx="9089">
                        <c:v>1.88</c:v>
                      </c:pt>
                      <c:pt idx="9090">
                        <c:v>1.92</c:v>
                      </c:pt>
                      <c:pt idx="9091">
                        <c:v>2.0299999999999998</c:v>
                      </c:pt>
                      <c:pt idx="9092">
                        <c:v>2.2200000000000002</c:v>
                      </c:pt>
                      <c:pt idx="9093">
                        <c:v>2.19</c:v>
                      </c:pt>
                      <c:pt idx="9096">
                        <c:v>2.31</c:v>
                      </c:pt>
                      <c:pt idx="9097">
                        <c:v>2.3199999999999998</c:v>
                      </c:pt>
                      <c:pt idx="9098">
                        <c:v>2.2999999999999998</c:v>
                      </c:pt>
                      <c:pt idx="9099">
                        <c:v>2.2799999999999998</c:v>
                      </c:pt>
                      <c:pt idx="9100">
                        <c:v>2.1800000000000002</c:v>
                      </c:pt>
                      <c:pt idx="9103">
                        <c:v>2.19</c:v>
                      </c:pt>
                      <c:pt idx="9104">
                        <c:v>2.23</c:v>
                      </c:pt>
                      <c:pt idx="9105">
                        <c:v>2.14</c:v>
                      </c:pt>
                      <c:pt idx="9106">
                        <c:v>2.1</c:v>
                      </c:pt>
                      <c:pt idx="9107">
                        <c:v>2.0499999999999998</c:v>
                      </c:pt>
                      <c:pt idx="9110">
                        <c:v>2.0699999999999998</c:v>
                      </c:pt>
                      <c:pt idx="9111">
                        <c:v>2.0499999999999998</c:v>
                      </c:pt>
                      <c:pt idx="9112">
                        <c:v>2.0299999999999998</c:v>
                      </c:pt>
                      <c:pt idx="9113">
                        <c:v>1.93</c:v>
                      </c:pt>
                      <c:pt idx="9114">
                        <c:v>1.93</c:v>
                      </c:pt>
                      <c:pt idx="9117">
                        <c:v>1.9</c:v>
                      </c:pt>
                      <c:pt idx="9118">
                        <c:v>1.92</c:v>
                      </c:pt>
                      <c:pt idx="9119">
                        <c:v>2</c:v>
                      </c:pt>
                      <c:pt idx="9120">
                        <c:v>1.97</c:v>
                      </c:pt>
                      <c:pt idx="9121">
                        <c:v>1.93</c:v>
                      </c:pt>
                      <c:pt idx="9125">
                        <c:v>1.94</c:v>
                      </c:pt>
                      <c:pt idx="9126">
                        <c:v>1.92</c:v>
                      </c:pt>
                      <c:pt idx="9127">
                        <c:v>1.9</c:v>
                      </c:pt>
                      <c:pt idx="9128">
                        <c:v>1.83</c:v>
                      </c:pt>
                      <c:pt idx="9131">
                        <c:v>1.86</c:v>
                      </c:pt>
                      <c:pt idx="9132">
                        <c:v>1.92</c:v>
                      </c:pt>
                      <c:pt idx="9133">
                        <c:v>1.93</c:v>
                      </c:pt>
                      <c:pt idx="9134">
                        <c:v>1.89</c:v>
                      </c:pt>
                      <c:pt idx="9135">
                        <c:v>1.9</c:v>
                      </c:pt>
                      <c:pt idx="9138">
                        <c:v>1.87</c:v>
                      </c:pt>
                      <c:pt idx="9139">
                        <c:v>1.87</c:v>
                      </c:pt>
                      <c:pt idx="9140">
                        <c:v>1.88</c:v>
                      </c:pt>
                      <c:pt idx="9141">
                        <c:v>1.84</c:v>
                      </c:pt>
                      <c:pt idx="9142">
                        <c:v>1.81</c:v>
                      </c:pt>
                      <c:pt idx="9145">
                        <c:v>1.76</c:v>
                      </c:pt>
                      <c:pt idx="9146">
                        <c:v>1.82</c:v>
                      </c:pt>
                      <c:pt idx="9147">
                        <c:v>1.8</c:v>
                      </c:pt>
                      <c:pt idx="9148">
                        <c:v>1.8</c:v>
                      </c:pt>
                      <c:pt idx="9149">
                        <c:v>1.87</c:v>
                      </c:pt>
                      <c:pt idx="9152">
                        <c:v>1.91</c:v>
                      </c:pt>
                      <c:pt idx="9153">
                        <c:v>1.98</c:v>
                      </c:pt>
                      <c:pt idx="9154">
                        <c:v>1.98</c:v>
                      </c:pt>
                      <c:pt idx="9155">
                        <c:v>1.94</c:v>
                      </c:pt>
                      <c:pt idx="9156">
                        <c:v>1.89</c:v>
                      </c:pt>
                      <c:pt idx="9159">
                        <c:v>1.81</c:v>
                      </c:pt>
                      <c:pt idx="9160">
                        <c:v>1.83</c:v>
                      </c:pt>
                      <c:pt idx="9161">
                        <c:v>1.83</c:v>
                      </c:pt>
                      <c:pt idx="9162">
                        <c:v>1.81</c:v>
                      </c:pt>
                      <c:pt idx="9163">
                        <c:v>1.84</c:v>
                      </c:pt>
                      <c:pt idx="9166">
                        <c:v>1.88</c:v>
                      </c:pt>
                      <c:pt idx="9167">
                        <c:v>1.87</c:v>
                      </c:pt>
                      <c:pt idx="9168">
                        <c:v>1.98</c:v>
                      </c:pt>
                      <c:pt idx="9169">
                        <c:v>1.98</c:v>
                      </c:pt>
                      <c:pt idx="9170">
                        <c:v>1.99</c:v>
                      </c:pt>
                      <c:pt idx="9173">
                        <c:v>1.96</c:v>
                      </c:pt>
                      <c:pt idx="9174">
                        <c:v>1.93</c:v>
                      </c:pt>
                      <c:pt idx="9175">
                        <c:v>1.93</c:v>
                      </c:pt>
                      <c:pt idx="9176">
                        <c:v>1.83</c:v>
                      </c:pt>
                      <c:pt idx="9177">
                        <c:v>1.9</c:v>
                      </c:pt>
                      <c:pt idx="9180">
                        <c:v>1.94</c:v>
                      </c:pt>
                      <c:pt idx="9181">
                        <c:v>1.97</c:v>
                      </c:pt>
                      <c:pt idx="9182">
                        <c:v>1.94</c:v>
                      </c:pt>
                      <c:pt idx="9183">
                        <c:v>1.9</c:v>
                      </c:pt>
                      <c:pt idx="9184">
                        <c:v>1.89</c:v>
                      </c:pt>
                      <c:pt idx="9187">
                        <c:v>1.88</c:v>
                      </c:pt>
                      <c:pt idx="9188">
                        <c:v>1.83</c:v>
                      </c:pt>
                      <c:pt idx="9189">
                        <c:v>1.83</c:v>
                      </c:pt>
                      <c:pt idx="9190">
                        <c:v>1.83</c:v>
                      </c:pt>
                      <c:pt idx="9191">
                        <c:v>1.84</c:v>
                      </c:pt>
                      <c:pt idx="9194">
                        <c:v>1.79</c:v>
                      </c:pt>
                      <c:pt idx="9195">
                        <c:v>1.79</c:v>
                      </c:pt>
                      <c:pt idx="9196">
                        <c:v>1.79</c:v>
                      </c:pt>
                      <c:pt idx="9197">
                        <c:v>1.81</c:v>
                      </c:pt>
                      <c:pt idx="9198">
                        <c:v>1.8</c:v>
                      </c:pt>
                      <c:pt idx="9201">
                        <c:v>1.78</c:v>
                      </c:pt>
                      <c:pt idx="9202">
                        <c:v>1.77</c:v>
                      </c:pt>
                      <c:pt idx="9203">
                        <c:v>1.9</c:v>
                      </c:pt>
                      <c:pt idx="9204">
                        <c:v>1.98</c:v>
                      </c:pt>
                      <c:pt idx="9205">
                        <c:v>1.98</c:v>
                      </c:pt>
                      <c:pt idx="9208">
                        <c:v>2.02</c:v>
                      </c:pt>
                      <c:pt idx="9209">
                        <c:v>2.04</c:v>
                      </c:pt>
                      <c:pt idx="9210">
                        <c:v>2.06</c:v>
                      </c:pt>
                      <c:pt idx="9211">
                        <c:v>1.92</c:v>
                      </c:pt>
                      <c:pt idx="9212">
                        <c:v>1.89</c:v>
                      </c:pt>
                      <c:pt idx="9215">
                        <c:v>1.87</c:v>
                      </c:pt>
                      <c:pt idx="9216">
                        <c:v>1.95</c:v>
                      </c:pt>
                      <c:pt idx="9217">
                        <c:v>1.88</c:v>
                      </c:pt>
                      <c:pt idx="9218">
                        <c:v>1.84</c:v>
                      </c:pt>
                      <c:pt idx="9219">
                        <c:v>1.81</c:v>
                      </c:pt>
                      <c:pt idx="9222">
                        <c:v>1.83</c:v>
                      </c:pt>
                      <c:pt idx="9223">
                        <c:v>1.81</c:v>
                      </c:pt>
                      <c:pt idx="9224">
                        <c:v>1.81</c:v>
                      </c:pt>
                      <c:pt idx="9225">
                        <c:v>1.78</c:v>
                      </c:pt>
                      <c:pt idx="9230">
                        <c:v>1.7</c:v>
                      </c:pt>
                      <c:pt idx="9231">
                        <c:v>1.76</c:v>
                      </c:pt>
                      <c:pt idx="9232">
                        <c:v>1.77</c:v>
                      </c:pt>
                      <c:pt idx="9233">
                        <c:v>1.74</c:v>
                      </c:pt>
                      <c:pt idx="9236">
                        <c:v>1.72</c:v>
                      </c:pt>
                      <c:pt idx="9237">
                        <c:v>1.76</c:v>
                      </c:pt>
                      <c:pt idx="9238">
                        <c:v>1.75</c:v>
                      </c:pt>
                      <c:pt idx="9239">
                        <c:v>1.72</c:v>
                      </c:pt>
                      <c:pt idx="9240">
                        <c:v>1.69</c:v>
                      </c:pt>
                      <c:pt idx="9243">
                        <c:v>1.68</c:v>
                      </c:pt>
                      <c:pt idx="9244">
                        <c:v>1.67</c:v>
                      </c:pt>
                      <c:pt idx="9245">
                        <c:v>1.73</c:v>
                      </c:pt>
                      <c:pt idx="9246">
                        <c:v>1.72</c:v>
                      </c:pt>
                      <c:pt idx="9247">
                        <c:v>1.67</c:v>
                      </c:pt>
                      <c:pt idx="9250">
                        <c:v>1.69</c:v>
                      </c:pt>
                      <c:pt idx="9252">
                        <c:v>1.65</c:v>
                      </c:pt>
                      <c:pt idx="9253">
                        <c:v>1.61</c:v>
                      </c:pt>
                      <c:pt idx="9254">
                        <c:v>1.61</c:v>
                      </c:pt>
                      <c:pt idx="9257">
                        <c:v>1.57</c:v>
                      </c:pt>
                      <c:pt idx="9258">
                        <c:v>1.57</c:v>
                      </c:pt>
                      <c:pt idx="9259">
                        <c:v>1.54</c:v>
                      </c:pt>
                      <c:pt idx="9260">
                        <c:v>1.5</c:v>
                      </c:pt>
                      <c:pt idx="9261">
                        <c:v>1.53</c:v>
                      </c:pt>
                      <c:pt idx="9264">
                        <c:v>1.45</c:v>
                      </c:pt>
                      <c:pt idx="9265">
                        <c:v>1.48</c:v>
                      </c:pt>
                      <c:pt idx="9266">
                        <c:v>1.46</c:v>
                      </c:pt>
                      <c:pt idx="9267">
                        <c:v>1.46</c:v>
                      </c:pt>
                      <c:pt idx="9268">
                        <c:v>1.41</c:v>
                      </c:pt>
                      <c:pt idx="9271">
                        <c:v>1.46</c:v>
                      </c:pt>
                      <c:pt idx="9272">
                        <c:v>1.46</c:v>
                      </c:pt>
                      <c:pt idx="9273">
                        <c:v>1.44</c:v>
                      </c:pt>
                      <c:pt idx="9274">
                        <c:v>1.37</c:v>
                      </c:pt>
                      <c:pt idx="9275">
                        <c:v>1.4</c:v>
                      </c:pt>
                      <c:pt idx="9278">
                        <c:v>1.38</c:v>
                      </c:pt>
                      <c:pt idx="9279">
                        <c:v>1.37</c:v>
                      </c:pt>
                      <c:pt idx="9280">
                        <c:v>1.32</c:v>
                      </c:pt>
                      <c:pt idx="9281">
                        <c:v>1.29</c:v>
                      </c:pt>
                      <c:pt idx="9282">
                        <c:v>1.1499999999999999</c:v>
                      </c:pt>
                      <c:pt idx="9285">
                        <c:v>1.18</c:v>
                      </c:pt>
                      <c:pt idx="9286">
                        <c:v>1.18</c:v>
                      </c:pt>
                      <c:pt idx="9287">
                        <c:v>1.26</c:v>
                      </c:pt>
                      <c:pt idx="9288">
                        <c:v>1.37</c:v>
                      </c:pt>
                      <c:pt idx="9289">
                        <c:v>1.31</c:v>
                      </c:pt>
                      <c:pt idx="9292">
                        <c:v>1.39</c:v>
                      </c:pt>
                      <c:pt idx="9293">
                        <c:v>1.36</c:v>
                      </c:pt>
                      <c:pt idx="9294">
                        <c:v>1.51</c:v>
                      </c:pt>
                      <c:pt idx="9295">
                        <c:v>1.5</c:v>
                      </c:pt>
                      <c:pt idx="9296">
                        <c:v>1.49</c:v>
                      </c:pt>
                      <c:pt idx="9299">
                        <c:v>1.43</c:v>
                      </c:pt>
                      <c:pt idx="9300">
                        <c:v>1.47</c:v>
                      </c:pt>
                      <c:pt idx="9301">
                        <c:v>1.59</c:v>
                      </c:pt>
                      <c:pt idx="9302">
                        <c:v>1.59</c:v>
                      </c:pt>
                      <c:pt idx="9303">
                        <c:v>1.53</c:v>
                      </c:pt>
                      <c:pt idx="9306">
                        <c:v>1.52</c:v>
                      </c:pt>
                      <c:pt idx="9307">
                        <c:v>1.5</c:v>
                      </c:pt>
                      <c:pt idx="9308">
                        <c:v>1.53</c:v>
                      </c:pt>
                      <c:pt idx="9309">
                        <c:v>1.52</c:v>
                      </c:pt>
                      <c:pt idx="9310">
                        <c:v>1.6</c:v>
                      </c:pt>
                      <c:pt idx="9313">
                        <c:v>1.6</c:v>
                      </c:pt>
                      <c:pt idx="9314">
                        <c:v>1.54</c:v>
                      </c:pt>
                      <c:pt idx="9315">
                        <c:v>1.5</c:v>
                      </c:pt>
                      <c:pt idx="9316">
                        <c:v>1.46</c:v>
                      </c:pt>
                      <c:pt idx="9317">
                        <c:v>1.37</c:v>
                      </c:pt>
                      <c:pt idx="9320">
                        <c:v>1.31</c:v>
                      </c:pt>
                      <c:pt idx="9321">
                        <c:v>1.34</c:v>
                      </c:pt>
                      <c:pt idx="9322">
                        <c:v>1.32</c:v>
                      </c:pt>
                      <c:pt idx="9323">
                        <c:v>1.25</c:v>
                      </c:pt>
                      <c:pt idx="9324">
                        <c:v>1.24</c:v>
                      </c:pt>
                      <c:pt idx="9327">
                        <c:v>1.24</c:v>
                      </c:pt>
                      <c:pt idx="9328">
                        <c:v>1.25</c:v>
                      </c:pt>
                      <c:pt idx="9329">
                        <c:v>1.21</c:v>
                      </c:pt>
                      <c:pt idx="9330">
                        <c:v>1.2</c:v>
                      </c:pt>
                      <c:pt idx="9331">
                        <c:v>1.2</c:v>
                      </c:pt>
                      <c:pt idx="9334">
                        <c:v>1.1299999999999999</c:v>
                      </c:pt>
                      <c:pt idx="9335">
                        <c:v>1.26</c:v>
                      </c:pt>
                      <c:pt idx="9336">
                        <c:v>1.26</c:v>
                      </c:pt>
                      <c:pt idx="9337">
                        <c:v>1.23</c:v>
                      </c:pt>
                      <c:pt idx="9338">
                        <c:v>1.31</c:v>
                      </c:pt>
                      <c:pt idx="9341">
                        <c:v>1.37</c:v>
                      </c:pt>
                      <c:pt idx="9342">
                        <c:v>1.35</c:v>
                      </c:pt>
                      <c:pt idx="9343">
                        <c:v>1.34</c:v>
                      </c:pt>
                      <c:pt idx="9344">
                        <c:v>1.38</c:v>
                      </c:pt>
                      <c:pt idx="9345">
                        <c:v>1.29</c:v>
                      </c:pt>
                      <c:pt idx="9348">
                        <c:v>1.38</c:v>
                      </c:pt>
                      <c:pt idx="9349">
                        <c:v>1.4</c:v>
                      </c:pt>
                      <c:pt idx="9350">
                        <c:v>1.44</c:v>
                      </c:pt>
                      <c:pt idx="9351">
                        <c:v>1.45</c:v>
                      </c:pt>
                      <c:pt idx="9352">
                        <c:v>1.39</c:v>
                      </c:pt>
                      <c:pt idx="9355">
                        <c:v>1.4</c:v>
                      </c:pt>
                      <c:pt idx="9356">
                        <c:v>1.42</c:v>
                      </c:pt>
                      <c:pt idx="9357">
                        <c:v>1.51</c:v>
                      </c:pt>
                      <c:pt idx="9358">
                        <c:v>1.55</c:v>
                      </c:pt>
                      <c:pt idx="9359">
                        <c:v>1.55</c:v>
                      </c:pt>
                      <c:pt idx="9362">
                        <c:v>1.56</c:v>
                      </c:pt>
                      <c:pt idx="9363">
                        <c:v>1.54</c:v>
                      </c:pt>
                      <c:pt idx="9364">
                        <c:v>1.52</c:v>
                      </c:pt>
                      <c:pt idx="9365">
                        <c:v>1.41</c:v>
                      </c:pt>
                      <c:pt idx="9366">
                        <c:v>1.35</c:v>
                      </c:pt>
                      <c:pt idx="9369">
                        <c:v>1.34</c:v>
                      </c:pt>
                      <c:pt idx="9370">
                        <c:v>1.36</c:v>
                      </c:pt>
                      <c:pt idx="9371">
                        <c:v>1.3</c:v>
                      </c:pt>
                      <c:pt idx="9372">
                        <c:v>1.36</c:v>
                      </c:pt>
                      <c:pt idx="9373">
                        <c:v>1.35</c:v>
                      </c:pt>
                      <c:pt idx="9376">
                        <c:v>1.34</c:v>
                      </c:pt>
                      <c:pt idx="9377">
                        <c:v>1.41</c:v>
                      </c:pt>
                      <c:pt idx="9378">
                        <c:v>1.42</c:v>
                      </c:pt>
                      <c:pt idx="9379">
                        <c:v>1.52</c:v>
                      </c:pt>
                      <c:pt idx="9380">
                        <c:v>1.59</c:v>
                      </c:pt>
                      <c:pt idx="9383">
                        <c:v>1.51</c:v>
                      </c:pt>
                      <c:pt idx="9384">
                        <c:v>1.52</c:v>
                      </c:pt>
                      <c:pt idx="9385">
                        <c:v>1.6</c:v>
                      </c:pt>
                      <c:pt idx="9386">
                        <c:v>1.6</c:v>
                      </c:pt>
                      <c:pt idx="9387">
                        <c:v>1.62</c:v>
                      </c:pt>
                      <c:pt idx="9390">
                        <c:v>1.67</c:v>
                      </c:pt>
                      <c:pt idx="9391">
                        <c:v>1.66</c:v>
                      </c:pt>
                      <c:pt idx="9392">
                        <c:v>1.62</c:v>
                      </c:pt>
                      <c:pt idx="9393">
                        <c:v>1.58</c:v>
                      </c:pt>
                      <c:pt idx="9394">
                        <c:v>1.62</c:v>
                      </c:pt>
                      <c:pt idx="9397">
                        <c:v>1.56</c:v>
                      </c:pt>
                      <c:pt idx="9398">
                        <c:v>1.52</c:v>
                      </c:pt>
                      <c:pt idx="9399">
                        <c:v>1.52</c:v>
                      </c:pt>
                      <c:pt idx="9400">
                        <c:v>1.46</c:v>
                      </c:pt>
                      <c:pt idx="9401">
                        <c:v>1.45</c:v>
                      </c:pt>
                      <c:pt idx="9404">
                        <c:v>1.49</c:v>
                      </c:pt>
                      <c:pt idx="9405">
                        <c:v>1.48</c:v>
                      </c:pt>
                      <c:pt idx="9406">
                        <c:v>1.46</c:v>
                      </c:pt>
                      <c:pt idx="9407">
                        <c:v>1.44</c:v>
                      </c:pt>
                      <c:pt idx="9408">
                        <c:v>1.46</c:v>
                      </c:pt>
                      <c:pt idx="9411">
                        <c:v>1.49</c:v>
                      </c:pt>
                      <c:pt idx="9412">
                        <c:v>1.48</c:v>
                      </c:pt>
                      <c:pt idx="9413">
                        <c:v>1.49</c:v>
                      </c:pt>
                      <c:pt idx="9414">
                        <c:v>1.47</c:v>
                      </c:pt>
                      <c:pt idx="9415">
                        <c:v>1.49</c:v>
                      </c:pt>
                      <c:pt idx="9418">
                        <c:v>1.47</c:v>
                      </c:pt>
                      <c:pt idx="9419">
                        <c:v>1.49</c:v>
                      </c:pt>
                      <c:pt idx="9420">
                        <c:v>1.58</c:v>
                      </c:pt>
                      <c:pt idx="9421">
                        <c:v>1.64</c:v>
                      </c:pt>
                      <c:pt idx="9422">
                        <c:v>1.61</c:v>
                      </c:pt>
                      <c:pt idx="9425">
                        <c:v>1.6</c:v>
                      </c:pt>
                      <c:pt idx="9426">
                        <c:v>1.59</c:v>
                      </c:pt>
                      <c:pt idx="9427">
                        <c:v>1.56</c:v>
                      </c:pt>
                      <c:pt idx="9428">
                        <c:v>1.61</c:v>
                      </c:pt>
                      <c:pt idx="9429">
                        <c:v>1.54</c:v>
                      </c:pt>
                      <c:pt idx="9432">
                        <c:v>1.49</c:v>
                      </c:pt>
                      <c:pt idx="9433">
                        <c:v>1.48</c:v>
                      </c:pt>
                      <c:pt idx="9434">
                        <c:v>1.51</c:v>
                      </c:pt>
                      <c:pt idx="9435">
                        <c:v>1.47</c:v>
                      </c:pt>
                      <c:pt idx="9436">
                        <c:v>1.46</c:v>
                      </c:pt>
                      <c:pt idx="9439">
                        <c:v>1.43</c:v>
                      </c:pt>
                      <c:pt idx="9440">
                        <c:v>1.44</c:v>
                      </c:pt>
                      <c:pt idx="9441">
                        <c:v>1.43</c:v>
                      </c:pt>
                      <c:pt idx="9442">
                        <c:v>1.37</c:v>
                      </c:pt>
                      <c:pt idx="9443">
                        <c:v>1.34</c:v>
                      </c:pt>
                      <c:pt idx="9446">
                        <c:v>1.34</c:v>
                      </c:pt>
                      <c:pt idx="9447">
                        <c:v>1.32</c:v>
                      </c:pt>
                      <c:pt idx="9448">
                        <c:v>1.36</c:v>
                      </c:pt>
                      <c:pt idx="9449">
                        <c:v>1.33</c:v>
                      </c:pt>
                      <c:pt idx="9450">
                        <c:v>1.34</c:v>
                      </c:pt>
                      <c:pt idx="9453">
                        <c:v>1.35</c:v>
                      </c:pt>
                      <c:pt idx="9454">
                        <c:v>1.37</c:v>
                      </c:pt>
                      <c:pt idx="9455">
                        <c:v>1.41</c:v>
                      </c:pt>
                      <c:pt idx="9456">
                        <c:v>1.44</c:v>
                      </c:pt>
                      <c:pt idx="9457">
                        <c:v>1.42</c:v>
                      </c:pt>
                      <c:pt idx="9460">
                        <c:v>1.42</c:v>
                      </c:pt>
                      <c:pt idx="9461">
                        <c:v>1.43</c:v>
                      </c:pt>
                      <c:pt idx="9462">
                        <c:v>1.4</c:v>
                      </c:pt>
                      <c:pt idx="9463">
                        <c:v>1.38</c:v>
                      </c:pt>
                      <c:pt idx="9464">
                        <c:v>1.37</c:v>
                      </c:pt>
                      <c:pt idx="9467">
                        <c:v>1.37</c:v>
                      </c:pt>
                      <c:pt idx="9468">
                        <c:v>1.42</c:v>
                      </c:pt>
                      <c:pt idx="9469">
                        <c:v>1.36</c:v>
                      </c:pt>
                      <c:pt idx="9470">
                        <c:v>1.35</c:v>
                      </c:pt>
                      <c:pt idx="9471">
                        <c:v>1.31</c:v>
                      </c:pt>
                      <c:pt idx="9474">
                        <c:v>1.27</c:v>
                      </c:pt>
                      <c:pt idx="9475">
                        <c:v>1.32</c:v>
                      </c:pt>
                      <c:pt idx="9476">
                        <c:v>1.34</c:v>
                      </c:pt>
                      <c:pt idx="9477">
                        <c:v>1.32</c:v>
                      </c:pt>
                      <c:pt idx="9478">
                        <c:v>1.35</c:v>
                      </c:pt>
                      <c:pt idx="9481">
                        <c:v>1.37</c:v>
                      </c:pt>
                      <c:pt idx="9482">
                        <c:v>1.38</c:v>
                      </c:pt>
                      <c:pt idx="9483">
                        <c:v>1.43</c:v>
                      </c:pt>
                      <c:pt idx="9484">
                        <c:v>1.41</c:v>
                      </c:pt>
                      <c:pt idx="9485">
                        <c:v>1.39</c:v>
                      </c:pt>
                      <c:pt idx="9491">
                        <c:v>1.37</c:v>
                      </c:pt>
                      <c:pt idx="9492">
                        <c:v>1.3</c:v>
                      </c:pt>
                      <c:pt idx="9497">
                        <c:v>1.43</c:v>
                      </c:pt>
                      <c:pt idx="9498">
                        <c:v>1.44</c:v>
                      </c:pt>
                      <c:pt idx="9499">
                        <c:v>1.52</c:v>
                      </c:pt>
                      <c:pt idx="9502">
                        <c:v>1.52</c:v>
                      </c:pt>
                      <c:pt idx="9503">
                        <c:v>1.51</c:v>
                      </c:pt>
                      <c:pt idx="9504">
                        <c:v>1.49</c:v>
                      </c:pt>
                      <c:pt idx="9505">
                        <c:v>1.5</c:v>
                      </c:pt>
                      <c:pt idx="9506">
                        <c:v>1.56</c:v>
                      </c:pt>
                      <c:pt idx="9509">
                        <c:v>1.56</c:v>
                      </c:pt>
                      <c:pt idx="9510">
                        <c:v>1.54</c:v>
                      </c:pt>
                      <c:pt idx="9511">
                        <c:v>1.56</c:v>
                      </c:pt>
                      <c:pt idx="9512">
                        <c:v>1.6</c:v>
                      </c:pt>
                      <c:pt idx="9513">
                        <c:v>1.6</c:v>
                      </c:pt>
                      <c:pt idx="9516">
                        <c:v>1.59</c:v>
                      </c:pt>
                      <c:pt idx="9517">
                        <c:v>1.61</c:v>
                      </c:pt>
                      <c:pt idx="9518">
                        <c:v>1.57</c:v>
                      </c:pt>
                      <c:pt idx="9519">
                        <c:v>1.52</c:v>
                      </c:pt>
                      <c:pt idx="9520">
                        <c:v>1.6</c:v>
                      </c:pt>
                      <c:pt idx="9523">
                        <c:v>1.66</c:v>
                      </c:pt>
                      <c:pt idx="9524">
                        <c:v>1.67</c:v>
                      </c:pt>
                      <c:pt idx="9525">
                        <c:v>1.7</c:v>
                      </c:pt>
                      <c:pt idx="9526">
                        <c:v>1.67</c:v>
                      </c:pt>
                      <c:pt idx="9527">
                        <c:v>1.69</c:v>
                      </c:pt>
                      <c:pt idx="9530">
                        <c:v>1.7</c:v>
                      </c:pt>
                      <c:pt idx="9531">
                        <c:v>1.63</c:v>
                      </c:pt>
                      <c:pt idx="9532">
                        <c:v>1.63</c:v>
                      </c:pt>
                      <c:pt idx="9533">
                        <c:v>1.65</c:v>
                      </c:pt>
                      <c:pt idx="9534">
                        <c:v>1.6</c:v>
                      </c:pt>
                      <c:pt idx="9537">
                        <c:v>1.62</c:v>
                      </c:pt>
                      <c:pt idx="9538">
                        <c:v>1.6</c:v>
                      </c:pt>
                      <c:pt idx="9539">
                        <c:v>1.66</c:v>
                      </c:pt>
                      <c:pt idx="9540">
                        <c:v>1.64</c:v>
                      </c:pt>
                      <c:pt idx="9541">
                        <c:v>1.62</c:v>
                      </c:pt>
                      <c:pt idx="9544">
                        <c:v>1.62</c:v>
                      </c:pt>
                      <c:pt idx="9545">
                        <c:v>1.63</c:v>
                      </c:pt>
                      <c:pt idx="9546">
                        <c:v>1.65</c:v>
                      </c:pt>
                      <c:pt idx="9547">
                        <c:v>1.6</c:v>
                      </c:pt>
                      <c:pt idx="9548">
                        <c:v>1.59</c:v>
                      </c:pt>
                      <c:pt idx="9551">
                        <c:v>1.57</c:v>
                      </c:pt>
                      <c:pt idx="9552">
                        <c:v>1.48</c:v>
                      </c:pt>
                      <c:pt idx="9553">
                        <c:v>1.45</c:v>
                      </c:pt>
                      <c:pt idx="9554">
                        <c:v>1.46</c:v>
                      </c:pt>
                      <c:pt idx="9555">
                        <c:v>1.44</c:v>
                      </c:pt>
                      <c:pt idx="9558">
                        <c:v>1.41</c:v>
                      </c:pt>
                      <c:pt idx="9559">
                        <c:v>1.45</c:v>
                      </c:pt>
                      <c:pt idx="9560">
                        <c:v>1.47</c:v>
                      </c:pt>
                      <c:pt idx="9561">
                        <c:v>1.46</c:v>
                      </c:pt>
                      <c:pt idx="9562">
                        <c:v>1.49</c:v>
                      </c:pt>
                      <c:pt idx="9565">
                        <c:v>1.49</c:v>
                      </c:pt>
                      <c:pt idx="9566">
                        <c:v>1.48</c:v>
                      </c:pt>
                      <c:pt idx="9567">
                        <c:v>1.47</c:v>
                      </c:pt>
                      <c:pt idx="9568">
                        <c:v>1.49</c:v>
                      </c:pt>
                      <c:pt idx="9569">
                        <c:v>1.48</c:v>
                      </c:pt>
                      <c:pt idx="9572">
                        <c:v>1.4</c:v>
                      </c:pt>
                      <c:pt idx="9573">
                        <c:v>1.38</c:v>
                      </c:pt>
                      <c:pt idx="9574">
                        <c:v>1.37</c:v>
                      </c:pt>
                      <c:pt idx="9575">
                        <c:v>1.39</c:v>
                      </c:pt>
                      <c:pt idx="9576">
                        <c:v>1.34</c:v>
                      </c:pt>
                      <c:pt idx="9579">
                        <c:v>1.39</c:v>
                      </c:pt>
                      <c:pt idx="9580">
                        <c:v>1.35</c:v>
                      </c:pt>
                      <c:pt idx="9581">
                        <c:v>1.29</c:v>
                      </c:pt>
                      <c:pt idx="9582">
                        <c:v>1.26</c:v>
                      </c:pt>
                      <c:pt idx="9587">
                        <c:v>1.29</c:v>
                      </c:pt>
                      <c:pt idx="9588">
                        <c:v>1.31</c:v>
                      </c:pt>
                      <c:pt idx="9589">
                        <c:v>1.28</c:v>
                      </c:pt>
                      <c:pt idx="9590">
                        <c:v>1.25</c:v>
                      </c:pt>
                      <c:pt idx="9593">
                        <c:v>1.22</c:v>
                      </c:pt>
                      <c:pt idx="9594">
                        <c:v>1.27</c:v>
                      </c:pt>
                      <c:pt idx="9595">
                        <c:v>1.29</c:v>
                      </c:pt>
                      <c:pt idx="9596">
                        <c:v>1.31</c:v>
                      </c:pt>
                      <c:pt idx="9597">
                        <c:v>1.26</c:v>
                      </c:pt>
                      <c:pt idx="9600">
                        <c:v>1.27</c:v>
                      </c:pt>
                      <c:pt idx="9601">
                        <c:v>1.26</c:v>
                      </c:pt>
                      <c:pt idx="9602">
                        <c:v>1.28</c:v>
                      </c:pt>
                      <c:pt idx="9603">
                        <c:v>1.24</c:v>
                      </c:pt>
                      <c:pt idx="9604">
                        <c:v>1.25</c:v>
                      </c:pt>
                      <c:pt idx="9607">
                        <c:v>1.26</c:v>
                      </c:pt>
                      <c:pt idx="9608">
                        <c:v>1.2</c:v>
                      </c:pt>
                      <c:pt idx="9609">
                        <c:v>1.26</c:v>
                      </c:pt>
                      <c:pt idx="9610">
                        <c:v>1.24</c:v>
                      </c:pt>
                      <c:pt idx="9611">
                        <c:v>1.22</c:v>
                      </c:pt>
                      <c:pt idx="9614">
                        <c:v>1.21</c:v>
                      </c:pt>
                      <c:pt idx="9615">
                        <c:v>1.2</c:v>
                      </c:pt>
                      <c:pt idx="9617">
                        <c:v>1.21</c:v>
                      </c:pt>
                      <c:pt idx="9618">
                        <c:v>1.19</c:v>
                      </c:pt>
                      <c:pt idx="9621">
                        <c:v>1.24</c:v>
                      </c:pt>
                      <c:pt idx="9622">
                        <c:v>1.27</c:v>
                      </c:pt>
                      <c:pt idx="9623">
                        <c:v>1.29</c:v>
                      </c:pt>
                      <c:pt idx="9624">
                        <c:v>1.24</c:v>
                      </c:pt>
                      <c:pt idx="9625">
                        <c:v>1.33</c:v>
                      </c:pt>
                      <c:pt idx="9628">
                        <c:v>1.36</c:v>
                      </c:pt>
                      <c:pt idx="9629">
                        <c:v>1.35</c:v>
                      </c:pt>
                      <c:pt idx="9630">
                        <c:v>1.36</c:v>
                      </c:pt>
                      <c:pt idx="9631">
                        <c:v>1.38</c:v>
                      </c:pt>
                      <c:pt idx="9632">
                        <c:v>1.3</c:v>
                      </c:pt>
                      <c:pt idx="9635">
                        <c:v>1.36</c:v>
                      </c:pt>
                      <c:pt idx="9636">
                        <c:v>1.37</c:v>
                      </c:pt>
                      <c:pt idx="9637">
                        <c:v>1.4</c:v>
                      </c:pt>
                      <c:pt idx="9638">
                        <c:v>1.4</c:v>
                      </c:pt>
                      <c:pt idx="9639">
                        <c:v>1.47</c:v>
                      </c:pt>
                      <c:pt idx="9642">
                        <c:v>1.44</c:v>
                      </c:pt>
                      <c:pt idx="9643">
                        <c:v>1.46</c:v>
                      </c:pt>
                      <c:pt idx="9644">
                        <c:v>1.52</c:v>
                      </c:pt>
                      <c:pt idx="9645">
                        <c:v>1.5</c:v>
                      </c:pt>
                      <c:pt idx="9646">
                        <c:v>1.47</c:v>
                      </c:pt>
                      <c:pt idx="9649">
                        <c:v>1.52</c:v>
                      </c:pt>
                      <c:pt idx="9650">
                        <c:v>1.56</c:v>
                      </c:pt>
                      <c:pt idx="9651">
                        <c:v>1.55</c:v>
                      </c:pt>
                      <c:pt idx="9652">
                        <c:v>1.5</c:v>
                      </c:pt>
                      <c:pt idx="9653">
                        <c:v>1.5</c:v>
                      </c:pt>
                      <c:pt idx="9656">
                        <c:v>1.53</c:v>
                      </c:pt>
                      <c:pt idx="9657">
                        <c:v>1.62</c:v>
                      </c:pt>
                      <c:pt idx="9658">
                        <c:v>1.6</c:v>
                      </c:pt>
                      <c:pt idx="9659">
                        <c:v>1.56</c:v>
                      </c:pt>
                      <c:pt idx="9660">
                        <c:v>1.52</c:v>
                      </c:pt>
                      <c:pt idx="9663">
                        <c:v>1.54</c:v>
                      </c:pt>
                      <c:pt idx="9664">
                        <c:v>1.55</c:v>
                      </c:pt>
                      <c:pt idx="9665">
                        <c:v>1.56</c:v>
                      </c:pt>
                      <c:pt idx="9666">
                        <c:v>1.64</c:v>
                      </c:pt>
                      <c:pt idx="9667">
                        <c:v>1.67</c:v>
                      </c:pt>
                      <c:pt idx="9670">
                        <c:v>1.8</c:v>
                      </c:pt>
                      <c:pt idx="9671">
                        <c:v>1.76</c:v>
                      </c:pt>
                      <c:pt idx="9672">
                        <c:v>1.77</c:v>
                      </c:pt>
                      <c:pt idx="9673">
                        <c:v>1.74</c:v>
                      </c:pt>
                      <c:pt idx="9674">
                        <c:v>1.71</c:v>
                      </c:pt>
                      <c:pt idx="9677">
                        <c:v>1.76</c:v>
                      </c:pt>
                      <c:pt idx="9678">
                        <c:v>1.7</c:v>
                      </c:pt>
                      <c:pt idx="9679">
                        <c:v>1.65</c:v>
                      </c:pt>
                      <c:pt idx="9680">
                        <c:v>1.67</c:v>
                      </c:pt>
                      <c:pt idx="9681">
                        <c:v>1.67</c:v>
                      </c:pt>
                      <c:pt idx="9684">
                        <c:v>1.72</c:v>
                      </c:pt>
                      <c:pt idx="9685">
                        <c:v>1.69</c:v>
                      </c:pt>
                      <c:pt idx="9686">
                        <c:v>1.64</c:v>
                      </c:pt>
                      <c:pt idx="9687">
                        <c:v>1.61</c:v>
                      </c:pt>
                      <c:pt idx="9688">
                        <c:v>1.57</c:v>
                      </c:pt>
                      <c:pt idx="9691">
                        <c:v>1.56</c:v>
                      </c:pt>
                      <c:pt idx="9692">
                        <c:v>1.56</c:v>
                      </c:pt>
                      <c:pt idx="9693">
                        <c:v>1.57</c:v>
                      </c:pt>
                      <c:pt idx="9694">
                        <c:v>1.52</c:v>
                      </c:pt>
                      <c:pt idx="9695">
                        <c:v>1.51</c:v>
                      </c:pt>
                      <c:pt idx="9698">
                        <c:v>1.52</c:v>
                      </c:pt>
                      <c:pt idx="9699">
                        <c:v>1.55</c:v>
                      </c:pt>
                      <c:pt idx="9700">
                        <c:v>1.6</c:v>
                      </c:pt>
                      <c:pt idx="9701">
                        <c:v>1.64</c:v>
                      </c:pt>
                      <c:pt idx="9702">
                        <c:v>1.67</c:v>
                      </c:pt>
                      <c:pt idx="9705">
                        <c:v>1.68</c:v>
                      </c:pt>
                      <c:pt idx="9706">
                        <c:v>1.66</c:v>
                      </c:pt>
                      <c:pt idx="9707">
                        <c:v>1.69</c:v>
                      </c:pt>
                      <c:pt idx="9708">
                        <c:v>1.61</c:v>
                      </c:pt>
                      <c:pt idx="9709">
                        <c:v>1.71</c:v>
                      </c:pt>
                      <c:pt idx="9712">
                        <c:v>1.64</c:v>
                      </c:pt>
                      <c:pt idx="9713">
                        <c:v>1.7</c:v>
                      </c:pt>
                      <c:pt idx="9714">
                        <c:v>1.67</c:v>
                      </c:pt>
                      <c:pt idx="9715">
                        <c:v>1.67</c:v>
                      </c:pt>
                      <c:pt idx="9716">
                        <c:v>1.7</c:v>
                      </c:pt>
                      <c:pt idx="9719">
                        <c:v>1.71</c:v>
                      </c:pt>
                      <c:pt idx="9720">
                        <c:v>1.77</c:v>
                      </c:pt>
                      <c:pt idx="9721">
                        <c:v>1.81</c:v>
                      </c:pt>
                      <c:pt idx="9722">
                        <c:v>1.82</c:v>
                      </c:pt>
                      <c:pt idx="9723">
                        <c:v>1.87</c:v>
                      </c:pt>
                      <c:pt idx="9726">
                        <c:v>1.89</c:v>
                      </c:pt>
                      <c:pt idx="9727">
                        <c:v>1.86</c:v>
                      </c:pt>
                      <c:pt idx="9728">
                        <c:v>1.86</c:v>
                      </c:pt>
                      <c:pt idx="9729">
                        <c:v>1.94</c:v>
                      </c:pt>
                      <c:pt idx="9730">
                        <c:v>1.95</c:v>
                      </c:pt>
                      <c:pt idx="9733">
                        <c:v>1.92</c:v>
                      </c:pt>
                      <c:pt idx="9734">
                        <c:v>1.86</c:v>
                      </c:pt>
                      <c:pt idx="9735">
                        <c:v>1.83</c:v>
                      </c:pt>
                      <c:pt idx="9736">
                        <c:v>1.87</c:v>
                      </c:pt>
                      <c:pt idx="9737">
                        <c:v>1.84</c:v>
                      </c:pt>
                      <c:pt idx="9740">
                        <c:v>1.92</c:v>
                      </c:pt>
                      <c:pt idx="9741">
                        <c:v>1.9</c:v>
                      </c:pt>
                      <c:pt idx="9742">
                        <c:v>1.93</c:v>
                      </c:pt>
                      <c:pt idx="9743">
                        <c:v>1.98</c:v>
                      </c:pt>
                      <c:pt idx="9744">
                        <c:v>2.02</c:v>
                      </c:pt>
                      <c:pt idx="9747">
                        <c:v>1.96</c:v>
                      </c:pt>
                      <c:pt idx="9748">
                        <c:v>2</c:v>
                      </c:pt>
                      <c:pt idx="9749">
                        <c:v>2.06</c:v>
                      </c:pt>
                      <c:pt idx="9750">
                        <c:v>2.0099999999999998</c:v>
                      </c:pt>
                      <c:pt idx="9751">
                        <c:v>2.02</c:v>
                      </c:pt>
                      <c:pt idx="9754">
                        <c:v>1.93</c:v>
                      </c:pt>
                      <c:pt idx="9755">
                        <c:v>1.94</c:v>
                      </c:pt>
                      <c:pt idx="9756">
                        <c:v>1.97</c:v>
                      </c:pt>
                      <c:pt idx="9757">
                        <c:v>1.89</c:v>
                      </c:pt>
                      <c:pt idx="9758">
                        <c:v>1.92</c:v>
                      </c:pt>
                      <c:pt idx="9761">
                        <c:v>1.95</c:v>
                      </c:pt>
                      <c:pt idx="9762">
                        <c:v>1.88</c:v>
                      </c:pt>
                      <c:pt idx="9763">
                        <c:v>1.85</c:v>
                      </c:pt>
                      <c:pt idx="9764">
                        <c:v>1.82</c:v>
                      </c:pt>
                      <c:pt idx="9765">
                        <c:v>1.82</c:v>
                      </c:pt>
                      <c:pt idx="9768">
                        <c:v>1.77</c:v>
                      </c:pt>
                      <c:pt idx="9769">
                        <c:v>1.81</c:v>
                      </c:pt>
                      <c:pt idx="9770">
                        <c:v>1.8</c:v>
                      </c:pt>
                      <c:pt idx="9771">
                        <c:v>1.84</c:v>
                      </c:pt>
                      <c:pt idx="9772">
                        <c:v>1.82</c:v>
                      </c:pt>
                      <c:pt idx="9775">
                        <c:v>1.82</c:v>
                      </c:pt>
                      <c:pt idx="9776">
                        <c:v>1.82</c:v>
                      </c:pt>
                      <c:pt idx="9777">
                        <c:v>1.79</c:v>
                      </c:pt>
                      <c:pt idx="9778">
                        <c:v>1.85</c:v>
                      </c:pt>
                      <c:pt idx="9779">
                        <c:v>1.87</c:v>
                      </c:pt>
                      <c:pt idx="9782">
                        <c:v>1.86</c:v>
                      </c:pt>
                      <c:pt idx="9783">
                        <c:v>1.9</c:v>
                      </c:pt>
                      <c:pt idx="9784">
                        <c:v>1.92</c:v>
                      </c:pt>
                      <c:pt idx="9785">
                        <c:v>1.89</c:v>
                      </c:pt>
                      <c:pt idx="9786">
                        <c:v>1.84</c:v>
                      </c:pt>
                      <c:pt idx="9789">
                        <c:v>1.84</c:v>
                      </c:pt>
                      <c:pt idx="9790">
                        <c:v>1.85</c:v>
                      </c:pt>
                      <c:pt idx="9791">
                        <c:v>1.77</c:v>
                      </c:pt>
                      <c:pt idx="9792">
                        <c:v>1.77</c:v>
                      </c:pt>
                      <c:pt idx="9793">
                        <c:v>1.76</c:v>
                      </c:pt>
                      <c:pt idx="9796">
                        <c:v>1.76</c:v>
                      </c:pt>
                      <c:pt idx="9797">
                        <c:v>1.74</c:v>
                      </c:pt>
                      <c:pt idx="9798">
                        <c:v>1.71</c:v>
                      </c:pt>
                      <c:pt idx="9799">
                        <c:v>1.66</c:v>
                      </c:pt>
                      <c:pt idx="9800">
                        <c:v>1.68</c:v>
                      </c:pt>
                      <c:pt idx="9803">
                        <c:v>1.69</c:v>
                      </c:pt>
                      <c:pt idx="9804">
                        <c:v>1.71</c:v>
                      </c:pt>
                      <c:pt idx="9805">
                        <c:v>1.73</c:v>
                      </c:pt>
                      <c:pt idx="9806">
                        <c:v>1.74</c:v>
                      </c:pt>
                      <c:pt idx="9807">
                        <c:v>1.7</c:v>
                      </c:pt>
                      <c:pt idx="9810">
                        <c:v>1.74</c:v>
                      </c:pt>
                      <c:pt idx="9811">
                        <c:v>1.78</c:v>
                      </c:pt>
                      <c:pt idx="9812">
                        <c:v>1.77</c:v>
                      </c:pt>
                      <c:pt idx="9813">
                        <c:v>1.72</c:v>
                      </c:pt>
                      <c:pt idx="9814">
                        <c:v>1.7</c:v>
                      </c:pt>
                      <c:pt idx="9817">
                        <c:v>1.71</c:v>
                      </c:pt>
                      <c:pt idx="9818">
                        <c:v>1.7</c:v>
                      </c:pt>
                      <c:pt idx="9819">
                        <c:v>1.75</c:v>
                      </c:pt>
                      <c:pt idx="9820">
                        <c:v>1.75</c:v>
                      </c:pt>
                      <c:pt idx="9821">
                        <c:v>1.77</c:v>
                      </c:pt>
                      <c:pt idx="9824">
                        <c:v>1.73</c:v>
                      </c:pt>
                      <c:pt idx="9825">
                        <c:v>1.71</c:v>
                      </c:pt>
                      <c:pt idx="9826">
                        <c:v>1.7</c:v>
                      </c:pt>
                      <c:pt idx="9827">
                        <c:v>1.72</c:v>
                      </c:pt>
                      <c:pt idx="9828">
                        <c:v>1.69</c:v>
                      </c:pt>
                      <c:pt idx="9831">
                        <c:v>1.73</c:v>
                      </c:pt>
                      <c:pt idx="9832">
                        <c:v>1.75</c:v>
                      </c:pt>
                      <c:pt idx="9833">
                        <c:v>1.75</c:v>
                      </c:pt>
                      <c:pt idx="9834">
                        <c:v>1.8</c:v>
                      </c:pt>
                      <c:pt idx="9835">
                        <c:v>1.85</c:v>
                      </c:pt>
                      <c:pt idx="9838">
                        <c:v>1.84</c:v>
                      </c:pt>
                      <c:pt idx="9839">
                        <c:v>1.83</c:v>
                      </c:pt>
                      <c:pt idx="9840">
                        <c:v>1.83</c:v>
                      </c:pt>
                      <c:pt idx="9841">
                        <c:v>1.83</c:v>
                      </c:pt>
                      <c:pt idx="9842">
                        <c:v>1.84</c:v>
                      </c:pt>
                      <c:pt idx="9845">
                        <c:v>1.83</c:v>
                      </c:pt>
                      <c:pt idx="9846">
                        <c:v>1.83</c:v>
                      </c:pt>
                      <c:pt idx="9847">
                        <c:v>1.82</c:v>
                      </c:pt>
                      <c:pt idx="9848">
                        <c:v>1.85</c:v>
                      </c:pt>
                      <c:pt idx="9849">
                        <c:v>1.87</c:v>
                      </c:pt>
                      <c:pt idx="9852">
                        <c:v>1.88</c:v>
                      </c:pt>
                      <c:pt idx="9856">
                        <c:v>1.93</c:v>
                      </c:pt>
                      <c:pt idx="9859">
                        <c:v>1.96</c:v>
                      </c:pt>
                      <c:pt idx="9862">
                        <c:v>1.95</c:v>
                      </c:pt>
                      <c:pt idx="9863">
                        <c:v>1.94</c:v>
                      </c:pt>
                      <c:pt idx="9866">
                        <c:v>1.91</c:v>
                      </c:pt>
                      <c:pt idx="9867">
                        <c:v>1.9</c:v>
                      </c:pt>
                      <c:pt idx="9868">
                        <c:v>1.88</c:v>
                      </c:pt>
                      <c:pt idx="9869">
                        <c:v>1.92</c:v>
                      </c:pt>
                      <c:pt idx="9870">
                        <c:v>1.89</c:v>
                      </c:pt>
                      <c:pt idx="9873">
                        <c:v>1.84</c:v>
                      </c:pt>
                      <c:pt idx="9874">
                        <c:v>1.81</c:v>
                      </c:pt>
                      <c:pt idx="9875">
                        <c:v>1.82</c:v>
                      </c:pt>
                      <c:pt idx="9876">
                        <c:v>1.82</c:v>
                      </c:pt>
                      <c:pt idx="9877">
                        <c:v>1.77</c:v>
                      </c:pt>
                      <c:pt idx="9880">
                        <c:v>1.75</c:v>
                      </c:pt>
                      <c:pt idx="9881">
                        <c:v>1.76</c:v>
                      </c:pt>
                      <c:pt idx="9882">
                        <c:v>1.75</c:v>
                      </c:pt>
                      <c:pt idx="9883">
                        <c:v>1.75</c:v>
                      </c:pt>
                      <c:pt idx="9884">
                        <c:v>1.66</c:v>
                      </c:pt>
                      <c:pt idx="9887">
                        <c:v>1.67</c:v>
                      </c:pt>
                      <c:pt idx="9888">
                        <c:v>1.69</c:v>
                      </c:pt>
                      <c:pt idx="9889">
                        <c:v>1.78</c:v>
                      </c:pt>
                      <c:pt idx="9890">
                        <c:v>1.71</c:v>
                      </c:pt>
                      <c:pt idx="9891">
                        <c:v>1.67</c:v>
                      </c:pt>
                      <c:pt idx="9894">
                        <c:v>1.66</c:v>
                      </c:pt>
                      <c:pt idx="9895">
                        <c:v>1.64</c:v>
                      </c:pt>
                      <c:pt idx="9896">
                        <c:v>1.62</c:v>
                      </c:pt>
                      <c:pt idx="9897">
                        <c:v>1.66</c:v>
                      </c:pt>
                      <c:pt idx="9898">
                        <c:v>1.67</c:v>
                      </c:pt>
                      <c:pt idx="9901">
                        <c:v>1.66</c:v>
                      </c:pt>
                      <c:pt idx="9902">
                        <c:v>1.69</c:v>
                      </c:pt>
                      <c:pt idx="9903">
                        <c:v>1.68</c:v>
                      </c:pt>
                      <c:pt idx="9904">
                        <c:v>1.68</c:v>
                      </c:pt>
                      <c:pt idx="9905">
                        <c:v>1.67</c:v>
                      </c:pt>
                      <c:pt idx="9908">
                        <c:v>1.69</c:v>
                      </c:pt>
                      <c:pt idx="9909">
                        <c:v>1.66</c:v>
                      </c:pt>
                      <c:pt idx="9910">
                        <c:v>1.65</c:v>
                      </c:pt>
                      <c:pt idx="9911">
                        <c:v>1.66</c:v>
                      </c:pt>
                      <c:pt idx="9912">
                        <c:v>1.67</c:v>
                      </c:pt>
                      <c:pt idx="9915">
                        <c:v>1.67</c:v>
                      </c:pt>
                      <c:pt idx="9916">
                        <c:v>1.69</c:v>
                      </c:pt>
                      <c:pt idx="9917">
                        <c:v>1.65</c:v>
                      </c:pt>
                      <c:pt idx="9918">
                        <c:v>1.56</c:v>
                      </c:pt>
                      <c:pt idx="9919">
                        <c:v>1.61</c:v>
                      </c:pt>
                      <c:pt idx="9922">
                        <c:v>1.57</c:v>
                      </c:pt>
                      <c:pt idx="9923">
                        <c:v>1.59</c:v>
                      </c:pt>
                      <c:pt idx="9924">
                        <c:v>1.62</c:v>
                      </c:pt>
                      <c:pt idx="9925">
                        <c:v>1.62</c:v>
                      </c:pt>
                      <c:pt idx="9926">
                        <c:v>1.64</c:v>
                      </c:pt>
                      <c:pt idx="9929">
                        <c:v>1.64</c:v>
                      </c:pt>
                      <c:pt idx="9930">
                        <c:v>1.61</c:v>
                      </c:pt>
                      <c:pt idx="9931">
                        <c:v>1.6</c:v>
                      </c:pt>
                      <c:pt idx="9932">
                        <c:v>1.59</c:v>
                      </c:pt>
                      <c:pt idx="9933">
                        <c:v>1.54</c:v>
                      </c:pt>
                      <c:pt idx="9936">
                        <c:v>1.56</c:v>
                      </c:pt>
                      <c:pt idx="9937">
                        <c:v>1.56</c:v>
                      </c:pt>
                      <c:pt idx="9938">
                        <c:v>1.58</c:v>
                      </c:pt>
                      <c:pt idx="9939">
                        <c:v>1.65</c:v>
                      </c:pt>
                      <c:pt idx="9940">
                        <c:v>1.64</c:v>
                      </c:pt>
                      <c:pt idx="9943">
                        <c:v>1.64</c:v>
                      </c:pt>
                      <c:pt idx="9944">
                        <c:v>1.57</c:v>
                      </c:pt>
                      <c:pt idx="9945">
                        <c:v>1.57</c:v>
                      </c:pt>
                      <c:pt idx="9946">
                        <c:v>1.54</c:v>
                      </c:pt>
                      <c:pt idx="9947">
                        <c:v>1.53</c:v>
                      </c:pt>
                      <c:pt idx="9950">
                        <c:v>1.57</c:v>
                      </c:pt>
                      <c:pt idx="9951">
                        <c:v>1.58</c:v>
                      </c:pt>
                      <c:pt idx="9952">
                        <c:v>1.59</c:v>
                      </c:pt>
                      <c:pt idx="9953">
                        <c:v>1.62</c:v>
                      </c:pt>
                      <c:pt idx="9954">
                        <c:v>1.61</c:v>
                      </c:pt>
                      <c:pt idx="9957">
                        <c:v>1.57</c:v>
                      </c:pt>
                      <c:pt idx="9958">
                        <c:v>1.55</c:v>
                      </c:pt>
                      <c:pt idx="9959">
                        <c:v>1.57</c:v>
                      </c:pt>
                      <c:pt idx="9960">
                        <c:v>1.53</c:v>
                      </c:pt>
                      <c:pt idx="9961">
                        <c:v>1.53</c:v>
                      </c:pt>
                      <c:pt idx="9964">
                        <c:v>1.51</c:v>
                      </c:pt>
                      <c:pt idx="9965">
                        <c:v>1.52</c:v>
                      </c:pt>
                      <c:pt idx="9966">
                        <c:v>1.49</c:v>
                      </c:pt>
                      <c:pt idx="9967">
                        <c:v>1.49</c:v>
                      </c:pt>
                      <c:pt idx="9972">
                        <c:v>1.53</c:v>
                      </c:pt>
                      <c:pt idx="9973">
                        <c:v>1.54</c:v>
                      </c:pt>
                      <c:pt idx="9974">
                        <c:v>1.54</c:v>
                      </c:pt>
                      <c:pt idx="9975">
                        <c:v>1.51</c:v>
                      </c:pt>
                      <c:pt idx="9978">
                        <c:v>1.49</c:v>
                      </c:pt>
                      <c:pt idx="9979">
                        <c:v>1.53</c:v>
                      </c:pt>
                      <c:pt idx="9980">
                        <c:v>1.52</c:v>
                      </c:pt>
                      <c:pt idx="9982">
                        <c:v>1.47</c:v>
                      </c:pt>
                      <c:pt idx="9985">
                        <c:v>1.44</c:v>
                      </c:pt>
                      <c:pt idx="9986">
                        <c:v>1.47</c:v>
                      </c:pt>
                      <c:pt idx="9987">
                        <c:v>1.45</c:v>
                      </c:pt>
                      <c:pt idx="9988">
                        <c:v>1.48</c:v>
                      </c:pt>
                      <c:pt idx="9989">
                        <c:v>1.44</c:v>
                      </c:pt>
                      <c:pt idx="9992">
                        <c:v>1.46</c:v>
                      </c:pt>
                      <c:pt idx="9993">
                        <c:v>1.46</c:v>
                      </c:pt>
                      <c:pt idx="9994">
                        <c:v>1.39</c:v>
                      </c:pt>
                      <c:pt idx="9995">
                        <c:v>1.36</c:v>
                      </c:pt>
                      <c:pt idx="9996">
                        <c:v>1.33</c:v>
                      </c:pt>
                      <c:pt idx="9999">
                        <c:v>1.32</c:v>
                      </c:pt>
                      <c:pt idx="10000">
                        <c:v>1.34</c:v>
                      </c:pt>
                      <c:pt idx="10001">
                        <c:v>1.42</c:v>
                      </c:pt>
                      <c:pt idx="10002">
                        <c:v>1.41</c:v>
                      </c:pt>
                      <c:pt idx="10003">
                        <c:v>1.41</c:v>
                      </c:pt>
                      <c:pt idx="10006">
                        <c:v>1.42</c:v>
                      </c:pt>
                      <c:pt idx="10007">
                        <c:v>1.41</c:v>
                      </c:pt>
                      <c:pt idx="10008">
                        <c:v>1.37</c:v>
                      </c:pt>
                      <c:pt idx="10009">
                        <c:v>1.34</c:v>
                      </c:pt>
                      <c:pt idx="10010">
                        <c:v>1.37</c:v>
                      </c:pt>
                      <c:pt idx="10013">
                        <c:v>1.34</c:v>
                      </c:pt>
                      <c:pt idx="10014">
                        <c:v>1.38</c:v>
                      </c:pt>
                      <c:pt idx="10015">
                        <c:v>1.4</c:v>
                      </c:pt>
                      <c:pt idx="10016">
                        <c:v>1.44</c:v>
                      </c:pt>
                      <c:pt idx="10017">
                        <c:v>1.37</c:v>
                      </c:pt>
                      <c:pt idx="10020">
                        <c:v>1.35</c:v>
                      </c:pt>
                      <c:pt idx="10021">
                        <c:v>1.38</c:v>
                      </c:pt>
                      <c:pt idx="10022">
                        <c:v>1.42</c:v>
                      </c:pt>
                      <c:pt idx="10023">
                        <c:v>1.4</c:v>
                      </c:pt>
                      <c:pt idx="10024">
                        <c:v>1.37</c:v>
                      </c:pt>
                      <c:pt idx="10027">
                        <c:v>1.36</c:v>
                      </c:pt>
                      <c:pt idx="10028">
                        <c:v>1.37</c:v>
                      </c:pt>
                      <c:pt idx="10029">
                        <c:v>1.39</c:v>
                      </c:pt>
                      <c:pt idx="10030">
                        <c:v>1.34</c:v>
                      </c:pt>
                      <c:pt idx="10031">
                        <c:v>1.34</c:v>
                      </c:pt>
                      <c:pt idx="10034">
                        <c:v>1.33</c:v>
                      </c:pt>
                      <c:pt idx="10035">
                        <c:v>1.31</c:v>
                      </c:pt>
                      <c:pt idx="10036">
                        <c:v>1.31</c:v>
                      </c:pt>
                      <c:pt idx="10037">
                        <c:v>1.26</c:v>
                      </c:pt>
                      <c:pt idx="10038">
                        <c:v>1.25</c:v>
                      </c:pt>
                      <c:pt idx="10041">
                        <c:v>1.25</c:v>
                      </c:pt>
                      <c:pt idx="10042">
                        <c:v>1.26</c:v>
                      </c:pt>
                      <c:pt idx="10043">
                        <c:v>1.24</c:v>
                      </c:pt>
                      <c:pt idx="10044">
                        <c:v>1.3</c:v>
                      </c:pt>
                      <c:pt idx="10045">
                        <c:v>1.27</c:v>
                      </c:pt>
                      <c:pt idx="10048">
                        <c:v>1.27</c:v>
                      </c:pt>
                      <c:pt idx="10049">
                        <c:v>1.25</c:v>
                      </c:pt>
                      <c:pt idx="10050">
                        <c:v>1.22</c:v>
                      </c:pt>
                      <c:pt idx="10051">
                        <c:v>1.19</c:v>
                      </c:pt>
                      <c:pt idx="10052">
                        <c:v>1.21</c:v>
                      </c:pt>
                      <c:pt idx="10055">
                        <c:v>1.21</c:v>
                      </c:pt>
                      <c:pt idx="10056">
                        <c:v>1.19</c:v>
                      </c:pt>
                      <c:pt idx="10057">
                        <c:v>1.2</c:v>
                      </c:pt>
                      <c:pt idx="10058">
                        <c:v>1.17</c:v>
                      </c:pt>
                      <c:pt idx="10059">
                        <c:v>1.1499999999999999</c:v>
                      </c:pt>
                      <c:pt idx="10062">
                        <c:v>1.1499999999999999</c:v>
                      </c:pt>
                      <c:pt idx="10063">
                        <c:v>1.1599999999999999</c:v>
                      </c:pt>
                      <c:pt idx="10064">
                        <c:v>1.1599999999999999</c:v>
                      </c:pt>
                      <c:pt idx="10065">
                        <c:v>1.17</c:v>
                      </c:pt>
                      <c:pt idx="10066">
                        <c:v>1.17</c:v>
                      </c:pt>
                      <c:pt idx="10069">
                        <c:v>1.1599999999999999</c:v>
                      </c:pt>
                      <c:pt idx="10070">
                        <c:v>1.1299999999999999</c:v>
                      </c:pt>
                      <c:pt idx="10071">
                        <c:v>1.1200000000000001</c:v>
                      </c:pt>
                      <c:pt idx="10072">
                        <c:v>1.1499999999999999</c:v>
                      </c:pt>
                      <c:pt idx="10073">
                        <c:v>1.18</c:v>
                      </c:pt>
                      <c:pt idx="10076">
                        <c:v>1.1299999999999999</c:v>
                      </c:pt>
                      <c:pt idx="10077">
                        <c:v>1.1499999999999999</c:v>
                      </c:pt>
                      <c:pt idx="10078">
                        <c:v>1.1200000000000001</c:v>
                      </c:pt>
                      <c:pt idx="10079">
                        <c:v>1.0900000000000001</c:v>
                      </c:pt>
                      <c:pt idx="10080">
                        <c:v>1.03</c:v>
                      </c:pt>
                      <c:pt idx="10083">
                        <c:v>1.06</c:v>
                      </c:pt>
                      <c:pt idx="10084">
                        <c:v>1.06</c:v>
                      </c:pt>
                      <c:pt idx="10085">
                        <c:v>1.08</c:v>
                      </c:pt>
                      <c:pt idx="10086">
                        <c:v>1.01</c:v>
                      </c:pt>
                      <c:pt idx="10087">
                        <c:v>1.01</c:v>
                      </c:pt>
                      <c:pt idx="10090">
                        <c:v>1</c:v>
                      </c:pt>
                      <c:pt idx="10091">
                        <c:v>1</c:v>
                      </c:pt>
                      <c:pt idx="10092">
                        <c:v>1</c:v>
                      </c:pt>
                      <c:pt idx="10093">
                        <c:v>1</c:v>
                      </c:pt>
                      <c:pt idx="10094">
                        <c:v>0.98</c:v>
                      </c:pt>
                      <c:pt idx="10097">
                        <c:v>0.94</c:v>
                      </c:pt>
                      <c:pt idx="10098">
                        <c:v>0.93</c:v>
                      </c:pt>
                      <c:pt idx="10099">
                        <c:v>0.92</c:v>
                      </c:pt>
                      <c:pt idx="10100">
                        <c:v>0.91</c:v>
                      </c:pt>
                      <c:pt idx="10101">
                        <c:v>0.9</c:v>
                      </c:pt>
                      <c:pt idx="10104">
                        <c:v>0.88</c:v>
                      </c:pt>
                      <c:pt idx="10105">
                        <c:v>0.92</c:v>
                      </c:pt>
                      <c:pt idx="10106">
                        <c:v>0.96</c:v>
                      </c:pt>
                      <c:pt idx="10107">
                        <c:v>0.94</c:v>
                      </c:pt>
                      <c:pt idx="10108">
                        <c:v>0.96</c:v>
                      </c:pt>
                      <c:pt idx="10111">
                        <c:v>0.92</c:v>
                      </c:pt>
                      <c:pt idx="10112">
                        <c:v>0.99</c:v>
                      </c:pt>
                      <c:pt idx="10113">
                        <c:v>1.05</c:v>
                      </c:pt>
                      <c:pt idx="10114">
                        <c:v>1.02</c:v>
                      </c:pt>
                      <c:pt idx="10115">
                        <c:v>1.06</c:v>
                      </c:pt>
                      <c:pt idx="10118">
                        <c:v>1.08</c:v>
                      </c:pt>
                      <c:pt idx="10119">
                        <c:v>1.04</c:v>
                      </c:pt>
                      <c:pt idx="10120">
                        <c:v>1.05</c:v>
                      </c:pt>
                      <c:pt idx="10121">
                        <c:v>1.07</c:v>
                      </c:pt>
                      <c:pt idx="10122">
                        <c:v>1.0900000000000001</c:v>
                      </c:pt>
                      <c:pt idx="10125">
                        <c:v>1.03</c:v>
                      </c:pt>
                      <c:pt idx="10126">
                        <c:v>1</c:v>
                      </c:pt>
                      <c:pt idx="10127">
                        <c:v>1</c:v>
                      </c:pt>
                      <c:pt idx="10128">
                        <c:v>1</c:v>
                      </c:pt>
                      <c:pt idx="10129">
                        <c:v>0.95</c:v>
                      </c:pt>
                      <c:pt idx="10132">
                        <c:v>0.98</c:v>
                      </c:pt>
                      <c:pt idx="10133">
                        <c:v>0.97</c:v>
                      </c:pt>
                      <c:pt idx="10134">
                        <c:v>0.94</c:v>
                      </c:pt>
                      <c:pt idx="10135">
                        <c:v>0.91</c:v>
                      </c:pt>
                      <c:pt idx="10139">
                        <c:v>0.91</c:v>
                      </c:pt>
                      <c:pt idx="10140">
                        <c:v>0.91</c:v>
                      </c:pt>
                      <c:pt idx="10141">
                        <c:v>0.89</c:v>
                      </c:pt>
                      <c:pt idx="10142">
                        <c:v>0.88</c:v>
                      </c:pt>
                      <c:pt idx="10143">
                        <c:v>0.89</c:v>
                      </c:pt>
                      <c:pt idx="10146">
                        <c:v>0.89</c:v>
                      </c:pt>
                      <c:pt idx="10147">
                        <c:v>0.85</c:v>
                      </c:pt>
                      <c:pt idx="10148">
                        <c:v>0.81</c:v>
                      </c:pt>
                      <c:pt idx="10149">
                        <c:v>0.74</c:v>
                      </c:pt>
                      <c:pt idx="10150">
                        <c:v>0.85</c:v>
                      </c:pt>
                      <c:pt idx="10153">
                        <c:v>0.83</c:v>
                      </c:pt>
                      <c:pt idx="10154">
                        <c:v>0.85</c:v>
                      </c:pt>
                      <c:pt idx="10155">
                        <c:v>0.85</c:v>
                      </c:pt>
                      <c:pt idx="10156">
                        <c:v>0.88</c:v>
                      </c:pt>
                      <c:pt idx="10157">
                        <c:v>0.88</c:v>
                      </c:pt>
                      <c:pt idx="10160">
                        <c:v>0.88</c:v>
                      </c:pt>
                      <c:pt idx="10161">
                        <c:v>0.87</c:v>
                      </c:pt>
                      <c:pt idx="10162">
                        <c:v>0.87</c:v>
                      </c:pt>
                      <c:pt idx="10163">
                        <c:v>0.87</c:v>
                      </c:pt>
                      <c:pt idx="10164">
                        <c:v>0.84</c:v>
                      </c:pt>
                      <c:pt idx="10167">
                        <c:v>0.84</c:v>
                      </c:pt>
                      <c:pt idx="10168">
                        <c:v>0.82</c:v>
                      </c:pt>
                      <c:pt idx="10169">
                        <c:v>0.83</c:v>
                      </c:pt>
                      <c:pt idx="10170">
                        <c:v>0.83</c:v>
                      </c:pt>
                      <c:pt idx="10171">
                        <c:v>0.85</c:v>
                      </c:pt>
                      <c:pt idx="10174">
                        <c:v>0.81</c:v>
                      </c:pt>
                      <c:pt idx="10175">
                        <c:v>0.84</c:v>
                      </c:pt>
                      <c:pt idx="10176">
                        <c:v>0.81</c:v>
                      </c:pt>
                      <c:pt idx="10177">
                        <c:v>0.81</c:v>
                      </c:pt>
                      <c:pt idx="10178">
                        <c:v>0.79</c:v>
                      </c:pt>
                      <c:pt idx="10181">
                        <c:v>0.78</c:v>
                      </c:pt>
                      <c:pt idx="10182">
                        <c:v>0.8</c:v>
                      </c:pt>
                      <c:pt idx="10183">
                        <c:v>0.82</c:v>
                      </c:pt>
                      <c:pt idx="10184">
                        <c:v>0.81</c:v>
                      </c:pt>
                      <c:pt idx="10185">
                        <c:v>0.77</c:v>
                      </c:pt>
                      <c:pt idx="10188">
                        <c:v>0.78</c:v>
                      </c:pt>
                      <c:pt idx="10189">
                        <c:v>0.76</c:v>
                      </c:pt>
                      <c:pt idx="10190">
                        <c:v>0.74</c:v>
                      </c:pt>
                      <c:pt idx="10191">
                        <c:v>0.71</c:v>
                      </c:pt>
                      <c:pt idx="10192">
                        <c:v>0.7</c:v>
                      </c:pt>
                      <c:pt idx="10195">
                        <c:v>0.7</c:v>
                      </c:pt>
                      <c:pt idx="10196">
                        <c:v>0.74</c:v>
                      </c:pt>
                      <c:pt idx="10197">
                        <c:v>0.74</c:v>
                      </c:pt>
                      <c:pt idx="10198">
                        <c:v>0.76</c:v>
                      </c:pt>
                      <c:pt idx="10199">
                        <c:v>0.77</c:v>
                      </c:pt>
                      <c:pt idx="10202">
                        <c:v>0.75</c:v>
                      </c:pt>
                      <c:pt idx="10203">
                        <c:v>0.71</c:v>
                      </c:pt>
                      <c:pt idx="10204">
                        <c:v>0.69</c:v>
                      </c:pt>
                      <c:pt idx="10205">
                        <c:v>0.67</c:v>
                      </c:pt>
                      <c:pt idx="10206">
                        <c:v>0.64</c:v>
                      </c:pt>
                      <c:pt idx="10209">
                        <c:v>0.64</c:v>
                      </c:pt>
                      <c:pt idx="10210">
                        <c:v>0.61</c:v>
                      </c:pt>
                      <c:pt idx="10211">
                        <c:v>0.6</c:v>
                      </c:pt>
                      <c:pt idx="10212">
                        <c:v>0.59</c:v>
                      </c:pt>
                      <c:pt idx="10213">
                        <c:v>0.61</c:v>
                      </c:pt>
                      <c:pt idx="10216">
                        <c:v>0.59</c:v>
                      </c:pt>
                      <c:pt idx="10217">
                        <c:v>0.59</c:v>
                      </c:pt>
                      <c:pt idx="10223">
                        <c:v>0.56999999999999995</c:v>
                      </c:pt>
                      <c:pt idx="10224">
                        <c:v>0.56000000000000005</c:v>
                      </c:pt>
                      <c:pt idx="10227">
                        <c:v>0.54</c:v>
                      </c:pt>
                      <c:pt idx="10230">
                        <c:v>0.51</c:v>
                      </c:pt>
                      <c:pt idx="10231">
                        <c:v>0.49</c:v>
                      </c:pt>
                      <c:pt idx="10232">
                        <c:v>0.46</c:v>
                      </c:pt>
                      <c:pt idx="10233">
                        <c:v>0.49</c:v>
                      </c:pt>
                      <c:pt idx="10234">
                        <c:v>0.5</c:v>
                      </c:pt>
                      <c:pt idx="10237">
                        <c:v>0.5</c:v>
                      </c:pt>
                      <c:pt idx="10238">
                        <c:v>0.46</c:v>
                      </c:pt>
                      <c:pt idx="10239">
                        <c:v>0.52</c:v>
                      </c:pt>
                      <c:pt idx="10240">
                        <c:v>0.49</c:v>
                      </c:pt>
                      <c:pt idx="10241">
                        <c:v>0.45</c:v>
                      </c:pt>
                      <c:pt idx="10244">
                        <c:v>0.44</c:v>
                      </c:pt>
                      <c:pt idx="10245">
                        <c:v>0.44</c:v>
                      </c:pt>
                      <c:pt idx="10246">
                        <c:v>0.49</c:v>
                      </c:pt>
                      <c:pt idx="10247">
                        <c:v>0.55000000000000004</c:v>
                      </c:pt>
                      <c:pt idx="10248">
                        <c:v>0.39</c:v>
                      </c:pt>
                      <c:pt idx="10251">
                        <c:v>0.36</c:v>
                      </c:pt>
                      <c:pt idx="10252">
                        <c:v>0.39</c:v>
                      </c:pt>
                      <c:pt idx="10253">
                        <c:v>0.38</c:v>
                      </c:pt>
                      <c:pt idx="10254">
                        <c:v>0.35</c:v>
                      </c:pt>
                      <c:pt idx="10255">
                        <c:v>0.35</c:v>
                      </c:pt>
                      <c:pt idx="10258">
                        <c:v>0.3</c:v>
                      </c:pt>
                      <c:pt idx="10259">
                        <c:v>0.33</c:v>
                      </c:pt>
                      <c:pt idx="10260">
                        <c:v>0.34</c:v>
                      </c:pt>
                      <c:pt idx="10261">
                        <c:v>0.35</c:v>
                      </c:pt>
                      <c:pt idx="10262">
                        <c:v>0.35</c:v>
                      </c:pt>
                      <c:pt idx="10265">
                        <c:v>0.33</c:v>
                      </c:pt>
                      <c:pt idx="10266">
                        <c:v>0.36</c:v>
                      </c:pt>
                      <c:pt idx="10267">
                        <c:v>0.36</c:v>
                      </c:pt>
                      <c:pt idx="10268">
                        <c:v>0.36</c:v>
                      </c:pt>
                      <c:pt idx="10269">
                        <c:v>0.35</c:v>
                      </c:pt>
                      <c:pt idx="10272">
                        <c:v>0.35</c:v>
                      </c:pt>
                      <c:pt idx="10273">
                        <c:v>0.34</c:v>
                      </c:pt>
                      <c:pt idx="10274">
                        <c:v>0.37</c:v>
                      </c:pt>
                      <c:pt idx="10275">
                        <c:v>0.37</c:v>
                      </c:pt>
                      <c:pt idx="10276">
                        <c:v>0.38</c:v>
                      </c:pt>
                      <c:pt idx="10279">
                        <c:v>0.39</c:v>
                      </c:pt>
                      <c:pt idx="10280">
                        <c:v>0.38</c:v>
                      </c:pt>
                      <c:pt idx="10281">
                        <c:v>0.34</c:v>
                      </c:pt>
                      <c:pt idx="10282">
                        <c:v>0.28999999999999998</c:v>
                      </c:pt>
                      <c:pt idx="10283">
                        <c:v>0.33</c:v>
                      </c:pt>
                      <c:pt idx="10286">
                        <c:v>0.33</c:v>
                      </c:pt>
                      <c:pt idx="10287">
                        <c:v>0.35</c:v>
                      </c:pt>
                      <c:pt idx="10288">
                        <c:v>0.37</c:v>
                      </c:pt>
                      <c:pt idx="10289">
                        <c:v>0.39</c:v>
                      </c:pt>
                      <c:pt idx="10290">
                        <c:v>0.35</c:v>
                      </c:pt>
                      <c:pt idx="10293">
                        <c:v>0.35</c:v>
                      </c:pt>
                      <c:pt idx="10294">
                        <c:v>0.28999999999999998</c:v>
                      </c:pt>
                      <c:pt idx="10295">
                        <c:v>0.23</c:v>
                      </c:pt>
                      <c:pt idx="10296">
                        <c:v>0.2</c:v>
                      </c:pt>
                      <c:pt idx="10297">
                        <c:v>0.27</c:v>
                      </c:pt>
                      <c:pt idx="10300">
                        <c:v>0.28000000000000003</c:v>
                      </c:pt>
                      <c:pt idx="10301">
                        <c:v>0.27</c:v>
                      </c:pt>
                      <c:pt idx="10302">
                        <c:v>0.26</c:v>
                      </c:pt>
                      <c:pt idx="10303">
                        <c:v>0.18</c:v>
                      </c:pt>
                      <c:pt idx="10304">
                        <c:v>0.19</c:v>
                      </c:pt>
                      <c:pt idx="10307">
                        <c:v>0.17</c:v>
                      </c:pt>
                      <c:pt idx="10308">
                        <c:v>0.21</c:v>
                      </c:pt>
                      <c:pt idx="10309">
                        <c:v>0.22</c:v>
                      </c:pt>
                      <c:pt idx="10310">
                        <c:v>0.21</c:v>
                      </c:pt>
                      <c:pt idx="10311">
                        <c:v>0.23</c:v>
                      </c:pt>
                      <c:pt idx="10314">
                        <c:v>0.19</c:v>
                      </c:pt>
                      <c:pt idx="10315">
                        <c:v>0.21</c:v>
                      </c:pt>
                      <c:pt idx="10316">
                        <c:v>0.18</c:v>
                      </c:pt>
                      <c:pt idx="10317">
                        <c:v>0.17</c:v>
                      </c:pt>
                      <c:pt idx="10322">
                        <c:v>0.19</c:v>
                      </c:pt>
                      <c:pt idx="10323">
                        <c:v>0.17</c:v>
                      </c:pt>
                      <c:pt idx="10324">
                        <c:v>0.16</c:v>
                      </c:pt>
                      <c:pt idx="10325">
                        <c:v>0.16</c:v>
                      </c:pt>
                      <c:pt idx="10328">
                        <c:v>0.16</c:v>
                      </c:pt>
                      <c:pt idx="10329">
                        <c:v>0.14000000000000001</c:v>
                      </c:pt>
                      <c:pt idx="10330">
                        <c:v>0.13</c:v>
                      </c:pt>
                      <c:pt idx="10331">
                        <c:v>0.08</c:v>
                      </c:pt>
                      <c:pt idx="10332">
                        <c:v>7.0000000000000007E-2</c:v>
                      </c:pt>
                      <c:pt idx="10335">
                        <c:v>7.0000000000000007E-2</c:v>
                      </c:pt>
                      <c:pt idx="10336">
                        <c:v>7.0000000000000007E-2</c:v>
                      </c:pt>
                      <c:pt idx="10337">
                        <c:v>0.09</c:v>
                      </c:pt>
                      <c:pt idx="10338">
                        <c:v>0.15</c:v>
                      </c:pt>
                      <c:pt idx="10339">
                        <c:v>0.18</c:v>
                      </c:pt>
                      <c:pt idx="10342">
                        <c:v>0.14000000000000001</c:v>
                      </c:pt>
                      <c:pt idx="10343">
                        <c:v>0.15</c:v>
                      </c:pt>
                      <c:pt idx="10344">
                        <c:v>0.22</c:v>
                      </c:pt>
                      <c:pt idx="10345">
                        <c:v>0.33</c:v>
                      </c:pt>
                      <c:pt idx="10349">
                        <c:v>0.4</c:v>
                      </c:pt>
                      <c:pt idx="10350">
                        <c:v>0.42</c:v>
                      </c:pt>
                      <c:pt idx="10351">
                        <c:v>0.53</c:v>
                      </c:pt>
                      <c:pt idx="10352">
                        <c:v>0.76</c:v>
                      </c:pt>
                      <c:pt idx="10353">
                        <c:v>0.57999999999999996</c:v>
                      </c:pt>
                      <c:pt idx="10356">
                        <c:v>0.59</c:v>
                      </c:pt>
                      <c:pt idx="10357">
                        <c:v>0.69</c:v>
                      </c:pt>
                      <c:pt idx="10358">
                        <c:v>0.65</c:v>
                      </c:pt>
                      <c:pt idx="10359">
                        <c:v>0.73</c:v>
                      </c:pt>
                      <c:pt idx="10360">
                        <c:v>0.65</c:v>
                      </c:pt>
                      <c:pt idx="10363">
                        <c:v>0.65</c:v>
                      </c:pt>
                      <c:pt idx="10364">
                        <c:v>0.56999999999999995</c:v>
                      </c:pt>
                      <c:pt idx="10365">
                        <c:v>0.59</c:v>
                      </c:pt>
                      <c:pt idx="10366">
                        <c:v>0.62</c:v>
                      </c:pt>
                      <c:pt idx="10367">
                        <c:v>0.59</c:v>
                      </c:pt>
                      <c:pt idx="10371">
                        <c:v>0.56000000000000005</c:v>
                      </c:pt>
                      <c:pt idx="10372">
                        <c:v>0.52</c:v>
                      </c:pt>
                      <c:pt idx="10373">
                        <c:v>0.54</c:v>
                      </c:pt>
                      <c:pt idx="10374">
                        <c:v>0.51</c:v>
                      </c:pt>
                      <c:pt idx="10377">
                        <c:v>0.49</c:v>
                      </c:pt>
                      <c:pt idx="10378">
                        <c:v>0.61</c:v>
                      </c:pt>
                      <c:pt idx="10379">
                        <c:v>0.71</c:v>
                      </c:pt>
                      <c:pt idx="10380">
                        <c:v>0.95</c:v>
                      </c:pt>
                      <c:pt idx="10381">
                        <c:v>0.87</c:v>
                      </c:pt>
                      <c:pt idx="10384">
                        <c:v>0.87</c:v>
                      </c:pt>
                      <c:pt idx="10385">
                        <c:v>0.88</c:v>
                      </c:pt>
                      <c:pt idx="10386">
                        <c:v>1.01</c:v>
                      </c:pt>
                      <c:pt idx="10387">
                        <c:v>0.99</c:v>
                      </c:pt>
                      <c:pt idx="10388">
                        <c:v>0.91</c:v>
                      </c:pt>
                      <c:pt idx="10391">
                        <c:v>0.82</c:v>
                      </c:pt>
                      <c:pt idx="10392">
                        <c:v>0.78</c:v>
                      </c:pt>
                      <c:pt idx="10393">
                        <c:v>0.8</c:v>
                      </c:pt>
                      <c:pt idx="10394">
                        <c:v>0.74</c:v>
                      </c:pt>
                      <c:pt idx="10395">
                        <c:v>0.77</c:v>
                      </c:pt>
                      <c:pt idx="10398">
                        <c:v>0.82</c:v>
                      </c:pt>
                      <c:pt idx="10399">
                        <c:v>0.87</c:v>
                      </c:pt>
                      <c:pt idx="10400">
                        <c:v>0.86</c:v>
                      </c:pt>
                      <c:pt idx="10401">
                        <c:v>0.85</c:v>
                      </c:pt>
                      <c:pt idx="10402">
                        <c:v>0.86</c:v>
                      </c:pt>
                      <c:pt idx="10405">
                        <c:v>0.79</c:v>
                      </c:pt>
                      <c:pt idx="10406">
                        <c:v>0.78</c:v>
                      </c:pt>
                      <c:pt idx="10407">
                        <c:v>0.81</c:v>
                      </c:pt>
                      <c:pt idx="10408">
                        <c:v>0.87</c:v>
                      </c:pt>
                      <c:pt idx="10409">
                        <c:v>0.83</c:v>
                      </c:pt>
                      <c:pt idx="10412">
                        <c:v>0.74</c:v>
                      </c:pt>
                      <c:pt idx="10413">
                        <c:v>0.72</c:v>
                      </c:pt>
                      <c:pt idx="10414">
                        <c:v>0.64</c:v>
                      </c:pt>
                      <c:pt idx="10415">
                        <c:v>0.68</c:v>
                      </c:pt>
                      <c:pt idx="10416">
                        <c:v>0.81</c:v>
                      </c:pt>
                      <c:pt idx="10419">
                        <c:v>0.92</c:v>
                      </c:pt>
                      <c:pt idx="10420">
                        <c:v>0.85</c:v>
                      </c:pt>
                      <c:pt idx="10421">
                        <c:v>0.88</c:v>
                      </c:pt>
                      <c:pt idx="10422">
                        <c:v>0.84</c:v>
                      </c:pt>
                      <c:pt idx="10423">
                        <c:v>0.81</c:v>
                      </c:pt>
                      <c:pt idx="10426">
                        <c:v>0.79</c:v>
                      </c:pt>
                      <c:pt idx="10427">
                        <c:v>0.75</c:v>
                      </c:pt>
                      <c:pt idx="10428">
                        <c:v>0.78</c:v>
                      </c:pt>
                      <c:pt idx="10429">
                        <c:v>0.74</c:v>
                      </c:pt>
                      <c:pt idx="10430">
                        <c:v>0.72</c:v>
                      </c:pt>
                      <c:pt idx="10433">
                        <c:v>0.68</c:v>
                      </c:pt>
                      <c:pt idx="10434">
                        <c:v>0.73</c:v>
                      </c:pt>
                      <c:pt idx="10435">
                        <c:v>0.7</c:v>
                      </c:pt>
                      <c:pt idx="10436">
                        <c:v>0.7</c:v>
                      </c:pt>
                      <c:pt idx="10437">
                        <c:v>0.67</c:v>
                      </c:pt>
                      <c:pt idx="10440">
                        <c:v>0.67</c:v>
                      </c:pt>
                      <c:pt idx="10441">
                        <c:v>0.62</c:v>
                      </c:pt>
                      <c:pt idx="10442">
                        <c:v>0.67</c:v>
                      </c:pt>
                      <c:pt idx="10443">
                        <c:v>0.73</c:v>
                      </c:pt>
                      <c:pt idx="10444">
                        <c:v>0.72</c:v>
                      </c:pt>
                      <c:pt idx="10447">
                        <c:v>0.67</c:v>
                      </c:pt>
                      <c:pt idx="10448">
                        <c:v>0.67</c:v>
                      </c:pt>
                      <c:pt idx="10449">
                        <c:v>0.61</c:v>
                      </c:pt>
                      <c:pt idx="10450">
                        <c:v>0.62</c:v>
                      </c:pt>
                      <c:pt idx="10451">
                        <c:v>0.62</c:v>
                      </c:pt>
                      <c:pt idx="10454">
                        <c:v>0.63</c:v>
                      </c:pt>
                      <c:pt idx="10455">
                        <c:v>0.62</c:v>
                      </c:pt>
                      <c:pt idx="10456">
                        <c:v>0.64</c:v>
                      </c:pt>
                      <c:pt idx="10457">
                        <c:v>0.6</c:v>
                      </c:pt>
                      <c:pt idx="10458">
                        <c:v>0.57999999999999996</c:v>
                      </c:pt>
                      <c:pt idx="10461">
                        <c:v>0.56999999999999995</c:v>
                      </c:pt>
                      <c:pt idx="10462">
                        <c:v>0.64</c:v>
                      </c:pt>
                      <c:pt idx="10463">
                        <c:v>0.68</c:v>
                      </c:pt>
                      <c:pt idx="10464">
                        <c:v>0.71</c:v>
                      </c:pt>
                      <c:pt idx="10465">
                        <c:v>0.72</c:v>
                      </c:pt>
                      <c:pt idx="10468">
                        <c:v>0.73</c:v>
                      </c:pt>
                      <c:pt idx="10469">
                        <c:v>0.79</c:v>
                      </c:pt>
                      <c:pt idx="10470">
                        <c:v>0.77</c:v>
                      </c:pt>
                      <c:pt idx="10471">
                        <c:v>0.79</c:v>
                      </c:pt>
                      <c:pt idx="10472">
                        <c:v>0.69</c:v>
                      </c:pt>
                      <c:pt idx="10475">
                        <c:v>0.68</c:v>
                      </c:pt>
                      <c:pt idx="10476">
                        <c:v>0.68</c:v>
                      </c:pt>
                      <c:pt idx="10477">
                        <c:v>0.69</c:v>
                      </c:pt>
                      <c:pt idx="10478">
                        <c:v>0.68</c:v>
                      </c:pt>
                      <c:pt idx="10479">
                        <c:v>0.68</c:v>
                      </c:pt>
                      <c:pt idx="10482">
                        <c:v>0.65</c:v>
                      </c:pt>
                      <c:pt idx="10483">
                        <c:v>0.67</c:v>
                      </c:pt>
                      <c:pt idx="10484">
                        <c:v>0.75</c:v>
                      </c:pt>
                      <c:pt idx="10485">
                        <c:v>0.77</c:v>
                      </c:pt>
                      <c:pt idx="10486">
                        <c:v>0.69</c:v>
                      </c:pt>
                      <c:pt idx="10489">
                        <c:v>0.68</c:v>
                      </c:pt>
                      <c:pt idx="10490">
                        <c:v>0.64</c:v>
                      </c:pt>
                      <c:pt idx="10491">
                        <c:v>0.61</c:v>
                      </c:pt>
                      <c:pt idx="10492">
                        <c:v>0.61</c:v>
                      </c:pt>
                      <c:pt idx="10493">
                        <c:v>0.64</c:v>
                      </c:pt>
                      <c:pt idx="10496">
                        <c:v>0.62</c:v>
                      </c:pt>
                      <c:pt idx="10497">
                        <c:v>0.6</c:v>
                      </c:pt>
                      <c:pt idx="10498">
                        <c:v>0.6</c:v>
                      </c:pt>
                      <c:pt idx="10499">
                        <c:v>0.57999999999999996</c:v>
                      </c:pt>
                      <c:pt idx="10500">
                        <c:v>0.56000000000000005</c:v>
                      </c:pt>
                      <c:pt idx="10503">
                        <c:v>0.54</c:v>
                      </c:pt>
                      <c:pt idx="10504">
                        <c:v>0.57999999999999996</c:v>
                      </c:pt>
                      <c:pt idx="10505">
                        <c:v>0.62</c:v>
                      </c:pt>
                      <c:pt idx="10506">
                        <c:v>0.56999999999999995</c:v>
                      </c:pt>
                      <c:pt idx="10507">
                        <c:v>0.6</c:v>
                      </c:pt>
                      <c:pt idx="10510">
                        <c:v>0.6</c:v>
                      </c:pt>
                      <c:pt idx="10511">
                        <c:v>0.56000000000000005</c:v>
                      </c:pt>
                      <c:pt idx="10512">
                        <c:v>0.55000000000000004</c:v>
                      </c:pt>
                      <c:pt idx="10513">
                        <c:v>0.54</c:v>
                      </c:pt>
                      <c:pt idx="10514">
                        <c:v>0.54</c:v>
                      </c:pt>
                      <c:pt idx="10517">
                        <c:v>0.56000000000000005</c:v>
                      </c:pt>
                      <c:pt idx="10518">
                        <c:v>0.56999999999999995</c:v>
                      </c:pt>
                      <c:pt idx="10519">
                        <c:v>0.6</c:v>
                      </c:pt>
                      <c:pt idx="10520">
                        <c:v>0.56999999999999995</c:v>
                      </c:pt>
                      <c:pt idx="10521">
                        <c:v>0.51</c:v>
                      </c:pt>
                      <c:pt idx="10524">
                        <c:v>0.5</c:v>
                      </c:pt>
                      <c:pt idx="10525">
                        <c:v>0.49</c:v>
                      </c:pt>
                      <c:pt idx="10526">
                        <c:v>0.44</c:v>
                      </c:pt>
                      <c:pt idx="10527">
                        <c:v>0.45</c:v>
                      </c:pt>
                      <c:pt idx="10528">
                        <c:v>0.51</c:v>
                      </c:pt>
                      <c:pt idx="10531">
                        <c:v>0.56000000000000005</c:v>
                      </c:pt>
                      <c:pt idx="10532">
                        <c:v>0.55000000000000004</c:v>
                      </c:pt>
                      <c:pt idx="10533">
                        <c:v>0.56000000000000005</c:v>
                      </c:pt>
                      <c:pt idx="10534">
                        <c:v>0.59</c:v>
                      </c:pt>
                      <c:pt idx="10535">
                        <c:v>0.6</c:v>
                      </c:pt>
                      <c:pt idx="10538">
                        <c:v>0.71</c:v>
                      </c:pt>
                      <c:pt idx="10539">
                        <c:v>0.63</c:v>
                      </c:pt>
                      <c:pt idx="10540">
                        <c:v>0.62</c:v>
                      </c:pt>
                      <c:pt idx="10541">
                        <c:v>0.6</c:v>
                      </c:pt>
                      <c:pt idx="10542">
                        <c:v>0.56999999999999995</c:v>
                      </c:pt>
                      <c:pt idx="10545">
                        <c:v>0.56000000000000005</c:v>
                      </c:pt>
                      <c:pt idx="10546">
                        <c:v>0.53</c:v>
                      </c:pt>
                      <c:pt idx="10547">
                        <c:v>0.5</c:v>
                      </c:pt>
                      <c:pt idx="10548">
                        <c:v>0.49</c:v>
                      </c:pt>
                      <c:pt idx="10549">
                        <c:v>0.49</c:v>
                      </c:pt>
                      <c:pt idx="10552">
                        <c:v>0.52</c:v>
                      </c:pt>
                      <c:pt idx="10553">
                        <c:v>0.5</c:v>
                      </c:pt>
                      <c:pt idx="10554">
                        <c:v>0.49</c:v>
                      </c:pt>
                      <c:pt idx="10555">
                        <c:v>0.48</c:v>
                      </c:pt>
                      <c:pt idx="10556">
                        <c:v>0.46</c:v>
                      </c:pt>
                      <c:pt idx="10559">
                        <c:v>0.47</c:v>
                      </c:pt>
                      <c:pt idx="10560">
                        <c:v>0.49</c:v>
                      </c:pt>
                      <c:pt idx="10561">
                        <c:v>0.45</c:v>
                      </c:pt>
                      <c:pt idx="10562">
                        <c:v>0.48</c:v>
                      </c:pt>
                      <c:pt idx="10563">
                        <c:v>0.66</c:v>
                      </c:pt>
                      <c:pt idx="10566">
                        <c:v>0.64</c:v>
                      </c:pt>
                      <c:pt idx="10567">
                        <c:v>0.6</c:v>
                      </c:pt>
                      <c:pt idx="10568">
                        <c:v>0.56999999999999995</c:v>
                      </c:pt>
                      <c:pt idx="10569">
                        <c:v>0.6</c:v>
                      </c:pt>
                      <c:pt idx="10570">
                        <c:v>0.56000000000000005</c:v>
                      </c:pt>
                      <c:pt idx="10573">
                        <c:v>0.56000000000000005</c:v>
                      </c:pt>
                      <c:pt idx="10574">
                        <c:v>0.64</c:v>
                      </c:pt>
                      <c:pt idx="10575">
                        <c:v>0.64</c:v>
                      </c:pt>
                      <c:pt idx="10576">
                        <c:v>0.6</c:v>
                      </c:pt>
                      <c:pt idx="10577">
                        <c:v>0.56999999999999995</c:v>
                      </c:pt>
                      <c:pt idx="10580">
                        <c:v>0.56000000000000005</c:v>
                      </c:pt>
                      <c:pt idx="10581">
                        <c:v>0.56999999999999995</c:v>
                      </c:pt>
                      <c:pt idx="10582">
                        <c:v>0.6</c:v>
                      </c:pt>
                      <c:pt idx="10587">
                        <c:v>0.61</c:v>
                      </c:pt>
                      <c:pt idx="10588">
                        <c:v>0.59</c:v>
                      </c:pt>
                      <c:pt idx="10589">
                        <c:v>0.64</c:v>
                      </c:pt>
                      <c:pt idx="10594">
                        <c:v>0.57999999999999996</c:v>
                      </c:pt>
                      <c:pt idx="10595">
                        <c:v>0.56000000000000005</c:v>
                      </c:pt>
                      <c:pt idx="10596">
                        <c:v>0.51</c:v>
                      </c:pt>
                      <c:pt idx="10597">
                        <c:v>0.5</c:v>
                      </c:pt>
                      <c:pt idx="10598">
                        <c:v>0.53</c:v>
                      </c:pt>
                      <c:pt idx="10601">
                        <c:v>0.53</c:v>
                      </c:pt>
                      <c:pt idx="10602">
                        <c:v>0.56999999999999995</c:v>
                      </c:pt>
                      <c:pt idx="10603">
                        <c:v>0.59</c:v>
                      </c:pt>
                      <c:pt idx="10604">
                        <c:v>0.54</c:v>
                      </c:pt>
                      <c:pt idx="10605">
                        <c:v>0.55000000000000004</c:v>
                      </c:pt>
                      <c:pt idx="10608">
                        <c:v>0.55000000000000004</c:v>
                      </c:pt>
                      <c:pt idx="10609">
                        <c:v>0.55000000000000004</c:v>
                      </c:pt>
                      <c:pt idx="10610">
                        <c:v>0.48</c:v>
                      </c:pt>
                      <c:pt idx="10611">
                        <c:v>0.48</c:v>
                      </c:pt>
                      <c:pt idx="10612">
                        <c:v>0.48</c:v>
                      </c:pt>
                      <c:pt idx="10615">
                        <c:v>0.47</c:v>
                      </c:pt>
                      <c:pt idx="10616">
                        <c:v>0.45</c:v>
                      </c:pt>
                      <c:pt idx="10617">
                        <c:v>0.43</c:v>
                      </c:pt>
                      <c:pt idx="10618">
                        <c:v>0.43</c:v>
                      </c:pt>
                      <c:pt idx="10619">
                        <c:v>0.36</c:v>
                      </c:pt>
                      <c:pt idx="10622">
                        <c:v>0.32</c:v>
                      </c:pt>
                      <c:pt idx="10623">
                        <c:v>0.32</c:v>
                      </c:pt>
                      <c:pt idx="10624">
                        <c:v>0.3</c:v>
                      </c:pt>
                      <c:pt idx="10625">
                        <c:v>0.31</c:v>
                      </c:pt>
                      <c:pt idx="10626">
                        <c:v>0.3</c:v>
                      </c:pt>
                      <c:pt idx="10629">
                        <c:v>0.25</c:v>
                      </c:pt>
                      <c:pt idx="10630">
                        <c:v>0.24</c:v>
                      </c:pt>
                      <c:pt idx="10631">
                        <c:v>0.26</c:v>
                      </c:pt>
                      <c:pt idx="10632">
                        <c:v>0.17</c:v>
                      </c:pt>
                      <c:pt idx="10633">
                        <c:v>0.21</c:v>
                      </c:pt>
                      <c:pt idx="10636">
                        <c:v>0.26</c:v>
                      </c:pt>
                      <c:pt idx="10637">
                        <c:v>0.25</c:v>
                      </c:pt>
                      <c:pt idx="10638">
                        <c:v>0.25</c:v>
                      </c:pt>
                      <c:pt idx="10639">
                        <c:v>0.25</c:v>
                      </c:pt>
                      <c:pt idx="10640">
                        <c:v>0.19</c:v>
                      </c:pt>
                      <c:pt idx="10643">
                        <c:v>0.2</c:v>
                      </c:pt>
                      <c:pt idx="10644">
                        <c:v>0.18</c:v>
                      </c:pt>
                      <c:pt idx="10645">
                        <c:v>0.14000000000000001</c:v>
                      </c:pt>
                      <c:pt idx="10646">
                        <c:v>0.15</c:v>
                      </c:pt>
                      <c:pt idx="10647">
                        <c:v>0.15</c:v>
                      </c:pt>
                      <c:pt idx="10650">
                        <c:v>0.11</c:v>
                      </c:pt>
                      <c:pt idx="10651">
                        <c:v>0.13</c:v>
                      </c:pt>
                      <c:pt idx="10652">
                        <c:v>0.2</c:v>
                      </c:pt>
                      <c:pt idx="10653">
                        <c:v>0.2</c:v>
                      </c:pt>
                      <c:pt idx="10654">
                        <c:v>0.19</c:v>
                      </c:pt>
                      <c:pt idx="10657">
                        <c:v>0.2</c:v>
                      </c:pt>
                      <c:pt idx="10658">
                        <c:v>0.17</c:v>
                      </c:pt>
                      <c:pt idx="10659">
                        <c:v>0.2</c:v>
                      </c:pt>
                      <c:pt idx="10660">
                        <c:v>0.22</c:v>
                      </c:pt>
                      <c:pt idx="10661">
                        <c:v>0.27</c:v>
                      </c:pt>
                      <c:pt idx="10664">
                        <c:v>0.25</c:v>
                      </c:pt>
                      <c:pt idx="10665">
                        <c:v>0.27</c:v>
                      </c:pt>
                      <c:pt idx="10666">
                        <c:v>0.3</c:v>
                      </c:pt>
                      <c:pt idx="10667">
                        <c:v>0.25</c:v>
                      </c:pt>
                      <c:pt idx="10668">
                        <c:v>0.21</c:v>
                      </c:pt>
                      <c:pt idx="10671">
                        <c:v>0.19</c:v>
                      </c:pt>
                      <c:pt idx="10672">
                        <c:v>0.2</c:v>
                      </c:pt>
                      <c:pt idx="10673">
                        <c:v>0.23</c:v>
                      </c:pt>
                      <c:pt idx="10674">
                        <c:v>0.17</c:v>
                      </c:pt>
                      <c:pt idx="10679">
                        <c:v>0.15</c:v>
                      </c:pt>
                      <c:pt idx="10680">
                        <c:v>0.14000000000000001</c:v>
                      </c:pt>
                      <c:pt idx="10681">
                        <c:v>0.14000000000000001</c:v>
                      </c:pt>
                      <c:pt idx="10682">
                        <c:v>0.16</c:v>
                      </c:pt>
                      <c:pt idx="10685">
                        <c:v>0.13</c:v>
                      </c:pt>
                      <c:pt idx="10686">
                        <c:v>0.09</c:v>
                      </c:pt>
                      <c:pt idx="10687">
                        <c:v>0.12</c:v>
                      </c:pt>
                      <c:pt idx="10688">
                        <c:v>0.11</c:v>
                      </c:pt>
                      <c:pt idx="10689">
                        <c:v>0.1</c:v>
                      </c:pt>
                      <c:pt idx="10692">
                        <c:v>0.09</c:v>
                      </c:pt>
                      <c:pt idx="10693">
                        <c:v>0.14000000000000001</c:v>
                      </c:pt>
                      <c:pt idx="10694">
                        <c:v>0.15</c:v>
                      </c:pt>
                      <c:pt idx="10695">
                        <c:v>0.15</c:v>
                      </c:pt>
                      <c:pt idx="10696">
                        <c:v>0.14000000000000001</c:v>
                      </c:pt>
                      <c:pt idx="10699">
                        <c:v>0.13</c:v>
                      </c:pt>
                      <c:pt idx="10700">
                        <c:v>0.18</c:v>
                      </c:pt>
                      <c:pt idx="10701">
                        <c:v>0.15</c:v>
                      </c:pt>
                      <c:pt idx="10702">
                        <c:v>0.21</c:v>
                      </c:pt>
                      <c:pt idx="10703">
                        <c:v>0.22</c:v>
                      </c:pt>
                      <c:pt idx="10706">
                        <c:v>0.22</c:v>
                      </c:pt>
                      <c:pt idx="10707">
                        <c:v>0.27</c:v>
                      </c:pt>
                      <c:pt idx="10708">
                        <c:v>0.3</c:v>
                      </c:pt>
                      <c:pt idx="10709">
                        <c:v>0.22</c:v>
                      </c:pt>
                      <c:pt idx="10710">
                        <c:v>0.24</c:v>
                      </c:pt>
                      <c:pt idx="10713">
                        <c:v>0.26</c:v>
                      </c:pt>
                      <c:pt idx="10714">
                        <c:v>0.24</c:v>
                      </c:pt>
                      <c:pt idx="10715">
                        <c:v>0.21</c:v>
                      </c:pt>
                      <c:pt idx="10716">
                        <c:v>0.22</c:v>
                      </c:pt>
                      <c:pt idx="10717">
                        <c:v>0.16</c:v>
                      </c:pt>
                      <c:pt idx="10720">
                        <c:v>0.16</c:v>
                      </c:pt>
                      <c:pt idx="10721">
                        <c:v>0.14000000000000001</c:v>
                      </c:pt>
                      <c:pt idx="10722">
                        <c:v>0.11</c:v>
                      </c:pt>
                      <c:pt idx="10723">
                        <c:v>0.15</c:v>
                      </c:pt>
                      <c:pt idx="10724">
                        <c:v>0.13</c:v>
                      </c:pt>
                      <c:pt idx="10728">
                        <c:v>0.16</c:v>
                      </c:pt>
                      <c:pt idx="10729">
                        <c:v>0.14000000000000001</c:v>
                      </c:pt>
                      <c:pt idx="10730">
                        <c:v>0.19</c:v>
                      </c:pt>
                      <c:pt idx="10731">
                        <c:v>0.17</c:v>
                      </c:pt>
                      <c:pt idx="10734">
                        <c:v>0.15</c:v>
                      </c:pt>
                      <c:pt idx="10735">
                        <c:v>0.17</c:v>
                      </c:pt>
                      <c:pt idx="10736">
                        <c:v>0.18</c:v>
                      </c:pt>
                      <c:pt idx="10737">
                        <c:v>0.16</c:v>
                      </c:pt>
                      <c:pt idx="10738">
                        <c:v>0.13</c:v>
                      </c:pt>
                      <c:pt idx="10741">
                        <c:v>0.17</c:v>
                      </c:pt>
                      <c:pt idx="10742">
                        <c:v>0.18</c:v>
                      </c:pt>
                      <c:pt idx="10743">
                        <c:v>0.13</c:v>
                      </c:pt>
                      <c:pt idx="10744">
                        <c:v>0.16</c:v>
                      </c:pt>
                      <c:pt idx="10745">
                        <c:v>0.11</c:v>
                      </c:pt>
                      <c:pt idx="10748">
                        <c:v>0.08</c:v>
                      </c:pt>
                      <c:pt idx="10749">
                        <c:v>0.09</c:v>
                      </c:pt>
                      <c:pt idx="10750">
                        <c:v>0.05</c:v>
                      </c:pt>
                      <c:pt idx="10751">
                        <c:v>0.04</c:v>
                      </c:pt>
                      <c:pt idx="10752">
                        <c:v>0.03</c:v>
                      </c:pt>
                      <c:pt idx="10755">
                        <c:v>0.02</c:v>
                      </c:pt>
                      <c:pt idx="10756">
                        <c:v>-0.03</c:v>
                      </c:pt>
                      <c:pt idx="10757">
                        <c:v>0.01</c:v>
                      </c:pt>
                      <c:pt idx="10758">
                        <c:v>-0.02</c:v>
                      </c:pt>
                      <c:pt idx="10762">
                        <c:v>0.06</c:v>
                      </c:pt>
                      <c:pt idx="10763">
                        <c:v>0.06</c:v>
                      </c:pt>
                      <c:pt idx="10764">
                        <c:v>0.05</c:v>
                      </c:pt>
                      <c:pt idx="10765">
                        <c:v>7.0000000000000007E-2</c:v>
                      </c:pt>
                      <c:pt idx="10766">
                        <c:v>-0.08</c:v>
                      </c:pt>
                      <c:pt idx="10769">
                        <c:v>-0.11</c:v>
                      </c:pt>
                      <c:pt idx="10770">
                        <c:v>-0.1</c:v>
                      </c:pt>
                      <c:pt idx="10771">
                        <c:v>-0.11</c:v>
                      </c:pt>
                      <c:pt idx="10772">
                        <c:v>-0.1</c:v>
                      </c:pt>
                      <c:pt idx="10773">
                        <c:v>-0.13</c:v>
                      </c:pt>
                      <c:pt idx="10776">
                        <c:v>-0.12</c:v>
                      </c:pt>
                      <c:pt idx="10777">
                        <c:v>-0.16</c:v>
                      </c:pt>
                      <c:pt idx="10778">
                        <c:v>-0.2</c:v>
                      </c:pt>
                      <c:pt idx="10779">
                        <c:v>-0.16</c:v>
                      </c:pt>
                      <c:pt idx="10780">
                        <c:v>-0.17</c:v>
                      </c:pt>
                      <c:pt idx="10783">
                        <c:v>-0.19</c:v>
                      </c:pt>
                      <c:pt idx="10784">
                        <c:v>-0.12</c:v>
                      </c:pt>
                      <c:pt idx="10785">
                        <c:v>-0.04</c:v>
                      </c:pt>
                      <c:pt idx="10786">
                        <c:v>-7.0000000000000007E-2</c:v>
                      </c:pt>
                      <c:pt idx="10787">
                        <c:v>-0.03</c:v>
                      </c:pt>
                      <c:pt idx="10790">
                        <c:v>-0.02</c:v>
                      </c:pt>
                      <c:pt idx="10791">
                        <c:v>-0.04</c:v>
                      </c:pt>
                      <c:pt idx="10792">
                        <c:v>-0.04</c:v>
                      </c:pt>
                      <c:pt idx="10794">
                        <c:v>-0.01</c:v>
                      </c:pt>
                      <c:pt idx="10797">
                        <c:v>-0.01</c:v>
                      </c:pt>
                      <c:pt idx="10798">
                        <c:v>-0.05</c:v>
                      </c:pt>
                      <c:pt idx="10799">
                        <c:v>-0.04</c:v>
                      </c:pt>
                      <c:pt idx="10800">
                        <c:v>-0.08</c:v>
                      </c:pt>
                      <c:pt idx="10801">
                        <c:v>-7.0000000000000007E-2</c:v>
                      </c:pt>
                      <c:pt idx="10804">
                        <c:v>-0.11</c:v>
                      </c:pt>
                      <c:pt idx="10805">
                        <c:v>-7.0000000000000007E-2</c:v>
                      </c:pt>
                      <c:pt idx="10806">
                        <c:v>-0.05</c:v>
                      </c:pt>
                      <c:pt idx="10807">
                        <c:v>-0.05</c:v>
                      </c:pt>
                      <c:pt idx="10808">
                        <c:v>-0.09</c:v>
                      </c:pt>
                      <c:pt idx="10811">
                        <c:v>-0.06</c:v>
                      </c:pt>
                      <c:pt idx="10812">
                        <c:v>-7.0000000000000007E-2</c:v>
                      </c:pt>
                      <c:pt idx="10813">
                        <c:v>-0.09</c:v>
                      </c:pt>
                      <c:pt idx="10814">
                        <c:v>-0.11</c:v>
                      </c:pt>
                      <c:pt idx="10815">
                        <c:v>-0.1</c:v>
                      </c:pt>
                      <c:pt idx="10818">
                        <c:v>-0.11</c:v>
                      </c:pt>
                      <c:pt idx="10819">
                        <c:v>-0.09</c:v>
                      </c:pt>
                      <c:pt idx="10820">
                        <c:v>-0.04</c:v>
                      </c:pt>
                      <c:pt idx="10821">
                        <c:v>-0.06</c:v>
                      </c:pt>
                      <c:pt idx="10822">
                        <c:v>-0.09</c:v>
                      </c:pt>
                      <c:pt idx="10825">
                        <c:v>-0.05</c:v>
                      </c:pt>
                      <c:pt idx="10826">
                        <c:v>-0.08</c:v>
                      </c:pt>
                      <c:pt idx="10827">
                        <c:v>-0.09</c:v>
                      </c:pt>
                      <c:pt idx="10828">
                        <c:v>-0.08</c:v>
                      </c:pt>
                      <c:pt idx="10829">
                        <c:v>-0.08</c:v>
                      </c:pt>
                      <c:pt idx="10832">
                        <c:v>-0.06</c:v>
                      </c:pt>
                      <c:pt idx="10833">
                        <c:v>-0.08</c:v>
                      </c:pt>
                      <c:pt idx="10834">
                        <c:v>-0.09</c:v>
                      </c:pt>
                      <c:pt idx="10835">
                        <c:v>-0.05</c:v>
                      </c:pt>
                      <c:pt idx="10836">
                        <c:v>-0.06</c:v>
                      </c:pt>
                      <c:pt idx="10839">
                        <c:v>-0.05</c:v>
                      </c:pt>
                      <c:pt idx="10840">
                        <c:v>-0.06</c:v>
                      </c:pt>
                      <c:pt idx="10841">
                        <c:v>-0.11</c:v>
                      </c:pt>
                      <c:pt idx="10842">
                        <c:v>-0.11</c:v>
                      </c:pt>
                      <c:pt idx="10843">
                        <c:v>-0.04</c:v>
                      </c:pt>
                      <c:pt idx="10846">
                        <c:v>0.04</c:v>
                      </c:pt>
                      <c:pt idx="10847">
                        <c:v>0.01</c:v>
                      </c:pt>
                      <c:pt idx="10848">
                        <c:v>0.05</c:v>
                      </c:pt>
                      <c:pt idx="10849">
                        <c:v>0.04</c:v>
                      </c:pt>
                      <c:pt idx="10850">
                        <c:v>-0.01</c:v>
                      </c:pt>
                      <c:pt idx="10853">
                        <c:v>0.01</c:v>
                      </c:pt>
                      <c:pt idx="10855">
                        <c:v>-0.02</c:v>
                      </c:pt>
                      <c:pt idx="10856">
                        <c:v>-0.05</c:v>
                      </c:pt>
                      <c:pt idx="10857">
                        <c:v>-0.09</c:v>
                      </c:pt>
                      <c:pt idx="10860">
                        <c:v>-0.1</c:v>
                      </c:pt>
                      <c:pt idx="10861">
                        <c:v>-0.14000000000000001</c:v>
                      </c:pt>
                      <c:pt idx="10862">
                        <c:v>-0.14000000000000001</c:v>
                      </c:pt>
                      <c:pt idx="10863">
                        <c:v>-0.12</c:v>
                      </c:pt>
                      <c:pt idx="10864">
                        <c:v>-0.15</c:v>
                      </c:pt>
                      <c:pt idx="10868">
                        <c:v>-0.1</c:v>
                      </c:pt>
                      <c:pt idx="10869">
                        <c:v>-0.05</c:v>
                      </c:pt>
                      <c:pt idx="10870">
                        <c:v>-0.04</c:v>
                      </c:pt>
                      <c:pt idx="10871">
                        <c:v>0.02</c:v>
                      </c:pt>
                      <c:pt idx="10874">
                        <c:v>0.03</c:v>
                      </c:pt>
                      <c:pt idx="10875">
                        <c:v>0.05</c:v>
                      </c:pt>
                      <c:pt idx="10876">
                        <c:v>0.04</c:v>
                      </c:pt>
                      <c:pt idx="10877">
                        <c:v>0.05</c:v>
                      </c:pt>
                      <c:pt idx="10878">
                        <c:v>0.06</c:v>
                      </c:pt>
                      <c:pt idx="10881">
                        <c:v>0.09</c:v>
                      </c:pt>
                      <c:pt idx="10882">
                        <c:v>0.06</c:v>
                      </c:pt>
                      <c:pt idx="10883">
                        <c:v>0.03</c:v>
                      </c:pt>
                      <c:pt idx="10884">
                        <c:v>0.03</c:v>
                      </c:pt>
                      <c:pt idx="10888">
                        <c:v>-0.01</c:v>
                      </c:pt>
                      <c:pt idx="10889">
                        <c:v>0.02</c:v>
                      </c:pt>
                      <c:pt idx="10890">
                        <c:v>0.05</c:v>
                      </c:pt>
                      <c:pt idx="10891">
                        <c:v>0.13</c:v>
                      </c:pt>
                      <c:pt idx="10892">
                        <c:v>0.17</c:v>
                      </c:pt>
                      <c:pt idx="10895">
                        <c:v>0.16</c:v>
                      </c:pt>
                      <c:pt idx="10896">
                        <c:v>0.19</c:v>
                      </c:pt>
                      <c:pt idx="10897">
                        <c:v>0.12</c:v>
                      </c:pt>
                      <c:pt idx="10898">
                        <c:v>0.16</c:v>
                      </c:pt>
                      <c:pt idx="10899">
                        <c:v>0.15</c:v>
                      </c:pt>
                      <c:pt idx="10902">
                        <c:v>0.15</c:v>
                      </c:pt>
                      <c:pt idx="10903">
                        <c:v>0.15</c:v>
                      </c:pt>
                      <c:pt idx="10904">
                        <c:v>0.17</c:v>
                      </c:pt>
                      <c:pt idx="10905">
                        <c:v>0.24</c:v>
                      </c:pt>
                      <c:pt idx="10906">
                        <c:v>0.32</c:v>
                      </c:pt>
                      <c:pt idx="10909">
                        <c:v>0.36</c:v>
                      </c:pt>
                      <c:pt idx="10910">
                        <c:v>0.3</c:v>
                      </c:pt>
                      <c:pt idx="10911">
                        <c:v>0.33</c:v>
                      </c:pt>
                      <c:pt idx="10912">
                        <c:v>0.28000000000000003</c:v>
                      </c:pt>
                      <c:pt idx="10913">
                        <c:v>0.3</c:v>
                      </c:pt>
                      <c:pt idx="10916">
                        <c:v>0.28000000000000003</c:v>
                      </c:pt>
                      <c:pt idx="10917">
                        <c:v>0.24</c:v>
                      </c:pt>
                      <c:pt idx="10918">
                        <c:v>0.21</c:v>
                      </c:pt>
                      <c:pt idx="10919">
                        <c:v>0.24</c:v>
                      </c:pt>
                      <c:pt idx="10920">
                        <c:v>0.24</c:v>
                      </c:pt>
                      <c:pt idx="10923">
                        <c:v>0.21</c:v>
                      </c:pt>
                      <c:pt idx="10924">
                        <c:v>0.2</c:v>
                      </c:pt>
                      <c:pt idx="10925">
                        <c:v>0.21</c:v>
                      </c:pt>
                      <c:pt idx="10926">
                        <c:v>0.31</c:v>
                      </c:pt>
                      <c:pt idx="10927">
                        <c:v>0.33</c:v>
                      </c:pt>
                      <c:pt idx="10930">
                        <c:v>0.31</c:v>
                      </c:pt>
                      <c:pt idx="10931">
                        <c:v>0.34</c:v>
                      </c:pt>
                      <c:pt idx="10932">
                        <c:v>0.35</c:v>
                      </c:pt>
                      <c:pt idx="10933">
                        <c:v>0.37</c:v>
                      </c:pt>
                      <c:pt idx="10934">
                        <c:v>0.38</c:v>
                      </c:pt>
                      <c:pt idx="10937">
                        <c:v>0.4</c:v>
                      </c:pt>
                      <c:pt idx="10938">
                        <c:v>0.37</c:v>
                      </c:pt>
                      <c:pt idx="10939">
                        <c:v>0.33</c:v>
                      </c:pt>
                      <c:pt idx="10940">
                        <c:v>0.35</c:v>
                      </c:pt>
                      <c:pt idx="10941">
                        <c:v>0.31</c:v>
                      </c:pt>
                      <c:pt idx="10944">
                        <c:v>0.31</c:v>
                      </c:pt>
                      <c:pt idx="10945">
                        <c:v>0.27</c:v>
                      </c:pt>
                      <c:pt idx="10946">
                        <c:v>0.24</c:v>
                      </c:pt>
                      <c:pt idx="10947">
                        <c:v>0.25</c:v>
                      </c:pt>
                      <c:pt idx="10948">
                        <c:v>0.25</c:v>
                      </c:pt>
                      <c:pt idx="10952">
                        <c:v>0.21</c:v>
                      </c:pt>
                      <c:pt idx="10953">
                        <c:v>0.19</c:v>
                      </c:pt>
                      <c:pt idx="10954">
                        <c:v>0.17</c:v>
                      </c:pt>
                      <c:pt idx="10955">
                        <c:v>0.19</c:v>
                      </c:pt>
                      <c:pt idx="10958">
                        <c:v>0.17</c:v>
                      </c:pt>
                      <c:pt idx="10959">
                        <c:v>0.24</c:v>
                      </c:pt>
                      <c:pt idx="10960">
                        <c:v>0.27</c:v>
                      </c:pt>
                      <c:pt idx="10961">
                        <c:v>0.27</c:v>
                      </c:pt>
                      <c:pt idx="10962">
                        <c:v>0.25</c:v>
                      </c:pt>
                      <c:pt idx="10965">
                        <c:v>0.3</c:v>
                      </c:pt>
                      <c:pt idx="10966">
                        <c:v>0.28999999999999998</c:v>
                      </c:pt>
                      <c:pt idx="10967">
                        <c:v>0.36</c:v>
                      </c:pt>
                      <c:pt idx="10968">
                        <c:v>0.31</c:v>
                      </c:pt>
                      <c:pt idx="10969">
                        <c:v>0.32</c:v>
                      </c:pt>
                      <c:pt idx="10972">
                        <c:v>0.32</c:v>
                      </c:pt>
                      <c:pt idx="10973">
                        <c:v>0.28000000000000003</c:v>
                      </c:pt>
                      <c:pt idx="10974">
                        <c:v>0.32</c:v>
                      </c:pt>
                      <c:pt idx="10975">
                        <c:v>0.38</c:v>
                      </c:pt>
                      <c:pt idx="10976">
                        <c:v>0.4</c:v>
                      </c:pt>
                      <c:pt idx="10979">
                        <c:v>0.4</c:v>
                      </c:pt>
                      <c:pt idx="10980">
                        <c:v>0.38</c:v>
                      </c:pt>
                      <c:pt idx="10981">
                        <c:v>0.44</c:v>
                      </c:pt>
                      <c:pt idx="10982">
                        <c:v>0.49</c:v>
                      </c:pt>
                      <c:pt idx="10983">
                        <c:v>0.47</c:v>
                      </c:pt>
                      <c:pt idx="10986">
                        <c:v>0.48</c:v>
                      </c:pt>
                      <c:pt idx="10987">
                        <c:v>0.48</c:v>
                      </c:pt>
                      <c:pt idx="10988">
                        <c:v>0.46</c:v>
                      </c:pt>
                      <c:pt idx="10989">
                        <c:v>0.45</c:v>
                      </c:pt>
                      <c:pt idx="10990">
                        <c:v>0.44</c:v>
                      </c:pt>
                      <c:pt idx="10993">
                        <c:v>0.4</c:v>
                      </c:pt>
                      <c:pt idx="10994">
                        <c:v>0.36</c:v>
                      </c:pt>
                      <c:pt idx="10995">
                        <c:v>0.34</c:v>
                      </c:pt>
                      <c:pt idx="10996">
                        <c:v>0.31</c:v>
                      </c:pt>
                      <c:pt idx="10997">
                        <c:v>0.33</c:v>
                      </c:pt>
                      <c:pt idx="11000">
                        <c:v>0.34</c:v>
                      </c:pt>
                      <c:pt idx="11001">
                        <c:v>0.33</c:v>
                      </c:pt>
                      <c:pt idx="11002">
                        <c:v>0.37</c:v>
                      </c:pt>
                      <c:pt idx="11003">
                        <c:v>0.37</c:v>
                      </c:pt>
                      <c:pt idx="11004">
                        <c:v>0.3</c:v>
                      </c:pt>
                      <c:pt idx="11007">
                        <c:v>0.31</c:v>
                      </c:pt>
                      <c:pt idx="11008">
                        <c:v>0.33</c:v>
                      </c:pt>
                      <c:pt idx="11009">
                        <c:v>0.27</c:v>
                      </c:pt>
                      <c:pt idx="11010">
                        <c:v>0.27</c:v>
                      </c:pt>
                      <c:pt idx="11011">
                        <c:v>0.21</c:v>
                      </c:pt>
                      <c:pt idx="11014">
                        <c:v>0.19</c:v>
                      </c:pt>
                      <c:pt idx="11015">
                        <c:v>0.21</c:v>
                      </c:pt>
                      <c:pt idx="11016">
                        <c:v>0.24</c:v>
                      </c:pt>
                      <c:pt idx="11017">
                        <c:v>0.28000000000000003</c:v>
                      </c:pt>
                      <c:pt idx="11018">
                        <c:v>0.3</c:v>
                      </c:pt>
                      <c:pt idx="11021">
                        <c:v>0.33</c:v>
                      </c:pt>
                      <c:pt idx="11022">
                        <c:v>0.32</c:v>
                      </c:pt>
                      <c:pt idx="11023">
                        <c:v>0.34</c:v>
                      </c:pt>
                      <c:pt idx="11024">
                        <c:v>0.38</c:v>
                      </c:pt>
                      <c:pt idx="11025">
                        <c:v>0.44</c:v>
                      </c:pt>
                      <c:pt idx="11028">
                        <c:v>0.45</c:v>
                      </c:pt>
                      <c:pt idx="11029">
                        <c:v>0.47</c:v>
                      </c:pt>
                      <c:pt idx="11030">
                        <c:v>0.43</c:v>
                      </c:pt>
                      <c:pt idx="11031">
                        <c:v>0.43</c:v>
                      </c:pt>
                      <c:pt idx="11032">
                        <c:v>0.47</c:v>
                      </c:pt>
                      <c:pt idx="11035">
                        <c:v>0.45</c:v>
                      </c:pt>
                      <c:pt idx="11036">
                        <c:v>0.48</c:v>
                      </c:pt>
                      <c:pt idx="11037">
                        <c:v>0.41</c:v>
                      </c:pt>
                      <c:pt idx="11038">
                        <c:v>0.4</c:v>
                      </c:pt>
                      <c:pt idx="11039">
                        <c:v>0.42</c:v>
                      </c:pt>
                      <c:pt idx="11042">
                        <c:v>0.38</c:v>
                      </c:pt>
                      <c:pt idx="11043">
                        <c:v>0.39</c:v>
                      </c:pt>
                      <c:pt idx="11044">
                        <c:v>0.38</c:v>
                      </c:pt>
                      <c:pt idx="11045">
                        <c:v>0.33</c:v>
                      </c:pt>
                      <c:pt idx="11046">
                        <c:v>0.34</c:v>
                      </c:pt>
                      <c:pt idx="11049">
                        <c:v>0.31</c:v>
                      </c:pt>
                      <c:pt idx="11050">
                        <c:v>0.26</c:v>
                      </c:pt>
                      <c:pt idx="11051">
                        <c:v>0.26</c:v>
                      </c:pt>
                      <c:pt idx="11052">
                        <c:v>0.26</c:v>
                      </c:pt>
                      <c:pt idx="11053">
                        <c:v>0.25</c:v>
                      </c:pt>
                      <c:pt idx="11056">
                        <c:v>0.21</c:v>
                      </c:pt>
                      <c:pt idx="11057">
                        <c:v>0.21</c:v>
                      </c:pt>
                      <c:pt idx="11058">
                        <c:v>0.21</c:v>
                      </c:pt>
                      <c:pt idx="11059">
                        <c:v>0.17</c:v>
                      </c:pt>
                      <c:pt idx="11064">
                        <c:v>0.18</c:v>
                      </c:pt>
                      <c:pt idx="11065">
                        <c:v>0.18</c:v>
                      </c:pt>
                      <c:pt idx="11066">
                        <c:v>0.24</c:v>
                      </c:pt>
                      <c:pt idx="11067">
                        <c:v>0.23</c:v>
                      </c:pt>
                      <c:pt idx="11070">
                        <c:v>0.35</c:v>
                      </c:pt>
                      <c:pt idx="11071">
                        <c:v>0.36</c:v>
                      </c:pt>
                      <c:pt idx="11072">
                        <c:v>0.36</c:v>
                      </c:pt>
                      <c:pt idx="11073">
                        <c:v>0.35</c:v>
                      </c:pt>
                      <c:pt idx="11074">
                        <c:v>0.33</c:v>
                      </c:pt>
                      <c:pt idx="11078">
                        <c:v>0.33</c:v>
                      </c:pt>
                      <c:pt idx="11079">
                        <c:v>0.32</c:v>
                      </c:pt>
                      <c:pt idx="11080">
                        <c:v>0.37</c:v>
                      </c:pt>
                      <c:pt idx="11081">
                        <c:v>0.37</c:v>
                      </c:pt>
                      <c:pt idx="11084">
                        <c:v>0.4</c:v>
                      </c:pt>
                      <c:pt idx="11085">
                        <c:v>0.44</c:v>
                      </c:pt>
                      <c:pt idx="11086">
                        <c:v>0.42</c:v>
                      </c:pt>
                      <c:pt idx="11087">
                        <c:v>0.45</c:v>
                      </c:pt>
                      <c:pt idx="11088">
                        <c:v>0.41</c:v>
                      </c:pt>
                      <c:pt idx="11091">
                        <c:v>0.41</c:v>
                      </c:pt>
                      <c:pt idx="11092">
                        <c:v>0.43</c:v>
                      </c:pt>
                      <c:pt idx="11093">
                        <c:v>0.41</c:v>
                      </c:pt>
                      <c:pt idx="11094">
                        <c:v>0.34</c:v>
                      </c:pt>
                      <c:pt idx="11095">
                        <c:v>0.36</c:v>
                      </c:pt>
                      <c:pt idx="11098">
                        <c:v>0.37</c:v>
                      </c:pt>
                      <c:pt idx="11099">
                        <c:v>0.41</c:v>
                      </c:pt>
                      <c:pt idx="11100">
                        <c:v>0.39</c:v>
                      </c:pt>
                      <c:pt idx="11101">
                        <c:v>0.36</c:v>
                      </c:pt>
                      <c:pt idx="11102">
                        <c:v>0.34</c:v>
                      </c:pt>
                      <c:pt idx="11105">
                        <c:v>0.33</c:v>
                      </c:pt>
                      <c:pt idx="11106">
                        <c:v>0.3</c:v>
                      </c:pt>
                      <c:pt idx="11107">
                        <c:v>0.3</c:v>
                      </c:pt>
                      <c:pt idx="11108">
                        <c:v>0.31</c:v>
                      </c:pt>
                      <c:pt idx="11109">
                        <c:v>0.28999999999999998</c:v>
                      </c:pt>
                      <c:pt idx="11113">
                        <c:v>0.27</c:v>
                      </c:pt>
                      <c:pt idx="11114">
                        <c:v>0.25</c:v>
                      </c:pt>
                      <c:pt idx="11115">
                        <c:v>0.28000000000000003</c:v>
                      </c:pt>
                      <c:pt idx="11116">
                        <c:v>0.25</c:v>
                      </c:pt>
                      <c:pt idx="11119">
                        <c:v>0.25</c:v>
                      </c:pt>
                      <c:pt idx="11120">
                        <c:v>0.27</c:v>
                      </c:pt>
                      <c:pt idx="11121">
                        <c:v>0.26</c:v>
                      </c:pt>
                      <c:pt idx="11122">
                        <c:v>0.25</c:v>
                      </c:pt>
                      <c:pt idx="11123">
                        <c:v>0.3</c:v>
                      </c:pt>
                      <c:pt idx="11126">
                        <c:v>0.28000000000000003</c:v>
                      </c:pt>
                      <c:pt idx="11127">
                        <c:v>0.27</c:v>
                      </c:pt>
                      <c:pt idx="11128">
                        <c:v>0.25</c:v>
                      </c:pt>
                      <c:pt idx="11129">
                        <c:v>0.25</c:v>
                      </c:pt>
                      <c:pt idx="11130">
                        <c:v>0.26</c:v>
                      </c:pt>
                      <c:pt idx="11133">
                        <c:v>0.25</c:v>
                      </c:pt>
                      <c:pt idx="11134">
                        <c:v>0.28000000000000003</c:v>
                      </c:pt>
                      <c:pt idx="11135">
                        <c:v>0.38</c:v>
                      </c:pt>
                      <c:pt idx="11136">
                        <c:v>0.4</c:v>
                      </c:pt>
                      <c:pt idx="11137">
                        <c:v>0.43</c:v>
                      </c:pt>
                      <c:pt idx="11140">
                        <c:v>0.46</c:v>
                      </c:pt>
                      <c:pt idx="11141">
                        <c:v>0.46</c:v>
                      </c:pt>
                      <c:pt idx="11142">
                        <c:v>0.48</c:v>
                      </c:pt>
                      <c:pt idx="11143">
                        <c:v>0.5</c:v>
                      </c:pt>
                      <c:pt idx="11144">
                        <c:v>0.56000000000000005</c:v>
                      </c:pt>
                      <c:pt idx="11147">
                        <c:v>0.55000000000000004</c:v>
                      </c:pt>
                      <c:pt idx="11148">
                        <c:v>0.56000000000000005</c:v>
                      </c:pt>
                      <c:pt idx="11149">
                        <c:v>0.59</c:v>
                      </c:pt>
                      <c:pt idx="11150">
                        <c:v>0.56000000000000005</c:v>
                      </c:pt>
                      <c:pt idx="11151">
                        <c:v>0.57999999999999996</c:v>
                      </c:pt>
                      <c:pt idx="11154">
                        <c:v>0.57999999999999996</c:v>
                      </c:pt>
                      <c:pt idx="11155">
                        <c:v>0.56000000000000005</c:v>
                      </c:pt>
                      <c:pt idx="11156">
                        <c:v>0.54</c:v>
                      </c:pt>
                      <c:pt idx="11157">
                        <c:v>0.55000000000000004</c:v>
                      </c:pt>
                      <c:pt idx="11158">
                        <c:v>0.51</c:v>
                      </c:pt>
                      <c:pt idx="11161">
                        <c:v>0.49</c:v>
                      </c:pt>
                      <c:pt idx="11162">
                        <c:v>0.51</c:v>
                      </c:pt>
                      <c:pt idx="11163">
                        <c:v>0.55000000000000004</c:v>
                      </c:pt>
                      <c:pt idx="11164">
                        <c:v>0.52</c:v>
                      </c:pt>
                      <c:pt idx="11165">
                        <c:v>0.56999999999999995</c:v>
                      </c:pt>
                      <c:pt idx="11168">
                        <c:v>0.55000000000000004</c:v>
                      </c:pt>
                      <c:pt idx="11169">
                        <c:v>0.53</c:v>
                      </c:pt>
                      <c:pt idx="11170">
                        <c:v>0.49</c:v>
                      </c:pt>
                      <c:pt idx="11171">
                        <c:v>0.49</c:v>
                      </c:pt>
                      <c:pt idx="11172">
                        <c:v>0.45</c:v>
                      </c:pt>
                      <c:pt idx="11175">
                        <c:v>0.48</c:v>
                      </c:pt>
                      <c:pt idx="11176">
                        <c:v>0.45</c:v>
                      </c:pt>
                      <c:pt idx="11177">
                        <c:v>0.43</c:v>
                      </c:pt>
                      <c:pt idx="11178">
                        <c:v>0.43</c:v>
                      </c:pt>
                      <c:pt idx="11179">
                        <c:v>0.38</c:v>
                      </c:pt>
                      <c:pt idx="11182">
                        <c:v>0.42</c:v>
                      </c:pt>
                      <c:pt idx="11183">
                        <c:v>0.42</c:v>
                      </c:pt>
                      <c:pt idx="11184">
                        <c:v>0.46</c:v>
                      </c:pt>
                      <c:pt idx="11185">
                        <c:v>0.43</c:v>
                      </c:pt>
                      <c:pt idx="11186">
                        <c:v>0.4</c:v>
                      </c:pt>
                      <c:pt idx="11189">
                        <c:v>0.4</c:v>
                      </c:pt>
                      <c:pt idx="11190">
                        <c:v>0.41</c:v>
                      </c:pt>
                      <c:pt idx="11191">
                        <c:v>0.41</c:v>
                      </c:pt>
                      <c:pt idx="11192">
                        <c:v>0.38</c:v>
                      </c:pt>
                      <c:pt idx="11193">
                        <c:v>0.4</c:v>
                      </c:pt>
                      <c:pt idx="11196">
                        <c:v>0.38</c:v>
                      </c:pt>
                      <c:pt idx="11197">
                        <c:v>0.32</c:v>
                      </c:pt>
                      <c:pt idx="11198">
                        <c:v>0.35</c:v>
                      </c:pt>
                      <c:pt idx="11199">
                        <c:v>0.37</c:v>
                      </c:pt>
                      <c:pt idx="11200">
                        <c:v>0.36</c:v>
                      </c:pt>
                      <c:pt idx="11203">
                        <c:v>0.36</c:v>
                      </c:pt>
                      <c:pt idx="11204">
                        <c:v>0.38</c:v>
                      </c:pt>
                      <c:pt idx="11205">
                        <c:v>0.34</c:v>
                      </c:pt>
                      <c:pt idx="11206">
                        <c:v>0.36</c:v>
                      </c:pt>
                      <c:pt idx="11207">
                        <c:v>0.31</c:v>
                      </c:pt>
                      <c:pt idx="11210">
                        <c:v>0.33</c:v>
                      </c:pt>
                      <c:pt idx="11211">
                        <c:v>0.36</c:v>
                      </c:pt>
                      <c:pt idx="11212">
                        <c:v>0.39</c:v>
                      </c:pt>
                      <c:pt idx="11213">
                        <c:v>0.4</c:v>
                      </c:pt>
                      <c:pt idx="11214">
                        <c:v>0.42</c:v>
                      </c:pt>
                      <c:pt idx="11217">
                        <c:v>0.43</c:v>
                      </c:pt>
                      <c:pt idx="11218">
                        <c:v>0.4</c:v>
                      </c:pt>
                      <c:pt idx="11219">
                        <c:v>0.44</c:v>
                      </c:pt>
                      <c:pt idx="11220">
                        <c:v>0.47</c:v>
                      </c:pt>
                      <c:pt idx="11221">
                        <c:v>0.47</c:v>
                      </c:pt>
                      <c:pt idx="11224">
                        <c:v>0.41</c:v>
                      </c:pt>
                      <c:pt idx="11225">
                        <c:v>0.4</c:v>
                      </c:pt>
                      <c:pt idx="11226">
                        <c:v>0.47</c:v>
                      </c:pt>
                      <c:pt idx="11227">
                        <c:v>0.5</c:v>
                      </c:pt>
                      <c:pt idx="11228">
                        <c:v>0.45</c:v>
                      </c:pt>
                      <c:pt idx="11231">
                        <c:v>0.46</c:v>
                      </c:pt>
                      <c:pt idx="11233">
                        <c:v>0.44</c:v>
                      </c:pt>
                      <c:pt idx="11234">
                        <c:v>0.45</c:v>
                      </c:pt>
                      <c:pt idx="11235">
                        <c:v>0.48</c:v>
                      </c:pt>
                      <c:pt idx="11238">
                        <c:v>0.45</c:v>
                      </c:pt>
                      <c:pt idx="11239">
                        <c:v>0.44</c:v>
                      </c:pt>
                      <c:pt idx="11240">
                        <c:v>0.45</c:v>
                      </c:pt>
                      <c:pt idx="11241">
                        <c:v>0.45</c:v>
                      </c:pt>
                      <c:pt idx="11242">
                        <c:v>0.43</c:v>
                      </c:pt>
                      <c:pt idx="11245">
                        <c:v>0.4</c:v>
                      </c:pt>
                      <c:pt idx="11246">
                        <c:v>0.37</c:v>
                      </c:pt>
                      <c:pt idx="11247">
                        <c:v>0.37</c:v>
                      </c:pt>
                      <c:pt idx="11248">
                        <c:v>0.39</c:v>
                      </c:pt>
                      <c:pt idx="11249">
                        <c:v>0.43</c:v>
                      </c:pt>
                      <c:pt idx="11252">
                        <c:v>0.43</c:v>
                      </c:pt>
                      <c:pt idx="11253">
                        <c:v>0.46</c:v>
                      </c:pt>
                      <c:pt idx="11254">
                        <c:v>0.48</c:v>
                      </c:pt>
                      <c:pt idx="11255">
                        <c:v>0.47</c:v>
                      </c:pt>
                      <c:pt idx="11256">
                        <c:v>0.41</c:v>
                      </c:pt>
                      <c:pt idx="11259">
                        <c:v>0.38</c:v>
                      </c:pt>
                      <c:pt idx="11261">
                        <c:v>0.37</c:v>
                      </c:pt>
                      <c:pt idx="11262">
                        <c:v>0.39</c:v>
                      </c:pt>
                      <c:pt idx="11263">
                        <c:v>0.36</c:v>
                      </c:pt>
                      <c:pt idx="11266">
                        <c:v>0.34</c:v>
                      </c:pt>
                      <c:pt idx="11267">
                        <c:v>0.35</c:v>
                      </c:pt>
                      <c:pt idx="11268">
                        <c:v>0.32</c:v>
                      </c:pt>
                      <c:pt idx="11269">
                        <c:v>0.33</c:v>
                      </c:pt>
                      <c:pt idx="11270">
                        <c:v>0.39</c:v>
                      </c:pt>
                      <c:pt idx="11273">
                        <c:v>0.39</c:v>
                      </c:pt>
                      <c:pt idx="11274">
                        <c:v>0.41</c:v>
                      </c:pt>
                      <c:pt idx="11275">
                        <c:v>0.36</c:v>
                      </c:pt>
                      <c:pt idx="11276">
                        <c:v>0.39</c:v>
                      </c:pt>
                      <c:pt idx="11277">
                        <c:v>0.38</c:v>
                      </c:pt>
                      <c:pt idx="11280">
                        <c:v>0.36</c:v>
                      </c:pt>
                      <c:pt idx="11281">
                        <c:v>0.34</c:v>
                      </c:pt>
                      <c:pt idx="11282">
                        <c:v>0.37</c:v>
                      </c:pt>
                      <c:pt idx="11283">
                        <c:v>0.35</c:v>
                      </c:pt>
                      <c:pt idx="11284">
                        <c:v>0.37</c:v>
                      </c:pt>
                      <c:pt idx="11287">
                        <c:v>0.36</c:v>
                      </c:pt>
                      <c:pt idx="11288">
                        <c:v>0.33</c:v>
                      </c:pt>
                      <c:pt idx="11289">
                        <c:v>0.37</c:v>
                      </c:pt>
                      <c:pt idx="11290">
                        <c:v>0.38</c:v>
                      </c:pt>
                      <c:pt idx="11291">
                        <c:v>0.34</c:v>
                      </c:pt>
                      <c:pt idx="11294">
                        <c:v>0.34</c:v>
                      </c:pt>
                      <c:pt idx="11295">
                        <c:v>0.33</c:v>
                      </c:pt>
                      <c:pt idx="11296">
                        <c:v>0.3</c:v>
                      </c:pt>
                      <c:pt idx="11297">
                        <c:v>0.3</c:v>
                      </c:pt>
                      <c:pt idx="11298">
                        <c:v>0.32</c:v>
                      </c:pt>
                      <c:pt idx="11301">
                        <c:v>0.28999999999999998</c:v>
                      </c:pt>
                      <c:pt idx="11302">
                        <c:v>0.31</c:v>
                      </c:pt>
                      <c:pt idx="11303">
                        <c:v>0.33</c:v>
                      </c:pt>
                      <c:pt idx="11304">
                        <c:v>0.33</c:v>
                      </c:pt>
                      <c:pt idx="11305">
                        <c:v>0.3</c:v>
                      </c:pt>
                      <c:pt idx="11308">
                        <c:v>0.3</c:v>
                      </c:pt>
                      <c:pt idx="11309">
                        <c:v>0.32</c:v>
                      </c:pt>
                      <c:pt idx="11310">
                        <c:v>0.37</c:v>
                      </c:pt>
                      <c:pt idx="11311">
                        <c:v>0.42</c:v>
                      </c:pt>
                      <c:pt idx="11312">
                        <c:v>0.41</c:v>
                      </c:pt>
                      <c:pt idx="11317">
                        <c:v>0.41</c:v>
                      </c:pt>
                      <c:pt idx="11318">
                        <c:v>0.41</c:v>
                      </c:pt>
                      <c:pt idx="11319">
                        <c:v>0.42</c:v>
                      </c:pt>
                      <c:pt idx="11323">
                        <c:v>0.45</c:v>
                      </c:pt>
                      <c:pt idx="11324">
                        <c:v>0.45</c:v>
                      </c:pt>
                      <c:pt idx="11325">
                        <c:v>0.45</c:v>
                      </c:pt>
                      <c:pt idx="11326">
                        <c:v>0.43</c:v>
                      </c:pt>
                      <c:pt idx="11329">
                        <c:v>0.43</c:v>
                      </c:pt>
                      <c:pt idx="11330">
                        <c:v>0.43</c:v>
                      </c:pt>
                      <c:pt idx="11331">
                        <c:v>0.54</c:v>
                      </c:pt>
                      <c:pt idx="11332">
                        <c:v>0.52</c:v>
                      </c:pt>
                      <c:pt idx="11333">
                        <c:v>0.57999999999999996</c:v>
                      </c:pt>
                      <c:pt idx="11336">
                        <c:v>0.56999999999999995</c:v>
                      </c:pt>
                      <c:pt idx="11337">
                        <c:v>0.56000000000000005</c:v>
                      </c:pt>
                      <c:pt idx="11338">
                        <c:v>0.55000000000000004</c:v>
                      </c:pt>
                      <c:pt idx="11339">
                        <c:v>0.59</c:v>
                      </c:pt>
                      <c:pt idx="11340">
                        <c:v>0.57999999999999996</c:v>
                      </c:pt>
                      <c:pt idx="11343">
                        <c:v>0.57999999999999996</c:v>
                      </c:pt>
                      <c:pt idx="11344">
                        <c:v>0.55000000000000004</c:v>
                      </c:pt>
                      <c:pt idx="11345">
                        <c:v>0.57999999999999996</c:v>
                      </c:pt>
                      <c:pt idx="11346">
                        <c:v>0.59</c:v>
                      </c:pt>
                      <c:pt idx="11347">
                        <c:v>0.6</c:v>
                      </c:pt>
                      <c:pt idx="11350">
                        <c:v>0.67</c:v>
                      </c:pt>
                      <c:pt idx="11351">
                        <c:v>0.68</c:v>
                      </c:pt>
                      <c:pt idx="11352">
                        <c:v>0.67</c:v>
                      </c:pt>
                      <c:pt idx="11353">
                        <c:v>0.72</c:v>
                      </c:pt>
                      <c:pt idx="11354">
                        <c:v>0.74</c:v>
                      </c:pt>
                      <c:pt idx="11357">
                        <c:v>0.73</c:v>
                      </c:pt>
                      <c:pt idx="11358">
                        <c:v>0.68</c:v>
                      </c:pt>
                      <c:pt idx="11359">
                        <c:v>0.69</c:v>
                      </c:pt>
                      <c:pt idx="11360">
                        <c:v>0.76</c:v>
                      </c:pt>
                      <c:pt idx="11361">
                        <c:v>0.75</c:v>
                      </c:pt>
                      <c:pt idx="11364">
                        <c:v>0.77</c:v>
                      </c:pt>
                      <c:pt idx="11365">
                        <c:v>0.73</c:v>
                      </c:pt>
                      <c:pt idx="11366">
                        <c:v>0.73</c:v>
                      </c:pt>
                      <c:pt idx="11367">
                        <c:v>0.78</c:v>
                      </c:pt>
                      <c:pt idx="11368">
                        <c:v>0.75</c:v>
                      </c:pt>
                      <c:pt idx="11371">
                        <c:v>0.73</c:v>
                      </c:pt>
                      <c:pt idx="11372">
                        <c:v>0.75</c:v>
                      </c:pt>
                      <c:pt idx="11373">
                        <c:v>0.7</c:v>
                      </c:pt>
                      <c:pt idx="11374">
                        <c:v>0.71</c:v>
                      </c:pt>
                      <c:pt idx="11375">
                        <c:v>0.68</c:v>
                      </c:pt>
                      <c:pt idx="11378">
                        <c:v>0.66</c:v>
                      </c:pt>
                      <c:pt idx="11379">
                        <c:v>0.67</c:v>
                      </c:pt>
                      <c:pt idx="11380">
                        <c:v>0.67</c:v>
                      </c:pt>
                      <c:pt idx="11381">
                        <c:v>0.63</c:v>
                      </c:pt>
                      <c:pt idx="11382">
                        <c:v>0.61</c:v>
                      </c:pt>
                      <c:pt idx="11385">
                        <c:v>0.63</c:v>
                      </c:pt>
                      <c:pt idx="11386">
                        <c:v>0.65</c:v>
                      </c:pt>
                      <c:pt idx="11387">
                        <c:v>0.67</c:v>
                      </c:pt>
                      <c:pt idx="11388">
                        <c:v>0.67</c:v>
                      </c:pt>
                      <c:pt idx="11389">
                        <c:v>0.65</c:v>
                      </c:pt>
                      <c:pt idx="11392">
                        <c:v>0.64</c:v>
                      </c:pt>
                      <c:pt idx="11393">
                        <c:v>0.62</c:v>
                      </c:pt>
                      <c:pt idx="11394">
                        <c:v>0.62</c:v>
                      </c:pt>
                      <c:pt idx="11395">
                        <c:v>0.59</c:v>
                      </c:pt>
                      <c:pt idx="11396">
                        <c:v>0.56000000000000005</c:v>
                      </c:pt>
                      <c:pt idx="11399">
                        <c:v>0.56999999999999995</c:v>
                      </c:pt>
                      <c:pt idx="11400">
                        <c:v>0.57999999999999996</c:v>
                      </c:pt>
                      <c:pt idx="11401">
                        <c:v>0.59</c:v>
                      </c:pt>
                      <c:pt idx="11402">
                        <c:v>0.56000000000000005</c:v>
                      </c:pt>
                      <c:pt idx="11403">
                        <c:v>0.52</c:v>
                      </c:pt>
                      <c:pt idx="11406">
                        <c:v>0.54</c:v>
                      </c:pt>
                      <c:pt idx="11407">
                        <c:v>0.52</c:v>
                      </c:pt>
                      <c:pt idx="11408">
                        <c:v>0.48</c:v>
                      </c:pt>
                      <c:pt idx="11409">
                        <c:v>0.5</c:v>
                      </c:pt>
                      <c:pt idx="11414">
                        <c:v>0.5</c:v>
                      </c:pt>
                      <c:pt idx="11415">
                        <c:v>0.5</c:v>
                      </c:pt>
                      <c:pt idx="11416">
                        <c:v>0.53</c:v>
                      </c:pt>
                      <c:pt idx="11417">
                        <c:v>0.51</c:v>
                      </c:pt>
                      <c:pt idx="11420">
                        <c:v>0.5</c:v>
                      </c:pt>
                      <c:pt idx="11421">
                        <c:v>0.5</c:v>
                      </c:pt>
                      <c:pt idx="11422">
                        <c:v>0.51</c:v>
                      </c:pt>
                      <c:pt idx="11423">
                        <c:v>0.5</c:v>
                      </c:pt>
                      <c:pt idx="11424">
                        <c:v>0.52</c:v>
                      </c:pt>
                      <c:pt idx="11427">
                        <c:v>0.54</c:v>
                      </c:pt>
                      <c:pt idx="11428">
                        <c:v>0.53</c:v>
                      </c:pt>
                      <c:pt idx="11429">
                        <c:v>0.5</c:v>
                      </c:pt>
                      <c:pt idx="11430">
                        <c:v>0.56000000000000005</c:v>
                      </c:pt>
                      <c:pt idx="11431">
                        <c:v>0.59</c:v>
                      </c:pt>
                      <c:pt idx="11434">
                        <c:v>0.63</c:v>
                      </c:pt>
                      <c:pt idx="11435">
                        <c:v>0.62</c:v>
                      </c:pt>
                      <c:pt idx="11436">
                        <c:v>0.64</c:v>
                      </c:pt>
                      <c:pt idx="11437">
                        <c:v>0.62</c:v>
                      </c:pt>
                      <c:pt idx="11438">
                        <c:v>0.56999999999999995</c:v>
                      </c:pt>
                      <c:pt idx="11441">
                        <c:v>0.56999999999999995</c:v>
                      </c:pt>
                      <c:pt idx="11443">
                        <c:v>0.57999999999999996</c:v>
                      </c:pt>
                      <c:pt idx="11444">
                        <c:v>0.56999999999999995</c:v>
                      </c:pt>
                      <c:pt idx="11445">
                        <c:v>0.53</c:v>
                      </c:pt>
                      <c:pt idx="11448">
                        <c:v>0.53</c:v>
                      </c:pt>
                      <c:pt idx="11449">
                        <c:v>0.53</c:v>
                      </c:pt>
                      <c:pt idx="11450">
                        <c:v>0.57999999999999996</c:v>
                      </c:pt>
                      <c:pt idx="11451">
                        <c:v>0.56000000000000005</c:v>
                      </c:pt>
                      <c:pt idx="11452">
                        <c:v>0.54</c:v>
                      </c:pt>
                      <c:pt idx="11455">
                        <c:v>0.6</c:v>
                      </c:pt>
                      <c:pt idx="11456">
                        <c:v>0.62</c:v>
                      </c:pt>
                      <c:pt idx="11457">
                        <c:v>0.62</c:v>
                      </c:pt>
                      <c:pt idx="11458">
                        <c:v>0.63</c:v>
                      </c:pt>
                      <c:pt idx="11459">
                        <c:v>0.63</c:v>
                      </c:pt>
                      <c:pt idx="11463">
                        <c:v>0.56000000000000005</c:v>
                      </c:pt>
                      <c:pt idx="11464">
                        <c:v>0.5</c:v>
                      </c:pt>
                      <c:pt idx="11465">
                        <c:v>0.53</c:v>
                      </c:pt>
                      <c:pt idx="11466">
                        <c:v>0.45</c:v>
                      </c:pt>
                      <c:pt idx="11469">
                        <c:v>0.41</c:v>
                      </c:pt>
                      <c:pt idx="11470">
                        <c:v>0.21</c:v>
                      </c:pt>
                      <c:pt idx="11471">
                        <c:v>0.33</c:v>
                      </c:pt>
                      <c:pt idx="11472">
                        <c:v>0.4</c:v>
                      </c:pt>
                      <c:pt idx="11473">
                        <c:v>0.38</c:v>
                      </c:pt>
                      <c:pt idx="11476">
                        <c:v>0.4</c:v>
                      </c:pt>
                      <c:pt idx="11477">
                        <c:v>0.4</c:v>
                      </c:pt>
                      <c:pt idx="11478">
                        <c:v>0.42</c:v>
                      </c:pt>
                      <c:pt idx="11479">
                        <c:v>0.51</c:v>
                      </c:pt>
                      <c:pt idx="11480">
                        <c:v>0.41</c:v>
                      </c:pt>
                      <c:pt idx="11483">
                        <c:v>0.46</c:v>
                      </c:pt>
                      <c:pt idx="11484">
                        <c:v>0.5</c:v>
                      </c:pt>
                      <c:pt idx="11485">
                        <c:v>0.47</c:v>
                      </c:pt>
                      <c:pt idx="11486">
                        <c:v>0.5</c:v>
                      </c:pt>
                      <c:pt idx="11487">
                        <c:v>0.4</c:v>
                      </c:pt>
                      <c:pt idx="11490">
                        <c:v>0.39</c:v>
                      </c:pt>
                      <c:pt idx="11491">
                        <c:v>0.35</c:v>
                      </c:pt>
                      <c:pt idx="11492">
                        <c:v>0.38</c:v>
                      </c:pt>
                      <c:pt idx="11493">
                        <c:v>0.36</c:v>
                      </c:pt>
                      <c:pt idx="11494">
                        <c:v>0.35</c:v>
                      </c:pt>
                      <c:pt idx="11497">
                        <c:v>0.32</c:v>
                      </c:pt>
                      <c:pt idx="11498">
                        <c:v>0.34</c:v>
                      </c:pt>
                      <c:pt idx="11499">
                        <c:v>0.31</c:v>
                      </c:pt>
                      <c:pt idx="11500">
                        <c:v>0.32</c:v>
                      </c:pt>
                      <c:pt idx="11501">
                        <c:v>0.34</c:v>
                      </c:pt>
                      <c:pt idx="11504">
                        <c:v>0.31</c:v>
                      </c:pt>
                      <c:pt idx="11505">
                        <c:v>0.32</c:v>
                      </c:pt>
                      <c:pt idx="11506">
                        <c:v>0.28999999999999998</c:v>
                      </c:pt>
                      <c:pt idx="11507">
                        <c:v>0.34</c:v>
                      </c:pt>
                      <c:pt idx="11508">
                        <c:v>0.3</c:v>
                      </c:pt>
                      <c:pt idx="11511">
                        <c:v>0.31</c:v>
                      </c:pt>
                      <c:pt idx="11512">
                        <c:v>0.31</c:v>
                      </c:pt>
                      <c:pt idx="11513">
                        <c:v>0.36</c:v>
                      </c:pt>
                      <c:pt idx="11514">
                        <c:v>0.37</c:v>
                      </c:pt>
                      <c:pt idx="11515">
                        <c:v>0.33</c:v>
                      </c:pt>
                      <c:pt idx="11518">
                        <c:v>0.35</c:v>
                      </c:pt>
                      <c:pt idx="11519">
                        <c:v>0.36</c:v>
                      </c:pt>
                      <c:pt idx="11520">
                        <c:v>0.34</c:v>
                      </c:pt>
                      <c:pt idx="11521">
                        <c:v>0.35</c:v>
                      </c:pt>
                      <c:pt idx="11522">
                        <c:v>0.33</c:v>
                      </c:pt>
                      <c:pt idx="11525">
                        <c:v>0.38</c:v>
                      </c:pt>
                      <c:pt idx="11526">
                        <c:v>0.41</c:v>
                      </c:pt>
                      <c:pt idx="11527">
                        <c:v>0.38</c:v>
                      </c:pt>
                      <c:pt idx="11528">
                        <c:v>0.41</c:v>
                      </c:pt>
                      <c:pt idx="11529">
                        <c:v>0.41</c:v>
                      </c:pt>
                      <c:pt idx="11532">
                        <c:v>0.43</c:v>
                      </c:pt>
                      <c:pt idx="11533">
                        <c:v>0.44</c:v>
                      </c:pt>
                      <c:pt idx="11534">
                        <c:v>0.47</c:v>
                      </c:pt>
                      <c:pt idx="11535">
                        <c:v>0.47</c:v>
                      </c:pt>
                      <c:pt idx="11536">
                        <c:v>0.42</c:v>
                      </c:pt>
                      <c:pt idx="11539">
                        <c:v>0.41</c:v>
                      </c:pt>
                      <c:pt idx="11540">
                        <c:v>0.4</c:v>
                      </c:pt>
                      <c:pt idx="11541">
                        <c:v>0.4</c:v>
                      </c:pt>
                      <c:pt idx="11542">
                        <c:v>0.39</c:v>
                      </c:pt>
                      <c:pt idx="11543">
                        <c:v>0.34</c:v>
                      </c:pt>
                      <c:pt idx="11546">
                        <c:v>0.32</c:v>
                      </c:pt>
                      <c:pt idx="11547">
                        <c:v>0.32</c:v>
                      </c:pt>
                      <c:pt idx="11548">
                        <c:v>0.33</c:v>
                      </c:pt>
                      <c:pt idx="11549">
                        <c:v>0.31</c:v>
                      </c:pt>
                      <c:pt idx="11550">
                        <c:v>0.3</c:v>
                      </c:pt>
                      <c:pt idx="11553">
                        <c:v>0.31</c:v>
                      </c:pt>
                      <c:pt idx="11554">
                        <c:v>0.31</c:v>
                      </c:pt>
                      <c:pt idx="11555">
                        <c:v>0.33</c:v>
                      </c:pt>
                      <c:pt idx="11556">
                        <c:v>0.35</c:v>
                      </c:pt>
                      <c:pt idx="11557">
                        <c:v>0.34</c:v>
                      </c:pt>
                      <c:pt idx="11560">
                        <c:v>0.36</c:v>
                      </c:pt>
                      <c:pt idx="11561">
                        <c:v>0.36</c:v>
                      </c:pt>
                      <c:pt idx="11562">
                        <c:v>0.38</c:v>
                      </c:pt>
                      <c:pt idx="11563">
                        <c:v>0.39</c:v>
                      </c:pt>
                      <c:pt idx="11564">
                        <c:v>0.35</c:v>
                      </c:pt>
                      <c:pt idx="11567">
                        <c:v>0.33</c:v>
                      </c:pt>
                      <c:pt idx="11568">
                        <c:v>0.34</c:v>
                      </c:pt>
                      <c:pt idx="11569">
                        <c:v>0.36</c:v>
                      </c:pt>
                      <c:pt idx="11570">
                        <c:v>0.38</c:v>
                      </c:pt>
                      <c:pt idx="11571">
                        <c:v>0.36</c:v>
                      </c:pt>
                      <c:pt idx="11574">
                        <c:v>0.41</c:v>
                      </c:pt>
                      <c:pt idx="11575">
                        <c:v>0.42</c:v>
                      </c:pt>
                      <c:pt idx="11576">
                        <c:v>0.42</c:v>
                      </c:pt>
                      <c:pt idx="11577">
                        <c:v>0.42</c:v>
                      </c:pt>
                      <c:pt idx="11578">
                        <c:v>0.43</c:v>
                      </c:pt>
                      <c:pt idx="11581">
                        <c:v>0.45</c:v>
                      </c:pt>
                      <c:pt idx="11582">
                        <c:v>0.45</c:v>
                      </c:pt>
                      <c:pt idx="11583">
                        <c:v>0.49</c:v>
                      </c:pt>
                      <c:pt idx="11584">
                        <c:v>0.48</c:v>
                      </c:pt>
                      <c:pt idx="11585">
                        <c:v>0.46</c:v>
                      </c:pt>
                      <c:pt idx="11588">
                        <c:v>0.47</c:v>
                      </c:pt>
                      <c:pt idx="11589">
                        <c:v>0.52</c:v>
                      </c:pt>
                      <c:pt idx="11590">
                        <c:v>0.53</c:v>
                      </c:pt>
                      <c:pt idx="11591">
                        <c:v>0.51</c:v>
                      </c:pt>
                      <c:pt idx="11592">
                        <c:v>0.49</c:v>
                      </c:pt>
                      <c:pt idx="11595">
                        <c:v>0.5</c:v>
                      </c:pt>
                      <c:pt idx="11596">
                        <c:v>0.42</c:v>
                      </c:pt>
                      <c:pt idx="11598">
                        <c:v>0.54</c:v>
                      </c:pt>
                      <c:pt idx="11599">
                        <c:v>0.55000000000000004</c:v>
                      </c:pt>
                      <c:pt idx="11602">
                        <c:v>0.53</c:v>
                      </c:pt>
                      <c:pt idx="11603">
                        <c:v>0.56000000000000005</c:v>
                      </c:pt>
                      <c:pt idx="11604">
                        <c:v>0.55000000000000004</c:v>
                      </c:pt>
                      <c:pt idx="11605">
                        <c:v>0.5</c:v>
                      </c:pt>
                      <c:pt idx="11606">
                        <c:v>0.53</c:v>
                      </c:pt>
                      <c:pt idx="11609">
                        <c:v>0.48</c:v>
                      </c:pt>
                      <c:pt idx="11610">
                        <c:v>0.51</c:v>
                      </c:pt>
                      <c:pt idx="11611">
                        <c:v>0.48</c:v>
                      </c:pt>
                      <c:pt idx="11612">
                        <c:v>0.48</c:v>
                      </c:pt>
                      <c:pt idx="11613">
                        <c:v>0.41</c:v>
                      </c:pt>
                      <c:pt idx="11616">
                        <c:v>0.47</c:v>
                      </c:pt>
                      <c:pt idx="11617">
                        <c:v>0.43</c:v>
                      </c:pt>
                      <c:pt idx="11618">
                        <c:v>0.39</c:v>
                      </c:pt>
                      <c:pt idx="11619">
                        <c:v>0.39</c:v>
                      </c:pt>
                      <c:pt idx="11620">
                        <c:v>0.36</c:v>
                      </c:pt>
                      <c:pt idx="11623">
                        <c:v>0.36</c:v>
                      </c:pt>
                      <c:pt idx="11624">
                        <c:v>0.39</c:v>
                      </c:pt>
                      <c:pt idx="11625">
                        <c:v>0.38</c:v>
                      </c:pt>
                      <c:pt idx="11626">
                        <c:v>0.41</c:v>
                      </c:pt>
                      <c:pt idx="11627">
                        <c:v>0.43</c:v>
                      </c:pt>
                      <c:pt idx="11630">
                        <c:v>0.43</c:v>
                      </c:pt>
                      <c:pt idx="11631">
                        <c:v>0.42</c:v>
                      </c:pt>
                      <c:pt idx="11632">
                        <c:v>0.42</c:v>
                      </c:pt>
                      <c:pt idx="11633">
                        <c:v>0.45</c:v>
                      </c:pt>
                      <c:pt idx="11634">
                        <c:v>0.43</c:v>
                      </c:pt>
                      <c:pt idx="11637">
                        <c:v>0.39</c:v>
                      </c:pt>
                      <c:pt idx="11638">
                        <c:v>0.39</c:v>
                      </c:pt>
                      <c:pt idx="11639">
                        <c:v>0.39</c:v>
                      </c:pt>
                      <c:pt idx="11640">
                        <c:v>0.35</c:v>
                      </c:pt>
                      <c:pt idx="11641">
                        <c:v>0.37</c:v>
                      </c:pt>
                      <c:pt idx="11644">
                        <c:v>0.38</c:v>
                      </c:pt>
                      <c:pt idx="11645">
                        <c:v>0.36</c:v>
                      </c:pt>
                      <c:pt idx="11646">
                        <c:v>0.37</c:v>
                      </c:pt>
                      <c:pt idx="11647">
                        <c:v>0.36</c:v>
                      </c:pt>
                      <c:pt idx="11648">
                        <c:v>0.35</c:v>
                      </c:pt>
                      <c:pt idx="11651">
                        <c:v>0.36</c:v>
                      </c:pt>
                      <c:pt idx="11652">
                        <c:v>0.35</c:v>
                      </c:pt>
                      <c:pt idx="11653">
                        <c:v>0.33</c:v>
                      </c:pt>
                      <c:pt idx="11654">
                        <c:v>0.33</c:v>
                      </c:pt>
                      <c:pt idx="11655">
                        <c:v>0.31</c:v>
                      </c:pt>
                      <c:pt idx="11658">
                        <c:v>0.33</c:v>
                      </c:pt>
                      <c:pt idx="11659">
                        <c:v>0.28000000000000003</c:v>
                      </c:pt>
                      <c:pt idx="11660">
                        <c:v>0.25</c:v>
                      </c:pt>
                      <c:pt idx="11661">
                        <c:v>0.24</c:v>
                      </c:pt>
                      <c:pt idx="11662">
                        <c:v>0.25</c:v>
                      </c:pt>
                      <c:pt idx="11665">
                        <c:v>0.25</c:v>
                      </c:pt>
                      <c:pt idx="11666">
                        <c:v>0.27</c:v>
                      </c:pt>
                      <c:pt idx="11667">
                        <c:v>0.24</c:v>
                      </c:pt>
                      <c:pt idx="11668">
                        <c:v>0.27</c:v>
                      </c:pt>
                      <c:pt idx="11669">
                        <c:v>0.26</c:v>
                      </c:pt>
                      <c:pt idx="11672">
                        <c:v>0.25</c:v>
                      </c:pt>
                      <c:pt idx="11673">
                        <c:v>0.23</c:v>
                      </c:pt>
                      <c:pt idx="11674">
                        <c:v>0.25</c:v>
                      </c:pt>
                      <c:pt idx="11675">
                        <c:v>0.23</c:v>
                      </c:pt>
                      <c:pt idx="11676">
                        <c:v>0.24</c:v>
                      </c:pt>
                      <c:pt idx="11682">
                        <c:v>0.22</c:v>
                      </c:pt>
                      <c:pt idx="11683">
                        <c:v>0.23</c:v>
                      </c:pt>
                      <c:pt idx="11688">
                        <c:v>0.17</c:v>
                      </c:pt>
                      <c:pt idx="11689">
                        <c:v>0.17</c:v>
                      </c:pt>
                      <c:pt idx="11690">
                        <c:v>0.18</c:v>
                      </c:pt>
                      <c:pt idx="11693">
                        <c:v>0.19</c:v>
                      </c:pt>
                      <c:pt idx="11694">
                        <c:v>0.23</c:v>
                      </c:pt>
                      <c:pt idx="11695">
                        <c:v>0.28999999999999998</c:v>
                      </c:pt>
                      <c:pt idx="11696">
                        <c:v>0.26</c:v>
                      </c:pt>
                      <c:pt idx="11697">
                        <c:v>0.24</c:v>
                      </c:pt>
                      <c:pt idx="11700">
                        <c:v>0.21</c:v>
                      </c:pt>
                      <c:pt idx="11701">
                        <c:v>0.2</c:v>
                      </c:pt>
                      <c:pt idx="11702">
                        <c:v>0.22</c:v>
                      </c:pt>
                      <c:pt idx="11703">
                        <c:v>0.23</c:v>
                      </c:pt>
                      <c:pt idx="11704">
                        <c:v>0.27</c:v>
                      </c:pt>
                      <c:pt idx="11707">
                        <c:v>0.25</c:v>
                      </c:pt>
                      <c:pt idx="11708">
                        <c:v>0.26</c:v>
                      </c:pt>
                      <c:pt idx="11709">
                        <c:v>0.23</c:v>
                      </c:pt>
                      <c:pt idx="11710">
                        <c:v>0.21</c:v>
                      </c:pt>
                      <c:pt idx="11711">
                        <c:v>0.18</c:v>
                      </c:pt>
                      <c:pt idx="11714">
                        <c:v>0.2</c:v>
                      </c:pt>
                      <c:pt idx="11715">
                        <c:v>0.21</c:v>
                      </c:pt>
                      <c:pt idx="11716">
                        <c:v>0.2</c:v>
                      </c:pt>
                      <c:pt idx="11717">
                        <c:v>0.17</c:v>
                      </c:pt>
                      <c:pt idx="11718">
                        <c:v>0.16</c:v>
                      </c:pt>
                      <c:pt idx="11721">
                        <c:v>0.17</c:v>
                      </c:pt>
                      <c:pt idx="11722">
                        <c:v>0.19</c:v>
                      </c:pt>
                      <c:pt idx="11723">
                        <c:v>0.16</c:v>
                      </c:pt>
                      <c:pt idx="11724">
                        <c:v>0.15</c:v>
                      </c:pt>
                      <c:pt idx="11725">
                        <c:v>0.1</c:v>
                      </c:pt>
                      <c:pt idx="11728">
                        <c:v>0.11</c:v>
                      </c:pt>
                      <c:pt idx="11729">
                        <c:v>0.13</c:v>
                      </c:pt>
                      <c:pt idx="11730">
                        <c:v>0.12</c:v>
                      </c:pt>
                      <c:pt idx="11731">
                        <c:v>0.11</c:v>
                      </c:pt>
                      <c:pt idx="11732">
                        <c:v>0.11</c:v>
                      </c:pt>
                      <c:pt idx="11735">
                        <c:v>0.1</c:v>
                      </c:pt>
                      <c:pt idx="11736">
                        <c:v>0.09</c:v>
                      </c:pt>
                      <c:pt idx="11737">
                        <c:v>0.09</c:v>
                      </c:pt>
                      <c:pt idx="11738">
                        <c:v>0.11</c:v>
                      </c:pt>
                      <c:pt idx="11739">
                        <c:v>0.11</c:v>
                      </c:pt>
                      <c:pt idx="11742">
                        <c:v>0.12</c:v>
                      </c:pt>
                      <c:pt idx="11743">
                        <c:v>0.11</c:v>
                      </c:pt>
                      <c:pt idx="11744">
                        <c:v>0.12</c:v>
                      </c:pt>
                      <c:pt idx="11745">
                        <c:v>0.16</c:v>
                      </c:pt>
                      <c:pt idx="11746">
                        <c:v>0.19</c:v>
                      </c:pt>
                      <c:pt idx="11749">
                        <c:v>0.18</c:v>
                      </c:pt>
                      <c:pt idx="11750">
                        <c:v>0.17</c:v>
                      </c:pt>
                      <c:pt idx="11751">
                        <c:v>0.15</c:v>
                      </c:pt>
                      <c:pt idx="11752">
                        <c:v>0.12</c:v>
                      </c:pt>
                      <c:pt idx="11753">
                        <c:v>0.05</c:v>
                      </c:pt>
                      <c:pt idx="11756">
                        <c:v>0.06</c:v>
                      </c:pt>
                      <c:pt idx="11757">
                        <c:v>0.09</c:v>
                      </c:pt>
                      <c:pt idx="11758">
                        <c:v>7.0000000000000007E-2</c:v>
                      </c:pt>
                      <c:pt idx="11759">
                        <c:v>7.0000000000000007E-2</c:v>
                      </c:pt>
                      <c:pt idx="11760">
                        <c:v>0.08</c:v>
                      </c:pt>
                      <c:pt idx="11763">
                        <c:v>0.08</c:v>
                      </c:pt>
                      <c:pt idx="11764">
                        <c:v>0.08</c:v>
                      </c:pt>
                      <c:pt idx="11765">
                        <c:v>0.1</c:v>
                      </c:pt>
                      <c:pt idx="11766">
                        <c:v>0.05</c:v>
                      </c:pt>
                      <c:pt idx="11771">
                        <c:v>-0.02</c:v>
                      </c:pt>
                      <c:pt idx="11772">
                        <c:v>-0.06</c:v>
                      </c:pt>
                      <c:pt idx="11773">
                        <c:v>-7.0000000000000007E-2</c:v>
                      </c:pt>
                      <c:pt idx="11774">
                        <c:v>-0.06</c:v>
                      </c:pt>
                      <c:pt idx="11777">
                        <c:v>-0.04</c:v>
                      </c:pt>
                      <c:pt idx="11778">
                        <c:v>-0.04</c:v>
                      </c:pt>
                      <c:pt idx="11779">
                        <c:v>-0.01</c:v>
                      </c:pt>
                      <c:pt idx="11781">
                        <c:v>0.01</c:v>
                      </c:pt>
                      <c:pt idx="11785">
                        <c:v>0.01</c:v>
                      </c:pt>
                      <c:pt idx="11786">
                        <c:v>-0.01</c:v>
                      </c:pt>
                      <c:pt idx="11787">
                        <c:v>-0.03</c:v>
                      </c:pt>
                      <c:pt idx="11788">
                        <c:v>0.02</c:v>
                      </c:pt>
                      <c:pt idx="11791">
                        <c:v>0.06</c:v>
                      </c:pt>
                      <c:pt idx="11792">
                        <c:v>7.0000000000000007E-2</c:v>
                      </c:pt>
                      <c:pt idx="11793">
                        <c:v>0.09</c:v>
                      </c:pt>
                      <c:pt idx="11794">
                        <c:v>0.04</c:v>
                      </c:pt>
                      <c:pt idx="11799">
                        <c:v>0.05</c:v>
                      </c:pt>
                      <c:pt idx="11800">
                        <c:v>0.02</c:v>
                      </c:pt>
                      <c:pt idx="11801">
                        <c:v>-0.01</c:v>
                      </c:pt>
                      <c:pt idx="11802">
                        <c:v>-0.02</c:v>
                      </c:pt>
                      <c:pt idx="11806">
                        <c:v>0.04</c:v>
                      </c:pt>
                      <c:pt idx="11808">
                        <c:v>0.02</c:v>
                      </c:pt>
                      <c:pt idx="11809">
                        <c:v>0.04</c:v>
                      </c:pt>
                      <c:pt idx="11812">
                        <c:v>0.01</c:v>
                      </c:pt>
                      <c:pt idx="11813">
                        <c:v>-0.01</c:v>
                      </c:pt>
                      <c:pt idx="11814">
                        <c:v>-0.04</c:v>
                      </c:pt>
                      <c:pt idx="11815">
                        <c:v>-0.06</c:v>
                      </c:pt>
                      <c:pt idx="11816">
                        <c:v>-0.04</c:v>
                      </c:pt>
                      <c:pt idx="11819">
                        <c:v>-0.05</c:v>
                      </c:pt>
                      <c:pt idx="11820">
                        <c:v>-0.06</c:v>
                      </c:pt>
                      <c:pt idx="11821">
                        <c:v>-0.1</c:v>
                      </c:pt>
                      <c:pt idx="11822">
                        <c:v>-0.12</c:v>
                      </c:pt>
                      <c:pt idx="11823">
                        <c:v>-0.11</c:v>
                      </c:pt>
                      <c:pt idx="11826">
                        <c:v>-0.09</c:v>
                      </c:pt>
                      <c:pt idx="11827">
                        <c:v>-0.09</c:v>
                      </c:pt>
                      <c:pt idx="11828">
                        <c:v>-7.0000000000000007E-2</c:v>
                      </c:pt>
                      <c:pt idx="11829">
                        <c:v>-0.1</c:v>
                      </c:pt>
                      <c:pt idx="11830">
                        <c:v>-0.12</c:v>
                      </c:pt>
                      <c:pt idx="11833">
                        <c:v>-0.13</c:v>
                      </c:pt>
                      <c:pt idx="11834">
                        <c:v>-0.16</c:v>
                      </c:pt>
                      <c:pt idx="11835">
                        <c:v>-0.17</c:v>
                      </c:pt>
                      <c:pt idx="11836">
                        <c:v>-0.16</c:v>
                      </c:pt>
                      <c:pt idx="11837">
                        <c:v>-0.21</c:v>
                      </c:pt>
                      <c:pt idx="11840">
                        <c:v>-0.21</c:v>
                      </c:pt>
                      <c:pt idx="11841">
                        <c:v>-0.21</c:v>
                      </c:pt>
                      <c:pt idx="11842">
                        <c:v>-0.21</c:v>
                      </c:pt>
                      <c:pt idx="11843">
                        <c:v>-0.24</c:v>
                      </c:pt>
                      <c:pt idx="11844">
                        <c:v>-0.23</c:v>
                      </c:pt>
                      <c:pt idx="11848">
                        <c:v>-0.22</c:v>
                      </c:pt>
                      <c:pt idx="11849">
                        <c:v>-0.24</c:v>
                      </c:pt>
                      <c:pt idx="11850">
                        <c:v>-0.24</c:v>
                      </c:pt>
                      <c:pt idx="11851">
                        <c:v>-0.26</c:v>
                      </c:pt>
                      <c:pt idx="11854">
                        <c:v>-0.25</c:v>
                      </c:pt>
                      <c:pt idx="11855">
                        <c:v>-0.3</c:v>
                      </c:pt>
                      <c:pt idx="11856">
                        <c:v>-0.3</c:v>
                      </c:pt>
                      <c:pt idx="11857">
                        <c:v>-0.31</c:v>
                      </c:pt>
                      <c:pt idx="11858">
                        <c:v>-0.3</c:v>
                      </c:pt>
                      <c:pt idx="11861">
                        <c:v>-0.31</c:v>
                      </c:pt>
                      <c:pt idx="11862">
                        <c:v>-0.31</c:v>
                      </c:pt>
                      <c:pt idx="11863">
                        <c:v>-0.32</c:v>
                      </c:pt>
                      <c:pt idx="11864">
                        <c:v>-0.3</c:v>
                      </c:pt>
                      <c:pt idx="11865">
                        <c:v>-0.32</c:v>
                      </c:pt>
                      <c:pt idx="11868">
                        <c:v>-0.33</c:v>
                      </c:pt>
                      <c:pt idx="11869">
                        <c:v>-0.36</c:v>
                      </c:pt>
                      <c:pt idx="11870">
                        <c:v>-0.39</c:v>
                      </c:pt>
                      <c:pt idx="11871">
                        <c:v>-0.39</c:v>
                      </c:pt>
                      <c:pt idx="11872">
                        <c:v>-0.39</c:v>
                      </c:pt>
                      <c:pt idx="11875">
                        <c:v>-0.37</c:v>
                      </c:pt>
                      <c:pt idx="11876">
                        <c:v>-0.35</c:v>
                      </c:pt>
                      <c:pt idx="11877">
                        <c:v>-0.26</c:v>
                      </c:pt>
                      <c:pt idx="11878">
                        <c:v>-0.27</c:v>
                      </c:pt>
                      <c:pt idx="11879">
                        <c:v>-0.2</c:v>
                      </c:pt>
                      <c:pt idx="11882">
                        <c:v>-0.23</c:v>
                      </c:pt>
                      <c:pt idx="11883">
                        <c:v>-0.27</c:v>
                      </c:pt>
                      <c:pt idx="11884">
                        <c:v>-0.28000000000000003</c:v>
                      </c:pt>
                      <c:pt idx="11885">
                        <c:v>-0.3</c:v>
                      </c:pt>
                      <c:pt idx="11886">
                        <c:v>-0.32</c:v>
                      </c:pt>
                      <c:pt idx="11889">
                        <c:v>-0.33</c:v>
                      </c:pt>
                      <c:pt idx="11890">
                        <c:v>-0.34</c:v>
                      </c:pt>
                      <c:pt idx="11891">
                        <c:v>-0.37</c:v>
                      </c:pt>
                      <c:pt idx="11892">
                        <c:v>-0.39</c:v>
                      </c:pt>
                      <c:pt idx="11893">
                        <c:v>-0.37</c:v>
                      </c:pt>
                      <c:pt idx="11896">
                        <c:v>-0.39</c:v>
                      </c:pt>
                      <c:pt idx="11897">
                        <c:v>-0.4</c:v>
                      </c:pt>
                      <c:pt idx="11898">
                        <c:v>-0.41</c:v>
                      </c:pt>
                      <c:pt idx="11899">
                        <c:v>-0.42</c:v>
                      </c:pt>
                      <c:pt idx="11900">
                        <c:v>-0.49</c:v>
                      </c:pt>
                      <c:pt idx="11903">
                        <c:v>-0.53</c:v>
                      </c:pt>
                      <c:pt idx="11904">
                        <c:v>-0.53</c:v>
                      </c:pt>
                      <c:pt idx="11905">
                        <c:v>-0.56999999999999995</c:v>
                      </c:pt>
                      <c:pt idx="11906">
                        <c:v>-0.56000000000000005</c:v>
                      </c:pt>
                      <c:pt idx="11907">
                        <c:v>-0.59</c:v>
                      </c:pt>
                      <c:pt idx="11910">
                        <c:v>-0.59</c:v>
                      </c:pt>
                      <c:pt idx="11911">
                        <c:v>-0.61</c:v>
                      </c:pt>
                      <c:pt idx="11912">
                        <c:v>-0.63</c:v>
                      </c:pt>
                      <c:pt idx="11913">
                        <c:v>-0.66</c:v>
                      </c:pt>
                      <c:pt idx="11914">
                        <c:v>-0.71</c:v>
                      </c:pt>
                      <c:pt idx="11917">
                        <c:v>-0.65</c:v>
                      </c:pt>
                      <c:pt idx="11918">
                        <c:v>-0.67</c:v>
                      </c:pt>
                      <c:pt idx="11919">
                        <c:v>-0.66</c:v>
                      </c:pt>
                      <c:pt idx="11920">
                        <c:v>-0.66</c:v>
                      </c:pt>
                      <c:pt idx="11921">
                        <c:v>-0.62</c:v>
                      </c:pt>
                      <c:pt idx="11924">
                        <c:v>-0.66</c:v>
                      </c:pt>
                      <c:pt idx="11925">
                        <c:v>-0.67</c:v>
                      </c:pt>
                      <c:pt idx="11926">
                        <c:v>-0.71</c:v>
                      </c:pt>
                      <c:pt idx="11927">
                        <c:v>-0.69</c:v>
                      </c:pt>
                      <c:pt idx="11928">
                        <c:v>-0.7</c:v>
                      </c:pt>
                      <c:pt idx="11931">
                        <c:v>-0.7</c:v>
                      </c:pt>
                      <c:pt idx="11932">
                        <c:v>-0.74</c:v>
                      </c:pt>
                      <c:pt idx="11933">
                        <c:v>-0.68</c:v>
                      </c:pt>
                      <c:pt idx="11934">
                        <c:v>-0.64</c:v>
                      </c:pt>
                      <c:pt idx="11935">
                        <c:v>-0.59</c:v>
                      </c:pt>
                      <c:pt idx="11938">
                        <c:v>-0.6</c:v>
                      </c:pt>
                      <c:pt idx="11939">
                        <c:v>-0.57999999999999996</c:v>
                      </c:pt>
                      <c:pt idx="11940">
                        <c:v>-0.54</c:v>
                      </c:pt>
                      <c:pt idx="11941">
                        <c:v>-0.57999999999999996</c:v>
                      </c:pt>
                      <c:pt idx="11942">
                        <c:v>-0.5</c:v>
                      </c:pt>
                      <c:pt idx="11945">
                        <c:v>-0.48</c:v>
                      </c:pt>
                      <c:pt idx="11946">
                        <c:v>-0.49</c:v>
                      </c:pt>
                      <c:pt idx="11947">
                        <c:v>-0.5</c:v>
                      </c:pt>
                      <c:pt idx="11948">
                        <c:v>-0.49</c:v>
                      </c:pt>
                      <c:pt idx="11949">
                        <c:v>-0.52</c:v>
                      </c:pt>
                      <c:pt idx="11952">
                        <c:v>-0.57999999999999996</c:v>
                      </c:pt>
                      <c:pt idx="11953">
                        <c:v>-0.56999999999999995</c:v>
                      </c:pt>
                      <c:pt idx="11954">
                        <c:v>-0.61</c:v>
                      </c:pt>
                      <c:pt idx="11955">
                        <c:v>-0.59</c:v>
                      </c:pt>
                      <c:pt idx="11956">
                        <c:v>-0.57999999999999996</c:v>
                      </c:pt>
                      <c:pt idx="11959">
                        <c:v>-0.56000000000000005</c:v>
                      </c:pt>
                      <c:pt idx="11960">
                        <c:v>-0.52</c:v>
                      </c:pt>
                      <c:pt idx="11961">
                        <c:v>-0.55000000000000004</c:v>
                      </c:pt>
                      <c:pt idx="11963">
                        <c:v>-0.6</c:v>
                      </c:pt>
                      <c:pt idx="11966">
                        <c:v>-0.6</c:v>
                      </c:pt>
                      <c:pt idx="11967">
                        <c:v>-0.57999999999999996</c:v>
                      </c:pt>
                      <c:pt idx="11968">
                        <c:v>-0.57999999999999996</c:v>
                      </c:pt>
                      <c:pt idx="11969">
                        <c:v>-0.54</c:v>
                      </c:pt>
                      <c:pt idx="11970">
                        <c:v>-0.48</c:v>
                      </c:pt>
                      <c:pt idx="11973">
                        <c:v>-0.47</c:v>
                      </c:pt>
                      <c:pt idx="11974">
                        <c:v>-0.46</c:v>
                      </c:pt>
                      <c:pt idx="11975">
                        <c:v>-0.43</c:v>
                      </c:pt>
                      <c:pt idx="11976">
                        <c:v>-0.38</c:v>
                      </c:pt>
                      <c:pt idx="11977">
                        <c:v>-0.39</c:v>
                      </c:pt>
                      <c:pt idx="11980">
                        <c:v>-0.35</c:v>
                      </c:pt>
                      <c:pt idx="11981">
                        <c:v>-0.38</c:v>
                      </c:pt>
                      <c:pt idx="11982">
                        <c:v>-0.41</c:v>
                      </c:pt>
                      <c:pt idx="11983">
                        <c:v>-0.39</c:v>
                      </c:pt>
                      <c:pt idx="11984">
                        <c:v>-0.39</c:v>
                      </c:pt>
                      <c:pt idx="11987">
                        <c:v>-0.35</c:v>
                      </c:pt>
                      <c:pt idx="11988">
                        <c:v>-0.35</c:v>
                      </c:pt>
                      <c:pt idx="11989">
                        <c:v>-0.36</c:v>
                      </c:pt>
                      <c:pt idx="11990">
                        <c:v>-0.41</c:v>
                      </c:pt>
                      <c:pt idx="11991">
                        <c:v>-0.4</c:v>
                      </c:pt>
                      <c:pt idx="11994">
                        <c:v>-0.37</c:v>
                      </c:pt>
                      <c:pt idx="11995">
                        <c:v>-0.32</c:v>
                      </c:pt>
                      <c:pt idx="11996">
                        <c:v>-0.31</c:v>
                      </c:pt>
                      <c:pt idx="11997">
                        <c:v>-0.31</c:v>
                      </c:pt>
                      <c:pt idx="11998">
                        <c:v>-0.26</c:v>
                      </c:pt>
                      <c:pt idx="12001">
                        <c:v>-0.27</c:v>
                      </c:pt>
                      <c:pt idx="12002">
                        <c:v>-0.24</c:v>
                      </c:pt>
                      <c:pt idx="12003">
                        <c:v>-0.28999999999999998</c:v>
                      </c:pt>
                      <c:pt idx="12004">
                        <c:v>-0.33</c:v>
                      </c:pt>
                      <c:pt idx="12005">
                        <c:v>-0.34</c:v>
                      </c:pt>
                      <c:pt idx="12008">
                        <c:v>-0.32</c:v>
                      </c:pt>
                      <c:pt idx="12009">
                        <c:v>-0.33</c:v>
                      </c:pt>
                      <c:pt idx="12010">
                        <c:v>-0.38</c:v>
                      </c:pt>
                      <c:pt idx="12011">
                        <c:v>-0.34</c:v>
                      </c:pt>
                      <c:pt idx="12012">
                        <c:v>-0.35</c:v>
                      </c:pt>
                      <c:pt idx="12015">
                        <c:v>-0.35</c:v>
                      </c:pt>
                      <c:pt idx="12016">
                        <c:v>-0.36</c:v>
                      </c:pt>
                      <c:pt idx="12017">
                        <c:v>-0.38</c:v>
                      </c:pt>
                      <c:pt idx="12018">
                        <c:v>-0.38</c:v>
                      </c:pt>
                      <c:pt idx="12019">
                        <c:v>-0.37</c:v>
                      </c:pt>
                      <c:pt idx="12022">
                        <c:v>-0.28000000000000003</c:v>
                      </c:pt>
                      <c:pt idx="12023">
                        <c:v>-0.28000000000000003</c:v>
                      </c:pt>
                      <c:pt idx="12024">
                        <c:v>-0.33</c:v>
                      </c:pt>
                      <c:pt idx="12025">
                        <c:v>-0.31</c:v>
                      </c:pt>
                      <c:pt idx="12026">
                        <c:v>-0.3</c:v>
                      </c:pt>
                      <c:pt idx="12029">
                        <c:v>-0.31</c:v>
                      </c:pt>
                      <c:pt idx="12030">
                        <c:v>-0.28999999999999998</c:v>
                      </c:pt>
                      <c:pt idx="12031">
                        <c:v>-0.32</c:v>
                      </c:pt>
                      <c:pt idx="12032">
                        <c:v>-0.33</c:v>
                      </c:pt>
                      <c:pt idx="12033">
                        <c:v>-0.24</c:v>
                      </c:pt>
                      <c:pt idx="12036">
                        <c:v>-0.3</c:v>
                      </c:pt>
                      <c:pt idx="12037">
                        <c:v>-0.28999999999999998</c:v>
                      </c:pt>
                      <c:pt idx="12038">
                        <c:v>-0.28999999999999998</c:v>
                      </c:pt>
                      <c:pt idx="12039">
                        <c:v>-0.22</c:v>
                      </c:pt>
                      <c:pt idx="12040">
                        <c:v>-0.23</c:v>
                      </c:pt>
                      <c:pt idx="12043">
                        <c:v>-0.26</c:v>
                      </c:pt>
                      <c:pt idx="12047">
                        <c:v>-0.25</c:v>
                      </c:pt>
                      <c:pt idx="12050">
                        <c:v>-0.21</c:v>
                      </c:pt>
                      <c:pt idx="12053">
                        <c:v>-0.18</c:v>
                      </c:pt>
                      <c:pt idx="12054">
                        <c:v>-0.28000000000000003</c:v>
                      </c:pt>
                      <c:pt idx="12057">
                        <c:v>-0.28999999999999998</c:v>
                      </c:pt>
                      <c:pt idx="12058">
                        <c:v>-0.28000000000000003</c:v>
                      </c:pt>
                      <c:pt idx="12059">
                        <c:v>-0.25</c:v>
                      </c:pt>
                      <c:pt idx="12060">
                        <c:v>-0.2</c:v>
                      </c:pt>
                      <c:pt idx="12061">
                        <c:v>-0.19</c:v>
                      </c:pt>
                      <c:pt idx="12064">
                        <c:v>-0.18</c:v>
                      </c:pt>
                      <c:pt idx="12065">
                        <c:v>-0.17</c:v>
                      </c:pt>
                      <c:pt idx="12066">
                        <c:v>-0.21</c:v>
                      </c:pt>
                      <c:pt idx="12067">
                        <c:v>-0.21</c:v>
                      </c:pt>
                      <c:pt idx="12068">
                        <c:v>-0.22</c:v>
                      </c:pt>
                      <c:pt idx="12071">
                        <c:v>-0.21</c:v>
                      </c:pt>
                      <c:pt idx="12072">
                        <c:v>-0.23</c:v>
                      </c:pt>
                      <c:pt idx="12073">
                        <c:v>-0.25</c:v>
                      </c:pt>
                      <c:pt idx="12074">
                        <c:v>-0.28000000000000003</c:v>
                      </c:pt>
                      <c:pt idx="12075">
                        <c:v>-0.31</c:v>
                      </c:pt>
                      <c:pt idx="12078">
                        <c:v>-0.36</c:v>
                      </c:pt>
                      <c:pt idx="12079">
                        <c:v>-0.4</c:v>
                      </c:pt>
                      <c:pt idx="12080">
                        <c:v>-0.38</c:v>
                      </c:pt>
                      <c:pt idx="12081">
                        <c:v>-0.4</c:v>
                      </c:pt>
                      <c:pt idx="12082">
                        <c:v>-0.41</c:v>
                      </c:pt>
                      <c:pt idx="12085">
                        <c:v>-0.44</c:v>
                      </c:pt>
                      <c:pt idx="12086">
                        <c:v>-0.41</c:v>
                      </c:pt>
                      <c:pt idx="12087">
                        <c:v>-0.37</c:v>
                      </c:pt>
                      <c:pt idx="12088">
                        <c:v>-0.36</c:v>
                      </c:pt>
                      <c:pt idx="12089">
                        <c:v>-0.39</c:v>
                      </c:pt>
                      <c:pt idx="12092">
                        <c:v>-0.4</c:v>
                      </c:pt>
                      <c:pt idx="12093">
                        <c:v>-0.39</c:v>
                      </c:pt>
                      <c:pt idx="12094">
                        <c:v>-0.37</c:v>
                      </c:pt>
                      <c:pt idx="12095">
                        <c:v>-0.41</c:v>
                      </c:pt>
                      <c:pt idx="12096">
                        <c:v>-0.4</c:v>
                      </c:pt>
                      <c:pt idx="12099">
                        <c:v>-0.4</c:v>
                      </c:pt>
                      <c:pt idx="12100">
                        <c:v>-0.43</c:v>
                      </c:pt>
                      <c:pt idx="12101">
                        <c:v>-0.42</c:v>
                      </c:pt>
                      <c:pt idx="12102">
                        <c:v>-0.42</c:v>
                      </c:pt>
                      <c:pt idx="12103">
                        <c:v>-0.45</c:v>
                      </c:pt>
                      <c:pt idx="12106">
                        <c:v>-0.49</c:v>
                      </c:pt>
                      <c:pt idx="12107">
                        <c:v>-0.5</c:v>
                      </c:pt>
                      <c:pt idx="12108">
                        <c:v>-0.52</c:v>
                      </c:pt>
                      <c:pt idx="12109">
                        <c:v>-0.52</c:v>
                      </c:pt>
                      <c:pt idx="12110">
                        <c:v>-0.61</c:v>
                      </c:pt>
                      <c:pt idx="12113">
                        <c:v>-0.63</c:v>
                      </c:pt>
                      <c:pt idx="12114">
                        <c:v>-0.57999999999999996</c:v>
                      </c:pt>
                      <c:pt idx="12115">
                        <c:v>-0.64</c:v>
                      </c:pt>
                      <c:pt idx="12116">
                        <c:v>-0.63</c:v>
                      </c:pt>
                      <c:pt idx="12117">
                        <c:v>-0.73</c:v>
                      </c:pt>
                      <c:pt idx="12120">
                        <c:v>-0.83</c:v>
                      </c:pt>
                      <c:pt idx="12121">
                        <c:v>-0.75</c:v>
                      </c:pt>
                      <c:pt idx="12122">
                        <c:v>-0.76</c:v>
                      </c:pt>
                      <c:pt idx="12123">
                        <c:v>-0.79</c:v>
                      </c:pt>
                      <c:pt idx="12124">
                        <c:v>-0.63</c:v>
                      </c:pt>
                      <c:pt idx="12127">
                        <c:v>-0.56000000000000005</c:v>
                      </c:pt>
                      <c:pt idx="12128">
                        <c:v>-0.41</c:v>
                      </c:pt>
                      <c:pt idx="12129">
                        <c:v>-0.27</c:v>
                      </c:pt>
                      <c:pt idx="12130">
                        <c:v>-0.27</c:v>
                      </c:pt>
                      <c:pt idx="12131">
                        <c:v>-0.26</c:v>
                      </c:pt>
                      <c:pt idx="12134">
                        <c:v>-0.39</c:v>
                      </c:pt>
                      <c:pt idx="12135">
                        <c:v>-0.36</c:v>
                      </c:pt>
                      <c:pt idx="12136">
                        <c:v>-0.28999999999999998</c:v>
                      </c:pt>
                      <c:pt idx="12137">
                        <c:v>-0.31</c:v>
                      </c:pt>
                      <c:pt idx="12138">
                        <c:v>-0.45</c:v>
                      </c:pt>
                      <c:pt idx="12141">
                        <c:v>-0.54</c:v>
                      </c:pt>
                      <c:pt idx="12142">
                        <c:v>-0.48</c:v>
                      </c:pt>
                      <c:pt idx="12143">
                        <c:v>-0.51</c:v>
                      </c:pt>
                      <c:pt idx="12144">
                        <c:v>-0.42</c:v>
                      </c:pt>
                      <c:pt idx="12145">
                        <c:v>-0.45</c:v>
                      </c:pt>
                      <c:pt idx="12148">
                        <c:v>-0.43</c:v>
                      </c:pt>
                      <c:pt idx="12149">
                        <c:v>-0.37</c:v>
                      </c:pt>
                      <c:pt idx="12150">
                        <c:v>-0.34</c:v>
                      </c:pt>
                      <c:pt idx="12151">
                        <c:v>-0.32</c:v>
                      </c:pt>
                      <c:pt idx="12156">
                        <c:v>-0.35</c:v>
                      </c:pt>
                      <c:pt idx="12157">
                        <c:v>-0.42</c:v>
                      </c:pt>
                      <c:pt idx="12158">
                        <c:v>-0.45</c:v>
                      </c:pt>
                      <c:pt idx="12159">
                        <c:v>-0.47</c:v>
                      </c:pt>
                      <c:pt idx="12162">
                        <c:v>-0.49</c:v>
                      </c:pt>
                      <c:pt idx="12163">
                        <c:v>-0.47</c:v>
                      </c:pt>
                      <c:pt idx="12164">
                        <c:v>-0.46</c:v>
                      </c:pt>
                      <c:pt idx="12165">
                        <c:v>-0.42</c:v>
                      </c:pt>
                      <c:pt idx="12166">
                        <c:v>-0.46</c:v>
                      </c:pt>
                      <c:pt idx="12169">
                        <c:v>-0.47</c:v>
                      </c:pt>
                      <c:pt idx="12170">
                        <c:v>-0.45</c:v>
                      </c:pt>
                      <c:pt idx="12171">
                        <c:v>-0.48</c:v>
                      </c:pt>
                      <c:pt idx="12172">
                        <c:v>-0.51</c:v>
                      </c:pt>
                      <c:pt idx="12176">
                        <c:v>-0.57999999999999996</c:v>
                      </c:pt>
                      <c:pt idx="12177">
                        <c:v>-0.54</c:v>
                      </c:pt>
                      <c:pt idx="12178">
                        <c:v>-0.56000000000000005</c:v>
                      </c:pt>
                      <c:pt idx="12179">
                        <c:v>-0.5</c:v>
                      </c:pt>
                      <c:pt idx="12180">
                        <c:v>-0.56000000000000005</c:v>
                      </c:pt>
                      <c:pt idx="12183">
                        <c:v>-0.52</c:v>
                      </c:pt>
                      <c:pt idx="12184">
                        <c:v>-0.51</c:v>
                      </c:pt>
                      <c:pt idx="12185">
                        <c:v>-0.53</c:v>
                      </c:pt>
                      <c:pt idx="12186">
                        <c:v>-0.55000000000000004</c:v>
                      </c:pt>
                      <c:pt idx="12187">
                        <c:v>-0.55000000000000004</c:v>
                      </c:pt>
                      <c:pt idx="12190">
                        <c:v>-0.56000000000000005</c:v>
                      </c:pt>
                      <c:pt idx="12191">
                        <c:v>-0.48</c:v>
                      </c:pt>
                      <c:pt idx="12192">
                        <c:v>-0.46</c:v>
                      </c:pt>
                      <c:pt idx="12193">
                        <c:v>-0.47</c:v>
                      </c:pt>
                      <c:pt idx="12194">
                        <c:v>-0.5</c:v>
                      </c:pt>
                      <c:pt idx="12197">
                        <c:v>-0.49</c:v>
                      </c:pt>
                      <c:pt idx="12198">
                        <c:v>-0.44</c:v>
                      </c:pt>
                      <c:pt idx="12199">
                        <c:v>-0.46</c:v>
                      </c:pt>
                      <c:pt idx="12200">
                        <c:v>-0.43</c:v>
                      </c:pt>
                      <c:pt idx="12201">
                        <c:v>-0.43</c:v>
                      </c:pt>
                      <c:pt idx="12205">
                        <c:v>-0.42</c:v>
                      </c:pt>
                      <c:pt idx="12206">
                        <c:v>-0.38</c:v>
                      </c:pt>
                      <c:pt idx="12207">
                        <c:v>-0.36</c:v>
                      </c:pt>
                      <c:pt idx="12208">
                        <c:v>-0.31</c:v>
                      </c:pt>
                      <c:pt idx="12211">
                        <c:v>-0.28000000000000003</c:v>
                      </c:pt>
                      <c:pt idx="12212">
                        <c:v>-0.34</c:v>
                      </c:pt>
                      <c:pt idx="12213">
                        <c:v>-0.33</c:v>
                      </c:pt>
                      <c:pt idx="12214">
                        <c:v>-0.39</c:v>
                      </c:pt>
                      <c:pt idx="12215">
                        <c:v>-0.42</c:v>
                      </c:pt>
                      <c:pt idx="12218">
                        <c:v>-0.45</c:v>
                      </c:pt>
                      <c:pt idx="12219">
                        <c:v>-0.43</c:v>
                      </c:pt>
                      <c:pt idx="12220">
                        <c:v>-0.37</c:v>
                      </c:pt>
                      <c:pt idx="12221">
                        <c:v>-0.39</c:v>
                      </c:pt>
                      <c:pt idx="12222">
                        <c:v>-0.41</c:v>
                      </c:pt>
                      <c:pt idx="12225">
                        <c:v>-0.42</c:v>
                      </c:pt>
                      <c:pt idx="12226">
                        <c:v>-0.42</c:v>
                      </c:pt>
                      <c:pt idx="12227">
                        <c:v>-0.41</c:v>
                      </c:pt>
                      <c:pt idx="12228">
                        <c:v>-0.46</c:v>
                      </c:pt>
                      <c:pt idx="12229">
                        <c:v>-0.48</c:v>
                      </c:pt>
                      <c:pt idx="12232">
                        <c:v>-0.47</c:v>
                      </c:pt>
                      <c:pt idx="12233">
                        <c:v>-0.48</c:v>
                      </c:pt>
                      <c:pt idx="12234">
                        <c:v>-0.44</c:v>
                      </c:pt>
                      <c:pt idx="12235">
                        <c:v>-0.41</c:v>
                      </c:pt>
                      <c:pt idx="12236">
                        <c:v>-0.45</c:v>
                      </c:pt>
                      <c:pt idx="12239">
                        <c:v>-0.44</c:v>
                      </c:pt>
                      <c:pt idx="12240">
                        <c:v>-0.45</c:v>
                      </c:pt>
                      <c:pt idx="12241">
                        <c:v>-0.45</c:v>
                      </c:pt>
                      <c:pt idx="12242">
                        <c:v>-0.44</c:v>
                      </c:pt>
                      <c:pt idx="12243">
                        <c:v>-0.49</c:v>
                      </c:pt>
                      <c:pt idx="12246">
                        <c:v>-0.46</c:v>
                      </c:pt>
                      <c:pt idx="12247">
                        <c:v>-0.43</c:v>
                      </c:pt>
                      <c:pt idx="12248">
                        <c:v>-0.46</c:v>
                      </c:pt>
                      <c:pt idx="12249">
                        <c:v>-0.45</c:v>
                      </c:pt>
                      <c:pt idx="12250">
                        <c:v>-0.46</c:v>
                      </c:pt>
                      <c:pt idx="12253">
                        <c:v>-0.44</c:v>
                      </c:pt>
                      <c:pt idx="12254">
                        <c:v>-0.46</c:v>
                      </c:pt>
                      <c:pt idx="12255">
                        <c:v>-0.48</c:v>
                      </c:pt>
                      <c:pt idx="12256">
                        <c:v>-0.49</c:v>
                      </c:pt>
                      <c:pt idx="12257">
                        <c:v>-0.47</c:v>
                      </c:pt>
                      <c:pt idx="12260">
                        <c:v>-0.47</c:v>
                      </c:pt>
                      <c:pt idx="12261">
                        <c:v>-0.5</c:v>
                      </c:pt>
                      <c:pt idx="12262">
                        <c:v>-0.51</c:v>
                      </c:pt>
                      <c:pt idx="12263">
                        <c:v>-0.53</c:v>
                      </c:pt>
                      <c:pt idx="12264">
                        <c:v>-0.55000000000000004</c:v>
                      </c:pt>
                      <c:pt idx="12267">
                        <c:v>-0.52</c:v>
                      </c:pt>
                      <c:pt idx="12268">
                        <c:v>-0.54</c:v>
                      </c:pt>
                      <c:pt idx="12269">
                        <c:v>-0.54</c:v>
                      </c:pt>
                      <c:pt idx="12270">
                        <c:v>-0.53</c:v>
                      </c:pt>
                      <c:pt idx="12271">
                        <c:v>-0.53</c:v>
                      </c:pt>
                      <c:pt idx="12274">
                        <c:v>-0.52</c:v>
                      </c:pt>
                      <c:pt idx="12275">
                        <c:v>-0.51</c:v>
                      </c:pt>
                      <c:pt idx="12276">
                        <c:v>-0.45</c:v>
                      </c:pt>
                      <c:pt idx="12277">
                        <c:v>-0.47</c:v>
                      </c:pt>
                      <c:pt idx="12278">
                        <c:v>-0.42</c:v>
                      </c:pt>
                      <c:pt idx="12281">
                        <c:v>-0.43</c:v>
                      </c:pt>
                      <c:pt idx="12282">
                        <c:v>-0.47</c:v>
                      </c:pt>
                      <c:pt idx="12283">
                        <c:v>-0.48</c:v>
                      </c:pt>
                      <c:pt idx="12284">
                        <c:v>-0.48</c:v>
                      </c:pt>
                      <c:pt idx="12285">
                        <c:v>-0.51</c:v>
                      </c:pt>
                      <c:pt idx="12288">
                        <c:v>-0.49</c:v>
                      </c:pt>
                      <c:pt idx="12289">
                        <c:v>-0.47</c:v>
                      </c:pt>
                      <c:pt idx="12290">
                        <c:v>-0.42</c:v>
                      </c:pt>
                      <c:pt idx="12291">
                        <c:v>-0.45</c:v>
                      </c:pt>
                      <c:pt idx="12292">
                        <c:v>-0.39</c:v>
                      </c:pt>
                      <c:pt idx="12295">
                        <c:v>-0.39</c:v>
                      </c:pt>
                      <c:pt idx="12296">
                        <c:v>-0.39</c:v>
                      </c:pt>
                      <c:pt idx="12297">
                        <c:v>-0.45</c:v>
                      </c:pt>
                      <c:pt idx="12298">
                        <c:v>-0.46</c:v>
                      </c:pt>
                      <c:pt idx="12299">
                        <c:v>-0.48</c:v>
                      </c:pt>
                      <c:pt idx="12302">
                        <c:v>-0.47</c:v>
                      </c:pt>
                      <c:pt idx="12303">
                        <c:v>-0.47</c:v>
                      </c:pt>
                      <c:pt idx="12304">
                        <c:v>-0.51</c:v>
                      </c:pt>
                      <c:pt idx="12305">
                        <c:v>-0.47</c:v>
                      </c:pt>
                      <c:pt idx="12306">
                        <c:v>-0.47</c:v>
                      </c:pt>
                      <c:pt idx="12309">
                        <c:v>-0.5</c:v>
                      </c:pt>
                      <c:pt idx="12310">
                        <c:v>-0.48</c:v>
                      </c:pt>
                      <c:pt idx="12311">
                        <c:v>-0.49</c:v>
                      </c:pt>
                      <c:pt idx="12312">
                        <c:v>-0.47</c:v>
                      </c:pt>
                      <c:pt idx="12313">
                        <c:v>-0.49</c:v>
                      </c:pt>
                      <c:pt idx="12316">
                        <c:v>-0.51</c:v>
                      </c:pt>
                      <c:pt idx="12317">
                        <c:v>-0.52</c:v>
                      </c:pt>
                      <c:pt idx="12318">
                        <c:v>-0.51</c:v>
                      </c:pt>
                      <c:pt idx="12319">
                        <c:v>-0.52</c:v>
                      </c:pt>
                      <c:pt idx="12320">
                        <c:v>-0.52</c:v>
                      </c:pt>
                      <c:pt idx="12323">
                        <c:v>-0.52</c:v>
                      </c:pt>
                      <c:pt idx="12324">
                        <c:v>-0.54</c:v>
                      </c:pt>
                      <c:pt idx="12325">
                        <c:v>-0.55000000000000004</c:v>
                      </c:pt>
                      <c:pt idx="12326">
                        <c:v>-0.52</c:v>
                      </c:pt>
                      <c:pt idx="12327">
                        <c:v>-0.55000000000000004</c:v>
                      </c:pt>
                      <c:pt idx="12330">
                        <c:v>-0.54</c:v>
                      </c:pt>
                      <c:pt idx="12331">
                        <c:v>-0.51</c:v>
                      </c:pt>
                      <c:pt idx="12332">
                        <c:v>-0.51</c:v>
                      </c:pt>
                      <c:pt idx="12333">
                        <c:v>-0.51</c:v>
                      </c:pt>
                      <c:pt idx="12334">
                        <c:v>-0.54</c:v>
                      </c:pt>
                      <c:pt idx="12337">
                        <c:v>-0.54</c:v>
                      </c:pt>
                      <c:pt idx="12338">
                        <c:v>-0.55000000000000004</c:v>
                      </c:pt>
                      <c:pt idx="12339">
                        <c:v>-0.56999999999999995</c:v>
                      </c:pt>
                      <c:pt idx="12340">
                        <c:v>-0.62</c:v>
                      </c:pt>
                      <c:pt idx="12341">
                        <c:v>-0.62</c:v>
                      </c:pt>
                      <c:pt idx="12344">
                        <c:v>-0.62</c:v>
                      </c:pt>
                      <c:pt idx="12345">
                        <c:v>-0.63</c:v>
                      </c:pt>
                      <c:pt idx="12346">
                        <c:v>-0.57999999999999996</c:v>
                      </c:pt>
                      <c:pt idx="12347">
                        <c:v>-0.57999999999999996</c:v>
                      </c:pt>
                      <c:pt idx="12348">
                        <c:v>-0.56999999999999995</c:v>
                      </c:pt>
                      <c:pt idx="12351">
                        <c:v>-0.57999999999999996</c:v>
                      </c:pt>
                      <c:pt idx="12352">
                        <c:v>-0.59</c:v>
                      </c:pt>
                      <c:pt idx="12353">
                        <c:v>-0.64</c:v>
                      </c:pt>
                      <c:pt idx="12354">
                        <c:v>-0.63</c:v>
                      </c:pt>
                      <c:pt idx="12355">
                        <c:v>-0.63</c:v>
                      </c:pt>
                      <c:pt idx="12358">
                        <c:v>-0.61</c:v>
                      </c:pt>
                      <c:pt idx="12359">
                        <c:v>-0.62</c:v>
                      </c:pt>
                      <c:pt idx="12360">
                        <c:v>-0.65</c:v>
                      </c:pt>
                      <c:pt idx="12361">
                        <c:v>-0.65</c:v>
                      </c:pt>
                      <c:pt idx="12362">
                        <c:v>-0.65</c:v>
                      </c:pt>
                      <c:pt idx="12365">
                        <c:v>-0.64</c:v>
                      </c:pt>
                      <c:pt idx="12366">
                        <c:v>-0.5</c:v>
                      </c:pt>
                      <c:pt idx="12367">
                        <c:v>-0.48</c:v>
                      </c:pt>
                      <c:pt idx="12368">
                        <c:v>-0.5</c:v>
                      </c:pt>
                      <c:pt idx="12369">
                        <c:v>-0.54</c:v>
                      </c:pt>
                      <c:pt idx="12372">
                        <c:v>-0.56000000000000005</c:v>
                      </c:pt>
                      <c:pt idx="12373">
                        <c:v>-0.55000000000000004</c:v>
                      </c:pt>
                      <c:pt idx="12374">
                        <c:v>-0.56999999999999995</c:v>
                      </c:pt>
                      <c:pt idx="12375">
                        <c:v>-0.56999999999999995</c:v>
                      </c:pt>
                      <c:pt idx="12376">
                        <c:v>-0.56999999999999995</c:v>
                      </c:pt>
                      <c:pt idx="12379">
                        <c:v>-0.57999999999999996</c:v>
                      </c:pt>
                      <c:pt idx="12380">
                        <c:v>-0.57999999999999996</c:v>
                      </c:pt>
                      <c:pt idx="12381">
                        <c:v>-0.56999999999999995</c:v>
                      </c:pt>
                      <c:pt idx="12382">
                        <c:v>-0.57999999999999996</c:v>
                      </c:pt>
                      <c:pt idx="12383">
                        <c:v>-0.59</c:v>
                      </c:pt>
                      <c:pt idx="12386">
                        <c:v>-0.59</c:v>
                      </c:pt>
                      <c:pt idx="12387">
                        <c:v>-0.56000000000000005</c:v>
                      </c:pt>
                      <c:pt idx="12388">
                        <c:v>-0.52</c:v>
                      </c:pt>
                      <c:pt idx="12389">
                        <c:v>-0.54</c:v>
                      </c:pt>
                      <c:pt idx="12390">
                        <c:v>-0.55000000000000004</c:v>
                      </c:pt>
                      <c:pt idx="12393">
                        <c:v>-0.57999999999999996</c:v>
                      </c:pt>
                      <c:pt idx="12394">
                        <c:v>-0.6</c:v>
                      </c:pt>
                      <c:pt idx="12395">
                        <c:v>-0.6</c:v>
                      </c:pt>
                      <c:pt idx="12396">
                        <c:v>-0.62</c:v>
                      </c:pt>
                      <c:pt idx="12397">
                        <c:v>-0.63</c:v>
                      </c:pt>
                      <c:pt idx="12400">
                        <c:v>-0.63</c:v>
                      </c:pt>
                      <c:pt idx="12401">
                        <c:v>-0.62</c:v>
                      </c:pt>
                      <c:pt idx="12402">
                        <c:v>-0.59</c:v>
                      </c:pt>
                      <c:pt idx="12403">
                        <c:v>-0.57999999999999996</c:v>
                      </c:pt>
                      <c:pt idx="12404">
                        <c:v>-0.56000000000000005</c:v>
                      </c:pt>
                      <c:pt idx="12407">
                        <c:v>-0.61</c:v>
                      </c:pt>
                      <c:pt idx="12408">
                        <c:v>-0.59</c:v>
                      </c:pt>
                      <c:pt idx="12409">
                        <c:v>-0.61</c:v>
                      </c:pt>
                      <c:pt idx="12414">
                        <c:v>-0.55000000000000004</c:v>
                      </c:pt>
                      <c:pt idx="12415">
                        <c:v>-0.57999999999999996</c:v>
                      </c:pt>
                      <c:pt idx="12416">
                        <c:v>-0.56000000000000005</c:v>
                      </c:pt>
                      <c:pt idx="12421">
                        <c:v>-0.61</c:v>
                      </c:pt>
                      <c:pt idx="12422">
                        <c:v>-0.6</c:v>
                      </c:pt>
                      <c:pt idx="12423">
                        <c:v>-0.51</c:v>
                      </c:pt>
                      <c:pt idx="12424">
                        <c:v>-0.54</c:v>
                      </c:pt>
                      <c:pt idx="12425">
                        <c:v>-0.53</c:v>
                      </c:pt>
                      <c:pt idx="12428">
                        <c:v>-0.53</c:v>
                      </c:pt>
                      <c:pt idx="12429">
                        <c:v>-0.48</c:v>
                      </c:pt>
                      <c:pt idx="12430">
                        <c:v>-0.49</c:v>
                      </c:pt>
                      <c:pt idx="12431">
                        <c:v>-0.53</c:v>
                      </c:pt>
                      <c:pt idx="12432">
                        <c:v>-0.54</c:v>
                      </c:pt>
                      <c:pt idx="12435">
                        <c:v>-0.54</c:v>
                      </c:pt>
                      <c:pt idx="12436">
                        <c:v>-0.52</c:v>
                      </c:pt>
                      <c:pt idx="12437">
                        <c:v>-0.53</c:v>
                      </c:pt>
                      <c:pt idx="12438">
                        <c:v>-0.53</c:v>
                      </c:pt>
                      <c:pt idx="12439">
                        <c:v>-0.51</c:v>
                      </c:pt>
                      <c:pt idx="12442">
                        <c:v>-0.54</c:v>
                      </c:pt>
                      <c:pt idx="12443">
                        <c:v>-0.54</c:v>
                      </c:pt>
                      <c:pt idx="12444">
                        <c:v>-0.54</c:v>
                      </c:pt>
                      <c:pt idx="12445">
                        <c:v>-0.55000000000000004</c:v>
                      </c:pt>
                      <c:pt idx="12446">
                        <c:v>-0.52</c:v>
                      </c:pt>
                      <c:pt idx="12449">
                        <c:v>-0.51</c:v>
                      </c:pt>
                      <c:pt idx="12450">
                        <c:v>-0.5</c:v>
                      </c:pt>
                      <c:pt idx="12451">
                        <c:v>-0.47</c:v>
                      </c:pt>
                      <c:pt idx="12452">
                        <c:v>-0.47</c:v>
                      </c:pt>
                      <c:pt idx="12453">
                        <c:v>-0.46</c:v>
                      </c:pt>
                      <c:pt idx="12456">
                        <c:v>-0.43</c:v>
                      </c:pt>
                      <c:pt idx="12457">
                        <c:v>-0.45</c:v>
                      </c:pt>
                      <c:pt idx="12458">
                        <c:v>-0.44</c:v>
                      </c:pt>
                      <c:pt idx="12459">
                        <c:v>-0.47</c:v>
                      </c:pt>
                      <c:pt idx="12460">
                        <c:v>-0.46</c:v>
                      </c:pt>
                      <c:pt idx="12463">
                        <c:v>-0.38</c:v>
                      </c:pt>
                      <c:pt idx="12464">
                        <c:v>-0.38</c:v>
                      </c:pt>
                      <c:pt idx="12465">
                        <c:v>-0.36</c:v>
                      </c:pt>
                      <c:pt idx="12466">
                        <c:v>-0.36</c:v>
                      </c:pt>
                      <c:pt idx="12467">
                        <c:v>-0.33</c:v>
                      </c:pt>
                      <c:pt idx="12470">
                        <c:v>-0.32</c:v>
                      </c:pt>
                      <c:pt idx="12471">
                        <c:v>-0.31</c:v>
                      </c:pt>
                      <c:pt idx="12472">
                        <c:v>-0.32</c:v>
                      </c:pt>
                      <c:pt idx="12473">
                        <c:v>-0.27</c:v>
                      </c:pt>
                      <c:pt idx="12474">
                        <c:v>-0.25</c:v>
                      </c:pt>
                      <c:pt idx="12477">
                        <c:v>-0.3</c:v>
                      </c:pt>
                      <c:pt idx="12478">
                        <c:v>-0.32</c:v>
                      </c:pt>
                      <c:pt idx="12479">
                        <c:v>-0.32</c:v>
                      </c:pt>
                      <c:pt idx="12480">
                        <c:v>-0.3</c:v>
                      </c:pt>
                      <c:pt idx="12481">
                        <c:v>-0.3</c:v>
                      </c:pt>
                      <c:pt idx="12484">
                        <c:v>-0.28999999999999998</c:v>
                      </c:pt>
                      <c:pt idx="12485">
                        <c:v>-0.31</c:v>
                      </c:pt>
                      <c:pt idx="12486">
                        <c:v>-0.3</c:v>
                      </c:pt>
                      <c:pt idx="12487">
                        <c:v>-0.32</c:v>
                      </c:pt>
                      <c:pt idx="12488">
                        <c:v>-0.32</c:v>
                      </c:pt>
                      <c:pt idx="12491">
                        <c:v>-0.32</c:v>
                      </c:pt>
                      <c:pt idx="12492">
                        <c:v>-0.34</c:v>
                      </c:pt>
                      <c:pt idx="12493">
                        <c:v>-0.32</c:v>
                      </c:pt>
                      <c:pt idx="12494">
                        <c:v>-0.27</c:v>
                      </c:pt>
                      <c:pt idx="12495">
                        <c:v>-0.31</c:v>
                      </c:pt>
                      <c:pt idx="12498">
                        <c:v>-0.32</c:v>
                      </c:pt>
                      <c:pt idx="12499">
                        <c:v>-0.34</c:v>
                      </c:pt>
                      <c:pt idx="12500">
                        <c:v>-0.36</c:v>
                      </c:pt>
                      <c:pt idx="12501">
                        <c:v>-0.37</c:v>
                      </c:pt>
                      <c:pt idx="12502">
                        <c:v>-0.36</c:v>
                      </c:pt>
                      <c:pt idx="12505">
                        <c:v>-0.34</c:v>
                      </c:pt>
                      <c:pt idx="12506">
                        <c:v>-0.26</c:v>
                      </c:pt>
                      <c:pt idx="12507">
                        <c:v>-0.27</c:v>
                      </c:pt>
                      <c:pt idx="12508">
                        <c:v>-0.3</c:v>
                      </c:pt>
                      <c:pt idx="12513">
                        <c:v>-0.3</c:v>
                      </c:pt>
                      <c:pt idx="12514">
                        <c:v>-0.33</c:v>
                      </c:pt>
                      <c:pt idx="12515">
                        <c:v>-0.33</c:v>
                      </c:pt>
                      <c:pt idx="12516">
                        <c:v>-0.31</c:v>
                      </c:pt>
                      <c:pt idx="12519">
                        <c:v>-0.32</c:v>
                      </c:pt>
                      <c:pt idx="12520">
                        <c:v>-0.28000000000000003</c:v>
                      </c:pt>
                      <c:pt idx="12521">
                        <c:v>-0.3</c:v>
                      </c:pt>
                      <c:pt idx="12522">
                        <c:v>-0.27</c:v>
                      </c:pt>
                      <c:pt idx="12523">
                        <c:v>-0.27</c:v>
                      </c:pt>
                      <c:pt idx="12526">
                        <c:v>-0.27</c:v>
                      </c:pt>
                      <c:pt idx="12527">
                        <c:v>-0.23</c:v>
                      </c:pt>
                      <c:pt idx="12528">
                        <c:v>-0.25</c:v>
                      </c:pt>
                      <c:pt idx="12529">
                        <c:v>-0.27</c:v>
                      </c:pt>
                      <c:pt idx="12530">
                        <c:v>-0.27</c:v>
                      </c:pt>
                      <c:pt idx="12533">
                        <c:v>-0.26</c:v>
                      </c:pt>
                      <c:pt idx="12534">
                        <c:v>-0.25</c:v>
                      </c:pt>
                      <c:pt idx="12535">
                        <c:v>-0.22</c:v>
                      </c:pt>
                      <c:pt idx="12536">
                        <c:v>-0.22</c:v>
                      </c:pt>
                      <c:pt idx="12537">
                        <c:v>-0.2</c:v>
                      </c:pt>
                      <c:pt idx="12540">
                        <c:v>-0.16</c:v>
                      </c:pt>
                      <c:pt idx="12541">
                        <c:v>-0.21</c:v>
                      </c:pt>
                      <c:pt idx="12542">
                        <c:v>-0.23</c:v>
                      </c:pt>
                      <c:pt idx="12543">
                        <c:v>-0.23</c:v>
                      </c:pt>
                      <c:pt idx="12544">
                        <c:v>-0.22</c:v>
                      </c:pt>
                      <c:pt idx="12547">
                        <c:v>-0.2</c:v>
                      </c:pt>
                      <c:pt idx="12548">
                        <c:v>-0.17</c:v>
                      </c:pt>
                      <c:pt idx="12549">
                        <c:v>-0.17</c:v>
                      </c:pt>
                      <c:pt idx="12550">
                        <c:v>-0.11</c:v>
                      </c:pt>
                      <c:pt idx="12551">
                        <c:v>-0.13</c:v>
                      </c:pt>
                      <c:pt idx="12554">
                        <c:v>-0.13</c:v>
                      </c:pt>
                      <c:pt idx="12555">
                        <c:v>-0.11</c:v>
                      </c:pt>
                      <c:pt idx="12556">
                        <c:v>-0.09</c:v>
                      </c:pt>
                      <c:pt idx="12557">
                        <c:v>-0.1</c:v>
                      </c:pt>
                      <c:pt idx="12558">
                        <c:v>-0.12</c:v>
                      </c:pt>
                      <c:pt idx="12562">
                        <c:v>-0.16</c:v>
                      </c:pt>
                      <c:pt idx="12563">
                        <c:v>-0.19</c:v>
                      </c:pt>
                      <c:pt idx="12564">
                        <c:v>-0.2</c:v>
                      </c:pt>
                      <c:pt idx="12565">
                        <c:v>-0.17</c:v>
                      </c:pt>
                      <c:pt idx="12568">
                        <c:v>-0.16</c:v>
                      </c:pt>
                      <c:pt idx="12569">
                        <c:v>-0.19</c:v>
                      </c:pt>
                      <c:pt idx="12570">
                        <c:v>-0.19</c:v>
                      </c:pt>
                      <c:pt idx="12571">
                        <c:v>-0.18</c:v>
                      </c:pt>
                      <c:pt idx="12572">
                        <c:v>-0.19</c:v>
                      </c:pt>
                      <c:pt idx="12575">
                        <c:v>-0.2</c:v>
                      </c:pt>
                      <c:pt idx="12576">
                        <c:v>-0.2</c:v>
                      </c:pt>
                      <c:pt idx="12577">
                        <c:v>-0.24</c:v>
                      </c:pt>
                      <c:pt idx="12578">
                        <c:v>-0.24</c:v>
                      </c:pt>
                      <c:pt idx="12579">
                        <c:v>-0.28999999999999998</c:v>
                      </c:pt>
                      <c:pt idx="12582">
                        <c:v>-0.27</c:v>
                      </c:pt>
                      <c:pt idx="12583">
                        <c:v>-0.26</c:v>
                      </c:pt>
                      <c:pt idx="12584">
                        <c:v>-0.19</c:v>
                      </c:pt>
                      <c:pt idx="12585">
                        <c:v>-0.17</c:v>
                      </c:pt>
                      <c:pt idx="12586">
                        <c:v>-0.2</c:v>
                      </c:pt>
                      <c:pt idx="12589">
                        <c:v>-0.21</c:v>
                      </c:pt>
                      <c:pt idx="12590">
                        <c:v>-0.16</c:v>
                      </c:pt>
                      <c:pt idx="12591">
                        <c:v>-0.17</c:v>
                      </c:pt>
                      <c:pt idx="12592">
                        <c:v>-0.17</c:v>
                      </c:pt>
                      <c:pt idx="12593">
                        <c:v>-0.18</c:v>
                      </c:pt>
                      <c:pt idx="12596">
                        <c:v>-0.16</c:v>
                      </c:pt>
                      <c:pt idx="12597">
                        <c:v>-0.18</c:v>
                      </c:pt>
                      <c:pt idx="12598">
                        <c:v>-0.19</c:v>
                      </c:pt>
                      <c:pt idx="12599">
                        <c:v>-0.19</c:v>
                      </c:pt>
                      <c:pt idx="12600">
                        <c:v>-0.23</c:v>
                      </c:pt>
                      <c:pt idx="12603">
                        <c:v>-0.22</c:v>
                      </c:pt>
                      <c:pt idx="12604">
                        <c:v>-0.22</c:v>
                      </c:pt>
                      <c:pt idx="12605">
                        <c:v>-0.28000000000000003</c:v>
                      </c:pt>
                      <c:pt idx="12606">
                        <c:v>-0.34</c:v>
                      </c:pt>
                      <c:pt idx="12607">
                        <c:v>-0.32</c:v>
                      </c:pt>
                      <c:pt idx="12610">
                        <c:v>-0.31</c:v>
                      </c:pt>
                      <c:pt idx="12611">
                        <c:v>-0.3</c:v>
                      </c:pt>
                      <c:pt idx="12612">
                        <c:v>-0.28999999999999998</c:v>
                      </c:pt>
                      <c:pt idx="12613">
                        <c:v>-0.34</c:v>
                      </c:pt>
                      <c:pt idx="12614">
                        <c:v>-0.34</c:v>
                      </c:pt>
                      <c:pt idx="12617">
                        <c:v>-0.37</c:v>
                      </c:pt>
                      <c:pt idx="12618">
                        <c:v>-0.41</c:v>
                      </c:pt>
                      <c:pt idx="12619">
                        <c:v>-0.4</c:v>
                      </c:pt>
                      <c:pt idx="12620">
                        <c:v>-0.4</c:v>
                      </c:pt>
                      <c:pt idx="12621">
                        <c:v>-0.41</c:v>
                      </c:pt>
                      <c:pt idx="12624">
                        <c:v>-0.43</c:v>
                      </c:pt>
                      <c:pt idx="12625">
                        <c:v>-0.44</c:v>
                      </c:pt>
                      <c:pt idx="12626">
                        <c:v>-0.44</c:v>
                      </c:pt>
                      <c:pt idx="12627">
                        <c:v>-0.45</c:v>
                      </c:pt>
                      <c:pt idx="12628">
                        <c:v>-0.45</c:v>
                      </c:pt>
                      <c:pt idx="12631">
                        <c:v>-0.45</c:v>
                      </c:pt>
                      <c:pt idx="12632">
                        <c:v>-0.47</c:v>
                      </c:pt>
                      <c:pt idx="12633">
                        <c:v>-0.49</c:v>
                      </c:pt>
                      <c:pt idx="12634">
                        <c:v>-0.5</c:v>
                      </c:pt>
                      <c:pt idx="12635">
                        <c:v>-0.49</c:v>
                      </c:pt>
                      <c:pt idx="12638">
                        <c:v>-0.47</c:v>
                      </c:pt>
                      <c:pt idx="12639">
                        <c:v>-0.46</c:v>
                      </c:pt>
                      <c:pt idx="12640">
                        <c:v>-0.44</c:v>
                      </c:pt>
                      <c:pt idx="12641">
                        <c:v>-0.46</c:v>
                      </c:pt>
                      <c:pt idx="12642">
                        <c:v>-0.46</c:v>
                      </c:pt>
                      <c:pt idx="12645">
                        <c:v>-0.47</c:v>
                      </c:pt>
                      <c:pt idx="12646">
                        <c:v>-0.5</c:v>
                      </c:pt>
                      <c:pt idx="12647">
                        <c:v>-0.49</c:v>
                      </c:pt>
                      <c:pt idx="12648">
                        <c:v>-0.5</c:v>
                      </c:pt>
                      <c:pt idx="12649">
                        <c:v>-0.49</c:v>
                      </c:pt>
                      <c:pt idx="12652">
                        <c:v>-0.47</c:v>
                      </c:pt>
                      <c:pt idx="12653">
                        <c:v>-0.48</c:v>
                      </c:pt>
                      <c:pt idx="12654">
                        <c:v>-0.46</c:v>
                      </c:pt>
                      <c:pt idx="12655">
                        <c:v>-0.41</c:v>
                      </c:pt>
                      <c:pt idx="12656">
                        <c:v>-0.41</c:v>
                      </c:pt>
                      <c:pt idx="12659">
                        <c:v>-0.42</c:v>
                      </c:pt>
                      <c:pt idx="12660">
                        <c:v>-0.43</c:v>
                      </c:pt>
                      <c:pt idx="12661">
                        <c:v>-0.37</c:v>
                      </c:pt>
                      <c:pt idx="12662">
                        <c:v>-0.39</c:v>
                      </c:pt>
                      <c:pt idx="12663">
                        <c:v>-0.38</c:v>
                      </c:pt>
                      <c:pt idx="12666">
                        <c:v>-0.36</c:v>
                      </c:pt>
                      <c:pt idx="12667">
                        <c:v>-0.34</c:v>
                      </c:pt>
                      <c:pt idx="12668">
                        <c:v>-0.33</c:v>
                      </c:pt>
                      <c:pt idx="12669">
                        <c:v>-0.33</c:v>
                      </c:pt>
                      <c:pt idx="12670">
                        <c:v>-0.35</c:v>
                      </c:pt>
                      <c:pt idx="12673">
                        <c:v>-0.33</c:v>
                      </c:pt>
                      <c:pt idx="12674">
                        <c:v>-0.32</c:v>
                      </c:pt>
                      <c:pt idx="12675">
                        <c:v>-0.34</c:v>
                      </c:pt>
                      <c:pt idx="12676">
                        <c:v>-0.31</c:v>
                      </c:pt>
                      <c:pt idx="12677">
                        <c:v>-0.28999999999999998</c:v>
                      </c:pt>
                      <c:pt idx="12680">
                        <c:v>-0.31</c:v>
                      </c:pt>
                      <c:pt idx="12681">
                        <c:v>-0.31</c:v>
                      </c:pt>
                      <c:pt idx="12682">
                        <c:v>-0.32</c:v>
                      </c:pt>
                      <c:pt idx="12683">
                        <c:v>-0.31</c:v>
                      </c:pt>
                      <c:pt idx="12684">
                        <c:v>-0.24</c:v>
                      </c:pt>
                      <c:pt idx="12687">
                        <c:v>-0.21</c:v>
                      </c:pt>
                      <c:pt idx="12688">
                        <c:v>-0.2</c:v>
                      </c:pt>
                      <c:pt idx="12689">
                        <c:v>-0.21</c:v>
                      </c:pt>
                      <c:pt idx="12690">
                        <c:v>-0.22</c:v>
                      </c:pt>
                      <c:pt idx="12691">
                        <c:v>-0.23</c:v>
                      </c:pt>
                      <c:pt idx="12694">
                        <c:v>-0.21</c:v>
                      </c:pt>
                      <c:pt idx="12695">
                        <c:v>-0.23</c:v>
                      </c:pt>
                      <c:pt idx="12696">
                        <c:v>-0.16</c:v>
                      </c:pt>
                      <c:pt idx="12697">
                        <c:v>-0.19</c:v>
                      </c:pt>
                      <c:pt idx="12698">
                        <c:v>-0.15</c:v>
                      </c:pt>
                      <c:pt idx="12701">
                        <c:v>-0.14000000000000001</c:v>
                      </c:pt>
                      <c:pt idx="12702">
                        <c:v>-0.13</c:v>
                      </c:pt>
                      <c:pt idx="12703">
                        <c:v>-0.13</c:v>
                      </c:pt>
                      <c:pt idx="12704">
                        <c:v>-0.14000000000000001</c:v>
                      </c:pt>
                      <c:pt idx="12705">
                        <c:v>-0.17</c:v>
                      </c:pt>
                      <c:pt idx="12708">
                        <c:v>-0.13</c:v>
                      </c:pt>
                      <c:pt idx="12709">
                        <c:v>-0.15</c:v>
                      </c:pt>
                      <c:pt idx="12710">
                        <c:v>-0.12</c:v>
                      </c:pt>
                      <c:pt idx="12711">
                        <c:v>-0.12</c:v>
                      </c:pt>
                      <c:pt idx="12712">
                        <c:v>-0.08</c:v>
                      </c:pt>
                      <c:pt idx="12715">
                        <c:v>-0.1</c:v>
                      </c:pt>
                      <c:pt idx="12716">
                        <c:v>-0.14000000000000001</c:v>
                      </c:pt>
                      <c:pt idx="12717">
                        <c:v>-0.15</c:v>
                      </c:pt>
                      <c:pt idx="12718">
                        <c:v>-0.17</c:v>
                      </c:pt>
                      <c:pt idx="12719">
                        <c:v>-0.1</c:v>
                      </c:pt>
                      <c:pt idx="12722">
                        <c:v>-0.1</c:v>
                      </c:pt>
                      <c:pt idx="12723">
                        <c:v>-0.14000000000000001</c:v>
                      </c:pt>
                      <c:pt idx="12724">
                        <c:v>-0.19</c:v>
                      </c:pt>
                      <c:pt idx="12725">
                        <c:v>-0.18</c:v>
                      </c:pt>
                      <c:pt idx="12726">
                        <c:v>-0.24</c:v>
                      </c:pt>
                      <c:pt idx="12729">
                        <c:v>-0.27</c:v>
                      </c:pt>
                      <c:pt idx="12730">
                        <c:v>-0.26</c:v>
                      </c:pt>
                      <c:pt idx="12731">
                        <c:v>-0.28999999999999998</c:v>
                      </c:pt>
                      <c:pt idx="12732">
                        <c:v>-0.24</c:v>
                      </c:pt>
                      <c:pt idx="12733">
                        <c:v>-0.24</c:v>
                      </c:pt>
                      <c:pt idx="12736">
                        <c:v>-0.28000000000000003</c:v>
                      </c:pt>
                      <c:pt idx="12737">
                        <c:v>-0.24</c:v>
                      </c:pt>
                      <c:pt idx="12738">
                        <c:v>-0.25</c:v>
                      </c:pt>
                      <c:pt idx="12739">
                        <c:v>-0.26</c:v>
                      </c:pt>
                      <c:pt idx="12740">
                        <c:v>-0.33</c:v>
                      </c:pt>
                      <c:pt idx="12743">
                        <c:v>-0.34</c:v>
                      </c:pt>
                      <c:pt idx="12744">
                        <c:v>-0.26</c:v>
                      </c:pt>
                      <c:pt idx="12745">
                        <c:v>-0.25</c:v>
                      </c:pt>
                      <c:pt idx="12746">
                        <c:v>-0.24</c:v>
                      </c:pt>
                      <c:pt idx="12747">
                        <c:v>-0.32</c:v>
                      </c:pt>
                      <c:pt idx="12750">
                        <c:v>-0.32</c:v>
                      </c:pt>
                      <c:pt idx="12751">
                        <c:v>-0.36</c:v>
                      </c:pt>
                      <c:pt idx="12752">
                        <c:v>-0.32</c:v>
                      </c:pt>
                      <c:pt idx="12753">
                        <c:v>-0.36</c:v>
                      </c:pt>
                      <c:pt idx="12754">
                        <c:v>-0.37</c:v>
                      </c:pt>
                      <c:pt idx="12757">
                        <c:v>-0.38</c:v>
                      </c:pt>
                      <c:pt idx="12758">
                        <c:v>-0.37</c:v>
                      </c:pt>
                      <c:pt idx="12759">
                        <c:v>-0.38</c:v>
                      </c:pt>
                      <c:pt idx="12760">
                        <c:v>-0.34</c:v>
                      </c:pt>
                      <c:pt idx="12761">
                        <c:v>-0.34</c:v>
                      </c:pt>
                      <c:pt idx="12764">
                        <c:v>-0.37</c:v>
                      </c:pt>
                      <c:pt idx="12765">
                        <c:v>-0.37</c:v>
                      </c:pt>
                      <c:pt idx="12766">
                        <c:v>-0.37</c:v>
                      </c:pt>
                      <c:pt idx="12767">
                        <c:v>-0.36</c:v>
                      </c:pt>
                      <c:pt idx="12768">
                        <c:v>-0.36</c:v>
                      </c:pt>
                      <c:pt idx="12771">
                        <c:v>-0.39</c:v>
                      </c:pt>
                      <c:pt idx="12772">
                        <c:v>-0.35</c:v>
                      </c:pt>
                      <c:pt idx="12773">
                        <c:v>-0.28999999999999998</c:v>
                      </c:pt>
                      <c:pt idx="12774">
                        <c:v>-0.27</c:v>
                      </c:pt>
                      <c:pt idx="12778">
                        <c:v>-0.23</c:v>
                      </c:pt>
                      <c:pt idx="12779">
                        <c:v>-0.23</c:v>
                      </c:pt>
                      <c:pt idx="12780">
                        <c:v>-0.23</c:v>
                      </c:pt>
                      <c:pt idx="12781">
                        <c:v>-0.21</c:v>
                      </c:pt>
                      <c:pt idx="12785">
                        <c:v>-0.18</c:v>
                      </c:pt>
                      <c:pt idx="12786">
                        <c:v>-0.14000000000000001</c:v>
                      </c:pt>
                      <c:pt idx="12787">
                        <c:v>-0.09</c:v>
                      </c:pt>
                      <c:pt idx="12788">
                        <c:v>-0.05</c:v>
                      </c:pt>
                      <c:pt idx="12789">
                        <c:v>-0.06</c:v>
                      </c:pt>
                      <c:pt idx="12792">
                        <c:v>-0.04</c:v>
                      </c:pt>
                      <c:pt idx="12793">
                        <c:v>-0.05</c:v>
                      </c:pt>
                      <c:pt idx="12794">
                        <c:v>-0.04</c:v>
                      </c:pt>
                      <c:pt idx="12795">
                        <c:v>-0.05</c:v>
                      </c:pt>
                      <c:pt idx="12796">
                        <c:v>-7.0000000000000007E-2</c:v>
                      </c:pt>
                      <c:pt idx="12799">
                        <c:v>-0.03</c:v>
                      </c:pt>
                      <c:pt idx="12800">
                        <c:v>-0.01</c:v>
                      </c:pt>
                      <c:pt idx="12801">
                        <c:v>0.01</c:v>
                      </c:pt>
                      <c:pt idx="12802">
                        <c:v>-0.03</c:v>
                      </c:pt>
                      <c:pt idx="12803">
                        <c:v>-0.06</c:v>
                      </c:pt>
                      <c:pt idx="12806">
                        <c:v>-0.09</c:v>
                      </c:pt>
                      <c:pt idx="12807">
                        <c:v>-0.08</c:v>
                      </c:pt>
                      <c:pt idx="12808">
                        <c:v>-0.08</c:v>
                      </c:pt>
                      <c:pt idx="12809">
                        <c:v>-0.04</c:v>
                      </c:pt>
                      <c:pt idx="12810">
                        <c:v>-0.04</c:v>
                      </c:pt>
                      <c:pt idx="12813">
                        <c:v>-0.02</c:v>
                      </c:pt>
                      <c:pt idx="12814">
                        <c:v>-0.01</c:v>
                      </c:pt>
                      <c:pt idx="12815">
                        <c:v>0.03</c:v>
                      </c:pt>
                      <c:pt idx="12816">
                        <c:v>0.04</c:v>
                      </c:pt>
                      <c:pt idx="12817">
                        <c:v>0.15</c:v>
                      </c:pt>
                      <c:pt idx="12820">
                        <c:v>0.23</c:v>
                      </c:pt>
                      <c:pt idx="12821">
                        <c:v>0.21</c:v>
                      </c:pt>
                      <c:pt idx="12822">
                        <c:v>0.21</c:v>
                      </c:pt>
                      <c:pt idx="12823">
                        <c:v>0.24</c:v>
                      </c:pt>
                      <c:pt idx="12824">
                        <c:v>0.27</c:v>
                      </c:pt>
                      <c:pt idx="12827">
                        <c:v>0.2</c:v>
                      </c:pt>
                      <c:pt idx="12828">
                        <c:v>0.28000000000000003</c:v>
                      </c:pt>
                      <c:pt idx="12829">
                        <c:v>0.31</c:v>
                      </c:pt>
                      <c:pt idx="12830">
                        <c:v>0.26</c:v>
                      </c:pt>
                      <c:pt idx="12831">
                        <c:v>0.22</c:v>
                      </c:pt>
                      <c:pt idx="12834">
                        <c:v>0.21</c:v>
                      </c:pt>
                      <c:pt idx="12835">
                        <c:v>0.2</c:v>
                      </c:pt>
                      <c:pt idx="12836">
                        <c:v>0.24</c:v>
                      </c:pt>
                      <c:pt idx="12837">
                        <c:v>0.14000000000000001</c:v>
                      </c:pt>
                      <c:pt idx="12838">
                        <c:v>0.17</c:v>
                      </c:pt>
                      <c:pt idx="12841">
                        <c:v>0.19</c:v>
                      </c:pt>
                      <c:pt idx="12842">
                        <c:v>0.06</c:v>
                      </c:pt>
                      <c:pt idx="12843">
                        <c:v>-0.04</c:v>
                      </c:pt>
                      <c:pt idx="12844">
                        <c:v>0.05</c:v>
                      </c:pt>
                      <c:pt idx="12845">
                        <c:v>-0.02</c:v>
                      </c:pt>
                      <c:pt idx="12848">
                        <c:v>-7.0000000000000007E-2</c:v>
                      </c:pt>
                      <c:pt idx="12849">
                        <c:v>0.05</c:v>
                      </c:pt>
                      <c:pt idx="12850">
                        <c:v>0.17</c:v>
                      </c:pt>
                      <c:pt idx="12851">
                        <c:v>0.16</c:v>
                      </c:pt>
                      <c:pt idx="12852">
                        <c:v>0.26</c:v>
                      </c:pt>
                      <c:pt idx="12855">
                        <c:v>0.34</c:v>
                      </c:pt>
                      <c:pt idx="12856">
                        <c:v>0.34</c:v>
                      </c:pt>
                      <c:pt idx="12857">
                        <c:v>0.37</c:v>
                      </c:pt>
                      <c:pt idx="12858">
                        <c:v>0.36</c:v>
                      </c:pt>
                      <c:pt idx="12859">
                        <c:v>0.37</c:v>
                      </c:pt>
                      <c:pt idx="12862">
                        <c:v>0.4</c:v>
                      </c:pt>
                      <c:pt idx="12863">
                        <c:v>0.5</c:v>
                      </c:pt>
                      <c:pt idx="12864">
                        <c:v>0.47</c:v>
                      </c:pt>
                      <c:pt idx="12865">
                        <c:v>0.52</c:v>
                      </c:pt>
                      <c:pt idx="12866">
                        <c:v>0.51</c:v>
                      </c:pt>
                      <c:pt idx="12869">
                        <c:v>0.61</c:v>
                      </c:pt>
                      <c:pt idx="12870">
                        <c:v>0.64</c:v>
                      </c:pt>
                      <c:pt idx="12871">
                        <c:v>0.65</c:v>
                      </c:pt>
                      <c:pt idx="12872">
                        <c:v>0.6</c:v>
                      </c:pt>
                      <c:pt idx="12873">
                        <c:v>0.59</c:v>
                      </c:pt>
                      <c:pt idx="12876">
                        <c:v>0.49</c:v>
                      </c:pt>
                      <c:pt idx="12877">
                        <c:v>0.54</c:v>
                      </c:pt>
                      <c:pt idx="12878">
                        <c:v>0.65</c:v>
                      </c:pt>
                      <c:pt idx="12879">
                        <c:v>0.62</c:v>
                      </c:pt>
                      <c:pt idx="12880">
                        <c:v>0.68</c:v>
                      </c:pt>
                      <c:pt idx="12883">
                        <c:v>0.77</c:v>
                      </c:pt>
                      <c:pt idx="12884">
                        <c:v>0.86</c:v>
                      </c:pt>
                      <c:pt idx="12885">
                        <c:v>0.83</c:v>
                      </c:pt>
                      <c:pt idx="12886">
                        <c:v>0.79</c:v>
                      </c:pt>
                      <c:pt idx="12891">
                        <c:v>0.92</c:v>
                      </c:pt>
                      <c:pt idx="12892">
                        <c:v>0.87</c:v>
                      </c:pt>
                      <c:pt idx="12893">
                        <c:v>0.92</c:v>
                      </c:pt>
                      <c:pt idx="12894">
                        <c:v>0.95</c:v>
                      </c:pt>
                      <c:pt idx="12897">
                        <c:v>0.9</c:v>
                      </c:pt>
                      <c:pt idx="12898">
                        <c:v>0.83</c:v>
                      </c:pt>
                      <c:pt idx="12899">
                        <c:v>0.81</c:v>
                      </c:pt>
                      <c:pt idx="12900">
                        <c:v>0.82</c:v>
                      </c:pt>
                      <c:pt idx="12901">
                        <c:v>0.9</c:v>
                      </c:pt>
                      <c:pt idx="12904">
                        <c:v>0.92</c:v>
                      </c:pt>
                      <c:pt idx="12905">
                        <c:v>0.98</c:v>
                      </c:pt>
                      <c:pt idx="12906">
                        <c:v>0.98</c:v>
                      </c:pt>
                      <c:pt idx="12907">
                        <c:v>0.99</c:v>
                      </c:pt>
                      <c:pt idx="12908">
                        <c:v>1.07</c:v>
                      </c:pt>
                      <c:pt idx="12911">
                        <c:v>1.1299999999999999</c:v>
                      </c:pt>
                      <c:pt idx="12912">
                        <c:v>1.06</c:v>
                      </c:pt>
                      <c:pt idx="12913">
                        <c:v>0.97</c:v>
                      </c:pt>
                      <c:pt idx="12914">
                        <c:v>0.89</c:v>
                      </c:pt>
                      <c:pt idx="12915">
                        <c:v>0.89</c:v>
                      </c:pt>
                      <c:pt idx="12918">
                        <c:v>0.99</c:v>
                      </c:pt>
                      <c:pt idx="12919">
                        <c:v>0.99</c:v>
                      </c:pt>
                      <c:pt idx="12920">
                        <c:v>1.05</c:v>
                      </c:pt>
                      <c:pt idx="12921">
                        <c:v>0.96</c:v>
                      </c:pt>
                      <c:pt idx="12922">
                        <c:v>0.98</c:v>
                      </c:pt>
                      <c:pt idx="12925">
                        <c:v>0.96</c:v>
                      </c:pt>
                      <c:pt idx="12926">
                        <c:v>0.98</c:v>
                      </c:pt>
                      <c:pt idx="12927">
                        <c:v>0.95</c:v>
                      </c:pt>
                      <c:pt idx="12928">
                        <c:v>0.91</c:v>
                      </c:pt>
                      <c:pt idx="12929">
                        <c:v>0.99</c:v>
                      </c:pt>
                      <c:pt idx="12932">
                        <c:v>1.05</c:v>
                      </c:pt>
                      <c:pt idx="12933">
                        <c:v>1.07</c:v>
                      </c:pt>
                      <c:pt idx="12934">
                        <c:v>1.1200000000000001</c:v>
                      </c:pt>
                      <c:pt idx="12935">
                        <c:v>1.2</c:v>
                      </c:pt>
                      <c:pt idx="12936">
                        <c:v>1.25</c:v>
                      </c:pt>
                      <c:pt idx="12940">
                        <c:v>1.29</c:v>
                      </c:pt>
                      <c:pt idx="12941">
                        <c:v>1.32</c:v>
                      </c:pt>
                      <c:pt idx="12942">
                        <c:v>1.35</c:v>
                      </c:pt>
                      <c:pt idx="12943">
                        <c:v>1.39</c:v>
                      </c:pt>
                      <c:pt idx="12946">
                        <c:v>1.54</c:v>
                      </c:pt>
                      <c:pt idx="12947">
                        <c:v>1.64</c:v>
                      </c:pt>
                      <c:pt idx="12948">
                        <c:v>1.75</c:v>
                      </c:pt>
                      <c:pt idx="12949">
                        <c:v>1.78</c:v>
                      </c:pt>
                      <c:pt idx="12950">
                        <c:v>1.64</c:v>
                      </c:pt>
                      <c:pt idx="12953">
                        <c:v>1.62</c:v>
                      </c:pt>
                      <c:pt idx="12954">
                        <c:v>1.73</c:v>
                      </c:pt>
                      <c:pt idx="12955">
                        <c:v>1.67</c:v>
                      </c:pt>
                      <c:pt idx="12956">
                        <c:v>1.44</c:v>
                      </c:pt>
                      <c:pt idx="12957">
                        <c:v>1.43</c:v>
                      </c:pt>
                      <c:pt idx="12960">
                        <c:v>1.49</c:v>
                      </c:pt>
                      <c:pt idx="12961">
                        <c:v>1.61</c:v>
                      </c:pt>
                      <c:pt idx="12962">
                        <c:v>1.6</c:v>
                      </c:pt>
                      <c:pt idx="12963">
                        <c:v>1.44</c:v>
                      </c:pt>
                      <c:pt idx="12964">
                        <c:v>1.4</c:v>
                      </c:pt>
                      <c:pt idx="12967">
                        <c:v>1.29</c:v>
                      </c:pt>
                      <c:pt idx="12968">
                        <c:v>1.27</c:v>
                      </c:pt>
                      <c:pt idx="12969">
                        <c:v>1.23</c:v>
                      </c:pt>
                      <c:pt idx="12970">
                        <c:v>1.29</c:v>
                      </c:pt>
                      <c:pt idx="12971">
                        <c:v>1.27</c:v>
                      </c:pt>
                      <c:pt idx="12974">
                        <c:v>1.3</c:v>
                      </c:pt>
                      <c:pt idx="12975">
                        <c:v>1.1200000000000001</c:v>
                      </c:pt>
                      <c:pt idx="12976">
                        <c:v>1.1499999999999999</c:v>
                      </c:pt>
                      <c:pt idx="12977">
                        <c:v>1.25</c:v>
                      </c:pt>
                      <c:pt idx="12978">
                        <c:v>1.1100000000000001</c:v>
                      </c:pt>
                      <c:pt idx="12981">
                        <c:v>1.19</c:v>
                      </c:pt>
                      <c:pt idx="12982">
                        <c:v>1.23</c:v>
                      </c:pt>
                      <c:pt idx="12983">
                        <c:v>1.23</c:v>
                      </c:pt>
                      <c:pt idx="12984">
                        <c:v>1.29</c:v>
                      </c:pt>
                      <c:pt idx="12985">
                        <c:v>1.06</c:v>
                      </c:pt>
                      <c:pt idx="12988">
                        <c:v>1.07</c:v>
                      </c:pt>
                      <c:pt idx="12989">
                        <c:v>0.97</c:v>
                      </c:pt>
                      <c:pt idx="12990">
                        <c:v>0.93</c:v>
                      </c:pt>
                      <c:pt idx="12991">
                        <c:v>0.99</c:v>
                      </c:pt>
                      <c:pt idx="12992">
                        <c:v>0.91</c:v>
                      </c:pt>
                      <c:pt idx="12995">
                        <c:v>0.86</c:v>
                      </c:pt>
                      <c:pt idx="12996">
                        <c:v>0.73</c:v>
                      </c:pt>
                      <c:pt idx="12997">
                        <c:v>0.85</c:v>
                      </c:pt>
                      <c:pt idx="12998">
                        <c:v>0.88</c:v>
                      </c:pt>
                      <c:pt idx="12999">
                        <c:v>0.81</c:v>
                      </c:pt>
                      <c:pt idx="13002">
                        <c:v>0.88</c:v>
                      </c:pt>
                      <c:pt idx="13003">
                        <c:v>0.93</c:v>
                      </c:pt>
                      <c:pt idx="13004">
                        <c:v>0.89</c:v>
                      </c:pt>
                      <c:pt idx="13005">
                        <c:v>0.91</c:v>
                      </c:pt>
                      <c:pt idx="13006">
                        <c:v>0.99</c:v>
                      </c:pt>
                      <c:pt idx="13009">
                        <c:v>0.94</c:v>
                      </c:pt>
                      <c:pt idx="13010">
                        <c:v>0.92</c:v>
                      </c:pt>
                      <c:pt idx="13011">
                        <c:v>1.07</c:v>
                      </c:pt>
                      <c:pt idx="13012">
                        <c:v>1.1100000000000001</c:v>
                      </c:pt>
                      <c:pt idx="13013">
                        <c:v>1.18</c:v>
                      </c:pt>
                      <c:pt idx="13016">
                        <c:v>1.23</c:v>
                      </c:pt>
                      <c:pt idx="13017">
                        <c:v>1.31</c:v>
                      </c:pt>
                      <c:pt idx="13018">
                        <c:v>1.32</c:v>
                      </c:pt>
                      <c:pt idx="13019">
                        <c:v>1.33</c:v>
                      </c:pt>
                      <c:pt idx="13020">
                        <c:v>1.34</c:v>
                      </c:pt>
                      <c:pt idx="13023">
                        <c:v>1.51</c:v>
                      </c:pt>
                      <c:pt idx="13024">
                        <c:v>1.48</c:v>
                      </c:pt>
                      <c:pt idx="13025">
                        <c:v>1.54</c:v>
                      </c:pt>
                      <c:pt idx="13026">
                        <c:v>1.61</c:v>
                      </c:pt>
                      <c:pt idx="13027">
                        <c:v>1.58</c:v>
                      </c:pt>
                      <c:pt idx="13030">
                        <c:v>1.56</c:v>
                      </c:pt>
                      <c:pt idx="13031">
                        <c:v>1.55</c:v>
                      </c:pt>
                      <c:pt idx="13032">
                        <c:v>1.58</c:v>
                      </c:pt>
                      <c:pt idx="13033">
                        <c:v>1.59</c:v>
                      </c:pt>
                      <c:pt idx="13034">
                        <c:v>1.74</c:v>
                      </c:pt>
                      <c:pt idx="13037">
                        <c:v>1.69</c:v>
                      </c:pt>
                      <c:pt idx="13038">
                        <c:v>1.66</c:v>
                      </c:pt>
                      <c:pt idx="13039">
                        <c:v>1.72</c:v>
                      </c:pt>
                      <c:pt idx="13040">
                        <c:v>1.74</c:v>
                      </c:pt>
                      <c:pt idx="13041">
                        <c:v>1.77</c:v>
                      </c:pt>
                      <c:pt idx="13044">
                        <c:v>1.79</c:v>
                      </c:pt>
                      <c:pt idx="13045">
                        <c:v>1.88</c:v>
                      </c:pt>
                      <c:pt idx="13046">
                        <c:v>1.86</c:v>
                      </c:pt>
                      <c:pt idx="13047">
                        <c:v>1.87</c:v>
                      </c:pt>
                      <c:pt idx="13048">
                        <c:v>1.98</c:v>
                      </c:pt>
                      <c:pt idx="13051">
                        <c:v>2.08</c:v>
                      </c:pt>
                      <c:pt idx="13052">
                        <c:v>2.1</c:v>
                      </c:pt>
                      <c:pt idx="13053">
                        <c:v>2.33</c:v>
                      </c:pt>
                      <c:pt idx="13054">
                        <c:v>2.25</c:v>
                      </c:pt>
                      <c:pt idx="13055">
                        <c:v>2.12</c:v>
                      </c:pt>
                      <c:pt idx="13058">
                        <c:v>2.12</c:v>
                      </c:pt>
                      <c:pt idx="13059">
                        <c:v>1.81</c:v>
                      </c:pt>
                      <c:pt idx="13060">
                        <c:v>1.96</c:v>
                      </c:pt>
                      <c:pt idx="13061">
                        <c:v>2.0099999999999998</c:v>
                      </c:pt>
                      <c:pt idx="13062">
                        <c:v>2.13</c:v>
                      </c:pt>
                      <c:pt idx="13065">
                        <c:v>2.15</c:v>
                      </c:pt>
                      <c:pt idx="13066">
                        <c:v>2.2999999999999998</c:v>
                      </c:pt>
                      <c:pt idx="13067">
                        <c:v>2.33</c:v>
                      </c:pt>
                      <c:pt idx="13068">
                        <c:v>2.29</c:v>
                      </c:pt>
                      <c:pt idx="13069">
                        <c:v>2.2000000000000002</c:v>
                      </c:pt>
                      <c:pt idx="13072">
                        <c:v>2.2400000000000002</c:v>
                      </c:pt>
                      <c:pt idx="13073">
                        <c:v>2.33</c:v>
                      </c:pt>
                      <c:pt idx="13074">
                        <c:v>2.34</c:v>
                      </c:pt>
                      <c:pt idx="13075">
                        <c:v>2.4300000000000002</c:v>
                      </c:pt>
                      <c:pt idx="13076">
                        <c:v>2.48</c:v>
                      </c:pt>
                      <c:pt idx="13079">
                        <c:v>2.4</c:v>
                      </c:pt>
                      <c:pt idx="13080">
                        <c:v>2.2599999999999998</c:v>
                      </c:pt>
                      <c:pt idx="13081">
                        <c:v>2.16</c:v>
                      </c:pt>
                      <c:pt idx="13082">
                        <c:v>2.1800000000000002</c:v>
                      </c:pt>
                      <c:pt idx="13083">
                        <c:v>2.09</c:v>
                      </c:pt>
                      <c:pt idx="13086">
                        <c:v>2.15</c:v>
                      </c:pt>
                      <c:pt idx="13087">
                        <c:v>2.06</c:v>
                      </c:pt>
                      <c:pt idx="13088">
                        <c:v>2.14</c:v>
                      </c:pt>
                      <c:pt idx="13089">
                        <c:v>2.23</c:v>
                      </c:pt>
                      <c:pt idx="13090">
                        <c:v>2.2400000000000002</c:v>
                      </c:pt>
                      <c:pt idx="13093">
                        <c:v>2.2799999999999998</c:v>
                      </c:pt>
                      <c:pt idx="13094">
                        <c:v>2.33</c:v>
                      </c:pt>
                      <c:pt idx="13095">
                        <c:v>2.25</c:v>
                      </c:pt>
                      <c:pt idx="13096">
                        <c:v>2.1800000000000002</c:v>
                      </c:pt>
                      <c:pt idx="13097">
                        <c:v>2.06</c:v>
                      </c:pt>
                      <c:pt idx="13100">
                        <c:v>2.13</c:v>
                      </c:pt>
                      <c:pt idx="13101">
                        <c:v>2.1</c:v>
                      </c:pt>
                      <c:pt idx="13102">
                        <c:v>2.1</c:v>
                      </c:pt>
                      <c:pt idx="13103">
                        <c:v>1.98</c:v>
                      </c:pt>
                      <c:pt idx="13104">
                        <c:v>2.0699999999999998</c:v>
                      </c:pt>
                      <c:pt idx="13107">
                        <c:v>2.0299999999999998</c:v>
                      </c:pt>
                      <c:pt idx="13108">
                        <c:v>2</c:v>
                      </c:pt>
                      <c:pt idx="13109">
                        <c:v>1.99</c:v>
                      </c:pt>
                      <c:pt idx="13110">
                        <c:v>1.83</c:v>
                      </c:pt>
                      <c:pt idx="13111">
                        <c:v>1.92</c:v>
                      </c:pt>
                      <c:pt idx="13114">
                        <c:v>1.97</c:v>
                      </c:pt>
                      <c:pt idx="13115">
                        <c:v>1.91</c:v>
                      </c:pt>
                      <c:pt idx="13116">
                        <c:v>1.94</c:v>
                      </c:pt>
                      <c:pt idx="13117">
                        <c:v>1.84</c:v>
                      </c:pt>
                      <c:pt idx="13118">
                        <c:v>1.78</c:v>
                      </c:pt>
                      <c:pt idx="13121">
                        <c:v>1.84</c:v>
                      </c:pt>
                      <c:pt idx="13122">
                        <c:v>1.85</c:v>
                      </c:pt>
                      <c:pt idx="13123">
                        <c:v>1.78</c:v>
                      </c:pt>
                      <c:pt idx="13124">
                        <c:v>1.76</c:v>
                      </c:pt>
                      <c:pt idx="13125">
                        <c:v>1.86</c:v>
                      </c:pt>
                      <c:pt idx="13128">
                        <c:v>1.91</c:v>
                      </c:pt>
                      <c:pt idx="13129">
                        <c:v>1.94</c:v>
                      </c:pt>
                      <c:pt idx="13130">
                        <c:v>1.96</c:v>
                      </c:pt>
                      <c:pt idx="13131">
                        <c:v>1.91</c:v>
                      </c:pt>
                      <c:pt idx="13132">
                        <c:v>2.19</c:v>
                      </c:pt>
                      <c:pt idx="13135">
                        <c:v>2.19</c:v>
                      </c:pt>
                      <c:pt idx="13136">
                        <c:v>2.27</c:v>
                      </c:pt>
                      <c:pt idx="13137">
                        <c:v>2.2799999999999998</c:v>
                      </c:pt>
                      <c:pt idx="13138">
                        <c:v>2.31</c:v>
                      </c:pt>
                      <c:pt idx="13139">
                        <c:v>2.38</c:v>
                      </c:pt>
                      <c:pt idx="13143">
                        <c:v>2.4900000000000002</c:v>
                      </c:pt>
                      <c:pt idx="13144">
                        <c:v>2.4700000000000002</c:v>
                      </c:pt>
                      <c:pt idx="13145">
                        <c:v>2.48</c:v>
                      </c:pt>
                      <c:pt idx="13146">
                        <c:v>2.5099999999999998</c:v>
                      </c:pt>
                      <c:pt idx="13149">
                        <c:v>2.48</c:v>
                      </c:pt>
                      <c:pt idx="13150">
                        <c:v>2.34</c:v>
                      </c:pt>
                      <c:pt idx="13151">
                        <c:v>2.2999999999999998</c:v>
                      </c:pt>
                      <c:pt idx="13152">
                        <c:v>2.2999999999999998</c:v>
                      </c:pt>
                      <c:pt idx="13153">
                        <c:v>2.3199999999999998</c:v>
                      </c:pt>
                      <c:pt idx="13156">
                        <c:v>2.27</c:v>
                      </c:pt>
                      <c:pt idx="13157">
                        <c:v>2.27</c:v>
                      </c:pt>
                      <c:pt idx="13158">
                        <c:v>2.27</c:v>
                      </c:pt>
                      <c:pt idx="13159">
                        <c:v>2.19</c:v>
                      </c:pt>
                    </c:numCache>
                  </c:numRef>
                </c:val>
                <c:smooth val="0"/>
                <c:extLst>
                  <c:ext xmlns:c16="http://schemas.microsoft.com/office/drawing/2014/chart" uri="{C3380CC4-5D6E-409C-BE32-E72D297353CC}">
                    <c16:uniqueId val="{0000000A-DF8B-4571-B498-2C4BE10632FA}"/>
                  </c:ext>
                </c:extLst>
              </c15:ser>
            </c15:filteredLineSeries>
          </c:ext>
        </c:extLst>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5.2"/>
          <c:min val="-0.5"/>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1851031856312082"/>
          <c:h val="0.78931455040140841"/>
        </c:manualLayout>
      </c:layout>
      <c:lineChart>
        <c:grouping val="standard"/>
        <c:varyColors val="0"/>
        <c:ser>
          <c:idx val="0"/>
          <c:order val="0"/>
          <c:tx>
            <c:strRef>
              <c:f>'All Spreads'!$H$1</c:f>
              <c:strCache>
                <c:ptCount val="1"/>
                <c:pt idx="0">
                  <c:v>France</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C47-4B5B-AD77-7F84CE31E0B4}"/>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C47-4B5B-AD77-7F84CE31E0B4}"/>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C47-4B5B-AD77-7F84CE31E0B4}"/>
                </c:ext>
              </c:extLst>
            </c:dLbl>
            <c:dLbl>
              <c:idx val="12424"/>
              <c:layout>
                <c:manualLayout>
                  <c:x val="1.1723534558180228E-3"/>
                  <c:y val="-3.0889199875401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C47-4B5B-AD77-7F84CE31E0B4}"/>
                </c:ext>
              </c:extLst>
            </c:dLbl>
            <c:dLbl>
              <c:idx val="131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C47-4B5B-AD77-7F84CE31E0B4}"/>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C47-4B5B-AD77-7F84CE31E0B4}"/>
                </c:ext>
              </c:extLst>
            </c:dLbl>
            <c:numFmt formatCode="#,##0_);\(#,##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Spreads'!$H$3:$H$13162</c:f>
              <c:numCache>
                <c:formatCode>0</c:formatCode>
                <c:ptCount val="13160"/>
                <c:pt idx="0">
                  <c:v>916</c:v>
                </c:pt>
                <c:pt idx="1">
                  <c:v>#N/A</c:v>
                </c:pt>
                <c:pt idx="2">
                  <c:v>#N/A</c:v>
                </c:pt>
                <c:pt idx="3">
                  <c:v>934</c:v>
                </c:pt>
                <c:pt idx="4">
                  <c:v>918</c:v>
                </c:pt>
                <c:pt idx="5">
                  <c:v>888.00000000000011</c:v>
                </c:pt>
                <c:pt idx="6">
                  <c:v>896.00000000000011</c:v>
                </c:pt>
                <c:pt idx="7">
                  <c:v>881</c:v>
                </c:pt>
                <c:pt idx="8">
                  <c:v>#N/A</c:v>
                </c:pt>
                <c:pt idx="9">
                  <c:v>#N/A</c:v>
                </c:pt>
                <c:pt idx="10">
                  <c:v>860</c:v>
                </c:pt>
                <c:pt idx="11">
                  <c:v>868</c:v>
                </c:pt>
                <c:pt idx="12">
                  <c:v>878.99999999999989</c:v>
                </c:pt>
                <c:pt idx="13">
                  <c:v>868</c:v>
                </c:pt>
                <c:pt idx="14">
                  <c:v>869</c:v>
                </c:pt>
                <c:pt idx="15">
                  <c:v>#N/A</c:v>
                </c:pt>
                <c:pt idx="16">
                  <c:v>#N/A</c:v>
                </c:pt>
                <c:pt idx="17">
                  <c:v>869</c:v>
                </c:pt>
                <c:pt idx="18">
                  <c:v>861.99999999999989</c:v>
                </c:pt>
                <c:pt idx="19">
                  <c:v>857</c:v>
                </c:pt>
                <c:pt idx="20">
                  <c:v>861.99999999999989</c:v>
                </c:pt>
                <c:pt idx="21">
                  <c:v>866</c:v>
                </c:pt>
                <c:pt idx="22">
                  <c:v>#N/A</c:v>
                </c:pt>
                <c:pt idx="23">
                  <c:v>#N/A</c:v>
                </c:pt>
                <c:pt idx="24">
                  <c:v>886</c:v>
                </c:pt>
                <c:pt idx="25">
                  <c:v>901</c:v>
                </c:pt>
                <c:pt idx="26">
                  <c:v>906</c:v>
                </c:pt>
                <c:pt idx="27">
                  <c:v>908</c:v>
                </c:pt>
                <c:pt idx="28">
                  <c:v>910</c:v>
                </c:pt>
                <c:pt idx="29">
                  <c:v>#N/A</c:v>
                </c:pt>
                <c:pt idx="30">
                  <c:v>#N/A</c:v>
                </c:pt>
                <c:pt idx="31">
                  <c:v>907</c:v>
                </c:pt>
                <c:pt idx="32">
                  <c:v>908</c:v>
                </c:pt>
                <c:pt idx="33">
                  <c:v>914</c:v>
                </c:pt>
                <c:pt idx="34">
                  <c:v>914</c:v>
                </c:pt>
                <c:pt idx="35">
                  <c:v>911</c:v>
                </c:pt>
                <c:pt idx="36">
                  <c:v>#N/A</c:v>
                </c:pt>
                <c:pt idx="37">
                  <c:v>#N/A</c:v>
                </c:pt>
                <c:pt idx="38">
                  <c:v>908</c:v>
                </c:pt>
                <c:pt idx="39">
                  <c:v>1057</c:v>
                </c:pt>
                <c:pt idx="40">
                  <c:v>916</c:v>
                </c:pt>
                <c:pt idx="41">
                  <c:v>918</c:v>
                </c:pt>
                <c:pt idx="42">
                  <c:v>915</c:v>
                </c:pt>
                <c:pt idx="43">
                  <c:v>#N/A</c:v>
                </c:pt>
                <c:pt idx="44">
                  <c:v>#N/A</c:v>
                </c:pt>
                <c:pt idx="45">
                  <c:v>921.00000000000011</c:v>
                </c:pt>
                <c:pt idx="46">
                  <c:v>923</c:v>
                </c:pt>
                <c:pt idx="47">
                  <c:v>927.99999999999989</c:v>
                </c:pt>
                <c:pt idx="48">
                  <c:v>917</c:v>
                </c:pt>
                <c:pt idx="49">
                  <c:v>914</c:v>
                </c:pt>
                <c:pt idx="50">
                  <c:v>#N/A</c:v>
                </c:pt>
                <c:pt idx="51">
                  <c:v>#N/A</c:v>
                </c:pt>
                <c:pt idx="52">
                  <c:v>910</c:v>
                </c:pt>
                <c:pt idx="53">
                  <c:v>914</c:v>
                </c:pt>
                <c:pt idx="54">
                  <c:v>911</c:v>
                </c:pt>
                <c:pt idx="55">
                  <c:v>911</c:v>
                </c:pt>
                <c:pt idx="56">
                  <c:v>902</c:v>
                </c:pt>
                <c:pt idx="57">
                  <c:v>#N/A</c:v>
                </c:pt>
                <c:pt idx="58">
                  <c:v>#N/A</c:v>
                </c:pt>
                <c:pt idx="59">
                  <c:v>893</c:v>
                </c:pt>
                <c:pt idx="60">
                  <c:v>885</c:v>
                </c:pt>
                <c:pt idx="61">
                  <c:v>888.00000000000011</c:v>
                </c:pt>
                <c:pt idx="62">
                  <c:v>883</c:v>
                </c:pt>
                <c:pt idx="63">
                  <c:v>888.00000000000011</c:v>
                </c:pt>
                <c:pt idx="64">
                  <c:v>#N/A</c:v>
                </c:pt>
                <c:pt idx="65">
                  <c:v>#N/A</c:v>
                </c:pt>
                <c:pt idx="66">
                  <c:v>883</c:v>
                </c:pt>
                <c:pt idx="67">
                  <c:v>883</c:v>
                </c:pt>
                <c:pt idx="68">
                  <c:v>888.00000000000011</c:v>
                </c:pt>
                <c:pt idx="69">
                  <c:v>875</c:v>
                </c:pt>
                <c:pt idx="70">
                  <c:v>866</c:v>
                </c:pt>
                <c:pt idx="71">
                  <c:v>#N/A</c:v>
                </c:pt>
                <c:pt idx="72">
                  <c:v>#N/A</c:v>
                </c:pt>
                <c:pt idx="73">
                  <c:v>866</c:v>
                </c:pt>
                <c:pt idx="74">
                  <c:v>865</c:v>
                </c:pt>
                <c:pt idx="75">
                  <c:v>858</c:v>
                </c:pt>
                <c:pt idx="76">
                  <c:v>852</c:v>
                </c:pt>
                <c:pt idx="77">
                  <c:v>853.99999999999989</c:v>
                </c:pt>
                <c:pt idx="78">
                  <c:v>#N/A</c:v>
                </c:pt>
                <c:pt idx="79">
                  <c:v>#N/A</c:v>
                </c:pt>
                <c:pt idx="80">
                  <c:v>852</c:v>
                </c:pt>
                <c:pt idx="81">
                  <c:v>847.00000000000011</c:v>
                </c:pt>
                <c:pt idx="82">
                  <c:v>852</c:v>
                </c:pt>
                <c:pt idx="83">
                  <c:v>852.99999999999989</c:v>
                </c:pt>
                <c:pt idx="84">
                  <c:v>856</c:v>
                </c:pt>
                <c:pt idx="85">
                  <c:v>#N/A</c:v>
                </c:pt>
                <c:pt idx="86">
                  <c:v>#N/A</c:v>
                </c:pt>
                <c:pt idx="87">
                  <c:v>863.00000000000011</c:v>
                </c:pt>
                <c:pt idx="88">
                  <c:v>871.00000000000011</c:v>
                </c:pt>
                <c:pt idx="89">
                  <c:v>864</c:v>
                </c:pt>
                <c:pt idx="90">
                  <c:v>867</c:v>
                </c:pt>
                <c:pt idx="91">
                  <c:v>864</c:v>
                </c:pt>
                <c:pt idx="92">
                  <c:v>#N/A</c:v>
                </c:pt>
                <c:pt idx="93">
                  <c:v>#N/A</c:v>
                </c:pt>
                <c:pt idx="94">
                  <c:v>855.00000000000011</c:v>
                </c:pt>
                <c:pt idx="95">
                  <c:v>852.99999999999989</c:v>
                </c:pt>
                <c:pt idx="96">
                  <c:v>856</c:v>
                </c:pt>
                <c:pt idx="97">
                  <c:v>850</c:v>
                </c:pt>
                <c:pt idx="98">
                  <c:v>857</c:v>
                </c:pt>
                <c:pt idx="99">
                  <c:v>#N/A</c:v>
                </c:pt>
                <c:pt idx="100">
                  <c:v>#N/A</c:v>
                </c:pt>
                <c:pt idx="101">
                  <c:v>865</c:v>
                </c:pt>
                <c:pt idx="102">
                  <c:v>868</c:v>
                </c:pt>
                <c:pt idx="103">
                  <c:v>863.00000000000011</c:v>
                </c:pt>
                <c:pt idx="104">
                  <c:v>858</c:v>
                </c:pt>
                <c:pt idx="105">
                  <c:v>#N/A</c:v>
                </c:pt>
                <c:pt idx="106">
                  <c:v>#N/A</c:v>
                </c:pt>
                <c:pt idx="107">
                  <c:v>#N/A</c:v>
                </c:pt>
                <c:pt idx="108">
                  <c:v>#N/A</c:v>
                </c:pt>
                <c:pt idx="109">
                  <c:v>865</c:v>
                </c:pt>
                <c:pt idx="110">
                  <c:v>861.99999999999989</c:v>
                </c:pt>
                <c:pt idx="111">
                  <c:v>865</c:v>
                </c:pt>
                <c:pt idx="112">
                  <c:v>866</c:v>
                </c:pt>
                <c:pt idx="113">
                  <c:v>#N/A</c:v>
                </c:pt>
                <c:pt idx="114">
                  <c:v>#N/A</c:v>
                </c:pt>
                <c:pt idx="115">
                  <c:v>873</c:v>
                </c:pt>
                <c:pt idx="116">
                  <c:v>871.00000000000011</c:v>
                </c:pt>
                <c:pt idx="117">
                  <c:v>869</c:v>
                </c:pt>
                <c:pt idx="118">
                  <c:v>871.00000000000011</c:v>
                </c:pt>
                <c:pt idx="119">
                  <c:v>#N/A</c:v>
                </c:pt>
                <c:pt idx="120">
                  <c:v>#N/A</c:v>
                </c:pt>
                <c:pt idx="121">
                  <c:v>#N/A</c:v>
                </c:pt>
                <c:pt idx="122">
                  <c:v>874</c:v>
                </c:pt>
                <c:pt idx="123">
                  <c:v>#N/A</c:v>
                </c:pt>
                <c:pt idx="124">
                  <c:v>875</c:v>
                </c:pt>
                <c:pt idx="125">
                  <c:v>876</c:v>
                </c:pt>
                <c:pt idx="126">
                  <c:v>#N/A</c:v>
                </c:pt>
                <c:pt idx="127">
                  <c:v>#N/A</c:v>
                </c:pt>
                <c:pt idx="128">
                  <c:v>#N/A</c:v>
                </c:pt>
                <c:pt idx="129">
                  <c:v>869</c:v>
                </c:pt>
                <c:pt idx="130">
                  <c:v>872.00000000000011</c:v>
                </c:pt>
                <c:pt idx="131">
                  <c:v>875</c:v>
                </c:pt>
                <c:pt idx="132">
                  <c:v>876</c:v>
                </c:pt>
                <c:pt idx="133">
                  <c:v>#N/A</c:v>
                </c:pt>
                <c:pt idx="134">
                  <c:v>#N/A</c:v>
                </c:pt>
                <c:pt idx="135">
                  <c:v>#N/A</c:v>
                </c:pt>
                <c:pt idx="136">
                  <c:v>#N/A</c:v>
                </c:pt>
                <c:pt idx="137">
                  <c:v>900</c:v>
                </c:pt>
                <c:pt idx="138">
                  <c:v>901</c:v>
                </c:pt>
                <c:pt idx="139">
                  <c:v>908</c:v>
                </c:pt>
                <c:pt idx="140">
                  <c:v>913.00000000000011</c:v>
                </c:pt>
                <c:pt idx="141">
                  <c:v>#N/A</c:v>
                </c:pt>
                <c:pt idx="142">
                  <c:v>#N/A</c:v>
                </c:pt>
                <c:pt idx="143">
                  <c:v>906</c:v>
                </c:pt>
                <c:pt idx="144">
                  <c:v>901</c:v>
                </c:pt>
                <c:pt idx="145">
                  <c:v>892</c:v>
                </c:pt>
                <c:pt idx="146">
                  <c:v>#N/A</c:v>
                </c:pt>
                <c:pt idx="147">
                  <c:v>#N/A</c:v>
                </c:pt>
                <c:pt idx="148">
                  <c:v>#N/A</c:v>
                </c:pt>
                <c:pt idx="149">
                  <c:v>#N/A</c:v>
                </c:pt>
                <c:pt idx="150">
                  <c:v>891</c:v>
                </c:pt>
                <c:pt idx="151">
                  <c:v>898</c:v>
                </c:pt>
                <c:pt idx="152">
                  <c:v>911</c:v>
                </c:pt>
                <c:pt idx="153">
                  <c:v>914</c:v>
                </c:pt>
                <c:pt idx="154">
                  <c:v>925</c:v>
                </c:pt>
                <c:pt idx="155">
                  <c:v>#N/A</c:v>
                </c:pt>
                <c:pt idx="156">
                  <c:v>#N/A</c:v>
                </c:pt>
                <c:pt idx="157">
                  <c:v>#N/A</c:v>
                </c:pt>
                <c:pt idx="158">
                  <c:v>928.99999999999989</c:v>
                </c:pt>
                <c:pt idx="159">
                  <c:v>948</c:v>
                </c:pt>
                <c:pt idx="160">
                  <c:v>940</c:v>
                </c:pt>
                <c:pt idx="161">
                  <c:v>925</c:v>
                </c:pt>
                <c:pt idx="162">
                  <c:v>#N/A</c:v>
                </c:pt>
                <c:pt idx="163">
                  <c:v>#N/A</c:v>
                </c:pt>
                <c:pt idx="164">
                  <c:v>914</c:v>
                </c:pt>
                <c:pt idx="165">
                  <c:v>917</c:v>
                </c:pt>
                <c:pt idx="166">
                  <c:v>918</c:v>
                </c:pt>
                <c:pt idx="167">
                  <c:v>947.00000000000011</c:v>
                </c:pt>
                <c:pt idx="168">
                  <c:v>950</c:v>
                </c:pt>
                <c:pt idx="169">
                  <c:v>#N/A</c:v>
                </c:pt>
                <c:pt idx="170">
                  <c:v>#N/A</c:v>
                </c:pt>
                <c:pt idx="171">
                  <c:v>943</c:v>
                </c:pt>
                <c:pt idx="172">
                  <c:v>936.99999999999989</c:v>
                </c:pt>
                <c:pt idx="173">
                  <c:v>944.99999999999989</c:v>
                </c:pt>
                <c:pt idx="174">
                  <c:v>948</c:v>
                </c:pt>
                <c:pt idx="175">
                  <c:v>942</c:v>
                </c:pt>
                <c:pt idx="176">
                  <c:v>#N/A</c:v>
                </c:pt>
                <c:pt idx="177">
                  <c:v>#N/A</c:v>
                </c:pt>
                <c:pt idx="178">
                  <c:v>940</c:v>
                </c:pt>
                <c:pt idx="179">
                  <c:v>926</c:v>
                </c:pt>
                <c:pt idx="180">
                  <c:v>933</c:v>
                </c:pt>
                <c:pt idx="181">
                  <c:v>924</c:v>
                </c:pt>
                <c:pt idx="182">
                  <c:v>923</c:v>
                </c:pt>
                <c:pt idx="183">
                  <c:v>#N/A</c:v>
                </c:pt>
                <c:pt idx="184">
                  <c:v>#N/A</c:v>
                </c:pt>
                <c:pt idx="185">
                  <c:v>919</c:v>
                </c:pt>
                <c:pt idx="186">
                  <c:v>919</c:v>
                </c:pt>
                <c:pt idx="187">
                  <c:v>919</c:v>
                </c:pt>
                <c:pt idx="188">
                  <c:v>927</c:v>
                </c:pt>
                <c:pt idx="189">
                  <c:v>930.00000000000011</c:v>
                </c:pt>
                <c:pt idx="190">
                  <c:v>#N/A</c:v>
                </c:pt>
                <c:pt idx="191">
                  <c:v>#N/A</c:v>
                </c:pt>
                <c:pt idx="192">
                  <c:v>#N/A</c:v>
                </c:pt>
                <c:pt idx="193">
                  <c:v>#N/A</c:v>
                </c:pt>
                <c:pt idx="194">
                  <c:v>926</c:v>
                </c:pt>
                <c:pt idx="195">
                  <c:v>936</c:v>
                </c:pt>
                <c:pt idx="196">
                  <c:v>934</c:v>
                </c:pt>
                <c:pt idx="197">
                  <c:v>#N/A</c:v>
                </c:pt>
                <c:pt idx="198">
                  <c:v>#N/A</c:v>
                </c:pt>
                <c:pt idx="199">
                  <c:v>936</c:v>
                </c:pt>
                <c:pt idx="200">
                  <c:v>943</c:v>
                </c:pt>
                <c:pt idx="201">
                  <c:v>951</c:v>
                </c:pt>
                <c:pt idx="202">
                  <c:v>953.99999999999989</c:v>
                </c:pt>
                <c:pt idx="203">
                  <c:v>948</c:v>
                </c:pt>
                <c:pt idx="204">
                  <c:v>#N/A</c:v>
                </c:pt>
                <c:pt idx="205">
                  <c:v>#N/A</c:v>
                </c:pt>
                <c:pt idx="206">
                  <c:v>953.99999999999989</c:v>
                </c:pt>
                <c:pt idx="207">
                  <c:v>948</c:v>
                </c:pt>
                <c:pt idx="208">
                  <c:v>946.00000000000011</c:v>
                </c:pt>
                <c:pt idx="209">
                  <c:v>948</c:v>
                </c:pt>
                <c:pt idx="210">
                  <c:v>950</c:v>
                </c:pt>
                <c:pt idx="211">
                  <c:v>#N/A</c:v>
                </c:pt>
                <c:pt idx="212">
                  <c:v>#N/A</c:v>
                </c:pt>
                <c:pt idx="213">
                  <c:v>957</c:v>
                </c:pt>
                <c:pt idx="214">
                  <c:v>966</c:v>
                </c:pt>
                <c:pt idx="215">
                  <c:v>965</c:v>
                </c:pt>
                <c:pt idx="216">
                  <c:v>971.00000000000011</c:v>
                </c:pt>
                <c:pt idx="217">
                  <c:v>977.99999999999989</c:v>
                </c:pt>
                <c:pt idx="218">
                  <c:v>#N/A</c:v>
                </c:pt>
                <c:pt idx="219">
                  <c:v>#N/A</c:v>
                </c:pt>
                <c:pt idx="220">
                  <c:v>975</c:v>
                </c:pt>
                <c:pt idx="221">
                  <c:v>989</c:v>
                </c:pt>
                <c:pt idx="222">
                  <c:v>988.00000000000011</c:v>
                </c:pt>
                <c:pt idx="223">
                  <c:v>986.99999999999989</c:v>
                </c:pt>
                <c:pt idx="224">
                  <c:v>983</c:v>
                </c:pt>
                <c:pt idx="225">
                  <c:v>#N/A</c:v>
                </c:pt>
                <c:pt idx="226">
                  <c:v>#N/A</c:v>
                </c:pt>
                <c:pt idx="227">
                  <c:v>986</c:v>
                </c:pt>
                <c:pt idx="228">
                  <c:v>997.00000000000011</c:v>
                </c:pt>
                <c:pt idx="229">
                  <c:v>1007</c:v>
                </c:pt>
                <c:pt idx="230">
                  <c:v>993</c:v>
                </c:pt>
                <c:pt idx="231">
                  <c:v>986</c:v>
                </c:pt>
                <c:pt idx="232">
                  <c:v>#N/A</c:v>
                </c:pt>
                <c:pt idx="233">
                  <c:v>#N/A</c:v>
                </c:pt>
                <c:pt idx="234">
                  <c:v>983</c:v>
                </c:pt>
                <c:pt idx="235">
                  <c:v>983</c:v>
                </c:pt>
                <c:pt idx="236">
                  <c:v>972.00000000000011</c:v>
                </c:pt>
                <c:pt idx="237">
                  <c:v>974</c:v>
                </c:pt>
                <c:pt idx="238">
                  <c:v>985</c:v>
                </c:pt>
                <c:pt idx="239">
                  <c:v>#N/A</c:v>
                </c:pt>
                <c:pt idx="240">
                  <c:v>#N/A</c:v>
                </c:pt>
                <c:pt idx="241">
                  <c:v>980.00000000000011</c:v>
                </c:pt>
                <c:pt idx="242">
                  <c:v>984</c:v>
                </c:pt>
                <c:pt idx="243">
                  <c:v>999</c:v>
                </c:pt>
                <c:pt idx="244">
                  <c:v>1010</c:v>
                </c:pt>
                <c:pt idx="245">
                  <c:v>1002.9999999999999</c:v>
                </c:pt>
                <c:pt idx="246">
                  <c:v>#N/A</c:v>
                </c:pt>
                <c:pt idx="247">
                  <c:v>#N/A</c:v>
                </c:pt>
                <c:pt idx="248">
                  <c:v>1015</c:v>
                </c:pt>
                <c:pt idx="249">
                  <c:v>1028</c:v>
                </c:pt>
                <c:pt idx="250">
                  <c:v>1035</c:v>
                </c:pt>
                <c:pt idx="251">
                  <c:v>1019.9999999999999</c:v>
                </c:pt>
                <c:pt idx="252">
                  <c:v>1019.9999999999999</c:v>
                </c:pt>
                <c:pt idx="253">
                  <c:v>#N/A</c:v>
                </c:pt>
                <c:pt idx="254">
                  <c:v>#N/A</c:v>
                </c:pt>
                <c:pt idx="255">
                  <c:v>1015</c:v>
                </c:pt>
                <c:pt idx="256">
                  <c:v>1011</c:v>
                </c:pt>
                <c:pt idx="257">
                  <c:v>1011</c:v>
                </c:pt>
                <c:pt idx="258">
                  <c:v>1034</c:v>
                </c:pt>
                <c:pt idx="259">
                  <c:v>1028</c:v>
                </c:pt>
                <c:pt idx="260">
                  <c:v>#N/A</c:v>
                </c:pt>
                <c:pt idx="261">
                  <c:v>#N/A</c:v>
                </c:pt>
                <c:pt idx="262">
                  <c:v>1019</c:v>
                </c:pt>
                <c:pt idx="263">
                  <c:v>1028</c:v>
                </c:pt>
                <c:pt idx="264">
                  <c:v>1023</c:v>
                </c:pt>
                <c:pt idx="265">
                  <c:v>1037</c:v>
                </c:pt>
                <c:pt idx="266">
                  <c:v>1046</c:v>
                </c:pt>
                <c:pt idx="267">
                  <c:v>#N/A</c:v>
                </c:pt>
                <c:pt idx="268">
                  <c:v>#N/A</c:v>
                </c:pt>
                <c:pt idx="269">
                  <c:v>1042</c:v>
                </c:pt>
                <c:pt idx="270">
                  <c:v>1045</c:v>
                </c:pt>
                <c:pt idx="271">
                  <c:v>1058</c:v>
                </c:pt>
                <c:pt idx="272">
                  <c:v>1057</c:v>
                </c:pt>
                <c:pt idx="273">
                  <c:v>1057</c:v>
                </c:pt>
                <c:pt idx="274">
                  <c:v>#N/A</c:v>
                </c:pt>
                <c:pt idx="275">
                  <c:v>#N/A</c:v>
                </c:pt>
                <c:pt idx="276">
                  <c:v>1050</c:v>
                </c:pt>
                <c:pt idx="277">
                  <c:v>1054</c:v>
                </c:pt>
                <c:pt idx="278">
                  <c:v>1061</c:v>
                </c:pt>
                <c:pt idx="279">
                  <c:v>1053</c:v>
                </c:pt>
                <c:pt idx="280">
                  <c:v>1064</c:v>
                </c:pt>
                <c:pt idx="281">
                  <c:v>#N/A</c:v>
                </c:pt>
                <c:pt idx="282">
                  <c:v>#N/A</c:v>
                </c:pt>
                <c:pt idx="283">
                  <c:v>1080</c:v>
                </c:pt>
                <c:pt idx="284">
                  <c:v>1081</c:v>
                </c:pt>
                <c:pt idx="285">
                  <c:v>1084</c:v>
                </c:pt>
                <c:pt idx="286">
                  <c:v>1128</c:v>
                </c:pt>
                <c:pt idx="287">
                  <c:v>1149</c:v>
                </c:pt>
                <c:pt idx="288">
                  <c:v>#N/A</c:v>
                </c:pt>
                <c:pt idx="289">
                  <c:v>#N/A</c:v>
                </c:pt>
                <c:pt idx="290">
                  <c:v>1192</c:v>
                </c:pt>
                <c:pt idx="291">
                  <c:v>1134</c:v>
                </c:pt>
                <c:pt idx="292">
                  <c:v>1069</c:v>
                </c:pt>
                <c:pt idx="293">
                  <c:v>1093</c:v>
                </c:pt>
                <c:pt idx="294">
                  <c:v>1036</c:v>
                </c:pt>
                <c:pt idx="295">
                  <c:v>#N/A</c:v>
                </c:pt>
                <c:pt idx="296">
                  <c:v>#N/A</c:v>
                </c:pt>
                <c:pt idx="297">
                  <c:v>1015</c:v>
                </c:pt>
                <c:pt idx="298">
                  <c:v>1055</c:v>
                </c:pt>
                <c:pt idx="299">
                  <c:v>1062</c:v>
                </c:pt>
                <c:pt idx="300">
                  <c:v>1058</c:v>
                </c:pt>
                <c:pt idx="301">
                  <c:v>1008</c:v>
                </c:pt>
                <c:pt idx="302">
                  <c:v>#N/A</c:v>
                </c:pt>
                <c:pt idx="303">
                  <c:v>#N/A</c:v>
                </c:pt>
                <c:pt idx="304">
                  <c:v>#N/A</c:v>
                </c:pt>
                <c:pt idx="305">
                  <c:v>1046</c:v>
                </c:pt>
                <c:pt idx="306">
                  <c:v>1010</c:v>
                </c:pt>
                <c:pt idx="307">
                  <c:v>989</c:v>
                </c:pt>
                <c:pt idx="308">
                  <c:v>1016</c:v>
                </c:pt>
                <c:pt idx="309">
                  <c:v>#N/A</c:v>
                </c:pt>
                <c:pt idx="310">
                  <c:v>#N/A</c:v>
                </c:pt>
                <c:pt idx="311">
                  <c:v>1009</c:v>
                </c:pt>
                <c:pt idx="312">
                  <c:v>1022.0000000000001</c:v>
                </c:pt>
                <c:pt idx="313">
                  <c:v>#N/A</c:v>
                </c:pt>
                <c:pt idx="314">
                  <c:v>1018</c:v>
                </c:pt>
                <c:pt idx="315">
                  <c:v>1010</c:v>
                </c:pt>
                <c:pt idx="316">
                  <c:v>#N/A</c:v>
                </c:pt>
                <c:pt idx="317">
                  <c:v>#N/A</c:v>
                </c:pt>
                <c:pt idx="318">
                  <c:v>986.99999999999989</c:v>
                </c:pt>
                <c:pt idx="319">
                  <c:v>991</c:v>
                </c:pt>
                <c:pt idx="320">
                  <c:v>989</c:v>
                </c:pt>
                <c:pt idx="321">
                  <c:v>993</c:v>
                </c:pt>
                <c:pt idx="322">
                  <c:v>999</c:v>
                </c:pt>
                <c:pt idx="323">
                  <c:v>#N/A</c:v>
                </c:pt>
                <c:pt idx="324">
                  <c:v>#N/A</c:v>
                </c:pt>
                <c:pt idx="325">
                  <c:v>992</c:v>
                </c:pt>
                <c:pt idx="326">
                  <c:v>992</c:v>
                </c:pt>
                <c:pt idx="327">
                  <c:v>991</c:v>
                </c:pt>
                <c:pt idx="328">
                  <c:v>992</c:v>
                </c:pt>
                <c:pt idx="329">
                  <c:v>992</c:v>
                </c:pt>
                <c:pt idx="330">
                  <c:v>#N/A</c:v>
                </c:pt>
                <c:pt idx="331">
                  <c:v>#N/A</c:v>
                </c:pt>
                <c:pt idx="332">
                  <c:v>1002</c:v>
                </c:pt>
                <c:pt idx="333">
                  <c:v>986.99999999999989</c:v>
                </c:pt>
                <c:pt idx="334">
                  <c:v>989</c:v>
                </c:pt>
                <c:pt idx="335">
                  <c:v>985</c:v>
                </c:pt>
                <c:pt idx="336">
                  <c:v>992</c:v>
                </c:pt>
                <c:pt idx="337">
                  <c:v>#N/A</c:v>
                </c:pt>
                <c:pt idx="338">
                  <c:v>#N/A</c:v>
                </c:pt>
                <c:pt idx="339">
                  <c:v>1000</c:v>
                </c:pt>
                <c:pt idx="340">
                  <c:v>1007</c:v>
                </c:pt>
                <c:pt idx="341">
                  <c:v>1011</c:v>
                </c:pt>
                <c:pt idx="342">
                  <c:v>1010</c:v>
                </c:pt>
                <c:pt idx="343">
                  <c:v>1019.9999999999999</c:v>
                </c:pt>
                <c:pt idx="344">
                  <c:v>#N/A</c:v>
                </c:pt>
                <c:pt idx="345">
                  <c:v>#N/A</c:v>
                </c:pt>
                <c:pt idx="346">
                  <c:v>1024</c:v>
                </c:pt>
                <c:pt idx="347">
                  <c:v>1014</c:v>
                </c:pt>
                <c:pt idx="348">
                  <c:v>998</c:v>
                </c:pt>
                <c:pt idx="349">
                  <c:v>997.00000000000011</c:v>
                </c:pt>
                <c:pt idx="350">
                  <c:v>1000</c:v>
                </c:pt>
                <c:pt idx="351">
                  <c:v>#N/A</c:v>
                </c:pt>
                <c:pt idx="352">
                  <c:v>#N/A</c:v>
                </c:pt>
                <c:pt idx="353">
                  <c:v>991</c:v>
                </c:pt>
                <c:pt idx="354">
                  <c:v>999</c:v>
                </c:pt>
                <c:pt idx="355">
                  <c:v>994.99999999999989</c:v>
                </c:pt>
                <c:pt idx="356">
                  <c:v>991</c:v>
                </c:pt>
                <c:pt idx="357">
                  <c:v>#N/A</c:v>
                </c:pt>
                <c:pt idx="358">
                  <c:v>#N/A</c:v>
                </c:pt>
                <c:pt idx="359">
                  <c:v>#N/A</c:v>
                </c:pt>
                <c:pt idx="360">
                  <c:v>#N/A</c:v>
                </c:pt>
                <c:pt idx="361">
                  <c:v>1002</c:v>
                </c:pt>
                <c:pt idx="362">
                  <c:v>994.99999999999989</c:v>
                </c:pt>
                <c:pt idx="363">
                  <c:v>998</c:v>
                </c:pt>
                <c:pt idx="364">
                  <c:v>#N/A</c:v>
                </c:pt>
                <c:pt idx="365">
                  <c:v>#N/A</c:v>
                </c:pt>
                <c:pt idx="366">
                  <c:v>#N/A</c:v>
                </c:pt>
                <c:pt idx="367">
                  <c:v>997.00000000000011</c:v>
                </c:pt>
                <c:pt idx="368">
                  <c:v>985</c:v>
                </c:pt>
                <c:pt idx="369">
                  <c:v>990</c:v>
                </c:pt>
                <c:pt idx="370">
                  <c:v>997.00000000000011</c:v>
                </c:pt>
                <c:pt idx="371">
                  <c:v>994.99999999999989</c:v>
                </c:pt>
                <c:pt idx="372">
                  <c:v>#N/A</c:v>
                </c:pt>
                <c:pt idx="373">
                  <c:v>#N/A</c:v>
                </c:pt>
                <c:pt idx="374">
                  <c:v>1006</c:v>
                </c:pt>
                <c:pt idx="375">
                  <c:v>1000</c:v>
                </c:pt>
                <c:pt idx="376">
                  <c:v>1011</c:v>
                </c:pt>
                <c:pt idx="377">
                  <c:v>1009</c:v>
                </c:pt>
                <c:pt idx="378">
                  <c:v>992</c:v>
                </c:pt>
                <c:pt idx="379">
                  <c:v>#N/A</c:v>
                </c:pt>
                <c:pt idx="380">
                  <c:v>#N/A</c:v>
                </c:pt>
                <c:pt idx="381">
                  <c:v>986.99999999999989</c:v>
                </c:pt>
                <c:pt idx="382">
                  <c:v>988.00000000000011</c:v>
                </c:pt>
                <c:pt idx="383">
                  <c:v>986</c:v>
                </c:pt>
                <c:pt idx="384">
                  <c:v>981</c:v>
                </c:pt>
                <c:pt idx="385">
                  <c:v>972.00000000000011</c:v>
                </c:pt>
                <c:pt idx="386">
                  <c:v>#N/A</c:v>
                </c:pt>
                <c:pt idx="387">
                  <c:v>#N/A</c:v>
                </c:pt>
                <c:pt idx="388">
                  <c:v>964</c:v>
                </c:pt>
                <c:pt idx="389">
                  <c:v>967</c:v>
                </c:pt>
                <c:pt idx="390">
                  <c:v>958</c:v>
                </c:pt>
                <c:pt idx="391">
                  <c:v>943</c:v>
                </c:pt>
                <c:pt idx="392">
                  <c:v>933</c:v>
                </c:pt>
                <c:pt idx="393">
                  <c:v>#N/A</c:v>
                </c:pt>
                <c:pt idx="394">
                  <c:v>#N/A</c:v>
                </c:pt>
                <c:pt idx="395">
                  <c:v>921.00000000000011</c:v>
                </c:pt>
                <c:pt idx="396">
                  <c:v>924</c:v>
                </c:pt>
                <c:pt idx="397">
                  <c:v>907</c:v>
                </c:pt>
                <c:pt idx="398">
                  <c:v>914</c:v>
                </c:pt>
                <c:pt idx="399">
                  <c:v>907</c:v>
                </c:pt>
                <c:pt idx="400">
                  <c:v>#N/A</c:v>
                </c:pt>
                <c:pt idx="401">
                  <c:v>#N/A</c:v>
                </c:pt>
                <c:pt idx="402">
                  <c:v>914</c:v>
                </c:pt>
                <c:pt idx="403">
                  <c:v>909</c:v>
                </c:pt>
                <c:pt idx="404">
                  <c:v>909</c:v>
                </c:pt>
                <c:pt idx="405">
                  <c:v>909</c:v>
                </c:pt>
                <c:pt idx="406">
                  <c:v>906</c:v>
                </c:pt>
                <c:pt idx="407">
                  <c:v>#N/A</c:v>
                </c:pt>
                <c:pt idx="408">
                  <c:v>#N/A</c:v>
                </c:pt>
                <c:pt idx="409">
                  <c:v>917</c:v>
                </c:pt>
                <c:pt idx="410">
                  <c:v>917</c:v>
                </c:pt>
                <c:pt idx="411">
                  <c:v>913.00000000000011</c:v>
                </c:pt>
                <c:pt idx="412">
                  <c:v>922.00000000000011</c:v>
                </c:pt>
                <c:pt idx="413">
                  <c:v>914</c:v>
                </c:pt>
                <c:pt idx="414">
                  <c:v>#N/A</c:v>
                </c:pt>
                <c:pt idx="415">
                  <c:v>#N/A</c:v>
                </c:pt>
                <c:pt idx="416">
                  <c:v>915</c:v>
                </c:pt>
                <c:pt idx="417">
                  <c:v>914</c:v>
                </c:pt>
                <c:pt idx="418">
                  <c:v>911.99999999999989</c:v>
                </c:pt>
                <c:pt idx="419">
                  <c:v>916</c:v>
                </c:pt>
                <c:pt idx="420">
                  <c:v>914</c:v>
                </c:pt>
                <c:pt idx="421">
                  <c:v>#N/A</c:v>
                </c:pt>
                <c:pt idx="422">
                  <c:v>#N/A</c:v>
                </c:pt>
                <c:pt idx="423">
                  <c:v>909</c:v>
                </c:pt>
                <c:pt idx="424">
                  <c:v>902.99999999999989</c:v>
                </c:pt>
                <c:pt idx="425">
                  <c:v>901</c:v>
                </c:pt>
                <c:pt idx="426">
                  <c:v>898</c:v>
                </c:pt>
                <c:pt idx="427">
                  <c:v>908</c:v>
                </c:pt>
                <c:pt idx="428">
                  <c:v>#N/A</c:v>
                </c:pt>
                <c:pt idx="429">
                  <c:v>#N/A</c:v>
                </c:pt>
                <c:pt idx="430">
                  <c:v>911</c:v>
                </c:pt>
                <c:pt idx="431">
                  <c:v>917</c:v>
                </c:pt>
                <c:pt idx="432">
                  <c:v>917</c:v>
                </c:pt>
                <c:pt idx="433">
                  <c:v>931</c:v>
                </c:pt>
                <c:pt idx="434">
                  <c:v>932</c:v>
                </c:pt>
                <c:pt idx="435">
                  <c:v>#N/A</c:v>
                </c:pt>
                <c:pt idx="436">
                  <c:v>#N/A</c:v>
                </c:pt>
                <c:pt idx="437">
                  <c:v>936.99999999999989</c:v>
                </c:pt>
                <c:pt idx="438">
                  <c:v>932</c:v>
                </c:pt>
                <c:pt idx="439">
                  <c:v>934</c:v>
                </c:pt>
                <c:pt idx="440">
                  <c:v>934</c:v>
                </c:pt>
                <c:pt idx="441">
                  <c:v>927</c:v>
                </c:pt>
                <c:pt idx="442">
                  <c:v>#N/A</c:v>
                </c:pt>
                <c:pt idx="443">
                  <c:v>#N/A</c:v>
                </c:pt>
                <c:pt idx="444">
                  <c:v>942</c:v>
                </c:pt>
                <c:pt idx="445">
                  <c:v>943</c:v>
                </c:pt>
                <c:pt idx="446">
                  <c:v>940</c:v>
                </c:pt>
                <c:pt idx="447">
                  <c:v>947.00000000000011</c:v>
                </c:pt>
                <c:pt idx="448">
                  <c:v>939</c:v>
                </c:pt>
                <c:pt idx="449">
                  <c:v>#N/A</c:v>
                </c:pt>
                <c:pt idx="450">
                  <c:v>#N/A</c:v>
                </c:pt>
                <c:pt idx="451">
                  <c:v>936.99999999999989</c:v>
                </c:pt>
                <c:pt idx="452">
                  <c:v>938.00000000000011</c:v>
                </c:pt>
                <c:pt idx="453">
                  <c:v>934</c:v>
                </c:pt>
                <c:pt idx="454">
                  <c:v>935</c:v>
                </c:pt>
                <c:pt idx="455">
                  <c:v>935</c:v>
                </c:pt>
                <c:pt idx="456">
                  <c:v>#N/A</c:v>
                </c:pt>
                <c:pt idx="457">
                  <c:v>#N/A</c:v>
                </c:pt>
                <c:pt idx="458">
                  <c:v>935</c:v>
                </c:pt>
                <c:pt idx="459">
                  <c:v>936.99999999999989</c:v>
                </c:pt>
                <c:pt idx="460">
                  <c:v>935</c:v>
                </c:pt>
                <c:pt idx="461">
                  <c:v>927.99999999999989</c:v>
                </c:pt>
                <c:pt idx="462">
                  <c:v>927.99999999999989</c:v>
                </c:pt>
                <c:pt idx="463">
                  <c:v>#N/A</c:v>
                </c:pt>
                <c:pt idx="464">
                  <c:v>#N/A</c:v>
                </c:pt>
                <c:pt idx="465">
                  <c:v>907</c:v>
                </c:pt>
                <c:pt idx="466">
                  <c:v>915</c:v>
                </c:pt>
                <c:pt idx="467">
                  <c:v>910</c:v>
                </c:pt>
                <c:pt idx="468">
                  <c:v>914</c:v>
                </c:pt>
                <c:pt idx="469">
                  <c:v>914</c:v>
                </c:pt>
                <c:pt idx="470">
                  <c:v>#N/A</c:v>
                </c:pt>
                <c:pt idx="471">
                  <c:v>#N/A</c:v>
                </c:pt>
                <c:pt idx="472">
                  <c:v>919.99999999999989</c:v>
                </c:pt>
                <c:pt idx="473">
                  <c:v>915</c:v>
                </c:pt>
                <c:pt idx="474">
                  <c:v>916</c:v>
                </c:pt>
                <c:pt idx="475">
                  <c:v>908</c:v>
                </c:pt>
                <c:pt idx="476">
                  <c:v>906</c:v>
                </c:pt>
                <c:pt idx="477">
                  <c:v>#N/A</c:v>
                </c:pt>
                <c:pt idx="478">
                  <c:v>#N/A</c:v>
                </c:pt>
                <c:pt idx="479">
                  <c:v>915</c:v>
                </c:pt>
                <c:pt idx="480">
                  <c:v>915</c:v>
                </c:pt>
                <c:pt idx="481">
                  <c:v>913.00000000000011</c:v>
                </c:pt>
                <c:pt idx="482">
                  <c:v>924</c:v>
                </c:pt>
                <c:pt idx="483">
                  <c:v>930.00000000000011</c:v>
                </c:pt>
                <c:pt idx="484">
                  <c:v>#N/A</c:v>
                </c:pt>
                <c:pt idx="485">
                  <c:v>#N/A</c:v>
                </c:pt>
                <c:pt idx="486">
                  <c:v>933</c:v>
                </c:pt>
                <c:pt idx="487">
                  <c:v>938.00000000000011</c:v>
                </c:pt>
                <c:pt idx="488">
                  <c:v>938.00000000000011</c:v>
                </c:pt>
                <c:pt idx="489">
                  <c:v>944</c:v>
                </c:pt>
                <c:pt idx="490">
                  <c:v>943</c:v>
                </c:pt>
                <c:pt idx="491">
                  <c:v>#N/A</c:v>
                </c:pt>
                <c:pt idx="492">
                  <c:v>#N/A</c:v>
                </c:pt>
                <c:pt idx="493">
                  <c:v>947.00000000000011</c:v>
                </c:pt>
                <c:pt idx="494">
                  <c:v>931</c:v>
                </c:pt>
                <c:pt idx="495">
                  <c:v>923</c:v>
                </c:pt>
                <c:pt idx="496">
                  <c:v>923</c:v>
                </c:pt>
                <c:pt idx="497">
                  <c:v>922.00000000000011</c:v>
                </c:pt>
                <c:pt idx="498">
                  <c:v>#N/A</c:v>
                </c:pt>
                <c:pt idx="499">
                  <c:v>#N/A</c:v>
                </c:pt>
                <c:pt idx="500">
                  <c:v>918</c:v>
                </c:pt>
                <c:pt idx="501">
                  <c:v>918</c:v>
                </c:pt>
                <c:pt idx="502">
                  <c:v>927.99999999999989</c:v>
                </c:pt>
                <c:pt idx="503">
                  <c:v>931</c:v>
                </c:pt>
                <c:pt idx="504">
                  <c:v>924</c:v>
                </c:pt>
                <c:pt idx="505">
                  <c:v>#N/A</c:v>
                </c:pt>
                <c:pt idx="506">
                  <c:v>#N/A</c:v>
                </c:pt>
                <c:pt idx="507">
                  <c:v>924</c:v>
                </c:pt>
                <c:pt idx="508">
                  <c:v>922.00000000000011</c:v>
                </c:pt>
                <c:pt idx="509">
                  <c:v>911.99999999999989</c:v>
                </c:pt>
                <c:pt idx="510">
                  <c:v>911</c:v>
                </c:pt>
                <c:pt idx="511">
                  <c:v>910</c:v>
                </c:pt>
                <c:pt idx="512">
                  <c:v>#N/A</c:v>
                </c:pt>
                <c:pt idx="513">
                  <c:v>#N/A</c:v>
                </c:pt>
                <c:pt idx="514">
                  <c:v>903.99999999999989</c:v>
                </c:pt>
                <c:pt idx="515">
                  <c:v>903.99999999999989</c:v>
                </c:pt>
                <c:pt idx="516">
                  <c:v>909</c:v>
                </c:pt>
                <c:pt idx="517">
                  <c:v>908</c:v>
                </c:pt>
                <c:pt idx="518">
                  <c:v>909</c:v>
                </c:pt>
                <c:pt idx="519">
                  <c:v>#N/A</c:v>
                </c:pt>
                <c:pt idx="520">
                  <c:v>#N/A</c:v>
                </c:pt>
                <c:pt idx="521">
                  <c:v>906</c:v>
                </c:pt>
                <c:pt idx="522">
                  <c:v>906</c:v>
                </c:pt>
                <c:pt idx="523">
                  <c:v>902</c:v>
                </c:pt>
                <c:pt idx="524">
                  <c:v>901</c:v>
                </c:pt>
                <c:pt idx="525">
                  <c:v>898</c:v>
                </c:pt>
                <c:pt idx="526">
                  <c:v>#N/A</c:v>
                </c:pt>
                <c:pt idx="527">
                  <c:v>#N/A</c:v>
                </c:pt>
                <c:pt idx="528">
                  <c:v>900</c:v>
                </c:pt>
                <c:pt idx="529">
                  <c:v>888.00000000000011</c:v>
                </c:pt>
                <c:pt idx="530">
                  <c:v>883</c:v>
                </c:pt>
                <c:pt idx="531">
                  <c:v>886</c:v>
                </c:pt>
                <c:pt idx="532">
                  <c:v>889</c:v>
                </c:pt>
                <c:pt idx="533">
                  <c:v>#N/A</c:v>
                </c:pt>
                <c:pt idx="534">
                  <c:v>#N/A</c:v>
                </c:pt>
                <c:pt idx="535">
                  <c:v>892</c:v>
                </c:pt>
                <c:pt idx="536">
                  <c:v>888.00000000000011</c:v>
                </c:pt>
                <c:pt idx="537">
                  <c:v>880.00000000000011</c:v>
                </c:pt>
                <c:pt idx="538">
                  <c:v>877.99999999999989</c:v>
                </c:pt>
                <c:pt idx="539">
                  <c:v>883</c:v>
                </c:pt>
                <c:pt idx="540">
                  <c:v>#N/A</c:v>
                </c:pt>
                <c:pt idx="541">
                  <c:v>#N/A</c:v>
                </c:pt>
                <c:pt idx="542">
                  <c:v>892</c:v>
                </c:pt>
                <c:pt idx="543">
                  <c:v>891</c:v>
                </c:pt>
                <c:pt idx="544">
                  <c:v>886.99999999999989</c:v>
                </c:pt>
                <c:pt idx="545">
                  <c:v>885</c:v>
                </c:pt>
                <c:pt idx="546">
                  <c:v>881</c:v>
                </c:pt>
                <c:pt idx="547">
                  <c:v>#N/A</c:v>
                </c:pt>
                <c:pt idx="548">
                  <c:v>#N/A</c:v>
                </c:pt>
                <c:pt idx="549">
                  <c:v>877</c:v>
                </c:pt>
                <c:pt idx="550">
                  <c:v>881</c:v>
                </c:pt>
                <c:pt idx="551">
                  <c:v>881</c:v>
                </c:pt>
                <c:pt idx="552">
                  <c:v>884</c:v>
                </c:pt>
                <c:pt idx="553">
                  <c:v>878.99999999999989</c:v>
                </c:pt>
                <c:pt idx="554">
                  <c:v>#N/A</c:v>
                </c:pt>
                <c:pt idx="555">
                  <c:v>#N/A</c:v>
                </c:pt>
                <c:pt idx="556">
                  <c:v>883</c:v>
                </c:pt>
                <c:pt idx="557">
                  <c:v>884</c:v>
                </c:pt>
                <c:pt idx="558">
                  <c:v>891</c:v>
                </c:pt>
                <c:pt idx="559">
                  <c:v>891</c:v>
                </c:pt>
                <c:pt idx="560">
                  <c:v>893</c:v>
                </c:pt>
                <c:pt idx="561">
                  <c:v>#N/A</c:v>
                </c:pt>
                <c:pt idx="562">
                  <c:v>#N/A</c:v>
                </c:pt>
                <c:pt idx="563">
                  <c:v>906</c:v>
                </c:pt>
                <c:pt idx="564">
                  <c:v>907</c:v>
                </c:pt>
                <c:pt idx="565">
                  <c:v>902</c:v>
                </c:pt>
                <c:pt idx="566">
                  <c:v>905.00000000000011</c:v>
                </c:pt>
                <c:pt idx="567">
                  <c:v>905.00000000000011</c:v>
                </c:pt>
                <c:pt idx="568">
                  <c:v>#N/A</c:v>
                </c:pt>
                <c:pt idx="569">
                  <c:v>#N/A</c:v>
                </c:pt>
                <c:pt idx="570">
                  <c:v>905.00000000000011</c:v>
                </c:pt>
                <c:pt idx="571">
                  <c:v>903.99999999999989</c:v>
                </c:pt>
                <c:pt idx="572">
                  <c:v>906</c:v>
                </c:pt>
                <c:pt idx="573">
                  <c:v>909</c:v>
                </c:pt>
                <c:pt idx="574">
                  <c:v>902.99999999999989</c:v>
                </c:pt>
                <c:pt idx="575">
                  <c:v>#N/A</c:v>
                </c:pt>
                <c:pt idx="576">
                  <c:v>#N/A</c:v>
                </c:pt>
                <c:pt idx="577">
                  <c:v>905.00000000000011</c:v>
                </c:pt>
                <c:pt idx="578">
                  <c:v>902</c:v>
                </c:pt>
                <c:pt idx="579">
                  <c:v>901</c:v>
                </c:pt>
                <c:pt idx="580">
                  <c:v>899</c:v>
                </c:pt>
                <c:pt idx="581">
                  <c:v>901</c:v>
                </c:pt>
                <c:pt idx="582">
                  <c:v>#N/A</c:v>
                </c:pt>
                <c:pt idx="583">
                  <c:v>#N/A</c:v>
                </c:pt>
                <c:pt idx="584">
                  <c:v>902.99999999999989</c:v>
                </c:pt>
                <c:pt idx="585">
                  <c:v>898</c:v>
                </c:pt>
                <c:pt idx="586">
                  <c:v>915</c:v>
                </c:pt>
                <c:pt idx="587">
                  <c:v>923</c:v>
                </c:pt>
                <c:pt idx="588">
                  <c:v>925</c:v>
                </c:pt>
                <c:pt idx="589">
                  <c:v>#N/A</c:v>
                </c:pt>
                <c:pt idx="590">
                  <c:v>#N/A</c:v>
                </c:pt>
                <c:pt idx="591">
                  <c:v>#N/A</c:v>
                </c:pt>
                <c:pt idx="592">
                  <c:v>932</c:v>
                </c:pt>
                <c:pt idx="593">
                  <c:v>921.00000000000011</c:v>
                </c:pt>
                <c:pt idx="594">
                  <c:v>926</c:v>
                </c:pt>
                <c:pt idx="595">
                  <c:v>926</c:v>
                </c:pt>
                <c:pt idx="596">
                  <c:v>#N/A</c:v>
                </c:pt>
                <c:pt idx="597">
                  <c:v>#N/A</c:v>
                </c:pt>
                <c:pt idx="598">
                  <c:v>930.00000000000011</c:v>
                </c:pt>
                <c:pt idx="599">
                  <c:v>934</c:v>
                </c:pt>
                <c:pt idx="600">
                  <c:v>934</c:v>
                </c:pt>
                <c:pt idx="601">
                  <c:v>941</c:v>
                </c:pt>
                <c:pt idx="602">
                  <c:v>939</c:v>
                </c:pt>
                <c:pt idx="603">
                  <c:v>#N/A</c:v>
                </c:pt>
                <c:pt idx="604">
                  <c:v>#N/A</c:v>
                </c:pt>
                <c:pt idx="605">
                  <c:v>936</c:v>
                </c:pt>
                <c:pt idx="606">
                  <c:v>932</c:v>
                </c:pt>
                <c:pt idx="607">
                  <c:v>934</c:v>
                </c:pt>
                <c:pt idx="608">
                  <c:v>938.00000000000011</c:v>
                </c:pt>
                <c:pt idx="609">
                  <c:v>928.99999999999989</c:v>
                </c:pt>
                <c:pt idx="610">
                  <c:v>#N/A</c:v>
                </c:pt>
                <c:pt idx="611">
                  <c:v>#N/A</c:v>
                </c:pt>
                <c:pt idx="612">
                  <c:v>926</c:v>
                </c:pt>
                <c:pt idx="613">
                  <c:v>928.99999999999989</c:v>
                </c:pt>
                <c:pt idx="614">
                  <c:v>919.99999999999989</c:v>
                </c:pt>
                <c:pt idx="615">
                  <c:v>921.00000000000011</c:v>
                </c:pt>
                <c:pt idx="616">
                  <c:v>913.00000000000011</c:v>
                </c:pt>
                <c:pt idx="617">
                  <c:v>#N/A</c:v>
                </c:pt>
                <c:pt idx="618">
                  <c:v>#N/A</c:v>
                </c:pt>
                <c:pt idx="619">
                  <c:v>903.99999999999989</c:v>
                </c:pt>
                <c:pt idx="620">
                  <c:v>906</c:v>
                </c:pt>
                <c:pt idx="621">
                  <c:v>901</c:v>
                </c:pt>
                <c:pt idx="622">
                  <c:v>886</c:v>
                </c:pt>
                <c:pt idx="623">
                  <c:v>893</c:v>
                </c:pt>
                <c:pt idx="624">
                  <c:v>#N/A</c:v>
                </c:pt>
                <c:pt idx="625">
                  <c:v>#N/A</c:v>
                </c:pt>
                <c:pt idx="626">
                  <c:v>890</c:v>
                </c:pt>
                <c:pt idx="627">
                  <c:v>894</c:v>
                </c:pt>
                <c:pt idx="628">
                  <c:v>885</c:v>
                </c:pt>
                <c:pt idx="629">
                  <c:v>877.99999999999989</c:v>
                </c:pt>
                <c:pt idx="630">
                  <c:v>892</c:v>
                </c:pt>
                <c:pt idx="631">
                  <c:v>#N/A</c:v>
                </c:pt>
                <c:pt idx="632">
                  <c:v>#N/A</c:v>
                </c:pt>
                <c:pt idx="633">
                  <c:v>884</c:v>
                </c:pt>
                <c:pt idx="634">
                  <c:v>885</c:v>
                </c:pt>
                <c:pt idx="635">
                  <c:v>890</c:v>
                </c:pt>
                <c:pt idx="636">
                  <c:v>885</c:v>
                </c:pt>
                <c:pt idx="637">
                  <c:v>877</c:v>
                </c:pt>
                <c:pt idx="638">
                  <c:v>#N/A</c:v>
                </c:pt>
                <c:pt idx="639">
                  <c:v>#N/A</c:v>
                </c:pt>
                <c:pt idx="640">
                  <c:v>874</c:v>
                </c:pt>
                <c:pt idx="641">
                  <c:v>882</c:v>
                </c:pt>
                <c:pt idx="642">
                  <c:v>878.99999999999989</c:v>
                </c:pt>
                <c:pt idx="643">
                  <c:v>882</c:v>
                </c:pt>
                <c:pt idx="644">
                  <c:v>875</c:v>
                </c:pt>
                <c:pt idx="645">
                  <c:v>#N/A</c:v>
                </c:pt>
                <c:pt idx="646">
                  <c:v>#N/A</c:v>
                </c:pt>
                <c:pt idx="647">
                  <c:v>871.00000000000011</c:v>
                </c:pt>
                <c:pt idx="648">
                  <c:v>869.99999999999989</c:v>
                </c:pt>
                <c:pt idx="649">
                  <c:v>875</c:v>
                </c:pt>
                <c:pt idx="650">
                  <c:v>878.99999999999989</c:v>
                </c:pt>
                <c:pt idx="651">
                  <c:v>874</c:v>
                </c:pt>
                <c:pt idx="652">
                  <c:v>#N/A</c:v>
                </c:pt>
                <c:pt idx="653">
                  <c:v>#N/A</c:v>
                </c:pt>
                <c:pt idx="654">
                  <c:v>889</c:v>
                </c:pt>
                <c:pt idx="655">
                  <c:v>886</c:v>
                </c:pt>
                <c:pt idx="656">
                  <c:v>882</c:v>
                </c:pt>
                <c:pt idx="657">
                  <c:v>885</c:v>
                </c:pt>
                <c:pt idx="658">
                  <c:v>885</c:v>
                </c:pt>
                <c:pt idx="659">
                  <c:v>#N/A</c:v>
                </c:pt>
                <c:pt idx="660">
                  <c:v>#N/A</c:v>
                </c:pt>
                <c:pt idx="661">
                  <c:v>886</c:v>
                </c:pt>
                <c:pt idx="662">
                  <c:v>881</c:v>
                </c:pt>
                <c:pt idx="663">
                  <c:v>875</c:v>
                </c:pt>
                <c:pt idx="664">
                  <c:v>864</c:v>
                </c:pt>
                <c:pt idx="665">
                  <c:v>861</c:v>
                </c:pt>
                <c:pt idx="666">
                  <c:v>#N/A</c:v>
                </c:pt>
                <c:pt idx="667">
                  <c:v>#N/A</c:v>
                </c:pt>
                <c:pt idx="668">
                  <c:v>861</c:v>
                </c:pt>
                <c:pt idx="669">
                  <c:v>861</c:v>
                </c:pt>
                <c:pt idx="670">
                  <c:v>858</c:v>
                </c:pt>
                <c:pt idx="671">
                  <c:v>867</c:v>
                </c:pt>
                <c:pt idx="672">
                  <c:v>869</c:v>
                </c:pt>
                <c:pt idx="673">
                  <c:v>#N/A</c:v>
                </c:pt>
                <c:pt idx="674">
                  <c:v>#N/A</c:v>
                </c:pt>
                <c:pt idx="675">
                  <c:v>875</c:v>
                </c:pt>
                <c:pt idx="676">
                  <c:v>871.00000000000011</c:v>
                </c:pt>
                <c:pt idx="677">
                  <c:v>877.99999999999989</c:v>
                </c:pt>
                <c:pt idx="678">
                  <c:v>880.00000000000011</c:v>
                </c:pt>
                <c:pt idx="679">
                  <c:v>#N/A</c:v>
                </c:pt>
                <c:pt idx="680">
                  <c:v>#N/A</c:v>
                </c:pt>
                <c:pt idx="681">
                  <c:v>#N/A</c:v>
                </c:pt>
                <c:pt idx="682">
                  <c:v>886</c:v>
                </c:pt>
                <c:pt idx="683">
                  <c:v>884</c:v>
                </c:pt>
                <c:pt idx="684">
                  <c:v>883</c:v>
                </c:pt>
                <c:pt idx="685">
                  <c:v>882</c:v>
                </c:pt>
                <c:pt idx="686">
                  <c:v>880.00000000000011</c:v>
                </c:pt>
                <c:pt idx="687">
                  <c:v>#N/A</c:v>
                </c:pt>
                <c:pt idx="688">
                  <c:v>#N/A</c:v>
                </c:pt>
                <c:pt idx="689">
                  <c:v>876</c:v>
                </c:pt>
                <c:pt idx="690">
                  <c:v>878.99999999999989</c:v>
                </c:pt>
                <c:pt idx="691">
                  <c:v>877.99999999999989</c:v>
                </c:pt>
                <c:pt idx="692">
                  <c:v>873</c:v>
                </c:pt>
                <c:pt idx="693">
                  <c:v>875</c:v>
                </c:pt>
                <c:pt idx="694">
                  <c:v>#N/A</c:v>
                </c:pt>
                <c:pt idx="695">
                  <c:v>#N/A</c:v>
                </c:pt>
                <c:pt idx="696">
                  <c:v>875</c:v>
                </c:pt>
                <c:pt idx="697">
                  <c:v>876</c:v>
                </c:pt>
                <c:pt idx="698">
                  <c:v>866</c:v>
                </c:pt>
                <c:pt idx="699">
                  <c:v>873</c:v>
                </c:pt>
                <c:pt idx="700">
                  <c:v>873</c:v>
                </c:pt>
                <c:pt idx="701">
                  <c:v>#N/A</c:v>
                </c:pt>
                <c:pt idx="702">
                  <c:v>#N/A</c:v>
                </c:pt>
                <c:pt idx="703">
                  <c:v>878.99999999999989</c:v>
                </c:pt>
                <c:pt idx="704">
                  <c:v>874</c:v>
                </c:pt>
                <c:pt idx="705">
                  <c:v>869.99999999999989</c:v>
                </c:pt>
                <c:pt idx="706">
                  <c:v>869.99999999999989</c:v>
                </c:pt>
                <c:pt idx="707">
                  <c:v>869.99999999999989</c:v>
                </c:pt>
                <c:pt idx="708">
                  <c:v>#N/A</c:v>
                </c:pt>
                <c:pt idx="709">
                  <c:v>#N/A</c:v>
                </c:pt>
                <c:pt idx="710">
                  <c:v>872.00000000000011</c:v>
                </c:pt>
                <c:pt idx="711">
                  <c:v>875</c:v>
                </c:pt>
                <c:pt idx="712">
                  <c:v>878.99999999999989</c:v>
                </c:pt>
                <c:pt idx="713">
                  <c:v>882</c:v>
                </c:pt>
                <c:pt idx="714">
                  <c:v>873</c:v>
                </c:pt>
                <c:pt idx="715">
                  <c:v>#N/A</c:v>
                </c:pt>
                <c:pt idx="716">
                  <c:v>#N/A</c:v>
                </c:pt>
                <c:pt idx="717">
                  <c:v>872.00000000000011</c:v>
                </c:pt>
                <c:pt idx="718">
                  <c:v>866</c:v>
                </c:pt>
                <c:pt idx="719">
                  <c:v>865</c:v>
                </c:pt>
                <c:pt idx="720">
                  <c:v>863.00000000000011</c:v>
                </c:pt>
                <c:pt idx="721">
                  <c:v>861.99999999999989</c:v>
                </c:pt>
                <c:pt idx="722">
                  <c:v>#N/A</c:v>
                </c:pt>
                <c:pt idx="723">
                  <c:v>#N/A</c:v>
                </c:pt>
                <c:pt idx="724">
                  <c:v>861.99999999999989</c:v>
                </c:pt>
                <c:pt idx="725">
                  <c:v>863.00000000000011</c:v>
                </c:pt>
                <c:pt idx="726">
                  <c:v>868</c:v>
                </c:pt>
                <c:pt idx="727">
                  <c:v>869</c:v>
                </c:pt>
                <c:pt idx="728">
                  <c:v>863.00000000000011</c:v>
                </c:pt>
                <c:pt idx="729">
                  <c:v>#N/A</c:v>
                </c:pt>
                <c:pt idx="730">
                  <c:v>#N/A</c:v>
                </c:pt>
                <c:pt idx="731">
                  <c:v>#N/A</c:v>
                </c:pt>
                <c:pt idx="732">
                  <c:v>866</c:v>
                </c:pt>
                <c:pt idx="733">
                  <c:v>863.00000000000011</c:v>
                </c:pt>
                <c:pt idx="734">
                  <c:v>865</c:v>
                </c:pt>
                <c:pt idx="735">
                  <c:v>864</c:v>
                </c:pt>
                <c:pt idx="736">
                  <c:v>#N/A</c:v>
                </c:pt>
                <c:pt idx="737">
                  <c:v>#N/A</c:v>
                </c:pt>
                <c:pt idx="738">
                  <c:v>857</c:v>
                </c:pt>
                <c:pt idx="739">
                  <c:v>857</c:v>
                </c:pt>
                <c:pt idx="740">
                  <c:v>851</c:v>
                </c:pt>
                <c:pt idx="741">
                  <c:v>850</c:v>
                </c:pt>
                <c:pt idx="742">
                  <c:v>848</c:v>
                </c:pt>
                <c:pt idx="743">
                  <c:v>#N/A</c:v>
                </c:pt>
                <c:pt idx="744">
                  <c:v>#N/A</c:v>
                </c:pt>
                <c:pt idx="745">
                  <c:v>#N/A</c:v>
                </c:pt>
                <c:pt idx="746">
                  <c:v>853.99999999999989</c:v>
                </c:pt>
                <c:pt idx="747">
                  <c:v>855.00000000000011</c:v>
                </c:pt>
                <c:pt idx="748">
                  <c:v>861</c:v>
                </c:pt>
                <c:pt idx="749">
                  <c:v>859</c:v>
                </c:pt>
                <c:pt idx="750">
                  <c:v>#N/A</c:v>
                </c:pt>
                <c:pt idx="751">
                  <c:v>#N/A</c:v>
                </c:pt>
                <c:pt idx="752">
                  <c:v>855.00000000000011</c:v>
                </c:pt>
                <c:pt idx="753">
                  <c:v>#N/A</c:v>
                </c:pt>
                <c:pt idx="754">
                  <c:v>852.99999999999989</c:v>
                </c:pt>
                <c:pt idx="755">
                  <c:v>857</c:v>
                </c:pt>
                <c:pt idx="756">
                  <c:v>859</c:v>
                </c:pt>
                <c:pt idx="757">
                  <c:v>#N/A</c:v>
                </c:pt>
                <c:pt idx="758">
                  <c:v>#N/A</c:v>
                </c:pt>
                <c:pt idx="759">
                  <c:v>863.00000000000011</c:v>
                </c:pt>
                <c:pt idx="760">
                  <c:v>869</c:v>
                </c:pt>
                <c:pt idx="761">
                  <c:v>#N/A</c:v>
                </c:pt>
                <c:pt idx="762">
                  <c:v>#N/A</c:v>
                </c:pt>
                <c:pt idx="763">
                  <c:v>875</c:v>
                </c:pt>
                <c:pt idx="764">
                  <c:v>#N/A</c:v>
                </c:pt>
                <c:pt idx="765">
                  <c:v>#N/A</c:v>
                </c:pt>
                <c:pt idx="766">
                  <c:v>886</c:v>
                </c:pt>
                <c:pt idx="767">
                  <c:v>890</c:v>
                </c:pt>
                <c:pt idx="768">
                  <c:v>883</c:v>
                </c:pt>
                <c:pt idx="769">
                  <c:v>883</c:v>
                </c:pt>
                <c:pt idx="770">
                  <c:v>886</c:v>
                </c:pt>
                <c:pt idx="771">
                  <c:v>#N/A</c:v>
                </c:pt>
                <c:pt idx="772">
                  <c:v>#N/A</c:v>
                </c:pt>
                <c:pt idx="773">
                  <c:v>894.99999999999989</c:v>
                </c:pt>
                <c:pt idx="774">
                  <c:v>899</c:v>
                </c:pt>
                <c:pt idx="775">
                  <c:v>906</c:v>
                </c:pt>
                <c:pt idx="776">
                  <c:v>901</c:v>
                </c:pt>
                <c:pt idx="777">
                  <c:v>906</c:v>
                </c:pt>
                <c:pt idx="778">
                  <c:v>#N/A</c:v>
                </c:pt>
                <c:pt idx="779">
                  <c:v>#N/A</c:v>
                </c:pt>
                <c:pt idx="780">
                  <c:v>910</c:v>
                </c:pt>
                <c:pt idx="781">
                  <c:v>913.00000000000011</c:v>
                </c:pt>
                <c:pt idx="782">
                  <c:v>919</c:v>
                </c:pt>
                <c:pt idx="783">
                  <c:v>927.99999999999989</c:v>
                </c:pt>
                <c:pt idx="784">
                  <c:v>927.99999999999989</c:v>
                </c:pt>
                <c:pt idx="785">
                  <c:v>#N/A</c:v>
                </c:pt>
                <c:pt idx="786">
                  <c:v>#N/A</c:v>
                </c:pt>
                <c:pt idx="787">
                  <c:v>933</c:v>
                </c:pt>
                <c:pt idx="788">
                  <c:v>919</c:v>
                </c:pt>
                <c:pt idx="789">
                  <c:v>919</c:v>
                </c:pt>
                <c:pt idx="790">
                  <c:v>925</c:v>
                </c:pt>
                <c:pt idx="791">
                  <c:v>919</c:v>
                </c:pt>
                <c:pt idx="792">
                  <c:v>#N/A</c:v>
                </c:pt>
                <c:pt idx="793">
                  <c:v>#N/A</c:v>
                </c:pt>
                <c:pt idx="794">
                  <c:v>908</c:v>
                </c:pt>
                <c:pt idx="795">
                  <c:v>909</c:v>
                </c:pt>
                <c:pt idx="796">
                  <c:v>911.99999999999989</c:v>
                </c:pt>
                <c:pt idx="797">
                  <c:v>908</c:v>
                </c:pt>
                <c:pt idx="798">
                  <c:v>915</c:v>
                </c:pt>
                <c:pt idx="799">
                  <c:v>#N/A</c:v>
                </c:pt>
                <c:pt idx="800">
                  <c:v>#N/A</c:v>
                </c:pt>
                <c:pt idx="801">
                  <c:v>918</c:v>
                </c:pt>
                <c:pt idx="802">
                  <c:v>911.99999999999989</c:v>
                </c:pt>
                <c:pt idx="803">
                  <c:v>902</c:v>
                </c:pt>
                <c:pt idx="804">
                  <c:v>898</c:v>
                </c:pt>
                <c:pt idx="805">
                  <c:v>913.00000000000011</c:v>
                </c:pt>
                <c:pt idx="806">
                  <c:v>#N/A</c:v>
                </c:pt>
                <c:pt idx="807">
                  <c:v>#N/A</c:v>
                </c:pt>
                <c:pt idx="808">
                  <c:v>917</c:v>
                </c:pt>
                <c:pt idx="809">
                  <c:v>910</c:v>
                </c:pt>
                <c:pt idx="810">
                  <c:v>905.00000000000011</c:v>
                </c:pt>
                <c:pt idx="811">
                  <c:v>903.99999999999989</c:v>
                </c:pt>
                <c:pt idx="812">
                  <c:v>#N/A</c:v>
                </c:pt>
                <c:pt idx="813">
                  <c:v>#N/A</c:v>
                </c:pt>
                <c:pt idx="814">
                  <c:v>#N/A</c:v>
                </c:pt>
                <c:pt idx="815">
                  <c:v>#N/A</c:v>
                </c:pt>
                <c:pt idx="816">
                  <c:v>902.99999999999989</c:v>
                </c:pt>
                <c:pt idx="817">
                  <c:v>903.99999999999989</c:v>
                </c:pt>
                <c:pt idx="818">
                  <c:v>901</c:v>
                </c:pt>
                <c:pt idx="819">
                  <c:v>900</c:v>
                </c:pt>
                <c:pt idx="820">
                  <c:v>#N/A</c:v>
                </c:pt>
                <c:pt idx="821">
                  <c:v>#N/A</c:v>
                </c:pt>
                <c:pt idx="822">
                  <c:v>892</c:v>
                </c:pt>
                <c:pt idx="823">
                  <c:v>893</c:v>
                </c:pt>
                <c:pt idx="824">
                  <c:v>892</c:v>
                </c:pt>
                <c:pt idx="825">
                  <c:v>893</c:v>
                </c:pt>
                <c:pt idx="826">
                  <c:v>893</c:v>
                </c:pt>
                <c:pt idx="827">
                  <c:v>#N/A</c:v>
                </c:pt>
                <c:pt idx="828">
                  <c:v>#N/A</c:v>
                </c:pt>
                <c:pt idx="829">
                  <c:v>898</c:v>
                </c:pt>
                <c:pt idx="830">
                  <c:v>896.00000000000011</c:v>
                </c:pt>
                <c:pt idx="831">
                  <c:v>894.99999999999989</c:v>
                </c:pt>
                <c:pt idx="832">
                  <c:v>894</c:v>
                </c:pt>
                <c:pt idx="833">
                  <c:v>886</c:v>
                </c:pt>
                <c:pt idx="834">
                  <c:v>#N/A</c:v>
                </c:pt>
                <c:pt idx="835">
                  <c:v>#N/A</c:v>
                </c:pt>
                <c:pt idx="836">
                  <c:v>882</c:v>
                </c:pt>
                <c:pt idx="837">
                  <c:v>873</c:v>
                </c:pt>
                <c:pt idx="838">
                  <c:v>868</c:v>
                </c:pt>
                <c:pt idx="839">
                  <c:v>863.00000000000011</c:v>
                </c:pt>
                <c:pt idx="840">
                  <c:v>877.99999999999989</c:v>
                </c:pt>
                <c:pt idx="841">
                  <c:v>#N/A</c:v>
                </c:pt>
                <c:pt idx="842">
                  <c:v>#N/A</c:v>
                </c:pt>
                <c:pt idx="843">
                  <c:v>877</c:v>
                </c:pt>
                <c:pt idx="844">
                  <c:v>877</c:v>
                </c:pt>
                <c:pt idx="845">
                  <c:v>880.00000000000011</c:v>
                </c:pt>
                <c:pt idx="846">
                  <c:v>883</c:v>
                </c:pt>
                <c:pt idx="847">
                  <c:v>872.00000000000011</c:v>
                </c:pt>
                <c:pt idx="848">
                  <c:v>#N/A</c:v>
                </c:pt>
                <c:pt idx="849">
                  <c:v>#N/A</c:v>
                </c:pt>
                <c:pt idx="850">
                  <c:v>#N/A</c:v>
                </c:pt>
                <c:pt idx="851">
                  <c:v>875</c:v>
                </c:pt>
                <c:pt idx="852">
                  <c:v>871.00000000000011</c:v>
                </c:pt>
                <c:pt idx="853">
                  <c:v>871.00000000000011</c:v>
                </c:pt>
                <c:pt idx="854">
                  <c:v>868</c:v>
                </c:pt>
                <c:pt idx="855">
                  <c:v>#N/A</c:v>
                </c:pt>
                <c:pt idx="856">
                  <c:v>#N/A</c:v>
                </c:pt>
                <c:pt idx="857">
                  <c:v>#N/A</c:v>
                </c:pt>
                <c:pt idx="858">
                  <c:v>880.00000000000011</c:v>
                </c:pt>
                <c:pt idx="859">
                  <c:v>884</c:v>
                </c:pt>
                <c:pt idx="860">
                  <c:v>886</c:v>
                </c:pt>
                <c:pt idx="861">
                  <c:v>878.99999999999989</c:v>
                </c:pt>
                <c:pt idx="862">
                  <c:v>#N/A</c:v>
                </c:pt>
                <c:pt idx="863">
                  <c:v>#N/A</c:v>
                </c:pt>
                <c:pt idx="864">
                  <c:v>#N/A</c:v>
                </c:pt>
                <c:pt idx="865">
                  <c:v>883</c:v>
                </c:pt>
                <c:pt idx="866">
                  <c:v>886.99999999999989</c:v>
                </c:pt>
                <c:pt idx="867">
                  <c:v>884</c:v>
                </c:pt>
                <c:pt idx="868">
                  <c:v>877.99999999999989</c:v>
                </c:pt>
                <c:pt idx="869">
                  <c:v>#N/A</c:v>
                </c:pt>
                <c:pt idx="870">
                  <c:v>#N/A</c:v>
                </c:pt>
                <c:pt idx="871">
                  <c:v>881</c:v>
                </c:pt>
                <c:pt idx="872">
                  <c:v>877</c:v>
                </c:pt>
                <c:pt idx="873">
                  <c:v>878.99999999999989</c:v>
                </c:pt>
                <c:pt idx="874">
                  <c:v>878.99999999999989</c:v>
                </c:pt>
                <c:pt idx="875">
                  <c:v>877.99999999999989</c:v>
                </c:pt>
                <c:pt idx="876">
                  <c:v>#N/A</c:v>
                </c:pt>
                <c:pt idx="877">
                  <c:v>#N/A</c:v>
                </c:pt>
                <c:pt idx="878">
                  <c:v>883</c:v>
                </c:pt>
                <c:pt idx="879">
                  <c:v>885</c:v>
                </c:pt>
                <c:pt idx="880">
                  <c:v>883</c:v>
                </c:pt>
                <c:pt idx="881">
                  <c:v>884</c:v>
                </c:pt>
                <c:pt idx="882">
                  <c:v>877.99999999999989</c:v>
                </c:pt>
                <c:pt idx="883">
                  <c:v>#N/A</c:v>
                </c:pt>
                <c:pt idx="884">
                  <c:v>#N/A</c:v>
                </c:pt>
                <c:pt idx="885">
                  <c:v>874</c:v>
                </c:pt>
                <c:pt idx="886">
                  <c:v>876</c:v>
                </c:pt>
                <c:pt idx="887">
                  <c:v>872.00000000000011</c:v>
                </c:pt>
                <c:pt idx="888">
                  <c:v>874</c:v>
                </c:pt>
                <c:pt idx="889">
                  <c:v>875</c:v>
                </c:pt>
                <c:pt idx="890">
                  <c:v>#N/A</c:v>
                </c:pt>
                <c:pt idx="891">
                  <c:v>#N/A</c:v>
                </c:pt>
                <c:pt idx="892">
                  <c:v>869.99999999999989</c:v>
                </c:pt>
                <c:pt idx="893">
                  <c:v>868</c:v>
                </c:pt>
                <c:pt idx="894">
                  <c:v>861.99999999999989</c:v>
                </c:pt>
                <c:pt idx="895">
                  <c:v>861</c:v>
                </c:pt>
                <c:pt idx="896">
                  <c:v>865</c:v>
                </c:pt>
                <c:pt idx="897">
                  <c:v>#N/A</c:v>
                </c:pt>
                <c:pt idx="898">
                  <c:v>#N/A</c:v>
                </c:pt>
                <c:pt idx="899">
                  <c:v>867</c:v>
                </c:pt>
                <c:pt idx="900">
                  <c:v>863.00000000000011</c:v>
                </c:pt>
                <c:pt idx="901">
                  <c:v>864</c:v>
                </c:pt>
                <c:pt idx="902">
                  <c:v>863.00000000000011</c:v>
                </c:pt>
                <c:pt idx="903">
                  <c:v>865</c:v>
                </c:pt>
                <c:pt idx="904">
                  <c:v>#N/A</c:v>
                </c:pt>
                <c:pt idx="905">
                  <c:v>#N/A</c:v>
                </c:pt>
                <c:pt idx="906">
                  <c:v>861.99999999999989</c:v>
                </c:pt>
                <c:pt idx="907">
                  <c:v>861</c:v>
                </c:pt>
                <c:pt idx="908">
                  <c:v>865</c:v>
                </c:pt>
                <c:pt idx="909">
                  <c:v>869.99999999999989</c:v>
                </c:pt>
                <c:pt idx="910">
                  <c:v>874</c:v>
                </c:pt>
                <c:pt idx="911">
                  <c:v>#N/A</c:v>
                </c:pt>
                <c:pt idx="912">
                  <c:v>#N/A</c:v>
                </c:pt>
                <c:pt idx="913">
                  <c:v>874</c:v>
                </c:pt>
                <c:pt idx="914">
                  <c:v>875</c:v>
                </c:pt>
                <c:pt idx="915">
                  <c:v>873</c:v>
                </c:pt>
                <c:pt idx="916">
                  <c:v>869</c:v>
                </c:pt>
                <c:pt idx="917">
                  <c:v>866</c:v>
                </c:pt>
                <c:pt idx="918">
                  <c:v>#N/A</c:v>
                </c:pt>
                <c:pt idx="919">
                  <c:v>#N/A</c:v>
                </c:pt>
                <c:pt idx="920">
                  <c:v>860</c:v>
                </c:pt>
                <c:pt idx="921">
                  <c:v>859</c:v>
                </c:pt>
                <c:pt idx="922">
                  <c:v>857</c:v>
                </c:pt>
                <c:pt idx="923">
                  <c:v>856</c:v>
                </c:pt>
                <c:pt idx="924">
                  <c:v>#N/A</c:v>
                </c:pt>
                <c:pt idx="925">
                  <c:v>#N/A</c:v>
                </c:pt>
                <c:pt idx="926">
                  <c:v>#N/A</c:v>
                </c:pt>
                <c:pt idx="927">
                  <c:v>858</c:v>
                </c:pt>
                <c:pt idx="928">
                  <c:v>859</c:v>
                </c:pt>
                <c:pt idx="929">
                  <c:v>856</c:v>
                </c:pt>
                <c:pt idx="930">
                  <c:v>851</c:v>
                </c:pt>
                <c:pt idx="931">
                  <c:v>852.99999999999989</c:v>
                </c:pt>
                <c:pt idx="932">
                  <c:v>#N/A</c:v>
                </c:pt>
                <c:pt idx="933">
                  <c:v>#N/A</c:v>
                </c:pt>
                <c:pt idx="934">
                  <c:v>853.99999999999989</c:v>
                </c:pt>
                <c:pt idx="935">
                  <c:v>852</c:v>
                </c:pt>
                <c:pt idx="936">
                  <c:v>847.00000000000011</c:v>
                </c:pt>
                <c:pt idx="937">
                  <c:v>844</c:v>
                </c:pt>
                <c:pt idx="938">
                  <c:v>#N/A</c:v>
                </c:pt>
                <c:pt idx="939">
                  <c:v>#N/A</c:v>
                </c:pt>
                <c:pt idx="940">
                  <c:v>#N/A</c:v>
                </c:pt>
                <c:pt idx="941">
                  <c:v>836</c:v>
                </c:pt>
                <c:pt idx="942">
                  <c:v>833</c:v>
                </c:pt>
                <c:pt idx="943">
                  <c:v>832</c:v>
                </c:pt>
                <c:pt idx="944">
                  <c:v>832</c:v>
                </c:pt>
                <c:pt idx="945">
                  <c:v>835</c:v>
                </c:pt>
                <c:pt idx="946">
                  <c:v>#N/A</c:v>
                </c:pt>
                <c:pt idx="947">
                  <c:v>#N/A</c:v>
                </c:pt>
                <c:pt idx="948">
                  <c:v>836.99999999999989</c:v>
                </c:pt>
                <c:pt idx="949">
                  <c:v>832</c:v>
                </c:pt>
                <c:pt idx="950">
                  <c:v>832</c:v>
                </c:pt>
                <c:pt idx="951">
                  <c:v>830.00000000000011</c:v>
                </c:pt>
                <c:pt idx="952">
                  <c:v>824</c:v>
                </c:pt>
                <c:pt idx="953">
                  <c:v>#N/A</c:v>
                </c:pt>
                <c:pt idx="954">
                  <c:v>#N/A</c:v>
                </c:pt>
                <c:pt idx="955">
                  <c:v>#N/A</c:v>
                </c:pt>
                <c:pt idx="956">
                  <c:v>#N/A</c:v>
                </c:pt>
                <c:pt idx="957">
                  <c:v>834</c:v>
                </c:pt>
                <c:pt idx="958">
                  <c:v>833</c:v>
                </c:pt>
                <c:pt idx="959">
                  <c:v>844</c:v>
                </c:pt>
                <c:pt idx="960">
                  <c:v>#N/A</c:v>
                </c:pt>
                <c:pt idx="961">
                  <c:v>#N/A</c:v>
                </c:pt>
                <c:pt idx="962">
                  <c:v>841</c:v>
                </c:pt>
                <c:pt idx="963">
                  <c:v>848</c:v>
                </c:pt>
                <c:pt idx="964">
                  <c:v>847.00000000000011</c:v>
                </c:pt>
                <c:pt idx="965">
                  <c:v>842</c:v>
                </c:pt>
                <c:pt idx="966">
                  <c:v>840</c:v>
                </c:pt>
                <c:pt idx="967">
                  <c:v>#N/A</c:v>
                </c:pt>
                <c:pt idx="968">
                  <c:v>#N/A</c:v>
                </c:pt>
                <c:pt idx="969">
                  <c:v>843</c:v>
                </c:pt>
                <c:pt idx="970">
                  <c:v>847.00000000000011</c:v>
                </c:pt>
                <c:pt idx="971">
                  <c:v>843</c:v>
                </c:pt>
                <c:pt idx="972">
                  <c:v>841</c:v>
                </c:pt>
                <c:pt idx="973">
                  <c:v>843</c:v>
                </c:pt>
                <c:pt idx="974">
                  <c:v>#N/A</c:v>
                </c:pt>
                <c:pt idx="975">
                  <c:v>#N/A</c:v>
                </c:pt>
                <c:pt idx="976">
                  <c:v>841</c:v>
                </c:pt>
                <c:pt idx="977">
                  <c:v>844</c:v>
                </c:pt>
                <c:pt idx="978">
                  <c:v>846.00000000000011</c:v>
                </c:pt>
                <c:pt idx="979">
                  <c:v>844</c:v>
                </c:pt>
                <c:pt idx="980">
                  <c:v>843</c:v>
                </c:pt>
                <c:pt idx="981">
                  <c:v>#N/A</c:v>
                </c:pt>
                <c:pt idx="982">
                  <c:v>#N/A</c:v>
                </c:pt>
                <c:pt idx="983">
                  <c:v>843</c:v>
                </c:pt>
                <c:pt idx="984">
                  <c:v>849</c:v>
                </c:pt>
                <c:pt idx="985">
                  <c:v>856</c:v>
                </c:pt>
                <c:pt idx="986">
                  <c:v>858</c:v>
                </c:pt>
                <c:pt idx="987">
                  <c:v>855.00000000000011</c:v>
                </c:pt>
                <c:pt idx="988">
                  <c:v>#N/A</c:v>
                </c:pt>
                <c:pt idx="989">
                  <c:v>#N/A</c:v>
                </c:pt>
                <c:pt idx="990">
                  <c:v>859</c:v>
                </c:pt>
                <c:pt idx="991">
                  <c:v>856</c:v>
                </c:pt>
                <c:pt idx="992">
                  <c:v>855.00000000000011</c:v>
                </c:pt>
                <c:pt idx="993">
                  <c:v>858</c:v>
                </c:pt>
                <c:pt idx="994">
                  <c:v>860</c:v>
                </c:pt>
                <c:pt idx="995">
                  <c:v>#N/A</c:v>
                </c:pt>
                <c:pt idx="996">
                  <c:v>#N/A</c:v>
                </c:pt>
                <c:pt idx="997">
                  <c:v>867</c:v>
                </c:pt>
                <c:pt idx="998">
                  <c:v>869.99999999999989</c:v>
                </c:pt>
                <c:pt idx="999">
                  <c:v>869.99999999999989</c:v>
                </c:pt>
                <c:pt idx="1000">
                  <c:v>872.00000000000011</c:v>
                </c:pt>
                <c:pt idx="1001">
                  <c:v>883</c:v>
                </c:pt>
                <c:pt idx="1002">
                  <c:v>#N/A</c:v>
                </c:pt>
                <c:pt idx="1003">
                  <c:v>#N/A</c:v>
                </c:pt>
                <c:pt idx="1004">
                  <c:v>886</c:v>
                </c:pt>
                <c:pt idx="1005">
                  <c:v>878.99999999999989</c:v>
                </c:pt>
                <c:pt idx="1006">
                  <c:v>882</c:v>
                </c:pt>
                <c:pt idx="1007">
                  <c:v>886.99999999999989</c:v>
                </c:pt>
                <c:pt idx="1008">
                  <c:v>874</c:v>
                </c:pt>
                <c:pt idx="1009">
                  <c:v>#N/A</c:v>
                </c:pt>
                <c:pt idx="1010">
                  <c:v>#N/A</c:v>
                </c:pt>
                <c:pt idx="1011">
                  <c:v>869.99999999999989</c:v>
                </c:pt>
                <c:pt idx="1012">
                  <c:v>873</c:v>
                </c:pt>
                <c:pt idx="1013">
                  <c:v>884</c:v>
                </c:pt>
                <c:pt idx="1014">
                  <c:v>888.00000000000011</c:v>
                </c:pt>
                <c:pt idx="1015">
                  <c:v>890</c:v>
                </c:pt>
                <c:pt idx="1016">
                  <c:v>#N/A</c:v>
                </c:pt>
                <c:pt idx="1017">
                  <c:v>#N/A</c:v>
                </c:pt>
                <c:pt idx="1018">
                  <c:v>880.00000000000011</c:v>
                </c:pt>
                <c:pt idx="1019">
                  <c:v>882</c:v>
                </c:pt>
                <c:pt idx="1020">
                  <c:v>882</c:v>
                </c:pt>
                <c:pt idx="1021">
                  <c:v>880.00000000000011</c:v>
                </c:pt>
                <c:pt idx="1022">
                  <c:v>877.99999999999989</c:v>
                </c:pt>
                <c:pt idx="1023">
                  <c:v>#N/A</c:v>
                </c:pt>
                <c:pt idx="1024">
                  <c:v>#N/A</c:v>
                </c:pt>
                <c:pt idx="1025">
                  <c:v>881</c:v>
                </c:pt>
                <c:pt idx="1026">
                  <c:v>877.99999999999989</c:v>
                </c:pt>
                <c:pt idx="1027">
                  <c:v>878.99999999999989</c:v>
                </c:pt>
                <c:pt idx="1028">
                  <c:v>881</c:v>
                </c:pt>
                <c:pt idx="1029">
                  <c:v>886</c:v>
                </c:pt>
                <c:pt idx="1030">
                  <c:v>#N/A</c:v>
                </c:pt>
                <c:pt idx="1031">
                  <c:v>#N/A</c:v>
                </c:pt>
                <c:pt idx="1032">
                  <c:v>894</c:v>
                </c:pt>
                <c:pt idx="1033">
                  <c:v>894.99999999999989</c:v>
                </c:pt>
                <c:pt idx="1034">
                  <c:v>#N/A</c:v>
                </c:pt>
                <c:pt idx="1035">
                  <c:v>901</c:v>
                </c:pt>
                <c:pt idx="1036">
                  <c:v>905.00000000000011</c:v>
                </c:pt>
                <c:pt idx="1037">
                  <c:v>#N/A</c:v>
                </c:pt>
                <c:pt idx="1038">
                  <c:v>#N/A</c:v>
                </c:pt>
                <c:pt idx="1039">
                  <c:v>915</c:v>
                </c:pt>
                <c:pt idx="1040">
                  <c:v>915</c:v>
                </c:pt>
                <c:pt idx="1041">
                  <c:v>898</c:v>
                </c:pt>
                <c:pt idx="1042">
                  <c:v>889</c:v>
                </c:pt>
                <c:pt idx="1043">
                  <c:v>894</c:v>
                </c:pt>
                <c:pt idx="1044">
                  <c:v>#N/A</c:v>
                </c:pt>
                <c:pt idx="1045">
                  <c:v>#N/A</c:v>
                </c:pt>
                <c:pt idx="1046">
                  <c:v>906</c:v>
                </c:pt>
                <c:pt idx="1047">
                  <c:v>897.00000000000011</c:v>
                </c:pt>
                <c:pt idx="1048">
                  <c:v>894.99999999999989</c:v>
                </c:pt>
                <c:pt idx="1049">
                  <c:v>899</c:v>
                </c:pt>
                <c:pt idx="1050">
                  <c:v>907</c:v>
                </c:pt>
                <c:pt idx="1051">
                  <c:v>#N/A</c:v>
                </c:pt>
                <c:pt idx="1052">
                  <c:v>#N/A</c:v>
                </c:pt>
                <c:pt idx="1053">
                  <c:v>907</c:v>
                </c:pt>
                <c:pt idx="1054">
                  <c:v>916</c:v>
                </c:pt>
                <c:pt idx="1055">
                  <c:v>913.00000000000011</c:v>
                </c:pt>
                <c:pt idx="1056">
                  <c:v>908</c:v>
                </c:pt>
                <c:pt idx="1057">
                  <c:v>902.99999999999989</c:v>
                </c:pt>
                <c:pt idx="1058">
                  <c:v>#N/A</c:v>
                </c:pt>
                <c:pt idx="1059">
                  <c:v>#N/A</c:v>
                </c:pt>
                <c:pt idx="1060">
                  <c:v>914</c:v>
                </c:pt>
                <c:pt idx="1061">
                  <c:v>917</c:v>
                </c:pt>
                <c:pt idx="1062">
                  <c:v>917</c:v>
                </c:pt>
                <c:pt idx="1063">
                  <c:v>914</c:v>
                </c:pt>
                <c:pt idx="1064">
                  <c:v>906</c:v>
                </c:pt>
                <c:pt idx="1065">
                  <c:v>#N/A</c:v>
                </c:pt>
                <c:pt idx="1066">
                  <c:v>#N/A</c:v>
                </c:pt>
                <c:pt idx="1067">
                  <c:v>905.00000000000011</c:v>
                </c:pt>
                <c:pt idx="1068">
                  <c:v>901</c:v>
                </c:pt>
                <c:pt idx="1069">
                  <c:v>900</c:v>
                </c:pt>
                <c:pt idx="1070">
                  <c:v>906</c:v>
                </c:pt>
                <c:pt idx="1071">
                  <c:v>905.00000000000011</c:v>
                </c:pt>
                <c:pt idx="1072">
                  <c:v>#N/A</c:v>
                </c:pt>
                <c:pt idx="1073">
                  <c:v>#N/A</c:v>
                </c:pt>
                <c:pt idx="1074">
                  <c:v>902.99999999999989</c:v>
                </c:pt>
                <c:pt idx="1075">
                  <c:v>907</c:v>
                </c:pt>
                <c:pt idx="1076">
                  <c:v>911</c:v>
                </c:pt>
                <c:pt idx="1077">
                  <c:v>905.00000000000011</c:v>
                </c:pt>
                <c:pt idx="1078">
                  <c:v>900</c:v>
                </c:pt>
                <c:pt idx="1079">
                  <c:v>#N/A</c:v>
                </c:pt>
                <c:pt idx="1080">
                  <c:v>#N/A</c:v>
                </c:pt>
                <c:pt idx="1081">
                  <c:v>913.00000000000011</c:v>
                </c:pt>
                <c:pt idx="1082">
                  <c:v>913.00000000000011</c:v>
                </c:pt>
                <c:pt idx="1083">
                  <c:v>914</c:v>
                </c:pt>
                <c:pt idx="1084">
                  <c:v>913.00000000000011</c:v>
                </c:pt>
                <c:pt idx="1085">
                  <c:v>911.99999999999989</c:v>
                </c:pt>
                <c:pt idx="1086">
                  <c:v>#N/A</c:v>
                </c:pt>
                <c:pt idx="1087">
                  <c:v>#N/A</c:v>
                </c:pt>
                <c:pt idx="1088">
                  <c:v>#N/A</c:v>
                </c:pt>
                <c:pt idx="1089">
                  <c:v>922.00000000000011</c:v>
                </c:pt>
                <c:pt idx="1090">
                  <c:v>932</c:v>
                </c:pt>
                <c:pt idx="1091">
                  <c:v>935</c:v>
                </c:pt>
                <c:pt idx="1092">
                  <c:v>934</c:v>
                </c:pt>
                <c:pt idx="1093">
                  <c:v>#N/A</c:v>
                </c:pt>
                <c:pt idx="1094">
                  <c:v>#N/A</c:v>
                </c:pt>
                <c:pt idx="1095">
                  <c:v>#N/A</c:v>
                </c:pt>
                <c:pt idx="1096">
                  <c:v>949</c:v>
                </c:pt>
                <c:pt idx="1097">
                  <c:v>953.99999999999989</c:v>
                </c:pt>
                <c:pt idx="1098">
                  <c:v>952</c:v>
                </c:pt>
                <c:pt idx="1099">
                  <c:v>950</c:v>
                </c:pt>
                <c:pt idx="1100">
                  <c:v>#N/A</c:v>
                </c:pt>
                <c:pt idx="1101">
                  <c:v>#N/A</c:v>
                </c:pt>
                <c:pt idx="1102">
                  <c:v>960</c:v>
                </c:pt>
                <c:pt idx="1103">
                  <c:v>955.00000000000011</c:v>
                </c:pt>
                <c:pt idx="1104">
                  <c:v>955.00000000000011</c:v>
                </c:pt>
                <c:pt idx="1105">
                  <c:v>944</c:v>
                </c:pt>
                <c:pt idx="1106">
                  <c:v>944.99999999999989</c:v>
                </c:pt>
                <c:pt idx="1107">
                  <c:v>#N/A</c:v>
                </c:pt>
                <c:pt idx="1108">
                  <c:v>#N/A</c:v>
                </c:pt>
                <c:pt idx="1109">
                  <c:v>950</c:v>
                </c:pt>
                <c:pt idx="1110">
                  <c:v>952</c:v>
                </c:pt>
                <c:pt idx="1111">
                  <c:v>952</c:v>
                </c:pt>
                <c:pt idx="1112">
                  <c:v>953.99999999999989</c:v>
                </c:pt>
                <c:pt idx="1113">
                  <c:v>958</c:v>
                </c:pt>
                <c:pt idx="1114">
                  <c:v>#N/A</c:v>
                </c:pt>
                <c:pt idx="1115">
                  <c:v>#N/A</c:v>
                </c:pt>
                <c:pt idx="1116">
                  <c:v>959</c:v>
                </c:pt>
                <c:pt idx="1117">
                  <c:v>959</c:v>
                </c:pt>
                <c:pt idx="1118">
                  <c:v>961.99999999999989</c:v>
                </c:pt>
                <c:pt idx="1119">
                  <c:v>955.00000000000011</c:v>
                </c:pt>
                <c:pt idx="1120">
                  <c:v>960</c:v>
                </c:pt>
                <c:pt idx="1121">
                  <c:v>#N/A</c:v>
                </c:pt>
                <c:pt idx="1122">
                  <c:v>#N/A</c:v>
                </c:pt>
                <c:pt idx="1123">
                  <c:v>961</c:v>
                </c:pt>
                <c:pt idx="1124">
                  <c:v>959</c:v>
                </c:pt>
                <c:pt idx="1125">
                  <c:v>966</c:v>
                </c:pt>
                <c:pt idx="1126">
                  <c:v>963.00000000000011</c:v>
                </c:pt>
                <c:pt idx="1127">
                  <c:v>966</c:v>
                </c:pt>
                <c:pt idx="1128">
                  <c:v>#N/A</c:v>
                </c:pt>
                <c:pt idx="1129">
                  <c:v>#N/A</c:v>
                </c:pt>
                <c:pt idx="1130">
                  <c:v>971.00000000000011</c:v>
                </c:pt>
                <c:pt idx="1131">
                  <c:v>981</c:v>
                </c:pt>
                <c:pt idx="1132">
                  <c:v>997.00000000000011</c:v>
                </c:pt>
                <c:pt idx="1133">
                  <c:v>994</c:v>
                </c:pt>
                <c:pt idx="1134">
                  <c:v>996.00000000000011</c:v>
                </c:pt>
                <c:pt idx="1135">
                  <c:v>#N/A</c:v>
                </c:pt>
                <c:pt idx="1136">
                  <c:v>#N/A</c:v>
                </c:pt>
                <c:pt idx="1137">
                  <c:v>1005.0000000000001</c:v>
                </c:pt>
                <c:pt idx="1138">
                  <c:v>1000</c:v>
                </c:pt>
                <c:pt idx="1139">
                  <c:v>1000</c:v>
                </c:pt>
                <c:pt idx="1140">
                  <c:v>1011.9999999999999</c:v>
                </c:pt>
                <c:pt idx="1141">
                  <c:v>1022.0000000000001</c:v>
                </c:pt>
                <c:pt idx="1142">
                  <c:v>#N/A</c:v>
                </c:pt>
                <c:pt idx="1143">
                  <c:v>#N/A</c:v>
                </c:pt>
                <c:pt idx="1144">
                  <c:v>1048</c:v>
                </c:pt>
                <c:pt idx="1145">
                  <c:v>1036</c:v>
                </c:pt>
                <c:pt idx="1146">
                  <c:v>1028</c:v>
                </c:pt>
                <c:pt idx="1147">
                  <c:v>1013.0000000000001</c:v>
                </c:pt>
                <c:pt idx="1148">
                  <c:v>1010</c:v>
                </c:pt>
                <c:pt idx="1149">
                  <c:v>#N/A</c:v>
                </c:pt>
                <c:pt idx="1150">
                  <c:v>#N/A</c:v>
                </c:pt>
                <c:pt idx="1151">
                  <c:v>1005.0000000000001</c:v>
                </c:pt>
                <c:pt idx="1152">
                  <c:v>1002.9999999999999</c:v>
                </c:pt>
                <c:pt idx="1153">
                  <c:v>1010</c:v>
                </c:pt>
                <c:pt idx="1154">
                  <c:v>1027</c:v>
                </c:pt>
                <c:pt idx="1155">
                  <c:v>1031</c:v>
                </c:pt>
                <c:pt idx="1156">
                  <c:v>#N/A</c:v>
                </c:pt>
                <c:pt idx="1157">
                  <c:v>#N/A</c:v>
                </c:pt>
                <c:pt idx="1158">
                  <c:v>1026</c:v>
                </c:pt>
                <c:pt idx="1159">
                  <c:v>1027</c:v>
                </c:pt>
                <c:pt idx="1160">
                  <c:v>1029</c:v>
                </c:pt>
                <c:pt idx="1161">
                  <c:v>1018</c:v>
                </c:pt>
                <c:pt idx="1162">
                  <c:v>1018</c:v>
                </c:pt>
                <c:pt idx="1163">
                  <c:v>#N/A</c:v>
                </c:pt>
                <c:pt idx="1164">
                  <c:v>#N/A</c:v>
                </c:pt>
                <c:pt idx="1165">
                  <c:v>1021.0000000000001</c:v>
                </c:pt>
                <c:pt idx="1166">
                  <c:v>1019</c:v>
                </c:pt>
                <c:pt idx="1167">
                  <c:v>1011</c:v>
                </c:pt>
                <c:pt idx="1168">
                  <c:v>1002.9999999999999</c:v>
                </c:pt>
                <c:pt idx="1169">
                  <c:v>993</c:v>
                </c:pt>
                <c:pt idx="1170">
                  <c:v>#N/A</c:v>
                </c:pt>
                <c:pt idx="1171">
                  <c:v>#N/A</c:v>
                </c:pt>
                <c:pt idx="1172">
                  <c:v>1003.9999999999999</c:v>
                </c:pt>
                <c:pt idx="1173">
                  <c:v>996.00000000000011</c:v>
                </c:pt>
                <c:pt idx="1174">
                  <c:v>984</c:v>
                </c:pt>
                <c:pt idx="1175">
                  <c:v>977.99999999999989</c:v>
                </c:pt>
                <c:pt idx="1176">
                  <c:v>980.00000000000011</c:v>
                </c:pt>
                <c:pt idx="1177">
                  <c:v>#N/A</c:v>
                </c:pt>
                <c:pt idx="1178">
                  <c:v>#N/A</c:v>
                </c:pt>
                <c:pt idx="1179">
                  <c:v>975</c:v>
                </c:pt>
                <c:pt idx="1180">
                  <c:v>980.00000000000011</c:v>
                </c:pt>
                <c:pt idx="1181">
                  <c:v>981</c:v>
                </c:pt>
                <c:pt idx="1182">
                  <c:v>969</c:v>
                </c:pt>
                <c:pt idx="1183">
                  <c:v>959</c:v>
                </c:pt>
                <c:pt idx="1184">
                  <c:v>#N/A</c:v>
                </c:pt>
                <c:pt idx="1185">
                  <c:v>#N/A</c:v>
                </c:pt>
                <c:pt idx="1186">
                  <c:v>955.00000000000011</c:v>
                </c:pt>
                <c:pt idx="1187">
                  <c:v>960</c:v>
                </c:pt>
                <c:pt idx="1188">
                  <c:v>958</c:v>
                </c:pt>
                <c:pt idx="1189">
                  <c:v>952</c:v>
                </c:pt>
                <c:pt idx="1190">
                  <c:v>952.99999999999989</c:v>
                </c:pt>
                <c:pt idx="1191">
                  <c:v>#N/A</c:v>
                </c:pt>
                <c:pt idx="1192">
                  <c:v>#N/A</c:v>
                </c:pt>
                <c:pt idx="1193">
                  <c:v>960</c:v>
                </c:pt>
                <c:pt idx="1194">
                  <c:v>967</c:v>
                </c:pt>
                <c:pt idx="1195">
                  <c:v>961.99999999999989</c:v>
                </c:pt>
                <c:pt idx="1196">
                  <c:v>960</c:v>
                </c:pt>
                <c:pt idx="1197">
                  <c:v>#N/A</c:v>
                </c:pt>
                <c:pt idx="1198">
                  <c:v>#N/A</c:v>
                </c:pt>
                <c:pt idx="1199">
                  <c:v>#N/A</c:v>
                </c:pt>
                <c:pt idx="1200">
                  <c:v>#N/A</c:v>
                </c:pt>
                <c:pt idx="1201">
                  <c:v>965</c:v>
                </c:pt>
                <c:pt idx="1202">
                  <c:v>964</c:v>
                </c:pt>
                <c:pt idx="1203">
                  <c:v>972.00000000000011</c:v>
                </c:pt>
                <c:pt idx="1204">
                  <c:v>967</c:v>
                </c:pt>
                <c:pt idx="1205">
                  <c:v>#N/A</c:v>
                </c:pt>
                <c:pt idx="1206">
                  <c:v>#N/A</c:v>
                </c:pt>
                <c:pt idx="1207">
                  <c:v>973</c:v>
                </c:pt>
                <c:pt idx="1208">
                  <c:v>968</c:v>
                </c:pt>
                <c:pt idx="1209">
                  <c:v>961</c:v>
                </c:pt>
                <c:pt idx="1210">
                  <c:v>961</c:v>
                </c:pt>
                <c:pt idx="1211">
                  <c:v>961</c:v>
                </c:pt>
                <c:pt idx="1212">
                  <c:v>#N/A</c:v>
                </c:pt>
                <c:pt idx="1213">
                  <c:v>#N/A</c:v>
                </c:pt>
                <c:pt idx="1214">
                  <c:v>966</c:v>
                </c:pt>
                <c:pt idx="1215">
                  <c:v>#N/A</c:v>
                </c:pt>
                <c:pt idx="1216">
                  <c:v>969.99999999999989</c:v>
                </c:pt>
                <c:pt idx="1217">
                  <c:v>967</c:v>
                </c:pt>
                <c:pt idx="1218">
                  <c:v>950</c:v>
                </c:pt>
                <c:pt idx="1219">
                  <c:v>#N/A</c:v>
                </c:pt>
                <c:pt idx="1220">
                  <c:v>#N/A</c:v>
                </c:pt>
                <c:pt idx="1221">
                  <c:v>946.00000000000011</c:v>
                </c:pt>
                <c:pt idx="1222">
                  <c:v>#N/A</c:v>
                </c:pt>
                <c:pt idx="1223">
                  <c:v>946.00000000000011</c:v>
                </c:pt>
                <c:pt idx="1224">
                  <c:v>943</c:v>
                </c:pt>
                <c:pt idx="1225">
                  <c:v>947.00000000000011</c:v>
                </c:pt>
                <c:pt idx="1226">
                  <c:v>#N/A</c:v>
                </c:pt>
                <c:pt idx="1227">
                  <c:v>#N/A</c:v>
                </c:pt>
                <c:pt idx="1228">
                  <c:v>950</c:v>
                </c:pt>
                <c:pt idx="1229">
                  <c:v>956</c:v>
                </c:pt>
                <c:pt idx="1230">
                  <c:v>955.00000000000011</c:v>
                </c:pt>
                <c:pt idx="1231">
                  <c:v>952.99999999999989</c:v>
                </c:pt>
                <c:pt idx="1232">
                  <c:v>957</c:v>
                </c:pt>
                <c:pt idx="1233">
                  <c:v>#N/A</c:v>
                </c:pt>
                <c:pt idx="1234">
                  <c:v>#N/A</c:v>
                </c:pt>
                <c:pt idx="1235">
                  <c:v>961</c:v>
                </c:pt>
                <c:pt idx="1236">
                  <c:v>960</c:v>
                </c:pt>
                <c:pt idx="1237">
                  <c:v>959</c:v>
                </c:pt>
                <c:pt idx="1238">
                  <c:v>#N/A</c:v>
                </c:pt>
                <c:pt idx="1239">
                  <c:v>958</c:v>
                </c:pt>
                <c:pt idx="1240">
                  <c:v>#N/A</c:v>
                </c:pt>
                <c:pt idx="1241">
                  <c:v>#N/A</c:v>
                </c:pt>
                <c:pt idx="1242">
                  <c:v>963.00000000000011</c:v>
                </c:pt>
                <c:pt idx="1243">
                  <c:v>963.00000000000011</c:v>
                </c:pt>
                <c:pt idx="1244">
                  <c:v>959</c:v>
                </c:pt>
                <c:pt idx="1245">
                  <c:v>967</c:v>
                </c:pt>
                <c:pt idx="1246">
                  <c:v>967</c:v>
                </c:pt>
                <c:pt idx="1247">
                  <c:v>#N/A</c:v>
                </c:pt>
                <c:pt idx="1248">
                  <c:v>#N/A</c:v>
                </c:pt>
                <c:pt idx="1249">
                  <c:v>#N/A</c:v>
                </c:pt>
                <c:pt idx="1250">
                  <c:v>972.00000000000011</c:v>
                </c:pt>
                <c:pt idx="1251">
                  <c:v>975</c:v>
                </c:pt>
                <c:pt idx="1252">
                  <c:v>975</c:v>
                </c:pt>
                <c:pt idx="1253">
                  <c:v>980.00000000000011</c:v>
                </c:pt>
                <c:pt idx="1254">
                  <c:v>#N/A</c:v>
                </c:pt>
                <c:pt idx="1255">
                  <c:v>#N/A</c:v>
                </c:pt>
                <c:pt idx="1256">
                  <c:v>986</c:v>
                </c:pt>
                <c:pt idx="1257">
                  <c:v>983</c:v>
                </c:pt>
                <c:pt idx="1258">
                  <c:v>978.99999999999989</c:v>
                </c:pt>
                <c:pt idx="1259">
                  <c:v>972.00000000000011</c:v>
                </c:pt>
                <c:pt idx="1260">
                  <c:v>971.00000000000011</c:v>
                </c:pt>
                <c:pt idx="1261">
                  <c:v>#N/A</c:v>
                </c:pt>
                <c:pt idx="1262">
                  <c:v>#N/A</c:v>
                </c:pt>
                <c:pt idx="1263">
                  <c:v>975</c:v>
                </c:pt>
                <c:pt idx="1264">
                  <c:v>977.99999999999989</c:v>
                </c:pt>
                <c:pt idx="1265">
                  <c:v>975</c:v>
                </c:pt>
                <c:pt idx="1266">
                  <c:v>975</c:v>
                </c:pt>
                <c:pt idx="1267">
                  <c:v>969</c:v>
                </c:pt>
                <c:pt idx="1268">
                  <c:v>#N/A</c:v>
                </c:pt>
                <c:pt idx="1269">
                  <c:v>#N/A</c:v>
                </c:pt>
                <c:pt idx="1270">
                  <c:v>963.00000000000011</c:v>
                </c:pt>
                <c:pt idx="1271">
                  <c:v>961.99999999999989</c:v>
                </c:pt>
                <c:pt idx="1272">
                  <c:v>966</c:v>
                </c:pt>
                <c:pt idx="1273">
                  <c:v>964</c:v>
                </c:pt>
                <c:pt idx="1274">
                  <c:v>961.99999999999989</c:v>
                </c:pt>
                <c:pt idx="1275">
                  <c:v>#N/A</c:v>
                </c:pt>
                <c:pt idx="1276">
                  <c:v>#N/A</c:v>
                </c:pt>
                <c:pt idx="1277">
                  <c:v>961</c:v>
                </c:pt>
                <c:pt idx="1278">
                  <c:v>958</c:v>
                </c:pt>
                <c:pt idx="1279">
                  <c:v>959</c:v>
                </c:pt>
                <c:pt idx="1280">
                  <c:v>959</c:v>
                </c:pt>
                <c:pt idx="1281">
                  <c:v>964</c:v>
                </c:pt>
                <c:pt idx="1282">
                  <c:v>#N/A</c:v>
                </c:pt>
                <c:pt idx="1283">
                  <c:v>#N/A</c:v>
                </c:pt>
                <c:pt idx="1284">
                  <c:v>968</c:v>
                </c:pt>
                <c:pt idx="1285">
                  <c:v>969.99999999999989</c:v>
                </c:pt>
                <c:pt idx="1286">
                  <c:v>973</c:v>
                </c:pt>
                <c:pt idx="1287">
                  <c:v>972.00000000000011</c:v>
                </c:pt>
                <c:pt idx="1288">
                  <c:v>961.99999999999989</c:v>
                </c:pt>
                <c:pt idx="1289">
                  <c:v>#N/A</c:v>
                </c:pt>
                <c:pt idx="1290">
                  <c:v>#N/A</c:v>
                </c:pt>
                <c:pt idx="1291">
                  <c:v>961</c:v>
                </c:pt>
                <c:pt idx="1292">
                  <c:v>960</c:v>
                </c:pt>
                <c:pt idx="1293">
                  <c:v>951</c:v>
                </c:pt>
                <c:pt idx="1294">
                  <c:v>952</c:v>
                </c:pt>
                <c:pt idx="1295">
                  <c:v>952.99999999999989</c:v>
                </c:pt>
                <c:pt idx="1296">
                  <c:v>#N/A</c:v>
                </c:pt>
                <c:pt idx="1297">
                  <c:v>#N/A</c:v>
                </c:pt>
                <c:pt idx="1298">
                  <c:v>958</c:v>
                </c:pt>
                <c:pt idx="1299">
                  <c:v>956</c:v>
                </c:pt>
                <c:pt idx="1300">
                  <c:v>955.00000000000011</c:v>
                </c:pt>
                <c:pt idx="1301">
                  <c:v>951</c:v>
                </c:pt>
                <c:pt idx="1302">
                  <c:v>953.99999999999989</c:v>
                </c:pt>
                <c:pt idx="1303">
                  <c:v>#N/A</c:v>
                </c:pt>
                <c:pt idx="1304">
                  <c:v>#N/A</c:v>
                </c:pt>
                <c:pt idx="1305">
                  <c:v>952</c:v>
                </c:pt>
                <c:pt idx="1306">
                  <c:v>949</c:v>
                </c:pt>
                <c:pt idx="1307">
                  <c:v>952</c:v>
                </c:pt>
                <c:pt idx="1308">
                  <c:v>966</c:v>
                </c:pt>
                <c:pt idx="1309">
                  <c:v>974</c:v>
                </c:pt>
                <c:pt idx="1310">
                  <c:v>#N/A</c:v>
                </c:pt>
                <c:pt idx="1311">
                  <c:v>#N/A</c:v>
                </c:pt>
                <c:pt idx="1312">
                  <c:v>998</c:v>
                </c:pt>
                <c:pt idx="1313">
                  <c:v>1001</c:v>
                </c:pt>
                <c:pt idx="1314">
                  <c:v>1011</c:v>
                </c:pt>
                <c:pt idx="1315">
                  <c:v>1002</c:v>
                </c:pt>
                <c:pt idx="1316">
                  <c:v>998</c:v>
                </c:pt>
                <c:pt idx="1317">
                  <c:v>#N/A</c:v>
                </c:pt>
                <c:pt idx="1318">
                  <c:v>#N/A</c:v>
                </c:pt>
                <c:pt idx="1319">
                  <c:v>1007</c:v>
                </c:pt>
                <c:pt idx="1320">
                  <c:v>1003.9999999999999</c:v>
                </c:pt>
                <c:pt idx="1321">
                  <c:v>#N/A</c:v>
                </c:pt>
                <c:pt idx="1322">
                  <c:v>1005.0000000000001</c:v>
                </c:pt>
                <c:pt idx="1323">
                  <c:v>1018</c:v>
                </c:pt>
                <c:pt idx="1324">
                  <c:v>#N/A</c:v>
                </c:pt>
                <c:pt idx="1325">
                  <c:v>#N/A</c:v>
                </c:pt>
                <c:pt idx="1326">
                  <c:v>1031</c:v>
                </c:pt>
                <c:pt idx="1327">
                  <c:v>1035</c:v>
                </c:pt>
                <c:pt idx="1328">
                  <c:v>1032</c:v>
                </c:pt>
                <c:pt idx="1329">
                  <c:v>1045</c:v>
                </c:pt>
                <c:pt idx="1330">
                  <c:v>1039</c:v>
                </c:pt>
                <c:pt idx="1331">
                  <c:v>#N/A</c:v>
                </c:pt>
                <c:pt idx="1332">
                  <c:v>#N/A</c:v>
                </c:pt>
                <c:pt idx="1333">
                  <c:v>1024</c:v>
                </c:pt>
                <c:pt idx="1334">
                  <c:v>1033</c:v>
                </c:pt>
                <c:pt idx="1335">
                  <c:v>1027</c:v>
                </c:pt>
                <c:pt idx="1336">
                  <c:v>1026</c:v>
                </c:pt>
                <c:pt idx="1337">
                  <c:v>1027</c:v>
                </c:pt>
                <c:pt idx="1338">
                  <c:v>#N/A</c:v>
                </c:pt>
                <c:pt idx="1339">
                  <c:v>#N/A</c:v>
                </c:pt>
                <c:pt idx="1340">
                  <c:v>1039</c:v>
                </c:pt>
                <c:pt idx="1341">
                  <c:v>1045</c:v>
                </c:pt>
                <c:pt idx="1342">
                  <c:v>1040</c:v>
                </c:pt>
                <c:pt idx="1343">
                  <c:v>1041</c:v>
                </c:pt>
                <c:pt idx="1344">
                  <c:v>1040</c:v>
                </c:pt>
                <c:pt idx="1345">
                  <c:v>#N/A</c:v>
                </c:pt>
                <c:pt idx="1346">
                  <c:v>#N/A</c:v>
                </c:pt>
                <c:pt idx="1347">
                  <c:v>1029</c:v>
                </c:pt>
                <c:pt idx="1348">
                  <c:v>1031</c:v>
                </c:pt>
                <c:pt idx="1349">
                  <c:v>1033</c:v>
                </c:pt>
                <c:pt idx="1350">
                  <c:v>1033</c:v>
                </c:pt>
                <c:pt idx="1351">
                  <c:v>1041</c:v>
                </c:pt>
                <c:pt idx="1352">
                  <c:v>#N/A</c:v>
                </c:pt>
                <c:pt idx="1353">
                  <c:v>#N/A</c:v>
                </c:pt>
                <c:pt idx="1354">
                  <c:v>1048</c:v>
                </c:pt>
                <c:pt idx="1355">
                  <c:v>1054</c:v>
                </c:pt>
                <c:pt idx="1356">
                  <c:v>1047</c:v>
                </c:pt>
                <c:pt idx="1357">
                  <c:v>1050</c:v>
                </c:pt>
                <c:pt idx="1358">
                  <c:v>1057</c:v>
                </c:pt>
                <c:pt idx="1359">
                  <c:v>#N/A</c:v>
                </c:pt>
                <c:pt idx="1360">
                  <c:v>#N/A</c:v>
                </c:pt>
                <c:pt idx="1361">
                  <c:v>1067</c:v>
                </c:pt>
                <c:pt idx="1362">
                  <c:v>1067</c:v>
                </c:pt>
                <c:pt idx="1363">
                  <c:v>1063</c:v>
                </c:pt>
                <c:pt idx="1364">
                  <c:v>1064</c:v>
                </c:pt>
                <c:pt idx="1365">
                  <c:v>1061</c:v>
                </c:pt>
                <c:pt idx="1366">
                  <c:v>#N/A</c:v>
                </c:pt>
                <c:pt idx="1367">
                  <c:v>#N/A</c:v>
                </c:pt>
                <c:pt idx="1368">
                  <c:v>1053</c:v>
                </c:pt>
                <c:pt idx="1369">
                  <c:v>1046</c:v>
                </c:pt>
                <c:pt idx="1370">
                  <c:v>1051</c:v>
                </c:pt>
                <c:pt idx="1371">
                  <c:v>1053</c:v>
                </c:pt>
                <c:pt idx="1372">
                  <c:v>1055</c:v>
                </c:pt>
                <c:pt idx="1373">
                  <c:v>#N/A</c:v>
                </c:pt>
                <c:pt idx="1374">
                  <c:v>#N/A</c:v>
                </c:pt>
                <c:pt idx="1375">
                  <c:v>1045</c:v>
                </c:pt>
                <c:pt idx="1376">
                  <c:v>1046</c:v>
                </c:pt>
                <c:pt idx="1377">
                  <c:v>1054</c:v>
                </c:pt>
                <c:pt idx="1378">
                  <c:v>1049</c:v>
                </c:pt>
                <c:pt idx="1379">
                  <c:v>1045</c:v>
                </c:pt>
                <c:pt idx="1380">
                  <c:v>#N/A</c:v>
                </c:pt>
                <c:pt idx="1381">
                  <c:v>#N/A</c:v>
                </c:pt>
                <c:pt idx="1382">
                  <c:v>1039</c:v>
                </c:pt>
                <c:pt idx="1383">
                  <c:v>1037</c:v>
                </c:pt>
                <c:pt idx="1384">
                  <c:v>1030</c:v>
                </c:pt>
                <c:pt idx="1385">
                  <c:v>1029</c:v>
                </c:pt>
                <c:pt idx="1386">
                  <c:v>1023</c:v>
                </c:pt>
                <c:pt idx="1387">
                  <c:v>#N/A</c:v>
                </c:pt>
                <c:pt idx="1388">
                  <c:v>#N/A</c:v>
                </c:pt>
                <c:pt idx="1389">
                  <c:v>1023</c:v>
                </c:pt>
                <c:pt idx="1390">
                  <c:v>1025</c:v>
                </c:pt>
                <c:pt idx="1391">
                  <c:v>1025</c:v>
                </c:pt>
                <c:pt idx="1392">
                  <c:v>1019.9999999999999</c:v>
                </c:pt>
                <c:pt idx="1393">
                  <c:v>1028</c:v>
                </c:pt>
                <c:pt idx="1394">
                  <c:v>#N/A</c:v>
                </c:pt>
                <c:pt idx="1395">
                  <c:v>#N/A</c:v>
                </c:pt>
                <c:pt idx="1396">
                  <c:v>1029</c:v>
                </c:pt>
                <c:pt idx="1397">
                  <c:v>1033</c:v>
                </c:pt>
                <c:pt idx="1398">
                  <c:v>1027</c:v>
                </c:pt>
                <c:pt idx="1399">
                  <c:v>1027</c:v>
                </c:pt>
                <c:pt idx="1400">
                  <c:v>1025</c:v>
                </c:pt>
                <c:pt idx="1401">
                  <c:v>#N/A</c:v>
                </c:pt>
                <c:pt idx="1402">
                  <c:v>#N/A</c:v>
                </c:pt>
                <c:pt idx="1403">
                  <c:v>1030</c:v>
                </c:pt>
                <c:pt idx="1404">
                  <c:v>1029</c:v>
                </c:pt>
                <c:pt idx="1405">
                  <c:v>1028</c:v>
                </c:pt>
                <c:pt idx="1406">
                  <c:v>1035</c:v>
                </c:pt>
                <c:pt idx="1407">
                  <c:v>1035</c:v>
                </c:pt>
                <c:pt idx="1408">
                  <c:v>#N/A</c:v>
                </c:pt>
                <c:pt idx="1409">
                  <c:v>#N/A</c:v>
                </c:pt>
                <c:pt idx="1410">
                  <c:v>1032</c:v>
                </c:pt>
                <c:pt idx="1411">
                  <c:v>1029</c:v>
                </c:pt>
                <c:pt idx="1412">
                  <c:v>1028</c:v>
                </c:pt>
                <c:pt idx="1413">
                  <c:v>1028</c:v>
                </c:pt>
                <c:pt idx="1414">
                  <c:v>1028</c:v>
                </c:pt>
                <c:pt idx="1415">
                  <c:v>#N/A</c:v>
                </c:pt>
                <c:pt idx="1416">
                  <c:v>#N/A</c:v>
                </c:pt>
                <c:pt idx="1417">
                  <c:v>1021.0000000000001</c:v>
                </c:pt>
                <c:pt idx="1418">
                  <c:v>1013.0000000000001</c:v>
                </c:pt>
                <c:pt idx="1419">
                  <c:v>1008</c:v>
                </c:pt>
                <c:pt idx="1420">
                  <c:v>1007</c:v>
                </c:pt>
                <c:pt idx="1421">
                  <c:v>1002.9999999999999</c:v>
                </c:pt>
                <c:pt idx="1422">
                  <c:v>#N/A</c:v>
                </c:pt>
                <c:pt idx="1423">
                  <c:v>#N/A</c:v>
                </c:pt>
                <c:pt idx="1424">
                  <c:v>1009</c:v>
                </c:pt>
                <c:pt idx="1425">
                  <c:v>1008</c:v>
                </c:pt>
                <c:pt idx="1426">
                  <c:v>1010</c:v>
                </c:pt>
                <c:pt idx="1427">
                  <c:v>1009</c:v>
                </c:pt>
                <c:pt idx="1428">
                  <c:v>1005.0000000000001</c:v>
                </c:pt>
                <c:pt idx="1429">
                  <c:v>#N/A</c:v>
                </c:pt>
                <c:pt idx="1430">
                  <c:v>#N/A</c:v>
                </c:pt>
                <c:pt idx="1431">
                  <c:v>992</c:v>
                </c:pt>
                <c:pt idx="1432">
                  <c:v>1001</c:v>
                </c:pt>
                <c:pt idx="1433">
                  <c:v>1000</c:v>
                </c:pt>
                <c:pt idx="1434">
                  <c:v>991</c:v>
                </c:pt>
                <c:pt idx="1435">
                  <c:v>991</c:v>
                </c:pt>
                <c:pt idx="1436">
                  <c:v>#N/A</c:v>
                </c:pt>
                <c:pt idx="1437">
                  <c:v>#N/A</c:v>
                </c:pt>
                <c:pt idx="1438">
                  <c:v>989</c:v>
                </c:pt>
                <c:pt idx="1439">
                  <c:v>988.00000000000011</c:v>
                </c:pt>
                <c:pt idx="1440">
                  <c:v>986.99999999999989</c:v>
                </c:pt>
                <c:pt idx="1441">
                  <c:v>980.00000000000011</c:v>
                </c:pt>
                <c:pt idx="1442">
                  <c:v>981</c:v>
                </c:pt>
                <c:pt idx="1443">
                  <c:v>#N/A</c:v>
                </c:pt>
                <c:pt idx="1444">
                  <c:v>#N/A</c:v>
                </c:pt>
                <c:pt idx="1445">
                  <c:v>989</c:v>
                </c:pt>
                <c:pt idx="1446">
                  <c:v>989</c:v>
                </c:pt>
                <c:pt idx="1447">
                  <c:v>985</c:v>
                </c:pt>
                <c:pt idx="1448">
                  <c:v>994</c:v>
                </c:pt>
                <c:pt idx="1449">
                  <c:v>999</c:v>
                </c:pt>
                <c:pt idx="1450">
                  <c:v>#N/A</c:v>
                </c:pt>
                <c:pt idx="1451">
                  <c:v>#N/A</c:v>
                </c:pt>
                <c:pt idx="1452">
                  <c:v>#N/A</c:v>
                </c:pt>
                <c:pt idx="1453">
                  <c:v>#N/A</c:v>
                </c:pt>
                <c:pt idx="1454">
                  <c:v>1000</c:v>
                </c:pt>
                <c:pt idx="1455">
                  <c:v>998</c:v>
                </c:pt>
                <c:pt idx="1456">
                  <c:v>999</c:v>
                </c:pt>
                <c:pt idx="1457">
                  <c:v>#N/A</c:v>
                </c:pt>
                <c:pt idx="1458">
                  <c:v>#N/A</c:v>
                </c:pt>
                <c:pt idx="1459">
                  <c:v>#N/A</c:v>
                </c:pt>
                <c:pt idx="1460">
                  <c:v>999</c:v>
                </c:pt>
                <c:pt idx="1461">
                  <c:v>998</c:v>
                </c:pt>
                <c:pt idx="1462">
                  <c:v>989</c:v>
                </c:pt>
                <c:pt idx="1463">
                  <c:v>985</c:v>
                </c:pt>
                <c:pt idx="1464">
                  <c:v>#N/A</c:v>
                </c:pt>
                <c:pt idx="1465">
                  <c:v>#N/A</c:v>
                </c:pt>
                <c:pt idx="1466">
                  <c:v>997.00000000000011</c:v>
                </c:pt>
                <c:pt idx="1467">
                  <c:v>1002</c:v>
                </c:pt>
                <c:pt idx="1468">
                  <c:v>993</c:v>
                </c:pt>
                <c:pt idx="1469">
                  <c:v>996.00000000000011</c:v>
                </c:pt>
                <c:pt idx="1470">
                  <c:v>990</c:v>
                </c:pt>
                <c:pt idx="1471">
                  <c:v>#N/A</c:v>
                </c:pt>
                <c:pt idx="1472">
                  <c:v>#N/A</c:v>
                </c:pt>
                <c:pt idx="1473">
                  <c:v>1002.9999999999999</c:v>
                </c:pt>
                <c:pt idx="1474">
                  <c:v>1002</c:v>
                </c:pt>
                <c:pt idx="1475">
                  <c:v>1005.0000000000001</c:v>
                </c:pt>
                <c:pt idx="1476">
                  <c:v>971.00000000000011</c:v>
                </c:pt>
                <c:pt idx="1477">
                  <c:v>975</c:v>
                </c:pt>
                <c:pt idx="1478">
                  <c:v>#N/A</c:v>
                </c:pt>
                <c:pt idx="1479">
                  <c:v>#N/A</c:v>
                </c:pt>
                <c:pt idx="1480">
                  <c:v>969.99999999999989</c:v>
                </c:pt>
                <c:pt idx="1481">
                  <c:v>969</c:v>
                </c:pt>
                <c:pt idx="1482">
                  <c:v>966</c:v>
                </c:pt>
                <c:pt idx="1483">
                  <c:v>955.00000000000011</c:v>
                </c:pt>
                <c:pt idx="1484">
                  <c:v>955.00000000000011</c:v>
                </c:pt>
                <c:pt idx="1485">
                  <c:v>#N/A</c:v>
                </c:pt>
                <c:pt idx="1486">
                  <c:v>#N/A</c:v>
                </c:pt>
                <c:pt idx="1487">
                  <c:v>959</c:v>
                </c:pt>
                <c:pt idx="1488">
                  <c:v>957</c:v>
                </c:pt>
                <c:pt idx="1489">
                  <c:v>952</c:v>
                </c:pt>
                <c:pt idx="1490">
                  <c:v>952</c:v>
                </c:pt>
                <c:pt idx="1491">
                  <c:v>948</c:v>
                </c:pt>
                <c:pt idx="1492">
                  <c:v>#N/A</c:v>
                </c:pt>
                <c:pt idx="1493">
                  <c:v>#N/A</c:v>
                </c:pt>
                <c:pt idx="1494">
                  <c:v>947.00000000000011</c:v>
                </c:pt>
                <c:pt idx="1495">
                  <c:v>933</c:v>
                </c:pt>
                <c:pt idx="1496">
                  <c:v>933</c:v>
                </c:pt>
                <c:pt idx="1497">
                  <c:v>919.99999999999989</c:v>
                </c:pt>
                <c:pt idx="1498">
                  <c:v>919.99999999999989</c:v>
                </c:pt>
                <c:pt idx="1499">
                  <c:v>#N/A</c:v>
                </c:pt>
                <c:pt idx="1500">
                  <c:v>#N/A</c:v>
                </c:pt>
                <c:pt idx="1501">
                  <c:v>911.99999999999989</c:v>
                </c:pt>
                <c:pt idx="1502">
                  <c:v>922.00000000000011</c:v>
                </c:pt>
                <c:pt idx="1503">
                  <c:v>917</c:v>
                </c:pt>
                <c:pt idx="1504">
                  <c:v>903.99999999999989</c:v>
                </c:pt>
                <c:pt idx="1505">
                  <c:v>902</c:v>
                </c:pt>
                <c:pt idx="1506">
                  <c:v>#N/A</c:v>
                </c:pt>
                <c:pt idx="1507">
                  <c:v>#N/A</c:v>
                </c:pt>
                <c:pt idx="1508">
                  <c:v>898</c:v>
                </c:pt>
                <c:pt idx="1509">
                  <c:v>898</c:v>
                </c:pt>
                <c:pt idx="1510">
                  <c:v>906</c:v>
                </c:pt>
                <c:pt idx="1511">
                  <c:v>902.99999999999989</c:v>
                </c:pt>
                <c:pt idx="1512">
                  <c:v>902.99999999999989</c:v>
                </c:pt>
                <c:pt idx="1513">
                  <c:v>#N/A</c:v>
                </c:pt>
                <c:pt idx="1514">
                  <c:v>#N/A</c:v>
                </c:pt>
                <c:pt idx="1515">
                  <c:v>900</c:v>
                </c:pt>
                <c:pt idx="1516">
                  <c:v>909</c:v>
                </c:pt>
                <c:pt idx="1517">
                  <c:v>909</c:v>
                </c:pt>
                <c:pt idx="1518">
                  <c:v>900</c:v>
                </c:pt>
                <c:pt idx="1519">
                  <c:v>909</c:v>
                </c:pt>
                <c:pt idx="1520">
                  <c:v>#N/A</c:v>
                </c:pt>
                <c:pt idx="1521">
                  <c:v>#N/A</c:v>
                </c:pt>
                <c:pt idx="1522">
                  <c:v>913.00000000000011</c:v>
                </c:pt>
                <c:pt idx="1523">
                  <c:v>907</c:v>
                </c:pt>
                <c:pt idx="1524">
                  <c:v>902.99999999999989</c:v>
                </c:pt>
                <c:pt idx="1525">
                  <c:v>900</c:v>
                </c:pt>
                <c:pt idx="1526">
                  <c:v>892</c:v>
                </c:pt>
                <c:pt idx="1527">
                  <c:v>#N/A</c:v>
                </c:pt>
                <c:pt idx="1528">
                  <c:v>#N/A</c:v>
                </c:pt>
                <c:pt idx="1529">
                  <c:v>894.99999999999989</c:v>
                </c:pt>
                <c:pt idx="1530">
                  <c:v>894</c:v>
                </c:pt>
                <c:pt idx="1531">
                  <c:v>897.00000000000011</c:v>
                </c:pt>
                <c:pt idx="1532">
                  <c:v>893</c:v>
                </c:pt>
                <c:pt idx="1533">
                  <c:v>896.00000000000011</c:v>
                </c:pt>
                <c:pt idx="1534">
                  <c:v>#N/A</c:v>
                </c:pt>
                <c:pt idx="1535">
                  <c:v>#N/A</c:v>
                </c:pt>
                <c:pt idx="1536">
                  <c:v>907</c:v>
                </c:pt>
                <c:pt idx="1537">
                  <c:v>919.99999999999989</c:v>
                </c:pt>
                <c:pt idx="1538">
                  <c:v>917</c:v>
                </c:pt>
                <c:pt idx="1539">
                  <c:v>911.99999999999989</c:v>
                </c:pt>
                <c:pt idx="1540">
                  <c:v>911</c:v>
                </c:pt>
                <c:pt idx="1541">
                  <c:v>#N/A</c:v>
                </c:pt>
                <c:pt idx="1542">
                  <c:v>#N/A</c:v>
                </c:pt>
                <c:pt idx="1543">
                  <c:v>915</c:v>
                </c:pt>
                <c:pt idx="1544">
                  <c:v>918</c:v>
                </c:pt>
                <c:pt idx="1545">
                  <c:v>913.00000000000011</c:v>
                </c:pt>
                <c:pt idx="1546">
                  <c:v>910</c:v>
                </c:pt>
                <c:pt idx="1547">
                  <c:v>#N/A</c:v>
                </c:pt>
                <c:pt idx="1548">
                  <c:v>#N/A</c:v>
                </c:pt>
                <c:pt idx="1549">
                  <c:v>#N/A</c:v>
                </c:pt>
                <c:pt idx="1550">
                  <c:v>#N/A</c:v>
                </c:pt>
                <c:pt idx="1551">
                  <c:v>907</c:v>
                </c:pt>
                <c:pt idx="1552">
                  <c:v>902.99999999999989</c:v>
                </c:pt>
                <c:pt idx="1553">
                  <c:v>903.99999999999989</c:v>
                </c:pt>
                <c:pt idx="1554">
                  <c:v>894</c:v>
                </c:pt>
                <c:pt idx="1555">
                  <c:v>#N/A</c:v>
                </c:pt>
                <c:pt idx="1556">
                  <c:v>#N/A</c:v>
                </c:pt>
                <c:pt idx="1557">
                  <c:v>889</c:v>
                </c:pt>
                <c:pt idx="1558">
                  <c:v>890</c:v>
                </c:pt>
                <c:pt idx="1559">
                  <c:v>894.99999999999989</c:v>
                </c:pt>
                <c:pt idx="1560">
                  <c:v>886</c:v>
                </c:pt>
                <c:pt idx="1561">
                  <c:v>883</c:v>
                </c:pt>
                <c:pt idx="1562">
                  <c:v>#N/A</c:v>
                </c:pt>
                <c:pt idx="1563">
                  <c:v>#N/A</c:v>
                </c:pt>
                <c:pt idx="1564">
                  <c:v>882</c:v>
                </c:pt>
                <c:pt idx="1565">
                  <c:v>882</c:v>
                </c:pt>
                <c:pt idx="1566">
                  <c:v>883</c:v>
                </c:pt>
                <c:pt idx="1567">
                  <c:v>883</c:v>
                </c:pt>
                <c:pt idx="1568">
                  <c:v>886.99999999999989</c:v>
                </c:pt>
                <c:pt idx="1569">
                  <c:v>#N/A</c:v>
                </c:pt>
                <c:pt idx="1570">
                  <c:v>#N/A</c:v>
                </c:pt>
                <c:pt idx="1571">
                  <c:v>891</c:v>
                </c:pt>
                <c:pt idx="1572">
                  <c:v>885</c:v>
                </c:pt>
                <c:pt idx="1573">
                  <c:v>886</c:v>
                </c:pt>
                <c:pt idx="1574">
                  <c:v>889</c:v>
                </c:pt>
                <c:pt idx="1575">
                  <c:v>891</c:v>
                </c:pt>
                <c:pt idx="1576">
                  <c:v>#N/A</c:v>
                </c:pt>
                <c:pt idx="1577">
                  <c:v>#N/A</c:v>
                </c:pt>
                <c:pt idx="1578">
                  <c:v>885</c:v>
                </c:pt>
                <c:pt idx="1579">
                  <c:v>882</c:v>
                </c:pt>
                <c:pt idx="1580">
                  <c:v>#N/A</c:v>
                </c:pt>
                <c:pt idx="1581">
                  <c:v>876</c:v>
                </c:pt>
                <c:pt idx="1582">
                  <c:v>877.99999999999989</c:v>
                </c:pt>
                <c:pt idx="1583">
                  <c:v>#N/A</c:v>
                </c:pt>
                <c:pt idx="1584">
                  <c:v>#N/A</c:v>
                </c:pt>
                <c:pt idx="1585">
                  <c:v>878.99999999999989</c:v>
                </c:pt>
                <c:pt idx="1586">
                  <c:v>880.00000000000011</c:v>
                </c:pt>
                <c:pt idx="1587">
                  <c:v>#N/A</c:v>
                </c:pt>
                <c:pt idx="1588">
                  <c:v>#N/A</c:v>
                </c:pt>
                <c:pt idx="1589">
                  <c:v>876</c:v>
                </c:pt>
                <c:pt idx="1590">
                  <c:v>#N/A</c:v>
                </c:pt>
                <c:pt idx="1591">
                  <c:v>#N/A</c:v>
                </c:pt>
                <c:pt idx="1592">
                  <c:v>878.99999999999989</c:v>
                </c:pt>
                <c:pt idx="1593">
                  <c:v>885</c:v>
                </c:pt>
                <c:pt idx="1594">
                  <c:v>889</c:v>
                </c:pt>
                <c:pt idx="1595">
                  <c:v>884</c:v>
                </c:pt>
                <c:pt idx="1596">
                  <c:v>883</c:v>
                </c:pt>
                <c:pt idx="1597">
                  <c:v>#N/A</c:v>
                </c:pt>
                <c:pt idx="1598">
                  <c:v>#N/A</c:v>
                </c:pt>
                <c:pt idx="1599">
                  <c:v>#N/A</c:v>
                </c:pt>
                <c:pt idx="1600">
                  <c:v>885</c:v>
                </c:pt>
                <c:pt idx="1601">
                  <c:v>890</c:v>
                </c:pt>
                <c:pt idx="1602">
                  <c:v>897.00000000000011</c:v>
                </c:pt>
                <c:pt idx="1603">
                  <c:v>896.00000000000011</c:v>
                </c:pt>
                <c:pt idx="1604">
                  <c:v>#N/A</c:v>
                </c:pt>
                <c:pt idx="1605">
                  <c:v>#N/A</c:v>
                </c:pt>
                <c:pt idx="1606">
                  <c:v>900</c:v>
                </c:pt>
                <c:pt idx="1607">
                  <c:v>897.00000000000011</c:v>
                </c:pt>
                <c:pt idx="1608">
                  <c:v>894</c:v>
                </c:pt>
                <c:pt idx="1609">
                  <c:v>892</c:v>
                </c:pt>
                <c:pt idx="1610">
                  <c:v>888.00000000000011</c:v>
                </c:pt>
                <c:pt idx="1611">
                  <c:v>#N/A</c:v>
                </c:pt>
                <c:pt idx="1612">
                  <c:v>#N/A</c:v>
                </c:pt>
                <c:pt idx="1613">
                  <c:v>896.00000000000011</c:v>
                </c:pt>
                <c:pt idx="1614">
                  <c:v>901</c:v>
                </c:pt>
                <c:pt idx="1615">
                  <c:v>902</c:v>
                </c:pt>
                <c:pt idx="1616">
                  <c:v>905.00000000000011</c:v>
                </c:pt>
                <c:pt idx="1617">
                  <c:v>908</c:v>
                </c:pt>
                <c:pt idx="1618">
                  <c:v>#N/A</c:v>
                </c:pt>
                <c:pt idx="1619">
                  <c:v>#N/A</c:v>
                </c:pt>
                <c:pt idx="1620">
                  <c:v>910</c:v>
                </c:pt>
                <c:pt idx="1621">
                  <c:v>907</c:v>
                </c:pt>
                <c:pt idx="1622">
                  <c:v>913.00000000000011</c:v>
                </c:pt>
                <c:pt idx="1623">
                  <c:v>913.00000000000011</c:v>
                </c:pt>
                <c:pt idx="1624">
                  <c:v>903.99999999999989</c:v>
                </c:pt>
                <c:pt idx="1625">
                  <c:v>#N/A</c:v>
                </c:pt>
                <c:pt idx="1626">
                  <c:v>#N/A</c:v>
                </c:pt>
                <c:pt idx="1627">
                  <c:v>910</c:v>
                </c:pt>
                <c:pt idx="1628">
                  <c:v>919</c:v>
                </c:pt>
                <c:pt idx="1629">
                  <c:v>921.00000000000011</c:v>
                </c:pt>
                <c:pt idx="1630">
                  <c:v>917</c:v>
                </c:pt>
                <c:pt idx="1631">
                  <c:v>917</c:v>
                </c:pt>
                <c:pt idx="1632">
                  <c:v>#N/A</c:v>
                </c:pt>
                <c:pt idx="1633">
                  <c:v>#N/A</c:v>
                </c:pt>
                <c:pt idx="1634">
                  <c:v>923</c:v>
                </c:pt>
                <c:pt idx="1635">
                  <c:v>926</c:v>
                </c:pt>
                <c:pt idx="1636">
                  <c:v>919.99999999999989</c:v>
                </c:pt>
                <c:pt idx="1637">
                  <c:v>914</c:v>
                </c:pt>
                <c:pt idx="1638">
                  <c:v>914</c:v>
                </c:pt>
                <c:pt idx="1639">
                  <c:v>#N/A</c:v>
                </c:pt>
                <c:pt idx="1640">
                  <c:v>#N/A</c:v>
                </c:pt>
                <c:pt idx="1641">
                  <c:v>910</c:v>
                </c:pt>
                <c:pt idx="1642">
                  <c:v>918</c:v>
                </c:pt>
                <c:pt idx="1643">
                  <c:v>915</c:v>
                </c:pt>
                <c:pt idx="1644">
                  <c:v>919</c:v>
                </c:pt>
                <c:pt idx="1645">
                  <c:v>922.00000000000011</c:v>
                </c:pt>
                <c:pt idx="1646">
                  <c:v>#N/A</c:v>
                </c:pt>
                <c:pt idx="1647">
                  <c:v>#N/A</c:v>
                </c:pt>
                <c:pt idx="1648">
                  <c:v>921.00000000000011</c:v>
                </c:pt>
                <c:pt idx="1649">
                  <c:v>922.00000000000011</c:v>
                </c:pt>
                <c:pt idx="1650">
                  <c:v>914</c:v>
                </c:pt>
                <c:pt idx="1651">
                  <c:v>908</c:v>
                </c:pt>
                <c:pt idx="1652">
                  <c:v>906</c:v>
                </c:pt>
                <c:pt idx="1653">
                  <c:v>#N/A</c:v>
                </c:pt>
                <c:pt idx="1654">
                  <c:v>#N/A</c:v>
                </c:pt>
                <c:pt idx="1655">
                  <c:v>910</c:v>
                </c:pt>
                <c:pt idx="1656">
                  <c:v>913.00000000000011</c:v>
                </c:pt>
                <c:pt idx="1657">
                  <c:v>908</c:v>
                </c:pt>
                <c:pt idx="1658">
                  <c:v>913.00000000000011</c:v>
                </c:pt>
                <c:pt idx="1659">
                  <c:v>915</c:v>
                </c:pt>
                <c:pt idx="1660">
                  <c:v>#N/A</c:v>
                </c:pt>
                <c:pt idx="1661">
                  <c:v>#N/A</c:v>
                </c:pt>
                <c:pt idx="1662">
                  <c:v>917</c:v>
                </c:pt>
                <c:pt idx="1663">
                  <c:v>916</c:v>
                </c:pt>
                <c:pt idx="1664">
                  <c:v>918</c:v>
                </c:pt>
                <c:pt idx="1665">
                  <c:v>917</c:v>
                </c:pt>
                <c:pt idx="1666">
                  <c:v>922.00000000000011</c:v>
                </c:pt>
                <c:pt idx="1667">
                  <c:v>#N/A</c:v>
                </c:pt>
                <c:pt idx="1668">
                  <c:v>#N/A</c:v>
                </c:pt>
                <c:pt idx="1669">
                  <c:v>925</c:v>
                </c:pt>
                <c:pt idx="1670">
                  <c:v>924</c:v>
                </c:pt>
                <c:pt idx="1671">
                  <c:v>926</c:v>
                </c:pt>
                <c:pt idx="1672">
                  <c:v>922.00000000000011</c:v>
                </c:pt>
                <c:pt idx="1673">
                  <c:v>918</c:v>
                </c:pt>
                <c:pt idx="1674">
                  <c:v>#N/A</c:v>
                </c:pt>
                <c:pt idx="1675">
                  <c:v>#N/A</c:v>
                </c:pt>
                <c:pt idx="1676">
                  <c:v>919</c:v>
                </c:pt>
                <c:pt idx="1677">
                  <c:v>914</c:v>
                </c:pt>
                <c:pt idx="1678">
                  <c:v>909</c:v>
                </c:pt>
                <c:pt idx="1679">
                  <c:v>911.99999999999989</c:v>
                </c:pt>
                <c:pt idx="1680">
                  <c:v>913.00000000000011</c:v>
                </c:pt>
                <c:pt idx="1681">
                  <c:v>#N/A</c:v>
                </c:pt>
                <c:pt idx="1682">
                  <c:v>#N/A</c:v>
                </c:pt>
                <c:pt idx="1683">
                  <c:v>914</c:v>
                </c:pt>
                <c:pt idx="1684">
                  <c:v>910</c:v>
                </c:pt>
                <c:pt idx="1685">
                  <c:v>906</c:v>
                </c:pt>
                <c:pt idx="1686">
                  <c:v>#N/A</c:v>
                </c:pt>
                <c:pt idx="1687">
                  <c:v>#N/A</c:v>
                </c:pt>
                <c:pt idx="1688">
                  <c:v>#N/A</c:v>
                </c:pt>
                <c:pt idx="1689">
                  <c:v>#N/A</c:v>
                </c:pt>
                <c:pt idx="1690">
                  <c:v>924</c:v>
                </c:pt>
                <c:pt idx="1691">
                  <c:v>919</c:v>
                </c:pt>
                <c:pt idx="1692">
                  <c:v>909</c:v>
                </c:pt>
                <c:pt idx="1693">
                  <c:v>902</c:v>
                </c:pt>
                <c:pt idx="1694">
                  <c:v>902</c:v>
                </c:pt>
                <c:pt idx="1695">
                  <c:v>#N/A</c:v>
                </c:pt>
                <c:pt idx="1696">
                  <c:v>#N/A</c:v>
                </c:pt>
                <c:pt idx="1697">
                  <c:v>902.99999999999989</c:v>
                </c:pt>
                <c:pt idx="1698">
                  <c:v>902.99999999999989</c:v>
                </c:pt>
                <c:pt idx="1699">
                  <c:v>897.00000000000011</c:v>
                </c:pt>
                <c:pt idx="1700">
                  <c:v>892</c:v>
                </c:pt>
                <c:pt idx="1701">
                  <c:v>894.99999999999989</c:v>
                </c:pt>
                <c:pt idx="1702">
                  <c:v>#N/A</c:v>
                </c:pt>
                <c:pt idx="1703">
                  <c:v>#N/A</c:v>
                </c:pt>
                <c:pt idx="1704">
                  <c:v>893</c:v>
                </c:pt>
                <c:pt idx="1705">
                  <c:v>893</c:v>
                </c:pt>
                <c:pt idx="1706">
                  <c:v>892</c:v>
                </c:pt>
                <c:pt idx="1707">
                  <c:v>894.99999999999989</c:v>
                </c:pt>
                <c:pt idx="1708">
                  <c:v>891</c:v>
                </c:pt>
                <c:pt idx="1709">
                  <c:v>#N/A</c:v>
                </c:pt>
                <c:pt idx="1710">
                  <c:v>#N/A</c:v>
                </c:pt>
                <c:pt idx="1711">
                  <c:v>888.00000000000011</c:v>
                </c:pt>
                <c:pt idx="1712">
                  <c:v>890</c:v>
                </c:pt>
                <c:pt idx="1713">
                  <c:v>890</c:v>
                </c:pt>
                <c:pt idx="1714">
                  <c:v>886.99999999999989</c:v>
                </c:pt>
                <c:pt idx="1715">
                  <c:v>885</c:v>
                </c:pt>
                <c:pt idx="1716">
                  <c:v>#N/A</c:v>
                </c:pt>
                <c:pt idx="1717">
                  <c:v>#N/A</c:v>
                </c:pt>
                <c:pt idx="1718">
                  <c:v>885</c:v>
                </c:pt>
                <c:pt idx="1719">
                  <c:v>889</c:v>
                </c:pt>
                <c:pt idx="1720">
                  <c:v>888.00000000000011</c:v>
                </c:pt>
                <c:pt idx="1721">
                  <c:v>890</c:v>
                </c:pt>
                <c:pt idx="1722">
                  <c:v>886</c:v>
                </c:pt>
                <c:pt idx="1723">
                  <c:v>#N/A</c:v>
                </c:pt>
                <c:pt idx="1724">
                  <c:v>#N/A</c:v>
                </c:pt>
                <c:pt idx="1725">
                  <c:v>886</c:v>
                </c:pt>
                <c:pt idx="1726">
                  <c:v>884</c:v>
                </c:pt>
                <c:pt idx="1727">
                  <c:v>884</c:v>
                </c:pt>
                <c:pt idx="1728">
                  <c:v>886.99999999999989</c:v>
                </c:pt>
                <c:pt idx="1729">
                  <c:v>884</c:v>
                </c:pt>
                <c:pt idx="1730">
                  <c:v>#N/A</c:v>
                </c:pt>
                <c:pt idx="1731">
                  <c:v>#N/A</c:v>
                </c:pt>
                <c:pt idx="1732">
                  <c:v>884</c:v>
                </c:pt>
                <c:pt idx="1733">
                  <c:v>883</c:v>
                </c:pt>
                <c:pt idx="1734">
                  <c:v>882</c:v>
                </c:pt>
                <c:pt idx="1735">
                  <c:v>886</c:v>
                </c:pt>
                <c:pt idx="1736">
                  <c:v>886.99999999999989</c:v>
                </c:pt>
                <c:pt idx="1737">
                  <c:v>#N/A</c:v>
                </c:pt>
                <c:pt idx="1738">
                  <c:v>#N/A</c:v>
                </c:pt>
                <c:pt idx="1739">
                  <c:v>885</c:v>
                </c:pt>
                <c:pt idx="1740">
                  <c:v>886.99999999999989</c:v>
                </c:pt>
                <c:pt idx="1741">
                  <c:v>885</c:v>
                </c:pt>
                <c:pt idx="1742">
                  <c:v>882</c:v>
                </c:pt>
                <c:pt idx="1743">
                  <c:v>877.99999999999989</c:v>
                </c:pt>
                <c:pt idx="1744">
                  <c:v>#N/A</c:v>
                </c:pt>
                <c:pt idx="1745">
                  <c:v>#N/A</c:v>
                </c:pt>
                <c:pt idx="1746">
                  <c:v>877.99999999999989</c:v>
                </c:pt>
                <c:pt idx="1747">
                  <c:v>875</c:v>
                </c:pt>
                <c:pt idx="1748">
                  <c:v>872.00000000000011</c:v>
                </c:pt>
                <c:pt idx="1749">
                  <c:v>874</c:v>
                </c:pt>
                <c:pt idx="1750">
                  <c:v>873</c:v>
                </c:pt>
                <c:pt idx="1751">
                  <c:v>#N/A</c:v>
                </c:pt>
                <c:pt idx="1752">
                  <c:v>#N/A</c:v>
                </c:pt>
                <c:pt idx="1753">
                  <c:v>877</c:v>
                </c:pt>
                <c:pt idx="1754">
                  <c:v>878.99999999999989</c:v>
                </c:pt>
                <c:pt idx="1755">
                  <c:v>883</c:v>
                </c:pt>
                <c:pt idx="1756">
                  <c:v>878.99999999999989</c:v>
                </c:pt>
                <c:pt idx="1757">
                  <c:v>881</c:v>
                </c:pt>
                <c:pt idx="1758">
                  <c:v>#N/A</c:v>
                </c:pt>
                <c:pt idx="1759">
                  <c:v>#N/A</c:v>
                </c:pt>
                <c:pt idx="1760">
                  <c:v>883</c:v>
                </c:pt>
                <c:pt idx="1761">
                  <c:v>877.99999999999989</c:v>
                </c:pt>
                <c:pt idx="1762">
                  <c:v>874</c:v>
                </c:pt>
                <c:pt idx="1763">
                  <c:v>876</c:v>
                </c:pt>
                <c:pt idx="1764">
                  <c:v>#N/A</c:v>
                </c:pt>
                <c:pt idx="1765">
                  <c:v>#N/A</c:v>
                </c:pt>
                <c:pt idx="1766">
                  <c:v>#N/A</c:v>
                </c:pt>
                <c:pt idx="1767">
                  <c:v>880.00000000000011</c:v>
                </c:pt>
                <c:pt idx="1768">
                  <c:v>882</c:v>
                </c:pt>
                <c:pt idx="1769">
                  <c:v>881</c:v>
                </c:pt>
                <c:pt idx="1770">
                  <c:v>881</c:v>
                </c:pt>
                <c:pt idx="1771">
                  <c:v>876</c:v>
                </c:pt>
                <c:pt idx="1772">
                  <c:v>#N/A</c:v>
                </c:pt>
                <c:pt idx="1773">
                  <c:v>#N/A</c:v>
                </c:pt>
                <c:pt idx="1774">
                  <c:v>#N/A</c:v>
                </c:pt>
                <c:pt idx="1775">
                  <c:v>874</c:v>
                </c:pt>
                <c:pt idx="1776">
                  <c:v>875</c:v>
                </c:pt>
                <c:pt idx="1777">
                  <c:v>871.00000000000011</c:v>
                </c:pt>
                <c:pt idx="1778">
                  <c:v>874</c:v>
                </c:pt>
                <c:pt idx="1779">
                  <c:v>#N/A</c:v>
                </c:pt>
                <c:pt idx="1780">
                  <c:v>#N/A</c:v>
                </c:pt>
                <c:pt idx="1781">
                  <c:v>880.00000000000011</c:v>
                </c:pt>
                <c:pt idx="1782">
                  <c:v>878.99999999999989</c:v>
                </c:pt>
                <c:pt idx="1783">
                  <c:v>884</c:v>
                </c:pt>
                <c:pt idx="1784">
                  <c:v>883</c:v>
                </c:pt>
                <c:pt idx="1785">
                  <c:v>892</c:v>
                </c:pt>
                <c:pt idx="1786">
                  <c:v>#N/A</c:v>
                </c:pt>
                <c:pt idx="1787">
                  <c:v>#N/A</c:v>
                </c:pt>
                <c:pt idx="1788">
                  <c:v>897.00000000000011</c:v>
                </c:pt>
                <c:pt idx="1789">
                  <c:v>893</c:v>
                </c:pt>
                <c:pt idx="1790">
                  <c:v>897.00000000000011</c:v>
                </c:pt>
                <c:pt idx="1791">
                  <c:v>894.99999999999989</c:v>
                </c:pt>
                <c:pt idx="1792">
                  <c:v>892</c:v>
                </c:pt>
                <c:pt idx="1793">
                  <c:v>#N/A</c:v>
                </c:pt>
                <c:pt idx="1794">
                  <c:v>#N/A</c:v>
                </c:pt>
                <c:pt idx="1795">
                  <c:v>900</c:v>
                </c:pt>
                <c:pt idx="1796">
                  <c:v>897.00000000000011</c:v>
                </c:pt>
                <c:pt idx="1797">
                  <c:v>894.99999999999989</c:v>
                </c:pt>
                <c:pt idx="1798">
                  <c:v>892</c:v>
                </c:pt>
                <c:pt idx="1799">
                  <c:v>891</c:v>
                </c:pt>
                <c:pt idx="1800">
                  <c:v>#N/A</c:v>
                </c:pt>
                <c:pt idx="1801">
                  <c:v>#N/A</c:v>
                </c:pt>
                <c:pt idx="1802">
                  <c:v>894</c:v>
                </c:pt>
                <c:pt idx="1803">
                  <c:v>894</c:v>
                </c:pt>
                <c:pt idx="1804">
                  <c:v>884</c:v>
                </c:pt>
                <c:pt idx="1805">
                  <c:v>878.99999999999989</c:v>
                </c:pt>
                <c:pt idx="1806">
                  <c:v>877.99999999999989</c:v>
                </c:pt>
                <c:pt idx="1807">
                  <c:v>#N/A</c:v>
                </c:pt>
                <c:pt idx="1808">
                  <c:v>#N/A</c:v>
                </c:pt>
                <c:pt idx="1809">
                  <c:v>877</c:v>
                </c:pt>
                <c:pt idx="1810">
                  <c:v>869.99999999999989</c:v>
                </c:pt>
                <c:pt idx="1811">
                  <c:v>869</c:v>
                </c:pt>
                <c:pt idx="1812">
                  <c:v>871.00000000000011</c:v>
                </c:pt>
                <c:pt idx="1813">
                  <c:v>877.99999999999989</c:v>
                </c:pt>
                <c:pt idx="1814">
                  <c:v>#N/A</c:v>
                </c:pt>
                <c:pt idx="1815">
                  <c:v>#N/A</c:v>
                </c:pt>
                <c:pt idx="1816">
                  <c:v>880.00000000000011</c:v>
                </c:pt>
                <c:pt idx="1817">
                  <c:v>874</c:v>
                </c:pt>
                <c:pt idx="1818">
                  <c:v>#N/A</c:v>
                </c:pt>
                <c:pt idx="1819">
                  <c:v>875</c:v>
                </c:pt>
                <c:pt idx="1820">
                  <c:v>869</c:v>
                </c:pt>
                <c:pt idx="1821">
                  <c:v>#N/A</c:v>
                </c:pt>
                <c:pt idx="1822">
                  <c:v>#N/A</c:v>
                </c:pt>
                <c:pt idx="1823">
                  <c:v>866</c:v>
                </c:pt>
                <c:pt idx="1824">
                  <c:v>857</c:v>
                </c:pt>
                <c:pt idx="1825">
                  <c:v>857</c:v>
                </c:pt>
                <c:pt idx="1826">
                  <c:v>856</c:v>
                </c:pt>
                <c:pt idx="1827">
                  <c:v>855.00000000000011</c:v>
                </c:pt>
                <c:pt idx="1828">
                  <c:v>#N/A</c:v>
                </c:pt>
                <c:pt idx="1829">
                  <c:v>#N/A</c:v>
                </c:pt>
                <c:pt idx="1830">
                  <c:v>852.99999999999989</c:v>
                </c:pt>
                <c:pt idx="1831">
                  <c:v>851</c:v>
                </c:pt>
                <c:pt idx="1832">
                  <c:v>852</c:v>
                </c:pt>
                <c:pt idx="1833">
                  <c:v>843</c:v>
                </c:pt>
                <c:pt idx="1834">
                  <c:v>844.99999999999989</c:v>
                </c:pt>
                <c:pt idx="1835">
                  <c:v>#N/A</c:v>
                </c:pt>
                <c:pt idx="1836">
                  <c:v>#N/A</c:v>
                </c:pt>
                <c:pt idx="1837">
                  <c:v>846.00000000000011</c:v>
                </c:pt>
                <c:pt idx="1838">
                  <c:v>844.99999999999989</c:v>
                </c:pt>
                <c:pt idx="1839">
                  <c:v>840</c:v>
                </c:pt>
                <c:pt idx="1840">
                  <c:v>846.00000000000011</c:v>
                </c:pt>
                <c:pt idx="1841">
                  <c:v>844</c:v>
                </c:pt>
                <c:pt idx="1842">
                  <c:v>#N/A</c:v>
                </c:pt>
                <c:pt idx="1843">
                  <c:v>#N/A</c:v>
                </c:pt>
                <c:pt idx="1844">
                  <c:v>840</c:v>
                </c:pt>
                <c:pt idx="1845">
                  <c:v>836</c:v>
                </c:pt>
                <c:pt idx="1846">
                  <c:v>839</c:v>
                </c:pt>
                <c:pt idx="1847">
                  <c:v>840</c:v>
                </c:pt>
                <c:pt idx="1848">
                  <c:v>844.99999999999989</c:v>
                </c:pt>
                <c:pt idx="1849">
                  <c:v>#N/A</c:v>
                </c:pt>
                <c:pt idx="1850">
                  <c:v>#N/A</c:v>
                </c:pt>
                <c:pt idx="1851">
                  <c:v>844.99999999999989</c:v>
                </c:pt>
                <c:pt idx="1852">
                  <c:v>839</c:v>
                </c:pt>
                <c:pt idx="1853">
                  <c:v>840</c:v>
                </c:pt>
                <c:pt idx="1854">
                  <c:v>840</c:v>
                </c:pt>
                <c:pt idx="1855">
                  <c:v>844</c:v>
                </c:pt>
                <c:pt idx="1856">
                  <c:v>#N/A</c:v>
                </c:pt>
                <c:pt idx="1857">
                  <c:v>#N/A</c:v>
                </c:pt>
                <c:pt idx="1858">
                  <c:v>848</c:v>
                </c:pt>
                <c:pt idx="1859">
                  <c:v>848</c:v>
                </c:pt>
                <c:pt idx="1860">
                  <c:v>851</c:v>
                </c:pt>
                <c:pt idx="1861">
                  <c:v>848</c:v>
                </c:pt>
                <c:pt idx="1862">
                  <c:v>847.00000000000011</c:v>
                </c:pt>
                <c:pt idx="1863">
                  <c:v>#N/A</c:v>
                </c:pt>
                <c:pt idx="1864">
                  <c:v>#N/A</c:v>
                </c:pt>
                <c:pt idx="1865">
                  <c:v>850</c:v>
                </c:pt>
                <c:pt idx="1866">
                  <c:v>849</c:v>
                </c:pt>
                <c:pt idx="1867">
                  <c:v>848</c:v>
                </c:pt>
                <c:pt idx="1868">
                  <c:v>849</c:v>
                </c:pt>
                <c:pt idx="1869">
                  <c:v>853.99999999999989</c:v>
                </c:pt>
                <c:pt idx="1870">
                  <c:v>#N/A</c:v>
                </c:pt>
                <c:pt idx="1871">
                  <c:v>#N/A</c:v>
                </c:pt>
                <c:pt idx="1872">
                  <c:v>852</c:v>
                </c:pt>
                <c:pt idx="1873">
                  <c:v>850</c:v>
                </c:pt>
                <c:pt idx="1874">
                  <c:v>852</c:v>
                </c:pt>
                <c:pt idx="1875">
                  <c:v>851</c:v>
                </c:pt>
                <c:pt idx="1876">
                  <c:v>852.99999999999989</c:v>
                </c:pt>
                <c:pt idx="1877">
                  <c:v>#N/A</c:v>
                </c:pt>
                <c:pt idx="1878">
                  <c:v>#N/A</c:v>
                </c:pt>
                <c:pt idx="1879">
                  <c:v>855.00000000000011</c:v>
                </c:pt>
                <c:pt idx="1880">
                  <c:v>852</c:v>
                </c:pt>
                <c:pt idx="1881">
                  <c:v>844</c:v>
                </c:pt>
                <c:pt idx="1882">
                  <c:v>843</c:v>
                </c:pt>
                <c:pt idx="1883">
                  <c:v>846.00000000000011</c:v>
                </c:pt>
                <c:pt idx="1884">
                  <c:v>#N/A</c:v>
                </c:pt>
                <c:pt idx="1885">
                  <c:v>#N/A</c:v>
                </c:pt>
                <c:pt idx="1886">
                  <c:v>848</c:v>
                </c:pt>
                <c:pt idx="1887">
                  <c:v>849</c:v>
                </c:pt>
                <c:pt idx="1888">
                  <c:v>848</c:v>
                </c:pt>
                <c:pt idx="1889">
                  <c:v>852</c:v>
                </c:pt>
                <c:pt idx="1890">
                  <c:v>856</c:v>
                </c:pt>
                <c:pt idx="1891">
                  <c:v>#N/A</c:v>
                </c:pt>
                <c:pt idx="1892">
                  <c:v>#N/A</c:v>
                </c:pt>
                <c:pt idx="1893">
                  <c:v>855.00000000000011</c:v>
                </c:pt>
                <c:pt idx="1894">
                  <c:v>856</c:v>
                </c:pt>
                <c:pt idx="1895">
                  <c:v>860</c:v>
                </c:pt>
                <c:pt idx="1896">
                  <c:v>860</c:v>
                </c:pt>
                <c:pt idx="1897">
                  <c:v>863.00000000000011</c:v>
                </c:pt>
                <c:pt idx="1898">
                  <c:v>#N/A</c:v>
                </c:pt>
                <c:pt idx="1899">
                  <c:v>#N/A</c:v>
                </c:pt>
                <c:pt idx="1900">
                  <c:v>865</c:v>
                </c:pt>
                <c:pt idx="1901">
                  <c:v>863.00000000000011</c:v>
                </c:pt>
                <c:pt idx="1902">
                  <c:v>866</c:v>
                </c:pt>
                <c:pt idx="1903">
                  <c:v>871.00000000000011</c:v>
                </c:pt>
                <c:pt idx="1904">
                  <c:v>874</c:v>
                </c:pt>
                <c:pt idx="1905">
                  <c:v>#N/A</c:v>
                </c:pt>
                <c:pt idx="1906">
                  <c:v>#N/A</c:v>
                </c:pt>
                <c:pt idx="1907">
                  <c:v>882</c:v>
                </c:pt>
                <c:pt idx="1908">
                  <c:v>876</c:v>
                </c:pt>
                <c:pt idx="1909">
                  <c:v>869.99999999999989</c:v>
                </c:pt>
                <c:pt idx="1910">
                  <c:v>871.00000000000011</c:v>
                </c:pt>
                <c:pt idx="1911">
                  <c:v>878.99999999999989</c:v>
                </c:pt>
                <c:pt idx="1912">
                  <c:v>#N/A</c:v>
                </c:pt>
                <c:pt idx="1913">
                  <c:v>#N/A</c:v>
                </c:pt>
                <c:pt idx="1914">
                  <c:v>876</c:v>
                </c:pt>
                <c:pt idx="1915">
                  <c:v>872.00000000000011</c:v>
                </c:pt>
                <c:pt idx="1916">
                  <c:v>876</c:v>
                </c:pt>
                <c:pt idx="1917">
                  <c:v>877</c:v>
                </c:pt>
                <c:pt idx="1918">
                  <c:v>873</c:v>
                </c:pt>
                <c:pt idx="1919">
                  <c:v>#N/A</c:v>
                </c:pt>
                <c:pt idx="1920">
                  <c:v>#N/A</c:v>
                </c:pt>
                <c:pt idx="1921">
                  <c:v>867</c:v>
                </c:pt>
                <c:pt idx="1922">
                  <c:v>867</c:v>
                </c:pt>
                <c:pt idx="1923">
                  <c:v>869</c:v>
                </c:pt>
                <c:pt idx="1924">
                  <c:v>869</c:v>
                </c:pt>
                <c:pt idx="1925">
                  <c:v>863.00000000000011</c:v>
                </c:pt>
                <c:pt idx="1926">
                  <c:v>#N/A</c:v>
                </c:pt>
                <c:pt idx="1927">
                  <c:v>#N/A</c:v>
                </c:pt>
                <c:pt idx="1928">
                  <c:v>864</c:v>
                </c:pt>
                <c:pt idx="1929">
                  <c:v>866</c:v>
                </c:pt>
                <c:pt idx="1930">
                  <c:v>861.99999999999989</c:v>
                </c:pt>
                <c:pt idx="1931">
                  <c:v>863.00000000000011</c:v>
                </c:pt>
                <c:pt idx="1932">
                  <c:v>#N/A</c:v>
                </c:pt>
                <c:pt idx="1933">
                  <c:v>#N/A</c:v>
                </c:pt>
                <c:pt idx="1934">
                  <c:v>#N/A</c:v>
                </c:pt>
                <c:pt idx="1935">
                  <c:v>#N/A</c:v>
                </c:pt>
                <c:pt idx="1936">
                  <c:v>867</c:v>
                </c:pt>
                <c:pt idx="1937">
                  <c:v>865</c:v>
                </c:pt>
                <c:pt idx="1938">
                  <c:v>871.00000000000011</c:v>
                </c:pt>
                <c:pt idx="1939">
                  <c:v>877</c:v>
                </c:pt>
                <c:pt idx="1940">
                  <c:v>#N/A</c:v>
                </c:pt>
                <c:pt idx="1941">
                  <c:v>#N/A</c:v>
                </c:pt>
                <c:pt idx="1942">
                  <c:v>877</c:v>
                </c:pt>
                <c:pt idx="1943">
                  <c:v>873</c:v>
                </c:pt>
                <c:pt idx="1944">
                  <c:v>874</c:v>
                </c:pt>
                <c:pt idx="1945">
                  <c:v>875</c:v>
                </c:pt>
                <c:pt idx="1946">
                  <c:v>#N/A</c:v>
                </c:pt>
                <c:pt idx="1947">
                  <c:v>#N/A</c:v>
                </c:pt>
                <c:pt idx="1948">
                  <c:v>#N/A</c:v>
                </c:pt>
                <c:pt idx="1949">
                  <c:v>876</c:v>
                </c:pt>
                <c:pt idx="1950">
                  <c:v>876</c:v>
                </c:pt>
                <c:pt idx="1951">
                  <c:v>867</c:v>
                </c:pt>
                <c:pt idx="1952">
                  <c:v>861</c:v>
                </c:pt>
                <c:pt idx="1953">
                  <c:v>#N/A</c:v>
                </c:pt>
                <c:pt idx="1954">
                  <c:v>#N/A</c:v>
                </c:pt>
                <c:pt idx="1955">
                  <c:v>#N/A</c:v>
                </c:pt>
                <c:pt idx="1956">
                  <c:v>857</c:v>
                </c:pt>
                <c:pt idx="1957">
                  <c:v>857</c:v>
                </c:pt>
                <c:pt idx="1958">
                  <c:v>856</c:v>
                </c:pt>
                <c:pt idx="1959">
                  <c:v>859</c:v>
                </c:pt>
                <c:pt idx="1960">
                  <c:v>857</c:v>
                </c:pt>
                <c:pt idx="1961">
                  <c:v>#N/A</c:v>
                </c:pt>
                <c:pt idx="1962">
                  <c:v>#N/A</c:v>
                </c:pt>
                <c:pt idx="1963">
                  <c:v>853.99999999999989</c:v>
                </c:pt>
                <c:pt idx="1964">
                  <c:v>852.99999999999989</c:v>
                </c:pt>
                <c:pt idx="1965">
                  <c:v>849</c:v>
                </c:pt>
                <c:pt idx="1966">
                  <c:v>851</c:v>
                </c:pt>
                <c:pt idx="1967">
                  <c:v>847.00000000000011</c:v>
                </c:pt>
                <c:pt idx="1968">
                  <c:v>#N/A</c:v>
                </c:pt>
                <c:pt idx="1969">
                  <c:v>#N/A</c:v>
                </c:pt>
                <c:pt idx="1970">
                  <c:v>848</c:v>
                </c:pt>
                <c:pt idx="1971">
                  <c:v>852.99999999999989</c:v>
                </c:pt>
                <c:pt idx="1972">
                  <c:v>853.99999999999989</c:v>
                </c:pt>
                <c:pt idx="1973">
                  <c:v>#N/A</c:v>
                </c:pt>
                <c:pt idx="1974">
                  <c:v>849</c:v>
                </c:pt>
                <c:pt idx="1975">
                  <c:v>#N/A</c:v>
                </c:pt>
                <c:pt idx="1976">
                  <c:v>#N/A</c:v>
                </c:pt>
                <c:pt idx="1977">
                  <c:v>851</c:v>
                </c:pt>
                <c:pt idx="1978">
                  <c:v>853.99999999999989</c:v>
                </c:pt>
                <c:pt idx="1979">
                  <c:v>866</c:v>
                </c:pt>
                <c:pt idx="1980">
                  <c:v>869.99999999999989</c:v>
                </c:pt>
                <c:pt idx="1981">
                  <c:v>869</c:v>
                </c:pt>
                <c:pt idx="1982">
                  <c:v>#N/A</c:v>
                </c:pt>
                <c:pt idx="1983">
                  <c:v>#N/A</c:v>
                </c:pt>
                <c:pt idx="1984">
                  <c:v>#N/A</c:v>
                </c:pt>
                <c:pt idx="1985">
                  <c:v>874</c:v>
                </c:pt>
                <c:pt idx="1986">
                  <c:v>873</c:v>
                </c:pt>
                <c:pt idx="1987">
                  <c:v>875</c:v>
                </c:pt>
                <c:pt idx="1988">
                  <c:v>875</c:v>
                </c:pt>
                <c:pt idx="1989">
                  <c:v>#N/A</c:v>
                </c:pt>
                <c:pt idx="1990">
                  <c:v>#N/A</c:v>
                </c:pt>
                <c:pt idx="1991">
                  <c:v>880.00000000000011</c:v>
                </c:pt>
                <c:pt idx="1992">
                  <c:v>875</c:v>
                </c:pt>
                <c:pt idx="1993">
                  <c:v>872.00000000000011</c:v>
                </c:pt>
                <c:pt idx="1994">
                  <c:v>878.99999999999989</c:v>
                </c:pt>
                <c:pt idx="1995">
                  <c:v>883</c:v>
                </c:pt>
                <c:pt idx="1996">
                  <c:v>#N/A</c:v>
                </c:pt>
                <c:pt idx="1997">
                  <c:v>#N/A</c:v>
                </c:pt>
                <c:pt idx="1998">
                  <c:v>882</c:v>
                </c:pt>
                <c:pt idx="1999">
                  <c:v>884</c:v>
                </c:pt>
                <c:pt idx="2000">
                  <c:v>880.00000000000011</c:v>
                </c:pt>
                <c:pt idx="2001">
                  <c:v>878.99999999999989</c:v>
                </c:pt>
                <c:pt idx="2002">
                  <c:v>877.99999999999989</c:v>
                </c:pt>
                <c:pt idx="2003">
                  <c:v>#N/A</c:v>
                </c:pt>
                <c:pt idx="2004">
                  <c:v>#N/A</c:v>
                </c:pt>
                <c:pt idx="2005">
                  <c:v>877</c:v>
                </c:pt>
                <c:pt idx="2006">
                  <c:v>878.99999999999989</c:v>
                </c:pt>
                <c:pt idx="2007">
                  <c:v>880.00000000000011</c:v>
                </c:pt>
                <c:pt idx="2008">
                  <c:v>874</c:v>
                </c:pt>
                <c:pt idx="2009">
                  <c:v>869.99999999999989</c:v>
                </c:pt>
                <c:pt idx="2010">
                  <c:v>#N/A</c:v>
                </c:pt>
                <c:pt idx="2011">
                  <c:v>#N/A</c:v>
                </c:pt>
                <c:pt idx="2012">
                  <c:v>874</c:v>
                </c:pt>
                <c:pt idx="2013">
                  <c:v>871.00000000000011</c:v>
                </c:pt>
                <c:pt idx="2014">
                  <c:v>873</c:v>
                </c:pt>
                <c:pt idx="2015">
                  <c:v>873</c:v>
                </c:pt>
                <c:pt idx="2016">
                  <c:v>877</c:v>
                </c:pt>
                <c:pt idx="2017">
                  <c:v>#N/A</c:v>
                </c:pt>
                <c:pt idx="2018">
                  <c:v>#N/A</c:v>
                </c:pt>
                <c:pt idx="2019">
                  <c:v>#N/A</c:v>
                </c:pt>
                <c:pt idx="2020">
                  <c:v>#N/A</c:v>
                </c:pt>
                <c:pt idx="2021">
                  <c:v>882</c:v>
                </c:pt>
                <c:pt idx="2022">
                  <c:v>885</c:v>
                </c:pt>
                <c:pt idx="2023">
                  <c:v>896.00000000000011</c:v>
                </c:pt>
                <c:pt idx="2024">
                  <c:v>#N/A</c:v>
                </c:pt>
                <c:pt idx="2025">
                  <c:v>#N/A</c:v>
                </c:pt>
                <c:pt idx="2026">
                  <c:v>902.99999999999989</c:v>
                </c:pt>
                <c:pt idx="2027">
                  <c:v>900</c:v>
                </c:pt>
                <c:pt idx="2028">
                  <c:v>901</c:v>
                </c:pt>
                <c:pt idx="2029">
                  <c:v>897.00000000000011</c:v>
                </c:pt>
                <c:pt idx="2030">
                  <c:v>903.99999999999989</c:v>
                </c:pt>
                <c:pt idx="2031">
                  <c:v>#N/A</c:v>
                </c:pt>
                <c:pt idx="2032">
                  <c:v>#N/A</c:v>
                </c:pt>
                <c:pt idx="2033">
                  <c:v>903.99999999999989</c:v>
                </c:pt>
                <c:pt idx="2034">
                  <c:v>906</c:v>
                </c:pt>
                <c:pt idx="2035">
                  <c:v>906</c:v>
                </c:pt>
                <c:pt idx="2036">
                  <c:v>916</c:v>
                </c:pt>
                <c:pt idx="2037">
                  <c:v>922.00000000000011</c:v>
                </c:pt>
                <c:pt idx="2038">
                  <c:v>#N/A</c:v>
                </c:pt>
                <c:pt idx="2039">
                  <c:v>#N/A</c:v>
                </c:pt>
                <c:pt idx="2040">
                  <c:v>909</c:v>
                </c:pt>
                <c:pt idx="2041">
                  <c:v>905.00000000000011</c:v>
                </c:pt>
                <c:pt idx="2042">
                  <c:v>902</c:v>
                </c:pt>
                <c:pt idx="2043">
                  <c:v>898</c:v>
                </c:pt>
                <c:pt idx="2044">
                  <c:v>898</c:v>
                </c:pt>
                <c:pt idx="2045">
                  <c:v>#N/A</c:v>
                </c:pt>
                <c:pt idx="2046">
                  <c:v>#N/A</c:v>
                </c:pt>
                <c:pt idx="2047">
                  <c:v>901</c:v>
                </c:pt>
                <c:pt idx="2048">
                  <c:v>901</c:v>
                </c:pt>
                <c:pt idx="2049">
                  <c:v>907</c:v>
                </c:pt>
                <c:pt idx="2050">
                  <c:v>907</c:v>
                </c:pt>
                <c:pt idx="2051">
                  <c:v>894</c:v>
                </c:pt>
                <c:pt idx="2052">
                  <c:v>#N/A</c:v>
                </c:pt>
                <c:pt idx="2053">
                  <c:v>#N/A</c:v>
                </c:pt>
                <c:pt idx="2054">
                  <c:v>892</c:v>
                </c:pt>
                <c:pt idx="2055">
                  <c:v>896.00000000000011</c:v>
                </c:pt>
                <c:pt idx="2056">
                  <c:v>900</c:v>
                </c:pt>
                <c:pt idx="2057">
                  <c:v>901</c:v>
                </c:pt>
                <c:pt idx="2058">
                  <c:v>900</c:v>
                </c:pt>
                <c:pt idx="2059">
                  <c:v>#N/A</c:v>
                </c:pt>
                <c:pt idx="2060">
                  <c:v>#N/A</c:v>
                </c:pt>
                <c:pt idx="2061">
                  <c:v>909</c:v>
                </c:pt>
                <c:pt idx="2062">
                  <c:v>919</c:v>
                </c:pt>
                <c:pt idx="2063">
                  <c:v>911.99999999999989</c:v>
                </c:pt>
                <c:pt idx="2064">
                  <c:v>914</c:v>
                </c:pt>
                <c:pt idx="2065">
                  <c:v>911</c:v>
                </c:pt>
                <c:pt idx="2066">
                  <c:v>#N/A</c:v>
                </c:pt>
                <c:pt idx="2067">
                  <c:v>#N/A</c:v>
                </c:pt>
                <c:pt idx="2068">
                  <c:v>916</c:v>
                </c:pt>
                <c:pt idx="2069">
                  <c:v>918</c:v>
                </c:pt>
                <c:pt idx="2070">
                  <c:v>911</c:v>
                </c:pt>
                <c:pt idx="2071">
                  <c:v>901</c:v>
                </c:pt>
                <c:pt idx="2072">
                  <c:v>883</c:v>
                </c:pt>
                <c:pt idx="2073">
                  <c:v>#N/A</c:v>
                </c:pt>
                <c:pt idx="2074">
                  <c:v>#N/A</c:v>
                </c:pt>
                <c:pt idx="2075">
                  <c:v>880.00000000000011</c:v>
                </c:pt>
                <c:pt idx="2076">
                  <c:v>884</c:v>
                </c:pt>
                <c:pt idx="2077">
                  <c:v>890</c:v>
                </c:pt>
                <c:pt idx="2078">
                  <c:v>882</c:v>
                </c:pt>
                <c:pt idx="2079">
                  <c:v>883</c:v>
                </c:pt>
                <c:pt idx="2080">
                  <c:v>#N/A</c:v>
                </c:pt>
                <c:pt idx="2081">
                  <c:v>#N/A</c:v>
                </c:pt>
                <c:pt idx="2082">
                  <c:v>866</c:v>
                </c:pt>
                <c:pt idx="2083">
                  <c:v>867</c:v>
                </c:pt>
                <c:pt idx="2084">
                  <c:v>860</c:v>
                </c:pt>
                <c:pt idx="2085">
                  <c:v>868</c:v>
                </c:pt>
                <c:pt idx="2086">
                  <c:v>860</c:v>
                </c:pt>
                <c:pt idx="2087">
                  <c:v>#N/A</c:v>
                </c:pt>
                <c:pt idx="2088">
                  <c:v>#N/A</c:v>
                </c:pt>
                <c:pt idx="2089">
                  <c:v>861.99999999999989</c:v>
                </c:pt>
                <c:pt idx="2090">
                  <c:v>851</c:v>
                </c:pt>
                <c:pt idx="2091">
                  <c:v>864</c:v>
                </c:pt>
                <c:pt idx="2092">
                  <c:v>868</c:v>
                </c:pt>
                <c:pt idx="2093">
                  <c:v>847.00000000000011</c:v>
                </c:pt>
                <c:pt idx="2094">
                  <c:v>#N/A</c:v>
                </c:pt>
                <c:pt idx="2095">
                  <c:v>#N/A</c:v>
                </c:pt>
                <c:pt idx="2096">
                  <c:v>852</c:v>
                </c:pt>
                <c:pt idx="2097">
                  <c:v>865</c:v>
                </c:pt>
                <c:pt idx="2098">
                  <c:v>871.00000000000011</c:v>
                </c:pt>
                <c:pt idx="2099">
                  <c:v>861</c:v>
                </c:pt>
                <c:pt idx="2100">
                  <c:v>855.00000000000011</c:v>
                </c:pt>
                <c:pt idx="2101">
                  <c:v>#N/A</c:v>
                </c:pt>
                <c:pt idx="2102">
                  <c:v>#N/A</c:v>
                </c:pt>
                <c:pt idx="2103">
                  <c:v>860</c:v>
                </c:pt>
                <c:pt idx="2104">
                  <c:v>872.00000000000011</c:v>
                </c:pt>
                <c:pt idx="2105">
                  <c:v>867</c:v>
                </c:pt>
                <c:pt idx="2106">
                  <c:v>855.00000000000011</c:v>
                </c:pt>
                <c:pt idx="2107">
                  <c:v>848</c:v>
                </c:pt>
                <c:pt idx="2108">
                  <c:v>#N/A</c:v>
                </c:pt>
                <c:pt idx="2109">
                  <c:v>#N/A</c:v>
                </c:pt>
                <c:pt idx="2110">
                  <c:v>858</c:v>
                </c:pt>
                <c:pt idx="2111">
                  <c:v>855.00000000000011</c:v>
                </c:pt>
                <c:pt idx="2112">
                  <c:v>856</c:v>
                </c:pt>
                <c:pt idx="2113">
                  <c:v>852</c:v>
                </c:pt>
                <c:pt idx="2114">
                  <c:v>848</c:v>
                </c:pt>
                <c:pt idx="2115">
                  <c:v>#N/A</c:v>
                </c:pt>
                <c:pt idx="2116">
                  <c:v>#N/A</c:v>
                </c:pt>
                <c:pt idx="2117">
                  <c:v>840</c:v>
                </c:pt>
                <c:pt idx="2118">
                  <c:v>833</c:v>
                </c:pt>
                <c:pt idx="2119">
                  <c:v>830.00000000000011</c:v>
                </c:pt>
                <c:pt idx="2120">
                  <c:v>827</c:v>
                </c:pt>
                <c:pt idx="2121">
                  <c:v>819.99999999999989</c:v>
                </c:pt>
                <c:pt idx="2122">
                  <c:v>#N/A</c:v>
                </c:pt>
                <c:pt idx="2123">
                  <c:v>#N/A</c:v>
                </c:pt>
                <c:pt idx="2124">
                  <c:v>823</c:v>
                </c:pt>
                <c:pt idx="2125">
                  <c:v>823</c:v>
                </c:pt>
                <c:pt idx="2126">
                  <c:v>818</c:v>
                </c:pt>
                <c:pt idx="2127">
                  <c:v>815</c:v>
                </c:pt>
                <c:pt idx="2128">
                  <c:v>819</c:v>
                </c:pt>
                <c:pt idx="2129">
                  <c:v>#N/A</c:v>
                </c:pt>
                <c:pt idx="2130">
                  <c:v>#N/A</c:v>
                </c:pt>
                <c:pt idx="2131">
                  <c:v>#N/A</c:v>
                </c:pt>
                <c:pt idx="2132">
                  <c:v>816</c:v>
                </c:pt>
                <c:pt idx="2133">
                  <c:v>810</c:v>
                </c:pt>
                <c:pt idx="2134">
                  <c:v>808</c:v>
                </c:pt>
                <c:pt idx="2135">
                  <c:v>805.00000000000011</c:v>
                </c:pt>
                <c:pt idx="2136">
                  <c:v>#N/A</c:v>
                </c:pt>
                <c:pt idx="2137">
                  <c:v>#N/A</c:v>
                </c:pt>
                <c:pt idx="2138">
                  <c:v>805.00000000000011</c:v>
                </c:pt>
                <c:pt idx="2139">
                  <c:v>808</c:v>
                </c:pt>
                <c:pt idx="2140">
                  <c:v>#N/A</c:v>
                </c:pt>
                <c:pt idx="2141">
                  <c:v>802.99999999999989</c:v>
                </c:pt>
                <c:pt idx="2142">
                  <c:v>802.99999999999989</c:v>
                </c:pt>
                <c:pt idx="2143">
                  <c:v>#N/A</c:v>
                </c:pt>
                <c:pt idx="2144">
                  <c:v>#N/A</c:v>
                </c:pt>
                <c:pt idx="2145">
                  <c:v>808</c:v>
                </c:pt>
                <c:pt idx="2146">
                  <c:v>811</c:v>
                </c:pt>
                <c:pt idx="2147">
                  <c:v>806</c:v>
                </c:pt>
                <c:pt idx="2148">
                  <c:v>807</c:v>
                </c:pt>
                <c:pt idx="2149">
                  <c:v>811</c:v>
                </c:pt>
                <c:pt idx="2150">
                  <c:v>#N/A</c:v>
                </c:pt>
                <c:pt idx="2151">
                  <c:v>#N/A</c:v>
                </c:pt>
                <c:pt idx="2152">
                  <c:v>823</c:v>
                </c:pt>
                <c:pt idx="2153">
                  <c:v>825</c:v>
                </c:pt>
                <c:pt idx="2154">
                  <c:v>823</c:v>
                </c:pt>
                <c:pt idx="2155">
                  <c:v>822.00000000000011</c:v>
                </c:pt>
                <c:pt idx="2156">
                  <c:v>824</c:v>
                </c:pt>
                <c:pt idx="2157">
                  <c:v>#N/A</c:v>
                </c:pt>
                <c:pt idx="2158">
                  <c:v>#N/A</c:v>
                </c:pt>
                <c:pt idx="2159">
                  <c:v>832</c:v>
                </c:pt>
                <c:pt idx="2160">
                  <c:v>826</c:v>
                </c:pt>
                <c:pt idx="2161">
                  <c:v>830.00000000000011</c:v>
                </c:pt>
                <c:pt idx="2162">
                  <c:v>825</c:v>
                </c:pt>
                <c:pt idx="2163">
                  <c:v>827</c:v>
                </c:pt>
                <c:pt idx="2164">
                  <c:v>#N/A</c:v>
                </c:pt>
                <c:pt idx="2165">
                  <c:v>#N/A</c:v>
                </c:pt>
                <c:pt idx="2166">
                  <c:v>823</c:v>
                </c:pt>
                <c:pt idx="2167">
                  <c:v>826</c:v>
                </c:pt>
                <c:pt idx="2168">
                  <c:v>819.99999999999989</c:v>
                </c:pt>
                <c:pt idx="2169">
                  <c:v>819.99999999999989</c:v>
                </c:pt>
                <c:pt idx="2170">
                  <c:v>818</c:v>
                </c:pt>
                <c:pt idx="2171">
                  <c:v>#N/A</c:v>
                </c:pt>
                <c:pt idx="2172">
                  <c:v>#N/A</c:v>
                </c:pt>
                <c:pt idx="2173">
                  <c:v>823</c:v>
                </c:pt>
                <c:pt idx="2174">
                  <c:v>823</c:v>
                </c:pt>
                <c:pt idx="2175">
                  <c:v>826</c:v>
                </c:pt>
                <c:pt idx="2176">
                  <c:v>833</c:v>
                </c:pt>
                <c:pt idx="2177">
                  <c:v>827.99999999999989</c:v>
                </c:pt>
                <c:pt idx="2178">
                  <c:v>#N/A</c:v>
                </c:pt>
                <c:pt idx="2179">
                  <c:v>#N/A</c:v>
                </c:pt>
                <c:pt idx="2180">
                  <c:v>826</c:v>
                </c:pt>
                <c:pt idx="2181">
                  <c:v>815</c:v>
                </c:pt>
                <c:pt idx="2182">
                  <c:v>810</c:v>
                </c:pt>
                <c:pt idx="2183">
                  <c:v>810</c:v>
                </c:pt>
                <c:pt idx="2184">
                  <c:v>#N/A</c:v>
                </c:pt>
                <c:pt idx="2185">
                  <c:v>#N/A</c:v>
                </c:pt>
                <c:pt idx="2186">
                  <c:v>#N/A</c:v>
                </c:pt>
                <c:pt idx="2187">
                  <c:v>814</c:v>
                </c:pt>
                <c:pt idx="2188">
                  <c:v>807</c:v>
                </c:pt>
                <c:pt idx="2189">
                  <c:v>811.99999999999989</c:v>
                </c:pt>
                <c:pt idx="2190">
                  <c:v>807</c:v>
                </c:pt>
                <c:pt idx="2191">
                  <c:v>#N/A</c:v>
                </c:pt>
                <c:pt idx="2192">
                  <c:v>#N/A</c:v>
                </c:pt>
                <c:pt idx="2193">
                  <c:v>#N/A</c:v>
                </c:pt>
                <c:pt idx="2194">
                  <c:v>806</c:v>
                </c:pt>
                <c:pt idx="2195">
                  <c:v>811</c:v>
                </c:pt>
                <c:pt idx="2196">
                  <c:v>805.00000000000011</c:v>
                </c:pt>
                <c:pt idx="2197">
                  <c:v>805.00000000000011</c:v>
                </c:pt>
                <c:pt idx="2198">
                  <c:v>796</c:v>
                </c:pt>
                <c:pt idx="2199">
                  <c:v>#N/A</c:v>
                </c:pt>
                <c:pt idx="2200">
                  <c:v>#N/A</c:v>
                </c:pt>
                <c:pt idx="2201">
                  <c:v>802</c:v>
                </c:pt>
                <c:pt idx="2202">
                  <c:v>798</c:v>
                </c:pt>
                <c:pt idx="2203">
                  <c:v>798</c:v>
                </c:pt>
                <c:pt idx="2204">
                  <c:v>792</c:v>
                </c:pt>
                <c:pt idx="2205">
                  <c:v>782</c:v>
                </c:pt>
                <c:pt idx="2206">
                  <c:v>#N/A</c:v>
                </c:pt>
                <c:pt idx="2207">
                  <c:v>#N/A</c:v>
                </c:pt>
                <c:pt idx="2208">
                  <c:v>775</c:v>
                </c:pt>
                <c:pt idx="2209">
                  <c:v>774</c:v>
                </c:pt>
                <c:pt idx="2210">
                  <c:v>780</c:v>
                </c:pt>
                <c:pt idx="2211">
                  <c:v>782</c:v>
                </c:pt>
                <c:pt idx="2212">
                  <c:v>779</c:v>
                </c:pt>
                <c:pt idx="2213">
                  <c:v>#N/A</c:v>
                </c:pt>
                <c:pt idx="2214">
                  <c:v>#N/A</c:v>
                </c:pt>
                <c:pt idx="2215">
                  <c:v>789</c:v>
                </c:pt>
                <c:pt idx="2216">
                  <c:v>788</c:v>
                </c:pt>
                <c:pt idx="2217">
                  <c:v>789</c:v>
                </c:pt>
                <c:pt idx="2218">
                  <c:v>792</c:v>
                </c:pt>
                <c:pt idx="2219">
                  <c:v>791</c:v>
                </c:pt>
                <c:pt idx="2220">
                  <c:v>#N/A</c:v>
                </c:pt>
                <c:pt idx="2221">
                  <c:v>#N/A</c:v>
                </c:pt>
                <c:pt idx="2222">
                  <c:v>789</c:v>
                </c:pt>
                <c:pt idx="2223">
                  <c:v>788</c:v>
                </c:pt>
                <c:pt idx="2224">
                  <c:v>784</c:v>
                </c:pt>
                <c:pt idx="2225">
                  <c:v>781</c:v>
                </c:pt>
                <c:pt idx="2226">
                  <c:v>779</c:v>
                </c:pt>
                <c:pt idx="2227">
                  <c:v>#N/A</c:v>
                </c:pt>
                <c:pt idx="2228">
                  <c:v>#N/A</c:v>
                </c:pt>
                <c:pt idx="2229">
                  <c:v>780</c:v>
                </c:pt>
                <c:pt idx="2230">
                  <c:v>783</c:v>
                </c:pt>
                <c:pt idx="2231">
                  <c:v>784</c:v>
                </c:pt>
                <c:pt idx="2232">
                  <c:v>786</c:v>
                </c:pt>
                <c:pt idx="2233">
                  <c:v>788</c:v>
                </c:pt>
                <c:pt idx="2234">
                  <c:v>#N/A</c:v>
                </c:pt>
                <c:pt idx="2235">
                  <c:v>#N/A</c:v>
                </c:pt>
                <c:pt idx="2236">
                  <c:v>787</c:v>
                </c:pt>
                <c:pt idx="2237">
                  <c:v>783</c:v>
                </c:pt>
                <c:pt idx="2238">
                  <c:v>777</c:v>
                </c:pt>
                <c:pt idx="2239">
                  <c:v>775</c:v>
                </c:pt>
                <c:pt idx="2240">
                  <c:v>766</c:v>
                </c:pt>
                <c:pt idx="2241">
                  <c:v>#N/A</c:v>
                </c:pt>
                <c:pt idx="2242">
                  <c:v>#N/A</c:v>
                </c:pt>
                <c:pt idx="2243">
                  <c:v>764</c:v>
                </c:pt>
                <c:pt idx="2244">
                  <c:v>761</c:v>
                </c:pt>
                <c:pt idx="2245">
                  <c:v>763</c:v>
                </c:pt>
                <c:pt idx="2246">
                  <c:v>763</c:v>
                </c:pt>
                <c:pt idx="2247">
                  <c:v>760</c:v>
                </c:pt>
                <c:pt idx="2248">
                  <c:v>#N/A</c:v>
                </c:pt>
                <c:pt idx="2249">
                  <c:v>#N/A</c:v>
                </c:pt>
                <c:pt idx="2250">
                  <c:v>750</c:v>
                </c:pt>
                <c:pt idx="2251">
                  <c:v>746</c:v>
                </c:pt>
                <c:pt idx="2252">
                  <c:v>739</c:v>
                </c:pt>
                <c:pt idx="2253">
                  <c:v>740</c:v>
                </c:pt>
                <c:pt idx="2254">
                  <c:v>727</c:v>
                </c:pt>
                <c:pt idx="2255">
                  <c:v>#N/A</c:v>
                </c:pt>
                <c:pt idx="2256">
                  <c:v>#N/A</c:v>
                </c:pt>
                <c:pt idx="2257">
                  <c:v>724</c:v>
                </c:pt>
                <c:pt idx="2258">
                  <c:v>730</c:v>
                </c:pt>
                <c:pt idx="2259">
                  <c:v>727</c:v>
                </c:pt>
                <c:pt idx="2260">
                  <c:v>730</c:v>
                </c:pt>
                <c:pt idx="2261">
                  <c:v>735</c:v>
                </c:pt>
                <c:pt idx="2262">
                  <c:v>#N/A</c:v>
                </c:pt>
                <c:pt idx="2263">
                  <c:v>#N/A</c:v>
                </c:pt>
                <c:pt idx="2264">
                  <c:v>732</c:v>
                </c:pt>
                <c:pt idx="2265">
                  <c:v>731</c:v>
                </c:pt>
                <c:pt idx="2266">
                  <c:v>735</c:v>
                </c:pt>
                <c:pt idx="2267">
                  <c:v>734</c:v>
                </c:pt>
                <c:pt idx="2268">
                  <c:v>734</c:v>
                </c:pt>
                <c:pt idx="2269">
                  <c:v>#N/A</c:v>
                </c:pt>
                <c:pt idx="2270">
                  <c:v>#N/A</c:v>
                </c:pt>
                <c:pt idx="2271">
                  <c:v>737</c:v>
                </c:pt>
                <c:pt idx="2272">
                  <c:v>734</c:v>
                </c:pt>
                <c:pt idx="2273">
                  <c:v>739</c:v>
                </c:pt>
                <c:pt idx="2274">
                  <c:v>738</c:v>
                </c:pt>
                <c:pt idx="2275">
                  <c:v>733</c:v>
                </c:pt>
                <c:pt idx="2276">
                  <c:v>#N/A</c:v>
                </c:pt>
                <c:pt idx="2277">
                  <c:v>#N/A</c:v>
                </c:pt>
                <c:pt idx="2278">
                  <c:v>729</c:v>
                </c:pt>
                <c:pt idx="2279">
                  <c:v>724</c:v>
                </c:pt>
                <c:pt idx="2280">
                  <c:v>722</c:v>
                </c:pt>
                <c:pt idx="2281">
                  <c:v>725</c:v>
                </c:pt>
                <c:pt idx="2282">
                  <c:v>727</c:v>
                </c:pt>
                <c:pt idx="2283">
                  <c:v>#N/A</c:v>
                </c:pt>
                <c:pt idx="2284">
                  <c:v>#N/A</c:v>
                </c:pt>
                <c:pt idx="2285">
                  <c:v>729</c:v>
                </c:pt>
                <c:pt idx="2286">
                  <c:v>721</c:v>
                </c:pt>
                <c:pt idx="2287">
                  <c:v>717</c:v>
                </c:pt>
                <c:pt idx="2288">
                  <c:v>714</c:v>
                </c:pt>
                <c:pt idx="2289">
                  <c:v>#N/A</c:v>
                </c:pt>
                <c:pt idx="2290">
                  <c:v>#N/A</c:v>
                </c:pt>
                <c:pt idx="2291">
                  <c:v>#N/A</c:v>
                </c:pt>
                <c:pt idx="2292">
                  <c:v>#N/A</c:v>
                </c:pt>
                <c:pt idx="2293">
                  <c:v>709</c:v>
                </c:pt>
                <c:pt idx="2294">
                  <c:v>709</c:v>
                </c:pt>
                <c:pt idx="2295">
                  <c:v>711</c:v>
                </c:pt>
                <c:pt idx="2296">
                  <c:v>709</c:v>
                </c:pt>
                <c:pt idx="2297">
                  <c:v>#N/A</c:v>
                </c:pt>
                <c:pt idx="2298">
                  <c:v>#N/A</c:v>
                </c:pt>
                <c:pt idx="2299">
                  <c:v>707</c:v>
                </c:pt>
                <c:pt idx="2300">
                  <c:v>709</c:v>
                </c:pt>
                <c:pt idx="2301">
                  <c:v>714</c:v>
                </c:pt>
                <c:pt idx="2302">
                  <c:v>704</c:v>
                </c:pt>
                <c:pt idx="2303">
                  <c:v>713</c:v>
                </c:pt>
                <c:pt idx="2304">
                  <c:v>#N/A</c:v>
                </c:pt>
                <c:pt idx="2305">
                  <c:v>#N/A</c:v>
                </c:pt>
                <c:pt idx="2306">
                  <c:v>716</c:v>
                </c:pt>
                <c:pt idx="2307">
                  <c:v>716</c:v>
                </c:pt>
                <c:pt idx="2308">
                  <c:v>715</c:v>
                </c:pt>
                <c:pt idx="2309">
                  <c:v>720</c:v>
                </c:pt>
                <c:pt idx="2310">
                  <c:v>719</c:v>
                </c:pt>
                <c:pt idx="2311">
                  <c:v>#N/A</c:v>
                </c:pt>
                <c:pt idx="2312">
                  <c:v>#N/A</c:v>
                </c:pt>
                <c:pt idx="2313">
                  <c:v>718</c:v>
                </c:pt>
                <c:pt idx="2314">
                  <c:v>718</c:v>
                </c:pt>
                <c:pt idx="2315">
                  <c:v>713</c:v>
                </c:pt>
                <c:pt idx="2316">
                  <c:v>719</c:v>
                </c:pt>
                <c:pt idx="2317">
                  <c:v>721</c:v>
                </c:pt>
                <c:pt idx="2318">
                  <c:v>#N/A</c:v>
                </c:pt>
                <c:pt idx="2319">
                  <c:v>#N/A</c:v>
                </c:pt>
                <c:pt idx="2320">
                  <c:v>720</c:v>
                </c:pt>
                <c:pt idx="2321">
                  <c:v>722</c:v>
                </c:pt>
                <c:pt idx="2322">
                  <c:v>715</c:v>
                </c:pt>
                <c:pt idx="2323">
                  <c:v>715</c:v>
                </c:pt>
                <c:pt idx="2324">
                  <c:v>717</c:v>
                </c:pt>
                <c:pt idx="2325">
                  <c:v>#N/A</c:v>
                </c:pt>
                <c:pt idx="2326">
                  <c:v>#N/A</c:v>
                </c:pt>
                <c:pt idx="2327">
                  <c:v>717</c:v>
                </c:pt>
                <c:pt idx="2328">
                  <c:v>712</c:v>
                </c:pt>
                <c:pt idx="2329">
                  <c:v>715</c:v>
                </c:pt>
                <c:pt idx="2330">
                  <c:v>#N/A</c:v>
                </c:pt>
                <c:pt idx="2331">
                  <c:v>#N/A</c:v>
                </c:pt>
                <c:pt idx="2332">
                  <c:v>#N/A</c:v>
                </c:pt>
                <c:pt idx="2333">
                  <c:v>#N/A</c:v>
                </c:pt>
                <c:pt idx="2334">
                  <c:v>718</c:v>
                </c:pt>
                <c:pt idx="2335">
                  <c:v>719</c:v>
                </c:pt>
                <c:pt idx="2336">
                  <c:v>719</c:v>
                </c:pt>
                <c:pt idx="2337">
                  <c:v>719</c:v>
                </c:pt>
                <c:pt idx="2338">
                  <c:v>723</c:v>
                </c:pt>
                <c:pt idx="2339">
                  <c:v>#N/A</c:v>
                </c:pt>
                <c:pt idx="2340">
                  <c:v>#N/A</c:v>
                </c:pt>
                <c:pt idx="2341">
                  <c:v>#N/A</c:v>
                </c:pt>
                <c:pt idx="2342">
                  <c:v>728</c:v>
                </c:pt>
                <c:pt idx="2343">
                  <c:v>727</c:v>
                </c:pt>
                <c:pt idx="2344">
                  <c:v>725</c:v>
                </c:pt>
                <c:pt idx="2345">
                  <c:v>724</c:v>
                </c:pt>
                <c:pt idx="2346">
                  <c:v>#N/A</c:v>
                </c:pt>
                <c:pt idx="2347">
                  <c:v>#N/A</c:v>
                </c:pt>
                <c:pt idx="2348">
                  <c:v>718</c:v>
                </c:pt>
                <c:pt idx="2349">
                  <c:v>712</c:v>
                </c:pt>
                <c:pt idx="2350">
                  <c:v>704</c:v>
                </c:pt>
                <c:pt idx="2351">
                  <c:v>700</c:v>
                </c:pt>
                <c:pt idx="2352">
                  <c:v>700</c:v>
                </c:pt>
                <c:pt idx="2353">
                  <c:v>#N/A</c:v>
                </c:pt>
                <c:pt idx="2354">
                  <c:v>#N/A</c:v>
                </c:pt>
                <c:pt idx="2355">
                  <c:v>697</c:v>
                </c:pt>
                <c:pt idx="2356">
                  <c:v>695</c:v>
                </c:pt>
                <c:pt idx="2357">
                  <c:v>691</c:v>
                </c:pt>
                <c:pt idx="2358">
                  <c:v>693</c:v>
                </c:pt>
                <c:pt idx="2359">
                  <c:v>684</c:v>
                </c:pt>
                <c:pt idx="2360">
                  <c:v>#N/A</c:v>
                </c:pt>
                <c:pt idx="2361">
                  <c:v>#N/A</c:v>
                </c:pt>
                <c:pt idx="2362">
                  <c:v>680</c:v>
                </c:pt>
                <c:pt idx="2363">
                  <c:v>681</c:v>
                </c:pt>
                <c:pt idx="2364">
                  <c:v>680</c:v>
                </c:pt>
                <c:pt idx="2365">
                  <c:v>670</c:v>
                </c:pt>
                <c:pt idx="2366">
                  <c:v>676</c:v>
                </c:pt>
                <c:pt idx="2367">
                  <c:v>#N/A</c:v>
                </c:pt>
                <c:pt idx="2368">
                  <c:v>#N/A</c:v>
                </c:pt>
                <c:pt idx="2369">
                  <c:v>670</c:v>
                </c:pt>
                <c:pt idx="2370">
                  <c:v>672</c:v>
                </c:pt>
                <c:pt idx="2371">
                  <c:v>672</c:v>
                </c:pt>
                <c:pt idx="2372">
                  <c:v>678</c:v>
                </c:pt>
                <c:pt idx="2373">
                  <c:v>680</c:v>
                </c:pt>
                <c:pt idx="2374">
                  <c:v>#N/A</c:v>
                </c:pt>
                <c:pt idx="2375">
                  <c:v>#N/A</c:v>
                </c:pt>
                <c:pt idx="2376">
                  <c:v>683</c:v>
                </c:pt>
                <c:pt idx="2377">
                  <c:v>675</c:v>
                </c:pt>
                <c:pt idx="2378">
                  <c:v>673</c:v>
                </c:pt>
                <c:pt idx="2379">
                  <c:v>682</c:v>
                </c:pt>
                <c:pt idx="2380">
                  <c:v>683</c:v>
                </c:pt>
                <c:pt idx="2381">
                  <c:v>#N/A</c:v>
                </c:pt>
                <c:pt idx="2382">
                  <c:v>#N/A</c:v>
                </c:pt>
                <c:pt idx="2383">
                  <c:v>681</c:v>
                </c:pt>
                <c:pt idx="2384">
                  <c:v>677</c:v>
                </c:pt>
                <c:pt idx="2385">
                  <c:v>#N/A</c:v>
                </c:pt>
                <c:pt idx="2386">
                  <c:v>679</c:v>
                </c:pt>
                <c:pt idx="2387">
                  <c:v>671</c:v>
                </c:pt>
                <c:pt idx="2388">
                  <c:v>#N/A</c:v>
                </c:pt>
                <c:pt idx="2389">
                  <c:v>#N/A</c:v>
                </c:pt>
                <c:pt idx="2390">
                  <c:v>670</c:v>
                </c:pt>
                <c:pt idx="2391">
                  <c:v>672</c:v>
                </c:pt>
                <c:pt idx="2392">
                  <c:v>678</c:v>
                </c:pt>
                <c:pt idx="2393">
                  <c:v>678</c:v>
                </c:pt>
                <c:pt idx="2394">
                  <c:v>676</c:v>
                </c:pt>
                <c:pt idx="2395">
                  <c:v>#N/A</c:v>
                </c:pt>
                <c:pt idx="2396">
                  <c:v>#N/A</c:v>
                </c:pt>
                <c:pt idx="2397">
                  <c:v>678</c:v>
                </c:pt>
                <c:pt idx="2398">
                  <c:v>675</c:v>
                </c:pt>
                <c:pt idx="2399">
                  <c:v>675</c:v>
                </c:pt>
                <c:pt idx="2400">
                  <c:v>672</c:v>
                </c:pt>
                <c:pt idx="2401">
                  <c:v>663</c:v>
                </c:pt>
                <c:pt idx="2402">
                  <c:v>#N/A</c:v>
                </c:pt>
                <c:pt idx="2403">
                  <c:v>#N/A</c:v>
                </c:pt>
                <c:pt idx="2404">
                  <c:v>644</c:v>
                </c:pt>
                <c:pt idx="2405">
                  <c:v>643</c:v>
                </c:pt>
                <c:pt idx="2406">
                  <c:v>643</c:v>
                </c:pt>
                <c:pt idx="2407">
                  <c:v>644</c:v>
                </c:pt>
                <c:pt idx="2408">
                  <c:v>636</c:v>
                </c:pt>
                <c:pt idx="2409">
                  <c:v>#N/A</c:v>
                </c:pt>
                <c:pt idx="2410">
                  <c:v>#N/A</c:v>
                </c:pt>
                <c:pt idx="2411">
                  <c:v>639</c:v>
                </c:pt>
                <c:pt idx="2412">
                  <c:v>636</c:v>
                </c:pt>
                <c:pt idx="2413">
                  <c:v>631</c:v>
                </c:pt>
                <c:pt idx="2414">
                  <c:v>627</c:v>
                </c:pt>
                <c:pt idx="2415">
                  <c:v>631</c:v>
                </c:pt>
                <c:pt idx="2416">
                  <c:v>#N/A</c:v>
                </c:pt>
                <c:pt idx="2417">
                  <c:v>#N/A</c:v>
                </c:pt>
                <c:pt idx="2418">
                  <c:v>#N/A</c:v>
                </c:pt>
                <c:pt idx="2419">
                  <c:v>633</c:v>
                </c:pt>
                <c:pt idx="2420">
                  <c:v>630</c:v>
                </c:pt>
                <c:pt idx="2421">
                  <c:v>630</c:v>
                </c:pt>
                <c:pt idx="2422">
                  <c:v>633</c:v>
                </c:pt>
                <c:pt idx="2423">
                  <c:v>#N/A</c:v>
                </c:pt>
                <c:pt idx="2424">
                  <c:v>#N/A</c:v>
                </c:pt>
                <c:pt idx="2425">
                  <c:v>633</c:v>
                </c:pt>
                <c:pt idx="2426">
                  <c:v>631</c:v>
                </c:pt>
                <c:pt idx="2427">
                  <c:v>626</c:v>
                </c:pt>
                <c:pt idx="2428">
                  <c:v>623</c:v>
                </c:pt>
                <c:pt idx="2429">
                  <c:v>615</c:v>
                </c:pt>
                <c:pt idx="2430">
                  <c:v>#N/A</c:v>
                </c:pt>
                <c:pt idx="2431">
                  <c:v>#N/A</c:v>
                </c:pt>
                <c:pt idx="2432">
                  <c:v>612</c:v>
                </c:pt>
                <c:pt idx="2433">
                  <c:v>612</c:v>
                </c:pt>
                <c:pt idx="2434">
                  <c:v>615</c:v>
                </c:pt>
                <c:pt idx="2435">
                  <c:v>616</c:v>
                </c:pt>
                <c:pt idx="2436">
                  <c:v>622</c:v>
                </c:pt>
                <c:pt idx="2437">
                  <c:v>#N/A</c:v>
                </c:pt>
                <c:pt idx="2438">
                  <c:v>#N/A</c:v>
                </c:pt>
                <c:pt idx="2439">
                  <c:v>616</c:v>
                </c:pt>
                <c:pt idx="2440">
                  <c:v>617</c:v>
                </c:pt>
                <c:pt idx="2441">
                  <c:v>614</c:v>
                </c:pt>
                <c:pt idx="2442">
                  <c:v>615</c:v>
                </c:pt>
                <c:pt idx="2443">
                  <c:v>614</c:v>
                </c:pt>
                <c:pt idx="2444">
                  <c:v>#N/A</c:v>
                </c:pt>
                <c:pt idx="2445">
                  <c:v>#N/A</c:v>
                </c:pt>
                <c:pt idx="2446">
                  <c:v>612</c:v>
                </c:pt>
                <c:pt idx="2447">
                  <c:v>616</c:v>
                </c:pt>
                <c:pt idx="2448">
                  <c:v>621</c:v>
                </c:pt>
                <c:pt idx="2449">
                  <c:v>618</c:v>
                </c:pt>
                <c:pt idx="2450">
                  <c:v>613</c:v>
                </c:pt>
                <c:pt idx="2451">
                  <c:v>#N/A</c:v>
                </c:pt>
                <c:pt idx="2452">
                  <c:v>#N/A</c:v>
                </c:pt>
                <c:pt idx="2453">
                  <c:v>606</c:v>
                </c:pt>
                <c:pt idx="2454">
                  <c:v>609</c:v>
                </c:pt>
                <c:pt idx="2455">
                  <c:v>614</c:v>
                </c:pt>
                <c:pt idx="2456">
                  <c:v>618</c:v>
                </c:pt>
                <c:pt idx="2457">
                  <c:v>612</c:v>
                </c:pt>
                <c:pt idx="2458">
                  <c:v>#N/A</c:v>
                </c:pt>
                <c:pt idx="2459">
                  <c:v>#N/A</c:v>
                </c:pt>
                <c:pt idx="2460">
                  <c:v>608</c:v>
                </c:pt>
                <c:pt idx="2461">
                  <c:v>603</c:v>
                </c:pt>
                <c:pt idx="2462">
                  <c:v>605</c:v>
                </c:pt>
                <c:pt idx="2463">
                  <c:v>606</c:v>
                </c:pt>
                <c:pt idx="2464">
                  <c:v>605</c:v>
                </c:pt>
                <c:pt idx="2465">
                  <c:v>#N/A</c:v>
                </c:pt>
                <c:pt idx="2466">
                  <c:v>#N/A</c:v>
                </c:pt>
                <c:pt idx="2467">
                  <c:v>605</c:v>
                </c:pt>
                <c:pt idx="2468">
                  <c:v>603</c:v>
                </c:pt>
                <c:pt idx="2469">
                  <c:v>599</c:v>
                </c:pt>
                <c:pt idx="2470">
                  <c:v>600</c:v>
                </c:pt>
                <c:pt idx="2471">
                  <c:v>600</c:v>
                </c:pt>
                <c:pt idx="2472">
                  <c:v>#N/A</c:v>
                </c:pt>
                <c:pt idx="2473">
                  <c:v>#N/A</c:v>
                </c:pt>
                <c:pt idx="2474">
                  <c:v>602</c:v>
                </c:pt>
                <c:pt idx="2475">
                  <c:v>598</c:v>
                </c:pt>
                <c:pt idx="2476">
                  <c:v>596</c:v>
                </c:pt>
                <c:pt idx="2477">
                  <c:v>596</c:v>
                </c:pt>
                <c:pt idx="2478">
                  <c:v>591</c:v>
                </c:pt>
                <c:pt idx="2479">
                  <c:v>#N/A</c:v>
                </c:pt>
                <c:pt idx="2480">
                  <c:v>#N/A</c:v>
                </c:pt>
                <c:pt idx="2481">
                  <c:v>591</c:v>
                </c:pt>
                <c:pt idx="2482">
                  <c:v>590</c:v>
                </c:pt>
                <c:pt idx="2483">
                  <c:v>588</c:v>
                </c:pt>
                <c:pt idx="2484">
                  <c:v>589</c:v>
                </c:pt>
                <c:pt idx="2485">
                  <c:v>584</c:v>
                </c:pt>
                <c:pt idx="2486">
                  <c:v>#N/A</c:v>
                </c:pt>
                <c:pt idx="2487">
                  <c:v>#N/A</c:v>
                </c:pt>
                <c:pt idx="2488">
                  <c:v>589</c:v>
                </c:pt>
                <c:pt idx="2489">
                  <c:v>590</c:v>
                </c:pt>
                <c:pt idx="2490">
                  <c:v>599</c:v>
                </c:pt>
                <c:pt idx="2491">
                  <c:v>598</c:v>
                </c:pt>
                <c:pt idx="2492">
                  <c:v>599</c:v>
                </c:pt>
                <c:pt idx="2493">
                  <c:v>#N/A</c:v>
                </c:pt>
                <c:pt idx="2494">
                  <c:v>#N/A</c:v>
                </c:pt>
                <c:pt idx="2495">
                  <c:v>#N/A</c:v>
                </c:pt>
                <c:pt idx="2496">
                  <c:v>605</c:v>
                </c:pt>
                <c:pt idx="2497">
                  <c:v>606</c:v>
                </c:pt>
                <c:pt idx="2498">
                  <c:v>606</c:v>
                </c:pt>
                <c:pt idx="2499">
                  <c:v>610</c:v>
                </c:pt>
                <c:pt idx="2500">
                  <c:v>#N/A</c:v>
                </c:pt>
                <c:pt idx="2501">
                  <c:v>#N/A</c:v>
                </c:pt>
                <c:pt idx="2502">
                  <c:v>613</c:v>
                </c:pt>
                <c:pt idx="2503">
                  <c:v>605</c:v>
                </c:pt>
                <c:pt idx="2504">
                  <c:v>608</c:v>
                </c:pt>
                <c:pt idx="2505">
                  <c:v>#N/A</c:v>
                </c:pt>
                <c:pt idx="2506">
                  <c:v>606</c:v>
                </c:pt>
                <c:pt idx="2507">
                  <c:v>#N/A</c:v>
                </c:pt>
                <c:pt idx="2508">
                  <c:v>#N/A</c:v>
                </c:pt>
                <c:pt idx="2509">
                  <c:v>603</c:v>
                </c:pt>
                <c:pt idx="2510">
                  <c:v>601</c:v>
                </c:pt>
                <c:pt idx="2511">
                  <c:v>595</c:v>
                </c:pt>
                <c:pt idx="2512">
                  <c:v>594</c:v>
                </c:pt>
                <c:pt idx="2513">
                  <c:v>596</c:v>
                </c:pt>
                <c:pt idx="2514">
                  <c:v>#N/A</c:v>
                </c:pt>
                <c:pt idx="2515">
                  <c:v>#N/A</c:v>
                </c:pt>
                <c:pt idx="2516">
                  <c:v>605</c:v>
                </c:pt>
                <c:pt idx="2517">
                  <c:v>607</c:v>
                </c:pt>
                <c:pt idx="2518">
                  <c:v>605</c:v>
                </c:pt>
                <c:pt idx="2519">
                  <c:v>603</c:v>
                </c:pt>
                <c:pt idx="2520">
                  <c:v>601</c:v>
                </c:pt>
                <c:pt idx="2521">
                  <c:v>#N/A</c:v>
                </c:pt>
                <c:pt idx="2522">
                  <c:v>#N/A</c:v>
                </c:pt>
                <c:pt idx="2523">
                  <c:v>598</c:v>
                </c:pt>
                <c:pt idx="2524">
                  <c:v>603</c:v>
                </c:pt>
                <c:pt idx="2525">
                  <c:v>601</c:v>
                </c:pt>
                <c:pt idx="2526">
                  <c:v>604</c:v>
                </c:pt>
                <c:pt idx="2527">
                  <c:v>603</c:v>
                </c:pt>
                <c:pt idx="2528">
                  <c:v>#N/A</c:v>
                </c:pt>
                <c:pt idx="2529">
                  <c:v>#N/A</c:v>
                </c:pt>
                <c:pt idx="2530">
                  <c:v>599</c:v>
                </c:pt>
                <c:pt idx="2531">
                  <c:v>599</c:v>
                </c:pt>
                <c:pt idx="2532">
                  <c:v>590</c:v>
                </c:pt>
                <c:pt idx="2533">
                  <c:v>585</c:v>
                </c:pt>
                <c:pt idx="2534">
                  <c:v>583</c:v>
                </c:pt>
                <c:pt idx="2535">
                  <c:v>#N/A</c:v>
                </c:pt>
                <c:pt idx="2536">
                  <c:v>#N/A</c:v>
                </c:pt>
                <c:pt idx="2537">
                  <c:v>582</c:v>
                </c:pt>
                <c:pt idx="2538">
                  <c:v>584</c:v>
                </c:pt>
                <c:pt idx="2539">
                  <c:v>578</c:v>
                </c:pt>
                <c:pt idx="2540">
                  <c:v>581</c:v>
                </c:pt>
                <c:pt idx="2541">
                  <c:v>577</c:v>
                </c:pt>
                <c:pt idx="2542">
                  <c:v>#N/A</c:v>
                </c:pt>
                <c:pt idx="2543">
                  <c:v>#N/A</c:v>
                </c:pt>
                <c:pt idx="2544">
                  <c:v>575</c:v>
                </c:pt>
                <c:pt idx="2545">
                  <c:v>572</c:v>
                </c:pt>
                <c:pt idx="2546">
                  <c:v>571</c:v>
                </c:pt>
                <c:pt idx="2547">
                  <c:v>566</c:v>
                </c:pt>
                <c:pt idx="2548">
                  <c:v>565</c:v>
                </c:pt>
                <c:pt idx="2549">
                  <c:v>#N/A</c:v>
                </c:pt>
                <c:pt idx="2550">
                  <c:v>#N/A</c:v>
                </c:pt>
                <c:pt idx="2551">
                  <c:v>565</c:v>
                </c:pt>
                <c:pt idx="2552">
                  <c:v>565</c:v>
                </c:pt>
                <c:pt idx="2553">
                  <c:v>563</c:v>
                </c:pt>
                <c:pt idx="2554">
                  <c:v>561</c:v>
                </c:pt>
                <c:pt idx="2555">
                  <c:v>564</c:v>
                </c:pt>
                <c:pt idx="2556">
                  <c:v>#N/A</c:v>
                </c:pt>
                <c:pt idx="2557">
                  <c:v>#N/A</c:v>
                </c:pt>
                <c:pt idx="2558">
                  <c:v>558</c:v>
                </c:pt>
                <c:pt idx="2559">
                  <c:v>569</c:v>
                </c:pt>
                <c:pt idx="2560">
                  <c:v>572</c:v>
                </c:pt>
                <c:pt idx="2561">
                  <c:v>572</c:v>
                </c:pt>
                <c:pt idx="2562">
                  <c:v>566</c:v>
                </c:pt>
                <c:pt idx="2563">
                  <c:v>#N/A</c:v>
                </c:pt>
                <c:pt idx="2564">
                  <c:v>#N/A</c:v>
                </c:pt>
                <c:pt idx="2565">
                  <c:v>565</c:v>
                </c:pt>
                <c:pt idx="2566">
                  <c:v>564</c:v>
                </c:pt>
                <c:pt idx="2567">
                  <c:v>561</c:v>
                </c:pt>
                <c:pt idx="2568">
                  <c:v>565</c:v>
                </c:pt>
                <c:pt idx="2569">
                  <c:v>566</c:v>
                </c:pt>
                <c:pt idx="2570">
                  <c:v>#N/A</c:v>
                </c:pt>
                <c:pt idx="2571">
                  <c:v>#N/A</c:v>
                </c:pt>
                <c:pt idx="2572">
                  <c:v>567</c:v>
                </c:pt>
                <c:pt idx="2573">
                  <c:v>564</c:v>
                </c:pt>
                <c:pt idx="2574">
                  <c:v>562</c:v>
                </c:pt>
                <c:pt idx="2575">
                  <c:v>565</c:v>
                </c:pt>
                <c:pt idx="2576">
                  <c:v>568</c:v>
                </c:pt>
                <c:pt idx="2577">
                  <c:v>#N/A</c:v>
                </c:pt>
                <c:pt idx="2578">
                  <c:v>#N/A</c:v>
                </c:pt>
                <c:pt idx="2579">
                  <c:v>567</c:v>
                </c:pt>
                <c:pt idx="2580">
                  <c:v>570</c:v>
                </c:pt>
                <c:pt idx="2581">
                  <c:v>571</c:v>
                </c:pt>
                <c:pt idx="2582">
                  <c:v>572</c:v>
                </c:pt>
                <c:pt idx="2583">
                  <c:v>570</c:v>
                </c:pt>
                <c:pt idx="2584">
                  <c:v>#N/A</c:v>
                </c:pt>
                <c:pt idx="2585">
                  <c:v>#N/A</c:v>
                </c:pt>
                <c:pt idx="2586">
                  <c:v>570</c:v>
                </c:pt>
                <c:pt idx="2587">
                  <c:v>571</c:v>
                </c:pt>
                <c:pt idx="2588">
                  <c:v>573</c:v>
                </c:pt>
                <c:pt idx="2589">
                  <c:v>580</c:v>
                </c:pt>
                <c:pt idx="2590">
                  <c:v>583</c:v>
                </c:pt>
                <c:pt idx="2591">
                  <c:v>#N/A</c:v>
                </c:pt>
                <c:pt idx="2592">
                  <c:v>#N/A</c:v>
                </c:pt>
                <c:pt idx="2593">
                  <c:v>592</c:v>
                </c:pt>
                <c:pt idx="2594">
                  <c:v>591</c:v>
                </c:pt>
                <c:pt idx="2595">
                  <c:v>591</c:v>
                </c:pt>
                <c:pt idx="2596">
                  <c:v>587</c:v>
                </c:pt>
                <c:pt idx="2597">
                  <c:v>588</c:v>
                </c:pt>
                <c:pt idx="2598">
                  <c:v>#N/A</c:v>
                </c:pt>
                <c:pt idx="2599">
                  <c:v>#N/A</c:v>
                </c:pt>
                <c:pt idx="2600">
                  <c:v>590</c:v>
                </c:pt>
                <c:pt idx="2601">
                  <c:v>591</c:v>
                </c:pt>
                <c:pt idx="2602">
                  <c:v>593</c:v>
                </c:pt>
                <c:pt idx="2603">
                  <c:v>589</c:v>
                </c:pt>
                <c:pt idx="2604">
                  <c:v>598</c:v>
                </c:pt>
                <c:pt idx="2605">
                  <c:v>#N/A</c:v>
                </c:pt>
                <c:pt idx="2606">
                  <c:v>#N/A</c:v>
                </c:pt>
                <c:pt idx="2607">
                  <c:v>606</c:v>
                </c:pt>
                <c:pt idx="2608">
                  <c:v>607</c:v>
                </c:pt>
                <c:pt idx="2609">
                  <c:v>601</c:v>
                </c:pt>
                <c:pt idx="2610">
                  <c:v>614</c:v>
                </c:pt>
                <c:pt idx="2611">
                  <c:v>625</c:v>
                </c:pt>
                <c:pt idx="2612">
                  <c:v>#N/A</c:v>
                </c:pt>
                <c:pt idx="2613">
                  <c:v>#N/A</c:v>
                </c:pt>
                <c:pt idx="2614">
                  <c:v>614</c:v>
                </c:pt>
                <c:pt idx="2615">
                  <c:v>632</c:v>
                </c:pt>
                <c:pt idx="2616">
                  <c:v>647</c:v>
                </c:pt>
                <c:pt idx="2617">
                  <c:v>638</c:v>
                </c:pt>
                <c:pt idx="2618">
                  <c:v>632</c:v>
                </c:pt>
                <c:pt idx="2619">
                  <c:v>#N/A</c:v>
                </c:pt>
                <c:pt idx="2620">
                  <c:v>#N/A</c:v>
                </c:pt>
                <c:pt idx="2621">
                  <c:v>614</c:v>
                </c:pt>
                <c:pt idx="2622">
                  <c:v>619</c:v>
                </c:pt>
                <c:pt idx="2623">
                  <c:v>630</c:v>
                </c:pt>
                <c:pt idx="2624">
                  <c:v>629</c:v>
                </c:pt>
                <c:pt idx="2625">
                  <c:v>638</c:v>
                </c:pt>
                <c:pt idx="2626">
                  <c:v>#N/A</c:v>
                </c:pt>
                <c:pt idx="2627">
                  <c:v>#N/A</c:v>
                </c:pt>
                <c:pt idx="2628">
                  <c:v>626</c:v>
                </c:pt>
                <c:pt idx="2629">
                  <c:v>616</c:v>
                </c:pt>
                <c:pt idx="2630">
                  <c:v>617</c:v>
                </c:pt>
                <c:pt idx="2631">
                  <c:v>624</c:v>
                </c:pt>
                <c:pt idx="2632">
                  <c:v>639</c:v>
                </c:pt>
                <c:pt idx="2633">
                  <c:v>#N/A</c:v>
                </c:pt>
                <c:pt idx="2634">
                  <c:v>#N/A</c:v>
                </c:pt>
                <c:pt idx="2635">
                  <c:v>646</c:v>
                </c:pt>
                <c:pt idx="2636">
                  <c:v>643</c:v>
                </c:pt>
                <c:pt idx="2637">
                  <c:v>641</c:v>
                </c:pt>
                <c:pt idx="2638">
                  <c:v>655</c:v>
                </c:pt>
                <c:pt idx="2639">
                  <c:v>661</c:v>
                </c:pt>
                <c:pt idx="2640">
                  <c:v>#N/A</c:v>
                </c:pt>
                <c:pt idx="2641">
                  <c:v>#N/A</c:v>
                </c:pt>
                <c:pt idx="2642">
                  <c:v>651</c:v>
                </c:pt>
                <c:pt idx="2643">
                  <c:v>659</c:v>
                </c:pt>
                <c:pt idx="2644">
                  <c:v>656</c:v>
                </c:pt>
                <c:pt idx="2645">
                  <c:v>647</c:v>
                </c:pt>
                <c:pt idx="2646">
                  <c:v>#N/A</c:v>
                </c:pt>
                <c:pt idx="2647">
                  <c:v>#N/A</c:v>
                </c:pt>
                <c:pt idx="2648">
                  <c:v>#N/A</c:v>
                </c:pt>
                <c:pt idx="2649">
                  <c:v>#N/A</c:v>
                </c:pt>
                <c:pt idx="2650">
                  <c:v>649</c:v>
                </c:pt>
                <c:pt idx="2651">
                  <c:v>646</c:v>
                </c:pt>
                <c:pt idx="2652">
                  <c:v>651</c:v>
                </c:pt>
                <c:pt idx="2653">
                  <c:v>654</c:v>
                </c:pt>
                <c:pt idx="2654">
                  <c:v>#N/A</c:v>
                </c:pt>
                <c:pt idx="2655">
                  <c:v>#N/A</c:v>
                </c:pt>
                <c:pt idx="2656">
                  <c:v>651</c:v>
                </c:pt>
                <c:pt idx="2657">
                  <c:v>649</c:v>
                </c:pt>
                <c:pt idx="2658">
                  <c:v>650</c:v>
                </c:pt>
                <c:pt idx="2659">
                  <c:v>653</c:v>
                </c:pt>
                <c:pt idx="2660">
                  <c:v>658</c:v>
                </c:pt>
                <c:pt idx="2661">
                  <c:v>#N/A</c:v>
                </c:pt>
                <c:pt idx="2662">
                  <c:v>#N/A</c:v>
                </c:pt>
                <c:pt idx="2663">
                  <c:v>673</c:v>
                </c:pt>
                <c:pt idx="2664">
                  <c:v>684</c:v>
                </c:pt>
                <c:pt idx="2665">
                  <c:v>695</c:v>
                </c:pt>
                <c:pt idx="2666">
                  <c:v>692</c:v>
                </c:pt>
                <c:pt idx="2667">
                  <c:v>677</c:v>
                </c:pt>
                <c:pt idx="2668">
                  <c:v>#N/A</c:v>
                </c:pt>
                <c:pt idx="2669">
                  <c:v>#N/A</c:v>
                </c:pt>
                <c:pt idx="2670">
                  <c:v>695</c:v>
                </c:pt>
                <c:pt idx="2671">
                  <c:v>687</c:v>
                </c:pt>
                <c:pt idx="2672">
                  <c:v>678</c:v>
                </c:pt>
                <c:pt idx="2673">
                  <c:v>682</c:v>
                </c:pt>
                <c:pt idx="2674">
                  <c:v>679</c:v>
                </c:pt>
                <c:pt idx="2675">
                  <c:v>#N/A</c:v>
                </c:pt>
                <c:pt idx="2676">
                  <c:v>#N/A</c:v>
                </c:pt>
                <c:pt idx="2677">
                  <c:v>684</c:v>
                </c:pt>
                <c:pt idx="2678">
                  <c:v>690</c:v>
                </c:pt>
                <c:pt idx="2679">
                  <c:v>704</c:v>
                </c:pt>
                <c:pt idx="2680">
                  <c:v>707</c:v>
                </c:pt>
                <c:pt idx="2681">
                  <c:v>703</c:v>
                </c:pt>
                <c:pt idx="2682">
                  <c:v>#N/A</c:v>
                </c:pt>
                <c:pt idx="2683">
                  <c:v>#N/A</c:v>
                </c:pt>
                <c:pt idx="2684">
                  <c:v>711</c:v>
                </c:pt>
                <c:pt idx="2685">
                  <c:v>700</c:v>
                </c:pt>
                <c:pt idx="2686">
                  <c:v>692</c:v>
                </c:pt>
                <c:pt idx="2687">
                  <c:v>#N/A</c:v>
                </c:pt>
                <c:pt idx="2688">
                  <c:v>693</c:v>
                </c:pt>
                <c:pt idx="2689">
                  <c:v>#N/A</c:v>
                </c:pt>
                <c:pt idx="2690">
                  <c:v>#N/A</c:v>
                </c:pt>
                <c:pt idx="2691">
                  <c:v>685</c:v>
                </c:pt>
                <c:pt idx="2692">
                  <c:v>681</c:v>
                </c:pt>
                <c:pt idx="2693">
                  <c:v>667</c:v>
                </c:pt>
                <c:pt idx="2694">
                  <c:v>667</c:v>
                </c:pt>
                <c:pt idx="2695">
                  <c:v>677</c:v>
                </c:pt>
                <c:pt idx="2696">
                  <c:v>#N/A</c:v>
                </c:pt>
                <c:pt idx="2697">
                  <c:v>#N/A</c:v>
                </c:pt>
                <c:pt idx="2698">
                  <c:v>#N/A</c:v>
                </c:pt>
                <c:pt idx="2699">
                  <c:v>693</c:v>
                </c:pt>
                <c:pt idx="2700">
                  <c:v>709</c:v>
                </c:pt>
                <c:pt idx="2701">
                  <c:v>707</c:v>
                </c:pt>
                <c:pt idx="2702">
                  <c:v>717</c:v>
                </c:pt>
                <c:pt idx="2703">
                  <c:v>#N/A</c:v>
                </c:pt>
                <c:pt idx="2704">
                  <c:v>#N/A</c:v>
                </c:pt>
                <c:pt idx="2705">
                  <c:v>716</c:v>
                </c:pt>
                <c:pt idx="2706">
                  <c:v>731</c:v>
                </c:pt>
                <c:pt idx="2707">
                  <c:v>749</c:v>
                </c:pt>
                <c:pt idx="2708">
                  <c:v>754</c:v>
                </c:pt>
                <c:pt idx="2709">
                  <c:v>736</c:v>
                </c:pt>
                <c:pt idx="2710">
                  <c:v>#N/A</c:v>
                </c:pt>
                <c:pt idx="2711">
                  <c:v>#N/A</c:v>
                </c:pt>
                <c:pt idx="2712">
                  <c:v>733</c:v>
                </c:pt>
                <c:pt idx="2713">
                  <c:v>737</c:v>
                </c:pt>
                <c:pt idx="2714">
                  <c:v>728</c:v>
                </c:pt>
                <c:pt idx="2715">
                  <c:v>728</c:v>
                </c:pt>
                <c:pt idx="2716">
                  <c:v>722</c:v>
                </c:pt>
                <c:pt idx="2717">
                  <c:v>#N/A</c:v>
                </c:pt>
                <c:pt idx="2718">
                  <c:v>#N/A</c:v>
                </c:pt>
                <c:pt idx="2719">
                  <c:v>746</c:v>
                </c:pt>
                <c:pt idx="2720">
                  <c:v>746</c:v>
                </c:pt>
                <c:pt idx="2721">
                  <c:v>748</c:v>
                </c:pt>
                <c:pt idx="2722">
                  <c:v>766</c:v>
                </c:pt>
                <c:pt idx="2723">
                  <c:v>770</c:v>
                </c:pt>
                <c:pt idx="2724">
                  <c:v>#N/A</c:v>
                </c:pt>
                <c:pt idx="2725">
                  <c:v>#N/A</c:v>
                </c:pt>
                <c:pt idx="2726">
                  <c:v>784</c:v>
                </c:pt>
                <c:pt idx="2727">
                  <c:v>792</c:v>
                </c:pt>
                <c:pt idx="2728">
                  <c:v>776</c:v>
                </c:pt>
                <c:pt idx="2729">
                  <c:v>757</c:v>
                </c:pt>
                <c:pt idx="2730">
                  <c:v>744</c:v>
                </c:pt>
                <c:pt idx="2731">
                  <c:v>#N/A</c:v>
                </c:pt>
                <c:pt idx="2732">
                  <c:v>#N/A</c:v>
                </c:pt>
                <c:pt idx="2733">
                  <c:v>735</c:v>
                </c:pt>
                <c:pt idx="2734">
                  <c:v>735</c:v>
                </c:pt>
                <c:pt idx="2735">
                  <c:v>732</c:v>
                </c:pt>
                <c:pt idx="2736">
                  <c:v>750</c:v>
                </c:pt>
                <c:pt idx="2737">
                  <c:v>758</c:v>
                </c:pt>
                <c:pt idx="2738">
                  <c:v>#N/A</c:v>
                </c:pt>
                <c:pt idx="2739">
                  <c:v>#N/A</c:v>
                </c:pt>
                <c:pt idx="2740">
                  <c:v>753</c:v>
                </c:pt>
                <c:pt idx="2741">
                  <c:v>765</c:v>
                </c:pt>
                <c:pt idx="2742">
                  <c:v>767</c:v>
                </c:pt>
                <c:pt idx="2743">
                  <c:v>758</c:v>
                </c:pt>
                <c:pt idx="2744">
                  <c:v>762</c:v>
                </c:pt>
                <c:pt idx="2745">
                  <c:v>#N/A</c:v>
                </c:pt>
                <c:pt idx="2746">
                  <c:v>#N/A</c:v>
                </c:pt>
                <c:pt idx="2747">
                  <c:v>747</c:v>
                </c:pt>
                <c:pt idx="2748">
                  <c:v>737</c:v>
                </c:pt>
                <c:pt idx="2749">
                  <c:v>738</c:v>
                </c:pt>
                <c:pt idx="2750">
                  <c:v>#N/A</c:v>
                </c:pt>
                <c:pt idx="2751">
                  <c:v>#N/A</c:v>
                </c:pt>
                <c:pt idx="2752">
                  <c:v>#N/A</c:v>
                </c:pt>
                <c:pt idx="2753">
                  <c:v>#N/A</c:v>
                </c:pt>
                <c:pt idx="2754">
                  <c:v>726</c:v>
                </c:pt>
                <c:pt idx="2755">
                  <c:v>720</c:v>
                </c:pt>
                <c:pt idx="2756">
                  <c:v>730</c:v>
                </c:pt>
                <c:pt idx="2757">
                  <c:v>727</c:v>
                </c:pt>
                <c:pt idx="2758">
                  <c:v>733</c:v>
                </c:pt>
                <c:pt idx="2759">
                  <c:v>#N/A</c:v>
                </c:pt>
                <c:pt idx="2760">
                  <c:v>#N/A</c:v>
                </c:pt>
                <c:pt idx="2761">
                  <c:v>720</c:v>
                </c:pt>
                <c:pt idx="2762">
                  <c:v>722</c:v>
                </c:pt>
                <c:pt idx="2763">
                  <c:v>727</c:v>
                </c:pt>
                <c:pt idx="2764">
                  <c:v>732</c:v>
                </c:pt>
                <c:pt idx="2765">
                  <c:v>729</c:v>
                </c:pt>
                <c:pt idx="2766">
                  <c:v>#N/A</c:v>
                </c:pt>
                <c:pt idx="2767">
                  <c:v>#N/A</c:v>
                </c:pt>
                <c:pt idx="2768">
                  <c:v>726</c:v>
                </c:pt>
                <c:pt idx="2769">
                  <c:v>715</c:v>
                </c:pt>
                <c:pt idx="2770">
                  <c:v>717</c:v>
                </c:pt>
                <c:pt idx="2771">
                  <c:v>728</c:v>
                </c:pt>
                <c:pt idx="2772">
                  <c:v>730</c:v>
                </c:pt>
                <c:pt idx="2773">
                  <c:v>#N/A</c:v>
                </c:pt>
                <c:pt idx="2774">
                  <c:v>#N/A</c:v>
                </c:pt>
                <c:pt idx="2775">
                  <c:v>734</c:v>
                </c:pt>
                <c:pt idx="2776">
                  <c:v>746</c:v>
                </c:pt>
                <c:pt idx="2777">
                  <c:v>749</c:v>
                </c:pt>
                <c:pt idx="2778">
                  <c:v>758</c:v>
                </c:pt>
                <c:pt idx="2779">
                  <c:v>772</c:v>
                </c:pt>
                <c:pt idx="2780">
                  <c:v>#N/A</c:v>
                </c:pt>
                <c:pt idx="2781">
                  <c:v>#N/A</c:v>
                </c:pt>
                <c:pt idx="2782">
                  <c:v>#N/A</c:v>
                </c:pt>
                <c:pt idx="2783">
                  <c:v>765</c:v>
                </c:pt>
                <c:pt idx="2784">
                  <c:v>771</c:v>
                </c:pt>
                <c:pt idx="2785">
                  <c:v>784</c:v>
                </c:pt>
                <c:pt idx="2786">
                  <c:v>789</c:v>
                </c:pt>
                <c:pt idx="2787">
                  <c:v>#N/A</c:v>
                </c:pt>
                <c:pt idx="2788">
                  <c:v>#N/A</c:v>
                </c:pt>
                <c:pt idx="2789">
                  <c:v>791</c:v>
                </c:pt>
                <c:pt idx="2790">
                  <c:v>785</c:v>
                </c:pt>
                <c:pt idx="2791">
                  <c:v>784</c:v>
                </c:pt>
                <c:pt idx="2792">
                  <c:v>783</c:v>
                </c:pt>
                <c:pt idx="2793">
                  <c:v>777</c:v>
                </c:pt>
                <c:pt idx="2794">
                  <c:v>#N/A</c:v>
                </c:pt>
                <c:pt idx="2795">
                  <c:v>#N/A</c:v>
                </c:pt>
                <c:pt idx="2796">
                  <c:v>774</c:v>
                </c:pt>
                <c:pt idx="2797">
                  <c:v>778</c:v>
                </c:pt>
                <c:pt idx="2798">
                  <c:v>784</c:v>
                </c:pt>
                <c:pt idx="2799">
                  <c:v>790</c:v>
                </c:pt>
                <c:pt idx="2800">
                  <c:v>788</c:v>
                </c:pt>
                <c:pt idx="2801">
                  <c:v>#N/A</c:v>
                </c:pt>
                <c:pt idx="2802">
                  <c:v>#N/A</c:v>
                </c:pt>
                <c:pt idx="2803">
                  <c:v>798</c:v>
                </c:pt>
                <c:pt idx="2804">
                  <c:v>808</c:v>
                </c:pt>
                <c:pt idx="2805">
                  <c:v>807</c:v>
                </c:pt>
                <c:pt idx="2806">
                  <c:v>799</c:v>
                </c:pt>
                <c:pt idx="2807">
                  <c:v>809</c:v>
                </c:pt>
                <c:pt idx="2808">
                  <c:v>#N/A</c:v>
                </c:pt>
                <c:pt idx="2809">
                  <c:v>#N/A</c:v>
                </c:pt>
                <c:pt idx="2810">
                  <c:v>808</c:v>
                </c:pt>
                <c:pt idx="2811">
                  <c:v>807</c:v>
                </c:pt>
                <c:pt idx="2812">
                  <c:v>811</c:v>
                </c:pt>
                <c:pt idx="2813">
                  <c:v>807</c:v>
                </c:pt>
                <c:pt idx="2814">
                  <c:v>819.99999999999989</c:v>
                </c:pt>
                <c:pt idx="2815">
                  <c:v>#N/A</c:v>
                </c:pt>
                <c:pt idx="2816">
                  <c:v>#N/A</c:v>
                </c:pt>
                <c:pt idx="2817">
                  <c:v>813.00000000000011</c:v>
                </c:pt>
                <c:pt idx="2818">
                  <c:v>823</c:v>
                </c:pt>
                <c:pt idx="2819">
                  <c:v>823</c:v>
                </c:pt>
                <c:pt idx="2820">
                  <c:v>824</c:v>
                </c:pt>
                <c:pt idx="2821">
                  <c:v>813.00000000000011</c:v>
                </c:pt>
                <c:pt idx="2822">
                  <c:v>#N/A</c:v>
                </c:pt>
                <c:pt idx="2823">
                  <c:v>#N/A</c:v>
                </c:pt>
                <c:pt idx="2824">
                  <c:v>815</c:v>
                </c:pt>
                <c:pt idx="2825">
                  <c:v>816</c:v>
                </c:pt>
                <c:pt idx="2826">
                  <c:v>808</c:v>
                </c:pt>
                <c:pt idx="2827">
                  <c:v>813.00000000000011</c:v>
                </c:pt>
                <c:pt idx="2828">
                  <c:v>814</c:v>
                </c:pt>
                <c:pt idx="2829">
                  <c:v>#N/A</c:v>
                </c:pt>
                <c:pt idx="2830">
                  <c:v>#N/A</c:v>
                </c:pt>
                <c:pt idx="2831">
                  <c:v>825</c:v>
                </c:pt>
                <c:pt idx="2832">
                  <c:v>823</c:v>
                </c:pt>
                <c:pt idx="2833">
                  <c:v>832</c:v>
                </c:pt>
                <c:pt idx="2834">
                  <c:v>830.00000000000011</c:v>
                </c:pt>
                <c:pt idx="2835">
                  <c:v>825</c:v>
                </c:pt>
                <c:pt idx="2836">
                  <c:v>#N/A</c:v>
                </c:pt>
                <c:pt idx="2837">
                  <c:v>#N/A</c:v>
                </c:pt>
                <c:pt idx="2838">
                  <c:v>813.00000000000011</c:v>
                </c:pt>
                <c:pt idx="2839">
                  <c:v>811</c:v>
                </c:pt>
                <c:pt idx="2840">
                  <c:v>813.00000000000011</c:v>
                </c:pt>
                <c:pt idx="2841">
                  <c:v>797</c:v>
                </c:pt>
                <c:pt idx="2842">
                  <c:v>800</c:v>
                </c:pt>
                <c:pt idx="2843">
                  <c:v>#N/A</c:v>
                </c:pt>
                <c:pt idx="2844">
                  <c:v>#N/A</c:v>
                </c:pt>
                <c:pt idx="2845">
                  <c:v>799</c:v>
                </c:pt>
                <c:pt idx="2846">
                  <c:v>800</c:v>
                </c:pt>
                <c:pt idx="2847">
                  <c:v>805.00000000000011</c:v>
                </c:pt>
                <c:pt idx="2848">
                  <c:v>813.00000000000011</c:v>
                </c:pt>
                <c:pt idx="2849">
                  <c:v>823</c:v>
                </c:pt>
                <c:pt idx="2850">
                  <c:v>#N/A</c:v>
                </c:pt>
                <c:pt idx="2851">
                  <c:v>#N/A</c:v>
                </c:pt>
                <c:pt idx="2852">
                  <c:v>824</c:v>
                </c:pt>
                <c:pt idx="2853">
                  <c:v>836</c:v>
                </c:pt>
                <c:pt idx="2854">
                  <c:v>838.00000000000011</c:v>
                </c:pt>
                <c:pt idx="2855">
                  <c:v>836</c:v>
                </c:pt>
                <c:pt idx="2856">
                  <c:v>831</c:v>
                </c:pt>
                <c:pt idx="2857">
                  <c:v>#N/A</c:v>
                </c:pt>
                <c:pt idx="2858">
                  <c:v>#N/A</c:v>
                </c:pt>
                <c:pt idx="2859">
                  <c:v>#N/A</c:v>
                </c:pt>
                <c:pt idx="2860">
                  <c:v>#N/A</c:v>
                </c:pt>
                <c:pt idx="2861">
                  <c:v>842</c:v>
                </c:pt>
                <c:pt idx="2862">
                  <c:v>838.00000000000011</c:v>
                </c:pt>
                <c:pt idx="2863">
                  <c:v>825</c:v>
                </c:pt>
                <c:pt idx="2864">
                  <c:v>#N/A</c:v>
                </c:pt>
                <c:pt idx="2865">
                  <c:v>#N/A</c:v>
                </c:pt>
                <c:pt idx="2866">
                  <c:v>828.99999999999989</c:v>
                </c:pt>
                <c:pt idx="2867">
                  <c:v>831</c:v>
                </c:pt>
                <c:pt idx="2868">
                  <c:v>819.99999999999989</c:v>
                </c:pt>
                <c:pt idx="2869">
                  <c:v>814</c:v>
                </c:pt>
                <c:pt idx="2870">
                  <c:v>#N/A</c:v>
                </c:pt>
                <c:pt idx="2871">
                  <c:v>#N/A</c:v>
                </c:pt>
                <c:pt idx="2872">
                  <c:v>#N/A</c:v>
                </c:pt>
                <c:pt idx="2873">
                  <c:v>816</c:v>
                </c:pt>
                <c:pt idx="2874">
                  <c:v>810</c:v>
                </c:pt>
                <c:pt idx="2875">
                  <c:v>814</c:v>
                </c:pt>
                <c:pt idx="2876">
                  <c:v>822.00000000000011</c:v>
                </c:pt>
                <c:pt idx="2877">
                  <c:v>821.00000000000011</c:v>
                </c:pt>
                <c:pt idx="2878">
                  <c:v>#N/A</c:v>
                </c:pt>
                <c:pt idx="2879">
                  <c:v>#N/A</c:v>
                </c:pt>
                <c:pt idx="2880">
                  <c:v>819</c:v>
                </c:pt>
                <c:pt idx="2881">
                  <c:v>811</c:v>
                </c:pt>
                <c:pt idx="2882">
                  <c:v>799</c:v>
                </c:pt>
                <c:pt idx="2883">
                  <c:v>798</c:v>
                </c:pt>
                <c:pt idx="2884">
                  <c:v>794</c:v>
                </c:pt>
                <c:pt idx="2885">
                  <c:v>#N/A</c:v>
                </c:pt>
                <c:pt idx="2886">
                  <c:v>#N/A</c:v>
                </c:pt>
                <c:pt idx="2887">
                  <c:v>790</c:v>
                </c:pt>
                <c:pt idx="2888">
                  <c:v>796</c:v>
                </c:pt>
                <c:pt idx="2889">
                  <c:v>788</c:v>
                </c:pt>
                <c:pt idx="2890">
                  <c:v>790</c:v>
                </c:pt>
                <c:pt idx="2891">
                  <c:v>782</c:v>
                </c:pt>
                <c:pt idx="2892">
                  <c:v>#N/A</c:v>
                </c:pt>
                <c:pt idx="2893">
                  <c:v>#N/A</c:v>
                </c:pt>
                <c:pt idx="2894">
                  <c:v>781</c:v>
                </c:pt>
                <c:pt idx="2895">
                  <c:v>786</c:v>
                </c:pt>
                <c:pt idx="2896">
                  <c:v>788</c:v>
                </c:pt>
                <c:pt idx="2897">
                  <c:v>790</c:v>
                </c:pt>
                <c:pt idx="2898">
                  <c:v>785</c:v>
                </c:pt>
                <c:pt idx="2899">
                  <c:v>#N/A</c:v>
                </c:pt>
                <c:pt idx="2900">
                  <c:v>#N/A</c:v>
                </c:pt>
                <c:pt idx="2901">
                  <c:v>799</c:v>
                </c:pt>
                <c:pt idx="2902">
                  <c:v>809</c:v>
                </c:pt>
                <c:pt idx="2903">
                  <c:v>805.00000000000011</c:v>
                </c:pt>
                <c:pt idx="2904">
                  <c:v>807</c:v>
                </c:pt>
                <c:pt idx="2905">
                  <c:v>802</c:v>
                </c:pt>
                <c:pt idx="2906">
                  <c:v>#N/A</c:v>
                </c:pt>
                <c:pt idx="2907">
                  <c:v>#N/A</c:v>
                </c:pt>
                <c:pt idx="2908">
                  <c:v>809</c:v>
                </c:pt>
                <c:pt idx="2909">
                  <c:v>813.00000000000011</c:v>
                </c:pt>
                <c:pt idx="2910">
                  <c:v>815</c:v>
                </c:pt>
                <c:pt idx="2911">
                  <c:v>803.99999999999989</c:v>
                </c:pt>
                <c:pt idx="2912">
                  <c:v>805.00000000000011</c:v>
                </c:pt>
                <c:pt idx="2913">
                  <c:v>#N/A</c:v>
                </c:pt>
                <c:pt idx="2914">
                  <c:v>#N/A</c:v>
                </c:pt>
                <c:pt idx="2915">
                  <c:v>808</c:v>
                </c:pt>
                <c:pt idx="2916">
                  <c:v>803.99999999999989</c:v>
                </c:pt>
                <c:pt idx="2917">
                  <c:v>803.99999999999989</c:v>
                </c:pt>
                <c:pt idx="2918">
                  <c:v>819.99999999999989</c:v>
                </c:pt>
                <c:pt idx="2919">
                  <c:v>827.99999999999989</c:v>
                </c:pt>
                <c:pt idx="2920">
                  <c:v>#N/A</c:v>
                </c:pt>
                <c:pt idx="2921">
                  <c:v>#N/A</c:v>
                </c:pt>
                <c:pt idx="2922">
                  <c:v>#N/A</c:v>
                </c:pt>
                <c:pt idx="2923">
                  <c:v>835</c:v>
                </c:pt>
                <c:pt idx="2924">
                  <c:v>836</c:v>
                </c:pt>
                <c:pt idx="2925">
                  <c:v>843</c:v>
                </c:pt>
                <c:pt idx="2926">
                  <c:v>838.00000000000011</c:v>
                </c:pt>
                <c:pt idx="2927">
                  <c:v>#N/A</c:v>
                </c:pt>
                <c:pt idx="2928">
                  <c:v>#N/A</c:v>
                </c:pt>
                <c:pt idx="2929">
                  <c:v>835</c:v>
                </c:pt>
                <c:pt idx="2930">
                  <c:v>833</c:v>
                </c:pt>
                <c:pt idx="2931">
                  <c:v>827.99999999999989</c:v>
                </c:pt>
                <c:pt idx="2932">
                  <c:v>827</c:v>
                </c:pt>
                <c:pt idx="2933">
                  <c:v>819.99999999999989</c:v>
                </c:pt>
                <c:pt idx="2934">
                  <c:v>#N/A</c:v>
                </c:pt>
                <c:pt idx="2935">
                  <c:v>#N/A</c:v>
                </c:pt>
                <c:pt idx="2936">
                  <c:v>818</c:v>
                </c:pt>
                <c:pt idx="2937">
                  <c:v>819</c:v>
                </c:pt>
                <c:pt idx="2938">
                  <c:v>811.99999999999989</c:v>
                </c:pt>
                <c:pt idx="2939">
                  <c:v>816</c:v>
                </c:pt>
                <c:pt idx="2940">
                  <c:v>815</c:v>
                </c:pt>
                <c:pt idx="2941">
                  <c:v>#N/A</c:v>
                </c:pt>
                <c:pt idx="2942">
                  <c:v>#N/A</c:v>
                </c:pt>
                <c:pt idx="2943">
                  <c:v>826</c:v>
                </c:pt>
                <c:pt idx="2944">
                  <c:v>821.00000000000011</c:v>
                </c:pt>
                <c:pt idx="2945">
                  <c:v>818</c:v>
                </c:pt>
                <c:pt idx="2946">
                  <c:v>811.99999999999989</c:v>
                </c:pt>
                <c:pt idx="2947">
                  <c:v>809</c:v>
                </c:pt>
                <c:pt idx="2948">
                  <c:v>#N/A</c:v>
                </c:pt>
                <c:pt idx="2949">
                  <c:v>#N/A</c:v>
                </c:pt>
                <c:pt idx="2950">
                  <c:v>810</c:v>
                </c:pt>
                <c:pt idx="2951">
                  <c:v>811</c:v>
                </c:pt>
                <c:pt idx="2952">
                  <c:v>808</c:v>
                </c:pt>
                <c:pt idx="2953">
                  <c:v>811.99999999999989</c:v>
                </c:pt>
                <c:pt idx="2954">
                  <c:v>805.00000000000011</c:v>
                </c:pt>
                <c:pt idx="2955">
                  <c:v>#N/A</c:v>
                </c:pt>
                <c:pt idx="2956">
                  <c:v>#N/A</c:v>
                </c:pt>
                <c:pt idx="2957">
                  <c:v>801</c:v>
                </c:pt>
                <c:pt idx="2958">
                  <c:v>795</c:v>
                </c:pt>
                <c:pt idx="2959">
                  <c:v>796</c:v>
                </c:pt>
                <c:pt idx="2960">
                  <c:v>794</c:v>
                </c:pt>
                <c:pt idx="2961">
                  <c:v>798</c:v>
                </c:pt>
                <c:pt idx="2962">
                  <c:v>#N/A</c:v>
                </c:pt>
                <c:pt idx="2963">
                  <c:v>#N/A</c:v>
                </c:pt>
                <c:pt idx="2964">
                  <c:v>802.99999999999989</c:v>
                </c:pt>
                <c:pt idx="2965">
                  <c:v>801</c:v>
                </c:pt>
                <c:pt idx="2966">
                  <c:v>800</c:v>
                </c:pt>
                <c:pt idx="2967">
                  <c:v>801</c:v>
                </c:pt>
                <c:pt idx="2968">
                  <c:v>799</c:v>
                </c:pt>
                <c:pt idx="2969">
                  <c:v>#N/A</c:v>
                </c:pt>
                <c:pt idx="2970">
                  <c:v>#N/A</c:v>
                </c:pt>
                <c:pt idx="2971">
                  <c:v>797</c:v>
                </c:pt>
                <c:pt idx="2972">
                  <c:v>806</c:v>
                </c:pt>
                <c:pt idx="2973">
                  <c:v>808</c:v>
                </c:pt>
                <c:pt idx="2974">
                  <c:v>797</c:v>
                </c:pt>
                <c:pt idx="2975">
                  <c:v>801</c:v>
                </c:pt>
                <c:pt idx="2976">
                  <c:v>#N/A</c:v>
                </c:pt>
                <c:pt idx="2977">
                  <c:v>#N/A</c:v>
                </c:pt>
                <c:pt idx="2978">
                  <c:v>794</c:v>
                </c:pt>
                <c:pt idx="2979">
                  <c:v>800</c:v>
                </c:pt>
                <c:pt idx="2980">
                  <c:v>797</c:v>
                </c:pt>
                <c:pt idx="2981">
                  <c:v>801</c:v>
                </c:pt>
                <c:pt idx="2982">
                  <c:v>805.00000000000011</c:v>
                </c:pt>
                <c:pt idx="2983">
                  <c:v>#N/A</c:v>
                </c:pt>
                <c:pt idx="2984">
                  <c:v>#N/A</c:v>
                </c:pt>
                <c:pt idx="2985">
                  <c:v>813.00000000000011</c:v>
                </c:pt>
                <c:pt idx="2986">
                  <c:v>827.99999999999989</c:v>
                </c:pt>
                <c:pt idx="2987">
                  <c:v>823</c:v>
                </c:pt>
                <c:pt idx="2988">
                  <c:v>825</c:v>
                </c:pt>
                <c:pt idx="2989">
                  <c:v>819.99999999999989</c:v>
                </c:pt>
                <c:pt idx="2990">
                  <c:v>#N/A</c:v>
                </c:pt>
                <c:pt idx="2991">
                  <c:v>#N/A</c:v>
                </c:pt>
                <c:pt idx="2992">
                  <c:v>824</c:v>
                </c:pt>
                <c:pt idx="2993">
                  <c:v>805.00000000000011</c:v>
                </c:pt>
                <c:pt idx="2994">
                  <c:v>802.99999999999989</c:v>
                </c:pt>
                <c:pt idx="2995">
                  <c:v>795</c:v>
                </c:pt>
                <c:pt idx="2996">
                  <c:v>799</c:v>
                </c:pt>
                <c:pt idx="2997">
                  <c:v>#N/A</c:v>
                </c:pt>
                <c:pt idx="2998">
                  <c:v>#N/A</c:v>
                </c:pt>
                <c:pt idx="2999">
                  <c:v>798</c:v>
                </c:pt>
                <c:pt idx="3000">
                  <c:v>789</c:v>
                </c:pt>
                <c:pt idx="3001">
                  <c:v>794</c:v>
                </c:pt>
                <c:pt idx="3002">
                  <c:v>796</c:v>
                </c:pt>
                <c:pt idx="3003">
                  <c:v>787</c:v>
                </c:pt>
                <c:pt idx="3004">
                  <c:v>#N/A</c:v>
                </c:pt>
                <c:pt idx="3005">
                  <c:v>#N/A</c:v>
                </c:pt>
                <c:pt idx="3006">
                  <c:v>788</c:v>
                </c:pt>
                <c:pt idx="3007">
                  <c:v>792</c:v>
                </c:pt>
                <c:pt idx="3008">
                  <c:v>797</c:v>
                </c:pt>
                <c:pt idx="3009">
                  <c:v>779</c:v>
                </c:pt>
                <c:pt idx="3010">
                  <c:v>791</c:v>
                </c:pt>
                <c:pt idx="3011">
                  <c:v>#N/A</c:v>
                </c:pt>
                <c:pt idx="3012">
                  <c:v>#N/A</c:v>
                </c:pt>
                <c:pt idx="3013">
                  <c:v>781</c:v>
                </c:pt>
                <c:pt idx="3014">
                  <c:v>779</c:v>
                </c:pt>
                <c:pt idx="3015">
                  <c:v>775</c:v>
                </c:pt>
                <c:pt idx="3016">
                  <c:v>779</c:v>
                </c:pt>
                <c:pt idx="3017">
                  <c:v>772</c:v>
                </c:pt>
                <c:pt idx="3018">
                  <c:v>#N/A</c:v>
                </c:pt>
                <c:pt idx="3019">
                  <c:v>#N/A</c:v>
                </c:pt>
                <c:pt idx="3020">
                  <c:v>779</c:v>
                </c:pt>
                <c:pt idx="3021">
                  <c:v>782</c:v>
                </c:pt>
                <c:pt idx="3022">
                  <c:v>785</c:v>
                </c:pt>
                <c:pt idx="3023">
                  <c:v>779</c:v>
                </c:pt>
                <c:pt idx="3024">
                  <c:v>#N/A</c:v>
                </c:pt>
                <c:pt idx="3025">
                  <c:v>#N/A</c:v>
                </c:pt>
                <c:pt idx="3026">
                  <c:v>#N/A</c:v>
                </c:pt>
                <c:pt idx="3027">
                  <c:v>#N/A</c:v>
                </c:pt>
                <c:pt idx="3028">
                  <c:v>783</c:v>
                </c:pt>
                <c:pt idx="3029">
                  <c:v>792</c:v>
                </c:pt>
                <c:pt idx="3030">
                  <c:v>793</c:v>
                </c:pt>
                <c:pt idx="3031">
                  <c:v>786</c:v>
                </c:pt>
                <c:pt idx="3032">
                  <c:v>#N/A</c:v>
                </c:pt>
                <c:pt idx="3033">
                  <c:v>#N/A</c:v>
                </c:pt>
                <c:pt idx="3034">
                  <c:v>782</c:v>
                </c:pt>
                <c:pt idx="3035">
                  <c:v>785</c:v>
                </c:pt>
                <c:pt idx="3036">
                  <c:v>780</c:v>
                </c:pt>
                <c:pt idx="3037">
                  <c:v>782</c:v>
                </c:pt>
                <c:pt idx="3038">
                  <c:v>784</c:v>
                </c:pt>
                <c:pt idx="3039">
                  <c:v>#N/A</c:v>
                </c:pt>
                <c:pt idx="3040">
                  <c:v>#N/A</c:v>
                </c:pt>
                <c:pt idx="3041">
                  <c:v>#N/A</c:v>
                </c:pt>
                <c:pt idx="3042">
                  <c:v>790</c:v>
                </c:pt>
                <c:pt idx="3043">
                  <c:v>780</c:v>
                </c:pt>
                <c:pt idx="3044">
                  <c:v>779</c:v>
                </c:pt>
                <c:pt idx="3045">
                  <c:v>768</c:v>
                </c:pt>
                <c:pt idx="3046">
                  <c:v>#N/A</c:v>
                </c:pt>
                <c:pt idx="3047">
                  <c:v>#N/A</c:v>
                </c:pt>
                <c:pt idx="3048">
                  <c:v>#N/A</c:v>
                </c:pt>
                <c:pt idx="3049">
                  <c:v>753</c:v>
                </c:pt>
                <c:pt idx="3050">
                  <c:v>747</c:v>
                </c:pt>
                <c:pt idx="3051">
                  <c:v>747</c:v>
                </c:pt>
                <c:pt idx="3052">
                  <c:v>748</c:v>
                </c:pt>
                <c:pt idx="3053">
                  <c:v>#N/A</c:v>
                </c:pt>
                <c:pt idx="3054">
                  <c:v>#N/A</c:v>
                </c:pt>
                <c:pt idx="3055">
                  <c:v>752</c:v>
                </c:pt>
                <c:pt idx="3056">
                  <c:v>741</c:v>
                </c:pt>
                <c:pt idx="3057">
                  <c:v>741</c:v>
                </c:pt>
                <c:pt idx="3058">
                  <c:v>735</c:v>
                </c:pt>
                <c:pt idx="3059">
                  <c:v>745</c:v>
                </c:pt>
                <c:pt idx="3060">
                  <c:v>#N/A</c:v>
                </c:pt>
                <c:pt idx="3061">
                  <c:v>#N/A</c:v>
                </c:pt>
                <c:pt idx="3062">
                  <c:v>741</c:v>
                </c:pt>
                <c:pt idx="3063">
                  <c:v>744</c:v>
                </c:pt>
                <c:pt idx="3064">
                  <c:v>741</c:v>
                </c:pt>
                <c:pt idx="3065">
                  <c:v>#N/A</c:v>
                </c:pt>
                <c:pt idx="3066">
                  <c:v>744</c:v>
                </c:pt>
                <c:pt idx="3067">
                  <c:v>#N/A</c:v>
                </c:pt>
                <c:pt idx="3068">
                  <c:v>#N/A</c:v>
                </c:pt>
                <c:pt idx="3069">
                  <c:v>747</c:v>
                </c:pt>
                <c:pt idx="3070">
                  <c:v>744</c:v>
                </c:pt>
                <c:pt idx="3071">
                  <c:v>744</c:v>
                </c:pt>
                <c:pt idx="3072">
                  <c:v>741</c:v>
                </c:pt>
                <c:pt idx="3073">
                  <c:v>735</c:v>
                </c:pt>
                <c:pt idx="3074">
                  <c:v>#N/A</c:v>
                </c:pt>
                <c:pt idx="3075">
                  <c:v>#N/A</c:v>
                </c:pt>
                <c:pt idx="3076">
                  <c:v>#N/A</c:v>
                </c:pt>
                <c:pt idx="3077">
                  <c:v>725</c:v>
                </c:pt>
                <c:pt idx="3078">
                  <c:v>732</c:v>
                </c:pt>
                <c:pt idx="3079">
                  <c:v>734</c:v>
                </c:pt>
                <c:pt idx="3080">
                  <c:v>749</c:v>
                </c:pt>
                <c:pt idx="3081">
                  <c:v>#N/A</c:v>
                </c:pt>
                <c:pt idx="3082">
                  <c:v>#N/A</c:v>
                </c:pt>
                <c:pt idx="3083">
                  <c:v>754</c:v>
                </c:pt>
                <c:pt idx="3084">
                  <c:v>743</c:v>
                </c:pt>
                <c:pt idx="3085">
                  <c:v>751</c:v>
                </c:pt>
                <c:pt idx="3086">
                  <c:v>748</c:v>
                </c:pt>
                <c:pt idx="3087">
                  <c:v>754</c:v>
                </c:pt>
                <c:pt idx="3088">
                  <c:v>#N/A</c:v>
                </c:pt>
                <c:pt idx="3089">
                  <c:v>#N/A</c:v>
                </c:pt>
                <c:pt idx="3090">
                  <c:v>746</c:v>
                </c:pt>
                <c:pt idx="3091">
                  <c:v>743</c:v>
                </c:pt>
                <c:pt idx="3092">
                  <c:v>750</c:v>
                </c:pt>
                <c:pt idx="3093">
                  <c:v>737</c:v>
                </c:pt>
                <c:pt idx="3094">
                  <c:v>746</c:v>
                </c:pt>
                <c:pt idx="3095">
                  <c:v>#N/A</c:v>
                </c:pt>
                <c:pt idx="3096">
                  <c:v>#N/A</c:v>
                </c:pt>
                <c:pt idx="3097">
                  <c:v>748</c:v>
                </c:pt>
                <c:pt idx="3098">
                  <c:v>749</c:v>
                </c:pt>
                <c:pt idx="3099">
                  <c:v>752</c:v>
                </c:pt>
                <c:pt idx="3100">
                  <c:v>755</c:v>
                </c:pt>
                <c:pt idx="3101">
                  <c:v>763</c:v>
                </c:pt>
                <c:pt idx="3102">
                  <c:v>#N/A</c:v>
                </c:pt>
                <c:pt idx="3103">
                  <c:v>#N/A</c:v>
                </c:pt>
                <c:pt idx="3104">
                  <c:v>763</c:v>
                </c:pt>
                <c:pt idx="3105">
                  <c:v>760</c:v>
                </c:pt>
                <c:pt idx="3106">
                  <c:v>750</c:v>
                </c:pt>
                <c:pt idx="3107">
                  <c:v>759</c:v>
                </c:pt>
                <c:pt idx="3108">
                  <c:v>739</c:v>
                </c:pt>
                <c:pt idx="3109">
                  <c:v>#N/A</c:v>
                </c:pt>
                <c:pt idx="3110">
                  <c:v>#N/A</c:v>
                </c:pt>
                <c:pt idx="3111">
                  <c:v>731</c:v>
                </c:pt>
                <c:pt idx="3112">
                  <c:v>735</c:v>
                </c:pt>
                <c:pt idx="3113">
                  <c:v>736</c:v>
                </c:pt>
                <c:pt idx="3114">
                  <c:v>739</c:v>
                </c:pt>
                <c:pt idx="3115">
                  <c:v>#N/A</c:v>
                </c:pt>
                <c:pt idx="3116">
                  <c:v>#N/A</c:v>
                </c:pt>
                <c:pt idx="3117">
                  <c:v>#N/A</c:v>
                </c:pt>
                <c:pt idx="3118">
                  <c:v>737</c:v>
                </c:pt>
                <c:pt idx="3119">
                  <c:v>741</c:v>
                </c:pt>
                <c:pt idx="3120">
                  <c:v>738</c:v>
                </c:pt>
                <c:pt idx="3121">
                  <c:v>749</c:v>
                </c:pt>
                <c:pt idx="3122">
                  <c:v>746</c:v>
                </c:pt>
                <c:pt idx="3123">
                  <c:v>#N/A</c:v>
                </c:pt>
                <c:pt idx="3124">
                  <c:v>#N/A</c:v>
                </c:pt>
                <c:pt idx="3125">
                  <c:v>736</c:v>
                </c:pt>
                <c:pt idx="3126">
                  <c:v>741</c:v>
                </c:pt>
                <c:pt idx="3127">
                  <c:v>739</c:v>
                </c:pt>
                <c:pt idx="3128">
                  <c:v>738</c:v>
                </c:pt>
                <c:pt idx="3129">
                  <c:v>742</c:v>
                </c:pt>
                <c:pt idx="3130">
                  <c:v>#N/A</c:v>
                </c:pt>
                <c:pt idx="3131">
                  <c:v>#N/A</c:v>
                </c:pt>
                <c:pt idx="3132">
                  <c:v>743</c:v>
                </c:pt>
                <c:pt idx="3133">
                  <c:v>741</c:v>
                </c:pt>
                <c:pt idx="3134">
                  <c:v>733</c:v>
                </c:pt>
                <c:pt idx="3135">
                  <c:v>732</c:v>
                </c:pt>
                <c:pt idx="3136">
                  <c:v>731</c:v>
                </c:pt>
                <c:pt idx="3137">
                  <c:v>#N/A</c:v>
                </c:pt>
                <c:pt idx="3138">
                  <c:v>#N/A</c:v>
                </c:pt>
                <c:pt idx="3139">
                  <c:v>729</c:v>
                </c:pt>
                <c:pt idx="3140">
                  <c:v>731</c:v>
                </c:pt>
                <c:pt idx="3141">
                  <c:v>733</c:v>
                </c:pt>
                <c:pt idx="3142">
                  <c:v>729</c:v>
                </c:pt>
                <c:pt idx="3143">
                  <c:v>732</c:v>
                </c:pt>
                <c:pt idx="3144">
                  <c:v>#N/A</c:v>
                </c:pt>
                <c:pt idx="3145">
                  <c:v>#N/A</c:v>
                </c:pt>
                <c:pt idx="3146">
                  <c:v>#N/A</c:v>
                </c:pt>
                <c:pt idx="3147">
                  <c:v>#N/A</c:v>
                </c:pt>
                <c:pt idx="3148">
                  <c:v>737</c:v>
                </c:pt>
                <c:pt idx="3149">
                  <c:v>737</c:v>
                </c:pt>
                <c:pt idx="3150">
                  <c:v>734</c:v>
                </c:pt>
                <c:pt idx="3151">
                  <c:v>#N/A</c:v>
                </c:pt>
                <c:pt idx="3152">
                  <c:v>#N/A</c:v>
                </c:pt>
                <c:pt idx="3153">
                  <c:v>729</c:v>
                </c:pt>
                <c:pt idx="3154">
                  <c:v>728</c:v>
                </c:pt>
                <c:pt idx="3155">
                  <c:v>730</c:v>
                </c:pt>
                <c:pt idx="3156">
                  <c:v>732</c:v>
                </c:pt>
                <c:pt idx="3157">
                  <c:v>728</c:v>
                </c:pt>
                <c:pt idx="3158">
                  <c:v>#N/A</c:v>
                </c:pt>
                <c:pt idx="3159">
                  <c:v>#N/A</c:v>
                </c:pt>
                <c:pt idx="3160">
                  <c:v>739</c:v>
                </c:pt>
                <c:pt idx="3161">
                  <c:v>734</c:v>
                </c:pt>
                <c:pt idx="3162">
                  <c:v>733</c:v>
                </c:pt>
                <c:pt idx="3163">
                  <c:v>738</c:v>
                </c:pt>
                <c:pt idx="3164">
                  <c:v>738</c:v>
                </c:pt>
                <c:pt idx="3165">
                  <c:v>#N/A</c:v>
                </c:pt>
                <c:pt idx="3166">
                  <c:v>#N/A</c:v>
                </c:pt>
                <c:pt idx="3167">
                  <c:v>732</c:v>
                </c:pt>
                <c:pt idx="3168">
                  <c:v>732</c:v>
                </c:pt>
                <c:pt idx="3169">
                  <c:v>733</c:v>
                </c:pt>
                <c:pt idx="3170">
                  <c:v>734</c:v>
                </c:pt>
                <c:pt idx="3171">
                  <c:v>731</c:v>
                </c:pt>
                <c:pt idx="3172">
                  <c:v>#N/A</c:v>
                </c:pt>
                <c:pt idx="3173">
                  <c:v>#N/A</c:v>
                </c:pt>
                <c:pt idx="3174">
                  <c:v>735</c:v>
                </c:pt>
                <c:pt idx="3175">
                  <c:v>737</c:v>
                </c:pt>
                <c:pt idx="3176">
                  <c:v>726</c:v>
                </c:pt>
                <c:pt idx="3177">
                  <c:v>725</c:v>
                </c:pt>
                <c:pt idx="3178">
                  <c:v>724</c:v>
                </c:pt>
                <c:pt idx="3179">
                  <c:v>#N/A</c:v>
                </c:pt>
                <c:pt idx="3180">
                  <c:v>#N/A</c:v>
                </c:pt>
                <c:pt idx="3181">
                  <c:v>724</c:v>
                </c:pt>
                <c:pt idx="3182">
                  <c:v>724</c:v>
                </c:pt>
                <c:pt idx="3183">
                  <c:v>727</c:v>
                </c:pt>
                <c:pt idx="3184">
                  <c:v>726</c:v>
                </c:pt>
                <c:pt idx="3185">
                  <c:v>750</c:v>
                </c:pt>
                <c:pt idx="3186">
                  <c:v>#N/A</c:v>
                </c:pt>
                <c:pt idx="3187">
                  <c:v>#N/A</c:v>
                </c:pt>
                <c:pt idx="3188">
                  <c:v>752</c:v>
                </c:pt>
                <c:pt idx="3189">
                  <c:v>742</c:v>
                </c:pt>
                <c:pt idx="3190">
                  <c:v>750</c:v>
                </c:pt>
                <c:pt idx="3191">
                  <c:v>751</c:v>
                </c:pt>
                <c:pt idx="3192">
                  <c:v>748</c:v>
                </c:pt>
                <c:pt idx="3193">
                  <c:v>#N/A</c:v>
                </c:pt>
                <c:pt idx="3194">
                  <c:v>#N/A</c:v>
                </c:pt>
                <c:pt idx="3195">
                  <c:v>743</c:v>
                </c:pt>
                <c:pt idx="3196">
                  <c:v>744</c:v>
                </c:pt>
                <c:pt idx="3197">
                  <c:v>746</c:v>
                </c:pt>
                <c:pt idx="3198">
                  <c:v>750</c:v>
                </c:pt>
                <c:pt idx="3199">
                  <c:v>757</c:v>
                </c:pt>
                <c:pt idx="3200">
                  <c:v>#N/A</c:v>
                </c:pt>
                <c:pt idx="3201">
                  <c:v>#N/A</c:v>
                </c:pt>
                <c:pt idx="3202">
                  <c:v>759</c:v>
                </c:pt>
                <c:pt idx="3203">
                  <c:v>757</c:v>
                </c:pt>
                <c:pt idx="3204">
                  <c:v>753</c:v>
                </c:pt>
                <c:pt idx="3205">
                  <c:v>753</c:v>
                </c:pt>
                <c:pt idx="3206">
                  <c:v>749</c:v>
                </c:pt>
                <c:pt idx="3207">
                  <c:v>#N/A</c:v>
                </c:pt>
                <c:pt idx="3208">
                  <c:v>#N/A</c:v>
                </c:pt>
                <c:pt idx="3209">
                  <c:v>755</c:v>
                </c:pt>
                <c:pt idx="3210">
                  <c:v>755</c:v>
                </c:pt>
                <c:pt idx="3211">
                  <c:v>750</c:v>
                </c:pt>
                <c:pt idx="3212">
                  <c:v>750</c:v>
                </c:pt>
                <c:pt idx="3213">
                  <c:v>754</c:v>
                </c:pt>
                <c:pt idx="3214">
                  <c:v>#N/A</c:v>
                </c:pt>
                <c:pt idx="3215">
                  <c:v>#N/A</c:v>
                </c:pt>
                <c:pt idx="3216">
                  <c:v>756</c:v>
                </c:pt>
                <c:pt idx="3217">
                  <c:v>752</c:v>
                </c:pt>
                <c:pt idx="3218">
                  <c:v>742</c:v>
                </c:pt>
                <c:pt idx="3219">
                  <c:v>742</c:v>
                </c:pt>
                <c:pt idx="3220">
                  <c:v>734</c:v>
                </c:pt>
                <c:pt idx="3221">
                  <c:v>#N/A</c:v>
                </c:pt>
                <c:pt idx="3222">
                  <c:v>#N/A</c:v>
                </c:pt>
                <c:pt idx="3223">
                  <c:v>731</c:v>
                </c:pt>
                <c:pt idx="3224">
                  <c:v>728</c:v>
                </c:pt>
                <c:pt idx="3225">
                  <c:v>#N/A</c:v>
                </c:pt>
                <c:pt idx="3226">
                  <c:v>728</c:v>
                </c:pt>
                <c:pt idx="3227">
                  <c:v>723</c:v>
                </c:pt>
                <c:pt idx="3228">
                  <c:v>#N/A</c:v>
                </c:pt>
                <c:pt idx="3229">
                  <c:v>#N/A</c:v>
                </c:pt>
                <c:pt idx="3230">
                  <c:v>724</c:v>
                </c:pt>
                <c:pt idx="3231">
                  <c:v>717</c:v>
                </c:pt>
                <c:pt idx="3232">
                  <c:v>706</c:v>
                </c:pt>
                <c:pt idx="3233">
                  <c:v>710</c:v>
                </c:pt>
                <c:pt idx="3234">
                  <c:v>713</c:v>
                </c:pt>
                <c:pt idx="3235">
                  <c:v>#N/A</c:v>
                </c:pt>
                <c:pt idx="3236">
                  <c:v>#N/A</c:v>
                </c:pt>
                <c:pt idx="3237">
                  <c:v>709</c:v>
                </c:pt>
                <c:pt idx="3238">
                  <c:v>707</c:v>
                </c:pt>
                <c:pt idx="3239">
                  <c:v>699</c:v>
                </c:pt>
                <c:pt idx="3240">
                  <c:v>695</c:v>
                </c:pt>
                <c:pt idx="3241">
                  <c:v>695</c:v>
                </c:pt>
                <c:pt idx="3242">
                  <c:v>#N/A</c:v>
                </c:pt>
                <c:pt idx="3243">
                  <c:v>#N/A</c:v>
                </c:pt>
                <c:pt idx="3244">
                  <c:v>699</c:v>
                </c:pt>
                <c:pt idx="3245">
                  <c:v>700</c:v>
                </c:pt>
                <c:pt idx="3246">
                  <c:v>696</c:v>
                </c:pt>
                <c:pt idx="3247">
                  <c:v>693</c:v>
                </c:pt>
                <c:pt idx="3248">
                  <c:v>689</c:v>
                </c:pt>
                <c:pt idx="3249">
                  <c:v>#N/A</c:v>
                </c:pt>
                <c:pt idx="3250">
                  <c:v>#N/A</c:v>
                </c:pt>
                <c:pt idx="3251">
                  <c:v>683</c:v>
                </c:pt>
                <c:pt idx="3252">
                  <c:v>685</c:v>
                </c:pt>
                <c:pt idx="3253">
                  <c:v>693</c:v>
                </c:pt>
                <c:pt idx="3254">
                  <c:v>690</c:v>
                </c:pt>
                <c:pt idx="3255">
                  <c:v>691</c:v>
                </c:pt>
                <c:pt idx="3256">
                  <c:v>#N/A</c:v>
                </c:pt>
                <c:pt idx="3257">
                  <c:v>#N/A</c:v>
                </c:pt>
                <c:pt idx="3258">
                  <c:v>696</c:v>
                </c:pt>
                <c:pt idx="3259">
                  <c:v>686</c:v>
                </c:pt>
                <c:pt idx="3260">
                  <c:v>680</c:v>
                </c:pt>
                <c:pt idx="3261">
                  <c:v>681</c:v>
                </c:pt>
                <c:pt idx="3262">
                  <c:v>677</c:v>
                </c:pt>
                <c:pt idx="3263">
                  <c:v>#N/A</c:v>
                </c:pt>
                <c:pt idx="3264">
                  <c:v>#N/A</c:v>
                </c:pt>
                <c:pt idx="3265">
                  <c:v>682</c:v>
                </c:pt>
                <c:pt idx="3266">
                  <c:v>679</c:v>
                </c:pt>
                <c:pt idx="3267">
                  <c:v>684</c:v>
                </c:pt>
                <c:pt idx="3268">
                  <c:v>673</c:v>
                </c:pt>
                <c:pt idx="3269">
                  <c:v>665</c:v>
                </c:pt>
                <c:pt idx="3270">
                  <c:v>#N/A</c:v>
                </c:pt>
                <c:pt idx="3271">
                  <c:v>#N/A</c:v>
                </c:pt>
                <c:pt idx="3272">
                  <c:v>668</c:v>
                </c:pt>
                <c:pt idx="3273">
                  <c:v>673</c:v>
                </c:pt>
                <c:pt idx="3274">
                  <c:v>668</c:v>
                </c:pt>
                <c:pt idx="3275">
                  <c:v>676</c:v>
                </c:pt>
                <c:pt idx="3276">
                  <c:v>667</c:v>
                </c:pt>
                <c:pt idx="3277">
                  <c:v>#N/A</c:v>
                </c:pt>
                <c:pt idx="3278">
                  <c:v>#N/A</c:v>
                </c:pt>
                <c:pt idx="3279">
                  <c:v>#N/A</c:v>
                </c:pt>
                <c:pt idx="3280">
                  <c:v>664</c:v>
                </c:pt>
                <c:pt idx="3281">
                  <c:v>663</c:v>
                </c:pt>
                <c:pt idx="3282">
                  <c:v>662</c:v>
                </c:pt>
                <c:pt idx="3283">
                  <c:v>664</c:v>
                </c:pt>
                <c:pt idx="3284">
                  <c:v>#N/A</c:v>
                </c:pt>
                <c:pt idx="3285">
                  <c:v>#N/A</c:v>
                </c:pt>
                <c:pt idx="3286">
                  <c:v>#N/A</c:v>
                </c:pt>
                <c:pt idx="3287">
                  <c:v>658</c:v>
                </c:pt>
                <c:pt idx="3288">
                  <c:v>658</c:v>
                </c:pt>
                <c:pt idx="3289">
                  <c:v>657</c:v>
                </c:pt>
                <c:pt idx="3290">
                  <c:v>661</c:v>
                </c:pt>
                <c:pt idx="3291">
                  <c:v>#N/A</c:v>
                </c:pt>
                <c:pt idx="3292">
                  <c:v>#N/A</c:v>
                </c:pt>
                <c:pt idx="3293">
                  <c:v>662</c:v>
                </c:pt>
                <c:pt idx="3294">
                  <c:v>656</c:v>
                </c:pt>
                <c:pt idx="3295">
                  <c:v>653</c:v>
                </c:pt>
                <c:pt idx="3296">
                  <c:v>654</c:v>
                </c:pt>
                <c:pt idx="3297">
                  <c:v>654</c:v>
                </c:pt>
                <c:pt idx="3298">
                  <c:v>#N/A</c:v>
                </c:pt>
                <c:pt idx="3299">
                  <c:v>#N/A</c:v>
                </c:pt>
                <c:pt idx="3300">
                  <c:v>650</c:v>
                </c:pt>
                <c:pt idx="3301">
                  <c:v>636</c:v>
                </c:pt>
                <c:pt idx="3302">
                  <c:v>633</c:v>
                </c:pt>
                <c:pt idx="3303">
                  <c:v>630</c:v>
                </c:pt>
                <c:pt idx="3304">
                  <c:v>629</c:v>
                </c:pt>
                <c:pt idx="3305">
                  <c:v>#N/A</c:v>
                </c:pt>
                <c:pt idx="3306">
                  <c:v>#N/A</c:v>
                </c:pt>
                <c:pt idx="3307">
                  <c:v>631</c:v>
                </c:pt>
                <c:pt idx="3308">
                  <c:v>634</c:v>
                </c:pt>
                <c:pt idx="3309">
                  <c:v>632</c:v>
                </c:pt>
                <c:pt idx="3310">
                  <c:v>633</c:v>
                </c:pt>
                <c:pt idx="3311">
                  <c:v>640</c:v>
                </c:pt>
                <c:pt idx="3312">
                  <c:v>#N/A</c:v>
                </c:pt>
                <c:pt idx="3313">
                  <c:v>#N/A</c:v>
                </c:pt>
                <c:pt idx="3314">
                  <c:v>643</c:v>
                </c:pt>
                <c:pt idx="3315">
                  <c:v>636</c:v>
                </c:pt>
                <c:pt idx="3316">
                  <c:v>637</c:v>
                </c:pt>
                <c:pt idx="3317">
                  <c:v>639</c:v>
                </c:pt>
                <c:pt idx="3318">
                  <c:v>647</c:v>
                </c:pt>
                <c:pt idx="3319">
                  <c:v>#N/A</c:v>
                </c:pt>
                <c:pt idx="3320">
                  <c:v>#N/A</c:v>
                </c:pt>
                <c:pt idx="3321">
                  <c:v>655</c:v>
                </c:pt>
                <c:pt idx="3322">
                  <c:v>651</c:v>
                </c:pt>
                <c:pt idx="3323">
                  <c:v>649</c:v>
                </c:pt>
                <c:pt idx="3324">
                  <c:v>653</c:v>
                </c:pt>
                <c:pt idx="3325">
                  <c:v>653</c:v>
                </c:pt>
                <c:pt idx="3326">
                  <c:v>#N/A</c:v>
                </c:pt>
                <c:pt idx="3327">
                  <c:v>#N/A</c:v>
                </c:pt>
                <c:pt idx="3328">
                  <c:v>653</c:v>
                </c:pt>
                <c:pt idx="3329">
                  <c:v>649</c:v>
                </c:pt>
                <c:pt idx="3330">
                  <c:v>655</c:v>
                </c:pt>
                <c:pt idx="3331">
                  <c:v>657</c:v>
                </c:pt>
                <c:pt idx="3332">
                  <c:v>658</c:v>
                </c:pt>
                <c:pt idx="3333">
                  <c:v>#N/A</c:v>
                </c:pt>
                <c:pt idx="3334">
                  <c:v>#N/A</c:v>
                </c:pt>
                <c:pt idx="3335">
                  <c:v>669</c:v>
                </c:pt>
                <c:pt idx="3336">
                  <c:v>675</c:v>
                </c:pt>
                <c:pt idx="3337">
                  <c:v>675</c:v>
                </c:pt>
                <c:pt idx="3338">
                  <c:v>670</c:v>
                </c:pt>
                <c:pt idx="3339">
                  <c:v>659</c:v>
                </c:pt>
                <c:pt idx="3340">
                  <c:v>#N/A</c:v>
                </c:pt>
                <c:pt idx="3341">
                  <c:v>#N/A</c:v>
                </c:pt>
                <c:pt idx="3342">
                  <c:v>671</c:v>
                </c:pt>
                <c:pt idx="3343">
                  <c:v>673</c:v>
                </c:pt>
                <c:pt idx="3344">
                  <c:v>666</c:v>
                </c:pt>
                <c:pt idx="3345">
                  <c:v>668</c:v>
                </c:pt>
                <c:pt idx="3346">
                  <c:v>657</c:v>
                </c:pt>
                <c:pt idx="3347">
                  <c:v>#N/A</c:v>
                </c:pt>
                <c:pt idx="3348">
                  <c:v>#N/A</c:v>
                </c:pt>
                <c:pt idx="3349">
                  <c:v>654</c:v>
                </c:pt>
                <c:pt idx="3350">
                  <c:v>657</c:v>
                </c:pt>
                <c:pt idx="3351">
                  <c:v>654</c:v>
                </c:pt>
                <c:pt idx="3352">
                  <c:v>659</c:v>
                </c:pt>
                <c:pt idx="3353">
                  <c:v>671</c:v>
                </c:pt>
                <c:pt idx="3354">
                  <c:v>#N/A</c:v>
                </c:pt>
                <c:pt idx="3355">
                  <c:v>#N/A</c:v>
                </c:pt>
                <c:pt idx="3356">
                  <c:v>667</c:v>
                </c:pt>
                <c:pt idx="3357">
                  <c:v>672</c:v>
                </c:pt>
                <c:pt idx="3358">
                  <c:v>670</c:v>
                </c:pt>
                <c:pt idx="3359">
                  <c:v>670</c:v>
                </c:pt>
                <c:pt idx="3360">
                  <c:v>675</c:v>
                </c:pt>
                <c:pt idx="3361">
                  <c:v>#N/A</c:v>
                </c:pt>
                <c:pt idx="3362">
                  <c:v>#N/A</c:v>
                </c:pt>
                <c:pt idx="3363">
                  <c:v>670</c:v>
                </c:pt>
                <c:pt idx="3364">
                  <c:v>668</c:v>
                </c:pt>
                <c:pt idx="3365">
                  <c:v>665</c:v>
                </c:pt>
                <c:pt idx="3366">
                  <c:v>671</c:v>
                </c:pt>
                <c:pt idx="3367">
                  <c:v>673</c:v>
                </c:pt>
                <c:pt idx="3368">
                  <c:v>#N/A</c:v>
                </c:pt>
                <c:pt idx="3369">
                  <c:v>#N/A</c:v>
                </c:pt>
                <c:pt idx="3370">
                  <c:v>660</c:v>
                </c:pt>
                <c:pt idx="3371">
                  <c:v>663</c:v>
                </c:pt>
                <c:pt idx="3372">
                  <c:v>658</c:v>
                </c:pt>
                <c:pt idx="3373">
                  <c:v>660</c:v>
                </c:pt>
                <c:pt idx="3374">
                  <c:v>660</c:v>
                </c:pt>
                <c:pt idx="3375">
                  <c:v>#N/A</c:v>
                </c:pt>
                <c:pt idx="3376">
                  <c:v>#N/A</c:v>
                </c:pt>
                <c:pt idx="3377">
                  <c:v>653</c:v>
                </c:pt>
                <c:pt idx="3378">
                  <c:v>650</c:v>
                </c:pt>
                <c:pt idx="3379">
                  <c:v>654</c:v>
                </c:pt>
                <c:pt idx="3380">
                  <c:v>658</c:v>
                </c:pt>
                <c:pt idx="3381">
                  <c:v>658</c:v>
                </c:pt>
                <c:pt idx="3382">
                  <c:v>#N/A</c:v>
                </c:pt>
                <c:pt idx="3383">
                  <c:v>#N/A</c:v>
                </c:pt>
                <c:pt idx="3384">
                  <c:v>#N/A</c:v>
                </c:pt>
                <c:pt idx="3385">
                  <c:v>659</c:v>
                </c:pt>
                <c:pt idx="3386">
                  <c:v>654</c:v>
                </c:pt>
                <c:pt idx="3387">
                  <c:v>659</c:v>
                </c:pt>
                <c:pt idx="3388">
                  <c:v>657</c:v>
                </c:pt>
                <c:pt idx="3389">
                  <c:v>#N/A</c:v>
                </c:pt>
                <c:pt idx="3390">
                  <c:v>#N/A</c:v>
                </c:pt>
                <c:pt idx="3391">
                  <c:v>659</c:v>
                </c:pt>
                <c:pt idx="3392">
                  <c:v>654</c:v>
                </c:pt>
                <c:pt idx="3393">
                  <c:v>657</c:v>
                </c:pt>
                <c:pt idx="3394">
                  <c:v>652</c:v>
                </c:pt>
                <c:pt idx="3395">
                  <c:v>646</c:v>
                </c:pt>
                <c:pt idx="3396">
                  <c:v>#N/A</c:v>
                </c:pt>
                <c:pt idx="3397">
                  <c:v>#N/A</c:v>
                </c:pt>
                <c:pt idx="3398">
                  <c:v>641</c:v>
                </c:pt>
                <c:pt idx="3399">
                  <c:v>640</c:v>
                </c:pt>
                <c:pt idx="3400">
                  <c:v>640</c:v>
                </c:pt>
                <c:pt idx="3401">
                  <c:v>642</c:v>
                </c:pt>
                <c:pt idx="3402">
                  <c:v>636</c:v>
                </c:pt>
                <c:pt idx="3403">
                  <c:v>#N/A</c:v>
                </c:pt>
                <c:pt idx="3404">
                  <c:v>#N/A</c:v>
                </c:pt>
                <c:pt idx="3405">
                  <c:v>639</c:v>
                </c:pt>
                <c:pt idx="3406">
                  <c:v>639</c:v>
                </c:pt>
                <c:pt idx="3407">
                  <c:v>#N/A</c:v>
                </c:pt>
                <c:pt idx="3408">
                  <c:v>641</c:v>
                </c:pt>
                <c:pt idx="3409">
                  <c:v>650</c:v>
                </c:pt>
                <c:pt idx="3410">
                  <c:v>#N/A</c:v>
                </c:pt>
                <c:pt idx="3411">
                  <c:v>#N/A</c:v>
                </c:pt>
                <c:pt idx="3412">
                  <c:v>648</c:v>
                </c:pt>
                <c:pt idx="3413">
                  <c:v>649</c:v>
                </c:pt>
                <c:pt idx="3414">
                  <c:v>#N/A</c:v>
                </c:pt>
                <c:pt idx="3415">
                  <c:v>651</c:v>
                </c:pt>
                <c:pt idx="3416">
                  <c:v>646</c:v>
                </c:pt>
                <c:pt idx="3417">
                  <c:v>#N/A</c:v>
                </c:pt>
                <c:pt idx="3418">
                  <c:v>#N/A</c:v>
                </c:pt>
                <c:pt idx="3419">
                  <c:v>648</c:v>
                </c:pt>
                <c:pt idx="3420">
                  <c:v>644</c:v>
                </c:pt>
                <c:pt idx="3421">
                  <c:v>646</c:v>
                </c:pt>
                <c:pt idx="3422">
                  <c:v>#N/A</c:v>
                </c:pt>
                <c:pt idx="3423">
                  <c:v>644</c:v>
                </c:pt>
                <c:pt idx="3424">
                  <c:v>#N/A</c:v>
                </c:pt>
                <c:pt idx="3425">
                  <c:v>#N/A</c:v>
                </c:pt>
                <c:pt idx="3426">
                  <c:v>645</c:v>
                </c:pt>
                <c:pt idx="3427">
                  <c:v>643</c:v>
                </c:pt>
                <c:pt idx="3428">
                  <c:v>647</c:v>
                </c:pt>
                <c:pt idx="3429">
                  <c:v>641</c:v>
                </c:pt>
                <c:pt idx="3430">
                  <c:v>643</c:v>
                </c:pt>
                <c:pt idx="3431">
                  <c:v>#N/A</c:v>
                </c:pt>
                <c:pt idx="3432">
                  <c:v>#N/A</c:v>
                </c:pt>
                <c:pt idx="3433">
                  <c:v>#N/A</c:v>
                </c:pt>
                <c:pt idx="3434">
                  <c:v>645</c:v>
                </c:pt>
                <c:pt idx="3435">
                  <c:v>643</c:v>
                </c:pt>
                <c:pt idx="3436">
                  <c:v>650</c:v>
                </c:pt>
                <c:pt idx="3437">
                  <c:v>649</c:v>
                </c:pt>
                <c:pt idx="3438">
                  <c:v>#N/A</c:v>
                </c:pt>
                <c:pt idx="3439">
                  <c:v>#N/A</c:v>
                </c:pt>
                <c:pt idx="3440">
                  <c:v>650</c:v>
                </c:pt>
                <c:pt idx="3441">
                  <c:v>649</c:v>
                </c:pt>
                <c:pt idx="3442">
                  <c:v>651</c:v>
                </c:pt>
                <c:pt idx="3443">
                  <c:v>646</c:v>
                </c:pt>
                <c:pt idx="3444">
                  <c:v>653</c:v>
                </c:pt>
                <c:pt idx="3445">
                  <c:v>#N/A</c:v>
                </c:pt>
                <c:pt idx="3446">
                  <c:v>#N/A</c:v>
                </c:pt>
                <c:pt idx="3447">
                  <c:v>651</c:v>
                </c:pt>
                <c:pt idx="3448">
                  <c:v>648</c:v>
                </c:pt>
                <c:pt idx="3449">
                  <c:v>650</c:v>
                </c:pt>
                <c:pt idx="3450">
                  <c:v>656</c:v>
                </c:pt>
                <c:pt idx="3451">
                  <c:v>658</c:v>
                </c:pt>
                <c:pt idx="3452">
                  <c:v>#N/A</c:v>
                </c:pt>
                <c:pt idx="3453">
                  <c:v>#N/A</c:v>
                </c:pt>
                <c:pt idx="3454">
                  <c:v>662</c:v>
                </c:pt>
                <c:pt idx="3455">
                  <c:v>660</c:v>
                </c:pt>
                <c:pt idx="3456">
                  <c:v>662</c:v>
                </c:pt>
                <c:pt idx="3457">
                  <c:v>664</c:v>
                </c:pt>
                <c:pt idx="3458">
                  <c:v>657</c:v>
                </c:pt>
                <c:pt idx="3459">
                  <c:v>#N/A</c:v>
                </c:pt>
                <c:pt idx="3460">
                  <c:v>#N/A</c:v>
                </c:pt>
                <c:pt idx="3461">
                  <c:v>659</c:v>
                </c:pt>
                <c:pt idx="3462">
                  <c:v>656</c:v>
                </c:pt>
                <c:pt idx="3463">
                  <c:v>656</c:v>
                </c:pt>
                <c:pt idx="3464">
                  <c:v>659</c:v>
                </c:pt>
                <c:pt idx="3465">
                  <c:v>647</c:v>
                </c:pt>
                <c:pt idx="3466">
                  <c:v>#N/A</c:v>
                </c:pt>
                <c:pt idx="3467">
                  <c:v>#N/A</c:v>
                </c:pt>
                <c:pt idx="3468">
                  <c:v>649</c:v>
                </c:pt>
                <c:pt idx="3469">
                  <c:v>650</c:v>
                </c:pt>
                <c:pt idx="3470">
                  <c:v>651</c:v>
                </c:pt>
                <c:pt idx="3471">
                  <c:v>650</c:v>
                </c:pt>
                <c:pt idx="3472">
                  <c:v>653</c:v>
                </c:pt>
                <c:pt idx="3473">
                  <c:v>#N/A</c:v>
                </c:pt>
                <c:pt idx="3474">
                  <c:v>#N/A</c:v>
                </c:pt>
                <c:pt idx="3475">
                  <c:v>656</c:v>
                </c:pt>
                <c:pt idx="3476">
                  <c:v>655</c:v>
                </c:pt>
                <c:pt idx="3477">
                  <c:v>652</c:v>
                </c:pt>
                <c:pt idx="3478">
                  <c:v>652</c:v>
                </c:pt>
                <c:pt idx="3479">
                  <c:v>650</c:v>
                </c:pt>
                <c:pt idx="3480">
                  <c:v>#N/A</c:v>
                </c:pt>
                <c:pt idx="3481">
                  <c:v>#N/A</c:v>
                </c:pt>
                <c:pt idx="3482">
                  <c:v>651</c:v>
                </c:pt>
                <c:pt idx="3483">
                  <c:v>654</c:v>
                </c:pt>
                <c:pt idx="3484">
                  <c:v>641</c:v>
                </c:pt>
                <c:pt idx="3485">
                  <c:v>639</c:v>
                </c:pt>
                <c:pt idx="3486">
                  <c:v>639</c:v>
                </c:pt>
                <c:pt idx="3487">
                  <c:v>#N/A</c:v>
                </c:pt>
                <c:pt idx="3488">
                  <c:v>#N/A</c:v>
                </c:pt>
                <c:pt idx="3489">
                  <c:v>636</c:v>
                </c:pt>
                <c:pt idx="3490">
                  <c:v>636</c:v>
                </c:pt>
                <c:pt idx="3491">
                  <c:v>634</c:v>
                </c:pt>
                <c:pt idx="3492">
                  <c:v>633</c:v>
                </c:pt>
                <c:pt idx="3493">
                  <c:v>635</c:v>
                </c:pt>
                <c:pt idx="3494">
                  <c:v>#N/A</c:v>
                </c:pt>
                <c:pt idx="3495">
                  <c:v>#N/A</c:v>
                </c:pt>
                <c:pt idx="3496">
                  <c:v>636</c:v>
                </c:pt>
                <c:pt idx="3497">
                  <c:v>634</c:v>
                </c:pt>
                <c:pt idx="3498">
                  <c:v>634</c:v>
                </c:pt>
                <c:pt idx="3499">
                  <c:v>633</c:v>
                </c:pt>
                <c:pt idx="3500">
                  <c:v>628</c:v>
                </c:pt>
                <c:pt idx="3501">
                  <c:v>#N/A</c:v>
                </c:pt>
                <c:pt idx="3502">
                  <c:v>#N/A</c:v>
                </c:pt>
                <c:pt idx="3503">
                  <c:v>630</c:v>
                </c:pt>
                <c:pt idx="3504">
                  <c:v>632</c:v>
                </c:pt>
                <c:pt idx="3505">
                  <c:v>630</c:v>
                </c:pt>
                <c:pt idx="3506">
                  <c:v>630</c:v>
                </c:pt>
                <c:pt idx="3507">
                  <c:v>633</c:v>
                </c:pt>
                <c:pt idx="3508">
                  <c:v>#N/A</c:v>
                </c:pt>
                <c:pt idx="3509">
                  <c:v>#N/A</c:v>
                </c:pt>
                <c:pt idx="3510">
                  <c:v>633</c:v>
                </c:pt>
                <c:pt idx="3511">
                  <c:v>634</c:v>
                </c:pt>
                <c:pt idx="3512">
                  <c:v>633</c:v>
                </c:pt>
                <c:pt idx="3513">
                  <c:v>#N/A</c:v>
                </c:pt>
                <c:pt idx="3514">
                  <c:v>#N/A</c:v>
                </c:pt>
                <c:pt idx="3515">
                  <c:v>#N/A</c:v>
                </c:pt>
                <c:pt idx="3516">
                  <c:v>#N/A</c:v>
                </c:pt>
                <c:pt idx="3517">
                  <c:v>631</c:v>
                </c:pt>
                <c:pt idx="3518">
                  <c:v>631</c:v>
                </c:pt>
                <c:pt idx="3519">
                  <c:v>637</c:v>
                </c:pt>
                <c:pt idx="3520">
                  <c:v>630</c:v>
                </c:pt>
                <c:pt idx="3521">
                  <c:v>635</c:v>
                </c:pt>
                <c:pt idx="3522">
                  <c:v>#N/A</c:v>
                </c:pt>
                <c:pt idx="3523">
                  <c:v>#N/A</c:v>
                </c:pt>
                <c:pt idx="3524">
                  <c:v>638</c:v>
                </c:pt>
                <c:pt idx="3525">
                  <c:v>641</c:v>
                </c:pt>
                <c:pt idx="3526">
                  <c:v>643</c:v>
                </c:pt>
                <c:pt idx="3527">
                  <c:v>642</c:v>
                </c:pt>
                <c:pt idx="3528">
                  <c:v>642</c:v>
                </c:pt>
                <c:pt idx="3529">
                  <c:v>#N/A</c:v>
                </c:pt>
                <c:pt idx="3530">
                  <c:v>#N/A</c:v>
                </c:pt>
                <c:pt idx="3531">
                  <c:v>643</c:v>
                </c:pt>
                <c:pt idx="3532">
                  <c:v>643</c:v>
                </c:pt>
                <c:pt idx="3533">
                  <c:v>642</c:v>
                </c:pt>
                <c:pt idx="3534">
                  <c:v>639</c:v>
                </c:pt>
                <c:pt idx="3535">
                  <c:v>637</c:v>
                </c:pt>
                <c:pt idx="3536">
                  <c:v>#N/A</c:v>
                </c:pt>
                <c:pt idx="3537">
                  <c:v>#N/A</c:v>
                </c:pt>
                <c:pt idx="3538">
                  <c:v>634</c:v>
                </c:pt>
                <c:pt idx="3539">
                  <c:v>636</c:v>
                </c:pt>
                <c:pt idx="3540">
                  <c:v>632</c:v>
                </c:pt>
                <c:pt idx="3541">
                  <c:v>630</c:v>
                </c:pt>
                <c:pt idx="3542">
                  <c:v>622</c:v>
                </c:pt>
                <c:pt idx="3543">
                  <c:v>#N/A</c:v>
                </c:pt>
                <c:pt idx="3544">
                  <c:v>#N/A</c:v>
                </c:pt>
                <c:pt idx="3545">
                  <c:v>616</c:v>
                </c:pt>
                <c:pt idx="3546">
                  <c:v>613</c:v>
                </c:pt>
                <c:pt idx="3547">
                  <c:v>617</c:v>
                </c:pt>
                <c:pt idx="3548">
                  <c:v>616</c:v>
                </c:pt>
                <c:pt idx="3549">
                  <c:v>612</c:v>
                </c:pt>
                <c:pt idx="3550">
                  <c:v>#N/A</c:v>
                </c:pt>
                <c:pt idx="3551">
                  <c:v>#N/A</c:v>
                </c:pt>
                <c:pt idx="3552">
                  <c:v>616</c:v>
                </c:pt>
                <c:pt idx="3553">
                  <c:v>615</c:v>
                </c:pt>
                <c:pt idx="3554">
                  <c:v>609</c:v>
                </c:pt>
                <c:pt idx="3555">
                  <c:v>605</c:v>
                </c:pt>
                <c:pt idx="3556">
                  <c:v>604</c:v>
                </c:pt>
                <c:pt idx="3557">
                  <c:v>#N/A</c:v>
                </c:pt>
                <c:pt idx="3558">
                  <c:v>#N/A</c:v>
                </c:pt>
                <c:pt idx="3559">
                  <c:v>605</c:v>
                </c:pt>
                <c:pt idx="3560">
                  <c:v>601</c:v>
                </c:pt>
                <c:pt idx="3561">
                  <c:v>598</c:v>
                </c:pt>
                <c:pt idx="3562">
                  <c:v>604</c:v>
                </c:pt>
                <c:pt idx="3563">
                  <c:v>598</c:v>
                </c:pt>
                <c:pt idx="3564">
                  <c:v>#N/A</c:v>
                </c:pt>
                <c:pt idx="3565">
                  <c:v>#N/A</c:v>
                </c:pt>
                <c:pt idx="3566">
                  <c:v>600</c:v>
                </c:pt>
                <c:pt idx="3567">
                  <c:v>595</c:v>
                </c:pt>
                <c:pt idx="3568">
                  <c:v>591</c:v>
                </c:pt>
                <c:pt idx="3569">
                  <c:v>592</c:v>
                </c:pt>
                <c:pt idx="3570">
                  <c:v>595</c:v>
                </c:pt>
                <c:pt idx="3571">
                  <c:v>#N/A</c:v>
                </c:pt>
                <c:pt idx="3572">
                  <c:v>#N/A</c:v>
                </c:pt>
                <c:pt idx="3573">
                  <c:v>598</c:v>
                </c:pt>
                <c:pt idx="3574">
                  <c:v>593</c:v>
                </c:pt>
                <c:pt idx="3575">
                  <c:v>602</c:v>
                </c:pt>
                <c:pt idx="3576">
                  <c:v>599</c:v>
                </c:pt>
                <c:pt idx="3577">
                  <c:v>594</c:v>
                </c:pt>
                <c:pt idx="3578">
                  <c:v>#N/A</c:v>
                </c:pt>
                <c:pt idx="3579">
                  <c:v>#N/A</c:v>
                </c:pt>
                <c:pt idx="3580">
                  <c:v>596</c:v>
                </c:pt>
                <c:pt idx="3581">
                  <c:v>592</c:v>
                </c:pt>
                <c:pt idx="3582">
                  <c:v>595</c:v>
                </c:pt>
                <c:pt idx="3583">
                  <c:v>599</c:v>
                </c:pt>
                <c:pt idx="3584">
                  <c:v>595</c:v>
                </c:pt>
                <c:pt idx="3585">
                  <c:v>#N/A</c:v>
                </c:pt>
                <c:pt idx="3586">
                  <c:v>#N/A</c:v>
                </c:pt>
                <c:pt idx="3587">
                  <c:v>598</c:v>
                </c:pt>
                <c:pt idx="3588">
                  <c:v>600</c:v>
                </c:pt>
                <c:pt idx="3589">
                  <c:v>599</c:v>
                </c:pt>
                <c:pt idx="3590">
                  <c:v>596</c:v>
                </c:pt>
                <c:pt idx="3591">
                  <c:v>#N/A</c:v>
                </c:pt>
                <c:pt idx="3592">
                  <c:v>#N/A</c:v>
                </c:pt>
                <c:pt idx="3593">
                  <c:v>#N/A</c:v>
                </c:pt>
                <c:pt idx="3594">
                  <c:v>597</c:v>
                </c:pt>
                <c:pt idx="3595">
                  <c:v>593</c:v>
                </c:pt>
                <c:pt idx="3596">
                  <c:v>586</c:v>
                </c:pt>
                <c:pt idx="3597">
                  <c:v>588</c:v>
                </c:pt>
                <c:pt idx="3598">
                  <c:v>590</c:v>
                </c:pt>
                <c:pt idx="3599">
                  <c:v>#N/A</c:v>
                </c:pt>
                <c:pt idx="3600">
                  <c:v>#N/A</c:v>
                </c:pt>
                <c:pt idx="3601">
                  <c:v>#N/A</c:v>
                </c:pt>
                <c:pt idx="3602">
                  <c:v>587</c:v>
                </c:pt>
                <c:pt idx="3603">
                  <c:v>587</c:v>
                </c:pt>
                <c:pt idx="3604">
                  <c:v>583</c:v>
                </c:pt>
                <c:pt idx="3605">
                  <c:v>583</c:v>
                </c:pt>
                <c:pt idx="3606">
                  <c:v>#N/A</c:v>
                </c:pt>
                <c:pt idx="3607">
                  <c:v>#N/A</c:v>
                </c:pt>
                <c:pt idx="3608">
                  <c:v>581</c:v>
                </c:pt>
                <c:pt idx="3609">
                  <c:v>578</c:v>
                </c:pt>
                <c:pt idx="3610">
                  <c:v>583</c:v>
                </c:pt>
                <c:pt idx="3611">
                  <c:v>584</c:v>
                </c:pt>
                <c:pt idx="3612">
                  <c:v>582</c:v>
                </c:pt>
                <c:pt idx="3613">
                  <c:v>#N/A</c:v>
                </c:pt>
                <c:pt idx="3614">
                  <c:v>#N/A</c:v>
                </c:pt>
                <c:pt idx="3615">
                  <c:v>581</c:v>
                </c:pt>
                <c:pt idx="3616">
                  <c:v>577</c:v>
                </c:pt>
                <c:pt idx="3617">
                  <c:v>578</c:v>
                </c:pt>
                <c:pt idx="3618">
                  <c:v>574</c:v>
                </c:pt>
                <c:pt idx="3619">
                  <c:v>563</c:v>
                </c:pt>
                <c:pt idx="3620">
                  <c:v>#N/A</c:v>
                </c:pt>
                <c:pt idx="3621">
                  <c:v>#N/A</c:v>
                </c:pt>
                <c:pt idx="3622">
                  <c:v>560</c:v>
                </c:pt>
                <c:pt idx="3623">
                  <c:v>558</c:v>
                </c:pt>
                <c:pt idx="3624">
                  <c:v>562</c:v>
                </c:pt>
                <c:pt idx="3625">
                  <c:v>567</c:v>
                </c:pt>
                <c:pt idx="3626">
                  <c:v>580</c:v>
                </c:pt>
                <c:pt idx="3627">
                  <c:v>#N/A</c:v>
                </c:pt>
                <c:pt idx="3628">
                  <c:v>#N/A</c:v>
                </c:pt>
                <c:pt idx="3629">
                  <c:v>568</c:v>
                </c:pt>
                <c:pt idx="3630">
                  <c:v>572</c:v>
                </c:pt>
                <c:pt idx="3631">
                  <c:v>579</c:v>
                </c:pt>
                <c:pt idx="3632">
                  <c:v>580</c:v>
                </c:pt>
                <c:pt idx="3633">
                  <c:v>579</c:v>
                </c:pt>
                <c:pt idx="3634">
                  <c:v>#N/A</c:v>
                </c:pt>
                <c:pt idx="3635">
                  <c:v>#N/A</c:v>
                </c:pt>
                <c:pt idx="3636">
                  <c:v>578</c:v>
                </c:pt>
                <c:pt idx="3637">
                  <c:v>581</c:v>
                </c:pt>
                <c:pt idx="3638">
                  <c:v>581</c:v>
                </c:pt>
                <c:pt idx="3639">
                  <c:v>580</c:v>
                </c:pt>
                <c:pt idx="3640">
                  <c:v>582</c:v>
                </c:pt>
                <c:pt idx="3641">
                  <c:v>#N/A</c:v>
                </c:pt>
                <c:pt idx="3642">
                  <c:v>#N/A</c:v>
                </c:pt>
                <c:pt idx="3643">
                  <c:v>576</c:v>
                </c:pt>
                <c:pt idx="3644">
                  <c:v>576</c:v>
                </c:pt>
                <c:pt idx="3645">
                  <c:v>#N/A</c:v>
                </c:pt>
                <c:pt idx="3646">
                  <c:v>575</c:v>
                </c:pt>
                <c:pt idx="3647">
                  <c:v>571</c:v>
                </c:pt>
                <c:pt idx="3648">
                  <c:v>#N/A</c:v>
                </c:pt>
                <c:pt idx="3649">
                  <c:v>#N/A</c:v>
                </c:pt>
                <c:pt idx="3650">
                  <c:v>572</c:v>
                </c:pt>
                <c:pt idx="3651">
                  <c:v>582</c:v>
                </c:pt>
                <c:pt idx="3652">
                  <c:v>#N/A</c:v>
                </c:pt>
                <c:pt idx="3653">
                  <c:v>589</c:v>
                </c:pt>
                <c:pt idx="3654">
                  <c:v>588</c:v>
                </c:pt>
                <c:pt idx="3655">
                  <c:v>#N/A</c:v>
                </c:pt>
                <c:pt idx="3656">
                  <c:v>#N/A</c:v>
                </c:pt>
                <c:pt idx="3657">
                  <c:v>590</c:v>
                </c:pt>
                <c:pt idx="3658">
                  <c:v>588</c:v>
                </c:pt>
                <c:pt idx="3659">
                  <c:v>587</c:v>
                </c:pt>
                <c:pt idx="3660">
                  <c:v>580</c:v>
                </c:pt>
                <c:pt idx="3661">
                  <c:v>579</c:v>
                </c:pt>
                <c:pt idx="3662">
                  <c:v>#N/A</c:v>
                </c:pt>
                <c:pt idx="3663">
                  <c:v>#N/A</c:v>
                </c:pt>
                <c:pt idx="3664">
                  <c:v>567</c:v>
                </c:pt>
                <c:pt idx="3665">
                  <c:v>562</c:v>
                </c:pt>
                <c:pt idx="3666">
                  <c:v>560</c:v>
                </c:pt>
                <c:pt idx="3667">
                  <c:v>556</c:v>
                </c:pt>
                <c:pt idx="3668">
                  <c:v>559</c:v>
                </c:pt>
                <c:pt idx="3669">
                  <c:v>#N/A</c:v>
                </c:pt>
                <c:pt idx="3670">
                  <c:v>#N/A</c:v>
                </c:pt>
                <c:pt idx="3671">
                  <c:v>559</c:v>
                </c:pt>
                <c:pt idx="3672">
                  <c:v>557</c:v>
                </c:pt>
                <c:pt idx="3673">
                  <c:v>553</c:v>
                </c:pt>
                <c:pt idx="3674">
                  <c:v>554</c:v>
                </c:pt>
                <c:pt idx="3675">
                  <c:v>559</c:v>
                </c:pt>
                <c:pt idx="3676">
                  <c:v>#N/A</c:v>
                </c:pt>
                <c:pt idx="3677">
                  <c:v>#N/A</c:v>
                </c:pt>
                <c:pt idx="3678">
                  <c:v>563</c:v>
                </c:pt>
                <c:pt idx="3679">
                  <c:v>556</c:v>
                </c:pt>
                <c:pt idx="3680">
                  <c:v>563</c:v>
                </c:pt>
                <c:pt idx="3681">
                  <c:v>560</c:v>
                </c:pt>
                <c:pt idx="3682">
                  <c:v>558</c:v>
                </c:pt>
                <c:pt idx="3683">
                  <c:v>#N/A</c:v>
                </c:pt>
                <c:pt idx="3684">
                  <c:v>#N/A</c:v>
                </c:pt>
                <c:pt idx="3685">
                  <c:v>562</c:v>
                </c:pt>
                <c:pt idx="3686">
                  <c:v>564</c:v>
                </c:pt>
                <c:pt idx="3687">
                  <c:v>559</c:v>
                </c:pt>
                <c:pt idx="3688">
                  <c:v>560</c:v>
                </c:pt>
                <c:pt idx="3689">
                  <c:v>555</c:v>
                </c:pt>
                <c:pt idx="3690">
                  <c:v>#N/A</c:v>
                </c:pt>
                <c:pt idx="3691">
                  <c:v>#N/A</c:v>
                </c:pt>
                <c:pt idx="3692">
                  <c:v>551</c:v>
                </c:pt>
                <c:pt idx="3693">
                  <c:v>548</c:v>
                </c:pt>
                <c:pt idx="3694">
                  <c:v>546</c:v>
                </c:pt>
                <c:pt idx="3695">
                  <c:v>545</c:v>
                </c:pt>
                <c:pt idx="3696">
                  <c:v>538</c:v>
                </c:pt>
                <c:pt idx="3697">
                  <c:v>#N/A</c:v>
                </c:pt>
                <c:pt idx="3698">
                  <c:v>#N/A</c:v>
                </c:pt>
                <c:pt idx="3699">
                  <c:v>539</c:v>
                </c:pt>
                <c:pt idx="3700">
                  <c:v>535</c:v>
                </c:pt>
                <c:pt idx="3701">
                  <c:v>535</c:v>
                </c:pt>
                <c:pt idx="3702">
                  <c:v>537</c:v>
                </c:pt>
                <c:pt idx="3703">
                  <c:v>539</c:v>
                </c:pt>
                <c:pt idx="3704">
                  <c:v>#N/A</c:v>
                </c:pt>
                <c:pt idx="3705">
                  <c:v>#N/A</c:v>
                </c:pt>
                <c:pt idx="3706">
                  <c:v>542</c:v>
                </c:pt>
                <c:pt idx="3707">
                  <c:v>542</c:v>
                </c:pt>
                <c:pt idx="3708">
                  <c:v>544</c:v>
                </c:pt>
                <c:pt idx="3709">
                  <c:v>538</c:v>
                </c:pt>
                <c:pt idx="3710">
                  <c:v>542</c:v>
                </c:pt>
                <c:pt idx="3711">
                  <c:v>#N/A</c:v>
                </c:pt>
                <c:pt idx="3712">
                  <c:v>#N/A</c:v>
                </c:pt>
                <c:pt idx="3713">
                  <c:v>544</c:v>
                </c:pt>
                <c:pt idx="3714">
                  <c:v>544</c:v>
                </c:pt>
                <c:pt idx="3715">
                  <c:v>554</c:v>
                </c:pt>
                <c:pt idx="3716">
                  <c:v>555</c:v>
                </c:pt>
                <c:pt idx="3717">
                  <c:v>557</c:v>
                </c:pt>
                <c:pt idx="3718">
                  <c:v>#N/A</c:v>
                </c:pt>
                <c:pt idx="3719">
                  <c:v>#N/A</c:v>
                </c:pt>
                <c:pt idx="3720">
                  <c:v>553</c:v>
                </c:pt>
                <c:pt idx="3721">
                  <c:v>553</c:v>
                </c:pt>
                <c:pt idx="3722">
                  <c:v>554</c:v>
                </c:pt>
                <c:pt idx="3723">
                  <c:v>558</c:v>
                </c:pt>
                <c:pt idx="3724">
                  <c:v>560</c:v>
                </c:pt>
                <c:pt idx="3725">
                  <c:v>#N/A</c:v>
                </c:pt>
                <c:pt idx="3726">
                  <c:v>#N/A</c:v>
                </c:pt>
                <c:pt idx="3727">
                  <c:v>574</c:v>
                </c:pt>
                <c:pt idx="3728">
                  <c:v>578</c:v>
                </c:pt>
                <c:pt idx="3729">
                  <c:v>579</c:v>
                </c:pt>
                <c:pt idx="3730">
                  <c:v>586</c:v>
                </c:pt>
                <c:pt idx="3731">
                  <c:v>581</c:v>
                </c:pt>
                <c:pt idx="3732">
                  <c:v>#N/A</c:v>
                </c:pt>
                <c:pt idx="3733">
                  <c:v>#N/A</c:v>
                </c:pt>
                <c:pt idx="3734">
                  <c:v>580</c:v>
                </c:pt>
                <c:pt idx="3735">
                  <c:v>575</c:v>
                </c:pt>
                <c:pt idx="3736">
                  <c:v>578</c:v>
                </c:pt>
                <c:pt idx="3737">
                  <c:v>581</c:v>
                </c:pt>
                <c:pt idx="3738">
                  <c:v>#N/A</c:v>
                </c:pt>
                <c:pt idx="3739">
                  <c:v>#N/A</c:v>
                </c:pt>
                <c:pt idx="3740">
                  <c:v>#N/A</c:v>
                </c:pt>
                <c:pt idx="3741">
                  <c:v>#N/A</c:v>
                </c:pt>
                <c:pt idx="3742">
                  <c:v>590</c:v>
                </c:pt>
                <c:pt idx="3743">
                  <c:v>592</c:v>
                </c:pt>
                <c:pt idx="3744">
                  <c:v>595</c:v>
                </c:pt>
                <c:pt idx="3745">
                  <c:v>594</c:v>
                </c:pt>
                <c:pt idx="3746">
                  <c:v>#N/A</c:v>
                </c:pt>
                <c:pt idx="3747">
                  <c:v>#N/A</c:v>
                </c:pt>
                <c:pt idx="3748">
                  <c:v>580</c:v>
                </c:pt>
                <c:pt idx="3749">
                  <c:v>579</c:v>
                </c:pt>
                <c:pt idx="3750">
                  <c:v>576</c:v>
                </c:pt>
                <c:pt idx="3751">
                  <c:v>579</c:v>
                </c:pt>
                <c:pt idx="3752">
                  <c:v>581</c:v>
                </c:pt>
                <c:pt idx="3753">
                  <c:v>#N/A</c:v>
                </c:pt>
                <c:pt idx="3754">
                  <c:v>#N/A</c:v>
                </c:pt>
                <c:pt idx="3755">
                  <c:v>580</c:v>
                </c:pt>
                <c:pt idx="3756">
                  <c:v>571</c:v>
                </c:pt>
                <c:pt idx="3757">
                  <c:v>571</c:v>
                </c:pt>
                <c:pt idx="3758">
                  <c:v>573</c:v>
                </c:pt>
                <c:pt idx="3759">
                  <c:v>575</c:v>
                </c:pt>
                <c:pt idx="3760">
                  <c:v>#N/A</c:v>
                </c:pt>
                <c:pt idx="3761">
                  <c:v>#N/A</c:v>
                </c:pt>
                <c:pt idx="3762">
                  <c:v>581</c:v>
                </c:pt>
                <c:pt idx="3763">
                  <c:v>579</c:v>
                </c:pt>
                <c:pt idx="3764">
                  <c:v>579</c:v>
                </c:pt>
                <c:pt idx="3765">
                  <c:v>579</c:v>
                </c:pt>
                <c:pt idx="3766">
                  <c:v>583</c:v>
                </c:pt>
                <c:pt idx="3767">
                  <c:v>#N/A</c:v>
                </c:pt>
                <c:pt idx="3768">
                  <c:v>#N/A</c:v>
                </c:pt>
                <c:pt idx="3769">
                  <c:v>582</c:v>
                </c:pt>
                <c:pt idx="3770">
                  <c:v>576</c:v>
                </c:pt>
                <c:pt idx="3771">
                  <c:v>573</c:v>
                </c:pt>
                <c:pt idx="3772">
                  <c:v>#N/A</c:v>
                </c:pt>
                <c:pt idx="3773">
                  <c:v>567</c:v>
                </c:pt>
                <c:pt idx="3774">
                  <c:v>#N/A</c:v>
                </c:pt>
                <c:pt idx="3775">
                  <c:v>#N/A</c:v>
                </c:pt>
                <c:pt idx="3776">
                  <c:v>567</c:v>
                </c:pt>
                <c:pt idx="3777">
                  <c:v>567</c:v>
                </c:pt>
                <c:pt idx="3778">
                  <c:v>566</c:v>
                </c:pt>
                <c:pt idx="3779">
                  <c:v>#N/A</c:v>
                </c:pt>
                <c:pt idx="3780">
                  <c:v>566</c:v>
                </c:pt>
                <c:pt idx="3781">
                  <c:v>#N/A</c:v>
                </c:pt>
                <c:pt idx="3782">
                  <c:v>#N/A</c:v>
                </c:pt>
                <c:pt idx="3783">
                  <c:v>557</c:v>
                </c:pt>
                <c:pt idx="3784">
                  <c:v>557</c:v>
                </c:pt>
                <c:pt idx="3785">
                  <c:v>553</c:v>
                </c:pt>
                <c:pt idx="3786">
                  <c:v>557</c:v>
                </c:pt>
                <c:pt idx="3787">
                  <c:v>562</c:v>
                </c:pt>
                <c:pt idx="3788">
                  <c:v>#N/A</c:v>
                </c:pt>
                <c:pt idx="3789">
                  <c:v>#N/A</c:v>
                </c:pt>
                <c:pt idx="3790">
                  <c:v>#N/A</c:v>
                </c:pt>
                <c:pt idx="3791">
                  <c:v>566</c:v>
                </c:pt>
                <c:pt idx="3792">
                  <c:v>567</c:v>
                </c:pt>
                <c:pt idx="3793">
                  <c:v>577</c:v>
                </c:pt>
                <c:pt idx="3794">
                  <c:v>574</c:v>
                </c:pt>
                <c:pt idx="3795">
                  <c:v>#N/A</c:v>
                </c:pt>
                <c:pt idx="3796">
                  <c:v>#N/A</c:v>
                </c:pt>
                <c:pt idx="3797">
                  <c:v>582</c:v>
                </c:pt>
                <c:pt idx="3798">
                  <c:v>582</c:v>
                </c:pt>
                <c:pt idx="3799">
                  <c:v>584</c:v>
                </c:pt>
                <c:pt idx="3800">
                  <c:v>586</c:v>
                </c:pt>
                <c:pt idx="3801">
                  <c:v>581</c:v>
                </c:pt>
                <c:pt idx="3802">
                  <c:v>#N/A</c:v>
                </c:pt>
                <c:pt idx="3803">
                  <c:v>#N/A</c:v>
                </c:pt>
                <c:pt idx="3804">
                  <c:v>583</c:v>
                </c:pt>
                <c:pt idx="3805">
                  <c:v>571</c:v>
                </c:pt>
                <c:pt idx="3806">
                  <c:v>575</c:v>
                </c:pt>
                <c:pt idx="3807">
                  <c:v>574</c:v>
                </c:pt>
                <c:pt idx="3808">
                  <c:v>572</c:v>
                </c:pt>
                <c:pt idx="3809">
                  <c:v>#N/A</c:v>
                </c:pt>
                <c:pt idx="3810">
                  <c:v>#N/A</c:v>
                </c:pt>
                <c:pt idx="3811">
                  <c:v>572</c:v>
                </c:pt>
                <c:pt idx="3812">
                  <c:v>571</c:v>
                </c:pt>
                <c:pt idx="3813">
                  <c:v>571</c:v>
                </c:pt>
                <c:pt idx="3814">
                  <c:v>564</c:v>
                </c:pt>
                <c:pt idx="3815">
                  <c:v>558</c:v>
                </c:pt>
                <c:pt idx="3816">
                  <c:v>#N/A</c:v>
                </c:pt>
                <c:pt idx="3817">
                  <c:v>#N/A</c:v>
                </c:pt>
                <c:pt idx="3818">
                  <c:v>555</c:v>
                </c:pt>
                <c:pt idx="3819">
                  <c:v>559</c:v>
                </c:pt>
                <c:pt idx="3820">
                  <c:v>560</c:v>
                </c:pt>
                <c:pt idx="3821">
                  <c:v>564</c:v>
                </c:pt>
                <c:pt idx="3822">
                  <c:v>564</c:v>
                </c:pt>
                <c:pt idx="3823">
                  <c:v>#N/A</c:v>
                </c:pt>
                <c:pt idx="3824">
                  <c:v>#N/A</c:v>
                </c:pt>
                <c:pt idx="3825">
                  <c:v>566</c:v>
                </c:pt>
                <c:pt idx="3826">
                  <c:v>562</c:v>
                </c:pt>
                <c:pt idx="3827">
                  <c:v>558</c:v>
                </c:pt>
                <c:pt idx="3828">
                  <c:v>555</c:v>
                </c:pt>
                <c:pt idx="3829">
                  <c:v>555</c:v>
                </c:pt>
                <c:pt idx="3830">
                  <c:v>#N/A</c:v>
                </c:pt>
                <c:pt idx="3831">
                  <c:v>#N/A</c:v>
                </c:pt>
                <c:pt idx="3832">
                  <c:v>558</c:v>
                </c:pt>
                <c:pt idx="3833">
                  <c:v>555</c:v>
                </c:pt>
                <c:pt idx="3834">
                  <c:v>552</c:v>
                </c:pt>
                <c:pt idx="3835">
                  <c:v>549</c:v>
                </c:pt>
                <c:pt idx="3836">
                  <c:v>553</c:v>
                </c:pt>
                <c:pt idx="3837">
                  <c:v>#N/A</c:v>
                </c:pt>
                <c:pt idx="3838">
                  <c:v>#N/A</c:v>
                </c:pt>
                <c:pt idx="3839">
                  <c:v>546</c:v>
                </c:pt>
                <c:pt idx="3840">
                  <c:v>547</c:v>
                </c:pt>
                <c:pt idx="3841">
                  <c:v>544</c:v>
                </c:pt>
                <c:pt idx="3842">
                  <c:v>548</c:v>
                </c:pt>
                <c:pt idx="3843">
                  <c:v>546</c:v>
                </c:pt>
                <c:pt idx="3844">
                  <c:v>#N/A</c:v>
                </c:pt>
                <c:pt idx="3845">
                  <c:v>#N/A</c:v>
                </c:pt>
                <c:pt idx="3846">
                  <c:v>#N/A</c:v>
                </c:pt>
                <c:pt idx="3847">
                  <c:v>554</c:v>
                </c:pt>
                <c:pt idx="3848">
                  <c:v>552</c:v>
                </c:pt>
                <c:pt idx="3849">
                  <c:v>548</c:v>
                </c:pt>
                <c:pt idx="3850">
                  <c:v>548</c:v>
                </c:pt>
                <c:pt idx="3851">
                  <c:v>#N/A</c:v>
                </c:pt>
                <c:pt idx="3852">
                  <c:v>#N/A</c:v>
                </c:pt>
                <c:pt idx="3853">
                  <c:v>550</c:v>
                </c:pt>
                <c:pt idx="3854">
                  <c:v>544</c:v>
                </c:pt>
                <c:pt idx="3855">
                  <c:v>540</c:v>
                </c:pt>
                <c:pt idx="3856">
                  <c:v>542</c:v>
                </c:pt>
                <c:pt idx="3857">
                  <c:v>544</c:v>
                </c:pt>
                <c:pt idx="3858">
                  <c:v>#N/A</c:v>
                </c:pt>
                <c:pt idx="3859">
                  <c:v>#N/A</c:v>
                </c:pt>
                <c:pt idx="3860">
                  <c:v>546</c:v>
                </c:pt>
                <c:pt idx="3861">
                  <c:v>545</c:v>
                </c:pt>
                <c:pt idx="3862">
                  <c:v>540</c:v>
                </c:pt>
                <c:pt idx="3863">
                  <c:v>543</c:v>
                </c:pt>
                <c:pt idx="3864">
                  <c:v>551</c:v>
                </c:pt>
                <c:pt idx="3865">
                  <c:v>#N/A</c:v>
                </c:pt>
                <c:pt idx="3866">
                  <c:v>#N/A</c:v>
                </c:pt>
                <c:pt idx="3867">
                  <c:v>556</c:v>
                </c:pt>
                <c:pt idx="3868">
                  <c:v>563</c:v>
                </c:pt>
                <c:pt idx="3869">
                  <c:v>561</c:v>
                </c:pt>
                <c:pt idx="3870">
                  <c:v>562</c:v>
                </c:pt>
                <c:pt idx="3871">
                  <c:v>562</c:v>
                </c:pt>
                <c:pt idx="3872">
                  <c:v>#N/A</c:v>
                </c:pt>
                <c:pt idx="3873">
                  <c:v>#N/A</c:v>
                </c:pt>
                <c:pt idx="3874">
                  <c:v>562</c:v>
                </c:pt>
                <c:pt idx="3875">
                  <c:v>558</c:v>
                </c:pt>
                <c:pt idx="3876">
                  <c:v>560</c:v>
                </c:pt>
                <c:pt idx="3877">
                  <c:v>559</c:v>
                </c:pt>
                <c:pt idx="3878">
                  <c:v>#N/A</c:v>
                </c:pt>
                <c:pt idx="3879">
                  <c:v>#N/A</c:v>
                </c:pt>
                <c:pt idx="3880">
                  <c:v>#N/A</c:v>
                </c:pt>
                <c:pt idx="3881">
                  <c:v>555</c:v>
                </c:pt>
                <c:pt idx="3882">
                  <c:v>550</c:v>
                </c:pt>
                <c:pt idx="3883">
                  <c:v>551</c:v>
                </c:pt>
                <c:pt idx="3884">
                  <c:v>552</c:v>
                </c:pt>
                <c:pt idx="3885">
                  <c:v>561</c:v>
                </c:pt>
                <c:pt idx="3886">
                  <c:v>#N/A</c:v>
                </c:pt>
                <c:pt idx="3887">
                  <c:v>#N/A</c:v>
                </c:pt>
                <c:pt idx="3888">
                  <c:v>561</c:v>
                </c:pt>
                <c:pt idx="3889">
                  <c:v>559</c:v>
                </c:pt>
                <c:pt idx="3890">
                  <c:v>562</c:v>
                </c:pt>
                <c:pt idx="3891">
                  <c:v>561</c:v>
                </c:pt>
                <c:pt idx="3892">
                  <c:v>560</c:v>
                </c:pt>
                <c:pt idx="3893">
                  <c:v>#N/A</c:v>
                </c:pt>
                <c:pt idx="3894">
                  <c:v>#N/A</c:v>
                </c:pt>
                <c:pt idx="3895">
                  <c:v>558</c:v>
                </c:pt>
                <c:pt idx="3896">
                  <c:v>559</c:v>
                </c:pt>
                <c:pt idx="3897">
                  <c:v>558</c:v>
                </c:pt>
                <c:pt idx="3898">
                  <c:v>558</c:v>
                </c:pt>
                <c:pt idx="3899">
                  <c:v>559</c:v>
                </c:pt>
                <c:pt idx="3900">
                  <c:v>#N/A</c:v>
                </c:pt>
                <c:pt idx="3901">
                  <c:v>#N/A</c:v>
                </c:pt>
                <c:pt idx="3902">
                  <c:v>557</c:v>
                </c:pt>
                <c:pt idx="3903">
                  <c:v>554</c:v>
                </c:pt>
                <c:pt idx="3904">
                  <c:v>554</c:v>
                </c:pt>
                <c:pt idx="3905">
                  <c:v>556</c:v>
                </c:pt>
                <c:pt idx="3906">
                  <c:v>555</c:v>
                </c:pt>
                <c:pt idx="3907">
                  <c:v>#N/A</c:v>
                </c:pt>
                <c:pt idx="3908">
                  <c:v>#N/A</c:v>
                </c:pt>
                <c:pt idx="3909">
                  <c:v>553</c:v>
                </c:pt>
                <c:pt idx="3910">
                  <c:v>552</c:v>
                </c:pt>
                <c:pt idx="3911">
                  <c:v>548</c:v>
                </c:pt>
                <c:pt idx="3912">
                  <c:v>545</c:v>
                </c:pt>
                <c:pt idx="3913">
                  <c:v>547</c:v>
                </c:pt>
                <c:pt idx="3914">
                  <c:v>#N/A</c:v>
                </c:pt>
                <c:pt idx="3915">
                  <c:v>#N/A</c:v>
                </c:pt>
                <c:pt idx="3916">
                  <c:v>548</c:v>
                </c:pt>
                <c:pt idx="3917">
                  <c:v>548</c:v>
                </c:pt>
                <c:pt idx="3918">
                  <c:v>544</c:v>
                </c:pt>
                <c:pt idx="3919">
                  <c:v>546</c:v>
                </c:pt>
                <c:pt idx="3920">
                  <c:v>548</c:v>
                </c:pt>
                <c:pt idx="3921">
                  <c:v>#N/A</c:v>
                </c:pt>
                <c:pt idx="3922">
                  <c:v>#N/A</c:v>
                </c:pt>
                <c:pt idx="3923">
                  <c:v>551</c:v>
                </c:pt>
                <c:pt idx="3924">
                  <c:v>547</c:v>
                </c:pt>
                <c:pt idx="3925">
                  <c:v>544</c:v>
                </c:pt>
                <c:pt idx="3926">
                  <c:v>545</c:v>
                </c:pt>
                <c:pt idx="3927">
                  <c:v>537</c:v>
                </c:pt>
                <c:pt idx="3928">
                  <c:v>#N/A</c:v>
                </c:pt>
                <c:pt idx="3929">
                  <c:v>#N/A</c:v>
                </c:pt>
                <c:pt idx="3930">
                  <c:v>541</c:v>
                </c:pt>
                <c:pt idx="3931">
                  <c:v>543</c:v>
                </c:pt>
                <c:pt idx="3932">
                  <c:v>545</c:v>
                </c:pt>
                <c:pt idx="3933">
                  <c:v>557</c:v>
                </c:pt>
                <c:pt idx="3934">
                  <c:v>563</c:v>
                </c:pt>
                <c:pt idx="3935">
                  <c:v>#N/A</c:v>
                </c:pt>
                <c:pt idx="3936">
                  <c:v>#N/A</c:v>
                </c:pt>
                <c:pt idx="3937">
                  <c:v>560</c:v>
                </c:pt>
                <c:pt idx="3938">
                  <c:v>557</c:v>
                </c:pt>
                <c:pt idx="3939">
                  <c:v>562</c:v>
                </c:pt>
                <c:pt idx="3940">
                  <c:v>562</c:v>
                </c:pt>
                <c:pt idx="3941">
                  <c:v>569</c:v>
                </c:pt>
                <c:pt idx="3942">
                  <c:v>#N/A</c:v>
                </c:pt>
                <c:pt idx="3943">
                  <c:v>#N/A</c:v>
                </c:pt>
                <c:pt idx="3944">
                  <c:v>571</c:v>
                </c:pt>
                <c:pt idx="3945">
                  <c:v>570</c:v>
                </c:pt>
                <c:pt idx="3946">
                  <c:v>575</c:v>
                </c:pt>
                <c:pt idx="3947">
                  <c:v>571</c:v>
                </c:pt>
                <c:pt idx="3948">
                  <c:v>568</c:v>
                </c:pt>
                <c:pt idx="3949">
                  <c:v>#N/A</c:v>
                </c:pt>
                <c:pt idx="3950">
                  <c:v>#N/A</c:v>
                </c:pt>
                <c:pt idx="3951">
                  <c:v>566</c:v>
                </c:pt>
                <c:pt idx="3952">
                  <c:v>565</c:v>
                </c:pt>
                <c:pt idx="3953">
                  <c:v>566</c:v>
                </c:pt>
                <c:pt idx="3954">
                  <c:v>561</c:v>
                </c:pt>
                <c:pt idx="3955">
                  <c:v>560</c:v>
                </c:pt>
                <c:pt idx="3956">
                  <c:v>#N/A</c:v>
                </c:pt>
                <c:pt idx="3957">
                  <c:v>#N/A</c:v>
                </c:pt>
                <c:pt idx="3958">
                  <c:v>564</c:v>
                </c:pt>
                <c:pt idx="3959">
                  <c:v>565</c:v>
                </c:pt>
                <c:pt idx="3960">
                  <c:v>564</c:v>
                </c:pt>
                <c:pt idx="3961">
                  <c:v>566</c:v>
                </c:pt>
                <c:pt idx="3962">
                  <c:v>562</c:v>
                </c:pt>
                <c:pt idx="3963">
                  <c:v>#N/A</c:v>
                </c:pt>
                <c:pt idx="3964">
                  <c:v>#N/A</c:v>
                </c:pt>
                <c:pt idx="3965">
                  <c:v>#N/A</c:v>
                </c:pt>
                <c:pt idx="3966">
                  <c:v>#N/A</c:v>
                </c:pt>
                <c:pt idx="3967">
                  <c:v>564</c:v>
                </c:pt>
                <c:pt idx="3968">
                  <c:v>565</c:v>
                </c:pt>
                <c:pt idx="3969">
                  <c:v>558</c:v>
                </c:pt>
                <c:pt idx="3970">
                  <c:v>#N/A</c:v>
                </c:pt>
                <c:pt idx="3971">
                  <c:v>#N/A</c:v>
                </c:pt>
                <c:pt idx="3972">
                  <c:v>559</c:v>
                </c:pt>
                <c:pt idx="3973">
                  <c:v>558</c:v>
                </c:pt>
                <c:pt idx="3974">
                  <c:v>553</c:v>
                </c:pt>
                <c:pt idx="3975">
                  <c:v>550</c:v>
                </c:pt>
                <c:pt idx="3976">
                  <c:v>553</c:v>
                </c:pt>
                <c:pt idx="3977">
                  <c:v>#N/A</c:v>
                </c:pt>
                <c:pt idx="3978">
                  <c:v>#N/A</c:v>
                </c:pt>
                <c:pt idx="3979">
                  <c:v>548</c:v>
                </c:pt>
                <c:pt idx="3980">
                  <c:v>546</c:v>
                </c:pt>
                <c:pt idx="3981">
                  <c:v>548</c:v>
                </c:pt>
                <c:pt idx="3982">
                  <c:v>549</c:v>
                </c:pt>
                <c:pt idx="3983">
                  <c:v>545</c:v>
                </c:pt>
                <c:pt idx="3984">
                  <c:v>#N/A</c:v>
                </c:pt>
                <c:pt idx="3985">
                  <c:v>#N/A</c:v>
                </c:pt>
                <c:pt idx="3986">
                  <c:v>545</c:v>
                </c:pt>
                <c:pt idx="3987">
                  <c:v>542</c:v>
                </c:pt>
                <c:pt idx="3988">
                  <c:v>542</c:v>
                </c:pt>
                <c:pt idx="3989">
                  <c:v>538</c:v>
                </c:pt>
                <c:pt idx="3990">
                  <c:v>543</c:v>
                </c:pt>
                <c:pt idx="3991">
                  <c:v>#N/A</c:v>
                </c:pt>
                <c:pt idx="3992">
                  <c:v>#N/A</c:v>
                </c:pt>
                <c:pt idx="3993">
                  <c:v>539</c:v>
                </c:pt>
                <c:pt idx="3994">
                  <c:v>540</c:v>
                </c:pt>
                <c:pt idx="3995">
                  <c:v>540</c:v>
                </c:pt>
                <c:pt idx="3996">
                  <c:v>532</c:v>
                </c:pt>
                <c:pt idx="3997">
                  <c:v>528</c:v>
                </c:pt>
                <c:pt idx="3998">
                  <c:v>#N/A</c:v>
                </c:pt>
                <c:pt idx="3999">
                  <c:v>#N/A</c:v>
                </c:pt>
                <c:pt idx="4000">
                  <c:v>527</c:v>
                </c:pt>
                <c:pt idx="4001">
                  <c:v>528</c:v>
                </c:pt>
                <c:pt idx="4002">
                  <c:v>531</c:v>
                </c:pt>
                <c:pt idx="4003">
                  <c:v>527</c:v>
                </c:pt>
                <c:pt idx="4004">
                  <c:v>524</c:v>
                </c:pt>
                <c:pt idx="4005">
                  <c:v>#N/A</c:v>
                </c:pt>
                <c:pt idx="4006">
                  <c:v>#N/A</c:v>
                </c:pt>
                <c:pt idx="4007">
                  <c:v>524</c:v>
                </c:pt>
                <c:pt idx="4008">
                  <c:v>521</c:v>
                </c:pt>
                <c:pt idx="4009">
                  <c:v>522</c:v>
                </c:pt>
                <c:pt idx="4010">
                  <c:v>#N/A</c:v>
                </c:pt>
                <c:pt idx="4011">
                  <c:v>523</c:v>
                </c:pt>
                <c:pt idx="4012">
                  <c:v>#N/A</c:v>
                </c:pt>
                <c:pt idx="4013">
                  <c:v>#N/A</c:v>
                </c:pt>
                <c:pt idx="4014">
                  <c:v>525</c:v>
                </c:pt>
                <c:pt idx="4015">
                  <c:v>532</c:v>
                </c:pt>
                <c:pt idx="4016">
                  <c:v>533</c:v>
                </c:pt>
                <c:pt idx="4017">
                  <c:v>#N/A</c:v>
                </c:pt>
                <c:pt idx="4018">
                  <c:v>530</c:v>
                </c:pt>
                <c:pt idx="4019">
                  <c:v>#N/A</c:v>
                </c:pt>
                <c:pt idx="4020">
                  <c:v>#N/A</c:v>
                </c:pt>
                <c:pt idx="4021">
                  <c:v>519</c:v>
                </c:pt>
                <c:pt idx="4022">
                  <c:v>520</c:v>
                </c:pt>
                <c:pt idx="4023">
                  <c:v>517</c:v>
                </c:pt>
                <c:pt idx="4024">
                  <c:v>514</c:v>
                </c:pt>
                <c:pt idx="4025">
                  <c:v>507</c:v>
                </c:pt>
                <c:pt idx="4026">
                  <c:v>#N/A</c:v>
                </c:pt>
                <c:pt idx="4027">
                  <c:v>#N/A</c:v>
                </c:pt>
                <c:pt idx="4028">
                  <c:v>505.99999999999994</c:v>
                </c:pt>
                <c:pt idx="4029">
                  <c:v>505</c:v>
                </c:pt>
                <c:pt idx="4030">
                  <c:v>504</c:v>
                </c:pt>
                <c:pt idx="4031">
                  <c:v>507</c:v>
                </c:pt>
                <c:pt idx="4032">
                  <c:v>507</c:v>
                </c:pt>
                <c:pt idx="4033">
                  <c:v>#N/A</c:v>
                </c:pt>
                <c:pt idx="4034">
                  <c:v>#N/A</c:v>
                </c:pt>
                <c:pt idx="4035">
                  <c:v>508</c:v>
                </c:pt>
                <c:pt idx="4036">
                  <c:v>505.99999999999994</c:v>
                </c:pt>
                <c:pt idx="4037">
                  <c:v>512</c:v>
                </c:pt>
                <c:pt idx="4038">
                  <c:v>511.00000000000006</c:v>
                </c:pt>
                <c:pt idx="4039">
                  <c:v>514</c:v>
                </c:pt>
                <c:pt idx="4040">
                  <c:v>#N/A</c:v>
                </c:pt>
                <c:pt idx="4041">
                  <c:v>#N/A</c:v>
                </c:pt>
                <c:pt idx="4042">
                  <c:v>511.00000000000006</c:v>
                </c:pt>
                <c:pt idx="4043">
                  <c:v>509.99999999999994</c:v>
                </c:pt>
                <c:pt idx="4044">
                  <c:v>512</c:v>
                </c:pt>
                <c:pt idx="4045">
                  <c:v>508</c:v>
                </c:pt>
                <c:pt idx="4046">
                  <c:v>505.99999999999994</c:v>
                </c:pt>
                <c:pt idx="4047">
                  <c:v>#N/A</c:v>
                </c:pt>
                <c:pt idx="4048">
                  <c:v>#N/A</c:v>
                </c:pt>
                <c:pt idx="4049">
                  <c:v>507</c:v>
                </c:pt>
                <c:pt idx="4050">
                  <c:v>507</c:v>
                </c:pt>
                <c:pt idx="4051">
                  <c:v>512</c:v>
                </c:pt>
                <c:pt idx="4052">
                  <c:v>515</c:v>
                </c:pt>
                <c:pt idx="4053">
                  <c:v>512</c:v>
                </c:pt>
                <c:pt idx="4054">
                  <c:v>#N/A</c:v>
                </c:pt>
                <c:pt idx="4055">
                  <c:v>#N/A</c:v>
                </c:pt>
                <c:pt idx="4056">
                  <c:v>513</c:v>
                </c:pt>
                <c:pt idx="4057">
                  <c:v>511.00000000000006</c:v>
                </c:pt>
                <c:pt idx="4058">
                  <c:v>504</c:v>
                </c:pt>
                <c:pt idx="4059">
                  <c:v>501.99999999999994</c:v>
                </c:pt>
                <c:pt idx="4060">
                  <c:v>500</c:v>
                </c:pt>
                <c:pt idx="4061">
                  <c:v>#N/A</c:v>
                </c:pt>
                <c:pt idx="4062">
                  <c:v>#N/A</c:v>
                </c:pt>
                <c:pt idx="4063">
                  <c:v>500</c:v>
                </c:pt>
                <c:pt idx="4064">
                  <c:v>496</c:v>
                </c:pt>
                <c:pt idx="4065">
                  <c:v>497</c:v>
                </c:pt>
                <c:pt idx="4066">
                  <c:v>498.00000000000006</c:v>
                </c:pt>
                <c:pt idx="4067">
                  <c:v>500</c:v>
                </c:pt>
                <c:pt idx="4068">
                  <c:v>#N/A</c:v>
                </c:pt>
                <c:pt idx="4069">
                  <c:v>#N/A</c:v>
                </c:pt>
                <c:pt idx="4070">
                  <c:v>496</c:v>
                </c:pt>
                <c:pt idx="4071">
                  <c:v>499</c:v>
                </c:pt>
                <c:pt idx="4072">
                  <c:v>498.00000000000006</c:v>
                </c:pt>
                <c:pt idx="4073">
                  <c:v>496</c:v>
                </c:pt>
                <c:pt idx="4074">
                  <c:v>499</c:v>
                </c:pt>
                <c:pt idx="4075">
                  <c:v>#N/A</c:v>
                </c:pt>
                <c:pt idx="4076">
                  <c:v>#N/A</c:v>
                </c:pt>
                <c:pt idx="4077">
                  <c:v>497</c:v>
                </c:pt>
                <c:pt idx="4078">
                  <c:v>497</c:v>
                </c:pt>
                <c:pt idx="4079">
                  <c:v>508</c:v>
                </c:pt>
                <c:pt idx="4080">
                  <c:v>509</c:v>
                </c:pt>
                <c:pt idx="4081">
                  <c:v>509</c:v>
                </c:pt>
                <c:pt idx="4082">
                  <c:v>#N/A</c:v>
                </c:pt>
                <c:pt idx="4083">
                  <c:v>#N/A</c:v>
                </c:pt>
                <c:pt idx="4084">
                  <c:v>499</c:v>
                </c:pt>
                <c:pt idx="4085">
                  <c:v>497</c:v>
                </c:pt>
                <c:pt idx="4086">
                  <c:v>494.00000000000006</c:v>
                </c:pt>
                <c:pt idx="4087">
                  <c:v>491</c:v>
                </c:pt>
                <c:pt idx="4088">
                  <c:v>493</c:v>
                </c:pt>
                <c:pt idx="4089">
                  <c:v>#N/A</c:v>
                </c:pt>
                <c:pt idx="4090">
                  <c:v>#N/A</c:v>
                </c:pt>
                <c:pt idx="4091">
                  <c:v>491</c:v>
                </c:pt>
                <c:pt idx="4092">
                  <c:v>490.00000000000006</c:v>
                </c:pt>
                <c:pt idx="4093">
                  <c:v>490.00000000000006</c:v>
                </c:pt>
                <c:pt idx="4094">
                  <c:v>493</c:v>
                </c:pt>
                <c:pt idx="4095">
                  <c:v>490.00000000000006</c:v>
                </c:pt>
                <c:pt idx="4096">
                  <c:v>#N/A</c:v>
                </c:pt>
                <c:pt idx="4097">
                  <c:v>#N/A</c:v>
                </c:pt>
                <c:pt idx="4098">
                  <c:v>492</c:v>
                </c:pt>
                <c:pt idx="4099">
                  <c:v>488.99999999999994</c:v>
                </c:pt>
                <c:pt idx="4100">
                  <c:v>491</c:v>
                </c:pt>
                <c:pt idx="4101">
                  <c:v>491</c:v>
                </c:pt>
                <c:pt idx="4102">
                  <c:v>492</c:v>
                </c:pt>
                <c:pt idx="4103">
                  <c:v>#N/A</c:v>
                </c:pt>
                <c:pt idx="4104">
                  <c:v>#N/A</c:v>
                </c:pt>
                <c:pt idx="4105">
                  <c:v>497</c:v>
                </c:pt>
                <c:pt idx="4106">
                  <c:v>497</c:v>
                </c:pt>
                <c:pt idx="4107">
                  <c:v>499</c:v>
                </c:pt>
                <c:pt idx="4108">
                  <c:v>495</c:v>
                </c:pt>
                <c:pt idx="4109">
                  <c:v>488</c:v>
                </c:pt>
                <c:pt idx="4110">
                  <c:v>#N/A</c:v>
                </c:pt>
                <c:pt idx="4111">
                  <c:v>#N/A</c:v>
                </c:pt>
                <c:pt idx="4112">
                  <c:v>488</c:v>
                </c:pt>
                <c:pt idx="4113">
                  <c:v>491</c:v>
                </c:pt>
                <c:pt idx="4114">
                  <c:v>491</c:v>
                </c:pt>
                <c:pt idx="4115">
                  <c:v>491</c:v>
                </c:pt>
                <c:pt idx="4116">
                  <c:v>490.00000000000006</c:v>
                </c:pt>
                <c:pt idx="4117">
                  <c:v>#N/A</c:v>
                </c:pt>
                <c:pt idx="4118">
                  <c:v>#N/A</c:v>
                </c:pt>
                <c:pt idx="4119">
                  <c:v>#N/A</c:v>
                </c:pt>
                <c:pt idx="4120">
                  <c:v>491</c:v>
                </c:pt>
                <c:pt idx="4121">
                  <c:v>493</c:v>
                </c:pt>
                <c:pt idx="4122">
                  <c:v>492</c:v>
                </c:pt>
                <c:pt idx="4123">
                  <c:v>490.00000000000006</c:v>
                </c:pt>
                <c:pt idx="4124">
                  <c:v>#N/A</c:v>
                </c:pt>
                <c:pt idx="4125">
                  <c:v>#N/A</c:v>
                </c:pt>
                <c:pt idx="4126">
                  <c:v>493</c:v>
                </c:pt>
                <c:pt idx="4127">
                  <c:v>496</c:v>
                </c:pt>
                <c:pt idx="4128">
                  <c:v>499</c:v>
                </c:pt>
                <c:pt idx="4129">
                  <c:v>498.00000000000006</c:v>
                </c:pt>
                <c:pt idx="4130">
                  <c:v>498.00000000000006</c:v>
                </c:pt>
                <c:pt idx="4131">
                  <c:v>#N/A</c:v>
                </c:pt>
                <c:pt idx="4132">
                  <c:v>#N/A</c:v>
                </c:pt>
                <c:pt idx="4133">
                  <c:v>507</c:v>
                </c:pt>
                <c:pt idx="4134">
                  <c:v>508</c:v>
                </c:pt>
                <c:pt idx="4135">
                  <c:v>509</c:v>
                </c:pt>
                <c:pt idx="4136">
                  <c:v>504</c:v>
                </c:pt>
                <c:pt idx="4137">
                  <c:v>#N/A</c:v>
                </c:pt>
                <c:pt idx="4138">
                  <c:v>#N/A</c:v>
                </c:pt>
                <c:pt idx="4139">
                  <c:v>#N/A</c:v>
                </c:pt>
                <c:pt idx="4140">
                  <c:v>500</c:v>
                </c:pt>
                <c:pt idx="4141">
                  <c:v>504</c:v>
                </c:pt>
                <c:pt idx="4142">
                  <c:v>504</c:v>
                </c:pt>
                <c:pt idx="4143">
                  <c:v>505</c:v>
                </c:pt>
                <c:pt idx="4144">
                  <c:v>#N/A</c:v>
                </c:pt>
                <c:pt idx="4145">
                  <c:v>#N/A</c:v>
                </c:pt>
                <c:pt idx="4146">
                  <c:v>#N/A</c:v>
                </c:pt>
                <c:pt idx="4147">
                  <c:v>504</c:v>
                </c:pt>
                <c:pt idx="4148">
                  <c:v>509</c:v>
                </c:pt>
                <c:pt idx="4149">
                  <c:v>505</c:v>
                </c:pt>
                <c:pt idx="4150">
                  <c:v>505</c:v>
                </c:pt>
                <c:pt idx="4151">
                  <c:v>505.99999999999994</c:v>
                </c:pt>
                <c:pt idx="4152">
                  <c:v>#N/A</c:v>
                </c:pt>
                <c:pt idx="4153">
                  <c:v>#N/A</c:v>
                </c:pt>
                <c:pt idx="4154">
                  <c:v>505</c:v>
                </c:pt>
                <c:pt idx="4155">
                  <c:v>504</c:v>
                </c:pt>
                <c:pt idx="4156">
                  <c:v>498.00000000000006</c:v>
                </c:pt>
                <c:pt idx="4157">
                  <c:v>#N/A</c:v>
                </c:pt>
                <c:pt idx="4158">
                  <c:v>498.00000000000006</c:v>
                </c:pt>
                <c:pt idx="4159">
                  <c:v>#N/A</c:v>
                </c:pt>
                <c:pt idx="4160">
                  <c:v>#N/A</c:v>
                </c:pt>
                <c:pt idx="4161">
                  <c:v>497</c:v>
                </c:pt>
                <c:pt idx="4162">
                  <c:v>494.00000000000006</c:v>
                </c:pt>
                <c:pt idx="4163">
                  <c:v>494.00000000000006</c:v>
                </c:pt>
                <c:pt idx="4164">
                  <c:v>494.00000000000006</c:v>
                </c:pt>
                <c:pt idx="4165">
                  <c:v>492</c:v>
                </c:pt>
                <c:pt idx="4166">
                  <c:v>#N/A</c:v>
                </c:pt>
                <c:pt idx="4167">
                  <c:v>#N/A</c:v>
                </c:pt>
                <c:pt idx="4168">
                  <c:v>#N/A</c:v>
                </c:pt>
                <c:pt idx="4169">
                  <c:v>491</c:v>
                </c:pt>
                <c:pt idx="4170">
                  <c:v>491</c:v>
                </c:pt>
                <c:pt idx="4171">
                  <c:v>493</c:v>
                </c:pt>
                <c:pt idx="4172">
                  <c:v>491</c:v>
                </c:pt>
                <c:pt idx="4173">
                  <c:v>#N/A</c:v>
                </c:pt>
                <c:pt idx="4174">
                  <c:v>#N/A</c:v>
                </c:pt>
                <c:pt idx="4175">
                  <c:v>491</c:v>
                </c:pt>
                <c:pt idx="4176">
                  <c:v>493</c:v>
                </c:pt>
                <c:pt idx="4177">
                  <c:v>490.00000000000006</c:v>
                </c:pt>
                <c:pt idx="4178">
                  <c:v>483</c:v>
                </c:pt>
                <c:pt idx="4179">
                  <c:v>483</c:v>
                </c:pt>
                <c:pt idx="4180">
                  <c:v>#N/A</c:v>
                </c:pt>
                <c:pt idx="4181">
                  <c:v>#N/A</c:v>
                </c:pt>
                <c:pt idx="4182">
                  <c:v>480</c:v>
                </c:pt>
                <c:pt idx="4183">
                  <c:v>483</c:v>
                </c:pt>
                <c:pt idx="4184">
                  <c:v>486.00000000000006</c:v>
                </c:pt>
                <c:pt idx="4185">
                  <c:v>486.00000000000006</c:v>
                </c:pt>
                <c:pt idx="4186">
                  <c:v>488</c:v>
                </c:pt>
                <c:pt idx="4187">
                  <c:v>#N/A</c:v>
                </c:pt>
                <c:pt idx="4188">
                  <c:v>#N/A</c:v>
                </c:pt>
                <c:pt idx="4189">
                  <c:v>483</c:v>
                </c:pt>
                <c:pt idx="4190">
                  <c:v>483</c:v>
                </c:pt>
                <c:pt idx="4191">
                  <c:v>482</c:v>
                </c:pt>
                <c:pt idx="4192">
                  <c:v>483</c:v>
                </c:pt>
                <c:pt idx="4193">
                  <c:v>482</c:v>
                </c:pt>
                <c:pt idx="4194">
                  <c:v>#N/A</c:v>
                </c:pt>
                <c:pt idx="4195">
                  <c:v>#N/A</c:v>
                </c:pt>
                <c:pt idx="4196">
                  <c:v>482</c:v>
                </c:pt>
                <c:pt idx="4197">
                  <c:v>483</c:v>
                </c:pt>
                <c:pt idx="4198">
                  <c:v>483</c:v>
                </c:pt>
                <c:pt idx="4199">
                  <c:v>480</c:v>
                </c:pt>
                <c:pt idx="4200">
                  <c:v>480</c:v>
                </c:pt>
                <c:pt idx="4201">
                  <c:v>#N/A</c:v>
                </c:pt>
                <c:pt idx="4202">
                  <c:v>#N/A</c:v>
                </c:pt>
                <c:pt idx="4203">
                  <c:v>476.99999999999994</c:v>
                </c:pt>
                <c:pt idx="4204">
                  <c:v>478</c:v>
                </c:pt>
                <c:pt idx="4205">
                  <c:v>479</c:v>
                </c:pt>
                <c:pt idx="4206">
                  <c:v>479</c:v>
                </c:pt>
                <c:pt idx="4207">
                  <c:v>476.99999999999994</c:v>
                </c:pt>
                <c:pt idx="4208">
                  <c:v>#N/A</c:v>
                </c:pt>
                <c:pt idx="4209">
                  <c:v>#N/A</c:v>
                </c:pt>
                <c:pt idx="4210">
                  <c:v>#N/A</c:v>
                </c:pt>
                <c:pt idx="4211">
                  <c:v>#N/A</c:v>
                </c:pt>
                <c:pt idx="4212">
                  <c:v>480</c:v>
                </c:pt>
                <c:pt idx="4213">
                  <c:v>480</c:v>
                </c:pt>
                <c:pt idx="4214">
                  <c:v>480</c:v>
                </c:pt>
                <c:pt idx="4215">
                  <c:v>#N/A</c:v>
                </c:pt>
                <c:pt idx="4216">
                  <c:v>#N/A</c:v>
                </c:pt>
                <c:pt idx="4217">
                  <c:v>480</c:v>
                </c:pt>
                <c:pt idx="4218">
                  <c:v>478</c:v>
                </c:pt>
                <c:pt idx="4219">
                  <c:v>478</c:v>
                </c:pt>
                <c:pt idx="4220">
                  <c:v>478</c:v>
                </c:pt>
                <c:pt idx="4221">
                  <c:v>476</c:v>
                </c:pt>
                <c:pt idx="4222">
                  <c:v>#N/A</c:v>
                </c:pt>
                <c:pt idx="4223">
                  <c:v>#N/A</c:v>
                </c:pt>
                <c:pt idx="4224">
                  <c:v>476</c:v>
                </c:pt>
                <c:pt idx="4225">
                  <c:v>475</c:v>
                </c:pt>
                <c:pt idx="4226">
                  <c:v>474</c:v>
                </c:pt>
                <c:pt idx="4227">
                  <c:v>474</c:v>
                </c:pt>
                <c:pt idx="4228">
                  <c:v>474</c:v>
                </c:pt>
                <c:pt idx="4229">
                  <c:v>#N/A</c:v>
                </c:pt>
                <c:pt idx="4230">
                  <c:v>#N/A</c:v>
                </c:pt>
                <c:pt idx="4231">
                  <c:v>472</c:v>
                </c:pt>
                <c:pt idx="4232">
                  <c:v>470</c:v>
                </c:pt>
                <c:pt idx="4233">
                  <c:v>469.00000000000006</c:v>
                </c:pt>
                <c:pt idx="4234">
                  <c:v>469.00000000000006</c:v>
                </c:pt>
                <c:pt idx="4235">
                  <c:v>469.00000000000006</c:v>
                </c:pt>
                <c:pt idx="4236">
                  <c:v>#N/A</c:v>
                </c:pt>
                <c:pt idx="4237">
                  <c:v>#N/A</c:v>
                </c:pt>
                <c:pt idx="4238">
                  <c:v>463</c:v>
                </c:pt>
                <c:pt idx="4239">
                  <c:v>455.99999999999994</c:v>
                </c:pt>
                <c:pt idx="4240">
                  <c:v>459</c:v>
                </c:pt>
                <c:pt idx="4241">
                  <c:v>459</c:v>
                </c:pt>
                <c:pt idx="4242">
                  <c:v>458</c:v>
                </c:pt>
                <c:pt idx="4243">
                  <c:v>#N/A</c:v>
                </c:pt>
                <c:pt idx="4244">
                  <c:v>#N/A</c:v>
                </c:pt>
                <c:pt idx="4245">
                  <c:v>455</c:v>
                </c:pt>
                <c:pt idx="4246">
                  <c:v>457</c:v>
                </c:pt>
                <c:pt idx="4247">
                  <c:v>455.99999999999994</c:v>
                </c:pt>
                <c:pt idx="4248">
                  <c:v>448.00000000000006</c:v>
                </c:pt>
                <c:pt idx="4249">
                  <c:v>437</c:v>
                </c:pt>
                <c:pt idx="4250">
                  <c:v>#N/A</c:v>
                </c:pt>
                <c:pt idx="4251">
                  <c:v>#N/A</c:v>
                </c:pt>
                <c:pt idx="4252">
                  <c:v>440.00000000000006</c:v>
                </c:pt>
                <c:pt idx="4253">
                  <c:v>429</c:v>
                </c:pt>
                <c:pt idx="4254">
                  <c:v>437</c:v>
                </c:pt>
                <c:pt idx="4255">
                  <c:v>432</c:v>
                </c:pt>
                <c:pt idx="4256">
                  <c:v>430</c:v>
                </c:pt>
                <c:pt idx="4257">
                  <c:v>#N/A</c:v>
                </c:pt>
                <c:pt idx="4258">
                  <c:v>#N/A</c:v>
                </c:pt>
                <c:pt idx="4259">
                  <c:v>433</c:v>
                </c:pt>
                <c:pt idx="4260">
                  <c:v>438</c:v>
                </c:pt>
                <c:pt idx="4261">
                  <c:v>438.99999999999994</c:v>
                </c:pt>
                <c:pt idx="4262">
                  <c:v>437</c:v>
                </c:pt>
                <c:pt idx="4263">
                  <c:v>437</c:v>
                </c:pt>
                <c:pt idx="4264">
                  <c:v>#N/A</c:v>
                </c:pt>
                <c:pt idx="4265">
                  <c:v>#N/A</c:v>
                </c:pt>
                <c:pt idx="4266">
                  <c:v>436.00000000000006</c:v>
                </c:pt>
                <c:pt idx="4267">
                  <c:v>441</c:v>
                </c:pt>
                <c:pt idx="4268">
                  <c:v>428</c:v>
                </c:pt>
                <c:pt idx="4269">
                  <c:v>417</c:v>
                </c:pt>
                <c:pt idx="4270">
                  <c:v>417</c:v>
                </c:pt>
                <c:pt idx="4271">
                  <c:v>#N/A</c:v>
                </c:pt>
                <c:pt idx="4272">
                  <c:v>#N/A</c:v>
                </c:pt>
                <c:pt idx="4273">
                  <c:v>420</c:v>
                </c:pt>
                <c:pt idx="4274">
                  <c:v>416</c:v>
                </c:pt>
                <c:pt idx="4275">
                  <c:v>416</c:v>
                </c:pt>
                <c:pt idx="4276">
                  <c:v>412</c:v>
                </c:pt>
                <c:pt idx="4277">
                  <c:v>411.00000000000006</c:v>
                </c:pt>
                <c:pt idx="4278">
                  <c:v>#N/A</c:v>
                </c:pt>
                <c:pt idx="4279">
                  <c:v>#N/A</c:v>
                </c:pt>
                <c:pt idx="4280">
                  <c:v>404</c:v>
                </c:pt>
                <c:pt idx="4281">
                  <c:v>408</c:v>
                </c:pt>
                <c:pt idx="4282">
                  <c:v>413.99999999999994</c:v>
                </c:pt>
                <c:pt idx="4283">
                  <c:v>412</c:v>
                </c:pt>
                <c:pt idx="4284">
                  <c:v>413</c:v>
                </c:pt>
                <c:pt idx="4285">
                  <c:v>#N/A</c:v>
                </c:pt>
                <c:pt idx="4286">
                  <c:v>#N/A</c:v>
                </c:pt>
                <c:pt idx="4287">
                  <c:v>409.99999999999994</c:v>
                </c:pt>
                <c:pt idx="4288">
                  <c:v>408</c:v>
                </c:pt>
                <c:pt idx="4289">
                  <c:v>405</c:v>
                </c:pt>
                <c:pt idx="4290">
                  <c:v>394</c:v>
                </c:pt>
                <c:pt idx="4291">
                  <c:v>394</c:v>
                </c:pt>
                <c:pt idx="4292">
                  <c:v>#N/A</c:v>
                </c:pt>
                <c:pt idx="4293">
                  <c:v>#N/A</c:v>
                </c:pt>
                <c:pt idx="4294">
                  <c:v>391</c:v>
                </c:pt>
                <c:pt idx="4295">
                  <c:v>394</c:v>
                </c:pt>
                <c:pt idx="4296">
                  <c:v>399</c:v>
                </c:pt>
                <c:pt idx="4297">
                  <c:v>418</c:v>
                </c:pt>
                <c:pt idx="4298">
                  <c:v>441</c:v>
                </c:pt>
                <c:pt idx="4299">
                  <c:v>#N/A</c:v>
                </c:pt>
                <c:pt idx="4300">
                  <c:v>#N/A</c:v>
                </c:pt>
                <c:pt idx="4301">
                  <c:v>440.00000000000006</c:v>
                </c:pt>
                <c:pt idx="4302">
                  <c:v>430.99999999999994</c:v>
                </c:pt>
                <c:pt idx="4303">
                  <c:v>426.99999999999994</c:v>
                </c:pt>
                <c:pt idx="4304">
                  <c:v>419.00000000000006</c:v>
                </c:pt>
                <c:pt idx="4305">
                  <c:v>421</c:v>
                </c:pt>
                <c:pt idx="4306">
                  <c:v>#N/A</c:v>
                </c:pt>
                <c:pt idx="4307">
                  <c:v>#N/A</c:v>
                </c:pt>
                <c:pt idx="4308">
                  <c:v>419.00000000000006</c:v>
                </c:pt>
                <c:pt idx="4309">
                  <c:v>419.00000000000006</c:v>
                </c:pt>
                <c:pt idx="4310">
                  <c:v>419.00000000000006</c:v>
                </c:pt>
                <c:pt idx="4311">
                  <c:v>419.00000000000006</c:v>
                </c:pt>
                <c:pt idx="4312">
                  <c:v>420</c:v>
                </c:pt>
                <c:pt idx="4313">
                  <c:v>#N/A</c:v>
                </c:pt>
                <c:pt idx="4314">
                  <c:v>#N/A</c:v>
                </c:pt>
                <c:pt idx="4315">
                  <c:v>425</c:v>
                </c:pt>
                <c:pt idx="4316">
                  <c:v>420</c:v>
                </c:pt>
                <c:pt idx="4317">
                  <c:v>421</c:v>
                </c:pt>
                <c:pt idx="4318">
                  <c:v>421</c:v>
                </c:pt>
                <c:pt idx="4319">
                  <c:v>423.00000000000006</c:v>
                </c:pt>
                <c:pt idx="4320">
                  <c:v>#N/A</c:v>
                </c:pt>
                <c:pt idx="4321">
                  <c:v>#N/A</c:v>
                </c:pt>
                <c:pt idx="4322">
                  <c:v>426</c:v>
                </c:pt>
                <c:pt idx="4323">
                  <c:v>423.00000000000006</c:v>
                </c:pt>
                <c:pt idx="4324">
                  <c:v>422</c:v>
                </c:pt>
                <c:pt idx="4325">
                  <c:v>422</c:v>
                </c:pt>
                <c:pt idx="4326">
                  <c:v>429</c:v>
                </c:pt>
                <c:pt idx="4327">
                  <c:v>#N/A</c:v>
                </c:pt>
                <c:pt idx="4328">
                  <c:v>#N/A</c:v>
                </c:pt>
                <c:pt idx="4329">
                  <c:v>426</c:v>
                </c:pt>
                <c:pt idx="4330">
                  <c:v>424</c:v>
                </c:pt>
                <c:pt idx="4331">
                  <c:v>426</c:v>
                </c:pt>
                <c:pt idx="4332">
                  <c:v>421</c:v>
                </c:pt>
                <c:pt idx="4333">
                  <c:v>424</c:v>
                </c:pt>
                <c:pt idx="4334">
                  <c:v>#N/A</c:v>
                </c:pt>
                <c:pt idx="4335">
                  <c:v>#N/A</c:v>
                </c:pt>
                <c:pt idx="4336">
                  <c:v>425</c:v>
                </c:pt>
                <c:pt idx="4337">
                  <c:v>422</c:v>
                </c:pt>
                <c:pt idx="4338">
                  <c:v>417</c:v>
                </c:pt>
                <c:pt idx="4339">
                  <c:v>409.99999999999994</c:v>
                </c:pt>
                <c:pt idx="4340">
                  <c:v>412</c:v>
                </c:pt>
                <c:pt idx="4341">
                  <c:v>#N/A</c:v>
                </c:pt>
                <c:pt idx="4342">
                  <c:v>#N/A</c:v>
                </c:pt>
                <c:pt idx="4343">
                  <c:v>409.99999999999994</c:v>
                </c:pt>
                <c:pt idx="4344">
                  <c:v>409.99999999999994</c:v>
                </c:pt>
                <c:pt idx="4345">
                  <c:v>411.00000000000006</c:v>
                </c:pt>
                <c:pt idx="4346">
                  <c:v>408</c:v>
                </c:pt>
                <c:pt idx="4347">
                  <c:v>405.99999999999994</c:v>
                </c:pt>
                <c:pt idx="4348">
                  <c:v>#N/A</c:v>
                </c:pt>
                <c:pt idx="4349">
                  <c:v>#N/A</c:v>
                </c:pt>
                <c:pt idx="4350">
                  <c:v>403</c:v>
                </c:pt>
                <c:pt idx="4351">
                  <c:v>396</c:v>
                </c:pt>
                <c:pt idx="4352">
                  <c:v>399</c:v>
                </c:pt>
                <c:pt idx="4353">
                  <c:v>397</c:v>
                </c:pt>
                <c:pt idx="4354">
                  <c:v>396</c:v>
                </c:pt>
                <c:pt idx="4355">
                  <c:v>#N/A</c:v>
                </c:pt>
                <c:pt idx="4356">
                  <c:v>#N/A</c:v>
                </c:pt>
                <c:pt idx="4357">
                  <c:v>394</c:v>
                </c:pt>
                <c:pt idx="4358">
                  <c:v>392</c:v>
                </c:pt>
                <c:pt idx="4359">
                  <c:v>385</c:v>
                </c:pt>
                <c:pt idx="4360">
                  <c:v>383</c:v>
                </c:pt>
                <c:pt idx="4361">
                  <c:v>382</c:v>
                </c:pt>
                <c:pt idx="4362">
                  <c:v>#N/A</c:v>
                </c:pt>
                <c:pt idx="4363">
                  <c:v>#N/A</c:v>
                </c:pt>
                <c:pt idx="4364">
                  <c:v>385</c:v>
                </c:pt>
                <c:pt idx="4365">
                  <c:v>387</c:v>
                </c:pt>
                <c:pt idx="4366">
                  <c:v>389</c:v>
                </c:pt>
                <c:pt idx="4367">
                  <c:v>388</c:v>
                </c:pt>
                <c:pt idx="4368">
                  <c:v>384</c:v>
                </c:pt>
                <c:pt idx="4369">
                  <c:v>#N/A</c:v>
                </c:pt>
                <c:pt idx="4370">
                  <c:v>#N/A</c:v>
                </c:pt>
                <c:pt idx="4371">
                  <c:v>388</c:v>
                </c:pt>
                <c:pt idx="4372">
                  <c:v>395</c:v>
                </c:pt>
                <c:pt idx="4373">
                  <c:v>392</c:v>
                </c:pt>
                <c:pt idx="4374">
                  <c:v>395</c:v>
                </c:pt>
                <c:pt idx="4375">
                  <c:v>395</c:v>
                </c:pt>
                <c:pt idx="4376">
                  <c:v>#N/A</c:v>
                </c:pt>
                <c:pt idx="4377">
                  <c:v>#N/A</c:v>
                </c:pt>
                <c:pt idx="4378">
                  <c:v>397</c:v>
                </c:pt>
                <c:pt idx="4379">
                  <c:v>390</c:v>
                </c:pt>
                <c:pt idx="4380">
                  <c:v>388</c:v>
                </c:pt>
                <c:pt idx="4381">
                  <c:v>390</c:v>
                </c:pt>
                <c:pt idx="4382">
                  <c:v>#N/A</c:v>
                </c:pt>
                <c:pt idx="4383">
                  <c:v>#N/A</c:v>
                </c:pt>
                <c:pt idx="4384">
                  <c:v>#N/A</c:v>
                </c:pt>
                <c:pt idx="4385">
                  <c:v>375</c:v>
                </c:pt>
                <c:pt idx="4386">
                  <c:v>377</c:v>
                </c:pt>
                <c:pt idx="4387">
                  <c:v>377</c:v>
                </c:pt>
                <c:pt idx="4388">
                  <c:v>381</c:v>
                </c:pt>
                <c:pt idx="4389">
                  <c:v>379</c:v>
                </c:pt>
                <c:pt idx="4390">
                  <c:v>#N/A</c:v>
                </c:pt>
                <c:pt idx="4391">
                  <c:v>#N/A</c:v>
                </c:pt>
                <c:pt idx="4392">
                  <c:v>388</c:v>
                </c:pt>
                <c:pt idx="4393">
                  <c:v>386</c:v>
                </c:pt>
                <c:pt idx="4394">
                  <c:v>378</c:v>
                </c:pt>
                <c:pt idx="4395">
                  <c:v>377</c:v>
                </c:pt>
                <c:pt idx="4396">
                  <c:v>379</c:v>
                </c:pt>
                <c:pt idx="4397">
                  <c:v>#N/A</c:v>
                </c:pt>
                <c:pt idx="4398">
                  <c:v>#N/A</c:v>
                </c:pt>
                <c:pt idx="4399">
                  <c:v>377</c:v>
                </c:pt>
                <c:pt idx="4400">
                  <c:v>378</c:v>
                </c:pt>
                <c:pt idx="4401">
                  <c:v>379</c:v>
                </c:pt>
                <c:pt idx="4402">
                  <c:v>376</c:v>
                </c:pt>
                <c:pt idx="4403">
                  <c:v>372</c:v>
                </c:pt>
                <c:pt idx="4404">
                  <c:v>#N/A</c:v>
                </c:pt>
                <c:pt idx="4405">
                  <c:v>#N/A</c:v>
                </c:pt>
                <c:pt idx="4406">
                  <c:v>372</c:v>
                </c:pt>
                <c:pt idx="4407">
                  <c:v>373</c:v>
                </c:pt>
                <c:pt idx="4408">
                  <c:v>371</c:v>
                </c:pt>
                <c:pt idx="4409">
                  <c:v>373</c:v>
                </c:pt>
                <c:pt idx="4410">
                  <c:v>372</c:v>
                </c:pt>
                <c:pt idx="4411">
                  <c:v>#N/A</c:v>
                </c:pt>
                <c:pt idx="4412">
                  <c:v>#N/A</c:v>
                </c:pt>
                <c:pt idx="4413">
                  <c:v>376</c:v>
                </c:pt>
                <c:pt idx="4414">
                  <c:v>379</c:v>
                </c:pt>
                <c:pt idx="4415">
                  <c:v>382</c:v>
                </c:pt>
                <c:pt idx="4416">
                  <c:v>391</c:v>
                </c:pt>
                <c:pt idx="4417">
                  <c:v>387</c:v>
                </c:pt>
                <c:pt idx="4418">
                  <c:v>#N/A</c:v>
                </c:pt>
                <c:pt idx="4419">
                  <c:v>#N/A</c:v>
                </c:pt>
                <c:pt idx="4420">
                  <c:v>392</c:v>
                </c:pt>
                <c:pt idx="4421">
                  <c:v>388</c:v>
                </c:pt>
                <c:pt idx="4422">
                  <c:v>387</c:v>
                </c:pt>
                <c:pt idx="4423">
                  <c:v>386</c:v>
                </c:pt>
                <c:pt idx="4424">
                  <c:v>393</c:v>
                </c:pt>
                <c:pt idx="4425">
                  <c:v>#N/A</c:v>
                </c:pt>
                <c:pt idx="4426">
                  <c:v>#N/A</c:v>
                </c:pt>
                <c:pt idx="4427">
                  <c:v>400</c:v>
                </c:pt>
                <c:pt idx="4428">
                  <c:v>400</c:v>
                </c:pt>
                <c:pt idx="4429">
                  <c:v>398</c:v>
                </c:pt>
                <c:pt idx="4430">
                  <c:v>400</c:v>
                </c:pt>
                <c:pt idx="4431">
                  <c:v>399</c:v>
                </c:pt>
                <c:pt idx="4432">
                  <c:v>#N/A</c:v>
                </c:pt>
                <c:pt idx="4433">
                  <c:v>#N/A</c:v>
                </c:pt>
                <c:pt idx="4434">
                  <c:v>397</c:v>
                </c:pt>
                <c:pt idx="4435">
                  <c:v>395</c:v>
                </c:pt>
                <c:pt idx="4436">
                  <c:v>394</c:v>
                </c:pt>
                <c:pt idx="4437">
                  <c:v>405</c:v>
                </c:pt>
                <c:pt idx="4438">
                  <c:v>409</c:v>
                </c:pt>
                <c:pt idx="4439">
                  <c:v>#N/A</c:v>
                </c:pt>
                <c:pt idx="4440">
                  <c:v>#N/A</c:v>
                </c:pt>
                <c:pt idx="4441">
                  <c:v>420</c:v>
                </c:pt>
                <c:pt idx="4442">
                  <c:v>417</c:v>
                </c:pt>
                <c:pt idx="4443">
                  <c:v>422</c:v>
                </c:pt>
                <c:pt idx="4444">
                  <c:v>426</c:v>
                </c:pt>
                <c:pt idx="4445">
                  <c:v>409.99999999999994</c:v>
                </c:pt>
                <c:pt idx="4446">
                  <c:v>#N/A</c:v>
                </c:pt>
                <c:pt idx="4447">
                  <c:v>#N/A</c:v>
                </c:pt>
                <c:pt idx="4448">
                  <c:v>415.00000000000006</c:v>
                </c:pt>
                <c:pt idx="4449">
                  <c:v>419.00000000000006</c:v>
                </c:pt>
                <c:pt idx="4450">
                  <c:v>418</c:v>
                </c:pt>
                <c:pt idx="4451">
                  <c:v>416</c:v>
                </c:pt>
                <c:pt idx="4452">
                  <c:v>412</c:v>
                </c:pt>
                <c:pt idx="4453">
                  <c:v>#N/A</c:v>
                </c:pt>
                <c:pt idx="4454">
                  <c:v>#N/A</c:v>
                </c:pt>
                <c:pt idx="4455">
                  <c:v>411.00000000000006</c:v>
                </c:pt>
                <c:pt idx="4456">
                  <c:v>408</c:v>
                </c:pt>
                <c:pt idx="4457">
                  <c:v>405</c:v>
                </c:pt>
                <c:pt idx="4458">
                  <c:v>403</c:v>
                </c:pt>
                <c:pt idx="4459">
                  <c:v>401.99999999999994</c:v>
                </c:pt>
                <c:pt idx="4460">
                  <c:v>#N/A</c:v>
                </c:pt>
                <c:pt idx="4461">
                  <c:v>#N/A</c:v>
                </c:pt>
                <c:pt idx="4462">
                  <c:v>408</c:v>
                </c:pt>
                <c:pt idx="4463">
                  <c:v>413</c:v>
                </c:pt>
                <c:pt idx="4464">
                  <c:v>409.99999999999994</c:v>
                </c:pt>
                <c:pt idx="4465">
                  <c:v>409</c:v>
                </c:pt>
                <c:pt idx="4466">
                  <c:v>419.00000000000006</c:v>
                </c:pt>
                <c:pt idx="4467">
                  <c:v>#N/A</c:v>
                </c:pt>
                <c:pt idx="4468">
                  <c:v>#N/A</c:v>
                </c:pt>
                <c:pt idx="4469">
                  <c:v>418</c:v>
                </c:pt>
                <c:pt idx="4470">
                  <c:v>416</c:v>
                </c:pt>
                <c:pt idx="4471">
                  <c:v>409.99999999999994</c:v>
                </c:pt>
                <c:pt idx="4472">
                  <c:v>411.00000000000006</c:v>
                </c:pt>
                <c:pt idx="4473">
                  <c:v>409.99999999999994</c:v>
                </c:pt>
                <c:pt idx="4474">
                  <c:v>#N/A</c:v>
                </c:pt>
                <c:pt idx="4475">
                  <c:v>#N/A</c:v>
                </c:pt>
                <c:pt idx="4476">
                  <c:v>#N/A</c:v>
                </c:pt>
                <c:pt idx="4477">
                  <c:v>404</c:v>
                </c:pt>
                <c:pt idx="4478">
                  <c:v>400</c:v>
                </c:pt>
                <c:pt idx="4479">
                  <c:v>400</c:v>
                </c:pt>
                <c:pt idx="4480">
                  <c:v>394</c:v>
                </c:pt>
                <c:pt idx="4481">
                  <c:v>#N/A</c:v>
                </c:pt>
                <c:pt idx="4482">
                  <c:v>#N/A</c:v>
                </c:pt>
                <c:pt idx="4483">
                  <c:v>390</c:v>
                </c:pt>
                <c:pt idx="4484">
                  <c:v>393</c:v>
                </c:pt>
                <c:pt idx="4485">
                  <c:v>393</c:v>
                </c:pt>
                <c:pt idx="4486">
                  <c:v>395</c:v>
                </c:pt>
                <c:pt idx="4487">
                  <c:v>398</c:v>
                </c:pt>
                <c:pt idx="4488">
                  <c:v>#N/A</c:v>
                </c:pt>
                <c:pt idx="4489">
                  <c:v>#N/A</c:v>
                </c:pt>
                <c:pt idx="4490">
                  <c:v>399</c:v>
                </c:pt>
                <c:pt idx="4491">
                  <c:v>393</c:v>
                </c:pt>
                <c:pt idx="4492">
                  <c:v>394</c:v>
                </c:pt>
                <c:pt idx="4493">
                  <c:v>393</c:v>
                </c:pt>
                <c:pt idx="4494">
                  <c:v>394</c:v>
                </c:pt>
                <c:pt idx="4495">
                  <c:v>#N/A</c:v>
                </c:pt>
                <c:pt idx="4496">
                  <c:v>#N/A</c:v>
                </c:pt>
                <c:pt idx="4497">
                  <c:v>398</c:v>
                </c:pt>
                <c:pt idx="4498">
                  <c:v>396</c:v>
                </c:pt>
                <c:pt idx="4499">
                  <c:v>398</c:v>
                </c:pt>
                <c:pt idx="4500">
                  <c:v>397</c:v>
                </c:pt>
                <c:pt idx="4501">
                  <c:v>400</c:v>
                </c:pt>
                <c:pt idx="4502">
                  <c:v>#N/A</c:v>
                </c:pt>
                <c:pt idx="4503">
                  <c:v>#N/A</c:v>
                </c:pt>
                <c:pt idx="4504">
                  <c:v>400</c:v>
                </c:pt>
                <c:pt idx="4505">
                  <c:v>407</c:v>
                </c:pt>
                <c:pt idx="4506">
                  <c:v>407</c:v>
                </c:pt>
                <c:pt idx="4507">
                  <c:v>412</c:v>
                </c:pt>
                <c:pt idx="4508">
                  <c:v>409.99999999999994</c:v>
                </c:pt>
                <c:pt idx="4509">
                  <c:v>#N/A</c:v>
                </c:pt>
                <c:pt idx="4510">
                  <c:v>#N/A</c:v>
                </c:pt>
                <c:pt idx="4511">
                  <c:v>415.00000000000006</c:v>
                </c:pt>
                <c:pt idx="4512">
                  <c:v>415.00000000000006</c:v>
                </c:pt>
                <c:pt idx="4513">
                  <c:v>416</c:v>
                </c:pt>
                <c:pt idx="4514">
                  <c:v>#N/A</c:v>
                </c:pt>
                <c:pt idx="4515">
                  <c:v>#N/A</c:v>
                </c:pt>
                <c:pt idx="4516">
                  <c:v>#N/A</c:v>
                </c:pt>
                <c:pt idx="4517">
                  <c:v>#N/A</c:v>
                </c:pt>
                <c:pt idx="4518">
                  <c:v>425</c:v>
                </c:pt>
                <c:pt idx="4519">
                  <c:v>422</c:v>
                </c:pt>
                <c:pt idx="4520">
                  <c:v>423.00000000000006</c:v>
                </c:pt>
                <c:pt idx="4521">
                  <c:v>420</c:v>
                </c:pt>
                <c:pt idx="4522">
                  <c:v>417</c:v>
                </c:pt>
                <c:pt idx="4523">
                  <c:v>#N/A</c:v>
                </c:pt>
                <c:pt idx="4524">
                  <c:v>#N/A</c:v>
                </c:pt>
                <c:pt idx="4525">
                  <c:v>#N/A</c:v>
                </c:pt>
                <c:pt idx="4526">
                  <c:v>415.00000000000006</c:v>
                </c:pt>
                <c:pt idx="4527">
                  <c:v>415.00000000000006</c:v>
                </c:pt>
                <c:pt idx="4528">
                  <c:v>421</c:v>
                </c:pt>
                <c:pt idx="4529">
                  <c:v>422</c:v>
                </c:pt>
                <c:pt idx="4530">
                  <c:v>#N/A</c:v>
                </c:pt>
                <c:pt idx="4531">
                  <c:v>#N/A</c:v>
                </c:pt>
                <c:pt idx="4532">
                  <c:v>426</c:v>
                </c:pt>
                <c:pt idx="4533">
                  <c:v>434</c:v>
                </c:pt>
                <c:pt idx="4534">
                  <c:v>438.99999999999994</c:v>
                </c:pt>
                <c:pt idx="4535">
                  <c:v>434.99999999999994</c:v>
                </c:pt>
                <c:pt idx="4536">
                  <c:v>442</c:v>
                </c:pt>
                <c:pt idx="4537">
                  <c:v>#N/A</c:v>
                </c:pt>
                <c:pt idx="4538">
                  <c:v>#N/A</c:v>
                </c:pt>
                <c:pt idx="4539">
                  <c:v>436.00000000000006</c:v>
                </c:pt>
                <c:pt idx="4540">
                  <c:v>436.00000000000006</c:v>
                </c:pt>
                <c:pt idx="4541">
                  <c:v>437</c:v>
                </c:pt>
                <c:pt idx="4542">
                  <c:v>449</c:v>
                </c:pt>
                <c:pt idx="4543">
                  <c:v>447</c:v>
                </c:pt>
                <c:pt idx="4544">
                  <c:v>#N/A</c:v>
                </c:pt>
                <c:pt idx="4545">
                  <c:v>#N/A</c:v>
                </c:pt>
                <c:pt idx="4546">
                  <c:v>447</c:v>
                </c:pt>
                <c:pt idx="4547">
                  <c:v>444.00000000000006</c:v>
                </c:pt>
                <c:pt idx="4548">
                  <c:v>438.99999999999994</c:v>
                </c:pt>
                <c:pt idx="4549">
                  <c:v>438.99999999999994</c:v>
                </c:pt>
                <c:pt idx="4550">
                  <c:v>436.00000000000006</c:v>
                </c:pt>
                <c:pt idx="4551">
                  <c:v>#N/A</c:v>
                </c:pt>
                <c:pt idx="4552">
                  <c:v>#N/A</c:v>
                </c:pt>
                <c:pt idx="4553">
                  <c:v>444.00000000000006</c:v>
                </c:pt>
                <c:pt idx="4554">
                  <c:v>451</c:v>
                </c:pt>
                <c:pt idx="4555">
                  <c:v>455</c:v>
                </c:pt>
                <c:pt idx="4556">
                  <c:v>471</c:v>
                </c:pt>
                <c:pt idx="4557">
                  <c:v>466</c:v>
                </c:pt>
                <c:pt idx="4558">
                  <c:v>#N/A</c:v>
                </c:pt>
                <c:pt idx="4559">
                  <c:v>#N/A</c:v>
                </c:pt>
                <c:pt idx="4560">
                  <c:v>467</c:v>
                </c:pt>
                <c:pt idx="4561">
                  <c:v>463.99999999999994</c:v>
                </c:pt>
                <c:pt idx="4562">
                  <c:v>466</c:v>
                </c:pt>
                <c:pt idx="4563">
                  <c:v>471</c:v>
                </c:pt>
                <c:pt idx="4564">
                  <c:v>470</c:v>
                </c:pt>
                <c:pt idx="4565">
                  <c:v>#N/A</c:v>
                </c:pt>
                <c:pt idx="4566">
                  <c:v>#N/A</c:v>
                </c:pt>
                <c:pt idx="4567">
                  <c:v>474</c:v>
                </c:pt>
                <c:pt idx="4568">
                  <c:v>482</c:v>
                </c:pt>
                <c:pt idx="4569">
                  <c:v>488.99999999999994</c:v>
                </c:pt>
                <c:pt idx="4570">
                  <c:v>495</c:v>
                </c:pt>
                <c:pt idx="4571">
                  <c:v>487</c:v>
                </c:pt>
                <c:pt idx="4572">
                  <c:v>#N/A</c:v>
                </c:pt>
                <c:pt idx="4573">
                  <c:v>#N/A</c:v>
                </c:pt>
                <c:pt idx="4574">
                  <c:v>486.00000000000006</c:v>
                </c:pt>
                <c:pt idx="4575">
                  <c:v>473.00000000000006</c:v>
                </c:pt>
                <c:pt idx="4576">
                  <c:v>476</c:v>
                </c:pt>
                <c:pt idx="4577">
                  <c:v>482</c:v>
                </c:pt>
                <c:pt idx="4578">
                  <c:v>487</c:v>
                </c:pt>
                <c:pt idx="4579">
                  <c:v>#N/A</c:v>
                </c:pt>
                <c:pt idx="4580">
                  <c:v>#N/A</c:v>
                </c:pt>
                <c:pt idx="4581">
                  <c:v>488.99999999999994</c:v>
                </c:pt>
                <c:pt idx="4582">
                  <c:v>480</c:v>
                </c:pt>
                <c:pt idx="4583">
                  <c:v>472</c:v>
                </c:pt>
                <c:pt idx="4584">
                  <c:v>471</c:v>
                </c:pt>
                <c:pt idx="4585">
                  <c:v>476.99999999999994</c:v>
                </c:pt>
                <c:pt idx="4586">
                  <c:v>#N/A</c:v>
                </c:pt>
                <c:pt idx="4587">
                  <c:v>#N/A</c:v>
                </c:pt>
                <c:pt idx="4588">
                  <c:v>480.99999999999994</c:v>
                </c:pt>
                <c:pt idx="4589">
                  <c:v>480</c:v>
                </c:pt>
                <c:pt idx="4590">
                  <c:v>482</c:v>
                </c:pt>
                <c:pt idx="4591">
                  <c:v>490.00000000000006</c:v>
                </c:pt>
                <c:pt idx="4592">
                  <c:v>495</c:v>
                </c:pt>
                <c:pt idx="4593">
                  <c:v>#N/A</c:v>
                </c:pt>
                <c:pt idx="4594">
                  <c:v>#N/A</c:v>
                </c:pt>
                <c:pt idx="4595">
                  <c:v>503</c:v>
                </c:pt>
                <c:pt idx="4596">
                  <c:v>504</c:v>
                </c:pt>
                <c:pt idx="4597">
                  <c:v>503</c:v>
                </c:pt>
                <c:pt idx="4598">
                  <c:v>509.99999999999994</c:v>
                </c:pt>
                <c:pt idx="4599">
                  <c:v>516</c:v>
                </c:pt>
                <c:pt idx="4600">
                  <c:v>#N/A</c:v>
                </c:pt>
                <c:pt idx="4601">
                  <c:v>#N/A</c:v>
                </c:pt>
                <c:pt idx="4602">
                  <c:v>521</c:v>
                </c:pt>
                <c:pt idx="4603">
                  <c:v>511.00000000000006</c:v>
                </c:pt>
                <c:pt idx="4604">
                  <c:v>509</c:v>
                </c:pt>
                <c:pt idx="4605">
                  <c:v>504</c:v>
                </c:pt>
                <c:pt idx="4606">
                  <c:v>501</c:v>
                </c:pt>
                <c:pt idx="4607">
                  <c:v>#N/A</c:v>
                </c:pt>
                <c:pt idx="4608">
                  <c:v>#N/A</c:v>
                </c:pt>
                <c:pt idx="4609">
                  <c:v>503</c:v>
                </c:pt>
                <c:pt idx="4610">
                  <c:v>499</c:v>
                </c:pt>
                <c:pt idx="4611">
                  <c:v>498.00000000000006</c:v>
                </c:pt>
                <c:pt idx="4612">
                  <c:v>497</c:v>
                </c:pt>
                <c:pt idx="4613">
                  <c:v>494.00000000000006</c:v>
                </c:pt>
                <c:pt idx="4614">
                  <c:v>#N/A</c:v>
                </c:pt>
                <c:pt idx="4615">
                  <c:v>#N/A</c:v>
                </c:pt>
                <c:pt idx="4616">
                  <c:v>490.00000000000006</c:v>
                </c:pt>
                <c:pt idx="4617">
                  <c:v>492</c:v>
                </c:pt>
                <c:pt idx="4618">
                  <c:v>487</c:v>
                </c:pt>
                <c:pt idx="4619">
                  <c:v>486.00000000000006</c:v>
                </c:pt>
                <c:pt idx="4620">
                  <c:v>493</c:v>
                </c:pt>
                <c:pt idx="4621">
                  <c:v>#N/A</c:v>
                </c:pt>
                <c:pt idx="4622">
                  <c:v>#N/A</c:v>
                </c:pt>
                <c:pt idx="4623">
                  <c:v>499</c:v>
                </c:pt>
                <c:pt idx="4624">
                  <c:v>503</c:v>
                </c:pt>
                <c:pt idx="4625">
                  <c:v>507</c:v>
                </c:pt>
                <c:pt idx="4626">
                  <c:v>516</c:v>
                </c:pt>
                <c:pt idx="4627">
                  <c:v>508</c:v>
                </c:pt>
                <c:pt idx="4628">
                  <c:v>#N/A</c:v>
                </c:pt>
                <c:pt idx="4629">
                  <c:v>#N/A</c:v>
                </c:pt>
                <c:pt idx="4630">
                  <c:v>507</c:v>
                </c:pt>
                <c:pt idx="4631">
                  <c:v>516</c:v>
                </c:pt>
                <c:pt idx="4632">
                  <c:v>517</c:v>
                </c:pt>
                <c:pt idx="4633">
                  <c:v>521</c:v>
                </c:pt>
                <c:pt idx="4634">
                  <c:v>520</c:v>
                </c:pt>
                <c:pt idx="4635">
                  <c:v>#N/A</c:v>
                </c:pt>
                <c:pt idx="4636">
                  <c:v>#N/A</c:v>
                </c:pt>
                <c:pt idx="4637">
                  <c:v>524</c:v>
                </c:pt>
                <c:pt idx="4638">
                  <c:v>526</c:v>
                </c:pt>
                <c:pt idx="4639">
                  <c:v>530</c:v>
                </c:pt>
                <c:pt idx="4640">
                  <c:v>525</c:v>
                </c:pt>
                <c:pt idx="4641">
                  <c:v>519</c:v>
                </c:pt>
                <c:pt idx="4642">
                  <c:v>#N/A</c:v>
                </c:pt>
                <c:pt idx="4643">
                  <c:v>#N/A</c:v>
                </c:pt>
                <c:pt idx="4644">
                  <c:v>522</c:v>
                </c:pt>
                <c:pt idx="4645">
                  <c:v>522</c:v>
                </c:pt>
                <c:pt idx="4646">
                  <c:v>522</c:v>
                </c:pt>
                <c:pt idx="4647">
                  <c:v>521</c:v>
                </c:pt>
                <c:pt idx="4648">
                  <c:v>513</c:v>
                </c:pt>
                <c:pt idx="4649">
                  <c:v>#N/A</c:v>
                </c:pt>
                <c:pt idx="4650">
                  <c:v>#N/A</c:v>
                </c:pt>
                <c:pt idx="4651">
                  <c:v>514</c:v>
                </c:pt>
                <c:pt idx="4652">
                  <c:v>518</c:v>
                </c:pt>
                <c:pt idx="4653">
                  <c:v>526</c:v>
                </c:pt>
                <c:pt idx="4654">
                  <c:v>524</c:v>
                </c:pt>
                <c:pt idx="4655">
                  <c:v>531</c:v>
                </c:pt>
                <c:pt idx="4656">
                  <c:v>#N/A</c:v>
                </c:pt>
                <c:pt idx="4657">
                  <c:v>#N/A</c:v>
                </c:pt>
                <c:pt idx="4658">
                  <c:v>532</c:v>
                </c:pt>
                <c:pt idx="4659">
                  <c:v>531</c:v>
                </c:pt>
                <c:pt idx="4660">
                  <c:v>532</c:v>
                </c:pt>
                <c:pt idx="4661">
                  <c:v>531</c:v>
                </c:pt>
                <c:pt idx="4662">
                  <c:v>534</c:v>
                </c:pt>
                <c:pt idx="4663">
                  <c:v>#N/A</c:v>
                </c:pt>
                <c:pt idx="4664">
                  <c:v>#N/A</c:v>
                </c:pt>
                <c:pt idx="4665">
                  <c:v>535</c:v>
                </c:pt>
                <c:pt idx="4666">
                  <c:v>546</c:v>
                </c:pt>
                <c:pt idx="4667">
                  <c:v>544</c:v>
                </c:pt>
                <c:pt idx="4668">
                  <c:v>557</c:v>
                </c:pt>
                <c:pt idx="4669">
                  <c:v>553</c:v>
                </c:pt>
                <c:pt idx="4670">
                  <c:v>#N/A</c:v>
                </c:pt>
                <c:pt idx="4671">
                  <c:v>#N/A</c:v>
                </c:pt>
                <c:pt idx="4672">
                  <c:v>550</c:v>
                </c:pt>
                <c:pt idx="4673">
                  <c:v>551</c:v>
                </c:pt>
                <c:pt idx="4674">
                  <c:v>558</c:v>
                </c:pt>
                <c:pt idx="4675">
                  <c:v>552</c:v>
                </c:pt>
                <c:pt idx="4676">
                  <c:v>550</c:v>
                </c:pt>
                <c:pt idx="4677">
                  <c:v>#N/A</c:v>
                </c:pt>
                <c:pt idx="4678">
                  <c:v>#N/A</c:v>
                </c:pt>
                <c:pt idx="4679">
                  <c:v>558</c:v>
                </c:pt>
                <c:pt idx="4680">
                  <c:v>558</c:v>
                </c:pt>
                <c:pt idx="4681">
                  <c:v>545</c:v>
                </c:pt>
                <c:pt idx="4682">
                  <c:v>534</c:v>
                </c:pt>
                <c:pt idx="4683">
                  <c:v>528</c:v>
                </c:pt>
                <c:pt idx="4684">
                  <c:v>#N/A</c:v>
                </c:pt>
                <c:pt idx="4685">
                  <c:v>#N/A</c:v>
                </c:pt>
                <c:pt idx="4686">
                  <c:v>#N/A</c:v>
                </c:pt>
                <c:pt idx="4687">
                  <c:v>518</c:v>
                </c:pt>
                <c:pt idx="4688">
                  <c:v>520</c:v>
                </c:pt>
                <c:pt idx="4689">
                  <c:v>512</c:v>
                </c:pt>
                <c:pt idx="4690">
                  <c:v>509</c:v>
                </c:pt>
                <c:pt idx="4691">
                  <c:v>#N/A</c:v>
                </c:pt>
                <c:pt idx="4692">
                  <c:v>#N/A</c:v>
                </c:pt>
                <c:pt idx="4693">
                  <c:v>503</c:v>
                </c:pt>
                <c:pt idx="4694">
                  <c:v>505</c:v>
                </c:pt>
                <c:pt idx="4695">
                  <c:v>509.99999999999994</c:v>
                </c:pt>
                <c:pt idx="4696">
                  <c:v>508</c:v>
                </c:pt>
                <c:pt idx="4697">
                  <c:v>498.00000000000006</c:v>
                </c:pt>
                <c:pt idx="4698">
                  <c:v>#N/A</c:v>
                </c:pt>
                <c:pt idx="4699">
                  <c:v>#N/A</c:v>
                </c:pt>
                <c:pt idx="4700">
                  <c:v>501</c:v>
                </c:pt>
                <c:pt idx="4701">
                  <c:v>497</c:v>
                </c:pt>
                <c:pt idx="4702">
                  <c:v>507</c:v>
                </c:pt>
                <c:pt idx="4703">
                  <c:v>511.00000000000006</c:v>
                </c:pt>
                <c:pt idx="4704">
                  <c:v>516</c:v>
                </c:pt>
                <c:pt idx="4705">
                  <c:v>#N/A</c:v>
                </c:pt>
                <c:pt idx="4706">
                  <c:v>#N/A</c:v>
                </c:pt>
                <c:pt idx="4707">
                  <c:v>522</c:v>
                </c:pt>
                <c:pt idx="4708">
                  <c:v>520</c:v>
                </c:pt>
                <c:pt idx="4709">
                  <c:v>528</c:v>
                </c:pt>
                <c:pt idx="4710">
                  <c:v>529</c:v>
                </c:pt>
                <c:pt idx="4711">
                  <c:v>533</c:v>
                </c:pt>
                <c:pt idx="4712">
                  <c:v>#N/A</c:v>
                </c:pt>
                <c:pt idx="4713">
                  <c:v>#N/A</c:v>
                </c:pt>
                <c:pt idx="4714">
                  <c:v>533</c:v>
                </c:pt>
                <c:pt idx="4715">
                  <c:v>526</c:v>
                </c:pt>
                <c:pt idx="4716">
                  <c:v>522</c:v>
                </c:pt>
                <c:pt idx="4717">
                  <c:v>529</c:v>
                </c:pt>
                <c:pt idx="4718">
                  <c:v>525</c:v>
                </c:pt>
                <c:pt idx="4719">
                  <c:v>#N/A</c:v>
                </c:pt>
                <c:pt idx="4720">
                  <c:v>#N/A</c:v>
                </c:pt>
                <c:pt idx="4721">
                  <c:v>515</c:v>
                </c:pt>
                <c:pt idx="4722">
                  <c:v>509.99999999999994</c:v>
                </c:pt>
                <c:pt idx="4723">
                  <c:v>519</c:v>
                </c:pt>
                <c:pt idx="4724">
                  <c:v>515</c:v>
                </c:pt>
                <c:pt idx="4725">
                  <c:v>505.99999999999994</c:v>
                </c:pt>
                <c:pt idx="4726">
                  <c:v>#N/A</c:v>
                </c:pt>
                <c:pt idx="4727">
                  <c:v>#N/A</c:v>
                </c:pt>
                <c:pt idx="4728">
                  <c:v>513</c:v>
                </c:pt>
                <c:pt idx="4729">
                  <c:v>519</c:v>
                </c:pt>
                <c:pt idx="4730">
                  <c:v>516</c:v>
                </c:pt>
                <c:pt idx="4731">
                  <c:v>526</c:v>
                </c:pt>
                <c:pt idx="4732">
                  <c:v>533</c:v>
                </c:pt>
                <c:pt idx="4733">
                  <c:v>#N/A</c:v>
                </c:pt>
                <c:pt idx="4734">
                  <c:v>#N/A</c:v>
                </c:pt>
                <c:pt idx="4735">
                  <c:v>538</c:v>
                </c:pt>
                <c:pt idx="4736">
                  <c:v>535</c:v>
                </c:pt>
                <c:pt idx="4737">
                  <c:v>537</c:v>
                </c:pt>
                <c:pt idx="4738">
                  <c:v>534</c:v>
                </c:pt>
                <c:pt idx="4739">
                  <c:v>536</c:v>
                </c:pt>
                <c:pt idx="4740">
                  <c:v>#N/A</c:v>
                </c:pt>
                <c:pt idx="4741">
                  <c:v>#N/A</c:v>
                </c:pt>
                <c:pt idx="4742">
                  <c:v>535</c:v>
                </c:pt>
                <c:pt idx="4743">
                  <c:v>541</c:v>
                </c:pt>
                <c:pt idx="4744">
                  <c:v>542</c:v>
                </c:pt>
                <c:pt idx="4745">
                  <c:v>547</c:v>
                </c:pt>
                <c:pt idx="4746">
                  <c:v>#N/A</c:v>
                </c:pt>
                <c:pt idx="4747">
                  <c:v>#N/A</c:v>
                </c:pt>
                <c:pt idx="4748">
                  <c:v>#N/A</c:v>
                </c:pt>
                <c:pt idx="4749">
                  <c:v>560</c:v>
                </c:pt>
                <c:pt idx="4750">
                  <c:v>560</c:v>
                </c:pt>
                <c:pt idx="4751">
                  <c:v>562</c:v>
                </c:pt>
                <c:pt idx="4752">
                  <c:v>567</c:v>
                </c:pt>
                <c:pt idx="4753">
                  <c:v>560</c:v>
                </c:pt>
                <c:pt idx="4754">
                  <c:v>#N/A</c:v>
                </c:pt>
                <c:pt idx="4755">
                  <c:v>#N/A</c:v>
                </c:pt>
                <c:pt idx="4756">
                  <c:v>552</c:v>
                </c:pt>
                <c:pt idx="4757">
                  <c:v>564</c:v>
                </c:pt>
                <c:pt idx="4758">
                  <c:v>565</c:v>
                </c:pt>
                <c:pt idx="4759">
                  <c:v>564</c:v>
                </c:pt>
                <c:pt idx="4760">
                  <c:v>562</c:v>
                </c:pt>
                <c:pt idx="4761">
                  <c:v>#N/A</c:v>
                </c:pt>
                <c:pt idx="4762">
                  <c:v>#N/A</c:v>
                </c:pt>
                <c:pt idx="4763">
                  <c:v>567</c:v>
                </c:pt>
                <c:pt idx="4764">
                  <c:v>575</c:v>
                </c:pt>
                <c:pt idx="4765">
                  <c:v>574</c:v>
                </c:pt>
                <c:pt idx="4766">
                  <c:v>572</c:v>
                </c:pt>
                <c:pt idx="4767">
                  <c:v>571</c:v>
                </c:pt>
                <c:pt idx="4768">
                  <c:v>#N/A</c:v>
                </c:pt>
                <c:pt idx="4769">
                  <c:v>#N/A</c:v>
                </c:pt>
                <c:pt idx="4770">
                  <c:v>570</c:v>
                </c:pt>
                <c:pt idx="4771">
                  <c:v>564</c:v>
                </c:pt>
                <c:pt idx="4772">
                  <c:v>565</c:v>
                </c:pt>
                <c:pt idx="4773">
                  <c:v>574</c:v>
                </c:pt>
                <c:pt idx="4774">
                  <c:v>577</c:v>
                </c:pt>
                <c:pt idx="4775">
                  <c:v>#N/A</c:v>
                </c:pt>
                <c:pt idx="4776">
                  <c:v>#N/A</c:v>
                </c:pt>
                <c:pt idx="4777">
                  <c:v>566</c:v>
                </c:pt>
                <c:pt idx="4778">
                  <c:v>559</c:v>
                </c:pt>
                <c:pt idx="4779">
                  <c:v>559</c:v>
                </c:pt>
                <c:pt idx="4780">
                  <c:v>554</c:v>
                </c:pt>
                <c:pt idx="4781">
                  <c:v>559</c:v>
                </c:pt>
                <c:pt idx="4782">
                  <c:v>#N/A</c:v>
                </c:pt>
                <c:pt idx="4783">
                  <c:v>#N/A</c:v>
                </c:pt>
                <c:pt idx="4784">
                  <c:v>564</c:v>
                </c:pt>
                <c:pt idx="4785">
                  <c:v>560</c:v>
                </c:pt>
                <c:pt idx="4786">
                  <c:v>563</c:v>
                </c:pt>
                <c:pt idx="4787">
                  <c:v>571</c:v>
                </c:pt>
                <c:pt idx="4788">
                  <c:v>569</c:v>
                </c:pt>
                <c:pt idx="4789">
                  <c:v>#N/A</c:v>
                </c:pt>
                <c:pt idx="4790">
                  <c:v>#N/A</c:v>
                </c:pt>
                <c:pt idx="4791">
                  <c:v>563</c:v>
                </c:pt>
                <c:pt idx="4792">
                  <c:v>568</c:v>
                </c:pt>
                <c:pt idx="4793">
                  <c:v>569</c:v>
                </c:pt>
                <c:pt idx="4794">
                  <c:v>567</c:v>
                </c:pt>
                <c:pt idx="4795">
                  <c:v>569</c:v>
                </c:pt>
                <c:pt idx="4796">
                  <c:v>#N/A</c:v>
                </c:pt>
                <c:pt idx="4797">
                  <c:v>#N/A</c:v>
                </c:pt>
                <c:pt idx="4798">
                  <c:v>563</c:v>
                </c:pt>
                <c:pt idx="4799">
                  <c:v>553</c:v>
                </c:pt>
                <c:pt idx="4800">
                  <c:v>555</c:v>
                </c:pt>
                <c:pt idx="4801">
                  <c:v>551</c:v>
                </c:pt>
                <c:pt idx="4802">
                  <c:v>557</c:v>
                </c:pt>
                <c:pt idx="4803">
                  <c:v>#N/A</c:v>
                </c:pt>
                <c:pt idx="4804">
                  <c:v>#N/A</c:v>
                </c:pt>
                <c:pt idx="4805">
                  <c:v>560</c:v>
                </c:pt>
                <c:pt idx="4806">
                  <c:v>560</c:v>
                </c:pt>
                <c:pt idx="4807">
                  <c:v>558</c:v>
                </c:pt>
                <c:pt idx="4808">
                  <c:v>564</c:v>
                </c:pt>
                <c:pt idx="4809">
                  <c:v>557</c:v>
                </c:pt>
                <c:pt idx="4810">
                  <c:v>#N/A</c:v>
                </c:pt>
                <c:pt idx="4811">
                  <c:v>#N/A</c:v>
                </c:pt>
                <c:pt idx="4812">
                  <c:v>555</c:v>
                </c:pt>
                <c:pt idx="4813">
                  <c:v>553</c:v>
                </c:pt>
                <c:pt idx="4814">
                  <c:v>555</c:v>
                </c:pt>
                <c:pt idx="4815">
                  <c:v>546</c:v>
                </c:pt>
                <c:pt idx="4816">
                  <c:v>548</c:v>
                </c:pt>
                <c:pt idx="4817">
                  <c:v>#N/A</c:v>
                </c:pt>
                <c:pt idx="4818">
                  <c:v>#N/A</c:v>
                </c:pt>
                <c:pt idx="4819">
                  <c:v>542</c:v>
                </c:pt>
                <c:pt idx="4820">
                  <c:v>546</c:v>
                </c:pt>
                <c:pt idx="4821">
                  <c:v>546</c:v>
                </c:pt>
                <c:pt idx="4822">
                  <c:v>537</c:v>
                </c:pt>
                <c:pt idx="4823">
                  <c:v>534</c:v>
                </c:pt>
                <c:pt idx="4824">
                  <c:v>#N/A</c:v>
                </c:pt>
                <c:pt idx="4825">
                  <c:v>#N/A</c:v>
                </c:pt>
                <c:pt idx="4826">
                  <c:v>536</c:v>
                </c:pt>
                <c:pt idx="4827">
                  <c:v>532</c:v>
                </c:pt>
                <c:pt idx="4828">
                  <c:v>536</c:v>
                </c:pt>
                <c:pt idx="4829">
                  <c:v>530</c:v>
                </c:pt>
                <c:pt idx="4830">
                  <c:v>536</c:v>
                </c:pt>
                <c:pt idx="4831">
                  <c:v>#N/A</c:v>
                </c:pt>
                <c:pt idx="4832">
                  <c:v>#N/A</c:v>
                </c:pt>
                <c:pt idx="4833">
                  <c:v>543</c:v>
                </c:pt>
                <c:pt idx="4834">
                  <c:v>537</c:v>
                </c:pt>
                <c:pt idx="4835">
                  <c:v>540</c:v>
                </c:pt>
                <c:pt idx="4836">
                  <c:v>536</c:v>
                </c:pt>
                <c:pt idx="4837">
                  <c:v>533</c:v>
                </c:pt>
                <c:pt idx="4838">
                  <c:v>#N/A</c:v>
                </c:pt>
                <c:pt idx="4839">
                  <c:v>#N/A</c:v>
                </c:pt>
                <c:pt idx="4840">
                  <c:v>529</c:v>
                </c:pt>
                <c:pt idx="4841">
                  <c:v>531</c:v>
                </c:pt>
                <c:pt idx="4842">
                  <c:v>524</c:v>
                </c:pt>
                <c:pt idx="4843">
                  <c:v>530</c:v>
                </c:pt>
                <c:pt idx="4844">
                  <c:v>527</c:v>
                </c:pt>
                <c:pt idx="4845">
                  <c:v>#N/A</c:v>
                </c:pt>
                <c:pt idx="4846">
                  <c:v>#N/A</c:v>
                </c:pt>
                <c:pt idx="4847">
                  <c:v>527</c:v>
                </c:pt>
                <c:pt idx="4848">
                  <c:v>525</c:v>
                </c:pt>
                <c:pt idx="4849">
                  <c:v>530</c:v>
                </c:pt>
                <c:pt idx="4850">
                  <c:v>530</c:v>
                </c:pt>
                <c:pt idx="4851">
                  <c:v>535</c:v>
                </c:pt>
                <c:pt idx="4852">
                  <c:v>#N/A</c:v>
                </c:pt>
                <c:pt idx="4853">
                  <c:v>#N/A</c:v>
                </c:pt>
                <c:pt idx="4854">
                  <c:v>534</c:v>
                </c:pt>
                <c:pt idx="4855">
                  <c:v>535</c:v>
                </c:pt>
                <c:pt idx="4856">
                  <c:v>538</c:v>
                </c:pt>
                <c:pt idx="4857">
                  <c:v>539</c:v>
                </c:pt>
                <c:pt idx="4858">
                  <c:v>#N/A</c:v>
                </c:pt>
                <c:pt idx="4859">
                  <c:v>#N/A</c:v>
                </c:pt>
                <c:pt idx="4860">
                  <c:v>#N/A</c:v>
                </c:pt>
                <c:pt idx="4861">
                  <c:v>#N/A</c:v>
                </c:pt>
                <c:pt idx="4862">
                  <c:v>544</c:v>
                </c:pt>
                <c:pt idx="4863">
                  <c:v>541</c:v>
                </c:pt>
                <c:pt idx="4864">
                  <c:v>539</c:v>
                </c:pt>
                <c:pt idx="4865">
                  <c:v>541</c:v>
                </c:pt>
                <c:pt idx="4866">
                  <c:v>#N/A</c:v>
                </c:pt>
                <c:pt idx="4867">
                  <c:v>#N/A</c:v>
                </c:pt>
                <c:pt idx="4868">
                  <c:v>#N/A</c:v>
                </c:pt>
                <c:pt idx="4869">
                  <c:v>546</c:v>
                </c:pt>
                <c:pt idx="4870">
                  <c:v>552</c:v>
                </c:pt>
                <c:pt idx="4871">
                  <c:v>558</c:v>
                </c:pt>
                <c:pt idx="4872">
                  <c:v>557</c:v>
                </c:pt>
                <c:pt idx="4873">
                  <c:v>#N/A</c:v>
                </c:pt>
                <c:pt idx="4874">
                  <c:v>#N/A</c:v>
                </c:pt>
                <c:pt idx="4875">
                  <c:v>554</c:v>
                </c:pt>
                <c:pt idx="4876">
                  <c:v>549</c:v>
                </c:pt>
                <c:pt idx="4877">
                  <c:v>547</c:v>
                </c:pt>
                <c:pt idx="4878">
                  <c:v>558</c:v>
                </c:pt>
                <c:pt idx="4879">
                  <c:v>555</c:v>
                </c:pt>
                <c:pt idx="4880">
                  <c:v>#N/A</c:v>
                </c:pt>
                <c:pt idx="4881">
                  <c:v>#N/A</c:v>
                </c:pt>
                <c:pt idx="4882">
                  <c:v>553</c:v>
                </c:pt>
                <c:pt idx="4883">
                  <c:v>550</c:v>
                </c:pt>
                <c:pt idx="4884">
                  <c:v>557</c:v>
                </c:pt>
                <c:pt idx="4885">
                  <c:v>561</c:v>
                </c:pt>
                <c:pt idx="4886">
                  <c:v>564</c:v>
                </c:pt>
                <c:pt idx="4887">
                  <c:v>#N/A</c:v>
                </c:pt>
                <c:pt idx="4888">
                  <c:v>#N/A</c:v>
                </c:pt>
                <c:pt idx="4889">
                  <c:v>551</c:v>
                </c:pt>
                <c:pt idx="4890">
                  <c:v>552</c:v>
                </c:pt>
                <c:pt idx="4891">
                  <c:v>548</c:v>
                </c:pt>
                <c:pt idx="4892">
                  <c:v>541</c:v>
                </c:pt>
                <c:pt idx="4893">
                  <c:v>537</c:v>
                </c:pt>
                <c:pt idx="4894">
                  <c:v>#N/A</c:v>
                </c:pt>
                <c:pt idx="4895">
                  <c:v>#N/A</c:v>
                </c:pt>
                <c:pt idx="4896">
                  <c:v>540</c:v>
                </c:pt>
                <c:pt idx="4897">
                  <c:v>540</c:v>
                </c:pt>
                <c:pt idx="4898">
                  <c:v>537</c:v>
                </c:pt>
                <c:pt idx="4899">
                  <c:v>529</c:v>
                </c:pt>
                <c:pt idx="4900">
                  <c:v>523</c:v>
                </c:pt>
                <c:pt idx="4901">
                  <c:v>#N/A</c:v>
                </c:pt>
                <c:pt idx="4902">
                  <c:v>#N/A</c:v>
                </c:pt>
                <c:pt idx="4903">
                  <c:v>525</c:v>
                </c:pt>
                <c:pt idx="4904">
                  <c:v>527</c:v>
                </c:pt>
                <c:pt idx="4905">
                  <c:v>528</c:v>
                </c:pt>
                <c:pt idx="4906">
                  <c:v>536</c:v>
                </c:pt>
                <c:pt idx="4907">
                  <c:v>532</c:v>
                </c:pt>
                <c:pt idx="4908">
                  <c:v>#N/A</c:v>
                </c:pt>
                <c:pt idx="4909">
                  <c:v>#N/A</c:v>
                </c:pt>
                <c:pt idx="4910">
                  <c:v>532</c:v>
                </c:pt>
                <c:pt idx="4911">
                  <c:v>528</c:v>
                </c:pt>
                <c:pt idx="4912">
                  <c:v>532</c:v>
                </c:pt>
                <c:pt idx="4913">
                  <c:v>532</c:v>
                </c:pt>
                <c:pt idx="4914">
                  <c:v>525</c:v>
                </c:pt>
                <c:pt idx="4915">
                  <c:v>#N/A</c:v>
                </c:pt>
                <c:pt idx="4916">
                  <c:v>#N/A</c:v>
                </c:pt>
                <c:pt idx="4917">
                  <c:v>527</c:v>
                </c:pt>
                <c:pt idx="4918">
                  <c:v>526</c:v>
                </c:pt>
                <c:pt idx="4919">
                  <c:v>536</c:v>
                </c:pt>
                <c:pt idx="4920">
                  <c:v>539</c:v>
                </c:pt>
                <c:pt idx="4921">
                  <c:v>542</c:v>
                </c:pt>
                <c:pt idx="4922">
                  <c:v>#N/A</c:v>
                </c:pt>
                <c:pt idx="4923">
                  <c:v>#N/A</c:v>
                </c:pt>
                <c:pt idx="4924">
                  <c:v>540</c:v>
                </c:pt>
                <c:pt idx="4925">
                  <c:v>540</c:v>
                </c:pt>
                <c:pt idx="4926">
                  <c:v>540</c:v>
                </c:pt>
                <c:pt idx="4927">
                  <c:v>535</c:v>
                </c:pt>
                <c:pt idx="4928">
                  <c:v>537</c:v>
                </c:pt>
                <c:pt idx="4929">
                  <c:v>#N/A</c:v>
                </c:pt>
                <c:pt idx="4930">
                  <c:v>#N/A</c:v>
                </c:pt>
                <c:pt idx="4931">
                  <c:v>541</c:v>
                </c:pt>
                <c:pt idx="4932">
                  <c:v>543</c:v>
                </c:pt>
                <c:pt idx="4933">
                  <c:v>540</c:v>
                </c:pt>
                <c:pt idx="4934">
                  <c:v>548</c:v>
                </c:pt>
                <c:pt idx="4935">
                  <c:v>541</c:v>
                </c:pt>
                <c:pt idx="4936">
                  <c:v>#N/A</c:v>
                </c:pt>
                <c:pt idx="4937">
                  <c:v>#N/A</c:v>
                </c:pt>
                <c:pt idx="4938">
                  <c:v>544</c:v>
                </c:pt>
                <c:pt idx="4939">
                  <c:v>536</c:v>
                </c:pt>
                <c:pt idx="4940">
                  <c:v>540</c:v>
                </c:pt>
                <c:pt idx="4941">
                  <c:v>541</c:v>
                </c:pt>
                <c:pt idx="4942">
                  <c:v>545</c:v>
                </c:pt>
                <c:pt idx="4943">
                  <c:v>#N/A</c:v>
                </c:pt>
                <c:pt idx="4944">
                  <c:v>#N/A</c:v>
                </c:pt>
                <c:pt idx="4945">
                  <c:v>547</c:v>
                </c:pt>
                <c:pt idx="4946">
                  <c:v>547</c:v>
                </c:pt>
                <c:pt idx="4947">
                  <c:v>545</c:v>
                </c:pt>
                <c:pt idx="4948">
                  <c:v>541</c:v>
                </c:pt>
                <c:pt idx="4949">
                  <c:v>538</c:v>
                </c:pt>
                <c:pt idx="4950">
                  <c:v>#N/A</c:v>
                </c:pt>
                <c:pt idx="4951">
                  <c:v>#N/A</c:v>
                </c:pt>
                <c:pt idx="4952">
                  <c:v>538</c:v>
                </c:pt>
                <c:pt idx="4953">
                  <c:v>533</c:v>
                </c:pt>
                <c:pt idx="4954">
                  <c:v>529</c:v>
                </c:pt>
                <c:pt idx="4955">
                  <c:v>532</c:v>
                </c:pt>
                <c:pt idx="4956">
                  <c:v>534</c:v>
                </c:pt>
                <c:pt idx="4957">
                  <c:v>#N/A</c:v>
                </c:pt>
                <c:pt idx="4958">
                  <c:v>#N/A</c:v>
                </c:pt>
                <c:pt idx="4959">
                  <c:v>535</c:v>
                </c:pt>
                <c:pt idx="4960">
                  <c:v>529</c:v>
                </c:pt>
                <c:pt idx="4961">
                  <c:v>532</c:v>
                </c:pt>
                <c:pt idx="4962">
                  <c:v>533</c:v>
                </c:pt>
                <c:pt idx="4963">
                  <c:v>531</c:v>
                </c:pt>
                <c:pt idx="4964">
                  <c:v>#N/A</c:v>
                </c:pt>
                <c:pt idx="4965">
                  <c:v>#N/A</c:v>
                </c:pt>
                <c:pt idx="4966">
                  <c:v>531</c:v>
                </c:pt>
                <c:pt idx="4967">
                  <c:v>534</c:v>
                </c:pt>
                <c:pt idx="4968">
                  <c:v>532</c:v>
                </c:pt>
                <c:pt idx="4969">
                  <c:v>529</c:v>
                </c:pt>
                <c:pt idx="4970">
                  <c:v>528</c:v>
                </c:pt>
                <c:pt idx="4971">
                  <c:v>#N/A</c:v>
                </c:pt>
                <c:pt idx="4972">
                  <c:v>#N/A</c:v>
                </c:pt>
                <c:pt idx="4973">
                  <c:v>532</c:v>
                </c:pt>
                <c:pt idx="4974">
                  <c:v>537</c:v>
                </c:pt>
                <c:pt idx="4975">
                  <c:v>538</c:v>
                </c:pt>
                <c:pt idx="4976">
                  <c:v>536</c:v>
                </c:pt>
                <c:pt idx="4977">
                  <c:v>536</c:v>
                </c:pt>
                <c:pt idx="4978">
                  <c:v>#N/A</c:v>
                </c:pt>
                <c:pt idx="4979">
                  <c:v>#N/A</c:v>
                </c:pt>
                <c:pt idx="4980">
                  <c:v>541</c:v>
                </c:pt>
                <c:pt idx="4981">
                  <c:v>539</c:v>
                </c:pt>
                <c:pt idx="4982">
                  <c:v>536</c:v>
                </c:pt>
                <c:pt idx="4983">
                  <c:v>537</c:v>
                </c:pt>
                <c:pt idx="4984">
                  <c:v>538</c:v>
                </c:pt>
                <c:pt idx="4985">
                  <c:v>#N/A</c:v>
                </c:pt>
                <c:pt idx="4986">
                  <c:v>#N/A</c:v>
                </c:pt>
                <c:pt idx="4987">
                  <c:v>541</c:v>
                </c:pt>
                <c:pt idx="4988">
                  <c:v>546</c:v>
                </c:pt>
                <c:pt idx="4989">
                  <c:v>547</c:v>
                </c:pt>
                <c:pt idx="4990">
                  <c:v>546</c:v>
                </c:pt>
                <c:pt idx="4991">
                  <c:v>534</c:v>
                </c:pt>
                <c:pt idx="4992">
                  <c:v>#N/A</c:v>
                </c:pt>
                <c:pt idx="4993">
                  <c:v>#N/A</c:v>
                </c:pt>
                <c:pt idx="4994">
                  <c:v>535</c:v>
                </c:pt>
                <c:pt idx="4995">
                  <c:v>537</c:v>
                </c:pt>
                <c:pt idx="4996">
                  <c:v>538</c:v>
                </c:pt>
                <c:pt idx="4997">
                  <c:v>542</c:v>
                </c:pt>
                <c:pt idx="4998">
                  <c:v>544</c:v>
                </c:pt>
                <c:pt idx="4999">
                  <c:v>#N/A</c:v>
                </c:pt>
                <c:pt idx="5000">
                  <c:v>#N/A</c:v>
                </c:pt>
                <c:pt idx="5001">
                  <c:v>543</c:v>
                </c:pt>
                <c:pt idx="5002">
                  <c:v>544</c:v>
                </c:pt>
                <c:pt idx="5003">
                  <c:v>543</c:v>
                </c:pt>
                <c:pt idx="5004">
                  <c:v>541</c:v>
                </c:pt>
                <c:pt idx="5005">
                  <c:v>548</c:v>
                </c:pt>
                <c:pt idx="5006">
                  <c:v>#N/A</c:v>
                </c:pt>
                <c:pt idx="5007">
                  <c:v>#N/A</c:v>
                </c:pt>
                <c:pt idx="5008">
                  <c:v>550</c:v>
                </c:pt>
                <c:pt idx="5009">
                  <c:v>546</c:v>
                </c:pt>
                <c:pt idx="5010">
                  <c:v>547</c:v>
                </c:pt>
                <c:pt idx="5011">
                  <c:v>544</c:v>
                </c:pt>
                <c:pt idx="5012">
                  <c:v>539</c:v>
                </c:pt>
                <c:pt idx="5013">
                  <c:v>#N/A</c:v>
                </c:pt>
                <c:pt idx="5014">
                  <c:v>#N/A</c:v>
                </c:pt>
                <c:pt idx="5015">
                  <c:v>541</c:v>
                </c:pt>
                <c:pt idx="5016">
                  <c:v>541</c:v>
                </c:pt>
                <c:pt idx="5017">
                  <c:v>545</c:v>
                </c:pt>
                <c:pt idx="5018">
                  <c:v>541</c:v>
                </c:pt>
                <c:pt idx="5019">
                  <c:v>537</c:v>
                </c:pt>
                <c:pt idx="5020">
                  <c:v>#N/A</c:v>
                </c:pt>
                <c:pt idx="5021">
                  <c:v>#N/A</c:v>
                </c:pt>
                <c:pt idx="5022">
                  <c:v>538</c:v>
                </c:pt>
                <c:pt idx="5023">
                  <c:v>539</c:v>
                </c:pt>
                <c:pt idx="5024">
                  <c:v>540</c:v>
                </c:pt>
                <c:pt idx="5025">
                  <c:v>541</c:v>
                </c:pt>
                <c:pt idx="5026">
                  <c:v>540</c:v>
                </c:pt>
                <c:pt idx="5027">
                  <c:v>#N/A</c:v>
                </c:pt>
                <c:pt idx="5028">
                  <c:v>#N/A</c:v>
                </c:pt>
                <c:pt idx="5029">
                  <c:v>537</c:v>
                </c:pt>
                <c:pt idx="5030">
                  <c:v>536</c:v>
                </c:pt>
                <c:pt idx="5031">
                  <c:v>530</c:v>
                </c:pt>
                <c:pt idx="5032">
                  <c:v>530</c:v>
                </c:pt>
                <c:pt idx="5033">
                  <c:v>532</c:v>
                </c:pt>
                <c:pt idx="5034">
                  <c:v>#N/A</c:v>
                </c:pt>
                <c:pt idx="5035">
                  <c:v>#N/A</c:v>
                </c:pt>
                <c:pt idx="5036">
                  <c:v>534</c:v>
                </c:pt>
                <c:pt idx="5037">
                  <c:v>535</c:v>
                </c:pt>
                <c:pt idx="5038">
                  <c:v>533</c:v>
                </c:pt>
                <c:pt idx="5039">
                  <c:v>535</c:v>
                </c:pt>
                <c:pt idx="5040">
                  <c:v>534</c:v>
                </c:pt>
                <c:pt idx="5041">
                  <c:v>#N/A</c:v>
                </c:pt>
                <c:pt idx="5042">
                  <c:v>#N/A</c:v>
                </c:pt>
                <c:pt idx="5043">
                  <c:v>534</c:v>
                </c:pt>
                <c:pt idx="5044">
                  <c:v>534</c:v>
                </c:pt>
                <c:pt idx="5045">
                  <c:v>537</c:v>
                </c:pt>
                <c:pt idx="5046">
                  <c:v>537</c:v>
                </c:pt>
                <c:pt idx="5047">
                  <c:v>535</c:v>
                </c:pt>
                <c:pt idx="5048">
                  <c:v>#N/A</c:v>
                </c:pt>
                <c:pt idx="5049">
                  <c:v>#N/A</c:v>
                </c:pt>
                <c:pt idx="5050">
                  <c:v>535</c:v>
                </c:pt>
                <c:pt idx="5051">
                  <c:v>535</c:v>
                </c:pt>
                <c:pt idx="5052">
                  <c:v>532</c:v>
                </c:pt>
                <c:pt idx="5053">
                  <c:v>530</c:v>
                </c:pt>
                <c:pt idx="5054">
                  <c:v>532</c:v>
                </c:pt>
                <c:pt idx="5055">
                  <c:v>#N/A</c:v>
                </c:pt>
                <c:pt idx="5056">
                  <c:v>#N/A</c:v>
                </c:pt>
                <c:pt idx="5057">
                  <c:v>533</c:v>
                </c:pt>
                <c:pt idx="5058">
                  <c:v>534</c:v>
                </c:pt>
                <c:pt idx="5059">
                  <c:v>537</c:v>
                </c:pt>
                <c:pt idx="5060">
                  <c:v>536</c:v>
                </c:pt>
                <c:pt idx="5061">
                  <c:v>535</c:v>
                </c:pt>
                <c:pt idx="5062">
                  <c:v>#N/A</c:v>
                </c:pt>
                <c:pt idx="5063">
                  <c:v>#N/A</c:v>
                </c:pt>
                <c:pt idx="5064">
                  <c:v>533</c:v>
                </c:pt>
                <c:pt idx="5065">
                  <c:v>532</c:v>
                </c:pt>
                <c:pt idx="5066">
                  <c:v>530</c:v>
                </c:pt>
                <c:pt idx="5067">
                  <c:v>529</c:v>
                </c:pt>
                <c:pt idx="5068">
                  <c:v>529</c:v>
                </c:pt>
                <c:pt idx="5069">
                  <c:v>#N/A</c:v>
                </c:pt>
                <c:pt idx="5070">
                  <c:v>#N/A</c:v>
                </c:pt>
                <c:pt idx="5071">
                  <c:v>529</c:v>
                </c:pt>
                <c:pt idx="5072">
                  <c:v>529</c:v>
                </c:pt>
                <c:pt idx="5073">
                  <c:v>526</c:v>
                </c:pt>
                <c:pt idx="5074">
                  <c:v>523</c:v>
                </c:pt>
                <c:pt idx="5075">
                  <c:v>523</c:v>
                </c:pt>
                <c:pt idx="5076">
                  <c:v>#N/A</c:v>
                </c:pt>
                <c:pt idx="5077">
                  <c:v>#N/A</c:v>
                </c:pt>
                <c:pt idx="5078">
                  <c:v>524</c:v>
                </c:pt>
                <c:pt idx="5079">
                  <c:v>520</c:v>
                </c:pt>
                <c:pt idx="5080">
                  <c:v>519</c:v>
                </c:pt>
                <c:pt idx="5081">
                  <c:v>513</c:v>
                </c:pt>
                <c:pt idx="5082">
                  <c:v>512</c:v>
                </c:pt>
                <c:pt idx="5083">
                  <c:v>#N/A</c:v>
                </c:pt>
                <c:pt idx="5084">
                  <c:v>#N/A</c:v>
                </c:pt>
                <c:pt idx="5085">
                  <c:v>504</c:v>
                </c:pt>
                <c:pt idx="5086">
                  <c:v>508</c:v>
                </c:pt>
                <c:pt idx="5087">
                  <c:v>505</c:v>
                </c:pt>
                <c:pt idx="5088">
                  <c:v>507</c:v>
                </c:pt>
                <c:pt idx="5089">
                  <c:v>509</c:v>
                </c:pt>
                <c:pt idx="5090">
                  <c:v>#N/A</c:v>
                </c:pt>
                <c:pt idx="5091">
                  <c:v>#N/A</c:v>
                </c:pt>
                <c:pt idx="5092">
                  <c:v>509.99999999999994</c:v>
                </c:pt>
                <c:pt idx="5093">
                  <c:v>512</c:v>
                </c:pt>
                <c:pt idx="5094">
                  <c:v>505</c:v>
                </c:pt>
                <c:pt idx="5095">
                  <c:v>503</c:v>
                </c:pt>
                <c:pt idx="5096">
                  <c:v>499</c:v>
                </c:pt>
                <c:pt idx="5097">
                  <c:v>#N/A</c:v>
                </c:pt>
                <c:pt idx="5098">
                  <c:v>#N/A</c:v>
                </c:pt>
                <c:pt idx="5099">
                  <c:v>499</c:v>
                </c:pt>
                <c:pt idx="5100">
                  <c:v>501</c:v>
                </c:pt>
                <c:pt idx="5101">
                  <c:v>497</c:v>
                </c:pt>
                <c:pt idx="5102">
                  <c:v>501</c:v>
                </c:pt>
                <c:pt idx="5103">
                  <c:v>503</c:v>
                </c:pt>
                <c:pt idx="5104">
                  <c:v>#N/A</c:v>
                </c:pt>
                <c:pt idx="5105">
                  <c:v>#N/A</c:v>
                </c:pt>
                <c:pt idx="5106">
                  <c:v>#N/A</c:v>
                </c:pt>
                <c:pt idx="5107">
                  <c:v>#N/A</c:v>
                </c:pt>
                <c:pt idx="5108">
                  <c:v>501</c:v>
                </c:pt>
                <c:pt idx="5109">
                  <c:v>507</c:v>
                </c:pt>
                <c:pt idx="5110">
                  <c:v>498.00000000000006</c:v>
                </c:pt>
                <c:pt idx="5111">
                  <c:v>#N/A</c:v>
                </c:pt>
                <c:pt idx="5112">
                  <c:v>#N/A</c:v>
                </c:pt>
                <c:pt idx="5113">
                  <c:v>#N/A</c:v>
                </c:pt>
                <c:pt idx="5114">
                  <c:v>491</c:v>
                </c:pt>
                <c:pt idx="5115">
                  <c:v>488</c:v>
                </c:pt>
                <c:pt idx="5116">
                  <c:v>487</c:v>
                </c:pt>
                <c:pt idx="5117">
                  <c:v>484</c:v>
                </c:pt>
                <c:pt idx="5118">
                  <c:v>#N/A</c:v>
                </c:pt>
                <c:pt idx="5119">
                  <c:v>#N/A</c:v>
                </c:pt>
                <c:pt idx="5120">
                  <c:v>484</c:v>
                </c:pt>
                <c:pt idx="5121">
                  <c:v>488.99999999999994</c:v>
                </c:pt>
                <c:pt idx="5122">
                  <c:v>493</c:v>
                </c:pt>
                <c:pt idx="5123">
                  <c:v>488</c:v>
                </c:pt>
                <c:pt idx="5124">
                  <c:v>496</c:v>
                </c:pt>
                <c:pt idx="5125">
                  <c:v>#N/A</c:v>
                </c:pt>
                <c:pt idx="5126">
                  <c:v>#N/A</c:v>
                </c:pt>
                <c:pt idx="5127">
                  <c:v>495</c:v>
                </c:pt>
                <c:pt idx="5128">
                  <c:v>496</c:v>
                </c:pt>
                <c:pt idx="5129">
                  <c:v>496</c:v>
                </c:pt>
                <c:pt idx="5130">
                  <c:v>494.00000000000006</c:v>
                </c:pt>
                <c:pt idx="5131">
                  <c:v>496</c:v>
                </c:pt>
                <c:pt idx="5132">
                  <c:v>#N/A</c:v>
                </c:pt>
                <c:pt idx="5133">
                  <c:v>#N/A</c:v>
                </c:pt>
                <c:pt idx="5134">
                  <c:v>500</c:v>
                </c:pt>
                <c:pt idx="5135">
                  <c:v>498.00000000000006</c:v>
                </c:pt>
                <c:pt idx="5136">
                  <c:v>501.99999999999994</c:v>
                </c:pt>
                <c:pt idx="5137">
                  <c:v>504</c:v>
                </c:pt>
                <c:pt idx="5138">
                  <c:v>499</c:v>
                </c:pt>
                <c:pt idx="5139">
                  <c:v>#N/A</c:v>
                </c:pt>
                <c:pt idx="5140">
                  <c:v>#N/A</c:v>
                </c:pt>
                <c:pt idx="5141">
                  <c:v>499</c:v>
                </c:pt>
                <c:pt idx="5142">
                  <c:v>496</c:v>
                </c:pt>
                <c:pt idx="5143">
                  <c:v>494.00000000000006</c:v>
                </c:pt>
                <c:pt idx="5144">
                  <c:v>493</c:v>
                </c:pt>
                <c:pt idx="5145">
                  <c:v>493</c:v>
                </c:pt>
                <c:pt idx="5146">
                  <c:v>#N/A</c:v>
                </c:pt>
                <c:pt idx="5147">
                  <c:v>#N/A</c:v>
                </c:pt>
                <c:pt idx="5148">
                  <c:v>491</c:v>
                </c:pt>
                <c:pt idx="5149">
                  <c:v>491</c:v>
                </c:pt>
                <c:pt idx="5150">
                  <c:v>488.99999999999994</c:v>
                </c:pt>
                <c:pt idx="5151">
                  <c:v>494.00000000000006</c:v>
                </c:pt>
                <c:pt idx="5152">
                  <c:v>491</c:v>
                </c:pt>
                <c:pt idx="5153">
                  <c:v>#N/A</c:v>
                </c:pt>
                <c:pt idx="5154">
                  <c:v>#N/A</c:v>
                </c:pt>
                <c:pt idx="5155">
                  <c:v>490.00000000000006</c:v>
                </c:pt>
                <c:pt idx="5156">
                  <c:v>488.99999999999994</c:v>
                </c:pt>
                <c:pt idx="5157">
                  <c:v>490.00000000000006</c:v>
                </c:pt>
                <c:pt idx="5158">
                  <c:v>497</c:v>
                </c:pt>
                <c:pt idx="5159">
                  <c:v>495</c:v>
                </c:pt>
                <c:pt idx="5160">
                  <c:v>#N/A</c:v>
                </c:pt>
                <c:pt idx="5161">
                  <c:v>#N/A</c:v>
                </c:pt>
                <c:pt idx="5162">
                  <c:v>494.00000000000006</c:v>
                </c:pt>
                <c:pt idx="5163">
                  <c:v>497</c:v>
                </c:pt>
                <c:pt idx="5164">
                  <c:v>498.00000000000006</c:v>
                </c:pt>
                <c:pt idx="5165">
                  <c:v>498.00000000000006</c:v>
                </c:pt>
                <c:pt idx="5166">
                  <c:v>496</c:v>
                </c:pt>
                <c:pt idx="5167">
                  <c:v>#N/A</c:v>
                </c:pt>
                <c:pt idx="5168">
                  <c:v>#N/A</c:v>
                </c:pt>
                <c:pt idx="5169">
                  <c:v>497</c:v>
                </c:pt>
                <c:pt idx="5170">
                  <c:v>488.99999999999994</c:v>
                </c:pt>
                <c:pt idx="5171">
                  <c:v>490.00000000000006</c:v>
                </c:pt>
                <c:pt idx="5172">
                  <c:v>488.99999999999994</c:v>
                </c:pt>
                <c:pt idx="5173">
                  <c:v>487</c:v>
                </c:pt>
                <c:pt idx="5174">
                  <c:v>#N/A</c:v>
                </c:pt>
                <c:pt idx="5175">
                  <c:v>#N/A</c:v>
                </c:pt>
                <c:pt idx="5176">
                  <c:v>490.00000000000006</c:v>
                </c:pt>
                <c:pt idx="5177">
                  <c:v>491</c:v>
                </c:pt>
                <c:pt idx="5178">
                  <c:v>490.00000000000006</c:v>
                </c:pt>
                <c:pt idx="5179">
                  <c:v>484.99999999999994</c:v>
                </c:pt>
                <c:pt idx="5180">
                  <c:v>486.00000000000006</c:v>
                </c:pt>
                <c:pt idx="5181">
                  <c:v>#N/A</c:v>
                </c:pt>
                <c:pt idx="5182">
                  <c:v>#N/A</c:v>
                </c:pt>
                <c:pt idx="5183">
                  <c:v>484.99999999999994</c:v>
                </c:pt>
                <c:pt idx="5184">
                  <c:v>490.00000000000006</c:v>
                </c:pt>
                <c:pt idx="5185">
                  <c:v>484.99999999999994</c:v>
                </c:pt>
                <c:pt idx="5186">
                  <c:v>484.99999999999994</c:v>
                </c:pt>
                <c:pt idx="5187">
                  <c:v>480</c:v>
                </c:pt>
                <c:pt idx="5188">
                  <c:v>#N/A</c:v>
                </c:pt>
                <c:pt idx="5189">
                  <c:v>#N/A</c:v>
                </c:pt>
                <c:pt idx="5190">
                  <c:v>482</c:v>
                </c:pt>
                <c:pt idx="5191">
                  <c:v>484</c:v>
                </c:pt>
                <c:pt idx="5192">
                  <c:v>480.99999999999994</c:v>
                </c:pt>
                <c:pt idx="5193">
                  <c:v>473.00000000000006</c:v>
                </c:pt>
                <c:pt idx="5194">
                  <c:v>476.99999999999994</c:v>
                </c:pt>
                <c:pt idx="5195">
                  <c:v>#N/A</c:v>
                </c:pt>
                <c:pt idx="5196">
                  <c:v>#N/A</c:v>
                </c:pt>
                <c:pt idx="5197">
                  <c:v>478</c:v>
                </c:pt>
                <c:pt idx="5198">
                  <c:v>476</c:v>
                </c:pt>
                <c:pt idx="5199">
                  <c:v>480</c:v>
                </c:pt>
                <c:pt idx="5200">
                  <c:v>483</c:v>
                </c:pt>
                <c:pt idx="5201">
                  <c:v>486.00000000000006</c:v>
                </c:pt>
                <c:pt idx="5202">
                  <c:v>#N/A</c:v>
                </c:pt>
                <c:pt idx="5203">
                  <c:v>#N/A</c:v>
                </c:pt>
                <c:pt idx="5204">
                  <c:v>486.00000000000006</c:v>
                </c:pt>
                <c:pt idx="5205">
                  <c:v>487</c:v>
                </c:pt>
                <c:pt idx="5206">
                  <c:v>488</c:v>
                </c:pt>
                <c:pt idx="5207">
                  <c:v>490.00000000000006</c:v>
                </c:pt>
                <c:pt idx="5208">
                  <c:v>487</c:v>
                </c:pt>
                <c:pt idx="5209">
                  <c:v>#N/A</c:v>
                </c:pt>
                <c:pt idx="5210">
                  <c:v>#N/A</c:v>
                </c:pt>
                <c:pt idx="5211">
                  <c:v>487</c:v>
                </c:pt>
                <c:pt idx="5212">
                  <c:v>490.00000000000006</c:v>
                </c:pt>
                <c:pt idx="5213">
                  <c:v>498.00000000000006</c:v>
                </c:pt>
                <c:pt idx="5214">
                  <c:v>498.00000000000006</c:v>
                </c:pt>
                <c:pt idx="5215">
                  <c:v>#N/A</c:v>
                </c:pt>
                <c:pt idx="5216">
                  <c:v>#N/A</c:v>
                </c:pt>
                <c:pt idx="5217">
                  <c:v>#N/A</c:v>
                </c:pt>
                <c:pt idx="5218">
                  <c:v>#N/A</c:v>
                </c:pt>
                <c:pt idx="5219">
                  <c:v>504</c:v>
                </c:pt>
                <c:pt idx="5220">
                  <c:v>511.00000000000006</c:v>
                </c:pt>
                <c:pt idx="5221">
                  <c:v>509.99999999999994</c:v>
                </c:pt>
                <c:pt idx="5222">
                  <c:v>509</c:v>
                </c:pt>
                <c:pt idx="5223">
                  <c:v>#N/A</c:v>
                </c:pt>
                <c:pt idx="5224">
                  <c:v>#N/A</c:v>
                </c:pt>
                <c:pt idx="5225">
                  <c:v>505</c:v>
                </c:pt>
                <c:pt idx="5226">
                  <c:v>509.99999999999994</c:v>
                </c:pt>
                <c:pt idx="5227">
                  <c:v>508</c:v>
                </c:pt>
                <c:pt idx="5228">
                  <c:v>504</c:v>
                </c:pt>
                <c:pt idx="5229">
                  <c:v>512</c:v>
                </c:pt>
                <c:pt idx="5230">
                  <c:v>#N/A</c:v>
                </c:pt>
                <c:pt idx="5231">
                  <c:v>#N/A</c:v>
                </c:pt>
                <c:pt idx="5232">
                  <c:v>517</c:v>
                </c:pt>
                <c:pt idx="5233">
                  <c:v>#N/A</c:v>
                </c:pt>
                <c:pt idx="5234">
                  <c:v>517</c:v>
                </c:pt>
                <c:pt idx="5235">
                  <c:v>512</c:v>
                </c:pt>
                <c:pt idx="5236">
                  <c:v>507</c:v>
                </c:pt>
                <c:pt idx="5237">
                  <c:v>#N/A</c:v>
                </c:pt>
                <c:pt idx="5238">
                  <c:v>#N/A</c:v>
                </c:pt>
                <c:pt idx="5239">
                  <c:v>509.99999999999994</c:v>
                </c:pt>
                <c:pt idx="5240">
                  <c:v>508</c:v>
                </c:pt>
                <c:pt idx="5241">
                  <c:v>508</c:v>
                </c:pt>
                <c:pt idx="5242">
                  <c:v>509</c:v>
                </c:pt>
                <c:pt idx="5243">
                  <c:v>517</c:v>
                </c:pt>
                <c:pt idx="5244">
                  <c:v>#N/A</c:v>
                </c:pt>
                <c:pt idx="5245">
                  <c:v>#N/A</c:v>
                </c:pt>
                <c:pt idx="5246">
                  <c:v>524</c:v>
                </c:pt>
                <c:pt idx="5247">
                  <c:v>525</c:v>
                </c:pt>
                <c:pt idx="5248">
                  <c:v>519</c:v>
                </c:pt>
                <c:pt idx="5249">
                  <c:v>520</c:v>
                </c:pt>
                <c:pt idx="5250">
                  <c:v>521</c:v>
                </c:pt>
                <c:pt idx="5251">
                  <c:v>#N/A</c:v>
                </c:pt>
                <c:pt idx="5252">
                  <c:v>#N/A</c:v>
                </c:pt>
                <c:pt idx="5253">
                  <c:v>522</c:v>
                </c:pt>
                <c:pt idx="5254">
                  <c:v>524</c:v>
                </c:pt>
                <c:pt idx="5255">
                  <c:v>528</c:v>
                </c:pt>
                <c:pt idx="5256">
                  <c:v>531</c:v>
                </c:pt>
                <c:pt idx="5257">
                  <c:v>534</c:v>
                </c:pt>
                <c:pt idx="5258">
                  <c:v>#N/A</c:v>
                </c:pt>
                <c:pt idx="5259">
                  <c:v>#N/A</c:v>
                </c:pt>
                <c:pt idx="5260">
                  <c:v>531</c:v>
                </c:pt>
                <c:pt idx="5261">
                  <c:v>528</c:v>
                </c:pt>
                <c:pt idx="5262">
                  <c:v>527</c:v>
                </c:pt>
                <c:pt idx="5263">
                  <c:v>531</c:v>
                </c:pt>
                <c:pt idx="5264">
                  <c:v>520</c:v>
                </c:pt>
                <c:pt idx="5265">
                  <c:v>#N/A</c:v>
                </c:pt>
                <c:pt idx="5266">
                  <c:v>#N/A</c:v>
                </c:pt>
                <c:pt idx="5267">
                  <c:v>519</c:v>
                </c:pt>
                <c:pt idx="5268">
                  <c:v>514</c:v>
                </c:pt>
                <c:pt idx="5269">
                  <c:v>516</c:v>
                </c:pt>
                <c:pt idx="5270">
                  <c:v>521</c:v>
                </c:pt>
                <c:pt idx="5271">
                  <c:v>520</c:v>
                </c:pt>
                <c:pt idx="5272">
                  <c:v>#N/A</c:v>
                </c:pt>
                <c:pt idx="5273">
                  <c:v>#N/A</c:v>
                </c:pt>
                <c:pt idx="5274">
                  <c:v>517</c:v>
                </c:pt>
                <c:pt idx="5275">
                  <c:v>520</c:v>
                </c:pt>
                <c:pt idx="5276">
                  <c:v>520</c:v>
                </c:pt>
                <c:pt idx="5277">
                  <c:v>514</c:v>
                </c:pt>
                <c:pt idx="5278">
                  <c:v>514</c:v>
                </c:pt>
                <c:pt idx="5279">
                  <c:v>#N/A</c:v>
                </c:pt>
                <c:pt idx="5280">
                  <c:v>#N/A</c:v>
                </c:pt>
                <c:pt idx="5281">
                  <c:v>512</c:v>
                </c:pt>
                <c:pt idx="5282">
                  <c:v>515</c:v>
                </c:pt>
                <c:pt idx="5283">
                  <c:v>512</c:v>
                </c:pt>
                <c:pt idx="5284">
                  <c:v>507</c:v>
                </c:pt>
                <c:pt idx="5285">
                  <c:v>507</c:v>
                </c:pt>
                <c:pt idx="5286">
                  <c:v>#N/A</c:v>
                </c:pt>
                <c:pt idx="5287">
                  <c:v>#N/A</c:v>
                </c:pt>
                <c:pt idx="5288">
                  <c:v>508</c:v>
                </c:pt>
                <c:pt idx="5289">
                  <c:v>511.00000000000006</c:v>
                </c:pt>
                <c:pt idx="5290">
                  <c:v>509.99999999999994</c:v>
                </c:pt>
                <c:pt idx="5291">
                  <c:v>514</c:v>
                </c:pt>
                <c:pt idx="5292">
                  <c:v>525</c:v>
                </c:pt>
                <c:pt idx="5293">
                  <c:v>#N/A</c:v>
                </c:pt>
                <c:pt idx="5294">
                  <c:v>#N/A</c:v>
                </c:pt>
                <c:pt idx="5295">
                  <c:v>523</c:v>
                </c:pt>
                <c:pt idx="5296">
                  <c:v>524</c:v>
                </c:pt>
                <c:pt idx="5297">
                  <c:v>524</c:v>
                </c:pt>
                <c:pt idx="5298">
                  <c:v>525</c:v>
                </c:pt>
                <c:pt idx="5299">
                  <c:v>519</c:v>
                </c:pt>
                <c:pt idx="5300">
                  <c:v>#N/A</c:v>
                </c:pt>
                <c:pt idx="5301">
                  <c:v>#N/A</c:v>
                </c:pt>
                <c:pt idx="5302">
                  <c:v>525</c:v>
                </c:pt>
                <c:pt idx="5303">
                  <c:v>524</c:v>
                </c:pt>
                <c:pt idx="5304">
                  <c:v>519</c:v>
                </c:pt>
                <c:pt idx="5305">
                  <c:v>520</c:v>
                </c:pt>
                <c:pt idx="5306">
                  <c:v>521</c:v>
                </c:pt>
                <c:pt idx="5307">
                  <c:v>#N/A</c:v>
                </c:pt>
                <c:pt idx="5308">
                  <c:v>#N/A</c:v>
                </c:pt>
                <c:pt idx="5309">
                  <c:v>518</c:v>
                </c:pt>
                <c:pt idx="5310">
                  <c:v>517</c:v>
                </c:pt>
                <c:pt idx="5311">
                  <c:v>518</c:v>
                </c:pt>
                <c:pt idx="5312">
                  <c:v>512</c:v>
                </c:pt>
                <c:pt idx="5313">
                  <c:v>509</c:v>
                </c:pt>
                <c:pt idx="5314">
                  <c:v>#N/A</c:v>
                </c:pt>
                <c:pt idx="5315">
                  <c:v>#N/A</c:v>
                </c:pt>
                <c:pt idx="5316">
                  <c:v>509</c:v>
                </c:pt>
                <c:pt idx="5317">
                  <c:v>505.99999999999994</c:v>
                </c:pt>
                <c:pt idx="5318">
                  <c:v>509.99999999999994</c:v>
                </c:pt>
                <c:pt idx="5319">
                  <c:v>509</c:v>
                </c:pt>
                <c:pt idx="5320">
                  <c:v>501</c:v>
                </c:pt>
                <c:pt idx="5321">
                  <c:v>#N/A</c:v>
                </c:pt>
                <c:pt idx="5322">
                  <c:v>#N/A</c:v>
                </c:pt>
                <c:pt idx="5323">
                  <c:v>501.99999999999994</c:v>
                </c:pt>
                <c:pt idx="5324">
                  <c:v>500</c:v>
                </c:pt>
                <c:pt idx="5325">
                  <c:v>501</c:v>
                </c:pt>
                <c:pt idx="5326">
                  <c:v>504</c:v>
                </c:pt>
                <c:pt idx="5327">
                  <c:v>503</c:v>
                </c:pt>
                <c:pt idx="5328">
                  <c:v>#N/A</c:v>
                </c:pt>
                <c:pt idx="5329">
                  <c:v>#N/A</c:v>
                </c:pt>
                <c:pt idx="5330">
                  <c:v>500</c:v>
                </c:pt>
                <c:pt idx="5331">
                  <c:v>501.99999999999994</c:v>
                </c:pt>
                <c:pt idx="5332">
                  <c:v>501.99999999999994</c:v>
                </c:pt>
                <c:pt idx="5333">
                  <c:v>495</c:v>
                </c:pt>
                <c:pt idx="5334">
                  <c:v>492</c:v>
                </c:pt>
                <c:pt idx="5335">
                  <c:v>#N/A</c:v>
                </c:pt>
                <c:pt idx="5336">
                  <c:v>#N/A</c:v>
                </c:pt>
                <c:pt idx="5337">
                  <c:v>491</c:v>
                </c:pt>
                <c:pt idx="5338">
                  <c:v>495</c:v>
                </c:pt>
                <c:pt idx="5339">
                  <c:v>494.00000000000006</c:v>
                </c:pt>
                <c:pt idx="5340">
                  <c:v>492</c:v>
                </c:pt>
                <c:pt idx="5341">
                  <c:v>486.00000000000006</c:v>
                </c:pt>
                <c:pt idx="5342">
                  <c:v>#N/A</c:v>
                </c:pt>
                <c:pt idx="5343">
                  <c:v>#N/A</c:v>
                </c:pt>
                <c:pt idx="5344">
                  <c:v>488</c:v>
                </c:pt>
                <c:pt idx="5345">
                  <c:v>492</c:v>
                </c:pt>
                <c:pt idx="5346">
                  <c:v>497</c:v>
                </c:pt>
                <c:pt idx="5347">
                  <c:v>496</c:v>
                </c:pt>
                <c:pt idx="5348">
                  <c:v>499</c:v>
                </c:pt>
                <c:pt idx="5349">
                  <c:v>#N/A</c:v>
                </c:pt>
                <c:pt idx="5350">
                  <c:v>#N/A</c:v>
                </c:pt>
                <c:pt idx="5351">
                  <c:v>499</c:v>
                </c:pt>
                <c:pt idx="5352">
                  <c:v>493</c:v>
                </c:pt>
                <c:pt idx="5353">
                  <c:v>491</c:v>
                </c:pt>
                <c:pt idx="5354">
                  <c:v>488.99999999999994</c:v>
                </c:pt>
                <c:pt idx="5355">
                  <c:v>491</c:v>
                </c:pt>
                <c:pt idx="5356">
                  <c:v>#N/A</c:v>
                </c:pt>
                <c:pt idx="5357">
                  <c:v>#N/A</c:v>
                </c:pt>
                <c:pt idx="5358">
                  <c:v>490.00000000000006</c:v>
                </c:pt>
                <c:pt idx="5359">
                  <c:v>498.00000000000006</c:v>
                </c:pt>
                <c:pt idx="5360">
                  <c:v>503</c:v>
                </c:pt>
                <c:pt idx="5361">
                  <c:v>498.00000000000006</c:v>
                </c:pt>
                <c:pt idx="5362">
                  <c:v>493</c:v>
                </c:pt>
                <c:pt idx="5363">
                  <c:v>#N/A</c:v>
                </c:pt>
                <c:pt idx="5364">
                  <c:v>#N/A</c:v>
                </c:pt>
                <c:pt idx="5365">
                  <c:v>494.00000000000006</c:v>
                </c:pt>
                <c:pt idx="5366">
                  <c:v>493</c:v>
                </c:pt>
                <c:pt idx="5367">
                  <c:v>492</c:v>
                </c:pt>
                <c:pt idx="5368">
                  <c:v>496</c:v>
                </c:pt>
                <c:pt idx="5369">
                  <c:v>488.99999999999994</c:v>
                </c:pt>
                <c:pt idx="5370">
                  <c:v>#N/A</c:v>
                </c:pt>
                <c:pt idx="5371">
                  <c:v>#N/A</c:v>
                </c:pt>
                <c:pt idx="5372">
                  <c:v>492</c:v>
                </c:pt>
                <c:pt idx="5373">
                  <c:v>492</c:v>
                </c:pt>
                <c:pt idx="5374">
                  <c:v>495</c:v>
                </c:pt>
                <c:pt idx="5375">
                  <c:v>496</c:v>
                </c:pt>
                <c:pt idx="5376">
                  <c:v>499</c:v>
                </c:pt>
                <c:pt idx="5377">
                  <c:v>#N/A</c:v>
                </c:pt>
                <c:pt idx="5378">
                  <c:v>#N/A</c:v>
                </c:pt>
                <c:pt idx="5379">
                  <c:v>501</c:v>
                </c:pt>
                <c:pt idx="5380">
                  <c:v>494.00000000000006</c:v>
                </c:pt>
                <c:pt idx="5381">
                  <c:v>493</c:v>
                </c:pt>
                <c:pt idx="5382">
                  <c:v>488</c:v>
                </c:pt>
                <c:pt idx="5383">
                  <c:v>487</c:v>
                </c:pt>
                <c:pt idx="5384">
                  <c:v>#N/A</c:v>
                </c:pt>
                <c:pt idx="5385">
                  <c:v>#N/A</c:v>
                </c:pt>
                <c:pt idx="5386">
                  <c:v>8.9999999999999858</c:v>
                </c:pt>
                <c:pt idx="5387">
                  <c:v>7.0000000000000284</c:v>
                </c:pt>
                <c:pt idx="5388">
                  <c:v>8.0000000000000071</c:v>
                </c:pt>
                <c:pt idx="5389">
                  <c:v>8.9999999999999858</c:v>
                </c:pt>
                <c:pt idx="5390">
                  <c:v>8.0000000000000071</c:v>
                </c:pt>
                <c:pt idx="5391">
                  <c:v>#N/A</c:v>
                </c:pt>
                <c:pt idx="5392">
                  <c:v>#N/A</c:v>
                </c:pt>
                <c:pt idx="5393">
                  <c:v>13.999999999999968</c:v>
                </c:pt>
                <c:pt idx="5394">
                  <c:v>13.999999999999968</c:v>
                </c:pt>
                <c:pt idx="5395">
                  <c:v>10.999999999999943</c:v>
                </c:pt>
                <c:pt idx="5396">
                  <c:v>16.999999999999993</c:v>
                </c:pt>
                <c:pt idx="5397">
                  <c:v>9.9999999999999645</c:v>
                </c:pt>
                <c:pt idx="5398">
                  <c:v>#N/A</c:v>
                </c:pt>
                <c:pt idx="5399">
                  <c:v>#N/A</c:v>
                </c:pt>
                <c:pt idx="5400">
                  <c:v>9.9999999999999645</c:v>
                </c:pt>
                <c:pt idx="5401">
                  <c:v>8.9999999999999858</c:v>
                </c:pt>
                <c:pt idx="5402">
                  <c:v>8.0000000000000071</c:v>
                </c:pt>
                <c:pt idx="5403">
                  <c:v>8.9999999999999858</c:v>
                </c:pt>
                <c:pt idx="5404">
                  <c:v>12.999999999999989</c:v>
                </c:pt>
                <c:pt idx="5405">
                  <c:v>#N/A</c:v>
                </c:pt>
                <c:pt idx="5406">
                  <c:v>#N/A</c:v>
                </c:pt>
                <c:pt idx="5407">
                  <c:v>10.999999999999943</c:v>
                </c:pt>
                <c:pt idx="5408">
                  <c:v>9.9999999999999645</c:v>
                </c:pt>
                <c:pt idx="5409">
                  <c:v>8.0000000000000071</c:v>
                </c:pt>
                <c:pt idx="5410">
                  <c:v>6.0000000000000497</c:v>
                </c:pt>
                <c:pt idx="5411">
                  <c:v>12.999999999999989</c:v>
                </c:pt>
                <c:pt idx="5412">
                  <c:v>#N/A</c:v>
                </c:pt>
                <c:pt idx="5413">
                  <c:v>#N/A</c:v>
                </c:pt>
                <c:pt idx="5414">
                  <c:v>9.9999999999999645</c:v>
                </c:pt>
                <c:pt idx="5415">
                  <c:v>8.0000000000000071</c:v>
                </c:pt>
                <c:pt idx="5416">
                  <c:v>7.0000000000000284</c:v>
                </c:pt>
                <c:pt idx="5417">
                  <c:v>6.0000000000000497</c:v>
                </c:pt>
                <c:pt idx="5418">
                  <c:v>12.000000000000011</c:v>
                </c:pt>
                <c:pt idx="5419">
                  <c:v>#N/A</c:v>
                </c:pt>
                <c:pt idx="5420">
                  <c:v>#N/A</c:v>
                </c:pt>
                <c:pt idx="5421">
                  <c:v>11.000000000000032</c:v>
                </c:pt>
                <c:pt idx="5422">
                  <c:v>11.000000000000032</c:v>
                </c:pt>
                <c:pt idx="5423">
                  <c:v>12.000000000000011</c:v>
                </c:pt>
                <c:pt idx="5424">
                  <c:v>16.000000000000014</c:v>
                </c:pt>
                <c:pt idx="5425">
                  <c:v>10.000000000000053</c:v>
                </c:pt>
                <c:pt idx="5426">
                  <c:v>#N/A</c:v>
                </c:pt>
                <c:pt idx="5427">
                  <c:v>#N/A</c:v>
                </c:pt>
                <c:pt idx="5428">
                  <c:v>7.0000000000000284</c:v>
                </c:pt>
                <c:pt idx="5429">
                  <c:v>13.999999999999968</c:v>
                </c:pt>
                <c:pt idx="5430">
                  <c:v>12.999999999999989</c:v>
                </c:pt>
                <c:pt idx="5431">
                  <c:v>8.9999999999999858</c:v>
                </c:pt>
                <c:pt idx="5432">
                  <c:v>9.0000000000000746</c:v>
                </c:pt>
                <c:pt idx="5433">
                  <c:v>#N/A</c:v>
                </c:pt>
                <c:pt idx="5434">
                  <c:v>#N/A</c:v>
                </c:pt>
                <c:pt idx="5435">
                  <c:v>8.0000000000000071</c:v>
                </c:pt>
                <c:pt idx="5436">
                  <c:v>12.999999999999989</c:v>
                </c:pt>
                <c:pt idx="5437">
                  <c:v>20.000000000000018</c:v>
                </c:pt>
                <c:pt idx="5438">
                  <c:v>11.000000000000032</c:v>
                </c:pt>
                <c:pt idx="5439">
                  <c:v>12.999999999999989</c:v>
                </c:pt>
                <c:pt idx="5440">
                  <c:v>#N/A</c:v>
                </c:pt>
                <c:pt idx="5441">
                  <c:v>#N/A</c:v>
                </c:pt>
                <c:pt idx="5442">
                  <c:v>8.9999999999999858</c:v>
                </c:pt>
                <c:pt idx="5443">
                  <c:v>12.999999999999989</c:v>
                </c:pt>
                <c:pt idx="5444">
                  <c:v>14.000000000000057</c:v>
                </c:pt>
                <c:pt idx="5445">
                  <c:v>8.9999999999999858</c:v>
                </c:pt>
                <c:pt idx="5446">
                  <c:v>10.000000000000053</c:v>
                </c:pt>
                <c:pt idx="5447">
                  <c:v>#N/A</c:v>
                </c:pt>
                <c:pt idx="5448">
                  <c:v>#N/A</c:v>
                </c:pt>
                <c:pt idx="5449">
                  <c:v>11.000000000000032</c:v>
                </c:pt>
                <c:pt idx="5450">
                  <c:v>8.0000000000000071</c:v>
                </c:pt>
                <c:pt idx="5451">
                  <c:v>22.999999999999954</c:v>
                </c:pt>
                <c:pt idx="5452">
                  <c:v>12.000000000000011</c:v>
                </c:pt>
                <c:pt idx="5453">
                  <c:v>15.000000000000036</c:v>
                </c:pt>
                <c:pt idx="5454">
                  <c:v>#N/A</c:v>
                </c:pt>
                <c:pt idx="5455">
                  <c:v>#N/A</c:v>
                </c:pt>
                <c:pt idx="5456">
                  <c:v>12.000000000000011</c:v>
                </c:pt>
                <c:pt idx="5457">
                  <c:v>8.9999999999999858</c:v>
                </c:pt>
                <c:pt idx="5458">
                  <c:v>4.9999999999999822</c:v>
                </c:pt>
                <c:pt idx="5459">
                  <c:v>12.999999999999989</c:v>
                </c:pt>
                <c:pt idx="5460">
                  <c:v>7.0000000000000284</c:v>
                </c:pt>
                <c:pt idx="5461">
                  <c:v>#N/A</c:v>
                </c:pt>
                <c:pt idx="5462">
                  <c:v>#N/A</c:v>
                </c:pt>
                <c:pt idx="5463">
                  <c:v>9.9999999999999645</c:v>
                </c:pt>
                <c:pt idx="5464">
                  <c:v>9.0000000000000746</c:v>
                </c:pt>
                <c:pt idx="5465">
                  <c:v>4.9999999999999822</c:v>
                </c:pt>
                <c:pt idx="5466">
                  <c:v>9.9999999999999645</c:v>
                </c:pt>
                <c:pt idx="5467">
                  <c:v>12.999999999999989</c:v>
                </c:pt>
                <c:pt idx="5468">
                  <c:v>#N/A</c:v>
                </c:pt>
                <c:pt idx="5469">
                  <c:v>#N/A</c:v>
                </c:pt>
                <c:pt idx="5470">
                  <c:v>492</c:v>
                </c:pt>
                <c:pt idx="5471">
                  <c:v>#N/A</c:v>
                </c:pt>
                <c:pt idx="5472">
                  <c:v>492</c:v>
                </c:pt>
                <c:pt idx="5473">
                  <c:v>4.0000000000000036</c:v>
                </c:pt>
                <c:pt idx="5474">
                  <c:v>10.999999999999943</c:v>
                </c:pt>
                <c:pt idx="5475">
                  <c:v>#N/A</c:v>
                </c:pt>
                <c:pt idx="5476">
                  <c:v>#N/A</c:v>
                </c:pt>
                <c:pt idx="5477">
                  <c:v>505</c:v>
                </c:pt>
                <c:pt idx="5478">
                  <c:v>#N/A</c:v>
                </c:pt>
                <c:pt idx="5479">
                  <c:v>6.0000000000000497</c:v>
                </c:pt>
                <c:pt idx="5480">
                  <c:v>0</c:v>
                </c:pt>
                <c:pt idx="5481">
                  <c:v>6.9999999999999396</c:v>
                </c:pt>
                <c:pt idx="5482">
                  <c:v>#N/A</c:v>
                </c:pt>
                <c:pt idx="5483">
                  <c:v>#N/A</c:v>
                </c:pt>
                <c:pt idx="5484">
                  <c:v>-4.0000000000000036</c:v>
                </c:pt>
                <c:pt idx="5485">
                  <c:v>4.9999999999999822</c:v>
                </c:pt>
                <c:pt idx="5486">
                  <c:v>7.0000000000000284</c:v>
                </c:pt>
                <c:pt idx="5487">
                  <c:v>1.0000000000000675</c:v>
                </c:pt>
                <c:pt idx="5488">
                  <c:v>4.0000000000000036</c:v>
                </c:pt>
                <c:pt idx="5489">
                  <c:v>#N/A</c:v>
                </c:pt>
                <c:pt idx="5490">
                  <c:v>#N/A</c:v>
                </c:pt>
                <c:pt idx="5491">
                  <c:v>4.0000000000000036</c:v>
                </c:pt>
                <c:pt idx="5492">
                  <c:v>5.0000000000000711</c:v>
                </c:pt>
                <c:pt idx="5493">
                  <c:v>7.0000000000000284</c:v>
                </c:pt>
                <c:pt idx="5494">
                  <c:v>5.9999999999999609</c:v>
                </c:pt>
                <c:pt idx="5495">
                  <c:v>8.0000000000000071</c:v>
                </c:pt>
                <c:pt idx="5496">
                  <c:v>#N/A</c:v>
                </c:pt>
                <c:pt idx="5497">
                  <c:v>#N/A</c:v>
                </c:pt>
                <c:pt idx="5498">
                  <c:v>1.9999999999999574</c:v>
                </c:pt>
                <c:pt idx="5499">
                  <c:v>8.9999999999999858</c:v>
                </c:pt>
                <c:pt idx="5500">
                  <c:v>4.0000000000000036</c:v>
                </c:pt>
                <c:pt idx="5501">
                  <c:v>8.0000000000000071</c:v>
                </c:pt>
                <c:pt idx="5502">
                  <c:v>12.999999999999989</c:v>
                </c:pt>
                <c:pt idx="5503">
                  <c:v>#N/A</c:v>
                </c:pt>
                <c:pt idx="5504">
                  <c:v>#N/A</c:v>
                </c:pt>
                <c:pt idx="5505">
                  <c:v>12.999999999999989</c:v>
                </c:pt>
                <c:pt idx="5506">
                  <c:v>7.0000000000000284</c:v>
                </c:pt>
                <c:pt idx="5507">
                  <c:v>8.0000000000000071</c:v>
                </c:pt>
                <c:pt idx="5508">
                  <c:v>6.0000000000000497</c:v>
                </c:pt>
                <c:pt idx="5509">
                  <c:v>4.0000000000000036</c:v>
                </c:pt>
                <c:pt idx="5510">
                  <c:v>#N/A</c:v>
                </c:pt>
                <c:pt idx="5511">
                  <c:v>#N/A</c:v>
                </c:pt>
                <c:pt idx="5512">
                  <c:v>5.0000000000000711</c:v>
                </c:pt>
                <c:pt idx="5513">
                  <c:v>4.9999999999999822</c:v>
                </c:pt>
                <c:pt idx="5514">
                  <c:v>4.0000000000000036</c:v>
                </c:pt>
                <c:pt idx="5515">
                  <c:v>12.000000000000011</c:v>
                </c:pt>
                <c:pt idx="5516">
                  <c:v>6.0000000000000497</c:v>
                </c:pt>
                <c:pt idx="5517">
                  <c:v>#N/A</c:v>
                </c:pt>
                <c:pt idx="5518">
                  <c:v>#N/A</c:v>
                </c:pt>
                <c:pt idx="5519">
                  <c:v>8.0000000000000071</c:v>
                </c:pt>
                <c:pt idx="5520">
                  <c:v>8.9999999999999858</c:v>
                </c:pt>
                <c:pt idx="5521">
                  <c:v>5.9999999999999609</c:v>
                </c:pt>
                <c:pt idx="5522">
                  <c:v>4.0000000000000036</c:v>
                </c:pt>
                <c:pt idx="5523">
                  <c:v>5.9999999999999609</c:v>
                </c:pt>
                <c:pt idx="5524">
                  <c:v>#N/A</c:v>
                </c:pt>
                <c:pt idx="5525">
                  <c:v>#N/A</c:v>
                </c:pt>
                <c:pt idx="5526">
                  <c:v>8.0000000000000071</c:v>
                </c:pt>
                <c:pt idx="5527">
                  <c:v>8.9999999999999858</c:v>
                </c:pt>
                <c:pt idx="5528">
                  <c:v>7.0000000000000284</c:v>
                </c:pt>
                <c:pt idx="5529">
                  <c:v>7.0000000000000284</c:v>
                </c:pt>
                <c:pt idx="5530">
                  <c:v>5.0000000000000711</c:v>
                </c:pt>
                <c:pt idx="5531">
                  <c:v>#N/A</c:v>
                </c:pt>
                <c:pt idx="5532">
                  <c:v>#N/A</c:v>
                </c:pt>
                <c:pt idx="5533">
                  <c:v>10.000000000000053</c:v>
                </c:pt>
                <c:pt idx="5534">
                  <c:v>5.9999999999999609</c:v>
                </c:pt>
                <c:pt idx="5535">
                  <c:v>3.0000000000000249</c:v>
                </c:pt>
                <c:pt idx="5536">
                  <c:v>10.999999999999943</c:v>
                </c:pt>
                <c:pt idx="5537">
                  <c:v>12.000000000000011</c:v>
                </c:pt>
                <c:pt idx="5538">
                  <c:v>#N/A</c:v>
                </c:pt>
                <c:pt idx="5539">
                  <c:v>#N/A</c:v>
                </c:pt>
                <c:pt idx="5540">
                  <c:v>5.9999999999999609</c:v>
                </c:pt>
                <c:pt idx="5541">
                  <c:v>12.999999999999989</c:v>
                </c:pt>
                <c:pt idx="5542">
                  <c:v>7.0000000000000284</c:v>
                </c:pt>
                <c:pt idx="5543">
                  <c:v>9.0000000000000746</c:v>
                </c:pt>
                <c:pt idx="5544">
                  <c:v>8.9999999999999858</c:v>
                </c:pt>
                <c:pt idx="5545">
                  <c:v>#N/A</c:v>
                </c:pt>
                <c:pt idx="5546">
                  <c:v>#N/A</c:v>
                </c:pt>
                <c:pt idx="5547">
                  <c:v>5.9999999999999609</c:v>
                </c:pt>
                <c:pt idx="5548">
                  <c:v>6.9999999999999396</c:v>
                </c:pt>
                <c:pt idx="5549">
                  <c:v>6.0000000000000497</c:v>
                </c:pt>
                <c:pt idx="5550">
                  <c:v>7.9999999999999183</c:v>
                </c:pt>
                <c:pt idx="5551">
                  <c:v>4.0000000000000036</c:v>
                </c:pt>
                <c:pt idx="5552">
                  <c:v>#N/A</c:v>
                </c:pt>
                <c:pt idx="5553">
                  <c:v>#N/A</c:v>
                </c:pt>
                <c:pt idx="5554">
                  <c:v>4.0000000000000036</c:v>
                </c:pt>
                <c:pt idx="5555">
                  <c:v>6.9999999999999396</c:v>
                </c:pt>
                <c:pt idx="5556">
                  <c:v>8.9999999999999858</c:v>
                </c:pt>
                <c:pt idx="5557">
                  <c:v>5.9999999999999609</c:v>
                </c:pt>
                <c:pt idx="5558">
                  <c:v>8.9999999999999858</c:v>
                </c:pt>
                <c:pt idx="5559">
                  <c:v>#N/A</c:v>
                </c:pt>
                <c:pt idx="5560">
                  <c:v>#N/A</c:v>
                </c:pt>
                <c:pt idx="5561">
                  <c:v>4.9999999999999822</c:v>
                </c:pt>
                <c:pt idx="5562">
                  <c:v>5.9999999999999609</c:v>
                </c:pt>
                <c:pt idx="5563">
                  <c:v>7.0000000000000284</c:v>
                </c:pt>
                <c:pt idx="5564">
                  <c:v>10.999999999999943</c:v>
                </c:pt>
                <c:pt idx="5565">
                  <c:v>#N/A</c:v>
                </c:pt>
                <c:pt idx="5566">
                  <c:v>#N/A</c:v>
                </c:pt>
                <c:pt idx="5567">
                  <c:v>#N/A</c:v>
                </c:pt>
                <c:pt idx="5568">
                  <c:v>#N/A</c:v>
                </c:pt>
                <c:pt idx="5569">
                  <c:v>7.0000000000000284</c:v>
                </c:pt>
                <c:pt idx="5570">
                  <c:v>6.0000000000000497</c:v>
                </c:pt>
                <c:pt idx="5571">
                  <c:v>3.0000000000000249</c:v>
                </c:pt>
                <c:pt idx="5572">
                  <c:v>5.9999999999999609</c:v>
                </c:pt>
                <c:pt idx="5573">
                  <c:v>#N/A</c:v>
                </c:pt>
                <c:pt idx="5574">
                  <c:v>#N/A</c:v>
                </c:pt>
                <c:pt idx="5575">
                  <c:v>11.000000000000032</c:v>
                </c:pt>
                <c:pt idx="5576">
                  <c:v>7.0000000000000284</c:v>
                </c:pt>
                <c:pt idx="5577">
                  <c:v>11.999999999999922</c:v>
                </c:pt>
                <c:pt idx="5578">
                  <c:v>4.9999999999999822</c:v>
                </c:pt>
                <c:pt idx="5579">
                  <c:v>8.0000000000000071</c:v>
                </c:pt>
                <c:pt idx="5580">
                  <c:v>#N/A</c:v>
                </c:pt>
                <c:pt idx="5581">
                  <c:v>#N/A</c:v>
                </c:pt>
                <c:pt idx="5582">
                  <c:v>7.0000000000000284</c:v>
                </c:pt>
                <c:pt idx="5583">
                  <c:v>12.999999999999989</c:v>
                </c:pt>
                <c:pt idx="5584">
                  <c:v>6.9999999999999396</c:v>
                </c:pt>
                <c:pt idx="5585">
                  <c:v>7.0000000000000284</c:v>
                </c:pt>
                <c:pt idx="5586">
                  <c:v>9.9999999999999645</c:v>
                </c:pt>
                <c:pt idx="5587">
                  <c:v>#N/A</c:v>
                </c:pt>
                <c:pt idx="5588">
                  <c:v>#N/A</c:v>
                </c:pt>
                <c:pt idx="5589">
                  <c:v>6.0000000000000497</c:v>
                </c:pt>
                <c:pt idx="5590">
                  <c:v>10.999999999999943</c:v>
                </c:pt>
                <c:pt idx="5591">
                  <c:v>6.0000000000000497</c:v>
                </c:pt>
                <c:pt idx="5592">
                  <c:v>8.9999999999999858</c:v>
                </c:pt>
                <c:pt idx="5593">
                  <c:v>5.9999999999999609</c:v>
                </c:pt>
                <c:pt idx="5594">
                  <c:v>#N/A</c:v>
                </c:pt>
                <c:pt idx="5595">
                  <c:v>#N/A</c:v>
                </c:pt>
                <c:pt idx="5596">
                  <c:v>13.000000000000078</c:v>
                </c:pt>
                <c:pt idx="5597">
                  <c:v>9.9999999999999645</c:v>
                </c:pt>
                <c:pt idx="5598">
                  <c:v>#N/A</c:v>
                </c:pt>
                <c:pt idx="5599">
                  <c:v>13.999999999999968</c:v>
                </c:pt>
                <c:pt idx="5600">
                  <c:v>4.0000000000000036</c:v>
                </c:pt>
                <c:pt idx="5601">
                  <c:v>#N/A</c:v>
                </c:pt>
                <c:pt idx="5602">
                  <c:v>#N/A</c:v>
                </c:pt>
                <c:pt idx="5603">
                  <c:v>8.0000000000000071</c:v>
                </c:pt>
                <c:pt idx="5604">
                  <c:v>9.9999999999999645</c:v>
                </c:pt>
                <c:pt idx="5605">
                  <c:v>10.000000000000053</c:v>
                </c:pt>
                <c:pt idx="5606">
                  <c:v>3.0000000000000249</c:v>
                </c:pt>
                <c:pt idx="5607">
                  <c:v>12.000000000000011</c:v>
                </c:pt>
                <c:pt idx="5608">
                  <c:v>#N/A</c:v>
                </c:pt>
                <c:pt idx="5609">
                  <c:v>#N/A</c:v>
                </c:pt>
                <c:pt idx="5610">
                  <c:v>10.000000000000053</c:v>
                </c:pt>
                <c:pt idx="5611">
                  <c:v>12.000000000000011</c:v>
                </c:pt>
                <c:pt idx="5612">
                  <c:v>8.0000000000000071</c:v>
                </c:pt>
                <c:pt idx="5613">
                  <c:v>5.9999999999999609</c:v>
                </c:pt>
                <c:pt idx="5614">
                  <c:v>8.0000000000000071</c:v>
                </c:pt>
                <c:pt idx="5615">
                  <c:v>#N/A</c:v>
                </c:pt>
                <c:pt idx="5616">
                  <c:v>#N/A</c:v>
                </c:pt>
                <c:pt idx="5617">
                  <c:v>#N/A</c:v>
                </c:pt>
                <c:pt idx="5618">
                  <c:v>6.9999999999999396</c:v>
                </c:pt>
                <c:pt idx="5619">
                  <c:v>8.0000000000000071</c:v>
                </c:pt>
                <c:pt idx="5620">
                  <c:v>4.0000000000000036</c:v>
                </c:pt>
                <c:pt idx="5621">
                  <c:v>8.9999999999999858</c:v>
                </c:pt>
                <c:pt idx="5622">
                  <c:v>#N/A</c:v>
                </c:pt>
                <c:pt idx="5623">
                  <c:v>#N/A</c:v>
                </c:pt>
                <c:pt idx="5624">
                  <c:v>8.9999999999999858</c:v>
                </c:pt>
                <c:pt idx="5625">
                  <c:v>8.0000000000000071</c:v>
                </c:pt>
                <c:pt idx="5626">
                  <c:v>7.0000000000000284</c:v>
                </c:pt>
                <c:pt idx="5627">
                  <c:v>8.9999999999999858</c:v>
                </c:pt>
                <c:pt idx="5628">
                  <c:v>12.000000000000011</c:v>
                </c:pt>
                <c:pt idx="5629">
                  <c:v>#N/A</c:v>
                </c:pt>
                <c:pt idx="5630">
                  <c:v>#N/A</c:v>
                </c:pt>
                <c:pt idx="5631">
                  <c:v>8.0000000000000071</c:v>
                </c:pt>
                <c:pt idx="5632">
                  <c:v>8.9999999999999858</c:v>
                </c:pt>
                <c:pt idx="5633">
                  <c:v>8.9999999999999858</c:v>
                </c:pt>
                <c:pt idx="5634">
                  <c:v>8.0000000000000071</c:v>
                </c:pt>
                <c:pt idx="5635">
                  <c:v>12.000000000000011</c:v>
                </c:pt>
                <c:pt idx="5636">
                  <c:v>#N/A</c:v>
                </c:pt>
                <c:pt idx="5637">
                  <c:v>#N/A</c:v>
                </c:pt>
                <c:pt idx="5638">
                  <c:v>6.0000000000000497</c:v>
                </c:pt>
                <c:pt idx="5639">
                  <c:v>10.999999999999943</c:v>
                </c:pt>
                <c:pt idx="5640">
                  <c:v>8.9999999999999858</c:v>
                </c:pt>
                <c:pt idx="5641">
                  <c:v>0.99999999999997868</c:v>
                </c:pt>
                <c:pt idx="5642">
                  <c:v>5.9999999999999609</c:v>
                </c:pt>
                <c:pt idx="5643">
                  <c:v>#N/A</c:v>
                </c:pt>
                <c:pt idx="5644">
                  <c:v>#N/A</c:v>
                </c:pt>
                <c:pt idx="5645">
                  <c:v>10.999999999999943</c:v>
                </c:pt>
                <c:pt idx="5646">
                  <c:v>8.9999999999999858</c:v>
                </c:pt>
                <c:pt idx="5647">
                  <c:v>8.0000000000000071</c:v>
                </c:pt>
                <c:pt idx="5648">
                  <c:v>9.9999999999999645</c:v>
                </c:pt>
                <c:pt idx="5649">
                  <c:v>11.000000000000032</c:v>
                </c:pt>
                <c:pt idx="5650">
                  <c:v>#N/A</c:v>
                </c:pt>
                <c:pt idx="5651">
                  <c:v>#N/A</c:v>
                </c:pt>
                <c:pt idx="5652">
                  <c:v>7.9999999999999183</c:v>
                </c:pt>
                <c:pt idx="5653">
                  <c:v>10.999999999999943</c:v>
                </c:pt>
                <c:pt idx="5654">
                  <c:v>8.9999999999999858</c:v>
                </c:pt>
                <c:pt idx="5655">
                  <c:v>8.0000000000000071</c:v>
                </c:pt>
                <c:pt idx="5656">
                  <c:v>7.9999999999999183</c:v>
                </c:pt>
                <c:pt idx="5657">
                  <c:v>#N/A</c:v>
                </c:pt>
                <c:pt idx="5658">
                  <c:v>#N/A</c:v>
                </c:pt>
                <c:pt idx="5659">
                  <c:v>10.999999999999943</c:v>
                </c:pt>
                <c:pt idx="5660">
                  <c:v>6.9999999999999396</c:v>
                </c:pt>
                <c:pt idx="5661">
                  <c:v>8.9999999999999858</c:v>
                </c:pt>
                <c:pt idx="5662">
                  <c:v>8.0000000000000071</c:v>
                </c:pt>
                <c:pt idx="5663">
                  <c:v>11.000000000000032</c:v>
                </c:pt>
                <c:pt idx="5664">
                  <c:v>#N/A</c:v>
                </c:pt>
                <c:pt idx="5665">
                  <c:v>#N/A</c:v>
                </c:pt>
                <c:pt idx="5666">
                  <c:v>9.9999999999999645</c:v>
                </c:pt>
                <c:pt idx="5667">
                  <c:v>8.0000000000000071</c:v>
                </c:pt>
                <c:pt idx="5668">
                  <c:v>8.9999999999999858</c:v>
                </c:pt>
                <c:pt idx="5669">
                  <c:v>8.0000000000000071</c:v>
                </c:pt>
                <c:pt idx="5670">
                  <c:v>4.0000000000000036</c:v>
                </c:pt>
                <c:pt idx="5671">
                  <c:v>#N/A</c:v>
                </c:pt>
                <c:pt idx="5672">
                  <c:v>#N/A</c:v>
                </c:pt>
                <c:pt idx="5673">
                  <c:v>4.9999999999999822</c:v>
                </c:pt>
                <c:pt idx="5674">
                  <c:v>10.000000000000053</c:v>
                </c:pt>
                <c:pt idx="5675">
                  <c:v>9.0000000000000746</c:v>
                </c:pt>
                <c:pt idx="5676">
                  <c:v>5.9999999999999609</c:v>
                </c:pt>
                <c:pt idx="5677">
                  <c:v>8.9999999999999858</c:v>
                </c:pt>
                <c:pt idx="5678">
                  <c:v>#N/A</c:v>
                </c:pt>
                <c:pt idx="5679">
                  <c:v>#N/A</c:v>
                </c:pt>
                <c:pt idx="5680">
                  <c:v>8.0000000000000071</c:v>
                </c:pt>
                <c:pt idx="5681">
                  <c:v>4.9999999999999822</c:v>
                </c:pt>
                <c:pt idx="5682">
                  <c:v>6.0000000000000497</c:v>
                </c:pt>
                <c:pt idx="5683">
                  <c:v>11.000000000000032</c:v>
                </c:pt>
                <c:pt idx="5684">
                  <c:v>10.000000000000053</c:v>
                </c:pt>
                <c:pt idx="5685">
                  <c:v>#N/A</c:v>
                </c:pt>
                <c:pt idx="5686">
                  <c:v>#N/A</c:v>
                </c:pt>
                <c:pt idx="5687">
                  <c:v>12.000000000000011</c:v>
                </c:pt>
                <c:pt idx="5688">
                  <c:v>8.0000000000000071</c:v>
                </c:pt>
                <c:pt idx="5689">
                  <c:v>3.0000000000000249</c:v>
                </c:pt>
                <c:pt idx="5690">
                  <c:v>4.9999999999999822</c:v>
                </c:pt>
                <c:pt idx="5691">
                  <c:v>7.0000000000000284</c:v>
                </c:pt>
                <c:pt idx="5692">
                  <c:v>#N/A</c:v>
                </c:pt>
                <c:pt idx="5693">
                  <c:v>#N/A</c:v>
                </c:pt>
                <c:pt idx="5694">
                  <c:v>5.9999999999999609</c:v>
                </c:pt>
                <c:pt idx="5695">
                  <c:v>8.9999999999999858</c:v>
                </c:pt>
                <c:pt idx="5696">
                  <c:v>0.99999999999997868</c:v>
                </c:pt>
                <c:pt idx="5697">
                  <c:v>8.9999999999999858</c:v>
                </c:pt>
                <c:pt idx="5698">
                  <c:v>6.9999999999999396</c:v>
                </c:pt>
                <c:pt idx="5699">
                  <c:v>#N/A</c:v>
                </c:pt>
                <c:pt idx="5700">
                  <c:v>#N/A</c:v>
                </c:pt>
                <c:pt idx="5701">
                  <c:v>8.0000000000000071</c:v>
                </c:pt>
                <c:pt idx="5702">
                  <c:v>8.9999999999999858</c:v>
                </c:pt>
                <c:pt idx="5703">
                  <c:v>4.9999999999999822</c:v>
                </c:pt>
                <c:pt idx="5704">
                  <c:v>16.999999999999993</c:v>
                </c:pt>
                <c:pt idx="5705">
                  <c:v>7.0000000000000284</c:v>
                </c:pt>
                <c:pt idx="5706">
                  <c:v>#N/A</c:v>
                </c:pt>
                <c:pt idx="5707">
                  <c:v>#N/A</c:v>
                </c:pt>
                <c:pt idx="5708">
                  <c:v>11.000000000000032</c:v>
                </c:pt>
                <c:pt idx="5709">
                  <c:v>7.0000000000000284</c:v>
                </c:pt>
                <c:pt idx="5710">
                  <c:v>11.000000000000032</c:v>
                </c:pt>
                <c:pt idx="5711">
                  <c:v>8.9999999999999858</c:v>
                </c:pt>
                <c:pt idx="5712">
                  <c:v>7.0000000000000284</c:v>
                </c:pt>
                <c:pt idx="5713">
                  <c:v>#N/A</c:v>
                </c:pt>
                <c:pt idx="5714">
                  <c:v>#N/A</c:v>
                </c:pt>
                <c:pt idx="5715">
                  <c:v>5.9999999999999609</c:v>
                </c:pt>
                <c:pt idx="5716">
                  <c:v>5.9999999999999609</c:v>
                </c:pt>
                <c:pt idx="5717">
                  <c:v>5.9999999999999609</c:v>
                </c:pt>
                <c:pt idx="5718">
                  <c:v>8.9999999999999858</c:v>
                </c:pt>
                <c:pt idx="5719">
                  <c:v>12.000000000000011</c:v>
                </c:pt>
                <c:pt idx="5720">
                  <c:v>#N/A</c:v>
                </c:pt>
                <c:pt idx="5721">
                  <c:v>#N/A</c:v>
                </c:pt>
                <c:pt idx="5722">
                  <c:v>8.0000000000000071</c:v>
                </c:pt>
                <c:pt idx="5723">
                  <c:v>2.9999999999999361</c:v>
                </c:pt>
                <c:pt idx="5724">
                  <c:v>9.9999999999999645</c:v>
                </c:pt>
                <c:pt idx="5725">
                  <c:v>8.9999999999999858</c:v>
                </c:pt>
                <c:pt idx="5726">
                  <c:v>10.000000000000053</c:v>
                </c:pt>
                <c:pt idx="5727">
                  <c:v>#N/A</c:v>
                </c:pt>
                <c:pt idx="5728">
                  <c:v>#N/A</c:v>
                </c:pt>
                <c:pt idx="5729">
                  <c:v>6.0000000000000497</c:v>
                </c:pt>
                <c:pt idx="5730">
                  <c:v>10.999999999999943</c:v>
                </c:pt>
                <c:pt idx="5731">
                  <c:v>12.999999999999989</c:v>
                </c:pt>
                <c:pt idx="5732">
                  <c:v>3.0000000000000249</c:v>
                </c:pt>
                <c:pt idx="5733">
                  <c:v>10.999999999999943</c:v>
                </c:pt>
                <c:pt idx="5734">
                  <c:v>#N/A</c:v>
                </c:pt>
                <c:pt idx="5735">
                  <c:v>#N/A</c:v>
                </c:pt>
                <c:pt idx="5736">
                  <c:v>0.99999999999997868</c:v>
                </c:pt>
                <c:pt idx="5737">
                  <c:v>4.0000000000000036</c:v>
                </c:pt>
                <c:pt idx="5738">
                  <c:v>8.9999999999999858</c:v>
                </c:pt>
                <c:pt idx="5739">
                  <c:v>4.9999999999999822</c:v>
                </c:pt>
                <c:pt idx="5740">
                  <c:v>8.0000000000000071</c:v>
                </c:pt>
                <c:pt idx="5741">
                  <c:v>#N/A</c:v>
                </c:pt>
                <c:pt idx="5742">
                  <c:v>#N/A</c:v>
                </c:pt>
                <c:pt idx="5743">
                  <c:v>4.0000000000000036</c:v>
                </c:pt>
                <c:pt idx="5744">
                  <c:v>8.0000000000000071</c:v>
                </c:pt>
                <c:pt idx="5745">
                  <c:v>8.0000000000000071</c:v>
                </c:pt>
                <c:pt idx="5746">
                  <c:v>8.0000000000000071</c:v>
                </c:pt>
                <c:pt idx="5747">
                  <c:v>8.0000000000000071</c:v>
                </c:pt>
                <c:pt idx="5748">
                  <c:v>#N/A</c:v>
                </c:pt>
                <c:pt idx="5749">
                  <c:v>#N/A</c:v>
                </c:pt>
                <c:pt idx="5750">
                  <c:v>3.0000000000000249</c:v>
                </c:pt>
                <c:pt idx="5751">
                  <c:v>11.000000000000032</c:v>
                </c:pt>
                <c:pt idx="5752">
                  <c:v>8.9999999999999858</c:v>
                </c:pt>
                <c:pt idx="5753">
                  <c:v>10.999999999999943</c:v>
                </c:pt>
                <c:pt idx="5754">
                  <c:v>8.9999999999999858</c:v>
                </c:pt>
                <c:pt idx="5755">
                  <c:v>#N/A</c:v>
                </c:pt>
                <c:pt idx="5756">
                  <c:v>#N/A</c:v>
                </c:pt>
                <c:pt idx="5757">
                  <c:v>5.9999999999999609</c:v>
                </c:pt>
                <c:pt idx="5758">
                  <c:v>5.0000000000000711</c:v>
                </c:pt>
                <c:pt idx="5759">
                  <c:v>7.0000000000000284</c:v>
                </c:pt>
                <c:pt idx="5760">
                  <c:v>10.000000000000053</c:v>
                </c:pt>
                <c:pt idx="5761">
                  <c:v>11.000000000000032</c:v>
                </c:pt>
                <c:pt idx="5762">
                  <c:v>#N/A</c:v>
                </c:pt>
                <c:pt idx="5763">
                  <c:v>#N/A</c:v>
                </c:pt>
                <c:pt idx="5764">
                  <c:v>8.0000000000000071</c:v>
                </c:pt>
                <c:pt idx="5765">
                  <c:v>8.0000000000000071</c:v>
                </c:pt>
                <c:pt idx="5766">
                  <c:v>10.999999999999943</c:v>
                </c:pt>
                <c:pt idx="5767">
                  <c:v>-0.99999999999997868</c:v>
                </c:pt>
                <c:pt idx="5768">
                  <c:v>9.9999999999999645</c:v>
                </c:pt>
                <c:pt idx="5769">
                  <c:v>#N/A</c:v>
                </c:pt>
                <c:pt idx="5770">
                  <c:v>#N/A</c:v>
                </c:pt>
                <c:pt idx="5771">
                  <c:v>5.9999999999999609</c:v>
                </c:pt>
                <c:pt idx="5772">
                  <c:v>8.0000000000000071</c:v>
                </c:pt>
                <c:pt idx="5773">
                  <c:v>7.0000000000000284</c:v>
                </c:pt>
                <c:pt idx="5774">
                  <c:v>8.9999999999999858</c:v>
                </c:pt>
                <c:pt idx="5775">
                  <c:v>4.0000000000000036</c:v>
                </c:pt>
                <c:pt idx="5776">
                  <c:v>#N/A</c:v>
                </c:pt>
                <c:pt idx="5777">
                  <c:v>#N/A</c:v>
                </c:pt>
                <c:pt idx="5778">
                  <c:v>5.0000000000000711</c:v>
                </c:pt>
                <c:pt idx="5779">
                  <c:v>2.0000000000000462</c:v>
                </c:pt>
                <c:pt idx="5780">
                  <c:v>9.0000000000000746</c:v>
                </c:pt>
                <c:pt idx="5781">
                  <c:v>4.9999999999999822</c:v>
                </c:pt>
                <c:pt idx="5782">
                  <c:v>#N/A</c:v>
                </c:pt>
                <c:pt idx="5783">
                  <c:v>#N/A</c:v>
                </c:pt>
                <c:pt idx="5784">
                  <c:v>#N/A</c:v>
                </c:pt>
                <c:pt idx="5785">
                  <c:v>2.9999999999999361</c:v>
                </c:pt>
                <c:pt idx="5786">
                  <c:v>8.0000000000000071</c:v>
                </c:pt>
                <c:pt idx="5787">
                  <c:v>2.9999999999999361</c:v>
                </c:pt>
                <c:pt idx="5788">
                  <c:v>2.9999999999999361</c:v>
                </c:pt>
                <c:pt idx="5789">
                  <c:v>3.0000000000000249</c:v>
                </c:pt>
                <c:pt idx="5790">
                  <c:v>#N/A</c:v>
                </c:pt>
                <c:pt idx="5791">
                  <c:v>#N/A</c:v>
                </c:pt>
                <c:pt idx="5792">
                  <c:v>6.9999999999999396</c:v>
                </c:pt>
                <c:pt idx="5793">
                  <c:v>1.9999999999999574</c:v>
                </c:pt>
                <c:pt idx="5794">
                  <c:v>1.9999999999999574</c:v>
                </c:pt>
                <c:pt idx="5795">
                  <c:v>7.0000000000000284</c:v>
                </c:pt>
                <c:pt idx="5796">
                  <c:v>0.99999999999997868</c:v>
                </c:pt>
                <c:pt idx="5797">
                  <c:v>#N/A</c:v>
                </c:pt>
                <c:pt idx="5798">
                  <c:v>#N/A</c:v>
                </c:pt>
                <c:pt idx="5799">
                  <c:v>1.9999999999999574</c:v>
                </c:pt>
                <c:pt idx="5800">
                  <c:v>2.9999999999999361</c:v>
                </c:pt>
                <c:pt idx="5801">
                  <c:v>0</c:v>
                </c:pt>
                <c:pt idx="5802">
                  <c:v>6.0000000000000497</c:v>
                </c:pt>
                <c:pt idx="5803">
                  <c:v>6.9999999999999396</c:v>
                </c:pt>
                <c:pt idx="5804">
                  <c:v>#N/A</c:v>
                </c:pt>
                <c:pt idx="5805">
                  <c:v>#N/A</c:v>
                </c:pt>
                <c:pt idx="5806">
                  <c:v>4.0000000000000036</c:v>
                </c:pt>
                <c:pt idx="5807">
                  <c:v>0</c:v>
                </c:pt>
                <c:pt idx="5808">
                  <c:v>8.9999999999999858</c:v>
                </c:pt>
                <c:pt idx="5809">
                  <c:v>2.9999999999999361</c:v>
                </c:pt>
                <c:pt idx="5810">
                  <c:v>-0.99999999999997868</c:v>
                </c:pt>
                <c:pt idx="5811">
                  <c:v>#N/A</c:v>
                </c:pt>
                <c:pt idx="5812">
                  <c:v>#N/A</c:v>
                </c:pt>
                <c:pt idx="5813">
                  <c:v>4.9999999999999822</c:v>
                </c:pt>
                <c:pt idx="5814">
                  <c:v>-1.9999999999999574</c:v>
                </c:pt>
                <c:pt idx="5815">
                  <c:v>2.9999999999999361</c:v>
                </c:pt>
                <c:pt idx="5816">
                  <c:v>2.0000000000000462</c:v>
                </c:pt>
                <c:pt idx="5817">
                  <c:v>1.0000000000000675</c:v>
                </c:pt>
                <c:pt idx="5818">
                  <c:v>#N/A</c:v>
                </c:pt>
                <c:pt idx="5819">
                  <c:v>#N/A</c:v>
                </c:pt>
                <c:pt idx="5820">
                  <c:v>-0.99999999999997868</c:v>
                </c:pt>
                <c:pt idx="5821">
                  <c:v>0.99999999999997868</c:v>
                </c:pt>
                <c:pt idx="5822">
                  <c:v>-1.0000000000000675</c:v>
                </c:pt>
                <c:pt idx="5823">
                  <c:v>1.9999999999999574</c:v>
                </c:pt>
                <c:pt idx="5824">
                  <c:v>8.9999999999999858</c:v>
                </c:pt>
                <c:pt idx="5825">
                  <c:v>#N/A</c:v>
                </c:pt>
                <c:pt idx="5826">
                  <c:v>#N/A</c:v>
                </c:pt>
                <c:pt idx="5827">
                  <c:v>8.9999999999999858</c:v>
                </c:pt>
                <c:pt idx="5828">
                  <c:v>6.9999999999999396</c:v>
                </c:pt>
                <c:pt idx="5829">
                  <c:v>4.9999999999999822</c:v>
                </c:pt>
                <c:pt idx="5830">
                  <c:v>5.9999999999999609</c:v>
                </c:pt>
                <c:pt idx="5831">
                  <c:v>9.0000000000000746</c:v>
                </c:pt>
                <c:pt idx="5832">
                  <c:v>#N/A</c:v>
                </c:pt>
                <c:pt idx="5833">
                  <c:v>#N/A</c:v>
                </c:pt>
                <c:pt idx="5834">
                  <c:v>7.0000000000000284</c:v>
                </c:pt>
                <c:pt idx="5835">
                  <c:v>434.99999999999994</c:v>
                </c:pt>
                <c:pt idx="5836">
                  <c:v>#N/A</c:v>
                </c:pt>
                <c:pt idx="5837">
                  <c:v>434.99999999999994</c:v>
                </c:pt>
                <c:pt idx="5838">
                  <c:v>2.9999999999999361</c:v>
                </c:pt>
                <c:pt idx="5839">
                  <c:v>#N/A</c:v>
                </c:pt>
                <c:pt idx="5840">
                  <c:v>#N/A</c:v>
                </c:pt>
                <c:pt idx="5841">
                  <c:v>4.9999999999999822</c:v>
                </c:pt>
                <c:pt idx="5842">
                  <c:v>425</c:v>
                </c:pt>
                <c:pt idx="5843">
                  <c:v>#N/A</c:v>
                </c:pt>
                <c:pt idx="5844">
                  <c:v>14.000000000000057</c:v>
                </c:pt>
                <c:pt idx="5845">
                  <c:v>9.0000000000000746</c:v>
                </c:pt>
                <c:pt idx="5846">
                  <c:v>#N/A</c:v>
                </c:pt>
                <c:pt idx="5847">
                  <c:v>#N/A</c:v>
                </c:pt>
                <c:pt idx="5848">
                  <c:v>1.0000000000000675</c:v>
                </c:pt>
                <c:pt idx="5849">
                  <c:v>4.0000000000000036</c:v>
                </c:pt>
                <c:pt idx="5850">
                  <c:v>0</c:v>
                </c:pt>
                <c:pt idx="5851">
                  <c:v>4.9999999999999822</c:v>
                </c:pt>
                <c:pt idx="5852">
                  <c:v>4.0000000000000036</c:v>
                </c:pt>
                <c:pt idx="5853">
                  <c:v>#N/A</c:v>
                </c:pt>
                <c:pt idx="5854">
                  <c:v>#N/A</c:v>
                </c:pt>
                <c:pt idx="5855">
                  <c:v>0.99999999999997868</c:v>
                </c:pt>
                <c:pt idx="5856">
                  <c:v>-0.99999999999997868</c:v>
                </c:pt>
                <c:pt idx="5857">
                  <c:v>0.99999999999997868</c:v>
                </c:pt>
                <c:pt idx="5858">
                  <c:v>3.0000000000000249</c:v>
                </c:pt>
                <c:pt idx="5859">
                  <c:v>0.99999999999997868</c:v>
                </c:pt>
                <c:pt idx="5860">
                  <c:v>#N/A</c:v>
                </c:pt>
                <c:pt idx="5861">
                  <c:v>#N/A</c:v>
                </c:pt>
                <c:pt idx="5862">
                  <c:v>-0.99999999999997868</c:v>
                </c:pt>
                <c:pt idx="5863">
                  <c:v>0</c:v>
                </c:pt>
                <c:pt idx="5864">
                  <c:v>3.0000000000000249</c:v>
                </c:pt>
                <c:pt idx="5865">
                  <c:v>0.99999999999997868</c:v>
                </c:pt>
                <c:pt idx="5866">
                  <c:v>-2.0000000000000462</c:v>
                </c:pt>
                <c:pt idx="5867">
                  <c:v>#N/A</c:v>
                </c:pt>
                <c:pt idx="5868">
                  <c:v>#N/A</c:v>
                </c:pt>
                <c:pt idx="5869">
                  <c:v>4.9999999999999822</c:v>
                </c:pt>
                <c:pt idx="5870">
                  <c:v>6.0000000000000497</c:v>
                </c:pt>
                <c:pt idx="5871">
                  <c:v>7.0000000000000284</c:v>
                </c:pt>
                <c:pt idx="5872">
                  <c:v>4.9999999999999822</c:v>
                </c:pt>
                <c:pt idx="5873">
                  <c:v>8.0000000000000071</c:v>
                </c:pt>
                <c:pt idx="5874">
                  <c:v>#N/A</c:v>
                </c:pt>
                <c:pt idx="5875">
                  <c:v>#N/A</c:v>
                </c:pt>
                <c:pt idx="5876">
                  <c:v>4.9999999999999822</c:v>
                </c:pt>
                <c:pt idx="5877">
                  <c:v>5.0000000000000711</c:v>
                </c:pt>
                <c:pt idx="5878">
                  <c:v>6.0000000000000497</c:v>
                </c:pt>
                <c:pt idx="5879">
                  <c:v>2.0000000000000462</c:v>
                </c:pt>
                <c:pt idx="5880">
                  <c:v>1.9999999999999574</c:v>
                </c:pt>
                <c:pt idx="5881">
                  <c:v>#N/A</c:v>
                </c:pt>
                <c:pt idx="5882">
                  <c:v>#N/A</c:v>
                </c:pt>
                <c:pt idx="5883">
                  <c:v>4.0000000000000036</c:v>
                </c:pt>
                <c:pt idx="5884">
                  <c:v>0</c:v>
                </c:pt>
                <c:pt idx="5885">
                  <c:v>3.9999999999999591</c:v>
                </c:pt>
                <c:pt idx="5886">
                  <c:v>4.0000000000000036</c:v>
                </c:pt>
                <c:pt idx="5887">
                  <c:v>5.9999999999999609</c:v>
                </c:pt>
                <c:pt idx="5888">
                  <c:v>#N/A</c:v>
                </c:pt>
                <c:pt idx="5889">
                  <c:v>#N/A</c:v>
                </c:pt>
                <c:pt idx="5890">
                  <c:v>2.9999999999999361</c:v>
                </c:pt>
                <c:pt idx="5891">
                  <c:v>6.0000000000000053</c:v>
                </c:pt>
                <c:pt idx="5892">
                  <c:v>-1.0000000000000231</c:v>
                </c:pt>
                <c:pt idx="5893">
                  <c:v>5.0000000000000266</c:v>
                </c:pt>
                <c:pt idx="5894">
                  <c:v>10.000000000000009</c:v>
                </c:pt>
                <c:pt idx="5895">
                  <c:v>#N/A</c:v>
                </c:pt>
                <c:pt idx="5896">
                  <c:v>#N/A</c:v>
                </c:pt>
                <c:pt idx="5897">
                  <c:v>5.0000000000000266</c:v>
                </c:pt>
                <c:pt idx="5898">
                  <c:v>8.0000000000000071</c:v>
                </c:pt>
                <c:pt idx="5899">
                  <c:v>8.0000000000000071</c:v>
                </c:pt>
                <c:pt idx="5900">
                  <c:v>12.000000000000011</c:v>
                </c:pt>
                <c:pt idx="5901">
                  <c:v>0</c:v>
                </c:pt>
                <c:pt idx="5902">
                  <c:v>#N/A</c:v>
                </c:pt>
                <c:pt idx="5903">
                  <c:v>#N/A</c:v>
                </c:pt>
                <c:pt idx="5904">
                  <c:v>2.0000000000000018</c:v>
                </c:pt>
                <c:pt idx="5905">
                  <c:v>6.0000000000000053</c:v>
                </c:pt>
                <c:pt idx="5906">
                  <c:v>4.0000000000000036</c:v>
                </c:pt>
                <c:pt idx="5907">
                  <c:v>4.0000000000000036</c:v>
                </c:pt>
                <c:pt idx="5908">
                  <c:v>0.99999999999997868</c:v>
                </c:pt>
                <c:pt idx="5909">
                  <c:v>#N/A</c:v>
                </c:pt>
                <c:pt idx="5910">
                  <c:v>#N/A</c:v>
                </c:pt>
                <c:pt idx="5911">
                  <c:v>6.999999999999984</c:v>
                </c:pt>
                <c:pt idx="5912">
                  <c:v>8.0000000000000071</c:v>
                </c:pt>
                <c:pt idx="5913">
                  <c:v>7.0000000000000284</c:v>
                </c:pt>
                <c:pt idx="5914">
                  <c:v>15.000000000000036</c:v>
                </c:pt>
                <c:pt idx="5915">
                  <c:v>8.9999999999999858</c:v>
                </c:pt>
                <c:pt idx="5916">
                  <c:v>#N/A</c:v>
                </c:pt>
                <c:pt idx="5917">
                  <c:v>#N/A</c:v>
                </c:pt>
                <c:pt idx="5918">
                  <c:v>18.999999999999993</c:v>
                </c:pt>
                <c:pt idx="5919">
                  <c:v>4.9999999999999822</c:v>
                </c:pt>
                <c:pt idx="5920">
                  <c:v>15.999999999999925</c:v>
                </c:pt>
                <c:pt idx="5921">
                  <c:v>8.0000000000000071</c:v>
                </c:pt>
                <c:pt idx="5922">
                  <c:v>10.999999999999943</c:v>
                </c:pt>
                <c:pt idx="5923">
                  <c:v>#N/A</c:v>
                </c:pt>
                <c:pt idx="5924">
                  <c:v>#N/A</c:v>
                </c:pt>
                <c:pt idx="5925">
                  <c:v>7.0000000000000284</c:v>
                </c:pt>
                <c:pt idx="5926">
                  <c:v>8.0000000000000071</c:v>
                </c:pt>
                <c:pt idx="5927">
                  <c:v>7.0000000000000284</c:v>
                </c:pt>
                <c:pt idx="5928">
                  <c:v>8.9999999999999858</c:v>
                </c:pt>
                <c:pt idx="5929">
                  <c:v>6.0000000000000497</c:v>
                </c:pt>
                <c:pt idx="5930">
                  <c:v>#N/A</c:v>
                </c:pt>
                <c:pt idx="5931">
                  <c:v>#N/A</c:v>
                </c:pt>
                <c:pt idx="5932">
                  <c:v>8.0000000000000071</c:v>
                </c:pt>
                <c:pt idx="5933">
                  <c:v>8.0000000000000071</c:v>
                </c:pt>
                <c:pt idx="5934">
                  <c:v>8.0000000000000071</c:v>
                </c:pt>
                <c:pt idx="5935">
                  <c:v>6.9999999999999396</c:v>
                </c:pt>
                <c:pt idx="5936">
                  <c:v>8.9999999999999858</c:v>
                </c:pt>
                <c:pt idx="5937">
                  <c:v>#N/A</c:v>
                </c:pt>
                <c:pt idx="5938">
                  <c:v>#N/A</c:v>
                </c:pt>
                <c:pt idx="5939">
                  <c:v>7.0000000000000284</c:v>
                </c:pt>
                <c:pt idx="5940">
                  <c:v>5.9999999999999609</c:v>
                </c:pt>
                <c:pt idx="5941">
                  <c:v>12.000000000000011</c:v>
                </c:pt>
                <c:pt idx="5942">
                  <c:v>6.0000000000000497</c:v>
                </c:pt>
                <c:pt idx="5943">
                  <c:v>8.0000000000000071</c:v>
                </c:pt>
                <c:pt idx="5944">
                  <c:v>#N/A</c:v>
                </c:pt>
                <c:pt idx="5945">
                  <c:v>#N/A</c:v>
                </c:pt>
                <c:pt idx="5946">
                  <c:v>4.9999999999999822</c:v>
                </c:pt>
                <c:pt idx="5947">
                  <c:v>0</c:v>
                </c:pt>
                <c:pt idx="5948">
                  <c:v>-0.99999999999997868</c:v>
                </c:pt>
                <c:pt idx="5949">
                  <c:v>4.9999999999999822</c:v>
                </c:pt>
                <c:pt idx="5950">
                  <c:v>424</c:v>
                </c:pt>
                <c:pt idx="5951">
                  <c:v>#N/A</c:v>
                </c:pt>
                <c:pt idx="5952">
                  <c:v>#N/A</c:v>
                </c:pt>
                <c:pt idx="5953">
                  <c:v>#N/A</c:v>
                </c:pt>
                <c:pt idx="5954">
                  <c:v>2.9999999999999361</c:v>
                </c:pt>
                <c:pt idx="5955">
                  <c:v>3.0000000000000249</c:v>
                </c:pt>
                <c:pt idx="5956">
                  <c:v>3.0000000000000249</c:v>
                </c:pt>
                <c:pt idx="5957">
                  <c:v>6.0000000000000497</c:v>
                </c:pt>
                <c:pt idx="5958">
                  <c:v>#N/A</c:v>
                </c:pt>
                <c:pt idx="5959">
                  <c:v>#N/A</c:v>
                </c:pt>
                <c:pt idx="5960">
                  <c:v>8.9999999999999858</c:v>
                </c:pt>
                <c:pt idx="5961">
                  <c:v>5.9999999999999609</c:v>
                </c:pt>
                <c:pt idx="5962">
                  <c:v>1.0000000000000675</c:v>
                </c:pt>
                <c:pt idx="5963">
                  <c:v>#N/A</c:v>
                </c:pt>
                <c:pt idx="5964">
                  <c:v>7.0000000000000284</c:v>
                </c:pt>
                <c:pt idx="5965">
                  <c:v>#N/A</c:v>
                </c:pt>
                <c:pt idx="5966">
                  <c:v>#N/A</c:v>
                </c:pt>
                <c:pt idx="5967">
                  <c:v>4.0000000000000036</c:v>
                </c:pt>
                <c:pt idx="5968">
                  <c:v>6.9999999999999396</c:v>
                </c:pt>
                <c:pt idx="5969">
                  <c:v>2.0000000000000462</c:v>
                </c:pt>
                <c:pt idx="5970">
                  <c:v>6.999999999999984</c:v>
                </c:pt>
                <c:pt idx="5971">
                  <c:v>7.0000000000000284</c:v>
                </c:pt>
                <c:pt idx="5972">
                  <c:v>#N/A</c:v>
                </c:pt>
                <c:pt idx="5973">
                  <c:v>#N/A</c:v>
                </c:pt>
                <c:pt idx="5974">
                  <c:v>8.0000000000000071</c:v>
                </c:pt>
                <c:pt idx="5975">
                  <c:v>4.0000000000000036</c:v>
                </c:pt>
                <c:pt idx="5976">
                  <c:v>4.0000000000000036</c:v>
                </c:pt>
                <c:pt idx="5977">
                  <c:v>8.0000000000000071</c:v>
                </c:pt>
                <c:pt idx="5978">
                  <c:v>2.9999999999999805</c:v>
                </c:pt>
                <c:pt idx="5979">
                  <c:v>#N/A</c:v>
                </c:pt>
                <c:pt idx="5980">
                  <c:v>#N/A</c:v>
                </c:pt>
                <c:pt idx="5981">
                  <c:v>6.0000000000000053</c:v>
                </c:pt>
                <c:pt idx="5982">
                  <c:v>2.9999999999999805</c:v>
                </c:pt>
                <c:pt idx="5983">
                  <c:v>4.9999999999999822</c:v>
                </c:pt>
                <c:pt idx="5984">
                  <c:v>2.9999999999999805</c:v>
                </c:pt>
                <c:pt idx="5985">
                  <c:v>4.0000000000000036</c:v>
                </c:pt>
                <c:pt idx="5986">
                  <c:v>#N/A</c:v>
                </c:pt>
                <c:pt idx="5987">
                  <c:v>#N/A</c:v>
                </c:pt>
                <c:pt idx="5988">
                  <c:v>4.0000000000000036</c:v>
                </c:pt>
                <c:pt idx="5989">
                  <c:v>8.0000000000000071</c:v>
                </c:pt>
                <c:pt idx="5990">
                  <c:v>9.9999999999999645</c:v>
                </c:pt>
                <c:pt idx="5991">
                  <c:v>-3.0000000000000249</c:v>
                </c:pt>
                <c:pt idx="5992">
                  <c:v>14.999999999999991</c:v>
                </c:pt>
                <c:pt idx="5993">
                  <c:v>#N/A</c:v>
                </c:pt>
                <c:pt idx="5994">
                  <c:v>#N/A</c:v>
                </c:pt>
                <c:pt idx="5995">
                  <c:v>6.999999999999984</c:v>
                </c:pt>
                <c:pt idx="5996">
                  <c:v>-1.0000000000000231</c:v>
                </c:pt>
                <c:pt idx="5997">
                  <c:v>10.999999999999988</c:v>
                </c:pt>
                <c:pt idx="5998">
                  <c:v>0</c:v>
                </c:pt>
                <c:pt idx="5999">
                  <c:v>13.000000000000034</c:v>
                </c:pt>
                <c:pt idx="6000">
                  <c:v>#N/A</c:v>
                </c:pt>
                <c:pt idx="6001">
                  <c:v>#N/A</c:v>
                </c:pt>
                <c:pt idx="6002">
                  <c:v>2.0000000000000018</c:v>
                </c:pt>
                <c:pt idx="6003">
                  <c:v>2.0000000000000018</c:v>
                </c:pt>
                <c:pt idx="6004">
                  <c:v>0</c:v>
                </c:pt>
                <c:pt idx="6005">
                  <c:v>0.99999999999997868</c:v>
                </c:pt>
                <c:pt idx="6006">
                  <c:v>0.99999999999997868</c:v>
                </c:pt>
                <c:pt idx="6007">
                  <c:v>#N/A</c:v>
                </c:pt>
                <c:pt idx="6008">
                  <c:v>#N/A</c:v>
                </c:pt>
                <c:pt idx="6009">
                  <c:v>6.0000000000000053</c:v>
                </c:pt>
                <c:pt idx="6010">
                  <c:v>7.0000000000000284</c:v>
                </c:pt>
                <c:pt idx="6011">
                  <c:v>8.0000000000000071</c:v>
                </c:pt>
                <c:pt idx="6012">
                  <c:v>4.9999999999999822</c:v>
                </c:pt>
                <c:pt idx="6013">
                  <c:v>11.000000000000032</c:v>
                </c:pt>
                <c:pt idx="6014">
                  <c:v>#N/A</c:v>
                </c:pt>
                <c:pt idx="6015">
                  <c:v>#N/A</c:v>
                </c:pt>
                <c:pt idx="6016">
                  <c:v>1.0000000000000231</c:v>
                </c:pt>
                <c:pt idx="6017">
                  <c:v>6.0000000000000053</c:v>
                </c:pt>
                <c:pt idx="6018">
                  <c:v>4.0000000000000036</c:v>
                </c:pt>
                <c:pt idx="6019">
                  <c:v>10.999999999999988</c:v>
                </c:pt>
                <c:pt idx="6020">
                  <c:v>6.0000000000000053</c:v>
                </c:pt>
                <c:pt idx="6021">
                  <c:v>#N/A</c:v>
                </c:pt>
                <c:pt idx="6022">
                  <c:v>#N/A</c:v>
                </c:pt>
                <c:pt idx="6023">
                  <c:v>2.0000000000000018</c:v>
                </c:pt>
                <c:pt idx="6024">
                  <c:v>4.0000000000000036</c:v>
                </c:pt>
                <c:pt idx="6025">
                  <c:v>-3.0000000000000249</c:v>
                </c:pt>
                <c:pt idx="6026">
                  <c:v>-0.99999999999997868</c:v>
                </c:pt>
                <c:pt idx="6027">
                  <c:v>-2.0000000000000018</c:v>
                </c:pt>
                <c:pt idx="6028">
                  <c:v>#N/A</c:v>
                </c:pt>
                <c:pt idx="6029">
                  <c:v>#N/A</c:v>
                </c:pt>
                <c:pt idx="6030">
                  <c:v>0.99999999999997868</c:v>
                </c:pt>
                <c:pt idx="6031">
                  <c:v>-3.9999999999999591</c:v>
                </c:pt>
                <c:pt idx="6032">
                  <c:v>2.0000000000000018</c:v>
                </c:pt>
                <c:pt idx="6033">
                  <c:v>-3.0000000000000249</c:v>
                </c:pt>
                <c:pt idx="6034">
                  <c:v>-3.0000000000000249</c:v>
                </c:pt>
                <c:pt idx="6035">
                  <c:v>#N/A</c:v>
                </c:pt>
                <c:pt idx="6036">
                  <c:v>#N/A</c:v>
                </c:pt>
                <c:pt idx="6037">
                  <c:v>1.0000000000000231</c:v>
                </c:pt>
                <c:pt idx="6038">
                  <c:v>8.0000000000000071</c:v>
                </c:pt>
                <c:pt idx="6039">
                  <c:v>-3.0000000000000249</c:v>
                </c:pt>
                <c:pt idx="6040">
                  <c:v>4.0000000000000036</c:v>
                </c:pt>
                <c:pt idx="6041">
                  <c:v>2.0000000000000462</c:v>
                </c:pt>
                <c:pt idx="6042">
                  <c:v>#N/A</c:v>
                </c:pt>
                <c:pt idx="6043">
                  <c:v>#N/A</c:v>
                </c:pt>
                <c:pt idx="6044">
                  <c:v>2.0000000000000462</c:v>
                </c:pt>
                <c:pt idx="6045">
                  <c:v>-0.99999999999997868</c:v>
                </c:pt>
                <c:pt idx="6046">
                  <c:v>-4.0000000000000036</c:v>
                </c:pt>
                <c:pt idx="6047">
                  <c:v>7.0000000000000284</c:v>
                </c:pt>
                <c:pt idx="6048">
                  <c:v>-3.0000000000000249</c:v>
                </c:pt>
                <c:pt idx="6049">
                  <c:v>#N/A</c:v>
                </c:pt>
                <c:pt idx="6050">
                  <c:v>#N/A</c:v>
                </c:pt>
                <c:pt idx="6051">
                  <c:v>6.0000000000000497</c:v>
                </c:pt>
                <c:pt idx="6052">
                  <c:v>-1.9999999999999574</c:v>
                </c:pt>
                <c:pt idx="6053">
                  <c:v>-3.0000000000000249</c:v>
                </c:pt>
                <c:pt idx="6054">
                  <c:v>12.000000000000011</c:v>
                </c:pt>
                <c:pt idx="6055">
                  <c:v>0</c:v>
                </c:pt>
                <c:pt idx="6056">
                  <c:v>#N/A</c:v>
                </c:pt>
                <c:pt idx="6057">
                  <c:v>#N/A</c:v>
                </c:pt>
                <c:pt idx="6058">
                  <c:v>-0.99999999999997868</c:v>
                </c:pt>
                <c:pt idx="6059">
                  <c:v>4.9999999999999822</c:v>
                </c:pt>
                <c:pt idx="6060">
                  <c:v>-4.0000000000000036</c:v>
                </c:pt>
                <c:pt idx="6061">
                  <c:v>-0.99999999999997868</c:v>
                </c:pt>
                <c:pt idx="6062">
                  <c:v>-4.9999999999999822</c:v>
                </c:pt>
                <c:pt idx="6063">
                  <c:v>#N/A</c:v>
                </c:pt>
                <c:pt idx="6064">
                  <c:v>#N/A</c:v>
                </c:pt>
                <c:pt idx="6065">
                  <c:v>4.0000000000000036</c:v>
                </c:pt>
                <c:pt idx="6066">
                  <c:v>3.0000000000000249</c:v>
                </c:pt>
                <c:pt idx="6067">
                  <c:v>7.0000000000000284</c:v>
                </c:pt>
                <c:pt idx="6068">
                  <c:v>5.0000000000000711</c:v>
                </c:pt>
                <c:pt idx="6069">
                  <c:v>0</c:v>
                </c:pt>
                <c:pt idx="6070">
                  <c:v>#N/A</c:v>
                </c:pt>
                <c:pt idx="6071">
                  <c:v>#N/A</c:v>
                </c:pt>
                <c:pt idx="6072">
                  <c:v>-2.0000000000000462</c:v>
                </c:pt>
                <c:pt idx="6073">
                  <c:v>-4.9999999999999822</c:v>
                </c:pt>
                <c:pt idx="6074">
                  <c:v>7.0000000000000284</c:v>
                </c:pt>
                <c:pt idx="6075">
                  <c:v>0.99999999999997868</c:v>
                </c:pt>
                <c:pt idx="6076">
                  <c:v>1.0000000000000675</c:v>
                </c:pt>
                <c:pt idx="6077">
                  <c:v>#N/A</c:v>
                </c:pt>
                <c:pt idx="6078">
                  <c:v>#N/A</c:v>
                </c:pt>
                <c:pt idx="6079">
                  <c:v>4.0000000000000036</c:v>
                </c:pt>
                <c:pt idx="6080">
                  <c:v>-1.0000000000000675</c:v>
                </c:pt>
                <c:pt idx="6081">
                  <c:v>4.0000000000000036</c:v>
                </c:pt>
                <c:pt idx="6082">
                  <c:v>-4.0000000000000036</c:v>
                </c:pt>
                <c:pt idx="6083">
                  <c:v>0</c:v>
                </c:pt>
                <c:pt idx="6084">
                  <c:v>#N/A</c:v>
                </c:pt>
                <c:pt idx="6085">
                  <c:v>#N/A</c:v>
                </c:pt>
                <c:pt idx="6086">
                  <c:v>3.0000000000000249</c:v>
                </c:pt>
                <c:pt idx="6087">
                  <c:v>3.0000000000000249</c:v>
                </c:pt>
                <c:pt idx="6088">
                  <c:v>3.0000000000000249</c:v>
                </c:pt>
                <c:pt idx="6089">
                  <c:v>0</c:v>
                </c:pt>
                <c:pt idx="6090">
                  <c:v>5.0000000000000711</c:v>
                </c:pt>
                <c:pt idx="6091">
                  <c:v>#N/A</c:v>
                </c:pt>
                <c:pt idx="6092">
                  <c:v>#N/A</c:v>
                </c:pt>
                <c:pt idx="6093">
                  <c:v>0.99999999999997868</c:v>
                </c:pt>
                <c:pt idx="6094">
                  <c:v>4.9999999999999822</c:v>
                </c:pt>
                <c:pt idx="6095">
                  <c:v>3.0000000000000249</c:v>
                </c:pt>
                <c:pt idx="6096">
                  <c:v>8.9999999999999858</c:v>
                </c:pt>
                <c:pt idx="6097">
                  <c:v>-5.9999999999999609</c:v>
                </c:pt>
                <c:pt idx="6098">
                  <c:v>#N/A</c:v>
                </c:pt>
                <c:pt idx="6099">
                  <c:v>#N/A</c:v>
                </c:pt>
                <c:pt idx="6100">
                  <c:v>3.0000000000000249</c:v>
                </c:pt>
                <c:pt idx="6101">
                  <c:v>5.0000000000000711</c:v>
                </c:pt>
                <c:pt idx="6102">
                  <c:v>1.9999999999999574</c:v>
                </c:pt>
                <c:pt idx="6103">
                  <c:v>9.0000000000000746</c:v>
                </c:pt>
                <c:pt idx="6104">
                  <c:v>4.9999999999999822</c:v>
                </c:pt>
                <c:pt idx="6105">
                  <c:v>#N/A</c:v>
                </c:pt>
                <c:pt idx="6106">
                  <c:v>#N/A</c:v>
                </c:pt>
                <c:pt idx="6107">
                  <c:v>4.9999999999999822</c:v>
                </c:pt>
                <c:pt idx="6108">
                  <c:v>2.9999999999999361</c:v>
                </c:pt>
                <c:pt idx="6109">
                  <c:v>3.0000000000000249</c:v>
                </c:pt>
                <c:pt idx="6110">
                  <c:v>5.9999999999999609</c:v>
                </c:pt>
                <c:pt idx="6111">
                  <c:v>0</c:v>
                </c:pt>
                <c:pt idx="6112">
                  <c:v>#N/A</c:v>
                </c:pt>
                <c:pt idx="6113">
                  <c:v>#N/A</c:v>
                </c:pt>
                <c:pt idx="6114">
                  <c:v>4.0000000000000036</c:v>
                </c:pt>
                <c:pt idx="6115">
                  <c:v>0.99999999999997868</c:v>
                </c:pt>
                <c:pt idx="6116">
                  <c:v>5.9999999999999609</c:v>
                </c:pt>
                <c:pt idx="6117">
                  <c:v>10.000000000000053</c:v>
                </c:pt>
                <c:pt idx="6118">
                  <c:v>9.9999999999999645</c:v>
                </c:pt>
                <c:pt idx="6119">
                  <c:v>#N/A</c:v>
                </c:pt>
                <c:pt idx="6120">
                  <c:v>#N/A</c:v>
                </c:pt>
                <c:pt idx="6121">
                  <c:v>-3.0000000000000249</c:v>
                </c:pt>
                <c:pt idx="6122">
                  <c:v>2.0000000000000462</c:v>
                </c:pt>
                <c:pt idx="6123">
                  <c:v>-2.9999999999999361</c:v>
                </c:pt>
                <c:pt idx="6124">
                  <c:v>4.0000000000000036</c:v>
                </c:pt>
                <c:pt idx="6125">
                  <c:v>0</c:v>
                </c:pt>
                <c:pt idx="6126">
                  <c:v>#N/A</c:v>
                </c:pt>
                <c:pt idx="6127">
                  <c:v>#N/A</c:v>
                </c:pt>
                <c:pt idx="6128">
                  <c:v>5.0000000000000711</c:v>
                </c:pt>
                <c:pt idx="6129">
                  <c:v>4.0000000000000036</c:v>
                </c:pt>
                <c:pt idx="6130">
                  <c:v>7.0000000000000284</c:v>
                </c:pt>
                <c:pt idx="6131">
                  <c:v>2.9999999999999361</c:v>
                </c:pt>
                <c:pt idx="6132">
                  <c:v>0</c:v>
                </c:pt>
                <c:pt idx="6133">
                  <c:v>#N/A</c:v>
                </c:pt>
                <c:pt idx="6134">
                  <c:v>#N/A</c:v>
                </c:pt>
                <c:pt idx="6135">
                  <c:v>-0.99999999999997868</c:v>
                </c:pt>
                <c:pt idx="6136">
                  <c:v>0</c:v>
                </c:pt>
                <c:pt idx="6137">
                  <c:v>-0.99999999999997868</c:v>
                </c:pt>
                <c:pt idx="6138">
                  <c:v>11.000000000000032</c:v>
                </c:pt>
                <c:pt idx="6139">
                  <c:v>3.0000000000000249</c:v>
                </c:pt>
                <c:pt idx="6140">
                  <c:v>#N/A</c:v>
                </c:pt>
                <c:pt idx="6141">
                  <c:v>#N/A</c:v>
                </c:pt>
                <c:pt idx="6142">
                  <c:v>3.0000000000000249</c:v>
                </c:pt>
                <c:pt idx="6143">
                  <c:v>3.0000000000000249</c:v>
                </c:pt>
                <c:pt idx="6144">
                  <c:v>4.0000000000000036</c:v>
                </c:pt>
                <c:pt idx="6145">
                  <c:v>3.0000000000000249</c:v>
                </c:pt>
                <c:pt idx="6146">
                  <c:v>0</c:v>
                </c:pt>
                <c:pt idx="6147">
                  <c:v>#N/A</c:v>
                </c:pt>
                <c:pt idx="6148">
                  <c:v>#N/A</c:v>
                </c:pt>
                <c:pt idx="6149">
                  <c:v>4.9999999999999822</c:v>
                </c:pt>
                <c:pt idx="6150">
                  <c:v>0.99999999999997868</c:v>
                </c:pt>
                <c:pt idx="6151">
                  <c:v>1.9999999999999574</c:v>
                </c:pt>
                <c:pt idx="6152">
                  <c:v>7.0000000000000284</c:v>
                </c:pt>
                <c:pt idx="6153">
                  <c:v>1.9999999999999574</c:v>
                </c:pt>
                <c:pt idx="6154">
                  <c:v>#N/A</c:v>
                </c:pt>
                <c:pt idx="6155">
                  <c:v>#N/A</c:v>
                </c:pt>
                <c:pt idx="6156">
                  <c:v>-3.0000000000000249</c:v>
                </c:pt>
                <c:pt idx="6157">
                  <c:v>-2.9999999999999361</c:v>
                </c:pt>
                <c:pt idx="6158">
                  <c:v>-4.9999999999999822</c:v>
                </c:pt>
                <c:pt idx="6159">
                  <c:v>-8.0000000000000071</c:v>
                </c:pt>
                <c:pt idx="6160">
                  <c:v>-0.99999999999997868</c:v>
                </c:pt>
                <c:pt idx="6161">
                  <c:v>#N/A</c:v>
                </c:pt>
                <c:pt idx="6162">
                  <c:v>#N/A</c:v>
                </c:pt>
                <c:pt idx="6163">
                  <c:v>1.9999999999999574</c:v>
                </c:pt>
                <c:pt idx="6164">
                  <c:v>-0.99999999999997868</c:v>
                </c:pt>
                <c:pt idx="6165">
                  <c:v>8.9999999999999858</c:v>
                </c:pt>
                <c:pt idx="6166">
                  <c:v>3.0000000000000249</c:v>
                </c:pt>
                <c:pt idx="6167">
                  <c:v>0.99999999999997868</c:v>
                </c:pt>
                <c:pt idx="6168">
                  <c:v>#N/A</c:v>
                </c:pt>
                <c:pt idx="6169">
                  <c:v>#N/A</c:v>
                </c:pt>
                <c:pt idx="6170">
                  <c:v>4.0000000000000036</c:v>
                </c:pt>
                <c:pt idx="6171">
                  <c:v>1.9999999999999574</c:v>
                </c:pt>
                <c:pt idx="6172">
                  <c:v>3.0000000000000249</c:v>
                </c:pt>
                <c:pt idx="6173">
                  <c:v>2.9999999999999361</c:v>
                </c:pt>
                <c:pt idx="6174">
                  <c:v>0.99999999999997868</c:v>
                </c:pt>
                <c:pt idx="6175">
                  <c:v>#N/A</c:v>
                </c:pt>
                <c:pt idx="6176">
                  <c:v>#N/A</c:v>
                </c:pt>
                <c:pt idx="6177">
                  <c:v>2.0000000000000462</c:v>
                </c:pt>
                <c:pt idx="6178">
                  <c:v>1.0000000000000675</c:v>
                </c:pt>
                <c:pt idx="6179">
                  <c:v>-0.99999999999997868</c:v>
                </c:pt>
                <c:pt idx="6180">
                  <c:v>-2.9999999999999361</c:v>
                </c:pt>
                <c:pt idx="6181">
                  <c:v>-8.0000000000000071</c:v>
                </c:pt>
                <c:pt idx="6182">
                  <c:v>#N/A</c:v>
                </c:pt>
                <c:pt idx="6183">
                  <c:v>#N/A</c:v>
                </c:pt>
                <c:pt idx="6184">
                  <c:v>0.99999999999997868</c:v>
                </c:pt>
                <c:pt idx="6185">
                  <c:v>4.0000000000000036</c:v>
                </c:pt>
                <c:pt idx="6186">
                  <c:v>-0.99999999999997868</c:v>
                </c:pt>
                <c:pt idx="6187">
                  <c:v>0.99999999999997868</c:v>
                </c:pt>
                <c:pt idx="6188">
                  <c:v>-3.0000000000000249</c:v>
                </c:pt>
                <c:pt idx="6189">
                  <c:v>#N/A</c:v>
                </c:pt>
                <c:pt idx="6190">
                  <c:v>#N/A</c:v>
                </c:pt>
                <c:pt idx="6191">
                  <c:v>-0.99999999999997868</c:v>
                </c:pt>
                <c:pt idx="6192">
                  <c:v>1.9999999999999574</c:v>
                </c:pt>
                <c:pt idx="6193">
                  <c:v>-2.0000000000000462</c:v>
                </c:pt>
                <c:pt idx="6194">
                  <c:v>4.0000000000000036</c:v>
                </c:pt>
                <c:pt idx="6195">
                  <c:v>1.9999999999999574</c:v>
                </c:pt>
                <c:pt idx="6196">
                  <c:v>#N/A</c:v>
                </c:pt>
                <c:pt idx="6197">
                  <c:v>#N/A</c:v>
                </c:pt>
                <c:pt idx="6198">
                  <c:v>1.9999999999999574</c:v>
                </c:pt>
                <c:pt idx="6199">
                  <c:v>0</c:v>
                </c:pt>
                <c:pt idx="6200">
                  <c:v>426</c:v>
                </c:pt>
                <c:pt idx="6201">
                  <c:v>#N/A</c:v>
                </c:pt>
                <c:pt idx="6202">
                  <c:v>#N/A</c:v>
                </c:pt>
                <c:pt idx="6203">
                  <c:v>#N/A</c:v>
                </c:pt>
                <c:pt idx="6204">
                  <c:v>#N/A</c:v>
                </c:pt>
                <c:pt idx="6205">
                  <c:v>3.9999999999999147</c:v>
                </c:pt>
                <c:pt idx="6206">
                  <c:v>0</c:v>
                </c:pt>
                <c:pt idx="6207">
                  <c:v>430</c:v>
                </c:pt>
                <c:pt idx="6208">
                  <c:v>#N/A</c:v>
                </c:pt>
                <c:pt idx="6209">
                  <c:v>8.9999999999999858</c:v>
                </c:pt>
                <c:pt idx="6210">
                  <c:v>#N/A</c:v>
                </c:pt>
                <c:pt idx="6211">
                  <c:v>#N/A</c:v>
                </c:pt>
                <c:pt idx="6212">
                  <c:v>0.99999999999997868</c:v>
                </c:pt>
                <c:pt idx="6213">
                  <c:v>-2.0000000000000462</c:v>
                </c:pt>
                <c:pt idx="6214">
                  <c:v>-3.0000000000000249</c:v>
                </c:pt>
                <c:pt idx="6215">
                  <c:v>-4.9999999999999822</c:v>
                </c:pt>
                <c:pt idx="6216">
                  <c:v>-5.9999999999999609</c:v>
                </c:pt>
                <c:pt idx="6217">
                  <c:v>#N/A</c:v>
                </c:pt>
                <c:pt idx="6218">
                  <c:v>#N/A</c:v>
                </c:pt>
                <c:pt idx="6219">
                  <c:v>0</c:v>
                </c:pt>
                <c:pt idx="6220">
                  <c:v>1.0000000000000675</c:v>
                </c:pt>
                <c:pt idx="6221">
                  <c:v>0.99999999999997868</c:v>
                </c:pt>
                <c:pt idx="6222">
                  <c:v>2.0000000000000462</c:v>
                </c:pt>
                <c:pt idx="6223">
                  <c:v>4.9999999999999822</c:v>
                </c:pt>
                <c:pt idx="6224">
                  <c:v>#N/A</c:v>
                </c:pt>
                <c:pt idx="6225">
                  <c:v>#N/A</c:v>
                </c:pt>
                <c:pt idx="6226">
                  <c:v>0.99999999999997868</c:v>
                </c:pt>
                <c:pt idx="6227">
                  <c:v>-0.99999999999997868</c:v>
                </c:pt>
                <c:pt idx="6228">
                  <c:v>4.0000000000000036</c:v>
                </c:pt>
                <c:pt idx="6229">
                  <c:v>2.0000000000000462</c:v>
                </c:pt>
                <c:pt idx="6230">
                  <c:v>1.0000000000000675</c:v>
                </c:pt>
                <c:pt idx="6231">
                  <c:v>#N/A</c:v>
                </c:pt>
                <c:pt idx="6232">
                  <c:v>#N/A</c:v>
                </c:pt>
                <c:pt idx="6233">
                  <c:v>4.0000000000000036</c:v>
                </c:pt>
                <c:pt idx="6234">
                  <c:v>-0.99999999999997868</c:v>
                </c:pt>
                <c:pt idx="6235">
                  <c:v>0.99999999999997868</c:v>
                </c:pt>
                <c:pt idx="6236">
                  <c:v>6.0000000000000497</c:v>
                </c:pt>
                <c:pt idx="6237">
                  <c:v>1.9999999999999574</c:v>
                </c:pt>
                <c:pt idx="6238">
                  <c:v>#N/A</c:v>
                </c:pt>
                <c:pt idx="6239">
                  <c:v>#N/A</c:v>
                </c:pt>
                <c:pt idx="6240">
                  <c:v>3.0000000000000249</c:v>
                </c:pt>
                <c:pt idx="6241">
                  <c:v>4.0000000000000036</c:v>
                </c:pt>
                <c:pt idx="6242">
                  <c:v>4.0000000000000036</c:v>
                </c:pt>
                <c:pt idx="6243">
                  <c:v>0.99999999999997868</c:v>
                </c:pt>
                <c:pt idx="6244">
                  <c:v>-5.9999999999999609</c:v>
                </c:pt>
                <c:pt idx="6245">
                  <c:v>#N/A</c:v>
                </c:pt>
                <c:pt idx="6246">
                  <c:v>#N/A</c:v>
                </c:pt>
                <c:pt idx="6247">
                  <c:v>2.0000000000000462</c:v>
                </c:pt>
                <c:pt idx="6248">
                  <c:v>3.0000000000000249</c:v>
                </c:pt>
                <c:pt idx="6249">
                  <c:v>-3.0000000000000249</c:v>
                </c:pt>
                <c:pt idx="6250">
                  <c:v>1.9999999999999574</c:v>
                </c:pt>
                <c:pt idx="6251">
                  <c:v>1.0000000000000675</c:v>
                </c:pt>
                <c:pt idx="6252">
                  <c:v>#N/A</c:v>
                </c:pt>
                <c:pt idx="6253">
                  <c:v>#N/A</c:v>
                </c:pt>
                <c:pt idx="6254">
                  <c:v>2.0000000000000462</c:v>
                </c:pt>
                <c:pt idx="6255">
                  <c:v>1.9999999999999574</c:v>
                </c:pt>
                <c:pt idx="6256">
                  <c:v>4.0000000000000036</c:v>
                </c:pt>
                <c:pt idx="6257">
                  <c:v>1.9999999999999574</c:v>
                </c:pt>
                <c:pt idx="6258">
                  <c:v>3.0000000000000249</c:v>
                </c:pt>
                <c:pt idx="6259">
                  <c:v>#N/A</c:v>
                </c:pt>
                <c:pt idx="6260">
                  <c:v>#N/A</c:v>
                </c:pt>
                <c:pt idx="6261">
                  <c:v>0</c:v>
                </c:pt>
                <c:pt idx="6262">
                  <c:v>0</c:v>
                </c:pt>
                <c:pt idx="6263">
                  <c:v>0.99999999999997868</c:v>
                </c:pt>
                <c:pt idx="6264">
                  <c:v>1.9999999999999574</c:v>
                </c:pt>
                <c:pt idx="6265">
                  <c:v>2.0000000000000462</c:v>
                </c:pt>
                <c:pt idx="6266">
                  <c:v>#N/A</c:v>
                </c:pt>
                <c:pt idx="6267">
                  <c:v>#N/A</c:v>
                </c:pt>
                <c:pt idx="6268">
                  <c:v>2.0000000000000462</c:v>
                </c:pt>
                <c:pt idx="6269">
                  <c:v>3.0000000000000249</c:v>
                </c:pt>
                <c:pt idx="6270">
                  <c:v>4.0000000000000036</c:v>
                </c:pt>
                <c:pt idx="6271">
                  <c:v>0.99999999999997868</c:v>
                </c:pt>
                <c:pt idx="6272">
                  <c:v>-8.0000000000000071</c:v>
                </c:pt>
                <c:pt idx="6273">
                  <c:v>#N/A</c:v>
                </c:pt>
                <c:pt idx="6274">
                  <c:v>#N/A</c:v>
                </c:pt>
                <c:pt idx="6275">
                  <c:v>-1.0000000000000231</c:v>
                </c:pt>
                <c:pt idx="6276">
                  <c:v>0</c:v>
                </c:pt>
                <c:pt idx="6277">
                  <c:v>3.0000000000000249</c:v>
                </c:pt>
                <c:pt idx="6278">
                  <c:v>4.0000000000000036</c:v>
                </c:pt>
                <c:pt idx="6279">
                  <c:v>3.0000000000000249</c:v>
                </c:pt>
                <c:pt idx="6280">
                  <c:v>#N/A</c:v>
                </c:pt>
                <c:pt idx="6281">
                  <c:v>#N/A</c:v>
                </c:pt>
                <c:pt idx="6282">
                  <c:v>4.0000000000000036</c:v>
                </c:pt>
                <c:pt idx="6283">
                  <c:v>6.0000000000000053</c:v>
                </c:pt>
                <c:pt idx="6284">
                  <c:v>2.9999999999999805</c:v>
                </c:pt>
                <c:pt idx="6285">
                  <c:v>3.0000000000000249</c:v>
                </c:pt>
                <c:pt idx="6286">
                  <c:v>1.0000000000000231</c:v>
                </c:pt>
                <c:pt idx="6287">
                  <c:v>#N/A</c:v>
                </c:pt>
                <c:pt idx="6288">
                  <c:v>#N/A</c:v>
                </c:pt>
                <c:pt idx="6289">
                  <c:v>1.0000000000000231</c:v>
                </c:pt>
                <c:pt idx="6290">
                  <c:v>9.0000000000000302</c:v>
                </c:pt>
                <c:pt idx="6291">
                  <c:v>6.999999999999984</c:v>
                </c:pt>
                <c:pt idx="6292">
                  <c:v>8.0000000000000071</c:v>
                </c:pt>
                <c:pt idx="6293">
                  <c:v>9.0000000000000302</c:v>
                </c:pt>
                <c:pt idx="6294">
                  <c:v>#N/A</c:v>
                </c:pt>
                <c:pt idx="6295">
                  <c:v>#N/A</c:v>
                </c:pt>
                <c:pt idx="6296">
                  <c:v>10.999999999999943</c:v>
                </c:pt>
                <c:pt idx="6297">
                  <c:v>7.9999999999999627</c:v>
                </c:pt>
                <c:pt idx="6298">
                  <c:v>6.9999999999999396</c:v>
                </c:pt>
                <c:pt idx="6299">
                  <c:v>12.000000000000011</c:v>
                </c:pt>
                <c:pt idx="6300">
                  <c:v>20.999999999999996</c:v>
                </c:pt>
                <c:pt idx="6301">
                  <c:v>#N/A</c:v>
                </c:pt>
                <c:pt idx="6302">
                  <c:v>#N/A</c:v>
                </c:pt>
                <c:pt idx="6303">
                  <c:v>5.9999999999999609</c:v>
                </c:pt>
                <c:pt idx="6304">
                  <c:v>1.9999999999999574</c:v>
                </c:pt>
                <c:pt idx="6305">
                  <c:v>3.0000000000000249</c:v>
                </c:pt>
                <c:pt idx="6306">
                  <c:v>1.9999999999999574</c:v>
                </c:pt>
                <c:pt idx="6307">
                  <c:v>409</c:v>
                </c:pt>
                <c:pt idx="6308">
                  <c:v>#N/A</c:v>
                </c:pt>
                <c:pt idx="6309">
                  <c:v>#N/A</c:v>
                </c:pt>
                <c:pt idx="6310">
                  <c:v>#N/A</c:v>
                </c:pt>
                <c:pt idx="6311">
                  <c:v>4.9999999999999822</c:v>
                </c:pt>
                <c:pt idx="6312">
                  <c:v>6.0000000000000497</c:v>
                </c:pt>
                <c:pt idx="6313">
                  <c:v>2.9999999999999361</c:v>
                </c:pt>
                <c:pt idx="6314">
                  <c:v>4.9999999999999822</c:v>
                </c:pt>
                <c:pt idx="6315">
                  <c:v>#N/A</c:v>
                </c:pt>
                <c:pt idx="6316">
                  <c:v>#N/A</c:v>
                </c:pt>
                <c:pt idx="6317">
                  <c:v>8.0000000000000071</c:v>
                </c:pt>
                <c:pt idx="6318">
                  <c:v>8.0000000000000071</c:v>
                </c:pt>
                <c:pt idx="6319">
                  <c:v>6.0000000000000497</c:v>
                </c:pt>
                <c:pt idx="6320">
                  <c:v>7.0000000000000284</c:v>
                </c:pt>
                <c:pt idx="6321">
                  <c:v>12.000000000000011</c:v>
                </c:pt>
                <c:pt idx="6322">
                  <c:v>#N/A</c:v>
                </c:pt>
                <c:pt idx="6323">
                  <c:v>#N/A</c:v>
                </c:pt>
                <c:pt idx="6324">
                  <c:v>5.9999999999999609</c:v>
                </c:pt>
                <c:pt idx="6325">
                  <c:v>8.9999999999999858</c:v>
                </c:pt>
                <c:pt idx="6326">
                  <c:v>8.9999999999999858</c:v>
                </c:pt>
                <c:pt idx="6327">
                  <c:v>5.9999999999999609</c:v>
                </c:pt>
                <c:pt idx="6328">
                  <c:v>4.0000000000000036</c:v>
                </c:pt>
                <c:pt idx="6329">
                  <c:v>#N/A</c:v>
                </c:pt>
                <c:pt idx="6330">
                  <c:v>#N/A</c:v>
                </c:pt>
                <c:pt idx="6331">
                  <c:v>4.9999999999999822</c:v>
                </c:pt>
                <c:pt idx="6332">
                  <c:v>6.9999999999999396</c:v>
                </c:pt>
                <c:pt idx="6333">
                  <c:v>10.000000000000053</c:v>
                </c:pt>
                <c:pt idx="6334">
                  <c:v>8.9999999999999858</c:v>
                </c:pt>
                <c:pt idx="6335">
                  <c:v>15.000000000000036</c:v>
                </c:pt>
                <c:pt idx="6336">
                  <c:v>#N/A</c:v>
                </c:pt>
                <c:pt idx="6337">
                  <c:v>#N/A</c:v>
                </c:pt>
                <c:pt idx="6338">
                  <c:v>8.0000000000000071</c:v>
                </c:pt>
                <c:pt idx="6339">
                  <c:v>7.0000000000000284</c:v>
                </c:pt>
                <c:pt idx="6340">
                  <c:v>10.999999999999943</c:v>
                </c:pt>
                <c:pt idx="6341">
                  <c:v>6.0000000000000497</c:v>
                </c:pt>
                <c:pt idx="6342">
                  <c:v>3.0000000000000249</c:v>
                </c:pt>
                <c:pt idx="6343">
                  <c:v>#N/A</c:v>
                </c:pt>
                <c:pt idx="6344">
                  <c:v>#N/A</c:v>
                </c:pt>
                <c:pt idx="6345">
                  <c:v>6.0000000000000497</c:v>
                </c:pt>
                <c:pt idx="6346">
                  <c:v>8.0000000000000071</c:v>
                </c:pt>
                <c:pt idx="6347">
                  <c:v>8.0000000000000071</c:v>
                </c:pt>
                <c:pt idx="6348">
                  <c:v>5.9999999999999609</c:v>
                </c:pt>
                <c:pt idx="6349">
                  <c:v>5.9999999999999609</c:v>
                </c:pt>
                <c:pt idx="6350">
                  <c:v>#N/A</c:v>
                </c:pt>
                <c:pt idx="6351">
                  <c:v>#N/A</c:v>
                </c:pt>
                <c:pt idx="6352">
                  <c:v>4.9999999999999822</c:v>
                </c:pt>
                <c:pt idx="6353">
                  <c:v>6.0000000000000497</c:v>
                </c:pt>
                <c:pt idx="6354">
                  <c:v>1.9999999999999574</c:v>
                </c:pt>
                <c:pt idx="6355">
                  <c:v>0</c:v>
                </c:pt>
                <c:pt idx="6356">
                  <c:v>4.0000000000000036</c:v>
                </c:pt>
                <c:pt idx="6357">
                  <c:v>#N/A</c:v>
                </c:pt>
                <c:pt idx="6358">
                  <c:v>#N/A</c:v>
                </c:pt>
                <c:pt idx="6359">
                  <c:v>7.0000000000000284</c:v>
                </c:pt>
                <c:pt idx="6360">
                  <c:v>5.0000000000000711</c:v>
                </c:pt>
                <c:pt idx="6361">
                  <c:v>4.9999999999999822</c:v>
                </c:pt>
                <c:pt idx="6362">
                  <c:v>2.0000000000000462</c:v>
                </c:pt>
                <c:pt idx="6363">
                  <c:v>4.9999999999999822</c:v>
                </c:pt>
                <c:pt idx="6364">
                  <c:v>#N/A</c:v>
                </c:pt>
                <c:pt idx="6365">
                  <c:v>#N/A</c:v>
                </c:pt>
                <c:pt idx="6366">
                  <c:v>1.7999999999999794</c:v>
                </c:pt>
                <c:pt idx="6367">
                  <c:v>2.2999999999999687</c:v>
                </c:pt>
                <c:pt idx="6368">
                  <c:v>6.0000000000000497</c:v>
                </c:pt>
                <c:pt idx="6369">
                  <c:v>3.0999999999999694</c:v>
                </c:pt>
                <c:pt idx="6370">
                  <c:v>4.0000000000000036</c:v>
                </c:pt>
                <c:pt idx="6371">
                  <c:v>#N/A</c:v>
                </c:pt>
                <c:pt idx="6372">
                  <c:v>#N/A</c:v>
                </c:pt>
                <c:pt idx="6373">
                  <c:v>1.6000000000000014</c:v>
                </c:pt>
                <c:pt idx="6374">
                  <c:v>-6.899999999999995</c:v>
                </c:pt>
                <c:pt idx="6375">
                  <c:v>5.7999999999999829</c:v>
                </c:pt>
                <c:pt idx="6376">
                  <c:v>2.8999999999999915</c:v>
                </c:pt>
                <c:pt idx="6377">
                  <c:v>2.6000000000000689</c:v>
                </c:pt>
                <c:pt idx="6378">
                  <c:v>#N/A</c:v>
                </c:pt>
                <c:pt idx="6379">
                  <c:v>#N/A</c:v>
                </c:pt>
                <c:pt idx="6380">
                  <c:v>0.39999999999995595</c:v>
                </c:pt>
                <c:pt idx="6381">
                  <c:v>2.7000000000000135</c:v>
                </c:pt>
                <c:pt idx="6382">
                  <c:v>3.4000000000000696</c:v>
                </c:pt>
                <c:pt idx="6383">
                  <c:v>0</c:v>
                </c:pt>
                <c:pt idx="6384">
                  <c:v>4.4000000000000483</c:v>
                </c:pt>
                <c:pt idx="6385">
                  <c:v>#N/A</c:v>
                </c:pt>
                <c:pt idx="6386">
                  <c:v>#N/A</c:v>
                </c:pt>
                <c:pt idx="6387">
                  <c:v>6.9999999999999396</c:v>
                </c:pt>
                <c:pt idx="6388">
                  <c:v>1.9999999999999574</c:v>
                </c:pt>
                <c:pt idx="6389">
                  <c:v>-1.2999999999999901</c:v>
                </c:pt>
                <c:pt idx="6390">
                  <c:v>0.90000000000003411</c:v>
                </c:pt>
                <c:pt idx="6391">
                  <c:v>-0.99999999999997868</c:v>
                </c:pt>
                <c:pt idx="6392">
                  <c:v>#N/A</c:v>
                </c:pt>
                <c:pt idx="6393">
                  <c:v>#N/A</c:v>
                </c:pt>
                <c:pt idx="6394">
                  <c:v>2.0999999999999908</c:v>
                </c:pt>
                <c:pt idx="6395">
                  <c:v>2.7999999999999581</c:v>
                </c:pt>
                <c:pt idx="6396">
                  <c:v>0.49999999999998934</c:v>
                </c:pt>
                <c:pt idx="6397">
                  <c:v>2.0999999999999908</c:v>
                </c:pt>
                <c:pt idx="6398">
                  <c:v>3.2999999999999474</c:v>
                </c:pt>
                <c:pt idx="6399">
                  <c:v>#N/A</c:v>
                </c:pt>
                <c:pt idx="6400">
                  <c:v>#N/A</c:v>
                </c:pt>
                <c:pt idx="6401">
                  <c:v>1.8000000000000682</c:v>
                </c:pt>
                <c:pt idx="6402">
                  <c:v>3.2000000000000028</c:v>
                </c:pt>
                <c:pt idx="6403">
                  <c:v>2.4000000000000021</c:v>
                </c:pt>
                <c:pt idx="6404">
                  <c:v>1.7000000000000348</c:v>
                </c:pt>
                <c:pt idx="6405">
                  <c:v>-3.3999999999999808</c:v>
                </c:pt>
                <c:pt idx="6406">
                  <c:v>#N/A</c:v>
                </c:pt>
                <c:pt idx="6407">
                  <c:v>#N/A</c:v>
                </c:pt>
                <c:pt idx="6408">
                  <c:v>0.60000000000002274</c:v>
                </c:pt>
                <c:pt idx="6409">
                  <c:v>4.3999999999999595</c:v>
                </c:pt>
                <c:pt idx="6410">
                  <c:v>4.4000000000000483</c:v>
                </c:pt>
                <c:pt idx="6411">
                  <c:v>0.20000000000006679</c:v>
                </c:pt>
                <c:pt idx="6412">
                  <c:v>0.70000000000005613</c:v>
                </c:pt>
                <c:pt idx="6413">
                  <c:v>#N/A</c:v>
                </c:pt>
                <c:pt idx="6414">
                  <c:v>#N/A</c:v>
                </c:pt>
                <c:pt idx="6415">
                  <c:v>4.3000000000000149</c:v>
                </c:pt>
                <c:pt idx="6416">
                  <c:v>4.2000000000000703</c:v>
                </c:pt>
                <c:pt idx="6417">
                  <c:v>0.90000000000003411</c:v>
                </c:pt>
                <c:pt idx="6418">
                  <c:v>-0.49999999999998934</c:v>
                </c:pt>
                <c:pt idx="6419">
                  <c:v>-1.499999999999968</c:v>
                </c:pt>
                <c:pt idx="6420">
                  <c:v>#N/A</c:v>
                </c:pt>
                <c:pt idx="6421">
                  <c:v>#N/A</c:v>
                </c:pt>
                <c:pt idx="6422">
                  <c:v>-3.3000000000000362</c:v>
                </c:pt>
                <c:pt idx="6423">
                  <c:v>0.1000000000000334</c:v>
                </c:pt>
                <c:pt idx="6424">
                  <c:v>1.4000000000000234</c:v>
                </c:pt>
                <c:pt idx="6425">
                  <c:v>-1.1999999999999567</c:v>
                </c:pt>
                <c:pt idx="6426">
                  <c:v>-5.7000000000000384</c:v>
                </c:pt>
                <c:pt idx="6427">
                  <c:v>#N/A</c:v>
                </c:pt>
                <c:pt idx="6428">
                  <c:v>#N/A</c:v>
                </c:pt>
                <c:pt idx="6429">
                  <c:v>1.499999999999968</c:v>
                </c:pt>
                <c:pt idx="6430">
                  <c:v>0.69999999999996732</c:v>
                </c:pt>
                <c:pt idx="6431">
                  <c:v>0.70000000000005613</c:v>
                </c:pt>
                <c:pt idx="6432">
                  <c:v>0</c:v>
                </c:pt>
                <c:pt idx="6433">
                  <c:v>1.0000000000000675</c:v>
                </c:pt>
                <c:pt idx="6434">
                  <c:v>#N/A</c:v>
                </c:pt>
                <c:pt idx="6435">
                  <c:v>#N/A</c:v>
                </c:pt>
                <c:pt idx="6436">
                  <c:v>6.0000000000000497</c:v>
                </c:pt>
                <c:pt idx="6437">
                  <c:v>0.49999999999998934</c:v>
                </c:pt>
                <c:pt idx="6438">
                  <c:v>5.200000000000049</c:v>
                </c:pt>
                <c:pt idx="6439">
                  <c:v>0.40000000000004476</c:v>
                </c:pt>
                <c:pt idx="6440">
                  <c:v>2.9000000000000803</c:v>
                </c:pt>
                <c:pt idx="6441">
                  <c:v>#N/A</c:v>
                </c:pt>
                <c:pt idx="6442">
                  <c:v>#N/A</c:v>
                </c:pt>
                <c:pt idx="6443">
                  <c:v>4.0000000000000036</c:v>
                </c:pt>
                <c:pt idx="6444">
                  <c:v>3.3999999999999808</c:v>
                </c:pt>
                <c:pt idx="6445">
                  <c:v>-0.89999999999994529</c:v>
                </c:pt>
                <c:pt idx="6446">
                  <c:v>0.60000000000002274</c:v>
                </c:pt>
                <c:pt idx="6447">
                  <c:v>4.6000000000000263</c:v>
                </c:pt>
                <c:pt idx="6448">
                  <c:v>#N/A</c:v>
                </c:pt>
                <c:pt idx="6449">
                  <c:v>#N/A</c:v>
                </c:pt>
                <c:pt idx="6450">
                  <c:v>-0.60000000000002274</c:v>
                </c:pt>
                <c:pt idx="6451">
                  <c:v>-2.4000000000000021</c:v>
                </c:pt>
                <c:pt idx="6452">
                  <c:v>4.0000000000000036</c:v>
                </c:pt>
                <c:pt idx="6453">
                  <c:v>4.1000000000000369</c:v>
                </c:pt>
                <c:pt idx="6454">
                  <c:v>7.8000000000000291</c:v>
                </c:pt>
                <c:pt idx="6455">
                  <c:v>#N/A</c:v>
                </c:pt>
                <c:pt idx="6456">
                  <c:v>#N/A</c:v>
                </c:pt>
                <c:pt idx="6457">
                  <c:v>0.29999999999992255</c:v>
                </c:pt>
                <c:pt idx="6458">
                  <c:v>3.0000000000000249</c:v>
                </c:pt>
                <c:pt idx="6459">
                  <c:v>4.5999999999999375</c:v>
                </c:pt>
                <c:pt idx="6460">
                  <c:v>5.1000000000000156</c:v>
                </c:pt>
                <c:pt idx="6461">
                  <c:v>4.8999999999999488</c:v>
                </c:pt>
                <c:pt idx="6462">
                  <c:v>#N/A</c:v>
                </c:pt>
                <c:pt idx="6463">
                  <c:v>#N/A</c:v>
                </c:pt>
                <c:pt idx="6464">
                  <c:v>-12.000000000000011</c:v>
                </c:pt>
                <c:pt idx="6465">
                  <c:v>5.8000000000000718</c:v>
                </c:pt>
                <c:pt idx="6466">
                  <c:v>8.3999999999999631</c:v>
                </c:pt>
                <c:pt idx="6467">
                  <c:v>3.2000000000000028</c:v>
                </c:pt>
                <c:pt idx="6468">
                  <c:v>7.2000000000000064</c:v>
                </c:pt>
                <c:pt idx="6469">
                  <c:v>#N/A</c:v>
                </c:pt>
                <c:pt idx="6470">
                  <c:v>#N/A</c:v>
                </c:pt>
                <c:pt idx="6471">
                  <c:v>4.9000000000000377</c:v>
                </c:pt>
                <c:pt idx="6472">
                  <c:v>6.0000000000000497</c:v>
                </c:pt>
                <c:pt idx="6473">
                  <c:v>5.1999999999999602</c:v>
                </c:pt>
                <c:pt idx="6474">
                  <c:v>4.9000000000000377</c:v>
                </c:pt>
                <c:pt idx="6475">
                  <c:v>7.5000000000000178</c:v>
                </c:pt>
                <c:pt idx="6476">
                  <c:v>#N/A</c:v>
                </c:pt>
                <c:pt idx="6477">
                  <c:v>#N/A</c:v>
                </c:pt>
                <c:pt idx="6478">
                  <c:v>4.6000000000000263</c:v>
                </c:pt>
                <c:pt idx="6479">
                  <c:v>6.899999999999995</c:v>
                </c:pt>
                <c:pt idx="6480">
                  <c:v>8.7999999999999634</c:v>
                </c:pt>
                <c:pt idx="6481">
                  <c:v>6.5999999999999837</c:v>
                </c:pt>
                <c:pt idx="6482">
                  <c:v>8.6999999999999744</c:v>
                </c:pt>
                <c:pt idx="6483">
                  <c:v>#N/A</c:v>
                </c:pt>
                <c:pt idx="6484">
                  <c:v>#N/A</c:v>
                </c:pt>
                <c:pt idx="6485">
                  <c:v>6.7000000000000171</c:v>
                </c:pt>
                <c:pt idx="6486">
                  <c:v>3.900000000000059</c:v>
                </c:pt>
                <c:pt idx="6487">
                  <c:v>6.4000000000000057</c:v>
                </c:pt>
                <c:pt idx="6488">
                  <c:v>6.8000000000000504</c:v>
                </c:pt>
                <c:pt idx="6489">
                  <c:v>1.699999999999946</c:v>
                </c:pt>
                <c:pt idx="6490">
                  <c:v>#N/A</c:v>
                </c:pt>
                <c:pt idx="6491">
                  <c:v>#N/A</c:v>
                </c:pt>
                <c:pt idx="6492">
                  <c:v>5.9999999999999609</c:v>
                </c:pt>
                <c:pt idx="6493">
                  <c:v>4.7000000000000153</c:v>
                </c:pt>
                <c:pt idx="6494">
                  <c:v>3.7999999999999812</c:v>
                </c:pt>
                <c:pt idx="6495">
                  <c:v>4.7000000000000153</c:v>
                </c:pt>
                <c:pt idx="6496">
                  <c:v>8.3000000000000185</c:v>
                </c:pt>
                <c:pt idx="6497">
                  <c:v>#N/A</c:v>
                </c:pt>
                <c:pt idx="6498">
                  <c:v>#N/A</c:v>
                </c:pt>
                <c:pt idx="6499">
                  <c:v>5.1000000000000156</c:v>
                </c:pt>
                <c:pt idx="6500">
                  <c:v>7.4000000000000288</c:v>
                </c:pt>
                <c:pt idx="6501">
                  <c:v>4.4999999999999929</c:v>
                </c:pt>
                <c:pt idx="6502">
                  <c:v>7.8999999999999737</c:v>
                </c:pt>
                <c:pt idx="6503">
                  <c:v>5.3999999999999826</c:v>
                </c:pt>
                <c:pt idx="6504">
                  <c:v>#N/A</c:v>
                </c:pt>
                <c:pt idx="6505">
                  <c:v>#N/A</c:v>
                </c:pt>
                <c:pt idx="6506">
                  <c:v>5.8999999999999719</c:v>
                </c:pt>
                <c:pt idx="6507">
                  <c:v>6.6000000000000281</c:v>
                </c:pt>
                <c:pt idx="6508">
                  <c:v>3.9000000000000146</c:v>
                </c:pt>
                <c:pt idx="6509">
                  <c:v>7.8000000000000291</c:v>
                </c:pt>
                <c:pt idx="6510">
                  <c:v>6.0999999999999943</c:v>
                </c:pt>
                <c:pt idx="6511">
                  <c:v>#N/A</c:v>
                </c:pt>
                <c:pt idx="6512">
                  <c:v>#N/A</c:v>
                </c:pt>
                <c:pt idx="6513">
                  <c:v>6.0999999999999943</c:v>
                </c:pt>
                <c:pt idx="6514">
                  <c:v>6.999999999999984</c:v>
                </c:pt>
                <c:pt idx="6515">
                  <c:v>4.0000000000000036</c:v>
                </c:pt>
                <c:pt idx="6516">
                  <c:v>2.9999999999999805</c:v>
                </c:pt>
                <c:pt idx="6517">
                  <c:v>10.999999999999988</c:v>
                </c:pt>
                <c:pt idx="6518">
                  <c:v>#N/A</c:v>
                </c:pt>
                <c:pt idx="6519">
                  <c:v>#N/A</c:v>
                </c:pt>
                <c:pt idx="6520">
                  <c:v>5.1000000000000156</c:v>
                </c:pt>
                <c:pt idx="6521">
                  <c:v>2.2999999999999687</c:v>
                </c:pt>
                <c:pt idx="6522">
                  <c:v>6.0000000000000053</c:v>
                </c:pt>
                <c:pt idx="6523">
                  <c:v>1.6999999999999904</c:v>
                </c:pt>
                <c:pt idx="6524">
                  <c:v>3.6000000000000032</c:v>
                </c:pt>
                <c:pt idx="6525">
                  <c:v>#N/A</c:v>
                </c:pt>
                <c:pt idx="6526">
                  <c:v>#N/A</c:v>
                </c:pt>
                <c:pt idx="6527">
                  <c:v>5.600000000000005</c:v>
                </c:pt>
                <c:pt idx="6528">
                  <c:v>6.0999999999999943</c:v>
                </c:pt>
                <c:pt idx="6529">
                  <c:v>7.5999999999999623</c:v>
                </c:pt>
                <c:pt idx="6530">
                  <c:v>12.399999999999967</c:v>
                </c:pt>
                <c:pt idx="6531">
                  <c:v>6.7000000000000171</c:v>
                </c:pt>
                <c:pt idx="6532">
                  <c:v>#N/A</c:v>
                </c:pt>
                <c:pt idx="6533">
                  <c:v>#N/A</c:v>
                </c:pt>
                <c:pt idx="6534">
                  <c:v>4.1999999999999815</c:v>
                </c:pt>
                <c:pt idx="6535">
                  <c:v>3.6000000000000032</c:v>
                </c:pt>
                <c:pt idx="6536">
                  <c:v>5.5999999999999606</c:v>
                </c:pt>
                <c:pt idx="6537">
                  <c:v>-1.2000000000000011</c:v>
                </c:pt>
                <c:pt idx="6538">
                  <c:v>-2.2000000000000242</c:v>
                </c:pt>
                <c:pt idx="6539">
                  <c:v>#N/A</c:v>
                </c:pt>
                <c:pt idx="6540">
                  <c:v>#N/A</c:v>
                </c:pt>
                <c:pt idx="6541">
                  <c:v>4.8000000000000043</c:v>
                </c:pt>
                <c:pt idx="6542">
                  <c:v>-2.0999999999999908</c:v>
                </c:pt>
                <c:pt idx="6543">
                  <c:v>-0.8999999999999897</c:v>
                </c:pt>
                <c:pt idx="6544">
                  <c:v>5.1000000000000156</c:v>
                </c:pt>
                <c:pt idx="6545">
                  <c:v>-8.3000000000000185</c:v>
                </c:pt>
                <c:pt idx="6546">
                  <c:v>#N/A</c:v>
                </c:pt>
                <c:pt idx="6547">
                  <c:v>#N/A</c:v>
                </c:pt>
                <c:pt idx="6548">
                  <c:v>-2.5999999999999801</c:v>
                </c:pt>
                <c:pt idx="6549">
                  <c:v>-2.6000000000000245</c:v>
                </c:pt>
                <c:pt idx="6550">
                  <c:v>-3.7000000000000366</c:v>
                </c:pt>
                <c:pt idx="6551">
                  <c:v>-3.3999999999999808</c:v>
                </c:pt>
                <c:pt idx="6552">
                  <c:v>-3.6999999999999922</c:v>
                </c:pt>
                <c:pt idx="6553">
                  <c:v>#N/A</c:v>
                </c:pt>
                <c:pt idx="6554">
                  <c:v>#N/A</c:v>
                </c:pt>
                <c:pt idx="6555">
                  <c:v>-2.7000000000000135</c:v>
                </c:pt>
                <c:pt idx="6556">
                  <c:v>-2.0999999999999908</c:v>
                </c:pt>
                <c:pt idx="6557">
                  <c:v>-3.6000000000000032</c:v>
                </c:pt>
                <c:pt idx="6558">
                  <c:v>2.4999999999999911</c:v>
                </c:pt>
                <c:pt idx="6559">
                  <c:v>2.1000000000000352</c:v>
                </c:pt>
                <c:pt idx="6560">
                  <c:v>#N/A</c:v>
                </c:pt>
                <c:pt idx="6561">
                  <c:v>#N/A</c:v>
                </c:pt>
                <c:pt idx="6562">
                  <c:v>4.8999999999999932</c:v>
                </c:pt>
                <c:pt idx="6563">
                  <c:v>3.7999999999999812</c:v>
                </c:pt>
                <c:pt idx="6564">
                  <c:v>1.2000000000000011</c:v>
                </c:pt>
                <c:pt idx="6565">
                  <c:v>-1.1000000000000121</c:v>
                </c:pt>
                <c:pt idx="6566">
                  <c:v>359.3</c:v>
                </c:pt>
                <c:pt idx="6567">
                  <c:v>#N/A</c:v>
                </c:pt>
                <c:pt idx="6568">
                  <c:v>#N/A</c:v>
                </c:pt>
                <c:pt idx="6569">
                  <c:v>2.8999999999999915</c:v>
                </c:pt>
                <c:pt idx="6570">
                  <c:v>1.399999999999979</c:v>
                </c:pt>
                <c:pt idx="6571">
                  <c:v>2.8999999999999915</c:v>
                </c:pt>
                <c:pt idx="6572">
                  <c:v>-3.3999999999999808</c:v>
                </c:pt>
                <c:pt idx="6573">
                  <c:v>367.3</c:v>
                </c:pt>
                <c:pt idx="6574">
                  <c:v>#N/A</c:v>
                </c:pt>
                <c:pt idx="6575">
                  <c:v>#N/A</c:v>
                </c:pt>
                <c:pt idx="6576">
                  <c:v>-2.9000000000000359</c:v>
                </c:pt>
                <c:pt idx="6577">
                  <c:v>-0.40000000000000036</c:v>
                </c:pt>
                <c:pt idx="6578">
                  <c:v>-3.1000000000000139</c:v>
                </c:pt>
                <c:pt idx="6579">
                  <c:v>-4.8999999999999932</c:v>
                </c:pt>
                <c:pt idx="6580">
                  <c:v>-0.40000000000000036</c:v>
                </c:pt>
                <c:pt idx="6581">
                  <c:v>#N/A</c:v>
                </c:pt>
                <c:pt idx="6582">
                  <c:v>#N/A</c:v>
                </c:pt>
                <c:pt idx="6583">
                  <c:v>-1.2000000000000011</c:v>
                </c:pt>
                <c:pt idx="6584">
                  <c:v>0.60000000000002274</c:v>
                </c:pt>
                <c:pt idx="6585">
                  <c:v>-1.2999999999999901</c:v>
                </c:pt>
                <c:pt idx="6586">
                  <c:v>-6.2000000000000277</c:v>
                </c:pt>
                <c:pt idx="6587">
                  <c:v>0.60000000000002274</c:v>
                </c:pt>
                <c:pt idx="6588">
                  <c:v>#N/A</c:v>
                </c:pt>
                <c:pt idx="6589">
                  <c:v>#N/A</c:v>
                </c:pt>
                <c:pt idx="6590">
                  <c:v>-1.0999999999999677</c:v>
                </c:pt>
                <c:pt idx="6591">
                  <c:v>-1.1000000000000121</c:v>
                </c:pt>
                <c:pt idx="6592">
                  <c:v>0.90000000000003411</c:v>
                </c:pt>
                <c:pt idx="6593">
                  <c:v>0.19999999999997797</c:v>
                </c:pt>
                <c:pt idx="6594">
                  <c:v>1.2000000000000011</c:v>
                </c:pt>
                <c:pt idx="6595">
                  <c:v>#N/A</c:v>
                </c:pt>
                <c:pt idx="6596">
                  <c:v>#N/A</c:v>
                </c:pt>
                <c:pt idx="6597">
                  <c:v>-0.59999999999997833</c:v>
                </c:pt>
                <c:pt idx="6598">
                  <c:v>-0.40000000000000036</c:v>
                </c:pt>
                <c:pt idx="6599">
                  <c:v>-0.40000000000000036</c:v>
                </c:pt>
                <c:pt idx="6600">
                  <c:v>-2.0999999999999908</c:v>
                </c:pt>
                <c:pt idx="6601">
                  <c:v>-2.8999999999999915</c:v>
                </c:pt>
                <c:pt idx="6602">
                  <c:v>#N/A</c:v>
                </c:pt>
                <c:pt idx="6603">
                  <c:v>#N/A</c:v>
                </c:pt>
                <c:pt idx="6604">
                  <c:v>-1.2000000000000011</c:v>
                </c:pt>
                <c:pt idx="6605">
                  <c:v>-1.1000000000000121</c:v>
                </c:pt>
                <c:pt idx="6606">
                  <c:v>1.5000000000000124</c:v>
                </c:pt>
                <c:pt idx="6607">
                  <c:v>-0.30000000000001137</c:v>
                </c:pt>
                <c:pt idx="6608">
                  <c:v>-5.2999999999999936</c:v>
                </c:pt>
                <c:pt idx="6609">
                  <c:v>#N/A</c:v>
                </c:pt>
                <c:pt idx="6610">
                  <c:v>#N/A</c:v>
                </c:pt>
                <c:pt idx="6611">
                  <c:v>1.9000000000000128</c:v>
                </c:pt>
                <c:pt idx="6612">
                  <c:v>1.6999999999999904</c:v>
                </c:pt>
                <c:pt idx="6613">
                  <c:v>3.9000000000000146</c:v>
                </c:pt>
                <c:pt idx="6614">
                  <c:v>3.6000000000000032</c:v>
                </c:pt>
                <c:pt idx="6615">
                  <c:v>4.9999999999999822</c:v>
                </c:pt>
                <c:pt idx="6616">
                  <c:v>#N/A</c:v>
                </c:pt>
                <c:pt idx="6617">
                  <c:v>#N/A</c:v>
                </c:pt>
                <c:pt idx="6618">
                  <c:v>3.4999999999999698</c:v>
                </c:pt>
                <c:pt idx="6619">
                  <c:v>5.8999999999999719</c:v>
                </c:pt>
                <c:pt idx="6620">
                  <c:v>7.3000000000000398</c:v>
                </c:pt>
                <c:pt idx="6621">
                  <c:v>4.8000000000000043</c:v>
                </c:pt>
                <c:pt idx="6622">
                  <c:v>7.9000000000000181</c:v>
                </c:pt>
                <c:pt idx="6623">
                  <c:v>#N/A</c:v>
                </c:pt>
                <c:pt idx="6624">
                  <c:v>#N/A</c:v>
                </c:pt>
                <c:pt idx="6625">
                  <c:v>6.800000000000006</c:v>
                </c:pt>
                <c:pt idx="6626">
                  <c:v>5.699999999999994</c:v>
                </c:pt>
                <c:pt idx="6627">
                  <c:v>1.6000000000000014</c:v>
                </c:pt>
                <c:pt idx="6628">
                  <c:v>3.9999999999999591</c:v>
                </c:pt>
                <c:pt idx="6629">
                  <c:v>3.4000000000000252</c:v>
                </c:pt>
                <c:pt idx="6630">
                  <c:v>#N/A</c:v>
                </c:pt>
                <c:pt idx="6631">
                  <c:v>#N/A</c:v>
                </c:pt>
                <c:pt idx="6632">
                  <c:v>7.199999999999962</c:v>
                </c:pt>
                <c:pt idx="6633">
                  <c:v>4.8999999999999932</c:v>
                </c:pt>
                <c:pt idx="6634">
                  <c:v>8.0999999999999961</c:v>
                </c:pt>
                <c:pt idx="6635">
                  <c:v>2.4999999999999911</c:v>
                </c:pt>
                <c:pt idx="6636">
                  <c:v>-2.7000000000000135</c:v>
                </c:pt>
                <c:pt idx="6637">
                  <c:v>#N/A</c:v>
                </c:pt>
                <c:pt idx="6638">
                  <c:v>#N/A</c:v>
                </c:pt>
                <c:pt idx="6639">
                  <c:v>3.4000000000000252</c:v>
                </c:pt>
                <c:pt idx="6640">
                  <c:v>6.6999999999999726</c:v>
                </c:pt>
                <c:pt idx="6641">
                  <c:v>8.8000000000000078</c:v>
                </c:pt>
                <c:pt idx="6642">
                  <c:v>2.1000000000000352</c:v>
                </c:pt>
                <c:pt idx="6643">
                  <c:v>4.0000000000000036</c:v>
                </c:pt>
                <c:pt idx="6644">
                  <c:v>#N/A</c:v>
                </c:pt>
                <c:pt idx="6645">
                  <c:v>#N/A</c:v>
                </c:pt>
                <c:pt idx="6646">
                  <c:v>1.6999999999999904</c:v>
                </c:pt>
                <c:pt idx="6647">
                  <c:v>0.69999999999996732</c:v>
                </c:pt>
                <c:pt idx="6648">
                  <c:v>-1.4000000000000234</c:v>
                </c:pt>
                <c:pt idx="6649">
                  <c:v>3.8999999999999702</c:v>
                </c:pt>
                <c:pt idx="6650">
                  <c:v>6.1999999999999833</c:v>
                </c:pt>
                <c:pt idx="6651">
                  <c:v>#N/A</c:v>
                </c:pt>
                <c:pt idx="6652">
                  <c:v>#N/A</c:v>
                </c:pt>
                <c:pt idx="6653">
                  <c:v>3.5000000000000142</c:v>
                </c:pt>
                <c:pt idx="6654">
                  <c:v>2.5999999999999801</c:v>
                </c:pt>
                <c:pt idx="6655">
                  <c:v>4.0000000000000036</c:v>
                </c:pt>
                <c:pt idx="6656">
                  <c:v>2.1999999999999797</c:v>
                </c:pt>
                <c:pt idx="6657">
                  <c:v>#N/A</c:v>
                </c:pt>
                <c:pt idx="6658">
                  <c:v>#N/A</c:v>
                </c:pt>
                <c:pt idx="6659">
                  <c:v>#N/A</c:v>
                </c:pt>
                <c:pt idx="6660">
                  <c:v>#N/A</c:v>
                </c:pt>
                <c:pt idx="6661">
                  <c:v>2.2999999999999687</c:v>
                </c:pt>
                <c:pt idx="6662">
                  <c:v>3.4999999999999698</c:v>
                </c:pt>
                <c:pt idx="6663">
                  <c:v>1.8999999999999684</c:v>
                </c:pt>
                <c:pt idx="6664">
                  <c:v>2.3000000000000131</c:v>
                </c:pt>
                <c:pt idx="6665">
                  <c:v>#N/A</c:v>
                </c:pt>
                <c:pt idx="6666">
                  <c:v>#N/A</c:v>
                </c:pt>
                <c:pt idx="6667">
                  <c:v>2.3000000000000131</c:v>
                </c:pt>
                <c:pt idx="6668">
                  <c:v>3.3999999999999808</c:v>
                </c:pt>
                <c:pt idx="6669">
                  <c:v>2.4999999999999911</c:v>
                </c:pt>
                <c:pt idx="6670">
                  <c:v>-0.40000000000000036</c:v>
                </c:pt>
                <c:pt idx="6671">
                  <c:v>4.6999999999999709</c:v>
                </c:pt>
                <c:pt idx="6672">
                  <c:v>#N/A</c:v>
                </c:pt>
                <c:pt idx="6673">
                  <c:v>#N/A</c:v>
                </c:pt>
                <c:pt idx="6674">
                  <c:v>5.1000000000000156</c:v>
                </c:pt>
                <c:pt idx="6675">
                  <c:v>4.5000000000000373</c:v>
                </c:pt>
                <c:pt idx="6676">
                  <c:v>3.2999999999999918</c:v>
                </c:pt>
                <c:pt idx="6677">
                  <c:v>4.9999999999999822</c:v>
                </c:pt>
                <c:pt idx="6678">
                  <c:v>5.500000000000016</c:v>
                </c:pt>
                <c:pt idx="6679">
                  <c:v>#N/A</c:v>
                </c:pt>
                <c:pt idx="6680">
                  <c:v>#N/A</c:v>
                </c:pt>
                <c:pt idx="6681">
                  <c:v>5.2999999999999936</c:v>
                </c:pt>
                <c:pt idx="6682">
                  <c:v>0.40000000000000036</c:v>
                </c:pt>
                <c:pt idx="6683">
                  <c:v>4.2999999999999705</c:v>
                </c:pt>
                <c:pt idx="6684">
                  <c:v>6.899999999999995</c:v>
                </c:pt>
                <c:pt idx="6685">
                  <c:v>2.7000000000000135</c:v>
                </c:pt>
                <c:pt idx="6686">
                  <c:v>#N/A</c:v>
                </c:pt>
                <c:pt idx="6687">
                  <c:v>#N/A</c:v>
                </c:pt>
                <c:pt idx="6688">
                  <c:v>3.8999999999999702</c:v>
                </c:pt>
                <c:pt idx="6689">
                  <c:v>5.8999999999999719</c:v>
                </c:pt>
                <c:pt idx="6690">
                  <c:v>-0.30000000000001137</c:v>
                </c:pt>
                <c:pt idx="6691">
                  <c:v>3.6000000000000032</c:v>
                </c:pt>
                <c:pt idx="6692">
                  <c:v>6.899999999999995</c:v>
                </c:pt>
                <c:pt idx="6693">
                  <c:v>#N/A</c:v>
                </c:pt>
                <c:pt idx="6694">
                  <c:v>#N/A</c:v>
                </c:pt>
                <c:pt idx="6695">
                  <c:v>5.600000000000005</c:v>
                </c:pt>
                <c:pt idx="6696">
                  <c:v>3.7999999999999812</c:v>
                </c:pt>
                <c:pt idx="6697">
                  <c:v>8.6000000000000298</c:v>
                </c:pt>
                <c:pt idx="6698">
                  <c:v>5.3999999999999826</c:v>
                </c:pt>
                <c:pt idx="6699">
                  <c:v>9.9000000000000199</c:v>
                </c:pt>
                <c:pt idx="6700">
                  <c:v>#N/A</c:v>
                </c:pt>
                <c:pt idx="6701">
                  <c:v>#N/A</c:v>
                </c:pt>
                <c:pt idx="6702">
                  <c:v>4.1999999999999815</c:v>
                </c:pt>
                <c:pt idx="6703">
                  <c:v>1.499999999999968</c:v>
                </c:pt>
                <c:pt idx="6704">
                  <c:v>2.4000000000000021</c:v>
                </c:pt>
                <c:pt idx="6705">
                  <c:v>5.2999999999999936</c:v>
                </c:pt>
                <c:pt idx="6706">
                  <c:v>4.2000000000000259</c:v>
                </c:pt>
                <c:pt idx="6707">
                  <c:v>#N/A</c:v>
                </c:pt>
                <c:pt idx="6708">
                  <c:v>#N/A</c:v>
                </c:pt>
                <c:pt idx="6709">
                  <c:v>4.0000000000000036</c:v>
                </c:pt>
                <c:pt idx="6710">
                  <c:v>3.0000000000000249</c:v>
                </c:pt>
                <c:pt idx="6711">
                  <c:v>-2.7000000000000135</c:v>
                </c:pt>
                <c:pt idx="6712">
                  <c:v>-0.30000000000001137</c:v>
                </c:pt>
                <c:pt idx="6713">
                  <c:v>0.8999999999999897</c:v>
                </c:pt>
                <c:pt idx="6714">
                  <c:v>#N/A</c:v>
                </c:pt>
                <c:pt idx="6715">
                  <c:v>#N/A</c:v>
                </c:pt>
                <c:pt idx="6716">
                  <c:v>-3.4999999999999698</c:v>
                </c:pt>
                <c:pt idx="6717">
                  <c:v>1.8000000000000238</c:v>
                </c:pt>
                <c:pt idx="6718">
                  <c:v>1.4000000000000234</c:v>
                </c:pt>
                <c:pt idx="6719">
                  <c:v>5.1000000000000156</c:v>
                </c:pt>
                <c:pt idx="6720">
                  <c:v>4.8000000000000043</c:v>
                </c:pt>
                <c:pt idx="6721">
                  <c:v>#N/A</c:v>
                </c:pt>
                <c:pt idx="6722">
                  <c:v>#N/A</c:v>
                </c:pt>
                <c:pt idx="6723">
                  <c:v>1.2000000000000011</c:v>
                </c:pt>
                <c:pt idx="6724">
                  <c:v>-0.69999999999996732</c:v>
                </c:pt>
                <c:pt idx="6725">
                  <c:v>-1.5000000000000124</c:v>
                </c:pt>
                <c:pt idx="6726">
                  <c:v>-0.40000000000000036</c:v>
                </c:pt>
                <c:pt idx="6727">
                  <c:v>9.9999999999988987E-2</c:v>
                </c:pt>
                <c:pt idx="6728">
                  <c:v>#N/A</c:v>
                </c:pt>
                <c:pt idx="6729">
                  <c:v>#N/A</c:v>
                </c:pt>
                <c:pt idx="6730">
                  <c:v>1.8999999999999684</c:v>
                </c:pt>
                <c:pt idx="6731">
                  <c:v>-0.50000000000003375</c:v>
                </c:pt>
                <c:pt idx="6732">
                  <c:v>0.40000000000000036</c:v>
                </c:pt>
                <c:pt idx="6733">
                  <c:v>2.1999999999999797</c:v>
                </c:pt>
                <c:pt idx="6734">
                  <c:v>2.4999999999999911</c:v>
                </c:pt>
                <c:pt idx="6735">
                  <c:v>#N/A</c:v>
                </c:pt>
                <c:pt idx="6736">
                  <c:v>#N/A</c:v>
                </c:pt>
                <c:pt idx="6737">
                  <c:v>3.4000000000000252</c:v>
                </c:pt>
                <c:pt idx="6738">
                  <c:v>1.1000000000000121</c:v>
                </c:pt>
                <c:pt idx="6739">
                  <c:v>7.099999999999973</c:v>
                </c:pt>
                <c:pt idx="6740">
                  <c:v>-1.5000000000000124</c:v>
                </c:pt>
                <c:pt idx="6741">
                  <c:v>2.8999999999999915</c:v>
                </c:pt>
                <c:pt idx="6742">
                  <c:v>#N/A</c:v>
                </c:pt>
                <c:pt idx="6743">
                  <c:v>#N/A</c:v>
                </c:pt>
                <c:pt idx="6744">
                  <c:v>0.80000000000000071</c:v>
                </c:pt>
                <c:pt idx="6745">
                  <c:v>1.6999999999999904</c:v>
                </c:pt>
                <c:pt idx="6746">
                  <c:v>0.70000000000001172</c:v>
                </c:pt>
                <c:pt idx="6747">
                  <c:v>1.1000000000000121</c:v>
                </c:pt>
                <c:pt idx="6748">
                  <c:v>2.4999999999999911</c:v>
                </c:pt>
                <c:pt idx="6749">
                  <c:v>#N/A</c:v>
                </c:pt>
                <c:pt idx="6750">
                  <c:v>#N/A</c:v>
                </c:pt>
                <c:pt idx="6751">
                  <c:v>-0.49999999999998934</c:v>
                </c:pt>
                <c:pt idx="6752">
                  <c:v>3.2999999999999918</c:v>
                </c:pt>
                <c:pt idx="6753">
                  <c:v>-4.3000000000000149</c:v>
                </c:pt>
                <c:pt idx="6754">
                  <c:v>-0.30000000000001137</c:v>
                </c:pt>
                <c:pt idx="6755">
                  <c:v>0.49999999999998934</c:v>
                </c:pt>
                <c:pt idx="6756">
                  <c:v>#N/A</c:v>
                </c:pt>
                <c:pt idx="6757">
                  <c:v>#N/A</c:v>
                </c:pt>
                <c:pt idx="6758">
                  <c:v>-1.6000000000000014</c:v>
                </c:pt>
                <c:pt idx="6759">
                  <c:v>-1.6000000000000014</c:v>
                </c:pt>
                <c:pt idx="6760">
                  <c:v>0.70000000000001172</c:v>
                </c:pt>
                <c:pt idx="6761">
                  <c:v>3.6999999999999922</c:v>
                </c:pt>
                <c:pt idx="6762">
                  <c:v>-1.2000000000000011</c:v>
                </c:pt>
                <c:pt idx="6763">
                  <c:v>#N/A</c:v>
                </c:pt>
                <c:pt idx="6764">
                  <c:v>#N/A</c:v>
                </c:pt>
                <c:pt idx="6765">
                  <c:v>8.6999999999999744</c:v>
                </c:pt>
                <c:pt idx="6766">
                  <c:v>4.3000000000000149</c:v>
                </c:pt>
                <c:pt idx="6767">
                  <c:v>4.5999999999999819</c:v>
                </c:pt>
                <c:pt idx="6768">
                  <c:v>8.1000000000000405</c:v>
                </c:pt>
                <c:pt idx="6769">
                  <c:v>5.0000000000000266</c:v>
                </c:pt>
                <c:pt idx="6770">
                  <c:v>#N/A</c:v>
                </c:pt>
                <c:pt idx="6771">
                  <c:v>#N/A</c:v>
                </c:pt>
                <c:pt idx="6772">
                  <c:v>5.0000000000000266</c:v>
                </c:pt>
                <c:pt idx="6773">
                  <c:v>3.6000000000000032</c:v>
                </c:pt>
                <c:pt idx="6774">
                  <c:v>7.9000000000000181</c:v>
                </c:pt>
                <c:pt idx="6775">
                  <c:v>7.8000000000000291</c:v>
                </c:pt>
                <c:pt idx="6776">
                  <c:v>2.1000000000000352</c:v>
                </c:pt>
                <c:pt idx="6777">
                  <c:v>#N/A</c:v>
                </c:pt>
                <c:pt idx="6778">
                  <c:v>#N/A</c:v>
                </c:pt>
                <c:pt idx="6779">
                  <c:v>3.6000000000000032</c:v>
                </c:pt>
                <c:pt idx="6780">
                  <c:v>5.4999999999999716</c:v>
                </c:pt>
                <c:pt idx="6781">
                  <c:v>6.3000000000000167</c:v>
                </c:pt>
                <c:pt idx="6782">
                  <c:v>5.500000000000016</c:v>
                </c:pt>
                <c:pt idx="6783">
                  <c:v>7.4999999999999734</c:v>
                </c:pt>
                <c:pt idx="6784">
                  <c:v>#N/A</c:v>
                </c:pt>
                <c:pt idx="6785">
                  <c:v>#N/A</c:v>
                </c:pt>
                <c:pt idx="6786">
                  <c:v>6.9000000000000394</c:v>
                </c:pt>
                <c:pt idx="6787">
                  <c:v>7.2000000000000064</c:v>
                </c:pt>
                <c:pt idx="6788">
                  <c:v>3.5000000000000142</c:v>
                </c:pt>
                <c:pt idx="6789">
                  <c:v>3.2000000000000028</c:v>
                </c:pt>
                <c:pt idx="6790">
                  <c:v>9.7999999999999865</c:v>
                </c:pt>
                <c:pt idx="6791">
                  <c:v>#N/A</c:v>
                </c:pt>
                <c:pt idx="6792">
                  <c:v>#N/A</c:v>
                </c:pt>
                <c:pt idx="6793">
                  <c:v>4.8000000000000043</c:v>
                </c:pt>
                <c:pt idx="6794">
                  <c:v>3.6999999999999922</c:v>
                </c:pt>
                <c:pt idx="6795">
                  <c:v>4.2000000000000259</c:v>
                </c:pt>
                <c:pt idx="6796">
                  <c:v>2.8000000000000025</c:v>
                </c:pt>
                <c:pt idx="6797">
                  <c:v>4.3000000000000149</c:v>
                </c:pt>
                <c:pt idx="6798">
                  <c:v>#N/A</c:v>
                </c:pt>
                <c:pt idx="6799">
                  <c:v>#N/A</c:v>
                </c:pt>
                <c:pt idx="6800">
                  <c:v>5.7999999999999829</c:v>
                </c:pt>
                <c:pt idx="6801">
                  <c:v>1.3000000000000345</c:v>
                </c:pt>
                <c:pt idx="6802">
                  <c:v>3.0999999999999694</c:v>
                </c:pt>
                <c:pt idx="6803">
                  <c:v>4.8000000000000043</c:v>
                </c:pt>
                <c:pt idx="6804">
                  <c:v>6.4999999999999947</c:v>
                </c:pt>
                <c:pt idx="6805">
                  <c:v>#N/A</c:v>
                </c:pt>
                <c:pt idx="6806">
                  <c:v>#N/A</c:v>
                </c:pt>
                <c:pt idx="6807">
                  <c:v>5.3999999999999826</c:v>
                </c:pt>
                <c:pt idx="6808">
                  <c:v>3.8000000000000256</c:v>
                </c:pt>
                <c:pt idx="6809">
                  <c:v>3.0999999999999694</c:v>
                </c:pt>
                <c:pt idx="6810">
                  <c:v>5.400000000000027</c:v>
                </c:pt>
                <c:pt idx="6811">
                  <c:v>4.4000000000000039</c:v>
                </c:pt>
                <c:pt idx="6812">
                  <c:v>#N/A</c:v>
                </c:pt>
                <c:pt idx="6813">
                  <c:v>#N/A</c:v>
                </c:pt>
                <c:pt idx="6814">
                  <c:v>6.899999999999995</c:v>
                </c:pt>
                <c:pt idx="6815">
                  <c:v>3.6000000000000032</c:v>
                </c:pt>
                <c:pt idx="6816">
                  <c:v>2.0000000000000018</c:v>
                </c:pt>
                <c:pt idx="6817">
                  <c:v>-9.9999999999988987E-2</c:v>
                </c:pt>
                <c:pt idx="6818">
                  <c:v>5.1000000000000156</c:v>
                </c:pt>
                <c:pt idx="6819">
                  <c:v>#N/A</c:v>
                </c:pt>
                <c:pt idx="6820">
                  <c:v>#N/A</c:v>
                </c:pt>
                <c:pt idx="6821">
                  <c:v>5.2000000000000046</c:v>
                </c:pt>
                <c:pt idx="6822">
                  <c:v>4.8000000000000043</c:v>
                </c:pt>
                <c:pt idx="6823">
                  <c:v>6.0000000000000053</c:v>
                </c:pt>
                <c:pt idx="6824">
                  <c:v>3.3999999999999808</c:v>
                </c:pt>
                <c:pt idx="6825">
                  <c:v>2.1000000000000352</c:v>
                </c:pt>
                <c:pt idx="6826">
                  <c:v>#N/A</c:v>
                </c:pt>
                <c:pt idx="6827">
                  <c:v>#N/A</c:v>
                </c:pt>
                <c:pt idx="6828">
                  <c:v>8.8999999999999968</c:v>
                </c:pt>
                <c:pt idx="6829">
                  <c:v>1.2999999999999901</c:v>
                </c:pt>
                <c:pt idx="6830">
                  <c:v>3.8000000000000256</c:v>
                </c:pt>
                <c:pt idx="6831">
                  <c:v>3.5000000000000142</c:v>
                </c:pt>
                <c:pt idx="6832">
                  <c:v>4.3000000000000149</c:v>
                </c:pt>
                <c:pt idx="6833">
                  <c:v>#N/A</c:v>
                </c:pt>
                <c:pt idx="6834">
                  <c:v>#N/A</c:v>
                </c:pt>
                <c:pt idx="6835">
                  <c:v>4.4999999999999929</c:v>
                </c:pt>
                <c:pt idx="6836">
                  <c:v>3.7999999999999812</c:v>
                </c:pt>
                <c:pt idx="6837">
                  <c:v>2.5999999999999801</c:v>
                </c:pt>
                <c:pt idx="6838">
                  <c:v>6.6000000000000281</c:v>
                </c:pt>
                <c:pt idx="6839">
                  <c:v>6.0000000000000053</c:v>
                </c:pt>
                <c:pt idx="6840">
                  <c:v>#N/A</c:v>
                </c:pt>
                <c:pt idx="6841">
                  <c:v>#N/A</c:v>
                </c:pt>
                <c:pt idx="6842">
                  <c:v>4.8999999999999932</c:v>
                </c:pt>
                <c:pt idx="6843">
                  <c:v>3.9000000000000146</c:v>
                </c:pt>
                <c:pt idx="6844">
                  <c:v>2.7000000000000135</c:v>
                </c:pt>
                <c:pt idx="6845">
                  <c:v>7.9000000000000181</c:v>
                </c:pt>
                <c:pt idx="6846">
                  <c:v>5.2999999999999936</c:v>
                </c:pt>
                <c:pt idx="6847">
                  <c:v>#N/A</c:v>
                </c:pt>
                <c:pt idx="6848">
                  <c:v>#N/A</c:v>
                </c:pt>
                <c:pt idx="6849">
                  <c:v>7.1000000000000174</c:v>
                </c:pt>
                <c:pt idx="6850">
                  <c:v>2.0000000000000018</c:v>
                </c:pt>
                <c:pt idx="6851">
                  <c:v>4.4000000000000039</c:v>
                </c:pt>
                <c:pt idx="6852">
                  <c:v>2.8999999999999915</c:v>
                </c:pt>
                <c:pt idx="6853">
                  <c:v>2.0000000000000018</c:v>
                </c:pt>
                <c:pt idx="6854">
                  <c:v>#N/A</c:v>
                </c:pt>
                <c:pt idx="6855">
                  <c:v>#N/A</c:v>
                </c:pt>
                <c:pt idx="6856">
                  <c:v>2.6999999999999691</c:v>
                </c:pt>
                <c:pt idx="6857">
                  <c:v>4.0999999999999925</c:v>
                </c:pt>
                <c:pt idx="6858">
                  <c:v>5.2000000000000046</c:v>
                </c:pt>
                <c:pt idx="6859">
                  <c:v>6.0000000000000053</c:v>
                </c:pt>
                <c:pt idx="6860">
                  <c:v>4.4999999999999929</c:v>
                </c:pt>
                <c:pt idx="6861">
                  <c:v>#N/A</c:v>
                </c:pt>
                <c:pt idx="6862">
                  <c:v>#N/A</c:v>
                </c:pt>
                <c:pt idx="6863">
                  <c:v>4.5000000000000373</c:v>
                </c:pt>
                <c:pt idx="6864">
                  <c:v>1.399999999999979</c:v>
                </c:pt>
                <c:pt idx="6865">
                  <c:v>3.5000000000000142</c:v>
                </c:pt>
                <c:pt idx="6866">
                  <c:v>2.8999999999999915</c:v>
                </c:pt>
                <c:pt idx="6867">
                  <c:v>0.30000000000001137</c:v>
                </c:pt>
                <c:pt idx="6868">
                  <c:v>#N/A</c:v>
                </c:pt>
                <c:pt idx="6869">
                  <c:v>#N/A</c:v>
                </c:pt>
                <c:pt idx="6870">
                  <c:v>2.8000000000000025</c:v>
                </c:pt>
                <c:pt idx="6871">
                  <c:v>2.7000000000000135</c:v>
                </c:pt>
                <c:pt idx="6872">
                  <c:v>4.4000000000000039</c:v>
                </c:pt>
                <c:pt idx="6873">
                  <c:v>3.4999999999999698</c:v>
                </c:pt>
                <c:pt idx="6874">
                  <c:v>3.6000000000000032</c:v>
                </c:pt>
                <c:pt idx="6875">
                  <c:v>#N/A</c:v>
                </c:pt>
                <c:pt idx="6876">
                  <c:v>#N/A</c:v>
                </c:pt>
                <c:pt idx="6877">
                  <c:v>2.4970999999999854</c:v>
                </c:pt>
                <c:pt idx="6878">
                  <c:v>6.7000000000000171</c:v>
                </c:pt>
                <c:pt idx="6879">
                  <c:v>6.0999999999999943</c:v>
                </c:pt>
                <c:pt idx="6880">
                  <c:v>4.0000000000000036</c:v>
                </c:pt>
                <c:pt idx="6881">
                  <c:v>2.7000000000000135</c:v>
                </c:pt>
                <c:pt idx="6882">
                  <c:v>#N/A</c:v>
                </c:pt>
                <c:pt idx="6883">
                  <c:v>#N/A</c:v>
                </c:pt>
                <c:pt idx="6884">
                  <c:v>2.1999999999999797</c:v>
                </c:pt>
                <c:pt idx="6885">
                  <c:v>-1.1999999999999567</c:v>
                </c:pt>
                <c:pt idx="6886">
                  <c:v>6.6999999999999726</c:v>
                </c:pt>
                <c:pt idx="6887">
                  <c:v>2.8000000000000025</c:v>
                </c:pt>
                <c:pt idx="6888">
                  <c:v>3.7999999999999812</c:v>
                </c:pt>
                <c:pt idx="6889">
                  <c:v>#N/A</c:v>
                </c:pt>
                <c:pt idx="6890">
                  <c:v>#N/A</c:v>
                </c:pt>
                <c:pt idx="6891">
                  <c:v>5.4999999999999716</c:v>
                </c:pt>
                <c:pt idx="6892">
                  <c:v>0.59999999999997833</c:v>
                </c:pt>
                <c:pt idx="6893">
                  <c:v>3.2477000000000089</c:v>
                </c:pt>
                <c:pt idx="6894">
                  <c:v>4.0000000000000036</c:v>
                </c:pt>
                <c:pt idx="6895">
                  <c:v>11.299999999999999</c:v>
                </c:pt>
                <c:pt idx="6896">
                  <c:v>#N/A</c:v>
                </c:pt>
                <c:pt idx="6897">
                  <c:v>#N/A</c:v>
                </c:pt>
                <c:pt idx="6898">
                  <c:v>-1.2000000000000011</c:v>
                </c:pt>
                <c:pt idx="6899">
                  <c:v>1.6999999999999904</c:v>
                </c:pt>
                <c:pt idx="6900">
                  <c:v>-0.1000000000000334</c:v>
                </c:pt>
                <c:pt idx="6901">
                  <c:v>-3.4000000000000252</c:v>
                </c:pt>
                <c:pt idx="6902">
                  <c:v>1.6000000000000014</c:v>
                </c:pt>
                <c:pt idx="6903">
                  <c:v>#N/A</c:v>
                </c:pt>
                <c:pt idx="6904">
                  <c:v>#N/A</c:v>
                </c:pt>
                <c:pt idx="6905">
                  <c:v>-2.0000000000000018</c:v>
                </c:pt>
                <c:pt idx="6906">
                  <c:v>6.0999999999999943</c:v>
                </c:pt>
                <c:pt idx="6907">
                  <c:v>2.7000000000000135</c:v>
                </c:pt>
                <c:pt idx="6908">
                  <c:v>0.8999999999999897</c:v>
                </c:pt>
                <c:pt idx="6909">
                  <c:v>0.49999999999998934</c:v>
                </c:pt>
                <c:pt idx="6910">
                  <c:v>#N/A</c:v>
                </c:pt>
                <c:pt idx="6911">
                  <c:v>#N/A</c:v>
                </c:pt>
                <c:pt idx="6912">
                  <c:v>0.40000000000000036</c:v>
                </c:pt>
                <c:pt idx="6913">
                  <c:v>-3.0000000000000249</c:v>
                </c:pt>
                <c:pt idx="6914">
                  <c:v>3.6999999999999922</c:v>
                </c:pt>
                <c:pt idx="6915">
                  <c:v>1.399999999999979</c:v>
                </c:pt>
                <c:pt idx="6916">
                  <c:v>6.0999999999999943</c:v>
                </c:pt>
                <c:pt idx="6917">
                  <c:v>#N/A</c:v>
                </c:pt>
                <c:pt idx="6918">
                  <c:v>#N/A</c:v>
                </c:pt>
                <c:pt idx="6919">
                  <c:v>0.70000000000001172</c:v>
                </c:pt>
                <c:pt idx="6920">
                  <c:v>-2.0999999999999908</c:v>
                </c:pt>
                <c:pt idx="6921">
                  <c:v>1.2000000000000011</c:v>
                </c:pt>
                <c:pt idx="6922">
                  <c:v>3.0000000000000249</c:v>
                </c:pt>
                <c:pt idx="6923">
                  <c:v>0.1000000000000334</c:v>
                </c:pt>
                <c:pt idx="6924">
                  <c:v>#N/A</c:v>
                </c:pt>
                <c:pt idx="6925">
                  <c:v>#N/A</c:v>
                </c:pt>
                <c:pt idx="6926">
                  <c:v>1.2000000000000011</c:v>
                </c:pt>
                <c:pt idx="6927">
                  <c:v>2.0999999999999908</c:v>
                </c:pt>
                <c:pt idx="6928">
                  <c:v>2.8000000000000025</c:v>
                </c:pt>
                <c:pt idx="6929">
                  <c:v>-1.399999999999979</c:v>
                </c:pt>
                <c:pt idx="6930">
                  <c:v>-9.9999999999988987E-2</c:v>
                </c:pt>
                <c:pt idx="6931">
                  <c:v>#N/A</c:v>
                </c:pt>
                <c:pt idx="6932">
                  <c:v>#N/A</c:v>
                </c:pt>
                <c:pt idx="6933">
                  <c:v>#N/A</c:v>
                </c:pt>
                <c:pt idx="6934">
                  <c:v>2.1999999999999797</c:v>
                </c:pt>
                <c:pt idx="6935">
                  <c:v>-1.0999999999999677</c:v>
                </c:pt>
                <c:pt idx="6936">
                  <c:v>0.60000000000002274</c:v>
                </c:pt>
                <c:pt idx="6937">
                  <c:v>-1.399999999999979</c:v>
                </c:pt>
                <c:pt idx="6938">
                  <c:v>#N/A</c:v>
                </c:pt>
                <c:pt idx="6939">
                  <c:v>#N/A</c:v>
                </c:pt>
                <c:pt idx="6940">
                  <c:v>0.50000000000003375</c:v>
                </c:pt>
                <c:pt idx="6941">
                  <c:v>-1.4000000000000234</c:v>
                </c:pt>
                <c:pt idx="6942">
                  <c:v>-2.8000000000000025</c:v>
                </c:pt>
                <c:pt idx="6943">
                  <c:v>-1.7999999999999794</c:v>
                </c:pt>
                <c:pt idx="6944">
                  <c:v>0.19999999999997797</c:v>
                </c:pt>
                <c:pt idx="6945">
                  <c:v>#N/A</c:v>
                </c:pt>
                <c:pt idx="6946">
                  <c:v>#N/A</c:v>
                </c:pt>
                <c:pt idx="6947">
                  <c:v>0.40000000000000036</c:v>
                </c:pt>
                <c:pt idx="6948">
                  <c:v>0.8999999999999897</c:v>
                </c:pt>
                <c:pt idx="6949">
                  <c:v>0.8999999999999897</c:v>
                </c:pt>
                <c:pt idx="6950">
                  <c:v>-3.2999999999999918</c:v>
                </c:pt>
                <c:pt idx="6951">
                  <c:v>-1.2000000000000011</c:v>
                </c:pt>
                <c:pt idx="6952">
                  <c:v>#N/A</c:v>
                </c:pt>
                <c:pt idx="6953">
                  <c:v>#N/A</c:v>
                </c:pt>
                <c:pt idx="6954">
                  <c:v>0.30000000000001137</c:v>
                </c:pt>
                <c:pt idx="6955">
                  <c:v>2.0999999999999908</c:v>
                </c:pt>
                <c:pt idx="6956">
                  <c:v>4.2999999999999705</c:v>
                </c:pt>
                <c:pt idx="6957">
                  <c:v>3.6000000000000032</c:v>
                </c:pt>
                <c:pt idx="6958">
                  <c:v>5.400000000000027</c:v>
                </c:pt>
                <c:pt idx="6959">
                  <c:v>#N/A</c:v>
                </c:pt>
                <c:pt idx="6960">
                  <c:v>#N/A</c:v>
                </c:pt>
                <c:pt idx="6961">
                  <c:v>4.6000000000000263</c:v>
                </c:pt>
                <c:pt idx="6962">
                  <c:v>1.2000000000000011</c:v>
                </c:pt>
                <c:pt idx="6963">
                  <c:v>2.0999999999999908</c:v>
                </c:pt>
                <c:pt idx="6964">
                  <c:v>2.0000000000000018</c:v>
                </c:pt>
                <c:pt idx="6965">
                  <c:v>3.6999999999999922</c:v>
                </c:pt>
                <c:pt idx="6966">
                  <c:v>#N/A</c:v>
                </c:pt>
                <c:pt idx="6967">
                  <c:v>#N/A</c:v>
                </c:pt>
                <c:pt idx="6968">
                  <c:v>-0.30000000000001137</c:v>
                </c:pt>
                <c:pt idx="6969">
                  <c:v>0.60000000000002274</c:v>
                </c:pt>
                <c:pt idx="6970">
                  <c:v>6.899999999999995</c:v>
                </c:pt>
                <c:pt idx="6971">
                  <c:v>2.8000000000000025</c:v>
                </c:pt>
                <c:pt idx="6972">
                  <c:v>0.49999999999998934</c:v>
                </c:pt>
                <c:pt idx="6973">
                  <c:v>#N/A</c:v>
                </c:pt>
                <c:pt idx="6974">
                  <c:v>#N/A</c:v>
                </c:pt>
                <c:pt idx="6975">
                  <c:v>2.8000000000000025</c:v>
                </c:pt>
                <c:pt idx="6976">
                  <c:v>5.3999999999999826</c:v>
                </c:pt>
                <c:pt idx="6977">
                  <c:v>4.4999999999999929</c:v>
                </c:pt>
                <c:pt idx="6978">
                  <c:v>-0.29999999999996696</c:v>
                </c:pt>
                <c:pt idx="6979">
                  <c:v>0.80000000000000071</c:v>
                </c:pt>
                <c:pt idx="6980">
                  <c:v>#N/A</c:v>
                </c:pt>
                <c:pt idx="6981">
                  <c:v>#N/A</c:v>
                </c:pt>
                <c:pt idx="6982">
                  <c:v>0.20000000000002238</c:v>
                </c:pt>
                <c:pt idx="6983">
                  <c:v>3.5999999999999588</c:v>
                </c:pt>
                <c:pt idx="6984">
                  <c:v>-0.59999999999997833</c:v>
                </c:pt>
                <c:pt idx="6985">
                  <c:v>2.2000000000000242</c:v>
                </c:pt>
                <c:pt idx="6986">
                  <c:v>1.6000000000000014</c:v>
                </c:pt>
                <c:pt idx="6987">
                  <c:v>#N/A</c:v>
                </c:pt>
                <c:pt idx="6988">
                  <c:v>#N/A</c:v>
                </c:pt>
                <c:pt idx="6989">
                  <c:v>2.8000000000000025</c:v>
                </c:pt>
                <c:pt idx="6990">
                  <c:v>3.0999999999999694</c:v>
                </c:pt>
                <c:pt idx="6991">
                  <c:v>0</c:v>
                </c:pt>
                <c:pt idx="6992">
                  <c:v>5.5999999999999606</c:v>
                </c:pt>
                <c:pt idx="6993">
                  <c:v>4.5999999999999819</c:v>
                </c:pt>
                <c:pt idx="6994">
                  <c:v>#N/A</c:v>
                </c:pt>
                <c:pt idx="6995">
                  <c:v>#N/A</c:v>
                </c:pt>
                <c:pt idx="6996">
                  <c:v>2.6000000000000245</c:v>
                </c:pt>
                <c:pt idx="6997">
                  <c:v>1.0000000000000231</c:v>
                </c:pt>
                <c:pt idx="6998">
                  <c:v>3.0000000000000249</c:v>
                </c:pt>
                <c:pt idx="6999">
                  <c:v>8.6000000000000298</c:v>
                </c:pt>
                <c:pt idx="7000">
                  <c:v>4.3000000000000149</c:v>
                </c:pt>
                <c:pt idx="7001">
                  <c:v>#N/A</c:v>
                </c:pt>
                <c:pt idx="7002">
                  <c:v>#N/A</c:v>
                </c:pt>
                <c:pt idx="7003">
                  <c:v>3.6999999999999922</c:v>
                </c:pt>
                <c:pt idx="7004">
                  <c:v>2.4000000000000021</c:v>
                </c:pt>
                <c:pt idx="7005">
                  <c:v>6.0000000000000053</c:v>
                </c:pt>
                <c:pt idx="7006">
                  <c:v>2.6000000000000245</c:v>
                </c:pt>
                <c:pt idx="7007">
                  <c:v>5.2000000000000046</c:v>
                </c:pt>
                <c:pt idx="7008">
                  <c:v>#N/A</c:v>
                </c:pt>
                <c:pt idx="7009">
                  <c:v>#N/A</c:v>
                </c:pt>
                <c:pt idx="7010">
                  <c:v>1.2000000000000011</c:v>
                </c:pt>
                <c:pt idx="7011">
                  <c:v>0.19999999999997797</c:v>
                </c:pt>
                <c:pt idx="7012">
                  <c:v>3.4000000000000252</c:v>
                </c:pt>
                <c:pt idx="7013">
                  <c:v>-0.70000000000001172</c:v>
                </c:pt>
                <c:pt idx="7014">
                  <c:v>7.6999999999999957</c:v>
                </c:pt>
                <c:pt idx="7015">
                  <c:v>#N/A</c:v>
                </c:pt>
                <c:pt idx="7016">
                  <c:v>#N/A</c:v>
                </c:pt>
                <c:pt idx="7017">
                  <c:v>1.499999999999968</c:v>
                </c:pt>
                <c:pt idx="7018">
                  <c:v>3.2999999999999918</c:v>
                </c:pt>
                <c:pt idx="7019">
                  <c:v>2.2000000000000242</c:v>
                </c:pt>
                <c:pt idx="7020">
                  <c:v>6.899999999999995</c:v>
                </c:pt>
                <c:pt idx="7021">
                  <c:v>1.6000000000000014</c:v>
                </c:pt>
                <c:pt idx="7022">
                  <c:v>#N/A</c:v>
                </c:pt>
                <c:pt idx="7023">
                  <c:v>#N/A</c:v>
                </c:pt>
                <c:pt idx="7024">
                  <c:v>3.5000000000000142</c:v>
                </c:pt>
                <c:pt idx="7025">
                  <c:v>4.4999999999999929</c:v>
                </c:pt>
                <c:pt idx="7026">
                  <c:v>4.4999999999999929</c:v>
                </c:pt>
                <c:pt idx="7027">
                  <c:v>4.9000000000000377</c:v>
                </c:pt>
                <c:pt idx="7028">
                  <c:v>3.9000000000000146</c:v>
                </c:pt>
                <c:pt idx="7029">
                  <c:v>#N/A</c:v>
                </c:pt>
                <c:pt idx="7030">
                  <c:v>#N/A</c:v>
                </c:pt>
                <c:pt idx="7031">
                  <c:v>7.6999999999999957</c:v>
                </c:pt>
                <c:pt idx="7032">
                  <c:v>2.9000000000000359</c:v>
                </c:pt>
                <c:pt idx="7033">
                  <c:v>6.899999999999995</c:v>
                </c:pt>
                <c:pt idx="7034">
                  <c:v>5.600000000000005</c:v>
                </c:pt>
                <c:pt idx="7035">
                  <c:v>5.7999999999999829</c:v>
                </c:pt>
                <c:pt idx="7036">
                  <c:v>#N/A</c:v>
                </c:pt>
                <c:pt idx="7037">
                  <c:v>#N/A</c:v>
                </c:pt>
                <c:pt idx="7038">
                  <c:v>5.600000000000005</c:v>
                </c:pt>
                <c:pt idx="7039">
                  <c:v>5.2000000000000046</c:v>
                </c:pt>
                <c:pt idx="7040">
                  <c:v>3.8000000000000256</c:v>
                </c:pt>
                <c:pt idx="7041">
                  <c:v>8.8000000000000078</c:v>
                </c:pt>
                <c:pt idx="7042">
                  <c:v>#N/A</c:v>
                </c:pt>
                <c:pt idx="7043">
                  <c:v>#N/A</c:v>
                </c:pt>
                <c:pt idx="7044">
                  <c:v>#N/A</c:v>
                </c:pt>
                <c:pt idx="7045">
                  <c:v>#N/A</c:v>
                </c:pt>
                <c:pt idx="7046">
                  <c:v>4.8000000000000043</c:v>
                </c:pt>
                <c:pt idx="7047">
                  <c:v>8.8000000000000078</c:v>
                </c:pt>
                <c:pt idx="7048">
                  <c:v>2.4000000000000021</c:v>
                </c:pt>
                <c:pt idx="7049">
                  <c:v>5.8999999999999719</c:v>
                </c:pt>
                <c:pt idx="7050">
                  <c:v>#N/A</c:v>
                </c:pt>
                <c:pt idx="7051">
                  <c:v>#N/A</c:v>
                </c:pt>
                <c:pt idx="7052">
                  <c:v>4.4000000000000039</c:v>
                </c:pt>
                <c:pt idx="7053">
                  <c:v>5.300000000000038</c:v>
                </c:pt>
                <c:pt idx="7054">
                  <c:v>4.4000000000000039</c:v>
                </c:pt>
                <c:pt idx="7055">
                  <c:v>1.4000000000000234</c:v>
                </c:pt>
                <c:pt idx="7056">
                  <c:v>1.6000000000000014</c:v>
                </c:pt>
                <c:pt idx="7057">
                  <c:v>#N/A</c:v>
                </c:pt>
                <c:pt idx="7058">
                  <c:v>#N/A</c:v>
                </c:pt>
                <c:pt idx="7059">
                  <c:v>#N/A</c:v>
                </c:pt>
                <c:pt idx="7060">
                  <c:v>2.5999999999999801</c:v>
                </c:pt>
                <c:pt idx="7061">
                  <c:v>4.5999999999999375</c:v>
                </c:pt>
                <c:pt idx="7062">
                  <c:v>5.7999999999999829</c:v>
                </c:pt>
                <c:pt idx="7063">
                  <c:v>9.9999999999944578E-2</c:v>
                </c:pt>
                <c:pt idx="7064">
                  <c:v>#N/A</c:v>
                </c:pt>
                <c:pt idx="7065">
                  <c:v>#N/A</c:v>
                </c:pt>
                <c:pt idx="7066">
                  <c:v>6.1000000000000387</c:v>
                </c:pt>
                <c:pt idx="7067">
                  <c:v>2.7999999999999581</c:v>
                </c:pt>
                <c:pt idx="7068">
                  <c:v>0.59999999999993392</c:v>
                </c:pt>
                <c:pt idx="7069">
                  <c:v>3.900000000000059</c:v>
                </c:pt>
                <c:pt idx="7070">
                  <c:v>-0.60000000000002274</c:v>
                </c:pt>
                <c:pt idx="7071">
                  <c:v>#N/A</c:v>
                </c:pt>
                <c:pt idx="7072">
                  <c:v>#N/A</c:v>
                </c:pt>
                <c:pt idx="7073">
                  <c:v>2.4000000000000021</c:v>
                </c:pt>
                <c:pt idx="7074">
                  <c:v>2.5000000000000355</c:v>
                </c:pt>
                <c:pt idx="7075">
                  <c:v>7.4000000000000732</c:v>
                </c:pt>
                <c:pt idx="7076">
                  <c:v>-2.5999999999999801</c:v>
                </c:pt>
                <c:pt idx="7077">
                  <c:v>-1.399999999999979</c:v>
                </c:pt>
                <c:pt idx="7078">
                  <c:v>#N/A</c:v>
                </c:pt>
                <c:pt idx="7079">
                  <c:v>#N/A</c:v>
                </c:pt>
                <c:pt idx="7080">
                  <c:v>-0.99999999999997868</c:v>
                </c:pt>
                <c:pt idx="7081">
                  <c:v>1.8000000000000238</c:v>
                </c:pt>
                <c:pt idx="7082">
                  <c:v>0</c:v>
                </c:pt>
                <c:pt idx="7083">
                  <c:v>-0.40000000000000036</c:v>
                </c:pt>
                <c:pt idx="7084">
                  <c:v>9.9999999999988987E-2</c:v>
                </c:pt>
                <c:pt idx="7085">
                  <c:v>#N/A</c:v>
                </c:pt>
                <c:pt idx="7086">
                  <c:v>#N/A</c:v>
                </c:pt>
                <c:pt idx="7087">
                  <c:v>0.30000000000001137</c:v>
                </c:pt>
                <c:pt idx="7088">
                  <c:v>3.9000000000000146</c:v>
                </c:pt>
                <c:pt idx="7089">
                  <c:v>3.1000000000000139</c:v>
                </c:pt>
                <c:pt idx="7090">
                  <c:v>-3.0200000000002447E-2</c:v>
                </c:pt>
                <c:pt idx="7091">
                  <c:v>-5.699999999999994</c:v>
                </c:pt>
                <c:pt idx="7092">
                  <c:v>#N/A</c:v>
                </c:pt>
                <c:pt idx="7093">
                  <c:v>#N/A</c:v>
                </c:pt>
                <c:pt idx="7094">
                  <c:v>3.3999999999999808</c:v>
                </c:pt>
                <c:pt idx="7095">
                  <c:v>3.0999999999999694</c:v>
                </c:pt>
                <c:pt idx="7096">
                  <c:v>2.7000000000000135</c:v>
                </c:pt>
                <c:pt idx="7097">
                  <c:v>2.4000000000000021</c:v>
                </c:pt>
                <c:pt idx="7098">
                  <c:v>1.6000000000000014</c:v>
                </c:pt>
                <c:pt idx="7099">
                  <c:v>#N/A</c:v>
                </c:pt>
                <c:pt idx="7100">
                  <c:v>#N/A</c:v>
                </c:pt>
                <c:pt idx="7101">
                  <c:v>1.2999999999999901</c:v>
                </c:pt>
                <c:pt idx="7102">
                  <c:v>4.8999999999999932</c:v>
                </c:pt>
                <c:pt idx="7103">
                  <c:v>3.2999999999999918</c:v>
                </c:pt>
                <c:pt idx="7104">
                  <c:v>3.2999999999999918</c:v>
                </c:pt>
                <c:pt idx="7105">
                  <c:v>1.6999999999999904</c:v>
                </c:pt>
                <c:pt idx="7106">
                  <c:v>#N/A</c:v>
                </c:pt>
                <c:pt idx="7107">
                  <c:v>#N/A</c:v>
                </c:pt>
                <c:pt idx="7108">
                  <c:v>1.1000000000000121</c:v>
                </c:pt>
                <c:pt idx="7109">
                  <c:v>4.6999999999999709</c:v>
                </c:pt>
                <c:pt idx="7110">
                  <c:v>3.0000000000000249</c:v>
                </c:pt>
                <c:pt idx="7111">
                  <c:v>2.7000000000000135</c:v>
                </c:pt>
                <c:pt idx="7112">
                  <c:v>3.5000000000000142</c:v>
                </c:pt>
                <c:pt idx="7113">
                  <c:v>#N/A</c:v>
                </c:pt>
                <c:pt idx="7114">
                  <c:v>#N/A</c:v>
                </c:pt>
                <c:pt idx="7115">
                  <c:v>4.0000000000000036</c:v>
                </c:pt>
                <c:pt idx="7116">
                  <c:v>0</c:v>
                </c:pt>
                <c:pt idx="7117">
                  <c:v>3.5000000000000142</c:v>
                </c:pt>
                <c:pt idx="7118">
                  <c:v>-0.69999999999996732</c:v>
                </c:pt>
                <c:pt idx="7119">
                  <c:v>-1.1999999999999567</c:v>
                </c:pt>
                <c:pt idx="7120">
                  <c:v>#N/A</c:v>
                </c:pt>
                <c:pt idx="7121">
                  <c:v>#N/A</c:v>
                </c:pt>
                <c:pt idx="7122">
                  <c:v>2.1999999999999353</c:v>
                </c:pt>
                <c:pt idx="7123">
                  <c:v>0.19999999999997797</c:v>
                </c:pt>
                <c:pt idx="7124">
                  <c:v>4.7000000000000597</c:v>
                </c:pt>
                <c:pt idx="7125">
                  <c:v>-0.69999999999996732</c:v>
                </c:pt>
                <c:pt idx="7126">
                  <c:v>-1.899999999999924</c:v>
                </c:pt>
                <c:pt idx="7127">
                  <c:v>#N/A</c:v>
                </c:pt>
                <c:pt idx="7128">
                  <c:v>#N/A</c:v>
                </c:pt>
                <c:pt idx="7129">
                  <c:v>2.4999999999999467</c:v>
                </c:pt>
                <c:pt idx="7130">
                  <c:v>1.0000000000000675</c:v>
                </c:pt>
                <c:pt idx="7131">
                  <c:v>2.4000000000000021</c:v>
                </c:pt>
                <c:pt idx="7132">
                  <c:v>1.6000000000000014</c:v>
                </c:pt>
                <c:pt idx="7133">
                  <c:v>-1.1000000000000121</c:v>
                </c:pt>
                <c:pt idx="7134">
                  <c:v>#N/A</c:v>
                </c:pt>
                <c:pt idx="7135">
                  <c:v>#N/A</c:v>
                </c:pt>
                <c:pt idx="7136">
                  <c:v>2.0000000000000018</c:v>
                </c:pt>
                <c:pt idx="7137">
                  <c:v>4.5000000000000373</c:v>
                </c:pt>
                <c:pt idx="7138">
                  <c:v>-3.6000000000000032</c:v>
                </c:pt>
                <c:pt idx="7139">
                  <c:v>-0.30000000000001137</c:v>
                </c:pt>
                <c:pt idx="7140">
                  <c:v>0.20000000000002238</c:v>
                </c:pt>
                <c:pt idx="7141">
                  <c:v>#N/A</c:v>
                </c:pt>
                <c:pt idx="7142">
                  <c:v>#N/A</c:v>
                </c:pt>
                <c:pt idx="7143">
                  <c:v>0.49999999999998934</c:v>
                </c:pt>
                <c:pt idx="7144">
                  <c:v>4.5999999999999819</c:v>
                </c:pt>
                <c:pt idx="7145">
                  <c:v>1.2999999999999901</c:v>
                </c:pt>
                <c:pt idx="7146">
                  <c:v>0.80000000000000071</c:v>
                </c:pt>
                <c:pt idx="7147">
                  <c:v>-2.4000000000000021</c:v>
                </c:pt>
                <c:pt idx="7148">
                  <c:v>#N/A</c:v>
                </c:pt>
                <c:pt idx="7149">
                  <c:v>#N/A</c:v>
                </c:pt>
                <c:pt idx="7150">
                  <c:v>0.49999999999998934</c:v>
                </c:pt>
                <c:pt idx="7151">
                  <c:v>1.5000000000000124</c:v>
                </c:pt>
                <c:pt idx="7152">
                  <c:v>3.1000000000000139</c:v>
                </c:pt>
                <c:pt idx="7153">
                  <c:v>4.6999999999999709</c:v>
                </c:pt>
                <c:pt idx="7154">
                  <c:v>-6.4999999999999947</c:v>
                </c:pt>
                <c:pt idx="7155">
                  <c:v>#N/A</c:v>
                </c:pt>
                <c:pt idx="7156">
                  <c:v>#N/A</c:v>
                </c:pt>
                <c:pt idx="7157">
                  <c:v>0.40000000000000036</c:v>
                </c:pt>
                <c:pt idx="7158">
                  <c:v>0.8999999999999897</c:v>
                </c:pt>
                <c:pt idx="7159">
                  <c:v>0.49999999999998934</c:v>
                </c:pt>
                <c:pt idx="7160">
                  <c:v>2.9999999999999805</c:v>
                </c:pt>
                <c:pt idx="7161">
                  <c:v>2.0000000000000018</c:v>
                </c:pt>
                <c:pt idx="7162">
                  <c:v>#N/A</c:v>
                </c:pt>
                <c:pt idx="7163">
                  <c:v>#N/A</c:v>
                </c:pt>
                <c:pt idx="7164">
                  <c:v>1.4000000000000234</c:v>
                </c:pt>
                <c:pt idx="7165">
                  <c:v>-1.6999999999999904</c:v>
                </c:pt>
                <c:pt idx="7166">
                  <c:v>-2.3000000000000131</c:v>
                </c:pt>
                <c:pt idx="7167">
                  <c:v>3.2999999999999918</c:v>
                </c:pt>
                <c:pt idx="7168">
                  <c:v>-1.9000000000000128</c:v>
                </c:pt>
                <c:pt idx="7169">
                  <c:v>#N/A</c:v>
                </c:pt>
                <c:pt idx="7170">
                  <c:v>#N/A</c:v>
                </c:pt>
                <c:pt idx="7171">
                  <c:v>0.80000000000000071</c:v>
                </c:pt>
                <c:pt idx="7172">
                  <c:v>0</c:v>
                </c:pt>
                <c:pt idx="7173">
                  <c:v>2.5000000000000355</c:v>
                </c:pt>
                <c:pt idx="7174">
                  <c:v>-2.2000000000000242</c:v>
                </c:pt>
                <c:pt idx="7175">
                  <c:v>1.2999999999999901</c:v>
                </c:pt>
                <c:pt idx="7176">
                  <c:v>#N/A</c:v>
                </c:pt>
                <c:pt idx="7177">
                  <c:v>#N/A</c:v>
                </c:pt>
                <c:pt idx="7178">
                  <c:v>0.90000000000003411</c:v>
                </c:pt>
                <c:pt idx="7179">
                  <c:v>1.9000000000000128</c:v>
                </c:pt>
                <c:pt idx="7180">
                  <c:v>-0.70000000000001172</c:v>
                </c:pt>
                <c:pt idx="7181">
                  <c:v>-2.6999999999999691</c:v>
                </c:pt>
                <c:pt idx="7182">
                  <c:v>-0.69999999999996732</c:v>
                </c:pt>
                <c:pt idx="7183">
                  <c:v>#N/A</c:v>
                </c:pt>
                <c:pt idx="7184">
                  <c:v>#N/A</c:v>
                </c:pt>
                <c:pt idx="7185">
                  <c:v>0.19999999999997797</c:v>
                </c:pt>
                <c:pt idx="7186">
                  <c:v>2.0999999999999908</c:v>
                </c:pt>
                <c:pt idx="7187">
                  <c:v>2.4000000000000021</c:v>
                </c:pt>
                <c:pt idx="7188">
                  <c:v>1.9000000000000128</c:v>
                </c:pt>
                <c:pt idx="7189">
                  <c:v>0.80000000000000071</c:v>
                </c:pt>
                <c:pt idx="7190">
                  <c:v>#N/A</c:v>
                </c:pt>
                <c:pt idx="7191">
                  <c:v>#N/A</c:v>
                </c:pt>
                <c:pt idx="7192">
                  <c:v>1.2000000000000011</c:v>
                </c:pt>
                <c:pt idx="7193">
                  <c:v>1.7999999999999794</c:v>
                </c:pt>
                <c:pt idx="7194">
                  <c:v>0.49999999999998934</c:v>
                </c:pt>
                <c:pt idx="7195">
                  <c:v>1.2999999999999901</c:v>
                </c:pt>
                <c:pt idx="7196">
                  <c:v>-3.2000000000000028</c:v>
                </c:pt>
                <c:pt idx="7197">
                  <c:v>#N/A</c:v>
                </c:pt>
                <c:pt idx="7198">
                  <c:v>#N/A</c:v>
                </c:pt>
                <c:pt idx="7199">
                  <c:v>2.1000000000000352</c:v>
                </c:pt>
                <c:pt idx="7200">
                  <c:v>-1.5000000000000124</c:v>
                </c:pt>
                <c:pt idx="7201">
                  <c:v>1.1000000000000121</c:v>
                </c:pt>
                <c:pt idx="7202">
                  <c:v>-1.5000000000000124</c:v>
                </c:pt>
                <c:pt idx="7203">
                  <c:v>1.2000000000000011</c:v>
                </c:pt>
                <c:pt idx="7204">
                  <c:v>#N/A</c:v>
                </c:pt>
                <c:pt idx="7205">
                  <c:v>#N/A</c:v>
                </c:pt>
                <c:pt idx="7206">
                  <c:v>-9.9999999999988987E-2</c:v>
                </c:pt>
                <c:pt idx="7207">
                  <c:v>-0.19999999999997797</c:v>
                </c:pt>
                <c:pt idx="7208">
                  <c:v>-0.20000000000002238</c:v>
                </c:pt>
                <c:pt idx="7209">
                  <c:v>2.5999999999999801</c:v>
                </c:pt>
                <c:pt idx="7210">
                  <c:v>5.8999999999999719</c:v>
                </c:pt>
                <c:pt idx="7211">
                  <c:v>#N/A</c:v>
                </c:pt>
                <c:pt idx="7212">
                  <c:v>#N/A</c:v>
                </c:pt>
                <c:pt idx="7213">
                  <c:v>-0.80000000000000071</c:v>
                </c:pt>
                <c:pt idx="7214">
                  <c:v>5.0000000000000266</c:v>
                </c:pt>
                <c:pt idx="7215">
                  <c:v>-2.9999999999999805</c:v>
                </c:pt>
                <c:pt idx="7216">
                  <c:v>2.4999999999999911</c:v>
                </c:pt>
                <c:pt idx="7217">
                  <c:v>6.0999999999999943</c:v>
                </c:pt>
                <c:pt idx="7218">
                  <c:v>#N/A</c:v>
                </c:pt>
                <c:pt idx="7219">
                  <c:v>#N/A</c:v>
                </c:pt>
                <c:pt idx="7220">
                  <c:v>1.7999999999999794</c:v>
                </c:pt>
                <c:pt idx="7221">
                  <c:v>0.99999999999997868</c:v>
                </c:pt>
                <c:pt idx="7222">
                  <c:v>1.0000000000000231</c:v>
                </c:pt>
                <c:pt idx="7223">
                  <c:v>-0.80000000000000071</c:v>
                </c:pt>
                <c:pt idx="7224">
                  <c:v>2.8000000000000025</c:v>
                </c:pt>
                <c:pt idx="7225">
                  <c:v>#N/A</c:v>
                </c:pt>
                <c:pt idx="7226">
                  <c:v>#N/A</c:v>
                </c:pt>
                <c:pt idx="7227">
                  <c:v>1.5000000000000124</c:v>
                </c:pt>
                <c:pt idx="7228">
                  <c:v>0.90000000000003411</c:v>
                </c:pt>
                <c:pt idx="7229">
                  <c:v>2.0000000000000018</c:v>
                </c:pt>
                <c:pt idx="7230">
                  <c:v>3.3000000000000362</c:v>
                </c:pt>
                <c:pt idx="7231">
                  <c:v>3.1000000000000139</c:v>
                </c:pt>
                <c:pt idx="7232">
                  <c:v>#N/A</c:v>
                </c:pt>
                <c:pt idx="7233">
                  <c:v>#N/A</c:v>
                </c:pt>
                <c:pt idx="7234">
                  <c:v>1.6000000000000014</c:v>
                </c:pt>
                <c:pt idx="7235">
                  <c:v>2.7000000000000135</c:v>
                </c:pt>
                <c:pt idx="7236">
                  <c:v>0</c:v>
                </c:pt>
                <c:pt idx="7237">
                  <c:v>1.3000000000000345</c:v>
                </c:pt>
                <c:pt idx="7238">
                  <c:v>-1.499999999999968</c:v>
                </c:pt>
                <c:pt idx="7239">
                  <c:v>#N/A</c:v>
                </c:pt>
                <c:pt idx="7240">
                  <c:v>#N/A</c:v>
                </c:pt>
                <c:pt idx="7241">
                  <c:v>1.5000000000000124</c:v>
                </c:pt>
                <c:pt idx="7242">
                  <c:v>-3.6000000000000032</c:v>
                </c:pt>
                <c:pt idx="7243">
                  <c:v>-1.3206000000000273</c:v>
                </c:pt>
                <c:pt idx="7244">
                  <c:v>3.8999999999999702</c:v>
                </c:pt>
                <c:pt idx="7245">
                  <c:v>5.4999999999999716</c:v>
                </c:pt>
                <c:pt idx="7246">
                  <c:v>#N/A</c:v>
                </c:pt>
                <c:pt idx="7247">
                  <c:v>#N/A</c:v>
                </c:pt>
                <c:pt idx="7248">
                  <c:v>2.8000000000000025</c:v>
                </c:pt>
                <c:pt idx="7249">
                  <c:v>-0.49999999999998934</c:v>
                </c:pt>
                <c:pt idx="7250">
                  <c:v>3.3999999999999808</c:v>
                </c:pt>
                <c:pt idx="7251">
                  <c:v>0.49999999999998934</c:v>
                </c:pt>
                <c:pt idx="7252">
                  <c:v>0.69999999999996732</c:v>
                </c:pt>
                <c:pt idx="7253">
                  <c:v>#N/A</c:v>
                </c:pt>
                <c:pt idx="7254">
                  <c:v>#N/A</c:v>
                </c:pt>
                <c:pt idx="7255">
                  <c:v>4.4999999999999929</c:v>
                </c:pt>
                <c:pt idx="7256">
                  <c:v>-0.70000000000001172</c:v>
                </c:pt>
                <c:pt idx="7257">
                  <c:v>4.3000000000000149</c:v>
                </c:pt>
                <c:pt idx="7258">
                  <c:v>2.0999999999999908</c:v>
                </c:pt>
                <c:pt idx="7259">
                  <c:v>-3.3999999999999808</c:v>
                </c:pt>
                <c:pt idx="7260">
                  <c:v>#N/A</c:v>
                </c:pt>
                <c:pt idx="7261">
                  <c:v>#N/A</c:v>
                </c:pt>
                <c:pt idx="7262">
                  <c:v>2.0000000000000018</c:v>
                </c:pt>
                <c:pt idx="7263">
                  <c:v>2.5999999999999801</c:v>
                </c:pt>
                <c:pt idx="7264">
                  <c:v>1.8000000000000238</c:v>
                </c:pt>
                <c:pt idx="7265">
                  <c:v>0.49999999999998934</c:v>
                </c:pt>
                <c:pt idx="7266">
                  <c:v>-0.20000000000002238</c:v>
                </c:pt>
                <c:pt idx="7267">
                  <c:v>#N/A</c:v>
                </c:pt>
                <c:pt idx="7268">
                  <c:v>#N/A</c:v>
                </c:pt>
                <c:pt idx="7269">
                  <c:v>1.6000000000000014</c:v>
                </c:pt>
                <c:pt idx="7270">
                  <c:v>0.70000000000001172</c:v>
                </c:pt>
                <c:pt idx="7271">
                  <c:v>0.60000000000002274</c:v>
                </c:pt>
                <c:pt idx="7272">
                  <c:v>-1.2000000000000011</c:v>
                </c:pt>
                <c:pt idx="7273">
                  <c:v>-3.6000000000000032</c:v>
                </c:pt>
                <c:pt idx="7274">
                  <c:v>#N/A</c:v>
                </c:pt>
                <c:pt idx="7275">
                  <c:v>#N/A</c:v>
                </c:pt>
                <c:pt idx="7276">
                  <c:v>2.0999999999999908</c:v>
                </c:pt>
                <c:pt idx="7277">
                  <c:v>2.3000000000000131</c:v>
                </c:pt>
                <c:pt idx="7278">
                  <c:v>2.0000000000000018</c:v>
                </c:pt>
                <c:pt idx="7279">
                  <c:v>3.0999999999999694</c:v>
                </c:pt>
                <c:pt idx="7280">
                  <c:v>1.0000000000000231</c:v>
                </c:pt>
                <c:pt idx="7281">
                  <c:v>#N/A</c:v>
                </c:pt>
                <c:pt idx="7282">
                  <c:v>#N/A</c:v>
                </c:pt>
                <c:pt idx="7283">
                  <c:v>2.7000000000000135</c:v>
                </c:pt>
                <c:pt idx="7284">
                  <c:v>0</c:v>
                </c:pt>
                <c:pt idx="7285">
                  <c:v>5.3999999999999826</c:v>
                </c:pt>
                <c:pt idx="7286">
                  <c:v>4.8999999999999932</c:v>
                </c:pt>
                <c:pt idx="7287">
                  <c:v>2.1000000000000352</c:v>
                </c:pt>
                <c:pt idx="7288">
                  <c:v>#N/A</c:v>
                </c:pt>
                <c:pt idx="7289">
                  <c:v>#N/A</c:v>
                </c:pt>
                <c:pt idx="7290">
                  <c:v>4.4000000000000039</c:v>
                </c:pt>
                <c:pt idx="7291">
                  <c:v>5.699999999999994</c:v>
                </c:pt>
                <c:pt idx="7292">
                  <c:v>4.0999999999999925</c:v>
                </c:pt>
                <c:pt idx="7293">
                  <c:v>4.2000000000000259</c:v>
                </c:pt>
                <c:pt idx="7294">
                  <c:v>5.4999999999999716</c:v>
                </c:pt>
                <c:pt idx="7295">
                  <c:v>#N/A</c:v>
                </c:pt>
                <c:pt idx="7296">
                  <c:v>#N/A</c:v>
                </c:pt>
                <c:pt idx="7297">
                  <c:v>#N/A</c:v>
                </c:pt>
                <c:pt idx="7298">
                  <c:v>#N/A</c:v>
                </c:pt>
                <c:pt idx="7299">
                  <c:v>7.5000000000000178</c:v>
                </c:pt>
                <c:pt idx="7300">
                  <c:v>5.7999999999999829</c:v>
                </c:pt>
                <c:pt idx="7301">
                  <c:v>4.2000000000000259</c:v>
                </c:pt>
                <c:pt idx="7302">
                  <c:v>#N/A</c:v>
                </c:pt>
                <c:pt idx="7303">
                  <c:v>#N/A</c:v>
                </c:pt>
                <c:pt idx="7304">
                  <c:v>#N/A</c:v>
                </c:pt>
                <c:pt idx="7305">
                  <c:v>4.3000000000000149</c:v>
                </c:pt>
                <c:pt idx="7306">
                  <c:v>3.4000000000000252</c:v>
                </c:pt>
                <c:pt idx="7307">
                  <c:v>2.4000000000000021</c:v>
                </c:pt>
                <c:pt idx="7308">
                  <c:v>10.299999999999976</c:v>
                </c:pt>
                <c:pt idx="7309">
                  <c:v>#N/A</c:v>
                </c:pt>
                <c:pt idx="7310">
                  <c:v>#N/A</c:v>
                </c:pt>
                <c:pt idx="7311">
                  <c:v>3.6999999999999478</c:v>
                </c:pt>
                <c:pt idx="7312">
                  <c:v>4.7000000000000153</c:v>
                </c:pt>
                <c:pt idx="7313">
                  <c:v>5.9999999999999609</c:v>
                </c:pt>
                <c:pt idx="7314">
                  <c:v>3.6000000000000476</c:v>
                </c:pt>
                <c:pt idx="7315">
                  <c:v>5.2999999999999936</c:v>
                </c:pt>
                <c:pt idx="7316">
                  <c:v>#N/A</c:v>
                </c:pt>
                <c:pt idx="7317">
                  <c:v>#N/A</c:v>
                </c:pt>
                <c:pt idx="7318">
                  <c:v>3.3000000000000362</c:v>
                </c:pt>
                <c:pt idx="7319">
                  <c:v>3.5999999999999588</c:v>
                </c:pt>
                <c:pt idx="7320">
                  <c:v>7.0000000000000284</c:v>
                </c:pt>
                <c:pt idx="7321">
                  <c:v>4.3000000000000149</c:v>
                </c:pt>
                <c:pt idx="7322">
                  <c:v>6.5999999999999837</c:v>
                </c:pt>
                <c:pt idx="7323">
                  <c:v>#N/A</c:v>
                </c:pt>
                <c:pt idx="7324">
                  <c:v>#N/A</c:v>
                </c:pt>
                <c:pt idx="7325">
                  <c:v>1.9999999999999574</c:v>
                </c:pt>
                <c:pt idx="7326">
                  <c:v>5.400000000000027</c:v>
                </c:pt>
                <c:pt idx="7327">
                  <c:v>5.1000000000000156</c:v>
                </c:pt>
                <c:pt idx="7328">
                  <c:v>8.3000000000000185</c:v>
                </c:pt>
                <c:pt idx="7329">
                  <c:v>5.600000000000005</c:v>
                </c:pt>
                <c:pt idx="7330">
                  <c:v>#N/A</c:v>
                </c:pt>
                <c:pt idx="7331">
                  <c:v>#N/A</c:v>
                </c:pt>
                <c:pt idx="7332">
                  <c:v>6.0000000000000497</c:v>
                </c:pt>
                <c:pt idx="7333">
                  <c:v>5.8000000000000718</c:v>
                </c:pt>
                <c:pt idx="7334">
                  <c:v>4.9999999999999822</c:v>
                </c:pt>
                <c:pt idx="7335">
                  <c:v>4.6999999999999709</c:v>
                </c:pt>
                <c:pt idx="7336">
                  <c:v>0.60000000000002274</c:v>
                </c:pt>
                <c:pt idx="7337">
                  <c:v>#N/A</c:v>
                </c:pt>
                <c:pt idx="7338">
                  <c:v>#N/A</c:v>
                </c:pt>
                <c:pt idx="7339">
                  <c:v>3.5999999999999588</c:v>
                </c:pt>
                <c:pt idx="7340">
                  <c:v>6.0000000000000497</c:v>
                </c:pt>
                <c:pt idx="7341">
                  <c:v>4.6999999999999709</c:v>
                </c:pt>
                <c:pt idx="7342">
                  <c:v>5.9999999999999609</c:v>
                </c:pt>
                <c:pt idx="7343">
                  <c:v>7.4000000000000732</c:v>
                </c:pt>
                <c:pt idx="7344">
                  <c:v>#N/A</c:v>
                </c:pt>
                <c:pt idx="7345">
                  <c:v>#N/A</c:v>
                </c:pt>
                <c:pt idx="7346">
                  <c:v>5.0000000000000711</c:v>
                </c:pt>
                <c:pt idx="7347">
                  <c:v>4.6999999999999709</c:v>
                </c:pt>
                <c:pt idx="7348">
                  <c:v>0.69999999999996732</c:v>
                </c:pt>
                <c:pt idx="7349">
                  <c:v>2.1999999999999353</c:v>
                </c:pt>
                <c:pt idx="7350">
                  <c:v>6.2999999999999723</c:v>
                </c:pt>
                <c:pt idx="7351">
                  <c:v>#N/A</c:v>
                </c:pt>
                <c:pt idx="7352">
                  <c:v>#N/A</c:v>
                </c:pt>
                <c:pt idx="7353">
                  <c:v>4.7000000000000597</c:v>
                </c:pt>
                <c:pt idx="7354">
                  <c:v>3.6000000000000476</c:v>
                </c:pt>
                <c:pt idx="7355">
                  <c:v>5.9000000000000163</c:v>
                </c:pt>
                <c:pt idx="7356">
                  <c:v>5.8000000000000718</c:v>
                </c:pt>
                <c:pt idx="7357">
                  <c:v>2.9000000000000803</c:v>
                </c:pt>
                <c:pt idx="7358">
                  <c:v>#N/A</c:v>
                </c:pt>
                <c:pt idx="7359">
                  <c:v>#N/A</c:v>
                </c:pt>
                <c:pt idx="7360">
                  <c:v>3.6999999999999922</c:v>
                </c:pt>
                <c:pt idx="7361">
                  <c:v>4.339599999999999</c:v>
                </c:pt>
                <c:pt idx="7362">
                  <c:v>5.1000000000000156</c:v>
                </c:pt>
                <c:pt idx="7363">
                  <c:v>2.8999999999999915</c:v>
                </c:pt>
                <c:pt idx="7364">
                  <c:v>4.7000000000000153</c:v>
                </c:pt>
                <c:pt idx="7365">
                  <c:v>#N/A</c:v>
                </c:pt>
                <c:pt idx="7366">
                  <c:v>#N/A</c:v>
                </c:pt>
                <c:pt idx="7367">
                  <c:v>6.2000000000000277</c:v>
                </c:pt>
                <c:pt idx="7368">
                  <c:v>4.4000000000000039</c:v>
                </c:pt>
                <c:pt idx="7369">
                  <c:v>4.2999999999999705</c:v>
                </c:pt>
                <c:pt idx="7370">
                  <c:v>4.4999999999999929</c:v>
                </c:pt>
                <c:pt idx="7371">
                  <c:v>7.8000000000000291</c:v>
                </c:pt>
                <c:pt idx="7372">
                  <c:v>#N/A</c:v>
                </c:pt>
                <c:pt idx="7373">
                  <c:v>#N/A</c:v>
                </c:pt>
                <c:pt idx="7374">
                  <c:v>0.8999999999999897</c:v>
                </c:pt>
                <c:pt idx="7375">
                  <c:v>2.2999999999999687</c:v>
                </c:pt>
                <c:pt idx="7376">
                  <c:v>4.8000000000000043</c:v>
                </c:pt>
                <c:pt idx="7377">
                  <c:v>3.4999999999999698</c:v>
                </c:pt>
                <c:pt idx="7378">
                  <c:v>5.7999999999999829</c:v>
                </c:pt>
                <c:pt idx="7379">
                  <c:v>#N/A</c:v>
                </c:pt>
                <c:pt idx="7380">
                  <c:v>#N/A</c:v>
                </c:pt>
                <c:pt idx="7381">
                  <c:v>5.2000000000000046</c:v>
                </c:pt>
                <c:pt idx="7382">
                  <c:v>3.2999999999999918</c:v>
                </c:pt>
                <c:pt idx="7383">
                  <c:v>7.6000000000000068</c:v>
                </c:pt>
                <c:pt idx="7384">
                  <c:v>7.9000000000000181</c:v>
                </c:pt>
                <c:pt idx="7385">
                  <c:v>9.6999999999999531</c:v>
                </c:pt>
                <c:pt idx="7386">
                  <c:v>#N/A</c:v>
                </c:pt>
                <c:pt idx="7387">
                  <c:v>#N/A</c:v>
                </c:pt>
                <c:pt idx="7388">
                  <c:v>2.8999999999999915</c:v>
                </c:pt>
                <c:pt idx="7389">
                  <c:v>5.1000000000000156</c:v>
                </c:pt>
                <c:pt idx="7390">
                  <c:v>6.2000000000000277</c:v>
                </c:pt>
                <c:pt idx="7391">
                  <c:v>4.9000000000000377</c:v>
                </c:pt>
                <c:pt idx="7392">
                  <c:v>7.0000000000000284</c:v>
                </c:pt>
                <c:pt idx="7393">
                  <c:v>#N/A</c:v>
                </c:pt>
                <c:pt idx="7394">
                  <c:v>#N/A</c:v>
                </c:pt>
                <c:pt idx="7395">
                  <c:v>6.5999999999999837</c:v>
                </c:pt>
                <c:pt idx="7396">
                  <c:v>7.2000000000000064</c:v>
                </c:pt>
                <c:pt idx="7397">
                  <c:v>3.5999999999999588</c:v>
                </c:pt>
                <c:pt idx="7398">
                  <c:v>5.9999999999999609</c:v>
                </c:pt>
                <c:pt idx="7399">
                  <c:v>#N/A</c:v>
                </c:pt>
                <c:pt idx="7400">
                  <c:v>#N/A</c:v>
                </c:pt>
                <c:pt idx="7401">
                  <c:v>#N/A</c:v>
                </c:pt>
                <c:pt idx="7402">
                  <c:v>#N/A</c:v>
                </c:pt>
                <c:pt idx="7403">
                  <c:v>4.4000000000000483</c:v>
                </c:pt>
                <c:pt idx="7404">
                  <c:v>6.899999999999995</c:v>
                </c:pt>
                <c:pt idx="7405">
                  <c:v>7.394299999999987</c:v>
                </c:pt>
                <c:pt idx="7406">
                  <c:v>7.6999999999999957</c:v>
                </c:pt>
                <c:pt idx="7407">
                  <c:v>#N/A</c:v>
                </c:pt>
                <c:pt idx="7408">
                  <c:v>#N/A</c:v>
                </c:pt>
                <c:pt idx="7409">
                  <c:v>2.2999999999999687</c:v>
                </c:pt>
                <c:pt idx="7410">
                  <c:v>0.19999999999997797</c:v>
                </c:pt>
                <c:pt idx="7411">
                  <c:v>3.8999999999999702</c:v>
                </c:pt>
                <c:pt idx="7412">
                  <c:v>10.500000000000043</c:v>
                </c:pt>
                <c:pt idx="7413">
                  <c:v>6.3999999999999169</c:v>
                </c:pt>
                <c:pt idx="7414">
                  <c:v>#N/A</c:v>
                </c:pt>
                <c:pt idx="7415">
                  <c:v>#N/A</c:v>
                </c:pt>
                <c:pt idx="7416">
                  <c:v>6.5999999999999837</c:v>
                </c:pt>
                <c:pt idx="7417">
                  <c:v>4.6000000000000263</c:v>
                </c:pt>
                <c:pt idx="7418">
                  <c:v>5.1000000000000156</c:v>
                </c:pt>
                <c:pt idx="7419">
                  <c:v>4.9999999999999822</c:v>
                </c:pt>
                <c:pt idx="7420">
                  <c:v>5.7999999999999829</c:v>
                </c:pt>
                <c:pt idx="7421">
                  <c:v>#N/A</c:v>
                </c:pt>
                <c:pt idx="7422">
                  <c:v>#N/A</c:v>
                </c:pt>
                <c:pt idx="7423">
                  <c:v>0.89999999999994529</c:v>
                </c:pt>
                <c:pt idx="7424">
                  <c:v>#N/A</c:v>
                </c:pt>
                <c:pt idx="7425">
                  <c:v>5.7999999999999829</c:v>
                </c:pt>
                <c:pt idx="7426">
                  <c:v>5.7000000000000384</c:v>
                </c:pt>
                <c:pt idx="7427">
                  <c:v>3.3999999999999808</c:v>
                </c:pt>
                <c:pt idx="7428">
                  <c:v>#N/A</c:v>
                </c:pt>
                <c:pt idx="7429">
                  <c:v>#N/A</c:v>
                </c:pt>
                <c:pt idx="7430">
                  <c:v>3.6999999999999922</c:v>
                </c:pt>
                <c:pt idx="7431">
                  <c:v>3.9146999999999821</c:v>
                </c:pt>
                <c:pt idx="7432">
                  <c:v>4.1999999999999815</c:v>
                </c:pt>
                <c:pt idx="7433">
                  <c:v>3.3999999999999808</c:v>
                </c:pt>
                <c:pt idx="7434">
                  <c:v>7.3999999999999844</c:v>
                </c:pt>
                <c:pt idx="7435">
                  <c:v>#N/A</c:v>
                </c:pt>
                <c:pt idx="7436">
                  <c:v>#N/A</c:v>
                </c:pt>
                <c:pt idx="7437">
                  <c:v>4.3000000000000149</c:v>
                </c:pt>
                <c:pt idx="7438">
                  <c:v>4.9000000000000377</c:v>
                </c:pt>
                <c:pt idx="7439">
                  <c:v>5.9000000000000163</c:v>
                </c:pt>
                <c:pt idx="7440">
                  <c:v>5.6512999999999813</c:v>
                </c:pt>
                <c:pt idx="7441">
                  <c:v>3.8000000000000256</c:v>
                </c:pt>
                <c:pt idx="7442">
                  <c:v>#N/A</c:v>
                </c:pt>
                <c:pt idx="7443">
                  <c:v>#N/A</c:v>
                </c:pt>
                <c:pt idx="7444">
                  <c:v>6.2000000000000277</c:v>
                </c:pt>
                <c:pt idx="7445">
                  <c:v>5.3999999999999382</c:v>
                </c:pt>
                <c:pt idx="7446">
                  <c:v>2.2000000000000242</c:v>
                </c:pt>
                <c:pt idx="7447">
                  <c:v>5.2999999999999936</c:v>
                </c:pt>
                <c:pt idx="7448">
                  <c:v>5.7999999999999829</c:v>
                </c:pt>
                <c:pt idx="7449">
                  <c:v>#N/A</c:v>
                </c:pt>
                <c:pt idx="7450">
                  <c:v>#N/A</c:v>
                </c:pt>
                <c:pt idx="7451">
                  <c:v>443.20000000000005</c:v>
                </c:pt>
                <c:pt idx="7452">
                  <c:v>4.8000000000000043</c:v>
                </c:pt>
                <c:pt idx="7453">
                  <c:v>5.2999999999999936</c:v>
                </c:pt>
                <c:pt idx="7454">
                  <c:v>7.8000000000000291</c:v>
                </c:pt>
                <c:pt idx="7455">
                  <c:v>6.7000000000000171</c:v>
                </c:pt>
                <c:pt idx="7456">
                  <c:v>#N/A</c:v>
                </c:pt>
                <c:pt idx="7457">
                  <c:v>#N/A</c:v>
                </c:pt>
                <c:pt idx="7458">
                  <c:v>3.3999999999999808</c:v>
                </c:pt>
                <c:pt idx="7459">
                  <c:v>6.7000000000000171</c:v>
                </c:pt>
                <c:pt idx="7460">
                  <c:v>2.8999999999999915</c:v>
                </c:pt>
                <c:pt idx="7461">
                  <c:v>6.7999999999999616</c:v>
                </c:pt>
                <c:pt idx="7462">
                  <c:v>3.5000000000000142</c:v>
                </c:pt>
                <c:pt idx="7463">
                  <c:v>#N/A</c:v>
                </c:pt>
                <c:pt idx="7464">
                  <c:v>#N/A</c:v>
                </c:pt>
                <c:pt idx="7465">
                  <c:v>4.6000000000000263</c:v>
                </c:pt>
                <c:pt idx="7466">
                  <c:v>7.5000000000000178</c:v>
                </c:pt>
                <c:pt idx="7467">
                  <c:v>0.60000000000002274</c:v>
                </c:pt>
                <c:pt idx="7468">
                  <c:v>1.6000000000000014</c:v>
                </c:pt>
                <c:pt idx="7469">
                  <c:v>1.2999999999999901</c:v>
                </c:pt>
                <c:pt idx="7470">
                  <c:v>#N/A</c:v>
                </c:pt>
                <c:pt idx="7471">
                  <c:v>#N/A</c:v>
                </c:pt>
                <c:pt idx="7472">
                  <c:v>7.8999999999999737</c:v>
                </c:pt>
                <c:pt idx="7473">
                  <c:v>2.6000000000000689</c:v>
                </c:pt>
                <c:pt idx="7474">
                  <c:v>11.899999999999977</c:v>
                </c:pt>
                <c:pt idx="7475">
                  <c:v>1.4000000000000234</c:v>
                </c:pt>
                <c:pt idx="7476">
                  <c:v>5.200000000000049</c:v>
                </c:pt>
                <c:pt idx="7477">
                  <c:v>#N/A</c:v>
                </c:pt>
                <c:pt idx="7478">
                  <c:v>#N/A</c:v>
                </c:pt>
                <c:pt idx="7479">
                  <c:v>4.6000000000000263</c:v>
                </c:pt>
                <c:pt idx="7480">
                  <c:v>4.8000000000000043</c:v>
                </c:pt>
                <c:pt idx="7481">
                  <c:v>5.1999999999999602</c:v>
                </c:pt>
                <c:pt idx="7482">
                  <c:v>1.4000000000000234</c:v>
                </c:pt>
                <c:pt idx="7483">
                  <c:v>7.2000000000000064</c:v>
                </c:pt>
                <c:pt idx="7484">
                  <c:v>#N/A</c:v>
                </c:pt>
                <c:pt idx="7485">
                  <c:v>#N/A</c:v>
                </c:pt>
                <c:pt idx="7486">
                  <c:v>3.900000000000059</c:v>
                </c:pt>
                <c:pt idx="7487">
                  <c:v>5.9000000000000163</c:v>
                </c:pt>
                <c:pt idx="7488">
                  <c:v>5.600000000000005</c:v>
                </c:pt>
                <c:pt idx="7489">
                  <c:v>7.8999999999999737</c:v>
                </c:pt>
                <c:pt idx="7490">
                  <c:v>8.599999999999941</c:v>
                </c:pt>
                <c:pt idx="7491">
                  <c:v>#N/A</c:v>
                </c:pt>
                <c:pt idx="7492">
                  <c:v>#N/A</c:v>
                </c:pt>
                <c:pt idx="7493">
                  <c:v>5.8000000000000718</c:v>
                </c:pt>
                <c:pt idx="7494">
                  <c:v>-0.20000000000006679</c:v>
                </c:pt>
                <c:pt idx="7495">
                  <c:v>7.6999999999999957</c:v>
                </c:pt>
                <c:pt idx="7496">
                  <c:v>7.2000000000000064</c:v>
                </c:pt>
                <c:pt idx="7497">
                  <c:v>3.2000000000000028</c:v>
                </c:pt>
                <c:pt idx="7498">
                  <c:v>#N/A</c:v>
                </c:pt>
                <c:pt idx="7499">
                  <c:v>#N/A</c:v>
                </c:pt>
                <c:pt idx="7500">
                  <c:v>6.8000000000000504</c:v>
                </c:pt>
                <c:pt idx="7501">
                  <c:v>12.000000000000011</c:v>
                </c:pt>
                <c:pt idx="7502">
                  <c:v>6.0000000000000497</c:v>
                </c:pt>
                <c:pt idx="7503">
                  <c:v>3.5999999999999588</c:v>
                </c:pt>
                <c:pt idx="7504">
                  <c:v>0.49999999999998934</c:v>
                </c:pt>
                <c:pt idx="7505">
                  <c:v>#N/A</c:v>
                </c:pt>
                <c:pt idx="7506">
                  <c:v>#N/A</c:v>
                </c:pt>
                <c:pt idx="7507">
                  <c:v>7.0000000000000284</c:v>
                </c:pt>
                <c:pt idx="7508">
                  <c:v>7.1000000000000618</c:v>
                </c:pt>
                <c:pt idx="7509">
                  <c:v>6.4000000000000057</c:v>
                </c:pt>
                <c:pt idx="7510">
                  <c:v>3.7999999999999368</c:v>
                </c:pt>
                <c:pt idx="7511">
                  <c:v>8.1000000000000405</c:v>
                </c:pt>
                <c:pt idx="7512">
                  <c:v>#N/A</c:v>
                </c:pt>
                <c:pt idx="7513">
                  <c:v>#N/A</c:v>
                </c:pt>
                <c:pt idx="7514">
                  <c:v>7.299999999999951</c:v>
                </c:pt>
                <c:pt idx="7515">
                  <c:v>10.200000000000031</c:v>
                </c:pt>
                <c:pt idx="7516">
                  <c:v>13.500000000000068</c:v>
                </c:pt>
                <c:pt idx="7517">
                  <c:v>12.699999999999978</c:v>
                </c:pt>
                <c:pt idx="7518">
                  <c:v>5.4999999999999716</c:v>
                </c:pt>
                <c:pt idx="7519">
                  <c:v>#N/A</c:v>
                </c:pt>
                <c:pt idx="7520">
                  <c:v>#N/A</c:v>
                </c:pt>
                <c:pt idx="7521">
                  <c:v>10.099999999999998</c:v>
                </c:pt>
                <c:pt idx="7522">
                  <c:v>8.7000000000000632</c:v>
                </c:pt>
                <c:pt idx="7523">
                  <c:v>10.400000000000009</c:v>
                </c:pt>
                <c:pt idx="7524">
                  <c:v>7.8999999999999737</c:v>
                </c:pt>
                <c:pt idx="7525">
                  <c:v>9.2000000000000526</c:v>
                </c:pt>
                <c:pt idx="7526">
                  <c:v>#N/A</c:v>
                </c:pt>
                <c:pt idx="7527">
                  <c:v>#N/A</c:v>
                </c:pt>
                <c:pt idx="7528">
                  <c:v>9.8999999999999311</c:v>
                </c:pt>
                <c:pt idx="7529">
                  <c:v>9.4000000000000306</c:v>
                </c:pt>
                <c:pt idx="7530">
                  <c:v>8.4252000000000216</c:v>
                </c:pt>
                <c:pt idx="7531">
                  <c:v>4.9000000000000377</c:v>
                </c:pt>
                <c:pt idx="7532">
                  <c:v>10.599999999999987</c:v>
                </c:pt>
                <c:pt idx="7533">
                  <c:v>#N/A</c:v>
                </c:pt>
                <c:pt idx="7534">
                  <c:v>#N/A</c:v>
                </c:pt>
                <c:pt idx="7535">
                  <c:v>6.3000000000000611</c:v>
                </c:pt>
                <c:pt idx="7536">
                  <c:v>5.2999999999999936</c:v>
                </c:pt>
                <c:pt idx="7537">
                  <c:v>11.20000000000001</c:v>
                </c:pt>
                <c:pt idx="7538">
                  <c:v>6.1000000000000831</c:v>
                </c:pt>
                <c:pt idx="7539">
                  <c:v>9.1999999999999638</c:v>
                </c:pt>
                <c:pt idx="7540">
                  <c:v>#N/A</c:v>
                </c:pt>
                <c:pt idx="7541">
                  <c:v>#N/A</c:v>
                </c:pt>
                <c:pt idx="7542">
                  <c:v>4.3000000000000149</c:v>
                </c:pt>
                <c:pt idx="7543">
                  <c:v>7.8999999999999737</c:v>
                </c:pt>
                <c:pt idx="7544">
                  <c:v>8.6999999999999744</c:v>
                </c:pt>
                <c:pt idx="7545">
                  <c:v>7.299999999999951</c:v>
                </c:pt>
                <c:pt idx="7546">
                  <c:v>6.9000000000000838</c:v>
                </c:pt>
                <c:pt idx="7547">
                  <c:v>#N/A</c:v>
                </c:pt>
                <c:pt idx="7548">
                  <c:v>#N/A</c:v>
                </c:pt>
                <c:pt idx="7549">
                  <c:v>10.400000000000009</c:v>
                </c:pt>
                <c:pt idx="7550">
                  <c:v>11.399999999999988</c:v>
                </c:pt>
                <c:pt idx="7551">
                  <c:v>4.4000000000000483</c:v>
                </c:pt>
                <c:pt idx="7552">
                  <c:v>7.6999999999999957</c:v>
                </c:pt>
                <c:pt idx="7553">
                  <c:v>3.8000000000000256</c:v>
                </c:pt>
                <c:pt idx="7554">
                  <c:v>#N/A</c:v>
                </c:pt>
                <c:pt idx="7555">
                  <c:v>#N/A</c:v>
                </c:pt>
                <c:pt idx="7556">
                  <c:v>10.800000000000054</c:v>
                </c:pt>
                <c:pt idx="7557">
                  <c:v>15.600000000000058</c:v>
                </c:pt>
                <c:pt idx="7558">
                  <c:v>16.500000000000004</c:v>
                </c:pt>
                <c:pt idx="7559">
                  <c:v>19.199999999999928</c:v>
                </c:pt>
                <c:pt idx="7560">
                  <c:v>14.800000000000058</c:v>
                </c:pt>
                <c:pt idx="7561">
                  <c:v>#N/A</c:v>
                </c:pt>
                <c:pt idx="7562">
                  <c:v>#N/A</c:v>
                </c:pt>
                <c:pt idx="7563">
                  <c:v>15.000000000000036</c:v>
                </c:pt>
                <c:pt idx="7564">
                  <c:v>18.400000000000016</c:v>
                </c:pt>
                <c:pt idx="7565">
                  <c:v>11.300000000000043</c:v>
                </c:pt>
                <c:pt idx="7566">
                  <c:v>16.100000000000048</c:v>
                </c:pt>
                <c:pt idx="7567">
                  <c:v>12.400000000000055</c:v>
                </c:pt>
                <c:pt idx="7568">
                  <c:v>#N/A</c:v>
                </c:pt>
                <c:pt idx="7569">
                  <c:v>#N/A</c:v>
                </c:pt>
                <c:pt idx="7570">
                  <c:v>9.4000000000000306</c:v>
                </c:pt>
                <c:pt idx="7571">
                  <c:v>12.800000000000011</c:v>
                </c:pt>
                <c:pt idx="7572">
                  <c:v>14.900000000000002</c:v>
                </c:pt>
                <c:pt idx="7573">
                  <c:v>10.300000000000065</c:v>
                </c:pt>
                <c:pt idx="7574">
                  <c:v>9.1219000000000605</c:v>
                </c:pt>
                <c:pt idx="7575">
                  <c:v>#N/A</c:v>
                </c:pt>
                <c:pt idx="7576">
                  <c:v>#N/A</c:v>
                </c:pt>
                <c:pt idx="7577">
                  <c:v>8.0000000000000071</c:v>
                </c:pt>
                <c:pt idx="7578">
                  <c:v>8.4999999999999964</c:v>
                </c:pt>
                <c:pt idx="7579">
                  <c:v>12.900000000000045</c:v>
                </c:pt>
                <c:pt idx="7580">
                  <c:v>6.2999999999999723</c:v>
                </c:pt>
                <c:pt idx="7581">
                  <c:v>15.299999999999958</c:v>
                </c:pt>
                <c:pt idx="7582">
                  <c:v>#N/A</c:v>
                </c:pt>
                <c:pt idx="7583">
                  <c:v>#N/A</c:v>
                </c:pt>
                <c:pt idx="7584">
                  <c:v>9.2999999999999972</c:v>
                </c:pt>
                <c:pt idx="7585">
                  <c:v>6.2999999999999723</c:v>
                </c:pt>
                <c:pt idx="7586">
                  <c:v>12.699999999999978</c:v>
                </c:pt>
                <c:pt idx="7587">
                  <c:v>13.199999999999967</c:v>
                </c:pt>
                <c:pt idx="7588">
                  <c:v>12.199999999999989</c:v>
                </c:pt>
                <c:pt idx="7589">
                  <c:v>#N/A</c:v>
                </c:pt>
                <c:pt idx="7590">
                  <c:v>#N/A</c:v>
                </c:pt>
                <c:pt idx="7591">
                  <c:v>9.9000000000000199</c:v>
                </c:pt>
                <c:pt idx="7592">
                  <c:v>10.200000000000031</c:v>
                </c:pt>
                <c:pt idx="7593">
                  <c:v>9.9000000000000199</c:v>
                </c:pt>
                <c:pt idx="7594">
                  <c:v>7.8999999999999737</c:v>
                </c:pt>
                <c:pt idx="7595">
                  <c:v>5.9000000000000163</c:v>
                </c:pt>
                <c:pt idx="7596">
                  <c:v>#N/A</c:v>
                </c:pt>
                <c:pt idx="7597">
                  <c:v>#N/A</c:v>
                </c:pt>
                <c:pt idx="7598">
                  <c:v>10.599999999999987</c:v>
                </c:pt>
                <c:pt idx="7599">
                  <c:v>11.399999999999988</c:v>
                </c:pt>
                <c:pt idx="7600">
                  <c:v>10.200000000000031</c:v>
                </c:pt>
                <c:pt idx="7601">
                  <c:v>10.899999999999999</c:v>
                </c:pt>
                <c:pt idx="7602">
                  <c:v>15.299999999999958</c:v>
                </c:pt>
                <c:pt idx="7603">
                  <c:v>#N/A</c:v>
                </c:pt>
                <c:pt idx="7604">
                  <c:v>#N/A</c:v>
                </c:pt>
                <c:pt idx="7605">
                  <c:v>10.499999999999954</c:v>
                </c:pt>
                <c:pt idx="7606">
                  <c:v>11.900000000000066</c:v>
                </c:pt>
                <c:pt idx="7607">
                  <c:v>14.799999999999969</c:v>
                </c:pt>
                <c:pt idx="7608">
                  <c:v>2.1000000000000796</c:v>
                </c:pt>
                <c:pt idx="7609">
                  <c:v>9.1999999999999638</c:v>
                </c:pt>
                <c:pt idx="7610">
                  <c:v>#N/A</c:v>
                </c:pt>
                <c:pt idx="7611">
                  <c:v>#N/A</c:v>
                </c:pt>
                <c:pt idx="7612">
                  <c:v>13.699999999999957</c:v>
                </c:pt>
                <c:pt idx="7613">
                  <c:v>11.20000000000001</c:v>
                </c:pt>
                <c:pt idx="7614">
                  <c:v>11.599999999999966</c:v>
                </c:pt>
                <c:pt idx="7615">
                  <c:v>12.600000000000033</c:v>
                </c:pt>
                <c:pt idx="7616">
                  <c:v>10.400000000000009</c:v>
                </c:pt>
                <c:pt idx="7617">
                  <c:v>#N/A</c:v>
                </c:pt>
                <c:pt idx="7618">
                  <c:v>#N/A</c:v>
                </c:pt>
                <c:pt idx="7619">
                  <c:v>11.7</c:v>
                </c:pt>
                <c:pt idx="7620">
                  <c:v>14.60000000000008</c:v>
                </c:pt>
                <c:pt idx="7621">
                  <c:v>8.6000000000000298</c:v>
                </c:pt>
                <c:pt idx="7622">
                  <c:v>10.400000000000009</c:v>
                </c:pt>
                <c:pt idx="7623">
                  <c:v>13.900000000000023</c:v>
                </c:pt>
                <c:pt idx="7624">
                  <c:v>#N/A</c:v>
                </c:pt>
                <c:pt idx="7625">
                  <c:v>#N/A</c:v>
                </c:pt>
                <c:pt idx="7626">
                  <c:v>9.0000000000000746</c:v>
                </c:pt>
                <c:pt idx="7627">
                  <c:v>15.200000000000014</c:v>
                </c:pt>
                <c:pt idx="7628">
                  <c:v>13.700000000000045</c:v>
                </c:pt>
                <c:pt idx="7629">
                  <c:v>11.500000000000021</c:v>
                </c:pt>
                <c:pt idx="7630">
                  <c:v>14.100000000000001</c:v>
                </c:pt>
                <c:pt idx="7631">
                  <c:v>#N/A</c:v>
                </c:pt>
                <c:pt idx="7632">
                  <c:v>#N/A</c:v>
                </c:pt>
                <c:pt idx="7633">
                  <c:v>10.899999999999999</c:v>
                </c:pt>
                <c:pt idx="7634">
                  <c:v>13.600000000000012</c:v>
                </c:pt>
                <c:pt idx="7635">
                  <c:v>13.900000000000023</c:v>
                </c:pt>
                <c:pt idx="7636">
                  <c:v>7.5999999999999623</c:v>
                </c:pt>
                <c:pt idx="7637">
                  <c:v>15.500000000000025</c:v>
                </c:pt>
                <c:pt idx="7638">
                  <c:v>#N/A</c:v>
                </c:pt>
                <c:pt idx="7639">
                  <c:v>#N/A</c:v>
                </c:pt>
                <c:pt idx="7640">
                  <c:v>8.1000000000000405</c:v>
                </c:pt>
                <c:pt idx="7641">
                  <c:v>7.0000000000000284</c:v>
                </c:pt>
                <c:pt idx="7642">
                  <c:v>12.000000000000011</c:v>
                </c:pt>
                <c:pt idx="7643">
                  <c:v>14.200000000000035</c:v>
                </c:pt>
                <c:pt idx="7644">
                  <c:v>15.90000000000007</c:v>
                </c:pt>
                <c:pt idx="7645">
                  <c:v>#N/A</c:v>
                </c:pt>
                <c:pt idx="7646">
                  <c:v>#N/A</c:v>
                </c:pt>
                <c:pt idx="7647">
                  <c:v>16.39999999999997</c:v>
                </c:pt>
                <c:pt idx="7648">
                  <c:v>7.7000000000000846</c:v>
                </c:pt>
                <c:pt idx="7649">
                  <c:v>16.100000000000048</c:v>
                </c:pt>
                <c:pt idx="7650">
                  <c:v>11.099999999999977</c:v>
                </c:pt>
                <c:pt idx="7651">
                  <c:v>8.7000000000000632</c:v>
                </c:pt>
                <c:pt idx="7652">
                  <c:v>#N/A</c:v>
                </c:pt>
                <c:pt idx="7653">
                  <c:v>#N/A</c:v>
                </c:pt>
                <c:pt idx="7654">
                  <c:v>9.6000000000000085</c:v>
                </c:pt>
                <c:pt idx="7655">
                  <c:v>11.500000000000021</c:v>
                </c:pt>
                <c:pt idx="7656">
                  <c:v>13.899999999999935</c:v>
                </c:pt>
                <c:pt idx="7657">
                  <c:v>6.4000000000000057</c:v>
                </c:pt>
                <c:pt idx="7658">
                  <c:v>14.299999999999979</c:v>
                </c:pt>
                <c:pt idx="7659">
                  <c:v>#N/A</c:v>
                </c:pt>
                <c:pt idx="7660">
                  <c:v>#N/A</c:v>
                </c:pt>
                <c:pt idx="7661">
                  <c:v>443.29999999999995</c:v>
                </c:pt>
                <c:pt idx="7662">
                  <c:v>#N/A</c:v>
                </c:pt>
                <c:pt idx="7663">
                  <c:v>#N/A</c:v>
                </c:pt>
                <c:pt idx="7664">
                  <c:v>11.20000000000001</c:v>
                </c:pt>
                <c:pt idx="7665">
                  <c:v>4.3999999999999595</c:v>
                </c:pt>
                <c:pt idx="7666">
                  <c:v>#N/A</c:v>
                </c:pt>
                <c:pt idx="7667">
                  <c:v>#N/A</c:v>
                </c:pt>
                <c:pt idx="7668">
                  <c:v>442</c:v>
                </c:pt>
                <c:pt idx="7669">
                  <c:v>#N/A</c:v>
                </c:pt>
                <c:pt idx="7670">
                  <c:v>-3.4000000000000696</c:v>
                </c:pt>
                <c:pt idx="7671">
                  <c:v>8.8000000000000078</c:v>
                </c:pt>
                <c:pt idx="7672">
                  <c:v>6.0999999999999943</c:v>
                </c:pt>
                <c:pt idx="7673">
                  <c:v>#N/A</c:v>
                </c:pt>
                <c:pt idx="7674">
                  <c:v>#N/A</c:v>
                </c:pt>
                <c:pt idx="7675">
                  <c:v>7.5999999999999623</c:v>
                </c:pt>
                <c:pt idx="7676">
                  <c:v>13.100000000000023</c:v>
                </c:pt>
                <c:pt idx="7677">
                  <c:v>8.8999999999999524</c:v>
                </c:pt>
                <c:pt idx="7678">
                  <c:v>11.600000000000055</c:v>
                </c:pt>
                <c:pt idx="7679">
                  <c:v>9.0999999999999304</c:v>
                </c:pt>
                <c:pt idx="7680">
                  <c:v>#N/A</c:v>
                </c:pt>
                <c:pt idx="7681">
                  <c:v>#N/A</c:v>
                </c:pt>
                <c:pt idx="7682">
                  <c:v>11.7</c:v>
                </c:pt>
                <c:pt idx="7683">
                  <c:v>8.3999999999999631</c:v>
                </c:pt>
                <c:pt idx="7684">
                  <c:v>9.9999999999999645</c:v>
                </c:pt>
                <c:pt idx="7685">
                  <c:v>8.1000000000000405</c:v>
                </c:pt>
                <c:pt idx="7686">
                  <c:v>13.400000000000034</c:v>
                </c:pt>
                <c:pt idx="7687">
                  <c:v>#N/A</c:v>
                </c:pt>
                <c:pt idx="7688">
                  <c:v>#N/A</c:v>
                </c:pt>
                <c:pt idx="7689">
                  <c:v>8.5999999999999854</c:v>
                </c:pt>
                <c:pt idx="7690">
                  <c:v>24.500000000000011</c:v>
                </c:pt>
                <c:pt idx="7691">
                  <c:v>8.2999999999999741</c:v>
                </c:pt>
                <c:pt idx="7692">
                  <c:v>14.199999999999946</c:v>
                </c:pt>
                <c:pt idx="7693">
                  <c:v>9.1000000000000192</c:v>
                </c:pt>
                <c:pt idx="7694">
                  <c:v>#N/A</c:v>
                </c:pt>
                <c:pt idx="7695">
                  <c:v>#N/A</c:v>
                </c:pt>
                <c:pt idx="7696">
                  <c:v>11.999999999999966</c:v>
                </c:pt>
                <c:pt idx="7697">
                  <c:v>12.700000000000022</c:v>
                </c:pt>
                <c:pt idx="7698">
                  <c:v>15.200000000000014</c:v>
                </c:pt>
                <c:pt idx="7699">
                  <c:v>9.8999999999999755</c:v>
                </c:pt>
                <c:pt idx="7700">
                  <c:v>10.000000000000009</c:v>
                </c:pt>
                <c:pt idx="7701">
                  <c:v>#N/A</c:v>
                </c:pt>
                <c:pt idx="7702">
                  <c:v>#N/A</c:v>
                </c:pt>
                <c:pt idx="7703">
                  <c:v>11.199999999999966</c:v>
                </c:pt>
                <c:pt idx="7704">
                  <c:v>5.4999999999999716</c:v>
                </c:pt>
                <c:pt idx="7705">
                  <c:v>14.900000000000047</c:v>
                </c:pt>
                <c:pt idx="7706">
                  <c:v>12.400000000000011</c:v>
                </c:pt>
                <c:pt idx="7707">
                  <c:v>4.8999999999999932</c:v>
                </c:pt>
                <c:pt idx="7708">
                  <c:v>#N/A</c:v>
                </c:pt>
                <c:pt idx="7709">
                  <c:v>#N/A</c:v>
                </c:pt>
                <c:pt idx="7710">
                  <c:v>7.6000000000000068</c:v>
                </c:pt>
                <c:pt idx="7711">
                  <c:v>18.499999999999961</c:v>
                </c:pt>
                <c:pt idx="7712">
                  <c:v>12.200000000000033</c:v>
                </c:pt>
                <c:pt idx="7713">
                  <c:v>13.800000000000034</c:v>
                </c:pt>
                <c:pt idx="7714">
                  <c:v>8.3999999999999631</c:v>
                </c:pt>
                <c:pt idx="7715">
                  <c:v>#N/A</c:v>
                </c:pt>
                <c:pt idx="7716">
                  <c:v>#N/A</c:v>
                </c:pt>
                <c:pt idx="7717">
                  <c:v>14.199999999999946</c:v>
                </c:pt>
                <c:pt idx="7718">
                  <c:v>15.49999999999998</c:v>
                </c:pt>
                <c:pt idx="7719">
                  <c:v>10.899999999999999</c:v>
                </c:pt>
                <c:pt idx="7720">
                  <c:v>12.800000000000011</c:v>
                </c:pt>
                <c:pt idx="7721">
                  <c:v>11.899999999999977</c:v>
                </c:pt>
                <c:pt idx="7722">
                  <c:v>#N/A</c:v>
                </c:pt>
                <c:pt idx="7723">
                  <c:v>#N/A</c:v>
                </c:pt>
                <c:pt idx="7724">
                  <c:v>11.7</c:v>
                </c:pt>
                <c:pt idx="7725">
                  <c:v>10.799999999999965</c:v>
                </c:pt>
                <c:pt idx="7726">
                  <c:v>12.100000000000044</c:v>
                </c:pt>
                <c:pt idx="7727">
                  <c:v>6.7999999999999616</c:v>
                </c:pt>
                <c:pt idx="7728">
                  <c:v>5.1999999999999602</c:v>
                </c:pt>
                <c:pt idx="7729">
                  <c:v>#N/A</c:v>
                </c:pt>
                <c:pt idx="7730">
                  <c:v>#N/A</c:v>
                </c:pt>
                <c:pt idx="7731">
                  <c:v>15.400000000000036</c:v>
                </c:pt>
                <c:pt idx="7732">
                  <c:v>13.700000000000001</c:v>
                </c:pt>
                <c:pt idx="7733">
                  <c:v>22.399999999999977</c:v>
                </c:pt>
                <c:pt idx="7734">
                  <c:v>20.300000000000029</c:v>
                </c:pt>
                <c:pt idx="7735">
                  <c:v>31.300000000000061</c:v>
                </c:pt>
                <c:pt idx="7736">
                  <c:v>#N/A</c:v>
                </c:pt>
                <c:pt idx="7737">
                  <c:v>#N/A</c:v>
                </c:pt>
                <c:pt idx="7738">
                  <c:v>20.300000000000029</c:v>
                </c:pt>
                <c:pt idx="7739">
                  <c:v>19.899999999999984</c:v>
                </c:pt>
                <c:pt idx="7740">
                  <c:v>13.099999999999978</c:v>
                </c:pt>
                <c:pt idx="7741">
                  <c:v>21.999999999999975</c:v>
                </c:pt>
                <c:pt idx="7742">
                  <c:v>16.400000000000013</c:v>
                </c:pt>
                <c:pt idx="7743">
                  <c:v>#N/A</c:v>
                </c:pt>
                <c:pt idx="7744">
                  <c:v>#N/A</c:v>
                </c:pt>
                <c:pt idx="7745">
                  <c:v>24.399999999999977</c:v>
                </c:pt>
                <c:pt idx="7746">
                  <c:v>29.49999999999995</c:v>
                </c:pt>
                <c:pt idx="7747">
                  <c:v>28.999999999999957</c:v>
                </c:pt>
                <c:pt idx="7748">
                  <c:v>23.199999999999974</c:v>
                </c:pt>
                <c:pt idx="7749">
                  <c:v>395.7</c:v>
                </c:pt>
                <c:pt idx="7750">
                  <c:v>#N/A</c:v>
                </c:pt>
                <c:pt idx="7751">
                  <c:v>#N/A</c:v>
                </c:pt>
                <c:pt idx="7752">
                  <c:v>#N/A</c:v>
                </c:pt>
                <c:pt idx="7753">
                  <c:v>23.300000000000054</c:v>
                </c:pt>
                <c:pt idx="7754">
                  <c:v>18.800000000000018</c:v>
                </c:pt>
                <c:pt idx="7755">
                  <c:v>22.500000000000007</c:v>
                </c:pt>
                <c:pt idx="7756">
                  <c:v>20.799999999999976</c:v>
                </c:pt>
                <c:pt idx="7757">
                  <c:v>#N/A</c:v>
                </c:pt>
                <c:pt idx="7758">
                  <c:v>#N/A</c:v>
                </c:pt>
                <c:pt idx="7759">
                  <c:v>17.799999999999994</c:v>
                </c:pt>
                <c:pt idx="7760">
                  <c:v>26.399999999999977</c:v>
                </c:pt>
                <c:pt idx="7761">
                  <c:v>19.300000000000004</c:v>
                </c:pt>
                <c:pt idx="7762">
                  <c:v>18.699999999999982</c:v>
                </c:pt>
                <c:pt idx="7763">
                  <c:v>18.999999999999993</c:v>
                </c:pt>
                <c:pt idx="7764">
                  <c:v>#N/A</c:v>
                </c:pt>
                <c:pt idx="7765">
                  <c:v>#N/A</c:v>
                </c:pt>
                <c:pt idx="7766">
                  <c:v>23.899999999999988</c:v>
                </c:pt>
                <c:pt idx="7767">
                  <c:v>27.099999999999991</c:v>
                </c:pt>
                <c:pt idx="7768">
                  <c:v>25.900000000000034</c:v>
                </c:pt>
                <c:pt idx="7769">
                  <c:v>22.000000000000021</c:v>
                </c:pt>
                <c:pt idx="7770">
                  <c:v>14.299999999999979</c:v>
                </c:pt>
                <c:pt idx="7771">
                  <c:v>#N/A</c:v>
                </c:pt>
                <c:pt idx="7772">
                  <c:v>#N/A</c:v>
                </c:pt>
                <c:pt idx="7773">
                  <c:v>25.199999999999978</c:v>
                </c:pt>
                <c:pt idx="7774">
                  <c:v>30.799999999999983</c:v>
                </c:pt>
                <c:pt idx="7775">
                  <c:v>25.500000000000036</c:v>
                </c:pt>
                <c:pt idx="7776">
                  <c:v>23.499999999999943</c:v>
                </c:pt>
                <c:pt idx="7777">
                  <c:v>26.6</c:v>
                </c:pt>
                <c:pt idx="7778">
                  <c:v>#N/A</c:v>
                </c:pt>
                <c:pt idx="7779">
                  <c:v>#N/A</c:v>
                </c:pt>
                <c:pt idx="7780">
                  <c:v>22.700000000000031</c:v>
                </c:pt>
                <c:pt idx="7781">
                  <c:v>20.29999999999994</c:v>
                </c:pt>
                <c:pt idx="7782">
                  <c:v>20.600000000000041</c:v>
                </c:pt>
                <c:pt idx="7783">
                  <c:v>26.500000000000057</c:v>
                </c:pt>
                <c:pt idx="7784">
                  <c:v>18.200000000000038</c:v>
                </c:pt>
                <c:pt idx="7785">
                  <c:v>#N/A</c:v>
                </c:pt>
                <c:pt idx="7786">
                  <c:v>#N/A</c:v>
                </c:pt>
                <c:pt idx="7787">
                  <c:v>22.599999999999998</c:v>
                </c:pt>
                <c:pt idx="7788">
                  <c:v>17.700000000000049</c:v>
                </c:pt>
                <c:pt idx="7789">
                  <c:v>20.000000000000018</c:v>
                </c:pt>
                <c:pt idx="7790">
                  <c:v>#N/A</c:v>
                </c:pt>
                <c:pt idx="7791">
                  <c:v>27.200000000000024</c:v>
                </c:pt>
                <c:pt idx="7792">
                  <c:v>#N/A</c:v>
                </c:pt>
                <c:pt idx="7793">
                  <c:v>#N/A</c:v>
                </c:pt>
                <c:pt idx="7794">
                  <c:v>19.700000000000006</c:v>
                </c:pt>
                <c:pt idx="7795">
                  <c:v>17.899999999999938</c:v>
                </c:pt>
                <c:pt idx="7796">
                  <c:v>20.999999999999996</c:v>
                </c:pt>
                <c:pt idx="7797">
                  <c:v>12.400000000000055</c:v>
                </c:pt>
                <c:pt idx="7798">
                  <c:v>20.599999999999952</c:v>
                </c:pt>
                <c:pt idx="7799">
                  <c:v>#N/A</c:v>
                </c:pt>
                <c:pt idx="7800">
                  <c:v>#N/A</c:v>
                </c:pt>
                <c:pt idx="7801">
                  <c:v>19.49999999999994</c:v>
                </c:pt>
                <c:pt idx="7802">
                  <c:v>29.900000000000038</c:v>
                </c:pt>
                <c:pt idx="7803">
                  <c:v>20.300000000000029</c:v>
                </c:pt>
                <c:pt idx="7804">
                  <c:v>17.100000000000026</c:v>
                </c:pt>
                <c:pt idx="7805">
                  <c:v>15.600000000000058</c:v>
                </c:pt>
                <c:pt idx="7806">
                  <c:v>#N/A</c:v>
                </c:pt>
                <c:pt idx="7807">
                  <c:v>#N/A</c:v>
                </c:pt>
                <c:pt idx="7808">
                  <c:v>24.299999999999944</c:v>
                </c:pt>
                <c:pt idx="7809">
                  <c:v>20.699999999999985</c:v>
                </c:pt>
                <c:pt idx="7810">
                  <c:v>19.500000000000028</c:v>
                </c:pt>
                <c:pt idx="7811">
                  <c:v>22.700000000000031</c:v>
                </c:pt>
                <c:pt idx="7812">
                  <c:v>18.100000000000005</c:v>
                </c:pt>
                <c:pt idx="7813">
                  <c:v>#N/A</c:v>
                </c:pt>
                <c:pt idx="7814">
                  <c:v>#N/A</c:v>
                </c:pt>
                <c:pt idx="7815">
                  <c:v>20.300000000000029</c:v>
                </c:pt>
                <c:pt idx="7816">
                  <c:v>21.899999999999942</c:v>
                </c:pt>
                <c:pt idx="7817">
                  <c:v>20.599999999999952</c:v>
                </c:pt>
                <c:pt idx="7818">
                  <c:v>21.699999999999964</c:v>
                </c:pt>
                <c:pt idx="7819">
                  <c:v>16.300000000000026</c:v>
                </c:pt>
                <c:pt idx="7820">
                  <c:v>#N/A</c:v>
                </c:pt>
                <c:pt idx="7821">
                  <c:v>#N/A</c:v>
                </c:pt>
                <c:pt idx="7822">
                  <c:v>15.500000000000025</c:v>
                </c:pt>
                <c:pt idx="7823">
                  <c:v>22.500000000000053</c:v>
                </c:pt>
                <c:pt idx="7824">
                  <c:v>16.999999999999993</c:v>
                </c:pt>
                <c:pt idx="7825">
                  <c:v>20.899999999999963</c:v>
                </c:pt>
                <c:pt idx="7826">
                  <c:v>17.400000000000038</c:v>
                </c:pt>
                <c:pt idx="7827">
                  <c:v>#N/A</c:v>
                </c:pt>
                <c:pt idx="7828">
                  <c:v>#N/A</c:v>
                </c:pt>
                <c:pt idx="7829">
                  <c:v>29.999999999999982</c:v>
                </c:pt>
                <c:pt idx="7830">
                  <c:v>21.799999999999997</c:v>
                </c:pt>
                <c:pt idx="7831">
                  <c:v>23.099999999999987</c:v>
                </c:pt>
                <c:pt idx="7832">
                  <c:v>19.000000000000039</c:v>
                </c:pt>
                <c:pt idx="7833">
                  <c:v>17.300000000000004</c:v>
                </c:pt>
                <c:pt idx="7834">
                  <c:v>#N/A</c:v>
                </c:pt>
                <c:pt idx="7835">
                  <c:v>#N/A</c:v>
                </c:pt>
                <c:pt idx="7836">
                  <c:v>23.4</c:v>
                </c:pt>
                <c:pt idx="7837">
                  <c:v>20.29999999999994</c:v>
                </c:pt>
                <c:pt idx="7838">
                  <c:v>17.599999999999927</c:v>
                </c:pt>
                <c:pt idx="7839">
                  <c:v>21.499999999999986</c:v>
                </c:pt>
                <c:pt idx="7840">
                  <c:v>14.100000000000001</c:v>
                </c:pt>
                <c:pt idx="7841">
                  <c:v>#N/A</c:v>
                </c:pt>
                <c:pt idx="7842">
                  <c:v>#N/A</c:v>
                </c:pt>
                <c:pt idx="7843">
                  <c:v>18.100000000000005</c:v>
                </c:pt>
                <c:pt idx="7844">
                  <c:v>16.199999999999992</c:v>
                </c:pt>
                <c:pt idx="7845">
                  <c:v>17.300000000000004</c:v>
                </c:pt>
                <c:pt idx="7846">
                  <c:v>14.200000000000035</c:v>
                </c:pt>
                <c:pt idx="7847">
                  <c:v>18.99999999999995</c:v>
                </c:pt>
                <c:pt idx="7848">
                  <c:v>#N/A</c:v>
                </c:pt>
                <c:pt idx="7849">
                  <c:v>#N/A</c:v>
                </c:pt>
                <c:pt idx="7850">
                  <c:v>21.600000000000019</c:v>
                </c:pt>
                <c:pt idx="7851">
                  <c:v>17.600000000000016</c:v>
                </c:pt>
                <c:pt idx="7852">
                  <c:v>15.200000000000014</c:v>
                </c:pt>
                <c:pt idx="7853">
                  <c:v>6.7000000000000171</c:v>
                </c:pt>
                <c:pt idx="7854">
                  <c:v>17.900000000000027</c:v>
                </c:pt>
                <c:pt idx="7855">
                  <c:v>#N/A</c:v>
                </c:pt>
                <c:pt idx="7856">
                  <c:v>#N/A</c:v>
                </c:pt>
                <c:pt idx="7857">
                  <c:v>15.899999999999981</c:v>
                </c:pt>
                <c:pt idx="7858">
                  <c:v>22.700000000000031</c:v>
                </c:pt>
                <c:pt idx="7859">
                  <c:v>17.999999999999972</c:v>
                </c:pt>
                <c:pt idx="7860">
                  <c:v>19.899999999999984</c:v>
                </c:pt>
                <c:pt idx="7861">
                  <c:v>18.258600000000058</c:v>
                </c:pt>
                <c:pt idx="7862">
                  <c:v>#N/A</c:v>
                </c:pt>
                <c:pt idx="7863">
                  <c:v>#N/A</c:v>
                </c:pt>
                <c:pt idx="7864">
                  <c:v>13.805699999999987</c:v>
                </c:pt>
                <c:pt idx="7865">
                  <c:v>19.000000000000039</c:v>
                </c:pt>
                <c:pt idx="7866">
                  <c:v>22.999999999999954</c:v>
                </c:pt>
                <c:pt idx="7867">
                  <c:v>22.200000000000042</c:v>
                </c:pt>
                <c:pt idx="7868">
                  <c:v>33.299999999999926</c:v>
                </c:pt>
                <c:pt idx="7869">
                  <c:v>#N/A</c:v>
                </c:pt>
                <c:pt idx="7870">
                  <c:v>#N/A</c:v>
                </c:pt>
                <c:pt idx="7871">
                  <c:v>20.999999999999996</c:v>
                </c:pt>
                <c:pt idx="7872">
                  <c:v>22.100000000000009</c:v>
                </c:pt>
                <c:pt idx="7873">
                  <c:v>17.400000000000038</c:v>
                </c:pt>
                <c:pt idx="7874">
                  <c:v>15.300000000000047</c:v>
                </c:pt>
                <c:pt idx="7875">
                  <c:v>25.699999999999967</c:v>
                </c:pt>
                <c:pt idx="7876">
                  <c:v>#N/A</c:v>
                </c:pt>
                <c:pt idx="7877">
                  <c:v>#N/A</c:v>
                </c:pt>
                <c:pt idx="7878">
                  <c:v>14.599999999999991</c:v>
                </c:pt>
                <c:pt idx="7879">
                  <c:v>14.999999999999947</c:v>
                </c:pt>
                <c:pt idx="7880">
                  <c:v>18.299999999999983</c:v>
                </c:pt>
                <c:pt idx="7881">
                  <c:v>12.800000000000011</c:v>
                </c:pt>
                <c:pt idx="7882">
                  <c:v>18.99999999999995</c:v>
                </c:pt>
                <c:pt idx="7883">
                  <c:v>#N/A</c:v>
                </c:pt>
                <c:pt idx="7884">
                  <c:v>#N/A</c:v>
                </c:pt>
                <c:pt idx="7885">
                  <c:v>17.700000000000049</c:v>
                </c:pt>
                <c:pt idx="7886">
                  <c:v>15.399999999999991</c:v>
                </c:pt>
                <c:pt idx="7887">
                  <c:v>20.500000000000007</c:v>
                </c:pt>
                <c:pt idx="7888">
                  <c:v>9.6000000000000085</c:v>
                </c:pt>
                <c:pt idx="7889">
                  <c:v>17.700000000000049</c:v>
                </c:pt>
                <c:pt idx="7890">
                  <c:v>#N/A</c:v>
                </c:pt>
                <c:pt idx="7891">
                  <c:v>#N/A</c:v>
                </c:pt>
                <c:pt idx="7892">
                  <c:v>18.100000000000005</c:v>
                </c:pt>
                <c:pt idx="7893">
                  <c:v>12.5</c:v>
                </c:pt>
                <c:pt idx="7894">
                  <c:v>15.999999999999925</c:v>
                </c:pt>
                <c:pt idx="7895">
                  <c:v>17.799999999999994</c:v>
                </c:pt>
                <c:pt idx="7896">
                  <c:v>18.19999999999995</c:v>
                </c:pt>
                <c:pt idx="7897">
                  <c:v>#N/A</c:v>
                </c:pt>
                <c:pt idx="7898">
                  <c:v>#N/A</c:v>
                </c:pt>
                <c:pt idx="7899">
                  <c:v>20.199999999999996</c:v>
                </c:pt>
                <c:pt idx="7900">
                  <c:v>19.099999999999984</c:v>
                </c:pt>
                <c:pt idx="7901">
                  <c:v>11.600000000000055</c:v>
                </c:pt>
                <c:pt idx="7902">
                  <c:v>20.29999999999994</c:v>
                </c:pt>
                <c:pt idx="7903">
                  <c:v>25</c:v>
                </c:pt>
                <c:pt idx="7904">
                  <c:v>#N/A</c:v>
                </c:pt>
                <c:pt idx="7905">
                  <c:v>#N/A</c:v>
                </c:pt>
                <c:pt idx="7906">
                  <c:v>15.09999999999998</c:v>
                </c:pt>
                <c:pt idx="7907">
                  <c:v>19.099999999999984</c:v>
                </c:pt>
                <c:pt idx="7908">
                  <c:v>27.499999999999947</c:v>
                </c:pt>
                <c:pt idx="7909">
                  <c:v>24.500000000000011</c:v>
                </c:pt>
                <c:pt idx="7910">
                  <c:v>24.900000000000055</c:v>
                </c:pt>
                <c:pt idx="7911">
                  <c:v>#N/A</c:v>
                </c:pt>
                <c:pt idx="7912">
                  <c:v>#N/A</c:v>
                </c:pt>
                <c:pt idx="7913">
                  <c:v>20.199999999999996</c:v>
                </c:pt>
                <c:pt idx="7914">
                  <c:v>18.900000000000006</c:v>
                </c:pt>
                <c:pt idx="7915">
                  <c:v>21.900000000000031</c:v>
                </c:pt>
                <c:pt idx="7916">
                  <c:v>16.699999999999982</c:v>
                </c:pt>
                <c:pt idx="7917">
                  <c:v>17.999999999999972</c:v>
                </c:pt>
                <c:pt idx="7918">
                  <c:v>#N/A</c:v>
                </c:pt>
                <c:pt idx="7919">
                  <c:v>#N/A</c:v>
                </c:pt>
                <c:pt idx="7920">
                  <c:v>20.099999999999962</c:v>
                </c:pt>
                <c:pt idx="7921">
                  <c:v>23.299999999999965</c:v>
                </c:pt>
                <c:pt idx="7922">
                  <c:v>23.900000000000077</c:v>
                </c:pt>
                <c:pt idx="7923">
                  <c:v>19.799999999999951</c:v>
                </c:pt>
                <c:pt idx="7924">
                  <c:v>22.299999999999986</c:v>
                </c:pt>
                <c:pt idx="7925">
                  <c:v>#N/A</c:v>
                </c:pt>
                <c:pt idx="7926">
                  <c:v>#N/A</c:v>
                </c:pt>
                <c:pt idx="7927">
                  <c:v>28.300000000000036</c:v>
                </c:pt>
                <c:pt idx="7928">
                  <c:v>25.899999999999991</c:v>
                </c:pt>
                <c:pt idx="7929">
                  <c:v>29.000000000000004</c:v>
                </c:pt>
                <c:pt idx="7930">
                  <c:v>33.599999999999937</c:v>
                </c:pt>
                <c:pt idx="7931">
                  <c:v>32.000000000000028</c:v>
                </c:pt>
                <c:pt idx="7932">
                  <c:v>#N/A</c:v>
                </c:pt>
                <c:pt idx="7933">
                  <c:v>#N/A</c:v>
                </c:pt>
                <c:pt idx="7934">
                  <c:v>36.700000000000003</c:v>
                </c:pt>
                <c:pt idx="7935">
                  <c:v>28.699999999999992</c:v>
                </c:pt>
                <c:pt idx="7936">
                  <c:v>24.599999999999955</c:v>
                </c:pt>
                <c:pt idx="7937">
                  <c:v>28.600000000000048</c:v>
                </c:pt>
                <c:pt idx="7938">
                  <c:v>21.699999999999964</c:v>
                </c:pt>
                <c:pt idx="7939">
                  <c:v>#N/A</c:v>
                </c:pt>
                <c:pt idx="7940">
                  <c:v>#N/A</c:v>
                </c:pt>
                <c:pt idx="7941">
                  <c:v>23.300000000000054</c:v>
                </c:pt>
                <c:pt idx="7942">
                  <c:v>36.599999999999966</c:v>
                </c:pt>
                <c:pt idx="7943">
                  <c:v>31.49999999999995</c:v>
                </c:pt>
                <c:pt idx="7944">
                  <c:v>23.299999999999965</c:v>
                </c:pt>
                <c:pt idx="7945">
                  <c:v>36.600000000000009</c:v>
                </c:pt>
                <c:pt idx="7946">
                  <c:v>#N/A</c:v>
                </c:pt>
                <c:pt idx="7947">
                  <c:v>#N/A</c:v>
                </c:pt>
                <c:pt idx="7948">
                  <c:v>25</c:v>
                </c:pt>
                <c:pt idx="7949">
                  <c:v>31.099999999999994</c:v>
                </c:pt>
                <c:pt idx="7950">
                  <c:v>39.1</c:v>
                </c:pt>
                <c:pt idx="7951">
                  <c:v>28.000000000000025</c:v>
                </c:pt>
                <c:pt idx="7952">
                  <c:v>43.999999999999993</c:v>
                </c:pt>
                <c:pt idx="7953">
                  <c:v>#N/A</c:v>
                </c:pt>
                <c:pt idx="7954">
                  <c:v>#N/A</c:v>
                </c:pt>
                <c:pt idx="7955">
                  <c:v>29.000000000000004</c:v>
                </c:pt>
                <c:pt idx="7956">
                  <c:v>19.899999999999984</c:v>
                </c:pt>
                <c:pt idx="7957">
                  <c:v>25.300000000000011</c:v>
                </c:pt>
                <c:pt idx="7958">
                  <c:v>18.19999999999995</c:v>
                </c:pt>
                <c:pt idx="7959">
                  <c:v>14.299999999999979</c:v>
                </c:pt>
                <c:pt idx="7960">
                  <c:v>#N/A</c:v>
                </c:pt>
                <c:pt idx="7961">
                  <c:v>#N/A</c:v>
                </c:pt>
                <c:pt idx="7962">
                  <c:v>19.899999999999984</c:v>
                </c:pt>
                <c:pt idx="7963">
                  <c:v>19.900000000000027</c:v>
                </c:pt>
                <c:pt idx="7964">
                  <c:v>18.700000000000028</c:v>
                </c:pt>
                <c:pt idx="7965">
                  <c:v>26.700000000000035</c:v>
                </c:pt>
                <c:pt idx="7966">
                  <c:v>31.199999999999982</c:v>
                </c:pt>
                <c:pt idx="7967">
                  <c:v>#N/A</c:v>
                </c:pt>
                <c:pt idx="7968">
                  <c:v>#N/A</c:v>
                </c:pt>
                <c:pt idx="7969">
                  <c:v>30.999999999999961</c:v>
                </c:pt>
                <c:pt idx="7970">
                  <c:v>19.399999999999995</c:v>
                </c:pt>
                <c:pt idx="7971">
                  <c:v>35.800000000000011</c:v>
                </c:pt>
                <c:pt idx="7972">
                  <c:v>33.699999999999974</c:v>
                </c:pt>
                <c:pt idx="7973">
                  <c:v>48.600000000000023</c:v>
                </c:pt>
                <c:pt idx="7974">
                  <c:v>#N/A</c:v>
                </c:pt>
                <c:pt idx="7975">
                  <c:v>#N/A</c:v>
                </c:pt>
                <c:pt idx="7976">
                  <c:v>40.900000000000027</c:v>
                </c:pt>
                <c:pt idx="7977">
                  <c:v>40.09999999999998</c:v>
                </c:pt>
                <c:pt idx="7978">
                  <c:v>42.899999999999984</c:v>
                </c:pt>
                <c:pt idx="7979">
                  <c:v>29.800000000000004</c:v>
                </c:pt>
                <c:pt idx="7980">
                  <c:v>41.300000000000026</c:v>
                </c:pt>
                <c:pt idx="7981">
                  <c:v>#N/A</c:v>
                </c:pt>
                <c:pt idx="7982">
                  <c:v>#N/A</c:v>
                </c:pt>
                <c:pt idx="7983">
                  <c:v>38.199999999999967</c:v>
                </c:pt>
                <c:pt idx="7984">
                  <c:v>36.199999999999967</c:v>
                </c:pt>
                <c:pt idx="7985">
                  <c:v>38.500000000000021</c:v>
                </c:pt>
                <c:pt idx="7986">
                  <c:v>43.599999999999994</c:v>
                </c:pt>
                <c:pt idx="7987">
                  <c:v>32.499999999999972</c:v>
                </c:pt>
                <c:pt idx="7988">
                  <c:v>#N/A</c:v>
                </c:pt>
                <c:pt idx="7989">
                  <c:v>#N/A</c:v>
                </c:pt>
                <c:pt idx="7990">
                  <c:v>34.20000000000001</c:v>
                </c:pt>
                <c:pt idx="7991">
                  <c:v>32.699999999999996</c:v>
                </c:pt>
                <c:pt idx="7992">
                  <c:v>32.099999999999973</c:v>
                </c:pt>
                <c:pt idx="7993">
                  <c:v>32.600000000000009</c:v>
                </c:pt>
                <c:pt idx="7994">
                  <c:v>41.900000000000006</c:v>
                </c:pt>
                <c:pt idx="7995">
                  <c:v>#N/A</c:v>
                </c:pt>
                <c:pt idx="7996">
                  <c:v>#N/A</c:v>
                </c:pt>
                <c:pt idx="7997">
                  <c:v>48.59999999999998</c:v>
                </c:pt>
                <c:pt idx="7998">
                  <c:v>41.900000000000006</c:v>
                </c:pt>
                <c:pt idx="7999">
                  <c:v>39.400000000000013</c:v>
                </c:pt>
                <c:pt idx="8000">
                  <c:v>48.300000000000011</c:v>
                </c:pt>
                <c:pt idx="8001">
                  <c:v>47.699999999999989</c:v>
                </c:pt>
                <c:pt idx="8002">
                  <c:v>#N/A</c:v>
                </c:pt>
                <c:pt idx="8003">
                  <c:v>#N/A</c:v>
                </c:pt>
                <c:pt idx="8004">
                  <c:v>42.8</c:v>
                </c:pt>
                <c:pt idx="8005">
                  <c:v>44.500000000000028</c:v>
                </c:pt>
                <c:pt idx="8006">
                  <c:v>47.399999999999977</c:v>
                </c:pt>
                <c:pt idx="8007">
                  <c:v>57.399999999999984</c:v>
                </c:pt>
                <c:pt idx="8008">
                  <c:v>50.300000000000011</c:v>
                </c:pt>
                <c:pt idx="8009">
                  <c:v>#N/A</c:v>
                </c:pt>
                <c:pt idx="8010">
                  <c:v>#N/A</c:v>
                </c:pt>
                <c:pt idx="8011">
                  <c:v>48.70000000000001</c:v>
                </c:pt>
                <c:pt idx="8012">
                  <c:v>54.200000000000024</c:v>
                </c:pt>
                <c:pt idx="8013">
                  <c:v>53.000000000000028</c:v>
                </c:pt>
                <c:pt idx="8014">
                  <c:v>51.40000000000002</c:v>
                </c:pt>
                <c:pt idx="8015">
                  <c:v>57.400000000000027</c:v>
                </c:pt>
                <c:pt idx="8016">
                  <c:v>#N/A</c:v>
                </c:pt>
                <c:pt idx="8017">
                  <c:v>#N/A</c:v>
                </c:pt>
                <c:pt idx="8018">
                  <c:v>49.499999999999964</c:v>
                </c:pt>
                <c:pt idx="8019">
                  <c:v>46.199999999999974</c:v>
                </c:pt>
                <c:pt idx="8020">
                  <c:v>47.399999999999977</c:v>
                </c:pt>
                <c:pt idx="8021">
                  <c:v>45.500000000000007</c:v>
                </c:pt>
                <c:pt idx="8022">
                  <c:v>50.8</c:v>
                </c:pt>
                <c:pt idx="8023">
                  <c:v>#N/A</c:v>
                </c:pt>
                <c:pt idx="8024">
                  <c:v>#N/A</c:v>
                </c:pt>
                <c:pt idx="8025">
                  <c:v>48.70000000000001</c:v>
                </c:pt>
                <c:pt idx="8026">
                  <c:v>46.499999999999986</c:v>
                </c:pt>
                <c:pt idx="8027">
                  <c:v>341.40000000000003</c:v>
                </c:pt>
                <c:pt idx="8028">
                  <c:v>#N/A</c:v>
                </c:pt>
                <c:pt idx="8029">
                  <c:v>340.09999999999997</c:v>
                </c:pt>
                <c:pt idx="8030">
                  <c:v>#N/A</c:v>
                </c:pt>
                <c:pt idx="8031">
                  <c:v>#N/A</c:v>
                </c:pt>
                <c:pt idx="8032">
                  <c:v>43.799999999999969</c:v>
                </c:pt>
                <c:pt idx="8033">
                  <c:v>44.499999999999986</c:v>
                </c:pt>
                <c:pt idx="8034">
                  <c:v>341.40000000000003</c:v>
                </c:pt>
                <c:pt idx="8035">
                  <c:v>#N/A</c:v>
                </c:pt>
                <c:pt idx="8036">
                  <c:v>41.199999999999989</c:v>
                </c:pt>
                <c:pt idx="8037">
                  <c:v>#N/A</c:v>
                </c:pt>
                <c:pt idx="8038">
                  <c:v>#N/A</c:v>
                </c:pt>
                <c:pt idx="8039">
                  <c:v>46.206699999999977</c:v>
                </c:pt>
                <c:pt idx="8040">
                  <c:v>61.500000000000021</c:v>
                </c:pt>
                <c:pt idx="8041">
                  <c:v>49.893900000000002</c:v>
                </c:pt>
                <c:pt idx="8042">
                  <c:v>35.799999999999969</c:v>
                </c:pt>
                <c:pt idx="8043">
                  <c:v>39.800000000000011</c:v>
                </c:pt>
                <c:pt idx="8044">
                  <c:v>#N/A</c:v>
                </c:pt>
                <c:pt idx="8045">
                  <c:v>#N/A</c:v>
                </c:pt>
                <c:pt idx="8046">
                  <c:v>43.40000000000002</c:v>
                </c:pt>
                <c:pt idx="8047">
                  <c:v>51.699999999999989</c:v>
                </c:pt>
                <c:pt idx="8048">
                  <c:v>42.499999999999986</c:v>
                </c:pt>
                <c:pt idx="8049">
                  <c:v>43.100000000000009</c:v>
                </c:pt>
                <c:pt idx="8050">
                  <c:v>57.799999999999983</c:v>
                </c:pt>
                <c:pt idx="8051">
                  <c:v>#N/A</c:v>
                </c:pt>
                <c:pt idx="8052">
                  <c:v>#N/A</c:v>
                </c:pt>
                <c:pt idx="8053">
                  <c:v>52.100000000000037</c:v>
                </c:pt>
                <c:pt idx="8054">
                  <c:v>52.393400000000014</c:v>
                </c:pt>
                <c:pt idx="8055">
                  <c:v>59.129599999999982</c:v>
                </c:pt>
                <c:pt idx="8056">
                  <c:v>57.858600000000003</c:v>
                </c:pt>
                <c:pt idx="8057">
                  <c:v>70.700000000000031</c:v>
                </c:pt>
                <c:pt idx="8058">
                  <c:v>#N/A</c:v>
                </c:pt>
                <c:pt idx="8059">
                  <c:v>#N/A</c:v>
                </c:pt>
                <c:pt idx="8060">
                  <c:v>62.300000000000026</c:v>
                </c:pt>
                <c:pt idx="8061">
                  <c:v>49.500000000000014</c:v>
                </c:pt>
                <c:pt idx="8062">
                  <c:v>51.000000000000021</c:v>
                </c:pt>
                <c:pt idx="8063">
                  <c:v>44.500000000000028</c:v>
                </c:pt>
                <c:pt idx="8064">
                  <c:v>53.000000000000028</c:v>
                </c:pt>
                <c:pt idx="8065">
                  <c:v>#N/A</c:v>
                </c:pt>
                <c:pt idx="8066">
                  <c:v>#N/A</c:v>
                </c:pt>
                <c:pt idx="8067">
                  <c:v>55.000000000000028</c:v>
                </c:pt>
                <c:pt idx="8068">
                  <c:v>53.500000000000014</c:v>
                </c:pt>
                <c:pt idx="8069">
                  <c:v>45.800000000000018</c:v>
                </c:pt>
                <c:pt idx="8070">
                  <c:v>40.199999999999967</c:v>
                </c:pt>
                <c:pt idx="8071">
                  <c:v>47.100000000000009</c:v>
                </c:pt>
                <c:pt idx="8072">
                  <c:v>#N/A</c:v>
                </c:pt>
                <c:pt idx="8073">
                  <c:v>#N/A</c:v>
                </c:pt>
                <c:pt idx="8074">
                  <c:v>49.2</c:v>
                </c:pt>
                <c:pt idx="8075">
                  <c:v>44.600000000000016</c:v>
                </c:pt>
                <c:pt idx="8076">
                  <c:v>44.80000000000004</c:v>
                </c:pt>
                <c:pt idx="8077">
                  <c:v>48.4</c:v>
                </c:pt>
                <c:pt idx="8078">
                  <c:v>50.199999999999974</c:v>
                </c:pt>
                <c:pt idx="8079">
                  <c:v>#N/A</c:v>
                </c:pt>
                <c:pt idx="8080">
                  <c:v>#N/A</c:v>
                </c:pt>
                <c:pt idx="8081">
                  <c:v>54.700000000000017</c:v>
                </c:pt>
                <c:pt idx="8082">
                  <c:v>48.099999999999987</c:v>
                </c:pt>
                <c:pt idx="8083">
                  <c:v>56.499999999999993</c:v>
                </c:pt>
                <c:pt idx="8084">
                  <c:v>57.2</c:v>
                </c:pt>
                <c:pt idx="8085">
                  <c:v>51.900000000000013</c:v>
                </c:pt>
                <c:pt idx="8086">
                  <c:v>#N/A</c:v>
                </c:pt>
                <c:pt idx="8087">
                  <c:v>#N/A</c:v>
                </c:pt>
                <c:pt idx="8088">
                  <c:v>47.574800000000025</c:v>
                </c:pt>
                <c:pt idx="8089">
                  <c:v>57.90000000000002</c:v>
                </c:pt>
                <c:pt idx="8090">
                  <c:v>54</c:v>
                </c:pt>
                <c:pt idx="8091">
                  <c:v>63.3</c:v>
                </c:pt>
                <c:pt idx="8092">
                  <c:v>60.300000000000018</c:v>
                </c:pt>
                <c:pt idx="8093">
                  <c:v>#N/A</c:v>
                </c:pt>
                <c:pt idx="8094">
                  <c:v>#N/A</c:v>
                </c:pt>
                <c:pt idx="8095">
                  <c:v>57.600000000000009</c:v>
                </c:pt>
                <c:pt idx="8096">
                  <c:v>59.399999999999984</c:v>
                </c:pt>
                <c:pt idx="8097">
                  <c:v>65.499999999999986</c:v>
                </c:pt>
                <c:pt idx="8098">
                  <c:v>51.2</c:v>
                </c:pt>
                <c:pt idx="8099">
                  <c:v>62.800000000000011</c:v>
                </c:pt>
                <c:pt idx="8100">
                  <c:v>#N/A</c:v>
                </c:pt>
                <c:pt idx="8101">
                  <c:v>#N/A</c:v>
                </c:pt>
                <c:pt idx="8102">
                  <c:v>68.900000000000006</c:v>
                </c:pt>
                <c:pt idx="8103">
                  <c:v>72.799999999999983</c:v>
                </c:pt>
                <c:pt idx="8104">
                  <c:v>65.200000000000017</c:v>
                </c:pt>
                <c:pt idx="8105">
                  <c:v>60.800000000000011</c:v>
                </c:pt>
                <c:pt idx="8106">
                  <c:v>57.600000000000009</c:v>
                </c:pt>
                <c:pt idx="8107">
                  <c:v>#N/A</c:v>
                </c:pt>
                <c:pt idx="8108">
                  <c:v>#N/A</c:v>
                </c:pt>
                <c:pt idx="8109">
                  <c:v>55.000000000000028</c:v>
                </c:pt>
                <c:pt idx="8110">
                  <c:v>57.100000000000016</c:v>
                </c:pt>
                <c:pt idx="8111">
                  <c:v>54.499999999999993</c:v>
                </c:pt>
                <c:pt idx="8112">
                  <c:v>54.59999999999998</c:v>
                </c:pt>
                <c:pt idx="8113">
                  <c:v>52.800000000000004</c:v>
                </c:pt>
                <c:pt idx="8114">
                  <c:v>#N/A</c:v>
                </c:pt>
                <c:pt idx="8115">
                  <c:v>#N/A</c:v>
                </c:pt>
                <c:pt idx="8116">
                  <c:v>58.800000000000011</c:v>
                </c:pt>
                <c:pt idx="8117">
                  <c:v>54.899999999999991</c:v>
                </c:pt>
                <c:pt idx="8118">
                  <c:v>48.4</c:v>
                </c:pt>
                <c:pt idx="8119">
                  <c:v>49.699999999999989</c:v>
                </c:pt>
                <c:pt idx="8120">
                  <c:v>53.499999999999972</c:v>
                </c:pt>
                <c:pt idx="8121">
                  <c:v>#N/A</c:v>
                </c:pt>
                <c:pt idx="8122">
                  <c:v>#N/A</c:v>
                </c:pt>
                <c:pt idx="8123">
                  <c:v>59.799999999999983</c:v>
                </c:pt>
                <c:pt idx="8124">
                  <c:v>59.399999999999984</c:v>
                </c:pt>
                <c:pt idx="8125">
                  <c:v>65.8</c:v>
                </c:pt>
                <c:pt idx="8126">
                  <c:v>68.000000000000014</c:v>
                </c:pt>
                <c:pt idx="8127">
                  <c:v>55.3</c:v>
                </c:pt>
                <c:pt idx="8128">
                  <c:v>#N/A</c:v>
                </c:pt>
                <c:pt idx="8129">
                  <c:v>#N/A</c:v>
                </c:pt>
                <c:pt idx="8130">
                  <c:v>47.599999999999994</c:v>
                </c:pt>
                <c:pt idx="8131">
                  <c:v>50.4</c:v>
                </c:pt>
                <c:pt idx="8132">
                  <c:v>51.399999999999977</c:v>
                </c:pt>
                <c:pt idx="8133">
                  <c:v>49.40000000000002</c:v>
                </c:pt>
                <c:pt idx="8134">
                  <c:v>372.40000000000003</c:v>
                </c:pt>
                <c:pt idx="8135">
                  <c:v>#N/A</c:v>
                </c:pt>
                <c:pt idx="8136">
                  <c:v>#N/A</c:v>
                </c:pt>
                <c:pt idx="8137">
                  <c:v>#N/A</c:v>
                </c:pt>
                <c:pt idx="8138">
                  <c:v>50.70000000000001</c:v>
                </c:pt>
                <c:pt idx="8139">
                  <c:v>46</c:v>
                </c:pt>
                <c:pt idx="8140">
                  <c:v>49.399999999999977</c:v>
                </c:pt>
                <c:pt idx="8141">
                  <c:v>55.100000000000016</c:v>
                </c:pt>
                <c:pt idx="8142">
                  <c:v>#N/A</c:v>
                </c:pt>
                <c:pt idx="8143">
                  <c:v>#N/A</c:v>
                </c:pt>
                <c:pt idx="8144">
                  <c:v>40.899999999999977</c:v>
                </c:pt>
                <c:pt idx="8145">
                  <c:v>44.8</c:v>
                </c:pt>
                <c:pt idx="8146">
                  <c:v>52.299999999999969</c:v>
                </c:pt>
                <c:pt idx="8147">
                  <c:v>42.899999999999984</c:v>
                </c:pt>
                <c:pt idx="8148">
                  <c:v>41.699999999999982</c:v>
                </c:pt>
                <c:pt idx="8149">
                  <c:v>#N/A</c:v>
                </c:pt>
                <c:pt idx="8150">
                  <c:v>#N/A</c:v>
                </c:pt>
                <c:pt idx="8151">
                  <c:v>42.09999999999998</c:v>
                </c:pt>
                <c:pt idx="8152">
                  <c:v>46.8</c:v>
                </c:pt>
                <c:pt idx="8153">
                  <c:v>37.699999999999974</c:v>
                </c:pt>
                <c:pt idx="8154">
                  <c:v>39.5</c:v>
                </c:pt>
                <c:pt idx="8155">
                  <c:v>#N/A</c:v>
                </c:pt>
                <c:pt idx="8156">
                  <c:v>#N/A</c:v>
                </c:pt>
                <c:pt idx="8157">
                  <c:v>#N/A</c:v>
                </c:pt>
                <c:pt idx="8158">
                  <c:v>43.999999999999993</c:v>
                </c:pt>
                <c:pt idx="8159">
                  <c:v>35.199999999999989</c:v>
                </c:pt>
                <c:pt idx="8160">
                  <c:v>38.90000000000002</c:v>
                </c:pt>
                <c:pt idx="8161">
                  <c:v>45.199999999999996</c:v>
                </c:pt>
                <c:pt idx="8162">
                  <c:v>37.453299999999999</c:v>
                </c:pt>
                <c:pt idx="8163">
                  <c:v>#N/A</c:v>
                </c:pt>
                <c:pt idx="8164">
                  <c:v>#N/A</c:v>
                </c:pt>
                <c:pt idx="8165">
                  <c:v>34.399999999999984</c:v>
                </c:pt>
                <c:pt idx="8166">
                  <c:v>38.700000000000003</c:v>
                </c:pt>
                <c:pt idx="8167">
                  <c:v>31.499999999999993</c:v>
                </c:pt>
                <c:pt idx="8168">
                  <c:v>39.800000000000011</c:v>
                </c:pt>
                <c:pt idx="8169">
                  <c:v>49.6</c:v>
                </c:pt>
                <c:pt idx="8170">
                  <c:v>#N/A</c:v>
                </c:pt>
                <c:pt idx="8171">
                  <c:v>#N/A</c:v>
                </c:pt>
                <c:pt idx="8172">
                  <c:v>42.600000000000016</c:v>
                </c:pt>
                <c:pt idx="8173">
                  <c:v>42.300000000000004</c:v>
                </c:pt>
                <c:pt idx="8174">
                  <c:v>32.400000000000027</c:v>
                </c:pt>
                <c:pt idx="8175">
                  <c:v>28.85270000000002</c:v>
                </c:pt>
                <c:pt idx="8176">
                  <c:v>36.30000000000004</c:v>
                </c:pt>
                <c:pt idx="8177">
                  <c:v>#N/A</c:v>
                </c:pt>
                <c:pt idx="8178">
                  <c:v>#N/A</c:v>
                </c:pt>
                <c:pt idx="8179">
                  <c:v>32.799999999999983</c:v>
                </c:pt>
                <c:pt idx="8180">
                  <c:v>32.800000000000026</c:v>
                </c:pt>
                <c:pt idx="8181">
                  <c:v>31.000000000000007</c:v>
                </c:pt>
                <c:pt idx="8182">
                  <c:v>31.199999999999982</c:v>
                </c:pt>
                <c:pt idx="8183">
                  <c:v>38.899999999999977</c:v>
                </c:pt>
                <c:pt idx="8184">
                  <c:v>#N/A</c:v>
                </c:pt>
                <c:pt idx="8185">
                  <c:v>#N/A</c:v>
                </c:pt>
                <c:pt idx="8186">
                  <c:v>39.755199999999967</c:v>
                </c:pt>
                <c:pt idx="8187">
                  <c:v>33.9</c:v>
                </c:pt>
                <c:pt idx="8188">
                  <c:v>31.899999999999995</c:v>
                </c:pt>
                <c:pt idx="8189">
                  <c:v>42.499999999999986</c:v>
                </c:pt>
                <c:pt idx="8190">
                  <c:v>38.999999999999972</c:v>
                </c:pt>
                <c:pt idx="8191">
                  <c:v>#N/A</c:v>
                </c:pt>
                <c:pt idx="8192">
                  <c:v>#N/A</c:v>
                </c:pt>
                <c:pt idx="8193">
                  <c:v>30.19999999999996</c:v>
                </c:pt>
                <c:pt idx="8194">
                  <c:v>29.899999999999991</c:v>
                </c:pt>
                <c:pt idx="8195">
                  <c:v>32.699999999999996</c:v>
                </c:pt>
                <c:pt idx="8196">
                  <c:v>34.999999999999964</c:v>
                </c:pt>
                <c:pt idx="8197">
                  <c:v>34.299999999999997</c:v>
                </c:pt>
                <c:pt idx="8198">
                  <c:v>#N/A</c:v>
                </c:pt>
                <c:pt idx="8199">
                  <c:v>#N/A</c:v>
                </c:pt>
                <c:pt idx="8200">
                  <c:v>32.399999999999984</c:v>
                </c:pt>
                <c:pt idx="8201">
                  <c:v>35.5</c:v>
                </c:pt>
                <c:pt idx="8202">
                  <c:v>34.399999999999984</c:v>
                </c:pt>
                <c:pt idx="8203">
                  <c:v>40.69999999999996</c:v>
                </c:pt>
                <c:pt idx="8204">
                  <c:v>30.600000000000005</c:v>
                </c:pt>
                <c:pt idx="8205">
                  <c:v>#N/A</c:v>
                </c:pt>
                <c:pt idx="8206">
                  <c:v>#N/A</c:v>
                </c:pt>
                <c:pt idx="8207">
                  <c:v>31.999999999999986</c:v>
                </c:pt>
                <c:pt idx="8208">
                  <c:v>36.599999999999966</c:v>
                </c:pt>
                <c:pt idx="8209">
                  <c:v>36.20000000000001</c:v>
                </c:pt>
                <c:pt idx="8210">
                  <c:v>35.199999999999989</c:v>
                </c:pt>
                <c:pt idx="8211">
                  <c:v>32.299999999999997</c:v>
                </c:pt>
                <c:pt idx="8212">
                  <c:v>#N/A</c:v>
                </c:pt>
                <c:pt idx="8213">
                  <c:v>#N/A</c:v>
                </c:pt>
                <c:pt idx="8214">
                  <c:v>33.9</c:v>
                </c:pt>
                <c:pt idx="8215">
                  <c:v>37.300000000000026</c:v>
                </c:pt>
                <c:pt idx="8216">
                  <c:v>37.1</c:v>
                </c:pt>
                <c:pt idx="8217">
                  <c:v>30.500000000000014</c:v>
                </c:pt>
                <c:pt idx="8218">
                  <c:v>38.899999999999977</c:v>
                </c:pt>
                <c:pt idx="8219">
                  <c:v>#N/A</c:v>
                </c:pt>
                <c:pt idx="8220">
                  <c:v>#N/A</c:v>
                </c:pt>
                <c:pt idx="8221">
                  <c:v>37.400000000000013</c:v>
                </c:pt>
                <c:pt idx="8222">
                  <c:v>36.79999999999999</c:v>
                </c:pt>
                <c:pt idx="8223">
                  <c:v>39.900000000000006</c:v>
                </c:pt>
                <c:pt idx="8224">
                  <c:v>47.600000000000044</c:v>
                </c:pt>
                <c:pt idx="8225">
                  <c:v>42.300000000000004</c:v>
                </c:pt>
                <c:pt idx="8226">
                  <c:v>#N/A</c:v>
                </c:pt>
                <c:pt idx="8227">
                  <c:v>#N/A</c:v>
                </c:pt>
                <c:pt idx="8228">
                  <c:v>45.199999999999996</c:v>
                </c:pt>
                <c:pt idx="8229">
                  <c:v>40.884600000000006</c:v>
                </c:pt>
                <c:pt idx="8230">
                  <c:v>45.500000000000007</c:v>
                </c:pt>
                <c:pt idx="8231">
                  <c:v>38.100000000000023</c:v>
                </c:pt>
                <c:pt idx="8232">
                  <c:v>50.8</c:v>
                </c:pt>
                <c:pt idx="8233">
                  <c:v>#N/A</c:v>
                </c:pt>
                <c:pt idx="8234">
                  <c:v>#N/A</c:v>
                </c:pt>
                <c:pt idx="8235">
                  <c:v>37.999999999999986</c:v>
                </c:pt>
                <c:pt idx="8236">
                  <c:v>36.199999999999967</c:v>
                </c:pt>
                <c:pt idx="8237">
                  <c:v>36.499999999999979</c:v>
                </c:pt>
                <c:pt idx="8238">
                  <c:v>33.000000000000007</c:v>
                </c:pt>
                <c:pt idx="8239">
                  <c:v>26.89999999999997</c:v>
                </c:pt>
                <c:pt idx="8240">
                  <c:v>#N/A</c:v>
                </c:pt>
                <c:pt idx="8241">
                  <c:v>#N/A</c:v>
                </c:pt>
                <c:pt idx="8242">
                  <c:v>27.400000000000002</c:v>
                </c:pt>
                <c:pt idx="8243">
                  <c:v>24.2</c:v>
                </c:pt>
                <c:pt idx="8244">
                  <c:v>27.699999999999967</c:v>
                </c:pt>
                <c:pt idx="8245">
                  <c:v>24.100000000000009</c:v>
                </c:pt>
                <c:pt idx="8246">
                  <c:v>21.599999999999973</c:v>
                </c:pt>
                <c:pt idx="8247">
                  <c:v>#N/A</c:v>
                </c:pt>
                <c:pt idx="8248">
                  <c:v>#N/A</c:v>
                </c:pt>
                <c:pt idx="8249">
                  <c:v>31.699999999999974</c:v>
                </c:pt>
                <c:pt idx="8250">
                  <c:v>28.500000000000014</c:v>
                </c:pt>
                <c:pt idx="8251">
                  <c:v>26.699999999999989</c:v>
                </c:pt>
                <c:pt idx="8252">
                  <c:v>29.600000000000026</c:v>
                </c:pt>
                <c:pt idx="8253">
                  <c:v>35.999999999999986</c:v>
                </c:pt>
                <c:pt idx="8254">
                  <c:v>#N/A</c:v>
                </c:pt>
                <c:pt idx="8255">
                  <c:v>#N/A</c:v>
                </c:pt>
                <c:pt idx="8256">
                  <c:v>20.799999999999976</c:v>
                </c:pt>
                <c:pt idx="8257">
                  <c:v>14.69999999999998</c:v>
                </c:pt>
                <c:pt idx="8258">
                  <c:v>25.499999999999989</c:v>
                </c:pt>
                <c:pt idx="8259">
                  <c:v>17.499999999999982</c:v>
                </c:pt>
                <c:pt idx="8260">
                  <c:v>18.800000000000018</c:v>
                </c:pt>
                <c:pt idx="8261">
                  <c:v>#N/A</c:v>
                </c:pt>
                <c:pt idx="8262">
                  <c:v>#N/A</c:v>
                </c:pt>
                <c:pt idx="8263">
                  <c:v>24.500000000000011</c:v>
                </c:pt>
                <c:pt idx="8264">
                  <c:v>21.900000000000031</c:v>
                </c:pt>
                <c:pt idx="8265">
                  <c:v>25.900000000000034</c:v>
                </c:pt>
                <c:pt idx="8266">
                  <c:v>26.000000000000021</c:v>
                </c:pt>
                <c:pt idx="8267">
                  <c:v>29.59999999999998</c:v>
                </c:pt>
                <c:pt idx="8268">
                  <c:v>#N/A</c:v>
                </c:pt>
                <c:pt idx="8269">
                  <c:v>#N/A</c:v>
                </c:pt>
                <c:pt idx="8270">
                  <c:v>23</c:v>
                </c:pt>
                <c:pt idx="8271">
                  <c:v>22.399999999999977</c:v>
                </c:pt>
                <c:pt idx="8272">
                  <c:v>25.600000000000023</c:v>
                </c:pt>
                <c:pt idx="8273">
                  <c:v>26.399999999999977</c:v>
                </c:pt>
                <c:pt idx="8274">
                  <c:v>24.700000000000031</c:v>
                </c:pt>
                <c:pt idx="8275">
                  <c:v>#N/A</c:v>
                </c:pt>
                <c:pt idx="8276">
                  <c:v>#N/A</c:v>
                </c:pt>
                <c:pt idx="8277">
                  <c:v>31.799999999999962</c:v>
                </c:pt>
                <c:pt idx="8278">
                  <c:v>35.199999999999989</c:v>
                </c:pt>
                <c:pt idx="8279">
                  <c:v>34.20000000000001</c:v>
                </c:pt>
                <c:pt idx="8280">
                  <c:v>33.199999999999989</c:v>
                </c:pt>
                <c:pt idx="8281">
                  <c:v>30.900000000000016</c:v>
                </c:pt>
                <c:pt idx="8282">
                  <c:v>#N/A</c:v>
                </c:pt>
                <c:pt idx="8283">
                  <c:v>#N/A</c:v>
                </c:pt>
                <c:pt idx="8284">
                  <c:v>33.012500000000024</c:v>
                </c:pt>
                <c:pt idx="8285">
                  <c:v>37.800000000000011</c:v>
                </c:pt>
                <c:pt idx="8286">
                  <c:v>39.299999999999983</c:v>
                </c:pt>
                <c:pt idx="8287">
                  <c:v>22.799999999999976</c:v>
                </c:pt>
                <c:pt idx="8288">
                  <c:v>26.500000000000014</c:v>
                </c:pt>
                <c:pt idx="8289">
                  <c:v>#N/A</c:v>
                </c:pt>
                <c:pt idx="8290">
                  <c:v>#N/A</c:v>
                </c:pt>
                <c:pt idx="8291">
                  <c:v>29.000000000000004</c:v>
                </c:pt>
                <c:pt idx="8292">
                  <c:v>26.200000000000003</c:v>
                </c:pt>
                <c:pt idx="8293">
                  <c:v>32.100000000000016</c:v>
                </c:pt>
                <c:pt idx="8294">
                  <c:v>25.8</c:v>
                </c:pt>
                <c:pt idx="8295">
                  <c:v>29.700000000000017</c:v>
                </c:pt>
                <c:pt idx="8296">
                  <c:v>#N/A</c:v>
                </c:pt>
                <c:pt idx="8297">
                  <c:v>#N/A</c:v>
                </c:pt>
                <c:pt idx="8298">
                  <c:v>26.800000000000026</c:v>
                </c:pt>
                <c:pt idx="8299">
                  <c:v>23.70000000000001</c:v>
                </c:pt>
                <c:pt idx="8300">
                  <c:v>22.299999999999986</c:v>
                </c:pt>
                <c:pt idx="8301">
                  <c:v>23.300000000000011</c:v>
                </c:pt>
                <c:pt idx="8302">
                  <c:v>27.700000000000014</c:v>
                </c:pt>
                <c:pt idx="8303">
                  <c:v>#N/A</c:v>
                </c:pt>
                <c:pt idx="8304">
                  <c:v>#N/A</c:v>
                </c:pt>
                <c:pt idx="8305">
                  <c:v>28.100000000000016</c:v>
                </c:pt>
                <c:pt idx="8306">
                  <c:v>26.700000000000035</c:v>
                </c:pt>
                <c:pt idx="8307">
                  <c:v>28.799999999999983</c:v>
                </c:pt>
                <c:pt idx="8308">
                  <c:v>31.299999999999972</c:v>
                </c:pt>
                <c:pt idx="8309">
                  <c:v>36.100000000000023</c:v>
                </c:pt>
                <c:pt idx="8310">
                  <c:v>#N/A</c:v>
                </c:pt>
                <c:pt idx="8311">
                  <c:v>#N/A</c:v>
                </c:pt>
                <c:pt idx="8312">
                  <c:v>34.699999999999996</c:v>
                </c:pt>
                <c:pt idx="8313">
                  <c:v>36.299999999999997</c:v>
                </c:pt>
                <c:pt idx="8314">
                  <c:v>32.499999999999972</c:v>
                </c:pt>
                <c:pt idx="8315">
                  <c:v>33.999999999999986</c:v>
                </c:pt>
                <c:pt idx="8316">
                  <c:v>37.999999999999986</c:v>
                </c:pt>
                <c:pt idx="8317">
                  <c:v>#N/A</c:v>
                </c:pt>
                <c:pt idx="8318">
                  <c:v>#N/A</c:v>
                </c:pt>
                <c:pt idx="8319">
                  <c:v>29.399999999999959</c:v>
                </c:pt>
                <c:pt idx="8320">
                  <c:v>37.9</c:v>
                </c:pt>
                <c:pt idx="8321">
                  <c:v>37.1</c:v>
                </c:pt>
                <c:pt idx="8322">
                  <c:v>34.30000000000004</c:v>
                </c:pt>
                <c:pt idx="8323">
                  <c:v>30.100000000000016</c:v>
                </c:pt>
                <c:pt idx="8324">
                  <c:v>#N/A</c:v>
                </c:pt>
                <c:pt idx="8325">
                  <c:v>#N/A</c:v>
                </c:pt>
                <c:pt idx="8326">
                  <c:v>32.399999999999984</c:v>
                </c:pt>
                <c:pt idx="8327">
                  <c:v>28.29999999999999</c:v>
                </c:pt>
                <c:pt idx="8328">
                  <c:v>32.969400000000036</c:v>
                </c:pt>
                <c:pt idx="8329">
                  <c:v>28.399999999999981</c:v>
                </c:pt>
                <c:pt idx="8330">
                  <c:v>29.600000000000026</c:v>
                </c:pt>
                <c:pt idx="8331">
                  <c:v>#N/A</c:v>
                </c:pt>
                <c:pt idx="8332">
                  <c:v>#N/A</c:v>
                </c:pt>
                <c:pt idx="8333">
                  <c:v>27.099999999999991</c:v>
                </c:pt>
                <c:pt idx="8334">
                  <c:v>23.199999999999974</c:v>
                </c:pt>
                <c:pt idx="8335">
                  <c:v>29.800000000000004</c:v>
                </c:pt>
                <c:pt idx="8336">
                  <c:v>34.90000000000002</c:v>
                </c:pt>
                <c:pt idx="8337">
                  <c:v>29.000000000000004</c:v>
                </c:pt>
                <c:pt idx="8338">
                  <c:v>#N/A</c:v>
                </c:pt>
                <c:pt idx="8339">
                  <c:v>#N/A</c:v>
                </c:pt>
                <c:pt idx="8340">
                  <c:v>32.399999999999984</c:v>
                </c:pt>
                <c:pt idx="8341">
                  <c:v>35.5</c:v>
                </c:pt>
                <c:pt idx="8342">
                  <c:v>30.400000000000027</c:v>
                </c:pt>
                <c:pt idx="8343">
                  <c:v>30.499999999999972</c:v>
                </c:pt>
                <c:pt idx="8344">
                  <c:v>29.200000000000024</c:v>
                </c:pt>
                <c:pt idx="8345">
                  <c:v>#N/A</c:v>
                </c:pt>
                <c:pt idx="8346">
                  <c:v>#N/A</c:v>
                </c:pt>
                <c:pt idx="8347">
                  <c:v>24.500000000000011</c:v>
                </c:pt>
                <c:pt idx="8348">
                  <c:v>29.02410000000004</c:v>
                </c:pt>
                <c:pt idx="8349">
                  <c:v>21.967900000000018</c:v>
                </c:pt>
                <c:pt idx="8350">
                  <c:v>28.500000000000014</c:v>
                </c:pt>
                <c:pt idx="8351">
                  <c:v>27.935800000000022</c:v>
                </c:pt>
                <c:pt idx="8352">
                  <c:v>#N/A</c:v>
                </c:pt>
                <c:pt idx="8353">
                  <c:v>#N/A</c:v>
                </c:pt>
                <c:pt idx="8354">
                  <c:v>26.700000000000035</c:v>
                </c:pt>
                <c:pt idx="8355">
                  <c:v>23.10000000000003</c:v>
                </c:pt>
                <c:pt idx="8356">
                  <c:v>26.799999999999979</c:v>
                </c:pt>
                <c:pt idx="8357">
                  <c:v>25.300000000000011</c:v>
                </c:pt>
                <c:pt idx="8358">
                  <c:v>29.800000000000004</c:v>
                </c:pt>
                <c:pt idx="8359">
                  <c:v>#N/A</c:v>
                </c:pt>
                <c:pt idx="8360">
                  <c:v>#N/A</c:v>
                </c:pt>
                <c:pt idx="8361">
                  <c:v>28.100000000000016</c:v>
                </c:pt>
                <c:pt idx="8362">
                  <c:v>25.200000000000024</c:v>
                </c:pt>
                <c:pt idx="8363">
                  <c:v>26.6</c:v>
                </c:pt>
                <c:pt idx="8364">
                  <c:v>23</c:v>
                </c:pt>
                <c:pt idx="8365">
                  <c:v>28.6</c:v>
                </c:pt>
                <c:pt idx="8366">
                  <c:v>#N/A</c:v>
                </c:pt>
                <c:pt idx="8367">
                  <c:v>#N/A</c:v>
                </c:pt>
                <c:pt idx="8368">
                  <c:v>27.700000000000014</c:v>
                </c:pt>
                <c:pt idx="8369">
                  <c:v>24.29999999999999</c:v>
                </c:pt>
                <c:pt idx="8370">
                  <c:v>25.8</c:v>
                </c:pt>
                <c:pt idx="8371">
                  <c:v>25.8</c:v>
                </c:pt>
                <c:pt idx="8372">
                  <c:v>33.300000000000018</c:v>
                </c:pt>
                <c:pt idx="8373">
                  <c:v>#N/A</c:v>
                </c:pt>
                <c:pt idx="8374">
                  <c:v>#N/A</c:v>
                </c:pt>
                <c:pt idx="8375">
                  <c:v>23.499999999999986</c:v>
                </c:pt>
                <c:pt idx="8376">
                  <c:v>22.899999999999963</c:v>
                </c:pt>
                <c:pt idx="8377">
                  <c:v>29.267800000000001</c:v>
                </c:pt>
                <c:pt idx="8378">
                  <c:v>29.099999999999994</c:v>
                </c:pt>
                <c:pt idx="8379">
                  <c:v>26.204999999999991</c:v>
                </c:pt>
                <c:pt idx="8380">
                  <c:v>#N/A</c:v>
                </c:pt>
                <c:pt idx="8381">
                  <c:v>#N/A</c:v>
                </c:pt>
                <c:pt idx="8382">
                  <c:v>27.199999999999982</c:v>
                </c:pt>
                <c:pt idx="8383">
                  <c:v>29.899999999999991</c:v>
                </c:pt>
                <c:pt idx="8384">
                  <c:v>21.200000000000017</c:v>
                </c:pt>
                <c:pt idx="8385">
                  <c:v>22.599999999999998</c:v>
                </c:pt>
                <c:pt idx="8386">
                  <c:v>24.29999999999999</c:v>
                </c:pt>
                <c:pt idx="8387">
                  <c:v>#N/A</c:v>
                </c:pt>
                <c:pt idx="8388">
                  <c:v>#N/A</c:v>
                </c:pt>
                <c:pt idx="8389">
                  <c:v>28.400000000000027</c:v>
                </c:pt>
                <c:pt idx="8390">
                  <c:v>26.990600000000022</c:v>
                </c:pt>
                <c:pt idx="8391">
                  <c:v>22.000000000000021</c:v>
                </c:pt>
                <c:pt idx="8392">
                  <c:v>351.4</c:v>
                </c:pt>
                <c:pt idx="8393">
                  <c:v>#N/A</c:v>
                </c:pt>
                <c:pt idx="8394">
                  <c:v>#N/A</c:v>
                </c:pt>
                <c:pt idx="8395">
                  <c:v>#N/A</c:v>
                </c:pt>
                <c:pt idx="8396">
                  <c:v>20.399999999999974</c:v>
                </c:pt>
                <c:pt idx="8397">
                  <c:v>20.599999999999994</c:v>
                </c:pt>
                <c:pt idx="8398">
                  <c:v>23.73529999999997</c:v>
                </c:pt>
                <c:pt idx="8399">
                  <c:v>360.24259999999998</c:v>
                </c:pt>
                <c:pt idx="8400">
                  <c:v>#N/A</c:v>
                </c:pt>
                <c:pt idx="8401">
                  <c:v>#N/A</c:v>
                </c:pt>
                <c:pt idx="8402">
                  <c:v>#N/A</c:v>
                </c:pt>
                <c:pt idx="8403">
                  <c:v>19.900000000000027</c:v>
                </c:pt>
                <c:pt idx="8404">
                  <c:v>18.999999999999993</c:v>
                </c:pt>
                <c:pt idx="8405">
                  <c:v>22.100000000000009</c:v>
                </c:pt>
                <c:pt idx="8406">
                  <c:v>19.900000000000027</c:v>
                </c:pt>
                <c:pt idx="8407">
                  <c:v>18.39999999999997</c:v>
                </c:pt>
                <c:pt idx="8408">
                  <c:v>#N/A</c:v>
                </c:pt>
                <c:pt idx="8409">
                  <c:v>#N/A</c:v>
                </c:pt>
                <c:pt idx="8410">
                  <c:v>16.900000000000006</c:v>
                </c:pt>
                <c:pt idx="8411">
                  <c:v>19.500000000000028</c:v>
                </c:pt>
                <c:pt idx="8412">
                  <c:v>20.100000000000009</c:v>
                </c:pt>
                <c:pt idx="8413">
                  <c:v>22.100000000000009</c:v>
                </c:pt>
                <c:pt idx="8414">
                  <c:v>23.300000000000011</c:v>
                </c:pt>
                <c:pt idx="8415">
                  <c:v>#N/A</c:v>
                </c:pt>
                <c:pt idx="8416">
                  <c:v>#N/A</c:v>
                </c:pt>
                <c:pt idx="8417">
                  <c:v>23.70000000000001</c:v>
                </c:pt>
                <c:pt idx="8418">
                  <c:v>23.499999999999986</c:v>
                </c:pt>
                <c:pt idx="8419">
                  <c:v>21.600000000000019</c:v>
                </c:pt>
                <c:pt idx="8420">
                  <c:v>26.29999999999999</c:v>
                </c:pt>
                <c:pt idx="8421">
                  <c:v>24.2</c:v>
                </c:pt>
                <c:pt idx="8422">
                  <c:v>#N/A</c:v>
                </c:pt>
                <c:pt idx="8423">
                  <c:v>#N/A</c:v>
                </c:pt>
                <c:pt idx="8424">
                  <c:v>24.499999999999964</c:v>
                </c:pt>
                <c:pt idx="8425">
                  <c:v>25.70000000000001</c:v>
                </c:pt>
                <c:pt idx="8426">
                  <c:v>23.099999999999987</c:v>
                </c:pt>
                <c:pt idx="8427">
                  <c:v>22.699999999999989</c:v>
                </c:pt>
                <c:pt idx="8428">
                  <c:v>27.899999999999991</c:v>
                </c:pt>
                <c:pt idx="8429">
                  <c:v>#N/A</c:v>
                </c:pt>
                <c:pt idx="8430">
                  <c:v>#N/A</c:v>
                </c:pt>
                <c:pt idx="8431">
                  <c:v>26.699999999999989</c:v>
                </c:pt>
                <c:pt idx="8432">
                  <c:v>25</c:v>
                </c:pt>
                <c:pt idx="8433">
                  <c:v>25.499999999999989</c:v>
                </c:pt>
                <c:pt idx="8434">
                  <c:v>28.399999999999981</c:v>
                </c:pt>
                <c:pt idx="8435">
                  <c:v>38.79999999999999</c:v>
                </c:pt>
                <c:pt idx="8436">
                  <c:v>#N/A</c:v>
                </c:pt>
                <c:pt idx="8437">
                  <c:v>#N/A</c:v>
                </c:pt>
                <c:pt idx="8438">
                  <c:v>37.199999999999989</c:v>
                </c:pt>
                <c:pt idx="8439">
                  <c:v>34.499999999999972</c:v>
                </c:pt>
                <c:pt idx="8440">
                  <c:v>26.599999999999959</c:v>
                </c:pt>
                <c:pt idx="8441">
                  <c:v>31.800000000000004</c:v>
                </c:pt>
                <c:pt idx="8442">
                  <c:v>31.700000000000017</c:v>
                </c:pt>
                <c:pt idx="8443">
                  <c:v>#N/A</c:v>
                </c:pt>
                <c:pt idx="8444">
                  <c:v>#N/A</c:v>
                </c:pt>
                <c:pt idx="8445">
                  <c:v>34.19999999999996</c:v>
                </c:pt>
                <c:pt idx="8446">
                  <c:v>34.19999999999996</c:v>
                </c:pt>
                <c:pt idx="8447">
                  <c:v>30.699999999999996</c:v>
                </c:pt>
                <c:pt idx="8448">
                  <c:v>34.90000000000002</c:v>
                </c:pt>
                <c:pt idx="8449">
                  <c:v>30.800000000000026</c:v>
                </c:pt>
                <c:pt idx="8450">
                  <c:v>#N/A</c:v>
                </c:pt>
                <c:pt idx="8451">
                  <c:v>#N/A</c:v>
                </c:pt>
                <c:pt idx="8452">
                  <c:v>27.300000000000011</c:v>
                </c:pt>
                <c:pt idx="8453">
                  <c:v>17.700000000000003</c:v>
                </c:pt>
                <c:pt idx="8454">
                  <c:v>27.400000000000002</c:v>
                </c:pt>
                <c:pt idx="8455">
                  <c:v>30.000000000000028</c:v>
                </c:pt>
                <c:pt idx="8456">
                  <c:v>31.700000000000017</c:v>
                </c:pt>
                <c:pt idx="8457">
                  <c:v>#N/A</c:v>
                </c:pt>
                <c:pt idx="8458">
                  <c:v>#N/A</c:v>
                </c:pt>
                <c:pt idx="8459">
                  <c:v>29.59999999999998</c:v>
                </c:pt>
                <c:pt idx="8460">
                  <c:v>30.500000000000014</c:v>
                </c:pt>
                <c:pt idx="8461">
                  <c:v>31.000000000000007</c:v>
                </c:pt>
                <c:pt idx="8462">
                  <c:v>27.700000000000014</c:v>
                </c:pt>
                <c:pt idx="8463">
                  <c:v>34.399999999999984</c:v>
                </c:pt>
                <c:pt idx="8464">
                  <c:v>#N/A</c:v>
                </c:pt>
                <c:pt idx="8465">
                  <c:v>#N/A</c:v>
                </c:pt>
                <c:pt idx="8466">
                  <c:v>29.099999999999994</c:v>
                </c:pt>
                <c:pt idx="8467">
                  <c:v>28.799999999999983</c:v>
                </c:pt>
                <c:pt idx="8468">
                  <c:v>32.699999999999996</c:v>
                </c:pt>
                <c:pt idx="8469">
                  <c:v>31.199999999999982</c:v>
                </c:pt>
                <c:pt idx="8470">
                  <c:v>31.700000000000017</c:v>
                </c:pt>
                <c:pt idx="8471">
                  <c:v>#N/A</c:v>
                </c:pt>
                <c:pt idx="8472">
                  <c:v>#N/A</c:v>
                </c:pt>
                <c:pt idx="8473">
                  <c:v>30.200000000000003</c:v>
                </c:pt>
                <c:pt idx="8474">
                  <c:v>26.500000000000014</c:v>
                </c:pt>
                <c:pt idx="8475">
                  <c:v>27</c:v>
                </c:pt>
                <c:pt idx="8476">
                  <c:v>34.299999999999997</c:v>
                </c:pt>
                <c:pt idx="8477">
                  <c:v>31.099999999999994</c:v>
                </c:pt>
                <c:pt idx="8478">
                  <c:v>#N/A</c:v>
                </c:pt>
                <c:pt idx="8479">
                  <c:v>#N/A</c:v>
                </c:pt>
                <c:pt idx="8480">
                  <c:v>29.899999999999991</c:v>
                </c:pt>
                <c:pt idx="8481">
                  <c:v>31.199999999999982</c:v>
                </c:pt>
                <c:pt idx="8482">
                  <c:v>34.299999999999997</c:v>
                </c:pt>
                <c:pt idx="8483">
                  <c:v>35.099999999999994</c:v>
                </c:pt>
                <c:pt idx="8484">
                  <c:v>33.700000000000017</c:v>
                </c:pt>
                <c:pt idx="8485">
                  <c:v>#N/A</c:v>
                </c:pt>
                <c:pt idx="8486">
                  <c:v>#N/A</c:v>
                </c:pt>
                <c:pt idx="8487">
                  <c:v>30.000000000000028</c:v>
                </c:pt>
                <c:pt idx="8488">
                  <c:v>34.099999999999973</c:v>
                </c:pt>
                <c:pt idx="8489">
                  <c:v>31.899999999999995</c:v>
                </c:pt>
                <c:pt idx="8490">
                  <c:v>31.599999999999984</c:v>
                </c:pt>
                <c:pt idx="8491">
                  <c:v>341.7</c:v>
                </c:pt>
                <c:pt idx="8492">
                  <c:v>#N/A</c:v>
                </c:pt>
                <c:pt idx="8493">
                  <c:v>#N/A</c:v>
                </c:pt>
                <c:pt idx="8494">
                  <c:v>#N/A</c:v>
                </c:pt>
                <c:pt idx="8495">
                  <c:v>30.699999999999996</c:v>
                </c:pt>
                <c:pt idx="8496">
                  <c:v>33.000000000000007</c:v>
                </c:pt>
                <c:pt idx="8497">
                  <c:v>33.700000000000017</c:v>
                </c:pt>
                <c:pt idx="8498">
                  <c:v>32.500000000000014</c:v>
                </c:pt>
                <c:pt idx="8499">
                  <c:v>#N/A</c:v>
                </c:pt>
                <c:pt idx="8500">
                  <c:v>#N/A</c:v>
                </c:pt>
                <c:pt idx="8501">
                  <c:v>26.699999999999989</c:v>
                </c:pt>
                <c:pt idx="8502">
                  <c:v>28.699999999999992</c:v>
                </c:pt>
                <c:pt idx="8503">
                  <c:v>28.100000000000016</c:v>
                </c:pt>
                <c:pt idx="8504">
                  <c:v>31.400000000000006</c:v>
                </c:pt>
                <c:pt idx="8505">
                  <c:v>29.700000000000017</c:v>
                </c:pt>
                <c:pt idx="8506">
                  <c:v>#N/A</c:v>
                </c:pt>
                <c:pt idx="8507">
                  <c:v>#N/A</c:v>
                </c:pt>
                <c:pt idx="8508">
                  <c:v>31.000000000000007</c:v>
                </c:pt>
                <c:pt idx="8509">
                  <c:v>28.399999999999981</c:v>
                </c:pt>
                <c:pt idx="8510">
                  <c:v>30.200000000000003</c:v>
                </c:pt>
                <c:pt idx="8511">
                  <c:v>30.800000000000026</c:v>
                </c:pt>
                <c:pt idx="8512">
                  <c:v>29.400000000000006</c:v>
                </c:pt>
                <c:pt idx="8513">
                  <c:v>#N/A</c:v>
                </c:pt>
                <c:pt idx="8514">
                  <c:v>#N/A</c:v>
                </c:pt>
                <c:pt idx="8515">
                  <c:v>31.800000000000004</c:v>
                </c:pt>
                <c:pt idx="8516">
                  <c:v>31.700000000000017</c:v>
                </c:pt>
                <c:pt idx="8517">
                  <c:v>32.500000000000014</c:v>
                </c:pt>
                <c:pt idx="8518">
                  <c:v>29.600000000000026</c:v>
                </c:pt>
                <c:pt idx="8519">
                  <c:v>25.200000000000024</c:v>
                </c:pt>
                <c:pt idx="8520">
                  <c:v>#N/A</c:v>
                </c:pt>
                <c:pt idx="8521">
                  <c:v>#N/A</c:v>
                </c:pt>
                <c:pt idx="8522">
                  <c:v>29.199999999999982</c:v>
                </c:pt>
                <c:pt idx="8523">
                  <c:v>23.000000000000043</c:v>
                </c:pt>
                <c:pt idx="8524">
                  <c:v>23.499999999999986</c:v>
                </c:pt>
                <c:pt idx="8525">
                  <c:v>26.799999999999979</c:v>
                </c:pt>
                <c:pt idx="8526">
                  <c:v>38.20000000000001</c:v>
                </c:pt>
                <c:pt idx="8527">
                  <c:v>#N/A</c:v>
                </c:pt>
                <c:pt idx="8528">
                  <c:v>#N/A</c:v>
                </c:pt>
                <c:pt idx="8529">
                  <c:v>27.699999999999967</c:v>
                </c:pt>
                <c:pt idx="8530">
                  <c:v>34.000000000000028</c:v>
                </c:pt>
                <c:pt idx="8531">
                  <c:v>27.099999999999991</c:v>
                </c:pt>
                <c:pt idx="8532">
                  <c:v>25.300000000000011</c:v>
                </c:pt>
                <c:pt idx="8533">
                  <c:v>24.500000000000011</c:v>
                </c:pt>
                <c:pt idx="8534">
                  <c:v>#N/A</c:v>
                </c:pt>
                <c:pt idx="8535">
                  <c:v>#N/A</c:v>
                </c:pt>
                <c:pt idx="8536">
                  <c:v>25.899999999999991</c:v>
                </c:pt>
                <c:pt idx="8537">
                  <c:v>20.999999999999996</c:v>
                </c:pt>
                <c:pt idx="8538">
                  <c:v>26.6</c:v>
                </c:pt>
                <c:pt idx="8539">
                  <c:v>14.400000000000013</c:v>
                </c:pt>
                <c:pt idx="8540">
                  <c:v>23.999999999999979</c:v>
                </c:pt>
                <c:pt idx="8541">
                  <c:v>#N/A</c:v>
                </c:pt>
                <c:pt idx="8542">
                  <c:v>#N/A</c:v>
                </c:pt>
                <c:pt idx="8543">
                  <c:v>25.600000000000023</c:v>
                </c:pt>
                <c:pt idx="8544">
                  <c:v>27.900000000000034</c:v>
                </c:pt>
                <c:pt idx="8545">
                  <c:v>27</c:v>
                </c:pt>
                <c:pt idx="8546">
                  <c:v>29.200000000000024</c:v>
                </c:pt>
                <c:pt idx="8547">
                  <c:v>25.699999999999967</c:v>
                </c:pt>
                <c:pt idx="8548">
                  <c:v>#N/A</c:v>
                </c:pt>
                <c:pt idx="8549">
                  <c:v>#N/A</c:v>
                </c:pt>
                <c:pt idx="8550">
                  <c:v>24.29999999999999</c:v>
                </c:pt>
                <c:pt idx="8551">
                  <c:v>39.1</c:v>
                </c:pt>
                <c:pt idx="8552">
                  <c:v>33.800000000000011</c:v>
                </c:pt>
                <c:pt idx="8553">
                  <c:v>32.200000000000003</c:v>
                </c:pt>
                <c:pt idx="8554">
                  <c:v>36.299999999999997</c:v>
                </c:pt>
                <c:pt idx="8555">
                  <c:v>#N/A</c:v>
                </c:pt>
                <c:pt idx="8556">
                  <c:v>#N/A</c:v>
                </c:pt>
                <c:pt idx="8557">
                  <c:v>48.599499999999992</c:v>
                </c:pt>
                <c:pt idx="8558">
                  <c:v>58.700000000000017</c:v>
                </c:pt>
                <c:pt idx="8559">
                  <c:v>53.900000000000013</c:v>
                </c:pt>
                <c:pt idx="8560">
                  <c:v>50.8</c:v>
                </c:pt>
                <c:pt idx="8561">
                  <c:v>42.999999999999972</c:v>
                </c:pt>
                <c:pt idx="8562">
                  <c:v>#N/A</c:v>
                </c:pt>
                <c:pt idx="8563">
                  <c:v>#N/A</c:v>
                </c:pt>
                <c:pt idx="8564">
                  <c:v>48.068799999999982</c:v>
                </c:pt>
                <c:pt idx="8565">
                  <c:v>45.100000000000009</c:v>
                </c:pt>
                <c:pt idx="8566">
                  <c:v>44.599999999999973</c:v>
                </c:pt>
                <c:pt idx="8567">
                  <c:v>40.599999999999966</c:v>
                </c:pt>
                <c:pt idx="8568">
                  <c:v>45.299999999999983</c:v>
                </c:pt>
                <c:pt idx="8569">
                  <c:v>#N/A</c:v>
                </c:pt>
                <c:pt idx="8570">
                  <c:v>#N/A</c:v>
                </c:pt>
                <c:pt idx="8571">
                  <c:v>35.300000000000018</c:v>
                </c:pt>
                <c:pt idx="8572">
                  <c:v>36.999999999999964</c:v>
                </c:pt>
                <c:pt idx="8573">
                  <c:v>41.400000000000013</c:v>
                </c:pt>
                <c:pt idx="8574">
                  <c:v>46.70000000000001</c:v>
                </c:pt>
                <c:pt idx="8575">
                  <c:v>48.70000000000001</c:v>
                </c:pt>
                <c:pt idx="8576">
                  <c:v>#N/A</c:v>
                </c:pt>
                <c:pt idx="8577">
                  <c:v>#N/A</c:v>
                </c:pt>
                <c:pt idx="8578">
                  <c:v>50.699999999999967</c:v>
                </c:pt>
                <c:pt idx="8579">
                  <c:v>52.700000000000017</c:v>
                </c:pt>
                <c:pt idx="8580">
                  <c:v>48.500000000000028</c:v>
                </c:pt>
                <c:pt idx="8581">
                  <c:v>42.91400000000003</c:v>
                </c:pt>
                <c:pt idx="8582">
                  <c:v>43.699999999999982</c:v>
                </c:pt>
                <c:pt idx="8583">
                  <c:v>#N/A</c:v>
                </c:pt>
                <c:pt idx="8584">
                  <c:v>#N/A</c:v>
                </c:pt>
                <c:pt idx="8585">
                  <c:v>37.5</c:v>
                </c:pt>
                <c:pt idx="8586">
                  <c:v>37.700000000000024</c:v>
                </c:pt>
                <c:pt idx="8587">
                  <c:v>40.900000000000027</c:v>
                </c:pt>
                <c:pt idx="8588">
                  <c:v>39.999999999999993</c:v>
                </c:pt>
                <c:pt idx="8589">
                  <c:v>32.299999999999997</c:v>
                </c:pt>
                <c:pt idx="8590">
                  <c:v>#N/A</c:v>
                </c:pt>
                <c:pt idx="8591">
                  <c:v>#N/A</c:v>
                </c:pt>
                <c:pt idx="8592">
                  <c:v>34.699999999999996</c:v>
                </c:pt>
                <c:pt idx="8593">
                  <c:v>34.595200000000006</c:v>
                </c:pt>
                <c:pt idx="8594">
                  <c:v>34.352699999999992</c:v>
                </c:pt>
                <c:pt idx="8595">
                  <c:v>35.099999999999994</c:v>
                </c:pt>
                <c:pt idx="8596">
                  <c:v>31.499999999999993</c:v>
                </c:pt>
                <c:pt idx="8597">
                  <c:v>#N/A</c:v>
                </c:pt>
                <c:pt idx="8598">
                  <c:v>#N/A</c:v>
                </c:pt>
                <c:pt idx="8599">
                  <c:v>38.96459999999999</c:v>
                </c:pt>
                <c:pt idx="8600">
                  <c:v>33.700000000000017</c:v>
                </c:pt>
                <c:pt idx="8601">
                  <c:v>31.400000000000006</c:v>
                </c:pt>
                <c:pt idx="8602">
                  <c:v>35.60000000000003</c:v>
                </c:pt>
                <c:pt idx="8603">
                  <c:v>30.699999999999996</c:v>
                </c:pt>
                <c:pt idx="8604">
                  <c:v>#N/A</c:v>
                </c:pt>
                <c:pt idx="8605">
                  <c:v>#N/A</c:v>
                </c:pt>
                <c:pt idx="8606">
                  <c:v>30.099999999999973</c:v>
                </c:pt>
                <c:pt idx="8607">
                  <c:v>28.799999999999983</c:v>
                </c:pt>
                <c:pt idx="8608">
                  <c:v>23.70000000000001</c:v>
                </c:pt>
                <c:pt idx="8609">
                  <c:v>26.499999999999968</c:v>
                </c:pt>
                <c:pt idx="8610">
                  <c:v>27.942699999999967</c:v>
                </c:pt>
                <c:pt idx="8611">
                  <c:v>#N/A</c:v>
                </c:pt>
                <c:pt idx="8612">
                  <c:v>#N/A</c:v>
                </c:pt>
                <c:pt idx="8613">
                  <c:v>28.499999999999972</c:v>
                </c:pt>
                <c:pt idx="8614">
                  <c:v>21.4</c:v>
                </c:pt>
                <c:pt idx="8615">
                  <c:v>29.099999999999994</c:v>
                </c:pt>
                <c:pt idx="8616">
                  <c:v>25.59999999999998</c:v>
                </c:pt>
                <c:pt idx="8617">
                  <c:v>21.10000000000003</c:v>
                </c:pt>
                <c:pt idx="8618">
                  <c:v>#N/A</c:v>
                </c:pt>
                <c:pt idx="8619">
                  <c:v>#N/A</c:v>
                </c:pt>
                <c:pt idx="8620">
                  <c:v>26.100000000000012</c:v>
                </c:pt>
                <c:pt idx="8621">
                  <c:v>28.200000000000003</c:v>
                </c:pt>
                <c:pt idx="8622">
                  <c:v>24.2</c:v>
                </c:pt>
                <c:pt idx="8623">
                  <c:v>30.100000000000016</c:v>
                </c:pt>
                <c:pt idx="8624">
                  <c:v>29.899999999999991</c:v>
                </c:pt>
                <c:pt idx="8625">
                  <c:v>#N/A</c:v>
                </c:pt>
                <c:pt idx="8626">
                  <c:v>#N/A</c:v>
                </c:pt>
                <c:pt idx="8627">
                  <c:v>31.499999999999993</c:v>
                </c:pt>
                <c:pt idx="8628">
                  <c:v>33.800000000000011</c:v>
                </c:pt>
                <c:pt idx="8629">
                  <c:v>26.6</c:v>
                </c:pt>
                <c:pt idx="8630">
                  <c:v>25.500000000000036</c:v>
                </c:pt>
                <c:pt idx="8631">
                  <c:v>30.200000000000003</c:v>
                </c:pt>
                <c:pt idx="8632">
                  <c:v>#N/A</c:v>
                </c:pt>
                <c:pt idx="8633">
                  <c:v>#N/A</c:v>
                </c:pt>
                <c:pt idx="8634">
                  <c:v>31.400000000000006</c:v>
                </c:pt>
                <c:pt idx="8635">
                  <c:v>25.899999999999991</c:v>
                </c:pt>
                <c:pt idx="8636">
                  <c:v>30.200000000000003</c:v>
                </c:pt>
                <c:pt idx="8637">
                  <c:v>34.19999999999996</c:v>
                </c:pt>
                <c:pt idx="8638">
                  <c:v>38.100000000000023</c:v>
                </c:pt>
                <c:pt idx="8639">
                  <c:v>#N/A</c:v>
                </c:pt>
                <c:pt idx="8640">
                  <c:v>#N/A</c:v>
                </c:pt>
                <c:pt idx="8641">
                  <c:v>32.800000000000026</c:v>
                </c:pt>
                <c:pt idx="8642">
                  <c:v>37.199999999999989</c:v>
                </c:pt>
                <c:pt idx="8643">
                  <c:v>40.300000000000004</c:v>
                </c:pt>
                <c:pt idx="8644">
                  <c:v>35.999999999999986</c:v>
                </c:pt>
                <c:pt idx="8645">
                  <c:v>32.500000000000014</c:v>
                </c:pt>
                <c:pt idx="8646">
                  <c:v>#N/A</c:v>
                </c:pt>
                <c:pt idx="8647">
                  <c:v>#N/A</c:v>
                </c:pt>
                <c:pt idx="8648">
                  <c:v>31.200000000000028</c:v>
                </c:pt>
                <c:pt idx="8649">
                  <c:v>31.000000000000007</c:v>
                </c:pt>
                <c:pt idx="8650">
                  <c:v>39.199999999999989</c:v>
                </c:pt>
                <c:pt idx="8651">
                  <c:v>30.200000000000003</c:v>
                </c:pt>
                <c:pt idx="8652">
                  <c:v>34.699999999999996</c:v>
                </c:pt>
                <c:pt idx="8653">
                  <c:v>#N/A</c:v>
                </c:pt>
                <c:pt idx="8654">
                  <c:v>#N/A</c:v>
                </c:pt>
                <c:pt idx="8655">
                  <c:v>29.299999999999969</c:v>
                </c:pt>
                <c:pt idx="8656">
                  <c:v>32.000000000000028</c:v>
                </c:pt>
                <c:pt idx="8657">
                  <c:v>36.100000000000023</c:v>
                </c:pt>
                <c:pt idx="8658">
                  <c:v>34.399999999999984</c:v>
                </c:pt>
                <c:pt idx="8659">
                  <c:v>31.099999999999994</c:v>
                </c:pt>
                <c:pt idx="8660">
                  <c:v>#N/A</c:v>
                </c:pt>
                <c:pt idx="8661">
                  <c:v>#N/A</c:v>
                </c:pt>
                <c:pt idx="8662">
                  <c:v>32.599999999999966</c:v>
                </c:pt>
                <c:pt idx="8663">
                  <c:v>30.599999999999959</c:v>
                </c:pt>
                <c:pt idx="8664">
                  <c:v>39.600000000000037</c:v>
                </c:pt>
                <c:pt idx="8665">
                  <c:v>37.599999999999987</c:v>
                </c:pt>
                <c:pt idx="8666">
                  <c:v>43.699999999999982</c:v>
                </c:pt>
                <c:pt idx="8667">
                  <c:v>#N/A</c:v>
                </c:pt>
                <c:pt idx="8668">
                  <c:v>#N/A</c:v>
                </c:pt>
                <c:pt idx="8669">
                  <c:v>33.800000000000011</c:v>
                </c:pt>
                <c:pt idx="8670">
                  <c:v>37.799999999999969</c:v>
                </c:pt>
                <c:pt idx="8671">
                  <c:v>38.199999999999967</c:v>
                </c:pt>
                <c:pt idx="8672">
                  <c:v>45.399999999999977</c:v>
                </c:pt>
                <c:pt idx="8673">
                  <c:v>32.90000000000002</c:v>
                </c:pt>
                <c:pt idx="8674">
                  <c:v>#N/A</c:v>
                </c:pt>
                <c:pt idx="8675">
                  <c:v>#N/A</c:v>
                </c:pt>
                <c:pt idx="8676">
                  <c:v>38.899999999999977</c:v>
                </c:pt>
                <c:pt idx="8677">
                  <c:v>40.599999999999966</c:v>
                </c:pt>
                <c:pt idx="8678">
                  <c:v>34.799999999999983</c:v>
                </c:pt>
                <c:pt idx="8679">
                  <c:v>39.200000000000031</c:v>
                </c:pt>
                <c:pt idx="8680">
                  <c:v>35.653500000000008</c:v>
                </c:pt>
                <c:pt idx="8681">
                  <c:v>#N/A</c:v>
                </c:pt>
                <c:pt idx="8682">
                  <c:v>#N/A</c:v>
                </c:pt>
                <c:pt idx="8683">
                  <c:v>33.500000000000043</c:v>
                </c:pt>
                <c:pt idx="8684">
                  <c:v>37.9</c:v>
                </c:pt>
                <c:pt idx="8685">
                  <c:v>33.928900000000041</c:v>
                </c:pt>
                <c:pt idx="8686">
                  <c:v>33.999999999999986</c:v>
                </c:pt>
                <c:pt idx="8687">
                  <c:v>35.700000000000017</c:v>
                </c:pt>
                <c:pt idx="8688">
                  <c:v>#N/A</c:v>
                </c:pt>
                <c:pt idx="8689">
                  <c:v>#N/A</c:v>
                </c:pt>
                <c:pt idx="8690">
                  <c:v>34.499999999999972</c:v>
                </c:pt>
                <c:pt idx="8691">
                  <c:v>36.500000000000021</c:v>
                </c:pt>
                <c:pt idx="8692">
                  <c:v>38.299999999999997</c:v>
                </c:pt>
                <c:pt idx="8693">
                  <c:v>35.5</c:v>
                </c:pt>
                <c:pt idx="8694">
                  <c:v>34.19999999999996</c:v>
                </c:pt>
                <c:pt idx="8695">
                  <c:v>#N/A</c:v>
                </c:pt>
                <c:pt idx="8696">
                  <c:v>#N/A</c:v>
                </c:pt>
                <c:pt idx="8697">
                  <c:v>31.099999999999994</c:v>
                </c:pt>
                <c:pt idx="8698">
                  <c:v>31.800000000000004</c:v>
                </c:pt>
                <c:pt idx="8699">
                  <c:v>31.499999999999993</c:v>
                </c:pt>
                <c:pt idx="8700">
                  <c:v>29.700000000000017</c:v>
                </c:pt>
                <c:pt idx="8701">
                  <c:v>37.999999999999986</c:v>
                </c:pt>
                <c:pt idx="8702">
                  <c:v>#N/A</c:v>
                </c:pt>
                <c:pt idx="8703">
                  <c:v>#N/A</c:v>
                </c:pt>
                <c:pt idx="8704">
                  <c:v>41.39999999999997</c:v>
                </c:pt>
                <c:pt idx="8705">
                  <c:v>44.299999999999962</c:v>
                </c:pt>
                <c:pt idx="8706">
                  <c:v>37.5</c:v>
                </c:pt>
                <c:pt idx="8707">
                  <c:v>35.999999999999986</c:v>
                </c:pt>
                <c:pt idx="8708">
                  <c:v>47.599999999999994</c:v>
                </c:pt>
                <c:pt idx="8709">
                  <c:v>#N/A</c:v>
                </c:pt>
                <c:pt idx="8710">
                  <c:v>#N/A</c:v>
                </c:pt>
                <c:pt idx="8711">
                  <c:v>46.143099999999968</c:v>
                </c:pt>
                <c:pt idx="8712">
                  <c:v>49.2</c:v>
                </c:pt>
                <c:pt idx="8713">
                  <c:v>44.499999999999986</c:v>
                </c:pt>
                <c:pt idx="8714">
                  <c:v>48.879300000000029</c:v>
                </c:pt>
                <c:pt idx="8715">
                  <c:v>51.699999999999989</c:v>
                </c:pt>
                <c:pt idx="8716">
                  <c:v>#N/A</c:v>
                </c:pt>
                <c:pt idx="8717">
                  <c:v>#N/A</c:v>
                </c:pt>
                <c:pt idx="8718">
                  <c:v>44.500000000000028</c:v>
                </c:pt>
                <c:pt idx="8719">
                  <c:v>47.900000000000006</c:v>
                </c:pt>
                <c:pt idx="8720">
                  <c:v>42.7</c:v>
                </c:pt>
                <c:pt idx="8721">
                  <c:v>46.500000000000028</c:v>
                </c:pt>
                <c:pt idx="8722">
                  <c:v>42.7</c:v>
                </c:pt>
                <c:pt idx="8723">
                  <c:v>#N/A</c:v>
                </c:pt>
                <c:pt idx="8724">
                  <c:v>#N/A</c:v>
                </c:pt>
                <c:pt idx="8725">
                  <c:v>35.199999999999989</c:v>
                </c:pt>
                <c:pt idx="8726">
                  <c:v>40.79999999999999</c:v>
                </c:pt>
                <c:pt idx="8727">
                  <c:v>51.500000000000014</c:v>
                </c:pt>
                <c:pt idx="8728">
                  <c:v>41.599999999999994</c:v>
                </c:pt>
                <c:pt idx="8729">
                  <c:v>45.699999999999989</c:v>
                </c:pt>
                <c:pt idx="8730">
                  <c:v>#N/A</c:v>
                </c:pt>
                <c:pt idx="8731">
                  <c:v>#N/A</c:v>
                </c:pt>
                <c:pt idx="8732">
                  <c:v>47.599999999999994</c:v>
                </c:pt>
                <c:pt idx="8733">
                  <c:v>48.4</c:v>
                </c:pt>
                <c:pt idx="8734">
                  <c:v>48.099999999999987</c:v>
                </c:pt>
                <c:pt idx="8735">
                  <c:v>43.100000000000009</c:v>
                </c:pt>
                <c:pt idx="8736">
                  <c:v>47.299999999999983</c:v>
                </c:pt>
                <c:pt idx="8737">
                  <c:v>#N/A</c:v>
                </c:pt>
                <c:pt idx="8738">
                  <c:v>#N/A</c:v>
                </c:pt>
                <c:pt idx="8739">
                  <c:v>43.699999999999982</c:v>
                </c:pt>
                <c:pt idx="8740">
                  <c:v>42.999999999999972</c:v>
                </c:pt>
                <c:pt idx="8741">
                  <c:v>37.9</c:v>
                </c:pt>
                <c:pt idx="8742">
                  <c:v>32.599999999999966</c:v>
                </c:pt>
                <c:pt idx="8743">
                  <c:v>35.599999999999987</c:v>
                </c:pt>
                <c:pt idx="8744">
                  <c:v>#N/A</c:v>
                </c:pt>
                <c:pt idx="8745">
                  <c:v>#N/A</c:v>
                </c:pt>
                <c:pt idx="8746">
                  <c:v>35.399999999999963</c:v>
                </c:pt>
                <c:pt idx="8747">
                  <c:v>36.79999999999999</c:v>
                </c:pt>
                <c:pt idx="8748">
                  <c:v>35.699999999999974</c:v>
                </c:pt>
                <c:pt idx="8749">
                  <c:v>40.300000000000004</c:v>
                </c:pt>
                <c:pt idx="8750">
                  <c:v>37.599999999999987</c:v>
                </c:pt>
                <c:pt idx="8751">
                  <c:v>#N/A</c:v>
                </c:pt>
                <c:pt idx="8752">
                  <c:v>#N/A</c:v>
                </c:pt>
                <c:pt idx="8753">
                  <c:v>35.5</c:v>
                </c:pt>
                <c:pt idx="8754">
                  <c:v>37.9</c:v>
                </c:pt>
                <c:pt idx="8755">
                  <c:v>33.000000000000007</c:v>
                </c:pt>
                <c:pt idx="8756">
                  <c:v>40.79999999999999</c:v>
                </c:pt>
                <c:pt idx="8757">
                  <c:v>335.5</c:v>
                </c:pt>
                <c:pt idx="8758">
                  <c:v>#N/A</c:v>
                </c:pt>
                <c:pt idx="8759">
                  <c:v>#N/A</c:v>
                </c:pt>
                <c:pt idx="8760">
                  <c:v>37.400000000000013</c:v>
                </c:pt>
                <c:pt idx="8761">
                  <c:v>38.199999999999967</c:v>
                </c:pt>
                <c:pt idx="8762">
                  <c:v>43.40000000000002</c:v>
                </c:pt>
                <c:pt idx="8763">
                  <c:v>38.79999999999999</c:v>
                </c:pt>
                <c:pt idx="8764">
                  <c:v>335</c:v>
                </c:pt>
                <c:pt idx="8765">
                  <c:v>#N/A</c:v>
                </c:pt>
                <c:pt idx="8766">
                  <c:v>#N/A</c:v>
                </c:pt>
                <c:pt idx="8767">
                  <c:v>42.100000000000023</c:v>
                </c:pt>
                <c:pt idx="8768">
                  <c:v>36.90000000000002</c:v>
                </c:pt>
                <c:pt idx="8769">
                  <c:v>42.8</c:v>
                </c:pt>
                <c:pt idx="8770">
                  <c:v>39.900000000000006</c:v>
                </c:pt>
                <c:pt idx="8771">
                  <c:v>43.300000000000026</c:v>
                </c:pt>
                <c:pt idx="8772">
                  <c:v>#N/A</c:v>
                </c:pt>
                <c:pt idx="8773">
                  <c:v>#N/A</c:v>
                </c:pt>
                <c:pt idx="8774">
                  <c:v>45.800000000000018</c:v>
                </c:pt>
                <c:pt idx="8775">
                  <c:v>50.8</c:v>
                </c:pt>
                <c:pt idx="8776">
                  <c:v>46.70000000000001</c:v>
                </c:pt>
                <c:pt idx="8777">
                  <c:v>42.300000000000004</c:v>
                </c:pt>
                <c:pt idx="8778">
                  <c:v>34.499999999999972</c:v>
                </c:pt>
                <c:pt idx="8779">
                  <c:v>#N/A</c:v>
                </c:pt>
                <c:pt idx="8780">
                  <c:v>#N/A</c:v>
                </c:pt>
                <c:pt idx="8781">
                  <c:v>41.000000000000014</c:v>
                </c:pt>
                <c:pt idx="8782">
                  <c:v>43.999999999999993</c:v>
                </c:pt>
                <c:pt idx="8783">
                  <c:v>36.299999999999997</c:v>
                </c:pt>
                <c:pt idx="8784">
                  <c:v>39.199999999999989</c:v>
                </c:pt>
                <c:pt idx="8785">
                  <c:v>36.20000000000001</c:v>
                </c:pt>
                <c:pt idx="8786">
                  <c:v>#N/A</c:v>
                </c:pt>
                <c:pt idx="8787">
                  <c:v>#N/A</c:v>
                </c:pt>
                <c:pt idx="8788">
                  <c:v>32.699999999999996</c:v>
                </c:pt>
                <c:pt idx="8789">
                  <c:v>37.400000000000013</c:v>
                </c:pt>
                <c:pt idx="8790">
                  <c:v>35.599999999999987</c:v>
                </c:pt>
                <c:pt idx="8791">
                  <c:v>39.999999999999993</c:v>
                </c:pt>
                <c:pt idx="8792">
                  <c:v>35.299999999999976</c:v>
                </c:pt>
                <c:pt idx="8793">
                  <c:v>#N/A</c:v>
                </c:pt>
                <c:pt idx="8794">
                  <c:v>#N/A</c:v>
                </c:pt>
                <c:pt idx="8795">
                  <c:v>38.20000000000001</c:v>
                </c:pt>
                <c:pt idx="8796">
                  <c:v>40.200000000000017</c:v>
                </c:pt>
                <c:pt idx="8797">
                  <c:v>38.299999999999997</c:v>
                </c:pt>
                <c:pt idx="8798">
                  <c:v>34.100000000000023</c:v>
                </c:pt>
                <c:pt idx="8799">
                  <c:v>37.800000000000011</c:v>
                </c:pt>
                <c:pt idx="8800">
                  <c:v>#N/A</c:v>
                </c:pt>
                <c:pt idx="8801">
                  <c:v>#N/A</c:v>
                </c:pt>
                <c:pt idx="8802">
                  <c:v>35.800000000000011</c:v>
                </c:pt>
                <c:pt idx="8803">
                  <c:v>40.399999999999991</c:v>
                </c:pt>
                <c:pt idx="8804">
                  <c:v>40.700000000000003</c:v>
                </c:pt>
                <c:pt idx="8805">
                  <c:v>38.600000000000009</c:v>
                </c:pt>
                <c:pt idx="8806">
                  <c:v>36.79999999999999</c:v>
                </c:pt>
                <c:pt idx="8807">
                  <c:v>#N/A</c:v>
                </c:pt>
                <c:pt idx="8808">
                  <c:v>#N/A</c:v>
                </c:pt>
                <c:pt idx="8809">
                  <c:v>40.600000000000016</c:v>
                </c:pt>
                <c:pt idx="8810">
                  <c:v>36.79999999999999</c:v>
                </c:pt>
                <c:pt idx="8811">
                  <c:v>36.399999999999991</c:v>
                </c:pt>
                <c:pt idx="8812">
                  <c:v>35.099999999999994</c:v>
                </c:pt>
                <c:pt idx="8813">
                  <c:v>41.999999999999993</c:v>
                </c:pt>
                <c:pt idx="8814">
                  <c:v>#N/A</c:v>
                </c:pt>
                <c:pt idx="8815">
                  <c:v>#N/A</c:v>
                </c:pt>
                <c:pt idx="8816">
                  <c:v>36.199999999999967</c:v>
                </c:pt>
                <c:pt idx="8817">
                  <c:v>40.700000000000003</c:v>
                </c:pt>
                <c:pt idx="8818">
                  <c:v>35.599999999999987</c:v>
                </c:pt>
                <c:pt idx="8819">
                  <c:v>40.79999999999999</c:v>
                </c:pt>
                <c:pt idx="8820">
                  <c:v>36.600000000000009</c:v>
                </c:pt>
                <c:pt idx="8821">
                  <c:v>#N/A</c:v>
                </c:pt>
                <c:pt idx="8822">
                  <c:v>#N/A</c:v>
                </c:pt>
                <c:pt idx="8823">
                  <c:v>41.999999999999993</c:v>
                </c:pt>
                <c:pt idx="8824">
                  <c:v>36.299999999999997</c:v>
                </c:pt>
                <c:pt idx="8825">
                  <c:v>40.600000000000016</c:v>
                </c:pt>
                <c:pt idx="8826">
                  <c:v>44.600000000000016</c:v>
                </c:pt>
                <c:pt idx="8827">
                  <c:v>33.800000000000011</c:v>
                </c:pt>
                <c:pt idx="8828">
                  <c:v>#N/A</c:v>
                </c:pt>
                <c:pt idx="8829">
                  <c:v>#N/A</c:v>
                </c:pt>
                <c:pt idx="8830">
                  <c:v>38.20000000000001</c:v>
                </c:pt>
                <c:pt idx="8831">
                  <c:v>36.647700000000015</c:v>
                </c:pt>
                <c:pt idx="8832">
                  <c:v>39.299999999999983</c:v>
                </c:pt>
                <c:pt idx="8833">
                  <c:v>41.353099999999984</c:v>
                </c:pt>
                <c:pt idx="8834">
                  <c:v>40.500000000000028</c:v>
                </c:pt>
                <c:pt idx="8835">
                  <c:v>#N/A</c:v>
                </c:pt>
                <c:pt idx="8836">
                  <c:v>#N/A</c:v>
                </c:pt>
                <c:pt idx="8837">
                  <c:v>31.199999999999982</c:v>
                </c:pt>
                <c:pt idx="8838">
                  <c:v>39.1</c:v>
                </c:pt>
                <c:pt idx="8839">
                  <c:v>30.399999999999984</c:v>
                </c:pt>
                <c:pt idx="8840">
                  <c:v>37.999999999999986</c:v>
                </c:pt>
                <c:pt idx="8841">
                  <c:v>37.299999999999976</c:v>
                </c:pt>
                <c:pt idx="8842">
                  <c:v>#N/A</c:v>
                </c:pt>
                <c:pt idx="8843">
                  <c:v>#N/A</c:v>
                </c:pt>
                <c:pt idx="8844">
                  <c:v>36.90000000000002</c:v>
                </c:pt>
                <c:pt idx="8845">
                  <c:v>32.000000000000028</c:v>
                </c:pt>
                <c:pt idx="8846">
                  <c:v>37.199999999999989</c:v>
                </c:pt>
                <c:pt idx="8847">
                  <c:v>39.5</c:v>
                </c:pt>
                <c:pt idx="8848">
                  <c:v>34.600000000000009</c:v>
                </c:pt>
                <c:pt idx="8849">
                  <c:v>#N/A</c:v>
                </c:pt>
                <c:pt idx="8850">
                  <c:v>#N/A</c:v>
                </c:pt>
                <c:pt idx="8851">
                  <c:v>35.599999999999987</c:v>
                </c:pt>
                <c:pt idx="8852">
                  <c:v>37.999999999999986</c:v>
                </c:pt>
                <c:pt idx="8853">
                  <c:v>34.499999999999972</c:v>
                </c:pt>
                <c:pt idx="8854">
                  <c:v>36.499999999999979</c:v>
                </c:pt>
                <c:pt idx="8855">
                  <c:v>35.400000000000006</c:v>
                </c:pt>
                <c:pt idx="8856">
                  <c:v>#N/A</c:v>
                </c:pt>
                <c:pt idx="8857">
                  <c:v>#N/A</c:v>
                </c:pt>
                <c:pt idx="8858">
                  <c:v>33.699999999999974</c:v>
                </c:pt>
                <c:pt idx="8859">
                  <c:v>34.699999999999996</c:v>
                </c:pt>
                <c:pt idx="8860">
                  <c:v>37.199999999999989</c:v>
                </c:pt>
                <c:pt idx="8861">
                  <c:v>29.899999999999991</c:v>
                </c:pt>
                <c:pt idx="8862">
                  <c:v>32.90000000000002</c:v>
                </c:pt>
                <c:pt idx="8863">
                  <c:v>#N/A</c:v>
                </c:pt>
                <c:pt idx="8864">
                  <c:v>#N/A</c:v>
                </c:pt>
                <c:pt idx="8865">
                  <c:v>29.399999999999959</c:v>
                </c:pt>
                <c:pt idx="8866">
                  <c:v>27.600000000000023</c:v>
                </c:pt>
                <c:pt idx="8867">
                  <c:v>29.300000000000015</c:v>
                </c:pt>
                <c:pt idx="8868">
                  <c:v>32.099999999999973</c:v>
                </c:pt>
                <c:pt idx="8869">
                  <c:v>28.400000000000027</c:v>
                </c:pt>
                <c:pt idx="8870">
                  <c:v>#N/A</c:v>
                </c:pt>
                <c:pt idx="8871">
                  <c:v>#N/A</c:v>
                </c:pt>
                <c:pt idx="8872">
                  <c:v>30.000000000000028</c:v>
                </c:pt>
                <c:pt idx="8873">
                  <c:v>33.300000000000018</c:v>
                </c:pt>
                <c:pt idx="8874">
                  <c:v>32.499999999999972</c:v>
                </c:pt>
                <c:pt idx="8875">
                  <c:v>29.899999999999991</c:v>
                </c:pt>
                <c:pt idx="8876">
                  <c:v>361.5</c:v>
                </c:pt>
                <c:pt idx="8877">
                  <c:v>#N/A</c:v>
                </c:pt>
                <c:pt idx="8878">
                  <c:v>#N/A</c:v>
                </c:pt>
                <c:pt idx="8879">
                  <c:v>#N/A</c:v>
                </c:pt>
                <c:pt idx="8880">
                  <c:v>35.200000000000031</c:v>
                </c:pt>
                <c:pt idx="8881">
                  <c:v>38.088999999999999</c:v>
                </c:pt>
                <c:pt idx="8882">
                  <c:v>28.399999999999981</c:v>
                </c:pt>
                <c:pt idx="8883">
                  <c:v>33.5</c:v>
                </c:pt>
                <c:pt idx="8884">
                  <c:v>#N/A</c:v>
                </c:pt>
                <c:pt idx="8885">
                  <c:v>#N/A</c:v>
                </c:pt>
                <c:pt idx="8886">
                  <c:v>34.500000000000021</c:v>
                </c:pt>
                <c:pt idx="8887">
                  <c:v>35.000000000000007</c:v>
                </c:pt>
                <c:pt idx="8888">
                  <c:v>36.000000000000028</c:v>
                </c:pt>
                <c:pt idx="8889">
                  <c:v>25</c:v>
                </c:pt>
                <c:pt idx="8890">
                  <c:v>35.199999999999989</c:v>
                </c:pt>
                <c:pt idx="8891">
                  <c:v>#N/A</c:v>
                </c:pt>
                <c:pt idx="8892">
                  <c:v>#N/A</c:v>
                </c:pt>
                <c:pt idx="8893">
                  <c:v>31.899999999999995</c:v>
                </c:pt>
                <c:pt idx="8894">
                  <c:v>38.20000000000001</c:v>
                </c:pt>
                <c:pt idx="8895">
                  <c:v>35.999999999999986</c:v>
                </c:pt>
                <c:pt idx="8896">
                  <c:v>37.1</c:v>
                </c:pt>
                <c:pt idx="8897">
                  <c:v>33.999999999999986</c:v>
                </c:pt>
                <c:pt idx="8898">
                  <c:v>#N/A</c:v>
                </c:pt>
                <c:pt idx="8899">
                  <c:v>#N/A</c:v>
                </c:pt>
                <c:pt idx="8900">
                  <c:v>41.000000000000014</c:v>
                </c:pt>
                <c:pt idx="8901">
                  <c:v>32.699999999999996</c:v>
                </c:pt>
                <c:pt idx="8902">
                  <c:v>39.178999999999988</c:v>
                </c:pt>
                <c:pt idx="8903">
                  <c:v>40.399999999999991</c:v>
                </c:pt>
                <c:pt idx="8904">
                  <c:v>34.600000000000009</c:v>
                </c:pt>
                <c:pt idx="8905">
                  <c:v>#N/A</c:v>
                </c:pt>
                <c:pt idx="8906">
                  <c:v>#N/A</c:v>
                </c:pt>
                <c:pt idx="8907">
                  <c:v>44.200000000000017</c:v>
                </c:pt>
                <c:pt idx="8908">
                  <c:v>43.000000000000014</c:v>
                </c:pt>
                <c:pt idx="8909">
                  <c:v>40.758300000000027</c:v>
                </c:pt>
                <c:pt idx="8910">
                  <c:v>32.699999999999996</c:v>
                </c:pt>
                <c:pt idx="8911">
                  <c:v>37.000000000000014</c:v>
                </c:pt>
                <c:pt idx="8912">
                  <c:v>#N/A</c:v>
                </c:pt>
                <c:pt idx="8913">
                  <c:v>#N/A</c:v>
                </c:pt>
                <c:pt idx="8914">
                  <c:v>37.5</c:v>
                </c:pt>
                <c:pt idx="8915">
                  <c:v>37.400000000000013</c:v>
                </c:pt>
                <c:pt idx="8916">
                  <c:v>30.500000000000014</c:v>
                </c:pt>
                <c:pt idx="8917">
                  <c:v>35.491800000000005</c:v>
                </c:pt>
                <c:pt idx="8918">
                  <c:v>35.199999999999989</c:v>
                </c:pt>
                <c:pt idx="8919">
                  <c:v>#N/A</c:v>
                </c:pt>
                <c:pt idx="8920">
                  <c:v>#N/A</c:v>
                </c:pt>
                <c:pt idx="8921">
                  <c:v>32.100000000000016</c:v>
                </c:pt>
                <c:pt idx="8922">
                  <c:v>37.800000000000011</c:v>
                </c:pt>
                <c:pt idx="8923">
                  <c:v>34.600000000000009</c:v>
                </c:pt>
                <c:pt idx="8924">
                  <c:v>43.100000000000009</c:v>
                </c:pt>
                <c:pt idx="8925">
                  <c:v>38.899999999999977</c:v>
                </c:pt>
                <c:pt idx="8926">
                  <c:v>#N/A</c:v>
                </c:pt>
                <c:pt idx="8927">
                  <c:v>#N/A</c:v>
                </c:pt>
                <c:pt idx="8928">
                  <c:v>47.530899999999974</c:v>
                </c:pt>
                <c:pt idx="8929">
                  <c:v>48.8</c:v>
                </c:pt>
                <c:pt idx="8930">
                  <c:v>43.800000000000018</c:v>
                </c:pt>
                <c:pt idx="8931">
                  <c:v>53.2</c:v>
                </c:pt>
                <c:pt idx="8932">
                  <c:v>49.2</c:v>
                </c:pt>
                <c:pt idx="8933">
                  <c:v>#N/A</c:v>
                </c:pt>
                <c:pt idx="8934">
                  <c:v>#N/A</c:v>
                </c:pt>
                <c:pt idx="8935">
                  <c:v>53.29999999999999</c:v>
                </c:pt>
                <c:pt idx="8936">
                  <c:v>53.29999999999999</c:v>
                </c:pt>
                <c:pt idx="8937">
                  <c:v>51.8872</c:v>
                </c:pt>
                <c:pt idx="8938">
                  <c:v>47.699999999999989</c:v>
                </c:pt>
                <c:pt idx="8939">
                  <c:v>50.299999999999969</c:v>
                </c:pt>
                <c:pt idx="8940">
                  <c:v>#N/A</c:v>
                </c:pt>
                <c:pt idx="8941">
                  <c:v>#N/A</c:v>
                </c:pt>
                <c:pt idx="8942">
                  <c:v>56.899999999999991</c:v>
                </c:pt>
                <c:pt idx="8943">
                  <c:v>57.400000000000027</c:v>
                </c:pt>
                <c:pt idx="8944">
                  <c:v>52.600000000000023</c:v>
                </c:pt>
                <c:pt idx="8945">
                  <c:v>53.6</c:v>
                </c:pt>
                <c:pt idx="8946">
                  <c:v>49.800000000000026</c:v>
                </c:pt>
                <c:pt idx="8947">
                  <c:v>#N/A</c:v>
                </c:pt>
                <c:pt idx="8948">
                  <c:v>#N/A</c:v>
                </c:pt>
                <c:pt idx="8949">
                  <c:v>49.6</c:v>
                </c:pt>
                <c:pt idx="8950">
                  <c:v>51.500000000000014</c:v>
                </c:pt>
                <c:pt idx="8951">
                  <c:v>51.399999999999977</c:v>
                </c:pt>
                <c:pt idx="8952">
                  <c:v>55.100000000000016</c:v>
                </c:pt>
                <c:pt idx="8953">
                  <c:v>47.800000000000018</c:v>
                </c:pt>
                <c:pt idx="8954">
                  <c:v>#N/A</c:v>
                </c:pt>
                <c:pt idx="8955">
                  <c:v>#N/A</c:v>
                </c:pt>
                <c:pt idx="8956">
                  <c:v>58.999999999999986</c:v>
                </c:pt>
                <c:pt idx="8957">
                  <c:v>81.400000000000006</c:v>
                </c:pt>
                <c:pt idx="8958">
                  <c:v>78.499999999999972</c:v>
                </c:pt>
                <c:pt idx="8959">
                  <c:v>68.865499999999983</c:v>
                </c:pt>
                <c:pt idx="8960">
                  <c:v>61.7</c:v>
                </c:pt>
                <c:pt idx="8961">
                  <c:v>#N/A</c:v>
                </c:pt>
                <c:pt idx="8962">
                  <c:v>#N/A</c:v>
                </c:pt>
                <c:pt idx="8963">
                  <c:v>69.500000000000028</c:v>
                </c:pt>
                <c:pt idx="8964">
                  <c:v>64.299999999999983</c:v>
                </c:pt>
                <c:pt idx="8965">
                  <c:v>65.3</c:v>
                </c:pt>
                <c:pt idx="8966">
                  <c:v>67.900000000000034</c:v>
                </c:pt>
                <c:pt idx="8967">
                  <c:v>48.099999999999987</c:v>
                </c:pt>
                <c:pt idx="8968">
                  <c:v>#N/A</c:v>
                </c:pt>
                <c:pt idx="8969">
                  <c:v>#N/A</c:v>
                </c:pt>
                <c:pt idx="8970">
                  <c:v>59.20000000000001</c:v>
                </c:pt>
                <c:pt idx="8971">
                  <c:v>60.799999999999969</c:v>
                </c:pt>
                <c:pt idx="8972">
                  <c:v>53.499999999999972</c:v>
                </c:pt>
                <c:pt idx="8973">
                  <c:v>62.999999999999986</c:v>
                </c:pt>
                <c:pt idx="8974">
                  <c:v>64.400000000000006</c:v>
                </c:pt>
                <c:pt idx="8975">
                  <c:v>#N/A</c:v>
                </c:pt>
                <c:pt idx="8976">
                  <c:v>#N/A</c:v>
                </c:pt>
                <c:pt idx="8977">
                  <c:v>60.200000000000031</c:v>
                </c:pt>
                <c:pt idx="8978">
                  <c:v>76.499999999999972</c:v>
                </c:pt>
                <c:pt idx="8979">
                  <c:v>77.999999999999986</c:v>
                </c:pt>
                <c:pt idx="8980">
                  <c:v>75.8</c:v>
                </c:pt>
                <c:pt idx="8981">
                  <c:v>86.200000000000017</c:v>
                </c:pt>
                <c:pt idx="8982">
                  <c:v>#N/A</c:v>
                </c:pt>
                <c:pt idx="8983">
                  <c:v>#N/A</c:v>
                </c:pt>
                <c:pt idx="8984">
                  <c:v>75.299999999999969</c:v>
                </c:pt>
                <c:pt idx="8985">
                  <c:v>92.600000000000023</c:v>
                </c:pt>
                <c:pt idx="8986">
                  <c:v>77.59999999999998</c:v>
                </c:pt>
                <c:pt idx="8987">
                  <c:v>82.999999999999957</c:v>
                </c:pt>
                <c:pt idx="8988">
                  <c:v>68.900000000000006</c:v>
                </c:pt>
                <c:pt idx="8989">
                  <c:v>#N/A</c:v>
                </c:pt>
                <c:pt idx="8990">
                  <c:v>#N/A</c:v>
                </c:pt>
                <c:pt idx="8991">
                  <c:v>62.376299999999986</c:v>
                </c:pt>
                <c:pt idx="8992">
                  <c:v>68.200000000000045</c:v>
                </c:pt>
                <c:pt idx="8993">
                  <c:v>62.999999999999986</c:v>
                </c:pt>
                <c:pt idx="8994">
                  <c:v>60.199999999999989</c:v>
                </c:pt>
                <c:pt idx="8995">
                  <c:v>68.799999999999969</c:v>
                </c:pt>
                <c:pt idx="8996">
                  <c:v>#N/A</c:v>
                </c:pt>
                <c:pt idx="8997">
                  <c:v>#N/A</c:v>
                </c:pt>
                <c:pt idx="8998">
                  <c:v>69.300000000000011</c:v>
                </c:pt>
                <c:pt idx="8999">
                  <c:v>62.800000000000011</c:v>
                </c:pt>
                <c:pt idx="9000">
                  <c:v>69.899999999999977</c:v>
                </c:pt>
                <c:pt idx="9001">
                  <c:v>64.199999999999989</c:v>
                </c:pt>
                <c:pt idx="9002">
                  <c:v>65.182200000000009</c:v>
                </c:pt>
                <c:pt idx="9003">
                  <c:v>#N/A</c:v>
                </c:pt>
                <c:pt idx="9004">
                  <c:v>#N/A</c:v>
                </c:pt>
                <c:pt idx="9005">
                  <c:v>71.59999999999998</c:v>
                </c:pt>
                <c:pt idx="9006">
                  <c:v>64.699999999999974</c:v>
                </c:pt>
                <c:pt idx="9007">
                  <c:v>72.899999999999963</c:v>
                </c:pt>
                <c:pt idx="9008">
                  <c:v>72.000000000000014</c:v>
                </c:pt>
                <c:pt idx="9009">
                  <c:v>67.09999999999998</c:v>
                </c:pt>
                <c:pt idx="9010">
                  <c:v>#N/A</c:v>
                </c:pt>
                <c:pt idx="9011">
                  <c:v>#N/A</c:v>
                </c:pt>
                <c:pt idx="9012">
                  <c:v>77.600000000000009</c:v>
                </c:pt>
                <c:pt idx="9013">
                  <c:v>79.130900000000025</c:v>
                </c:pt>
                <c:pt idx="9014">
                  <c:v>74.800000000000026</c:v>
                </c:pt>
                <c:pt idx="9015">
                  <c:v>71.8</c:v>
                </c:pt>
                <c:pt idx="9016">
                  <c:v>70.299999999999983</c:v>
                </c:pt>
                <c:pt idx="9017">
                  <c:v>#N/A</c:v>
                </c:pt>
                <c:pt idx="9018">
                  <c:v>#N/A</c:v>
                </c:pt>
                <c:pt idx="9019">
                  <c:v>79.099999999999994</c:v>
                </c:pt>
                <c:pt idx="9020">
                  <c:v>85.999999999999986</c:v>
                </c:pt>
                <c:pt idx="9021">
                  <c:v>86.09999999999998</c:v>
                </c:pt>
                <c:pt idx="9022">
                  <c:v>81.800000000000011</c:v>
                </c:pt>
                <c:pt idx="9023">
                  <c:v>71.09999999999998</c:v>
                </c:pt>
                <c:pt idx="9024">
                  <c:v>#N/A</c:v>
                </c:pt>
                <c:pt idx="9025">
                  <c:v>#N/A</c:v>
                </c:pt>
                <c:pt idx="9026">
                  <c:v>84.5</c:v>
                </c:pt>
                <c:pt idx="9027">
                  <c:v>86.399999999999991</c:v>
                </c:pt>
                <c:pt idx="9028">
                  <c:v>80.600000000000009</c:v>
                </c:pt>
                <c:pt idx="9029">
                  <c:v>88.000000000000014</c:v>
                </c:pt>
                <c:pt idx="9030">
                  <c:v>84.999999999999986</c:v>
                </c:pt>
                <c:pt idx="9031">
                  <c:v>#N/A</c:v>
                </c:pt>
                <c:pt idx="9032">
                  <c:v>#N/A</c:v>
                </c:pt>
                <c:pt idx="9033">
                  <c:v>76.59999999999998</c:v>
                </c:pt>
                <c:pt idx="9034">
                  <c:v>80.438700000000011</c:v>
                </c:pt>
                <c:pt idx="9035">
                  <c:v>70.5</c:v>
                </c:pt>
                <c:pt idx="9036">
                  <c:v>70.5</c:v>
                </c:pt>
                <c:pt idx="9037">
                  <c:v>64.3</c:v>
                </c:pt>
                <c:pt idx="9038">
                  <c:v>#N/A</c:v>
                </c:pt>
                <c:pt idx="9039">
                  <c:v>#N/A</c:v>
                </c:pt>
                <c:pt idx="9040">
                  <c:v>74.59999999999998</c:v>
                </c:pt>
                <c:pt idx="9041">
                  <c:v>81.100000000000023</c:v>
                </c:pt>
                <c:pt idx="9042">
                  <c:v>90.000000000000014</c:v>
                </c:pt>
                <c:pt idx="9043">
                  <c:v>86.999999999999986</c:v>
                </c:pt>
                <c:pt idx="9044">
                  <c:v>83.199999999999989</c:v>
                </c:pt>
                <c:pt idx="9045">
                  <c:v>#N/A</c:v>
                </c:pt>
                <c:pt idx="9046">
                  <c:v>#N/A</c:v>
                </c:pt>
                <c:pt idx="9047">
                  <c:v>85.199999999999989</c:v>
                </c:pt>
                <c:pt idx="9048">
                  <c:v>83.300000000000011</c:v>
                </c:pt>
                <c:pt idx="9049">
                  <c:v>81.899999999999991</c:v>
                </c:pt>
                <c:pt idx="9050">
                  <c:v>78.40000000000002</c:v>
                </c:pt>
                <c:pt idx="9051">
                  <c:v>94.300000000000011</c:v>
                </c:pt>
                <c:pt idx="9052">
                  <c:v>#N/A</c:v>
                </c:pt>
                <c:pt idx="9053">
                  <c:v>#N/A</c:v>
                </c:pt>
                <c:pt idx="9054">
                  <c:v>79.299999999999969</c:v>
                </c:pt>
                <c:pt idx="9055">
                  <c:v>114.29999999999998</c:v>
                </c:pt>
                <c:pt idx="9056">
                  <c:v>110.00000000000001</c:v>
                </c:pt>
                <c:pt idx="9057">
                  <c:v>115.80000000000004</c:v>
                </c:pt>
                <c:pt idx="9058">
                  <c:v>121.7</c:v>
                </c:pt>
                <c:pt idx="9059">
                  <c:v>#N/A</c:v>
                </c:pt>
                <c:pt idx="9060">
                  <c:v>#N/A</c:v>
                </c:pt>
                <c:pt idx="9061">
                  <c:v>123.1</c:v>
                </c:pt>
                <c:pt idx="9062">
                  <c:v>102.8</c:v>
                </c:pt>
                <c:pt idx="9063">
                  <c:v>95.000000000000014</c:v>
                </c:pt>
                <c:pt idx="9064">
                  <c:v>101.9</c:v>
                </c:pt>
                <c:pt idx="9065">
                  <c:v>91.699999999999989</c:v>
                </c:pt>
                <c:pt idx="9066">
                  <c:v>#N/A</c:v>
                </c:pt>
                <c:pt idx="9067">
                  <c:v>#N/A</c:v>
                </c:pt>
                <c:pt idx="9068">
                  <c:v>101.69999999999999</c:v>
                </c:pt>
                <c:pt idx="9069">
                  <c:v>111.39999999999999</c:v>
                </c:pt>
                <c:pt idx="9070">
                  <c:v>127.59999999999998</c:v>
                </c:pt>
                <c:pt idx="9071">
                  <c:v>123.8</c:v>
                </c:pt>
                <c:pt idx="9072">
                  <c:v>114.20000000000002</c:v>
                </c:pt>
                <c:pt idx="9073">
                  <c:v>#N/A</c:v>
                </c:pt>
                <c:pt idx="9074">
                  <c:v>#N/A</c:v>
                </c:pt>
                <c:pt idx="9075">
                  <c:v>134.6</c:v>
                </c:pt>
                <c:pt idx="9076">
                  <c:v>124.79999999999998</c:v>
                </c:pt>
                <c:pt idx="9077">
                  <c:v>145.29999999999998</c:v>
                </c:pt>
                <c:pt idx="9078">
                  <c:v>162.79999999999998</c:v>
                </c:pt>
                <c:pt idx="9079">
                  <c:v>158.90419999999997</c:v>
                </c:pt>
                <c:pt idx="9080">
                  <c:v>#N/A</c:v>
                </c:pt>
                <c:pt idx="9081">
                  <c:v>#N/A</c:v>
                </c:pt>
                <c:pt idx="9082">
                  <c:v>161.80000000000001</c:v>
                </c:pt>
                <c:pt idx="9083">
                  <c:v>190</c:v>
                </c:pt>
                <c:pt idx="9084">
                  <c:v>183.9</c:v>
                </c:pt>
                <c:pt idx="9085">
                  <c:v>185.79999999999998</c:v>
                </c:pt>
                <c:pt idx="9086">
                  <c:v>162.79999999999998</c:v>
                </c:pt>
                <c:pt idx="9087">
                  <c:v>#N/A</c:v>
                </c:pt>
                <c:pt idx="9088">
                  <c:v>#N/A</c:v>
                </c:pt>
                <c:pt idx="9089">
                  <c:v>157.00000000000003</c:v>
                </c:pt>
                <c:pt idx="9090">
                  <c:v>162.19999999999999</c:v>
                </c:pt>
                <c:pt idx="9091">
                  <c:v>162.70000000000002</c:v>
                </c:pt>
                <c:pt idx="9092">
                  <c:v>149.89999999999998</c:v>
                </c:pt>
                <c:pt idx="9093">
                  <c:v>152.89999999999998</c:v>
                </c:pt>
                <c:pt idx="9094">
                  <c:v>#N/A</c:v>
                </c:pt>
                <c:pt idx="9095">
                  <c:v>#N/A</c:v>
                </c:pt>
                <c:pt idx="9096">
                  <c:v>129.9</c:v>
                </c:pt>
                <c:pt idx="9097">
                  <c:v>125.8</c:v>
                </c:pt>
                <c:pt idx="9098">
                  <c:v>106.50000000000004</c:v>
                </c:pt>
                <c:pt idx="9099">
                  <c:v>87.800000000000011</c:v>
                </c:pt>
                <c:pt idx="9100">
                  <c:v>101.2</c:v>
                </c:pt>
                <c:pt idx="9101">
                  <c:v>#N/A</c:v>
                </c:pt>
                <c:pt idx="9102">
                  <c:v>#N/A</c:v>
                </c:pt>
                <c:pt idx="9103">
                  <c:v>95.800000000000011</c:v>
                </c:pt>
                <c:pt idx="9104">
                  <c:v>102.19999999999997</c:v>
                </c:pt>
                <c:pt idx="9105">
                  <c:v>110.69999999999997</c:v>
                </c:pt>
                <c:pt idx="9106">
                  <c:v>125.89999999999999</c:v>
                </c:pt>
                <c:pt idx="9107">
                  <c:v>123.20000000000002</c:v>
                </c:pt>
                <c:pt idx="9108">
                  <c:v>#N/A</c:v>
                </c:pt>
                <c:pt idx="9109">
                  <c:v>#N/A</c:v>
                </c:pt>
                <c:pt idx="9110">
                  <c:v>125.90000000000003</c:v>
                </c:pt>
                <c:pt idx="9111">
                  <c:v>124.10000000000001</c:v>
                </c:pt>
                <c:pt idx="9112">
                  <c:v>118.10000000000001</c:v>
                </c:pt>
                <c:pt idx="9113">
                  <c:v>117.70000000000003</c:v>
                </c:pt>
                <c:pt idx="9114">
                  <c:v>113.09160000000003</c:v>
                </c:pt>
                <c:pt idx="9115">
                  <c:v>#N/A</c:v>
                </c:pt>
                <c:pt idx="9116">
                  <c:v>#N/A</c:v>
                </c:pt>
                <c:pt idx="9117">
                  <c:v>122.69999999999999</c:v>
                </c:pt>
                <c:pt idx="9118">
                  <c:v>118.30000000000003</c:v>
                </c:pt>
                <c:pt idx="9119">
                  <c:v>112.30000000000003</c:v>
                </c:pt>
                <c:pt idx="9120">
                  <c:v>111.9</c:v>
                </c:pt>
                <c:pt idx="9121">
                  <c:v>108.2</c:v>
                </c:pt>
                <c:pt idx="9122">
                  <c:v>#N/A</c:v>
                </c:pt>
                <c:pt idx="9123">
                  <c:v>#N/A</c:v>
                </c:pt>
                <c:pt idx="9124">
                  <c:v>#N/A</c:v>
                </c:pt>
                <c:pt idx="9125">
                  <c:v>104.70000000000002</c:v>
                </c:pt>
                <c:pt idx="9126">
                  <c:v>108.4</c:v>
                </c:pt>
                <c:pt idx="9127">
                  <c:v>120.19999999999999</c:v>
                </c:pt>
                <c:pt idx="9128">
                  <c:v>132.29999999999998</c:v>
                </c:pt>
                <c:pt idx="9129">
                  <c:v>#N/A</c:v>
                </c:pt>
                <c:pt idx="9130">
                  <c:v>#N/A</c:v>
                </c:pt>
                <c:pt idx="9131">
                  <c:v>138.19999999999999</c:v>
                </c:pt>
                <c:pt idx="9132">
                  <c:v>135.1</c:v>
                </c:pt>
                <c:pt idx="9133">
                  <c:v>138.6</c:v>
                </c:pt>
                <c:pt idx="9134">
                  <c:v>148.19999999999999</c:v>
                </c:pt>
                <c:pt idx="9135">
                  <c:v>145.6</c:v>
                </c:pt>
                <c:pt idx="9136">
                  <c:v>#N/A</c:v>
                </c:pt>
                <c:pt idx="9137">
                  <c:v>#N/A</c:v>
                </c:pt>
                <c:pt idx="9138">
                  <c:v>146.80000000000001</c:v>
                </c:pt>
                <c:pt idx="9139">
                  <c:v>140.19999999999996</c:v>
                </c:pt>
                <c:pt idx="9140">
                  <c:v>129.4</c:v>
                </c:pt>
                <c:pt idx="9141">
                  <c:v>121.2</c:v>
                </c:pt>
                <c:pt idx="9142">
                  <c:v>131</c:v>
                </c:pt>
                <c:pt idx="9143">
                  <c:v>#N/A</c:v>
                </c:pt>
                <c:pt idx="9144">
                  <c:v>#N/A</c:v>
                </c:pt>
                <c:pt idx="9145">
                  <c:v>129.10000000000002</c:v>
                </c:pt>
                <c:pt idx="9146">
                  <c:v>126.8</c:v>
                </c:pt>
                <c:pt idx="9147">
                  <c:v>134.80000000000001</c:v>
                </c:pt>
                <c:pt idx="9148">
                  <c:v>135.20000000000002</c:v>
                </c:pt>
                <c:pt idx="9149">
                  <c:v>124.39999999999998</c:v>
                </c:pt>
                <c:pt idx="9150">
                  <c:v>#N/A</c:v>
                </c:pt>
                <c:pt idx="9151">
                  <c:v>#N/A</c:v>
                </c:pt>
                <c:pt idx="9152">
                  <c:v>125.2</c:v>
                </c:pt>
                <c:pt idx="9153">
                  <c:v>121.60000000000002</c:v>
                </c:pt>
                <c:pt idx="9154">
                  <c:v>122.29999999999998</c:v>
                </c:pt>
                <c:pt idx="9155">
                  <c:v>118.69999999999999</c:v>
                </c:pt>
                <c:pt idx="9156">
                  <c:v>117.00000000000001</c:v>
                </c:pt>
                <c:pt idx="9157">
                  <c:v>#N/A</c:v>
                </c:pt>
                <c:pt idx="9158">
                  <c:v>#N/A</c:v>
                </c:pt>
                <c:pt idx="9159">
                  <c:v>122.9</c:v>
                </c:pt>
                <c:pt idx="9160">
                  <c:v>127</c:v>
                </c:pt>
                <c:pt idx="9161">
                  <c:v>120.69999999999999</c:v>
                </c:pt>
                <c:pt idx="9162">
                  <c:v>111.79999999999998</c:v>
                </c:pt>
                <c:pt idx="9163">
                  <c:v>106.09999999999997</c:v>
                </c:pt>
                <c:pt idx="9164">
                  <c:v>#N/A</c:v>
                </c:pt>
                <c:pt idx="9165">
                  <c:v>#N/A</c:v>
                </c:pt>
                <c:pt idx="9166">
                  <c:v>101.9</c:v>
                </c:pt>
                <c:pt idx="9167">
                  <c:v>107.69999999999999</c:v>
                </c:pt>
                <c:pt idx="9168">
                  <c:v>94.600000000000023</c:v>
                </c:pt>
                <c:pt idx="9169">
                  <c:v>92.09999999999998</c:v>
                </c:pt>
                <c:pt idx="9170">
                  <c:v>95</c:v>
                </c:pt>
                <c:pt idx="9171">
                  <c:v>#N/A</c:v>
                </c:pt>
                <c:pt idx="9172">
                  <c:v>#N/A</c:v>
                </c:pt>
                <c:pt idx="9173">
                  <c:v>104.4</c:v>
                </c:pt>
                <c:pt idx="9174">
                  <c:v>112.39999999999999</c:v>
                </c:pt>
                <c:pt idx="9175">
                  <c:v>116.3</c:v>
                </c:pt>
                <c:pt idx="9176">
                  <c:v>124.79999999999998</c:v>
                </c:pt>
                <c:pt idx="9177">
                  <c:v>120.6</c:v>
                </c:pt>
                <c:pt idx="9178">
                  <c:v>#N/A</c:v>
                </c:pt>
                <c:pt idx="9179">
                  <c:v>#N/A</c:v>
                </c:pt>
                <c:pt idx="9180">
                  <c:v>114.80000000000001</c:v>
                </c:pt>
                <c:pt idx="9181">
                  <c:v>113.4</c:v>
                </c:pt>
                <c:pt idx="9182">
                  <c:v>114.30000000000003</c:v>
                </c:pt>
                <c:pt idx="9183">
                  <c:v>116.10000000000001</c:v>
                </c:pt>
                <c:pt idx="9184">
                  <c:v>117.6</c:v>
                </c:pt>
                <c:pt idx="9185">
                  <c:v>#N/A</c:v>
                </c:pt>
                <c:pt idx="9186">
                  <c:v>#N/A</c:v>
                </c:pt>
                <c:pt idx="9187">
                  <c:v>118.9</c:v>
                </c:pt>
                <c:pt idx="9188">
                  <c:v>120.5</c:v>
                </c:pt>
                <c:pt idx="9189">
                  <c:v>118.10000000000001</c:v>
                </c:pt>
                <c:pt idx="9190">
                  <c:v>105.89999999999998</c:v>
                </c:pt>
                <c:pt idx="9191">
                  <c:v>108.79999999999998</c:v>
                </c:pt>
                <c:pt idx="9192">
                  <c:v>#N/A</c:v>
                </c:pt>
                <c:pt idx="9193">
                  <c:v>#N/A</c:v>
                </c:pt>
                <c:pt idx="9194">
                  <c:v>115.8</c:v>
                </c:pt>
                <c:pt idx="9195">
                  <c:v>119.60000000000002</c:v>
                </c:pt>
                <c:pt idx="9196">
                  <c:v>115.8</c:v>
                </c:pt>
                <c:pt idx="9197">
                  <c:v>108.59999999999998</c:v>
                </c:pt>
                <c:pt idx="9198">
                  <c:v>111.1</c:v>
                </c:pt>
                <c:pt idx="9199">
                  <c:v>#N/A</c:v>
                </c:pt>
                <c:pt idx="9200">
                  <c:v>#N/A</c:v>
                </c:pt>
                <c:pt idx="9201">
                  <c:v>112.89999999999998</c:v>
                </c:pt>
                <c:pt idx="9202">
                  <c:v>113.49999999999997</c:v>
                </c:pt>
                <c:pt idx="9203">
                  <c:v>103.3</c:v>
                </c:pt>
                <c:pt idx="9204">
                  <c:v>99.299999999999983</c:v>
                </c:pt>
                <c:pt idx="9205">
                  <c:v>104.99999999999999</c:v>
                </c:pt>
                <c:pt idx="9206">
                  <c:v>#N/A</c:v>
                </c:pt>
                <c:pt idx="9207">
                  <c:v>#N/A</c:v>
                </c:pt>
                <c:pt idx="9208">
                  <c:v>98.1</c:v>
                </c:pt>
                <c:pt idx="9209">
                  <c:v>98.199999999999974</c:v>
                </c:pt>
                <c:pt idx="9210">
                  <c:v>94.7</c:v>
                </c:pt>
                <c:pt idx="9211">
                  <c:v>108.1</c:v>
                </c:pt>
                <c:pt idx="9212">
                  <c:v>107.1</c:v>
                </c:pt>
                <c:pt idx="9213">
                  <c:v>#N/A</c:v>
                </c:pt>
                <c:pt idx="9214">
                  <c:v>#N/A</c:v>
                </c:pt>
                <c:pt idx="9215">
                  <c:v>107.09999999999997</c:v>
                </c:pt>
                <c:pt idx="9216">
                  <c:v>100.40000000000002</c:v>
                </c:pt>
                <c:pt idx="9217">
                  <c:v>108.70000000000002</c:v>
                </c:pt>
                <c:pt idx="9218">
                  <c:v>111.9</c:v>
                </c:pt>
                <c:pt idx="9219">
                  <c:v>111.3</c:v>
                </c:pt>
                <c:pt idx="9220">
                  <c:v>#N/A</c:v>
                </c:pt>
                <c:pt idx="9221">
                  <c:v>#N/A</c:v>
                </c:pt>
                <c:pt idx="9222">
                  <c:v>106.59999999999998</c:v>
                </c:pt>
                <c:pt idx="9223">
                  <c:v>110.69999999999997</c:v>
                </c:pt>
                <c:pt idx="9224">
                  <c:v>114.6</c:v>
                </c:pt>
                <c:pt idx="9225">
                  <c:v>121.80000000000003</c:v>
                </c:pt>
                <c:pt idx="9226">
                  <c:v>299.2</c:v>
                </c:pt>
                <c:pt idx="9227">
                  <c:v>#N/A</c:v>
                </c:pt>
                <c:pt idx="9228">
                  <c:v>#N/A</c:v>
                </c:pt>
                <c:pt idx="9229">
                  <c:v>#N/A</c:v>
                </c:pt>
                <c:pt idx="9230">
                  <c:v>130.6</c:v>
                </c:pt>
                <c:pt idx="9231">
                  <c:v>119.9</c:v>
                </c:pt>
                <c:pt idx="9232">
                  <c:v>111.60000000000001</c:v>
                </c:pt>
                <c:pt idx="9233">
                  <c:v>121.2</c:v>
                </c:pt>
                <c:pt idx="9234">
                  <c:v>#N/A</c:v>
                </c:pt>
                <c:pt idx="9235">
                  <c:v>#N/A</c:v>
                </c:pt>
                <c:pt idx="9236">
                  <c:v>129.69999999999999</c:v>
                </c:pt>
                <c:pt idx="9237">
                  <c:v>125.9</c:v>
                </c:pt>
                <c:pt idx="9238">
                  <c:v>125.8</c:v>
                </c:pt>
                <c:pt idx="9239">
                  <c:v>135.60000000000002</c:v>
                </c:pt>
                <c:pt idx="9240">
                  <c:v>140</c:v>
                </c:pt>
                <c:pt idx="9241">
                  <c:v>#N/A</c:v>
                </c:pt>
                <c:pt idx="9242">
                  <c:v>#N/A</c:v>
                </c:pt>
                <c:pt idx="9243">
                  <c:v>142.5</c:v>
                </c:pt>
                <c:pt idx="9244">
                  <c:v>136.90000000000003</c:v>
                </c:pt>
                <c:pt idx="9245">
                  <c:v>124.6</c:v>
                </c:pt>
                <c:pt idx="9246">
                  <c:v>127.00000000000003</c:v>
                </c:pt>
                <c:pt idx="9247">
                  <c:v>133.4</c:v>
                </c:pt>
                <c:pt idx="9248">
                  <c:v>#N/A</c:v>
                </c:pt>
                <c:pt idx="9249">
                  <c:v>#N/A</c:v>
                </c:pt>
                <c:pt idx="9250">
                  <c:v>129.4</c:v>
                </c:pt>
                <c:pt idx="9251">
                  <c:v>#N/A</c:v>
                </c:pt>
                <c:pt idx="9252">
                  <c:v>133.20000000000002</c:v>
                </c:pt>
                <c:pt idx="9253">
                  <c:v>131.69999999999999</c:v>
                </c:pt>
                <c:pt idx="9254">
                  <c:v>126.59999999999998</c:v>
                </c:pt>
                <c:pt idx="9255">
                  <c:v>#N/A</c:v>
                </c:pt>
                <c:pt idx="9256">
                  <c:v>#N/A</c:v>
                </c:pt>
                <c:pt idx="9257">
                  <c:v>123.39999999999998</c:v>
                </c:pt>
                <c:pt idx="9258">
                  <c:v>122.59999999999998</c:v>
                </c:pt>
                <c:pt idx="9259">
                  <c:v>132.9</c:v>
                </c:pt>
                <c:pt idx="9260">
                  <c:v>132.69999999999999</c:v>
                </c:pt>
                <c:pt idx="9261">
                  <c:v>127.50000000000001</c:v>
                </c:pt>
                <c:pt idx="9262">
                  <c:v>#N/A</c:v>
                </c:pt>
                <c:pt idx="9263">
                  <c:v>#N/A</c:v>
                </c:pt>
                <c:pt idx="9264">
                  <c:v>139.20000000000002</c:v>
                </c:pt>
                <c:pt idx="9265">
                  <c:v>138.69999999999999</c:v>
                </c:pt>
                <c:pt idx="9266">
                  <c:v>141.1</c:v>
                </c:pt>
                <c:pt idx="9267">
                  <c:v>141.30590000000001</c:v>
                </c:pt>
                <c:pt idx="9268">
                  <c:v>143.79999999999998</c:v>
                </c:pt>
                <c:pt idx="9269">
                  <c:v>#N/A</c:v>
                </c:pt>
                <c:pt idx="9270">
                  <c:v>#N/A</c:v>
                </c:pt>
                <c:pt idx="9271">
                  <c:v>138.50000000000003</c:v>
                </c:pt>
                <c:pt idx="9272">
                  <c:v>133.5</c:v>
                </c:pt>
                <c:pt idx="9273">
                  <c:v>131.70000000000002</c:v>
                </c:pt>
                <c:pt idx="9274">
                  <c:v>116.79999999999997</c:v>
                </c:pt>
                <c:pt idx="9275">
                  <c:v>110.1</c:v>
                </c:pt>
                <c:pt idx="9276">
                  <c:v>#N/A</c:v>
                </c:pt>
                <c:pt idx="9277">
                  <c:v>#N/A</c:v>
                </c:pt>
                <c:pt idx="9278">
                  <c:v>115.7</c:v>
                </c:pt>
                <c:pt idx="9279">
                  <c:v>114.69999999999997</c:v>
                </c:pt>
                <c:pt idx="9280">
                  <c:v>120.7</c:v>
                </c:pt>
                <c:pt idx="9281">
                  <c:v>104.59999999999998</c:v>
                </c:pt>
                <c:pt idx="9282">
                  <c:v>101.2</c:v>
                </c:pt>
                <c:pt idx="9283">
                  <c:v>#N/A</c:v>
                </c:pt>
                <c:pt idx="9284">
                  <c:v>#N/A</c:v>
                </c:pt>
                <c:pt idx="9285">
                  <c:v>110.90000000000002</c:v>
                </c:pt>
                <c:pt idx="9286">
                  <c:v>112.90000000000002</c:v>
                </c:pt>
                <c:pt idx="9287">
                  <c:v>111.4</c:v>
                </c:pt>
                <c:pt idx="9288">
                  <c:v>117.09999999999998</c:v>
                </c:pt>
                <c:pt idx="9289">
                  <c:v>122.2</c:v>
                </c:pt>
                <c:pt idx="9290">
                  <c:v>#N/A</c:v>
                </c:pt>
                <c:pt idx="9291">
                  <c:v>#N/A</c:v>
                </c:pt>
                <c:pt idx="9292">
                  <c:v>117.5</c:v>
                </c:pt>
                <c:pt idx="9293">
                  <c:v>133.09999999999997</c:v>
                </c:pt>
                <c:pt idx="9294">
                  <c:v>121.9</c:v>
                </c:pt>
                <c:pt idx="9295">
                  <c:v>118.80000000000001</c:v>
                </c:pt>
                <c:pt idx="9296">
                  <c:v>112.50000000000003</c:v>
                </c:pt>
                <c:pt idx="9297">
                  <c:v>#N/A</c:v>
                </c:pt>
                <c:pt idx="9298">
                  <c:v>#N/A</c:v>
                </c:pt>
                <c:pt idx="9299">
                  <c:v>117.6</c:v>
                </c:pt>
                <c:pt idx="9300">
                  <c:v>119.00000000000001</c:v>
                </c:pt>
                <c:pt idx="9301">
                  <c:v>109.5</c:v>
                </c:pt>
                <c:pt idx="9302">
                  <c:v>105.1</c:v>
                </c:pt>
                <c:pt idx="9303">
                  <c:v>107.5</c:v>
                </c:pt>
                <c:pt idx="9304">
                  <c:v>#N/A</c:v>
                </c:pt>
                <c:pt idx="9305">
                  <c:v>#N/A</c:v>
                </c:pt>
                <c:pt idx="9306">
                  <c:v>107.60000000000001</c:v>
                </c:pt>
                <c:pt idx="9307">
                  <c:v>113.39999999999999</c:v>
                </c:pt>
                <c:pt idx="9308">
                  <c:v>112.09999999999998</c:v>
                </c:pt>
                <c:pt idx="9309">
                  <c:v>115.09999999999998</c:v>
                </c:pt>
                <c:pt idx="9310">
                  <c:v>111.39999999999999</c:v>
                </c:pt>
                <c:pt idx="9311">
                  <c:v>#N/A</c:v>
                </c:pt>
                <c:pt idx="9312">
                  <c:v>#N/A</c:v>
                </c:pt>
                <c:pt idx="9313">
                  <c:v>101.9</c:v>
                </c:pt>
                <c:pt idx="9314">
                  <c:v>101.2</c:v>
                </c:pt>
                <c:pt idx="9315">
                  <c:v>104.59999999999998</c:v>
                </c:pt>
                <c:pt idx="9316">
                  <c:v>106.59999999999998</c:v>
                </c:pt>
                <c:pt idx="9317">
                  <c:v>100.8</c:v>
                </c:pt>
                <c:pt idx="9318">
                  <c:v>#N/A</c:v>
                </c:pt>
                <c:pt idx="9319">
                  <c:v>#N/A</c:v>
                </c:pt>
                <c:pt idx="9320">
                  <c:v>112.00000000000001</c:v>
                </c:pt>
                <c:pt idx="9321">
                  <c:v>106.79999999999998</c:v>
                </c:pt>
                <c:pt idx="9322">
                  <c:v>100.69999999999999</c:v>
                </c:pt>
                <c:pt idx="9323">
                  <c:v>99.299999999999983</c:v>
                </c:pt>
                <c:pt idx="9324">
                  <c:v>100.2</c:v>
                </c:pt>
                <c:pt idx="9325">
                  <c:v>#N/A</c:v>
                </c:pt>
                <c:pt idx="9326">
                  <c:v>#N/A</c:v>
                </c:pt>
                <c:pt idx="9327">
                  <c:v>92.5</c:v>
                </c:pt>
                <c:pt idx="9328">
                  <c:v>83.899999999999991</c:v>
                </c:pt>
                <c:pt idx="9329">
                  <c:v>90.200000000000017</c:v>
                </c:pt>
                <c:pt idx="9330">
                  <c:v>88.800000000000011</c:v>
                </c:pt>
                <c:pt idx="9331">
                  <c:v>87.799999999999983</c:v>
                </c:pt>
                <c:pt idx="9332">
                  <c:v>#N/A</c:v>
                </c:pt>
                <c:pt idx="9333">
                  <c:v>#N/A</c:v>
                </c:pt>
                <c:pt idx="9334">
                  <c:v>104.4</c:v>
                </c:pt>
                <c:pt idx="9335">
                  <c:v>81.024000000000001</c:v>
                </c:pt>
                <c:pt idx="9336">
                  <c:v>102.39999999999998</c:v>
                </c:pt>
                <c:pt idx="9337">
                  <c:v>98.500399999999999</c:v>
                </c:pt>
                <c:pt idx="9338">
                  <c:v>90.399999999999991</c:v>
                </c:pt>
                <c:pt idx="9339">
                  <c:v>#N/A</c:v>
                </c:pt>
                <c:pt idx="9340">
                  <c:v>#N/A</c:v>
                </c:pt>
                <c:pt idx="9341">
                  <c:v>81.099999999999994</c:v>
                </c:pt>
                <c:pt idx="9342">
                  <c:v>76.299999999999983</c:v>
                </c:pt>
                <c:pt idx="9343">
                  <c:v>76</c:v>
                </c:pt>
                <c:pt idx="9344">
                  <c:v>69.500000000000028</c:v>
                </c:pt>
                <c:pt idx="9345">
                  <c:v>80.500000000000014</c:v>
                </c:pt>
                <c:pt idx="9346">
                  <c:v>#N/A</c:v>
                </c:pt>
                <c:pt idx="9347">
                  <c:v>#N/A</c:v>
                </c:pt>
                <c:pt idx="9348">
                  <c:v>72.900000000000006</c:v>
                </c:pt>
                <c:pt idx="9349">
                  <c:v>75.899999999999991</c:v>
                </c:pt>
                <c:pt idx="9350">
                  <c:v>67.500000000000028</c:v>
                </c:pt>
                <c:pt idx="9351">
                  <c:v>66.399999999999991</c:v>
                </c:pt>
                <c:pt idx="9352">
                  <c:v>69.100000000000009</c:v>
                </c:pt>
                <c:pt idx="9353">
                  <c:v>#N/A</c:v>
                </c:pt>
                <c:pt idx="9354">
                  <c:v>#N/A</c:v>
                </c:pt>
                <c:pt idx="9355">
                  <c:v>70.700000000000031</c:v>
                </c:pt>
                <c:pt idx="9356">
                  <c:v>70.000000000000014</c:v>
                </c:pt>
                <c:pt idx="9357">
                  <c:v>65.000000000000014</c:v>
                </c:pt>
                <c:pt idx="9358">
                  <c:v>59.5</c:v>
                </c:pt>
                <c:pt idx="9359">
                  <c:v>60.099999999999973</c:v>
                </c:pt>
                <c:pt idx="9360">
                  <c:v>#N/A</c:v>
                </c:pt>
                <c:pt idx="9361">
                  <c:v>#N/A</c:v>
                </c:pt>
                <c:pt idx="9362">
                  <c:v>58.000000000000007</c:v>
                </c:pt>
                <c:pt idx="9363">
                  <c:v>62.9</c:v>
                </c:pt>
                <c:pt idx="9364">
                  <c:v>62.400000000000013</c:v>
                </c:pt>
                <c:pt idx="9365">
                  <c:v>66.90000000000002</c:v>
                </c:pt>
                <c:pt idx="9366">
                  <c:v>71.199999999999974</c:v>
                </c:pt>
                <c:pt idx="9367">
                  <c:v>#N/A</c:v>
                </c:pt>
                <c:pt idx="9368">
                  <c:v>#N/A</c:v>
                </c:pt>
                <c:pt idx="9369">
                  <c:v>73.500000000000014</c:v>
                </c:pt>
                <c:pt idx="9370">
                  <c:v>71.599999999999994</c:v>
                </c:pt>
                <c:pt idx="9371">
                  <c:v>84.59999999999998</c:v>
                </c:pt>
                <c:pt idx="9372">
                  <c:v>80</c:v>
                </c:pt>
                <c:pt idx="9373">
                  <c:v>81.5</c:v>
                </c:pt>
                <c:pt idx="9374">
                  <c:v>#N/A</c:v>
                </c:pt>
                <c:pt idx="9375">
                  <c:v>#N/A</c:v>
                </c:pt>
                <c:pt idx="9376">
                  <c:v>86.299999999999983</c:v>
                </c:pt>
                <c:pt idx="9377">
                  <c:v>80.200000000000031</c:v>
                </c:pt>
                <c:pt idx="9378">
                  <c:v>82.600000000000009</c:v>
                </c:pt>
                <c:pt idx="9379">
                  <c:v>73.59999999999998</c:v>
                </c:pt>
                <c:pt idx="9380">
                  <c:v>62.7</c:v>
                </c:pt>
                <c:pt idx="9381">
                  <c:v>#N/A</c:v>
                </c:pt>
                <c:pt idx="9382">
                  <c:v>#N/A</c:v>
                </c:pt>
                <c:pt idx="9383">
                  <c:v>74.099999999999994</c:v>
                </c:pt>
                <c:pt idx="9384">
                  <c:v>65.399999999999991</c:v>
                </c:pt>
                <c:pt idx="9385">
                  <c:v>61.79999999999999</c:v>
                </c:pt>
                <c:pt idx="9386">
                  <c:v>58.299999999999976</c:v>
                </c:pt>
                <c:pt idx="9387">
                  <c:v>63.899999999999977</c:v>
                </c:pt>
                <c:pt idx="9388">
                  <c:v>#N/A</c:v>
                </c:pt>
                <c:pt idx="9389">
                  <c:v>#N/A</c:v>
                </c:pt>
                <c:pt idx="9390">
                  <c:v>62.1</c:v>
                </c:pt>
                <c:pt idx="9391">
                  <c:v>59.599999999999987</c:v>
                </c:pt>
                <c:pt idx="9392">
                  <c:v>64.999999999999986</c:v>
                </c:pt>
                <c:pt idx="9393">
                  <c:v>71.300000000000011</c:v>
                </c:pt>
                <c:pt idx="9394">
                  <c:v>65.8</c:v>
                </c:pt>
                <c:pt idx="9395">
                  <c:v>#N/A</c:v>
                </c:pt>
                <c:pt idx="9396">
                  <c:v>#N/A</c:v>
                </c:pt>
                <c:pt idx="9397">
                  <c:v>70.799999999999969</c:v>
                </c:pt>
                <c:pt idx="9398">
                  <c:v>75.902799999999985</c:v>
                </c:pt>
                <c:pt idx="9399">
                  <c:v>68.699999999999989</c:v>
                </c:pt>
                <c:pt idx="9400">
                  <c:v>74.599999999999994</c:v>
                </c:pt>
                <c:pt idx="9401">
                  <c:v>72.7</c:v>
                </c:pt>
                <c:pt idx="9402">
                  <c:v>#N/A</c:v>
                </c:pt>
                <c:pt idx="9403">
                  <c:v>#N/A</c:v>
                </c:pt>
                <c:pt idx="9404">
                  <c:v>71.800000000000026</c:v>
                </c:pt>
                <c:pt idx="9405">
                  <c:v>71.899999999999991</c:v>
                </c:pt>
                <c:pt idx="9406">
                  <c:v>73.499999999999986</c:v>
                </c:pt>
                <c:pt idx="9407">
                  <c:v>73.86690000000003</c:v>
                </c:pt>
                <c:pt idx="9408">
                  <c:v>72.699999999999989</c:v>
                </c:pt>
                <c:pt idx="9409">
                  <c:v>#N/A</c:v>
                </c:pt>
                <c:pt idx="9410">
                  <c:v>#N/A</c:v>
                </c:pt>
                <c:pt idx="9411">
                  <c:v>68.300000000000011</c:v>
                </c:pt>
                <c:pt idx="9412">
                  <c:v>65.423100000000019</c:v>
                </c:pt>
                <c:pt idx="9413">
                  <c:v>60.215099999999985</c:v>
                </c:pt>
                <c:pt idx="9414">
                  <c:v>61.199999999999989</c:v>
                </c:pt>
                <c:pt idx="9415">
                  <c:v>57.300000000000018</c:v>
                </c:pt>
                <c:pt idx="9416">
                  <c:v>#N/A</c:v>
                </c:pt>
                <c:pt idx="9417">
                  <c:v>#N/A</c:v>
                </c:pt>
                <c:pt idx="9418">
                  <c:v>55.999999999999986</c:v>
                </c:pt>
                <c:pt idx="9419">
                  <c:v>60.500000000000021</c:v>
                </c:pt>
                <c:pt idx="9420">
                  <c:v>55.499999999999972</c:v>
                </c:pt>
                <c:pt idx="9421">
                  <c:v>60.400000000000034</c:v>
                </c:pt>
                <c:pt idx="9422">
                  <c:v>60.600000000000009</c:v>
                </c:pt>
                <c:pt idx="9423">
                  <c:v>#N/A</c:v>
                </c:pt>
                <c:pt idx="9424">
                  <c:v>#N/A</c:v>
                </c:pt>
                <c:pt idx="9425">
                  <c:v>63.399999999999991</c:v>
                </c:pt>
                <c:pt idx="9426">
                  <c:v>65.299999999999983</c:v>
                </c:pt>
                <c:pt idx="9427">
                  <c:v>69.599999999999966</c:v>
                </c:pt>
                <c:pt idx="9428">
                  <c:v>66.399999999999991</c:v>
                </c:pt>
                <c:pt idx="9429">
                  <c:v>71.899999999999991</c:v>
                </c:pt>
                <c:pt idx="9430">
                  <c:v>#N/A</c:v>
                </c:pt>
                <c:pt idx="9431">
                  <c:v>#N/A</c:v>
                </c:pt>
                <c:pt idx="9432">
                  <c:v>76.8</c:v>
                </c:pt>
                <c:pt idx="9433">
                  <c:v>77</c:v>
                </c:pt>
                <c:pt idx="9434">
                  <c:v>75.500000000000014</c:v>
                </c:pt>
                <c:pt idx="9435">
                  <c:v>76.099999999999994</c:v>
                </c:pt>
                <c:pt idx="9436">
                  <c:v>77.200000000000017</c:v>
                </c:pt>
                <c:pt idx="9437">
                  <c:v>#N/A</c:v>
                </c:pt>
                <c:pt idx="9438">
                  <c:v>#N/A</c:v>
                </c:pt>
                <c:pt idx="9439">
                  <c:v>78.400000000000006</c:v>
                </c:pt>
                <c:pt idx="9440">
                  <c:v>76.599999999999994</c:v>
                </c:pt>
                <c:pt idx="9441">
                  <c:v>75.699999999999989</c:v>
                </c:pt>
                <c:pt idx="9442">
                  <c:v>80.3</c:v>
                </c:pt>
                <c:pt idx="9443">
                  <c:v>79.2</c:v>
                </c:pt>
                <c:pt idx="9444">
                  <c:v>#N/A</c:v>
                </c:pt>
                <c:pt idx="9445">
                  <c:v>#N/A</c:v>
                </c:pt>
                <c:pt idx="9446">
                  <c:v>77.799999999999983</c:v>
                </c:pt>
                <c:pt idx="9447">
                  <c:v>76</c:v>
                </c:pt>
                <c:pt idx="9448">
                  <c:v>75.100000000000009</c:v>
                </c:pt>
                <c:pt idx="9449">
                  <c:v>76.900000000000006</c:v>
                </c:pt>
                <c:pt idx="9450">
                  <c:v>73.299999999999983</c:v>
                </c:pt>
                <c:pt idx="9451">
                  <c:v>#N/A</c:v>
                </c:pt>
                <c:pt idx="9452">
                  <c:v>#N/A</c:v>
                </c:pt>
                <c:pt idx="9453">
                  <c:v>72.599999999999994</c:v>
                </c:pt>
                <c:pt idx="9454">
                  <c:v>78.099999999999966</c:v>
                </c:pt>
                <c:pt idx="9455">
                  <c:v>77.800000000000026</c:v>
                </c:pt>
                <c:pt idx="9456">
                  <c:v>74.100000000000009</c:v>
                </c:pt>
                <c:pt idx="9457">
                  <c:v>75.099999999999994</c:v>
                </c:pt>
                <c:pt idx="9458">
                  <c:v>#N/A</c:v>
                </c:pt>
                <c:pt idx="9459">
                  <c:v>#N/A</c:v>
                </c:pt>
                <c:pt idx="9460">
                  <c:v>73.200000000000017</c:v>
                </c:pt>
                <c:pt idx="9461">
                  <c:v>70.399999999999991</c:v>
                </c:pt>
                <c:pt idx="9462">
                  <c:v>66.5</c:v>
                </c:pt>
                <c:pt idx="9463">
                  <c:v>67.7</c:v>
                </c:pt>
                <c:pt idx="9464">
                  <c:v>67.199999999999974</c:v>
                </c:pt>
                <c:pt idx="9465">
                  <c:v>#N/A</c:v>
                </c:pt>
                <c:pt idx="9466">
                  <c:v>#N/A</c:v>
                </c:pt>
                <c:pt idx="9467">
                  <c:v>68.233199999999968</c:v>
                </c:pt>
                <c:pt idx="9468">
                  <c:v>61.442599999999992</c:v>
                </c:pt>
                <c:pt idx="9469">
                  <c:v>64.599999999999966</c:v>
                </c:pt>
                <c:pt idx="9470">
                  <c:v>64.7</c:v>
                </c:pt>
                <c:pt idx="9471">
                  <c:v>65.3</c:v>
                </c:pt>
                <c:pt idx="9472">
                  <c:v>#N/A</c:v>
                </c:pt>
                <c:pt idx="9473">
                  <c:v>#N/A</c:v>
                </c:pt>
                <c:pt idx="9474">
                  <c:v>68.7</c:v>
                </c:pt>
                <c:pt idx="9475">
                  <c:v>65.3</c:v>
                </c:pt>
                <c:pt idx="9476">
                  <c:v>63.79999999999999</c:v>
                </c:pt>
                <c:pt idx="9477">
                  <c:v>66.100000000000009</c:v>
                </c:pt>
                <c:pt idx="9478">
                  <c:v>62.399999999999991</c:v>
                </c:pt>
                <c:pt idx="9479">
                  <c:v>#N/A</c:v>
                </c:pt>
                <c:pt idx="9480">
                  <c:v>#N/A</c:v>
                </c:pt>
                <c:pt idx="9481">
                  <c:v>63.899999999999977</c:v>
                </c:pt>
                <c:pt idx="9482">
                  <c:v>65.200000000000017</c:v>
                </c:pt>
                <c:pt idx="9483">
                  <c:v>58.665299999999988</c:v>
                </c:pt>
                <c:pt idx="9484">
                  <c:v>58.524100000000011</c:v>
                </c:pt>
                <c:pt idx="9485">
                  <c:v>59.736400000000003</c:v>
                </c:pt>
                <c:pt idx="9486">
                  <c:v>#N/A</c:v>
                </c:pt>
                <c:pt idx="9487">
                  <c:v>#N/A</c:v>
                </c:pt>
                <c:pt idx="9488">
                  <c:v>199.9</c:v>
                </c:pt>
                <c:pt idx="9489">
                  <c:v>#N/A</c:v>
                </c:pt>
                <c:pt idx="9490">
                  <c:v>#N/A</c:v>
                </c:pt>
                <c:pt idx="9491">
                  <c:v>62.7</c:v>
                </c:pt>
                <c:pt idx="9492">
                  <c:v>69.8</c:v>
                </c:pt>
                <c:pt idx="9493">
                  <c:v>#N/A</c:v>
                </c:pt>
                <c:pt idx="9494">
                  <c:v>#N/A</c:v>
                </c:pt>
                <c:pt idx="9495">
                  <c:v>224.65259999999998</c:v>
                </c:pt>
                <c:pt idx="9496">
                  <c:v>#N/A</c:v>
                </c:pt>
                <c:pt idx="9497">
                  <c:v>64.100000000000023</c:v>
                </c:pt>
                <c:pt idx="9498">
                  <c:v>67.500000000000028</c:v>
                </c:pt>
                <c:pt idx="9499">
                  <c:v>62.1</c:v>
                </c:pt>
                <c:pt idx="9500">
                  <c:v>#N/A</c:v>
                </c:pt>
                <c:pt idx="9501">
                  <c:v>#N/A</c:v>
                </c:pt>
                <c:pt idx="9502">
                  <c:v>59.256999999999984</c:v>
                </c:pt>
                <c:pt idx="9503">
                  <c:v>59.300000000000018</c:v>
                </c:pt>
                <c:pt idx="9504">
                  <c:v>61.1</c:v>
                </c:pt>
                <c:pt idx="9505">
                  <c:v>64.800000000000011</c:v>
                </c:pt>
                <c:pt idx="9506">
                  <c:v>59.399999999999984</c:v>
                </c:pt>
                <c:pt idx="9507">
                  <c:v>#N/A</c:v>
                </c:pt>
                <c:pt idx="9508">
                  <c:v>#N/A</c:v>
                </c:pt>
                <c:pt idx="9509">
                  <c:v>57.3</c:v>
                </c:pt>
                <c:pt idx="9510">
                  <c:v>58.400000000000006</c:v>
                </c:pt>
                <c:pt idx="9511">
                  <c:v>56.800000000000004</c:v>
                </c:pt>
                <c:pt idx="9512">
                  <c:v>58.299999999999976</c:v>
                </c:pt>
                <c:pt idx="9513">
                  <c:v>54.509799999999984</c:v>
                </c:pt>
                <c:pt idx="9514">
                  <c:v>#N/A</c:v>
                </c:pt>
                <c:pt idx="9515">
                  <c:v>#N/A</c:v>
                </c:pt>
                <c:pt idx="9516">
                  <c:v>58.699999999999996</c:v>
                </c:pt>
                <c:pt idx="9517">
                  <c:v>54.53149999999998</c:v>
                </c:pt>
                <c:pt idx="9518">
                  <c:v>56.125</c:v>
                </c:pt>
                <c:pt idx="9519">
                  <c:v>63.79999999999999</c:v>
                </c:pt>
                <c:pt idx="9520">
                  <c:v>62.299999999999976</c:v>
                </c:pt>
                <c:pt idx="9521">
                  <c:v>#N/A</c:v>
                </c:pt>
                <c:pt idx="9522">
                  <c:v>#N/A</c:v>
                </c:pt>
                <c:pt idx="9523">
                  <c:v>63.000000000000014</c:v>
                </c:pt>
                <c:pt idx="9524">
                  <c:v>59.100000000000023</c:v>
                </c:pt>
                <c:pt idx="9525">
                  <c:v>61.000000000000007</c:v>
                </c:pt>
                <c:pt idx="9526">
                  <c:v>60.000000000000007</c:v>
                </c:pt>
                <c:pt idx="9527">
                  <c:v>54.800000000000004</c:v>
                </c:pt>
                <c:pt idx="9528">
                  <c:v>#N/A</c:v>
                </c:pt>
                <c:pt idx="9529">
                  <c:v>#N/A</c:v>
                </c:pt>
                <c:pt idx="9530">
                  <c:v>55.199999999999982</c:v>
                </c:pt>
                <c:pt idx="9531">
                  <c:v>65.3</c:v>
                </c:pt>
                <c:pt idx="9532">
                  <c:v>64.099999999999994</c:v>
                </c:pt>
                <c:pt idx="9533">
                  <c:v>60.400000000000006</c:v>
                </c:pt>
                <c:pt idx="9534">
                  <c:v>64.299999999999983</c:v>
                </c:pt>
                <c:pt idx="9535">
                  <c:v>#N/A</c:v>
                </c:pt>
                <c:pt idx="9536">
                  <c:v>#N/A</c:v>
                </c:pt>
                <c:pt idx="9537">
                  <c:v>62.1</c:v>
                </c:pt>
                <c:pt idx="9538">
                  <c:v>67.09999999999998</c:v>
                </c:pt>
                <c:pt idx="9539">
                  <c:v>63.000000000000014</c:v>
                </c:pt>
                <c:pt idx="9540">
                  <c:v>62.20000000000001</c:v>
                </c:pt>
                <c:pt idx="9541">
                  <c:v>65.610699999999994</c:v>
                </c:pt>
                <c:pt idx="9542">
                  <c:v>#N/A</c:v>
                </c:pt>
                <c:pt idx="9543">
                  <c:v>#N/A</c:v>
                </c:pt>
                <c:pt idx="9544">
                  <c:v>64.563499999999991</c:v>
                </c:pt>
                <c:pt idx="9545">
                  <c:v>63.098300000000009</c:v>
                </c:pt>
                <c:pt idx="9546">
                  <c:v>63.195699999999988</c:v>
                </c:pt>
                <c:pt idx="9547">
                  <c:v>62.999999999999986</c:v>
                </c:pt>
                <c:pt idx="9548">
                  <c:v>63.000000000000014</c:v>
                </c:pt>
                <c:pt idx="9549">
                  <c:v>#N/A</c:v>
                </c:pt>
                <c:pt idx="9550">
                  <c:v>#N/A</c:v>
                </c:pt>
                <c:pt idx="9551">
                  <c:v>67.199999999999989</c:v>
                </c:pt>
                <c:pt idx="9552">
                  <c:v>70.199999999999989</c:v>
                </c:pt>
                <c:pt idx="9553">
                  <c:v>71.100000000000009</c:v>
                </c:pt>
                <c:pt idx="9554">
                  <c:v>70.699999999999989</c:v>
                </c:pt>
                <c:pt idx="9555">
                  <c:v>69.09999999999998</c:v>
                </c:pt>
                <c:pt idx="9556">
                  <c:v>#N/A</c:v>
                </c:pt>
                <c:pt idx="9557">
                  <c:v>#N/A</c:v>
                </c:pt>
                <c:pt idx="9558">
                  <c:v>68.300000000000011</c:v>
                </c:pt>
                <c:pt idx="9559">
                  <c:v>67.996200000000002</c:v>
                </c:pt>
                <c:pt idx="9560">
                  <c:v>65.599999999999994</c:v>
                </c:pt>
                <c:pt idx="9561">
                  <c:v>67.899999999999977</c:v>
                </c:pt>
                <c:pt idx="9562">
                  <c:v>62.90000000000002</c:v>
                </c:pt>
                <c:pt idx="9563">
                  <c:v>#N/A</c:v>
                </c:pt>
                <c:pt idx="9564">
                  <c:v>#N/A</c:v>
                </c:pt>
                <c:pt idx="9565">
                  <c:v>62.79999999999999</c:v>
                </c:pt>
                <c:pt idx="9566">
                  <c:v>62.199999999999989</c:v>
                </c:pt>
                <c:pt idx="9567">
                  <c:v>62.399999999999991</c:v>
                </c:pt>
                <c:pt idx="9568">
                  <c:v>60.20000000000001</c:v>
                </c:pt>
                <c:pt idx="9569">
                  <c:v>58.099999999999994</c:v>
                </c:pt>
                <c:pt idx="9570">
                  <c:v>#N/A</c:v>
                </c:pt>
                <c:pt idx="9571">
                  <c:v>#N/A</c:v>
                </c:pt>
                <c:pt idx="9572">
                  <c:v>62.700000000000024</c:v>
                </c:pt>
                <c:pt idx="9573">
                  <c:v>63.000200000000021</c:v>
                </c:pt>
                <c:pt idx="9574">
                  <c:v>66.155600000000007</c:v>
                </c:pt>
                <c:pt idx="9575">
                  <c:v>61.9</c:v>
                </c:pt>
                <c:pt idx="9576">
                  <c:v>67.311999999999969</c:v>
                </c:pt>
                <c:pt idx="9577">
                  <c:v>#N/A</c:v>
                </c:pt>
                <c:pt idx="9578">
                  <c:v>#N/A</c:v>
                </c:pt>
                <c:pt idx="9579">
                  <c:v>63.700000000000024</c:v>
                </c:pt>
                <c:pt idx="9580">
                  <c:v>70.699999999999989</c:v>
                </c:pt>
                <c:pt idx="9581">
                  <c:v>72.100000000000009</c:v>
                </c:pt>
                <c:pt idx="9582">
                  <c:v>76.899999999999991</c:v>
                </c:pt>
                <c:pt idx="9583">
                  <c:v>#N/A</c:v>
                </c:pt>
                <c:pt idx="9584">
                  <c:v>#N/A</c:v>
                </c:pt>
                <c:pt idx="9585">
                  <c:v>#N/A</c:v>
                </c:pt>
                <c:pt idx="9586">
                  <c:v>#N/A</c:v>
                </c:pt>
                <c:pt idx="9587">
                  <c:v>74.2</c:v>
                </c:pt>
                <c:pt idx="9588">
                  <c:v>67.100000000000009</c:v>
                </c:pt>
                <c:pt idx="9589">
                  <c:v>62.199999999999989</c:v>
                </c:pt>
                <c:pt idx="9590">
                  <c:v>48.4</c:v>
                </c:pt>
                <c:pt idx="9591">
                  <c:v>#N/A</c:v>
                </c:pt>
                <c:pt idx="9592">
                  <c:v>#N/A</c:v>
                </c:pt>
                <c:pt idx="9593">
                  <c:v>52.500000000000014</c:v>
                </c:pt>
                <c:pt idx="9594">
                  <c:v>52.2</c:v>
                </c:pt>
                <c:pt idx="9595">
                  <c:v>58.000000000000007</c:v>
                </c:pt>
                <c:pt idx="9596">
                  <c:v>54.099999999999994</c:v>
                </c:pt>
                <c:pt idx="9597">
                  <c:v>55.252499999999991</c:v>
                </c:pt>
                <c:pt idx="9598">
                  <c:v>#N/A</c:v>
                </c:pt>
                <c:pt idx="9599">
                  <c:v>#N/A</c:v>
                </c:pt>
                <c:pt idx="9600">
                  <c:v>53.001300000000008</c:v>
                </c:pt>
                <c:pt idx="9601">
                  <c:v>55.568400000000004</c:v>
                </c:pt>
                <c:pt idx="9602">
                  <c:v>49.499999999999986</c:v>
                </c:pt>
                <c:pt idx="9603">
                  <c:v>55.2</c:v>
                </c:pt>
                <c:pt idx="9604">
                  <c:v>54.29999999999999</c:v>
                </c:pt>
                <c:pt idx="9605">
                  <c:v>#N/A</c:v>
                </c:pt>
                <c:pt idx="9606">
                  <c:v>#N/A</c:v>
                </c:pt>
                <c:pt idx="9607">
                  <c:v>48</c:v>
                </c:pt>
                <c:pt idx="9608">
                  <c:v>53.800000000000004</c:v>
                </c:pt>
                <c:pt idx="9609">
                  <c:v>47.900000000000006</c:v>
                </c:pt>
                <c:pt idx="9610">
                  <c:v>51.2</c:v>
                </c:pt>
                <c:pt idx="9611">
                  <c:v>53.099999999999994</c:v>
                </c:pt>
                <c:pt idx="9612">
                  <c:v>#N/A</c:v>
                </c:pt>
                <c:pt idx="9613">
                  <c:v>#N/A</c:v>
                </c:pt>
                <c:pt idx="9614">
                  <c:v>53.300000000000011</c:v>
                </c:pt>
                <c:pt idx="9615">
                  <c:v>50.100000000000009</c:v>
                </c:pt>
                <c:pt idx="9616">
                  <c:v>#N/A</c:v>
                </c:pt>
                <c:pt idx="9617">
                  <c:v>46.4</c:v>
                </c:pt>
                <c:pt idx="9618">
                  <c:v>51.70000000000001</c:v>
                </c:pt>
                <c:pt idx="9619">
                  <c:v>#N/A</c:v>
                </c:pt>
                <c:pt idx="9620">
                  <c:v>#N/A</c:v>
                </c:pt>
                <c:pt idx="9621">
                  <c:v>44.7</c:v>
                </c:pt>
                <c:pt idx="9622">
                  <c:v>44.8</c:v>
                </c:pt>
                <c:pt idx="9623">
                  <c:v>42.900000000000006</c:v>
                </c:pt>
                <c:pt idx="9624">
                  <c:v>48.199999999999996</c:v>
                </c:pt>
                <c:pt idx="9625">
                  <c:v>49.4</c:v>
                </c:pt>
                <c:pt idx="9626">
                  <c:v>#N/A</c:v>
                </c:pt>
                <c:pt idx="9627">
                  <c:v>#N/A</c:v>
                </c:pt>
                <c:pt idx="9628">
                  <c:v>46.599999999999994</c:v>
                </c:pt>
                <c:pt idx="9629">
                  <c:v>57.799999999999983</c:v>
                </c:pt>
                <c:pt idx="9630">
                  <c:v>56.899999999999991</c:v>
                </c:pt>
                <c:pt idx="9631">
                  <c:v>50.70000000000001</c:v>
                </c:pt>
                <c:pt idx="9632">
                  <c:v>55.600000000000009</c:v>
                </c:pt>
                <c:pt idx="9633">
                  <c:v>#N/A</c:v>
                </c:pt>
                <c:pt idx="9634">
                  <c:v>#N/A</c:v>
                </c:pt>
                <c:pt idx="9635">
                  <c:v>49.699999999999989</c:v>
                </c:pt>
                <c:pt idx="9636">
                  <c:v>55.099999999999994</c:v>
                </c:pt>
                <c:pt idx="9637">
                  <c:v>47.40000000000002</c:v>
                </c:pt>
                <c:pt idx="9638">
                  <c:v>53.900000000000013</c:v>
                </c:pt>
                <c:pt idx="9639">
                  <c:v>48.8</c:v>
                </c:pt>
                <c:pt idx="9640">
                  <c:v>#N/A</c:v>
                </c:pt>
                <c:pt idx="9641">
                  <c:v>#N/A</c:v>
                </c:pt>
                <c:pt idx="9642">
                  <c:v>53.6</c:v>
                </c:pt>
                <c:pt idx="9643">
                  <c:v>54.499999999999993</c:v>
                </c:pt>
                <c:pt idx="9644">
                  <c:v>53.799999999999983</c:v>
                </c:pt>
                <c:pt idx="9645">
                  <c:v>55.600000000000009</c:v>
                </c:pt>
                <c:pt idx="9646">
                  <c:v>61.1</c:v>
                </c:pt>
                <c:pt idx="9647">
                  <c:v>#N/A</c:v>
                </c:pt>
                <c:pt idx="9648">
                  <c:v>#N/A</c:v>
                </c:pt>
                <c:pt idx="9649">
                  <c:v>57.3</c:v>
                </c:pt>
                <c:pt idx="9650">
                  <c:v>53.900000000000013</c:v>
                </c:pt>
                <c:pt idx="9651">
                  <c:v>51.499999999999993</c:v>
                </c:pt>
                <c:pt idx="9652">
                  <c:v>64.900000000000006</c:v>
                </c:pt>
                <c:pt idx="9653">
                  <c:v>62.5</c:v>
                </c:pt>
                <c:pt idx="9654">
                  <c:v>#N/A</c:v>
                </c:pt>
                <c:pt idx="9655">
                  <c:v>#N/A</c:v>
                </c:pt>
                <c:pt idx="9656">
                  <c:v>63.1</c:v>
                </c:pt>
                <c:pt idx="9657">
                  <c:v>60.000000000000007</c:v>
                </c:pt>
                <c:pt idx="9658">
                  <c:v>61.7</c:v>
                </c:pt>
                <c:pt idx="9659">
                  <c:v>59.799999999999983</c:v>
                </c:pt>
                <c:pt idx="9660">
                  <c:v>57.799999999999983</c:v>
                </c:pt>
                <c:pt idx="9661">
                  <c:v>#N/A</c:v>
                </c:pt>
                <c:pt idx="9662">
                  <c:v>#N/A</c:v>
                </c:pt>
                <c:pt idx="9663">
                  <c:v>54.300000000000011</c:v>
                </c:pt>
                <c:pt idx="9664">
                  <c:v>58.499999999999972</c:v>
                </c:pt>
                <c:pt idx="9665">
                  <c:v>53.799999999999983</c:v>
                </c:pt>
                <c:pt idx="9666">
                  <c:v>59.200000000000031</c:v>
                </c:pt>
                <c:pt idx="9667">
                  <c:v>64.000000000000014</c:v>
                </c:pt>
                <c:pt idx="9668">
                  <c:v>#N/A</c:v>
                </c:pt>
                <c:pt idx="9669">
                  <c:v>#N/A</c:v>
                </c:pt>
                <c:pt idx="9670">
                  <c:v>64.70329999999997</c:v>
                </c:pt>
                <c:pt idx="9671">
                  <c:v>70.899999999999991</c:v>
                </c:pt>
                <c:pt idx="9672">
                  <c:v>60.199999999999989</c:v>
                </c:pt>
                <c:pt idx="9673">
                  <c:v>57.199999999999982</c:v>
                </c:pt>
                <c:pt idx="9674">
                  <c:v>66.000000000000014</c:v>
                </c:pt>
                <c:pt idx="9675">
                  <c:v>#N/A</c:v>
                </c:pt>
                <c:pt idx="9676">
                  <c:v>#N/A</c:v>
                </c:pt>
                <c:pt idx="9677">
                  <c:v>58.500000000000021</c:v>
                </c:pt>
                <c:pt idx="9678">
                  <c:v>59.700000000000017</c:v>
                </c:pt>
                <c:pt idx="9679">
                  <c:v>64.5</c:v>
                </c:pt>
                <c:pt idx="9680">
                  <c:v>60.400000000000006</c:v>
                </c:pt>
                <c:pt idx="9681">
                  <c:v>61.7</c:v>
                </c:pt>
                <c:pt idx="9682">
                  <c:v>#N/A</c:v>
                </c:pt>
                <c:pt idx="9683">
                  <c:v>#N/A</c:v>
                </c:pt>
                <c:pt idx="9684">
                  <c:v>53.700000000000017</c:v>
                </c:pt>
                <c:pt idx="9685">
                  <c:v>55.3</c:v>
                </c:pt>
                <c:pt idx="9686">
                  <c:v>60.90000000000002</c:v>
                </c:pt>
                <c:pt idx="9687">
                  <c:v>62.399999999999991</c:v>
                </c:pt>
                <c:pt idx="9688">
                  <c:v>60.899999999999977</c:v>
                </c:pt>
                <c:pt idx="9689">
                  <c:v>#N/A</c:v>
                </c:pt>
                <c:pt idx="9690">
                  <c:v>#N/A</c:v>
                </c:pt>
                <c:pt idx="9691">
                  <c:v>65.3</c:v>
                </c:pt>
                <c:pt idx="9692">
                  <c:v>64.199999999999989</c:v>
                </c:pt>
                <c:pt idx="9693">
                  <c:v>61.999999999999986</c:v>
                </c:pt>
                <c:pt idx="9694">
                  <c:v>65.8</c:v>
                </c:pt>
                <c:pt idx="9695">
                  <c:v>67.900000000000006</c:v>
                </c:pt>
                <c:pt idx="9696">
                  <c:v>#N/A</c:v>
                </c:pt>
                <c:pt idx="9697">
                  <c:v>#N/A</c:v>
                </c:pt>
                <c:pt idx="9698">
                  <c:v>68.199999999999989</c:v>
                </c:pt>
                <c:pt idx="9699">
                  <c:v>66.849799999999988</c:v>
                </c:pt>
                <c:pt idx="9700">
                  <c:v>67</c:v>
                </c:pt>
                <c:pt idx="9701">
                  <c:v>63.89500000000001</c:v>
                </c:pt>
                <c:pt idx="9702">
                  <c:v>60.800000000000011</c:v>
                </c:pt>
                <c:pt idx="9703">
                  <c:v>#N/A</c:v>
                </c:pt>
                <c:pt idx="9704">
                  <c:v>#N/A</c:v>
                </c:pt>
                <c:pt idx="9705">
                  <c:v>59.9</c:v>
                </c:pt>
                <c:pt idx="9706">
                  <c:v>60.3</c:v>
                </c:pt>
                <c:pt idx="9707">
                  <c:v>56.400000000000006</c:v>
                </c:pt>
                <c:pt idx="9708">
                  <c:v>61.999999999999986</c:v>
                </c:pt>
                <c:pt idx="9709">
                  <c:v>50.200000000000024</c:v>
                </c:pt>
                <c:pt idx="9710">
                  <c:v>#N/A</c:v>
                </c:pt>
                <c:pt idx="9711">
                  <c:v>#N/A</c:v>
                </c:pt>
                <c:pt idx="9712">
                  <c:v>61.9</c:v>
                </c:pt>
                <c:pt idx="9713">
                  <c:v>56.100000000000016</c:v>
                </c:pt>
                <c:pt idx="9714">
                  <c:v>57.500000000000014</c:v>
                </c:pt>
                <c:pt idx="9715">
                  <c:v>58.000000000000007</c:v>
                </c:pt>
                <c:pt idx="9716">
                  <c:v>54.000000000000028</c:v>
                </c:pt>
                <c:pt idx="9717">
                  <c:v>#N/A</c:v>
                </c:pt>
                <c:pt idx="9718">
                  <c:v>#N/A</c:v>
                </c:pt>
                <c:pt idx="9719">
                  <c:v>52.499999999999993</c:v>
                </c:pt>
                <c:pt idx="9720">
                  <c:v>56.999999999999986</c:v>
                </c:pt>
                <c:pt idx="9721">
                  <c:v>53.29999999999999</c:v>
                </c:pt>
                <c:pt idx="9722">
                  <c:v>60.499999999999979</c:v>
                </c:pt>
                <c:pt idx="9723">
                  <c:v>51.799999999999983</c:v>
                </c:pt>
                <c:pt idx="9724">
                  <c:v>#N/A</c:v>
                </c:pt>
                <c:pt idx="9725">
                  <c:v>#N/A</c:v>
                </c:pt>
                <c:pt idx="9726">
                  <c:v>55.000000000000007</c:v>
                </c:pt>
                <c:pt idx="9727">
                  <c:v>55.199999999999982</c:v>
                </c:pt>
                <c:pt idx="9728">
                  <c:v>58.20000000000001</c:v>
                </c:pt>
                <c:pt idx="9729">
                  <c:v>52.400000000000006</c:v>
                </c:pt>
                <c:pt idx="9730">
                  <c:v>53.899999999999991</c:v>
                </c:pt>
                <c:pt idx="9731">
                  <c:v>#N/A</c:v>
                </c:pt>
                <c:pt idx="9732">
                  <c:v>#N/A</c:v>
                </c:pt>
                <c:pt idx="9733">
                  <c:v>54.300000000000011</c:v>
                </c:pt>
                <c:pt idx="9734">
                  <c:v>57.699999999999974</c:v>
                </c:pt>
                <c:pt idx="9735">
                  <c:v>63.899999999999977</c:v>
                </c:pt>
                <c:pt idx="9736">
                  <c:v>58.699999999999974</c:v>
                </c:pt>
                <c:pt idx="9737">
                  <c:v>63.1</c:v>
                </c:pt>
                <c:pt idx="9738">
                  <c:v>#N/A</c:v>
                </c:pt>
                <c:pt idx="9739">
                  <c:v>#N/A</c:v>
                </c:pt>
                <c:pt idx="9740">
                  <c:v>57.500000000000014</c:v>
                </c:pt>
                <c:pt idx="9741">
                  <c:v>61.79999999999999</c:v>
                </c:pt>
                <c:pt idx="9742">
                  <c:v>58.90000000000002</c:v>
                </c:pt>
                <c:pt idx="9743">
                  <c:v>64.699999999999974</c:v>
                </c:pt>
                <c:pt idx="9744">
                  <c:v>53.500000000000014</c:v>
                </c:pt>
                <c:pt idx="9745">
                  <c:v>#N/A</c:v>
                </c:pt>
                <c:pt idx="9746">
                  <c:v>#N/A</c:v>
                </c:pt>
                <c:pt idx="9747">
                  <c:v>60.800000000000011</c:v>
                </c:pt>
                <c:pt idx="9748">
                  <c:v>63.399999999999991</c:v>
                </c:pt>
                <c:pt idx="9749">
                  <c:v>53.29999999999999</c:v>
                </c:pt>
                <c:pt idx="9750">
                  <c:v>53.700000000000038</c:v>
                </c:pt>
                <c:pt idx="9751">
                  <c:v>51.399999999999977</c:v>
                </c:pt>
                <c:pt idx="9752">
                  <c:v>#N/A</c:v>
                </c:pt>
                <c:pt idx="9753">
                  <c:v>#N/A</c:v>
                </c:pt>
                <c:pt idx="9754">
                  <c:v>55.400000000000006</c:v>
                </c:pt>
                <c:pt idx="9755">
                  <c:v>54.400000000000006</c:v>
                </c:pt>
                <c:pt idx="9756">
                  <c:v>54.29999999999999</c:v>
                </c:pt>
                <c:pt idx="9757">
                  <c:v>54.29999999999999</c:v>
                </c:pt>
                <c:pt idx="9758">
                  <c:v>55.100000000000016</c:v>
                </c:pt>
                <c:pt idx="9759">
                  <c:v>#N/A</c:v>
                </c:pt>
                <c:pt idx="9760">
                  <c:v>#N/A</c:v>
                </c:pt>
                <c:pt idx="9761">
                  <c:v>48.29999999999999</c:v>
                </c:pt>
                <c:pt idx="9762">
                  <c:v>50.70000000000001</c:v>
                </c:pt>
                <c:pt idx="9763">
                  <c:v>50.4</c:v>
                </c:pt>
                <c:pt idx="9764">
                  <c:v>55.000000000000007</c:v>
                </c:pt>
                <c:pt idx="9765">
                  <c:v>52.100000000000016</c:v>
                </c:pt>
                <c:pt idx="9766">
                  <c:v>#N/A</c:v>
                </c:pt>
                <c:pt idx="9767">
                  <c:v>#N/A</c:v>
                </c:pt>
                <c:pt idx="9768">
                  <c:v>57.2</c:v>
                </c:pt>
                <c:pt idx="9769">
                  <c:v>53.29999999999999</c:v>
                </c:pt>
                <c:pt idx="9770">
                  <c:v>61.1</c:v>
                </c:pt>
                <c:pt idx="9771">
                  <c:v>59.199999999999989</c:v>
                </c:pt>
                <c:pt idx="9772">
                  <c:v>62.79999999999999</c:v>
                </c:pt>
                <c:pt idx="9773">
                  <c:v>#N/A</c:v>
                </c:pt>
                <c:pt idx="9774">
                  <c:v>#N/A</c:v>
                </c:pt>
                <c:pt idx="9775">
                  <c:v>59.099999999999994</c:v>
                </c:pt>
                <c:pt idx="9776">
                  <c:v>61.1</c:v>
                </c:pt>
                <c:pt idx="9777">
                  <c:v>63.600000000000009</c:v>
                </c:pt>
                <c:pt idx="9778">
                  <c:v>60.599999999999987</c:v>
                </c:pt>
                <c:pt idx="9779">
                  <c:v>58.999999999999986</c:v>
                </c:pt>
                <c:pt idx="9780">
                  <c:v>#N/A</c:v>
                </c:pt>
                <c:pt idx="9781">
                  <c:v>#N/A</c:v>
                </c:pt>
                <c:pt idx="9782">
                  <c:v>59.000000000000007</c:v>
                </c:pt>
                <c:pt idx="9783">
                  <c:v>58.200000000000031</c:v>
                </c:pt>
                <c:pt idx="9784">
                  <c:v>59.699999999999996</c:v>
                </c:pt>
                <c:pt idx="9785">
                  <c:v>57.200000000000031</c:v>
                </c:pt>
                <c:pt idx="9786">
                  <c:v>58.600000000000009</c:v>
                </c:pt>
                <c:pt idx="9787">
                  <c:v>#N/A</c:v>
                </c:pt>
                <c:pt idx="9788">
                  <c:v>#N/A</c:v>
                </c:pt>
                <c:pt idx="9789">
                  <c:v>59.099999999999994</c:v>
                </c:pt>
                <c:pt idx="9790">
                  <c:v>52.499999999999993</c:v>
                </c:pt>
                <c:pt idx="9791">
                  <c:v>56.59999999999998</c:v>
                </c:pt>
                <c:pt idx="9792">
                  <c:v>55.500000000000014</c:v>
                </c:pt>
                <c:pt idx="9793">
                  <c:v>56.3</c:v>
                </c:pt>
                <c:pt idx="9794">
                  <c:v>#N/A</c:v>
                </c:pt>
                <c:pt idx="9795">
                  <c:v>#N/A</c:v>
                </c:pt>
                <c:pt idx="9796">
                  <c:v>55.000000000000007</c:v>
                </c:pt>
                <c:pt idx="9797">
                  <c:v>55.700000000000017</c:v>
                </c:pt>
                <c:pt idx="9798">
                  <c:v>55.699999999999996</c:v>
                </c:pt>
                <c:pt idx="9799">
                  <c:v>59.099999999999994</c:v>
                </c:pt>
                <c:pt idx="9800">
                  <c:v>55.400000000000006</c:v>
                </c:pt>
                <c:pt idx="9801">
                  <c:v>#N/A</c:v>
                </c:pt>
                <c:pt idx="9802">
                  <c:v>#N/A</c:v>
                </c:pt>
                <c:pt idx="9803">
                  <c:v>53.000000000000028</c:v>
                </c:pt>
                <c:pt idx="9804">
                  <c:v>57.600000000000009</c:v>
                </c:pt>
                <c:pt idx="9805">
                  <c:v>56.800000000000004</c:v>
                </c:pt>
                <c:pt idx="9806">
                  <c:v>50.40000000000002</c:v>
                </c:pt>
                <c:pt idx="9807">
                  <c:v>60.399999999999984</c:v>
                </c:pt>
                <c:pt idx="9808">
                  <c:v>#N/A</c:v>
                </c:pt>
                <c:pt idx="9809">
                  <c:v>#N/A</c:v>
                </c:pt>
                <c:pt idx="9810">
                  <c:v>56.3</c:v>
                </c:pt>
                <c:pt idx="9811">
                  <c:v>52.399999999999977</c:v>
                </c:pt>
                <c:pt idx="9812">
                  <c:v>50.8</c:v>
                </c:pt>
                <c:pt idx="9813">
                  <c:v>53</c:v>
                </c:pt>
                <c:pt idx="9814">
                  <c:v>56.100000000000016</c:v>
                </c:pt>
                <c:pt idx="9815">
                  <c:v>#N/A</c:v>
                </c:pt>
                <c:pt idx="9816">
                  <c:v>#N/A</c:v>
                </c:pt>
                <c:pt idx="9817">
                  <c:v>53.6</c:v>
                </c:pt>
                <c:pt idx="9818">
                  <c:v>57.800000000000004</c:v>
                </c:pt>
                <c:pt idx="9819">
                  <c:v>51.6</c:v>
                </c:pt>
                <c:pt idx="9820">
                  <c:v>54.300000000000011</c:v>
                </c:pt>
                <c:pt idx="9821">
                  <c:v>51.399999999999977</c:v>
                </c:pt>
                <c:pt idx="9822">
                  <c:v>#N/A</c:v>
                </c:pt>
                <c:pt idx="9823">
                  <c:v>#N/A</c:v>
                </c:pt>
                <c:pt idx="9824">
                  <c:v>53.100000000000016</c:v>
                </c:pt>
                <c:pt idx="9825">
                  <c:v>53.000000000000028</c:v>
                </c:pt>
                <c:pt idx="9826">
                  <c:v>55.099999999999994</c:v>
                </c:pt>
                <c:pt idx="9827">
                  <c:v>52.000000000000021</c:v>
                </c:pt>
                <c:pt idx="9828">
                  <c:v>53.400000000000027</c:v>
                </c:pt>
                <c:pt idx="9829">
                  <c:v>#N/A</c:v>
                </c:pt>
                <c:pt idx="9830">
                  <c:v>#N/A</c:v>
                </c:pt>
                <c:pt idx="9831">
                  <c:v>51.699999999999989</c:v>
                </c:pt>
                <c:pt idx="9832">
                  <c:v>47.199999999999996</c:v>
                </c:pt>
                <c:pt idx="9833">
                  <c:v>51.29999999999999</c:v>
                </c:pt>
                <c:pt idx="9834">
                  <c:v>51.800000000000004</c:v>
                </c:pt>
                <c:pt idx="9835">
                  <c:v>48.099999999999987</c:v>
                </c:pt>
                <c:pt idx="9836">
                  <c:v>#N/A</c:v>
                </c:pt>
                <c:pt idx="9837">
                  <c:v>#N/A</c:v>
                </c:pt>
                <c:pt idx="9838">
                  <c:v>48.29999999999999</c:v>
                </c:pt>
                <c:pt idx="9839">
                  <c:v>48.199999999999974</c:v>
                </c:pt>
                <c:pt idx="9840">
                  <c:v>47.599999999999994</c:v>
                </c:pt>
                <c:pt idx="9841">
                  <c:v>48.70000000000001</c:v>
                </c:pt>
                <c:pt idx="9842">
                  <c:v>46.699999999999989</c:v>
                </c:pt>
                <c:pt idx="9843">
                  <c:v>#N/A</c:v>
                </c:pt>
                <c:pt idx="9844">
                  <c:v>#N/A</c:v>
                </c:pt>
                <c:pt idx="9845">
                  <c:v>48.199999999999974</c:v>
                </c:pt>
                <c:pt idx="9846">
                  <c:v>47.699999999999989</c:v>
                </c:pt>
                <c:pt idx="9847">
                  <c:v>50.500000000000014</c:v>
                </c:pt>
                <c:pt idx="9848">
                  <c:v>49.100000000000009</c:v>
                </c:pt>
                <c:pt idx="9849">
                  <c:v>47.299999999999983</c:v>
                </c:pt>
                <c:pt idx="9850">
                  <c:v>#N/A</c:v>
                </c:pt>
                <c:pt idx="9851">
                  <c:v>#N/A</c:v>
                </c:pt>
                <c:pt idx="9852">
                  <c:v>48.10000000000003</c:v>
                </c:pt>
                <c:pt idx="9853">
                  <c:v>236.10000000000002</c:v>
                </c:pt>
                <c:pt idx="9854">
                  <c:v>#N/A</c:v>
                </c:pt>
                <c:pt idx="9855">
                  <c:v>#N/A</c:v>
                </c:pt>
                <c:pt idx="9856">
                  <c:v>51.4</c:v>
                </c:pt>
                <c:pt idx="9857">
                  <c:v>#N/A</c:v>
                </c:pt>
                <c:pt idx="9858">
                  <c:v>#N/A</c:v>
                </c:pt>
                <c:pt idx="9859">
                  <c:v>48.300000000000011</c:v>
                </c:pt>
                <c:pt idx="9860">
                  <c:v>243.2</c:v>
                </c:pt>
                <c:pt idx="9861">
                  <c:v>#N/A</c:v>
                </c:pt>
                <c:pt idx="9862">
                  <c:v>47.200000000000017</c:v>
                </c:pt>
                <c:pt idx="9863">
                  <c:v>47.599999999999994</c:v>
                </c:pt>
                <c:pt idx="9864">
                  <c:v>#N/A</c:v>
                </c:pt>
                <c:pt idx="9865">
                  <c:v>#N/A</c:v>
                </c:pt>
                <c:pt idx="9866">
                  <c:v>48.6</c:v>
                </c:pt>
                <c:pt idx="9867">
                  <c:v>46.900000000000034</c:v>
                </c:pt>
                <c:pt idx="9868">
                  <c:v>48.4</c:v>
                </c:pt>
                <c:pt idx="9869">
                  <c:v>50</c:v>
                </c:pt>
                <c:pt idx="9870">
                  <c:v>48.199999999999996</c:v>
                </c:pt>
                <c:pt idx="9871">
                  <c:v>#N/A</c:v>
                </c:pt>
                <c:pt idx="9872">
                  <c:v>#N/A</c:v>
                </c:pt>
                <c:pt idx="9873">
                  <c:v>50.100000000000009</c:v>
                </c:pt>
                <c:pt idx="9874">
                  <c:v>51.29999999999999</c:v>
                </c:pt>
                <c:pt idx="9875">
                  <c:v>67.000000000000014</c:v>
                </c:pt>
                <c:pt idx="9876">
                  <c:v>62.3</c:v>
                </c:pt>
                <c:pt idx="9877">
                  <c:v>64.699999999999974</c:v>
                </c:pt>
                <c:pt idx="9878">
                  <c:v>#N/A</c:v>
                </c:pt>
                <c:pt idx="9879">
                  <c:v>#N/A</c:v>
                </c:pt>
                <c:pt idx="9880">
                  <c:v>64.599999999999994</c:v>
                </c:pt>
                <c:pt idx="9881">
                  <c:v>65.199999999999989</c:v>
                </c:pt>
                <c:pt idx="9882">
                  <c:v>69.200000000000017</c:v>
                </c:pt>
                <c:pt idx="9883">
                  <c:v>67.499999999999986</c:v>
                </c:pt>
                <c:pt idx="9884">
                  <c:v>71.500000000000014</c:v>
                </c:pt>
                <c:pt idx="9885">
                  <c:v>#N/A</c:v>
                </c:pt>
                <c:pt idx="9886">
                  <c:v>#N/A</c:v>
                </c:pt>
                <c:pt idx="9887">
                  <c:v>69.100000000000023</c:v>
                </c:pt>
                <c:pt idx="9888">
                  <c:v>67.500000000000028</c:v>
                </c:pt>
                <c:pt idx="9889">
                  <c:v>56.399999999999984</c:v>
                </c:pt>
                <c:pt idx="9890">
                  <c:v>60.099999999999994</c:v>
                </c:pt>
                <c:pt idx="9891">
                  <c:v>57.699999999999996</c:v>
                </c:pt>
                <c:pt idx="9892">
                  <c:v>#N/A</c:v>
                </c:pt>
                <c:pt idx="9893">
                  <c:v>#N/A</c:v>
                </c:pt>
                <c:pt idx="9894">
                  <c:v>56.2</c:v>
                </c:pt>
                <c:pt idx="9895">
                  <c:v>59.300000000000018</c:v>
                </c:pt>
                <c:pt idx="9896">
                  <c:v>60.000000000000007</c:v>
                </c:pt>
                <c:pt idx="9897">
                  <c:v>61.9</c:v>
                </c:pt>
                <c:pt idx="9898">
                  <c:v>58.000000000000007</c:v>
                </c:pt>
                <c:pt idx="9899">
                  <c:v>#N/A</c:v>
                </c:pt>
                <c:pt idx="9900">
                  <c:v>#N/A</c:v>
                </c:pt>
                <c:pt idx="9901">
                  <c:v>61.1</c:v>
                </c:pt>
                <c:pt idx="9902">
                  <c:v>59.699999999999996</c:v>
                </c:pt>
                <c:pt idx="9903">
                  <c:v>61.599999999999987</c:v>
                </c:pt>
                <c:pt idx="9904">
                  <c:v>60.100000000000023</c:v>
                </c:pt>
                <c:pt idx="9905">
                  <c:v>61.600000000000009</c:v>
                </c:pt>
                <c:pt idx="9906">
                  <c:v>#N/A</c:v>
                </c:pt>
                <c:pt idx="9907">
                  <c:v>#N/A</c:v>
                </c:pt>
                <c:pt idx="9908">
                  <c:v>59.90000000000002</c:v>
                </c:pt>
                <c:pt idx="9909">
                  <c:v>60.699999999999996</c:v>
                </c:pt>
                <c:pt idx="9910">
                  <c:v>60.300000000000018</c:v>
                </c:pt>
                <c:pt idx="9911">
                  <c:v>64.200000000000017</c:v>
                </c:pt>
                <c:pt idx="9912">
                  <c:v>60.000000000000007</c:v>
                </c:pt>
                <c:pt idx="9913">
                  <c:v>#N/A</c:v>
                </c:pt>
                <c:pt idx="9914">
                  <c:v>#N/A</c:v>
                </c:pt>
                <c:pt idx="9915">
                  <c:v>60.800000000000011</c:v>
                </c:pt>
                <c:pt idx="9916">
                  <c:v>55.000000000000028</c:v>
                </c:pt>
                <c:pt idx="9917">
                  <c:v>55.000000000000028</c:v>
                </c:pt>
                <c:pt idx="9918">
                  <c:v>56.099999999999994</c:v>
                </c:pt>
                <c:pt idx="9919">
                  <c:v>59.999999999999986</c:v>
                </c:pt>
                <c:pt idx="9920">
                  <c:v>#N/A</c:v>
                </c:pt>
                <c:pt idx="9921">
                  <c:v>#N/A</c:v>
                </c:pt>
                <c:pt idx="9922">
                  <c:v>57.699999999999974</c:v>
                </c:pt>
                <c:pt idx="9923">
                  <c:v>57.199999999999982</c:v>
                </c:pt>
                <c:pt idx="9924">
                  <c:v>56.000000000000007</c:v>
                </c:pt>
                <c:pt idx="9925">
                  <c:v>59.399999999999984</c:v>
                </c:pt>
                <c:pt idx="9926">
                  <c:v>58.800000000000033</c:v>
                </c:pt>
                <c:pt idx="9927">
                  <c:v>#N/A</c:v>
                </c:pt>
                <c:pt idx="9928">
                  <c:v>#N/A</c:v>
                </c:pt>
                <c:pt idx="9929">
                  <c:v>56.2</c:v>
                </c:pt>
                <c:pt idx="9930">
                  <c:v>61.999999999999986</c:v>
                </c:pt>
                <c:pt idx="9931">
                  <c:v>59.3</c:v>
                </c:pt>
                <c:pt idx="9932">
                  <c:v>55.699999999999974</c:v>
                </c:pt>
                <c:pt idx="9933">
                  <c:v>58.099999999999994</c:v>
                </c:pt>
                <c:pt idx="9934">
                  <c:v>#N/A</c:v>
                </c:pt>
                <c:pt idx="9935">
                  <c:v>#N/A</c:v>
                </c:pt>
                <c:pt idx="9936">
                  <c:v>56.400000000000006</c:v>
                </c:pt>
                <c:pt idx="9937">
                  <c:v>56.999999999999986</c:v>
                </c:pt>
                <c:pt idx="9938">
                  <c:v>57.399999999999984</c:v>
                </c:pt>
                <c:pt idx="9939">
                  <c:v>55.2</c:v>
                </c:pt>
                <c:pt idx="9940">
                  <c:v>52.29999999999999</c:v>
                </c:pt>
                <c:pt idx="9941">
                  <c:v>#N/A</c:v>
                </c:pt>
                <c:pt idx="9942">
                  <c:v>#N/A</c:v>
                </c:pt>
                <c:pt idx="9943">
                  <c:v>49.600000000000023</c:v>
                </c:pt>
                <c:pt idx="9944">
                  <c:v>55.300000000000018</c:v>
                </c:pt>
                <c:pt idx="9945">
                  <c:v>53.499999999999993</c:v>
                </c:pt>
                <c:pt idx="9946">
                  <c:v>51.399999999999977</c:v>
                </c:pt>
                <c:pt idx="9947">
                  <c:v>54.900000000000013</c:v>
                </c:pt>
                <c:pt idx="9948">
                  <c:v>#N/A</c:v>
                </c:pt>
                <c:pt idx="9949">
                  <c:v>#N/A</c:v>
                </c:pt>
                <c:pt idx="9950">
                  <c:v>52.500000000000014</c:v>
                </c:pt>
                <c:pt idx="9951">
                  <c:v>52.300000000000011</c:v>
                </c:pt>
                <c:pt idx="9952">
                  <c:v>54.6</c:v>
                </c:pt>
                <c:pt idx="9953">
                  <c:v>48.70000000000001</c:v>
                </c:pt>
                <c:pt idx="9954">
                  <c:v>41.899999999999984</c:v>
                </c:pt>
                <c:pt idx="9955">
                  <c:v>#N/A</c:v>
                </c:pt>
                <c:pt idx="9956">
                  <c:v>#N/A</c:v>
                </c:pt>
                <c:pt idx="9957">
                  <c:v>47.4</c:v>
                </c:pt>
                <c:pt idx="9958">
                  <c:v>51.499999999999993</c:v>
                </c:pt>
                <c:pt idx="9959">
                  <c:v>51</c:v>
                </c:pt>
                <c:pt idx="9960">
                  <c:v>50.6</c:v>
                </c:pt>
                <c:pt idx="9961">
                  <c:v>48.500000000000007</c:v>
                </c:pt>
                <c:pt idx="9962">
                  <c:v>#N/A</c:v>
                </c:pt>
                <c:pt idx="9963">
                  <c:v>#N/A</c:v>
                </c:pt>
                <c:pt idx="9964">
                  <c:v>50.699999999999989</c:v>
                </c:pt>
                <c:pt idx="9965">
                  <c:v>43.599999999999994</c:v>
                </c:pt>
                <c:pt idx="9966">
                  <c:v>47.100000000000009</c:v>
                </c:pt>
                <c:pt idx="9967">
                  <c:v>49.300000000000011</c:v>
                </c:pt>
                <c:pt idx="9968">
                  <c:v>199.2</c:v>
                </c:pt>
                <c:pt idx="9969">
                  <c:v>#N/A</c:v>
                </c:pt>
                <c:pt idx="9970">
                  <c:v>#N/A</c:v>
                </c:pt>
                <c:pt idx="9971">
                  <c:v>#N/A</c:v>
                </c:pt>
                <c:pt idx="9972">
                  <c:v>49.199999999999974</c:v>
                </c:pt>
                <c:pt idx="9973">
                  <c:v>47.799999999999976</c:v>
                </c:pt>
                <c:pt idx="9974">
                  <c:v>47.100000000000009</c:v>
                </c:pt>
                <c:pt idx="9975">
                  <c:v>46.900000000000006</c:v>
                </c:pt>
                <c:pt idx="9976">
                  <c:v>#N/A</c:v>
                </c:pt>
                <c:pt idx="9977">
                  <c:v>#N/A</c:v>
                </c:pt>
                <c:pt idx="9978">
                  <c:v>51.499999999999993</c:v>
                </c:pt>
                <c:pt idx="9979">
                  <c:v>47.4</c:v>
                </c:pt>
                <c:pt idx="9980">
                  <c:v>45.70000000000001</c:v>
                </c:pt>
                <c:pt idx="9981">
                  <c:v>#N/A</c:v>
                </c:pt>
                <c:pt idx="9982">
                  <c:v>#N/A</c:v>
                </c:pt>
                <c:pt idx="9983">
                  <c:v>#N/A</c:v>
                </c:pt>
                <c:pt idx="9984">
                  <c:v>#N/A</c:v>
                </c:pt>
                <c:pt idx="9985">
                  <c:v>50</c:v>
                </c:pt>
                <c:pt idx="9986">
                  <c:v>46.70000000000001</c:v>
                </c:pt>
                <c:pt idx="9987">
                  <c:v>49.8</c:v>
                </c:pt>
                <c:pt idx="9988">
                  <c:v>43.100000000000009</c:v>
                </c:pt>
                <c:pt idx="9989">
                  <c:v>45.300000000000004</c:v>
                </c:pt>
                <c:pt idx="9990">
                  <c:v>#N/A</c:v>
                </c:pt>
                <c:pt idx="9991">
                  <c:v>#N/A</c:v>
                </c:pt>
                <c:pt idx="9992">
                  <c:v>46.100000000000009</c:v>
                </c:pt>
                <c:pt idx="9993">
                  <c:v>42.300000000000004</c:v>
                </c:pt>
                <c:pt idx="9994">
                  <c:v>42.800000000000018</c:v>
                </c:pt>
                <c:pt idx="9995">
                  <c:v>41.09999999999998</c:v>
                </c:pt>
                <c:pt idx="9996">
                  <c:v>46</c:v>
                </c:pt>
                <c:pt idx="9997">
                  <c:v>#N/A</c:v>
                </c:pt>
                <c:pt idx="9998">
                  <c:v>#N/A</c:v>
                </c:pt>
                <c:pt idx="9999">
                  <c:v>48.6</c:v>
                </c:pt>
                <c:pt idx="10000">
                  <c:v>49.4</c:v>
                </c:pt>
                <c:pt idx="10001">
                  <c:v>42.500000000000007</c:v>
                </c:pt>
                <c:pt idx="10002">
                  <c:v>40.600000000000016</c:v>
                </c:pt>
                <c:pt idx="10003">
                  <c:v>40.5</c:v>
                </c:pt>
                <c:pt idx="10004">
                  <c:v>#N/A</c:v>
                </c:pt>
                <c:pt idx="10005">
                  <c:v>#N/A</c:v>
                </c:pt>
                <c:pt idx="10006">
                  <c:v>39.400000000000013</c:v>
                </c:pt>
                <c:pt idx="10007">
                  <c:v>38.5</c:v>
                </c:pt>
                <c:pt idx="10008">
                  <c:v>36.299999999999997</c:v>
                </c:pt>
                <c:pt idx="10009">
                  <c:v>38.999999999999993</c:v>
                </c:pt>
                <c:pt idx="10010">
                  <c:v>39.79999999999999</c:v>
                </c:pt>
                <c:pt idx="10011">
                  <c:v>#N/A</c:v>
                </c:pt>
                <c:pt idx="10012">
                  <c:v>#N/A</c:v>
                </c:pt>
                <c:pt idx="10013">
                  <c:v>42.999999999999993</c:v>
                </c:pt>
                <c:pt idx="10014">
                  <c:v>43.500000000000007</c:v>
                </c:pt>
                <c:pt idx="10015">
                  <c:v>44.000000000000014</c:v>
                </c:pt>
                <c:pt idx="10016">
                  <c:v>38.9</c:v>
                </c:pt>
                <c:pt idx="10017">
                  <c:v>32.599999999999987</c:v>
                </c:pt>
                <c:pt idx="10018">
                  <c:v>#N/A</c:v>
                </c:pt>
                <c:pt idx="10019">
                  <c:v>#N/A</c:v>
                </c:pt>
                <c:pt idx="10020">
                  <c:v>34.999999999999986</c:v>
                </c:pt>
                <c:pt idx="10021">
                  <c:v>37.600000000000009</c:v>
                </c:pt>
                <c:pt idx="10022">
                  <c:v>32.500000000000014</c:v>
                </c:pt>
                <c:pt idx="10023">
                  <c:v>35.099999999999994</c:v>
                </c:pt>
                <c:pt idx="10024">
                  <c:v>36.700000000000003</c:v>
                </c:pt>
                <c:pt idx="10025">
                  <c:v>#N/A</c:v>
                </c:pt>
                <c:pt idx="10026">
                  <c:v>#N/A</c:v>
                </c:pt>
                <c:pt idx="10027">
                  <c:v>36.5</c:v>
                </c:pt>
                <c:pt idx="10028">
                  <c:v>40.599999999999994</c:v>
                </c:pt>
                <c:pt idx="10029">
                  <c:v>35.20000000000001</c:v>
                </c:pt>
                <c:pt idx="10030">
                  <c:v>32.299999999999997</c:v>
                </c:pt>
                <c:pt idx="10031">
                  <c:v>35.099999999999994</c:v>
                </c:pt>
                <c:pt idx="10032">
                  <c:v>#N/A</c:v>
                </c:pt>
                <c:pt idx="10033">
                  <c:v>#N/A</c:v>
                </c:pt>
                <c:pt idx="10034">
                  <c:v>33.9</c:v>
                </c:pt>
                <c:pt idx="10035">
                  <c:v>35.199999999999989</c:v>
                </c:pt>
                <c:pt idx="10036">
                  <c:v>29.099999999999994</c:v>
                </c:pt>
                <c:pt idx="10037">
                  <c:v>32.200000000000003</c:v>
                </c:pt>
                <c:pt idx="10038">
                  <c:v>35.099999999999994</c:v>
                </c:pt>
                <c:pt idx="10039">
                  <c:v>#N/A</c:v>
                </c:pt>
                <c:pt idx="10040">
                  <c:v>#N/A</c:v>
                </c:pt>
                <c:pt idx="10041">
                  <c:v>34.800000000000011</c:v>
                </c:pt>
                <c:pt idx="10042">
                  <c:v>33.400000000000006</c:v>
                </c:pt>
                <c:pt idx="10043">
                  <c:v>38.999999999999993</c:v>
                </c:pt>
                <c:pt idx="10044">
                  <c:v>31.699999999999996</c:v>
                </c:pt>
                <c:pt idx="10045">
                  <c:v>30.400000000000006</c:v>
                </c:pt>
                <c:pt idx="10046">
                  <c:v>#N/A</c:v>
                </c:pt>
                <c:pt idx="10047">
                  <c:v>#N/A</c:v>
                </c:pt>
                <c:pt idx="10048">
                  <c:v>31.800000000000004</c:v>
                </c:pt>
                <c:pt idx="10049">
                  <c:v>29.299999999999994</c:v>
                </c:pt>
                <c:pt idx="10050">
                  <c:v>32.600000000000009</c:v>
                </c:pt>
                <c:pt idx="10051">
                  <c:v>33.699999999999996</c:v>
                </c:pt>
                <c:pt idx="10052">
                  <c:v>32.699999999999996</c:v>
                </c:pt>
                <c:pt idx="10053">
                  <c:v>#N/A</c:v>
                </c:pt>
                <c:pt idx="10054">
                  <c:v>#N/A</c:v>
                </c:pt>
                <c:pt idx="10055">
                  <c:v>33.5</c:v>
                </c:pt>
                <c:pt idx="10056">
                  <c:v>33.9</c:v>
                </c:pt>
                <c:pt idx="10057">
                  <c:v>31.200000000000006</c:v>
                </c:pt>
                <c:pt idx="10058">
                  <c:v>41.900000000000006</c:v>
                </c:pt>
                <c:pt idx="10059">
                  <c:v>42.200000000000017</c:v>
                </c:pt>
                <c:pt idx="10060">
                  <c:v>#N/A</c:v>
                </c:pt>
                <c:pt idx="10061">
                  <c:v>#N/A</c:v>
                </c:pt>
                <c:pt idx="10062">
                  <c:v>41.000000000000014</c:v>
                </c:pt>
                <c:pt idx="10063">
                  <c:v>42.300000000000004</c:v>
                </c:pt>
                <c:pt idx="10064">
                  <c:v>38.299999999999997</c:v>
                </c:pt>
                <c:pt idx="10065">
                  <c:v>40.700000000000003</c:v>
                </c:pt>
                <c:pt idx="10066">
                  <c:v>#N/A</c:v>
                </c:pt>
                <c:pt idx="10067">
                  <c:v>#N/A</c:v>
                </c:pt>
                <c:pt idx="10068">
                  <c:v>#N/A</c:v>
                </c:pt>
                <c:pt idx="10069">
                  <c:v>37.800000000000011</c:v>
                </c:pt>
                <c:pt idx="10070">
                  <c:v>38.299999999999997</c:v>
                </c:pt>
                <c:pt idx="10071">
                  <c:v>40.299999999999983</c:v>
                </c:pt>
                <c:pt idx="10072">
                  <c:v>40.800000000000011</c:v>
                </c:pt>
                <c:pt idx="10073">
                  <c:v>35.299999999999997</c:v>
                </c:pt>
                <c:pt idx="10074">
                  <c:v>#N/A</c:v>
                </c:pt>
                <c:pt idx="10075">
                  <c:v>#N/A</c:v>
                </c:pt>
                <c:pt idx="10076">
                  <c:v>38.1</c:v>
                </c:pt>
                <c:pt idx="10077">
                  <c:v>42.900000000000006</c:v>
                </c:pt>
                <c:pt idx="10078">
                  <c:v>40.599999999999994</c:v>
                </c:pt>
                <c:pt idx="10079">
                  <c:v>41.299999999999983</c:v>
                </c:pt>
                <c:pt idx="10080">
                  <c:v>41.900000000000006</c:v>
                </c:pt>
                <c:pt idx="10081">
                  <c:v>#N/A</c:v>
                </c:pt>
                <c:pt idx="10082">
                  <c:v>#N/A</c:v>
                </c:pt>
                <c:pt idx="10083">
                  <c:v>40.399999999999991</c:v>
                </c:pt>
                <c:pt idx="10084">
                  <c:v>40.5</c:v>
                </c:pt>
                <c:pt idx="10085">
                  <c:v>35.999999999999986</c:v>
                </c:pt>
                <c:pt idx="10086">
                  <c:v>39.999999999999993</c:v>
                </c:pt>
                <c:pt idx="10087">
                  <c:v>37.1</c:v>
                </c:pt>
                <c:pt idx="10088">
                  <c:v>#N/A</c:v>
                </c:pt>
                <c:pt idx="10089">
                  <c:v>#N/A</c:v>
                </c:pt>
                <c:pt idx="10090">
                  <c:v>41.399999999999991</c:v>
                </c:pt>
                <c:pt idx="10091">
                  <c:v>38.599999999999987</c:v>
                </c:pt>
                <c:pt idx="10092">
                  <c:v>37.700000000000003</c:v>
                </c:pt>
                <c:pt idx="10093">
                  <c:v>38.1</c:v>
                </c:pt>
                <c:pt idx="10094">
                  <c:v>40.199999999999989</c:v>
                </c:pt>
                <c:pt idx="10095">
                  <c:v>#N/A</c:v>
                </c:pt>
                <c:pt idx="10096">
                  <c:v>#N/A</c:v>
                </c:pt>
                <c:pt idx="10097">
                  <c:v>37.600000000000009</c:v>
                </c:pt>
                <c:pt idx="10098">
                  <c:v>35.199999999999996</c:v>
                </c:pt>
                <c:pt idx="10099">
                  <c:v>32.999999999999993</c:v>
                </c:pt>
                <c:pt idx="10100">
                  <c:v>32.100000000000009</c:v>
                </c:pt>
                <c:pt idx="10101">
                  <c:v>35.4</c:v>
                </c:pt>
                <c:pt idx="10102">
                  <c:v>#N/A</c:v>
                </c:pt>
                <c:pt idx="10103">
                  <c:v>#N/A</c:v>
                </c:pt>
                <c:pt idx="10104">
                  <c:v>37.699999999999989</c:v>
                </c:pt>
                <c:pt idx="10105">
                  <c:v>39.899999999999991</c:v>
                </c:pt>
                <c:pt idx="10106">
                  <c:v>38.20000000000001</c:v>
                </c:pt>
                <c:pt idx="10107">
                  <c:v>36.5</c:v>
                </c:pt>
                <c:pt idx="10108">
                  <c:v>30.499999999999993</c:v>
                </c:pt>
                <c:pt idx="10109">
                  <c:v>#N/A</c:v>
                </c:pt>
                <c:pt idx="10110">
                  <c:v>#N/A</c:v>
                </c:pt>
                <c:pt idx="10111">
                  <c:v>35.699999999999989</c:v>
                </c:pt>
                <c:pt idx="10112">
                  <c:v>35.9</c:v>
                </c:pt>
                <c:pt idx="10113">
                  <c:v>32.099999999999994</c:v>
                </c:pt>
                <c:pt idx="10114">
                  <c:v>37.700000000000003</c:v>
                </c:pt>
                <c:pt idx="10115">
                  <c:v>37.700000000000003</c:v>
                </c:pt>
                <c:pt idx="10116">
                  <c:v>#N/A</c:v>
                </c:pt>
                <c:pt idx="10117">
                  <c:v>#N/A</c:v>
                </c:pt>
                <c:pt idx="10118">
                  <c:v>34.199999999999989</c:v>
                </c:pt>
                <c:pt idx="10119">
                  <c:v>39.300000000000004</c:v>
                </c:pt>
                <c:pt idx="10120">
                  <c:v>36.79999999999999</c:v>
                </c:pt>
                <c:pt idx="10121">
                  <c:v>38.9</c:v>
                </c:pt>
                <c:pt idx="10122">
                  <c:v>31.099999999999994</c:v>
                </c:pt>
                <c:pt idx="10123">
                  <c:v>#N/A</c:v>
                </c:pt>
                <c:pt idx="10124">
                  <c:v>#N/A</c:v>
                </c:pt>
                <c:pt idx="10125">
                  <c:v>33.000000000000007</c:v>
                </c:pt>
                <c:pt idx="10126">
                  <c:v>35.000000000000007</c:v>
                </c:pt>
                <c:pt idx="10127">
                  <c:v>33.400000000000006</c:v>
                </c:pt>
                <c:pt idx="10128">
                  <c:v>31.899999999999995</c:v>
                </c:pt>
                <c:pt idx="10129">
                  <c:v>36.400000000000013</c:v>
                </c:pt>
                <c:pt idx="10130">
                  <c:v>#N/A</c:v>
                </c:pt>
                <c:pt idx="10131">
                  <c:v>#N/A</c:v>
                </c:pt>
                <c:pt idx="10132">
                  <c:v>32.200000000000003</c:v>
                </c:pt>
                <c:pt idx="10133">
                  <c:v>31.699999999999996</c:v>
                </c:pt>
                <c:pt idx="10134">
                  <c:v>30.200000000000003</c:v>
                </c:pt>
                <c:pt idx="10135">
                  <c:v>36.4</c:v>
                </c:pt>
                <c:pt idx="10136">
                  <c:v>128.5</c:v>
                </c:pt>
                <c:pt idx="10137">
                  <c:v>#N/A</c:v>
                </c:pt>
                <c:pt idx="10138">
                  <c:v>#N/A</c:v>
                </c:pt>
                <c:pt idx="10139">
                  <c:v>34.499999999999986</c:v>
                </c:pt>
                <c:pt idx="10140">
                  <c:v>36.6</c:v>
                </c:pt>
                <c:pt idx="10141">
                  <c:v>36.899999999999991</c:v>
                </c:pt>
                <c:pt idx="10142">
                  <c:v>36.199999999999996</c:v>
                </c:pt>
                <c:pt idx="10143">
                  <c:v>35.100000000000009</c:v>
                </c:pt>
                <c:pt idx="10144">
                  <c:v>#N/A</c:v>
                </c:pt>
                <c:pt idx="10145">
                  <c:v>#N/A</c:v>
                </c:pt>
                <c:pt idx="10146">
                  <c:v>37.099999999999987</c:v>
                </c:pt>
                <c:pt idx="10147">
                  <c:v>36.100000000000009</c:v>
                </c:pt>
                <c:pt idx="10148">
                  <c:v>31.999999999999986</c:v>
                </c:pt>
                <c:pt idx="10149">
                  <c:v>51.800000000000004</c:v>
                </c:pt>
                <c:pt idx="10150">
                  <c:v>45.499999999999993</c:v>
                </c:pt>
                <c:pt idx="10151">
                  <c:v>#N/A</c:v>
                </c:pt>
                <c:pt idx="10152">
                  <c:v>#N/A</c:v>
                </c:pt>
                <c:pt idx="10153">
                  <c:v>48.20000000000001</c:v>
                </c:pt>
                <c:pt idx="10154">
                  <c:v>43.899999999999991</c:v>
                </c:pt>
                <c:pt idx="10155">
                  <c:v>43.800000000000004</c:v>
                </c:pt>
                <c:pt idx="10156">
                  <c:v>41.800000000000004</c:v>
                </c:pt>
                <c:pt idx="10157">
                  <c:v>41.2</c:v>
                </c:pt>
                <c:pt idx="10158">
                  <c:v>#N/A</c:v>
                </c:pt>
                <c:pt idx="10159">
                  <c:v>#N/A</c:v>
                </c:pt>
                <c:pt idx="10160">
                  <c:v>40.6</c:v>
                </c:pt>
                <c:pt idx="10161">
                  <c:v>40.899999999999991</c:v>
                </c:pt>
                <c:pt idx="10162">
                  <c:v>39.800000000000004</c:v>
                </c:pt>
                <c:pt idx="10163">
                  <c:v>36.300000000000011</c:v>
                </c:pt>
                <c:pt idx="10164">
                  <c:v>35.100000000000009</c:v>
                </c:pt>
                <c:pt idx="10165">
                  <c:v>#N/A</c:v>
                </c:pt>
                <c:pt idx="10166">
                  <c:v>#N/A</c:v>
                </c:pt>
                <c:pt idx="10167">
                  <c:v>36.70000000000001</c:v>
                </c:pt>
                <c:pt idx="10168">
                  <c:v>34.799999999999997</c:v>
                </c:pt>
                <c:pt idx="10169">
                  <c:v>35.500000000000007</c:v>
                </c:pt>
                <c:pt idx="10170">
                  <c:v>35.6</c:v>
                </c:pt>
                <c:pt idx="10171">
                  <c:v>33.300000000000004</c:v>
                </c:pt>
                <c:pt idx="10172">
                  <c:v>#N/A</c:v>
                </c:pt>
                <c:pt idx="10173">
                  <c:v>#N/A</c:v>
                </c:pt>
                <c:pt idx="10174">
                  <c:v>37.1</c:v>
                </c:pt>
                <c:pt idx="10175">
                  <c:v>33.199999999999996</c:v>
                </c:pt>
                <c:pt idx="10176">
                  <c:v>35.299999999999997</c:v>
                </c:pt>
                <c:pt idx="10177">
                  <c:v>35.199999999999989</c:v>
                </c:pt>
                <c:pt idx="10178">
                  <c:v>35.599999999999987</c:v>
                </c:pt>
                <c:pt idx="10179">
                  <c:v>#N/A</c:v>
                </c:pt>
                <c:pt idx="10180">
                  <c:v>#N/A</c:v>
                </c:pt>
                <c:pt idx="10181">
                  <c:v>37.299999999999997</c:v>
                </c:pt>
                <c:pt idx="10182">
                  <c:v>33.9</c:v>
                </c:pt>
                <c:pt idx="10183">
                  <c:v>36.70000000000001</c:v>
                </c:pt>
                <c:pt idx="10184">
                  <c:v>33.799999999999983</c:v>
                </c:pt>
                <c:pt idx="10185">
                  <c:v>34.20000000000001</c:v>
                </c:pt>
                <c:pt idx="10186">
                  <c:v>#N/A</c:v>
                </c:pt>
                <c:pt idx="10187">
                  <c:v>#N/A</c:v>
                </c:pt>
                <c:pt idx="10188">
                  <c:v>32.9</c:v>
                </c:pt>
                <c:pt idx="10189">
                  <c:v>32.299999999999997</c:v>
                </c:pt>
                <c:pt idx="10190">
                  <c:v>32.400000000000006</c:v>
                </c:pt>
                <c:pt idx="10191">
                  <c:v>28.700000000000003</c:v>
                </c:pt>
                <c:pt idx="10192">
                  <c:v>27.1</c:v>
                </c:pt>
                <c:pt idx="10193">
                  <c:v>#N/A</c:v>
                </c:pt>
                <c:pt idx="10194">
                  <c:v>#N/A</c:v>
                </c:pt>
                <c:pt idx="10195">
                  <c:v>28.000000000000004</c:v>
                </c:pt>
                <c:pt idx="10196">
                  <c:v>28.000000000000004</c:v>
                </c:pt>
                <c:pt idx="10197">
                  <c:v>28.099999999999991</c:v>
                </c:pt>
                <c:pt idx="10198">
                  <c:v>27.099999999999991</c:v>
                </c:pt>
                <c:pt idx="10199">
                  <c:v>26</c:v>
                </c:pt>
                <c:pt idx="10200">
                  <c:v>#N/A</c:v>
                </c:pt>
                <c:pt idx="10201">
                  <c:v>#N/A</c:v>
                </c:pt>
                <c:pt idx="10202">
                  <c:v>23.5</c:v>
                </c:pt>
                <c:pt idx="10203">
                  <c:v>25.5</c:v>
                </c:pt>
                <c:pt idx="10204">
                  <c:v>27.6</c:v>
                </c:pt>
                <c:pt idx="10205">
                  <c:v>26.79999999999999</c:v>
                </c:pt>
                <c:pt idx="10206">
                  <c:v>26.3</c:v>
                </c:pt>
                <c:pt idx="10207">
                  <c:v>#N/A</c:v>
                </c:pt>
                <c:pt idx="10208">
                  <c:v>#N/A</c:v>
                </c:pt>
                <c:pt idx="10209">
                  <c:v>26.700000000000003</c:v>
                </c:pt>
                <c:pt idx="10210">
                  <c:v>25.6</c:v>
                </c:pt>
                <c:pt idx="10211">
                  <c:v>26.3</c:v>
                </c:pt>
                <c:pt idx="10212">
                  <c:v>31.300000000000004</c:v>
                </c:pt>
                <c:pt idx="10213">
                  <c:v>28.400000000000002</c:v>
                </c:pt>
                <c:pt idx="10214">
                  <c:v>#N/A</c:v>
                </c:pt>
                <c:pt idx="10215">
                  <c:v>#N/A</c:v>
                </c:pt>
                <c:pt idx="10216">
                  <c:v>29.400000000000006</c:v>
                </c:pt>
                <c:pt idx="10217">
                  <c:v>27.700000000000003</c:v>
                </c:pt>
                <c:pt idx="10218">
                  <c:v>86.5</c:v>
                </c:pt>
                <c:pt idx="10219">
                  <c:v>#N/A</c:v>
                </c:pt>
                <c:pt idx="10220">
                  <c:v>86.5</c:v>
                </c:pt>
                <c:pt idx="10221">
                  <c:v>#N/A</c:v>
                </c:pt>
                <c:pt idx="10222">
                  <c:v>#N/A</c:v>
                </c:pt>
                <c:pt idx="10223">
                  <c:v>26.900000000000002</c:v>
                </c:pt>
                <c:pt idx="10224">
                  <c:v>26.79999999999999</c:v>
                </c:pt>
                <c:pt idx="10225">
                  <c:v>83.7</c:v>
                </c:pt>
                <c:pt idx="10226">
                  <c:v>#N/A</c:v>
                </c:pt>
                <c:pt idx="10227">
                  <c:v>24.5</c:v>
                </c:pt>
                <c:pt idx="10228">
                  <c:v>#N/A</c:v>
                </c:pt>
                <c:pt idx="10229">
                  <c:v>#N/A</c:v>
                </c:pt>
                <c:pt idx="10230">
                  <c:v>27.6</c:v>
                </c:pt>
                <c:pt idx="10231">
                  <c:v>25.4</c:v>
                </c:pt>
                <c:pt idx="10232">
                  <c:v>32</c:v>
                </c:pt>
                <c:pt idx="10233">
                  <c:v>30.500000000000004</c:v>
                </c:pt>
                <c:pt idx="10234">
                  <c:v>29.100000000000005</c:v>
                </c:pt>
                <c:pt idx="10235">
                  <c:v>#N/A</c:v>
                </c:pt>
                <c:pt idx="10236">
                  <c:v>#N/A</c:v>
                </c:pt>
                <c:pt idx="10237">
                  <c:v>24.9</c:v>
                </c:pt>
                <c:pt idx="10238">
                  <c:v>27.199999999999996</c:v>
                </c:pt>
                <c:pt idx="10239">
                  <c:v>14.100000000000001</c:v>
                </c:pt>
                <c:pt idx="10240">
                  <c:v>17.900000000000006</c:v>
                </c:pt>
                <c:pt idx="10241">
                  <c:v>18.8</c:v>
                </c:pt>
                <c:pt idx="10242">
                  <c:v>#N/A</c:v>
                </c:pt>
                <c:pt idx="10243">
                  <c:v>#N/A</c:v>
                </c:pt>
                <c:pt idx="10244">
                  <c:v>19.5</c:v>
                </c:pt>
                <c:pt idx="10245">
                  <c:v>20.900000000000002</c:v>
                </c:pt>
                <c:pt idx="10246">
                  <c:v>20.899999999999995</c:v>
                </c:pt>
                <c:pt idx="10247">
                  <c:v>7.1999999999999957</c:v>
                </c:pt>
                <c:pt idx="10248">
                  <c:v>15.500000000000004</c:v>
                </c:pt>
                <c:pt idx="10249">
                  <c:v>#N/A</c:v>
                </c:pt>
                <c:pt idx="10250">
                  <c:v>#N/A</c:v>
                </c:pt>
                <c:pt idx="10251">
                  <c:v>22.099999999999998</c:v>
                </c:pt>
                <c:pt idx="10252">
                  <c:v>18.999999999999993</c:v>
                </c:pt>
                <c:pt idx="10253">
                  <c:v>19.499999999999996</c:v>
                </c:pt>
                <c:pt idx="10254">
                  <c:v>24.3</c:v>
                </c:pt>
                <c:pt idx="10255">
                  <c:v>19.700000000000006</c:v>
                </c:pt>
                <c:pt idx="10256">
                  <c:v>#N/A</c:v>
                </c:pt>
                <c:pt idx="10257">
                  <c:v>#N/A</c:v>
                </c:pt>
                <c:pt idx="10258">
                  <c:v>25.100000000000005</c:v>
                </c:pt>
                <c:pt idx="10259">
                  <c:v>24.699999999999996</c:v>
                </c:pt>
                <c:pt idx="10260">
                  <c:v>25.299999999999994</c:v>
                </c:pt>
                <c:pt idx="10261">
                  <c:v>24.2</c:v>
                </c:pt>
                <c:pt idx="10262">
                  <c:v>26.6</c:v>
                </c:pt>
                <c:pt idx="10263">
                  <c:v>#N/A</c:v>
                </c:pt>
                <c:pt idx="10264">
                  <c:v>#N/A</c:v>
                </c:pt>
                <c:pt idx="10265">
                  <c:v>28.099999999999998</c:v>
                </c:pt>
                <c:pt idx="10266">
                  <c:v>28.700000000000003</c:v>
                </c:pt>
                <c:pt idx="10267">
                  <c:v>26.900000000000002</c:v>
                </c:pt>
                <c:pt idx="10268">
                  <c:v>23.099999999999998</c:v>
                </c:pt>
                <c:pt idx="10269">
                  <c:v>24.4</c:v>
                </c:pt>
                <c:pt idx="10270">
                  <c:v>#N/A</c:v>
                </c:pt>
                <c:pt idx="10271">
                  <c:v>#N/A</c:v>
                </c:pt>
                <c:pt idx="10272">
                  <c:v>25.8</c:v>
                </c:pt>
                <c:pt idx="10273">
                  <c:v>29.4</c:v>
                </c:pt>
                <c:pt idx="10274">
                  <c:v>26.6</c:v>
                </c:pt>
                <c:pt idx="10275">
                  <c:v>27.500000000000004</c:v>
                </c:pt>
                <c:pt idx="10276">
                  <c:v>24.5</c:v>
                </c:pt>
                <c:pt idx="10277">
                  <c:v>#N/A</c:v>
                </c:pt>
                <c:pt idx="10278">
                  <c:v>#N/A</c:v>
                </c:pt>
                <c:pt idx="10279">
                  <c:v>20.699999999999996</c:v>
                </c:pt>
                <c:pt idx="10280">
                  <c:v>20.699999999999996</c:v>
                </c:pt>
                <c:pt idx="10281">
                  <c:v>21.3</c:v>
                </c:pt>
                <c:pt idx="10282">
                  <c:v>22.600000000000005</c:v>
                </c:pt>
                <c:pt idx="10283">
                  <c:v>20.5</c:v>
                </c:pt>
                <c:pt idx="10284">
                  <c:v>#N/A</c:v>
                </c:pt>
                <c:pt idx="10285">
                  <c:v>#N/A</c:v>
                </c:pt>
                <c:pt idx="10286">
                  <c:v>24.299999999999994</c:v>
                </c:pt>
                <c:pt idx="10287">
                  <c:v>25.6</c:v>
                </c:pt>
                <c:pt idx="10288">
                  <c:v>24.5</c:v>
                </c:pt>
                <c:pt idx="10289">
                  <c:v>20.599999999999994</c:v>
                </c:pt>
                <c:pt idx="10290">
                  <c:v>28.800000000000004</c:v>
                </c:pt>
                <c:pt idx="10291">
                  <c:v>#N/A</c:v>
                </c:pt>
                <c:pt idx="10292">
                  <c:v>#N/A</c:v>
                </c:pt>
                <c:pt idx="10293">
                  <c:v>18.800000000000004</c:v>
                </c:pt>
                <c:pt idx="10294">
                  <c:v>17.600000000000005</c:v>
                </c:pt>
                <c:pt idx="10295">
                  <c:v>18.999999999999996</c:v>
                </c:pt>
                <c:pt idx="10296">
                  <c:v>23.9</c:v>
                </c:pt>
                <c:pt idx="10297">
                  <c:v>#N/A</c:v>
                </c:pt>
                <c:pt idx="10298">
                  <c:v>#N/A</c:v>
                </c:pt>
                <c:pt idx="10299">
                  <c:v>#N/A</c:v>
                </c:pt>
                <c:pt idx="10300">
                  <c:v>17.899999999999999</c:v>
                </c:pt>
                <c:pt idx="10301">
                  <c:v>20.999999999999996</c:v>
                </c:pt>
                <c:pt idx="10302">
                  <c:v>21.199999999999996</c:v>
                </c:pt>
                <c:pt idx="10303">
                  <c:v>27.3</c:v>
                </c:pt>
                <c:pt idx="10304">
                  <c:v>25.2</c:v>
                </c:pt>
                <c:pt idx="10305">
                  <c:v>#N/A</c:v>
                </c:pt>
                <c:pt idx="10306">
                  <c:v>#N/A</c:v>
                </c:pt>
                <c:pt idx="10307">
                  <c:v>31.799999999999994</c:v>
                </c:pt>
                <c:pt idx="10308">
                  <c:v>30.000000000000004</c:v>
                </c:pt>
                <c:pt idx="10309">
                  <c:v>28.200000000000003</c:v>
                </c:pt>
                <c:pt idx="10310">
                  <c:v>29.100000000000005</c:v>
                </c:pt>
                <c:pt idx="10311">
                  <c:v>27.3</c:v>
                </c:pt>
                <c:pt idx="10312">
                  <c:v>#N/A</c:v>
                </c:pt>
                <c:pt idx="10313">
                  <c:v>#N/A</c:v>
                </c:pt>
                <c:pt idx="10314">
                  <c:v>32.6</c:v>
                </c:pt>
                <c:pt idx="10315">
                  <c:v>26.8</c:v>
                </c:pt>
                <c:pt idx="10316">
                  <c:v>28.000000000000004</c:v>
                </c:pt>
                <c:pt idx="10317">
                  <c:v>30.899999999999995</c:v>
                </c:pt>
                <c:pt idx="10318">
                  <c:v>#N/A</c:v>
                </c:pt>
                <c:pt idx="10319">
                  <c:v>#N/A</c:v>
                </c:pt>
                <c:pt idx="10320">
                  <c:v>#N/A</c:v>
                </c:pt>
                <c:pt idx="10321">
                  <c:v>#N/A</c:v>
                </c:pt>
                <c:pt idx="10322">
                  <c:v>28.199999999999996</c:v>
                </c:pt>
                <c:pt idx="10323">
                  <c:v>28.200000000000003</c:v>
                </c:pt>
                <c:pt idx="10324">
                  <c:v>28.6</c:v>
                </c:pt>
                <c:pt idx="10325">
                  <c:v>27.800000000000004</c:v>
                </c:pt>
                <c:pt idx="10326">
                  <c:v>#N/A</c:v>
                </c:pt>
                <c:pt idx="10327">
                  <c:v>#N/A</c:v>
                </c:pt>
                <c:pt idx="10328">
                  <c:v>27.800000000000004</c:v>
                </c:pt>
                <c:pt idx="10329">
                  <c:v>26.799999999999997</c:v>
                </c:pt>
                <c:pt idx="10330">
                  <c:v>22.799999999999997</c:v>
                </c:pt>
                <c:pt idx="10331">
                  <c:v>27.199999999999996</c:v>
                </c:pt>
                <c:pt idx="10332">
                  <c:v>30.099999999999998</c:v>
                </c:pt>
                <c:pt idx="10333">
                  <c:v>#N/A</c:v>
                </c:pt>
                <c:pt idx="10334">
                  <c:v>#N/A</c:v>
                </c:pt>
                <c:pt idx="10335">
                  <c:v>29.5</c:v>
                </c:pt>
                <c:pt idx="10336">
                  <c:v>30.599999999999998</c:v>
                </c:pt>
                <c:pt idx="10337">
                  <c:v>32.199999999999996</c:v>
                </c:pt>
                <c:pt idx="10338">
                  <c:v>26.200000000000003</c:v>
                </c:pt>
                <c:pt idx="10339">
                  <c:v>24.2</c:v>
                </c:pt>
                <c:pt idx="10340">
                  <c:v>#N/A</c:v>
                </c:pt>
                <c:pt idx="10341">
                  <c:v>#N/A</c:v>
                </c:pt>
                <c:pt idx="10342">
                  <c:v>28.299999999999997</c:v>
                </c:pt>
                <c:pt idx="10343">
                  <c:v>27</c:v>
                </c:pt>
                <c:pt idx="10344">
                  <c:v>34.299999999999997</c:v>
                </c:pt>
                <c:pt idx="10345">
                  <c:v>30.3</c:v>
                </c:pt>
                <c:pt idx="10346">
                  <c:v>#N/A</c:v>
                </c:pt>
                <c:pt idx="10347">
                  <c:v>#N/A</c:v>
                </c:pt>
                <c:pt idx="10348">
                  <c:v>#N/A</c:v>
                </c:pt>
                <c:pt idx="10349">
                  <c:v>33.4</c:v>
                </c:pt>
                <c:pt idx="10350">
                  <c:v>40.799999999999997</c:v>
                </c:pt>
                <c:pt idx="10351">
                  <c:v>37.200000000000003</c:v>
                </c:pt>
                <c:pt idx="10352">
                  <c:v>14.400000000000002</c:v>
                </c:pt>
                <c:pt idx="10353">
                  <c:v>25.5</c:v>
                </c:pt>
                <c:pt idx="10354">
                  <c:v>#N/A</c:v>
                </c:pt>
                <c:pt idx="10355">
                  <c:v>#N/A</c:v>
                </c:pt>
                <c:pt idx="10356">
                  <c:v>30.300000000000004</c:v>
                </c:pt>
                <c:pt idx="10357">
                  <c:v>28.400000000000002</c:v>
                </c:pt>
                <c:pt idx="10358">
                  <c:v>34.199999999999996</c:v>
                </c:pt>
                <c:pt idx="10359">
                  <c:v>25.4</c:v>
                </c:pt>
                <c:pt idx="10360">
                  <c:v>26.400000000000002</c:v>
                </c:pt>
                <c:pt idx="10361">
                  <c:v>#N/A</c:v>
                </c:pt>
                <c:pt idx="10362">
                  <c:v>#N/A</c:v>
                </c:pt>
                <c:pt idx="10363">
                  <c:v>28.700000000000003</c:v>
                </c:pt>
                <c:pt idx="10364">
                  <c:v>31.900000000000006</c:v>
                </c:pt>
                <c:pt idx="10365">
                  <c:v>32.100000000000009</c:v>
                </c:pt>
                <c:pt idx="10366">
                  <c:v>29.900000000000006</c:v>
                </c:pt>
                <c:pt idx="10367">
                  <c:v>30.600000000000005</c:v>
                </c:pt>
                <c:pt idx="10368">
                  <c:v>#N/A</c:v>
                </c:pt>
                <c:pt idx="10369">
                  <c:v>#N/A</c:v>
                </c:pt>
                <c:pt idx="10370">
                  <c:v>91</c:v>
                </c:pt>
                <c:pt idx="10371">
                  <c:v>29.999999999999993</c:v>
                </c:pt>
                <c:pt idx="10372">
                  <c:v>32.9</c:v>
                </c:pt>
                <c:pt idx="10373">
                  <c:v>30.799999999999994</c:v>
                </c:pt>
                <c:pt idx="10374">
                  <c:v>28.800000000000004</c:v>
                </c:pt>
                <c:pt idx="10375">
                  <c:v>#N/A</c:v>
                </c:pt>
                <c:pt idx="10376">
                  <c:v>#N/A</c:v>
                </c:pt>
                <c:pt idx="10377">
                  <c:v>35.9</c:v>
                </c:pt>
                <c:pt idx="10378">
                  <c:v>39.899999999999991</c:v>
                </c:pt>
                <c:pt idx="10379">
                  <c:v>46.199999999999996</c:v>
                </c:pt>
                <c:pt idx="10380">
                  <c:v>18.399999999999995</c:v>
                </c:pt>
                <c:pt idx="10381">
                  <c:v>29.799999999999994</c:v>
                </c:pt>
                <c:pt idx="10382">
                  <c:v>#N/A</c:v>
                </c:pt>
                <c:pt idx="10383">
                  <c:v>#N/A</c:v>
                </c:pt>
                <c:pt idx="10384">
                  <c:v>34.4</c:v>
                </c:pt>
                <c:pt idx="10385">
                  <c:v>#N/A</c:v>
                </c:pt>
                <c:pt idx="10386">
                  <c:v>31.699999999999996</c:v>
                </c:pt>
                <c:pt idx="10387">
                  <c:v>24.100000000000009</c:v>
                </c:pt>
                <c:pt idx="10388">
                  <c:v>31.900000000000006</c:v>
                </c:pt>
                <c:pt idx="10389">
                  <c:v>#N/A</c:v>
                </c:pt>
                <c:pt idx="10390">
                  <c:v>#N/A</c:v>
                </c:pt>
                <c:pt idx="10391">
                  <c:v>45.000000000000007</c:v>
                </c:pt>
                <c:pt idx="10392">
                  <c:v>46</c:v>
                </c:pt>
                <c:pt idx="10393">
                  <c:v>43.8</c:v>
                </c:pt>
                <c:pt idx="10394">
                  <c:v>45.8</c:v>
                </c:pt>
                <c:pt idx="10395">
                  <c:v>39.399999999999991</c:v>
                </c:pt>
                <c:pt idx="10396">
                  <c:v>#N/A</c:v>
                </c:pt>
                <c:pt idx="10397">
                  <c:v>#N/A</c:v>
                </c:pt>
                <c:pt idx="10398">
                  <c:v>42.700000000000017</c:v>
                </c:pt>
                <c:pt idx="10399">
                  <c:v>35.70000000000001</c:v>
                </c:pt>
                <c:pt idx="10400">
                  <c:v>36.100000000000009</c:v>
                </c:pt>
                <c:pt idx="10401">
                  <c:v>39.200000000000003</c:v>
                </c:pt>
                <c:pt idx="10402">
                  <c:v>43.3</c:v>
                </c:pt>
                <c:pt idx="10403">
                  <c:v>#N/A</c:v>
                </c:pt>
                <c:pt idx="10404">
                  <c:v>#N/A</c:v>
                </c:pt>
                <c:pt idx="10405">
                  <c:v>44.7</c:v>
                </c:pt>
                <c:pt idx="10406">
                  <c:v>41.599999999999994</c:v>
                </c:pt>
                <c:pt idx="10407">
                  <c:v>44.299999999999983</c:v>
                </c:pt>
                <c:pt idx="10408">
                  <c:v>43.800000000000004</c:v>
                </c:pt>
                <c:pt idx="10409">
                  <c:v>41</c:v>
                </c:pt>
                <c:pt idx="10410">
                  <c:v>#N/A</c:v>
                </c:pt>
                <c:pt idx="10411">
                  <c:v>#N/A</c:v>
                </c:pt>
                <c:pt idx="10412">
                  <c:v>50.70000000000001</c:v>
                </c:pt>
                <c:pt idx="10413">
                  <c:v>40.900000000000006</c:v>
                </c:pt>
                <c:pt idx="10414">
                  <c:v>49.199999999999989</c:v>
                </c:pt>
                <c:pt idx="10415">
                  <c:v>48.699999999999996</c:v>
                </c:pt>
                <c:pt idx="10416">
                  <c:v>46.699999999999989</c:v>
                </c:pt>
                <c:pt idx="10417">
                  <c:v>#N/A</c:v>
                </c:pt>
                <c:pt idx="10418">
                  <c:v>#N/A</c:v>
                </c:pt>
                <c:pt idx="10419">
                  <c:v>32.599999999999994</c:v>
                </c:pt>
                <c:pt idx="10420">
                  <c:v>37.200000000000003</c:v>
                </c:pt>
                <c:pt idx="10421">
                  <c:v>25.900000000000002</c:v>
                </c:pt>
                <c:pt idx="10422">
                  <c:v>30.399999999999995</c:v>
                </c:pt>
                <c:pt idx="10423">
                  <c:v>26.6</c:v>
                </c:pt>
                <c:pt idx="10424">
                  <c:v>#N/A</c:v>
                </c:pt>
                <c:pt idx="10425">
                  <c:v>#N/A</c:v>
                </c:pt>
                <c:pt idx="10426">
                  <c:v>25.099999999999987</c:v>
                </c:pt>
                <c:pt idx="10427">
                  <c:v>33.600000000000009</c:v>
                </c:pt>
                <c:pt idx="10428">
                  <c:v>27.200000000000003</c:v>
                </c:pt>
                <c:pt idx="10429">
                  <c:v>29.299999999999994</c:v>
                </c:pt>
                <c:pt idx="10430">
                  <c:v>25.900000000000002</c:v>
                </c:pt>
                <c:pt idx="10431">
                  <c:v>#N/A</c:v>
                </c:pt>
                <c:pt idx="10432">
                  <c:v>#N/A</c:v>
                </c:pt>
                <c:pt idx="10433">
                  <c:v>29.799999999999994</c:v>
                </c:pt>
                <c:pt idx="10434">
                  <c:v>24.6</c:v>
                </c:pt>
                <c:pt idx="10435">
                  <c:v>30.699999999999996</c:v>
                </c:pt>
                <c:pt idx="10436">
                  <c:v>23.9</c:v>
                </c:pt>
                <c:pt idx="10437">
                  <c:v>27.199999999999992</c:v>
                </c:pt>
                <c:pt idx="10438">
                  <c:v>#N/A</c:v>
                </c:pt>
                <c:pt idx="10439">
                  <c:v>#N/A</c:v>
                </c:pt>
                <c:pt idx="10440">
                  <c:v>27.199999999999992</c:v>
                </c:pt>
                <c:pt idx="10441">
                  <c:v>33.5</c:v>
                </c:pt>
                <c:pt idx="10442">
                  <c:v>39.4</c:v>
                </c:pt>
                <c:pt idx="10443">
                  <c:v>28.099999999999991</c:v>
                </c:pt>
                <c:pt idx="10444">
                  <c:v>24.4</c:v>
                </c:pt>
                <c:pt idx="10445">
                  <c:v>#N/A</c:v>
                </c:pt>
                <c:pt idx="10446">
                  <c:v>#N/A</c:v>
                </c:pt>
                <c:pt idx="10447">
                  <c:v>33.599999999999994</c:v>
                </c:pt>
                <c:pt idx="10448">
                  <c:v>25.7</c:v>
                </c:pt>
                <c:pt idx="10449">
                  <c:v>31.000000000000007</c:v>
                </c:pt>
                <c:pt idx="10450">
                  <c:v>33.099999999999994</c:v>
                </c:pt>
                <c:pt idx="10451">
                  <c:v>#N/A</c:v>
                </c:pt>
                <c:pt idx="10452">
                  <c:v>#N/A</c:v>
                </c:pt>
                <c:pt idx="10453">
                  <c:v>#N/A</c:v>
                </c:pt>
                <c:pt idx="10454">
                  <c:v>#N/A</c:v>
                </c:pt>
                <c:pt idx="10455">
                  <c:v>35.699999999999996</c:v>
                </c:pt>
                <c:pt idx="10456">
                  <c:v>33.5</c:v>
                </c:pt>
                <c:pt idx="10457">
                  <c:v>34.4</c:v>
                </c:pt>
                <c:pt idx="10458">
                  <c:v>37.299999999999997</c:v>
                </c:pt>
                <c:pt idx="10459">
                  <c:v>#N/A</c:v>
                </c:pt>
                <c:pt idx="10460">
                  <c:v>#N/A</c:v>
                </c:pt>
                <c:pt idx="10461">
                  <c:v>39.300000000000004</c:v>
                </c:pt>
                <c:pt idx="10462">
                  <c:v>49.399999999999991</c:v>
                </c:pt>
                <c:pt idx="10463">
                  <c:v>40.200000000000003</c:v>
                </c:pt>
                <c:pt idx="10464">
                  <c:v>39.000000000000014</c:v>
                </c:pt>
                <c:pt idx="10465">
                  <c:v>35.699999999999996</c:v>
                </c:pt>
                <c:pt idx="10466">
                  <c:v>#N/A</c:v>
                </c:pt>
                <c:pt idx="10467">
                  <c:v>#N/A</c:v>
                </c:pt>
                <c:pt idx="10468">
                  <c:v>42.1</c:v>
                </c:pt>
                <c:pt idx="10469">
                  <c:v>36.999999999999986</c:v>
                </c:pt>
                <c:pt idx="10470">
                  <c:v>37.5</c:v>
                </c:pt>
                <c:pt idx="10471">
                  <c:v>27.899999999999991</c:v>
                </c:pt>
                <c:pt idx="10472">
                  <c:v>32.499999999999993</c:v>
                </c:pt>
                <c:pt idx="10473">
                  <c:v>#N/A</c:v>
                </c:pt>
                <c:pt idx="10474">
                  <c:v>#N/A</c:v>
                </c:pt>
                <c:pt idx="10475">
                  <c:v>36.6</c:v>
                </c:pt>
                <c:pt idx="10476">
                  <c:v>34.799999999999997</c:v>
                </c:pt>
                <c:pt idx="10477">
                  <c:v>34.099999999999994</c:v>
                </c:pt>
                <c:pt idx="10478">
                  <c:v>32.699999999999982</c:v>
                </c:pt>
                <c:pt idx="10479">
                  <c:v>30.899999999999995</c:v>
                </c:pt>
                <c:pt idx="10480">
                  <c:v>#N/A</c:v>
                </c:pt>
                <c:pt idx="10481">
                  <c:v>#N/A</c:v>
                </c:pt>
                <c:pt idx="10482">
                  <c:v>34.099999999999994</c:v>
                </c:pt>
                <c:pt idx="10483">
                  <c:v>39.099999999999987</c:v>
                </c:pt>
                <c:pt idx="10484">
                  <c:v>34.800000000000011</c:v>
                </c:pt>
                <c:pt idx="10485">
                  <c:v>32.499999999999993</c:v>
                </c:pt>
                <c:pt idx="10486">
                  <c:v>27.700000000000003</c:v>
                </c:pt>
                <c:pt idx="10487">
                  <c:v>#N/A</c:v>
                </c:pt>
                <c:pt idx="10488">
                  <c:v>#N/A</c:v>
                </c:pt>
                <c:pt idx="10489">
                  <c:v>29.999999999999993</c:v>
                </c:pt>
                <c:pt idx="10490">
                  <c:v>26.3</c:v>
                </c:pt>
                <c:pt idx="10491">
                  <c:v>29.100000000000005</c:v>
                </c:pt>
                <c:pt idx="10492">
                  <c:v>29.400000000000006</c:v>
                </c:pt>
                <c:pt idx="10493">
                  <c:v>32.599999999999994</c:v>
                </c:pt>
                <c:pt idx="10494">
                  <c:v>#N/A</c:v>
                </c:pt>
                <c:pt idx="10495">
                  <c:v>#N/A</c:v>
                </c:pt>
                <c:pt idx="10496">
                  <c:v>30.700000000000006</c:v>
                </c:pt>
                <c:pt idx="10497">
                  <c:v>31.700000000000006</c:v>
                </c:pt>
                <c:pt idx="10498">
                  <c:v>30.200000000000003</c:v>
                </c:pt>
                <c:pt idx="10499">
                  <c:v>27.3</c:v>
                </c:pt>
                <c:pt idx="10500">
                  <c:v>25.29999999999999</c:v>
                </c:pt>
                <c:pt idx="10501">
                  <c:v>#N/A</c:v>
                </c:pt>
                <c:pt idx="10502">
                  <c:v>#N/A</c:v>
                </c:pt>
                <c:pt idx="10503">
                  <c:v>32.199999999999996</c:v>
                </c:pt>
                <c:pt idx="10504">
                  <c:v>31.800000000000004</c:v>
                </c:pt>
                <c:pt idx="10505">
                  <c:v>26.6</c:v>
                </c:pt>
                <c:pt idx="10506">
                  <c:v>30.800000000000004</c:v>
                </c:pt>
                <c:pt idx="10507">
                  <c:v>30.700000000000006</c:v>
                </c:pt>
                <c:pt idx="10508">
                  <c:v>#N/A</c:v>
                </c:pt>
                <c:pt idx="10509">
                  <c:v>#N/A</c:v>
                </c:pt>
                <c:pt idx="10510">
                  <c:v>27.1</c:v>
                </c:pt>
                <c:pt idx="10511">
                  <c:v>31.699999999999996</c:v>
                </c:pt>
                <c:pt idx="10512">
                  <c:v>28.399999999999991</c:v>
                </c:pt>
                <c:pt idx="10513">
                  <c:v>30.599999999999994</c:v>
                </c:pt>
                <c:pt idx="10514">
                  <c:v>29.499999999999993</c:v>
                </c:pt>
                <c:pt idx="10515">
                  <c:v>#N/A</c:v>
                </c:pt>
                <c:pt idx="10516">
                  <c:v>#N/A</c:v>
                </c:pt>
                <c:pt idx="10517">
                  <c:v>29.099999999999994</c:v>
                </c:pt>
                <c:pt idx="10518">
                  <c:v>43.800000000000004</c:v>
                </c:pt>
                <c:pt idx="10519">
                  <c:v>33.400000000000006</c:v>
                </c:pt>
                <c:pt idx="10520">
                  <c:v>28.700000000000003</c:v>
                </c:pt>
                <c:pt idx="10521">
                  <c:v>34</c:v>
                </c:pt>
                <c:pt idx="10522">
                  <c:v>#N/A</c:v>
                </c:pt>
                <c:pt idx="10523">
                  <c:v>#N/A</c:v>
                </c:pt>
                <c:pt idx="10524">
                  <c:v>34.599999999999994</c:v>
                </c:pt>
                <c:pt idx="10525">
                  <c:v>30.400000000000006</c:v>
                </c:pt>
                <c:pt idx="10526">
                  <c:v>34.700000000000003</c:v>
                </c:pt>
                <c:pt idx="10527">
                  <c:v>42.8</c:v>
                </c:pt>
                <c:pt idx="10528">
                  <c:v>36</c:v>
                </c:pt>
                <c:pt idx="10529">
                  <c:v>#N/A</c:v>
                </c:pt>
                <c:pt idx="10530">
                  <c:v>#N/A</c:v>
                </c:pt>
                <c:pt idx="10531">
                  <c:v>36.9</c:v>
                </c:pt>
                <c:pt idx="10532">
                  <c:v>38.4</c:v>
                </c:pt>
                <c:pt idx="10533">
                  <c:v>40.199999999999989</c:v>
                </c:pt>
                <c:pt idx="10534">
                  <c:v>36.1</c:v>
                </c:pt>
                <c:pt idx="10535">
                  <c:v>42.400000000000006</c:v>
                </c:pt>
                <c:pt idx="10536">
                  <c:v>#N/A</c:v>
                </c:pt>
                <c:pt idx="10537">
                  <c:v>#N/A</c:v>
                </c:pt>
                <c:pt idx="10538">
                  <c:v>28.6</c:v>
                </c:pt>
                <c:pt idx="10539">
                  <c:v>32.599999999999994</c:v>
                </c:pt>
                <c:pt idx="10540">
                  <c:v>31.300000000000004</c:v>
                </c:pt>
                <c:pt idx="10541">
                  <c:v>32.70000000000001</c:v>
                </c:pt>
                <c:pt idx="10542">
                  <c:v>30.900000000000006</c:v>
                </c:pt>
                <c:pt idx="10543">
                  <c:v>#N/A</c:v>
                </c:pt>
                <c:pt idx="10544">
                  <c:v>#N/A</c:v>
                </c:pt>
                <c:pt idx="10545">
                  <c:v>29.499999999999993</c:v>
                </c:pt>
                <c:pt idx="10546">
                  <c:v>32.799999999999997</c:v>
                </c:pt>
                <c:pt idx="10547">
                  <c:v>32.599999999999994</c:v>
                </c:pt>
                <c:pt idx="10548">
                  <c:v>32.100000000000009</c:v>
                </c:pt>
                <c:pt idx="10549">
                  <c:v>32.499999999999993</c:v>
                </c:pt>
                <c:pt idx="10550">
                  <c:v>#N/A</c:v>
                </c:pt>
                <c:pt idx="10551">
                  <c:v>#N/A</c:v>
                </c:pt>
                <c:pt idx="10552">
                  <c:v>35.799999999999997</c:v>
                </c:pt>
                <c:pt idx="10553">
                  <c:v>34.5</c:v>
                </c:pt>
                <c:pt idx="10554">
                  <c:v>31.300000000000004</c:v>
                </c:pt>
                <c:pt idx="10555">
                  <c:v>32.000000000000007</c:v>
                </c:pt>
                <c:pt idx="10556">
                  <c:v>31</c:v>
                </c:pt>
                <c:pt idx="10557">
                  <c:v>#N/A</c:v>
                </c:pt>
                <c:pt idx="10558">
                  <c:v>#N/A</c:v>
                </c:pt>
                <c:pt idx="10559">
                  <c:v>32.400000000000006</c:v>
                </c:pt>
                <c:pt idx="10560">
                  <c:v>30.000000000000004</c:v>
                </c:pt>
                <c:pt idx="10561">
                  <c:v>33.6</c:v>
                </c:pt>
                <c:pt idx="10562">
                  <c:v>51.5</c:v>
                </c:pt>
                <c:pt idx="10563">
                  <c:v>35</c:v>
                </c:pt>
                <c:pt idx="10564">
                  <c:v>#N/A</c:v>
                </c:pt>
                <c:pt idx="10565">
                  <c:v>#N/A</c:v>
                </c:pt>
                <c:pt idx="10566">
                  <c:v>26</c:v>
                </c:pt>
                <c:pt idx="10567">
                  <c:v>#N/A</c:v>
                </c:pt>
                <c:pt idx="10568">
                  <c:v>35.20000000000001</c:v>
                </c:pt>
                <c:pt idx="10569">
                  <c:v>28.700000000000003</c:v>
                </c:pt>
                <c:pt idx="10570">
                  <c:v>30.499999999999993</c:v>
                </c:pt>
                <c:pt idx="10571">
                  <c:v>#N/A</c:v>
                </c:pt>
                <c:pt idx="10572">
                  <c:v>#N/A</c:v>
                </c:pt>
                <c:pt idx="10573">
                  <c:v>34.4</c:v>
                </c:pt>
                <c:pt idx="10574">
                  <c:v>34.799999999999997</c:v>
                </c:pt>
                <c:pt idx="10575">
                  <c:v>37.699999999999989</c:v>
                </c:pt>
                <c:pt idx="10576">
                  <c:v>34.099999999999994</c:v>
                </c:pt>
                <c:pt idx="10577">
                  <c:v>32.200000000000003</c:v>
                </c:pt>
                <c:pt idx="10578">
                  <c:v>#N/A</c:v>
                </c:pt>
                <c:pt idx="10579">
                  <c:v>#N/A</c:v>
                </c:pt>
                <c:pt idx="10580">
                  <c:v>33.599999999999994</c:v>
                </c:pt>
                <c:pt idx="10581">
                  <c:v>38.5</c:v>
                </c:pt>
                <c:pt idx="10582">
                  <c:v>38.700000000000003</c:v>
                </c:pt>
                <c:pt idx="10583">
                  <c:v>98.9</c:v>
                </c:pt>
                <c:pt idx="10584">
                  <c:v>#N/A</c:v>
                </c:pt>
                <c:pt idx="10585">
                  <c:v>#N/A</c:v>
                </c:pt>
                <c:pt idx="10586">
                  <c:v>#N/A</c:v>
                </c:pt>
                <c:pt idx="10587">
                  <c:v>29.800000000000004</c:v>
                </c:pt>
                <c:pt idx="10588">
                  <c:v>40.700000000000003</c:v>
                </c:pt>
                <c:pt idx="10589">
                  <c:v>35.5</c:v>
                </c:pt>
                <c:pt idx="10590">
                  <c:v>#N/A</c:v>
                </c:pt>
                <c:pt idx="10591">
                  <c:v>#N/A</c:v>
                </c:pt>
                <c:pt idx="10592">
                  <c:v>#N/A</c:v>
                </c:pt>
                <c:pt idx="10593">
                  <c:v>#N/A</c:v>
                </c:pt>
                <c:pt idx="10594">
                  <c:v>35.799999999999997</c:v>
                </c:pt>
                <c:pt idx="10595">
                  <c:v>36</c:v>
                </c:pt>
                <c:pt idx="10596">
                  <c:v>37.299999999999997</c:v>
                </c:pt>
                <c:pt idx="10597">
                  <c:v>42.2</c:v>
                </c:pt>
                <c:pt idx="10598">
                  <c:v>34.699999999999996</c:v>
                </c:pt>
                <c:pt idx="10599">
                  <c:v>#N/A</c:v>
                </c:pt>
                <c:pt idx="10600">
                  <c:v>#N/A</c:v>
                </c:pt>
                <c:pt idx="10601">
                  <c:v>39.200000000000003</c:v>
                </c:pt>
                <c:pt idx="10602">
                  <c:v>34.400000000000006</c:v>
                </c:pt>
                <c:pt idx="10603">
                  <c:v>30.100000000000005</c:v>
                </c:pt>
                <c:pt idx="10604">
                  <c:v>36.299999999999997</c:v>
                </c:pt>
                <c:pt idx="10605">
                  <c:v>31.499999999999993</c:v>
                </c:pt>
                <c:pt idx="10606">
                  <c:v>#N/A</c:v>
                </c:pt>
                <c:pt idx="10607">
                  <c:v>#N/A</c:v>
                </c:pt>
                <c:pt idx="10608">
                  <c:v>32.099999999999994</c:v>
                </c:pt>
                <c:pt idx="10609">
                  <c:v>31.899999999999995</c:v>
                </c:pt>
                <c:pt idx="10610">
                  <c:v>35.099999999999994</c:v>
                </c:pt>
                <c:pt idx="10611">
                  <c:v>29.500000000000004</c:v>
                </c:pt>
                <c:pt idx="10612">
                  <c:v>32.300000000000004</c:v>
                </c:pt>
                <c:pt idx="10613">
                  <c:v>#N/A</c:v>
                </c:pt>
                <c:pt idx="10614">
                  <c:v>#N/A</c:v>
                </c:pt>
                <c:pt idx="10615">
                  <c:v>31.800000000000004</c:v>
                </c:pt>
                <c:pt idx="10616">
                  <c:v>29.799999999999997</c:v>
                </c:pt>
                <c:pt idx="10617">
                  <c:v>32.4</c:v>
                </c:pt>
                <c:pt idx="10618">
                  <c:v>30.4</c:v>
                </c:pt>
                <c:pt idx="10619">
                  <c:v>28.900000000000002</c:v>
                </c:pt>
                <c:pt idx="10620">
                  <c:v>#N/A</c:v>
                </c:pt>
                <c:pt idx="10621">
                  <c:v>#N/A</c:v>
                </c:pt>
                <c:pt idx="10622">
                  <c:v>36.400000000000006</c:v>
                </c:pt>
                <c:pt idx="10623">
                  <c:v>33.1</c:v>
                </c:pt>
                <c:pt idx="10624">
                  <c:v>31.1</c:v>
                </c:pt>
                <c:pt idx="10625">
                  <c:v>32.6</c:v>
                </c:pt>
                <c:pt idx="10626">
                  <c:v>33.300000000000004</c:v>
                </c:pt>
                <c:pt idx="10627">
                  <c:v>#N/A</c:v>
                </c:pt>
                <c:pt idx="10628">
                  <c:v>#N/A</c:v>
                </c:pt>
                <c:pt idx="10629">
                  <c:v>35.299999999999997</c:v>
                </c:pt>
                <c:pt idx="10630">
                  <c:v>37.9</c:v>
                </c:pt>
                <c:pt idx="10631">
                  <c:v>36.4</c:v>
                </c:pt>
                <c:pt idx="10632">
                  <c:v>41.79999999999999</c:v>
                </c:pt>
                <c:pt idx="10633">
                  <c:v>44.7</c:v>
                </c:pt>
                <c:pt idx="10634">
                  <c:v>#N/A</c:v>
                </c:pt>
                <c:pt idx="10635">
                  <c:v>#N/A</c:v>
                </c:pt>
                <c:pt idx="10636">
                  <c:v>35.699999999999996</c:v>
                </c:pt>
                <c:pt idx="10637">
                  <c:v>40</c:v>
                </c:pt>
                <c:pt idx="10638">
                  <c:v>39.700000000000003</c:v>
                </c:pt>
                <c:pt idx="10639">
                  <c:v>32.599999999999994</c:v>
                </c:pt>
                <c:pt idx="10640">
                  <c:v>37.799999999999997</c:v>
                </c:pt>
                <c:pt idx="10641">
                  <c:v>#N/A</c:v>
                </c:pt>
                <c:pt idx="10642">
                  <c:v>#N/A</c:v>
                </c:pt>
                <c:pt idx="10643">
                  <c:v>32.800000000000004</c:v>
                </c:pt>
                <c:pt idx="10644">
                  <c:v>36.200000000000003</c:v>
                </c:pt>
                <c:pt idx="10645">
                  <c:v>37.700000000000003</c:v>
                </c:pt>
                <c:pt idx="10646">
                  <c:v>36</c:v>
                </c:pt>
                <c:pt idx="10647">
                  <c:v>35.5</c:v>
                </c:pt>
                <c:pt idx="10648">
                  <c:v>#N/A</c:v>
                </c:pt>
                <c:pt idx="10649">
                  <c:v>#N/A</c:v>
                </c:pt>
                <c:pt idx="10650">
                  <c:v>36.199999999999996</c:v>
                </c:pt>
                <c:pt idx="10651">
                  <c:v>38.1</c:v>
                </c:pt>
                <c:pt idx="10652">
                  <c:v>36.799999999999997</c:v>
                </c:pt>
                <c:pt idx="10653">
                  <c:v>33.200000000000003</c:v>
                </c:pt>
                <c:pt idx="10654">
                  <c:v>39.499999999999993</c:v>
                </c:pt>
                <c:pt idx="10655">
                  <c:v>#N/A</c:v>
                </c:pt>
                <c:pt idx="10656">
                  <c:v>#N/A</c:v>
                </c:pt>
                <c:pt idx="10657">
                  <c:v>34.800000000000004</c:v>
                </c:pt>
                <c:pt idx="10658">
                  <c:v>32.499999999999993</c:v>
                </c:pt>
                <c:pt idx="10659">
                  <c:v>34.1</c:v>
                </c:pt>
                <c:pt idx="10660">
                  <c:v>36.700000000000003</c:v>
                </c:pt>
                <c:pt idx="10661">
                  <c:v>27.200000000000003</c:v>
                </c:pt>
                <c:pt idx="10662">
                  <c:v>#N/A</c:v>
                </c:pt>
                <c:pt idx="10663">
                  <c:v>#N/A</c:v>
                </c:pt>
                <c:pt idx="10664">
                  <c:v>29.300000000000004</c:v>
                </c:pt>
                <c:pt idx="10665">
                  <c:v>31.799999999999994</c:v>
                </c:pt>
                <c:pt idx="10666">
                  <c:v>26.299999999999997</c:v>
                </c:pt>
                <c:pt idx="10667">
                  <c:v>24</c:v>
                </c:pt>
                <c:pt idx="10668">
                  <c:v>27.1</c:v>
                </c:pt>
                <c:pt idx="10669">
                  <c:v>#N/A</c:v>
                </c:pt>
                <c:pt idx="10670">
                  <c:v>#N/A</c:v>
                </c:pt>
                <c:pt idx="10671">
                  <c:v>30.099999999999998</c:v>
                </c:pt>
                <c:pt idx="10672">
                  <c:v>27.499999999999996</c:v>
                </c:pt>
                <c:pt idx="10673">
                  <c:v>24.099999999999998</c:v>
                </c:pt>
                <c:pt idx="10674">
                  <c:v>28.200000000000003</c:v>
                </c:pt>
                <c:pt idx="10675">
                  <c:v>#N/A</c:v>
                </c:pt>
                <c:pt idx="10676">
                  <c:v>#N/A</c:v>
                </c:pt>
                <c:pt idx="10677">
                  <c:v>#N/A</c:v>
                </c:pt>
                <c:pt idx="10678">
                  <c:v>#N/A</c:v>
                </c:pt>
                <c:pt idx="10679">
                  <c:v>25.4</c:v>
                </c:pt>
                <c:pt idx="10680">
                  <c:v>27.699999999999996</c:v>
                </c:pt>
                <c:pt idx="10681">
                  <c:v>27.199999999999996</c:v>
                </c:pt>
                <c:pt idx="10682">
                  <c:v>23.1</c:v>
                </c:pt>
                <c:pt idx="10683">
                  <c:v>#N/A</c:v>
                </c:pt>
                <c:pt idx="10684">
                  <c:v>#N/A</c:v>
                </c:pt>
                <c:pt idx="10685">
                  <c:v>25.3</c:v>
                </c:pt>
                <c:pt idx="10686">
                  <c:v>36.199999999999996</c:v>
                </c:pt>
                <c:pt idx="10687">
                  <c:v>33.6</c:v>
                </c:pt>
                <c:pt idx="10688">
                  <c:v>32.800000000000004</c:v>
                </c:pt>
                <c:pt idx="10689">
                  <c:v>33.699999999999996</c:v>
                </c:pt>
                <c:pt idx="10690">
                  <c:v>#N/A</c:v>
                </c:pt>
                <c:pt idx="10691">
                  <c:v>#N/A</c:v>
                </c:pt>
                <c:pt idx="10692">
                  <c:v>37.799999999999997</c:v>
                </c:pt>
                <c:pt idx="10693">
                  <c:v>37.9</c:v>
                </c:pt>
                <c:pt idx="10694">
                  <c:v>32.599999999999994</c:v>
                </c:pt>
                <c:pt idx="10695">
                  <c:v>36.299999999999997</c:v>
                </c:pt>
                <c:pt idx="10696">
                  <c:v>34.099999999999994</c:v>
                </c:pt>
                <c:pt idx="10697">
                  <c:v>#N/A</c:v>
                </c:pt>
                <c:pt idx="10698">
                  <c:v>#N/A</c:v>
                </c:pt>
                <c:pt idx="10699">
                  <c:v>37.700000000000003</c:v>
                </c:pt>
                <c:pt idx="10700">
                  <c:v>34</c:v>
                </c:pt>
                <c:pt idx="10701">
                  <c:v>34.4</c:v>
                </c:pt>
                <c:pt idx="10702">
                  <c:v>35.299999999999997</c:v>
                </c:pt>
                <c:pt idx="10703">
                  <c:v>34.799999999999997</c:v>
                </c:pt>
                <c:pt idx="10704">
                  <c:v>#N/A</c:v>
                </c:pt>
                <c:pt idx="10705">
                  <c:v>#N/A</c:v>
                </c:pt>
                <c:pt idx="10706">
                  <c:v>39</c:v>
                </c:pt>
                <c:pt idx="10707">
                  <c:v>36.799999999999997</c:v>
                </c:pt>
                <c:pt idx="10708">
                  <c:v>34</c:v>
                </c:pt>
                <c:pt idx="10709">
                  <c:v>37.9</c:v>
                </c:pt>
                <c:pt idx="10710">
                  <c:v>40.6</c:v>
                </c:pt>
                <c:pt idx="10711">
                  <c:v>#N/A</c:v>
                </c:pt>
                <c:pt idx="10712">
                  <c:v>#N/A</c:v>
                </c:pt>
                <c:pt idx="10713">
                  <c:v>36.799999999999997</c:v>
                </c:pt>
                <c:pt idx="10714">
                  <c:v>31.800000000000004</c:v>
                </c:pt>
                <c:pt idx="10715">
                  <c:v>35.5</c:v>
                </c:pt>
                <c:pt idx="10716">
                  <c:v>31.800000000000004</c:v>
                </c:pt>
                <c:pt idx="10717">
                  <c:v>36.5</c:v>
                </c:pt>
                <c:pt idx="10718">
                  <c:v>#N/A</c:v>
                </c:pt>
                <c:pt idx="10719">
                  <c:v>#N/A</c:v>
                </c:pt>
                <c:pt idx="10720">
                  <c:v>33.9</c:v>
                </c:pt>
                <c:pt idx="10721">
                  <c:v>34.4</c:v>
                </c:pt>
                <c:pt idx="10722">
                  <c:v>36.700000000000003</c:v>
                </c:pt>
                <c:pt idx="10723">
                  <c:v>35.9</c:v>
                </c:pt>
                <c:pt idx="10724">
                  <c:v>34.9</c:v>
                </c:pt>
                <c:pt idx="10725">
                  <c:v>#N/A</c:v>
                </c:pt>
                <c:pt idx="10726">
                  <c:v>#N/A</c:v>
                </c:pt>
                <c:pt idx="10727">
                  <c:v>49</c:v>
                </c:pt>
                <c:pt idx="10728">
                  <c:v>31.299999999999994</c:v>
                </c:pt>
                <c:pt idx="10729">
                  <c:v>37.200000000000003</c:v>
                </c:pt>
                <c:pt idx="10730">
                  <c:v>32</c:v>
                </c:pt>
                <c:pt idx="10731">
                  <c:v>34.099999999999994</c:v>
                </c:pt>
                <c:pt idx="10732">
                  <c:v>#N/A</c:v>
                </c:pt>
                <c:pt idx="10733">
                  <c:v>#N/A</c:v>
                </c:pt>
                <c:pt idx="10734">
                  <c:v>37</c:v>
                </c:pt>
                <c:pt idx="10735">
                  <c:v>33.599999999999994</c:v>
                </c:pt>
                <c:pt idx="10736">
                  <c:v>29.9</c:v>
                </c:pt>
                <c:pt idx="10737">
                  <c:v>31.899999999999995</c:v>
                </c:pt>
                <c:pt idx="10738">
                  <c:v>34.599999999999994</c:v>
                </c:pt>
                <c:pt idx="10739">
                  <c:v>#N/A</c:v>
                </c:pt>
                <c:pt idx="10740">
                  <c:v>#N/A</c:v>
                </c:pt>
                <c:pt idx="10741">
                  <c:v>33.5</c:v>
                </c:pt>
                <c:pt idx="10742">
                  <c:v>30.5</c:v>
                </c:pt>
                <c:pt idx="10743">
                  <c:v>34.5</c:v>
                </c:pt>
                <c:pt idx="10744">
                  <c:v>30.200000000000003</c:v>
                </c:pt>
                <c:pt idx="10745">
                  <c:v>31.3</c:v>
                </c:pt>
                <c:pt idx="10746">
                  <c:v>#N/A</c:v>
                </c:pt>
                <c:pt idx="10747">
                  <c:v>#N/A</c:v>
                </c:pt>
                <c:pt idx="10748">
                  <c:v>37.4</c:v>
                </c:pt>
                <c:pt idx="10749">
                  <c:v>32.199999999999996</c:v>
                </c:pt>
                <c:pt idx="10750">
                  <c:v>37.1</c:v>
                </c:pt>
                <c:pt idx="10751">
                  <c:v>35.6</c:v>
                </c:pt>
                <c:pt idx="10752">
                  <c:v>36</c:v>
                </c:pt>
                <c:pt idx="10753">
                  <c:v>#N/A</c:v>
                </c:pt>
                <c:pt idx="10754">
                  <c:v>#N/A</c:v>
                </c:pt>
                <c:pt idx="10755">
                  <c:v>39.4</c:v>
                </c:pt>
                <c:pt idx="10756">
                  <c:v>45.4</c:v>
                </c:pt>
                <c:pt idx="10757">
                  <c:v>38.800000000000004</c:v>
                </c:pt>
                <c:pt idx="10758">
                  <c:v>42.000000000000007</c:v>
                </c:pt>
                <c:pt idx="10759">
                  <c:v>42.5</c:v>
                </c:pt>
                <c:pt idx="10760">
                  <c:v>#N/A</c:v>
                </c:pt>
                <c:pt idx="10761">
                  <c:v>#N/A</c:v>
                </c:pt>
                <c:pt idx="10762">
                  <c:v>37.200000000000003</c:v>
                </c:pt>
                <c:pt idx="10763">
                  <c:v>35.6</c:v>
                </c:pt>
                <c:pt idx="10764">
                  <c:v>37.1</c:v>
                </c:pt>
                <c:pt idx="10765">
                  <c:v>38.5</c:v>
                </c:pt>
                <c:pt idx="10766">
                  <c:v>46.900000000000006</c:v>
                </c:pt>
                <c:pt idx="10767">
                  <c:v>#N/A</c:v>
                </c:pt>
                <c:pt idx="10768">
                  <c:v>#N/A</c:v>
                </c:pt>
                <c:pt idx="10769">
                  <c:v>41.8</c:v>
                </c:pt>
                <c:pt idx="10770">
                  <c:v>34</c:v>
                </c:pt>
                <c:pt idx="10771">
                  <c:v>32.800000000000004</c:v>
                </c:pt>
                <c:pt idx="10772">
                  <c:v>30.599999999999998</c:v>
                </c:pt>
                <c:pt idx="10773">
                  <c:v>28.700000000000003</c:v>
                </c:pt>
                <c:pt idx="10774">
                  <c:v>#N/A</c:v>
                </c:pt>
                <c:pt idx="10775">
                  <c:v>#N/A</c:v>
                </c:pt>
                <c:pt idx="10776">
                  <c:v>28.900000000000002</c:v>
                </c:pt>
                <c:pt idx="10777">
                  <c:v>29.800000000000004</c:v>
                </c:pt>
                <c:pt idx="10778">
                  <c:v>33.4</c:v>
                </c:pt>
                <c:pt idx="10779">
                  <c:v>29.800000000000004</c:v>
                </c:pt>
                <c:pt idx="10780">
                  <c:v>27.700000000000003</c:v>
                </c:pt>
                <c:pt idx="10781">
                  <c:v>#N/A</c:v>
                </c:pt>
                <c:pt idx="10782">
                  <c:v>#N/A</c:v>
                </c:pt>
                <c:pt idx="10783">
                  <c:v>31.8</c:v>
                </c:pt>
                <c:pt idx="10784">
                  <c:v>31.4</c:v>
                </c:pt>
                <c:pt idx="10785">
                  <c:v>18.5</c:v>
                </c:pt>
                <c:pt idx="10786">
                  <c:v>26.1</c:v>
                </c:pt>
                <c:pt idx="10787">
                  <c:v>26.200000000000003</c:v>
                </c:pt>
                <c:pt idx="10788">
                  <c:v>#N/A</c:v>
                </c:pt>
                <c:pt idx="10789">
                  <c:v>#N/A</c:v>
                </c:pt>
                <c:pt idx="10790">
                  <c:v>23.299999999999997</c:v>
                </c:pt>
                <c:pt idx="10791">
                  <c:v>24.8</c:v>
                </c:pt>
                <c:pt idx="10792">
                  <c:v>26.6</c:v>
                </c:pt>
                <c:pt idx="10793">
                  <c:v>22.5</c:v>
                </c:pt>
                <c:pt idx="10794">
                  <c:v>22.400000000000002</c:v>
                </c:pt>
                <c:pt idx="10795">
                  <c:v>#N/A</c:v>
                </c:pt>
                <c:pt idx="10796">
                  <c:v>#N/A</c:v>
                </c:pt>
                <c:pt idx="10797">
                  <c:v>20.8</c:v>
                </c:pt>
                <c:pt idx="10798">
                  <c:v>25.1</c:v>
                </c:pt>
                <c:pt idx="10799">
                  <c:v>18.099999999999998</c:v>
                </c:pt>
                <c:pt idx="10800">
                  <c:v>21.900000000000002</c:v>
                </c:pt>
                <c:pt idx="10801">
                  <c:v>17.100000000000001</c:v>
                </c:pt>
                <c:pt idx="10802">
                  <c:v>#N/A</c:v>
                </c:pt>
                <c:pt idx="10803">
                  <c:v>#N/A</c:v>
                </c:pt>
                <c:pt idx="10804">
                  <c:v>24.099999999999998</c:v>
                </c:pt>
                <c:pt idx="10805">
                  <c:v>27.1</c:v>
                </c:pt>
                <c:pt idx="10806">
                  <c:v>24.2</c:v>
                </c:pt>
                <c:pt idx="10807">
                  <c:v>18.099999999999998</c:v>
                </c:pt>
                <c:pt idx="10808">
                  <c:v>24.7</c:v>
                </c:pt>
                <c:pt idx="10809">
                  <c:v>#N/A</c:v>
                </c:pt>
                <c:pt idx="10810">
                  <c:v>#N/A</c:v>
                </c:pt>
                <c:pt idx="10811">
                  <c:v>21.8</c:v>
                </c:pt>
                <c:pt idx="10812">
                  <c:v>21.000000000000004</c:v>
                </c:pt>
                <c:pt idx="10813">
                  <c:v>19.600000000000001</c:v>
                </c:pt>
                <c:pt idx="10814">
                  <c:v>23.799999999999997</c:v>
                </c:pt>
                <c:pt idx="10815">
                  <c:v>21.500000000000004</c:v>
                </c:pt>
                <c:pt idx="10816">
                  <c:v>#N/A</c:v>
                </c:pt>
                <c:pt idx="10817">
                  <c:v>#N/A</c:v>
                </c:pt>
                <c:pt idx="10818">
                  <c:v>25.8</c:v>
                </c:pt>
                <c:pt idx="10819">
                  <c:v>28.800000000000004</c:v>
                </c:pt>
                <c:pt idx="10820">
                  <c:v>21.3</c:v>
                </c:pt>
                <c:pt idx="10821">
                  <c:v>19.600000000000001</c:v>
                </c:pt>
                <c:pt idx="10822">
                  <c:v>27.900000000000002</c:v>
                </c:pt>
                <c:pt idx="10823">
                  <c:v>#N/A</c:v>
                </c:pt>
                <c:pt idx="10824">
                  <c:v>#N/A</c:v>
                </c:pt>
                <c:pt idx="10825">
                  <c:v>19</c:v>
                </c:pt>
                <c:pt idx="10826">
                  <c:v>22.199999999999996</c:v>
                </c:pt>
                <c:pt idx="10827">
                  <c:v>23.5</c:v>
                </c:pt>
                <c:pt idx="10828">
                  <c:v>24</c:v>
                </c:pt>
                <c:pt idx="10829">
                  <c:v>22.799999999999997</c:v>
                </c:pt>
                <c:pt idx="10830">
                  <c:v>#N/A</c:v>
                </c:pt>
                <c:pt idx="10831">
                  <c:v>#N/A</c:v>
                </c:pt>
                <c:pt idx="10832">
                  <c:v>22.1</c:v>
                </c:pt>
                <c:pt idx="10833">
                  <c:v>22.9</c:v>
                </c:pt>
                <c:pt idx="10834">
                  <c:v>27.1</c:v>
                </c:pt>
                <c:pt idx="10835">
                  <c:v>22.9</c:v>
                </c:pt>
                <c:pt idx="10836">
                  <c:v>25.4</c:v>
                </c:pt>
                <c:pt idx="10837">
                  <c:v>#N/A</c:v>
                </c:pt>
                <c:pt idx="10838">
                  <c:v>#N/A</c:v>
                </c:pt>
                <c:pt idx="10839">
                  <c:v>23</c:v>
                </c:pt>
                <c:pt idx="10840">
                  <c:v>17.599999999999998</c:v>
                </c:pt>
                <c:pt idx="10841">
                  <c:v>20.700000000000003</c:v>
                </c:pt>
                <c:pt idx="10842">
                  <c:v>27.400000000000002</c:v>
                </c:pt>
                <c:pt idx="10843">
                  <c:v>28.799999999999997</c:v>
                </c:pt>
                <c:pt idx="10844">
                  <c:v>#N/A</c:v>
                </c:pt>
                <c:pt idx="10845">
                  <c:v>#N/A</c:v>
                </c:pt>
                <c:pt idx="10846">
                  <c:v>23.200000000000003</c:v>
                </c:pt>
                <c:pt idx="10847">
                  <c:v>26.900000000000002</c:v>
                </c:pt>
                <c:pt idx="10848">
                  <c:v>21.000000000000004</c:v>
                </c:pt>
                <c:pt idx="10849">
                  <c:v>22.6</c:v>
                </c:pt>
                <c:pt idx="10850">
                  <c:v>24.6</c:v>
                </c:pt>
                <c:pt idx="10851">
                  <c:v>#N/A</c:v>
                </c:pt>
                <c:pt idx="10852">
                  <c:v>#N/A</c:v>
                </c:pt>
                <c:pt idx="10853">
                  <c:v>24.4</c:v>
                </c:pt>
                <c:pt idx="10854">
                  <c:v>21</c:v>
                </c:pt>
                <c:pt idx="10855">
                  <c:v>25.3</c:v>
                </c:pt>
                <c:pt idx="10856">
                  <c:v>18.7</c:v>
                </c:pt>
                <c:pt idx="10857">
                  <c:v>24</c:v>
                </c:pt>
                <c:pt idx="10858">
                  <c:v>#N/A</c:v>
                </c:pt>
                <c:pt idx="10859">
                  <c:v>#N/A</c:v>
                </c:pt>
                <c:pt idx="10860">
                  <c:v>22.6</c:v>
                </c:pt>
                <c:pt idx="10861">
                  <c:v>24.000000000000004</c:v>
                </c:pt>
                <c:pt idx="10862">
                  <c:v>23.3</c:v>
                </c:pt>
                <c:pt idx="10863">
                  <c:v>24.4</c:v>
                </c:pt>
                <c:pt idx="10864">
                  <c:v>27.3</c:v>
                </c:pt>
                <c:pt idx="10865">
                  <c:v>#N/A</c:v>
                </c:pt>
                <c:pt idx="10866">
                  <c:v>#N/A</c:v>
                </c:pt>
                <c:pt idx="10867">
                  <c:v>15.5</c:v>
                </c:pt>
                <c:pt idx="10868">
                  <c:v>25.8</c:v>
                </c:pt>
                <c:pt idx="10869">
                  <c:v>37.6</c:v>
                </c:pt>
                <c:pt idx="10870">
                  <c:v>33.699999999999996</c:v>
                </c:pt>
                <c:pt idx="10871">
                  <c:v>30.2</c:v>
                </c:pt>
                <c:pt idx="10872">
                  <c:v>#N/A</c:v>
                </c:pt>
                <c:pt idx="10873">
                  <c:v>#N/A</c:v>
                </c:pt>
                <c:pt idx="10874">
                  <c:v>32.699999999999996</c:v>
                </c:pt>
                <c:pt idx="10875">
                  <c:v>27.3</c:v>
                </c:pt>
                <c:pt idx="10876">
                  <c:v>32.6</c:v>
                </c:pt>
                <c:pt idx="10877">
                  <c:v>28.500000000000004</c:v>
                </c:pt>
                <c:pt idx="10878">
                  <c:v>28.000000000000004</c:v>
                </c:pt>
                <c:pt idx="10879">
                  <c:v>#N/A</c:v>
                </c:pt>
                <c:pt idx="10880">
                  <c:v>#N/A</c:v>
                </c:pt>
                <c:pt idx="10881">
                  <c:v>25.3</c:v>
                </c:pt>
                <c:pt idx="10882">
                  <c:v>26.400000000000002</c:v>
                </c:pt>
                <c:pt idx="10883">
                  <c:v>27.900000000000002</c:v>
                </c:pt>
                <c:pt idx="10884">
                  <c:v>25.3</c:v>
                </c:pt>
                <c:pt idx="10885">
                  <c:v>#N/A</c:v>
                </c:pt>
                <c:pt idx="10886">
                  <c:v>#N/A</c:v>
                </c:pt>
                <c:pt idx="10887">
                  <c:v>#N/A</c:v>
                </c:pt>
                <c:pt idx="10888">
                  <c:v>31.1</c:v>
                </c:pt>
                <c:pt idx="10889">
                  <c:v>28.4</c:v>
                </c:pt>
                <c:pt idx="10890">
                  <c:v>32.200000000000003</c:v>
                </c:pt>
                <c:pt idx="10891">
                  <c:v>33.5</c:v>
                </c:pt>
                <c:pt idx="10892">
                  <c:v>29.700000000000003</c:v>
                </c:pt>
                <c:pt idx="10893">
                  <c:v>#N/A</c:v>
                </c:pt>
                <c:pt idx="10894">
                  <c:v>#N/A</c:v>
                </c:pt>
                <c:pt idx="10895">
                  <c:v>31.099999999999994</c:v>
                </c:pt>
                <c:pt idx="10896">
                  <c:v>30.8</c:v>
                </c:pt>
                <c:pt idx="10897">
                  <c:v>32.5</c:v>
                </c:pt>
                <c:pt idx="10898">
                  <c:v>30.800000000000004</c:v>
                </c:pt>
                <c:pt idx="10899">
                  <c:v>30.800000000000004</c:v>
                </c:pt>
                <c:pt idx="10900">
                  <c:v>#N/A</c:v>
                </c:pt>
                <c:pt idx="10901">
                  <c:v>#N/A</c:v>
                </c:pt>
                <c:pt idx="10902">
                  <c:v>31.100000000000005</c:v>
                </c:pt>
                <c:pt idx="10903">
                  <c:v>34.099999999999994</c:v>
                </c:pt>
                <c:pt idx="10904">
                  <c:v>34.299999999999997</c:v>
                </c:pt>
                <c:pt idx="10905">
                  <c:v>44.500000000000007</c:v>
                </c:pt>
                <c:pt idx="10906">
                  <c:v>43.1</c:v>
                </c:pt>
                <c:pt idx="10907">
                  <c:v>#N/A</c:v>
                </c:pt>
                <c:pt idx="10908">
                  <c:v>#N/A</c:v>
                </c:pt>
                <c:pt idx="10909">
                  <c:v>46</c:v>
                </c:pt>
                <c:pt idx="10910">
                  <c:v>43.6</c:v>
                </c:pt>
                <c:pt idx="10911">
                  <c:v>41.699999999999996</c:v>
                </c:pt>
                <c:pt idx="10912">
                  <c:v>46.099999999999994</c:v>
                </c:pt>
                <c:pt idx="10913">
                  <c:v>46.1</c:v>
                </c:pt>
                <c:pt idx="10914">
                  <c:v>#N/A</c:v>
                </c:pt>
                <c:pt idx="10915">
                  <c:v>#N/A</c:v>
                </c:pt>
                <c:pt idx="10916">
                  <c:v>48</c:v>
                </c:pt>
                <c:pt idx="10917">
                  <c:v>47.8</c:v>
                </c:pt>
                <c:pt idx="10918">
                  <c:v>59.600000000000009</c:v>
                </c:pt>
                <c:pt idx="10919">
                  <c:v>56.100000000000009</c:v>
                </c:pt>
                <c:pt idx="10920">
                  <c:v>55.000000000000007</c:v>
                </c:pt>
                <c:pt idx="10921">
                  <c:v>#N/A</c:v>
                </c:pt>
                <c:pt idx="10922">
                  <c:v>#N/A</c:v>
                </c:pt>
                <c:pt idx="10923">
                  <c:v>54.500000000000007</c:v>
                </c:pt>
                <c:pt idx="10924">
                  <c:v>51.899999999999991</c:v>
                </c:pt>
                <c:pt idx="10925">
                  <c:v>54.7</c:v>
                </c:pt>
                <c:pt idx="10926">
                  <c:v>50.29999999999999</c:v>
                </c:pt>
                <c:pt idx="10927">
                  <c:v>38.9</c:v>
                </c:pt>
                <c:pt idx="10928">
                  <c:v>#N/A</c:v>
                </c:pt>
                <c:pt idx="10929">
                  <c:v>#N/A</c:v>
                </c:pt>
                <c:pt idx="10930">
                  <c:v>48.1</c:v>
                </c:pt>
                <c:pt idx="10931">
                  <c:v>46.300000000000004</c:v>
                </c:pt>
                <c:pt idx="10932">
                  <c:v>41</c:v>
                </c:pt>
                <c:pt idx="10933">
                  <c:v>44.699999999999996</c:v>
                </c:pt>
                <c:pt idx="10934">
                  <c:v>43.699999999999996</c:v>
                </c:pt>
                <c:pt idx="10935">
                  <c:v>#N/A</c:v>
                </c:pt>
                <c:pt idx="10936">
                  <c:v>#N/A</c:v>
                </c:pt>
                <c:pt idx="10937">
                  <c:v>47.5</c:v>
                </c:pt>
                <c:pt idx="10938">
                  <c:v>42.1</c:v>
                </c:pt>
                <c:pt idx="10939">
                  <c:v>40.4</c:v>
                </c:pt>
                <c:pt idx="10940">
                  <c:v>42.800000000000004</c:v>
                </c:pt>
                <c:pt idx="10941">
                  <c:v>46.6</c:v>
                </c:pt>
                <c:pt idx="10942">
                  <c:v>#N/A</c:v>
                </c:pt>
                <c:pt idx="10943">
                  <c:v>#N/A</c:v>
                </c:pt>
                <c:pt idx="10944">
                  <c:v>40.299999999999997</c:v>
                </c:pt>
                <c:pt idx="10945">
                  <c:v>45.599999999999994</c:v>
                </c:pt>
                <c:pt idx="10946">
                  <c:v>45.499999999999993</c:v>
                </c:pt>
                <c:pt idx="10947">
                  <c:v>49.2</c:v>
                </c:pt>
                <c:pt idx="10948">
                  <c:v>46</c:v>
                </c:pt>
                <c:pt idx="10949">
                  <c:v>#N/A</c:v>
                </c:pt>
                <c:pt idx="10950">
                  <c:v>#N/A</c:v>
                </c:pt>
                <c:pt idx="10951">
                  <c:v>#N/A</c:v>
                </c:pt>
                <c:pt idx="10952">
                  <c:v>46.400000000000006</c:v>
                </c:pt>
                <c:pt idx="10953">
                  <c:v>49.000000000000007</c:v>
                </c:pt>
                <c:pt idx="10954">
                  <c:v>47.9</c:v>
                </c:pt>
                <c:pt idx="10955">
                  <c:v>49.2</c:v>
                </c:pt>
                <c:pt idx="10956">
                  <c:v>#N/A</c:v>
                </c:pt>
                <c:pt idx="10957">
                  <c:v>#N/A</c:v>
                </c:pt>
                <c:pt idx="10958">
                  <c:v>49.6</c:v>
                </c:pt>
                <c:pt idx="10959">
                  <c:v>54.500000000000007</c:v>
                </c:pt>
                <c:pt idx="10960">
                  <c:v>54.29999999999999</c:v>
                </c:pt>
                <c:pt idx="10961">
                  <c:v>53.5</c:v>
                </c:pt>
                <c:pt idx="10962">
                  <c:v>59</c:v>
                </c:pt>
                <c:pt idx="10963">
                  <c:v>#N/A</c:v>
                </c:pt>
                <c:pt idx="10964">
                  <c:v>#N/A</c:v>
                </c:pt>
                <c:pt idx="10965">
                  <c:v>51.4</c:v>
                </c:pt>
                <c:pt idx="10966">
                  <c:v>51.800000000000004</c:v>
                </c:pt>
                <c:pt idx="10967">
                  <c:v>42.1</c:v>
                </c:pt>
                <c:pt idx="10968">
                  <c:v>46.6</c:v>
                </c:pt>
                <c:pt idx="10969">
                  <c:v>49.2</c:v>
                </c:pt>
                <c:pt idx="10970">
                  <c:v>#N/A</c:v>
                </c:pt>
                <c:pt idx="10971">
                  <c:v>#N/A</c:v>
                </c:pt>
                <c:pt idx="10972">
                  <c:v>48.400000000000006</c:v>
                </c:pt>
                <c:pt idx="10973">
                  <c:v>50.5</c:v>
                </c:pt>
                <c:pt idx="10974">
                  <c:v>50.099999999999987</c:v>
                </c:pt>
                <c:pt idx="10975">
                  <c:v>47.599999999999994</c:v>
                </c:pt>
                <c:pt idx="10976">
                  <c:v>51.5</c:v>
                </c:pt>
                <c:pt idx="10977">
                  <c:v>#N/A</c:v>
                </c:pt>
                <c:pt idx="10978">
                  <c:v>#N/A</c:v>
                </c:pt>
                <c:pt idx="10979">
                  <c:v>46.3</c:v>
                </c:pt>
                <c:pt idx="10980">
                  <c:v>51.4</c:v>
                </c:pt>
                <c:pt idx="10981">
                  <c:v>53.899999999999991</c:v>
                </c:pt>
                <c:pt idx="10982">
                  <c:v>54.400000000000006</c:v>
                </c:pt>
                <c:pt idx="10983">
                  <c:v>56.699999999999996</c:v>
                </c:pt>
                <c:pt idx="10984">
                  <c:v>#N/A</c:v>
                </c:pt>
                <c:pt idx="10985">
                  <c:v>#N/A</c:v>
                </c:pt>
                <c:pt idx="10986">
                  <c:v>57.9</c:v>
                </c:pt>
                <c:pt idx="10987">
                  <c:v>56.099999999999994</c:v>
                </c:pt>
                <c:pt idx="10988">
                  <c:v>62.400000000000013</c:v>
                </c:pt>
                <c:pt idx="10989">
                  <c:v>60.099999999999994</c:v>
                </c:pt>
                <c:pt idx="10990">
                  <c:v>64.099999999999994</c:v>
                </c:pt>
                <c:pt idx="10991">
                  <c:v>#N/A</c:v>
                </c:pt>
                <c:pt idx="10992">
                  <c:v>#N/A</c:v>
                </c:pt>
                <c:pt idx="10993">
                  <c:v>74.7</c:v>
                </c:pt>
                <c:pt idx="10994">
                  <c:v>74.200000000000017</c:v>
                </c:pt>
                <c:pt idx="10995">
                  <c:v>67</c:v>
                </c:pt>
                <c:pt idx="10996">
                  <c:v>68.300000000000011</c:v>
                </c:pt>
                <c:pt idx="10997">
                  <c:v>72.09999999999998</c:v>
                </c:pt>
                <c:pt idx="10998">
                  <c:v>#N/A</c:v>
                </c:pt>
                <c:pt idx="10999">
                  <c:v>#N/A</c:v>
                </c:pt>
                <c:pt idx="11000">
                  <c:v>69.09999999999998</c:v>
                </c:pt>
                <c:pt idx="11001">
                  <c:v>72.299999999999983</c:v>
                </c:pt>
                <c:pt idx="11002">
                  <c:v>69</c:v>
                </c:pt>
                <c:pt idx="11003">
                  <c:v>64.8</c:v>
                </c:pt>
                <c:pt idx="11004">
                  <c:v>74.099999999999994</c:v>
                </c:pt>
                <c:pt idx="11005">
                  <c:v>#N/A</c:v>
                </c:pt>
                <c:pt idx="11006">
                  <c:v>#N/A</c:v>
                </c:pt>
                <c:pt idx="11007">
                  <c:v>76.099999999999994</c:v>
                </c:pt>
                <c:pt idx="11008">
                  <c:v>76.2</c:v>
                </c:pt>
                <c:pt idx="11009">
                  <c:v>77.600000000000009</c:v>
                </c:pt>
                <c:pt idx="11010">
                  <c:v>70.899999999999991</c:v>
                </c:pt>
                <c:pt idx="11011">
                  <c:v>71.2</c:v>
                </c:pt>
                <c:pt idx="11012">
                  <c:v>#N/A</c:v>
                </c:pt>
                <c:pt idx="11013">
                  <c:v>#N/A</c:v>
                </c:pt>
                <c:pt idx="11014">
                  <c:v>70.199999999999989</c:v>
                </c:pt>
                <c:pt idx="11015">
                  <c:v>68</c:v>
                </c:pt>
                <c:pt idx="11016">
                  <c:v>68</c:v>
                </c:pt>
                <c:pt idx="11017">
                  <c:v>65.3</c:v>
                </c:pt>
                <c:pt idx="11018">
                  <c:v>64.999999999999986</c:v>
                </c:pt>
                <c:pt idx="11019">
                  <c:v>#N/A</c:v>
                </c:pt>
                <c:pt idx="11020">
                  <c:v>#N/A</c:v>
                </c:pt>
                <c:pt idx="11021">
                  <c:v>63.999999999999993</c:v>
                </c:pt>
                <c:pt idx="11022">
                  <c:v>64.399999999999991</c:v>
                </c:pt>
                <c:pt idx="11023">
                  <c:v>69.299999999999983</c:v>
                </c:pt>
                <c:pt idx="11024">
                  <c:v>70.099999999999994</c:v>
                </c:pt>
                <c:pt idx="11025">
                  <c:v>68.900000000000006</c:v>
                </c:pt>
                <c:pt idx="11026">
                  <c:v>#N/A</c:v>
                </c:pt>
                <c:pt idx="11027">
                  <c:v>#N/A</c:v>
                </c:pt>
                <c:pt idx="11028">
                  <c:v>64.5</c:v>
                </c:pt>
                <c:pt idx="11029">
                  <c:v>62.800000000000011</c:v>
                </c:pt>
                <c:pt idx="11030">
                  <c:v>61.3</c:v>
                </c:pt>
                <c:pt idx="11031">
                  <c:v>65.7</c:v>
                </c:pt>
                <c:pt idx="11032">
                  <c:v>63.600000000000009</c:v>
                </c:pt>
                <c:pt idx="11033">
                  <c:v>#N/A</c:v>
                </c:pt>
                <c:pt idx="11034">
                  <c:v>#N/A</c:v>
                </c:pt>
                <c:pt idx="11035">
                  <c:v>66.7</c:v>
                </c:pt>
                <c:pt idx="11036">
                  <c:v>62.20000000000001</c:v>
                </c:pt>
                <c:pt idx="11037">
                  <c:v>64.000000000000014</c:v>
                </c:pt>
                <c:pt idx="11038">
                  <c:v>65.2</c:v>
                </c:pt>
                <c:pt idx="11039">
                  <c:v>57.3</c:v>
                </c:pt>
                <c:pt idx="11040">
                  <c:v>#N/A</c:v>
                </c:pt>
                <c:pt idx="11041">
                  <c:v>#N/A</c:v>
                </c:pt>
                <c:pt idx="11042">
                  <c:v>60</c:v>
                </c:pt>
                <c:pt idx="11043">
                  <c:v>57.3</c:v>
                </c:pt>
                <c:pt idx="11044">
                  <c:v>54.6</c:v>
                </c:pt>
                <c:pt idx="11045">
                  <c:v>61.199999999999989</c:v>
                </c:pt>
                <c:pt idx="11046">
                  <c:v>62.3</c:v>
                </c:pt>
                <c:pt idx="11047">
                  <c:v>#N/A</c:v>
                </c:pt>
                <c:pt idx="11048">
                  <c:v>#N/A</c:v>
                </c:pt>
                <c:pt idx="11049">
                  <c:v>64.7</c:v>
                </c:pt>
                <c:pt idx="11050">
                  <c:v>66.100000000000009</c:v>
                </c:pt>
                <c:pt idx="11051">
                  <c:v>67</c:v>
                </c:pt>
                <c:pt idx="11052">
                  <c:v>64.400000000000006</c:v>
                </c:pt>
                <c:pt idx="11053">
                  <c:v>63.7</c:v>
                </c:pt>
                <c:pt idx="11054">
                  <c:v>#N/A</c:v>
                </c:pt>
                <c:pt idx="11055">
                  <c:v>#N/A</c:v>
                </c:pt>
                <c:pt idx="11056">
                  <c:v>72.2</c:v>
                </c:pt>
                <c:pt idx="11057">
                  <c:v>74.7</c:v>
                </c:pt>
                <c:pt idx="11058">
                  <c:v>71.400000000000006</c:v>
                </c:pt>
                <c:pt idx="11059">
                  <c:v>74.900000000000006</c:v>
                </c:pt>
                <c:pt idx="11060">
                  <c:v>92.2</c:v>
                </c:pt>
                <c:pt idx="11061">
                  <c:v>#N/A</c:v>
                </c:pt>
                <c:pt idx="11062">
                  <c:v>#N/A</c:v>
                </c:pt>
                <c:pt idx="11063">
                  <c:v>#N/A</c:v>
                </c:pt>
                <c:pt idx="11064">
                  <c:v>71.7</c:v>
                </c:pt>
                <c:pt idx="11065">
                  <c:v>71.599999999999994</c:v>
                </c:pt>
                <c:pt idx="11066">
                  <c:v>61.6</c:v>
                </c:pt>
                <c:pt idx="11067">
                  <c:v>64.600000000000009</c:v>
                </c:pt>
                <c:pt idx="11068">
                  <c:v>#N/A</c:v>
                </c:pt>
                <c:pt idx="11069">
                  <c:v>#N/A</c:v>
                </c:pt>
                <c:pt idx="11070">
                  <c:v>41.5</c:v>
                </c:pt>
                <c:pt idx="11071">
                  <c:v>46.099999999999994</c:v>
                </c:pt>
                <c:pt idx="11072">
                  <c:v>#N/A</c:v>
                </c:pt>
                <c:pt idx="11073">
                  <c:v>41.6</c:v>
                </c:pt>
                <c:pt idx="11074">
                  <c:v>44.4</c:v>
                </c:pt>
                <c:pt idx="11075">
                  <c:v>#N/A</c:v>
                </c:pt>
                <c:pt idx="11076">
                  <c:v>#N/A</c:v>
                </c:pt>
                <c:pt idx="11077">
                  <c:v>#N/A</c:v>
                </c:pt>
                <c:pt idx="11078">
                  <c:v>42</c:v>
                </c:pt>
                <c:pt idx="11079">
                  <c:v>41.9</c:v>
                </c:pt>
                <c:pt idx="11080">
                  <c:v>#N/A</c:v>
                </c:pt>
                <c:pt idx="11081">
                  <c:v>40.300000000000004</c:v>
                </c:pt>
                <c:pt idx="11082">
                  <c:v>#N/A</c:v>
                </c:pt>
                <c:pt idx="11083">
                  <c:v>#N/A</c:v>
                </c:pt>
                <c:pt idx="11084">
                  <c:v>37.200000000000003</c:v>
                </c:pt>
                <c:pt idx="11085">
                  <c:v>35.6</c:v>
                </c:pt>
                <c:pt idx="11086">
                  <c:v>42.9</c:v>
                </c:pt>
                <c:pt idx="11087">
                  <c:v>43.6</c:v>
                </c:pt>
                <c:pt idx="11088">
                  <c:v>43.3</c:v>
                </c:pt>
                <c:pt idx="11089">
                  <c:v>#N/A</c:v>
                </c:pt>
                <c:pt idx="11090">
                  <c:v>#N/A</c:v>
                </c:pt>
                <c:pt idx="11091">
                  <c:v>47.5</c:v>
                </c:pt>
                <c:pt idx="11092">
                  <c:v>45.800000000000004</c:v>
                </c:pt>
                <c:pt idx="11093">
                  <c:v>43.4</c:v>
                </c:pt>
                <c:pt idx="11094">
                  <c:v>46.400000000000006</c:v>
                </c:pt>
                <c:pt idx="11095">
                  <c:v>44.800000000000004</c:v>
                </c:pt>
                <c:pt idx="11096">
                  <c:v>#N/A</c:v>
                </c:pt>
                <c:pt idx="11097">
                  <c:v>#N/A</c:v>
                </c:pt>
                <c:pt idx="11098">
                  <c:v>47.599999999999994</c:v>
                </c:pt>
                <c:pt idx="11099">
                  <c:v>43</c:v>
                </c:pt>
                <c:pt idx="11100">
                  <c:v>45.3</c:v>
                </c:pt>
                <c:pt idx="11101">
                  <c:v>43.500000000000007</c:v>
                </c:pt>
                <c:pt idx="11102">
                  <c:v>41.699999999999996</c:v>
                </c:pt>
                <c:pt idx="11103">
                  <c:v>#N/A</c:v>
                </c:pt>
                <c:pt idx="11104">
                  <c:v>#N/A</c:v>
                </c:pt>
                <c:pt idx="11105">
                  <c:v>40.599999999999994</c:v>
                </c:pt>
                <c:pt idx="11106">
                  <c:v>43.4</c:v>
                </c:pt>
                <c:pt idx="11107">
                  <c:v>43.1</c:v>
                </c:pt>
                <c:pt idx="11108">
                  <c:v>42.5</c:v>
                </c:pt>
                <c:pt idx="11109">
                  <c:v>41.8</c:v>
                </c:pt>
                <c:pt idx="11110">
                  <c:v>#N/A</c:v>
                </c:pt>
                <c:pt idx="11111">
                  <c:v>#N/A</c:v>
                </c:pt>
                <c:pt idx="11112">
                  <c:v>72.399999999999991</c:v>
                </c:pt>
                <c:pt idx="11113">
                  <c:v>40</c:v>
                </c:pt>
                <c:pt idx="11114">
                  <c:v>43.300000000000004</c:v>
                </c:pt>
                <c:pt idx="11115">
                  <c:v>38.4</c:v>
                </c:pt>
                <c:pt idx="11116">
                  <c:v>39.6</c:v>
                </c:pt>
                <c:pt idx="11117">
                  <c:v>#N/A</c:v>
                </c:pt>
                <c:pt idx="11118">
                  <c:v>#N/A</c:v>
                </c:pt>
                <c:pt idx="11119">
                  <c:v>35.6</c:v>
                </c:pt>
                <c:pt idx="11120">
                  <c:v>33.799999999999997</c:v>
                </c:pt>
                <c:pt idx="11121">
                  <c:v>32.4</c:v>
                </c:pt>
                <c:pt idx="11122">
                  <c:v>38.9</c:v>
                </c:pt>
                <c:pt idx="11123">
                  <c:v>33.200000000000003</c:v>
                </c:pt>
                <c:pt idx="11124">
                  <c:v>#N/A</c:v>
                </c:pt>
                <c:pt idx="11125">
                  <c:v>#N/A</c:v>
                </c:pt>
                <c:pt idx="11126">
                  <c:v>34.699999999999996</c:v>
                </c:pt>
                <c:pt idx="11127">
                  <c:v>33.4</c:v>
                </c:pt>
                <c:pt idx="11128">
                  <c:v>35.699999999999996</c:v>
                </c:pt>
                <c:pt idx="11129">
                  <c:v>34.799999999999997</c:v>
                </c:pt>
                <c:pt idx="11130">
                  <c:v>34.9</c:v>
                </c:pt>
                <c:pt idx="11131">
                  <c:v>#N/A</c:v>
                </c:pt>
                <c:pt idx="11132">
                  <c:v>#N/A</c:v>
                </c:pt>
                <c:pt idx="11133">
                  <c:v>35.699999999999996</c:v>
                </c:pt>
                <c:pt idx="11134">
                  <c:v>44.499999999999993</c:v>
                </c:pt>
                <c:pt idx="11135">
                  <c:v>32.799999999999997</c:v>
                </c:pt>
                <c:pt idx="11136">
                  <c:v>40.900000000000006</c:v>
                </c:pt>
                <c:pt idx="11137">
                  <c:v>38.699999999999996</c:v>
                </c:pt>
                <c:pt idx="11138">
                  <c:v>#N/A</c:v>
                </c:pt>
                <c:pt idx="11139">
                  <c:v>#N/A</c:v>
                </c:pt>
                <c:pt idx="11140">
                  <c:v>37.199999999999996</c:v>
                </c:pt>
                <c:pt idx="11141">
                  <c:v>36.399999999999991</c:v>
                </c:pt>
                <c:pt idx="11142">
                  <c:v>#N/A</c:v>
                </c:pt>
                <c:pt idx="11143">
                  <c:v>42.900000000000006</c:v>
                </c:pt>
                <c:pt idx="11144">
                  <c:v>37.5</c:v>
                </c:pt>
                <c:pt idx="11145">
                  <c:v>#N/A</c:v>
                </c:pt>
                <c:pt idx="11146">
                  <c:v>#N/A</c:v>
                </c:pt>
                <c:pt idx="11147">
                  <c:v>35.6</c:v>
                </c:pt>
                <c:pt idx="11148">
                  <c:v>36.1</c:v>
                </c:pt>
                <c:pt idx="11149">
                  <c:v>28.000000000000004</c:v>
                </c:pt>
                <c:pt idx="11150">
                  <c:v>32.099999999999994</c:v>
                </c:pt>
                <c:pt idx="11151">
                  <c:v>#N/A</c:v>
                </c:pt>
                <c:pt idx="11152">
                  <c:v>#N/A</c:v>
                </c:pt>
                <c:pt idx="11153">
                  <c:v>#N/A</c:v>
                </c:pt>
                <c:pt idx="11154">
                  <c:v>26.700000000000003</c:v>
                </c:pt>
                <c:pt idx="11155">
                  <c:v>26.29999999999999</c:v>
                </c:pt>
                <c:pt idx="11156">
                  <c:v>25.900000000000002</c:v>
                </c:pt>
                <c:pt idx="11157">
                  <c:v>23.4</c:v>
                </c:pt>
                <c:pt idx="11158">
                  <c:v>24</c:v>
                </c:pt>
                <c:pt idx="11159">
                  <c:v>#N/A</c:v>
                </c:pt>
                <c:pt idx="11160">
                  <c:v>#N/A</c:v>
                </c:pt>
                <c:pt idx="11161">
                  <c:v>25.7</c:v>
                </c:pt>
                <c:pt idx="11162">
                  <c:v>30.499999999999993</c:v>
                </c:pt>
                <c:pt idx="11163">
                  <c:v>26.200000000000003</c:v>
                </c:pt>
                <c:pt idx="11164">
                  <c:v>27.800000000000004</c:v>
                </c:pt>
                <c:pt idx="11165">
                  <c:v>23.800000000000011</c:v>
                </c:pt>
                <c:pt idx="11166">
                  <c:v>#N/A</c:v>
                </c:pt>
                <c:pt idx="11167">
                  <c:v>#N/A</c:v>
                </c:pt>
                <c:pt idx="11168">
                  <c:v>25.1</c:v>
                </c:pt>
                <c:pt idx="11169">
                  <c:v>21.599999999999998</c:v>
                </c:pt>
                <c:pt idx="11170">
                  <c:v>25.8</c:v>
                </c:pt>
                <c:pt idx="11171">
                  <c:v>23.099999999999998</c:v>
                </c:pt>
                <c:pt idx="11172">
                  <c:v>30.7</c:v>
                </c:pt>
                <c:pt idx="11173">
                  <c:v>#N/A</c:v>
                </c:pt>
                <c:pt idx="11174">
                  <c:v>#N/A</c:v>
                </c:pt>
                <c:pt idx="11175">
                  <c:v>25.7</c:v>
                </c:pt>
                <c:pt idx="11176">
                  <c:v>31</c:v>
                </c:pt>
                <c:pt idx="11177">
                  <c:v>28.7</c:v>
                </c:pt>
                <c:pt idx="11178">
                  <c:v>28.4</c:v>
                </c:pt>
                <c:pt idx="11179">
                  <c:v>30.100000000000005</c:v>
                </c:pt>
                <c:pt idx="11180">
                  <c:v>#N/A</c:v>
                </c:pt>
                <c:pt idx="11181">
                  <c:v>#N/A</c:v>
                </c:pt>
                <c:pt idx="11182">
                  <c:v>28.299999999999997</c:v>
                </c:pt>
                <c:pt idx="11183">
                  <c:v>30.599999999999998</c:v>
                </c:pt>
                <c:pt idx="11184">
                  <c:v>27.9</c:v>
                </c:pt>
                <c:pt idx="11185">
                  <c:v>29.299999999999997</c:v>
                </c:pt>
                <c:pt idx="11186">
                  <c:v>30.799999999999994</c:v>
                </c:pt>
                <c:pt idx="11187">
                  <c:v>#N/A</c:v>
                </c:pt>
                <c:pt idx="11188">
                  <c:v>#N/A</c:v>
                </c:pt>
                <c:pt idx="11189">
                  <c:v>30.299999999999994</c:v>
                </c:pt>
                <c:pt idx="11190">
                  <c:v>28.999999999999996</c:v>
                </c:pt>
                <c:pt idx="11191">
                  <c:v>27.600000000000009</c:v>
                </c:pt>
                <c:pt idx="11192">
                  <c:v>31.099999999999994</c:v>
                </c:pt>
                <c:pt idx="11193">
                  <c:v>29.499999999999993</c:v>
                </c:pt>
                <c:pt idx="11194">
                  <c:v>#N/A</c:v>
                </c:pt>
                <c:pt idx="11195">
                  <c:v>#N/A</c:v>
                </c:pt>
                <c:pt idx="11196">
                  <c:v>31.299999999999994</c:v>
                </c:pt>
                <c:pt idx="11197">
                  <c:v>33.800000000000004</c:v>
                </c:pt>
                <c:pt idx="11198">
                  <c:v>32.600000000000009</c:v>
                </c:pt>
                <c:pt idx="11199">
                  <c:v>29.500000000000004</c:v>
                </c:pt>
                <c:pt idx="11200">
                  <c:v>32.70000000000001</c:v>
                </c:pt>
                <c:pt idx="11201">
                  <c:v>#N/A</c:v>
                </c:pt>
                <c:pt idx="11202">
                  <c:v>#N/A</c:v>
                </c:pt>
                <c:pt idx="11203">
                  <c:v>32.100000000000009</c:v>
                </c:pt>
                <c:pt idx="11204">
                  <c:v>26.900000000000002</c:v>
                </c:pt>
                <c:pt idx="11205">
                  <c:v>31.8</c:v>
                </c:pt>
                <c:pt idx="11206">
                  <c:v>24.9</c:v>
                </c:pt>
                <c:pt idx="11207">
                  <c:v>31.5</c:v>
                </c:pt>
                <c:pt idx="11208">
                  <c:v>#N/A</c:v>
                </c:pt>
                <c:pt idx="11209">
                  <c:v>#N/A</c:v>
                </c:pt>
                <c:pt idx="11210">
                  <c:v>30.099999999999998</c:v>
                </c:pt>
                <c:pt idx="11211">
                  <c:v>33.699999999999996</c:v>
                </c:pt>
                <c:pt idx="11212">
                  <c:v>30.299999999999994</c:v>
                </c:pt>
                <c:pt idx="11213">
                  <c:v>30.099999999999994</c:v>
                </c:pt>
                <c:pt idx="11214">
                  <c:v>29.7</c:v>
                </c:pt>
                <c:pt idx="11215">
                  <c:v>#N/A</c:v>
                </c:pt>
                <c:pt idx="11216">
                  <c:v>#N/A</c:v>
                </c:pt>
                <c:pt idx="11217">
                  <c:v>30.099999999999998</c:v>
                </c:pt>
                <c:pt idx="11218">
                  <c:v>32.4</c:v>
                </c:pt>
                <c:pt idx="11219">
                  <c:v>28.7</c:v>
                </c:pt>
                <c:pt idx="11220">
                  <c:v>26.400000000000002</c:v>
                </c:pt>
                <c:pt idx="11221">
                  <c:v>26.5</c:v>
                </c:pt>
                <c:pt idx="11222">
                  <c:v>#N/A</c:v>
                </c:pt>
                <c:pt idx="11223">
                  <c:v>#N/A</c:v>
                </c:pt>
                <c:pt idx="11224">
                  <c:v>28.7</c:v>
                </c:pt>
                <c:pt idx="11225">
                  <c:v>30.499999999999993</c:v>
                </c:pt>
                <c:pt idx="11226">
                  <c:v>29.100000000000005</c:v>
                </c:pt>
                <c:pt idx="11227">
                  <c:v>27</c:v>
                </c:pt>
                <c:pt idx="11228">
                  <c:v>29.799999999999997</c:v>
                </c:pt>
                <c:pt idx="11229">
                  <c:v>#N/A</c:v>
                </c:pt>
                <c:pt idx="11230">
                  <c:v>#N/A</c:v>
                </c:pt>
                <c:pt idx="11231">
                  <c:v>27.9</c:v>
                </c:pt>
                <c:pt idx="11232">
                  <c:v>75.3</c:v>
                </c:pt>
                <c:pt idx="11233">
                  <c:v>31.5</c:v>
                </c:pt>
                <c:pt idx="11234">
                  <c:v>28.299999999999997</c:v>
                </c:pt>
                <c:pt idx="11235">
                  <c:v>25.4</c:v>
                </c:pt>
                <c:pt idx="11236">
                  <c:v>#N/A</c:v>
                </c:pt>
                <c:pt idx="11237">
                  <c:v>#N/A</c:v>
                </c:pt>
                <c:pt idx="11238">
                  <c:v>42.6</c:v>
                </c:pt>
                <c:pt idx="11239">
                  <c:v>43.2</c:v>
                </c:pt>
                <c:pt idx="11240">
                  <c:v>43.9</c:v>
                </c:pt>
                <c:pt idx="11241">
                  <c:v>41.8</c:v>
                </c:pt>
                <c:pt idx="11242">
                  <c:v>38.499999999999993</c:v>
                </c:pt>
                <c:pt idx="11243">
                  <c:v>#N/A</c:v>
                </c:pt>
                <c:pt idx="11244">
                  <c:v>#N/A</c:v>
                </c:pt>
                <c:pt idx="11245">
                  <c:v>39.4</c:v>
                </c:pt>
                <c:pt idx="11246">
                  <c:v>41.2</c:v>
                </c:pt>
                <c:pt idx="11247">
                  <c:v>43.800000000000004</c:v>
                </c:pt>
                <c:pt idx="11248">
                  <c:v>42.2</c:v>
                </c:pt>
                <c:pt idx="11249">
                  <c:v>43.5</c:v>
                </c:pt>
                <c:pt idx="11250">
                  <c:v>#N/A</c:v>
                </c:pt>
                <c:pt idx="11251">
                  <c:v>#N/A</c:v>
                </c:pt>
                <c:pt idx="11252">
                  <c:v>41.5</c:v>
                </c:pt>
                <c:pt idx="11253">
                  <c:v>42</c:v>
                </c:pt>
                <c:pt idx="11254">
                  <c:v>40.300000000000004</c:v>
                </c:pt>
                <c:pt idx="11255">
                  <c:v>37.299999999999997</c:v>
                </c:pt>
                <c:pt idx="11256">
                  <c:v>38.400000000000006</c:v>
                </c:pt>
                <c:pt idx="11257">
                  <c:v>#N/A</c:v>
                </c:pt>
                <c:pt idx="11258">
                  <c:v>#N/A</c:v>
                </c:pt>
                <c:pt idx="11259">
                  <c:v>38.6</c:v>
                </c:pt>
                <c:pt idx="11260">
                  <c:v>75.7</c:v>
                </c:pt>
                <c:pt idx="11261">
                  <c:v>39.1</c:v>
                </c:pt>
                <c:pt idx="11262">
                  <c:v>37</c:v>
                </c:pt>
                <c:pt idx="11263">
                  <c:v>39.4</c:v>
                </c:pt>
                <c:pt idx="11264">
                  <c:v>#N/A</c:v>
                </c:pt>
                <c:pt idx="11265">
                  <c:v>#N/A</c:v>
                </c:pt>
                <c:pt idx="11266">
                  <c:v>38.499999999999993</c:v>
                </c:pt>
                <c:pt idx="11267">
                  <c:v>33.799999999999997</c:v>
                </c:pt>
                <c:pt idx="11268">
                  <c:v>37.099999999999994</c:v>
                </c:pt>
                <c:pt idx="11269">
                  <c:v>42.699999999999996</c:v>
                </c:pt>
                <c:pt idx="11270">
                  <c:v>39.4</c:v>
                </c:pt>
                <c:pt idx="11271">
                  <c:v>#N/A</c:v>
                </c:pt>
                <c:pt idx="11272">
                  <c:v>#N/A</c:v>
                </c:pt>
                <c:pt idx="11273">
                  <c:v>39</c:v>
                </c:pt>
                <c:pt idx="11274">
                  <c:v>34.300000000000004</c:v>
                </c:pt>
                <c:pt idx="11275">
                  <c:v>37.299999999999997</c:v>
                </c:pt>
                <c:pt idx="11276">
                  <c:v>33.5</c:v>
                </c:pt>
                <c:pt idx="11277">
                  <c:v>32.799999999999997</c:v>
                </c:pt>
                <c:pt idx="11278">
                  <c:v>#N/A</c:v>
                </c:pt>
                <c:pt idx="11279">
                  <c:v>#N/A</c:v>
                </c:pt>
                <c:pt idx="11280">
                  <c:v>33.799999999999997</c:v>
                </c:pt>
                <c:pt idx="11281">
                  <c:v>32.300000000000004</c:v>
                </c:pt>
                <c:pt idx="11282">
                  <c:v>30.000000000000004</c:v>
                </c:pt>
                <c:pt idx="11283">
                  <c:v>32.500000000000007</c:v>
                </c:pt>
                <c:pt idx="11284">
                  <c:v>33.199999999999996</c:v>
                </c:pt>
                <c:pt idx="11285">
                  <c:v>#N/A</c:v>
                </c:pt>
                <c:pt idx="11286">
                  <c:v>#N/A</c:v>
                </c:pt>
                <c:pt idx="11287">
                  <c:v>31.800000000000004</c:v>
                </c:pt>
                <c:pt idx="11288">
                  <c:v>34.5</c:v>
                </c:pt>
                <c:pt idx="11289">
                  <c:v>34.099999999999994</c:v>
                </c:pt>
                <c:pt idx="11290">
                  <c:v>30.500000000000004</c:v>
                </c:pt>
                <c:pt idx="11291">
                  <c:v>26.899999999999995</c:v>
                </c:pt>
                <c:pt idx="11292">
                  <c:v>#N/A</c:v>
                </c:pt>
                <c:pt idx="11293">
                  <c:v>#N/A</c:v>
                </c:pt>
                <c:pt idx="11294">
                  <c:v>30.9</c:v>
                </c:pt>
                <c:pt idx="11295">
                  <c:v>30.4</c:v>
                </c:pt>
                <c:pt idx="11296">
                  <c:v>31.7</c:v>
                </c:pt>
                <c:pt idx="11297">
                  <c:v>31.2</c:v>
                </c:pt>
                <c:pt idx="11298">
                  <c:v>30.9</c:v>
                </c:pt>
                <c:pt idx="11299">
                  <c:v>#N/A</c:v>
                </c:pt>
                <c:pt idx="11300">
                  <c:v>#N/A</c:v>
                </c:pt>
                <c:pt idx="11301">
                  <c:v>33.700000000000003</c:v>
                </c:pt>
                <c:pt idx="11302">
                  <c:v>33.800000000000004</c:v>
                </c:pt>
                <c:pt idx="11303">
                  <c:v>33.5</c:v>
                </c:pt>
                <c:pt idx="11304">
                  <c:v>32.700000000000003</c:v>
                </c:pt>
                <c:pt idx="11305">
                  <c:v>33.4</c:v>
                </c:pt>
                <c:pt idx="11306">
                  <c:v>#N/A</c:v>
                </c:pt>
                <c:pt idx="11307">
                  <c:v>#N/A</c:v>
                </c:pt>
                <c:pt idx="11308">
                  <c:v>33.300000000000004</c:v>
                </c:pt>
                <c:pt idx="11309">
                  <c:v>38.599999999999994</c:v>
                </c:pt>
                <c:pt idx="11310">
                  <c:v>37.200000000000003</c:v>
                </c:pt>
                <c:pt idx="11311">
                  <c:v>32.300000000000004</c:v>
                </c:pt>
                <c:pt idx="11312">
                  <c:v>33.5</c:v>
                </c:pt>
                <c:pt idx="11313">
                  <c:v>#N/A</c:v>
                </c:pt>
                <c:pt idx="11314">
                  <c:v>#N/A</c:v>
                </c:pt>
                <c:pt idx="11315">
                  <c:v>#N/A</c:v>
                </c:pt>
                <c:pt idx="11316">
                  <c:v>#N/A</c:v>
                </c:pt>
                <c:pt idx="11317">
                  <c:v>30.7</c:v>
                </c:pt>
                <c:pt idx="11318">
                  <c:v>35.900000000000006</c:v>
                </c:pt>
                <c:pt idx="11319">
                  <c:v>36.500000000000007</c:v>
                </c:pt>
                <c:pt idx="11320">
                  <c:v>#N/A</c:v>
                </c:pt>
                <c:pt idx="11321">
                  <c:v>#N/A</c:v>
                </c:pt>
                <c:pt idx="11322">
                  <c:v>#N/A</c:v>
                </c:pt>
                <c:pt idx="11323">
                  <c:v>36.999999999999993</c:v>
                </c:pt>
                <c:pt idx="11324">
                  <c:v>35.200000000000003</c:v>
                </c:pt>
                <c:pt idx="11325">
                  <c:v>34.400000000000006</c:v>
                </c:pt>
                <c:pt idx="11326">
                  <c:v>36.900000000000006</c:v>
                </c:pt>
                <c:pt idx="11327">
                  <c:v>#N/A</c:v>
                </c:pt>
                <c:pt idx="11328">
                  <c:v>#N/A</c:v>
                </c:pt>
                <c:pt idx="11329">
                  <c:v>36.500000000000007</c:v>
                </c:pt>
                <c:pt idx="11330">
                  <c:v>38.100000000000009</c:v>
                </c:pt>
                <c:pt idx="11331">
                  <c:v>28.099999999999991</c:v>
                </c:pt>
                <c:pt idx="11332">
                  <c:v>35.9</c:v>
                </c:pt>
                <c:pt idx="11333">
                  <c:v>28.200000000000003</c:v>
                </c:pt>
                <c:pt idx="11334">
                  <c:v>#N/A</c:v>
                </c:pt>
                <c:pt idx="11335">
                  <c:v>#N/A</c:v>
                </c:pt>
                <c:pt idx="11336">
                  <c:v>29.400000000000006</c:v>
                </c:pt>
                <c:pt idx="11337">
                  <c:v>28.199999999999992</c:v>
                </c:pt>
                <c:pt idx="11338">
                  <c:v>29.099999999999994</c:v>
                </c:pt>
                <c:pt idx="11339">
                  <c:v>25.4</c:v>
                </c:pt>
                <c:pt idx="11340">
                  <c:v>26.1</c:v>
                </c:pt>
                <c:pt idx="11341">
                  <c:v>#N/A</c:v>
                </c:pt>
                <c:pt idx="11342">
                  <c:v>#N/A</c:v>
                </c:pt>
                <c:pt idx="11343">
                  <c:v>27</c:v>
                </c:pt>
                <c:pt idx="11344">
                  <c:v>29.399999999999991</c:v>
                </c:pt>
                <c:pt idx="11345">
                  <c:v>28.6</c:v>
                </c:pt>
                <c:pt idx="11346">
                  <c:v>30.100000000000005</c:v>
                </c:pt>
                <c:pt idx="11347">
                  <c:v>30.800000000000004</c:v>
                </c:pt>
                <c:pt idx="11348">
                  <c:v>#N/A</c:v>
                </c:pt>
                <c:pt idx="11349">
                  <c:v>#N/A</c:v>
                </c:pt>
                <c:pt idx="11350">
                  <c:v>29.899999999999991</c:v>
                </c:pt>
                <c:pt idx="11351">
                  <c:v>28.399999999999991</c:v>
                </c:pt>
                <c:pt idx="11352">
                  <c:v>31.999999999999996</c:v>
                </c:pt>
                <c:pt idx="11353">
                  <c:v>27.700000000000003</c:v>
                </c:pt>
                <c:pt idx="11354">
                  <c:v>29.299999999999994</c:v>
                </c:pt>
                <c:pt idx="11355">
                  <c:v>#N/A</c:v>
                </c:pt>
                <c:pt idx="11356">
                  <c:v>#N/A</c:v>
                </c:pt>
                <c:pt idx="11357">
                  <c:v>27.699999999999992</c:v>
                </c:pt>
                <c:pt idx="11358">
                  <c:v>28.499999999999993</c:v>
                </c:pt>
                <c:pt idx="11359">
                  <c:v>29.000000000000004</c:v>
                </c:pt>
                <c:pt idx="11360">
                  <c:v>23.599999999999998</c:v>
                </c:pt>
                <c:pt idx="11361">
                  <c:v>23.9</c:v>
                </c:pt>
                <c:pt idx="11362">
                  <c:v>#N/A</c:v>
                </c:pt>
                <c:pt idx="11363">
                  <c:v>#N/A</c:v>
                </c:pt>
                <c:pt idx="11364">
                  <c:v>22.4</c:v>
                </c:pt>
                <c:pt idx="11365">
                  <c:v>27.099999999999991</c:v>
                </c:pt>
                <c:pt idx="11366">
                  <c:v>26.3</c:v>
                </c:pt>
                <c:pt idx="11367">
                  <c:v>23.099999999999987</c:v>
                </c:pt>
                <c:pt idx="11368">
                  <c:v>20.499999999999996</c:v>
                </c:pt>
                <c:pt idx="11369">
                  <c:v>#N/A</c:v>
                </c:pt>
                <c:pt idx="11370">
                  <c:v>#N/A</c:v>
                </c:pt>
                <c:pt idx="11371">
                  <c:v>26.200000000000003</c:v>
                </c:pt>
                <c:pt idx="11372">
                  <c:v>24</c:v>
                </c:pt>
                <c:pt idx="11373">
                  <c:v>29.500000000000004</c:v>
                </c:pt>
                <c:pt idx="11374">
                  <c:v>27.800000000000004</c:v>
                </c:pt>
                <c:pt idx="11375">
                  <c:v>25.2</c:v>
                </c:pt>
                <c:pt idx="11376">
                  <c:v>#N/A</c:v>
                </c:pt>
                <c:pt idx="11377">
                  <c:v>#N/A</c:v>
                </c:pt>
                <c:pt idx="11378">
                  <c:v>27.6</c:v>
                </c:pt>
                <c:pt idx="11379">
                  <c:v>28.199999999999992</c:v>
                </c:pt>
                <c:pt idx="11380">
                  <c:v>25.900000000000002</c:v>
                </c:pt>
                <c:pt idx="11381">
                  <c:v>27.500000000000004</c:v>
                </c:pt>
                <c:pt idx="11382">
                  <c:v>31.000000000000007</c:v>
                </c:pt>
                <c:pt idx="11383">
                  <c:v>#N/A</c:v>
                </c:pt>
                <c:pt idx="11384">
                  <c:v>#N/A</c:v>
                </c:pt>
                <c:pt idx="11385">
                  <c:v>26.900000000000002</c:v>
                </c:pt>
                <c:pt idx="11386">
                  <c:v>28.400000000000002</c:v>
                </c:pt>
                <c:pt idx="11387">
                  <c:v>23.299999999999997</c:v>
                </c:pt>
                <c:pt idx="11388">
                  <c:v>21.099999999999998</c:v>
                </c:pt>
                <c:pt idx="11389">
                  <c:v>25</c:v>
                </c:pt>
                <c:pt idx="11390">
                  <c:v>#N/A</c:v>
                </c:pt>
                <c:pt idx="11391">
                  <c:v>#N/A</c:v>
                </c:pt>
                <c:pt idx="11392">
                  <c:v>23</c:v>
                </c:pt>
                <c:pt idx="11393">
                  <c:v>23.7</c:v>
                </c:pt>
                <c:pt idx="11394">
                  <c:v>21.299999999999997</c:v>
                </c:pt>
                <c:pt idx="11395">
                  <c:v>23.099999999999998</c:v>
                </c:pt>
                <c:pt idx="11396">
                  <c:v>27.099999999999991</c:v>
                </c:pt>
                <c:pt idx="11397">
                  <c:v>#N/A</c:v>
                </c:pt>
                <c:pt idx="11398">
                  <c:v>#N/A</c:v>
                </c:pt>
                <c:pt idx="11399">
                  <c:v>26</c:v>
                </c:pt>
                <c:pt idx="11400">
                  <c:v>24.2</c:v>
                </c:pt>
                <c:pt idx="11401">
                  <c:v>24.5</c:v>
                </c:pt>
                <c:pt idx="11402">
                  <c:v>21.199999999999996</c:v>
                </c:pt>
                <c:pt idx="11403">
                  <c:v>24.3</c:v>
                </c:pt>
                <c:pt idx="11404">
                  <c:v>#N/A</c:v>
                </c:pt>
                <c:pt idx="11405">
                  <c:v>#N/A</c:v>
                </c:pt>
                <c:pt idx="11406">
                  <c:v>23.099999999999998</c:v>
                </c:pt>
                <c:pt idx="11407">
                  <c:v>21.099999999999998</c:v>
                </c:pt>
                <c:pt idx="11408">
                  <c:v>25.2</c:v>
                </c:pt>
                <c:pt idx="11409">
                  <c:v>22.9</c:v>
                </c:pt>
                <c:pt idx="11410">
                  <c:v>#N/A</c:v>
                </c:pt>
                <c:pt idx="11411">
                  <c:v>#N/A</c:v>
                </c:pt>
                <c:pt idx="11412">
                  <c:v>#N/A</c:v>
                </c:pt>
                <c:pt idx="11413">
                  <c:v>#N/A</c:v>
                </c:pt>
                <c:pt idx="11414">
                  <c:v>23.7</c:v>
                </c:pt>
                <c:pt idx="11415">
                  <c:v>23.299999999999997</c:v>
                </c:pt>
                <c:pt idx="11416">
                  <c:v>22.9</c:v>
                </c:pt>
                <c:pt idx="11417">
                  <c:v>22.7</c:v>
                </c:pt>
                <c:pt idx="11418">
                  <c:v>#N/A</c:v>
                </c:pt>
                <c:pt idx="11419">
                  <c:v>#N/A</c:v>
                </c:pt>
                <c:pt idx="11420">
                  <c:v>23.799999999999997</c:v>
                </c:pt>
                <c:pt idx="11421">
                  <c:v>25.6</c:v>
                </c:pt>
                <c:pt idx="11422">
                  <c:v>22.499999999999996</c:v>
                </c:pt>
                <c:pt idx="11423">
                  <c:v>26.200000000000003</c:v>
                </c:pt>
                <c:pt idx="11424">
                  <c:v>23.2</c:v>
                </c:pt>
                <c:pt idx="11425">
                  <c:v>#N/A</c:v>
                </c:pt>
                <c:pt idx="11426">
                  <c:v>#N/A</c:v>
                </c:pt>
                <c:pt idx="11427">
                  <c:v>21.299999999999997</c:v>
                </c:pt>
                <c:pt idx="11428">
                  <c:v>20.899999999999995</c:v>
                </c:pt>
                <c:pt idx="11429">
                  <c:v>24.8</c:v>
                </c:pt>
                <c:pt idx="11430">
                  <c:v>26.399999999999991</c:v>
                </c:pt>
                <c:pt idx="11431">
                  <c:v>21.800000000000008</c:v>
                </c:pt>
                <c:pt idx="11432">
                  <c:v>#N/A</c:v>
                </c:pt>
                <c:pt idx="11433">
                  <c:v>#N/A</c:v>
                </c:pt>
                <c:pt idx="11434">
                  <c:v>22.099999999999998</c:v>
                </c:pt>
                <c:pt idx="11435">
                  <c:v>24.3</c:v>
                </c:pt>
                <c:pt idx="11436">
                  <c:v>21.999999999999996</c:v>
                </c:pt>
                <c:pt idx="11437">
                  <c:v>19.699999999999996</c:v>
                </c:pt>
                <c:pt idx="11438">
                  <c:v>22.400000000000009</c:v>
                </c:pt>
                <c:pt idx="11439">
                  <c:v>#N/A</c:v>
                </c:pt>
                <c:pt idx="11440">
                  <c:v>#N/A</c:v>
                </c:pt>
                <c:pt idx="11441">
                  <c:v>23.20000000000001</c:v>
                </c:pt>
                <c:pt idx="11442">
                  <c:v>#N/A</c:v>
                </c:pt>
                <c:pt idx="11443">
                  <c:v>22.300000000000008</c:v>
                </c:pt>
                <c:pt idx="11444">
                  <c:v>19.200000000000006</c:v>
                </c:pt>
                <c:pt idx="11445">
                  <c:v>25.3</c:v>
                </c:pt>
                <c:pt idx="11446">
                  <c:v>#N/A</c:v>
                </c:pt>
                <c:pt idx="11447">
                  <c:v>#N/A</c:v>
                </c:pt>
                <c:pt idx="11448">
                  <c:v>23.299999999999997</c:v>
                </c:pt>
                <c:pt idx="11449">
                  <c:v>27.3</c:v>
                </c:pt>
                <c:pt idx="11450">
                  <c:v>21.70000000000001</c:v>
                </c:pt>
                <c:pt idx="11451">
                  <c:v>23.799999999999997</c:v>
                </c:pt>
                <c:pt idx="11452">
                  <c:v>25.4</c:v>
                </c:pt>
                <c:pt idx="11453">
                  <c:v>#N/A</c:v>
                </c:pt>
                <c:pt idx="11454">
                  <c:v>#N/A</c:v>
                </c:pt>
                <c:pt idx="11455">
                  <c:v>23.599999999999998</c:v>
                </c:pt>
                <c:pt idx="11456">
                  <c:v>24.6</c:v>
                </c:pt>
                <c:pt idx="11457">
                  <c:v>23.599999999999998</c:v>
                </c:pt>
                <c:pt idx="11458">
                  <c:v>24.5</c:v>
                </c:pt>
                <c:pt idx="11459">
                  <c:v>20.199999999999996</c:v>
                </c:pt>
                <c:pt idx="11460">
                  <c:v>#N/A</c:v>
                </c:pt>
                <c:pt idx="11461">
                  <c:v>#N/A</c:v>
                </c:pt>
                <c:pt idx="11462">
                  <c:v>#N/A</c:v>
                </c:pt>
                <c:pt idx="11463">
                  <c:v>27.29999999999999</c:v>
                </c:pt>
                <c:pt idx="11464">
                  <c:v>30.600000000000005</c:v>
                </c:pt>
                <c:pt idx="11465">
                  <c:v>22.799999999999997</c:v>
                </c:pt>
                <c:pt idx="11466">
                  <c:v>26.199999999999996</c:v>
                </c:pt>
                <c:pt idx="11467">
                  <c:v>#N/A</c:v>
                </c:pt>
                <c:pt idx="11468">
                  <c:v>#N/A</c:v>
                </c:pt>
                <c:pt idx="11469">
                  <c:v>28.599999999999998</c:v>
                </c:pt>
                <c:pt idx="11470">
                  <c:v>44.7</c:v>
                </c:pt>
                <c:pt idx="11471">
                  <c:v>37.599999999999994</c:v>
                </c:pt>
                <c:pt idx="11472">
                  <c:v>26.5</c:v>
                </c:pt>
                <c:pt idx="11473">
                  <c:v>33.4</c:v>
                </c:pt>
                <c:pt idx="11474">
                  <c:v>#N/A</c:v>
                </c:pt>
                <c:pt idx="11475">
                  <c:v>#N/A</c:v>
                </c:pt>
                <c:pt idx="11476">
                  <c:v>33.4</c:v>
                </c:pt>
                <c:pt idx="11477">
                  <c:v>30.199999999999992</c:v>
                </c:pt>
                <c:pt idx="11478">
                  <c:v>38.000000000000007</c:v>
                </c:pt>
                <c:pt idx="11479">
                  <c:v>32.099999999999994</c:v>
                </c:pt>
                <c:pt idx="11480">
                  <c:v>40.699999999999996</c:v>
                </c:pt>
                <c:pt idx="11481">
                  <c:v>#N/A</c:v>
                </c:pt>
                <c:pt idx="11482">
                  <c:v>#N/A</c:v>
                </c:pt>
                <c:pt idx="11483">
                  <c:v>45</c:v>
                </c:pt>
                <c:pt idx="11484">
                  <c:v>38.800000000000004</c:v>
                </c:pt>
                <c:pt idx="11485">
                  <c:v>37.1</c:v>
                </c:pt>
                <c:pt idx="11486">
                  <c:v>27.800000000000004</c:v>
                </c:pt>
                <c:pt idx="11487">
                  <c:v>33.599999999999994</c:v>
                </c:pt>
                <c:pt idx="11488">
                  <c:v>#N/A</c:v>
                </c:pt>
                <c:pt idx="11489">
                  <c:v>#N/A</c:v>
                </c:pt>
                <c:pt idx="11490">
                  <c:v>33.599999999999994</c:v>
                </c:pt>
                <c:pt idx="11491">
                  <c:v>35.5</c:v>
                </c:pt>
                <c:pt idx="11492">
                  <c:v>33.299999999999997</c:v>
                </c:pt>
                <c:pt idx="11493">
                  <c:v>34.5</c:v>
                </c:pt>
                <c:pt idx="11494">
                  <c:v>35.6</c:v>
                </c:pt>
                <c:pt idx="11495">
                  <c:v>#N/A</c:v>
                </c:pt>
                <c:pt idx="11496">
                  <c:v>#N/A</c:v>
                </c:pt>
                <c:pt idx="11497">
                  <c:v>39.199999999999996</c:v>
                </c:pt>
                <c:pt idx="11498">
                  <c:v>39.499999999999993</c:v>
                </c:pt>
                <c:pt idx="11499">
                  <c:v>40.5</c:v>
                </c:pt>
                <c:pt idx="11500">
                  <c:v>37.899999999999991</c:v>
                </c:pt>
                <c:pt idx="11501">
                  <c:v>32.800000000000004</c:v>
                </c:pt>
                <c:pt idx="11502">
                  <c:v>#N/A</c:v>
                </c:pt>
                <c:pt idx="11503">
                  <c:v>#N/A</c:v>
                </c:pt>
                <c:pt idx="11504">
                  <c:v>34.400000000000006</c:v>
                </c:pt>
                <c:pt idx="11505">
                  <c:v>31.5</c:v>
                </c:pt>
                <c:pt idx="11506">
                  <c:v>35.400000000000006</c:v>
                </c:pt>
                <c:pt idx="11507">
                  <c:v>30.2</c:v>
                </c:pt>
                <c:pt idx="11508">
                  <c:v>34</c:v>
                </c:pt>
                <c:pt idx="11509">
                  <c:v>#N/A</c:v>
                </c:pt>
                <c:pt idx="11510">
                  <c:v>#N/A</c:v>
                </c:pt>
                <c:pt idx="11511">
                  <c:v>33.200000000000003</c:v>
                </c:pt>
                <c:pt idx="11512">
                  <c:v>34.900000000000006</c:v>
                </c:pt>
                <c:pt idx="11513">
                  <c:v>28.800000000000004</c:v>
                </c:pt>
                <c:pt idx="11514">
                  <c:v>26.700000000000003</c:v>
                </c:pt>
                <c:pt idx="11515">
                  <c:v>29.2</c:v>
                </c:pt>
                <c:pt idx="11516">
                  <c:v>#N/A</c:v>
                </c:pt>
                <c:pt idx="11517">
                  <c:v>#N/A</c:v>
                </c:pt>
                <c:pt idx="11518">
                  <c:v>30.600000000000005</c:v>
                </c:pt>
                <c:pt idx="11519">
                  <c:v>26.900000000000002</c:v>
                </c:pt>
                <c:pt idx="11520">
                  <c:v>28.799999999999997</c:v>
                </c:pt>
                <c:pt idx="11521">
                  <c:v>27.700000000000003</c:v>
                </c:pt>
                <c:pt idx="11522">
                  <c:v>34.700000000000003</c:v>
                </c:pt>
                <c:pt idx="11523">
                  <c:v>#N/A</c:v>
                </c:pt>
                <c:pt idx="11524">
                  <c:v>#N/A</c:v>
                </c:pt>
                <c:pt idx="11525">
                  <c:v>33.5</c:v>
                </c:pt>
                <c:pt idx="11526">
                  <c:v>29.099999999999998</c:v>
                </c:pt>
                <c:pt idx="11527">
                  <c:v>31.099999999999994</c:v>
                </c:pt>
                <c:pt idx="11528">
                  <c:v>29.5</c:v>
                </c:pt>
                <c:pt idx="11529">
                  <c:v>29.2</c:v>
                </c:pt>
                <c:pt idx="11530">
                  <c:v>#N/A</c:v>
                </c:pt>
                <c:pt idx="11531">
                  <c:v>#N/A</c:v>
                </c:pt>
                <c:pt idx="11532">
                  <c:v>32.1</c:v>
                </c:pt>
                <c:pt idx="11533">
                  <c:v>29.2</c:v>
                </c:pt>
                <c:pt idx="11534">
                  <c:v>31.700000000000006</c:v>
                </c:pt>
                <c:pt idx="11535">
                  <c:v>31.500000000000007</c:v>
                </c:pt>
                <c:pt idx="11536">
                  <c:v>32.1</c:v>
                </c:pt>
                <c:pt idx="11537">
                  <c:v>#N/A</c:v>
                </c:pt>
                <c:pt idx="11538">
                  <c:v>#N/A</c:v>
                </c:pt>
                <c:pt idx="11539">
                  <c:v>30.3</c:v>
                </c:pt>
                <c:pt idx="11540">
                  <c:v>33.5</c:v>
                </c:pt>
                <c:pt idx="11541">
                  <c:v>32.999999999999993</c:v>
                </c:pt>
                <c:pt idx="11542">
                  <c:v>32.199999999999996</c:v>
                </c:pt>
                <c:pt idx="11543">
                  <c:v>33</c:v>
                </c:pt>
                <c:pt idx="11544">
                  <c:v>#N/A</c:v>
                </c:pt>
                <c:pt idx="11545">
                  <c:v>#N/A</c:v>
                </c:pt>
                <c:pt idx="11546">
                  <c:v>36.799999999999997</c:v>
                </c:pt>
                <c:pt idx="11547">
                  <c:v>36.6</c:v>
                </c:pt>
                <c:pt idx="11548">
                  <c:v>33.800000000000004</c:v>
                </c:pt>
                <c:pt idx="11549">
                  <c:v>36.400000000000006</c:v>
                </c:pt>
                <c:pt idx="11550">
                  <c:v>36.500000000000007</c:v>
                </c:pt>
                <c:pt idx="11551">
                  <c:v>#N/A</c:v>
                </c:pt>
                <c:pt idx="11552">
                  <c:v>#N/A</c:v>
                </c:pt>
                <c:pt idx="11553">
                  <c:v>34.700000000000003</c:v>
                </c:pt>
                <c:pt idx="11554">
                  <c:v>36.200000000000003</c:v>
                </c:pt>
                <c:pt idx="11555">
                  <c:v>36.599999999999994</c:v>
                </c:pt>
                <c:pt idx="11556">
                  <c:v>33.400000000000006</c:v>
                </c:pt>
                <c:pt idx="11557">
                  <c:v>34.79999999999999</c:v>
                </c:pt>
                <c:pt idx="11558">
                  <c:v>#N/A</c:v>
                </c:pt>
                <c:pt idx="11559">
                  <c:v>#N/A</c:v>
                </c:pt>
                <c:pt idx="11560">
                  <c:v>35.6</c:v>
                </c:pt>
                <c:pt idx="11561">
                  <c:v>35.9</c:v>
                </c:pt>
                <c:pt idx="11562">
                  <c:v>36.299999999999997</c:v>
                </c:pt>
                <c:pt idx="11563">
                  <c:v>30.299999999999994</c:v>
                </c:pt>
                <c:pt idx="11564">
                  <c:v>33.20000000000001</c:v>
                </c:pt>
                <c:pt idx="11565">
                  <c:v>#N/A</c:v>
                </c:pt>
                <c:pt idx="11566">
                  <c:v>#N/A</c:v>
                </c:pt>
                <c:pt idx="11567">
                  <c:v>36.499999999999993</c:v>
                </c:pt>
                <c:pt idx="11568">
                  <c:v>35.099999999999994</c:v>
                </c:pt>
                <c:pt idx="11569">
                  <c:v>35.5</c:v>
                </c:pt>
                <c:pt idx="11570">
                  <c:v>31.399999999999995</c:v>
                </c:pt>
                <c:pt idx="11571">
                  <c:v>36.1</c:v>
                </c:pt>
                <c:pt idx="11572">
                  <c:v>#N/A</c:v>
                </c:pt>
                <c:pt idx="11573">
                  <c:v>#N/A</c:v>
                </c:pt>
                <c:pt idx="11574">
                  <c:v>30.2</c:v>
                </c:pt>
                <c:pt idx="11575">
                  <c:v>31.8</c:v>
                </c:pt>
                <c:pt idx="11576">
                  <c:v>30.8</c:v>
                </c:pt>
                <c:pt idx="11577">
                  <c:v>31</c:v>
                </c:pt>
                <c:pt idx="11578">
                  <c:v>33.700000000000003</c:v>
                </c:pt>
                <c:pt idx="11579">
                  <c:v>#N/A</c:v>
                </c:pt>
                <c:pt idx="11580">
                  <c:v>#N/A</c:v>
                </c:pt>
                <c:pt idx="11581">
                  <c:v>32.1</c:v>
                </c:pt>
                <c:pt idx="11582">
                  <c:v>34.200000000000003</c:v>
                </c:pt>
                <c:pt idx="11583">
                  <c:v>30.900000000000006</c:v>
                </c:pt>
                <c:pt idx="11584">
                  <c:v>31.300000000000004</c:v>
                </c:pt>
                <c:pt idx="11585">
                  <c:v>32</c:v>
                </c:pt>
                <c:pt idx="11586">
                  <c:v>#N/A</c:v>
                </c:pt>
                <c:pt idx="11587">
                  <c:v>#N/A</c:v>
                </c:pt>
                <c:pt idx="11588">
                  <c:v>36.4</c:v>
                </c:pt>
                <c:pt idx="11589">
                  <c:v>33.799999999999997</c:v>
                </c:pt>
                <c:pt idx="11590">
                  <c:v>31.599999999999994</c:v>
                </c:pt>
                <c:pt idx="11591">
                  <c:v>33.5</c:v>
                </c:pt>
                <c:pt idx="11592">
                  <c:v>31.800000000000004</c:v>
                </c:pt>
                <c:pt idx="11593">
                  <c:v>#N/A</c:v>
                </c:pt>
                <c:pt idx="11594">
                  <c:v>#N/A</c:v>
                </c:pt>
                <c:pt idx="11595">
                  <c:v>32.299999999999997</c:v>
                </c:pt>
                <c:pt idx="11596">
                  <c:v>36.300000000000004</c:v>
                </c:pt>
                <c:pt idx="11597">
                  <c:v>82</c:v>
                </c:pt>
                <c:pt idx="11598">
                  <c:v>34.299999999999997</c:v>
                </c:pt>
                <c:pt idx="11599">
                  <c:v>34.5</c:v>
                </c:pt>
                <c:pt idx="11600">
                  <c:v>#N/A</c:v>
                </c:pt>
                <c:pt idx="11601">
                  <c:v>#N/A</c:v>
                </c:pt>
                <c:pt idx="11602">
                  <c:v>35.299999999999997</c:v>
                </c:pt>
                <c:pt idx="11603">
                  <c:v>32.299999999999997</c:v>
                </c:pt>
                <c:pt idx="11604">
                  <c:v>34.9</c:v>
                </c:pt>
                <c:pt idx="11605">
                  <c:v>37.9</c:v>
                </c:pt>
                <c:pt idx="11606">
                  <c:v>33.699999999999996</c:v>
                </c:pt>
                <c:pt idx="11607">
                  <c:v>#N/A</c:v>
                </c:pt>
                <c:pt idx="11608">
                  <c:v>#N/A</c:v>
                </c:pt>
                <c:pt idx="11609">
                  <c:v>39.300000000000004</c:v>
                </c:pt>
                <c:pt idx="11610">
                  <c:v>32.699999999999996</c:v>
                </c:pt>
                <c:pt idx="11611">
                  <c:v>33.9</c:v>
                </c:pt>
                <c:pt idx="11612">
                  <c:v>32.500000000000007</c:v>
                </c:pt>
                <c:pt idx="11613">
                  <c:v>42.4</c:v>
                </c:pt>
                <c:pt idx="11614">
                  <c:v>#N/A</c:v>
                </c:pt>
                <c:pt idx="11615">
                  <c:v>#N/A</c:v>
                </c:pt>
                <c:pt idx="11616">
                  <c:v>35.4</c:v>
                </c:pt>
                <c:pt idx="11617">
                  <c:v>36.400000000000006</c:v>
                </c:pt>
                <c:pt idx="11618">
                  <c:v>37.9</c:v>
                </c:pt>
                <c:pt idx="11619">
                  <c:v>38.1</c:v>
                </c:pt>
                <c:pt idx="11620">
                  <c:v>37.9</c:v>
                </c:pt>
                <c:pt idx="11621">
                  <c:v>#N/A</c:v>
                </c:pt>
                <c:pt idx="11622">
                  <c:v>#N/A</c:v>
                </c:pt>
                <c:pt idx="11623">
                  <c:v>38.5</c:v>
                </c:pt>
                <c:pt idx="11624">
                  <c:v>35.699999999999996</c:v>
                </c:pt>
                <c:pt idx="11625">
                  <c:v>37.4</c:v>
                </c:pt>
                <c:pt idx="11626">
                  <c:v>34.5</c:v>
                </c:pt>
                <c:pt idx="11627">
                  <c:v>36.1</c:v>
                </c:pt>
                <c:pt idx="11628">
                  <c:v>#N/A</c:v>
                </c:pt>
                <c:pt idx="11629">
                  <c:v>#N/A</c:v>
                </c:pt>
                <c:pt idx="11630">
                  <c:v>36.400000000000006</c:v>
                </c:pt>
                <c:pt idx="11631">
                  <c:v>38.100000000000009</c:v>
                </c:pt>
                <c:pt idx="11632">
                  <c:v>39.100000000000009</c:v>
                </c:pt>
                <c:pt idx="11633">
                  <c:v>37.399999999999991</c:v>
                </c:pt>
                <c:pt idx="11634">
                  <c:v>36.300000000000004</c:v>
                </c:pt>
                <c:pt idx="11635">
                  <c:v>#N/A</c:v>
                </c:pt>
                <c:pt idx="11636">
                  <c:v>#N/A</c:v>
                </c:pt>
                <c:pt idx="11637">
                  <c:v>38.200000000000003</c:v>
                </c:pt>
                <c:pt idx="11638">
                  <c:v>39.200000000000003</c:v>
                </c:pt>
                <c:pt idx="11639">
                  <c:v>39.5</c:v>
                </c:pt>
                <c:pt idx="11640">
                  <c:v>40.1</c:v>
                </c:pt>
                <c:pt idx="11641">
                  <c:v>39.900000000000006</c:v>
                </c:pt>
                <c:pt idx="11642">
                  <c:v>#N/A</c:v>
                </c:pt>
                <c:pt idx="11643">
                  <c:v>#N/A</c:v>
                </c:pt>
                <c:pt idx="11644">
                  <c:v>40.200000000000003</c:v>
                </c:pt>
                <c:pt idx="11645">
                  <c:v>39.5</c:v>
                </c:pt>
                <c:pt idx="11646">
                  <c:v>39.4</c:v>
                </c:pt>
                <c:pt idx="11647">
                  <c:v>38.800000000000004</c:v>
                </c:pt>
                <c:pt idx="11648">
                  <c:v>37.200000000000003</c:v>
                </c:pt>
                <c:pt idx="11649">
                  <c:v>#N/A</c:v>
                </c:pt>
                <c:pt idx="11650">
                  <c:v>#N/A</c:v>
                </c:pt>
                <c:pt idx="11651">
                  <c:v>38</c:v>
                </c:pt>
                <c:pt idx="11652">
                  <c:v>38.200000000000003</c:v>
                </c:pt>
                <c:pt idx="11653">
                  <c:v>40.299999999999997</c:v>
                </c:pt>
                <c:pt idx="11654">
                  <c:v>36.499999999999993</c:v>
                </c:pt>
                <c:pt idx="11655">
                  <c:v>37.600000000000009</c:v>
                </c:pt>
                <c:pt idx="11656">
                  <c:v>#N/A</c:v>
                </c:pt>
                <c:pt idx="11657">
                  <c:v>#N/A</c:v>
                </c:pt>
                <c:pt idx="11658">
                  <c:v>36.29999999999999</c:v>
                </c:pt>
                <c:pt idx="11659">
                  <c:v>38.800000000000004</c:v>
                </c:pt>
                <c:pt idx="11660">
                  <c:v>42.6</c:v>
                </c:pt>
                <c:pt idx="11661">
                  <c:v>41.5</c:v>
                </c:pt>
                <c:pt idx="11662">
                  <c:v>43.300000000000004</c:v>
                </c:pt>
                <c:pt idx="11663">
                  <c:v>#N/A</c:v>
                </c:pt>
                <c:pt idx="11664">
                  <c:v>#N/A</c:v>
                </c:pt>
                <c:pt idx="11665">
                  <c:v>44.199999999999996</c:v>
                </c:pt>
                <c:pt idx="11666">
                  <c:v>44.099999999999994</c:v>
                </c:pt>
                <c:pt idx="11667">
                  <c:v>48.9</c:v>
                </c:pt>
                <c:pt idx="11668">
                  <c:v>45.8</c:v>
                </c:pt>
                <c:pt idx="11669">
                  <c:v>44.999999999999993</c:v>
                </c:pt>
                <c:pt idx="11670">
                  <c:v>#N/A</c:v>
                </c:pt>
                <c:pt idx="11671">
                  <c:v>#N/A</c:v>
                </c:pt>
                <c:pt idx="11672">
                  <c:v>48.699999999999996</c:v>
                </c:pt>
                <c:pt idx="11673">
                  <c:v>47.699999999999996</c:v>
                </c:pt>
                <c:pt idx="11674">
                  <c:v>45.499999999999993</c:v>
                </c:pt>
                <c:pt idx="11675">
                  <c:v>44.600000000000009</c:v>
                </c:pt>
                <c:pt idx="11676">
                  <c:v>46.3</c:v>
                </c:pt>
                <c:pt idx="11677">
                  <c:v>#N/A</c:v>
                </c:pt>
                <c:pt idx="11678">
                  <c:v>#N/A</c:v>
                </c:pt>
                <c:pt idx="11679">
                  <c:v>69.55</c:v>
                </c:pt>
                <c:pt idx="11680">
                  <c:v>#N/A</c:v>
                </c:pt>
                <c:pt idx="11681">
                  <c:v>#N/A</c:v>
                </c:pt>
                <c:pt idx="11682">
                  <c:v>47.199999999999996</c:v>
                </c:pt>
                <c:pt idx="11683">
                  <c:v>#N/A</c:v>
                </c:pt>
                <c:pt idx="11684">
                  <c:v>#N/A</c:v>
                </c:pt>
                <c:pt idx="11685">
                  <c:v>#N/A</c:v>
                </c:pt>
                <c:pt idx="11686">
                  <c:v>71</c:v>
                </c:pt>
                <c:pt idx="11687">
                  <c:v>#N/A</c:v>
                </c:pt>
                <c:pt idx="11688">
                  <c:v>48.5</c:v>
                </c:pt>
                <c:pt idx="11689">
                  <c:v>47.5</c:v>
                </c:pt>
                <c:pt idx="11690">
                  <c:v>51.6</c:v>
                </c:pt>
                <c:pt idx="11691">
                  <c:v>#N/A</c:v>
                </c:pt>
                <c:pt idx="11692">
                  <c:v>#N/A</c:v>
                </c:pt>
                <c:pt idx="11693">
                  <c:v>53.400000000000006</c:v>
                </c:pt>
                <c:pt idx="11694">
                  <c:v>50.6</c:v>
                </c:pt>
                <c:pt idx="11695">
                  <c:v>42.1</c:v>
                </c:pt>
                <c:pt idx="11696">
                  <c:v>41.5</c:v>
                </c:pt>
                <c:pt idx="11697">
                  <c:v>42.1</c:v>
                </c:pt>
                <c:pt idx="11698">
                  <c:v>#N/A</c:v>
                </c:pt>
                <c:pt idx="11699">
                  <c:v>#N/A</c:v>
                </c:pt>
                <c:pt idx="11700">
                  <c:v>42.900000000000006</c:v>
                </c:pt>
                <c:pt idx="11701">
                  <c:v>42.4</c:v>
                </c:pt>
                <c:pt idx="11702">
                  <c:v>41.300000000000004</c:v>
                </c:pt>
                <c:pt idx="11703">
                  <c:v>41.300000000000004</c:v>
                </c:pt>
                <c:pt idx="11704">
                  <c:v>38.9</c:v>
                </c:pt>
                <c:pt idx="11705">
                  <c:v>#N/A</c:v>
                </c:pt>
                <c:pt idx="11706">
                  <c:v>#N/A</c:v>
                </c:pt>
                <c:pt idx="11707">
                  <c:v>41</c:v>
                </c:pt>
                <c:pt idx="11708">
                  <c:v>38.5</c:v>
                </c:pt>
                <c:pt idx="11709">
                  <c:v>40.6</c:v>
                </c:pt>
                <c:pt idx="11710">
                  <c:v>37.9</c:v>
                </c:pt>
                <c:pt idx="11711">
                  <c:v>42.3</c:v>
                </c:pt>
                <c:pt idx="11712">
                  <c:v>#N/A</c:v>
                </c:pt>
                <c:pt idx="11713">
                  <c:v>#N/A</c:v>
                </c:pt>
                <c:pt idx="11714">
                  <c:v>41.199999999999996</c:v>
                </c:pt>
                <c:pt idx="11715">
                  <c:v>39.700000000000003</c:v>
                </c:pt>
                <c:pt idx="11716">
                  <c:v>39.499999999999993</c:v>
                </c:pt>
                <c:pt idx="11717">
                  <c:v>38.6</c:v>
                </c:pt>
                <c:pt idx="11718">
                  <c:v>41.199999999999989</c:v>
                </c:pt>
                <c:pt idx="11719">
                  <c:v>#N/A</c:v>
                </c:pt>
                <c:pt idx="11720">
                  <c:v>#N/A</c:v>
                </c:pt>
                <c:pt idx="11721">
                  <c:v>41.79999999999999</c:v>
                </c:pt>
                <c:pt idx="11722">
                  <c:v>38.699999999999996</c:v>
                </c:pt>
                <c:pt idx="11723">
                  <c:v>41.79999999999999</c:v>
                </c:pt>
                <c:pt idx="11724">
                  <c:v>39.900000000000006</c:v>
                </c:pt>
                <c:pt idx="11725">
                  <c:v>43.900000000000006</c:v>
                </c:pt>
                <c:pt idx="11726">
                  <c:v>#N/A</c:v>
                </c:pt>
                <c:pt idx="11727">
                  <c:v>#N/A</c:v>
                </c:pt>
                <c:pt idx="11728">
                  <c:v>45.3</c:v>
                </c:pt>
                <c:pt idx="11729">
                  <c:v>43.599999999999994</c:v>
                </c:pt>
                <c:pt idx="11730">
                  <c:v>43.000000000000007</c:v>
                </c:pt>
                <c:pt idx="11731">
                  <c:v>41.900000000000006</c:v>
                </c:pt>
                <c:pt idx="11732">
                  <c:v>42.800000000000004</c:v>
                </c:pt>
                <c:pt idx="11733">
                  <c:v>#N/A</c:v>
                </c:pt>
                <c:pt idx="11734">
                  <c:v>#N/A</c:v>
                </c:pt>
                <c:pt idx="11735">
                  <c:v>44.500000000000007</c:v>
                </c:pt>
                <c:pt idx="11736">
                  <c:v>43.900000000000006</c:v>
                </c:pt>
                <c:pt idx="11737">
                  <c:v>43.800000000000004</c:v>
                </c:pt>
                <c:pt idx="11738">
                  <c:v>43.300000000000004</c:v>
                </c:pt>
                <c:pt idx="11739">
                  <c:v>40.800000000000004</c:v>
                </c:pt>
                <c:pt idx="11740">
                  <c:v>#N/A</c:v>
                </c:pt>
                <c:pt idx="11741">
                  <c:v>#N/A</c:v>
                </c:pt>
                <c:pt idx="11742">
                  <c:v>40.6</c:v>
                </c:pt>
                <c:pt idx="11743">
                  <c:v>41.400000000000006</c:v>
                </c:pt>
                <c:pt idx="11744">
                  <c:v>43.600000000000009</c:v>
                </c:pt>
                <c:pt idx="11745">
                  <c:v>41.699999999999996</c:v>
                </c:pt>
                <c:pt idx="11746">
                  <c:v>38.999999999999993</c:v>
                </c:pt>
                <c:pt idx="11747">
                  <c:v>#N/A</c:v>
                </c:pt>
                <c:pt idx="11748">
                  <c:v>#N/A</c:v>
                </c:pt>
                <c:pt idx="11749">
                  <c:v>37.900000000000006</c:v>
                </c:pt>
                <c:pt idx="11750">
                  <c:v>39.1</c:v>
                </c:pt>
                <c:pt idx="11751">
                  <c:v>36.299999999999997</c:v>
                </c:pt>
                <c:pt idx="11752">
                  <c:v>30.5</c:v>
                </c:pt>
                <c:pt idx="11753">
                  <c:v>36.299999999999997</c:v>
                </c:pt>
                <c:pt idx="11754">
                  <c:v>#N/A</c:v>
                </c:pt>
                <c:pt idx="11755">
                  <c:v>#N/A</c:v>
                </c:pt>
                <c:pt idx="11756">
                  <c:v>41.3</c:v>
                </c:pt>
                <c:pt idx="11757">
                  <c:v>38.700000000000003</c:v>
                </c:pt>
                <c:pt idx="11758">
                  <c:v>39.700000000000003</c:v>
                </c:pt>
                <c:pt idx="11759">
                  <c:v>40.199999999999996</c:v>
                </c:pt>
                <c:pt idx="11760">
                  <c:v>38.299999999999997</c:v>
                </c:pt>
                <c:pt idx="11761">
                  <c:v>#N/A</c:v>
                </c:pt>
                <c:pt idx="11762">
                  <c:v>#N/A</c:v>
                </c:pt>
                <c:pt idx="11763">
                  <c:v>37.4</c:v>
                </c:pt>
                <c:pt idx="11764">
                  <c:v>39.199999999999996</c:v>
                </c:pt>
                <c:pt idx="11765">
                  <c:v>35.699999999999996</c:v>
                </c:pt>
                <c:pt idx="11766">
                  <c:v>35.200000000000003</c:v>
                </c:pt>
                <c:pt idx="11767">
                  <c:v>34.599999999999994</c:v>
                </c:pt>
                <c:pt idx="11768">
                  <c:v>#N/A</c:v>
                </c:pt>
                <c:pt idx="11769">
                  <c:v>#N/A</c:v>
                </c:pt>
                <c:pt idx="11770">
                  <c:v>35.799999999999997</c:v>
                </c:pt>
                <c:pt idx="11771">
                  <c:v>37.6</c:v>
                </c:pt>
                <c:pt idx="11772">
                  <c:v>35.6</c:v>
                </c:pt>
                <c:pt idx="11773">
                  <c:v>38.299999999999997</c:v>
                </c:pt>
                <c:pt idx="11774">
                  <c:v>38</c:v>
                </c:pt>
                <c:pt idx="11775">
                  <c:v>#N/A</c:v>
                </c:pt>
                <c:pt idx="11776">
                  <c:v>#N/A</c:v>
                </c:pt>
                <c:pt idx="11777">
                  <c:v>41.8</c:v>
                </c:pt>
                <c:pt idx="11778">
                  <c:v>39.499999999999993</c:v>
                </c:pt>
                <c:pt idx="11779">
                  <c:v>40.1</c:v>
                </c:pt>
                <c:pt idx="11780">
                  <c:v>37</c:v>
                </c:pt>
                <c:pt idx="11781">
                  <c:v>35.099999999999994</c:v>
                </c:pt>
                <c:pt idx="11782">
                  <c:v>#N/A</c:v>
                </c:pt>
                <c:pt idx="11783">
                  <c:v>#N/A</c:v>
                </c:pt>
                <c:pt idx="11784">
                  <c:v>35.799999999999997</c:v>
                </c:pt>
                <c:pt idx="11785">
                  <c:v>33.5</c:v>
                </c:pt>
                <c:pt idx="11786">
                  <c:v>32.700000000000003</c:v>
                </c:pt>
                <c:pt idx="11787">
                  <c:v>36.6</c:v>
                </c:pt>
                <c:pt idx="11788">
                  <c:v>37.9</c:v>
                </c:pt>
                <c:pt idx="11789">
                  <c:v>#N/A</c:v>
                </c:pt>
                <c:pt idx="11790">
                  <c:v>#N/A</c:v>
                </c:pt>
                <c:pt idx="11791">
                  <c:v>35.9</c:v>
                </c:pt>
                <c:pt idx="11792">
                  <c:v>34.599999999999994</c:v>
                </c:pt>
                <c:pt idx="11793">
                  <c:v>33.599999999999994</c:v>
                </c:pt>
                <c:pt idx="11794">
                  <c:v>32.700000000000003</c:v>
                </c:pt>
                <c:pt idx="11795">
                  <c:v>#N/A</c:v>
                </c:pt>
                <c:pt idx="11796">
                  <c:v>#N/A</c:v>
                </c:pt>
                <c:pt idx="11797">
                  <c:v>#N/A</c:v>
                </c:pt>
                <c:pt idx="11798">
                  <c:v>#N/A</c:v>
                </c:pt>
                <c:pt idx="11799">
                  <c:v>34.6</c:v>
                </c:pt>
                <c:pt idx="11800">
                  <c:v>32.9</c:v>
                </c:pt>
                <c:pt idx="11801">
                  <c:v>38.1</c:v>
                </c:pt>
                <c:pt idx="11802">
                  <c:v>37.299999999999997</c:v>
                </c:pt>
                <c:pt idx="11803">
                  <c:v>#N/A</c:v>
                </c:pt>
                <c:pt idx="11804">
                  <c:v>#N/A</c:v>
                </c:pt>
                <c:pt idx="11805">
                  <c:v>36.5</c:v>
                </c:pt>
                <c:pt idx="11806">
                  <c:v>32.5</c:v>
                </c:pt>
                <c:pt idx="11807">
                  <c:v>#N/A</c:v>
                </c:pt>
                <c:pt idx="11808">
                  <c:v>35.299999999999997</c:v>
                </c:pt>
                <c:pt idx="11809">
                  <c:v>32.6</c:v>
                </c:pt>
                <c:pt idx="11810">
                  <c:v>#N/A</c:v>
                </c:pt>
                <c:pt idx="11811">
                  <c:v>#N/A</c:v>
                </c:pt>
                <c:pt idx="11812">
                  <c:v>34.9</c:v>
                </c:pt>
                <c:pt idx="11813">
                  <c:v>33.700000000000003</c:v>
                </c:pt>
                <c:pt idx="11814">
                  <c:v>36.700000000000003</c:v>
                </c:pt>
                <c:pt idx="11815">
                  <c:v>40.599999999999994</c:v>
                </c:pt>
                <c:pt idx="11816">
                  <c:v>38.299999999999997</c:v>
                </c:pt>
                <c:pt idx="11817">
                  <c:v>#N/A</c:v>
                </c:pt>
                <c:pt idx="11818">
                  <c:v>#N/A</c:v>
                </c:pt>
                <c:pt idx="11819">
                  <c:v>37.799999999999997</c:v>
                </c:pt>
                <c:pt idx="11820">
                  <c:v>38.800000000000004</c:v>
                </c:pt>
                <c:pt idx="11821">
                  <c:v>40.700000000000003</c:v>
                </c:pt>
                <c:pt idx="11822">
                  <c:v>41.5</c:v>
                </c:pt>
                <c:pt idx="11823">
                  <c:v>39.699999999999996</c:v>
                </c:pt>
                <c:pt idx="11824">
                  <c:v>#N/A</c:v>
                </c:pt>
                <c:pt idx="11825">
                  <c:v>#N/A</c:v>
                </c:pt>
                <c:pt idx="11826">
                  <c:v>40.300000000000004</c:v>
                </c:pt>
                <c:pt idx="11827">
                  <c:v>41.800000000000004</c:v>
                </c:pt>
                <c:pt idx="11828">
                  <c:v>37.9</c:v>
                </c:pt>
                <c:pt idx="11829">
                  <c:v>38.200000000000003</c:v>
                </c:pt>
                <c:pt idx="11830">
                  <c:v>40.199999999999996</c:v>
                </c:pt>
                <c:pt idx="11831">
                  <c:v>#N/A</c:v>
                </c:pt>
                <c:pt idx="11832">
                  <c:v>#N/A</c:v>
                </c:pt>
                <c:pt idx="11833">
                  <c:v>39.1</c:v>
                </c:pt>
                <c:pt idx="11834">
                  <c:v>41.7</c:v>
                </c:pt>
                <c:pt idx="11835">
                  <c:v>40</c:v>
                </c:pt>
                <c:pt idx="11836">
                  <c:v>39.900000000000006</c:v>
                </c:pt>
                <c:pt idx="11837">
                  <c:v>42.1</c:v>
                </c:pt>
                <c:pt idx="11838">
                  <c:v>#N/A</c:v>
                </c:pt>
                <c:pt idx="11839">
                  <c:v>#N/A</c:v>
                </c:pt>
                <c:pt idx="11840">
                  <c:v>41.300000000000004</c:v>
                </c:pt>
                <c:pt idx="11841">
                  <c:v>39.900000000000006</c:v>
                </c:pt>
                <c:pt idx="11842">
                  <c:v>36.6</c:v>
                </c:pt>
                <c:pt idx="11843">
                  <c:v>35.9</c:v>
                </c:pt>
                <c:pt idx="11844">
                  <c:v>31.2</c:v>
                </c:pt>
                <c:pt idx="11845">
                  <c:v>#N/A</c:v>
                </c:pt>
                <c:pt idx="11846">
                  <c:v>#N/A</c:v>
                </c:pt>
                <c:pt idx="11847">
                  <c:v>13.5</c:v>
                </c:pt>
                <c:pt idx="11848">
                  <c:v>33.300000000000004</c:v>
                </c:pt>
                <c:pt idx="11849">
                  <c:v>35.699999999999996</c:v>
                </c:pt>
                <c:pt idx="11850">
                  <c:v>35.199999999999996</c:v>
                </c:pt>
                <c:pt idx="11851">
                  <c:v>35.4</c:v>
                </c:pt>
                <c:pt idx="11852">
                  <c:v>#N/A</c:v>
                </c:pt>
                <c:pt idx="11853">
                  <c:v>#N/A</c:v>
                </c:pt>
                <c:pt idx="11854">
                  <c:v>35.6</c:v>
                </c:pt>
                <c:pt idx="11855">
                  <c:v>30.599999999999998</c:v>
                </c:pt>
                <c:pt idx="11856">
                  <c:v>35.199999999999996</c:v>
                </c:pt>
                <c:pt idx="11857">
                  <c:v>32.200000000000003</c:v>
                </c:pt>
                <c:pt idx="11858">
                  <c:v>35.099999999999994</c:v>
                </c:pt>
                <c:pt idx="11859">
                  <c:v>#N/A</c:v>
                </c:pt>
                <c:pt idx="11860">
                  <c:v>#N/A</c:v>
                </c:pt>
                <c:pt idx="11861">
                  <c:v>33.4</c:v>
                </c:pt>
                <c:pt idx="11862">
                  <c:v>30.5</c:v>
                </c:pt>
                <c:pt idx="11863">
                  <c:v>33.700000000000003</c:v>
                </c:pt>
                <c:pt idx="11864">
                  <c:v>30.3</c:v>
                </c:pt>
                <c:pt idx="11865">
                  <c:v>31.6</c:v>
                </c:pt>
                <c:pt idx="11866">
                  <c:v>#N/A</c:v>
                </c:pt>
                <c:pt idx="11867">
                  <c:v>#N/A</c:v>
                </c:pt>
                <c:pt idx="11868">
                  <c:v>27.900000000000002</c:v>
                </c:pt>
                <c:pt idx="11869">
                  <c:v>30.599999999999998</c:v>
                </c:pt>
                <c:pt idx="11870">
                  <c:v>29.100000000000005</c:v>
                </c:pt>
                <c:pt idx="11871">
                  <c:v>26.3</c:v>
                </c:pt>
                <c:pt idx="11872">
                  <c:v>30.7</c:v>
                </c:pt>
                <c:pt idx="11873">
                  <c:v>#N/A</c:v>
                </c:pt>
                <c:pt idx="11874">
                  <c:v>#N/A</c:v>
                </c:pt>
                <c:pt idx="11875">
                  <c:v>29.5</c:v>
                </c:pt>
                <c:pt idx="11876">
                  <c:v>29.599999999999998</c:v>
                </c:pt>
                <c:pt idx="11877">
                  <c:v>24.6</c:v>
                </c:pt>
                <c:pt idx="11878">
                  <c:v>29.500000000000004</c:v>
                </c:pt>
                <c:pt idx="11879">
                  <c:v>26.700000000000003</c:v>
                </c:pt>
                <c:pt idx="11880">
                  <c:v>#N/A</c:v>
                </c:pt>
                <c:pt idx="11881">
                  <c:v>#N/A</c:v>
                </c:pt>
                <c:pt idx="11882">
                  <c:v>24.200000000000003</c:v>
                </c:pt>
                <c:pt idx="11883">
                  <c:v>26.97</c:v>
                </c:pt>
                <c:pt idx="11884">
                  <c:v>24.200000000000003</c:v>
                </c:pt>
                <c:pt idx="11885">
                  <c:v>23.9</c:v>
                </c:pt>
                <c:pt idx="11886">
                  <c:v>25.3</c:v>
                </c:pt>
                <c:pt idx="11887">
                  <c:v>#N/A</c:v>
                </c:pt>
                <c:pt idx="11888">
                  <c:v>#N/A</c:v>
                </c:pt>
                <c:pt idx="11889">
                  <c:v>24.8</c:v>
                </c:pt>
                <c:pt idx="11890">
                  <c:v>24.800000000000004</c:v>
                </c:pt>
                <c:pt idx="11891">
                  <c:v>25.7</c:v>
                </c:pt>
                <c:pt idx="11892">
                  <c:v>28.800000000000004</c:v>
                </c:pt>
                <c:pt idx="11893">
                  <c:v>24.8</c:v>
                </c:pt>
                <c:pt idx="11894">
                  <c:v>#N/A</c:v>
                </c:pt>
                <c:pt idx="11895">
                  <c:v>#N/A</c:v>
                </c:pt>
                <c:pt idx="11896">
                  <c:v>25.2</c:v>
                </c:pt>
                <c:pt idx="11897">
                  <c:v>26</c:v>
                </c:pt>
                <c:pt idx="11898">
                  <c:v>23.099999999999998</c:v>
                </c:pt>
                <c:pt idx="11899">
                  <c:v>22.9</c:v>
                </c:pt>
                <c:pt idx="11900">
                  <c:v>26</c:v>
                </c:pt>
                <c:pt idx="11901">
                  <c:v>#N/A</c:v>
                </c:pt>
                <c:pt idx="11902">
                  <c:v>#N/A</c:v>
                </c:pt>
                <c:pt idx="11903">
                  <c:v>29.700000000000003</c:v>
                </c:pt>
                <c:pt idx="11904">
                  <c:v>26.6</c:v>
                </c:pt>
                <c:pt idx="11905">
                  <c:v>25.399999999999995</c:v>
                </c:pt>
                <c:pt idx="11906">
                  <c:v>28.1</c:v>
                </c:pt>
                <c:pt idx="11907">
                  <c:v>31.699999999999996</c:v>
                </c:pt>
                <c:pt idx="11908">
                  <c:v>#N/A</c:v>
                </c:pt>
                <c:pt idx="11909">
                  <c:v>#N/A</c:v>
                </c:pt>
                <c:pt idx="11910">
                  <c:v>30.4</c:v>
                </c:pt>
                <c:pt idx="11911">
                  <c:v>29.299999999999997</c:v>
                </c:pt>
                <c:pt idx="11912">
                  <c:v>26.3</c:v>
                </c:pt>
                <c:pt idx="11913">
                  <c:v>#N/A</c:v>
                </c:pt>
                <c:pt idx="11914">
                  <c:v>30.2</c:v>
                </c:pt>
                <c:pt idx="11915">
                  <c:v>#N/A</c:v>
                </c:pt>
                <c:pt idx="11916">
                  <c:v>#N/A</c:v>
                </c:pt>
                <c:pt idx="11917">
                  <c:v>28.500000000000004</c:v>
                </c:pt>
                <c:pt idx="11918">
                  <c:v>25.700000000000006</c:v>
                </c:pt>
                <c:pt idx="11919">
                  <c:v>26.1</c:v>
                </c:pt>
                <c:pt idx="11920">
                  <c:v>30.600000000000005</c:v>
                </c:pt>
                <c:pt idx="11921">
                  <c:v>24.9</c:v>
                </c:pt>
                <c:pt idx="11922">
                  <c:v>#N/A</c:v>
                </c:pt>
                <c:pt idx="11923">
                  <c:v>#N/A</c:v>
                </c:pt>
                <c:pt idx="11924">
                  <c:v>28.700000000000003</c:v>
                </c:pt>
                <c:pt idx="11925">
                  <c:v>25.500000000000007</c:v>
                </c:pt>
                <c:pt idx="11926">
                  <c:v>26.799999999999997</c:v>
                </c:pt>
                <c:pt idx="11927">
                  <c:v>27.499999999999996</c:v>
                </c:pt>
                <c:pt idx="11928">
                  <c:v>28.999999999999996</c:v>
                </c:pt>
                <c:pt idx="11929">
                  <c:v>#N/A</c:v>
                </c:pt>
                <c:pt idx="11930">
                  <c:v>#N/A</c:v>
                </c:pt>
                <c:pt idx="11931">
                  <c:v>30.599999999999994</c:v>
                </c:pt>
                <c:pt idx="11932">
                  <c:v>33.200000000000003</c:v>
                </c:pt>
                <c:pt idx="11933">
                  <c:v>30.300000000000004</c:v>
                </c:pt>
                <c:pt idx="11934">
                  <c:v>35</c:v>
                </c:pt>
                <c:pt idx="11935">
                  <c:v>25.299999999999994</c:v>
                </c:pt>
                <c:pt idx="11936">
                  <c:v>#N/A</c:v>
                </c:pt>
                <c:pt idx="11937">
                  <c:v>#N/A</c:v>
                </c:pt>
                <c:pt idx="11938">
                  <c:v>31.999999999999996</c:v>
                </c:pt>
                <c:pt idx="11939">
                  <c:v>33.699999999999996</c:v>
                </c:pt>
                <c:pt idx="11940">
                  <c:v>#N/A</c:v>
                </c:pt>
                <c:pt idx="11941">
                  <c:v>31.999999999999996</c:v>
                </c:pt>
                <c:pt idx="11942">
                  <c:v>32.1</c:v>
                </c:pt>
                <c:pt idx="11943">
                  <c:v>#N/A</c:v>
                </c:pt>
                <c:pt idx="11944">
                  <c:v>#N/A</c:v>
                </c:pt>
                <c:pt idx="11945">
                  <c:v>28.4</c:v>
                </c:pt>
                <c:pt idx="11946">
                  <c:v>30.9</c:v>
                </c:pt>
                <c:pt idx="11947">
                  <c:v>27.200000000000003</c:v>
                </c:pt>
                <c:pt idx="11948">
                  <c:v>27.900000000000002</c:v>
                </c:pt>
                <c:pt idx="11949">
                  <c:v>29.800000000000004</c:v>
                </c:pt>
                <c:pt idx="11950">
                  <c:v>#N/A</c:v>
                </c:pt>
                <c:pt idx="11951">
                  <c:v>#N/A</c:v>
                </c:pt>
                <c:pt idx="11952">
                  <c:v>28.999999999999996</c:v>
                </c:pt>
                <c:pt idx="11953">
                  <c:v>26.699999999999996</c:v>
                </c:pt>
                <c:pt idx="11954">
                  <c:v>#N/A</c:v>
                </c:pt>
                <c:pt idx="11955">
                  <c:v>30.4</c:v>
                </c:pt>
                <c:pt idx="11956">
                  <c:v>29.599999999999998</c:v>
                </c:pt>
                <c:pt idx="11957">
                  <c:v>#N/A</c:v>
                </c:pt>
                <c:pt idx="11958">
                  <c:v>#N/A</c:v>
                </c:pt>
                <c:pt idx="11959">
                  <c:v>29.000000000000004</c:v>
                </c:pt>
                <c:pt idx="11960">
                  <c:v>25.900000000000002</c:v>
                </c:pt>
                <c:pt idx="11961">
                  <c:v>30.300000000000004</c:v>
                </c:pt>
                <c:pt idx="11962">
                  <c:v>-28.599999999999998</c:v>
                </c:pt>
                <c:pt idx="11963">
                  <c:v>31.999999999999996</c:v>
                </c:pt>
                <c:pt idx="11964">
                  <c:v>#N/A</c:v>
                </c:pt>
                <c:pt idx="11965">
                  <c:v>#N/A</c:v>
                </c:pt>
                <c:pt idx="11966">
                  <c:v>32.9</c:v>
                </c:pt>
                <c:pt idx="11967">
                  <c:v>27.9</c:v>
                </c:pt>
                <c:pt idx="11968">
                  <c:v>31.399999999999995</c:v>
                </c:pt>
                <c:pt idx="11969">
                  <c:v>34.1</c:v>
                </c:pt>
                <c:pt idx="11970">
                  <c:v>31.799999999999994</c:v>
                </c:pt>
                <c:pt idx="11971">
                  <c:v>#N/A</c:v>
                </c:pt>
                <c:pt idx="11972">
                  <c:v>#N/A</c:v>
                </c:pt>
                <c:pt idx="11973">
                  <c:v>28.4</c:v>
                </c:pt>
                <c:pt idx="11974">
                  <c:v>29.200000000000003</c:v>
                </c:pt>
                <c:pt idx="11975">
                  <c:v>28.999999999999996</c:v>
                </c:pt>
                <c:pt idx="11976">
                  <c:v>23.400000000000002</c:v>
                </c:pt>
                <c:pt idx="11977">
                  <c:v>30.599999999999998</c:v>
                </c:pt>
                <c:pt idx="11978">
                  <c:v>#N/A</c:v>
                </c:pt>
                <c:pt idx="11979">
                  <c:v>#N/A</c:v>
                </c:pt>
                <c:pt idx="11980">
                  <c:v>31.1</c:v>
                </c:pt>
                <c:pt idx="11981">
                  <c:v>31.2</c:v>
                </c:pt>
                <c:pt idx="11982">
                  <c:v>31.499999999999993</c:v>
                </c:pt>
                <c:pt idx="11983">
                  <c:v>28.300000000000004</c:v>
                </c:pt>
                <c:pt idx="11984">
                  <c:v>31.6</c:v>
                </c:pt>
                <c:pt idx="11985">
                  <c:v>#N/A</c:v>
                </c:pt>
                <c:pt idx="11986">
                  <c:v>#N/A</c:v>
                </c:pt>
                <c:pt idx="11987">
                  <c:v>32.299999999999997</c:v>
                </c:pt>
                <c:pt idx="11988">
                  <c:v>29.2</c:v>
                </c:pt>
                <c:pt idx="11989">
                  <c:v>30</c:v>
                </c:pt>
                <c:pt idx="11990">
                  <c:v>31.399999999999995</c:v>
                </c:pt>
                <c:pt idx="11991">
                  <c:v>33.5</c:v>
                </c:pt>
                <c:pt idx="11992">
                  <c:v>#N/A</c:v>
                </c:pt>
                <c:pt idx="11993">
                  <c:v>#N/A</c:v>
                </c:pt>
                <c:pt idx="11994">
                  <c:v>33.1</c:v>
                </c:pt>
                <c:pt idx="11995">
                  <c:v>29.599999999999998</c:v>
                </c:pt>
                <c:pt idx="11996">
                  <c:v>28.199999999999996</c:v>
                </c:pt>
                <c:pt idx="11997">
                  <c:v>35.099999999999994</c:v>
                </c:pt>
                <c:pt idx="11998">
                  <c:v>28.400000000000002</c:v>
                </c:pt>
                <c:pt idx="11999">
                  <c:v>#N/A</c:v>
                </c:pt>
                <c:pt idx="12000">
                  <c:v>#N/A</c:v>
                </c:pt>
                <c:pt idx="12001">
                  <c:v>31.8</c:v>
                </c:pt>
                <c:pt idx="12002">
                  <c:v>29.2</c:v>
                </c:pt>
                <c:pt idx="12003">
                  <c:v>29.9</c:v>
                </c:pt>
                <c:pt idx="12004">
                  <c:v>31.2</c:v>
                </c:pt>
                <c:pt idx="12005">
                  <c:v>31.900000000000002</c:v>
                </c:pt>
                <c:pt idx="12006">
                  <c:v>#N/A</c:v>
                </c:pt>
                <c:pt idx="12007">
                  <c:v>#N/A</c:v>
                </c:pt>
                <c:pt idx="12008">
                  <c:v>29.099999999999998</c:v>
                </c:pt>
                <c:pt idx="12009">
                  <c:v>30.3</c:v>
                </c:pt>
                <c:pt idx="12010">
                  <c:v>33.800000000000004</c:v>
                </c:pt>
                <c:pt idx="12011">
                  <c:v>32.700000000000003</c:v>
                </c:pt>
                <c:pt idx="12012">
                  <c:v>30.4</c:v>
                </c:pt>
                <c:pt idx="12013">
                  <c:v>#N/A</c:v>
                </c:pt>
                <c:pt idx="12014">
                  <c:v>#N/A</c:v>
                </c:pt>
                <c:pt idx="12015">
                  <c:v>31</c:v>
                </c:pt>
                <c:pt idx="12016">
                  <c:v>29.9</c:v>
                </c:pt>
                <c:pt idx="12017">
                  <c:v>32.5</c:v>
                </c:pt>
                <c:pt idx="12018">
                  <c:v>32.9</c:v>
                </c:pt>
                <c:pt idx="12019">
                  <c:v>32.700000000000003</c:v>
                </c:pt>
                <c:pt idx="12020">
                  <c:v>#N/A</c:v>
                </c:pt>
                <c:pt idx="12021">
                  <c:v>#N/A</c:v>
                </c:pt>
                <c:pt idx="12022">
                  <c:v>31.200000000000006</c:v>
                </c:pt>
                <c:pt idx="12023">
                  <c:v>23.700000000000003</c:v>
                </c:pt>
                <c:pt idx="12024">
                  <c:v>32.200000000000003</c:v>
                </c:pt>
                <c:pt idx="12025">
                  <c:v>33.300000000000004</c:v>
                </c:pt>
                <c:pt idx="12026">
                  <c:v>33.099999999999994</c:v>
                </c:pt>
                <c:pt idx="12027">
                  <c:v>#N/A</c:v>
                </c:pt>
                <c:pt idx="12028">
                  <c:v>#N/A</c:v>
                </c:pt>
                <c:pt idx="12029">
                  <c:v>32.5</c:v>
                </c:pt>
                <c:pt idx="12030">
                  <c:v>30.599999999999998</c:v>
                </c:pt>
                <c:pt idx="12031">
                  <c:v>31.1</c:v>
                </c:pt>
                <c:pt idx="12032">
                  <c:v>36.9</c:v>
                </c:pt>
                <c:pt idx="12033">
                  <c:v>24.099999999999998</c:v>
                </c:pt>
                <c:pt idx="12034">
                  <c:v>#N/A</c:v>
                </c:pt>
                <c:pt idx="12035">
                  <c:v>#N/A</c:v>
                </c:pt>
                <c:pt idx="12036">
                  <c:v>32.300000000000004</c:v>
                </c:pt>
                <c:pt idx="12037">
                  <c:v>29.599999999999998</c:v>
                </c:pt>
                <c:pt idx="12038">
                  <c:v>33.9</c:v>
                </c:pt>
                <c:pt idx="12039">
                  <c:v>28.300000000000004</c:v>
                </c:pt>
                <c:pt idx="12040">
                  <c:v>28.6</c:v>
                </c:pt>
                <c:pt idx="12041">
                  <c:v>#N/A</c:v>
                </c:pt>
                <c:pt idx="12042">
                  <c:v>#N/A</c:v>
                </c:pt>
                <c:pt idx="12043">
                  <c:v>32.1</c:v>
                </c:pt>
                <c:pt idx="12044">
                  <c:v>7.3999999999999995</c:v>
                </c:pt>
                <c:pt idx="12045">
                  <c:v>#N/A</c:v>
                </c:pt>
                <c:pt idx="12046">
                  <c:v>#N/A</c:v>
                </c:pt>
                <c:pt idx="12047">
                  <c:v>29.7</c:v>
                </c:pt>
                <c:pt idx="12048">
                  <c:v>#N/A</c:v>
                </c:pt>
                <c:pt idx="12049">
                  <c:v>#N/A</c:v>
                </c:pt>
                <c:pt idx="12050">
                  <c:v>33.5</c:v>
                </c:pt>
                <c:pt idx="12051">
                  <c:v>12.2</c:v>
                </c:pt>
                <c:pt idx="12052">
                  <c:v>#N/A</c:v>
                </c:pt>
                <c:pt idx="12053">
                  <c:v>26</c:v>
                </c:pt>
                <c:pt idx="12054">
                  <c:v>30.200000000000003</c:v>
                </c:pt>
                <c:pt idx="12055">
                  <c:v>#N/A</c:v>
                </c:pt>
                <c:pt idx="12056">
                  <c:v>#N/A</c:v>
                </c:pt>
                <c:pt idx="12057">
                  <c:v>31.1</c:v>
                </c:pt>
                <c:pt idx="12058">
                  <c:v>30.200000000000003</c:v>
                </c:pt>
                <c:pt idx="12059">
                  <c:v>28.599999999999998</c:v>
                </c:pt>
                <c:pt idx="12060">
                  <c:v>25.900000000000002</c:v>
                </c:pt>
                <c:pt idx="12061">
                  <c:v>24</c:v>
                </c:pt>
                <c:pt idx="12062">
                  <c:v>#N/A</c:v>
                </c:pt>
                <c:pt idx="12063">
                  <c:v>#N/A</c:v>
                </c:pt>
                <c:pt idx="12064">
                  <c:v>27.3</c:v>
                </c:pt>
                <c:pt idx="12065">
                  <c:v>25.2</c:v>
                </c:pt>
                <c:pt idx="12066">
                  <c:v>26</c:v>
                </c:pt>
                <c:pt idx="12067">
                  <c:v>25.7</c:v>
                </c:pt>
                <c:pt idx="12068">
                  <c:v>26.3</c:v>
                </c:pt>
                <c:pt idx="12069">
                  <c:v>#N/A</c:v>
                </c:pt>
                <c:pt idx="12070">
                  <c:v>#N/A</c:v>
                </c:pt>
                <c:pt idx="12071">
                  <c:v>25.2</c:v>
                </c:pt>
                <c:pt idx="12072">
                  <c:v>23.900000000000002</c:v>
                </c:pt>
                <c:pt idx="12073">
                  <c:v>24.3</c:v>
                </c:pt>
                <c:pt idx="12074">
                  <c:v>21.800000000000004</c:v>
                </c:pt>
                <c:pt idx="12075">
                  <c:v>23.5</c:v>
                </c:pt>
                <c:pt idx="12076">
                  <c:v>#N/A</c:v>
                </c:pt>
                <c:pt idx="12077">
                  <c:v>#N/A</c:v>
                </c:pt>
                <c:pt idx="12078">
                  <c:v>23.5</c:v>
                </c:pt>
                <c:pt idx="12079">
                  <c:v>30.700000000000006</c:v>
                </c:pt>
                <c:pt idx="12080">
                  <c:v>26.3</c:v>
                </c:pt>
                <c:pt idx="12081">
                  <c:v>25.2</c:v>
                </c:pt>
                <c:pt idx="12082">
                  <c:v>22.799999999999997</c:v>
                </c:pt>
                <c:pt idx="12083">
                  <c:v>#N/A</c:v>
                </c:pt>
                <c:pt idx="12084">
                  <c:v>#N/A</c:v>
                </c:pt>
                <c:pt idx="12085">
                  <c:v>26.8</c:v>
                </c:pt>
                <c:pt idx="12086">
                  <c:v>26.700000000000003</c:v>
                </c:pt>
                <c:pt idx="12087">
                  <c:v>26.200000000000003</c:v>
                </c:pt>
                <c:pt idx="12088">
                  <c:v>24.8</c:v>
                </c:pt>
                <c:pt idx="12089">
                  <c:v>25.7</c:v>
                </c:pt>
                <c:pt idx="12090">
                  <c:v>#N/A</c:v>
                </c:pt>
                <c:pt idx="12091">
                  <c:v>#N/A</c:v>
                </c:pt>
                <c:pt idx="12092">
                  <c:v>23.700000000000003</c:v>
                </c:pt>
                <c:pt idx="12093">
                  <c:v>24.700000000000003</c:v>
                </c:pt>
                <c:pt idx="12094">
                  <c:v>23.599999999999998</c:v>
                </c:pt>
                <c:pt idx="12095">
                  <c:v>26.5</c:v>
                </c:pt>
                <c:pt idx="12096">
                  <c:v>24.500000000000004</c:v>
                </c:pt>
                <c:pt idx="12097">
                  <c:v>#N/A</c:v>
                </c:pt>
                <c:pt idx="12098">
                  <c:v>#N/A</c:v>
                </c:pt>
                <c:pt idx="12099">
                  <c:v>24.200000000000003</c:v>
                </c:pt>
                <c:pt idx="12100">
                  <c:v>26.1</c:v>
                </c:pt>
                <c:pt idx="12101">
                  <c:v>24.099999999999998</c:v>
                </c:pt>
                <c:pt idx="12102">
                  <c:v>20.2</c:v>
                </c:pt>
                <c:pt idx="12103">
                  <c:v>24.3</c:v>
                </c:pt>
                <c:pt idx="12104">
                  <c:v>#N/A</c:v>
                </c:pt>
                <c:pt idx="12105">
                  <c:v>#N/A</c:v>
                </c:pt>
                <c:pt idx="12106">
                  <c:v>25.5</c:v>
                </c:pt>
                <c:pt idx="12107">
                  <c:v>25.8</c:v>
                </c:pt>
                <c:pt idx="12108">
                  <c:v>34.800000000000004</c:v>
                </c:pt>
                <c:pt idx="12109">
                  <c:v>25.7</c:v>
                </c:pt>
                <c:pt idx="12110">
                  <c:v>31.7</c:v>
                </c:pt>
                <c:pt idx="12111">
                  <c:v>#N/A</c:v>
                </c:pt>
                <c:pt idx="12112">
                  <c:v>#N/A</c:v>
                </c:pt>
                <c:pt idx="12113">
                  <c:v>33.700000000000003</c:v>
                </c:pt>
                <c:pt idx="12114">
                  <c:v>24.299999999999994</c:v>
                </c:pt>
                <c:pt idx="12115">
                  <c:v>31.6</c:v>
                </c:pt>
                <c:pt idx="12116">
                  <c:v>28.400000000000002</c:v>
                </c:pt>
                <c:pt idx="12117">
                  <c:v>37.1</c:v>
                </c:pt>
                <c:pt idx="12118">
                  <c:v>#N/A</c:v>
                </c:pt>
                <c:pt idx="12119">
                  <c:v>#N/A</c:v>
                </c:pt>
                <c:pt idx="12120">
                  <c:v>44.699999999999996</c:v>
                </c:pt>
                <c:pt idx="12121">
                  <c:v>45.300000000000004</c:v>
                </c:pt>
                <c:pt idx="12122">
                  <c:v>45.4</c:v>
                </c:pt>
                <c:pt idx="12123">
                  <c:v>63</c:v>
                </c:pt>
                <c:pt idx="12124">
                  <c:v>61.7</c:v>
                </c:pt>
                <c:pt idx="12125">
                  <c:v>#N/A</c:v>
                </c:pt>
                <c:pt idx="12126">
                  <c:v>#N/A</c:v>
                </c:pt>
                <c:pt idx="12127">
                  <c:v>75.2</c:v>
                </c:pt>
                <c:pt idx="12128">
                  <c:v>65.399999999999991</c:v>
                </c:pt>
                <c:pt idx="12129">
                  <c:v>63.3</c:v>
                </c:pt>
                <c:pt idx="12130">
                  <c:v>52.7</c:v>
                </c:pt>
                <c:pt idx="12131">
                  <c:v>37.700000000000003</c:v>
                </c:pt>
                <c:pt idx="12132">
                  <c:v>#N/A</c:v>
                </c:pt>
                <c:pt idx="12133">
                  <c:v>#N/A</c:v>
                </c:pt>
                <c:pt idx="12134">
                  <c:v>49.6</c:v>
                </c:pt>
                <c:pt idx="12135">
                  <c:v>55.000000000000007</c:v>
                </c:pt>
                <c:pt idx="12136">
                  <c:v>48.9</c:v>
                </c:pt>
                <c:pt idx="12137">
                  <c:v>33</c:v>
                </c:pt>
                <c:pt idx="12138">
                  <c:v>38.6</c:v>
                </c:pt>
                <c:pt idx="12139">
                  <c:v>#N/A</c:v>
                </c:pt>
                <c:pt idx="12140">
                  <c:v>#N/A</c:v>
                </c:pt>
                <c:pt idx="12141">
                  <c:v>45.6</c:v>
                </c:pt>
                <c:pt idx="12142">
                  <c:v>47.4</c:v>
                </c:pt>
                <c:pt idx="12143">
                  <c:v>52.300000000000004</c:v>
                </c:pt>
                <c:pt idx="12144">
                  <c:v>46.8</c:v>
                </c:pt>
                <c:pt idx="12145">
                  <c:v>52.5</c:v>
                </c:pt>
                <c:pt idx="12146">
                  <c:v>#N/A</c:v>
                </c:pt>
                <c:pt idx="12147">
                  <c:v>#N/A</c:v>
                </c:pt>
                <c:pt idx="12148">
                  <c:v>49.6</c:v>
                </c:pt>
                <c:pt idx="12149">
                  <c:v>53.900000000000006</c:v>
                </c:pt>
                <c:pt idx="12150">
                  <c:v>50.9</c:v>
                </c:pt>
                <c:pt idx="12151">
                  <c:v>42.9</c:v>
                </c:pt>
                <c:pt idx="12152">
                  <c:v>#N/A</c:v>
                </c:pt>
                <c:pt idx="12153">
                  <c:v>#N/A</c:v>
                </c:pt>
                <c:pt idx="12154">
                  <c:v>#N/A</c:v>
                </c:pt>
                <c:pt idx="12155">
                  <c:v>#N/A</c:v>
                </c:pt>
                <c:pt idx="12156">
                  <c:v>45.4</c:v>
                </c:pt>
                <c:pt idx="12157">
                  <c:v>47.099999999999994</c:v>
                </c:pt>
                <c:pt idx="12158">
                  <c:v>49.9</c:v>
                </c:pt>
                <c:pt idx="12159">
                  <c:v>49.4</c:v>
                </c:pt>
                <c:pt idx="12160">
                  <c:v>#N/A</c:v>
                </c:pt>
                <c:pt idx="12161">
                  <c:v>#N/A</c:v>
                </c:pt>
                <c:pt idx="12162">
                  <c:v>56.399999999999991</c:v>
                </c:pt>
                <c:pt idx="12163">
                  <c:v>55.099999999999994</c:v>
                </c:pt>
                <c:pt idx="12164">
                  <c:v>58.400000000000006</c:v>
                </c:pt>
                <c:pt idx="12165">
                  <c:v>49.8</c:v>
                </c:pt>
                <c:pt idx="12166">
                  <c:v>48.6</c:v>
                </c:pt>
                <c:pt idx="12167">
                  <c:v>#N/A</c:v>
                </c:pt>
                <c:pt idx="12168">
                  <c:v>#N/A</c:v>
                </c:pt>
                <c:pt idx="12169">
                  <c:v>49.4</c:v>
                </c:pt>
                <c:pt idx="12170">
                  <c:v>45.7</c:v>
                </c:pt>
                <c:pt idx="12171">
                  <c:v>44.999999999999993</c:v>
                </c:pt>
                <c:pt idx="12172">
                  <c:v>40.5</c:v>
                </c:pt>
                <c:pt idx="12173">
                  <c:v>#N/A</c:v>
                </c:pt>
                <c:pt idx="12174">
                  <c:v>#N/A</c:v>
                </c:pt>
                <c:pt idx="12175">
                  <c:v>#N/A</c:v>
                </c:pt>
                <c:pt idx="12176">
                  <c:v>52.599999999999994</c:v>
                </c:pt>
                <c:pt idx="12177">
                  <c:v>47.7</c:v>
                </c:pt>
                <c:pt idx="12178">
                  <c:v>57.500000000000007</c:v>
                </c:pt>
                <c:pt idx="12179">
                  <c:v>46.599999999999994</c:v>
                </c:pt>
                <c:pt idx="12180">
                  <c:v>#N/A</c:v>
                </c:pt>
                <c:pt idx="12181">
                  <c:v>#N/A</c:v>
                </c:pt>
                <c:pt idx="12182">
                  <c:v>#N/A</c:v>
                </c:pt>
                <c:pt idx="12183">
                  <c:v>50.7</c:v>
                </c:pt>
                <c:pt idx="12184">
                  <c:v>48.6</c:v>
                </c:pt>
                <c:pt idx="12185">
                  <c:v>48.500000000000007</c:v>
                </c:pt>
                <c:pt idx="12186">
                  <c:v>51.1</c:v>
                </c:pt>
                <c:pt idx="12187">
                  <c:v>52.900000000000006</c:v>
                </c:pt>
                <c:pt idx="12188">
                  <c:v>#N/A</c:v>
                </c:pt>
                <c:pt idx="12189">
                  <c:v>#N/A</c:v>
                </c:pt>
                <c:pt idx="12190">
                  <c:v>55.500000000000007</c:v>
                </c:pt>
                <c:pt idx="12191">
                  <c:v>46.8</c:v>
                </c:pt>
                <c:pt idx="12192">
                  <c:v>42.6</c:v>
                </c:pt>
                <c:pt idx="12193">
                  <c:v>#N/A</c:v>
                </c:pt>
                <c:pt idx="12194">
                  <c:v>46.400000000000006</c:v>
                </c:pt>
                <c:pt idx="12195">
                  <c:v>#N/A</c:v>
                </c:pt>
                <c:pt idx="12196">
                  <c:v>#N/A</c:v>
                </c:pt>
                <c:pt idx="12197">
                  <c:v>45.2</c:v>
                </c:pt>
                <c:pt idx="12198">
                  <c:v>45.1</c:v>
                </c:pt>
                <c:pt idx="12199">
                  <c:v>44.5</c:v>
                </c:pt>
                <c:pt idx="12200">
                  <c:v>37.299999999999997</c:v>
                </c:pt>
                <c:pt idx="12201">
                  <c:v>35.199999999999996</c:v>
                </c:pt>
                <c:pt idx="12202">
                  <c:v>#N/A</c:v>
                </c:pt>
                <c:pt idx="12203">
                  <c:v>#N/A</c:v>
                </c:pt>
                <c:pt idx="12204">
                  <c:v>-2.1999999999999997</c:v>
                </c:pt>
                <c:pt idx="12205">
                  <c:v>37.299999999999997</c:v>
                </c:pt>
                <c:pt idx="12206">
                  <c:v>39.1</c:v>
                </c:pt>
                <c:pt idx="12207">
                  <c:v>34.799999999999997</c:v>
                </c:pt>
                <c:pt idx="12208">
                  <c:v>33.300000000000004</c:v>
                </c:pt>
                <c:pt idx="12209">
                  <c:v>#N/A</c:v>
                </c:pt>
                <c:pt idx="12210">
                  <c:v>#N/A</c:v>
                </c:pt>
                <c:pt idx="12211">
                  <c:v>32.700000000000003</c:v>
                </c:pt>
                <c:pt idx="12212">
                  <c:v>41.400000000000006</c:v>
                </c:pt>
                <c:pt idx="12213">
                  <c:v>40.5</c:v>
                </c:pt>
                <c:pt idx="12214">
                  <c:v>#N/A</c:v>
                </c:pt>
                <c:pt idx="12215">
                  <c:v>38.200000000000003</c:v>
                </c:pt>
                <c:pt idx="12216">
                  <c:v>#N/A</c:v>
                </c:pt>
                <c:pt idx="12217">
                  <c:v>#N/A</c:v>
                </c:pt>
                <c:pt idx="12218">
                  <c:v>41.2</c:v>
                </c:pt>
                <c:pt idx="12219">
                  <c:v>38.5</c:v>
                </c:pt>
                <c:pt idx="12220">
                  <c:v>32.5</c:v>
                </c:pt>
                <c:pt idx="12221">
                  <c:v>31.900000000000002</c:v>
                </c:pt>
                <c:pt idx="12222">
                  <c:v>32.099999999999994</c:v>
                </c:pt>
                <c:pt idx="12223">
                  <c:v>#N/A</c:v>
                </c:pt>
                <c:pt idx="12224">
                  <c:v>#N/A</c:v>
                </c:pt>
                <c:pt idx="12225">
                  <c:v>30.2</c:v>
                </c:pt>
                <c:pt idx="12226">
                  <c:v>33.699999999999996</c:v>
                </c:pt>
                <c:pt idx="12227">
                  <c:v>30.8</c:v>
                </c:pt>
                <c:pt idx="12228">
                  <c:v>33.900000000000006</c:v>
                </c:pt>
                <c:pt idx="12229">
                  <c:v>35.799999999999997</c:v>
                </c:pt>
                <c:pt idx="12230">
                  <c:v>#N/A</c:v>
                </c:pt>
                <c:pt idx="12231">
                  <c:v>#N/A</c:v>
                </c:pt>
                <c:pt idx="12232">
                  <c:v>34.5</c:v>
                </c:pt>
                <c:pt idx="12233">
                  <c:v>36.1</c:v>
                </c:pt>
                <c:pt idx="12234">
                  <c:v>38</c:v>
                </c:pt>
                <c:pt idx="12235">
                  <c:v>30.099999999999998</c:v>
                </c:pt>
                <c:pt idx="12236">
                  <c:v>34.35</c:v>
                </c:pt>
                <c:pt idx="12237">
                  <c:v>#N/A</c:v>
                </c:pt>
                <c:pt idx="12238">
                  <c:v>#N/A</c:v>
                </c:pt>
                <c:pt idx="12239">
                  <c:v>32.200000000000003</c:v>
                </c:pt>
                <c:pt idx="12240">
                  <c:v>33.700000000000003</c:v>
                </c:pt>
                <c:pt idx="12241">
                  <c:v>32.1</c:v>
                </c:pt>
                <c:pt idx="12242">
                  <c:v>29.300000000000004</c:v>
                </c:pt>
                <c:pt idx="12243">
                  <c:v>34.5</c:v>
                </c:pt>
                <c:pt idx="12244">
                  <c:v>#N/A</c:v>
                </c:pt>
                <c:pt idx="12245">
                  <c:v>#N/A</c:v>
                </c:pt>
                <c:pt idx="12246">
                  <c:v>36.6</c:v>
                </c:pt>
                <c:pt idx="12247">
                  <c:v>30.4</c:v>
                </c:pt>
                <c:pt idx="12248">
                  <c:v>32.700000000000003</c:v>
                </c:pt>
                <c:pt idx="12249">
                  <c:v>29.200000000000003</c:v>
                </c:pt>
                <c:pt idx="12250">
                  <c:v>31.900000000000006</c:v>
                </c:pt>
                <c:pt idx="12251">
                  <c:v>#N/A</c:v>
                </c:pt>
                <c:pt idx="12252">
                  <c:v>#N/A</c:v>
                </c:pt>
                <c:pt idx="12253">
                  <c:v>27.400000000000002</c:v>
                </c:pt>
                <c:pt idx="12254">
                  <c:v>30.000000000000004</c:v>
                </c:pt>
                <c:pt idx="12255">
                  <c:v>29.5</c:v>
                </c:pt>
                <c:pt idx="12256">
                  <c:v>30.7</c:v>
                </c:pt>
                <c:pt idx="12257">
                  <c:v>32.699999999999996</c:v>
                </c:pt>
                <c:pt idx="12258">
                  <c:v>#N/A</c:v>
                </c:pt>
                <c:pt idx="12259">
                  <c:v>#N/A</c:v>
                </c:pt>
                <c:pt idx="12260">
                  <c:v>28.499999999999996</c:v>
                </c:pt>
                <c:pt idx="12261">
                  <c:v>30.599999999999998</c:v>
                </c:pt>
                <c:pt idx="12262">
                  <c:v>32.6</c:v>
                </c:pt>
                <c:pt idx="12263">
                  <c:v>31.200000000000006</c:v>
                </c:pt>
                <c:pt idx="12264">
                  <c:v>34.900000000000006</c:v>
                </c:pt>
                <c:pt idx="12265">
                  <c:v>#N/A</c:v>
                </c:pt>
                <c:pt idx="12266">
                  <c:v>#N/A</c:v>
                </c:pt>
                <c:pt idx="12267">
                  <c:v>31.7</c:v>
                </c:pt>
                <c:pt idx="12268">
                  <c:v>30.300000000000004</c:v>
                </c:pt>
                <c:pt idx="12269">
                  <c:v>33.900000000000006</c:v>
                </c:pt>
                <c:pt idx="12270">
                  <c:v>30.100000000000005</c:v>
                </c:pt>
                <c:pt idx="12271">
                  <c:v>31.500000000000007</c:v>
                </c:pt>
                <c:pt idx="12272">
                  <c:v>#N/A</c:v>
                </c:pt>
                <c:pt idx="12273">
                  <c:v>#N/A</c:v>
                </c:pt>
                <c:pt idx="12274">
                  <c:v>28.500000000000004</c:v>
                </c:pt>
                <c:pt idx="12275">
                  <c:v>31.3</c:v>
                </c:pt>
                <c:pt idx="12276">
                  <c:v>28.000000000000004</c:v>
                </c:pt>
                <c:pt idx="12277">
                  <c:v>34.9</c:v>
                </c:pt>
                <c:pt idx="12278">
                  <c:v>29.2</c:v>
                </c:pt>
                <c:pt idx="12279">
                  <c:v>#N/A</c:v>
                </c:pt>
                <c:pt idx="12280">
                  <c:v>#N/A</c:v>
                </c:pt>
                <c:pt idx="12281">
                  <c:v>27.3</c:v>
                </c:pt>
                <c:pt idx="12282">
                  <c:v>30.599999999999994</c:v>
                </c:pt>
                <c:pt idx="12283">
                  <c:v>29.4</c:v>
                </c:pt>
                <c:pt idx="12284">
                  <c:v>27.9</c:v>
                </c:pt>
                <c:pt idx="12285">
                  <c:v>31.4</c:v>
                </c:pt>
                <c:pt idx="12286">
                  <c:v>#N/A</c:v>
                </c:pt>
                <c:pt idx="12287">
                  <c:v>#N/A</c:v>
                </c:pt>
                <c:pt idx="12288">
                  <c:v>29.9</c:v>
                </c:pt>
                <c:pt idx="12289">
                  <c:v>33.699999999999996</c:v>
                </c:pt>
                <c:pt idx="12290">
                  <c:v>29.599999999999998</c:v>
                </c:pt>
                <c:pt idx="12291">
                  <c:v>33.900000000000006</c:v>
                </c:pt>
                <c:pt idx="12292">
                  <c:v>28.500000000000004</c:v>
                </c:pt>
                <c:pt idx="12293">
                  <c:v>#N/A</c:v>
                </c:pt>
                <c:pt idx="12294">
                  <c:v>#N/A</c:v>
                </c:pt>
                <c:pt idx="12295">
                  <c:v>29.600000000000005</c:v>
                </c:pt>
                <c:pt idx="12296">
                  <c:v>27.3</c:v>
                </c:pt>
                <c:pt idx="12297">
                  <c:v>26.8</c:v>
                </c:pt>
                <c:pt idx="12298">
                  <c:v>26.6</c:v>
                </c:pt>
                <c:pt idx="12299">
                  <c:v>30.3</c:v>
                </c:pt>
                <c:pt idx="12300">
                  <c:v>#N/A</c:v>
                </c:pt>
                <c:pt idx="12301">
                  <c:v>#N/A</c:v>
                </c:pt>
                <c:pt idx="12302">
                  <c:v>30.599999999999994</c:v>
                </c:pt>
                <c:pt idx="12303">
                  <c:v>27.699999999999996</c:v>
                </c:pt>
                <c:pt idx="12304">
                  <c:v>34.699999999999996</c:v>
                </c:pt>
                <c:pt idx="12305">
                  <c:v>33.599999999999994</c:v>
                </c:pt>
                <c:pt idx="12306">
                  <c:v>27.9</c:v>
                </c:pt>
                <c:pt idx="12307">
                  <c:v>#N/A</c:v>
                </c:pt>
                <c:pt idx="12308">
                  <c:v>#N/A</c:v>
                </c:pt>
                <c:pt idx="12309">
                  <c:v>30.599999999999998</c:v>
                </c:pt>
                <c:pt idx="12310">
                  <c:v>27.200000000000003</c:v>
                </c:pt>
                <c:pt idx="12311">
                  <c:v>27.1</c:v>
                </c:pt>
                <c:pt idx="12312">
                  <c:v>23.899999999999995</c:v>
                </c:pt>
                <c:pt idx="12313">
                  <c:v>27</c:v>
                </c:pt>
                <c:pt idx="12314">
                  <c:v>#N/A</c:v>
                </c:pt>
                <c:pt idx="12315">
                  <c:v>#N/A</c:v>
                </c:pt>
                <c:pt idx="12316">
                  <c:v>25.6</c:v>
                </c:pt>
                <c:pt idx="12317">
                  <c:v>28.500000000000004</c:v>
                </c:pt>
                <c:pt idx="12318">
                  <c:v>26.700000000000003</c:v>
                </c:pt>
                <c:pt idx="12319">
                  <c:v>28.700000000000003</c:v>
                </c:pt>
                <c:pt idx="12320">
                  <c:v>27.500000000000004</c:v>
                </c:pt>
                <c:pt idx="12321">
                  <c:v>#N/A</c:v>
                </c:pt>
                <c:pt idx="12322">
                  <c:v>#N/A</c:v>
                </c:pt>
                <c:pt idx="12323">
                  <c:v>26.8</c:v>
                </c:pt>
                <c:pt idx="12324">
                  <c:v>27.1</c:v>
                </c:pt>
                <c:pt idx="12325">
                  <c:v>30.900000000000006</c:v>
                </c:pt>
                <c:pt idx="12326">
                  <c:v>26.8</c:v>
                </c:pt>
                <c:pt idx="12327">
                  <c:v>29.000000000000004</c:v>
                </c:pt>
                <c:pt idx="12328">
                  <c:v>#N/A</c:v>
                </c:pt>
                <c:pt idx="12329">
                  <c:v>#N/A</c:v>
                </c:pt>
                <c:pt idx="12330">
                  <c:v>29.700000000000003</c:v>
                </c:pt>
                <c:pt idx="12331">
                  <c:v>26.5</c:v>
                </c:pt>
                <c:pt idx="12332">
                  <c:v>27.900000000000002</c:v>
                </c:pt>
                <c:pt idx="12333">
                  <c:v>24.9</c:v>
                </c:pt>
                <c:pt idx="12334">
                  <c:v>26.700000000000003</c:v>
                </c:pt>
                <c:pt idx="12335">
                  <c:v>#N/A</c:v>
                </c:pt>
                <c:pt idx="12336">
                  <c:v>#N/A</c:v>
                </c:pt>
                <c:pt idx="12337">
                  <c:v>25.600000000000005</c:v>
                </c:pt>
                <c:pt idx="12338">
                  <c:v>25.700000000000006</c:v>
                </c:pt>
                <c:pt idx="12339">
                  <c:v>26.599999999999994</c:v>
                </c:pt>
                <c:pt idx="12340">
                  <c:v>28.7</c:v>
                </c:pt>
                <c:pt idx="12341">
                  <c:v>27.3</c:v>
                </c:pt>
                <c:pt idx="12342">
                  <c:v>#N/A</c:v>
                </c:pt>
                <c:pt idx="12343">
                  <c:v>#N/A</c:v>
                </c:pt>
                <c:pt idx="12344">
                  <c:v>27.9</c:v>
                </c:pt>
                <c:pt idx="12345">
                  <c:v>30.8</c:v>
                </c:pt>
                <c:pt idx="12346">
                  <c:v>26.799999999999997</c:v>
                </c:pt>
                <c:pt idx="12347">
                  <c:v>29.4</c:v>
                </c:pt>
                <c:pt idx="12348">
                  <c:v>27.299999999999997</c:v>
                </c:pt>
                <c:pt idx="12349">
                  <c:v>#N/A</c:v>
                </c:pt>
                <c:pt idx="12350">
                  <c:v>#N/A</c:v>
                </c:pt>
                <c:pt idx="12351">
                  <c:v>28.799999999999997</c:v>
                </c:pt>
                <c:pt idx="12352">
                  <c:v>26.199999999999996</c:v>
                </c:pt>
                <c:pt idx="12353">
                  <c:v>31.4</c:v>
                </c:pt>
                <c:pt idx="12354">
                  <c:v>27.6</c:v>
                </c:pt>
                <c:pt idx="12355">
                  <c:v>28.799999999999997</c:v>
                </c:pt>
                <c:pt idx="12356">
                  <c:v>#N/A</c:v>
                </c:pt>
                <c:pt idx="12357">
                  <c:v>#N/A</c:v>
                </c:pt>
                <c:pt idx="12358">
                  <c:v>26.1</c:v>
                </c:pt>
                <c:pt idx="12359">
                  <c:v>27.799999999999997</c:v>
                </c:pt>
                <c:pt idx="12360">
                  <c:v>29.000000000000004</c:v>
                </c:pt>
                <c:pt idx="12361">
                  <c:v>28.900000000000002</c:v>
                </c:pt>
                <c:pt idx="12362">
                  <c:v>29.900000000000006</c:v>
                </c:pt>
                <c:pt idx="12363">
                  <c:v>#N/A</c:v>
                </c:pt>
                <c:pt idx="12364">
                  <c:v>#N/A</c:v>
                </c:pt>
                <c:pt idx="12365">
                  <c:v>38.5</c:v>
                </c:pt>
                <c:pt idx="12366">
                  <c:v>25.6</c:v>
                </c:pt>
                <c:pt idx="12367">
                  <c:v>#N/A</c:v>
                </c:pt>
                <c:pt idx="12368">
                  <c:v>21.3</c:v>
                </c:pt>
                <c:pt idx="12369">
                  <c:v>23.300000000000004</c:v>
                </c:pt>
                <c:pt idx="12370">
                  <c:v>#N/A</c:v>
                </c:pt>
                <c:pt idx="12371">
                  <c:v>#N/A</c:v>
                </c:pt>
                <c:pt idx="12372">
                  <c:v>25.000000000000007</c:v>
                </c:pt>
                <c:pt idx="12373">
                  <c:v>22.300000000000004</c:v>
                </c:pt>
                <c:pt idx="12374">
                  <c:v>24.799999999999994</c:v>
                </c:pt>
                <c:pt idx="12375">
                  <c:v>23.399999999999991</c:v>
                </c:pt>
                <c:pt idx="12376">
                  <c:v>22.299999999999997</c:v>
                </c:pt>
                <c:pt idx="12377">
                  <c:v>#N/A</c:v>
                </c:pt>
                <c:pt idx="12378">
                  <c:v>#N/A</c:v>
                </c:pt>
                <c:pt idx="12379">
                  <c:v>24.099999999999994</c:v>
                </c:pt>
                <c:pt idx="12380">
                  <c:v>24.899999999999995</c:v>
                </c:pt>
                <c:pt idx="12381">
                  <c:v>23.399999999999991</c:v>
                </c:pt>
                <c:pt idx="12382">
                  <c:v>23.099999999999998</c:v>
                </c:pt>
                <c:pt idx="12383">
                  <c:v>24.799999999999994</c:v>
                </c:pt>
                <c:pt idx="12384">
                  <c:v>#N/A</c:v>
                </c:pt>
                <c:pt idx="12385">
                  <c:v>#N/A</c:v>
                </c:pt>
                <c:pt idx="12386">
                  <c:v>26.199999999999996</c:v>
                </c:pt>
                <c:pt idx="12387">
                  <c:v>27.700000000000006</c:v>
                </c:pt>
                <c:pt idx="12388">
                  <c:v>23.500000000000004</c:v>
                </c:pt>
                <c:pt idx="12389">
                  <c:v>22.700000000000003</c:v>
                </c:pt>
                <c:pt idx="12390">
                  <c:v>24.400000000000006</c:v>
                </c:pt>
                <c:pt idx="12391">
                  <c:v>#N/A</c:v>
                </c:pt>
                <c:pt idx="12392">
                  <c:v>#N/A</c:v>
                </c:pt>
                <c:pt idx="12393">
                  <c:v>23.999999999999993</c:v>
                </c:pt>
                <c:pt idx="12394">
                  <c:v>23.2</c:v>
                </c:pt>
                <c:pt idx="12395">
                  <c:v>23.9</c:v>
                </c:pt>
                <c:pt idx="12396">
                  <c:v>26.3</c:v>
                </c:pt>
                <c:pt idx="12397">
                  <c:v>24.8</c:v>
                </c:pt>
                <c:pt idx="12398">
                  <c:v>#N/A</c:v>
                </c:pt>
                <c:pt idx="12399">
                  <c:v>#N/A</c:v>
                </c:pt>
                <c:pt idx="12400">
                  <c:v>26</c:v>
                </c:pt>
                <c:pt idx="12401">
                  <c:v>24.8</c:v>
                </c:pt>
                <c:pt idx="12402">
                  <c:v>26.199999999999996</c:v>
                </c:pt>
                <c:pt idx="12403">
                  <c:v>24.499999999999993</c:v>
                </c:pt>
                <c:pt idx="12404">
                  <c:v>22.700000000000003</c:v>
                </c:pt>
                <c:pt idx="12405">
                  <c:v>#N/A</c:v>
                </c:pt>
                <c:pt idx="12406">
                  <c:v>#N/A</c:v>
                </c:pt>
                <c:pt idx="12407">
                  <c:v>26.999999999999996</c:v>
                </c:pt>
                <c:pt idx="12408">
                  <c:v>24.099999999999998</c:v>
                </c:pt>
                <c:pt idx="12409">
                  <c:v>30.2</c:v>
                </c:pt>
                <c:pt idx="12410">
                  <c:v>-29.099999999999998</c:v>
                </c:pt>
                <c:pt idx="12411">
                  <c:v>#N/A</c:v>
                </c:pt>
                <c:pt idx="12412">
                  <c:v>#N/A</c:v>
                </c:pt>
                <c:pt idx="12413">
                  <c:v>#N/A</c:v>
                </c:pt>
                <c:pt idx="12414">
                  <c:v>22.000000000000004</c:v>
                </c:pt>
                <c:pt idx="12415">
                  <c:v>23.5</c:v>
                </c:pt>
                <c:pt idx="12416">
                  <c:v>22.200000000000003</c:v>
                </c:pt>
                <c:pt idx="12417">
                  <c:v>-34.1</c:v>
                </c:pt>
                <c:pt idx="12418">
                  <c:v>#N/A</c:v>
                </c:pt>
                <c:pt idx="12419">
                  <c:v>#N/A</c:v>
                </c:pt>
                <c:pt idx="12420">
                  <c:v>#N/A</c:v>
                </c:pt>
                <c:pt idx="12421">
                  <c:v>24.6</c:v>
                </c:pt>
                <c:pt idx="12422">
                  <c:v>25.699999999999996</c:v>
                </c:pt>
                <c:pt idx="12423">
                  <c:v>19.600000000000001</c:v>
                </c:pt>
                <c:pt idx="12424">
                  <c:v>22.800000000000004</c:v>
                </c:pt>
                <c:pt idx="12425">
                  <c:v>21.800000000000004</c:v>
                </c:pt>
                <c:pt idx="12426">
                  <c:v>#N/A</c:v>
                </c:pt>
                <c:pt idx="12427">
                  <c:v>#N/A</c:v>
                </c:pt>
                <c:pt idx="12428">
                  <c:v>24.000000000000004</c:v>
                </c:pt>
                <c:pt idx="12429">
                  <c:v>22.299999999999997</c:v>
                </c:pt>
                <c:pt idx="12430">
                  <c:v>17.8</c:v>
                </c:pt>
                <c:pt idx="12431">
                  <c:v>19.8</c:v>
                </c:pt>
                <c:pt idx="12432">
                  <c:v>22.000000000000004</c:v>
                </c:pt>
                <c:pt idx="12433">
                  <c:v>#N/A</c:v>
                </c:pt>
                <c:pt idx="12434">
                  <c:v>#N/A</c:v>
                </c:pt>
                <c:pt idx="12435">
                  <c:v>24.100000000000005</c:v>
                </c:pt>
                <c:pt idx="12436">
                  <c:v>21.6</c:v>
                </c:pt>
                <c:pt idx="12437">
                  <c:v>22.800000000000004</c:v>
                </c:pt>
                <c:pt idx="12438">
                  <c:v>26.3</c:v>
                </c:pt>
                <c:pt idx="12439">
                  <c:v>23.2</c:v>
                </c:pt>
                <c:pt idx="12440">
                  <c:v>#N/A</c:v>
                </c:pt>
                <c:pt idx="12441">
                  <c:v>#N/A</c:v>
                </c:pt>
                <c:pt idx="12442">
                  <c:v>22.300000000000004</c:v>
                </c:pt>
                <c:pt idx="12443">
                  <c:v>23.900000000000006</c:v>
                </c:pt>
                <c:pt idx="12444">
                  <c:v>22.900000000000002</c:v>
                </c:pt>
                <c:pt idx="12445">
                  <c:v>24.400000000000006</c:v>
                </c:pt>
                <c:pt idx="12446">
                  <c:v>25.7</c:v>
                </c:pt>
                <c:pt idx="12447">
                  <c:v>#N/A</c:v>
                </c:pt>
                <c:pt idx="12448">
                  <c:v>#N/A</c:v>
                </c:pt>
                <c:pt idx="12449">
                  <c:v>25.7</c:v>
                </c:pt>
                <c:pt idx="12450">
                  <c:v>26.8</c:v>
                </c:pt>
                <c:pt idx="12451">
                  <c:v>23.099999999999998</c:v>
                </c:pt>
                <c:pt idx="12452">
                  <c:v>23.599999999999994</c:v>
                </c:pt>
                <c:pt idx="12453">
                  <c:v>23.700000000000003</c:v>
                </c:pt>
                <c:pt idx="12454">
                  <c:v>#N/A</c:v>
                </c:pt>
                <c:pt idx="12455">
                  <c:v>#N/A</c:v>
                </c:pt>
                <c:pt idx="12456">
                  <c:v>20.7</c:v>
                </c:pt>
                <c:pt idx="12457">
                  <c:v>22.6</c:v>
                </c:pt>
                <c:pt idx="12458">
                  <c:v>22.7</c:v>
                </c:pt>
                <c:pt idx="12459">
                  <c:v>23.699999999999996</c:v>
                </c:pt>
                <c:pt idx="12460">
                  <c:v>26.3</c:v>
                </c:pt>
                <c:pt idx="12461">
                  <c:v>#N/A</c:v>
                </c:pt>
                <c:pt idx="12462">
                  <c:v>#N/A</c:v>
                </c:pt>
                <c:pt idx="12463">
                  <c:v>22.400000000000002</c:v>
                </c:pt>
                <c:pt idx="12464">
                  <c:v>25.8</c:v>
                </c:pt>
                <c:pt idx="12465">
                  <c:v>23.2</c:v>
                </c:pt>
                <c:pt idx="12466">
                  <c:v>28.099999999999998</c:v>
                </c:pt>
                <c:pt idx="12467">
                  <c:v>26.400000000000002</c:v>
                </c:pt>
                <c:pt idx="12468">
                  <c:v>#N/A</c:v>
                </c:pt>
                <c:pt idx="12469">
                  <c:v>#N/A</c:v>
                </c:pt>
                <c:pt idx="12470">
                  <c:v>22.1</c:v>
                </c:pt>
                <c:pt idx="12471">
                  <c:v>24.5</c:v>
                </c:pt>
                <c:pt idx="12472">
                  <c:v>27.900000000000002</c:v>
                </c:pt>
                <c:pt idx="12473">
                  <c:v>30.000000000000004</c:v>
                </c:pt>
                <c:pt idx="12474">
                  <c:v>23.9</c:v>
                </c:pt>
                <c:pt idx="12475">
                  <c:v>#N/A</c:v>
                </c:pt>
                <c:pt idx="12476">
                  <c:v>#N/A</c:v>
                </c:pt>
                <c:pt idx="12477">
                  <c:v>20.299999999999997</c:v>
                </c:pt>
                <c:pt idx="12478">
                  <c:v>21.000000000000004</c:v>
                </c:pt>
                <c:pt idx="12479">
                  <c:v>26.8</c:v>
                </c:pt>
                <c:pt idx="12480">
                  <c:v>23.799999999999997</c:v>
                </c:pt>
                <c:pt idx="12481">
                  <c:v>25.3</c:v>
                </c:pt>
                <c:pt idx="12482">
                  <c:v>#N/A</c:v>
                </c:pt>
                <c:pt idx="12483">
                  <c:v>#N/A</c:v>
                </c:pt>
                <c:pt idx="12484">
                  <c:v>25.2</c:v>
                </c:pt>
                <c:pt idx="12485">
                  <c:v>25</c:v>
                </c:pt>
                <c:pt idx="12486">
                  <c:v>23.9</c:v>
                </c:pt>
                <c:pt idx="12487">
                  <c:v>22.400000000000002</c:v>
                </c:pt>
                <c:pt idx="12488">
                  <c:v>26.700000000000003</c:v>
                </c:pt>
                <c:pt idx="12489">
                  <c:v>#N/A</c:v>
                </c:pt>
                <c:pt idx="12490">
                  <c:v>#N/A</c:v>
                </c:pt>
                <c:pt idx="12491">
                  <c:v>22.900000000000002</c:v>
                </c:pt>
                <c:pt idx="12492">
                  <c:v>25.2</c:v>
                </c:pt>
                <c:pt idx="12493">
                  <c:v>28.500000000000004</c:v>
                </c:pt>
                <c:pt idx="12494">
                  <c:v>25.1</c:v>
                </c:pt>
                <c:pt idx="12495">
                  <c:v>26.400000000000002</c:v>
                </c:pt>
                <c:pt idx="12496">
                  <c:v>#N/A</c:v>
                </c:pt>
                <c:pt idx="12497">
                  <c:v>#N/A</c:v>
                </c:pt>
                <c:pt idx="12498">
                  <c:v>26.200000000000003</c:v>
                </c:pt>
                <c:pt idx="12499">
                  <c:v>24.6</c:v>
                </c:pt>
                <c:pt idx="12500">
                  <c:v>24.8</c:v>
                </c:pt>
                <c:pt idx="12501">
                  <c:v>23.299999999999997</c:v>
                </c:pt>
                <c:pt idx="12502">
                  <c:v>25.8</c:v>
                </c:pt>
                <c:pt idx="12503">
                  <c:v>#N/A</c:v>
                </c:pt>
                <c:pt idx="12504">
                  <c:v>#N/A</c:v>
                </c:pt>
                <c:pt idx="12505">
                  <c:v>26.8</c:v>
                </c:pt>
                <c:pt idx="12506">
                  <c:v>22.900000000000002</c:v>
                </c:pt>
                <c:pt idx="12507">
                  <c:v>21.800000000000004</c:v>
                </c:pt>
                <c:pt idx="12508">
                  <c:v>22.199999999999996</c:v>
                </c:pt>
                <c:pt idx="12509">
                  <c:v>#N/A</c:v>
                </c:pt>
                <c:pt idx="12510">
                  <c:v>#N/A</c:v>
                </c:pt>
                <c:pt idx="12511">
                  <c:v>#N/A</c:v>
                </c:pt>
                <c:pt idx="12512">
                  <c:v>#N/A</c:v>
                </c:pt>
                <c:pt idx="12513">
                  <c:v>23.799999999999997</c:v>
                </c:pt>
                <c:pt idx="12514">
                  <c:v>26.900000000000002</c:v>
                </c:pt>
                <c:pt idx="12515">
                  <c:v>25</c:v>
                </c:pt>
                <c:pt idx="12516">
                  <c:v>27.3</c:v>
                </c:pt>
                <c:pt idx="12517">
                  <c:v>#N/A</c:v>
                </c:pt>
                <c:pt idx="12518">
                  <c:v>#N/A</c:v>
                </c:pt>
                <c:pt idx="12519">
                  <c:v>28.900000000000002</c:v>
                </c:pt>
                <c:pt idx="12520">
                  <c:v>25.1</c:v>
                </c:pt>
                <c:pt idx="12521">
                  <c:v>29.599999999999998</c:v>
                </c:pt>
                <c:pt idx="12522">
                  <c:v>23.3</c:v>
                </c:pt>
                <c:pt idx="12523">
                  <c:v>26.1</c:v>
                </c:pt>
                <c:pt idx="12524">
                  <c:v>#N/A</c:v>
                </c:pt>
                <c:pt idx="12525">
                  <c:v>#N/A</c:v>
                </c:pt>
                <c:pt idx="12526">
                  <c:v>28.400000000000002</c:v>
                </c:pt>
                <c:pt idx="12527">
                  <c:v>22.3</c:v>
                </c:pt>
                <c:pt idx="12528">
                  <c:v>23.7</c:v>
                </c:pt>
                <c:pt idx="12529">
                  <c:v>26.3</c:v>
                </c:pt>
                <c:pt idx="12530">
                  <c:v>26.3</c:v>
                </c:pt>
                <c:pt idx="12531">
                  <c:v>#N/A</c:v>
                </c:pt>
                <c:pt idx="12532">
                  <c:v>#N/A</c:v>
                </c:pt>
                <c:pt idx="12533">
                  <c:v>25.5</c:v>
                </c:pt>
                <c:pt idx="12534">
                  <c:v>25.2</c:v>
                </c:pt>
                <c:pt idx="12535">
                  <c:v>24</c:v>
                </c:pt>
                <c:pt idx="12536">
                  <c:v>37.700000000000003</c:v>
                </c:pt>
                <c:pt idx="12537">
                  <c:v>36.199999999999996</c:v>
                </c:pt>
                <c:pt idx="12538">
                  <c:v>#N/A</c:v>
                </c:pt>
                <c:pt idx="12539">
                  <c:v>#N/A</c:v>
                </c:pt>
                <c:pt idx="12540">
                  <c:v>31.1</c:v>
                </c:pt>
                <c:pt idx="12541">
                  <c:v>33.099999999999994</c:v>
                </c:pt>
                <c:pt idx="12542">
                  <c:v>36.700000000000003</c:v>
                </c:pt>
                <c:pt idx="12543">
                  <c:v>37</c:v>
                </c:pt>
                <c:pt idx="12544">
                  <c:v>38.800000000000004</c:v>
                </c:pt>
                <c:pt idx="12545">
                  <c:v>#N/A</c:v>
                </c:pt>
                <c:pt idx="12546">
                  <c:v>#N/A</c:v>
                </c:pt>
                <c:pt idx="12547">
                  <c:v>36.799999999999997</c:v>
                </c:pt>
                <c:pt idx="12548">
                  <c:v>39</c:v>
                </c:pt>
                <c:pt idx="12549">
                  <c:v>42.900000000000006</c:v>
                </c:pt>
                <c:pt idx="12550">
                  <c:v>#N/A</c:v>
                </c:pt>
                <c:pt idx="12551">
                  <c:v>39.6</c:v>
                </c:pt>
                <c:pt idx="12552">
                  <c:v>#N/A</c:v>
                </c:pt>
                <c:pt idx="12553">
                  <c:v>#N/A</c:v>
                </c:pt>
                <c:pt idx="12554">
                  <c:v>41.6</c:v>
                </c:pt>
                <c:pt idx="12555">
                  <c:v>39.699999999999996</c:v>
                </c:pt>
                <c:pt idx="12556">
                  <c:v>37.700000000000003</c:v>
                </c:pt>
                <c:pt idx="12557">
                  <c:v>37</c:v>
                </c:pt>
                <c:pt idx="12558">
                  <c:v>36.799999999999997</c:v>
                </c:pt>
                <c:pt idx="12559">
                  <c:v>#N/A</c:v>
                </c:pt>
                <c:pt idx="12560">
                  <c:v>#N/A</c:v>
                </c:pt>
                <c:pt idx="12561">
                  <c:v>23.400000000000002</c:v>
                </c:pt>
                <c:pt idx="12562">
                  <c:v>36.299999999999997</c:v>
                </c:pt>
                <c:pt idx="12563">
                  <c:v>34.599999999999994</c:v>
                </c:pt>
                <c:pt idx="12564">
                  <c:v>38.5</c:v>
                </c:pt>
                <c:pt idx="12565">
                  <c:v>34.599999999999994</c:v>
                </c:pt>
                <c:pt idx="12566">
                  <c:v>#N/A</c:v>
                </c:pt>
                <c:pt idx="12567">
                  <c:v>#N/A</c:v>
                </c:pt>
                <c:pt idx="12568">
                  <c:v>33.4</c:v>
                </c:pt>
                <c:pt idx="12569">
                  <c:v>36.9</c:v>
                </c:pt>
                <c:pt idx="12570">
                  <c:v>35.4</c:v>
                </c:pt>
                <c:pt idx="12571">
                  <c:v>35.699999999999996</c:v>
                </c:pt>
                <c:pt idx="12572">
                  <c:v>34.799999999999997</c:v>
                </c:pt>
                <c:pt idx="12573">
                  <c:v>#N/A</c:v>
                </c:pt>
                <c:pt idx="12574">
                  <c:v>#N/A</c:v>
                </c:pt>
                <c:pt idx="12575">
                  <c:v>37.4</c:v>
                </c:pt>
                <c:pt idx="12576">
                  <c:v>34.599999999999994</c:v>
                </c:pt>
                <c:pt idx="12577">
                  <c:v>35.699999999999996</c:v>
                </c:pt>
                <c:pt idx="12578">
                  <c:v>36.299999999999997</c:v>
                </c:pt>
                <c:pt idx="12579">
                  <c:v>39.299999999999997</c:v>
                </c:pt>
                <c:pt idx="12580">
                  <c:v>#N/A</c:v>
                </c:pt>
                <c:pt idx="12581">
                  <c:v>#N/A</c:v>
                </c:pt>
                <c:pt idx="12582">
                  <c:v>39.300000000000004</c:v>
                </c:pt>
                <c:pt idx="12583">
                  <c:v>40.700000000000003</c:v>
                </c:pt>
                <c:pt idx="12584">
                  <c:v>32.700000000000003</c:v>
                </c:pt>
                <c:pt idx="12585">
                  <c:v>33.1</c:v>
                </c:pt>
                <c:pt idx="12586">
                  <c:v>35.5</c:v>
                </c:pt>
                <c:pt idx="12587">
                  <c:v>#N/A</c:v>
                </c:pt>
                <c:pt idx="12588">
                  <c:v>#N/A</c:v>
                </c:pt>
                <c:pt idx="12589">
                  <c:v>37.6</c:v>
                </c:pt>
                <c:pt idx="12590">
                  <c:v>33.1</c:v>
                </c:pt>
                <c:pt idx="12591">
                  <c:v>32.300000000000004</c:v>
                </c:pt>
                <c:pt idx="12592">
                  <c:v>32.200000000000003</c:v>
                </c:pt>
                <c:pt idx="12593">
                  <c:v>37.799999999999997</c:v>
                </c:pt>
                <c:pt idx="12594">
                  <c:v>#N/A</c:v>
                </c:pt>
                <c:pt idx="12595">
                  <c:v>#N/A</c:v>
                </c:pt>
                <c:pt idx="12596">
                  <c:v>32.200000000000003</c:v>
                </c:pt>
                <c:pt idx="12597">
                  <c:v>34.599999999999994</c:v>
                </c:pt>
                <c:pt idx="12598">
                  <c:v>32.4</c:v>
                </c:pt>
                <c:pt idx="12599">
                  <c:v>31.8</c:v>
                </c:pt>
                <c:pt idx="12600">
                  <c:v>32.200000000000003</c:v>
                </c:pt>
                <c:pt idx="12601">
                  <c:v>#N/A</c:v>
                </c:pt>
                <c:pt idx="12602">
                  <c:v>#N/A</c:v>
                </c:pt>
                <c:pt idx="12603">
                  <c:v>34.5</c:v>
                </c:pt>
                <c:pt idx="12604">
                  <c:v>28.000000000000004</c:v>
                </c:pt>
                <c:pt idx="12605">
                  <c:v>32.300000000000004</c:v>
                </c:pt>
                <c:pt idx="12606">
                  <c:v>37.6</c:v>
                </c:pt>
                <c:pt idx="12607">
                  <c:v>37.6</c:v>
                </c:pt>
                <c:pt idx="12608">
                  <c:v>#N/A</c:v>
                </c:pt>
                <c:pt idx="12609">
                  <c:v>#N/A</c:v>
                </c:pt>
                <c:pt idx="12610">
                  <c:v>35.6</c:v>
                </c:pt>
                <c:pt idx="12611">
                  <c:v>33.4</c:v>
                </c:pt>
                <c:pt idx="12612">
                  <c:v>#N/A</c:v>
                </c:pt>
                <c:pt idx="12613">
                  <c:v>35.300000000000004</c:v>
                </c:pt>
                <c:pt idx="12614">
                  <c:v>32.5</c:v>
                </c:pt>
                <c:pt idx="12615">
                  <c:v>#N/A</c:v>
                </c:pt>
                <c:pt idx="12616">
                  <c:v>#N/A</c:v>
                </c:pt>
                <c:pt idx="12617">
                  <c:v>33</c:v>
                </c:pt>
                <c:pt idx="12618">
                  <c:v>35.4</c:v>
                </c:pt>
                <c:pt idx="12619">
                  <c:v>35.6</c:v>
                </c:pt>
                <c:pt idx="12620">
                  <c:v>32.1</c:v>
                </c:pt>
                <c:pt idx="12621">
                  <c:v>33.199999999999996</c:v>
                </c:pt>
                <c:pt idx="12622">
                  <c:v>#N/A</c:v>
                </c:pt>
                <c:pt idx="12623">
                  <c:v>#N/A</c:v>
                </c:pt>
                <c:pt idx="12624">
                  <c:v>35.6</c:v>
                </c:pt>
                <c:pt idx="12625">
                  <c:v>35.4</c:v>
                </c:pt>
                <c:pt idx="12626">
                  <c:v>35.6</c:v>
                </c:pt>
                <c:pt idx="12627">
                  <c:v>35.4</c:v>
                </c:pt>
                <c:pt idx="12628">
                  <c:v>34.700000000000003</c:v>
                </c:pt>
                <c:pt idx="12629">
                  <c:v>#N/A</c:v>
                </c:pt>
                <c:pt idx="12630">
                  <c:v>#N/A</c:v>
                </c:pt>
                <c:pt idx="12631">
                  <c:v>31.8</c:v>
                </c:pt>
                <c:pt idx="12632">
                  <c:v>33.9</c:v>
                </c:pt>
                <c:pt idx="12633">
                  <c:v>34.699999999999996</c:v>
                </c:pt>
                <c:pt idx="12634">
                  <c:v>34.699999999999996</c:v>
                </c:pt>
                <c:pt idx="12635">
                  <c:v>37.299999999999997</c:v>
                </c:pt>
                <c:pt idx="12636">
                  <c:v>#N/A</c:v>
                </c:pt>
                <c:pt idx="12637">
                  <c:v>#N/A</c:v>
                </c:pt>
                <c:pt idx="12638">
                  <c:v>34.5</c:v>
                </c:pt>
                <c:pt idx="12639">
                  <c:v>33.200000000000003</c:v>
                </c:pt>
                <c:pt idx="12640">
                  <c:v>31.900000000000002</c:v>
                </c:pt>
                <c:pt idx="12641">
                  <c:v>33.300000000000004</c:v>
                </c:pt>
                <c:pt idx="12642">
                  <c:v>33.5</c:v>
                </c:pt>
                <c:pt idx="12643">
                  <c:v>#N/A</c:v>
                </c:pt>
                <c:pt idx="12644">
                  <c:v>#N/A</c:v>
                </c:pt>
                <c:pt idx="12645">
                  <c:v>34.799999999999997</c:v>
                </c:pt>
                <c:pt idx="12646">
                  <c:v>38.299999999999997</c:v>
                </c:pt>
                <c:pt idx="12647">
                  <c:v>35.799999999999997</c:v>
                </c:pt>
                <c:pt idx="12648">
                  <c:v>36</c:v>
                </c:pt>
                <c:pt idx="12649">
                  <c:v>33.799999999999997</c:v>
                </c:pt>
                <c:pt idx="12650">
                  <c:v>#N/A</c:v>
                </c:pt>
                <c:pt idx="12651">
                  <c:v>#N/A</c:v>
                </c:pt>
                <c:pt idx="12652">
                  <c:v>34</c:v>
                </c:pt>
                <c:pt idx="12653">
                  <c:v>35.199999999999996</c:v>
                </c:pt>
                <c:pt idx="12654">
                  <c:v>39.900000000000006</c:v>
                </c:pt>
                <c:pt idx="12655">
                  <c:v>35</c:v>
                </c:pt>
                <c:pt idx="12656">
                  <c:v>34.9</c:v>
                </c:pt>
                <c:pt idx="12657">
                  <c:v>#N/A</c:v>
                </c:pt>
                <c:pt idx="12658">
                  <c:v>#N/A</c:v>
                </c:pt>
                <c:pt idx="12659">
                  <c:v>33.699999999999996</c:v>
                </c:pt>
                <c:pt idx="12660">
                  <c:v>40.4</c:v>
                </c:pt>
                <c:pt idx="12661">
                  <c:v>34.4</c:v>
                </c:pt>
                <c:pt idx="12662">
                  <c:v>35.400000000000006</c:v>
                </c:pt>
                <c:pt idx="12663">
                  <c:v>36.299999999999997</c:v>
                </c:pt>
                <c:pt idx="12664">
                  <c:v>#N/A</c:v>
                </c:pt>
                <c:pt idx="12665">
                  <c:v>#N/A</c:v>
                </c:pt>
                <c:pt idx="12666">
                  <c:v>33.4</c:v>
                </c:pt>
                <c:pt idx="12667">
                  <c:v>37.299999999999997</c:v>
                </c:pt>
                <c:pt idx="12668">
                  <c:v>35</c:v>
                </c:pt>
                <c:pt idx="12669">
                  <c:v>29.000000000000004</c:v>
                </c:pt>
                <c:pt idx="12670">
                  <c:v>34.699999999999996</c:v>
                </c:pt>
                <c:pt idx="12671">
                  <c:v>#N/A</c:v>
                </c:pt>
                <c:pt idx="12672">
                  <c:v>#N/A</c:v>
                </c:pt>
                <c:pt idx="12673">
                  <c:v>32.800000000000004</c:v>
                </c:pt>
                <c:pt idx="12674">
                  <c:v>30.5</c:v>
                </c:pt>
                <c:pt idx="12675">
                  <c:v>36.400000000000006</c:v>
                </c:pt>
                <c:pt idx="12676">
                  <c:v>33.6</c:v>
                </c:pt>
                <c:pt idx="12677">
                  <c:v>33.9</c:v>
                </c:pt>
                <c:pt idx="12678">
                  <c:v>#N/A</c:v>
                </c:pt>
                <c:pt idx="12679">
                  <c:v>#N/A</c:v>
                </c:pt>
                <c:pt idx="12680">
                  <c:v>33.6</c:v>
                </c:pt>
                <c:pt idx="12681">
                  <c:v>32</c:v>
                </c:pt>
                <c:pt idx="12682">
                  <c:v>32.6</c:v>
                </c:pt>
                <c:pt idx="12683">
                  <c:v>38.700000000000003</c:v>
                </c:pt>
                <c:pt idx="12684">
                  <c:v>35.299999999999997</c:v>
                </c:pt>
                <c:pt idx="12685">
                  <c:v>#N/A</c:v>
                </c:pt>
                <c:pt idx="12686">
                  <c:v>#N/A</c:v>
                </c:pt>
                <c:pt idx="12687">
                  <c:v>32.9</c:v>
                </c:pt>
                <c:pt idx="12688">
                  <c:v>35.5</c:v>
                </c:pt>
                <c:pt idx="12689">
                  <c:v>34.5</c:v>
                </c:pt>
                <c:pt idx="12690">
                  <c:v>37.9</c:v>
                </c:pt>
                <c:pt idx="12691">
                  <c:v>35.9</c:v>
                </c:pt>
                <c:pt idx="12692">
                  <c:v>#N/A</c:v>
                </c:pt>
                <c:pt idx="12693">
                  <c:v>#N/A</c:v>
                </c:pt>
                <c:pt idx="12694">
                  <c:v>34.599999999999994</c:v>
                </c:pt>
                <c:pt idx="12695">
                  <c:v>39.200000000000003</c:v>
                </c:pt>
                <c:pt idx="12696">
                  <c:v>33</c:v>
                </c:pt>
                <c:pt idx="12697">
                  <c:v>34.9</c:v>
                </c:pt>
                <c:pt idx="12698">
                  <c:v>34.4</c:v>
                </c:pt>
                <c:pt idx="12699">
                  <c:v>#N/A</c:v>
                </c:pt>
                <c:pt idx="12700">
                  <c:v>#N/A</c:v>
                </c:pt>
                <c:pt idx="12701">
                  <c:v>35.4</c:v>
                </c:pt>
                <c:pt idx="12702">
                  <c:v>36.6</c:v>
                </c:pt>
                <c:pt idx="12703">
                  <c:v>33.599999999999994</c:v>
                </c:pt>
                <c:pt idx="12704">
                  <c:v>28.1</c:v>
                </c:pt>
                <c:pt idx="12705">
                  <c:v>33.700000000000003</c:v>
                </c:pt>
                <c:pt idx="12706">
                  <c:v>#N/A</c:v>
                </c:pt>
                <c:pt idx="12707">
                  <c:v>#N/A</c:v>
                </c:pt>
                <c:pt idx="12708">
                  <c:v>32.5</c:v>
                </c:pt>
                <c:pt idx="12709">
                  <c:v>37.799999999999997</c:v>
                </c:pt>
                <c:pt idx="12710">
                  <c:v>33.599999999999994</c:v>
                </c:pt>
                <c:pt idx="12711">
                  <c:v>35.9</c:v>
                </c:pt>
                <c:pt idx="12712">
                  <c:v>32.4</c:v>
                </c:pt>
                <c:pt idx="12713">
                  <c:v>#N/A</c:v>
                </c:pt>
                <c:pt idx="12714">
                  <c:v>#N/A</c:v>
                </c:pt>
                <c:pt idx="12715">
                  <c:v>32.1</c:v>
                </c:pt>
                <c:pt idx="12716">
                  <c:v>36.1</c:v>
                </c:pt>
                <c:pt idx="12717">
                  <c:v>31.7</c:v>
                </c:pt>
                <c:pt idx="12718">
                  <c:v>36.700000000000003</c:v>
                </c:pt>
                <c:pt idx="12719">
                  <c:v>38</c:v>
                </c:pt>
                <c:pt idx="12720">
                  <c:v>#N/A</c:v>
                </c:pt>
                <c:pt idx="12721">
                  <c:v>#N/A</c:v>
                </c:pt>
                <c:pt idx="12722">
                  <c:v>#N/A</c:v>
                </c:pt>
                <c:pt idx="12723">
                  <c:v>33.300000000000004</c:v>
                </c:pt>
                <c:pt idx="12724">
                  <c:v>37.1</c:v>
                </c:pt>
                <c:pt idx="12725">
                  <c:v>29.7</c:v>
                </c:pt>
                <c:pt idx="12726">
                  <c:v>30.2</c:v>
                </c:pt>
                <c:pt idx="12727">
                  <c:v>#N/A</c:v>
                </c:pt>
                <c:pt idx="12728">
                  <c:v>#N/A</c:v>
                </c:pt>
                <c:pt idx="12729">
                  <c:v>36.299999999999997</c:v>
                </c:pt>
                <c:pt idx="12730">
                  <c:v>31</c:v>
                </c:pt>
                <c:pt idx="12731">
                  <c:v>39.9</c:v>
                </c:pt>
                <c:pt idx="12732">
                  <c:v>37</c:v>
                </c:pt>
                <c:pt idx="12733">
                  <c:v>34.4</c:v>
                </c:pt>
                <c:pt idx="12734">
                  <c:v>#N/A</c:v>
                </c:pt>
                <c:pt idx="12735">
                  <c:v>#N/A</c:v>
                </c:pt>
                <c:pt idx="12736">
                  <c:v>39.700000000000003</c:v>
                </c:pt>
                <c:pt idx="12737">
                  <c:v>35.099999999999994</c:v>
                </c:pt>
                <c:pt idx="12738">
                  <c:v>36.5</c:v>
                </c:pt>
                <c:pt idx="12739">
                  <c:v>32.5</c:v>
                </c:pt>
                <c:pt idx="12740">
                  <c:v>33.800000000000004</c:v>
                </c:pt>
                <c:pt idx="12741">
                  <c:v>#N/A</c:v>
                </c:pt>
                <c:pt idx="12742">
                  <c:v>#N/A</c:v>
                </c:pt>
                <c:pt idx="12743">
                  <c:v>39.1</c:v>
                </c:pt>
                <c:pt idx="12744">
                  <c:v>38.6</c:v>
                </c:pt>
                <c:pt idx="12745">
                  <c:v>39.5</c:v>
                </c:pt>
                <c:pt idx="12746">
                  <c:v>35.6</c:v>
                </c:pt>
                <c:pt idx="12747">
                  <c:v>35.299999999999997</c:v>
                </c:pt>
                <c:pt idx="12748">
                  <c:v>#N/A</c:v>
                </c:pt>
                <c:pt idx="12749">
                  <c:v>#N/A</c:v>
                </c:pt>
                <c:pt idx="12750">
                  <c:v>36.1</c:v>
                </c:pt>
                <c:pt idx="12751">
                  <c:v>37.299999999999997</c:v>
                </c:pt>
                <c:pt idx="12752">
                  <c:v>35</c:v>
                </c:pt>
                <c:pt idx="12753">
                  <c:v>34.9</c:v>
                </c:pt>
                <c:pt idx="12754">
                  <c:v>34.599999999999994</c:v>
                </c:pt>
                <c:pt idx="12755">
                  <c:v>#N/A</c:v>
                </c:pt>
                <c:pt idx="12756">
                  <c:v>#N/A</c:v>
                </c:pt>
                <c:pt idx="12757">
                  <c:v>34.799999999999997</c:v>
                </c:pt>
                <c:pt idx="12758">
                  <c:v>34.699999999999996</c:v>
                </c:pt>
                <c:pt idx="12759">
                  <c:v>42.6</c:v>
                </c:pt>
                <c:pt idx="12760">
                  <c:v>34.400000000000006</c:v>
                </c:pt>
                <c:pt idx="12761">
                  <c:v>33.5</c:v>
                </c:pt>
                <c:pt idx="12762">
                  <c:v>#N/A</c:v>
                </c:pt>
                <c:pt idx="12763">
                  <c:v>#N/A</c:v>
                </c:pt>
                <c:pt idx="12764">
                  <c:v>33.699999999999996</c:v>
                </c:pt>
                <c:pt idx="12765">
                  <c:v>35.5</c:v>
                </c:pt>
                <c:pt idx="12766">
                  <c:v>35.299999999999997</c:v>
                </c:pt>
                <c:pt idx="12767">
                  <c:v>36.9</c:v>
                </c:pt>
                <c:pt idx="12768">
                  <c:v>33.599999999999994</c:v>
                </c:pt>
                <c:pt idx="12769">
                  <c:v>#N/A</c:v>
                </c:pt>
                <c:pt idx="12770">
                  <c:v>#N/A</c:v>
                </c:pt>
                <c:pt idx="12771">
                  <c:v>38.1</c:v>
                </c:pt>
                <c:pt idx="12772">
                  <c:v>40.9</c:v>
                </c:pt>
                <c:pt idx="12773">
                  <c:v>36.5</c:v>
                </c:pt>
                <c:pt idx="12774">
                  <c:v>39</c:v>
                </c:pt>
                <c:pt idx="12775">
                  <c:v>11.899999999999999</c:v>
                </c:pt>
                <c:pt idx="12776">
                  <c:v>#N/A</c:v>
                </c:pt>
                <c:pt idx="12777">
                  <c:v>#N/A</c:v>
                </c:pt>
                <c:pt idx="12778">
                  <c:v>35.699999999999996</c:v>
                </c:pt>
                <c:pt idx="12779">
                  <c:v>35.4</c:v>
                </c:pt>
                <c:pt idx="12780">
                  <c:v>42.400000000000006</c:v>
                </c:pt>
                <c:pt idx="12781">
                  <c:v>40.900000000000006</c:v>
                </c:pt>
                <c:pt idx="12782">
                  <c:v>19.400000000000002</c:v>
                </c:pt>
                <c:pt idx="12783">
                  <c:v>#N/A</c:v>
                </c:pt>
                <c:pt idx="12784">
                  <c:v>#N/A</c:v>
                </c:pt>
                <c:pt idx="12785">
                  <c:v>41.1</c:v>
                </c:pt>
                <c:pt idx="12786">
                  <c:v>37.4</c:v>
                </c:pt>
                <c:pt idx="12787">
                  <c:v>32.599999999999994</c:v>
                </c:pt>
                <c:pt idx="12788">
                  <c:v>30.9</c:v>
                </c:pt>
                <c:pt idx="12789">
                  <c:v>34.9</c:v>
                </c:pt>
                <c:pt idx="12790">
                  <c:v>#N/A</c:v>
                </c:pt>
                <c:pt idx="12791">
                  <c:v>#N/A</c:v>
                </c:pt>
                <c:pt idx="12792">
                  <c:v>32.499999999999993</c:v>
                </c:pt>
                <c:pt idx="12793">
                  <c:v>34.799999999999997</c:v>
                </c:pt>
                <c:pt idx="12794">
                  <c:v>31.4</c:v>
                </c:pt>
                <c:pt idx="12795">
                  <c:v>29.2</c:v>
                </c:pt>
                <c:pt idx="12796">
                  <c:v>40.200000000000003</c:v>
                </c:pt>
                <c:pt idx="12797">
                  <c:v>#N/A</c:v>
                </c:pt>
                <c:pt idx="12798">
                  <c:v>#N/A</c:v>
                </c:pt>
                <c:pt idx="12799">
                  <c:v>38.800000000000004</c:v>
                </c:pt>
                <c:pt idx="12800">
                  <c:v>37.799999999999997</c:v>
                </c:pt>
                <c:pt idx="12801">
                  <c:v>36.5</c:v>
                </c:pt>
                <c:pt idx="12802">
                  <c:v>39.300000000000004</c:v>
                </c:pt>
                <c:pt idx="12803">
                  <c:v>39.1</c:v>
                </c:pt>
                <c:pt idx="12804">
                  <c:v>#N/A</c:v>
                </c:pt>
                <c:pt idx="12805">
                  <c:v>#N/A</c:v>
                </c:pt>
                <c:pt idx="12806">
                  <c:v>39.700000000000003</c:v>
                </c:pt>
                <c:pt idx="12807">
                  <c:v>41.300000000000004</c:v>
                </c:pt>
                <c:pt idx="12808">
                  <c:v>42.5</c:v>
                </c:pt>
                <c:pt idx="12809">
                  <c:v>38.499999999999993</c:v>
                </c:pt>
                <c:pt idx="12810">
                  <c:v>40.5</c:v>
                </c:pt>
                <c:pt idx="12811">
                  <c:v>#N/A</c:v>
                </c:pt>
                <c:pt idx="12812">
                  <c:v>#N/A</c:v>
                </c:pt>
                <c:pt idx="12813">
                  <c:v>44.7</c:v>
                </c:pt>
                <c:pt idx="12814">
                  <c:v>46.1</c:v>
                </c:pt>
                <c:pt idx="12815">
                  <c:v>41.7</c:v>
                </c:pt>
                <c:pt idx="12816">
                  <c:v>54.699999999999996</c:v>
                </c:pt>
                <c:pt idx="12817">
                  <c:v>49.9</c:v>
                </c:pt>
                <c:pt idx="12818">
                  <c:v>#N/A</c:v>
                </c:pt>
                <c:pt idx="12819">
                  <c:v>#N/A</c:v>
                </c:pt>
                <c:pt idx="12820">
                  <c:v>44.400000000000006</c:v>
                </c:pt>
                <c:pt idx="12821">
                  <c:v>50.8</c:v>
                </c:pt>
                <c:pt idx="12822">
                  <c:v>46.000000000000007</c:v>
                </c:pt>
                <c:pt idx="12823">
                  <c:v>51</c:v>
                </c:pt>
                <c:pt idx="12824">
                  <c:v>50.2</c:v>
                </c:pt>
                <c:pt idx="12825">
                  <c:v>#N/A</c:v>
                </c:pt>
                <c:pt idx="12826">
                  <c:v>#N/A</c:v>
                </c:pt>
                <c:pt idx="12827">
                  <c:v>56.2</c:v>
                </c:pt>
                <c:pt idx="12828">
                  <c:v>50.4</c:v>
                </c:pt>
                <c:pt idx="12829">
                  <c:v>44.2</c:v>
                </c:pt>
                <c:pt idx="12830">
                  <c:v>44.099999999999994</c:v>
                </c:pt>
                <c:pt idx="12831">
                  <c:v>46.600000000000009</c:v>
                </c:pt>
                <c:pt idx="12832">
                  <c:v>#N/A</c:v>
                </c:pt>
                <c:pt idx="12833">
                  <c:v>#N/A</c:v>
                </c:pt>
                <c:pt idx="12834">
                  <c:v>50.6</c:v>
                </c:pt>
                <c:pt idx="12835">
                  <c:v>53.699999999999989</c:v>
                </c:pt>
                <c:pt idx="12836">
                  <c:v>48.8</c:v>
                </c:pt>
                <c:pt idx="12837">
                  <c:v>52.2</c:v>
                </c:pt>
                <c:pt idx="12838">
                  <c:v>53.79999999999999</c:v>
                </c:pt>
                <c:pt idx="12839">
                  <c:v>#N/A</c:v>
                </c:pt>
                <c:pt idx="12840">
                  <c:v>#N/A</c:v>
                </c:pt>
                <c:pt idx="12841">
                  <c:v>42.6</c:v>
                </c:pt>
                <c:pt idx="12842">
                  <c:v>28.999999999999996</c:v>
                </c:pt>
                <c:pt idx="12843">
                  <c:v>51.9</c:v>
                </c:pt>
                <c:pt idx="12844">
                  <c:v>44.5</c:v>
                </c:pt>
                <c:pt idx="12845">
                  <c:v>44.800000000000004</c:v>
                </c:pt>
                <c:pt idx="12846">
                  <c:v>#N/A</c:v>
                </c:pt>
                <c:pt idx="12847">
                  <c:v>#N/A</c:v>
                </c:pt>
                <c:pt idx="12848">
                  <c:v>54.699999999999996</c:v>
                </c:pt>
                <c:pt idx="12849">
                  <c:v>50.9</c:v>
                </c:pt>
                <c:pt idx="12850">
                  <c:v>47.699999999999996</c:v>
                </c:pt>
                <c:pt idx="12851">
                  <c:v>58.8</c:v>
                </c:pt>
                <c:pt idx="12852">
                  <c:v>47.099999999999994</c:v>
                </c:pt>
                <c:pt idx="12853">
                  <c:v>#N/A</c:v>
                </c:pt>
                <c:pt idx="12854">
                  <c:v>#N/A</c:v>
                </c:pt>
                <c:pt idx="12855">
                  <c:v>49.899999999999991</c:v>
                </c:pt>
                <c:pt idx="12856">
                  <c:v>46.900000000000006</c:v>
                </c:pt>
                <c:pt idx="12857">
                  <c:v>48.199999999999996</c:v>
                </c:pt>
                <c:pt idx="12858">
                  <c:v>47.8</c:v>
                </c:pt>
                <c:pt idx="12859">
                  <c:v>46.5</c:v>
                </c:pt>
                <c:pt idx="12860">
                  <c:v>#N/A</c:v>
                </c:pt>
                <c:pt idx="12861">
                  <c:v>#N/A</c:v>
                </c:pt>
                <c:pt idx="12862">
                  <c:v>51.6</c:v>
                </c:pt>
                <c:pt idx="12863">
                  <c:v>46</c:v>
                </c:pt>
                <c:pt idx="12864">
                  <c:v>46.000000000000007</c:v>
                </c:pt>
                <c:pt idx="12865">
                  <c:v>46.3</c:v>
                </c:pt>
                <c:pt idx="12866">
                  <c:v>50</c:v>
                </c:pt>
                <c:pt idx="12867">
                  <c:v>#N/A</c:v>
                </c:pt>
                <c:pt idx="12868">
                  <c:v>#N/A</c:v>
                </c:pt>
                <c:pt idx="12869">
                  <c:v>39</c:v>
                </c:pt>
                <c:pt idx="12870">
                  <c:v>42.499999999999993</c:v>
                </c:pt>
                <c:pt idx="12871">
                  <c:v>42.699999999999996</c:v>
                </c:pt>
                <c:pt idx="12872">
                  <c:v>38.5</c:v>
                </c:pt>
                <c:pt idx="12873">
                  <c:v>43.000000000000007</c:v>
                </c:pt>
                <c:pt idx="12874">
                  <c:v>#N/A</c:v>
                </c:pt>
                <c:pt idx="12875">
                  <c:v>#N/A</c:v>
                </c:pt>
                <c:pt idx="12876">
                  <c:v>51.899999999999991</c:v>
                </c:pt>
                <c:pt idx="12877">
                  <c:v>61.399999999999991</c:v>
                </c:pt>
                <c:pt idx="12878">
                  <c:v>52.399999999999991</c:v>
                </c:pt>
                <c:pt idx="12879">
                  <c:v>59.599999999999994</c:v>
                </c:pt>
                <c:pt idx="12880">
                  <c:v>57.899999999999984</c:v>
                </c:pt>
                <c:pt idx="12881">
                  <c:v>#N/A</c:v>
                </c:pt>
                <c:pt idx="12882">
                  <c:v>#N/A</c:v>
                </c:pt>
                <c:pt idx="12883">
                  <c:v>54.6</c:v>
                </c:pt>
                <c:pt idx="12884">
                  <c:v>43.899999999999991</c:v>
                </c:pt>
                <c:pt idx="12885">
                  <c:v>44.2</c:v>
                </c:pt>
                <c:pt idx="12886">
                  <c:v>55.2</c:v>
                </c:pt>
                <c:pt idx="12887">
                  <c:v>#N/A</c:v>
                </c:pt>
                <c:pt idx="12888">
                  <c:v>#N/A</c:v>
                </c:pt>
                <c:pt idx="12889">
                  <c:v>#N/A</c:v>
                </c:pt>
                <c:pt idx="12890">
                  <c:v>#N/A</c:v>
                </c:pt>
                <c:pt idx="12891">
                  <c:v>47.199999999999989</c:v>
                </c:pt>
                <c:pt idx="12892">
                  <c:v>46.800000000000011</c:v>
                </c:pt>
                <c:pt idx="12893">
                  <c:v>48.699999999999996</c:v>
                </c:pt>
                <c:pt idx="12894">
                  <c:v>47.70000000000001</c:v>
                </c:pt>
                <c:pt idx="12895">
                  <c:v>#N/A</c:v>
                </c:pt>
                <c:pt idx="12896">
                  <c:v>#N/A</c:v>
                </c:pt>
                <c:pt idx="12897">
                  <c:v>40.899999999999991</c:v>
                </c:pt>
                <c:pt idx="12898">
                  <c:v>48.20000000000001</c:v>
                </c:pt>
                <c:pt idx="12899">
                  <c:v>49.29999999999999</c:v>
                </c:pt>
                <c:pt idx="12900">
                  <c:v>58.199999999999996</c:v>
                </c:pt>
                <c:pt idx="12901">
                  <c:v>56.300000000000004</c:v>
                </c:pt>
                <c:pt idx="12902">
                  <c:v>#N/A</c:v>
                </c:pt>
                <c:pt idx="12903">
                  <c:v>#N/A</c:v>
                </c:pt>
                <c:pt idx="12904">
                  <c:v>57.999999999999993</c:v>
                </c:pt>
                <c:pt idx="12905">
                  <c:v>49.8</c:v>
                </c:pt>
                <c:pt idx="12906">
                  <c:v>52.899999999999991</c:v>
                </c:pt>
                <c:pt idx="12907">
                  <c:v>58.000000000000007</c:v>
                </c:pt>
                <c:pt idx="12908">
                  <c:v>59.599999999999987</c:v>
                </c:pt>
                <c:pt idx="12909">
                  <c:v>#N/A</c:v>
                </c:pt>
                <c:pt idx="12910">
                  <c:v>#N/A</c:v>
                </c:pt>
                <c:pt idx="12911">
                  <c:v>49.6</c:v>
                </c:pt>
                <c:pt idx="12912">
                  <c:v>48.899999999999991</c:v>
                </c:pt>
                <c:pt idx="12913">
                  <c:v>52.6</c:v>
                </c:pt>
                <c:pt idx="12914">
                  <c:v>48.5</c:v>
                </c:pt>
                <c:pt idx="12915">
                  <c:v>56.599999999999994</c:v>
                </c:pt>
                <c:pt idx="12916">
                  <c:v>#N/A</c:v>
                </c:pt>
                <c:pt idx="12917">
                  <c:v>#N/A</c:v>
                </c:pt>
                <c:pt idx="12918">
                  <c:v>46</c:v>
                </c:pt>
                <c:pt idx="12919">
                  <c:v>55.400000000000006</c:v>
                </c:pt>
                <c:pt idx="12920">
                  <c:v>47.8</c:v>
                </c:pt>
                <c:pt idx="12921">
                  <c:v>50.500000000000014</c:v>
                </c:pt>
                <c:pt idx="12922">
                  <c:v>49.100000000000009</c:v>
                </c:pt>
                <c:pt idx="12923">
                  <c:v>#N/A</c:v>
                </c:pt>
                <c:pt idx="12924">
                  <c:v>#N/A</c:v>
                </c:pt>
                <c:pt idx="12925">
                  <c:v>57.699999999999996</c:v>
                </c:pt>
                <c:pt idx="12926">
                  <c:v>51.70000000000001</c:v>
                </c:pt>
                <c:pt idx="12927">
                  <c:v>53.300000000000011</c:v>
                </c:pt>
                <c:pt idx="12928">
                  <c:v>60.29999999999999</c:v>
                </c:pt>
                <c:pt idx="12929">
                  <c:v>48.900000000000013</c:v>
                </c:pt>
                <c:pt idx="12930">
                  <c:v>#N/A</c:v>
                </c:pt>
                <c:pt idx="12931">
                  <c:v>#N/A</c:v>
                </c:pt>
                <c:pt idx="12932">
                  <c:v>51.29999999999999</c:v>
                </c:pt>
                <c:pt idx="12933">
                  <c:v>57.499999999999993</c:v>
                </c:pt>
                <c:pt idx="12934">
                  <c:v>58.3</c:v>
                </c:pt>
                <c:pt idx="12935">
                  <c:v>56.2</c:v>
                </c:pt>
                <c:pt idx="12936">
                  <c:v>55.000000000000007</c:v>
                </c:pt>
                <c:pt idx="12937">
                  <c:v>#N/A</c:v>
                </c:pt>
                <c:pt idx="12938">
                  <c:v>#N/A</c:v>
                </c:pt>
                <c:pt idx="12939">
                  <c:v>#N/A</c:v>
                </c:pt>
                <c:pt idx="12940">
                  <c:v>52</c:v>
                </c:pt>
                <c:pt idx="12941">
                  <c:v>55.400000000000006</c:v>
                </c:pt>
                <c:pt idx="12942">
                  <c:v>63.3</c:v>
                </c:pt>
                <c:pt idx="12943">
                  <c:v>70.300000000000011</c:v>
                </c:pt>
                <c:pt idx="12944">
                  <c:v>#N/A</c:v>
                </c:pt>
                <c:pt idx="12945">
                  <c:v>#N/A</c:v>
                </c:pt>
                <c:pt idx="12946">
                  <c:v>70.299999999999983</c:v>
                </c:pt>
                <c:pt idx="12947">
                  <c:v>75.500000000000014</c:v>
                </c:pt>
                <c:pt idx="12948">
                  <c:v>47.500000000000007</c:v>
                </c:pt>
                <c:pt idx="12949">
                  <c:v>47.8</c:v>
                </c:pt>
                <c:pt idx="12950">
                  <c:v>56.600000000000009</c:v>
                </c:pt>
                <c:pt idx="12951">
                  <c:v>#N/A</c:v>
                </c:pt>
                <c:pt idx="12952">
                  <c:v>#N/A</c:v>
                </c:pt>
                <c:pt idx="12953">
                  <c:v>69.8</c:v>
                </c:pt>
                <c:pt idx="12954">
                  <c:v>60.800000000000011</c:v>
                </c:pt>
                <c:pt idx="12955">
                  <c:v>49.40000000000002</c:v>
                </c:pt>
                <c:pt idx="12956">
                  <c:v>53.100000000000016</c:v>
                </c:pt>
                <c:pt idx="12957">
                  <c:v>54.100000000000016</c:v>
                </c:pt>
                <c:pt idx="12958">
                  <c:v>#N/A</c:v>
                </c:pt>
                <c:pt idx="12959">
                  <c:v>#N/A</c:v>
                </c:pt>
                <c:pt idx="12960">
                  <c:v>59.099999999999994</c:v>
                </c:pt>
                <c:pt idx="12961">
                  <c:v>56.699999999999996</c:v>
                </c:pt>
                <c:pt idx="12962">
                  <c:v>46.300000000000011</c:v>
                </c:pt>
                <c:pt idx="12963">
                  <c:v>51.70000000000001</c:v>
                </c:pt>
                <c:pt idx="12964">
                  <c:v>39.300000000000004</c:v>
                </c:pt>
                <c:pt idx="12965">
                  <c:v>#N/A</c:v>
                </c:pt>
                <c:pt idx="12966">
                  <c:v>#N/A</c:v>
                </c:pt>
                <c:pt idx="12967">
                  <c:v>64.599999999999994</c:v>
                </c:pt>
                <c:pt idx="12968">
                  <c:v>54</c:v>
                </c:pt>
                <c:pt idx="12969">
                  <c:v>53.29999999999999</c:v>
                </c:pt>
                <c:pt idx="12970">
                  <c:v>56.3</c:v>
                </c:pt>
                <c:pt idx="12971">
                  <c:v>61.399999999999991</c:v>
                </c:pt>
                <c:pt idx="12972">
                  <c:v>#N/A</c:v>
                </c:pt>
                <c:pt idx="12973">
                  <c:v>#N/A</c:v>
                </c:pt>
                <c:pt idx="12974">
                  <c:v>47.699999999999989</c:v>
                </c:pt>
                <c:pt idx="12975">
                  <c:v>52.499999999999993</c:v>
                </c:pt>
                <c:pt idx="12976">
                  <c:v>51.500000000000014</c:v>
                </c:pt>
                <c:pt idx="12977">
                  <c:v>43.500000000000007</c:v>
                </c:pt>
                <c:pt idx="12978">
                  <c:v>54.799999999999983</c:v>
                </c:pt>
                <c:pt idx="12979">
                  <c:v>#N/A</c:v>
                </c:pt>
                <c:pt idx="12980">
                  <c:v>#N/A</c:v>
                </c:pt>
                <c:pt idx="12981">
                  <c:v>62.7</c:v>
                </c:pt>
                <c:pt idx="12982">
                  <c:v>62.3</c:v>
                </c:pt>
                <c:pt idx="12983">
                  <c:v>60.5</c:v>
                </c:pt>
                <c:pt idx="12984">
                  <c:v>52.400000000000006</c:v>
                </c:pt>
                <c:pt idx="12985">
                  <c:v>56.000000000000007</c:v>
                </c:pt>
                <c:pt idx="12986">
                  <c:v>#N/A</c:v>
                </c:pt>
                <c:pt idx="12987">
                  <c:v>#N/A</c:v>
                </c:pt>
                <c:pt idx="12988">
                  <c:v>54.2</c:v>
                </c:pt>
                <c:pt idx="12989">
                  <c:v>55.499999999999993</c:v>
                </c:pt>
                <c:pt idx="12990">
                  <c:v>60.699999999999989</c:v>
                </c:pt>
                <c:pt idx="12991">
                  <c:v>38.400000000000013</c:v>
                </c:pt>
                <c:pt idx="12992">
                  <c:v>47.5</c:v>
                </c:pt>
                <c:pt idx="12993">
                  <c:v>#N/A</c:v>
                </c:pt>
                <c:pt idx="12994">
                  <c:v>#N/A</c:v>
                </c:pt>
                <c:pt idx="12995">
                  <c:v>48.600000000000009</c:v>
                </c:pt>
                <c:pt idx="12996">
                  <c:v>64.900000000000006</c:v>
                </c:pt>
                <c:pt idx="12997">
                  <c:v>59</c:v>
                </c:pt>
                <c:pt idx="12998">
                  <c:v>48.20000000000001</c:v>
                </c:pt>
                <c:pt idx="12999">
                  <c:v>68.5</c:v>
                </c:pt>
                <c:pt idx="13000">
                  <c:v>#N/A</c:v>
                </c:pt>
                <c:pt idx="13001">
                  <c:v>#N/A</c:v>
                </c:pt>
                <c:pt idx="13002">
                  <c:v>55.900000000000006</c:v>
                </c:pt>
                <c:pt idx="13003">
                  <c:v>54.79999999999999</c:v>
                </c:pt>
                <c:pt idx="13004">
                  <c:v>56.599999999999994</c:v>
                </c:pt>
                <c:pt idx="13005">
                  <c:v>62.099999999999987</c:v>
                </c:pt>
                <c:pt idx="13006">
                  <c:v>55.800000000000004</c:v>
                </c:pt>
                <c:pt idx="13007">
                  <c:v>#N/A</c:v>
                </c:pt>
                <c:pt idx="13008">
                  <c:v>#N/A</c:v>
                </c:pt>
                <c:pt idx="13009">
                  <c:v>52.700000000000017</c:v>
                </c:pt>
                <c:pt idx="13010">
                  <c:v>62</c:v>
                </c:pt>
                <c:pt idx="13011">
                  <c:v>58.5</c:v>
                </c:pt>
                <c:pt idx="13012">
                  <c:v>56.799999999999983</c:v>
                </c:pt>
                <c:pt idx="13013">
                  <c:v>62.7</c:v>
                </c:pt>
                <c:pt idx="13014">
                  <c:v>#N/A</c:v>
                </c:pt>
                <c:pt idx="13015">
                  <c:v>#N/A</c:v>
                </c:pt>
                <c:pt idx="13016">
                  <c:v>67.5</c:v>
                </c:pt>
                <c:pt idx="13017">
                  <c:v>60.399999999999984</c:v>
                </c:pt>
                <c:pt idx="13018">
                  <c:v>66.3</c:v>
                </c:pt>
                <c:pt idx="13019">
                  <c:v>60.399999999999984</c:v>
                </c:pt>
                <c:pt idx="13020">
                  <c:v>66.899999999999977</c:v>
                </c:pt>
                <c:pt idx="13021">
                  <c:v>#N/A</c:v>
                </c:pt>
                <c:pt idx="13022">
                  <c:v>#N/A</c:v>
                </c:pt>
                <c:pt idx="13023">
                  <c:v>61.999999999999986</c:v>
                </c:pt>
                <c:pt idx="13024">
                  <c:v>64.400000000000006</c:v>
                </c:pt>
                <c:pt idx="13025">
                  <c:v>60.999999999999986</c:v>
                </c:pt>
                <c:pt idx="13026">
                  <c:v>57.499999999999993</c:v>
                </c:pt>
                <c:pt idx="13027">
                  <c:v>57.499999999999972</c:v>
                </c:pt>
                <c:pt idx="13028">
                  <c:v>#N/A</c:v>
                </c:pt>
                <c:pt idx="13029">
                  <c:v>#N/A</c:v>
                </c:pt>
                <c:pt idx="13030">
                  <c:v>62.699999999999974</c:v>
                </c:pt>
                <c:pt idx="13031">
                  <c:v>65.599999999999994</c:v>
                </c:pt>
                <c:pt idx="13032">
                  <c:v>57.399999999999984</c:v>
                </c:pt>
                <c:pt idx="13033">
                  <c:v>66.3</c:v>
                </c:pt>
                <c:pt idx="13034">
                  <c:v>52.29999999999999</c:v>
                </c:pt>
                <c:pt idx="13035">
                  <c:v>#N/A</c:v>
                </c:pt>
                <c:pt idx="13036">
                  <c:v>#N/A</c:v>
                </c:pt>
                <c:pt idx="13037">
                  <c:v>53.29999999999999</c:v>
                </c:pt>
                <c:pt idx="13038">
                  <c:v>63.000000000000014</c:v>
                </c:pt>
                <c:pt idx="13039">
                  <c:v>54.399999999999984</c:v>
                </c:pt>
                <c:pt idx="13040">
                  <c:v>55.800000000000004</c:v>
                </c:pt>
                <c:pt idx="13041">
                  <c:v>53.100000000000016</c:v>
                </c:pt>
                <c:pt idx="13042">
                  <c:v>#N/A</c:v>
                </c:pt>
                <c:pt idx="13043">
                  <c:v>#N/A</c:v>
                </c:pt>
                <c:pt idx="13044">
                  <c:v>56.000000000000007</c:v>
                </c:pt>
                <c:pt idx="13045">
                  <c:v>61.000000000000028</c:v>
                </c:pt>
                <c:pt idx="13046">
                  <c:v>58.20000000000001</c:v>
                </c:pt>
                <c:pt idx="13047">
                  <c:v>66.100000000000009</c:v>
                </c:pt>
                <c:pt idx="13048">
                  <c:v>62.300000000000026</c:v>
                </c:pt>
                <c:pt idx="13049">
                  <c:v>#N/A</c:v>
                </c:pt>
                <c:pt idx="13050">
                  <c:v>#N/A</c:v>
                </c:pt>
                <c:pt idx="13051">
                  <c:v>61.7</c:v>
                </c:pt>
                <c:pt idx="13052">
                  <c:v>73.099999999999994</c:v>
                </c:pt>
                <c:pt idx="13053">
                  <c:v>42.7</c:v>
                </c:pt>
                <c:pt idx="13054">
                  <c:v>56.099999999999994</c:v>
                </c:pt>
                <c:pt idx="13055">
                  <c:v>60.099999999999994</c:v>
                </c:pt>
                <c:pt idx="13056">
                  <c:v>#N/A</c:v>
                </c:pt>
                <c:pt idx="13057">
                  <c:v>#N/A</c:v>
                </c:pt>
                <c:pt idx="13058">
                  <c:v>37.299999999999976</c:v>
                </c:pt>
                <c:pt idx="13059">
                  <c:v>66.599999999999994</c:v>
                </c:pt>
                <c:pt idx="13060">
                  <c:v>67.7</c:v>
                </c:pt>
                <c:pt idx="13061">
                  <c:v>67.7</c:v>
                </c:pt>
                <c:pt idx="13062">
                  <c:v>66.599999999999994</c:v>
                </c:pt>
                <c:pt idx="13063">
                  <c:v>#N/A</c:v>
                </c:pt>
                <c:pt idx="13064">
                  <c:v>#N/A</c:v>
                </c:pt>
                <c:pt idx="13065">
                  <c:v>75.700000000000017</c:v>
                </c:pt>
                <c:pt idx="13066">
                  <c:v>58.9</c:v>
                </c:pt>
                <c:pt idx="13067">
                  <c:v>62.400000000000013</c:v>
                </c:pt>
                <c:pt idx="13068">
                  <c:v>58.000000000000007</c:v>
                </c:pt>
                <c:pt idx="13069">
                  <c:v>74.2</c:v>
                </c:pt>
                <c:pt idx="13070">
                  <c:v>#N/A</c:v>
                </c:pt>
                <c:pt idx="13071">
                  <c:v>#N/A</c:v>
                </c:pt>
                <c:pt idx="13072">
                  <c:v>61.09999999999998</c:v>
                </c:pt>
                <c:pt idx="13073">
                  <c:v>52.300000000000011</c:v>
                </c:pt>
                <c:pt idx="13074">
                  <c:v>61.500000000000021</c:v>
                </c:pt>
                <c:pt idx="13075">
                  <c:v>52.400000000000006</c:v>
                </c:pt>
                <c:pt idx="13076">
                  <c:v>50.8</c:v>
                </c:pt>
                <c:pt idx="13077">
                  <c:v>#N/A</c:v>
                </c:pt>
                <c:pt idx="13078">
                  <c:v>#N/A</c:v>
                </c:pt>
                <c:pt idx="13079">
                  <c:v>46.70000000000001</c:v>
                </c:pt>
                <c:pt idx="13080">
                  <c:v>43.200000000000038</c:v>
                </c:pt>
                <c:pt idx="13081">
                  <c:v>51.2</c:v>
                </c:pt>
                <c:pt idx="13082">
                  <c:v>27.899999999999991</c:v>
                </c:pt>
                <c:pt idx="13083">
                  <c:v>51.6</c:v>
                </c:pt>
                <c:pt idx="13084">
                  <c:v>#N/A</c:v>
                </c:pt>
                <c:pt idx="13085">
                  <c:v>#N/A</c:v>
                </c:pt>
                <c:pt idx="13086">
                  <c:v>53.500000000000014</c:v>
                </c:pt>
                <c:pt idx="13087">
                  <c:v>61.3</c:v>
                </c:pt>
                <c:pt idx="13088">
                  <c:v>53.2</c:v>
                </c:pt>
                <c:pt idx="13089">
                  <c:v>54.700000000000017</c:v>
                </c:pt>
                <c:pt idx="13090">
                  <c:v>60.099999999999994</c:v>
                </c:pt>
                <c:pt idx="13091">
                  <c:v>#N/A</c:v>
                </c:pt>
                <c:pt idx="13092">
                  <c:v>#N/A</c:v>
                </c:pt>
                <c:pt idx="13093">
                  <c:v>58.200000000000031</c:v>
                </c:pt>
                <c:pt idx="13094">
                  <c:v>46.599999999999973</c:v>
                </c:pt>
                <c:pt idx="13095">
                  <c:v>43.800000000000018</c:v>
                </c:pt>
                <c:pt idx="13096">
                  <c:v>32.299999999999997</c:v>
                </c:pt>
                <c:pt idx="13097">
                  <c:v>60.9</c:v>
                </c:pt>
                <c:pt idx="13098">
                  <c:v>#N/A</c:v>
                </c:pt>
                <c:pt idx="13099">
                  <c:v>#N/A</c:v>
                </c:pt>
                <c:pt idx="13100">
                  <c:v>52.300000000000011</c:v>
                </c:pt>
                <c:pt idx="13101">
                  <c:v>50.70000000000001</c:v>
                </c:pt>
                <c:pt idx="13102">
                  <c:v>38.899999999999977</c:v>
                </c:pt>
                <c:pt idx="13103">
                  <c:v>52.59999999999998</c:v>
                </c:pt>
                <c:pt idx="13104">
                  <c:v>41.900000000000006</c:v>
                </c:pt>
                <c:pt idx="13105">
                  <c:v>#N/A</c:v>
                </c:pt>
                <c:pt idx="13106">
                  <c:v>#N/A</c:v>
                </c:pt>
                <c:pt idx="13107">
                  <c:v>43.000000000000014</c:v>
                </c:pt>
                <c:pt idx="13108">
                  <c:v>44.899999999999984</c:v>
                </c:pt>
                <c:pt idx="13109">
                  <c:v>39.300000000000004</c:v>
                </c:pt>
                <c:pt idx="13110">
                  <c:v>46.599999999999973</c:v>
                </c:pt>
                <c:pt idx="13111">
                  <c:v>51.800000000000026</c:v>
                </c:pt>
                <c:pt idx="13112">
                  <c:v>#N/A</c:v>
                </c:pt>
                <c:pt idx="13113">
                  <c:v>#N/A</c:v>
                </c:pt>
                <c:pt idx="13114">
                  <c:v>65.679999999999978</c:v>
                </c:pt>
                <c:pt idx="13115">
                  <c:v>63.320000000000022</c:v>
                </c:pt>
                <c:pt idx="13116">
                  <c:v>46.70000000000001</c:v>
                </c:pt>
                <c:pt idx="13117">
                  <c:v>42.599999999999994</c:v>
                </c:pt>
                <c:pt idx="13118">
                  <c:v>51.800000000000004</c:v>
                </c:pt>
                <c:pt idx="13119">
                  <c:v>#N/A</c:v>
                </c:pt>
                <c:pt idx="13120">
                  <c:v>#N/A</c:v>
                </c:pt>
                <c:pt idx="13121">
                  <c:v>48.500000000000007</c:v>
                </c:pt>
                <c:pt idx="13122">
                  <c:v>39.900000000000006</c:v>
                </c:pt>
                <c:pt idx="13123">
                  <c:v>46.100000000000009</c:v>
                </c:pt>
                <c:pt idx="13124">
                  <c:v>52.29999999999999</c:v>
                </c:pt>
                <c:pt idx="13125">
                  <c:v>53.199999999999982</c:v>
                </c:pt>
                <c:pt idx="13126">
                  <c:v>#N/A</c:v>
                </c:pt>
                <c:pt idx="13127">
                  <c:v>#N/A</c:v>
                </c:pt>
                <c:pt idx="13128">
                  <c:v>50.40000000000002</c:v>
                </c:pt>
                <c:pt idx="13129">
                  <c:v>45.299999999999983</c:v>
                </c:pt>
                <c:pt idx="13130">
                  <c:v>46.4</c:v>
                </c:pt>
                <c:pt idx="13131">
                  <c:v>67.000000000000014</c:v>
                </c:pt>
                <c:pt idx="13132">
                  <c:v>47.900000000000006</c:v>
                </c:pt>
                <c:pt idx="13133">
                  <c:v>#N/A</c:v>
                </c:pt>
                <c:pt idx="13134">
                  <c:v>#N/A</c:v>
                </c:pt>
                <c:pt idx="13135">
                  <c:v>53.2</c:v>
                </c:pt>
                <c:pt idx="13136">
                  <c:v>57.2</c:v>
                </c:pt>
                <c:pt idx="13137">
                  <c:v>56.000000000000007</c:v>
                </c:pt>
                <c:pt idx="13138">
                  <c:v>58.599999999999987</c:v>
                </c:pt>
                <c:pt idx="13139">
                  <c:v>54.899999999999991</c:v>
                </c:pt>
                <c:pt idx="13140">
                  <c:v>#N/A</c:v>
                </c:pt>
                <c:pt idx="13141">
                  <c:v>#N/A</c:v>
                </c:pt>
                <c:pt idx="13142">
                  <c:v>#N/A</c:v>
                </c:pt>
                <c:pt idx="13143">
                  <c:v>55.89999999999997</c:v>
                </c:pt>
                <c:pt idx="13144">
                  <c:v>57.899999999999977</c:v>
                </c:pt>
                <c:pt idx="13145">
                  <c:v>49.699999999999989</c:v>
                </c:pt>
                <c:pt idx="13146">
                  <c:v>60.300000000000018</c:v>
                </c:pt>
                <c:pt idx="13147">
                  <c:v>#N/A</c:v>
                </c:pt>
                <c:pt idx="13148">
                  <c:v>#N/A</c:v>
                </c:pt>
                <c:pt idx="13149">
                  <c:v>49.900000000000013</c:v>
                </c:pt>
                <c:pt idx="13150">
                  <c:v>58.300000000000018</c:v>
                </c:pt>
                <c:pt idx="13151">
                  <c:v>47.000000000000021</c:v>
                </c:pt>
                <c:pt idx="13152">
                  <c:v>53.2</c:v>
                </c:pt>
                <c:pt idx="13153">
                  <c:v>40.300000000000004</c:v>
                </c:pt>
                <c:pt idx="13154">
                  <c:v>#N/A</c:v>
                </c:pt>
                <c:pt idx="13155">
                  <c:v>#N/A</c:v>
                </c:pt>
                <c:pt idx="13156">
                  <c:v>46</c:v>
                </c:pt>
                <c:pt idx="13157">
                  <c:v>53.2</c:v>
                </c:pt>
                <c:pt idx="13158">
                  <c:v>#N/A</c:v>
                </c:pt>
                <c:pt idx="13159">
                  <c:v>43.000000000000014</c:v>
                </c:pt>
              </c:numCache>
            </c:numRef>
          </c:val>
          <c:smooth val="0"/>
          <c:extLst>
            <c:ext xmlns:c16="http://schemas.microsoft.com/office/drawing/2014/chart" uri="{C3380CC4-5D6E-409C-BE32-E72D297353CC}">
              <c16:uniqueId val="{00000006-3C47-4B5B-AD77-7F84CE31E0B4}"/>
            </c:ext>
          </c:extLst>
        </c:ser>
        <c:ser>
          <c:idx val="1"/>
          <c:order val="1"/>
          <c:tx>
            <c:strRef>
              <c:f>'All Spreads'!$I$1</c:f>
              <c:strCache>
                <c:ptCount val="1"/>
                <c:pt idx="0">
                  <c:v>Greece</c:v>
                </c:pt>
              </c:strCache>
            </c:strRef>
          </c:tx>
          <c:spPr>
            <a:ln w="19050" cap="rnd">
              <a:solidFill>
                <a:schemeClr val="accent2"/>
              </a:solidFill>
              <a:round/>
            </a:ln>
            <a:effectLst/>
          </c:spPr>
          <c:marker>
            <c:symbol val="none"/>
          </c:marker>
          <c:dLbls>
            <c:dLbl>
              <c:idx val="12424"/>
              <c:layout>
                <c:manualLayout>
                  <c:x val="-3.7365035252946324E-3"/>
                  <c:y val="-0.11665953010816016"/>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C47-4B5B-AD77-7F84CE31E0B4}"/>
                </c:ext>
              </c:extLst>
            </c:dLbl>
            <c:dLbl>
              <c:idx val="13159"/>
              <c:layout>
                <c:manualLayout>
                  <c:x val="0"/>
                  <c:y val="-2.9174128658366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C47-4B5B-AD77-7F84CE31E0B4}"/>
                </c:ext>
              </c:extLst>
            </c:dLbl>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Spreads'!$I$3:$I$13162</c:f>
              <c:numCache>
                <c:formatCode>0</c:formatCode>
                <c:ptCount val="13160"/>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2350</c:v>
                </c:pt>
                <c:pt idx="2099">
                  <c:v>2350</c:v>
                </c:pt>
                <c:pt idx="2100">
                  <c:v>2350</c:v>
                </c:pt>
                <c:pt idx="2101">
                  <c:v>#N/A</c:v>
                </c:pt>
                <c:pt idx="2102">
                  <c:v>#N/A</c:v>
                </c:pt>
                <c:pt idx="2103">
                  <c:v>2350</c:v>
                </c:pt>
                <c:pt idx="2104">
                  <c:v>2350</c:v>
                </c:pt>
                <c:pt idx="2105">
                  <c:v>2350</c:v>
                </c:pt>
                <c:pt idx="2106">
                  <c:v>2350</c:v>
                </c:pt>
                <c:pt idx="2107">
                  <c:v>2350</c:v>
                </c:pt>
                <c:pt idx="2108">
                  <c:v>#N/A</c:v>
                </c:pt>
                <c:pt idx="2109">
                  <c:v>#N/A</c:v>
                </c:pt>
                <c:pt idx="2110">
                  <c:v>2350</c:v>
                </c:pt>
                <c:pt idx="2111">
                  <c:v>2350</c:v>
                </c:pt>
                <c:pt idx="2112">
                  <c:v>2350</c:v>
                </c:pt>
                <c:pt idx="2113">
                  <c:v>2350</c:v>
                </c:pt>
                <c:pt idx="2114">
                  <c:v>2350</c:v>
                </c:pt>
                <c:pt idx="2115">
                  <c:v>#N/A</c:v>
                </c:pt>
                <c:pt idx="2116">
                  <c:v>#N/A</c:v>
                </c:pt>
                <c:pt idx="2117">
                  <c:v>2350</c:v>
                </c:pt>
                <c:pt idx="2118">
                  <c:v>2350</c:v>
                </c:pt>
                <c:pt idx="2119">
                  <c:v>2350</c:v>
                </c:pt>
                <c:pt idx="2120">
                  <c:v>2350</c:v>
                </c:pt>
                <c:pt idx="2121">
                  <c:v>2350</c:v>
                </c:pt>
                <c:pt idx="2122">
                  <c:v>#N/A</c:v>
                </c:pt>
                <c:pt idx="2123">
                  <c:v>#N/A</c:v>
                </c:pt>
                <c:pt idx="2124">
                  <c:v>2350</c:v>
                </c:pt>
                <c:pt idx="2125">
                  <c:v>2350</c:v>
                </c:pt>
                <c:pt idx="2126">
                  <c:v>2350</c:v>
                </c:pt>
                <c:pt idx="2127">
                  <c:v>2350</c:v>
                </c:pt>
                <c:pt idx="2128">
                  <c:v>2350</c:v>
                </c:pt>
                <c:pt idx="2129">
                  <c:v>#N/A</c:v>
                </c:pt>
                <c:pt idx="2130">
                  <c:v>#N/A</c:v>
                </c:pt>
                <c:pt idx="2131">
                  <c:v>2350</c:v>
                </c:pt>
                <c:pt idx="2132">
                  <c:v>2350</c:v>
                </c:pt>
                <c:pt idx="2133">
                  <c:v>2350</c:v>
                </c:pt>
                <c:pt idx="2134">
                  <c:v>2350</c:v>
                </c:pt>
                <c:pt idx="2135">
                  <c:v>2350</c:v>
                </c:pt>
                <c:pt idx="2136">
                  <c:v>#N/A</c:v>
                </c:pt>
                <c:pt idx="2137">
                  <c:v>#N/A</c:v>
                </c:pt>
                <c:pt idx="2138">
                  <c:v>2350</c:v>
                </c:pt>
                <c:pt idx="2139">
                  <c:v>2350</c:v>
                </c:pt>
                <c:pt idx="2140">
                  <c:v>2350</c:v>
                </c:pt>
                <c:pt idx="2141">
                  <c:v>2350</c:v>
                </c:pt>
                <c:pt idx="2142">
                  <c:v>2350</c:v>
                </c:pt>
                <c:pt idx="2143">
                  <c:v>#N/A</c:v>
                </c:pt>
                <c:pt idx="2144">
                  <c:v>#N/A</c:v>
                </c:pt>
                <c:pt idx="2145">
                  <c:v>2350</c:v>
                </c:pt>
                <c:pt idx="2146">
                  <c:v>2350</c:v>
                </c:pt>
                <c:pt idx="2147">
                  <c:v>2350</c:v>
                </c:pt>
                <c:pt idx="2148">
                  <c:v>2350</c:v>
                </c:pt>
                <c:pt idx="2149">
                  <c:v>2350</c:v>
                </c:pt>
                <c:pt idx="2150">
                  <c:v>#N/A</c:v>
                </c:pt>
                <c:pt idx="2151">
                  <c:v>#N/A</c:v>
                </c:pt>
                <c:pt idx="2152">
                  <c:v>2350</c:v>
                </c:pt>
                <c:pt idx="2153">
                  <c:v>2350</c:v>
                </c:pt>
                <c:pt idx="2154">
                  <c:v>2350</c:v>
                </c:pt>
                <c:pt idx="2155">
                  <c:v>2350</c:v>
                </c:pt>
                <c:pt idx="2156">
                  <c:v>2350</c:v>
                </c:pt>
                <c:pt idx="2157">
                  <c:v>#N/A</c:v>
                </c:pt>
                <c:pt idx="2158">
                  <c:v>#N/A</c:v>
                </c:pt>
                <c:pt idx="2159">
                  <c:v>2400</c:v>
                </c:pt>
                <c:pt idx="2160">
                  <c:v>2500</c:v>
                </c:pt>
                <c:pt idx="2161">
                  <c:v>2500</c:v>
                </c:pt>
                <c:pt idx="2162">
                  <c:v>2500</c:v>
                </c:pt>
                <c:pt idx="2163">
                  <c:v>2500</c:v>
                </c:pt>
                <c:pt idx="2164">
                  <c:v>#N/A</c:v>
                </c:pt>
                <c:pt idx="2165">
                  <c:v>#N/A</c:v>
                </c:pt>
                <c:pt idx="2166">
                  <c:v>2500</c:v>
                </c:pt>
                <c:pt idx="2167">
                  <c:v>2500</c:v>
                </c:pt>
                <c:pt idx="2168">
                  <c:v>2500</c:v>
                </c:pt>
                <c:pt idx="2169">
                  <c:v>2500</c:v>
                </c:pt>
                <c:pt idx="2170">
                  <c:v>2500</c:v>
                </c:pt>
                <c:pt idx="2171">
                  <c:v>#N/A</c:v>
                </c:pt>
                <c:pt idx="2172">
                  <c:v>#N/A</c:v>
                </c:pt>
                <c:pt idx="2173">
                  <c:v>2500</c:v>
                </c:pt>
                <c:pt idx="2174">
                  <c:v>2500</c:v>
                </c:pt>
                <c:pt idx="2175">
                  <c:v>2500</c:v>
                </c:pt>
                <c:pt idx="2176">
                  <c:v>2500</c:v>
                </c:pt>
                <c:pt idx="2177">
                  <c:v>2500</c:v>
                </c:pt>
                <c:pt idx="2178">
                  <c:v>#N/A</c:v>
                </c:pt>
                <c:pt idx="2179">
                  <c:v>#N/A</c:v>
                </c:pt>
                <c:pt idx="2180">
                  <c:v>2500</c:v>
                </c:pt>
                <c:pt idx="2181">
                  <c:v>2500</c:v>
                </c:pt>
                <c:pt idx="2182">
                  <c:v>2500</c:v>
                </c:pt>
                <c:pt idx="2183">
                  <c:v>2500</c:v>
                </c:pt>
                <c:pt idx="2184">
                  <c:v>2500</c:v>
                </c:pt>
                <c:pt idx="2185">
                  <c:v>#N/A</c:v>
                </c:pt>
                <c:pt idx="2186">
                  <c:v>#N/A</c:v>
                </c:pt>
                <c:pt idx="2187">
                  <c:v>2500</c:v>
                </c:pt>
                <c:pt idx="2188">
                  <c:v>2500</c:v>
                </c:pt>
                <c:pt idx="2189">
                  <c:v>2500</c:v>
                </c:pt>
                <c:pt idx="2190">
                  <c:v>2450</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2450</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2450</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2450</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2450</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2450</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2425</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2400</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2375</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2350</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2325</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2300</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2275</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2225</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2225</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2225</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2225</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2225</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2225</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2225</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2225</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2225</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2175</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2150</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2100</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2075</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2000</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2000</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2000</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2150</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2150</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1900</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1900</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1850</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1825</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1800</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1775</c:v>
                </c:pt>
                <c:pt idx="3058">
                  <c:v>#N/A</c:v>
                </c:pt>
                <c:pt idx="3059">
                  <c:v>#N/A</c:v>
                </c:pt>
                <c:pt idx="3060">
                  <c:v>#N/A</c:v>
                </c:pt>
                <c:pt idx="3061">
                  <c:v>#N/A</c:v>
                </c:pt>
                <c:pt idx="3062">
                  <c:v>#N/A</c:v>
                </c:pt>
                <c:pt idx="3063">
                  <c:v>#N/A</c:v>
                </c:pt>
                <c:pt idx="3064">
                  <c:v>#N/A</c:v>
                </c:pt>
                <c:pt idx="3065">
                  <c:v>#N/A</c:v>
                </c:pt>
                <c:pt idx="3066">
                  <c:v>#N/A</c:v>
                </c:pt>
                <c:pt idx="3067">
                  <c:v>#N/A</c:v>
                </c:pt>
                <c:pt idx="3068">
                  <c:v>#N/A</c:v>
                </c:pt>
                <c:pt idx="3069">
                  <c:v>1750</c:v>
                </c:pt>
                <c:pt idx="3070">
                  <c:v>#N/A</c:v>
                </c:pt>
                <c:pt idx="3071">
                  <c:v>1750</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1723.9999999999998</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1619.0000000000002</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1572</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1540</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1530</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1490</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1480</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1494</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1480</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1495</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1461</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1446</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1400</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1336</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1242</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1229</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936</c:v>
                </c:pt>
                <c:pt idx="3732">
                  <c:v>#N/A</c:v>
                </c:pt>
                <c:pt idx="3733">
                  <c:v>#N/A</c:v>
                </c:pt>
                <c:pt idx="3734">
                  <c:v>940</c:v>
                </c:pt>
                <c:pt idx="3735">
                  <c:v>#N/A</c:v>
                </c:pt>
                <c:pt idx="3736">
                  <c:v>1000</c:v>
                </c:pt>
                <c:pt idx="3737">
                  <c:v>930.00000000000011</c:v>
                </c:pt>
                <c:pt idx="3738">
                  <c:v>931</c:v>
                </c:pt>
                <c:pt idx="3739">
                  <c:v>#N/A</c:v>
                </c:pt>
                <c:pt idx="3740">
                  <c:v>#N/A</c:v>
                </c:pt>
                <c:pt idx="3741">
                  <c:v>932</c:v>
                </c:pt>
                <c:pt idx="3742">
                  <c:v>933</c:v>
                </c:pt>
                <c:pt idx="3743">
                  <c:v>933</c:v>
                </c:pt>
                <c:pt idx="3744">
                  <c:v>938.00000000000011</c:v>
                </c:pt>
                <c:pt idx="3745">
                  <c:v>935</c:v>
                </c:pt>
                <c:pt idx="3746">
                  <c:v>#N/A</c:v>
                </c:pt>
                <c:pt idx="3747">
                  <c:v>#N/A</c:v>
                </c:pt>
                <c:pt idx="3748">
                  <c:v>936</c:v>
                </c:pt>
                <c:pt idx="3749">
                  <c:v>936</c:v>
                </c:pt>
                <c:pt idx="3750">
                  <c:v>936.99999999999989</c:v>
                </c:pt>
                <c:pt idx="3751">
                  <c:v>936</c:v>
                </c:pt>
                <c:pt idx="3752">
                  <c:v>936</c:v>
                </c:pt>
                <c:pt idx="3753">
                  <c:v>#N/A</c:v>
                </c:pt>
                <c:pt idx="3754">
                  <c:v>#N/A</c:v>
                </c:pt>
                <c:pt idx="3755">
                  <c:v>933</c:v>
                </c:pt>
                <c:pt idx="3756">
                  <c:v>932</c:v>
                </c:pt>
                <c:pt idx="3757">
                  <c:v>934</c:v>
                </c:pt>
                <c:pt idx="3758">
                  <c:v>934</c:v>
                </c:pt>
                <c:pt idx="3759">
                  <c:v>934</c:v>
                </c:pt>
                <c:pt idx="3760">
                  <c:v>#N/A</c:v>
                </c:pt>
                <c:pt idx="3761">
                  <c:v>#N/A</c:v>
                </c:pt>
                <c:pt idx="3762">
                  <c:v>932</c:v>
                </c:pt>
                <c:pt idx="3763">
                  <c:v>928.99999999999989</c:v>
                </c:pt>
                <c:pt idx="3764">
                  <c:v>927.99999999999989</c:v>
                </c:pt>
                <c:pt idx="3765">
                  <c:v>927</c:v>
                </c:pt>
                <c:pt idx="3766">
                  <c:v>#N/A</c:v>
                </c:pt>
                <c:pt idx="3767">
                  <c:v>#N/A</c:v>
                </c:pt>
                <c:pt idx="3768">
                  <c:v>#N/A</c:v>
                </c:pt>
                <c:pt idx="3769">
                  <c:v>#N/A</c:v>
                </c:pt>
                <c:pt idx="3770">
                  <c:v>927</c:v>
                </c:pt>
                <c:pt idx="3771">
                  <c:v>925</c:v>
                </c:pt>
                <c:pt idx="3772">
                  <c:v>#N/A</c:v>
                </c:pt>
                <c:pt idx="3773">
                  <c:v>925</c:v>
                </c:pt>
                <c:pt idx="3774">
                  <c:v>#N/A</c:v>
                </c:pt>
                <c:pt idx="3775">
                  <c:v>#N/A</c:v>
                </c:pt>
                <c:pt idx="3776">
                  <c:v>923</c:v>
                </c:pt>
                <c:pt idx="3777">
                  <c:v>922.00000000000011</c:v>
                </c:pt>
                <c:pt idx="3778">
                  <c:v>917</c:v>
                </c:pt>
                <c:pt idx="3779">
                  <c:v>913.00000000000011</c:v>
                </c:pt>
                <c:pt idx="3780">
                  <c:v>907</c:v>
                </c:pt>
                <c:pt idx="3781">
                  <c:v>#N/A</c:v>
                </c:pt>
                <c:pt idx="3782">
                  <c:v>#N/A</c:v>
                </c:pt>
                <c:pt idx="3783">
                  <c:v>902.99999999999989</c:v>
                </c:pt>
                <c:pt idx="3784">
                  <c:v>899</c:v>
                </c:pt>
                <c:pt idx="3785">
                  <c:v>880.00000000000011</c:v>
                </c:pt>
                <c:pt idx="3786">
                  <c:v>880.00000000000011</c:v>
                </c:pt>
                <c:pt idx="3787">
                  <c:v>881</c:v>
                </c:pt>
                <c:pt idx="3788">
                  <c:v>#N/A</c:v>
                </c:pt>
                <c:pt idx="3789">
                  <c:v>#N/A</c:v>
                </c:pt>
                <c:pt idx="3790">
                  <c:v>871.00000000000011</c:v>
                </c:pt>
                <c:pt idx="3791">
                  <c:v>869.99999999999989</c:v>
                </c:pt>
                <c:pt idx="3792">
                  <c:v>868</c:v>
                </c:pt>
                <c:pt idx="3793">
                  <c:v>868</c:v>
                </c:pt>
                <c:pt idx="3794">
                  <c:v>882</c:v>
                </c:pt>
                <c:pt idx="3795">
                  <c:v>#N/A</c:v>
                </c:pt>
                <c:pt idx="3796">
                  <c:v>#N/A</c:v>
                </c:pt>
                <c:pt idx="3797">
                  <c:v>881</c:v>
                </c:pt>
                <c:pt idx="3798">
                  <c:v>883</c:v>
                </c:pt>
                <c:pt idx="3799">
                  <c:v>885</c:v>
                </c:pt>
                <c:pt idx="3800">
                  <c:v>894.99999999999989</c:v>
                </c:pt>
                <c:pt idx="3801">
                  <c:v>884</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910</c:v>
                </c:pt>
                <c:pt idx="3823">
                  <c:v>#N/A</c:v>
                </c:pt>
                <c:pt idx="3824">
                  <c:v>#N/A</c:v>
                </c:pt>
                <c:pt idx="3825">
                  <c:v>913.00000000000011</c:v>
                </c:pt>
                <c:pt idx="3826">
                  <c:v>914</c:v>
                </c:pt>
                <c:pt idx="3827">
                  <c:v>916</c:v>
                </c:pt>
                <c:pt idx="3828">
                  <c:v>917</c:v>
                </c:pt>
                <c:pt idx="3829">
                  <c:v>919</c:v>
                </c:pt>
                <c:pt idx="3830">
                  <c:v>#N/A</c:v>
                </c:pt>
                <c:pt idx="3831">
                  <c:v>#N/A</c:v>
                </c:pt>
                <c:pt idx="3832">
                  <c:v>917</c:v>
                </c:pt>
                <c:pt idx="3833">
                  <c:v>917</c:v>
                </c:pt>
                <c:pt idx="3834">
                  <c:v>919.99999999999989</c:v>
                </c:pt>
                <c:pt idx="3835">
                  <c:v>922.00000000000011</c:v>
                </c:pt>
                <c:pt idx="3836">
                  <c:v>915</c:v>
                </c:pt>
                <c:pt idx="3837">
                  <c:v>#N/A</c:v>
                </c:pt>
                <c:pt idx="3838">
                  <c:v>#N/A</c:v>
                </c:pt>
                <c:pt idx="3839">
                  <c:v>917</c:v>
                </c:pt>
                <c:pt idx="3840">
                  <c:v>917</c:v>
                </c:pt>
                <c:pt idx="3841">
                  <c:v>919</c:v>
                </c:pt>
                <c:pt idx="3842">
                  <c:v>918</c:v>
                </c:pt>
                <c:pt idx="3843">
                  <c:v>931</c:v>
                </c:pt>
                <c:pt idx="3844">
                  <c:v>#N/A</c:v>
                </c:pt>
                <c:pt idx="3845">
                  <c:v>#N/A</c:v>
                </c:pt>
                <c:pt idx="3846">
                  <c:v>943</c:v>
                </c:pt>
                <c:pt idx="3847">
                  <c:v>927</c:v>
                </c:pt>
                <c:pt idx="3848">
                  <c:v>960</c:v>
                </c:pt>
                <c:pt idx="3849">
                  <c:v>959</c:v>
                </c:pt>
                <c:pt idx="3850">
                  <c:v>960</c:v>
                </c:pt>
                <c:pt idx="3851">
                  <c:v>#N/A</c:v>
                </c:pt>
                <c:pt idx="3852">
                  <c:v>#N/A</c:v>
                </c:pt>
                <c:pt idx="3853">
                  <c:v>967</c:v>
                </c:pt>
                <c:pt idx="3854">
                  <c:v>968</c:v>
                </c:pt>
                <c:pt idx="3855">
                  <c:v>966</c:v>
                </c:pt>
                <c:pt idx="3856">
                  <c:v>958</c:v>
                </c:pt>
                <c:pt idx="3857">
                  <c:v>957</c:v>
                </c:pt>
                <c:pt idx="3858">
                  <c:v>#N/A</c:v>
                </c:pt>
                <c:pt idx="3859">
                  <c:v>#N/A</c:v>
                </c:pt>
                <c:pt idx="3860">
                  <c:v>960</c:v>
                </c:pt>
                <c:pt idx="3861">
                  <c:v>960</c:v>
                </c:pt>
                <c:pt idx="3862">
                  <c:v>957</c:v>
                </c:pt>
                <c:pt idx="3863">
                  <c:v>953.99999999999989</c:v>
                </c:pt>
                <c:pt idx="3864">
                  <c:v>955.00000000000011</c:v>
                </c:pt>
                <c:pt idx="3865">
                  <c:v>#N/A</c:v>
                </c:pt>
                <c:pt idx="3866">
                  <c:v>#N/A</c:v>
                </c:pt>
                <c:pt idx="3867">
                  <c:v>955.00000000000011</c:v>
                </c:pt>
                <c:pt idx="3868">
                  <c:v>961.99999999999989</c:v>
                </c:pt>
                <c:pt idx="3869">
                  <c:v>964</c:v>
                </c:pt>
                <c:pt idx="3870">
                  <c:v>965</c:v>
                </c:pt>
                <c:pt idx="3871">
                  <c:v>966</c:v>
                </c:pt>
                <c:pt idx="3872">
                  <c:v>#N/A</c:v>
                </c:pt>
                <c:pt idx="3873">
                  <c:v>#N/A</c:v>
                </c:pt>
                <c:pt idx="3874">
                  <c:v>966</c:v>
                </c:pt>
                <c:pt idx="3875">
                  <c:v>966</c:v>
                </c:pt>
                <c:pt idx="3876">
                  <c:v>966</c:v>
                </c:pt>
                <c:pt idx="3877">
                  <c:v>966</c:v>
                </c:pt>
                <c:pt idx="3878">
                  <c:v>#N/A</c:v>
                </c:pt>
                <c:pt idx="3879">
                  <c:v>#N/A</c:v>
                </c:pt>
                <c:pt idx="3880">
                  <c:v>#N/A</c:v>
                </c:pt>
                <c:pt idx="3881">
                  <c:v>967</c:v>
                </c:pt>
                <c:pt idx="3882">
                  <c:v>963.00000000000011</c:v>
                </c:pt>
                <c:pt idx="3883">
                  <c:v>963.00000000000011</c:v>
                </c:pt>
                <c:pt idx="3884">
                  <c:v>961.99999999999989</c:v>
                </c:pt>
                <c:pt idx="3885">
                  <c:v>961.99999999999989</c:v>
                </c:pt>
                <c:pt idx="3886">
                  <c:v>#N/A</c:v>
                </c:pt>
                <c:pt idx="3887">
                  <c:v>#N/A</c:v>
                </c:pt>
                <c:pt idx="3888">
                  <c:v>963.00000000000011</c:v>
                </c:pt>
                <c:pt idx="3889">
                  <c:v>961.99999999999989</c:v>
                </c:pt>
                <c:pt idx="3890">
                  <c:v>961.99999999999989</c:v>
                </c:pt>
                <c:pt idx="3891">
                  <c:v>959</c:v>
                </c:pt>
                <c:pt idx="3892">
                  <c:v>956</c:v>
                </c:pt>
                <c:pt idx="3893">
                  <c:v>#N/A</c:v>
                </c:pt>
                <c:pt idx="3894">
                  <c:v>#N/A</c:v>
                </c:pt>
                <c:pt idx="3895">
                  <c:v>957</c:v>
                </c:pt>
                <c:pt idx="3896">
                  <c:v>956</c:v>
                </c:pt>
                <c:pt idx="3897">
                  <c:v>952</c:v>
                </c:pt>
                <c:pt idx="3898">
                  <c:v>951</c:v>
                </c:pt>
                <c:pt idx="3899">
                  <c:v>952</c:v>
                </c:pt>
                <c:pt idx="3900">
                  <c:v>#N/A</c:v>
                </c:pt>
                <c:pt idx="3901">
                  <c:v>#N/A</c:v>
                </c:pt>
                <c:pt idx="3902">
                  <c:v>944.99999999999989</c:v>
                </c:pt>
                <c:pt idx="3903">
                  <c:v>947.00000000000011</c:v>
                </c:pt>
                <c:pt idx="3904">
                  <c:v>952.99999999999989</c:v>
                </c:pt>
                <c:pt idx="3905">
                  <c:v>953.99999999999989</c:v>
                </c:pt>
                <c:pt idx="3906">
                  <c:v>952</c:v>
                </c:pt>
                <c:pt idx="3907">
                  <c:v>#N/A</c:v>
                </c:pt>
                <c:pt idx="3908">
                  <c:v>#N/A</c:v>
                </c:pt>
                <c:pt idx="3909">
                  <c:v>955.00000000000011</c:v>
                </c:pt>
                <c:pt idx="3910">
                  <c:v>957</c:v>
                </c:pt>
                <c:pt idx="3911">
                  <c:v>960</c:v>
                </c:pt>
                <c:pt idx="3912">
                  <c:v>927.99999999999989</c:v>
                </c:pt>
                <c:pt idx="3913">
                  <c:v>927.99999999999989</c:v>
                </c:pt>
                <c:pt idx="3914">
                  <c:v>#N/A</c:v>
                </c:pt>
                <c:pt idx="3915">
                  <c:v>#N/A</c:v>
                </c:pt>
                <c:pt idx="3916">
                  <c:v>927.99999999999989</c:v>
                </c:pt>
                <c:pt idx="3917">
                  <c:v>923</c:v>
                </c:pt>
                <c:pt idx="3918">
                  <c:v>927.99999999999989</c:v>
                </c:pt>
                <c:pt idx="3919">
                  <c:v>931</c:v>
                </c:pt>
                <c:pt idx="3920">
                  <c:v>931</c:v>
                </c:pt>
                <c:pt idx="3921">
                  <c:v>#N/A</c:v>
                </c:pt>
                <c:pt idx="3922">
                  <c:v>#N/A</c:v>
                </c:pt>
                <c:pt idx="3923">
                  <c:v>927</c:v>
                </c:pt>
                <c:pt idx="3924">
                  <c:v>924</c:v>
                </c:pt>
                <c:pt idx="3925">
                  <c:v>927.99999999999989</c:v>
                </c:pt>
                <c:pt idx="3926">
                  <c:v>925</c:v>
                </c:pt>
                <c:pt idx="3927">
                  <c:v>917</c:v>
                </c:pt>
                <c:pt idx="3928">
                  <c:v>#N/A</c:v>
                </c:pt>
                <c:pt idx="3929">
                  <c:v>#N/A</c:v>
                </c:pt>
                <c:pt idx="3930">
                  <c:v>917</c:v>
                </c:pt>
                <c:pt idx="3931">
                  <c:v>915</c:v>
                </c:pt>
                <c:pt idx="3932">
                  <c:v>911</c:v>
                </c:pt>
                <c:pt idx="3933">
                  <c:v>911</c:v>
                </c:pt>
                <c:pt idx="3934">
                  <c:v>915</c:v>
                </c:pt>
                <c:pt idx="3935">
                  <c:v>#N/A</c:v>
                </c:pt>
                <c:pt idx="3936">
                  <c:v>#N/A</c:v>
                </c:pt>
                <c:pt idx="3937">
                  <c:v>909</c:v>
                </c:pt>
                <c:pt idx="3938">
                  <c:v>911</c:v>
                </c:pt>
                <c:pt idx="3939">
                  <c:v>910</c:v>
                </c:pt>
                <c:pt idx="3940">
                  <c:v>911</c:v>
                </c:pt>
                <c:pt idx="3941">
                  <c:v>906</c:v>
                </c:pt>
                <c:pt idx="3942">
                  <c:v>#N/A</c:v>
                </c:pt>
                <c:pt idx="3943">
                  <c:v>#N/A</c:v>
                </c:pt>
                <c:pt idx="3944">
                  <c:v>907</c:v>
                </c:pt>
                <c:pt idx="3945">
                  <c:v>909</c:v>
                </c:pt>
                <c:pt idx="3946">
                  <c:v>909</c:v>
                </c:pt>
                <c:pt idx="3947">
                  <c:v>914</c:v>
                </c:pt>
                <c:pt idx="3948">
                  <c:v>925</c:v>
                </c:pt>
                <c:pt idx="3949">
                  <c:v>#N/A</c:v>
                </c:pt>
                <c:pt idx="3950">
                  <c:v>#N/A</c:v>
                </c:pt>
                <c:pt idx="3951">
                  <c:v>926</c:v>
                </c:pt>
                <c:pt idx="3952">
                  <c:v>#N/A</c:v>
                </c:pt>
                <c:pt idx="3953">
                  <c:v>935</c:v>
                </c:pt>
                <c:pt idx="3954">
                  <c:v>1000</c:v>
                </c:pt>
                <c:pt idx="3955">
                  <c:v>1143</c:v>
                </c:pt>
                <c:pt idx="3956">
                  <c:v>#N/A</c:v>
                </c:pt>
                <c:pt idx="3957">
                  <c:v>#N/A</c:v>
                </c:pt>
                <c:pt idx="3958">
                  <c:v>1114</c:v>
                </c:pt>
                <c:pt idx="3959">
                  <c:v>1048</c:v>
                </c:pt>
                <c:pt idx="3960">
                  <c:v>1095</c:v>
                </c:pt>
                <c:pt idx="3961">
                  <c:v>1143</c:v>
                </c:pt>
                <c:pt idx="3962">
                  <c:v>1119</c:v>
                </c:pt>
                <c:pt idx="3963">
                  <c:v>#N/A</c:v>
                </c:pt>
                <c:pt idx="3964">
                  <c:v>#N/A</c:v>
                </c:pt>
                <c:pt idx="3965">
                  <c:v>1104</c:v>
                </c:pt>
                <c:pt idx="3966">
                  <c:v>1067</c:v>
                </c:pt>
                <c:pt idx="3967">
                  <c:v>1076</c:v>
                </c:pt>
                <c:pt idx="3968">
                  <c:v>1085</c:v>
                </c:pt>
                <c:pt idx="3969">
                  <c:v>1086</c:v>
                </c:pt>
                <c:pt idx="3970">
                  <c:v>#N/A</c:v>
                </c:pt>
                <c:pt idx="3971">
                  <c:v>#N/A</c:v>
                </c:pt>
                <c:pt idx="3972">
                  <c:v>1067</c:v>
                </c:pt>
                <c:pt idx="3973">
                  <c:v>1081</c:v>
                </c:pt>
                <c:pt idx="3974">
                  <c:v>1100</c:v>
                </c:pt>
                <c:pt idx="3975">
                  <c:v>1076</c:v>
                </c:pt>
                <c:pt idx="3976">
                  <c:v>1069</c:v>
                </c:pt>
                <c:pt idx="3977">
                  <c:v>#N/A</c:v>
                </c:pt>
                <c:pt idx="3978">
                  <c:v>#N/A</c:v>
                </c:pt>
                <c:pt idx="3979">
                  <c:v>1075</c:v>
                </c:pt>
                <c:pt idx="3980">
                  <c:v>1040</c:v>
                </c:pt>
                <c:pt idx="3981">
                  <c:v>1030</c:v>
                </c:pt>
                <c:pt idx="3982">
                  <c:v>1022.0000000000001</c:v>
                </c:pt>
                <c:pt idx="3983">
                  <c:v>1031</c:v>
                </c:pt>
                <c:pt idx="3984">
                  <c:v>#N/A</c:v>
                </c:pt>
                <c:pt idx="3985">
                  <c:v>#N/A</c:v>
                </c:pt>
                <c:pt idx="3986">
                  <c:v>1049</c:v>
                </c:pt>
                <c:pt idx="3987">
                  <c:v>1017</c:v>
                </c:pt>
                <c:pt idx="3988">
                  <c:v>1022.0000000000001</c:v>
                </c:pt>
                <c:pt idx="3989">
                  <c:v>1031</c:v>
                </c:pt>
                <c:pt idx="3990">
                  <c:v>1033</c:v>
                </c:pt>
                <c:pt idx="3991">
                  <c:v>#N/A</c:v>
                </c:pt>
                <c:pt idx="3992">
                  <c:v>#N/A</c:v>
                </c:pt>
                <c:pt idx="3993">
                  <c:v>1029</c:v>
                </c:pt>
                <c:pt idx="3994">
                  <c:v>1055</c:v>
                </c:pt>
                <c:pt idx="3995">
                  <c:v>1053</c:v>
                </c:pt>
                <c:pt idx="3996">
                  <c:v>1013.0000000000001</c:v>
                </c:pt>
                <c:pt idx="3997">
                  <c:v>1040</c:v>
                </c:pt>
                <c:pt idx="3998">
                  <c:v>#N/A</c:v>
                </c:pt>
                <c:pt idx="3999">
                  <c:v>#N/A</c:v>
                </c:pt>
                <c:pt idx="4000">
                  <c:v>1087</c:v>
                </c:pt>
                <c:pt idx="4001">
                  <c:v>1033</c:v>
                </c:pt>
                <c:pt idx="4002">
                  <c:v>1052</c:v>
                </c:pt>
                <c:pt idx="4003">
                  <c:v>1033</c:v>
                </c:pt>
                <c:pt idx="4004">
                  <c:v>1048</c:v>
                </c:pt>
                <c:pt idx="4005">
                  <c:v>#N/A</c:v>
                </c:pt>
                <c:pt idx="4006">
                  <c:v>#N/A</c:v>
                </c:pt>
                <c:pt idx="4007">
                  <c:v>1068</c:v>
                </c:pt>
                <c:pt idx="4008">
                  <c:v>1063</c:v>
                </c:pt>
                <c:pt idx="4009">
                  <c:v>1068</c:v>
                </c:pt>
                <c:pt idx="4010">
                  <c:v>#N/A</c:v>
                </c:pt>
                <c:pt idx="4011">
                  <c:v>#N/A</c:v>
                </c:pt>
                <c:pt idx="4012">
                  <c:v>#N/A</c:v>
                </c:pt>
                <c:pt idx="4013">
                  <c:v>#N/A</c:v>
                </c:pt>
                <c:pt idx="4014">
                  <c:v>1077</c:v>
                </c:pt>
                <c:pt idx="4015">
                  <c:v>1072</c:v>
                </c:pt>
                <c:pt idx="4016">
                  <c:v>1066</c:v>
                </c:pt>
                <c:pt idx="4017">
                  <c:v>#N/A</c:v>
                </c:pt>
                <c:pt idx="4018">
                  <c:v>1062</c:v>
                </c:pt>
                <c:pt idx="4019">
                  <c:v>#N/A</c:v>
                </c:pt>
                <c:pt idx="4020">
                  <c:v>#N/A</c:v>
                </c:pt>
                <c:pt idx="4021">
                  <c:v>1064</c:v>
                </c:pt>
                <c:pt idx="4022">
                  <c:v>#N/A</c:v>
                </c:pt>
                <c:pt idx="4023">
                  <c:v>1078</c:v>
                </c:pt>
                <c:pt idx="4024">
                  <c:v>1083</c:v>
                </c:pt>
                <c:pt idx="4025">
                  <c:v>1107</c:v>
                </c:pt>
                <c:pt idx="4026">
                  <c:v>#N/A</c:v>
                </c:pt>
                <c:pt idx="4027">
                  <c:v>#N/A</c:v>
                </c:pt>
                <c:pt idx="4028">
                  <c:v>1107</c:v>
                </c:pt>
                <c:pt idx="4029">
                  <c:v>1107</c:v>
                </c:pt>
                <c:pt idx="4030">
                  <c:v>1087</c:v>
                </c:pt>
                <c:pt idx="4031">
                  <c:v>1107</c:v>
                </c:pt>
                <c:pt idx="4032">
                  <c:v>1107</c:v>
                </c:pt>
                <c:pt idx="4033">
                  <c:v>#N/A</c:v>
                </c:pt>
                <c:pt idx="4034">
                  <c:v>#N/A</c:v>
                </c:pt>
                <c:pt idx="4035">
                  <c:v>1110</c:v>
                </c:pt>
                <c:pt idx="4036">
                  <c:v>1110</c:v>
                </c:pt>
                <c:pt idx="4037">
                  <c:v>1112</c:v>
                </c:pt>
                <c:pt idx="4038">
                  <c:v>1117</c:v>
                </c:pt>
                <c:pt idx="4039">
                  <c:v>1107</c:v>
                </c:pt>
                <c:pt idx="4040">
                  <c:v>#N/A</c:v>
                </c:pt>
                <c:pt idx="4041">
                  <c:v>#N/A</c:v>
                </c:pt>
                <c:pt idx="4042">
                  <c:v>1112</c:v>
                </c:pt>
                <c:pt idx="4043">
                  <c:v>1131</c:v>
                </c:pt>
                <c:pt idx="4044">
                  <c:v>1122</c:v>
                </c:pt>
                <c:pt idx="4045">
                  <c:v>1115</c:v>
                </c:pt>
                <c:pt idx="4046">
                  <c:v>1115</c:v>
                </c:pt>
                <c:pt idx="4047">
                  <c:v>#N/A</c:v>
                </c:pt>
                <c:pt idx="4048">
                  <c:v>#N/A</c:v>
                </c:pt>
                <c:pt idx="4049">
                  <c:v>1127</c:v>
                </c:pt>
                <c:pt idx="4050">
                  <c:v>1118</c:v>
                </c:pt>
                <c:pt idx="4051">
                  <c:v>1128</c:v>
                </c:pt>
                <c:pt idx="4052">
                  <c:v>1135</c:v>
                </c:pt>
                <c:pt idx="4053">
                  <c:v>1089</c:v>
                </c:pt>
                <c:pt idx="4054">
                  <c:v>#N/A</c:v>
                </c:pt>
                <c:pt idx="4055">
                  <c:v>#N/A</c:v>
                </c:pt>
                <c:pt idx="4056">
                  <c:v>1118</c:v>
                </c:pt>
                <c:pt idx="4057">
                  <c:v>1124</c:v>
                </c:pt>
                <c:pt idx="4058">
                  <c:v>1108</c:v>
                </c:pt>
                <c:pt idx="4059">
                  <c:v>1099</c:v>
                </c:pt>
                <c:pt idx="4060">
                  <c:v>1099</c:v>
                </c:pt>
                <c:pt idx="4061">
                  <c:v>#N/A</c:v>
                </c:pt>
                <c:pt idx="4062">
                  <c:v>#N/A</c:v>
                </c:pt>
                <c:pt idx="4063">
                  <c:v>1089</c:v>
                </c:pt>
                <c:pt idx="4064">
                  <c:v>1109</c:v>
                </c:pt>
                <c:pt idx="4065">
                  <c:v>1107</c:v>
                </c:pt>
                <c:pt idx="4066">
                  <c:v>1109</c:v>
                </c:pt>
                <c:pt idx="4067">
                  <c:v>1080</c:v>
                </c:pt>
                <c:pt idx="4068">
                  <c:v>#N/A</c:v>
                </c:pt>
                <c:pt idx="4069">
                  <c:v>#N/A</c:v>
                </c:pt>
                <c:pt idx="4070">
                  <c:v>1090</c:v>
                </c:pt>
                <c:pt idx="4071">
                  <c:v>1090</c:v>
                </c:pt>
                <c:pt idx="4072">
                  <c:v>1092</c:v>
                </c:pt>
                <c:pt idx="4073">
                  <c:v>1099</c:v>
                </c:pt>
                <c:pt idx="4074">
                  <c:v>1061</c:v>
                </c:pt>
                <c:pt idx="4075">
                  <c:v>#N/A</c:v>
                </c:pt>
                <c:pt idx="4076">
                  <c:v>#N/A</c:v>
                </c:pt>
                <c:pt idx="4077">
                  <c:v>#N/A</c:v>
                </c:pt>
                <c:pt idx="4078">
                  <c:v>1062</c:v>
                </c:pt>
                <c:pt idx="4079">
                  <c:v>1088</c:v>
                </c:pt>
                <c:pt idx="4080">
                  <c:v>1052</c:v>
                </c:pt>
                <c:pt idx="4081">
                  <c:v>1052</c:v>
                </c:pt>
                <c:pt idx="4082">
                  <c:v>#N/A</c:v>
                </c:pt>
                <c:pt idx="4083">
                  <c:v>#N/A</c:v>
                </c:pt>
                <c:pt idx="4084">
                  <c:v>1030</c:v>
                </c:pt>
                <c:pt idx="4085">
                  <c:v>1008</c:v>
                </c:pt>
                <c:pt idx="4086">
                  <c:v>1025</c:v>
                </c:pt>
                <c:pt idx="4087">
                  <c:v>1032</c:v>
                </c:pt>
                <c:pt idx="4088">
                  <c:v>1034</c:v>
                </c:pt>
                <c:pt idx="4089">
                  <c:v>#N/A</c:v>
                </c:pt>
                <c:pt idx="4090">
                  <c:v>#N/A</c:v>
                </c:pt>
                <c:pt idx="4091">
                  <c:v>894.99999999999989</c:v>
                </c:pt>
                <c:pt idx="4092">
                  <c:v>847.00000000000011</c:v>
                </c:pt>
                <c:pt idx="4093">
                  <c:v>831</c:v>
                </c:pt>
                <c:pt idx="4094">
                  <c:v>819.99999999999989</c:v>
                </c:pt>
                <c:pt idx="4095">
                  <c:v>842</c:v>
                </c:pt>
                <c:pt idx="4096">
                  <c:v>#N/A</c:v>
                </c:pt>
                <c:pt idx="4097">
                  <c:v>#N/A</c:v>
                </c:pt>
                <c:pt idx="4098">
                  <c:v>831</c:v>
                </c:pt>
                <c:pt idx="4099">
                  <c:v>819</c:v>
                </c:pt>
                <c:pt idx="4100">
                  <c:v>#N/A</c:v>
                </c:pt>
                <c:pt idx="4101">
                  <c:v>816</c:v>
                </c:pt>
                <c:pt idx="4102">
                  <c:v>816</c:v>
                </c:pt>
                <c:pt idx="4103">
                  <c:v>#N/A</c:v>
                </c:pt>
                <c:pt idx="4104">
                  <c:v>#N/A</c:v>
                </c:pt>
                <c:pt idx="4105">
                  <c:v>816</c:v>
                </c:pt>
                <c:pt idx="4106">
                  <c:v>817</c:v>
                </c:pt>
                <c:pt idx="4107">
                  <c:v>830.00000000000011</c:v>
                </c:pt>
                <c:pt idx="4108">
                  <c:v>810</c:v>
                </c:pt>
                <c:pt idx="4109">
                  <c:v>810</c:v>
                </c:pt>
                <c:pt idx="4110">
                  <c:v>#N/A</c:v>
                </c:pt>
                <c:pt idx="4111">
                  <c:v>#N/A</c:v>
                </c:pt>
                <c:pt idx="4112">
                  <c:v>811.99999999999989</c:v>
                </c:pt>
                <c:pt idx="4113">
                  <c:v>817</c:v>
                </c:pt>
                <c:pt idx="4114">
                  <c:v>816</c:v>
                </c:pt>
                <c:pt idx="4115">
                  <c:v>816</c:v>
                </c:pt>
                <c:pt idx="4116">
                  <c:v>815</c:v>
                </c:pt>
                <c:pt idx="4117">
                  <c:v>#N/A</c:v>
                </c:pt>
                <c:pt idx="4118">
                  <c:v>#N/A</c:v>
                </c:pt>
                <c:pt idx="4119">
                  <c:v>819.99999999999989</c:v>
                </c:pt>
                <c:pt idx="4120">
                  <c:v>814</c:v>
                </c:pt>
                <c:pt idx="4121">
                  <c:v>814</c:v>
                </c:pt>
                <c:pt idx="4122">
                  <c:v>816</c:v>
                </c:pt>
                <c:pt idx="4123">
                  <c:v>#N/A</c:v>
                </c:pt>
                <c:pt idx="4124">
                  <c:v>#N/A</c:v>
                </c:pt>
                <c:pt idx="4125">
                  <c:v>#N/A</c:v>
                </c:pt>
                <c:pt idx="4126">
                  <c:v>#N/A</c:v>
                </c:pt>
                <c:pt idx="4127">
                  <c:v>813.00000000000011</c:v>
                </c:pt>
                <c:pt idx="4128">
                  <c:v>811</c:v>
                </c:pt>
                <c:pt idx="4129">
                  <c:v>807</c:v>
                </c:pt>
                <c:pt idx="4130">
                  <c:v>798</c:v>
                </c:pt>
                <c:pt idx="4131">
                  <c:v>#N/A</c:v>
                </c:pt>
                <c:pt idx="4132">
                  <c:v>#N/A</c:v>
                </c:pt>
                <c:pt idx="4133">
                  <c:v>797</c:v>
                </c:pt>
                <c:pt idx="4134">
                  <c:v>808</c:v>
                </c:pt>
                <c:pt idx="4135">
                  <c:v>803.99999999999989</c:v>
                </c:pt>
                <c:pt idx="4136">
                  <c:v>789</c:v>
                </c:pt>
                <c:pt idx="4137">
                  <c:v>#N/A</c:v>
                </c:pt>
                <c:pt idx="4138">
                  <c:v>#N/A</c:v>
                </c:pt>
                <c:pt idx="4139">
                  <c:v>#N/A</c:v>
                </c:pt>
                <c:pt idx="4140">
                  <c:v>781</c:v>
                </c:pt>
                <c:pt idx="4141">
                  <c:v>775</c:v>
                </c:pt>
                <c:pt idx="4142">
                  <c:v>779</c:v>
                </c:pt>
                <c:pt idx="4143">
                  <c:v>781</c:v>
                </c:pt>
                <c:pt idx="4144">
                  <c:v>788</c:v>
                </c:pt>
                <c:pt idx="4145">
                  <c:v>#N/A</c:v>
                </c:pt>
                <c:pt idx="4146">
                  <c:v>#N/A</c:v>
                </c:pt>
                <c:pt idx="4147">
                  <c:v>788</c:v>
                </c:pt>
                <c:pt idx="4148">
                  <c:v>798</c:v>
                </c:pt>
                <c:pt idx="4149">
                  <c:v>798</c:v>
                </c:pt>
                <c:pt idx="4150">
                  <c:v>797</c:v>
                </c:pt>
                <c:pt idx="4151">
                  <c:v>792</c:v>
                </c:pt>
                <c:pt idx="4152">
                  <c:v>#N/A</c:v>
                </c:pt>
                <c:pt idx="4153">
                  <c:v>#N/A</c:v>
                </c:pt>
                <c:pt idx="4154">
                  <c:v>790</c:v>
                </c:pt>
                <c:pt idx="4155">
                  <c:v>792</c:v>
                </c:pt>
                <c:pt idx="4156">
                  <c:v>790</c:v>
                </c:pt>
                <c:pt idx="4157">
                  <c:v>787</c:v>
                </c:pt>
                <c:pt idx="4158">
                  <c:v>780</c:v>
                </c:pt>
                <c:pt idx="4159">
                  <c:v>#N/A</c:v>
                </c:pt>
                <c:pt idx="4160">
                  <c:v>#N/A</c:v>
                </c:pt>
                <c:pt idx="4161">
                  <c:v>775</c:v>
                </c:pt>
                <c:pt idx="4162">
                  <c:v>774</c:v>
                </c:pt>
                <c:pt idx="4163">
                  <c:v>782</c:v>
                </c:pt>
                <c:pt idx="4164">
                  <c:v>776</c:v>
                </c:pt>
                <c:pt idx="4165">
                  <c:v>778</c:v>
                </c:pt>
                <c:pt idx="4166">
                  <c:v>#N/A</c:v>
                </c:pt>
                <c:pt idx="4167">
                  <c:v>#N/A</c:v>
                </c:pt>
                <c:pt idx="4168">
                  <c:v>776</c:v>
                </c:pt>
                <c:pt idx="4169">
                  <c:v>775</c:v>
                </c:pt>
                <c:pt idx="4170">
                  <c:v>773</c:v>
                </c:pt>
                <c:pt idx="4171">
                  <c:v>774</c:v>
                </c:pt>
                <c:pt idx="4172">
                  <c:v>774</c:v>
                </c:pt>
                <c:pt idx="4173">
                  <c:v>#N/A</c:v>
                </c:pt>
                <c:pt idx="4174">
                  <c:v>#N/A</c:v>
                </c:pt>
                <c:pt idx="4175">
                  <c:v>#N/A</c:v>
                </c:pt>
                <c:pt idx="4176">
                  <c:v>773</c:v>
                </c:pt>
                <c:pt idx="4177">
                  <c:v>773</c:v>
                </c:pt>
                <c:pt idx="4178">
                  <c:v>768</c:v>
                </c:pt>
                <c:pt idx="4179">
                  <c:v>769</c:v>
                </c:pt>
                <c:pt idx="4180">
                  <c:v>#N/A</c:v>
                </c:pt>
                <c:pt idx="4181">
                  <c:v>#N/A</c:v>
                </c:pt>
                <c:pt idx="4182">
                  <c:v>770</c:v>
                </c:pt>
                <c:pt idx="4183">
                  <c:v>768</c:v>
                </c:pt>
                <c:pt idx="4184">
                  <c:v>772</c:v>
                </c:pt>
                <c:pt idx="4185">
                  <c:v>771</c:v>
                </c:pt>
                <c:pt idx="4186">
                  <c:v>778</c:v>
                </c:pt>
                <c:pt idx="4187">
                  <c:v>#N/A</c:v>
                </c:pt>
                <c:pt idx="4188">
                  <c:v>#N/A</c:v>
                </c:pt>
                <c:pt idx="4189">
                  <c:v>772</c:v>
                </c:pt>
                <c:pt idx="4190">
                  <c:v>774</c:v>
                </c:pt>
                <c:pt idx="4191">
                  <c:v>778</c:v>
                </c:pt>
                <c:pt idx="4192">
                  <c:v>779</c:v>
                </c:pt>
                <c:pt idx="4193">
                  <c:v>778</c:v>
                </c:pt>
                <c:pt idx="4194">
                  <c:v>#N/A</c:v>
                </c:pt>
                <c:pt idx="4195">
                  <c:v>#N/A</c:v>
                </c:pt>
                <c:pt idx="4196">
                  <c:v>778</c:v>
                </c:pt>
                <c:pt idx="4197">
                  <c:v>780</c:v>
                </c:pt>
                <c:pt idx="4198">
                  <c:v>782</c:v>
                </c:pt>
                <c:pt idx="4199">
                  <c:v>787</c:v>
                </c:pt>
                <c:pt idx="4200">
                  <c:v>790</c:v>
                </c:pt>
                <c:pt idx="4201">
                  <c:v>#N/A</c:v>
                </c:pt>
                <c:pt idx="4202">
                  <c:v>#N/A</c:v>
                </c:pt>
                <c:pt idx="4203">
                  <c:v>792</c:v>
                </c:pt>
                <c:pt idx="4204">
                  <c:v>776</c:v>
                </c:pt>
                <c:pt idx="4205">
                  <c:v>769</c:v>
                </c:pt>
                <c:pt idx="4206">
                  <c:v>768</c:v>
                </c:pt>
                <c:pt idx="4207">
                  <c:v>769</c:v>
                </c:pt>
                <c:pt idx="4208">
                  <c:v>#N/A</c:v>
                </c:pt>
                <c:pt idx="4209">
                  <c:v>#N/A</c:v>
                </c:pt>
                <c:pt idx="4210">
                  <c:v>765</c:v>
                </c:pt>
                <c:pt idx="4211">
                  <c:v>763</c:v>
                </c:pt>
                <c:pt idx="4212">
                  <c:v>765</c:v>
                </c:pt>
                <c:pt idx="4213">
                  <c:v>765</c:v>
                </c:pt>
                <c:pt idx="4214">
                  <c:v>767</c:v>
                </c:pt>
                <c:pt idx="4215">
                  <c:v>#N/A</c:v>
                </c:pt>
                <c:pt idx="4216">
                  <c:v>#N/A</c:v>
                </c:pt>
                <c:pt idx="4217">
                  <c:v>758</c:v>
                </c:pt>
                <c:pt idx="4218">
                  <c:v>763</c:v>
                </c:pt>
                <c:pt idx="4219">
                  <c:v>763</c:v>
                </c:pt>
                <c:pt idx="4220">
                  <c:v>761</c:v>
                </c:pt>
                <c:pt idx="4221">
                  <c:v>761</c:v>
                </c:pt>
                <c:pt idx="4222">
                  <c:v>#N/A</c:v>
                </c:pt>
                <c:pt idx="4223">
                  <c:v>#N/A</c:v>
                </c:pt>
                <c:pt idx="4224">
                  <c:v>762</c:v>
                </c:pt>
                <c:pt idx="4225">
                  <c:v>760</c:v>
                </c:pt>
                <c:pt idx="4226">
                  <c:v>758</c:v>
                </c:pt>
                <c:pt idx="4227">
                  <c:v>755</c:v>
                </c:pt>
                <c:pt idx="4228">
                  <c:v>756</c:v>
                </c:pt>
                <c:pt idx="4229">
                  <c:v>#N/A</c:v>
                </c:pt>
                <c:pt idx="4230">
                  <c:v>#N/A</c:v>
                </c:pt>
                <c:pt idx="4231">
                  <c:v>749</c:v>
                </c:pt>
                <c:pt idx="4232">
                  <c:v>750</c:v>
                </c:pt>
                <c:pt idx="4233">
                  <c:v>748</c:v>
                </c:pt>
                <c:pt idx="4234">
                  <c:v>746</c:v>
                </c:pt>
                <c:pt idx="4235">
                  <c:v>737</c:v>
                </c:pt>
                <c:pt idx="4236">
                  <c:v>#N/A</c:v>
                </c:pt>
                <c:pt idx="4237">
                  <c:v>#N/A</c:v>
                </c:pt>
                <c:pt idx="4238">
                  <c:v>734</c:v>
                </c:pt>
                <c:pt idx="4239">
                  <c:v>730</c:v>
                </c:pt>
                <c:pt idx="4240">
                  <c:v>731</c:v>
                </c:pt>
                <c:pt idx="4241">
                  <c:v>741</c:v>
                </c:pt>
                <c:pt idx="4242">
                  <c:v>752</c:v>
                </c:pt>
                <c:pt idx="4243">
                  <c:v>#N/A</c:v>
                </c:pt>
                <c:pt idx="4244">
                  <c:v>#N/A</c:v>
                </c:pt>
                <c:pt idx="4245">
                  <c:v>740</c:v>
                </c:pt>
                <c:pt idx="4246">
                  <c:v>737</c:v>
                </c:pt>
                <c:pt idx="4247">
                  <c:v>729</c:v>
                </c:pt>
                <c:pt idx="4248">
                  <c:v>733</c:v>
                </c:pt>
                <c:pt idx="4249">
                  <c:v>740</c:v>
                </c:pt>
                <c:pt idx="4250">
                  <c:v>#N/A</c:v>
                </c:pt>
                <c:pt idx="4251">
                  <c:v>#N/A</c:v>
                </c:pt>
                <c:pt idx="4252">
                  <c:v>752</c:v>
                </c:pt>
                <c:pt idx="4253">
                  <c:v>759</c:v>
                </c:pt>
                <c:pt idx="4254">
                  <c:v>772</c:v>
                </c:pt>
                <c:pt idx="4255">
                  <c:v>801</c:v>
                </c:pt>
                <c:pt idx="4256">
                  <c:v>843</c:v>
                </c:pt>
                <c:pt idx="4257">
                  <c:v>#N/A</c:v>
                </c:pt>
                <c:pt idx="4258">
                  <c:v>#N/A</c:v>
                </c:pt>
                <c:pt idx="4259">
                  <c:v>841</c:v>
                </c:pt>
                <c:pt idx="4260">
                  <c:v>851</c:v>
                </c:pt>
                <c:pt idx="4261">
                  <c:v>817</c:v>
                </c:pt>
                <c:pt idx="4262">
                  <c:v>816</c:v>
                </c:pt>
                <c:pt idx="4263">
                  <c:v>819.99999999999989</c:v>
                </c:pt>
                <c:pt idx="4264">
                  <c:v>#N/A</c:v>
                </c:pt>
                <c:pt idx="4265">
                  <c:v>#N/A</c:v>
                </c:pt>
                <c:pt idx="4266">
                  <c:v>831</c:v>
                </c:pt>
                <c:pt idx="4267">
                  <c:v>823</c:v>
                </c:pt>
                <c:pt idx="4268">
                  <c:v>817</c:v>
                </c:pt>
                <c:pt idx="4269">
                  <c:v>825</c:v>
                </c:pt>
                <c:pt idx="4270">
                  <c:v>841</c:v>
                </c:pt>
                <c:pt idx="4271">
                  <c:v>#N/A</c:v>
                </c:pt>
                <c:pt idx="4272">
                  <c:v>#N/A</c:v>
                </c:pt>
                <c:pt idx="4273">
                  <c:v>825</c:v>
                </c:pt>
                <c:pt idx="4274">
                  <c:v>827.99999999999989</c:v>
                </c:pt>
                <c:pt idx="4275">
                  <c:v>821.00000000000011</c:v>
                </c:pt>
                <c:pt idx="4276">
                  <c:v>821.00000000000011</c:v>
                </c:pt>
                <c:pt idx="4277">
                  <c:v>821.00000000000011</c:v>
                </c:pt>
                <c:pt idx="4278">
                  <c:v>#N/A</c:v>
                </c:pt>
                <c:pt idx="4279">
                  <c:v>#N/A</c:v>
                </c:pt>
                <c:pt idx="4280">
                  <c:v>827</c:v>
                </c:pt>
                <c:pt idx="4281">
                  <c:v>826</c:v>
                </c:pt>
                <c:pt idx="4282">
                  <c:v>824</c:v>
                </c:pt>
                <c:pt idx="4283">
                  <c:v>818</c:v>
                </c:pt>
                <c:pt idx="4284">
                  <c:v>824</c:v>
                </c:pt>
                <c:pt idx="4285">
                  <c:v>#N/A</c:v>
                </c:pt>
                <c:pt idx="4286">
                  <c:v>#N/A</c:v>
                </c:pt>
                <c:pt idx="4287">
                  <c:v>828.99999999999989</c:v>
                </c:pt>
                <c:pt idx="4288">
                  <c:v>827</c:v>
                </c:pt>
                <c:pt idx="4289">
                  <c:v>827</c:v>
                </c:pt>
                <c:pt idx="4290">
                  <c:v>828.99999999999989</c:v>
                </c:pt>
                <c:pt idx="4291">
                  <c:v>842</c:v>
                </c:pt>
                <c:pt idx="4292">
                  <c:v>#N/A</c:v>
                </c:pt>
                <c:pt idx="4293">
                  <c:v>#N/A</c:v>
                </c:pt>
                <c:pt idx="4294">
                  <c:v>840</c:v>
                </c:pt>
                <c:pt idx="4295">
                  <c:v>843</c:v>
                </c:pt>
                <c:pt idx="4296">
                  <c:v>844</c:v>
                </c:pt>
                <c:pt idx="4297">
                  <c:v>859</c:v>
                </c:pt>
                <c:pt idx="4298">
                  <c:v>880.00000000000011</c:v>
                </c:pt>
                <c:pt idx="4299">
                  <c:v>#N/A</c:v>
                </c:pt>
                <c:pt idx="4300">
                  <c:v>#N/A</c:v>
                </c:pt>
                <c:pt idx="4301">
                  <c:v>884</c:v>
                </c:pt>
                <c:pt idx="4302">
                  <c:v>875</c:v>
                </c:pt>
                <c:pt idx="4303">
                  <c:v>878.99999999999989</c:v>
                </c:pt>
                <c:pt idx="4304">
                  <c:v>871.00000000000011</c:v>
                </c:pt>
                <c:pt idx="4305">
                  <c:v>863.00000000000011</c:v>
                </c:pt>
                <c:pt idx="4306">
                  <c:v>#N/A</c:v>
                </c:pt>
                <c:pt idx="4307">
                  <c:v>#N/A</c:v>
                </c:pt>
                <c:pt idx="4308">
                  <c:v>866</c:v>
                </c:pt>
                <c:pt idx="4309">
                  <c:v>860</c:v>
                </c:pt>
                <c:pt idx="4310">
                  <c:v>850</c:v>
                </c:pt>
                <c:pt idx="4311">
                  <c:v>834</c:v>
                </c:pt>
                <c:pt idx="4312">
                  <c:v>822.00000000000011</c:v>
                </c:pt>
                <c:pt idx="4313">
                  <c:v>#N/A</c:v>
                </c:pt>
                <c:pt idx="4314">
                  <c:v>#N/A</c:v>
                </c:pt>
                <c:pt idx="4315">
                  <c:v>811</c:v>
                </c:pt>
                <c:pt idx="4316">
                  <c:v>806</c:v>
                </c:pt>
                <c:pt idx="4317">
                  <c:v>#N/A</c:v>
                </c:pt>
                <c:pt idx="4318">
                  <c:v>796</c:v>
                </c:pt>
                <c:pt idx="4319">
                  <c:v>794</c:v>
                </c:pt>
                <c:pt idx="4320">
                  <c:v>#N/A</c:v>
                </c:pt>
                <c:pt idx="4321">
                  <c:v>#N/A</c:v>
                </c:pt>
                <c:pt idx="4322">
                  <c:v>776</c:v>
                </c:pt>
                <c:pt idx="4323">
                  <c:v>779</c:v>
                </c:pt>
                <c:pt idx="4324">
                  <c:v>782</c:v>
                </c:pt>
                <c:pt idx="4325">
                  <c:v>787</c:v>
                </c:pt>
                <c:pt idx="4326">
                  <c:v>785</c:v>
                </c:pt>
                <c:pt idx="4327">
                  <c:v>#N/A</c:v>
                </c:pt>
                <c:pt idx="4328">
                  <c:v>#N/A</c:v>
                </c:pt>
                <c:pt idx="4329">
                  <c:v>777</c:v>
                </c:pt>
                <c:pt idx="4330">
                  <c:v>778</c:v>
                </c:pt>
                <c:pt idx="4331">
                  <c:v>776</c:v>
                </c:pt>
                <c:pt idx="4332">
                  <c:v>774</c:v>
                </c:pt>
                <c:pt idx="4333">
                  <c:v>759</c:v>
                </c:pt>
                <c:pt idx="4334">
                  <c:v>#N/A</c:v>
                </c:pt>
                <c:pt idx="4335">
                  <c:v>#N/A</c:v>
                </c:pt>
                <c:pt idx="4336">
                  <c:v>755</c:v>
                </c:pt>
                <c:pt idx="4337">
                  <c:v>758</c:v>
                </c:pt>
                <c:pt idx="4338">
                  <c:v>753</c:v>
                </c:pt>
                <c:pt idx="4339">
                  <c:v>749</c:v>
                </c:pt>
                <c:pt idx="4340">
                  <c:v>751</c:v>
                </c:pt>
                <c:pt idx="4341">
                  <c:v>#N/A</c:v>
                </c:pt>
                <c:pt idx="4342">
                  <c:v>#N/A</c:v>
                </c:pt>
                <c:pt idx="4343">
                  <c:v>752</c:v>
                </c:pt>
                <c:pt idx="4344">
                  <c:v>756</c:v>
                </c:pt>
                <c:pt idx="4345">
                  <c:v>752</c:v>
                </c:pt>
                <c:pt idx="4346">
                  <c:v>752</c:v>
                </c:pt>
                <c:pt idx="4347">
                  <c:v>754</c:v>
                </c:pt>
                <c:pt idx="4348">
                  <c:v>#N/A</c:v>
                </c:pt>
                <c:pt idx="4349">
                  <c:v>#N/A</c:v>
                </c:pt>
                <c:pt idx="4350">
                  <c:v>754</c:v>
                </c:pt>
                <c:pt idx="4351">
                  <c:v>758</c:v>
                </c:pt>
                <c:pt idx="4352">
                  <c:v>758</c:v>
                </c:pt>
                <c:pt idx="4353">
                  <c:v>752</c:v>
                </c:pt>
                <c:pt idx="4354">
                  <c:v>747</c:v>
                </c:pt>
                <c:pt idx="4355">
                  <c:v>#N/A</c:v>
                </c:pt>
                <c:pt idx="4356">
                  <c:v>#N/A</c:v>
                </c:pt>
                <c:pt idx="4357">
                  <c:v>744</c:v>
                </c:pt>
                <c:pt idx="4358">
                  <c:v>739</c:v>
                </c:pt>
                <c:pt idx="4359">
                  <c:v>730</c:v>
                </c:pt>
                <c:pt idx="4360">
                  <c:v>736</c:v>
                </c:pt>
                <c:pt idx="4361">
                  <c:v>727</c:v>
                </c:pt>
                <c:pt idx="4362">
                  <c:v>#N/A</c:v>
                </c:pt>
                <c:pt idx="4363">
                  <c:v>#N/A</c:v>
                </c:pt>
                <c:pt idx="4364">
                  <c:v>723</c:v>
                </c:pt>
                <c:pt idx="4365">
                  <c:v>713</c:v>
                </c:pt>
                <c:pt idx="4366">
                  <c:v>707</c:v>
                </c:pt>
                <c:pt idx="4367">
                  <c:v>708</c:v>
                </c:pt>
                <c:pt idx="4368">
                  <c:v>703</c:v>
                </c:pt>
                <c:pt idx="4369">
                  <c:v>#N/A</c:v>
                </c:pt>
                <c:pt idx="4370">
                  <c:v>#N/A</c:v>
                </c:pt>
                <c:pt idx="4371">
                  <c:v>695</c:v>
                </c:pt>
                <c:pt idx="4372">
                  <c:v>696</c:v>
                </c:pt>
                <c:pt idx="4373">
                  <c:v>692</c:v>
                </c:pt>
                <c:pt idx="4374">
                  <c:v>696</c:v>
                </c:pt>
                <c:pt idx="4375">
                  <c:v>#N/A</c:v>
                </c:pt>
                <c:pt idx="4376">
                  <c:v>#N/A</c:v>
                </c:pt>
                <c:pt idx="4377">
                  <c:v>#N/A</c:v>
                </c:pt>
                <c:pt idx="4378">
                  <c:v>697</c:v>
                </c:pt>
                <c:pt idx="4379">
                  <c:v>686</c:v>
                </c:pt>
                <c:pt idx="4380">
                  <c:v>690</c:v>
                </c:pt>
                <c:pt idx="4381">
                  <c:v>686</c:v>
                </c:pt>
                <c:pt idx="4382">
                  <c:v>#N/A</c:v>
                </c:pt>
                <c:pt idx="4383">
                  <c:v>#N/A</c:v>
                </c:pt>
                <c:pt idx="4384">
                  <c:v>#N/A</c:v>
                </c:pt>
                <c:pt idx="4385">
                  <c:v>639</c:v>
                </c:pt>
                <c:pt idx="4386">
                  <c:v>625</c:v>
                </c:pt>
                <c:pt idx="4387">
                  <c:v>#N/A</c:v>
                </c:pt>
                <c:pt idx="4388">
                  <c:v>632</c:v>
                </c:pt>
                <c:pt idx="4389">
                  <c:v>636</c:v>
                </c:pt>
                <c:pt idx="4390">
                  <c:v>#N/A</c:v>
                </c:pt>
                <c:pt idx="4391">
                  <c:v>#N/A</c:v>
                </c:pt>
                <c:pt idx="4392">
                  <c:v>643</c:v>
                </c:pt>
                <c:pt idx="4393">
                  <c:v>650</c:v>
                </c:pt>
                <c:pt idx="4394">
                  <c:v>662</c:v>
                </c:pt>
                <c:pt idx="4395">
                  <c:v>652</c:v>
                </c:pt>
                <c:pt idx="4396">
                  <c:v>658</c:v>
                </c:pt>
                <c:pt idx="4397">
                  <c:v>#N/A</c:v>
                </c:pt>
                <c:pt idx="4398">
                  <c:v>#N/A</c:v>
                </c:pt>
                <c:pt idx="4399">
                  <c:v>641</c:v>
                </c:pt>
                <c:pt idx="4400">
                  <c:v>639</c:v>
                </c:pt>
                <c:pt idx="4401">
                  <c:v>628</c:v>
                </c:pt>
                <c:pt idx="4402">
                  <c:v>626</c:v>
                </c:pt>
                <c:pt idx="4403">
                  <c:v>629</c:v>
                </c:pt>
                <c:pt idx="4404">
                  <c:v>#N/A</c:v>
                </c:pt>
                <c:pt idx="4405">
                  <c:v>#N/A</c:v>
                </c:pt>
                <c:pt idx="4406">
                  <c:v>626</c:v>
                </c:pt>
                <c:pt idx="4407">
                  <c:v>610</c:v>
                </c:pt>
                <c:pt idx="4408">
                  <c:v>608</c:v>
                </c:pt>
                <c:pt idx="4409">
                  <c:v>602</c:v>
                </c:pt>
                <c:pt idx="4410">
                  <c:v>595</c:v>
                </c:pt>
                <c:pt idx="4411">
                  <c:v>#N/A</c:v>
                </c:pt>
                <c:pt idx="4412">
                  <c:v>#N/A</c:v>
                </c:pt>
                <c:pt idx="4413">
                  <c:v>600</c:v>
                </c:pt>
                <c:pt idx="4414">
                  <c:v>601</c:v>
                </c:pt>
                <c:pt idx="4415">
                  <c:v>600</c:v>
                </c:pt>
                <c:pt idx="4416">
                  <c:v>598</c:v>
                </c:pt>
                <c:pt idx="4417">
                  <c:v>594</c:v>
                </c:pt>
                <c:pt idx="4418">
                  <c:v>#N/A</c:v>
                </c:pt>
                <c:pt idx="4419">
                  <c:v>#N/A</c:v>
                </c:pt>
                <c:pt idx="4420">
                  <c:v>599</c:v>
                </c:pt>
                <c:pt idx="4421">
                  <c:v>597</c:v>
                </c:pt>
                <c:pt idx="4422">
                  <c:v>595</c:v>
                </c:pt>
                <c:pt idx="4423">
                  <c:v>589</c:v>
                </c:pt>
                <c:pt idx="4424">
                  <c:v>584</c:v>
                </c:pt>
                <c:pt idx="4425">
                  <c:v>#N/A</c:v>
                </c:pt>
                <c:pt idx="4426">
                  <c:v>#N/A</c:v>
                </c:pt>
                <c:pt idx="4427">
                  <c:v>586</c:v>
                </c:pt>
                <c:pt idx="4428">
                  <c:v>585</c:v>
                </c:pt>
                <c:pt idx="4429">
                  <c:v>589</c:v>
                </c:pt>
                <c:pt idx="4430">
                  <c:v>592</c:v>
                </c:pt>
                <c:pt idx="4431">
                  <c:v>600</c:v>
                </c:pt>
                <c:pt idx="4432">
                  <c:v>#N/A</c:v>
                </c:pt>
                <c:pt idx="4433">
                  <c:v>#N/A</c:v>
                </c:pt>
                <c:pt idx="4434">
                  <c:v>#N/A</c:v>
                </c:pt>
                <c:pt idx="4435">
                  <c:v>610</c:v>
                </c:pt>
                <c:pt idx="4436">
                  <c:v>597</c:v>
                </c:pt>
                <c:pt idx="4437">
                  <c:v>595</c:v>
                </c:pt>
                <c:pt idx="4438">
                  <c:v>604</c:v>
                </c:pt>
                <c:pt idx="4439">
                  <c:v>#N/A</c:v>
                </c:pt>
                <c:pt idx="4440">
                  <c:v>#N/A</c:v>
                </c:pt>
                <c:pt idx="4441">
                  <c:v>607</c:v>
                </c:pt>
                <c:pt idx="4442">
                  <c:v>614</c:v>
                </c:pt>
                <c:pt idx="4443">
                  <c:v>609</c:v>
                </c:pt>
                <c:pt idx="4444">
                  <c:v>624</c:v>
                </c:pt>
                <c:pt idx="4445">
                  <c:v>621</c:v>
                </c:pt>
                <c:pt idx="4446">
                  <c:v>#N/A</c:v>
                </c:pt>
                <c:pt idx="4447">
                  <c:v>#N/A</c:v>
                </c:pt>
                <c:pt idx="4448">
                  <c:v>604</c:v>
                </c:pt>
                <c:pt idx="4449">
                  <c:v>600</c:v>
                </c:pt>
                <c:pt idx="4450">
                  <c:v>598</c:v>
                </c:pt>
                <c:pt idx="4451">
                  <c:v>597</c:v>
                </c:pt>
                <c:pt idx="4452">
                  <c:v>591</c:v>
                </c:pt>
                <c:pt idx="4453">
                  <c:v>#N/A</c:v>
                </c:pt>
                <c:pt idx="4454">
                  <c:v>#N/A</c:v>
                </c:pt>
                <c:pt idx="4455">
                  <c:v>589</c:v>
                </c:pt>
                <c:pt idx="4456">
                  <c:v>591</c:v>
                </c:pt>
                <c:pt idx="4457">
                  <c:v>585</c:v>
                </c:pt>
                <c:pt idx="4458">
                  <c:v>585</c:v>
                </c:pt>
                <c:pt idx="4459">
                  <c:v>581</c:v>
                </c:pt>
                <c:pt idx="4460">
                  <c:v>#N/A</c:v>
                </c:pt>
                <c:pt idx="4461">
                  <c:v>#N/A</c:v>
                </c:pt>
                <c:pt idx="4462">
                  <c:v>581</c:v>
                </c:pt>
                <c:pt idx="4463">
                  <c:v>587</c:v>
                </c:pt>
                <c:pt idx="4464">
                  <c:v>595</c:v>
                </c:pt>
                <c:pt idx="4465">
                  <c:v>#N/A</c:v>
                </c:pt>
                <c:pt idx="4466">
                  <c:v>587</c:v>
                </c:pt>
                <c:pt idx="4467">
                  <c:v>#N/A</c:v>
                </c:pt>
                <c:pt idx="4468">
                  <c:v>#N/A</c:v>
                </c:pt>
                <c:pt idx="4469">
                  <c:v>603</c:v>
                </c:pt>
                <c:pt idx="4470">
                  <c:v>595</c:v>
                </c:pt>
                <c:pt idx="4471">
                  <c:v>598</c:v>
                </c:pt>
                <c:pt idx="4472">
                  <c:v>596</c:v>
                </c:pt>
                <c:pt idx="4473">
                  <c:v>594</c:v>
                </c:pt>
                <c:pt idx="4474">
                  <c:v>#N/A</c:v>
                </c:pt>
                <c:pt idx="4475">
                  <c:v>#N/A</c:v>
                </c:pt>
                <c:pt idx="4476">
                  <c:v>596</c:v>
                </c:pt>
                <c:pt idx="4477">
                  <c:v>593</c:v>
                </c:pt>
                <c:pt idx="4478">
                  <c:v>587</c:v>
                </c:pt>
                <c:pt idx="4479">
                  <c:v>580</c:v>
                </c:pt>
                <c:pt idx="4480">
                  <c:v>#N/A</c:v>
                </c:pt>
                <c:pt idx="4481">
                  <c:v>#N/A</c:v>
                </c:pt>
                <c:pt idx="4482">
                  <c:v>#N/A</c:v>
                </c:pt>
                <c:pt idx="4483">
                  <c:v>#N/A</c:v>
                </c:pt>
                <c:pt idx="4484">
                  <c:v>570</c:v>
                </c:pt>
                <c:pt idx="4485">
                  <c:v>574</c:v>
                </c:pt>
                <c:pt idx="4486">
                  <c:v>572</c:v>
                </c:pt>
                <c:pt idx="4487">
                  <c:v>578</c:v>
                </c:pt>
                <c:pt idx="4488">
                  <c:v>#N/A</c:v>
                </c:pt>
                <c:pt idx="4489">
                  <c:v>#N/A</c:v>
                </c:pt>
                <c:pt idx="4490">
                  <c:v>584</c:v>
                </c:pt>
                <c:pt idx="4491">
                  <c:v>582</c:v>
                </c:pt>
                <c:pt idx="4492">
                  <c:v>590</c:v>
                </c:pt>
                <c:pt idx="4493">
                  <c:v>591</c:v>
                </c:pt>
                <c:pt idx="4494">
                  <c:v>592</c:v>
                </c:pt>
                <c:pt idx="4495">
                  <c:v>#N/A</c:v>
                </c:pt>
                <c:pt idx="4496">
                  <c:v>#N/A</c:v>
                </c:pt>
                <c:pt idx="4497">
                  <c:v>593</c:v>
                </c:pt>
                <c:pt idx="4498">
                  <c:v>588</c:v>
                </c:pt>
                <c:pt idx="4499">
                  <c:v>585</c:v>
                </c:pt>
                <c:pt idx="4500">
                  <c:v>585</c:v>
                </c:pt>
                <c:pt idx="4501">
                  <c:v>576</c:v>
                </c:pt>
                <c:pt idx="4502">
                  <c:v>#N/A</c:v>
                </c:pt>
                <c:pt idx="4503">
                  <c:v>#N/A</c:v>
                </c:pt>
                <c:pt idx="4504">
                  <c:v>576</c:v>
                </c:pt>
                <c:pt idx="4505">
                  <c:v>571</c:v>
                </c:pt>
                <c:pt idx="4506">
                  <c:v>577</c:v>
                </c:pt>
                <c:pt idx="4507">
                  <c:v>571</c:v>
                </c:pt>
                <c:pt idx="4508">
                  <c:v>573</c:v>
                </c:pt>
                <c:pt idx="4509">
                  <c:v>#N/A</c:v>
                </c:pt>
                <c:pt idx="4510">
                  <c:v>#N/A</c:v>
                </c:pt>
                <c:pt idx="4511">
                  <c:v>575</c:v>
                </c:pt>
                <c:pt idx="4512">
                  <c:v>568</c:v>
                </c:pt>
                <c:pt idx="4513">
                  <c:v>577</c:v>
                </c:pt>
                <c:pt idx="4514">
                  <c:v>573</c:v>
                </c:pt>
                <c:pt idx="4515">
                  <c:v>571</c:v>
                </c:pt>
                <c:pt idx="4516">
                  <c:v>#N/A</c:v>
                </c:pt>
                <c:pt idx="4517">
                  <c:v>#N/A</c:v>
                </c:pt>
                <c:pt idx="4518">
                  <c:v>581</c:v>
                </c:pt>
                <c:pt idx="4519">
                  <c:v>576</c:v>
                </c:pt>
                <c:pt idx="4520">
                  <c:v>576</c:v>
                </c:pt>
                <c:pt idx="4521">
                  <c:v>571</c:v>
                </c:pt>
                <c:pt idx="4522">
                  <c:v>572</c:v>
                </c:pt>
                <c:pt idx="4523">
                  <c:v>#N/A</c:v>
                </c:pt>
                <c:pt idx="4524">
                  <c:v>#N/A</c:v>
                </c:pt>
                <c:pt idx="4525">
                  <c:v>#N/A</c:v>
                </c:pt>
                <c:pt idx="4526">
                  <c:v>572</c:v>
                </c:pt>
                <c:pt idx="4527">
                  <c:v>578</c:v>
                </c:pt>
                <c:pt idx="4528">
                  <c:v>578</c:v>
                </c:pt>
                <c:pt idx="4529">
                  <c:v>585</c:v>
                </c:pt>
                <c:pt idx="4530">
                  <c:v>#N/A</c:v>
                </c:pt>
                <c:pt idx="4531">
                  <c:v>#N/A</c:v>
                </c:pt>
                <c:pt idx="4532">
                  <c:v>#N/A</c:v>
                </c:pt>
                <c:pt idx="4533">
                  <c:v>591</c:v>
                </c:pt>
                <c:pt idx="4534">
                  <c:v>594</c:v>
                </c:pt>
                <c:pt idx="4535">
                  <c:v>586</c:v>
                </c:pt>
                <c:pt idx="4536">
                  <c:v>585</c:v>
                </c:pt>
                <c:pt idx="4537">
                  <c:v>#N/A</c:v>
                </c:pt>
                <c:pt idx="4538">
                  <c:v>#N/A</c:v>
                </c:pt>
                <c:pt idx="4539">
                  <c:v>591</c:v>
                </c:pt>
                <c:pt idx="4540">
                  <c:v>588</c:v>
                </c:pt>
                <c:pt idx="4541">
                  <c:v>586</c:v>
                </c:pt>
                <c:pt idx="4542">
                  <c:v>591</c:v>
                </c:pt>
                <c:pt idx="4543">
                  <c:v>597</c:v>
                </c:pt>
                <c:pt idx="4544">
                  <c:v>#N/A</c:v>
                </c:pt>
                <c:pt idx="4545">
                  <c:v>#N/A</c:v>
                </c:pt>
                <c:pt idx="4546">
                  <c:v>601</c:v>
                </c:pt>
                <c:pt idx="4547">
                  <c:v>599</c:v>
                </c:pt>
                <c:pt idx="4548">
                  <c:v>602</c:v>
                </c:pt>
                <c:pt idx="4549">
                  <c:v>597</c:v>
                </c:pt>
                <c:pt idx="4550">
                  <c:v>594</c:v>
                </c:pt>
                <c:pt idx="4551">
                  <c:v>#N/A</c:v>
                </c:pt>
                <c:pt idx="4552">
                  <c:v>#N/A</c:v>
                </c:pt>
                <c:pt idx="4553">
                  <c:v>599</c:v>
                </c:pt>
                <c:pt idx="4554">
                  <c:v>615</c:v>
                </c:pt>
                <c:pt idx="4555">
                  <c:v>621</c:v>
                </c:pt>
                <c:pt idx="4556">
                  <c:v>621</c:v>
                </c:pt>
                <c:pt idx="4557">
                  <c:v>629</c:v>
                </c:pt>
                <c:pt idx="4558">
                  <c:v>#N/A</c:v>
                </c:pt>
                <c:pt idx="4559">
                  <c:v>#N/A</c:v>
                </c:pt>
                <c:pt idx="4560">
                  <c:v>628</c:v>
                </c:pt>
                <c:pt idx="4561">
                  <c:v>619</c:v>
                </c:pt>
                <c:pt idx="4562">
                  <c:v>614</c:v>
                </c:pt>
                <c:pt idx="4563">
                  <c:v>605</c:v>
                </c:pt>
                <c:pt idx="4564">
                  <c:v>620</c:v>
                </c:pt>
                <c:pt idx="4565">
                  <c:v>#N/A</c:v>
                </c:pt>
                <c:pt idx="4566">
                  <c:v>#N/A</c:v>
                </c:pt>
                <c:pt idx="4567">
                  <c:v>619</c:v>
                </c:pt>
                <c:pt idx="4568">
                  <c:v>629</c:v>
                </c:pt>
                <c:pt idx="4569">
                  <c:v>634</c:v>
                </c:pt>
                <c:pt idx="4570">
                  <c:v>650</c:v>
                </c:pt>
                <c:pt idx="4571">
                  <c:v>646</c:v>
                </c:pt>
                <c:pt idx="4572">
                  <c:v>#N/A</c:v>
                </c:pt>
                <c:pt idx="4573">
                  <c:v>#N/A</c:v>
                </c:pt>
                <c:pt idx="4574">
                  <c:v>647</c:v>
                </c:pt>
                <c:pt idx="4575">
                  <c:v>638</c:v>
                </c:pt>
                <c:pt idx="4576">
                  <c:v>631</c:v>
                </c:pt>
                <c:pt idx="4577">
                  <c:v>630</c:v>
                </c:pt>
                <c:pt idx="4578">
                  <c:v>644</c:v>
                </c:pt>
                <c:pt idx="4579">
                  <c:v>#N/A</c:v>
                </c:pt>
                <c:pt idx="4580">
                  <c:v>#N/A</c:v>
                </c:pt>
                <c:pt idx="4581">
                  <c:v>647</c:v>
                </c:pt>
                <c:pt idx="4582">
                  <c:v>644</c:v>
                </c:pt>
                <c:pt idx="4583">
                  <c:v>636</c:v>
                </c:pt>
                <c:pt idx="4584">
                  <c:v>634</c:v>
                </c:pt>
                <c:pt idx="4585">
                  <c:v>641</c:v>
                </c:pt>
                <c:pt idx="4586">
                  <c:v>#N/A</c:v>
                </c:pt>
                <c:pt idx="4587">
                  <c:v>#N/A</c:v>
                </c:pt>
                <c:pt idx="4588">
                  <c:v>641</c:v>
                </c:pt>
                <c:pt idx="4589">
                  <c:v>642</c:v>
                </c:pt>
                <c:pt idx="4590">
                  <c:v>643</c:v>
                </c:pt>
                <c:pt idx="4591">
                  <c:v>646</c:v>
                </c:pt>
                <c:pt idx="4592">
                  <c:v>650</c:v>
                </c:pt>
                <c:pt idx="4593">
                  <c:v>#N/A</c:v>
                </c:pt>
                <c:pt idx="4594">
                  <c:v>#N/A</c:v>
                </c:pt>
                <c:pt idx="4595">
                  <c:v>666</c:v>
                </c:pt>
                <c:pt idx="4596">
                  <c:v>674</c:v>
                </c:pt>
                <c:pt idx="4597">
                  <c:v>670</c:v>
                </c:pt>
                <c:pt idx="4598">
                  <c:v>678</c:v>
                </c:pt>
                <c:pt idx="4599">
                  <c:v>675</c:v>
                </c:pt>
                <c:pt idx="4600">
                  <c:v>#N/A</c:v>
                </c:pt>
                <c:pt idx="4601">
                  <c:v>#N/A</c:v>
                </c:pt>
                <c:pt idx="4602">
                  <c:v>690</c:v>
                </c:pt>
                <c:pt idx="4603">
                  <c:v>685</c:v>
                </c:pt>
                <c:pt idx="4604">
                  <c:v>677</c:v>
                </c:pt>
                <c:pt idx="4605">
                  <c:v>674</c:v>
                </c:pt>
                <c:pt idx="4606">
                  <c:v>677</c:v>
                </c:pt>
                <c:pt idx="4607">
                  <c:v>#N/A</c:v>
                </c:pt>
                <c:pt idx="4608">
                  <c:v>#N/A</c:v>
                </c:pt>
                <c:pt idx="4609">
                  <c:v>675</c:v>
                </c:pt>
                <c:pt idx="4610">
                  <c:v>675</c:v>
                </c:pt>
                <c:pt idx="4611">
                  <c:v>666</c:v>
                </c:pt>
                <c:pt idx="4612">
                  <c:v>664</c:v>
                </c:pt>
                <c:pt idx="4613">
                  <c:v>661</c:v>
                </c:pt>
                <c:pt idx="4614">
                  <c:v>#N/A</c:v>
                </c:pt>
                <c:pt idx="4615">
                  <c:v>#N/A</c:v>
                </c:pt>
                <c:pt idx="4616">
                  <c:v>654</c:v>
                </c:pt>
                <c:pt idx="4617">
                  <c:v>657</c:v>
                </c:pt>
                <c:pt idx="4618">
                  <c:v>650</c:v>
                </c:pt>
                <c:pt idx="4619">
                  <c:v>639</c:v>
                </c:pt>
                <c:pt idx="4620">
                  <c:v>637</c:v>
                </c:pt>
                <c:pt idx="4621">
                  <c:v>#N/A</c:v>
                </c:pt>
                <c:pt idx="4622">
                  <c:v>#N/A</c:v>
                </c:pt>
                <c:pt idx="4623">
                  <c:v>648</c:v>
                </c:pt>
                <c:pt idx="4624">
                  <c:v>655</c:v>
                </c:pt>
                <c:pt idx="4625">
                  <c:v>657</c:v>
                </c:pt>
                <c:pt idx="4626">
                  <c:v>661</c:v>
                </c:pt>
                <c:pt idx="4627">
                  <c:v>663</c:v>
                </c:pt>
                <c:pt idx="4628">
                  <c:v>#N/A</c:v>
                </c:pt>
                <c:pt idx="4629">
                  <c:v>#N/A</c:v>
                </c:pt>
                <c:pt idx="4630">
                  <c:v>651</c:v>
                </c:pt>
                <c:pt idx="4631">
                  <c:v>659</c:v>
                </c:pt>
                <c:pt idx="4632">
                  <c:v>659</c:v>
                </c:pt>
                <c:pt idx="4633">
                  <c:v>667</c:v>
                </c:pt>
                <c:pt idx="4634">
                  <c:v>671</c:v>
                </c:pt>
                <c:pt idx="4635">
                  <c:v>#N/A</c:v>
                </c:pt>
                <c:pt idx="4636">
                  <c:v>#N/A</c:v>
                </c:pt>
                <c:pt idx="4637">
                  <c:v>678</c:v>
                </c:pt>
                <c:pt idx="4638">
                  <c:v>675</c:v>
                </c:pt>
                <c:pt idx="4639">
                  <c:v>682</c:v>
                </c:pt>
                <c:pt idx="4640">
                  <c:v>680</c:v>
                </c:pt>
                <c:pt idx="4641">
                  <c:v>658</c:v>
                </c:pt>
                <c:pt idx="4642">
                  <c:v>#N/A</c:v>
                </c:pt>
                <c:pt idx="4643">
                  <c:v>#N/A</c:v>
                </c:pt>
                <c:pt idx="4644">
                  <c:v>654</c:v>
                </c:pt>
                <c:pt idx="4645">
                  <c:v>666</c:v>
                </c:pt>
                <c:pt idx="4646">
                  <c:v>662</c:v>
                </c:pt>
                <c:pt idx="4647">
                  <c:v>665</c:v>
                </c:pt>
                <c:pt idx="4648">
                  <c:v>653</c:v>
                </c:pt>
                <c:pt idx="4649">
                  <c:v>#N/A</c:v>
                </c:pt>
                <c:pt idx="4650">
                  <c:v>#N/A</c:v>
                </c:pt>
                <c:pt idx="4651">
                  <c:v>659</c:v>
                </c:pt>
                <c:pt idx="4652">
                  <c:v>663</c:v>
                </c:pt>
                <c:pt idx="4653">
                  <c:v>665</c:v>
                </c:pt>
                <c:pt idx="4654">
                  <c:v>671</c:v>
                </c:pt>
                <c:pt idx="4655">
                  <c:v>673</c:v>
                </c:pt>
                <c:pt idx="4656">
                  <c:v>#N/A</c:v>
                </c:pt>
                <c:pt idx="4657">
                  <c:v>#N/A</c:v>
                </c:pt>
                <c:pt idx="4658">
                  <c:v>681</c:v>
                </c:pt>
                <c:pt idx="4659">
                  <c:v>680</c:v>
                </c:pt>
                <c:pt idx="4660">
                  <c:v>686</c:v>
                </c:pt>
                <c:pt idx="4661">
                  <c:v>690</c:v>
                </c:pt>
                <c:pt idx="4662">
                  <c:v>684</c:v>
                </c:pt>
                <c:pt idx="4663">
                  <c:v>#N/A</c:v>
                </c:pt>
                <c:pt idx="4664">
                  <c:v>#N/A</c:v>
                </c:pt>
                <c:pt idx="4665">
                  <c:v>688</c:v>
                </c:pt>
                <c:pt idx="4666">
                  <c:v>693</c:v>
                </c:pt>
                <c:pt idx="4667">
                  <c:v>694</c:v>
                </c:pt>
                <c:pt idx="4668">
                  <c:v>702</c:v>
                </c:pt>
                <c:pt idx="4669">
                  <c:v>716</c:v>
                </c:pt>
                <c:pt idx="4670">
                  <c:v>#N/A</c:v>
                </c:pt>
                <c:pt idx="4671">
                  <c:v>#N/A</c:v>
                </c:pt>
                <c:pt idx="4672">
                  <c:v>718</c:v>
                </c:pt>
                <c:pt idx="4673">
                  <c:v>730</c:v>
                </c:pt>
                <c:pt idx="4674">
                  <c:v>720</c:v>
                </c:pt>
                <c:pt idx="4675">
                  <c:v>720</c:v>
                </c:pt>
                <c:pt idx="4676">
                  <c:v>716</c:v>
                </c:pt>
                <c:pt idx="4677">
                  <c:v>#N/A</c:v>
                </c:pt>
                <c:pt idx="4678">
                  <c:v>#N/A</c:v>
                </c:pt>
                <c:pt idx="4679">
                  <c:v>720</c:v>
                </c:pt>
                <c:pt idx="4680">
                  <c:v>725</c:v>
                </c:pt>
                <c:pt idx="4681">
                  <c:v>720</c:v>
                </c:pt>
                <c:pt idx="4682">
                  <c:v>#N/A</c:v>
                </c:pt>
                <c:pt idx="4683">
                  <c:v>700</c:v>
                </c:pt>
                <c:pt idx="4684">
                  <c:v>#N/A</c:v>
                </c:pt>
                <c:pt idx="4685">
                  <c:v>#N/A</c:v>
                </c:pt>
                <c:pt idx="4686">
                  <c:v>697</c:v>
                </c:pt>
                <c:pt idx="4687">
                  <c:v>724</c:v>
                </c:pt>
                <c:pt idx="4688">
                  <c:v>686</c:v>
                </c:pt>
                <c:pt idx="4689">
                  <c:v>674</c:v>
                </c:pt>
                <c:pt idx="4690">
                  <c:v>664</c:v>
                </c:pt>
                <c:pt idx="4691">
                  <c:v>#N/A</c:v>
                </c:pt>
                <c:pt idx="4692">
                  <c:v>#N/A</c:v>
                </c:pt>
                <c:pt idx="4693">
                  <c:v>656</c:v>
                </c:pt>
                <c:pt idx="4694">
                  <c:v>647</c:v>
                </c:pt>
                <c:pt idx="4695">
                  <c:v>658</c:v>
                </c:pt>
                <c:pt idx="4696">
                  <c:v>661</c:v>
                </c:pt>
                <c:pt idx="4697">
                  <c:v>646</c:v>
                </c:pt>
                <c:pt idx="4698">
                  <c:v>#N/A</c:v>
                </c:pt>
                <c:pt idx="4699">
                  <c:v>#N/A</c:v>
                </c:pt>
                <c:pt idx="4700">
                  <c:v>644</c:v>
                </c:pt>
                <c:pt idx="4701">
                  <c:v>642</c:v>
                </c:pt>
                <c:pt idx="4702">
                  <c:v>649</c:v>
                </c:pt>
                <c:pt idx="4703">
                  <c:v>659</c:v>
                </c:pt>
                <c:pt idx="4704">
                  <c:v>655</c:v>
                </c:pt>
                <c:pt idx="4705">
                  <c:v>#N/A</c:v>
                </c:pt>
                <c:pt idx="4706">
                  <c:v>#N/A</c:v>
                </c:pt>
                <c:pt idx="4707">
                  <c:v>665</c:v>
                </c:pt>
                <c:pt idx="4708">
                  <c:v>659</c:v>
                </c:pt>
                <c:pt idx="4709">
                  <c:v>663</c:v>
                </c:pt>
                <c:pt idx="4710">
                  <c:v>656</c:v>
                </c:pt>
                <c:pt idx="4711">
                  <c:v>658</c:v>
                </c:pt>
                <c:pt idx="4712">
                  <c:v>#N/A</c:v>
                </c:pt>
                <c:pt idx="4713">
                  <c:v>#N/A</c:v>
                </c:pt>
                <c:pt idx="4714">
                  <c:v>656</c:v>
                </c:pt>
                <c:pt idx="4715">
                  <c:v>654</c:v>
                </c:pt>
                <c:pt idx="4716">
                  <c:v>646</c:v>
                </c:pt>
                <c:pt idx="4717">
                  <c:v>642</c:v>
                </c:pt>
                <c:pt idx="4718">
                  <c:v>647</c:v>
                </c:pt>
                <c:pt idx="4719">
                  <c:v>#N/A</c:v>
                </c:pt>
                <c:pt idx="4720">
                  <c:v>#N/A</c:v>
                </c:pt>
                <c:pt idx="4721">
                  <c:v>636</c:v>
                </c:pt>
                <c:pt idx="4722">
                  <c:v>630</c:v>
                </c:pt>
                <c:pt idx="4723">
                  <c:v>627</c:v>
                </c:pt>
                <c:pt idx="4724">
                  <c:v>627</c:v>
                </c:pt>
                <c:pt idx="4725">
                  <c:v>625</c:v>
                </c:pt>
                <c:pt idx="4726">
                  <c:v>#N/A</c:v>
                </c:pt>
                <c:pt idx="4727">
                  <c:v>#N/A</c:v>
                </c:pt>
                <c:pt idx="4728">
                  <c:v>617</c:v>
                </c:pt>
                <c:pt idx="4729">
                  <c:v>623</c:v>
                </c:pt>
                <c:pt idx="4730">
                  <c:v>623</c:v>
                </c:pt>
                <c:pt idx="4731">
                  <c:v>638</c:v>
                </c:pt>
                <c:pt idx="4732">
                  <c:v>647</c:v>
                </c:pt>
                <c:pt idx="4733">
                  <c:v>#N/A</c:v>
                </c:pt>
                <c:pt idx="4734">
                  <c:v>#N/A</c:v>
                </c:pt>
                <c:pt idx="4735">
                  <c:v>650</c:v>
                </c:pt>
                <c:pt idx="4736">
                  <c:v>652</c:v>
                </c:pt>
                <c:pt idx="4737">
                  <c:v>652</c:v>
                </c:pt>
                <c:pt idx="4738">
                  <c:v>647</c:v>
                </c:pt>
                <c:pt idx="4739">
                  <c:v>647</c:v>
                </c:pt>
                <c:pt idx="4740">
                  <c:v>#N/A</c:v>
                </c:pt>
                <c:pt idx="4741">
                  <c:v>#N/A</c:v>
                </c:pt>
                <c:pt idx="4742">
                  <c:v>649</c:v>
                </c:pt>
                <c:pt idx="4743">
                  <c:v>649</c:v>
                </c:pt>
                <c:pt idx="4744">
                  <c:v>644</c:v>
                </c:pt>
                <c:pt idx="4745">
                  <c:v>648</c:v>
                </c:pt>
                <c:pt idx="4746">
                  <c:v>#N/A</c:v>
                </c:pt>
                <c:pt idx="4747">
                  <c:v>#N/A</c:v>
                </c:pt>
                <c:pt idx="4748">
                  <c:v>#N/A</c:v>
                </c:pt>
                <c:pt idx="4749">
                  <c:v>652</c:v>
                </c:pt>
                <c:pt idx="4750">
                  <c:v>663</c:v>
                </c:pt>
                <c:pt idx="4751">
                  <c:v>661</c:v>
                </c:pt>
                <c:pt idx="4752">
                  <c:v>#N/A</c:v>
                </c:pt>
                <c:pt idx="4753">
                  <c:v>661</c:v>
                </c:pt>
                <c:pt idx="4754">
                  <c:v>#N/A</c:v>
                </c:pt>
                <c:pt idx="4755">
                  <c:v>#N/A</c:v>
                </c:pt>
                <c:pt idx="4756">
                  <c:v>652</c:v>
                </c:pt>
                <c:pt idx="4757">
                  <c:v>662</c:v>
                </c:pt>
                <c:pt idx="4758">
                  <c:v>668</c:v>
                </c:pt>
                <c:pt idx="4759">
                  <c:v>668</c:v>
                </c:pt>
                <c:pt idx="4760">
                  <c:v>653</c:v>
                </c:pt>
                <c:pt idx="4761">
                  <c:v>#N/A</c:v>
                </c:pt>
                <c:pt idx="4762">
                  <c:v>#N/A</c:v>
                </c:pt>
                <c:pt idx="4763">
                  <c:v>655</c:v>
                </c:pt>
                <c:pt idx="4764">
                  <c:v>657</c:v>
                </c:pt>
                <c:pt idx="4765">
                  <c:v>660</c:v>
                </c:pt>
                <c:pt idx="4766">
                  <c:v>663</c:v>
                </c:pt>
                <c:pt idx="4767">
                  <c:v>660</c:v>
                </c:pt>
                <c:pt idx="4768">
                  <c:v>#N/A</c:v>
                </c:pt>
                <c:pt idx="4769">
                  <c:v>#N/A</c:v>
                </c:pt>
                <c:pt idx="4770">
                  <c:v>663</c:v>
                </c:pt>
                <c:pt idx="4771">
                  <c:v>661</c:v>
                </c:pt>
                <c:pt idx="4772">
                  <c:v>656</c:v>
                </c:pt>
                <c:pt idx="4773">
                  <c:v>665</c:v>
                </c:pt>
                <c:pt idx="4774">
                  <c:v>664</c:v>
                </c:pt>
                <c:pt idx="4775">
                  <c:v>#N/A</c:v>
                </c:pt>
                <c:pt idx="4776">
                  <c:v>#N/A</c:v>
                </c:pt>
                <c:pt idx="4777">
                  <c:v>659</c:v>
                </c:pt>
                <c:pt idx="4778">
                  <c:v>652</c:v>
                </c:pt>
                <c:pt idx="4779">
                  <c:v>648</c:v>
                </c:pt>
                <c:pt idx="4780">
                  <c:v>651</c:v>
                </c:pt>
                <c:pt idx="4781">
                  <c:v>642</c:v>
                </c:pt>
                <c:pt idx="4782">
                  <c:v>#N/A</c:v>
                </c:pt>
                <c:pt idx="4783">
                  <c:v>#N/A</c:v>
                </c:pt>
                <c:pt idx="4784">
                  <c:v>650</c:v>
                </c:pt>
                <c:pt idx="4785">
                  <c:v>648</c:v>
                </c:pt>
                <c:pt idx="4786">
                  <c:v>646</c:v>
                </c:pt>
                <c:pt idx="4787">
                  <c:v>652</c:v>
                </c:pt>
                <c:pt idx="4788">
                  <c:v>657</c:v>
                </c:pt>
                <c:pt idx="4789">
                  <c:v>#N/A</c:v>
                </c:pt>
                <c:pt idx="4790">
                  <c:v>#N/A</c:v>
                </c:pt>
                <c:pt idx="4791">
                  <c:v>648</c:v>
                </c:pt>
                <c:pt idx="4792">
                  <c:v>653</c:v>
                </c:pt>
                <c:pt idx="4793">
                  <c:v>656</c:v>
                </c:pt>
                <c:pt idx="4794">
                  <c:v>651</c:v>
                </c:pt>
                <c:pt idx="4795">
                  <c:v>653</c:v>
                </c:pt>
                <c:pt idx="4796">
                  <c:v>#N/A</c:v>
                </c:pt>
                <c:pt idx="4797">
                  <c:v>#N/A</c:v>
                </c:pt>
                <c:pt idx="4798">
                  <c:v>649</c:v>
                </c:pt>
                <c:pt idx="4799">
                  <c:v>644</c:v>
                </c:pt>
                <c:pt idx="4800">
                  <c:v>643</c:v>
                </c:pt>
                <c:pt idx="4801">
                  <c:v>643</c:v>
                </c:pt>
                <c:pt idx="4802">
                  <c:v>638</c:v>
                </c:pt>
                <c:pt idx="4803">
                  <c:v>#N/A</c:v>
                </c:pt>
                <c:pt idx="4804">
                  <c:v>#N/A</c:v>
                </c:pt>
                <c:pt idx="4805">
                  <c:v>644</c:v>
                </c:pt>
                <c:pt idx="4806">
                  <c:v>643</c:v>
                </c:pt>
                <c:pt idx="4807">
                  <c:v>641</c:v>
                </c:pt>
                <c:pt idx="4808">
                  <c:v>640</c:v>
                </c:pt>
                <c:pt idx="4809">
                  <c:v>637</c:v>
                </c:pt>
                <c:pt idx="4810">
                  <c:v>#N/A</c:v>
                </c:pt>
                <c:pt idx="4811">
                  <c:v>#N/A</c:v>
                </c:pt>
                <c:pt idx="4812">
                  <c:v>632</c:v>
                </c:pt>
                <c:pt idx="4813">
                  <c:v>631</c:v>
                </c:pt>
                <c:pt idx="4814">
                  <c:v>633</c:v>
                </c:pt>
                <c:pt idx="4815">
                  <c:v>625</c:v>
                </c:pt>
                <c:pt idx="4816">
                  <c:v>624</c:v>
                </c:pt>
                <c:pt idx="4817">
                  <c:v>#N/A</c:v>
                </c:pt>
                <c:pt idx="4818">
                  <c:v>#N/A</c:v>
                </c:pt>
                <c:pt idx="4819">
                  <c:v>#N/A</c:v>
                </c:pt>
                <c:pt idx="4820">
                  <c:v>627</c:v>
                </c:pt>
                <c:pt idx="4821">
                  <c:v>625</c:v>
                </c:pt>
                <c:pt idx="4822">
                  <c:v>624</c:v>
                </c:pt>
                <c:pt idx="4823">
                  <c:v>617</c:v>
                </c:pt>
                <c:pt idx="4824">
                  <c:v>#N/A</c:v>
                </c:pt>
                <c:pt idx="4825">
                  <c:v>#N/A</c:v>
                </c:pt>
                <c:pt idx="4826">
                  <c:v>615</c:v>
                </c:pt>
                <c:pt idx="4827">
                  <c:v>613</c:v>
                </c:pt>
                <c:pt idx="4828">
                  <c:v>616</c:v>
                </c:pt>
                <c:pt idx="4829">
                  <c:v>612</c:v>
                </c:pt>
                <c:pt idx="4830">
                  <c:v>615</c:v>
                </c:pt>
                <c:pt idx="4831">
                  <c:v>#N/A</c:v>
                </c:pt>
                <c:pt idx="4832">
                  <c:v>#N/A</c:v>
                </c:pt>
                <c:pt idx="4833">
                  <c:v>624</c:v>
                </c:pt>
                <c:pt idx="4834">
                  <c:v>621</c:v>
                </c:pt>
                <c:pt idx="4835">
                  <c:v>621</c:v>
                </c:pt>
                <c:pt idx="4836">
                  <c:v>621</c:v>
                </c:pt>
                <c:pt idx="4837">
                  <c:v>619</c:v>
                </c:pt>
                <c:pt idx="4838">
                  <c:v>#N/A</c:v>
                </c:pt>
                <c:pt idx="4839">
                  <c:v>#N/A</c:v>
                </c:pt>
                <c:pt idx="4840">
                  <c:v>620</c:v>
                </c:pt>
                <c:pt idx="4841">
                  <c:v>615</c:v>
                </c:pt>
                <c:pt idx="4842">
                  <c:v>612</c:v>
                </c:pt>
                <c:pt idx="4843">
                  <c:v>612</c:v>
                </c:pt>
                <c:pt idx="4844">
                  <c:v>616</c:v>
                </c:pt>
                <c:pt idx="4845">
                  <c:v>#N/A</c:v>
                </c:pt>
                <c:pt idx="4846">
                  <c:v>#N/A</c:v>
                </c:pt>
                <c:pt idx="4847">
                  <c:v>606</c:v>
                </c:pt>
                <c:pt idx="4848">
                  <c:v>602</c:v>
                </c:pt>
                <c:pt idx="4849">
                  <c:v>610</c:v>
                </c:pt>
                <c:pt idx="4850">
                  <c:v>610</c:v>
                </c:pt>
                <c:pt idx="4851">
                  <c:v>609</c:v>
                </c:pt>
                <c:pt idx="4852">
                  <c:v>#N/A</c:v>
                </c:pt>
                <c:pt idx="4853">
                  <c:v>#N/A</c:v>
                </c:pt>
                <c:pt idx="4854">
                  <c:v>611</c:v>
                </c:pt>
                <c:pt idx="4855">
                  <c:v>607</c:v>
                </c:pt>
                <c:pt idx="4856">
                  <c:v>605</c:v>
                </c:pt>
                <c:pt idx="4857">
                  <c:v>605</c:v>
                </c:pt>
                <c:pt idx="4858">
                  <c:v>606</c:v>
                </c:pt>
                <c:pt idx="4859">
                  <c:v>#N/A</c:v>
                </c:pt>
                <c:pt idx="4860">
                  <c:v>#N/A</c:v>
                </c:pt>
                <c:pt idx="4861">
                  <c:v>605</c:v>
                </c:pt>
                <c:pt idx="4862">
                  <c:v>607</c:v>
                </c:pt>
                <c:pt idx="4863">
                  <c:v>614</c:v>
                </c:pt>
                <c:pt idx="4864">
                  <c:v>606</c:v>
                </c:pt>
                <c:pt idx="4865">
                  <c:v>#N/A</c:v>
                </c:pt>
                <c:pt idx="4866">
                  <c:v>#N/A</c:v>
                </c:pt>
                <c:pt idx="4867">
                  <c:v>#N/A</c:v>
                </c:pt>
                <c:pt idx="4868">
                  <c:v>#N/A</c:v>
                </c:pt>
                <c:pt idx="4869">
                  <c:v>615</c:v>
                </c:pt>
                <c:pt idx="4870">
                  <c:v>611</c:v>
                </c:pt>
                <c:pt idx="4871">
                  <c:v>627</c:v>
                </c:pt>
                <c:pt idx="4872">
                  <c:v>623</c:v>
                </c:pt>
                <c:pt idx="4873">
                  <c:v>#N/A</c:v>
                </c:pt>
                <c:pt idx="4874">
                  <c:v>#N/A</c:v>
                </c:pt>
                <c:pt idx="4875">
                  <c:v>622</c:v>
                </c:pt>
                <c:pt idx="4876">
                  <c:v>619</c:v>
                </c:pt>
                <c:pt idx="4877">
                  <c:v>616</c:v>
                </c:pt>
                <c:pt idx="4878">
                  <c:v>616</c:v>
                </c:pt>
                <c:pt idx="4879">
                  <c:v>621</c:v>
                </c:pt>
                <c:pt idx="4880">
                  <c:v>#N/A</c:v>
                </c:pt>
                <c:pt idx="4881">
                  <c:v>#N/A</c:v>
                </c:pt>
                <c:pt idx="4882">
                  <c:v>620</c:v>
                </c:pt>
                <c:pt idx="4883">
                  <c:v>627</c:v>
                </c:pt>
                <c:pt idx="4884">
                  <c:v>629</c:v>
                </c:pt>
                <c:pt idx="4885">
                  <c:v>631</c:v>
                </c:pt>
                <c:pt idx="4886">
                  <c:v>626</c:v>
                </c:pt>
                <c:pt idx="4887">
                  <c:v>#N/A</c:v>
                </c:pt>
                <c:pt idx="4888">
                  <c:v>#N/A</c:v>
                </c:pt>
                <c:pt idx="4889">
                  <c:v>626</c:v>
                </c:pt>
                <c:pt idx="4890">
                  <c:v>623</c:v>
                </c:pt>
                <c:pt idx="4891">
                  <c:v>621</c:v>
                </c:pt>
                <c:pt idx="4892">
                  <c:v>623</c:v>
                </c:pt>
                <c:pt idx="4893">
                  <c:v>610</c:v>
                </c:pt>
                <c:pt idx="4894">
                  <c:v>#N/A</c:v>
                </c:pt>
                <c:pt idx="4895">
                  <c:v>#N/A</c:v>
                </c:pt>
                <c:pt idx="4896">
                  <c:v>608</c:v>
                </c:pt>
                <c:pt idx="4897">
                  <c:v>606</c:v>
                </c:pt>
                <c:pt idx="4898">
                  <c:v>607</c:v>
                </c:pt>
                <c:pt idx="4899">
                  <c:v>605</c:v>
                </c:pt>
                <c:pt idx="4900">
                  <c:v>604</c:v>
                </c:pt>
                <c:pt idx="4901">
                  <c:v>#N/A</c:v>
                </c:pt>
                <c:pt idx="4902">
                  <c:v>#N/A</c:v>
                </c:pt>
                <c:pt idx="4903">
                  <c:v>606</c:v>
                </c:pt>
                <c:pt idx="4904">
                  <c:v>607</c:v>
                </c:pt>
                <c:pt idx="4905">
                  <c:v>609</c:v>
                </c:pt>
                <c:pt idx="4906">
                  <c:v>603</c:v>
                </c:pt>
                <c:pt idx="4907">
                  <c:v>605</c:v>
                </c:pt>
                <c:pt idx="4908">
                  <c:v>#N/A</c:v>
                </c:pt>
                <c:pt idx="4909">
                  <c:v>#N/A</c:v>
                </c:pt>
                <c:pt idx="4910">
                  <c:v>605</c:v>
                </c:pt>
                <c:pt idx="4911">
                  <c:v>606</c:v>
                </c:pt>
                <c:pt idx="4912">
                  <c:v>605</c:v>
                </c:pt>
                <c:pt idx="4913">
                  <c:v>605</c:v>
                </c:pt>
                <c:pt idx="4914">
                  <c:v>602</c:v>
                </c:pt>
                <c:pt idx="4915">
                  <c:v>#N/A</c:v>
                </c:pt>
                <c:pt idx="4916">
                  <c:v>#N/A</c:v>
                </c:pt>
                <c:pt idx="4917">
                  <c:v>#N/A</c:v>
                </c:pt>
                <c:pt idx="4918">
                  <c:v>601</c:v>
                </c:pt>
                <c:pt idx="4919">
                  <c:v>606</c:v>
                </c:pt>
                <c:pt idx="4920">
                  <c:v>609</c:v>
                </c:pt>
                <c:pt idx="4921">
                  <c:v>609</c:v>
                </c:pt>
                <c:pt idx="4922">
                  <c:v>#N/A</c:v>
                </c:pt>
                <c:pt idx="4923">
                  <c:v>#N/A</c:v>
                </c:pt>
                <c:pt idx="4924">
                  <c:v>613</c:v>
                </c:pt>
                <c:pt idx="4925">
                  <c:v>608</c:v>
                </c:pt>
                <c:pt idx="4926">
                  <c:v>609</c:v>
                </c:pt>
                <c:pt idx="4927">
                  <c:v>609</c:v>
                </c:pt>
                <c:pt idx="4928">
                  <c:v>607</c:v>
                </c:pt>
                <c:pt idx="4929">
                  <c:v>#N/A</c:v>
                </c:pt>
                <c:pt idx="4930">
                  <c:v>#N/A</c:v>
                </c:pt>
                <c:pt idx="4931">
                  <c:v>607</c:v>
                </c:pt>
                <c:pt idx="4932">
                  <c:v>612</c:v>
                </c:pt>
                <c:pt idx="4933">
                  <c:v>611</c:v>
                </c:pt>
                <c:pt idx="4934">
                  <c:v>608</c:v>
                </c:pt>
                <c:pt idx="4935">
                  <c:v>610</c:v>
                </c:pt>
                <c:pt idx="4936">
                  <c:v>#N/A</c:v>
                </c:pt>
                <c:pt idx="4937">
                  <c:v>#N/A</c:v>
                </c:pt>
                <c:pt idx="4938">
                  <c:v>609</c:v>
                </c:pt>
                <c:pt idx="4939">
                  <c:v>609</c:v>
                </c:pt>
                <c:pt idx="4940">
                  <c:v>607</c:v>
                </c:pt>
                <c:pt idx="4941">
                  <c:v>610</c:v>
                </c:pt>
                <c:pt idx="4942">
                  <c:v>608</c:v>
                </c:pt>
                <c:pt idx="4943">
                  <c:v>#N/A</c:v>
                </c:pt>
                <c:pt idx="4944">
                  <c:v>#N/A</c:v>
                </c:pt>
                <c:pt idx="4945">
                  <c:v>613</c:v>
                </c:pt>
                <c:pt idx="4946">
                  <c:v>611</c:v>
                </c:pt>
                <c:pt idx="4947">
                  <c:v>611</c:v>
                </c:pt>
                <c:pt idx="4948">
                  <c:v>609</c:v>
                </c:pt>
                <c:pt idx="4949">
                  <c:v>605</c:v>
                </c:pt>
                <c:pt idx="4950">
                  <c:v>#N/A</c:v>
                </c:pt>
                <c:pt idx="4951">
                  <c:v>#N/A</c:v>
                </c:pt>
                <c:pt idx="4952">
                  <c:v>604</c:v>
                </c:pt>
                <c:pt idx="4953">
                  <c:v>603</c:v>
                </c:pt>
                <c:pt idx="4954">
                  <c:v>603</c:v>
                </c:pt>
                <c:pt idx="4955">
                  <c:v>602</c:v>
                </c:pt>
                <c:pt idx="4956">
                  <c:v>605</c:v>
                </c:pt>
                <c:pt idx="4957">
                  <c:v>#N/A</c:v>
                </c:pt>
                <c:pt idx="4958">
                  <c:v>#N/A</c:v>
                </c:pt>
                <c:pt idx="4959">
                  <c:v>604</c:v>
                </c:pt>
                <c:pt idx="4960">
                  <c:v>602</c:v>
                </c:pt>
                <c:pt idx="4961">
                  <c:v>601</c:v>
                </c:pt>
                <c:pt idx="4962">
                  <c:v>604</c:v>
                </c:pt>
                <c:pt idx="4963">
                  <c:v>604</c:v>
                </c:pt>
                <c:pt idx="4964">
                  <c:v>#N/A</c:v>
                </c:pt>
                <c:pt idx="4965">
                  <c:v>#N/A</c:v>
                </c:pt>
                <c:pt idx="4966">
                  <c:v>602</c:v>
                </c:pt>
                <c:pt idx="4967">
                  <c:v>602</c:v>
                </c:pt>
                <c:pt idx="4968">
                  <c:v>604</c:v>
                </c:pt>
                <c:pt idx="4969">
                  <c:v>601</c:v>
                </c:pt>
                <c:pt idx="4970">
                  <c:v>600</c:v>
                </c:pt>
                <c:pt idx="4971">
                  <c:v>#N/A</c:v>
                </c:pt>
                <c:pt idx="4972">
                  <c:v>#N/A</c:v>
                </c:pt>
                <c:pt idx="4973">
                  <c:v>604</c:v>
                </c:pt>
                <c:pt idx="4974">
                  <c:v>#N/A</c:v>
                </c:pt>
                <c:pt idx="4975">
                  <c:v>606</c:v>
                </c:pt>
                <c:pt idx="4976">
                  <c:v>605</c:v>
                </c:pt>
                <c:pt idx="4977">
                  <c:v>604</c:v>
                </c:pt>
                <c:pt idx="4978">
                  <c:v>#N/A</c:v>
                </c:pt>
                <c:pt idx="4979">
                  <c:v>#N/A</c:v>
                </c:pt>
                <c:pt idx="4980">
                  <c:v>607</c:v>
                </c:pt>
                <c:pt idx="4981">
                  <c:v>606</c:v>
                </c:pt>
                <c:pt idx="4982">
                  <c:v>604</c:v>
                </c:pt>
                <c:pt idx="4983">
                  <c:v>603</c:v>
                </c:pt>
                <c:pt idx="4984">
                  <c:v>604</c:v>
                </c:pt>
                <c:pt idx="4985">
                  <c:v>#N/A</c:v>
                </c:pt>
                <c:pt idx="4986">
                  <c:v>#N/A</c:v>
                </c:pt>
                <c:pt idx="4987">
                  <c:v>605</c:v>
                </c:pt>
                <c:pt idx="4988">
                  <c:v>606</c:v>
                </c:pt>
                <c:pt idx="4989">
                  <c:v>610</c:v>
                </c:pt>
                <c:pt idx="4990">
                  <c:v>608</c:v>
                </c:pt>
                <c:pt idx="4991">
                  <c:v>606</c:v>
                </c:pt>
                <c:pt idx="4992">
                  <c:v>#N/A</c:v>
                </c:pt>
                <c:pt idx="4993">
                  <c:v>#N/A</c:v>
                </c:pt>
                <c:pt idx="4994">
                  <c:v>600</c:v>
                </c:pt>
                <c:pt idx="4995">
                  <c:v>601</c:v>
                </c:pt>
                <c:pt idx="4996">
                  <c:v>600</c:v>
                </c:pt>
                <c:pt idx="4997">
                  <c:v>604</c:v>
                </c:pt>
                <c:pt idx="4998">
                  <c:v>604</c:v>
                </c:pt>
                <c:pt idx="4999">
                  <c:v>#N/A</c:v>
                </c:pt>
                <c:pt idx="5000">
                  <c:v>#N/A</c:v>
                </c:pt>
                <c:pt idx="5001">
                  <c:v>607</c:v>
                </c:pt>
                <c:pt idx="5002">
                  <c:v>607</c:v>
                </c:pt>
                <c:pt idx="5003">
                  <c:v>607</c:v>
                </c:pt>
                <c:pt idx="5004">
                  <c:v>605</c:v>
                </c:pt>
                <c:pt idx="5005">
                  <c:v>606</c:v>
                </c:pt>
                <c:pt idx="5006">
                  <c:v>#N/A</c:v>
                </c:pt>
                <c:pt idx="5007">
                  <c:v>#N/A</c:v>
                </c:pt>
                <c:pt idx="5008">
                  <c:v>611</c:v>
                </c:pt>
                <c:pt idx="5009">
                  <c:v>610</c:v>
                </c:pt>
                <c:pt idx="5010">
                  <c:v>609</c:v>
                </c:pt>
                <c:pt idx="5011">
                  <c:v>606</c:v>
                </c:pt>
                <c:pt idx="5012">
                  <c:v>602</c:v>
                </c:pt>
                <c:pt idx="5013">
                  <c:v>#N/A</c:v>
                </c:pt>
                <c:pt idx="5014">
                  <c:v>#N/A</c:v>
                </c:pt>
                <c:pt idx="5015">
                  <c:v>605</c:v>
                </c:pt>
                <c:pt idx="5016">
                  <c:v>604</c:v>
                </c:pt>
                <c:pt idx="5017">
                  <c:v>604</c:v>
                </c:pt>
                <c:pt idx="5018">
                  <c:v>603</c:v>
                </c:pt>
                <c:pt idx="5019">
                  <c:v>603</c:v>
                </c:pt>
                <c:pt idx="5020">
                  <c:v>#N/A</c:v>
                </c:pt>
                <c:pt idx="5021">
                  <c:v>#N/A</c:v>
                </c:pt>
                <c:pt idx="5022">
                  <c:v>602</c:v>
                </c:pt>
                <c:pt idx="5023">
                  <c:v>599</c:v>
                </c:pt>
                <c:pt idx="5024">
                  <c:v>599</c:v>
                </c:pt>
                <c:pt idx="5025">
                  <c:v>601</c:v>
                </c:pt>
                <c:pt idx="5026">
                  <c:v>598</c:v>
                </c:pt>
                <c:pt idx="5027">
                  <c:v>#N/A</c:v>
                </c:pt>
                <c:pt idx="5028">
                  <c:v>#N/A</c:v>
                </c:pt>
                <c:pt idx="5029">
                  <c:v>597</c:v>
                </c:pt>
                <c:pt idx="5030">
                  <c:v>597</c:v>
                </c:pt>
                <c:pt idx="5031">
                  <c:v>594</c:v>
                </c:pt>
                <c:pt idx="5032">
                  <c:v>596</c:v>
                </c:pt>
                <c:pt idx="5033">
                  <c:v>595</c:v>
                </c:pt>
                <c:pt idx="5034">
                  <c:v>#N/A</c:v>
                </c:pt>
                <c:pt idx="5035">
                  <c:v>#N/A</c:v>
                </c:pt>
                <c:pt idx="5036">
                  <c:v>596</c:v>
                </c:pt>
                <c:pt idx="5037">
                  <c:v>596</c:v>
                </c:pt>
                <c:pt idx="5038">
                  <c:v>595</c:v>
                </c:pt>
                <c:pt idx="5039">
                  <c:v>597</c:v>
                </c:pt>
                <c:pt idx="5040">
                  <c:v>596</c:v>
                </c:pt>
                <c:pt idx="5041">
                  <c:v>#N/A</c:v>
                </c:pt>
                <c:pt idx="5042">
                  <c:v>#N/A</c:v>
                </c:pt>
                <c:pt idx="5043">
                  <c:v>595</c:v>
                </c:pt>
                <c:pt idx="5044">
                  <c:v>595</c:v>
                </c:pt>
                <c:pt idx="5045">
                  <c:v>595</c:v>
                </c:pt>
                <c:pt idx="5046">
                  <c:v>597</c:v>
                </c:pt>
                <c:pt idx="5047">
                  <c:v>596</c:v>
                </c:pt>
                <c:pt idx="5048">
                  <c:v>#N/A</c:v>
                </c:pt>
                <c:pt idx="5049">
                  <c:v>#N/A</c:v>
                </c:pt>
                <c:pt idx="5050">
                  <c:v>594</c:v>
                </c:pt>
                <c:pt idx="5051">
                  <c:v>597</c:v>
                </c:pt>
                <c:pt idx="5052">
                  <c:v>594</c:v>
                </c:pt>
                <c:pt idx="5053">
                  <c:v>593</c:v>
                </c:pt>
                <c:pt idx="5054">
                  <c:v>592</c:v>
                </c:pt>
                <c:pt idx="5055">
                  <c:v>#N/A</c:v>
                </c:pt>
                <c:pt idx="5056">
                  <c:v>#N/A</c:v>
                </c:pt>
                <c:pt idx="5057">
                  <c:v>593</c:v>
                </c:pt>
                <c:pt idx="5058">
                  <c:v>594</c:v>
                </c:pt>
                <c:pt idx="5059">
                  <c:v>596</c:v>
                </c:pt>
                <c:pt idx="5060">
                  <c:v>595</c:v>
                </c:pt>
                <c:pt idx="5061">
                  <c:v>594</c:v>
                </c:pt>
                <c:pt idx="5062">
                  <c:v>#N/A</c:v>
                </c:pt>
                <c:pt idx="5063">
                  <c:v>#N/A</c:v>
                </c:pt>
                <c:pt idx="5064">
                  <c:v>590</c:v>
                </c:pt>
                <c:pt idx="5065">
                  <c:v>589</c:v>
                </c:pt>
                <c:pt idx="5066">
                  <c:v>589</c:v>
                </c:pt>
                <c:pt idx="5067">
                  <c:v>586</c:v>
                </c:pt>
                <c:pt idx="5068">
                  <c:v>586</c:v>
                </c:pt>
                <c:pt idx="5069">
                  <c:v>#N/A</c:v>
                </c:pt>
                <c:pt idx="5070">
                  <c:v>#N/A</c:v>
                </c:pt>
                <c:pt idx="5071">
                  <c:v>586</c:v>
                </c:pt>
                <c:pt idx="5072">
                  <c:v>585</c:v>
                </c:pt>
                <c:pt idx="5073">
                  <c:v>585</c:v>
                </c:pt>
                <c:pt idx="5074">
                  <c:v>581</c:v>
                </c:pt>
                <c:pt idx="5075">
                  <c:v>580</c:v>
                </c:pt>
                <c:pt idx="5076">
                  <c:v>#N/A</c:v>
                </c:pt>
                <c:pt idx="5077">
                  <c:v>#N/A</c:v>
                </c:pt>
                <c:pt idx="5078">
                  <c:v>582</c:v>
                </c:pt>
                <c:pt idx="5079">
                  <c:v>577</c:v>
                </c:pt>
                <c:pt idx="5080">
                  <c:v>573</c:v>
                </c:pt>
                <c:pt idx="5081">
                  <c:v>570</c:v>
                </c:pt>
                <c:pt idx="5082">
                  <c:v>567</c:v>
                </c:pt>
                <c:pt idx="5083">
                  <c:v>#N/A</c:v>
                </c:pt>
                <c:pt idx="5084">
                  <c:v>#N/A</c:v>
                </c:pt>
                <c:pt idx="5085">
                  <c:v>561</c:v>
                </c:pt>
                <c:pt idx="5086">
                  <c:v>560</c:v>
                </c:pt>
                <c:pt idx="5087">
                  <c:v>559</c:v>
                </c:pt>
                <c:pt idx="5088">
                  <c:v>559</c:v>
                </c:pt>
                <c:pt idx="5089">
                  <c:v>561</c:v>
                </c:pt>
                <c:pt idx="5090">
                  <c:v>#N/A</c:v>
                </c:pt>
                <c:pt idx="5091">
                  <c:v>#N/A</c:v>
                </c:pt>
                <c:pt idx="5092">
                  <c:v>561</c:v>
                </c:pt>
                <c:pt idx="5093">
                  <c:v>560</c:v>
                </c:pt>
                <c:pt idx="5094">
                  <c:v>557</c:v>
                </c:pt>
                <c:pt idx="5095">
                  <c:v>550</c:v>
                </c:pt>
                <c:pt idx="5096">
                  <c:v>548</c:v>
                </c:pt>
                <c:pt idx="5097">
                  <c:v>#N/A</c:v>
                </c:pt>
                <c:pt idx="5098">
                  <c:v>#N/A</c:v>
                </c:pt>
                <c:pt idx="5099">
                  <c:v>547</c:v>
                </c:pt>
                <c:pt idx="5100">
                  <c:v>548</c:v>
                </c:pt>
                <c:pt idx="5101">
                  <c:v>545</c:v>
                </c:pt>
                <c:pt idx="5102">
                  <c:v>545</c:v>
                </c:pt>
                <c:pt idx="5103">
                  <c:v>546</c:v>
                </c:pt>
                <c:pt idx="5104">
                  <c:v>#N/A</c:v>
                </c:pt>
                <c:pt idx="5105">
                  <c:v>#N/A</c:v>
                </c:pt>
                <c:pt idx="5106">
                  <c:v>#N/A</c:v>
                </c:pt>
                <c:pt idx="5107">
                  <c:v>#N/A</c:v>
                </c:pt>
                <c:pt idx="5108">
                  <c:v>546</c:v>
                </c:pt>
                <c:pt idx="5109">
                  <c:v>549</c:v>
                </c:pt>
                <c:pt idx="5110">
                  <c:v>547</c:v>
                </c:pt>
                <c:pt idx="5111">
                  <c:v>#N/A</c:v>
                </c:pt>
                <c:pt idx="5112">
                  <c:v>#N/A</c:v>
                </c:pt>
                <c:pt idx="5113">
                  <c:v>#N/A</c:v>
                </c:pt>
                <c:pt idx="5114">
                  <c:v>538</c:v>
                </c:pt>
                <c:pt idx="5115">
                  <c:v>528</c:v>
                </c:pt>
                <c:pt idx="5116">
                  <c:v>528</c:v>
                </c:pt>
                <c:pt idx="5117">
                  <c:v>525</c:v>
                </c:pt>
                <c:pt idx="5118">
                  <c:v>#N/A</c:v>
                </c:pt>
                <c:pt idx="5119">
                  <c:v>#N/A</c:v>
                </c:pt>
                <c:pt idx="5120">
                  <c:v>528</c:v>
                </c:pt>
                <c:pt idx="5121">
                  <c:v>527</c:v>
                </c:pt>
                <c:pt idx="5122">
                  <c:v>532</c:v>
                </c:pt>
                <c:pt idx="5123">
                  <c:v>530</c:v>
                </c:pt>
                <c:pt idx="5124">
                  <c:v>533</c:v>
                </c:pt>
                <c:pt idx="5125">
                  <c:v>#N/A</c:v>
                </c:pt>
                <c:pt idx="5126">
                  <c:v>#N/A</c:v>
                </c:pt>
                <c:pt idx="5127">
                  <c:v>537</c:v>
                </c:pt>
                <c:pt idx="5128">
                  <c:v>534</c:v>
                </c:pt>
                <c:pt idx="5129">
                  <c:v>539</c:v>
                </c:pt>
                <c:pt idx="5130">
                  <c:v>535</c:v>
                </c:pt>
                <c:pt idx="5131">
                  <c:v>535</c:v>
                </c:pt>
                <c:pt idx="5132">
                  <c:v>#N/A</c:v>
                </c:pt>
                <c:pt idx="5133">
                  <c:v>#N/A</c:v>
                </c:pt>
                <c:pt idx="5134">
                  <c:v>540</c:v>
                </c:pt>
                <c:pt idx="5135">
                  <c:v>538</c:v>
                </c:pt>
                <c:pt idx="5136">
                  <c:v>540</c:v>
                </c:pt>
                <c:pt idx="5137">
                  <c:v>542</c:v>
                </c:pt>
                <c:pt idx="5138">
                  <c:v>538</c:v>
                </c:pt>
                <c:pt idx="5139">
                  <c:v>#N/A</c:v>
                </c:pt>
                <c:pt idx="5140">
                  <c:v>#N/A</c:v>
                </c:pt>
                <c:pt idx="5141">
                  <c:v>539</c:v>
                </c:pt>
                <c:pt idx="5142">
                  <c:v>541</c:v>
                </c:pt>
                <c:pt idx="5143">
                  <c:v>537</c:v>
                </c:pt>
                <c:pt idx="5144">
                  <c:v>534</c:v>
                </c:pt>
                <c:pt idx="5145">
                  <c:v>531</c:v>
                </c:pt>
                <c:pt idx="5146">
                  <c:v>#N/A</c:v>
                </c:pt>
                <c:pt idx="5147">
                  <c:v>#N/A</c:v>
                </c:pt>
                <c:pt idx="5148">
                  <c:v>533</c:v>
                </c:pt>
                <c:pt idx="5149">
                  <c:v>532</c:v>
                </c:pt>
                <c:pt idx="5150">
                  <c:v>533</c:v>
                </c:pt>
                <c:pt idx="5151">
                  <c:v>533</c:v>
                </c:pt>
                <c:pt idx="5152">
                  <c:v>534</c:v>
                </c:pt>
                <c:pt idx="5153">
                  <c:v>#N/A</c:v>
                </c:pt>
                <c:pt idx="5154">
                  <c:v>#N/A</c:v>
                </c:pt>
                <c:pt idx="5155">
                  <c:v>531</c:v>
                </c:pt>
                <c:pt idx="5156">
                  <c:v>532</c:v>
                </c:pt>
                <c:pt idx="5157">
                  <c:v>533</c:v>
                </c:pt>
                <c:pt idx="5158">
                  <c:v>538</c:v>
                </c:pt>
                <c:pt idx="5159">
                  <c:v>537</c:v>
                </c:pt>
                <c:pt idx="5160">
                  <c:v>#N/A</c:v>
                </c:pt>
                <c:pt idx="5161">
                  <c:v>#N/A</c:v>
                </c:pt>
                <c:pt idx="5162">
                  <c:v>537</c:v>
                </c:pt>
                <c:pt idx="5163">
                  <c:v>539</c:v>
                </c:pt>
                <c:pt idx="5164">
                  <c:v>538</c:v>
                </c:pt>
                <c:pt idx="5165">
                  <c:v>542</c:v>
                </c:pt>
                <c:pt idx="5166">
                  <c:v>543</c:v>
                </c:pt>
                <c:pt idx="5167">
                  <c:v>#N/A</c:v>
                </c:pt>
                <c:pt idx="5168">
                  <c:v>#N/A</c:v>
                </c:pt>
                <c:pt idx="5169">
                  <c:v>#N/A</c:v>
                </c:pt>
                <c:pt idx="5170">
                  <c:v>536</c:v>
                </c:pt>
                <c:pt idx="5171">
                  <c:v>532</c:v>
                </c:pt>
                <c:pt idx="5172">
                  <c:v>532</c:v>
                </c:pt>
                <c:pt idx="5173">
                  <c:v>532</c:v>
                </c:pt>
                <c:pt idx="5174">
                  <c:v>#N/A</c:v>
                </c:pt>
                <c:pt idx="5175">
                  <c:v>#N/A</c:v>
                </c:pt>
                <c:pt idx="5176">
                  <c:v>533</c:v>
                </c:pt>
                <c:pt idx="5177">
                  <c:v>535</c:v>
                </c:pt>
                <c:pt idx="5178">
                  <c:v>532</c:v>
                </c:pt>
                <c:pt idx="5179">
                  <c:v>530</c:v>
                </c:pt>
                <c:pt idx="5180">
                  <c:v>527</c:v>
                </c:pt>
                <c:pt idx="5181">
                  <c:v>#N/A</c:v>
                </c:pt>
                <c:pt idx="5182">
                  <c:v>#N/A</c:v>
                </c:pt>
                <c:pt idx="5183">
                  <c:v>529</c:v>
                </c:pt>
                <c:pt idx="5184">
                  <c:v>529</c:v>
                </c:pt>
                <c:pt idx="5185">
                  <c:v>529</c:v>
                </c:pt>
                <c:pt idx="5186">
                  <c:v>527</c:v>
                </c:pt>
                <c:pt idx="5187">
                  <c:v>527</c:v>
                </c:pt>
                <c:pt idx="5188">
                  <c:v>#N/A</c:v>
                </c:pt>
                <c:pt idx="5189">
                  <c:v>#N/A</c:v>
                </c:pt>
                <c:pt idx="5190">
                  <c:v>527</c:v>
                </c:pt>
                <c:pt idx="5191">
                  <c:v>527</c:v>
                </c:pt>
                <c:pt idx="5192">
                  <c:v>526</c:v>
                </c:pt>
                <c:pt idx="5193">
                  <c:v>522</c:v>
                </c:pt>
                <c:pt idx="5194">
                  <c:v>523</c:v>
                </c:pt>
                <c:pt idx="5195">
                  <c:v>#N/A</c:v>
                </c:pt>
                <c:pt idx="5196">
                  <c:v>#N/A</c:v>
                </c:pt>
                <c:pt idx="5197">
                  <c:v>524</c:v>
                </c:pt>
                <c:pt idx="5198">
                  <c:v>522</c:v>
                </c:pt>
                <c:pt idx="5199">
                  <c:v>525</c:v>
                </c:pt>
                <c:pt idx="5200">
                  <c:v>523</c:v>
                </c:pt>
                <c:pt idx="5201">
                  <c:v>528</c:v>
                </c:pt>
                <c:pt idx="5202">
                  <c:v>#N/A</c:v>
                </c:pt>
                <c:pt idx="5203">
                  <c:v>#N/A</c:v>
                </c:pt>
                <c:pt idx="5204">
                  <c:v>526</c:v>
                </c:pt>
                <c:pt idx="5205">
                  <c:v>530</c:v>
                </c:pt>
                <c:pt idx="5206">
                  <c:v>529</c:v>
                </c:pt>
                <c:pt idx="5207">
                  <c:v>534</c:v>
                </c:pt>
                <c:pt idx="5208">
                  <c:v>531</c:v>
                </c:pt>
                <c:pt idx="5209">
                  <c:v>#N/A</c:v>
                </c:pt>
                <c:pt idx="5210">
                  <c:v>#N/A</c:v>
                </c:pt>
                <c:pt idx="5211">
                  <c:v>529</c:v>
                </c:pt>
                <c:pt idx="5212">
                  <c:v>528</c:v>
                </c:pt>
                <c:pt idx="5213">
                  <c:v>533</c:v>
                </c:pt>
                <c:pt idx="5214">
                  <c:v>539</c:v>
                </c:pt>
                <c:pt idx="5215">
                  <c:v>#N/A</c:v>
                </c:pt>
                <c:pt idx="5216">
                  <c:v>#N/A</c:v>
                </c:pt>
                <c:pt idx="5217">
                  <c:v>#N/A</c:v>
                </c:pt>
                <c:pt idx="5218">
                  <c:v>#N/A</c:v>
                </c:pt>
                <c:pt idx="5219">
                  <c:v>539</c:v>
                </c:pt>
                <c:pt idx="5220">
                  <c:v>546</c:v>
                </c:pt>
                <c:pt idx="5221">
                  <c:v>545</c:v>
                </c:pt>
                <c:pt idx="5222">
                  <c:v>548</c:v>
                </c:pt>
                <c:pt idx="5223">
                  <c:v>#N/A</c:v>
                </c:pt>
                <c:pt idx="5224">
                  <c:v>#N/A</c:v>
                </c:pt>
                <c:pt idx="5225">
                  <c:v>544</c:v>
                </c:pt>
                <c:pt idx="5226">
                  <c:v>547</c:v>
                </c:pt>
                <c:pt idx="5227">
                  <c:v>546</c:v>
                </c:pt>
                <c:pt idx="5228">
                  <c:v>546</c:v>
                </c:pt>
                <c:pt idx="5229">
                  <c:v>543</c:v>
                </c:pt>
                <c:pt idx="5230">
                  <c:v>#N/A</c:v>
                </c:pt>
                <c:pt idx="5231">
                  <c:v>#N/A</c:v>
                </c:pt>
                <c:pt idx="5232">
                  <c:v>553</c:v>
                </c:pt>
                <c:pt idx="5233">
                  <c:v>#N/A</c:v>
                </c:pt>
                <c:pt idx="5234">
                  <c:v>553</c:v>
                </c:pt>
                <c:pt idx="5235">
                  <c:v>554</c:v>
                </c:pt>
                <c:pt idx="5236">
                  <c:v>548</c:v>
                </c:pt>
                <c:pt idx="5237">
                  <c:v>#N/A</c:v>
                </c:pt>
                <c:pt idx="5238">
                  <c:v>#N/A</c:v>
                </c:pt>
                <c:pt idx="5239">
                  <c:v>545</c:v>
                </c:pt>
                <c:pt idx="5240">
                  <c:v>544</c:v>
                </c:pt>
                <c:pt idx="5241">
                  <c:v>544</c:v>
                </c:pt>
                <c:pt idx="5242">
                  <c:v>543</c:v>
                </c:pt>
                <c:pt idx="5243">
                  <c:v>546</c:v>
                </c:pt>
                <c:pt idx="5244">
                  <c:v>#N/A</c:v>
                </c:pt>
                <c:pt idx="5245">
                  <c:v>#N/A</c:v>
                </c:pt>
                <c:pt idx="5246">
                  <c:v>559</c:v>
                </c:pt>
                <c:pt idx="5247">
                  <c:v>558</c:v>
                </c:pt>
                <c:pt idx="5248">
                  <c:v>556</c:v>
                </c:pt>
                <c:pt idx="5249">
                  <c:v>555</c:v>
                </c:pt>
                <c:pt idx="5250">
                  <c:v>551</c:v>
                </c:pt>
                <c:pt idx="5251">
                  <c:v>#N/A</c:v>
                </c:pt>
                <c:pt idx="5252">
                  <c:v>#N/A</c:v>
                </c:pt>
                <c:pt idx="5253">
                  <c:v>536</c:v>
                </c:pt>
                <c:pt idx="5254">
                  <c:v>552</c:v>
                </c:pt>
                <c:pt idx="5255">
                  <c:v>558</c:v>
                </c:pt>
                <c:pt idx="5256">
                  <c:v>559</c:v>
                </c:pt>
                <c:pt idx="5257">
                  <c:v>562</c:v>
                </c:pt>
                <c:pt idx="5258">
                  <c:v>#N/A</c:v>
                </c:pt>
                <c:pt idx="5259">
                  <c:v>#N/A</c:v>
                </c:pt>
                <c:pt idx="5260">
                  <c:v>563</c:v>
                </c:pt>
                <c:pt idx="5261">
                  <c:v>560</c:v>
                </c:pt>
                <c:pt idx="5262">
                  <c:v>559</c:v>
                </c:pt>
                <c:pt idx="5263">
                  <c:v>563</c:v>
                </c:pt>
                <c:pt idx="5264">
                  <c:v>554</c:v>
                </c:pt>
                <c:pt idx="5265">
                  <c:v>#N/A</c:v>
                </c:pt>
                <c:pt idx="5266">
                  <c:v>#N/A</c:v>
                </c:pt>
                <c:pt idx="5267">
                  <c:v>#N/A</c:v>
                </c:pt>
                <c:pt idx="5268">
                  <c:v>553</c:v>
                </c:pt>
                <c:pt idx="5269">
                  <c:v>549</c:v>
                </c:pt>
                <c:pt idx="5270">
                  <c:v>550</c:v>
                </c:pt>
                <c:pt idx="5271">
                  <c:v>552</c:v>
                </c:pt>
                <c:pt idx="5272">
                  <c:v>#N/A</c:v>
                </c:pt>
                <c:pt idx="5273">
                  <c:v>#N/A</c:v>
                </c:pt>
                <c:pt idx="5274">
                  <c:v>548</c:v>
                </c:pt>
                <c:pt idx="5275">
                  <c:v>553</c:v>
                </c:pt>
                <c:pt idx="5276">
                  <c:v>552</c:v>
                </c:pt>
                <c:pt idx="5277">
                  <c:v>549</c:v>
                </c:pt>
                <c:pt idx="5278">
                  <c:v>545</c:v>
                </c:pt>
                <c:pt idx="5279">
                  <c:v>#N/A</c:v>
                </c:pt>
                <c:pt idx="5280">
                  <c:v>#N/A</c:v>
                </c:pt>
                <c:pt idx="5281">
                  <c:v>546</c:v>
                </c:pt>
                <c:pt idx="5282">
                  <c:v>546</c:v>
                </c:pt>
                <c:pt idx="5283">
                  <c:v>543</c:v>
                </c:pt>
                <c:pt idx="5284">
                  <c:v>544</c:v>
                </c:pt>
                <c:pt idx="5285">
                  <c:v>544</c:v>
                </c:pt>
                <c:pt idx="5286">
                  <c:v>#N/A</c:v>
                </c:pt>
                <c:pt idx="5287">
                  <c:v>#N/A</c:v>
                </c:pt>
                <c:pt idx="5288">
                  <c:v>541</c:v>
                </c:pt>
                <c:pt idx="5289">
                  <c:v>545</c:v>
                </c:pt>
                <c:pt idx="5290">
                  <c:v>547</c:v>
                </c:pt>
                <c:pt idx="5291">
                  <c:v>544</c:v>
                </c:pt>
                <c:pt idx="5292">
                  <c:v>554</c:v>
                </c:pt>
                <c:pt idx="5293">
                  <c:v>#N/A</c:v>
                </c:pt>
                <c:pt idx="5294">
                  <c:v>#N/A</c:v>
                </c:pt>
                <c:pt idx="5295">
                  <c:v>558</c:v>
                </c:pt>
                <c:pt idx="5296">
                  <c:v>558</c:v>
                </c:pt>
                <c:pt idx="5297">
                  <c:v>562</c:v>
                </c:pt>
                <c:pt idx="5298">
                  <c:v>562</c:v>
                </c:pt>
                <c:pt idx="5299">
                  <c:v>558</c:v>
                </c:pt>
                <c:pt idx="5300">
                  <c:v>#N/A</c:v>
                </c:pt>
                <c:pt idx="5301">
                  <c:v>#N/A</c:v>
                </c:pt>
                <c:pt idx="5302">
                  <c:v>559</c:v>
                </c:pt>
                <c:pt idx="5303">
                  <c:v>558</c:v>
                </c:pt>
                <c:pt idx="5304">
                  <c:v>555</c:v>
                </c:pt>
                <c:pt idx="5305">
                  <c:v>556</c:v>
                </c:pt>
                <c:pt idx="5306">
                  <c:v>556</c:v>
                </c:pt>
                <c:pt idx="5307">
                  <c:v>#N/A</c:v>
                </c:pt>
                <c:pt idx="5308">
                  <c:v>#N/A</c:v>
                </c:pt>
                <c:pt idx="5309">
                  <c:v>556</c:v>
                </c:pt>
                <c:pt idx="5310">
                  <c:v>553</c:v>
                </c:pt>
                <c:pt idx="5311">
                  <c:v>551</c:v>
                </c:pt>
                <c:pt idx="5312">
                  <c:v>548</c:v>
                </c:pt>
                <c:pt idx="5313">
                  <c:v>545</c:v>
                </c:pt>
                <c:pt idx="5314">
                  <c:v>#N/A</c:v>
                </c:pt>
                <c:pt idx="5315">
                  <c:v>#N/A</c:v>
                </c:pt>
                <c:pt idx="5316">
                  <c:v>546</c:v>
                </c:pt>
                <c:pt idx="5317">
                  <c:v>543</c:v>
                </c:pt>
                <c:pt idx="5318">
                  <c:v>546</c:v>
                </c:pt>
                <c:pt idx="5319">
                  <c:v>548</c:v>
                </c:pt>
                <c:pt idx="5320">
                  <c:v>543</c:v>
                </c:pt>
                <c:pt idx="5321">
                  <c:v>#N/A</c:v>
                </c:pt>
                <c:pt idx="5322">
                  <c:v>#N/A</c:v>
                </c:pt>
                <c:pt idx="5323">
                  <c:v>540</c:v>
                </c:pt>
                <c:pt idx="5324">
                  <c:v>537</c:v>
                </c:pt>
                <c:pt idx="5325">
                  <c:v>538</c:v>
                </c:pt>
                <c:pt idx="5326">
                  <c:v>539</c:v>
                </c:pt>
                <c:pt idx="5327">
                  <c:v>540</c:v>
                </c:pt>
                <c:pt idx="5328">
                  <c:v>#N/A</c:v>
                </c:pt>
                <c:pt idx="5329">
                  <c:v>#N/A</c:v>
                </c:pt>
                <c:pt idx="5330">
                  <c:v>536</c:v>
                </c:pt>
                <c:pt idx="5331">
                  <c:v>537</c:v>
                </c:pt>
                <c:pt idx="5332">
                  <c:v>540</c:v>
                </c:pt>
                <c:pt idx="5333">
                  <c:v>534</c:v>
                </c:pt>
                <c:pt idx="5334">
                  <c:v>533</c:v>
                </c:pt>
                <c:pt idx="5335">
                  <c:v>#N/A</c:v>
                </c:pt>
                <c:pt idx="5336">
                  <c:v>#N/A</c:v>
                </c:pt>
                <c:pt idx="5337">
                  <c:v>531</c:v>
                </c:pt>
                <c:pt idx="5338">
                  <c:v>532</c:v>
                </c:pt>
                <c:pt idx="5339">
                  <c:v>#N/A</c:v>
                </c:pt>
                <c:pt idx="5340">
                  <c:v>529</c:v>
                </c:pt>
                <c:pt idx="5341">
                  <c:v>527</c:v>
                </c:pt>
                <c:pt idx="5342">
                  <c:v>#N/A</c:v>
                </c:pt>
                <c:pt idx="5343">
                  <c:v>#N/A</c:v>
                </c:pt>
                <c:pt idx="5344">
                  <c:v>527</c:v>
                </c:pt>
                <c:pt idx="5345">
                  <c:v>527</c:v>
                </c:pt>
                <c:pt idx="5346">
                  <c:v>534</c:v>
                </c:pt>
                <c:pt idx="5347">
                  <c:v>532</c:v>
                </c:pt>
                <c:pt idx="5348">
                  <c:v>535</c:v>
                </c:pt>
                <c:pt idx="5349">
                  <c:v>#N/A</c:v>
                </c:pt>
                <c:pt idx="5350">
                  <c:v>#N/A</c:v>
                </c:pt>
                <c:pt idx="5351">
                  <c:v>536</c:v>
                </c:pt>
                <c:pt idx="5352">
                  <c:v>532</c:v>
                </c:pt>
                <c:pt idx="5353">
                  <c:v>528</c:v>
                </c:pt>
                <c:pt idx="5354">
                  <c:v>529</c:v>
                </c:pt>
                <c:pt idx="5355">
                  <c:v>524</c:v>
                </c:pt>
                <c:pt idx="5356">
                  <c:v>#N/A</c:v>
                </c:pt>
                <c:pt idx="5357">
                  <c:v>#N/A</c:v>
                </c:pt>
                <c:pt idx="5358">
                  <c:v>525</c:v>
                </c:pt>
                <c:pt idx="5359">
                  <c:v>528</c:v>
                </c:pt>
                <c:pt idx="5360">
                  <c:v>535</c:v>
                </c:pt>
                <c:pt idx="5361">
                  <c:v>535</c:v>
                </c:pt>
                <c:pt idx="5362">
                  <c:v>531</c:v>
                </c:pt>
                <c:pt idx="5363">
                  <c:v>#N/A</c:v>
                </c:pt>
                <c:pt idx="5364">
                  <c:v>#N/A</c:v>
                </c:pt>
                <c:pt idx="5365">
                  <c:v>527</c:v>
                </c:pt>
                <c:pt idx="5366">
                  <c:v>533</c:v>
                </c:pt>
                <c:pt idx="5367">
                  <c:v>531</c:v>
                </c:pt>
                <c:pt idx="5368">
                  <c:v>532</c:v>
                </c:pt>
                <c:pt idx="5369">
                  <c:v>529</c:v>
                </c:pt>
                <c:pt idx="5370">
                  <c:v>#N/A</c:v>
                </c:pt>
                <c:pt idx="5371">
                  <c:v>#N/A</c:v>
                </c:pt>
                <c:pt idx="5372">
                  <c:v>530</c:v>
                </c:pt>
                <c:pt idx="5373">
                  <c:v>529</c:v>
                </c:pt>
                <c:pt idx="5374">
                  <c:v>533</c:v>
                </c:pt>
                <c:pt idx="5375">
                  <c:v>533</c:v>
                </c:pt>
                <c:pt idx="5376">
                  <c:v>534</c:v>
                </c:pt>
                <c:pt idx="5377">
                  <c:v>#N/A</c:v>
                </c:pt>
                <c:pt idx="5378">
                  <c:v>#N/A</c:v>
                </c:pt>
                <c:pt idx="5379">
                  <c:v>539</c:v>
                </c:pt>
                <c:pt idx="5380">
                  <c:v>534</c:v>
                </c:pt>
                <c:pt idx="5381">
                  <c:v>532</c:v>
                </c:pt>
                <c:pt idx="5382">
                  <c:v>526</c:v>
                </c:pt>
                <c:pt idx="5383">
                  <c:v>524</c:v>
                </c:pt>
                <c:pt idx="5384">
                  <c:v>#N/A</c:v>
                </c:pt>
                <c:pt idx="5385">
                  <c:v>#N/A</c:v>
                </c:pt>
                <c:pt idx="5386">
                  <c:v>46.999999999999972</c:v>
                </c:pt>
                <c:pt idx="5387">
                  <c:v>45.000000000000014</c:v>
                </c:pt>
                <c:pt idx="5388">
                  <c:v>51.000000000000071</c:v>
                </c:pt>
                <c:pt idx="5389">
                  <c:v>45.000000000000014</c:v>
                </c:pt>
                <c:pt idx="5390">
                  <c:v>45.000000000000014</c:v>
                </c:pt>
                <c:pt idx="5391">
                  <c:v>#N/A</c:v>
                </c:pt>
                <c:pt idx="5392">
                  <c:v>#N/A</c:v>
                </c:pt>
                <c:pt idx="5393">
                  <c:v>46</c:v>
                </c:pt>
                <c:pt idx="5394">
                  <c:v>47.999999999999957</c:v>
                </c:pt>
                <c:pt idx="5395">
                  <c:v>46</c:v>
                </c:pt>
                <c:pt idx="5396">
                  <c:v>45.000000000000014</c:v>
                </c:pt>
                <c:pt idx="5397">
                  <c:v>45.000000000000014</c:v>
                </c:pt>
                <c:pt idx="5398">
                  <c:v>#N/A</c:v>
                </c:pt>
                <c:pt idx="5399">
                  <c:v>#N/A</c:v>
                </c:pt>
                <c:pt idx="5400">
                  <c:v>45.000000000000014</c:v>
                </c:pt>
                <c:pt idx="5401">
                  <c:v>45.000000000000014</c:v>
                </c:pt>
                <c:pt idx="5402">
                  <c:v>44.000000000000043</c:v>
                </c:pt>
                <c:pt idx="5403">
                  <c:v>45.000000000000014</c:v>
                </c:pt>
                <c:pt idx="5404">
                  <c:v>46</c:v>
                </c:pt>
                <c:pt idx="5405">
                  <c:v>#N/A</c:v>
                </c:pt>
                <c:pt idx="5406">
                  <c:v>#N/A</c:v>
                </c:pt>
                <c:pt idx="5407">
                  <c:v>44.999999999999929</c:v>
                </c:pt>
                <c:pt idx="5408">
                  <c:v>43.99999999999995</c:v>
                </c:pt>
                <c:pt idx="5409">
                  <c:v>42.999999999999972</c:v>
                </c:pt>
                <c:pt idx="5410">
                  <c:v>43.000000000000057</c:v>
                </c:pt>
                <c:pt idx="5411">
                  <c:v>42.999999999999972</c:v>
                </c:pt>
                <c:pt idx="5412">
                  <c:v>#N/A</c:v>
                </c:pt>
                <c:pt idx="5413">
                  <c:v>#N/A</c:v>
                </c:pt>
                <c:pt idx="5414">
                  <c:v>43.99999999999995</c:v>
                </c:pt>
                <c:pt idx="5415">
                  <c:v>45.000000000000014</c:v>
                </c:pt>
                <c:pt idx="5416">
                  <c:v>45.000000000000014</c:v>
                </c:pt>
                <c:pt idx="5417">
                  <c:v>45.000000000000014</c:v>
                </c:pt>
                <c:pt idx="5418">
                  <c:v>46</c:v>
                </c:pt>
                <c:pt idx="5419">
                  <c:v>#N/A</c:v>
                </c:pt>
                <c:pt idx="5420">
                  <c:v>#N/A</c:v>
                </c:pt>
                <c:pt idx="5421">
                  <c:v>46</c:v>
                </c:pt>
                <c:pt idx="5422">
                  <c:v>47.000000000000064</c:v>
                </c:pt>
                <c:pt idx="5423">
                  <c:v>46</c:v>
                </c:pt>
                <c:pt idx="5424">
                  <c:v>45.000000000000014</c:v>
                </c:pt>
                <c:pt idx="5425">
                  <c:v>44.000000000000043</c:v>
                </c:pt>
                <c:pt idx="5426">
                  <c:v>#N/A</c:v>
                </c:pt>
                <c:pt idx="5427">
                  <c:v>#N/A</c:v>
                </c:pt>
                <c:pt idx="5428">
                  <c:v>44.000000000000043</c:v>
                </c:pt>
                <c:pt idx="5429">
                  <c:v>46</c:v>
                </c:pt>
                <c:pt idx="5430">
                  <c:v>45.000000000000014</c:v>
                </c:pt>
                <c:pt idx="5431">
                  <c:v>41.000000000000014</c:v>
                </c:pt>
                <c:pt idx="5432">
                  <c:v>40.000000000000036</c:v>
                </c:pt>
                <c:pt idx="5433">
                  <c:v>#N/A</c:v>
                </c:pt>
                <c:pt idx="5434">
                  <c:v>#N/A</c:v>
                </c:pt>
                <c:pt idx="5435">
                  <c:v>41.999999999999993</c:v>
                </c:pt>
                <c:pt idx="5436">
                  <c:v>41.000000000000014</c:v>
                </c:pt>
                <c:pt idx="5437">
                  <c:v>41.999999999999993</c:v>
                </c:pt>
                <c:pt idx="5438">
                  <c:v>42.999999999999972</c:v>
                </c:pt>
                <c:pt idx="5439">
                  <c:v>42.999999999999972</c:v>
                </c:pt>
                <c:pt idx="5440">
                  <c:v>#N/A</c:v>
                </c:pt>
                <c:pt idx="5441">
                  <c:v>#N/A</c:v>
                </c:pt>
                <c:pt idx="5442">
                  <c:v>42.999999999999972</c:v>
                </c:pt>
                <c:pt idx="5443">
                  <c:v>44.000000000000043</c:v>
                </c:pt>
                <c:pt idx="5444">
                  <c:v>41.999999999999993</c:v>
                </c:pt>
                <c:pt idx="5445">
                  <c:v>42.999999999999972</c:v>
                </c:pt>
                <c:pt idx="5446">
                  <c:v>44.000000000000043</c:v>
                </c:pt>
                <c:pt idx="5447">
                  <c:v>#N/A</c:v>
                </c:pt>
                <c:pt idx="5448">
                  <c:v>#N/A</c:v>
                </c:pt>
                <c:pt idx="5449">
                  <c:v>44.000000000000043</c:v>
                </c:pt>
                <c:pt idx="5450">
                  <c:v>43.000000000000057</c:v>
                </c:pt>
                <c:pt idx="5451">
                  <c:v>43.99999999999995</c:v>
                </c:pt>
                <c:pt idx="5452">
                  <c:v>42.999999999999972</c:v>
                </c:pt>
                <c:pt idx="5453">
                  <c:v>41.000000000000014</c:v>
                </c:pt>
                <c:pt idx="5454">
                  <c:v>#N/A</c:v>
                </c:pt>
                <c:pt idx="5455">
                  <c:v>#N/A</c:v>
                </c:pt>
                <c:pt idx="5456">
                  <c:v>39.000000000000057</c:v>
                </c:pt>
                <c:pt idx="5457">
                  <c:v>38.999999999999972</c:v>
                </c:pt>
                <c:pt idx="5458">
                  <c:v>39.999999999999943</c:v>
                </c:pt>
                <c:pt idx="5459">
                  <c:v>38.999999999999972</c:v>
                </c:pt>
                <c:pt idx="5460">
                  <c:v>37.000000000000014</c:v>
                </c:pt>
                <c:pt idx="5461">
                  <c:v>#N/A</c:v>
                </c:pt>
                <c:pt idx="5462">
                  <c:v>#N/A</c:v>
                </c:pt>
                <c:pt idx="5463">
                  <c:v>39.999999999999943</c:v>
                </c:pt>
                <c:pt idx="5464">
                  <c:v>36.000000000000028</c:v>
                </c:pt>
                <c:pt idx="5465">
                  <c:v>34.999999999999964</c:v>
                </c:pt>
                <c:pt idx="5466">
                  <c:v>37.000000000000014</c:v>
                </c:pt>
                <c:pt idx="5467">
                  <c:v>36.000000000000028</c:v>
                </c:pt>
                <c:pt idx="5468">
                  <c:v>#N/A</c:v>
                </c:pt>
                <c:pt idx="5469">
                  <c:v>#N/A</c:v>
                </c:pt>
                <c:pt idx="5470">
                  <c:v>515</c:v>
                </c:pt>
                <c:pt idx="5471">
                  <c:v>#N/A</c:v>
                </c:pt>
                <c:pt idx="5472">
                  <c:v>#N/A</c:v>
                </c:pt>
                <c:pt idx="5473">
                  <c:v>33.999999999999986</c:v>
                </c:pt>
                <c:pt idx="5474">
                  <c:v>33.999999999999986</c:v>
                </c:pt>
                <c:pt idx="5475">
                  <c:v>#N/A</c:v>
                </c:pt>
                <c:pt idx="5476">
                  <c:v>#N/A</c:v>
                </c:pt>
                <c:pt idx="5477">
                  <c:v>529</c:v>
                </c:pt>
                <c:pt idx="5478">
                  <c:v>#N/A</c:v>
                </c:pt>
                <c:pt idx="5479">
                  <c:v>32.000000000000028</c:v>
                </c:pt>
                <c:pt idx="5480">
                  <c:v>29.999999999999982</c:v>
                </c:pt>
                <c:pt idx="5481">
                  <c:v>31.99999999999994</c:v>
                </c:pt>
                <c:pt idx="5482">
                  <c:v>#N/A</c:v>
                </c:pt>
                <c:pt idx="5483">
                  <c:v>#N/A</c:v>
                </c:pt>
                <c:pt idx="5484">
                  <c:v>33.000000000000007</c:v>
                </c:pt>
                <c:pt idx="5485">
                  <c:v>33.999999999999986</c:v>
                </c:pt>
                <c:pt idx="5486">
                  <c:v>33.000000000000007</c:v>
                </c:pt>
                <c:pt idx="5487">
                  <c:v>32.000000000000028</c:v>
                </c:pt>
                <c:pt idx="5488">
                  <c:v>36.000000000000028</c:v>
                </c:pt>
                <c:pt idx="5489">
                  <c:v>#N/A</c:v>
                </c:pt>
                <c:pt idx="5490">
                  <c:v>#N/A</c:v>
                </c:pt>
                <c:pt idx="5491">
                  <c:v>39.000000000000057</c:v>
                </c:pt>
                <c:pt idx="5492">
                  <c:v>38.000000000000078</c:v>
                </c:pt>
                <c:pt idx="5493">
                  <c:v>38.999999999999972</c:v>
                </c:pt>
                <c:pt idx="5494">
                  <c:v>38.999999999999972</c:v>
                </c:pt>
                <c:pt idx="5495">
                  <c:v>39.000000000000057</c:v>
                </c:pt>
                <c:pt idx="5496">
                  <c:v>#N/A</c:v>
                </c:pt>
                <c:pt idx="5497">
                  <c:v>#N/A</c:v>
                </c:pt>
                <c:pt idx="5498">
                  <c:v>37.000000000000014</c:v>
                </c:pt>
                <c:pt idx="5499">
                  <c:v>40.000000000000036</c:v>
                </c:pt>
                <c:pt idx="5500">
                  <c:v>39.000000000000057</c:v>
                </c:pt>
                <c:pt idx="5501">
                  <c:v>39.000000000000057</c:v>
                </c:pt>
                <c:pt idx="5502">
                  <c:v>37.999999999999986</c:v>
                </c:pt>
                <c:pt idx="5503">
                  <c:v>#N/A</c:v>
                </c:pt>
                <c:pt idx="5504">
                  <c:v>#N/A</c:v>
                </c:pt>
                <c:pt idx="5505">
                  <c:v>38.999999999999972</c:v>
                </c:pt>
                <c:pt idx="5506">
                  <c:v>39.000000000000057</c:v>
                </c:pt>
                <c:pt idx="5507">
                  <c:v>37.999999999999986</c:v>
                </c:pt>
                <c:pt idx="5508">
                  <c:v>37.999999999999986</c:v>
                </c:pt>
                <c:pt idx="5509">
                  <c:v>37.999999999999986</c:v>
                </c:pt>
                <c:pt idx="5510">
                  <c:v>#N/A</c:v>
                </c:pt>
                <c:pt idx="5511">
                  <c:v>#N/A</c:v>
                </c:pt>
                <c:pt idx="5512">
                  <c:v>38.000000000000078</c:v>
                </c:pt>
                <c:pt idx="5513">
                  <c:v>38.999999999999972</c:v>
                </c:pt>
                <c:pt idx="5514">
                  <c:v>37.000000000000014</c:v>
                </c:pt>
                <c:pt idx="5515">
                  <c:v>39.999999999999943</c:v>
                </c:pt>
                <c:pt idx="5516">
                  <c:v>40.000000000000036</c:v>
                </c:pt>
                <c:pt idx="5517">
                  <c:v>#N/A</c:v>
                </c:pt>
                <c:pt idx="5518">
                  <c:v>#N/A</c:v>
                </c:pt>
                <c:pt idx="5519">
                  <c:v>41.000000000000014</c:v>
                </c:pt>
                <c:pt idx="5520">
                  <c:v>41.999999999999993</c:v>
                </c:pt>
                <c:pt idx="5521">
                  <c:v>37.000000000000014</c:v>
                </c:pt>
                <c:pt idx="5522">
                  <c:v>37.000000000000014</c:v>
                </c:pt>
                <c:pt idx="5523">
                  <c:v>37.000000000000014</c:v>
                </c:pt>
                <c:pt idx="5524">
                  <c:v>#N/A</c:v>
                </c:pt>
                <c:pt idx="5525">
                  <c:v>#N/A</c:v>
                </c:pt>
                <c:pt idx="5526">
                  <c:v>37.999999999999986</c:v>
                </c:pt>
                <c:pt idx="5527">
                  <c:v>36.999999999999922</c:v>
                </c:pt>
                <c:pt idx="5528">
                  <c:v>37.000000000000014</c:v>
                </c:pt>
                <c:pt idx="5529">
                  <c:v>37.999999999999986</c:v>
                </c:pt>
                <c:pt idx="5530">
                  <c:v>37.999999999999986</c:v>
                </c:pt>
                <c:pt idx="5531">
                  <c:v>#N/A</c:v>
                </c:pt>
                <c:pt idx="5532">
                  <c:v>#N/A</c:v>
                </c:pt>
                <c:pt idx="5533">
                  <c:v>37.999999999999986</c:v>
                </c:pt>
                <c:pt idx="5534">
                  <c:v>35.999999999999943</c:v>
                </c:pt>
                <c:pt idx="5535">
                  <c:v>37.000000000000014</c:v>
                </c:pt>
                <c:pt idx="5536">
                  <c:v>36.999999999999922</c:v>
                </c:pt>
                <c:pt idx="5537">
                  <c:v>34.999999999999964</c:v>
                </c:pt>
                <c:pt idx="5538">
                  <c:v>#N/A</c:v>
                </c:pt>
                <c:pt idx="5539">
                  <c:v>#N/A</c:v>
                </c:pt>
                <c:pt idx="5540">
                  <c:v>34.999999999999964</c:v>
                </c:pt>
                <c:pt idx="5541">
                  <c:v>38.999999999999972</c:v>
                </c:pt>
                <c:pt idx="5542">
                  <c:v>33.000000000000007</c:v>
                </c:pt>
                <c:pt idx="5543">
                  <c:v>34.000000000000071</c:v>
                </c:pt>
                <c:pt idx="5544">
                  <c:v>34.999999999999964</c:v>
                </c:pt>
                <c:pt idx="5545">
                  <c:v>#N/A</c:v>
                </c:pt>
                <c:pt idx="5546">
                  <c:v>#N/A</c:v>
                </c:pt>
                <c:pt idx="5547">
                  <c:v>33.999999999999986</c:v>
                </c:pt>
                <c:pt idx="5548">
                  <c:v>34.999999999999964</c:v>
                </c:pt>
                <c:pt idx="5549">
                  <c:v>36.000000000000028</c:v>
                </c:pt>
                <c:pt idx="5550">
                  <c:v>35.999999999999943</c:v>
                </c:pt>
                <c:pt idx="5551">
                  <c:v>34.999999999999964</c:v>
                </c:pt>
                <c:pt idx="5552">
                  <c:v>#N/A</c:v>
                </c:pt>
                <c:pt idx="5553">
                  <c:v>#N/A</c:v>
                </c:pt>
                <c:pt idx="5554">
                  <c:v>#N/A</c:v>
                </c:pt>
                <c:pt idx="5555">
                  <c:v>32.999999999999915</c:v>
                </c:pt>
                <c:pt idx="5556">
                  <c:v>33.999999999999986</c:v>
                </c:pt>
                <c:pt idx="5557">
                  <c:v>32.999999999999915</c:v>
                </c:pt>
                <c:pt idx="5558">
                  <c:v>33.999999999999986</c:v>
                </c:pt>
                <c:pt idx="5559">
                  <c:v>#N/A</c:v>
                </c:pt>
                <c:pt idx="5560">
                  <c:v>#N/A</c:v>
                </c:pt>
                <c:pt idx="5561">
                  <c:v>#N/A</c:v>
                </c:pt>
                <c:pt idx="5562">
                  <c:v>33.999999999999986</c:v>
                </c:pt>
                <c:pt idx="5563">
                  <c:v>33.999999999999986</c:v>
                </c:pt>
                <c:pt idx="5564">
                  <c:v>33.999999999999986</c:v>
                </c:pt>
                <c:pt idx="5565">
                  <c:v>#N/A</c:v>
                </c:pt>
                <c:pt idx="5566">
                  <c:v>#N/A</c:v>
                </c:pt>
                <c:pt idx="5567">
                  <c:v>#N/A</c:v>
                </c:pt>
                <c:pt idx="5568">
                  <c:v>#N/A</c:v>
                </c:pt>
                <c:pt idx="5569">
                  <c:v>33.000000000000007</c:v>
                </c:pt>
                <c:pt idx="5570">
                  <c:v>33.000000000000007</c:v>
                </c:pt>
                <c:pt idx="5571">
                  <c:v>33.999999999999986</c:v>
                </c:pt>
                <c:pt idx="5572">
                  <c:v>33.000000000000007</c:v>
                </c:pt>
                <c:pt idx="5573">
                  <c:v>#N/A</c:v>
                </c:pt>
                <c:pt idx="5574">
                  <c:v>#N/A</c:v>
                </c:pt>
                <c:pt idx="5575">
                  <c:v>35.000000000000057</c:v>
                </c:pt>
                <c:pt idx="5576">
                  <c:v>35.000000000000057</c:v>
                </c:pt>
                <c:pt idx="5577">
                  <c:v>34.999999999999964</c:v>
                </c:pt>
                <c:pt idx="5578">
                  <c:v>34.999999999999964</c:v>
                </c:pt>
                <c:pt idx="5579">
                  <c:v>34.999999999999964</c:v>
                </c:pt>
                <c:pt idx="5580">
                  <c:v>#N/A</c:v>
                </c:pt>
                <c:pt idx="5581">
                  <c:v>#N/A</c:v>
                </c:pt>
                <c:pt idx="5582">
                  <c:v>34.999999999999964</c:v>
                </c:pt>
                <c:pt idx="5583">
                  <c:v>36.000000000000028</c:v>
                </c:pt>
                <c:pt idx="5584">
                  <c:v>34.999999999999964</c:v>
                </c:pt>
                <c:pt idx="5585">
                  <c:v>33.999999999999986</c:v>
                </c:pt>
                <c:pt idx="5586">
                  <c:v>33.999999999999986</c:v>
                </c:pt>
                <c:pt idx="5587">
                  <c:v>#N/A</c:v>
                </c:pt>
                <c:pt idx="5588">
                  <c:v>#N/A</c:v>
                </c:pt>
                <c:pt idx="5589">
                  <c:v>33.999999999999986</c:v>
                </c:pt>
                <c:pt idx="5590">
                  <c:v>34.999999999999964</c:v>
                </c:pt>
                <c:pt idx="5591">
                  <c:v>35.000000000000057</c:v>
                </c:pt>
                <c:pt idx="5592">
                  <c:v>33.000000000000007</c:v>
                </c:pt>
                <c:pt idx="5593">
                  <c:v>34.999999999999964</c:v>
                </c:pt>
                <c:pt idx="5594">
                  <c:v>#N/A</c:v>
                </c:pt>
                <c:pt idx="5595">
                  <c:v>#N/A</c:v>
                </c:pt>
                <c:pt idx="5596">
                  <c:v>35.000000000000057</c:v>
                </c:pt>
                <c:pt idx="5597">
                  <c:v>35.999999999999943</c:v>
                </c:pt>
                <c:pt idx="5598">
                  <c:v>#N/A</c:v>
                </c:pt>
                <c:pt idx="5599">
                  <c:v>33.999999999999986</c:v>
                </c:pt>
                <c:pt idx="5600">
                  <c:v>#N/A</c:v>
                </c:pt>
                <c:pt idx="5601">
                  <c:v>#N/A</c:v>
                </c:pt>
                <c:pt idx="5602">
                  <c:v>#N/A</c:v>
                </c:pt>
                <c:pt idx="5603">
                  <c:v>#N/A</c:v>
                </c:pt>
                <c:pt idx="5604">
                  <c:v>#N/A</c:v>
                </c:pt>
                <c:pt idx="5605">
                  <c:v>35.000000000000057</c:v>
                </c:pt>
                <c:pt idx="5606">
                  <c:v>33.999999999999986</c:v>
                </c:pt>
                <c:pt idx="5607">
                  <c:v>34.999999999999964</c:v>
                </c:pt>
                <c:pt idx="5608">
                  <c:v>#N/A</c:v>
                </c:pt>
                <c:pt idx="5609">
                  <c:v>#N/A</c:v>
                </c:pt>
                <c:pt idx="5610">
                  <c:v>35.000000000000057</c:v>
                </c:pt>
                <c:pt idx="5611">
                  <c:v>33.999999999999986</c:v>
                </c:pt>
                <c:pt idx="5612">
                  <c:v>34.999999999999964</c:v>
                </c:pt>
                <c:pt idx="5613">
                  <c:v>32.000000000000028</c:v>
                </c:pt>
                <c:pt idx="5614">
                  <c:v>33.000000000000007</c:v>
                </c:pt>
                <c:pt idx="5615">
                  <c:v>#N/A</c:v>
                </c:pt>
                <c:pt idx="5616">
                  <c:v>#N/A</c:v>
                </c:pt>
                <c:pt idx="5617">
                  <c:v>32.999999999999915</c:v>
                </c:pt>
                <c:pt idx="5618">
                  <c:v>31.99999999999994</c:v>
                </c:pt>
                <c:pt idx="5619">
                  <c:v>33.000000000000007</c:v>
                </c:pt>
                <c:pt idx="5620">
                  <c:v>33.000000000000007</c:v>
                </c:pt>
                <c:pt idx="5621">
                  <c:v>33.000000000000007</c:v>
                </c:pt>
                <c:pt idx="5622">
                  <c:v>#N/A</c:v>
                </c:pt>
                <c:pt idx="5623">
                  <c:v>#N/A</c:v>
                </c:pt>
                <c:pt idx="5624">
                  <c:v>32.999999999999915</c:v>
                </c:pt>
                <c:pt idx="5625">
                  <c:v>31.99999999999994</c:v>
                </c:pt>
                <c:pt idx="5626">
                  <c:v>32.000000000000028</c:v>
                </c:pt>
                <c:pt idx="5627">
                  <c:v>33.000000000000007</c:v>
                </c:pt>
                <c:pt idx="5628">
                  <c:v>33.000000000000007</c:v>
                </c:pt>
                <c:pt idx="5629">
                  <c:v>#N/A</c:v>
                </c:pt>
                <c:pt idx="5630">
                  <c:v>#N/A</c:v>
                </c:pt>
                <c:pt idx="5631">
                  <c:v>32.000000000000028</c:v>
                </c:pt>
                <c:pt idx="5632">
                  <c:v>33.000000000000007</c:v>
                </c:pt>
                <c:pt idx="5633">
                  <c:v>33.000000000000007</c:v>
                </c:pt>
                <c:pt idx="5634">
                  <c:v>33.000000000000007</c:v>
                </c:pt>
                <c:pt idx="5635">
                  <c:v>33.999999999999986</c:v>
                </c:pt>
                <c:pt idx="5636">
                  <c:v>#N/A</c:v>
                </c:pt>
                <c:pt idx="5637">
                  <c:v>#N/A</c:v>
                </c:pt>
                <c:pt idx="5638">
                  <c:v>33.000000000000007</c:v>
                </c:pt>
                <c:pt idx="5639">
                  <c:v>33.999999999999986</c:v>
                </c:pt>
                <c:pt idx="5640">
                  <c:v>33.000000000000007</c:v>
                </c:pt>
                <c:pt idx="5641">
                  <c:v>33.000000000000007</c:v>
                </c:pt>
                <c:pt idx="5642">
                  <c:v>32.999999999999915</c:v>
                </c:pt>
                <c:pt idx="5643">
                  <c:v>#N/A</c:v>
                </c:pt>
                <c:pt idx="5644">
                  <c:v>#N/A</c:v>
                </c:pt>
                <c:pt idx="5645">
                  <c:v>33.999999999999986</c:v>
                </c:pt>
                <c:pt idx="5646">
                  <c:v>32.999999999999915</c:v>
                </c:pt>
                <c:pt idx="5647">
                  <c:v>33.999999999999986</c:v>
                </c:pt>
                <c:pt idx="5648">
                  <c:v>32.999999999999915</c:v>
                </c:pt>
                <c:pt idx="5649">
                  <c:v>34.999999999999964</c:v>
                </c:pt>
                <c:pt idx="5650">
                  <c:v>#N/A</c:v>
                </c:pt>
                <c:pt idx="5651">
                  <c:v>#N/A</c:v>
                </c:pt>
                <c:pt idx="5652">
                  <c:v>#N/A</c:v>
                </c:pt>
                <c:pt idx="5653">
                  <c:v>33.000000000000007</c:v>
                </c:pt>
                <c:pt idx="5654">
                  <c:v>33.000000000000007</c:v>
                </c:pt>
                <c:pt idx="5655">
                  <c:v>33.999999999999986</c:v>
                </c:pt>
                <c:pt idx="5656">
                  <c:v>32.999999999999915</c:v>
                </c:pt>
                <c:pt idx="5657">
                  <c:v>#N/A</c:v>
                </c:pt>
                <c:pt idx="5658">
                  <c:v>#N/A</c:v>
                </c:pt>
                <c:pt idx="5659">
                  <c:v>33.999999999999986</c:v>
                </c:pt>
                <c:pt idx="5660">
                  <c:v>33.999999999999986</c:v>
                </c:pt>
                <c:pt idx="5661">
                  <c:v>32.999999999999915</c:v>
                </c:pt>
                <c:pt idx="5662">
                  <c:v>35.000000000000057</c:v>
                </c:pt>
                <c:pt idx="5663">
                  <c:v>33.999999999999986</c:v>
                </c:pt>
                <c:pt idx="5664">
                  <c:v>#N/A</c:v>
                </c:pt>
                <c:pt idx="5665">
                  <c:v>#N/A</c:v>
                </c:pt>
                <c:pt idx="5666">
                  <c:v>33.999999999999986</c:v>
                </c:pt>
                <c:pt idx="5667">
                  <c:v>33.000000000000007</c:v>
                </c:pt>
                <c:pt idx="5668">
                  <c:v>31.99999999999994</c:v>
                </c:pt>
                <c:pt idx="5669">
                  <c:v>33.000000000000007</c:v>
                </c:pt>
                <c:pt idx="5670">
                  <c:v>32.000000000000028</c:v>
                </c:pt>
                <c:pt idx="5671">
                  <c:v>#N/A</c:v>
                </c:pt>
                <c:pt idx="5672">
                  <c:v>#N/A</c:v>
                </c:pt>
                <c:pt idx="5673">
                  <c:v>33.000000000000007</c:v>
                </c:pt>
                <c:pt idx="5674">
                  <c:v>34.000000000000071</c:v>
                </c:pt>
                <c:pt idx="5675">
                  <c:v>35.000000000000057</c:v>
                </c:pt>
                <c:pt idx="5676">
                  <c:v>33.000000000000007</c:v>
                </c:pt>
                <c:pt idx="5677">
                  <c:v>33.000000000000007</c:v>
                </c:pt>
                <c:pt idx="5678">
                  <c:v>#N/A</c:v>
                </c:pt>
                <c:pt idx="5679">
                  <c:v>#N/A</c:v>
                </c:pt>
                <c:pt idx="5680">
                  <c:v>33.000000000000007</c:v>
                </c:pt>
                <c:pt idx="5681">
                  <c:v>33.999999999999986</c:v>
                </c:pt>
                <c:pt idx="5682">
                  <c:v>36.000000000000028</c:v>
                </c:pt>
                <c:pt idx="5683">
                  <c:v>33.999999999999986</c:v>
                </c:pt>
                <c:pt idx="5684">
                  <c:v>35.000000000000057</c:v>
                </c:pt>
                <c:pt idx="5685">
                  <c:v>#N/A</c:v>
                </c:pt>
                <c:pt idx="5686">
                  <c:v>#N/A</c:v>
                </c:pt>
                <c:pt idx="5687">
                  <c:v>36.000000000000028</c:v>
                </c:pt>
                <c:pt idx="5688">
                  <c:v>36.000000000000028</c:v>
                </c:pt>
                <c:pt idx="5689">
                  <c:v>37.000000000000014</c:v>
                </c:pt>
                <c:pt idx="5690">
                  <c:v>34.999999999999964</c:v>
                </c:pt>
                <c:pt idx="5691">
                  <c:v>33.999999999999986</c:v>
                </c:pt>
                <c:pt idx="5692">
                  <c:v>#N/A</c:v>
                </c:pt>
                <c:pt idx="5693">
                  <c:v>#N/A</c:v>
                </c:pt>
                <c:pt idx="5694">
                  <c:v>33.999999999999986</c:v>
                </c:pt>
                <c:pt idx="5695">
                  <c:v>31.99999999999994</c:v>
                </c:pt>
                <c:pt idx="5696">
                  <c:v>34.999999999999964</c:v>
                </c:pt>
                <c:pt idx="5697">
                  <c:v>36.000000000000028</c:v>
                </c:pt>
                <c:pt idx="5698">
                  <c:v>35.999999999999943</c:v>
                </c:pt>
                <c:pt idx="5699">
                  <c:v>#N/A</c:v>
                </c:pt>
                <c:pt idx="5700">
                  <c:v>#N/A</c:v>
                </c:pt>
                <c:pt idx="5701">
                  <c:v>34.999999999999964</c:v>
                </c:pt>
                <c:pt idx="5702">
                  <c:v>37.000000000000014</c:v>
                </c:pt>
                <c:pt idx="5703">
                  <c:v>37.000000000000014</c:v>
                </c:pt>
                <c:pt idx="5704">
                  <c:v>#N/A</c:v>
                </c:pt>
                <c:pt idx="5705">
                  <c:v>36.000000000000028</c:v>
                </c:pt>
                <c:pt idx="5706">
                  <c:v>#N/A</c:v>
                </c:pt>
                <c:pt idx="5707">
                  <c:v>#N/A</c:v>
                </c:pt>
                <c:pt idx="5708">
                  <c:v>37.000000000000014</c:v>
                </c:pt>
                <c:pt idx="5709">
                  <c:v>34.999999999999964</c:v>
                </c:pt>
                <c:pt idx="5710">
                  <c:v>35.000000000000057</c:v>
                </c:pt>
                <c:pt idx="5711">
                  <c:v>33.999999999999986</c:v>
                </c:pt>
                <c:pt idx="5712">
                  <c:v>33.000000000000007</c:v>
                </c:pt>
                <c:pt idx="5713">
                  <c:v>#N/A</c:v>
                </c:pt>
                <c:pt idx="5714">
                  <c:v>#N/A</c:v>
                </c:pt>
                <c:pt idx="5715">
                  <c:v>32.999999999999915</c:v>
                </c:pt>
                <c:pt idx="5716">
                  <c:v>33.999999999999986</c:v>
                </c:pt>
                <c:pt idx="5717">
                  <c:v>33.999999999999986</c:v>
                </c:pt>
                <c:pt idx="5718">
                  <c:v>35.000000000000057</c:v>
                </c:pt>
                <c:pt idx="5719">
                  <c:v>34.999999999999964</c:v>
                </c:pt>
                <c:pt idx="5720">
                  <c:v>#N/A</c:v>
                </c:pt>
                <c:pt idx="5721">
                  <c:v>#N/A</c:v>
                </c:pt>
                <c:pt idx="5722">
                  <c:v>33.999999999999986</c:v>
                </c:pt>
                <c:pt idx="5723">
                  <c:v>33.000000000000007</c:v>
                </c:pt>
                <c:pt idx="5724">
                  <c:v>34.999999999999964</c:v>
                </c:pt>
                <c:pt idx="5725">
                  <c:v>34.999999999999964</c:v>
                </c:pt>
                <c:pt idx="5726">
                  <c:v>33.999999999999986</c:v>
                </c:pt>
                <c:pt idx="5727">
                  <c:v>#N/A</c:v>
                </c:pt>
                <c:pt idx="5728">
                  <c:v>#N/A</c:v>
                </c:pt>
                <c:pt idx="5729">
                  <c:v>29.000000000000004</c:v>
                </c:pt>
                <c:pt idx="5730">
                  <c:v>35.999999999999943</c:v>
                </c:pt>
                <c:pt idx="5731">
                  <c:v>34.999999999999964</c:v>
                </c:pt>
                <c:pt idx="5732">
                  <c:v>33.999999999999986</c:v>
                </c:pt>
                <c:pt idx="5733">
                  <c:v>35.999999999999943</c:v>
                </c:pt>
                <c:pt idx="5734">
                  <c:v>#N/A</c:v>
                </c:pt>
                <c:pt idx="5735">
                  <c:v>#N/A</c:v>
                </c:pt>
                <c:pt idx="5736">
                  <c:v>31.00000000000005</c:v>
                </c:pt>
                <c:pt idx="5737">
                  <c:v>34.999999999999964</c:v>
                </c:pt>
                <c:pt idx="5738">
                  <c:v>33.999999999999986</c:v>
                </c:pt>
                <c:pt idx="5739">
                  <c:v>32.000000000000028</c:v>
                </c:pt>
                <c:pt idx="5740">
                  <c:v>33.999999999999986</c:v>
                </c:pt>
                <c:pt idx="5741">
                  <c:v>#N/A</c:v>
                </c:pt>
                <c:pt idx="5742">
                  <c:v>#N/A</c:v>
                </c:pt>
                <c:pt idx="5743">
                  <c:v>33.000000000000007</c:v>
                </c:pt>
                <c:pt idx="5744">
                  <c:v>34.999999999999964</c:v>
                </c:pt>
                <c:pt idx="5745">
                  <c:v>36.000000000000028</c:v>
                </c:pt>
                <c:pt idx="5746">
                  <c:v>33.000000000000007</c:v>
                </c:pt>
                <c:pt idx="5747">
                  <c:v>33.999999999999986</c:v>
                </c:pt>
                <c:pt idx="5748">
                  <c:v>#N/A</c:v>
                </c:pt>
                <c:pt idx="5749">
                  <c:v>#N/A</c:v>
                </c:pt>
                <c:pt idx="5750">
                  <c:v>35.000000000000057</c:v>
                </c:pt>
                <c:pt idx="5751">
                  <c:v>35.000000000000057</c:v>
                </c:pt>
                <c:pt idx="5752">
                  <c:v>34.999999999999964</c:v>
                </c:pt>
                <c:pt idx="5753">
                  <c:v>33.999999999999986</c:v>
                </c:pt>
                <c:pt idx="5754">
                  <c:v>33.999999999999986</c:v>
                </c:pt>
                <c:pt idx="5755">
                  <c:v>#N/A</c:v>
                </c:pt>
                <c:pt idx="5756">
                  <c:v>#N/A</c:v>
                </c:pt>
                <c:pt idx="5757">
                  <c:v>33.000000000000007</c:v>
                </c:pt>
                <c:pt idx="5758">
                  <c:v>32.000000000000028</c:v>
                </c:pt>
                <c:pt idx="5759">
                  <c:v>32.000000000000028</c:v>
                </c:pt>
                <c:pt idx="5760">
                  <c:v>33.000000000000007</c:v>
                </c:pt>
                <c:pt idx="5761">
                  <c:v>33.000000000000007</c:v>
                </c:pt>
                <c:pt idx="5762">
                  <c:v>#N/A</c:v>
                </c:pt>
                <c:pt idx="5763">
                  <c:v>#N/A</c:v>
                </c:pt>
                <c:pt idx="5764">
                  <c:v>32.000000000000028</c:v>
                </c:pt>
                <c:pt idx="5765">
                  <c:v>33.000000000000007</c:v>
                </c:pt>
                <c:pt idx="5766">
                  <c:v>31.99999999999994</c:v>
                </c:pt>
                <c:pt idx="5767">
                  <c:v>29.999999999999982</c:v>
                </c:pt>
                <c:pt idx="5768">
                  <c:v>30.999999999999961</c:v>
                </c:pt>
                <c:pt idx="5769">
                  <c:v>#N/A</c:v>
                </c:pt>
                <c:pt idx="5770">
                  <c:v>#N/A</c:v>
                </c:pt>
                <c:pt idx="5771">
                  <c:v>30.999999999999961</c:v>
                </c:pt>
                <c:pt idx="5772">
                  <c:v>29.999999999999982</c:v>
                </c:pt>
                <c:pt idx="5773">
                  <c:v>29.999999999999982</c:v>
                </c:pt>
                <c:pt idx="5774">
                  <c:v>29.000000000000004</c:v>
                </c:pt>
                <c:pt idx="5775">
                  <c:v>29.000000000000004</c:v>
                </c:pt>
                <c:pt idx="5776">
                  <c:v>#N/A</c:v>
                </c:pt>
                <c:pt idx="5777">
                  <c:v>#N/A</c:v>
                </c:pt>
                <c:pt idx="5778">
                  <c:v>#N/A</c:v>
                </c:pt>
                <c:pt idx="5779">
                  <c:v>29.000000000000004</c:v>
                </c:pt>
                <c:pt idx="5780">
                  <c:v>30.000000000000071</c:v>
                </c:pt>
                <c:pt idx="5781">
                  <c:v>29.000000000000004</c:v>
                </c:pt>
                <c:pt idx="5782">
                  <c:v>29.000000000000004</c:v>
                </c:pt>
                <c:pt idx="5783">
                  <c:v>#N/A</c:v>
                </c:pt>
                <c:pt idx="5784">
                  <c:v>#N/A</c:v>
                </c:pt>
                <c:pt idx="5785">
                  <c:v>27.999999999999936</c:v>
                </c:pt>
                <c:pt idx="5786">
                  <c:v>27.999999999999936</c:v>
                </c:pt>
                <c:pt idx="5787">
                  <c:v>26.999999999999957</c:v>
                </c:pt>
                <c:pt idx="5788">
                  <c:v>26.999999999999957</c:v>
                </c:pt>
                <c:pt idx="5789">
                  <c:v>25.999999999999979</c:v>
                </c:pt>
                <c:pt idx="5790">
                  <c:v>#N/A</c:v>
                </c:pt>
                <c:pt idx="5791">
                  <c:v>#N/A</c:v>
                </c:pt>
                <c:pt idx="5792">
                  <c:v>26.999999999999957</c:v>
                </c:pt>
                <c:pt idx="5793">
                  <c:v>26.999999999999957</c:v>
                </c:pt>
                <c:pt idx="5794">
                  <c:v>26.999999999999957</c:v>
                </c:pt>
                <c:pt idx="5795">
                  <c:v>26.000000000000068</c:v>
                </c:pt>
                <c:pt idx="5796">
                  <c:v>25</c:v>
                </c:pt>
                <c:pt idx="5797">
                  <c:v>#N/A</c:v>
                </c:pt>
                <c:pt idx="5798">
                  <c:v>#N/A</c:v>
                </c:pt>
                <c:pt idx="5799">
                  <c:v>25.999999999999979</c:v>
                </c:pt>
                <c:pt idx="5800">
                  <c:v>25.999999999999979</c:v>
                </c:pt>
                <c:pt idx="5801">
                  <c:v>25.999999999999979</c:v>
                </c:pt>
                <c:pt idx="5802">
                  <c:v>26.000000000000068</c:v>
                </c:pt>
                <c:pt idx="5803">
                  <c:v>25.999999999999979</c:v>
                </c:pt>
                <c:pt idx="5804">
                  <c:v>#N/A</c:v>
                </c:pt>
                <c:pt idx="5805">
                  <c:v>#N/A</c:v>
                </c:pt>
                <c:pt idx="5806">
                  <c:v>25</c:v>
                </c:pt>
                <c:pt idx="5807">
                  <c:v>25</c:v>
                </c:pt>
                <c:pt idx="5808">
                  <c:v>22.999999999999954</c:v>
                </c:pt>
                <c:pt idx="5809">
                  <c:v>25</c:v>
                </c:pt>
                <c:pt idx="5810">
                  <c:v>23.000000000000043</c:v>
                </c:pt>
                <c:pt idx="5811">
                  <c:v>#N/A</c:v>
                </c:pt>
                <c:pt idx="5812">
                  <c:v>#N/A</c:v>
                </c:pt>
                <c:pt idx="5813">
                  <c:v>25.999999999999979</c:v>
                </c:pt>
                <c:pt idx="5814">
                  <c:v>24.000000000000021</c:v>
                </c:pt>
                <c:pt idx="5815">
                  <c:v>25</c:v>
                </c:pt>
                <c:pt idx="5816">
                  <c:v>23.000000000000043</c:v>
                </c:pt>
                <c:pt idx="5817">
                  <c:v>20.999999999999996</c:v>
                </c:pt>
                <c:pt idx="5818">
                  <c:v>#N/A</c:v>
                </c:pt>
                <c:pt idx="5819">
                  <c:v>#N/A</c:v>
                </c:pt>
                <c:pt idx="5820">
                  <c:v>22.999999999999954</c:v>
                </c:pt>
                <c:pt idx="5821">
                  <c:v>24.000000000000021</c:v>
                </c:pt>
                <c:pt idx="5822">
                  <c:v>23.999999999999932</c:v>
                </c:pt>
                <c:pt idx="5823">
                  <c:v>22.999999999999954</c:v>
                </c:pt>
                <c:pt idx="5824">
                  <c:v>24.000000000000021</c:v>
                </c:pt>
                <c:pt idx="5825">
                  <c:v>#N/A</c:v>
                </c:pt>
                <c:pt idx="5826">
                  <c:v>#N/A</c:v>
                </c:pt>
                <c:pt idx="5827">
                  <c:v>23.000000000000043</c:v>
                </c:pt>
                <c:pt idx="5828">
                  <c:v>22.999999999999954</c:v>
                </c:pt>
                <c:pt idx="5829">
                  <c:v>23.000000000000043</c:v>
                </c:pt>
                <c:pt idx="5830">
                  <c:v>22.999999999999954</c:v>
                </c:pt>
                <c:pt idx="5831">
                  <c:v>23.000000000000043</c:v>
                </c:pt>
                <c:pt idx="5832">
                  <c:v>#N/A</c:v>
                </c:pt>
                <c:pt idx="5833">
                  <c:v>#N/A</c:v>
                </c:pt>
                <c:pt idx="5834">
                  <c:v>23.000000000000043</c:v>
                </c:pt>
                <c:pt idx="5835">
                  <c:v>451</c:v>
                </c:pt>
                <c:pt idx="5836">
                  <c:v>#N/A</c:v>
                </c:pt>
                <c:pt idx="5837">
                  <c:v>#N/A</c:v>
                </c:pt>
                <c:pt idx="5838">
                  <c:v>22.999999999999954</c:v>
                </c:pt>
                <c:pt idx="5839">
                  <c:v>#N/A</c:v>
                </c:pt>
                <c:pt idx="5840">
                  <c:v>#N/A</c:v>
                </c:pt>
                <c:pt idx="5841">
                  <c:v>23.000000000000043</c:v>
                </c:pt>
                <c:pt idx="5842">
                  <c:v>444.00000000000006</c:v>
                </c:pt>
                <c:pt idx="5843">
                  <c:v>#N/A</c:v>
                </c:pt>
                <c:pt idx="5844">
                  <c:v>24.000000000000021</c:v>
                </c:pt>
                <c:pt idx="5845">
                  <c:v>24.000000000000021</c:v>
                </c:pt>
                <c:pt idx="5846">
                  <c:v>#N/A</c:v>
                </c:pt>
                <c:pt idx="5847">
                  <c:v>#N/A</c:v>
                </c:pt>
                <c:pt idx="5848">
                  <c:v>#N/A</c:v>
                </c:pt>
                <c:pt idx="5849">
                  <c:v>22.000000000000064</c:v>
                </c:pt>
                <c:pt idx="5850">
                  <c:v>17.999999999999972</c:v>
                </c:pt>
                <c:pt idx="5851">
                  <c:v>16.999999999999993</c:v>
                </c:pt>
                <c:pt idx="5852">
                  <c:v>19.000000000000039</c:v>
                </c:pt>
                <c:pt idx="5853">
                  <c:v>#N/A</c:v>
                </c:pt>
                <c:pt idx="5854">
                  <c:v>#N/A</c:v>
                </c:pt>
                <c:pt idx="5855">
                  <c:v>20.000000000000018</c:v>
                </c:pt>
                <c:pt idx="5856">
                  <c:v>26.000000000000068</c:v>
                </c:pt>
                <c:pt idx="5857">
                  <c:v>27.999999999999936</c:v>
                </c:pt>
                <c:pt idx="5858">
                  <c:v>28.000000000000025</c:v>
                </c:pt>
                <c:pt idx="5859">
                  <c:v>26.999999999999957</c:v>
                </c:pt>
                <c:pt idx="5860">
                  <c:v>#N/A</c:v>
                </c:pt>
                <c:pt idx="5861">
                  <c:v>#N/A</c:v>
                </c:pt>
                <c:pt idx="5862">
                  <c:v>27.000000000000046</c:v>
                </c:pt>
                <c:pt idx="5863">
                  <c:v>25.999999999999979</c:v>
                </c:pt>
                <c:pt idx="5864">
                  <c:v>26.999999999999957</c:v>
                </c:pt>
                <c:pt idx="5865">
                  <c:v>25.999999999999979</c:v>
                </c:pt>
                <c:pt idx="5866">
                  <c:v>23.999999999999932</c:v>
                </c:pt>
                <c:pt idx="5867">
                  <c:v>#N/A</c:v>
                </c:pt>
                <c:pt idx="5868">
                  <c:v>#N/A</c:v>
                </c:pt>
                <c:pt idx="5869">
                  <c:v>25</c:v>
                </c:pt>
                <c:pt idx="5870">
                  <c:v>25.999999999999979</c:v>
                </c:pt>
                <c:pt idx="5871">
                  <c:v>27.000000000000046</c:v>
                </c:pt>
                <c:pt idx="5872">
                  <c:v>28.000000000000025</c:v>
                </c:pt>
                <c:pt idx="5873">
                  <c:v>26.999999999999957</c:v>
                </c:pt>
                <c:pt idx="5874">
                  <c:v>#N/A</c:v>
                </c:pt>
                <c:pt idx="5875">
                  <c:v>#N/A</c:v>
                </c:pt>
                <c:pt idx="5876">
                  <c:v>28.000000000000025</c:v>
                </c:pt>
                <c:pt idx="5877">
                  <c:v>29.000000000000004</c:v>
                </c:pt>
                <c:pt idx="5878">
                  <c:v>29.000000000000004</c:v>
                </c:pt>
                <c:pt idx="5879">
                  <c:v>31.00000000000005</c:v>
                </c:pt>
                <c:pt idx="5880">
                  <c:v>29.000000000000004</c:v>
                </c:pt>
                <c:pt idx="5881">
                  <c:v>#N/A</c:v>
                </c:pt>
                <c:pt idx="5882">
                  <c:v>#N/A</c:v>
                </c:pt>
                <c:pt idx="5883">
                  <c:v>28.000000000000025</c:v>
                </c:pt>
                <c:pt idx="5884">
                  <c:v>28.000000000000025</c:v>
                </c:pt>
                <c:pt idx="5885">
                  <c:v>27</c:v>
                </c:pt>
                <c:pt idx="5886">
                  <c:v>27</c:v>
                </c:pt>
                <c:pt idx="5887">
                  <c:v>27.000000000000046</c:v>
                </c:pt>
                <c:pt idx="5888">
                  <c:v>#N/A</c:v>
                </c:pt>
                <c:pt idx="5889">
                  <c:v>#N/A</c:v>
                </c:pt>
                <c:pt idx="5890">
                  <c:v>26.999999999999957</c:v>
                </c:pt>
                <c:pt idx="5891">
                  <c:v>27</c:v>
                </c:pt>
                <c:pt idx="5892">
                  <c:v>26.000000000000021</c:v>
                </c:pt>
                <c:pt idx="5893">
                  <c:v>27</c:v>
                </c:pt>
                <c:pt idx="5894">
                  <c:v>27.000000000000046</c:v>
                </c:pt>
                <c:pt idx="5895">
                  <c:v>#N/A</c:v>
                </c:pt>
                <c:pt idx="5896">
                  <c:v>#N/A</c:v>
                </c:pt>
                <c:pt idx="5897">
                  <c:v>27.000000000000046</c:v>
                </c:pt>
                <c:pt idx="5898">
                  <c:v>27</c:v>
                </c:pt>
                <c:pt idx="5899">
                  <c:v>27.000000000000046</c:v>
                </c:pt>
                <c:pt idx="5900">
                  <c:v>27.000000000000046</c:v>
                </c:pt>
                <c:pt idx="5901">
                  <c:v>25.999999999999979</c:v>
                </c:pt>
                <c:pt idx="5902">
                  <c:v>#N/A</c:v>
                </c:pt>
                <c:pt idx="5903">
                  <c:v>#N/A</c:v>
                </c:pt>
                <c:pt idx="5904">
                  <c:v>25.999999999999979</c:v>
                </c:pt>
                <c:pt idx="5905">
                  <c:v>25.999999999999979</c:v>
                </c:pt>
                <c:pt idx="5906">
                  <c:v>25</c:v>
                </c:pt>
                <c:pt idx="5907">
                  <c:v>27.000000000000046</c:v>
                </c:pt>
                <c:pt idx="5908">
                  <c:v>23.999999999999979</c:v>
                </c:pt>
                <c:pt idx="5909">
                  <c:v>#N/A</c:v>
                </c:pt>
                <c:pt idx="5910">
                  <c:v>#N/A</c:v>
                </c:pt>
                <c:pt idx="5911">
                  <c:v>#N/A</c:v>
                </c:pt>
                <c:pt idx="5912">
                  <c:v>23.999999999999979</c:v>
                </c:pt>
                <c:pt idx="5913">
                  <c:v>21.999999999999975</c:v>
                </c:pt>
                <c:pt idx="5914">
                  <c:v>25</c:v>
                </c:pt>
                <c:pt idx="5915">
                  <c:v>24.000000000000021</c:v>
                </c:pt>
                <c:pt idx="5916">
                  <c:v>#N/A</c:v>
                </c:pt>
                <c:pt idx="5917">
                  <c:v>#N/A</c:v>
                </c:pt>
                <c:pt idx="5918">
                  <c:v>23.999999999999979</c:v>
                </c:pt>
                <c:pt idx="5919">
                  <c:v>22.999999999999954</c:v>
                </c:pt>
                <c:pt idx="5920">
                  <c:v>33.999999999999986</c:v>
                </c:pt>
                <c:pt idx="5921">
                  <c:v>22.999999999999954</c:v>
                </c:pt>
                <c:pt idx="5922">
                  <c:v>21.999999999999975</c:v>
                </c:pt>
                <c:pt idx="5923">
                  <c:v>#N/A</c:v>
                </c:pt>
                <c:pt idx="5924">
                  <c:v>#N/A</c:v>
                </c:pt>
                <c:pt idx="5925">
                  <c:v>21.999999999999975</c:v>
                </c:pt>
                <c:pt idx="5926">
                  <c:v>#N/A</c:v>
                </c:pt>
                <c:pt idx="5927">
                  <c:v>24.000000000000021</c:v>
                </c:pt>
                <c:pt idx="5928">
                  <c:v>25</c:v>
                </c:pt>
                <c:pt idx="5929">
                  <c:v>23.000000000000043</c:v>
                </c:pt>
                <c:pt idx="5930">
                  <c:v>#N/A</c:v>
                </c:pt>
                <c:pt idx="5931">
                  <c:v>#N/A</c:v>
                </c:pt>
                <c:pt idx="5932">
                  <c:v>23.000000000000043</c:v>
                </c:pt>
                <c:pt idx="5933">
                  <c:v>23.000000000000043</c:v>
                </c:pt>
                <c:pt idx="5934">
                  <c:v>23.000000000000043</c:v>
                </c:pt>
                <c:pt idx="5935">
                  <c:v>25.999999999999979</c:v>
                </c:pt>
                <c:pt idx="5936">
                  <c:v>24.000000000000021</c:v>
                </c:pt>
                <c:pt idx="5937">
                  <c:v>#N/A</c:v>
                </c:pt>
                <c:pt idx="5938">
                  <c:v>#N/A</c:v>
                </c:pt>
                <c:pt idx="5939">
                  <c:v>23.000000000000043</c:v>
                </c:pt>
                <c:pt idx="5940">
                  <c:v>22.999999999999954</c:v>
                </c:pt>
                <c:pt idx="5941">
                  <c:v>23.000000000000043</c:v>
                </c:pt>
                <c:pt idx="5942">
                  <c:v>23.000000000000043</c:v>
                </c:pt>
                <c:pt idx="5943">
                  <c:v>22.999999999999954</c:v>
                </c:pt>
                <c:pt idx="5944">
                  <c:v>#N/A</c:v>
                </c:pt>
                <c:pt idx="5945">
                  <c:v>#N/A</c:v>
                </c:pt>
                <c:pt idx="5946">
                  <c:v>20.999999999999996</c:v>
                </c:pt>
                <c:pt idx="5947">
                  <c:v>20.000000000000018</c:v>
                </c:pt>
                <c:pt idx="5948">
                  <c:v>20.000000000000018</c:v>
                </c:pt>
                <c:pt idx="5949">
                  <c:v>18.99999999999995</c:v>
                </c:pt>
                <c:pt idx="5950">
                  <c:v>436.00000000000006</c:v>
                </c:pt>
                <c:pt idx="5951">
                  <c:v>#N/A</c:v>
                </c:pt>
                <c:pt idx="5952">
                  <c:v>#N/A</c:v>
                </c:pt>
                <c:pt idx="5953">
                  <c:v>437</c:v>
                </c:pt>
                <c:pt idx="5954">
                  <c:v>17.999999999999972</c:v>
                </c:pt>
                <c:pt idx="5955">
                  <c:v>16.999999999999993</c:v>
                </c:pt>
                <c:pt idx="5956">
                  <c:v>18.00000000000006</c:v>
                </c:pt>
                <c:pt idx="5957">
                  <c:v>#N/A</c:v>
                </c:pt>
                <c:pt idx="5958">
                  <c:v>#N/A</c:v>
                </c:pt>
                <c:pt idx="5959">
                  <c:v>#N/A</c:v>
                </c:pt>
                <c:pt idx="5960">
                  <c:v>#N/A</c:v>
                </c:pt>
                <c:pt idx="5961">
                  <c:v>16.999999999999993</c:v>
                </c:pt>
                <c:pt idx="5962">
                  <c:v>16.999999999999993</c:v>
                </c:pt>
                <c:pt idx="5963">
                  <c:v>#N/A</c:v>
                </c:pt>
                <c:pt idx="5964">
                  <c:v>18.00000000000006</c:v>
                </c:pt>
                <c:pt idx="5965">
                  <c:v>#N/A</c:v>
                </c:pt>
                <c:pt idx="5966">
                  <c:v>#N/A</c:v>
                </c:pt>
                <c:pt idx="5967">
                  <c:v>16.999999999999993</c:v>
                </c:pt>
                <c:pt idx="5968">
                  <c:v>16.999999999999993</c:v>
                </c:pt>
                <c:pt idx="5969">
                  <c:v>18.00000000000006</c:v>
                </c:pt>
                <c:pt idx="5970">
                  <c:v>16.99999999999995</c:v>
                </c:pt>
                <c:pt idx="5971">
                  <c:v>17.999999999999972</c:v>
                </c:pt>
                <c:pt idx="5972">
                  <c:v>#N/A</c:v>
                </c:pt>
                <c:pt idx="5973">
                  <c:v>#N/A</c:v>
                </c:pt>
                <c:pt idx="5974">
                  <c:v>19.000000000000039</c:v>
                </c:pt>
                <c:pt idx="5975">
                  <c:v>17.999999999999972</c:v>
                </c:pt>
                <c:pt idx="5976">
                  <c:v>18.999999999999993</c:v>
                </c:pt>
                <c:pt idx="5977">
                  <c:v>17.999999999999972</c:v>
                </c:pt>
                <c:pt idx="5978">
                  <c:v>18.000000000000014</c:v>
                </c:pt>
                <c:pt idx="5979">
                  <c:v>#N/A</c:v>
                </c:pt>
                <c:pt idx="5980">
                  <c:v>#N/A</c:v>
                </c:pt>
                <c:pt idx="5981">
                  <c:v>17.000000000000036</c:v>
                </c:pt>
                <c:pt idx="5982">
                  <c:v>16.999999999999993</c:v>
                </c:pt>
                <c:pt idx="5983">
                  <c:v>16.999999999999993</c:v>
                </c:pt>
                <c:pt idx="5984">
                  <c:v>18.000000000000014</c:v>
                </c:pt>
                <c:pt idx="5985">
                  <c:v>17.999999999999972</c:v>
                </c:pt>
                <c:pt idx="5986">
                  <c:v>#N/A</c:v>
                </c:pt>
                <c:pt idx="5987">
                  <c:v>#N/A</c:v>
                </c:pt>
                <c:pt idx="5988">
                  <c:v>16.999999999999993</c:v>
                </c:pt>
                <c:pt idx="5989">
                  <c:v>18.000000000000014</c:v>
                </c:pt>
                <c:pt idx="5990">
                  <c:v>20.999999999999996</c:v>
                </c:pt>
                <c:pt idx="5991">
                  <c:v>14.999999999999991</c:v>
                </c:pt>
                <c:pt idx="5992">
                  <c:v>16.999999999999993</c:v>
                </c:pt>
                <c:pt idx="5993">
                  <c:v>#N/A</c:v>
                </c:pt>
                <c:pt idx="5994">
                  <c:v>#N/A</c:v>
                </c:pt>
                <c:pt idx="5995">
                  <c:v>23</c:v>
                </c:pt>
                <c:pt idx="5996">
                  <c:v>8.9999999999999858</c:v>
                </c:pt>
                <c:pt idx="5997">
                  <c:v>16.999999999999993</c:v>
                </c:pt>
                <c:pt idx="5998">
                  <c:v>18.999999999999993</c:v>
                </c:pt>
                <c:pt idx="5999">
                  <c:v>16.999999999999993</c:v>
                </c:pt>
                <c:pt idx="6000">
                  <c:v>#N/A</c:v>
                </c:pt>
                <c:pt idx="6001">
                  <c:v>#N/A</c:v>
                </c:pt>
                <c:pt idx="6002">
                  <c:v>16.999999999999993</c:v>
                </c:pt>
                <c:pt idx="6003">
                  <c:v>14.000000000000012</c:v>
                </c:pt>
                <c:pt idx="6004">
                  <c:v>11.000000000000032</c:v>
                </c:pt>
                <c:pt idx="6005">
                  <c:v>12.999999999999989</c:v>
                </c:pt>
                <c:pt idx="6006">
                  <c:v>12.999999999999989</c:v>
                </c:pt>
                <c:pt idx="6007">
                  <c:v>#N/A</c:v>
                </c:pt>
                <c:pt idx="6008">
                  <c:v>#N/A</c:v>
                </c:pt>
                <c:pt idx="6009">
                  <c:v>#N/A</c:v>
                </c:pt>
                <c:pt idx="6010">
                  <c:v>14.000000000000012</c:v>
                </c:pt>
                <c:pt idx="6011">
                  <c:v>17.999999999999972</c:v>
                </c:pt>
                <c:pt idx="6012">
                  <c:v>13.999999999999968</c:v>
                </c:pt>
                <c:pt idx="6013">
                  <c:v>14.000000000000012</c:v>
                </c:pt>
                <c:pt idx="6014">
                  <c:v>#N/A</c:v>
                </c:pt>
                <c:pt idx="6015">
                  <c:v>#N/A</c:v>
                </c:pt>
                <c:pt idx="6016">
                  <c:v>12.999999999999989</c:v>
                </c:pt>
                <c:pt idx="6017">
                  <c:v>14.000000000000012</c:v>
                </c:pt>
                <c:pt idx="6018">
                  <c:v>14.999999999999991</c:v>
                </c:pt>
                <c:pt idx="6019">
                  <c:v>14.999999999999991</c:v>
                </c:pt>
                <c:pt idx="6020">
                  <c:v>15.000000000000036</c:v>
                </c:pt>
                <c:pt idx="6021">
                  <c:v>#N/A</c:v>
                </c:pt>
                <c:pt idx="6022">
                  <c:v>#N/A</c:v>
                </c:pt>
                <c:pt idx="6023">
                  <c:v>14.999999999999991</c:v>
                </c:pt>
                <c:pt idx="6024">
                  <c:v>14.000000000000012</c:v>
                </c:pt>
                <c:pt idx="6025">
                  <c:v>10.000000000000009</c:v>
                </c:pt>
                <c:pt idx="6026">
                  <c:v>9.0000000000000302</c:v>
                </c:pt>
                <c:pt idx="6027">
                  <c:v>10.000000000000009</c:v>
                </c:pt>
                <c:pt idx="6028">
                  <c:v>#N/A</c:v>
                </c:pt>
                <c:pt idx="6029">
                  <c:v>#N/A</c:v>
                </c:pt>
                <c:pt idx="6030">
                  <c:v>10.999999999999988</c:v>
                </c:pt>
                <c:pt idx="6031">
                  <c:v>10.000000000000053</c:v>
                </c:pt>
                <c:pt idx="6032">
                  <c:v>10.999999999999988</c:v>
                </c:pt>
                <c:pt idx="6033">
                  <c:v>10.999999999999988</c:v>
                </c:pt>
                <c:pt idx="6034">
                  <c:v>10.999999999999988</c:v>
                </c:pt>
                <c:pt idx="6035">
                  <c:v>#N/A</c:v>
                </c:pt>
                <c:pt idx="6036">
                  <c:v>#N/A</c:v>
                </c:pt>
                <c:pt idx="6037">
                  <c:v>12.000000000000011</c:v>
                </c:pt>
                <c:pt idx="6038">
                  <c:v>12.999999999999989</c:v>
                </c:pt>
                <c:pt idx="6039">
                  <c:v>12.000000000000011</c:v>
                </c:pt>
                <c:pt idx="6040">
                  <c:v>12.000000000000011</c:v>
                </c:pt>
                <c:pt idx="6041">
                  <c:v>15.000000000000036</c:v>
                </c:pt>
                <c:pt idx="6042">
                  <c:v>#N/A</c:v>
                </c:pt>
                <c:pt idx="6043">
                  <c:v>#N/A</c:v>
                </c:pt>
                <c:pt idx="6044">
                  <c:v>14.000000000000057</c:v>
                </c:pt>
                <c:pt idx="6045">
                  <c:v>14.000000000000057</c:v>
                </c:pt>
                <c:pt idx="6046">
                  <c:v>12.999999999999989</c:v>
                </c:pt>
                <c:pt idx="6047">
                  <c:v>15.000000000000036</c:v>
                </c:pt>
                <c:pt idx="6048">
                  <c:v>12.999999999999989</c:v>
                </c:pt>
                <c:pt idx="6049">
                  <c:v>#N/A</c:v>
                </c:pt>
                <c:pt idx="6050">
                  <c:v>#N/A</c:v>
                </c:pt>
                <c:pt idx="6051">
                  <c:v>16.000000000000014</c:v>
                </c:pt>
                <c:pt idx="6052">
                  <c:v>11.000000000000032</c:v>
                </c:pt>
                <c:pt idx="6053">
                  <c:v>13.999999999999968</c:v>
                </c:pt>
                <c:pt idx="6054">
                  <c:v>13.999999999999968</c:v>
                </c:pt>
                <c:pt idx="6055">
                  <c:v>12.000000000000011</c:v>
                </c:pt>
                <c:pt idx="6056">
                  <c:v>#N/A</c:v>
                </c:pt>
                <c:pt idx="6057">
                  <c:v>#N/A</c:v>
                </c:pt>
                <c:pt idx="6058">
                  <c:v>14.999999999999947</c:v>
                </c:pt>
                <c:pt idx="6059">
                  <c:v>16.000000000000014</c:v>
                </c:pt>
                <c:pt idx="6060">
                  <c:v>16.000000000000014</c:v>
                </c:pt>
                <c:pt idx="6061">
                  <c:v>13.999999999999968</c:v>
                </c:pt>
                <c:pt idx="6062">
                  <c:v>15.000000000000036</c:v>
                </c:pt>
                <c:pt idx="6063">
                  <c:v>#N/A</c:v>
                </c:pt>
                <c:pt idx="6064">
                  <c:v>#N/A</c:v>
                </c:pt>
                <c:pt idx="6065">
                  <c:v>15.000000000000036</c:v>
                </c:pt>
                <c:pt idx="6066">
                  <c:v>14.000000000000057</c:v>
                </c:pt>
                <c:pt idx="6067">
                  <c:v>12.999999999999989</c:v>
                </c:pt>
                <c:pt idx="6068">
                  <c:v>15.000000000000036</c:v>
                </c:pt>
                <c:pt idx="6069">
                  <c:v>#N/A</c:v>
                </c:pt>
                <c:pt idx="6070">
                  <c:v>#N/A</c:v>
                </c:pt>
                <c:pt idx="6071">
                  <c:v>#N/A</c:v>
                </c:pt>
                <c:pt idx="6072">
                  <c:v>12.999999999999989</c:v>
                </c:pt>
                <c:pt idx="6073">
                  <c:v>13.999999999999968</c:v>
                </c:pt>
                <c:pt idx="6074">
                  <c:v>13.999999999999968</c:v>
                </c:pt>
                <c:pt idx="6075">
                  <c:v>14.999999999999947</c:v>
                </c:pt>
                <c:pt idx="6076">
                  <c:v>15.000000000000036</c:v>
                </c:pt>
                <c:pt idx="6077">
                  <c:v>#N/A</c:v>
                </c:pt>
                <c:pt idx="6078">
                  <c:v>#N/A</c:v>
                </c:pt>
                <c:pt idx="6079">
                  <c:v>13.999999999999968</c:v>
                </c:pt>
                <c:pt idx="6080">
                  <c:v>13.999999999999968</c:v>
                </c:pt>
                <c:pt idx="6081">
                  <c:v>12.999999999999989</c:v>
                </c:pt>
                <c:pt idx="6082">
                  <c:v>12.999999999999989</c:v>
                </c:pt>
                <c:pt idx="6083">
                  <c:v>12.000000000000011</c:v>
                </c:pt>
                <c:pt idx="6084">
                  <c:v>#N/A</c:v>
                </c:pt>
                <c:pt idx="6085">
                  <c:v>#N/A</c:v>
                </c:pt>
                <c:pt idx="6086">
                  <c:v>12.999999999999989</c:v>
                </c:pt>
                <c:pt idx="6087">
                  <c:v>13.999999999999968</c:v>
                </c:pt>
                <c:pt idx="6088">
                  <c:v>11.000000000000032</c:v>
                </c:pt>
                <c:pt idx="6089">
                  <c:v>10.999999999999943</c:v>
                </c:pt>
                <c:pt idx="6090">
                  <c:v>14.000000000000057</c:v>
                </c:pt>
                <c:pt idx="6091">
                  <c:v>#N/A</c:v>
                </c:pt>
                <c:pt idx="6092">
                  <c:v>#N/A</c:v>
                </c:pt>
                <c:pt idx="6093">
                  <c:v>12.000000000000011</c:v>
                </c:pt>
                <c:pt idx="6094">
                  <c:v>11.000000000000032</c:v>
                </c:pt>
                <c:pt idx="6095">
                  <c:v>12.000000000000011</c:v>
                </c:pt>
                <c:pt idx="6096">
                  <c:v>9.9999999999999645</c:v>
                </c:pt>
                <c:pt idx="6097">
                  <c:v>11.000000000000032</c:v>
                </c:pt>
                <c:pt idx="6098">
                  <c:v>#N/A</c:v>
                </c:pt>
                <c:pt idx="6099">
                  <c:v>#N/A</c:v>
                </c:pt>
                <c:pt idx="6100">
                  <c:v>12.000000000000011</c:v>
                </c:pt>
                <c:pt idx="6101">
                  <c:v>12.000000000000011</c:v>
                </c:pt>
                <c:pt idx="6102">
                  <c:v>10.999999999999943</c:v>
                </c:pt>
                <c:pt idx="6103">
                  <c:v>12.999999999999989</c:v>
                </c:pt>
                <c:pt idx="6104">
                  <c:v>11.999999999999922</c:v>
                </c:pt>
                <c:pt idx="6105">
                  <c:v>#N/A</c:v>
                </c:pt>
                <c:pt idx="6106">
                  <c:v>#N/A</c:v>
                </c:pt>
                <c:pt idx="6107">
                  <c:v>12.999999999999989</c:v>
                </c:pt>
                <c:pt idx="6108">
                  <c:v>12.999999999999989</c:v>
                </c:pt>
                <c:pt idx="6109">
                  <c:v>13.999999999999968</c:v>
                </c:pt>
                <c:pt idx="6110">
                  <c:v>13.999999999999968</c:v>
                </c:pt>
                <c:pt idx="6111">
                  <c:v>12.999999999999989</c:v>
                </c:pt>
                <c:pt idx="6112">
                  <c:v>#N/A</c:v>
                </c:pt>
                <c:pt idx="6113">
                  <c:v>#N/A</c:v>
                </c:pt>
                <c:pt idx="6114">
                  <c:v>13.999999999999968</c:v>
                </c:pt>
                <c:pt idx="6115">
                  <c:v>12.999999999999989</c:v>
                </c:pt>
                <c:pt idx="6116">
                  <c:v>13.999999999999968</c:v>
                </c:pt>
                <c:pt idx="6117">
                  <c:v>18.00000000000006</c:v>
                </c:pt>
                <c:pt idx="6118">
                  <c:v>14.999999999999947</c:v>
                </c:pt>
                <c:pt idx="6119">
                  <c:v>#N/A</c:v>
                </c:pt>
                <c:pt idx="6120">
                  <c:v>#N/A</c:v>
                </c:pt>
                <c:pt idx="6121">
                  <c:v>12.999999999999989</c:v>
                </c:pt>
                <c:pt idx="6122">
                  <c:v>16.000000000000014</c:v>
                </c:pt>
                <c:pt idx="6123">
                  <c:v>11.000000000000032</c:v>
                </c:pt>
                <c:pt idx="6124">
                  <c:v>13.999999999999968</c:v>
                </c:pt>
                <c:pt idx="6125">
                  <c:v>12.000000000000011</c:v>
                </c:pt>
                <c:pt idx="6126">
                  <c:v>#N/A</c:v>
                </c:pt>
                <c:pt idx="6127">
                  <c:v>#N/A</c:v>
                </c:pt>
                <c:pt idx="6128">
                  <c:v>13.000000000000078</c:v>
                </c:pt>
                <c:pt idx="6129">
                  <c:v>12.000000000000011</c:v>
                </c:pt>
                <c:pt idx="6130">
                  <c:v>12.000000000000011</c:v>
                </c:pt>
                <c:pt idx="6131">
                  <c:v>12.000000000000011</c:v>
                </c:pt>
                <c:pt idx="6132">
                  <c:v>13.999999999999968</c:v>
                </c:pt>
                <c:pt idx="6133">
                  <c:v>#N/A</c:v>
                </c:pt>
                <c:pt idx="6134">
                  <c:v>#N/A</c:v>
                </c:pt>
                <c:pt idx="6135">
                  <c:v>12.000000000000011</c:v>
                </c:pt>
                <c:pt idx="6136">
                  <c:v>9.9999999999999645</c:v>
                </c:pt>
                <c:pt idx="6137">
                  <c:v>11.000000000000032</c:v>
                </c:pt>
                <c:pt idx="6138">
                  <c:v>11.000000000000032</c:v>
                </c:pt>
                <c:pt idx="6139">
                  <c:v>12.000000000000011</c:v>
                </c:pt>
                <c:pt idx="6140">
                  <c:v>#N/A</c:v>
                </c:pt>
                <c:pt idx="6141">
                  <c:v>#N/A</c:v>
                </c:pt>
                <c:pt idx="6142">
                  <c:v>12.999999999999989</c:v>
                </c:pt>
                <c:pt idx="6143">
                  <c:v>#N/A</c:v>
                </c:pt>
                <c:pt idx="6144">
                  <c:v>10.000000000000053</c:v>
                </c:pt>
                <c:pt idx="6145">
                  <c:v>10.000000000000053</c:v>
                </c:pt>
                <c:pt idx="6146">
                  <c:v>10.000000000000053</c:v>
                </c:pt>
                <c:pt idx="6147">
                  <c:v>#N/A</c:v>
                </c:pt>
                <c:pt idx="6148">
                  <c:v>#N/A</c:v>
                </c:pt>
                <c:pt idx="6149">
                  <c:v>10.999999999999943</c:v>
                </c:pt>
                <c:pt idx="6150">
                  <c:v>11.000000000000032</c:v>
                </c:pt>
                <c:pt idx="6151">
                  <c:v>11.000000000000032</c:v>
                </c:pt>
                <c:pt idx="6152">
                  <c:v>12.000000000000011</c:v>
                </c:pt>
                <c:pt idx="6153">
                  <c:v>13.999999999999968</c:v>
                </c:pt>
                <c:pt idx="6154">
                  <c:v>#N/A</c:v>
                </c:pt>
                <c:pt idx="6155">
                  <c:v>#N/A</c:v>
                </c:pt>
                <c:pt idx="6156">
                  <c:v>9.9999999999999645</c:v>
                </c:pt>
                <c:pt idx="6157">
                  <c:v>10.000000000000053</c:v>
                </c:pt>
                <c:pt idx="6158">
                  <c:v>10.999999999999943</c:v>
                </c:pt>
                <c:pt idx="6159">
                  <c:v>10.000000000000053</c:v>
                </c:pt>
                <c:pt idx="6160">
                  <c:v>12.000000000000011</c:v>
                </c:pt>
                <c:pt idx="6161">
                  <c:v>#N/A</c:v>
                </c:pt>
                <c:pt idx="6162">
                  <c:v>#N/A</c:v>
                </c:pt>
                <c:pt idx="6163">
                  <c:v>9.9999999999999645</c:v>
                </c:pt>
                <c:pt idx="6164">
                  <c:v>11.000000000000032</c:v>
                </c:pt>
                <c:pt idx="6165">
                  <c:v>12.999999999999989</c:v>
                </c:pt>
                <c:pt idx="6166">
                  <c:v>12.000000000000011</c:v>
                </c:pt>
                <c:pt idx="6167">
                  <c:v>12.000000000000011</c:v>
                </c:pt>
                <c:pt idx="6168">
                  <c:v>#N/A</c:v>
                </c:pt>
                <c:pt idx="6169">
                  <c:v>#N/A</c:v>
                </c:pt>
                <c:pt idx="6170">
                  <c:v>10.000000000000053</c:v>
                </c:pt>
                <c:pt idx="6171">
                  <c:v>12.999999999999989</c:v>
                </c:pt>
                <c:pt idx="6172">
                  <c:v>11.000000000000032</c:v>
                </c:pt>
                <c:pt idx="6173">
                  <c:v>11.999999999999922</c:v>
                </c:pt>
                <c:pt idx="6174">
                  <c:v>10.999999999999943</c:v>
                </c:pt>
                <c:pt idx="6175">
                  <c:v>#N/A</c:v>
                </c:pt>
                <c:pt idx="6176">
                  <c:v>#N/A</c:v>
                </c:pt>
                <c:pt idx="6177">
                  <c:v>12.000000000000011</c:v>
                </c:pt>
                <c:pt idx="6178">
                  <c:v>12.999999999999989</c:v>
                </c:pt>
                <c:pt idx="6179">
                  <c:v>11.000000000000032</c:v>
                </c:pt>
                <c:pt idx="6180">
                  <c:v>12.000000000000011</c:v>
                </c:pt>
                <c:pt idx="6181">
                  <c:v>12.000000000000011</c:v>
                </c:pt>
                <c:pt idx="6182">
                  <c:v>#N/A</c:v>
                </c:pt>
                <c:pt idx="6183">
                  <c:v>#N/A</c:v>
                </c:pt>
                <c:pt idx="6184">
                  <c:v>12.000000000000011</c:v>
                </c:pt>
                <c:pt idx="6185">
                  <c:v>12.000000000000011</c:v>
                </c:pt>
                <c:pt idx="6186">
                  <c:v>12.000000000000011</c:v>
                </c:pt>
                <c:pt idx="6187">
                  <c:v>12.000000000000011</c:v>
                </c:pt>
                <c:pt idx="6188">
                  <c:v>12.000000000000011</c:v>
                </c:pt>
                <c:pt idx="6189">
                  <c:v>#N/A</c:v>
                </c:pt>
                <c:pt idx="6190">
                  <c:v>#N/A</c:v>
                </c:pt>
                <c:pt idx="6191">
                  <c:v>11.000000000000032</c:v>
                </c:pt>
                <c:pt idx="6192">
                  <c:v>12.999999999999989</c:v>
                </c:pt>
                <c:pt idx="6193">
                  <c:v>12.000000000000011</c:v>
                </c:pt>
                <c:pt idx="6194">
                  <c:v>12.000000000000011</c:v>
                </c:pt>
                <c:pt idx="6195">
                  <c:v>12.000000000000011</c:v>
                </c:pt>
                <c:pt idx="6196">
                  <c:v>#N/A</c:v>
                </c:pt>
                <c:pt idx="6197">
                  <c:v>#N/A</c:v>
                </c:pt>
                <c:pt idx="6198">
                  <c:v>12.000000000000011</c:v>
                </c:pt>
                <c:pt idx="6199">
                  <c:v>12.999999999999989</c:v>
                </c:pt>
                <c:pt idx="6200">
                  <c:v>438</c:v>
                </c:pt>
                <c:pt idx="6201">
                  <c:v>#N/A</c:v>
                </c:pt>
                <c:pt idx="6202">
                  <c:v>#N/A</c:v>
                </c:pt>
                <c:pt idx="6203">
                  <c:v>#N/A</c:v>
                </c:pt>
                <c:pt idx="6204">
                  <c:v>#N/A</c:v>
                </c:pt>
                <c:pt idx="6205">
                  <c:v>12.999999999999989</c:v>
                </c:pt>
                <c:pt idx="6206">
                  <c:v>12.999999999999989</c:v>
                </c:pt>
                <c:pt idx="6207">
                  <c:v>442</c:v>
                </c:pt>
                <c:pt idx="6208">
                  <c:v>#N/A</c:v>
                </c:pt>
                <c:pt idx="6209">
                  <c:v>12.999999999999989</c:v>
                </c:pt>
                <c:pt idx="6210">
                  <c:v>#N/A</c:v>
                </c:pt>
                <c:pt idx="6211">
                  <c:v>#N/A</c:v>
                </c:pt>
                <c:pt idx="6212">
                  <c:v>12.999999999999989</c:v>
                </c:pt>
                <c:pt idx="6213">
                  <c:v>#N/A</c:v>
                </c:pt>
                <c:pt idx="6214">
                  <c:v>17.999999999999972</c:v>
                </c:pt>
                <c:pt idx="6215">
                  <c:v>12.000000000000011</c:v>
                </c:pt>
                <c:pt idx="6216">
                  <c:v>11.000000000000032</c:v>
                </c:pt>
                <c:pt idx="6217">
                  <c:v>#N/A</c:v>
                </c:pt>
                <c:pt idx="6218">
                  <c:v>#N/A</c:v>
                </c:pt>
                <c:pt idx="6219">
                  <c:v>21.999999999999975</c:v>
                </c:pt>
                <c:pt idx="6220">
                  <c:v>20.999999999999996</c:v>
                </c:pt>
                <c:pt idx="6221">
                  <c:v>20.999999999999996</c:v>
                </c:pt>
                <c:pt idx="6222">
                  <c:v>20.999999999999996</c:v>
                </c:pt>
                <c:pt idx="6223">
                  <c:v>17.999999999999972</c:v>
                </c:pt>
                <c:pt idx="6224">
                  <c:v>#N/A</c:v>
                </c:pt>
                <c:pt idx="6225">
                  <c:v>#N/A</c:v>
                </c:pt>
                <c:pt idx="6226">
                  <c:v>20.000000000000018</c:v>
                </c:pt>
                <c:pt idx="6227">
                  <c:v>20.999999999999996</c:v>
                </c:pt>
                <c:pt idx="6228">
                  <c:v>23.000000000000043</c:v>
                </c:pt>
                <c:pt idx="6229">
                  <c:v>20.999999999999996</c:v>
                </c:pt>
                <c:pt idx="6230">
                  <c:v>20.999999999999996</c:v>
                </c:pt>
                <c:pt idx="6231">
                  <c:v>#N/A</c:v>
                </c:pt>
                <c:pt idx="6232">
                  <c:v>#N/A</c:v>
                </c:pt>
                <c:pt idx="6233">
                  <c:v>20.999999999999996</c:v>
                </c:pt>
                <c:pt idx="6234">
                  <c:v>20.000000000000018</c:v>
                </c:pt>
                <c:pt idx="6235">
                  <c:v>20.999999999999996</c:v>
                </c:pt>
                <c:pt idx="6236">
                  <c:v>20.999999999999996</c:v>
                </c:pt>
                <c:pt idx="6237">
                  <c:v>21.999999999999975</c:v>
                </c:pt>
                <c:pt idx="6238">
                  <c:v>#N/A</c:v>
                </c:pt>
                <c:pt idx="6239">
                  <c:v>#N/A</c:v>
                </c:pt>
                <c:pt idx="6240">
                  <c:v>22.000000000000064</c:v>
                </c:pt>
                <c:pt idx="6241">
                  <c:v>20.999999999999996</c:v>
                </c:pt>
                <c:pt idx="6242">
                  <c:v>20.999999999999996</c:v>
                </c:pt>
                <c:pt idx="6243">
                  <c:v>21.999999999999975</c:v>
                </c:pt>
                <c:pt idx="6244">
                  <c:v>20.000000000000018</c:v>
                </c:pt>
                <c:pt idx="6245">
                  <c:v>#N/A</c:v>
                </c:pt>
                <c:pt idx="6246">
                  <c:v>#N/A</c:v>
                </c:pt>
                <c:pt idx="6247">
                  <c:v>21.999999999999975</c:v>
                </c:pt>
                <c:pt idx="6248">
                  <c:v>21.999999999999975</c:v>
                </c:pt>
                <c:pt idx="6249">
                  <c:v>21.999999999999975</c:v>
                </c:pt>
                <c:pt idx="6250">
                  <c:v>21.999999999999975</c:v>
                </c:pt>
                <c:pt idx="6251">
                  <c:v>22.000000000000064</c:v>
                </c:pt>
                <c:pt idx="6252">
                  <c:v>#N/A</c:v>
                </c:pt>
                <c:pt idx="6253">
                  <c:v>#N/A</c:v>
                </c:pt>
                <c:pt idx="6254">
                  <c:v>24.000000000000021</c:v>
                </c:pt>
                <c:pt idx="6255">
                  <c:v>21.999999999999975</c:v>
                </c:pt>
                <c:pt idx="6256">
                  <c:v>23.000000000000043</c:v>
                </c:pt>
                <c:pt idx="6257">
                  <c:v>20.999999999999996</c:v>
                </c:pt>
                <c:pt idx="6258">
                  <c:v>20.999999999999996</c:v>
                </c:pt>
                <c:pt idx="6259">
                  <c:v>#N/A</c:v>
                </c:pt>
                <c:pt idx="6260">
                  <c:v>#N/A</c:v>
                </c:pt>
                <c:pt idx="6261">
                  <c:v>#N/A</c:v>
                </c:pt>
                <c:pt idx="6262">
                  <c:v>22.000000000000064</c:v>
                </c:pt>
                <c:pt idx="6263">
                  <c:v>20.999999999999996</c:v>
                </c:pt>
                <c:pt idx="6264">
                  <c:v>21.999999999999975</c:v>
                </c:pt>
                <c:pt idx="6265">
                  <c:v>20.999999999999996</c:v>
                </c:pt>
                <c:pt idx="6266">
                  <c:v>#N/A</c:v>
                </c:pt>
                <c:pt idx="6267">
                  <c:v>#N/A</c:v>
                </c:pt>
                <c:pt idx="6268">
                  <c:v>21.999999999999975</c:v>
                </c:pt>
                <c:pt idx="6269">
                  <c:v>20.999999999999996</c:v>
                </c:pt>
                <c:pt idx="6270">
                  <c:v>20.999999999999996</c:v>
                </c:pt>
                <c:pt idx="6271">
                  <c:v>20.999999999999996</c:v>
                </c:pt>
                <c:pt idx="6272">
                  <c:v>21.999999999999975</c:v>
                </c:pt>
                <c:pt idx="6273">
                  <c:v>#N/A</c:v>
                </c:pt>
                <c:pt idx="6274">
                  <c:v>#N/A</c:v>
                </c:pt>
                <c:pt idx="6275">
                  <c:v>21.999999999999975</c:v>
                </c:pt>
                <c:pt idx="6276">
                  <c:v>22.000000000000021</c:v>
                </c:pt>
                <c:pt idx="6277">
                  <c:v>23.000000000000043</c:v>
                </c:pt>
                <c:pt idx="6278">
                  <c:v>18.999999999999993</c:v>
                </c:pt>
                <c:pt idx="6279">
                  <c:v>22.000000000000021</c:v>
                </c:pt>
                <c:pt idx="6280">
                  <c:v>#N/A</c:v>
                </c:pt>
                <c:pt idx="6281">
                  <c:v>#N/A</c:v>
                </c:pt>
                <c:pt idx="6282">
                  <c:v>22.999999999999954</c:v>
                </c:pt>
                <c:pt idx="6283">
                  <c:v>23</c:v>
                </c:pt>
                <c:pt idx="6284">
                  <c:v>22.000000000000021</c:v>
                </c:pt>
                <c:pt idx="6285">
                  <c:v>23.000000000000043</c:v>
                </c:pt>
                <c:pt idx="6286">
                  <c:v>22.000000000000021</c:v>
                </c:pt>
                <c:pt idx="6287">
                  <c:v>#N/A</c:v>
                </c:pt>
                <c:pt idx="6288">
                  <c:v>#N/A</c:v>
                </c:pt>
                <c:pt idx="6289">
                  <c:v>23.000000000000043</c:v>
                </c:pt>
                <c:pt idx="6290">
                  <c:v>23.000000000000043</c:v>
                </c:pt>
                <c:pt idx="6291">
                  <c:v>20.999999999999996</c:v>
                </c:pt>
                <c:pt idx="6292">
                  <c:v>#N/A</c:v>
                </c:pt>
                <c:pt idx="6293">
                  <c:v>23.000000000000043</c:v>
                </c:pt>
                <c:pt idx="6294">
                  <c:v>#N/A</c:v>
                </c:pt>
                <c:pt idx="6295">
                  <c:v>#N/A</c:v>
                </c:pt>
                <c:pt idx="6296">
                  <c:v>24.000000000000021</c:v>
                </c:pt>
                <c:pt idx="6297">
                  <c:v>23.999999999999979</c:v>
                </c:pt>
                <c:pt idx="6298">
                  <c:v>24.000000000000021</c:v>
                </c:pt>
                <c:pt idx="6299">
                  <c:v>23.000000000000043</c:v>
                </c:pt>
                <c:pt idx="6300">
                  <c:v>24.000000000000021</c:v>
                </c:pt>
                <c:pt idx="6301">
                  <c:v>#N/A</c:v>
                </c:pt>
                <c:pt idx="6302">
                  <c:v>#N/A</c:v>
                </c:pt>
                <c:pt idx="6303">
                  <c:v>23.999999999999932</c:v>
                </c:pt>
                <c:pt idx="6304">
                  <c:v>24.000000000000021</c:v>
                </c:pt>
                <c:pt idx="6305">
                  <c:v>24.000000000000021</c:v>
                </c:pt>
                <c:pt idx="6306">
                  <c:v>22.999999999999954</c:v>
                </c:pt>
                <c:pt idx="6307">
                  <c:v>#N/A</c:v>
                </c:pt>
                <c:pt idx="6308">
                  <c:v>#N/A</c:v>
                </c:pt>
                <c:pt idx="6309">
                  <c:v>#N/A</c:v>
                </c:pt>
                <c:pt idx="6310">
                  <c:v>#N/A</c:v>
                </c:pt>
                <c:pt idx="6311">
                  <c:v>21.999999999999975</c:v>
                </c:pt>
                <c:pt idx="6312">
                  <c:v>24.000000000000021</c:v>
                </c:pt>
                <c:pt idx="6313">
                  <c:v>22.999999999999954</c:v>
                </c:pt>
                <c:pt idx="6314">
                  <c:v>21.999999999999975</c:v>
                </c:pt>
                <c:pt idx="6315">
                  <c:v>#N/A</c:v>
                </c:pt>
                <c:pt idx="6316">
                  <c:v>#N/A</c:v>
                </c:pt>
                <c:pt idx="6317">
                  <c:v>23.000000000000043</c:v>
                </c:pt>
                <c:pt idx="6318">
                  <c:v>22.000000000000064</c:v>
                </c:pt>
                <c:pt idx="6319">
                  <c:v>23.000000000000043</c:v>
                </c:pt>
                <c:pt idx="6320">
                  <c:v>21.999999999999975</c:v>
                </c:pt>
                <c:pt idx="6321">
                  <c:v>22.000000000000064</c:v>
                </c:pt>
                <c:pt idx="6322">
                  <c:v>#N/A</c:v>
                </c:pt>
                <c:pt idx="6323">
                  <c:v>#N/A</c:v>
                </c:pt>
                <c:pt idx="6324">
                  <c:v>22.999999999999954</c:v>
                </c:pt>
                <c:pt idx="6325">
                  <c:v>23.000000000000043</c:v>
                </c:pt>
                <c:pt idx="6326">
                  <c:v>22.000000000000064</c:v>
                </c:pt>
                <c:pt idx="6327">
                  <c:v>23.000000000000043</c:v>
                </c:pt>
                <c:pt idx="6328">
                  <c:v>22.999999999999954</c:v>
                </c:pt>
                <c:pt idx="6329">
                  <c:v>#N/A</c:v>
                </c:pt>
                <c:pt idx="6330">
                  <c:v>#N/A</c:v>
                </c:pt>
                <c:pt idx="6331">
                  <c:v>23.000000000000043</c:v>
                </c:pt>
                <c:pt idx="6332">
                  <c:v>22.999999999999954</c:v>
                </c:pt>
                <c:pt idx="6333">
                  <c:v>22.000000000000064</c:v>
                </c:pt>
                <c:pt idx="6334">
                  <c:v>24.000000000000021</c:v>
                </c:pt>
                <c:pt idx="6335">
                  <c:v>24.000000000000021</c:v>
                </c:pt>
                <c:pt idx="6336">
                  <c:v>#N/A</c:v>
                </c:pt>
                <c:pt idx="6337">
                  <c:v>#N/A</c:v>
                </c:pt>
                <c:pt idx="6338">
                  <c:v>23.999999999999932</c:v>
                </c:pt>
                <c:pt idx="6339">
                  <c:v>22.999999999999954</c:v>
                </c:pt>
                <c:pt idx="6340">
                  <c:v>21.999999999999975</c:v>
                </c:pt>
                <c:pt idx="6341">
                  <c:v>20.999999999999996</c:v>
                </c:pt>
                <c:pt idx="6342">
                  <c:v>22.000000000000064</c:v>
                </c:pt>
                <c:pt idx="6343">
                  <c:v>#N/A</c:v>
                </c:pt>
                <c:pt idx="6344">
                  <c:v>#N/A</c:v>
                </c:pt>
                <c:pt idx="6345">
                  <c:v>22.000000000000064</c:v>
                </c:pt>
                <c:pt idx="6346">
                  <c:v>20.999999999999996</c:v>
                </c:pt>
                <c:pt idx="6347">
                  <c:v>20.999999999999996</c:v>
                </c:pt>
                <c:pt idx="6348">
                  <c:v>21.999999999999975</c:v>
                </c:pt>
                <c:pt idx="6349">
                  <c:v>20.999999999999996</c:v>
                </c:pt>
                <c:pt idx="6350">
                  <c:v>#N/A</c:v>
                </c:pt>
                <c:pt idx="6351">
                  <c:v>#N/A</c:v>
                </c:pt>
                <c:pt idx="6352">
                  <c:v>20.999999999999996</c:v>
                </c:pt>
                <c:pt idx="6353">
                  <c:v>22.000000000000064</c:v>
                </c:pt>
                <c:pt idx="6354">
                  <c:v>17.999999999999972</c:v>
                </c:pt>
                <c:pt idx="6355">
                  <c:v>18.00000000000006</c:v>
                </c:pt>
                <c:pt idx="6356">
                  <c:v>18.00000000000006</c:v>
                </c:pt>
                <c:pt idx="6357">
                  <c:v>#N/A</c:v>
                </c:pt>
                <c:pt idx="6358">
                  <c:v>#N/A</c:v>
                </c:pt>
                <c:pt idx="6359">
                  <c:v>#N/A</c:v>
                </c:pt>
                <c:pt idx="6360">
                  <c:v>19.000000000000039</c:v>
                </c:pt>
                <c:pt idx="6361">
                  <c:v>17.999999999999972</c:v>
                </c:pt>
                <c:pt idx="6362">
                  <c:v>19.000000000000039</c:v>
                </c:pt>
                <c:pt idx="6363">
                  <c:v>18.99999999999995</c:v>
                </c:pt>
                <c:pt idx="6364">
                  <c:v>#N/A</c:v>
                </c:pt>
                <c:pt idx="6365">
                  <c:v>#N/A</c:v>
                </c:pt>
                <c:pt idx="6366">
                  <c:v>17.999999999999972</c:v>
                </c:pt>
                <c:pt idx="6367">
                  <c:v>17.999999999999972</c:v>
                </c:pt>
                <c:pt idx="6368">
                  <c:v>19.000000000000039</c:v>
                </c:pt>
                <c:pt idx="6369">
                  <c:v>18.99999999999995</c:v>
                </c:pt>
                <c:pt idx="6370">
                  <c:v>18.99999999999995</c:v>
                </c:pt>
                <c:pt idx="6371">
                  <c:v>#N/A</c:v>
                </c:pt>
                <c:pt idx="6372">
                  <c:v>#N/A</c:v>
                </c:pt>
                <c:pt idx="6373">
                  <c:v>18.00000000000006</c:v>
                </c:pt>
                <c:pt idx="6374">
                  <c:v>18.00000000000006</c:v>
                </c:pt>
                <c:pt idx="6375">
                  <c:v>17.999999999999972</c:v>
                </c:pt>
                <c:pt idx="6376">
                  <c:v>19.000000000000039</c:v>
                </c:pt>
                <c:pt idx="6377">
                  <c:v>16.999999999999993</c:v>
                </c:pt>
                <c:pt idx="6378">
                  <c:v>#N/A</c:v>
                </c:pt>
                <c:pt idx="6379">
                  <c:v>#N/A</c:v>
                </c:pt>
                <c:pt idx="6380">
                  <c:v>17.999999999999972</c:v>
                </c:pt>
                <c:pt idx="6381">
                  <c:v>19.000000000000039</c:v>
                </c:pt>
                <c:pt idx="6382">
                  <c:v>18.00000000000006</c:v>
                </c:pt>
                <c:pt idx="6383">
                  <c:v>18.99999999999995</c:v>
                </c:pt>
                <c:pt idx="6384">
                  <c:v>18.00000000000006</c:v>
                </c:pt>
                <c:pt idx="6385">
                  <c:v>#N/A</c:v>
                </c:pt>
                <c:pt idx="6386">
                  <c:v>#N/A</c:v>
                </c:pt>
                <c:pt idx="6387">
                  <c:v>18.99999999999995</c:v>
                </c:pt>
                <c:pt idx="6388">
                  <c:v>17.999999999999972</c:v>
                </c:pt>
                <c:pt idx="6389">
                  <c:v>19.000000000000039</c:v>
                </c:pt>
                <c:pt idx="6390">
                  <c:v>18.99999999999995</c:v>
                </c:pt>
                <c:pt idx="6391">
                  <c:v>19.000000000000039</c:v>
                </c:pt>
                <c:pt idx="6392">
                  <c:v>#N/A</c:v>
                </c:pt>
                <c:pt idx="6393">
                  <c:v>#N/A</c:v>
                </c:pt>
                <c:pt idx="6394">
                  <c:v>19.000000000000039</c:v>
                </c:pt>
                <c:pt idx="6395">
                  <c:v>19.000000000000039</c:v>
                </c:pt>
                <c:pt idx="6396">
                  <c:v>18.00000000000006</c:v>
                </c:pt>
                <c:pt idx="6397">
                  <c:v>19.999999999999929</c:v>
                </c:pt>
                <c:pt idx="6398">
                  <c:v>17.999999999999972</c:v>
                </c:pt>
                <c:pt idx="6399">
                  <c:v>#N/A</c:v>
                </c:pt>
                <c:pt idx="6400">
                  <c:v>#N/A</c:v>
                </c:pt>
                <c:pt idx="6401">
                  <c:v>18.00000000000006</c:v>
                </c:pt>
                <c:pt idx="6402">
                  <c:v>17.999999999999972</c:v>
                </c:pt>
                <c:pt idx="6403">
                  <c:v>19.000000000000039</c:v>
                </c:pt>
                <c:pt idx="6404">
                  <c:v>18.00000000000006</c:v>
                </c:pt>
                <c:pt idx="6405">
                  <c:v>19.000000000000039</c:v>
                </c:pt>
                <c:pt idx="6406">
                  <c:v>#N/A</c:v>
                </c:pt>
                <c:pt idx="6407">
                  <c:v>#N/A</c:v>
                </c:pt>
                <c:pt idx="6408">
                  <c:v>19.000000000000039</c:v>
                </c:pt>
                <c:pt idx="6409">
                  <c:v>20.999999999999996</c:v>
                </c:pt>
                <c:pt idx="6410">
                  <c:v>19.000000000000039</c:v>
                </c:pt>
                <c:pt idx="6411">
                  <c:v>19.000000000000039</c:v>
                </c:pt>
                <c:pt idx="6412">
                  <c:v>19.000000000000039</c:v>
                </c:pt>
                <c:pt idx="6413">
                  <c:v>#N/A</c:v>
                </c:pt>
                <c:pt idx="6414">
                  <c:v>#N/A</c:v>
                </c:pt>
                <c:pt idx="6415">
                  <c:v>19.000000000000039</c:v>
                </c:pt>
                <c:pt idx="6416">
                  <c:v>18.00000000000006</c:v>
                </c:pt>
                <c:pt idx="6417">
                  <c:v>18.00000000000006</c:v>
                </c:pt>
                <c:pt idx="6418">
                  <c:v>16.999999999999993</c:v>
                </c:pt>
                <c:pt idx="6419">
                  <c:v>17.999999999999972</c:v>
                </c:pt>
                <c:pt idx="6420">
                  <c:v>#N/A</c:v>
                </c:pt>
                <c:pt idx="6421">
                  <c:v>#N/A</c:v>
                </c:pt>
                <c:pt idx="6422">
                  <c:v>12.999999999999989</c:v>
                </c:pt>
                <c:pt idx="6423">
                  <c:v>17.999999999999972</c:v>
                </c:pt>
                <c:pt idx="6424">
                  <c:v>18.00000000000006</c:v>
                </c:pt>
                <c:pt idx="6425">
                  <c:v>16.999999999999993</c:v>
                </c:pt>
                <c:pt idx="6426">
                  <c:v>17.999999999999972</c:v>
                </c:pt>
                <c:pt idx="6427">
                  <c:v>#N/A</c:v>
                </c:pt>
                <c:pt idx="6428">
                  <c:v>#N/A</c:v>
                </c:pt>
                <c:pt idx="6429">
                  <c:v>17.999999999999972</c:v>
                </c:pt>
                <c:pt idx="6430">
                  <c:v>18.99999999999995</c:v>
                </c:pt>
                <c:pt idx="6431">
                  <c:v>18.00000000000006</c:v>
                </c:pt>
                <c:pt idx="6432">
                  <c:v>16.999999999999993</c:v>
                </c:pt>
                <c:pt idx="6433">
                  <c:v>#N/A</c:v>
                </c:pt>
                <c:pt idx="6434">
                  <c:v>#N/A</c:v>
                </c:pt>
                <c:pt idx="6435">
                  <c:v>#N/A</c:v>
                </c:pt>
                <c:pt idx="6436">
                  <c:v>18.00000000000006</c:v>
                </c:pt>
                <c:pt idx="6437">
                  <c:v>18.99999999999995</c:v>
                </c:pt>
                <c:pt idx="6438">
                  <c:v>18.00000000000006</c:v>
                </c:pt>
                <c:pt idx="6439">
                  <c:v>16.999999999999993</c:v>
                </c:pt>
                <c:pt idx="6440">
                  <c:v>17.000000000000082</c:v>
                </c:pt>
                <c:pt idx="6441">
                  <c:v>#N/A</c:v>
                </c:pt>
                <c:pt idx="6442">
                  <c:v>#N/A</c:v>
                </c:pt>
                <c:pt idx="6443">
                  <c:v>17.999999999999972</c:v>
                </c:pt>
                <c:pt idx="6444">
                  <c:v>17.999999999999972</c:v>
                </c:pt>
                <c:pt idx="6445">
                  <c:v>19.000000000000039</c:v>
                </c:pt>
                <c:pt idx="6446">
                  <c:v>17.999999999999972</c:v>
                </c:pt>
                <c:pt idx="6447">
                  <c:v>18.00000000000006</c:v>
                </c:pt>
                <c:pt idx="6448">
                  <c:v>#N/A</c:v>
                </c:pt>
                <c:pt idx="6449">
                  <c:v>#N/A</c:v>
                </c:pt>
                <c:pt idx="6450">
                  <c:v>16.999999999999993</c:v>
                </c:pt>
                <c:pt idx="6451">
                  <c:v>17.999999999999972</c:v>
                </c:pt>
                <c:pt idx="6452">
                  <c:v>18.00000000000006</c:v>
                </c:pt>
                <c:pt idx="6453">
                  <c:v>17.999999999999972</c:v>
                </c:pt>
                <c:pt idx="6454">
                  <c:v>17.999999999999972</c:v>
                </c:pt>
                <c:pt idx="6455">
                  <c:v>#N/A</c:v>
                </c:pt>
                <c:pt idx="6456">
                  <c:v>#N/A</c:v>
                </c:pt>
                <c:pt idx="6457">
                  <c:v>16.999999999999993</c:v>
                </c:pt>
                <c:pt idx="6458">
                  <c:v>17.999999999999972</c:v>
                </c:pt>
                <c:pt idx="6459">
                  <c:v>17.999999999999972</c:v>
                </c:pt>
                <c:pt idx="6460">
                  <c:v>17.999999999999972</c:v>
                </c:pt>
                <c:pt idx="6461">
                  <c:v>17.999999999999972</c:v>
                </c:pt>
                <c:pt idx="6462">
                  <c:v>#N/A</c:v>
                </c:pt>
                <c:pt idx="6463">
                  <c:v>#N/A</c:v>
                </c:pt>
                <c:pt idx="6464">
                  <c:v>0</c:v>
                </c:pt>
                <c:pt idx="6465">
                  <c:v>16.000000000000014</c:v>
                </c:pt>
                <c:pt idx="6466">
                  <c:v>17.999999999999972</c:v>
                </c:pt>
                <c:pt idx="6467">
                  <c:v>16.999999999999993</c:v>
                </c:pt>
                <c:pt idx="6468">
                  <c:v>18.00000000000006</c:v>
                </c:pt>
                <c:pt idx="6469">
                  <c:v>#N/A</c:v>
                </c:pt>
                <c:pt idx="6470">
                  <c:v>#N/A</c:v>
                </c:pt>
                <c:pt idx="6471">
                  <c:v>17.000000000000082</c:v>
                </c:pt>
                <c:pt idx="6472">
                  <c:v>17.000000000000082</c:v>
                </c:pt>
                <c:pt idx="6473">
                  <c:v>16.000000000000014</c:v>
                </c:pt>
                <c:pt idx="6474">
                  <c:v>16.999999999999993</c:v>
                </c:pt>
                <c:pt idx="6475">
                  <c:v>20.000000000000018</c:v>
                </c:pt>
                <c:pt idx="6476">
                  <c:v>#N/A</c:v>
                </c:pt>
                <c:pt idx="6477">
                  <c:v>#N/A</c:v>
                </c:pt>
                <c:pt idx="6478">
                  <c:v>20.000000000000018</c:v>
                </c:pt>
                <c:pt idx="6479">
                  <c:v>18.99999999999995</c:v>
                </c:pt>
                <c:pt idx="6480">
                  <c:v>19.999999999999972</c:v>
                </c:pt>
                <c:pt idx="6481">
                  <c:v>20.000000000000018</c:v>
                </c:pt>
                <c:pt idx="6482">
                  <c:v>20.000000000000018</c:v>
                </c:pt>
                <c:pt idx="6483">
                  <c:v>#N/A</c:v>
                </c:pt>
                <c:pt idx="6484">
                  <c:v>#N/A</c:v>
                </c:pt>
                <c:pt idx="6485">
                  <c:v>18.99999999999995</c:v>
                </c:pt>
                <c:pt idx="6486">
                  <c:v>19.000000000000039</c:v>
                </c:pt>
                <c:pt idx="6487">
                  <c:v>18.99999999999995</c:v>
                </c:pt>
                <c:pt idx="6488">
                  <c:v>20.000000000000018</c:v>
                </c:pt>
                <c:pt idx="6489">
                  <c:v>18.99999999999995</c:v>
                </c:pt>
                <c:pt idx="6490">
                  <c:v>#N/A</c:v>
                </c:pt>
                <c:pt idx="6491">
                  <c:v>#N/A</c:v>
                </c:pt>
                <c:pt idx="6492">
                  <c:v>20.000000000000018</c:v>
                </c:pt>
                <c:pt idx="6493">
                  <c:v>19.000000000000039</c:v>
                </c:pt>
                <c:pt idx="6494">
                  <c:v>18.999999999999993</c:v>
                </c:pt>
                <c:pt idx="6495">
                  <c:v>18.999999999999993</c:v>
                </c:pt>
                <c:pt idx="6496">
                  <c:v>17.999999999999972</c:v>
                </c:pt>
                <c:pt idx="6497">
                  <c:v>#N/A</c:v>
                </c:pt>
                <c:pt idx="6498">
                  <c:v>#N/A</c:v>
                </c:pt>
                <c:pt idx="6499">
                  <c:v>18.000000000000014</c:v>
                </c:pt>
                <c:pt idx="6500">
                  <c:v>18.000000000000014</c:v>
                </c:pt>
                <c:pt idx="6501">
                  <c:v>17.999999999999972</c:v>
                </c:pt>
                <c:pt idx="6502">
                  <c:v>19.999999999999972</c:v>
                </c:pt>
                <c:pt idx="6503">
                  <c:v>18.99999999999995</c:v>
                </c:pt>
                <c:pt idx="6504">
                  <c:v>#N/A</c:v>
                </c:pt>
                <c:pt idx="6505">
                  <c:v>#N/A</c:v>
                </c:pt>
                <c:pt idx="6506">
                  <c:v>17.999999999999972</c:v>
                </c:pt>
                <c:pt idx="6507">
                  <c:v>18.999999999999993</c:v>
                </c:pt>
                <c:pt idx="6508">
                  <c:v>17.999999999999972</c:v>
                </c:pt>
                <c:pt idx="6509">
                  <c:v>#N/A</c:v>
                </c:pt>
                <c:pt idx="6510">
                  <c:v>19.000000000000039</c:v>
                </c:pt>
                <c:pt idx="6511">
                  <c:v>#N/A</c:v>
                </c:pt>
                <c:pt idx="6512">
                  <c:v>#N/A</c:v>
                </c:pt>
                <c:pt idx="6513">
                  <c:v>17.999999999999972</c:v>
                </c:pt>
                <c:pt idx="6514">
                  <c:v>19.999999999999972</c:v>
                </c:pt>
                <c:pt idx="6515">
                  <c:v>17.999999999999972</c:v>
                </c:pt>
                <c:pt idx="6516">
                  <c:v>16.000000000000014</c:v>
                </c:pt>
                <c:pt idx="6517">
                  <c:v>16.99999999999995</c:v>
                </c:pt>
                <c:pt idx="6518">
                  <c:v>#N/A</c:v>
                </c:pt>
                <c:pt idx="6519">
                  <c:v>#N/A</c:v>
                </c:pt>
                <c:pt idx="6520">
                  <c:v>17.000000000000036</c:v>
                </c:pt>
                <c:pt idx="6521">
                  <c:v>15.99999999999997</c:v>
                </c:pt>
                <c:pt idx="6522">
                  <c:v>17.000000000000036</c:v>
                </c:pt>
                <c:pt idx="6523">
                  <c:v>15.99999999999997</c:v>
                </c:pt>
                <c:pt idx="6524">
                  <c:v>16.999999999999993</c:v>
                </c:pt>
                <c:pt idx="6525">
                  <c:v>#N/A</c:v>
                </c:pt>
                <c:pt idx="6526">
                  <c:v>#N/A</c:v>
                </c:pt>
                <c:pt idx="6527">
                  <c:v>16.000000000000014</c:v>
                </c:pt>
                <c:pt idx="6528">
                  <c:v>16.999999999999993</c:v>
                </c:pt>
                <c:pt idx="6529">
                  <c:v>17.999999999999972</c:v>
                </c:pt>
                <c:pt idx="6530">
                  <c:v>18.999999999999993</c:v>
                </c:pt>
                <c:pt idx="6531">
                  <c:v>16.999999999999993</c:v>
                </c:pt>
                <c:pt idx="6532">
                  <c:v>#N/A</c:v>
                </c:pt>
                <c:pt idx="6533">
                  <c:v>#N/A</c:v>
                </c:pt>
                <c:pt idx="6534">
                  <c:v>16.999999999999993</c:v>
                </c:pt>
                <c:pt idx="6535">
                  <c:v>17.000000000000036</c:v>
                </c:pt>
                <c:pt idx="6536">
                  <c:v>15.99999999999997</c:v>
                </c:pt>
                <c:pt idx="6537">
                  <c:v>12.000000000000011</c:v>
                </c:pt>
                <c:pt idx="6538">
                  <c:v>10.999999999999988</c:v>
                </c:pt>
                <c:pt idx="6539">
                  <c:v>#N/A</c:v>
                </c:pt>
                <c:pt idx="6540">
                  <c:v>#N/A</c:v>
                </c:pt>
                <c:pt idx="6541">
                  <c:v>16.999999999999993</c:v>
                </c:pt>
                <c:pt idx="6542">
                  <c:v>12.000000000000011</c:v>
                </c:pt>
                <c:pt idx="6543">
                  <c:v>11.000000000000032</c:v>
                </c:pt>
                <c:pt idx="6544">
                  <c:v>18.999999999999993</c:v>
                </c:pt>
                <c:pt idx="6545">
                  <c:v>12.000000000000011</c:v>
                </c:pt>
                <c:pt idx="6546">
                  <c:v>#N/A</c:v>
                </c:pt>
                <c:pt idx="6547">
                  <c:v>#N/A</c:v>
                </c:pt>
                <c:pt idx="6548">
                  <c:v>12.000000000000011</c:v>
                </c:pt>
                <c:pt idx="6549">
                  <c:v>12.999999999999989</c:v>
                </c:pt>
                <c:pt idx="6550">
                  <c:v>12.999999999999989</c:v>
                </c:pt>
                <c:pt idx="6551">
                  <c:v>10.999999999999988</c:v>
                </c:pt>
                <c:pt idx="6552">
                  <c:v>11.999999999999966</c:v>
                </c:pt>
                <c:pt idx="6553">
                  <c:v>#N/A</c:v>
                </c:pt>
                <c:pt idx="6554">
                  <c:v>#N/A</c:v>
                </c:pt>
                <c:pt idx="6555">
                  <c:v>10.999999999999988</c:v>
                </c:pt>
                <c:pt idx="6556">
                  <c:v>10.000000000000009</c:v>
                </c:pt>
                <c:pt idx="6557">
                  <c:v>10.000000000000009</c:v>
                </c:pt>
                <c:pt idx="6558">
                  <c:v>12.000000000000011</c:v>
                </c:pt>
                <c:pt idx="6559">
                  <c:v>14.000000000000012</c:v>
                </c:pt>
                <c:pt idx="6560">
                  <c:v>#N/A</c:v>
                </c:pt>
                <c:pt idx="6561">
                  <c:v>#N/A</c:v>
                </c:pt>
                <c:pt idx="6562">
                  <c:v>18.000000000000014</c:v>
                </c:pt>
                <c:pt idx="6563">
                  <c:v>12.000000000000011</c:v>
                </c:pt>
                <c:pt idx="6564">
                  <c:v>13.000000000000034</c:v>
                </c:pt>
                <c:pt idx="6565">
                  <c:v>12.999999999999989</c:v>
                </c:pt>
                <c:pt idx="6566">
                  <c:v>372</c:v>
                </c:pt>
                <c:pt idx="6567">
                  <c:v>#N/A</c:v>
                </c:pt>
                <c:pt idx="6568">
                  <c:v>#N/A</c:v>
                </c:pt>
                <c:pt idx="6569">
                  <c:v>12.999999999999989</c:v>
                </c:pt>
                <c:pt idx="6570">
                  <c:v>12.000000000000011</c:v>
                </c:pt>
                <c:pt idx="6571">
                  <c:v>11.999999999999966</c:v>
                </c:pt>
                <c:pt idx="6572">
                  <c:v>12.000000000000011</c:v>
                </c:pt>
                <c:pt idx="6573">
                  <c:v>380</c:v>
                </c:pt>
                <c:pt idx="6574">
                  <c:v>#N/A</c:v>
                </c:pt>
                <c:pt idx="6575">
                  <c:v>#N/A</c:v>
                </c:pt>
                <c:pt idx="6576">
                  <c:v>11.999999999999966</c:v>
                </c:pt>
                <c:pt idx="6577">
                  <c:v>10.000000000000009</c:v>
                </c:pt>
                <c:pt idx="6578">
                  <c:v>11.999999999999966</c:v>
                </c:pt>
                <c:pt idx="6579">
                  <c:v>#N/A</c:v>
                </c:pt>
                <c:pt idx="6580">
                  <c:v>11.000000000000032</c:v>
                </c:pt>
                <c:pt idx="6581">
                  <c:v>#N/A</c:v>
                </c:pt>
                <c:pt idx="6582">
                  <c:v>#N/A</c:v>
                </c:pt>
                <c:pt idx="6583">
                  <c:v>10.000000000000009</c:v>
                </c:pt>
                <c:pt idx="6584">
                  <c:v>11.000000000000032</c:v>
                </c:pt>
                <c:pt idx="6585">
                  <c:v>11.000000000000032</c:v>
                </c:pt>
                <c:pt idx="6586">
                  <c:v>10.999999999999988</c:v>
                </c:pt>
                <c:pt idx="6587">
                  <c:v>11.000000000000032</c:v>
                </c:pt>
                <c:pt idx="6588">
                  <c:v>#N/A</c:v>
                </c:pt>
                <c:pt idx="6589">
                  <c:v>#N/A</c:v>
                </c:pt>
                <c:pt idx="6590">
                  <c:v>10.000000000000009</c:v>
                </c:pt>
                <c:pt idx="6591">
                  <c:v>10.000000000000009</c:v>
                </c:pt>
                <c:pt idx="6592">
                  <c:v>9.0000000000000302</c:v>
                </c:pt>
                <c:pt idx="6593">
                  <c:v>8.9999999999999858</c:v>
                </c:pt>
                <c:pt idx="6594">
                  <c:v>10.000000000000009</c:v>
                </c:pt>
                <c:pt idx="6595">
                  <c:v>#N/A</c:v>
                </c:pt>
                <c:pt idx="6596">
                  <c:v>#N/A</c:v>
                </c:pt>
                <c:pt idx="6597">
                  <c:v>8.0000000000000071</c:v>
                </c:pt>
                <c:pt idx="6598">
                  <c:v>8.0000000000000071</c:v>
                </c:pt>
                <c:pt idx="6599">
                  <c:v>10.000000000000009</c:v>
                </c:pt>
                <c:pt idx="6600">
                  <c:v>10.000000000000009</c:v>
                </c:pt>
                <c:pt idx="6601">
                  <c:v>9.0000000000000302</c:v>
                </c:pt>
                <c:pt idx="6602">
                  <c:v>#N/A</c:v>
                </c:pt>
                <c:pt idx="6603">
                  <c:v>#N/A</c:v>
                </c:pt>
                <c:pt idx="6604">
                  <c:v>9.0000000000000302</c:v>
                </c:pt>
                <c:pt idx="6605">
                  <c:v>8.0000000000000071</c:v>
                </c:pt>
                <c:pt idx="6606">
                  <c:v>10.000000000000009</c:v>
                </c:pt>
                <c:pt idx="6607">
                  <c:v>8.9999999999999858</c:v>
                </c:pt>
                <c:pt idx="6608">
                  <c:v>10.000000000000009</c:v>
                </c:pt>
                <c:pt idx="6609">
                  <c:v>#N/A</c:v>
                </c:pt>
                <c:pt idx="6610">
                  <c:v>#N/A</c:v>
                </c:pt>
                <c:pt idx="6611">
                  <c:v>10.000000000000009</c:v>
                </c:pt>
                <c:pt idx="6612">
                  <c:v>8.9999999999999858</c:v>
                </c:pt>
                <c:pt idx="6613">
                  <c:v>8.9999999999999858</c:v>
                </c:pt>
                <c:pt idx="6614">
                  <c:v>9.9999999999999645</c:v>
                </c:pt>
                <c:pt idx="6615">
                  <c:v>9.9999999999999645</c:v>
                </c:pt>
                <c:pt idx="6616">
                  <c:v>#N/A</c:v>
                </c:pt>
                <c:pt idx="6617">
                  <c:v>#N/A</c:v>
                </c:pt>
                <c:pt idx="6618">
                  <c:v>9.9999999999999645</c:v>
                </c:pt>
                <c:pt idx="6619">
                  <c:v>9.9999999999999645</c:v>
                </c:pt>
                <c:pt idx="6620">
                  <c:v>9.0000000000000302</c:v>
                </c:pt>
                <c:pt idx="6621">
                  <c:v>10.000000000000009</c:v>
                </c:pt>
                <c:pt idx="6622">
                  <c:v>16.999999999999993</c:v>
                </c:pt>
                <c:pt idx="6623">
                  <c:v>#N/A</c:v>
                </c:pt>
                <c:pt idx="6624">
                  <c:v>#N/A</c:v>
                </c:pt>
                <c:pt idx="6625">
                  <c:v>17.999999999999972</c:v>
                </c:pt>
                <c:pt idx="6626">
                  <c:v>18.000000000000014</c:v>
                </c:pt>
                <c:pt idx="6627">
                  <c:v>18.000000000000014</c:v>
                </c:pt>
                <c:pt idx="6628">
                  <c:v>16.999999999999993</c:v>
                </c:pt>
                <c:pt idx="6629">
                  <c:v>18.999999999999993</c:v>
                </c:pt>
                <c:pt idx="6630">
                  <c:v>#N/A</c:v>
                </c:pt>
                <c:pt idx="6631">
                  <c:v>#N/A</c:v>
                </c:pt>
                <c:pt idx="6632">
                  <c:v>17.999999999999972</c:v>
                </c:pt>
                <c:pt idx="6633">
                  <c:v>19.999999999999972</c:v>
                </c:pt>
                <c:pt idx="6634">
                  <c:v>18.999999999999993</c:v>
                </c:pt>
                <c:pt idx="6635">
                  <c:v>18.000000000000014</c:v>
                </c:pt>
                <c:pt idx="6636">
                  <c:v>18.000000000000014</c:v>
                </c:pt>
                <c:pt idx="6637">
                  <c:v>#N/A</c:v>
                </c:pt>
                <c:pt idx="6638">
                  <c:v>#N/A</c:v>
                </c:pt>
                <c:pt idx="6639">
                  <c:v>18.999999999999993</c:v>
                </c:pt>
                <c:pt idx="6640">
                  <c:v>18.999999999999993</c:v>
                </c:pt>
                <c:pt idx="6641">
                  <c:v>20.999999999999996</c:v>
                </c:pt>
                <c:pt idx="6642">
                  <c:v>16.000000000000014</c:v>
                </c:pt>
                <c:pt idx="6643">
                  <c:v>18.000000000000014</c:v>
                </c:pt>
                <c:pt idx="6644">
                  <c:v>#N/A</c:v>
                </c:pt>
                <c:pt idx="6645">
                  <c:v>#N/A</c:v>
                </c:pt>
                <c:pt idx="6646">
                  <c:v>#N/A</c:v>
                </c:pt>
                <c:pt idx="6647">
                  <c:v>17.999999999999972</c:v>
                </c:pt>
                <c:pt idx="6648">
                  <c:v>17.999999999999972</c:v>
                </c:pt>
                <c:pt idx="6649">
                  <c:v>19.999999999999972</c:v>
                </c:pt>
                <c:pt idx="6650">
                  <c:v>24.000000000000021</c:v>
                </c:pt>
                <c:pt idx="6651">
                  <c:v>#N/A</c:v>
                </c:pt>
                <c:pt idx="6652">
                  <c:v>#N/A</c:v>
                </c:pt>
                <c:pt idx="6653">
                  <c:v>20.999999999999996</c:v>
                </c:pt>
                <c:pt idx="6654">
                  <c:v>21.999999999999975</c:v>
                </c:pt>
                <c:pt idx="6655">
                  <c:v>23</c:v>
                </c:pt>
                <c:pt idx="6656">
                  <c:v>20.999999999999996</c:v>
                </c:pt>
                <c:pt idx="6657">
                  <c:v>#N/A</c:v>
                </c:pt>
                <c:pt idx="6658">
                  <c:v>#N/A</c:v>
                </c:pt>
                <c:pt idx="6659">
                  <c:v>#N/A</c:v>
                </c:pt>
                <c:pt idx="6660">
                  <c:v>#N/A</c:v>
                </c:pt>
                <c:pt idx="6661">
                  <c:v>20.999999999999996</c:v>
                </c:pt>
                <c:pt idx="6662">
                  <c:v>21.999999999999975</c:v>
                </c:pt>
                <c:pt idx="6663">
                  <c:v>21.999999999999975</c:v>
                </c:pt>
                <c:pt idx="6664">
                  <c:v>23</c:v>
                </c:pt>
                <c:pt idx="6665">
                  <c:v>#N/A</c:v>
                </c:pt>
                <c:pt idx="6666">
                  <c:v>#N/A</c:v>
                </c:pt>
                <c:pt idx="6667">
                  <c:v>23</c:v>
                </c:pt>
                <c:pt idx="6668">
                  <c:v>23</c:v>
                </c:pt>
                <c:pt idx="6669">
                  <c:v>21.999999999999975</c:v>
                </c:pt>
                <c:pt idx="6670">
                  <c:v>22.000000000000021</c:v>
                </c:pt>
                <c:pt idx="6671">
                  <c:v>21.999999999999975</c:v>
                </c:pt>
                <c:pt idx="6672">
                  <c:v>#N/A</c:v>
                </c:pt>
                <c:pt idx="6673">
                  <c:v>#N/A</c:v>
                </c:pt>
                <c:pt idx="6674">
                  <c:v>23</c:v>
                </c:pt>
                <c:pt idx="6675">
                  <c:v>23</c:v>
                </c:pt>
                <c:pt idx="6676">
                  <c:v>23.999999999999979</c:v>
                </c:pt>
                <c:pt idx="6677">
                  <c:v>23.999999999999979</c:v>
                </c:pt>
                <c:pt idx="6678">
                  <c:v>27</c:v>
                </c:pt>
                <c:pt idx="6679">
                  <c:v>#N/A</c:v>
                </c:pt>
                <c:pt idx="6680">
                  <c:v>#N/A</c:v>
                </c:pt>
                <c:pt idx="6681">
                  <c:v>27</c:v>
                </c:pt>
                <c:pt idx="6682">
                  <c:v>26.000000000000021</c:v>
                </c:pt>
                <c:pt idx="6683">
                  <c:v>27</c:v>
                </c:pt>
                <c:pt idx="6684">
                  <c:v>27.999999999999979</c:v>
                </c:pt>
                <c:pt idx="6685">
                  <c:v>25</c:v>
                </c:pt>
                <c:pt idx="6686">
                  <c:v>#N/A</c:v>
                </c:pt>
                <c:pt idx="6687">
                  <c:v>#N/A</c:v>
                </c:pt>
                <c:pt idx="6688">
                  <c:v>25.999999999999979</c:v>
                </c:pt>
                <c:pt idx="6689">
                  <c:v>25</c:v>
                </c:pt>
                <c:pt idx="6690">
                  <c:v>25.999999999999979</c:v>
                </c:pt>
                <c:pt idx="6691">
                  <c:v>27</c:v>
                </c:pt>
                <c:pt idx="6692">
                  <c:v>#N/A</c:v>
                </c:pt>
                <c:pt idx="6693">
                  <c:v>#N/A</c:v>
                </c:pt>
                <c:pt idx="6694">
                  <c:v>#N/A</c:v>
                </c:pt>
                <c:pt idx="6695">
                  <c:v>#N/A</c:v>
                </c:pt>
                <c:pt idx="6696">
                  <c:v>27</c:v>
                </c:pt>
                <c:pt idx="6697">
                  <c:v>28.000000000000025</c:v>
                </c:pt>
                <c:pt idx="6698">
                  <c:v>27</c:v>
                </c:pt>
                <c:pt idx="6699">
                  <c:v>27</c:v>
                </c:pt>
                <c:pt idx="6700">
                  <c:v>#N/A</c:v>
                </c:pt>
                <c:pt idx="6701">
                  <c:v>#N/A</c:v>
                </c:pt>
                <c:pt idx="6702">
                  <c:v>27</c:v>
                </c:pt>
                <c:pt idx="6703">
                  <c:v>25.999999999999979</c:v>
                </c:pt>
                <c:pt idx="6704">
                  <c:v>25</c:v>
                </c:pt>
                <c:pt idx="6705">
                  <c:v>25.999999999999979</c:v>
                </c:pt>
                <c:pt idx="6706">
                  <c:v>26.000000000000021</c:v>
                </c:pt>
                <c:pt idx="6707">
                  <c:v>#N/A</c:v>
                </c:pt>
                <c:pt idx="6708">
                  <c:v>#N/A</c:v>
                </c:pt>
                <c:pt idx="6709">
                  <c:v>26.000000000000021</c:v>
                </c:pt>
                <c:pt idx="6710">
                  <c:v>26.000000000000021</c:v>
                </c:pt>
                <c:pt idx="6711">
                  <c:v>21.999999999999975</c:v>
                </c:pt>
                <c:pt idx="6712">
                  <c:v>23</c:v>
                </c:pt>
                <c:pt idx="6713">
                  <c:v>21.999999999999975</c:v>
                </c:pt>
                <c:pt idx="6714">
                  <c:v>#N/A</c:v>
                </c:pt>
                <c:pt idx="6715">
                  <c:v>#N/A</c:v>
                </c:pt>
                <c:pt idx="6716">
                  <c:v>23</c:v>
                </c:pt>
                <c:pt idx="6717">
                  <c:v>24.000000000000021</c:v>
                </c:pt>
                <c:pt idx="6718">
                  <c:v>24.000000000000021</c:v>
                </c:pt>
                <c:pt idx="6719">
                  <c:v>24.000000000000021</c:v>
                </c:pt>
                <c:pt idx="6720">
                  <c:v>25</c:v>
                </c:pt>
                <c:pt idx="6721">
                  <c:v>#N/A</c:v>
                </c:pt>
                <c:pt idx="6722">
                  <c:v>#N/A</c:v>
                </c:pt>
                <c:pt idx="6723">
                  <c:v>25</c:v>
                </c:pt>
                <c:pt idx="6724">
                  <c:v>25</c:v>
                </c:pt>
                <c:pt idx="6725">
                  <c:v>25</c:v>
                </c:pt>
                <c:pt idx="6726">
                  <c:v>25</c:v>
                </c:pt>
                <c:pt idx="6727">
                  <c:v>27</c:v>
                </c:pt>
                <c:pt idx="6728">
                  <c:v>#N/A</c:v>
                </c:pt>
                <c:pt idx="6729">
                  <c:v>#N/A</c:v>
                </c:pt>
                <c:pt idx="6730">
                  <c:v>25.999999999999979</c:v>
                </c:pt>
                <c:pt idx="6731">
                  <c:v>25.999999999999979</c:v>
                </c:pt>
                <c:pt idx="6732">
                  <c:v>25</c:v>
                </c:pt>
                <c:pt idx="6733">
                  <c:v>25.999999999999979</c:v>
                </c:pt>
                <c:pt idx="6734">
                  <c:v>25</c:v>
                </c:pt>
                <c:pt idx="6735">
                  <c:v>#N/A</c:v>
                </c:pt>
                <c:pt idx="6736">
                  <c:v>#N/A</c:v>
                </c:pt>
                <c:pt idx="6737">
                  <c:v>25</c:v>
                </c:pt>
                <c:pt idx="6738">
                  <c:v>25</c:v>
                </c:pt>
                <c:pt idx="6739">
                  <c:v>25.999999999999979</c:v>
                </c:pt>
                <c:pt idx="6740">
                  <c:v>23</c:v>
                </c:pt>
                <c:pt idx="6741">
                  <c:v>27</c:v>
                </c:pt>
                <c:pt idx="6742">
                  <c:v>#N/A</c:v>
                </c:pt>
                <c:pt idx="6743">
                  <c:v>#N/A</c:v>
                </c:pt>
                <c:pt idx="6744">
                  <c:v>#N/A</c:v>
                </c:pt>
                <c:pt idx="6745">
                  <c:v>26.000000000000021</c:v>
                </c:pt>
                <c:pt idx="6746">
                  <c:v>24.000000000000021</c:v>
                </c:pt>
                <c:pt idx="6747">
                  <c:v>24.000000000000021</c:v>
                </c:pt>
                <c:pt idx="6748">
                  <c:v>23.999999999999979</c:v>
                </c:pt>
                <c:pt idx="6749">
                  <c:v>#N/A</c:v>
                </c:pt>
                <c:pt idx="6750">
                  <c:v>#N/A</c:v>
                </c:pt>
                <c:pt idx="6751">
                  <c:v>21.999999999999975</c:v>
                </c:pt>
                <c:pt idx="6752">
                  <c:v>26.000000000000021</c:v>
                </c:pt>
                <c:pt idx="6753">
                  <c:v>24.000000000000021</c:v>
                </c:pt>
                <c:pt idx="6754">
                  <c:v>25</c:v>
                </c:pt>
                <c:pt idx="6755">
                  <c:v>24.000000000000021</c:v>
                </c:pt>
                <c:pt idx="6756">
                  <c:v>#N/A</c:v>
                </c:pt>
                <c:pt idx="6757">
                  <c:v>#N/A</c:v>
                </c:pt>
                <c:pt idx="6758">
                  <c:v>23</c:v>
                </c:pt>
                <c:pt idx="6759">
                  <c:v>24.000000000000021</c:v>
                </c:pt>
                <c:pt idx="6760">
                  <c:v>24.000000000000021</c:v>
                </c:pt>
                <c:pt idx="6761">
                  <c:v>28.000000000000025</c:v>
                </c:pt>
                <c:pt idx="6762">
                  <c:v>24.000000000000021</c:v>
                </c:pt>
                <c:pt idx="6763">
                  <c:v>#N/A</c:v>
                </c:pt>
                <c:pt idx="6764">
                  <c:v>#N/A</c:v>
                </c:pt>
                <c:pt idx="6765">
                  <c:v>25</c:v>
                </c:pt>
                <c:pt idx="6766">
                  <c:v>25</c:v>
                </c:pt>
                <c:pt idx="6767">
                  <c:v>24.000000000000021</c:v>
                </c:pt>
                <c:pt idx="6768">
                  <c:v>24.000000000000021</c:v>
                </c:pt>
                <c:pt idx="6769">
                  <c:v>24.000000000000021</c:v>
                </c:pt>
                <c:pt idx="6770">
                  <c:v>#N/A</c:v>
                </c:pt>
                <c:pt idx="6771">
                  <c:v>#N/A</c:v>
                </c:pt>
                <c:pt idx="6772">
                  <c:v>21.000000000000043</c:v>
                </c:pt>
                <c:pt idx="6773">
                  <c:v>22.000000000000021</c:v>
                </c:pt>
                <c:pt idx="6774">
                  <c:v>23</c:v>
                </c:pt>
                <c:pt idx="6775">
                  <c:v>24.000000000000021</c:v>
                </c:pt>
                <c:pt idx="6776">
                  <c:v>21.000000000000043</c:v>
                </c:pt>
                <c:pt idx="6777">
                  <c:v>#N/A</c:v>
                </c:pt>
                <c:pt idx="6778">
                  <c:v>#N/A</c:v>
                </c:pt>
                <c:pt idx="6779">
                  <c:v>22.000000000000021</c:v>
                </c:pt>
                <c:pt idx="6780">
                  <c:v>20.999999999999996</c:v>
                </c:pt>
                <c:pt idx="6781">
                  <c:v>22.000000000000021</c:v>
                </c:pt>
                <c:pt idx="6782">
                  <c:v>24.000000000000021</c:v>
                </c:pt>
                <c:pt idx="6783">
                  <c:v>21.999999999999975</c:v>
                </c:pt>
                <c:pt idx="6784">
                  <c:v>#N/A</c:v>
                </c:pt>
                <c:pt idx="6785">
                  <c:v>#N/A</c:v>
                </c:pt>
                <c:pt idx="6786">
                  <c:v>23</c:v>
                </c:pt>
                <c:pt idx="6787">
                  <c:v>22.000000000000021</c:v>
                </c:pt>
                <c:pt idx="6788">
                  <c:v>20.999999999999996</c:v>
                </c:pt>
                <c:pt idx="6789">
                  <c:v>20.999999999999996</c:v>
                </c:pt>
                <c:pt idx="6790">
                  <c:v>20.999999999999996</c:v>
                </c:pt>
                <c:pt idx="6791">
                  <c:v>#N/A</c:v>
                </c:pt>
                <c:pt idx="6792">
                  <c:v>#N/A</c:v>
                </c:pt>
                <c:pt idx="6793">
                  <c:v>19.999999999999972</c:v>
                </c:pt>
                <c:pt idx="6794">
                  <c:v>20.999999999999996</c:v>
                </c:pt>
                <c:pt idx="6795">
                  <c:v>20.999999999999996</c:v>
                </c:pt>
                <c:pt idx="6796">
                  <c:v>20.999999999999996</c:v>
                </c:pt>
                <c:pt idx="6797">
                  <c:v>22.000000000000021</c:v>
                </c:pt>
                <c:pt idx="6798">
                  <c:v>#N/A</c:v>
                </c:pt>
                <c:pt idx="6799">
                  <c:v>#N/A</c:v>
                </c:pt>
                <c:pt idx="6800">
                  <c:v>#N/A</c:v>
                </c:pt>
                <c:pt idx="6801">
                  <c:v>22.000000000000021</c:v>
                </c:pt>
                <c:pt idx="6802">
                  <c:v>20.999999999999996</c:v>
                </c:pt>
                <c:pt idx="6803">
                  <c:v>21.999999999999975</c:v>
                </c:pt>
                <c:pt idx="6804">
                  <c:v>21.999999999999975</c:v>
                </c:pt>
                <c:pt idx="6805">
                  <c:v>#N/A</c:v>
                </c:pt>
                <c:pt idx="6806">
                  <c:v>#N/A</c:v>
                </c:pt>
                <c:pt idx="6807">
                  <c:v>20.999999999999996</c:v>
                </c:pt>
                <c:pt idx="6808">
                  <c:v>23</c:v>
                </c:pt>
                <c:pt idx="6809">
                  <c:v>20.999999999999996</c:v>
                </c:pt>
                <c:pt idx="6810">
                  <c:v>22.000000000000021</c:v>
                </c:pt>
                <c:pt idx="6811">
                  <c:v>20.999999999999996</c:v>
                </c:pt>
                <c:pt idx="6812">
                  <c:v>#N/A</c:v>
                </c:pt>
                <c:pt idx="6813">
                  <c:v>#N/A</c:v>
                </c:pt>
                <c:pt idx="6814">
                  <c:v>20.999999999999996</c:v>
                </c:pt>
                <c:pt idx="6815">
                  <c:v>23</c:v>
                </c:pt>
                <c:pt idx="6816">
                  <c:v>23</c:v>
                </c:pt>
                <c:pt idx="6817">
                  <c:v>20.999999999999996</c:v>
                </c:pt>
                <c:pt idx="6818">
                  <c:v>22.000000000000021</c:v>
                </c:pt>
                <c:pt idx="6819">
                  <c:v>#N/A</c:v>
                </c:pt>
                <c:pt idx="6820">
                  <c:v>#N/A</c:v>
                </c:pt>
                <c:pt idx="6821">
                  <c:v>23</c:v>
                </c:pt>
                <c:pt idx="6822">
                  <c:v>24.000000000000021</c:v>
                </c:pt>
                <c:pt idx="6823">
                  <c:v>22.000000000000021</c:v>
                </c:pt>
                <c:pt idx="6824">
                  <c:v>23</c:v>
                </c:pt>
                <c:pt idx="6825">
                  <c:v>20.999999999999996</c:v>
                </c:pt>
                <c:pt idx="6826">
                  <c:v>#N/A</c:v>
                </c:pt>
                <c:pt idx="6827">
                  <c:v>#N/A</c:v>
                </c:pt>
                <c:pt idx="6828">
                  <c:v>20.999999999999996</c:v>
                </c:pt>
                <c:pt idx="6829">
                  <c:v>22.000000000000021</c:v>
                </c:pt>
                <c:pt idx="6830">
                  <c:v>20.999999999999996</c:v>
                </c:pt>
                <c:pt idx="6831">
                  <c:v>20.000000000000018</c:v>
                </c:pt>
                <c:pt idx="6832">
                  <c:v>20.000000000000018</c:v>
                </c:pt>
                <c:pt idx="6833">
                  <c:v>#N/A</c:v>
                </c:pt>
                <c:pt idx="6834">
                  <c:v>#N/A</c:v>
                </c:pt>
                <c:pt idx="6835">
                  <c:v>20.999999999999996</c:v>
                </c:pt>
                <c:pt idx="6836">
                  <c:v>20.999999999999996</c:v>
                </c:pt>
                <c:pt idx="6837">
                  <c:v>21.999999999999975</c:v>
                </c:pt>
                <c:pt idx="6838">
                  <c:v>20.000000000000018</c:v>
                </c:pt>
                <c:pt idx="6839">
                  <c:v>21.999999999999975</c:v>
                </c:pt>
                <c:pt idx="6840">
                  <c:v>#N/A</c:v>
                </c:pt>
                <c:pt idx="6841">
                  <c:v>#N/A</c:v>
                </c:pt>
                <c:pt idx="6842">
                  <c:v>20.999999999999996</c:v>
                </c:pt>
                <c:pt idx="6843">
                  <c:v>23</c:v>
                </c:pt>
                <c:pt idx="6844">
                  <c:v>22.000000000000021</c:v>
                </c:pt>
                <c:pt idx="6845">
                  <c:v>24.000000000000021</c:v>
                </c:pt>
                <c:pt idx="6846">
                  <c:v>20.999999999999996</c:v>
                </c:pt>
                <c:pt idx="6847">
                  <c:v>#N/A</c:v>
                </c:pt>
                <c:pt idx="6848">
                  <c:v>#N/A</c:v>
                </c:pt>
                <c:pt idx="6849">
                  <c:v>20.999999999999996</c:v>
                </c:pt>
                <c:pt idx="6850">
                  <c:v>19.999999999999972</c:v>
                </c:pt>
                <c:pt idx="6851">
                  <c:v>19.999999999999972</c:v>
                </c:pt>
                <c:pt idx="6852">
                  <c:v>19.999999999999972</c:v>
                </c:pt>
                <c:pt idx="6853">
                  <c:v>20.000000000000018</c:v>
                </c:pt>
                <c:pt idx="6854">
                  <c:v>#N/A</c:v>
                </c:pt>
                <c:pt idx="6855">
                  <c:v>#N/A</c:v>
                </c:pt>
                <c:pt idx="6856">
                  <c:v>19.999999999999972</c:v>
                </c:pt>
                <c:pt idx="6857">
                  <c:v>20.000000000000018</c:v>
                </c:pt>
                <c:pt idx="6858">
                  <c:v>20.000000000000018</c:v>
                </c:pt>
                <c:pt idx="6859">
                  <c:v>20.000000000000018</c:v>
                </c:pt>
                <c:pt idx="6860">
                  <c:v>20.000000000000018</c:v>
                </c:pt>
                <c:pt idx="6861">
                  <c:v>#N/A</c:v>
                </c:pt>
                <c:pt idx="6862">
                  <c:v>#N/A</c:v>
                </c:pt>
                <c:pt idx="6863">
                  <c:v>21.000000000000043</c:v>
                </c:pt>
                <c:pt idx="6864">
                  <c:v>18.000000000000014</c:v>
                </c:pt>
                <c:pt idx="6865">
                  <c:v>20.000000000000018</c:v>
                </c:pt>
                <c:pt idx="6866">
                  <c:v>20.000000000000018</c:v>
                </c:pt>
                <c:pt idx="6867">
                  <c:v>18.999999999999993</c:v>
                </c:pt>
                <c:pt idx="6868">
                  <c:v>#N/A</c:v>
                </c:pt>
                <c:pt idx="6869">
                  <c:v>#N/A</c:v>
                </c:pt>
                <c:pt idx="6870">
                  <c:v>20.999999999999996</c:v>
                </c:pt>
                <c:pt idx="6871">
                  <c:v>18.999999999999993</c:v>
                </c:pt>
                <c:pt idx="6872">
                  <c:v>21.999999999999975</c:v>
                </c:pt>
                <c:pt idx="6873">
                  <c:v>19.999999999999972</c:v>
                </c:pt>
                <c:pt idx="6874">
                  <c:v>#N/A</c:v>
                </c:pt>
                <c:pt idx="6875">
                  <c:v>#N/A</c:v>
                </c:pt>
                <c:pt idx="6876">
                  <c:v>#N/A</c:v>
                </c:pt>
                <c:pt idx="6877">
                  <c:v>19.999999999999972</c:v>
                </c:pt>
                <c:pt idx="6878">
                  <c:v>20.000000000000018</c:v>
                </c:pt>
                <c:pt idx="6879">
                  <c:v>22.000000000000021</c:v>
                </c:pt>
                <c:pt idx="6880">
                  <c:v>20.000000000000018</c:v>
                </c:pt>
                <c:pt idx="6881">
                  <c:v>20.000000000000018</c:v>
                </c:pt>
                <c:pt idx="6882">
                  <c:v>#N/A</c:v>
                </c:pt>
                <c:pt idx="6883">
                  <c:v>#N/A</c:v>
                </c:pt>
                <c:pt idx="6884">
                  <c:v>18.999999999999993</c:v>
                </c:pt>
                <c:pt idx="6885">
                  <c:v>19.000000000000039</c:v>
                </c:pt>
                <c:pt idx="6886">
                  <c:v>21.999999999999975</c:v>
                </c:pt>
                <c:pt idx="6887">
                  <c:v>20.999999999999996</c:v>
                </c:pt>
                <c:pt idx="6888">
                  <c:v>22.000000000000021</c:v>
                </c:pt>
                <c:pt idx="6889">
                  <c:v>#N/A</c:v>
                </c:pt>
                <c:pt idx="6890">
                  <c:v>#N/A</c:v>
                </c:pt>
                <c:pt idx="6891">
                  <c:v>20.999999999999996</c:v>
                </c:pt>
                <c:pt idx="6892">
                  <c:v>20.000000000000018</c:v>
                </c:pt>
                <c:pt idx="6893">
                  <c:v>20.000000000000018</c:v>
                </c:pt>
                <c:pt idx="6894">
                  <c:v>20.999999999999996</c:v>
                </c:pt>
                <c:pt idx="6895">
                  <c:v>20.000000000000018</c:v>
                </c:pt>
                <c:pt idx="6896">
                  <c:v>#N/A</c:v>
                </c:pt>
                <c:pt idx="6897">
                  <c:v>#N/A</c:v>
                </c:pt>
                <c:pt idx="6898">
                  <c:v>20.000000000000018</c:v>
                </c:pt>
                <c:pt idx="6899">
                  <c:v>19.999999999999972</c:v>
                </c:pt>
                <c:pt idx="6900">
                  <c:v>16.999999999999993</c:v>
                </c:pt>
                <c:pt idx="6901">
                  <c:v>16.999999999999993</c:v>
                </c:pt>
                <c:pt idx="6902">
                  <c:v>17.999999999999972</c:v>
                </c:pt>
                <c:pt idx="6903">
                  <c:v>#N/A</c:v>
                </c:pt>
                <c:pt idx="6904">
                  <c:v>#N/A</c:v>
                </c:pt>
                <c:pt idx="6905">
                  <c:v>18.999999999999993</c:v>
                </c:pt>
                <c:pt idx="6906">
                  <c:v>18.999999999999993</c:v>
                </c:pt>
                <c:pt idx="6907">
                  <c:v>18.999999999999993</c:v>
                </c:pt>
                <c:pt idx="6908">
                  <c:v>17.999999999999972</c:v>
                </c:pt>
                <c:pt idx="6909">
                  <c:v>18.999999999999993</c:v>
                </c:pt>
                <c:pt idx="6910">
                  <c:v>#N/A</c:v>
                </c:pt>
                <c:pt idx="6911">
                  <c:v>#N/A</c:v>
                </c:pt>
                <c:pt idx="6912">
                  <c:v>18.999999999999993</c:v>
                </c:pt>
                <c:pt idx="6913">
                  <c:v>18.999999999999993</c:v>
                </c:pt>
                <c:pt idx="6914">
                  <c:v>18.999999999999993</c:v>
                </c:pt>
                <c:pt idx="6915">
                  <c:v>18.999999999999993</c:v>
                </c:pt>
                <c:pt idx="6916">
                  <c:v>18.000000000000014</c:v>
                </c:pt>
                <c:pt idx="6917">
                  <c:v>#N/A</c:v>
                </c:pt>
                <c:pt idx="6918">
                  <c:v>#N/A</c:v>
                </c:pt>
                <c:pt idx="6919">
                  <c:v>18.999999999999993</c:v>
                </c:pt>
                <c:pt idx="6920">
                  <c:v>18.999999999999993</c:v>
                </c:pt>
                <c:pt idx="6921">
                  <c:v>20.000000000000018</c:v>
                </c:pt>
                <c:pt idx="6922">
                  <c:v>18.999999999999993</c:v>
                </c:pt>
                <c:pt idx="6923">
                  <c:v>20.000000000000018</c:v>
                </c:pt>
                <c:pt idx="6924">
                  <c:v>#N/A</c:v>
                </c:pt>
                <c:pt idx="6925">
                  <c:v>#N/A</c:v>
                </c:pt>
                <c:pt idx="6926">
                  <c:v>18.999999999999993</c:v>
                </c:pt>
                <c:pt idx="6927">
                  <c:v>19.999999999999972</c:v>
                </c:pt>
                <c:pt idx="6928">
                  <c:v>19.999999999999972</c:v>
                </c:pt>
                <c:pt idx="6929">
                  <c:v>20.000000000000018</c:v>
                </c:pt>
                <c:pt idx="6930">
                  <c:v>20.999999999999996</c:v>
                </c:pt>
                <c:pt idx="6931">
                  <c:v>#N/A</c:v>
                </c:pt>
                <c:pt idx="6932">
                  <c:v>#N/A</c:v>
                </c:pt>
                <c:pt idx="6933">
                  <c:v>#N/A</c:v>
                </c:pt>
                <c:pt idx="6934">
                  <c:v>20.999999999999996</c:v>
                </c:pt>
                <c:pt idx="6935">
                  <c:v>20.999999999999996</c:v>
                </c:pt>
                <c:pt idx="6936">
                  <c:v>20.999999999999996</c:v>
                </c:pt>
                <c:pt idx="6937">
                  <c:v>20.999999999999996</c:v>
                </c:pt>
                <c:pt idx="6938">
                  <c:v>#N/A</c:v>
                </c:pt>
                <c:pt idx="6939">
                  <c:v>#N/A</c:v>
                </c:pt>
                <c:pt idx="6940">
                  <c:v>22.000000000000021</c:v>
                </c:pt>
                <c:pt idx="6941">
                  <c:v>21.999999999999975</c:v>
                </c:pt>
                <c:pt idx="6942">
                  <c:v>22.000000000000021</c:v>
                </c:pt>
                <c:pt idx="6943">
                  <c:v>22.000000000000021</c:v>
                </c:pt>
                <c:pt idx="6944">
                  <c:v>#N/A</c:v>
                </c:pt>
                <c:pt idx="6945">
                  <c:v>#N/A</c:v>
                </c:pt>
                <c:pt idx="6946">
                  <c:v>#N/A</c:v>
                </c:pt>
                <c:pt idx="6947">
                  <c:v>23</c:v>
                </c:pt>
                <c:pt idx="6948">
                  <c:v>22.000000000000021</c:v>
                </c:pt>
                <c:pt idx="6949">
                  <c:v>23</c:v>
                </c:pt>
                <c:pt idx="6950">
                  <c:v>20.999999999999996</c:v>
                </c:pt>
                <c:pt idx="6951">
                  <c:v>29.000000000000004</c:v>
                </c:pt>
                <c:pt idx="6952">
                  <c:v>#N/A</c:v>
                </c:pt>
                <c:pt idx="6953">
                  <c:v>#N/A</c:v>
                </c:pt>
                <c:pt idx="6954">
                  <c:v>27.999999999999979</c:v>
                </c:pt>
                <c:pt idx="6955">
                  <c:v>27.999999999999979</c:v>
                </c:pt>
                <c:pt idx="6956">
                  <c:v>27.999999999999979</c:v>
                </c:pt>
                <c:pt idx="6957">
                  <c:v>29.999999999999982</c:v>
                </c:pt>
                <c:pt idx="6958">
                  <c:v>30.000000000000028</c:v>
                </c:pt>
                <c:pt idx="6959">
                  <c:v>#N/A</c:v>
                </c:pt>
                <c:pt idx="6960">
                  <c:v>#N/A</c:v>
                </c:pt>
                <c:pt idx="6961">
                  <c:v>30.000000000000028</c:v>
                </c:pt>
                <c:pt idx="6962">
                  <c:v>28.000000000000025</c:v>
                </c:pt>
                <c:pt idx="6963">
                  <c:v>28.000000000000025</c:v>
                </c:pt>
                <c:pt idx="6964">
                  <c:v>29.000000000000004</c:v>
                </c:pt>
                <c:pt idx="6965">
                  <c:v>28.999999999999957</c:v>
                </c:pt>
                <c:pt idx="6966">
                  <c:v>#N/A</c:v>
                </c:pt>
                <c:pt idx="6967">
                  <c:v>#N/A</c:v>
                </c:pt>
                <c:pt idx="6968">
                  <c:v>28.999999999999957</c:v>
                </c:pt>
                <c:pt idx="6969">
                  <c:v>29.000000000000004</c:v>
                </c:pt>
                <c:pt idx="6970">
                  <c:v>29.999999999999982</c:v>
                </c:pt>
                <c:pt idx="6971">
                  <c:v>30.000000000000028</c:v>
                </c:pt>
                <c:pt idx="6972">
                  <c:v>29.000000000000004</c:v>
                </c:pt>
                <c:pt idx="6973">
                  <c:v>#N/A</c:v>
                </c:pt>
                <c:pt idx="6974">
                  <c:v>#N/A</c:v>
                </c:pt>
                <c:pt idx="6975">
                  <c:v>27</c:v>
                </c:pt>
                <c:pt idx="6976">
                  <c:v>28.999999999999957</c:v>
                </c:pt>
                <c:pt idx="6977">
                  <c:v>29.000000000000004</c:v>
                </c:pt>
                <c:pt idx="6978">
                  <c:v>29.000000000000004</c:v>
                </c:pt>
                <c:pt idx="6979">
                  <c:v>29.000000000000004</c:v>
                </c:pt>
                <c:pt idx="6980">
                  <c:v>#N/A</c:v>
                </c:pt>
                <c:pt idx="6981">
                  <c:v>#N/A</c:v>
                </c:pt>
                <c:pt idx="6982">
                  <c:v>28.000000000000025</c:v>
                </c:pt>
                <c:pt idx="6983">
                  <c:v>29.999999999999982</c:v>
                </c:pt>
                <c:pt idx="6984">
                  <c:v>27.999999999999979</c:v>
                </c:pt>
                <c:pt idx="6985">
                  <c:v>29.000000000000004</c:v>
                </c:pt>
                <c:pt idx="6986">
                  <c:v>29.999999999999982</c:v>
                </c:pt>
                <c:pt idx="6987">
                  <c:v>#N/A</c:v>
                </c:pt>
                <c:pt idx="6988">
                  <c:v>#N/A</c:v>
                </c:pt>
                <c:pt idx="6989">
                  <c:v>29.000000000000004</c:v>
                </c:pt>
                <c:pt idx="6990">
                  <c:v>27.999999999999979</c:v>
                </c:pt>
                <c:pt idx="6991">
                  <c:v>28.000000000000025</c:v>
                </c:pt>
                <c:pt idx="6992">
                  <c:v>27.999999999999979</c:v>
                </c:pt>
                <c:pt idx="6993">
                  <c:v>27.999999999999979</c:v>
                </c:pt>
                <c:pt idx="6994">
                  <c:v>#N/A</c:v>
                </c:pt>
                <c:pt idx="6995">
                  <c:v>#N/A</c:v>
                </c:pt>
                <c:pt idx="6996">
                  <c:v>29.000000000000004</c:v>
                </c:pt>
                <c:pt idx="6997">
                  <c:v>29.000000000000004</c:v>
                </c:pt>
                <c:pt idx="6998">
                  <c:v>29.000000000000004</c:v>
                </c:pt>
                <c:pt idx="6999">
                  <c:v>30.000000000000028</c:v>
                </c:pt>
                <c:pt idx="7000">
                  <c:v>27.999999999999979</c:v>
                </c:pt>
                <c:pt idx="7001">
                  <c:v>#N/A</c:v>
                </c:pt>
                <c:pt idx="7002">
                  <c:v>#N/A</c:v>
                </c:pt>
                <c:pt idx="7003">
                  <c:v>#N/A</c:v>
                </c:pt>
                <c:pt idx="7004">
                  <c:v>29.999999999999982</c:v>
                </c:pt>
                <c:pt idx="7005">
                  <c:v>29.000000000000004</c:v>
                </c:pt>
                <c:pt idx="7006">
                  <c:v>28.000000000000025</c:v>
                </c:pt>
                <c:pt idx="7007">
                  <c:v>29.000000000000004</c:v>
                </c:pt>
                <c:pt idx="7008">
                  <c:v>#N/A</c:v>
                </c:pt>
                <c:pt idx="7009">
                  <c:v>#N/A</c:v>
                </c:pt>
                <c:pt idx="7010">
                  <c:v>29.000000000000004</c:v>
                </c:pt>
                <c:pt idx="7011">
                  <c:v>29.000000000000004</c:v>
                </c:pt>
                <c:pt idx="7012">
                  <c:v>30.000000000000028</c:v>
                </c:pt>
                <c:pt idx="7013">
                  <c:v>31.000000000000007</c:v>
                </c:pt>
                <c:pt idx="7014">
                  <c:v>30.000000000000028</c:v>
                </c:pt>
                <c:pt idx="7015">
                  <c:v>#N/A</c:v>
                </c:pt>
                <c:pt idx="7016">
                  <c:v>#N/A</c:v>
                </c:pt>
                <c:pt idx="7017">
                  <c:v>29.999999999999982</c:v>
                </c:pt>
                <c:pt idx="7018">
                  <c:v>29.000000000000004</c:v>
                </c:pt>
                <c:pt idx="7019">
                  <c:v>30.000000000000028</c:v>
                </c:pt>
                <c:pt idx="7020">
                  <c:v>29.999999999999982</c:v>
                </c:pt>
                <c:pt idx="7021">
                  <c:v>31.000000000000007</c:v>
                </c:pt>
                <c:pt idx="7022">
                  <c:v>#N/A</c:v>
                </c:pt>
                <c:pt idx="7023">
                  <c:v>#N/A</c:v>
                </c:pt>
                <c:pt idx="7024">
                  <c:v>30.000000000000028</c:v>
                </c:pt>
                <c:pt idx="7025">
                  <c:v>29.999999999999982</c:v>
                </c:pt>
                <c:pt idx="7026">
                  <c:v>30.999999999999961</c:v>
                </c:pt>
                <c:pt idx="7027">
                  <c:v>29.999999999999982</c:v>
                </c:pt>
                <c:pt idx="7028">
                  <c:v>30.000000000000028</c:v>
                </c:pt>
                <c:pt idx="7029">
                  <c:v>#N/A</c:v>
                </c:pt>
                <c:pt idx="7030">
                  <c:v>#N/A</c:v>
                </c:pt>
                <c:pt idx="7031">
                  <c:v>30.999999999999961</c:v>
                </c:pt>
                <c:pt idx="7032">
                  <c:v>31.00000000000005</c:v>
                </c:pt>
                <c:pt idx="7033">
                  <c:v>33.999999999999986</c:v>
                </c:pt>
                <c:pt idx="7034">
                  <c:v>32.000000000000028</c:v>
                </c:pt>
                <c:pt idx="7035">
                  <c:v>30.999999999999961</c:v>
                </c:pt>
                <c:pt idx="7036">
                  <c:v>#N/A</c:v>
                </c:pt>
                <c:pt idx="7037">
                  <c:v>#N/A</c:v>
                </c:pt>
                <c:pt idx="7038">
                  <c:v>33.999999999999986</c:v>
                </c:pt>
                <c:pt idx="7039">
                  <c:v>34.000000000000028</c:v>
                </c:pt>
                <c:pt idx="7040">
                  <c:v>31.999999999999986</c:v>
                </c:pt>
                <c:pt idx="7041">
                  <c:v>36.999999999999964</c:v>
                </c:pt>
                <c:pt idx="7042">
                  <c:v>#N/A</c:v>
                </c:pt>
                <c:pt idx="7043">
                  <c:v>#N/A</c:v>
                </c:pt>
                <c:pt idx="7044">
                  <c:v>#N/A</c:v>
                </c:pt>
                <c:pt idx="7045">
                  <c:v>#N/A</c:v>
                </c:pt>
                <c:pt idx="7046">
                  <c:v>31.999999999999986</c:v>
                </c:pt>
                <c:pt idx="7047">
                  <c:v>34.000000000000028</c:v>
                </c:pt>
                <c:pt idx="7048">
                  <c:v>31.999999999999986</c:v>
                </c:pt>
                <c:pt idx="7049">
                  <c:v>#N/A</c:v>
                </c:pt>
                <c:pt idx="7050">
                  <c:v>#N/A</c:v>
                </c:pt>
                <c:pt idx="7051">
                  <c:v>#N/A</c:v>
                </c:pt>
                <c:pt idx="7052">
                  <c:v>#N/A</c:v>
                </c:pt>
                <c:pt idx="7053">
                  <c:v>32.999999999999964</c:v>
                </c:pt>
                <c:pt idx="7054">
                  <c:v>35.000000000000007</c:v>
                </c:pt>
                <c:pt idx="7055">
                  <c:v>33.000000000000007</c:v>
                </c:pt>
                <c:pt idx="7056">
                  <c:v>33.000000000000007</c:v>
                </c:pt>
                <c:pt idx="7057">
                  <c:v>#N/A</c:v>
                </c:pt>
                <c:pt idx="7058">
                  <c:v>#N/A</c:v>
                </c:pt>
                <c:pt idx="7059">
                  <c:v>#N/A</c:v>
                </c:pt>
                <c:pt idx="7060">
                  <c:v>29.000000000000004</c:v>
                </c:pt>
                <c:pt idx="7061">
                  <c:v>31.99999999999994</c:v>
                </c:pt>
                <c:pt idx="7062">
                  <c:v>32.000000000000028</c:v>
                </c:pt>
                <c:pt idx="7063">
                  <c:v>31.99999999999994</c:v>
                </c:pt>
                <c:pt idx="7064">
                  <c:v>#N/A</c:v>
                </c:pt>
                <c:pt idx="7065">
                  <c:v>#N/A</c:v>
                </c:pt>
                <c:pt idx="7066">
                  <c:v>31.999999999999986</c:v>
                </c:pt>
                <c:pt idx="7067">
                  <c:v>30.999999999999961</c:v>
                </c:pt>
                <c:pt idx="7068">
                  <c:v>30.999999999999961</c:v>
                </c:pt>
                <c:pt idx="7069">
                  <c:v>29.999999999999982</c:v>
                </c:pt>
                <c:pt idx="7070">
                  <c:v>29.999999999999982</c:v>
                </c:pt>
                <c:pt idx="7071">
                  <c:v>#N/A</c:v>
                </c:pt>
                <c:pt idx="7072">
                  <c:v>#N/A</c:v>
                </c:pt>
                <c:pt idx="7073">
                  <c:v>32.000000000000028</c:v>
                </c:pt>
                <c:pt idx="7074">
                  <c:v>33.000000000000007</c:v>
                </c:pt>
                <c:pt idx="7075">
                  <c:v>30.000000000000071</c:v>
                </c:pt>
                <c:pt idx="7076">
                  <c:v>30.000000000000071</c:v>
                </c:pt>
                <c:pt idx="7077">
                  <c:v>29.999999999999982</c:v>
                </c:pt>
                <c:pt idx="7078">
                  <c:v>#N/A</c:v>
                </c:pt>
                <c:pt idx="7079">
                  <c:v>#N/A</c:v>
                </c:pt>
                <c:pt idx="7080">
                  <c:v>31.000000000000007</c:v>
                </c:pt>
                <c:pt idx="7081">
                  <c:v>33.000000000000007</c:v>
                </c:pt>
                <c:pt idx="7082">
                  <c:v>29.999999999999982</c:v>
                </c:pt>
                <c:pt idx="7083">
                  <c:v>31.000000000000007</c:v>
                </c:pt>
                <c:pt idx="7084">
                  <c:v>32.999999999999964</c:v>
                </c:pt>
                <c:pt idx="7085">
                  <c:v>#N/A</c:v>
                </c:pt>
                <c:pt idx="7086">
                  <c:v>#N/A</c:v>
                </c:pt>
                <c:pt idx="7087">
                  <c:v>33.00000000000005</c:v>
                </c:pt>
                <c:pt idx="7088">
                  <c:v>34.000000000000028</c:v>
                </c:pt>
                <c:pt idx="7089">
                  <c:v>34.000000000000028</c:v>
                </c:pt>
                <c:pt idx="7090">
                  <c:v>32.000000000000028</c:v>
                </c:pt>
                <c:pt idx="7091">
                  <c:v>33.000000000000007</c:v>
                </c:pt>
                <c:pt idx="7092">
                  <c:v>#N/A</c:v>
                </c:pt>
                <c:pt idx="7093">
                  <c:v>#N/A</c:v>
                </c:pt>
                <c:pt idx="7094">
                  <c:v>32.999999999999964</c:v>
                </c:pt>
                <c:pt idx="7095">
                  <c:v>33.000000000000007</c:v>
                </c:pt>
                <c:pt idx="7096">
                  <c:v>32.000000000000028</c:v>
                </c:pt>
                <c:pt idx="7097">
                  <c:v>31.99999999999994</c:v>
                </c:pt>
                <c:pt idx="7098">
                  <c:v>31.000000000000007</c:v>
                </c:pt>
                <c:pt idx="7099">
                  <c:v>#N/A</c:v>
                </c:pt>
                <c:pt idx="7100">
                  <c:v>#N/A</c:v>
                </c:pt>
                <c:pt idx="7101">
                  <c:v>#N/A</c:v>
                </c:pt>
                <c:pt idx="7102">
                  <c:v>32.999999999999964</c:v>
                </c:pt>
                <c:pt idx="7103">
                  <c:v>31.00000000000005</c:v>
                </c:pt>
                <c:pt idx="7104">
                  <c:v>32.999999999999964</c:v>
                </c:pt>
                <c:pt idx="7105">
                  <c:v>31.999999999999986</c:v>
                </c:pt>
                <c:pt idx="7106">
                  <c:v>#N/A</c:v>
                </c:pt>
                <c:pt idx="7107">
                  <c:v>#N/A</c:v>
                </c:pt>
                <c:pt idx="7108">
                  <c:v>33.000000000000007</c:v>
                </c:pt>
                <c:pt idx="7109">
                  <c:v>31.99999999999994</c:v>
                </c:pt>
                <c:pt idx="7110">
                  <c:v>32.000000000000028</c:v>
                </c:pt>
                <c:pt idx="7111">
                  <c:v>32.000000000000028</c:v>
                </c:pt>
                <c:pt idx="7112">
                  <c:v>33.000000000000007</c:v>
                </c:pt>
                <c:pt idx="7113">
                  <c:v>#N/A</c:v>
                </c:pt>
                <c:pt idx="7114">
                  <c:v>#N/A</c:v>
                </c:pt>
                <c:pt idx="7115">
                  <c:v>34.000000000000071</c:v>
                </c:pt>
                <c:pt idx="7116">
                  <c:v>32.000000000000028</c:v>
                </c:pt>
                <c:pt idx="7117">
                  <c:v>32.000000000000028</c:v>
                </c:pt>
                <c:pt idx="7118">
                  <c:v>33.000000000000007</c:v>
                </c:pt>
                <c:pt idx="7119">
                  <c:v>30.000000000000071</c:v>
                </c:pt>
                <c:pt idx="7120">
                  <c:v>#N/A</c:v>
                </c:pt>
                <c:pt idx="7121">
                  <c:v>#N/A</c:v>
                </c:pt>
                <c:pt idx="7122">
                  <c:v>31.99999999999994</c:v>
                </c:pt>
                <c:pt idx="7123">
                  <c:v>29.999999999999982</c:v>
                </c:pt>
                <c:pt idx="7124">
                  <c:v>31.00000000000005</c:v>
                </c:pt>
                <c:pt idx="7125">
                  <c:v>29.999999999999982</c:v>
                </c:pt>
                <c:pt idx="7126">
                  <c:v>30.000000000000071</c:v>
                </c:pt>
                <c:pt idx="7127">
                  <c:v>#N/A</c:v>
                </c:pt>
                <c:pt idx="7128">
                  <c:v>#N/A</c:v>
                </c:pt>
                <c:pt idx="7129">
                  <c:v>30.999999999999961</c:v>
                </c:pt>
                <c:pt idx="7130">
                  <c:v>30.000000000000071</c:v>
                </c:pt>
                <c:pt idx="7131">
                  <c:v>31.99999999999994</c:v>
                </c:pt>
                <c:pt idx="7132">
                  <c:v>30.999999999999961</c:v>
                </c:pt>
                <c:pt idx="7133">
                  <c:v>30.999999999999961</c:v>
                </c:pt>
                <c:pt idx="7134">
                  <c:v>#N/A</c:v>
                </c:pt>
                <c:pt idx="7135">
                  <c:v>#N/A</c:v>
                </c:pt>
                <c:pt idx="7136">
                  <c:v>31.000000000000007</c:v>
                </c:pt>
                <c:pt idx="7137">
                  <c:v>31.999999999999986</c:v>
                </c:pt>
                <c:pt idx="7138">
                  <c:v>30.999999999999961</c:v>
                </c:pt>
                <c:pt idx="7139">
                  <c:v>29.999999999999982</c:v>
                </c:pt>
                <c:pt idx="7140">
                  <c:v>32.000000000000028</c:v>
                </c:pt>
                <c:pt idx="7141">
                  <c:v>#N/A</c:v>
                </c:pt>
                <c:pt idx="7142">
                  <c:v>#N/A</c:v>
                </c:pt>
                <c:pt idx="7143">
                  <c:v>30.999999999999961</c:v>
                </c:pt>
                <c:pt idx="7144">
                  <c:v>31.000000000000007</c:v>
                </c:pt>
                <c:pt idx="7145">
                  <c:v>32.999999999999964</c:v>
                </c:pt>
                <c:pt idx="7146">
                  <c:v>31.000000000000007</c:v>
                </c:pt>
                <c:pt idx="7147">
                  <c:v>30.999999999999961</c:v>
                </c:pt>
                <c:pt idx="7148">
                  <c:v>#N/A</c:v>
                </c:pt>
                <c:pt idx="7149">
                  <c:v>#N/A</c:v>
                </c:pt>
                <c:pt idx="7150">
                  <c:v>31.999999999999986</c:v>
                </c:pt>
                <c:pt idx="7151">
                  <c:v>31.000000000000007</c:v>
                </c:pt>
                <c:pt idx="7152">
                  <c:v>31.00000000000005</c:v>
                </c:pt>
                <c:pt idx="7153">
                  <c:v>31.000000000000007</c:v>
                </c:pt>
                <c:pt idx="7154">
                  <c:v>30.000000000000028</c:v>
                </c:pt>
                <c:pt idx="7155">
                  <c:v>#N/A</c:v>
                </c:pt>
                <c:pt idx="7156">
                  <c:v>#N/A</c:v>
                </c:pt>
                <c:pt idx="7157">
                  <c:v>30.999999999999961</c:v>
                </c:pt>
                <c:pt idx="7158">
                  <c:v>29.999999999999982</c:v>
                </c:pt>
                <c:pt idx="7159">
                  <c:v>30.000000000000028</c:v>
                </c:pt>
                <c:pt idx="7160">
                  <c:v>29.999999999999982</c:v>
                </c:pt>
                <c:pt idx="7161">
                  <c:v>30.999999999999961</c:v>
                </c:pt>
                <c:pt idx="7162">
                  <c:v>#N/A</c:v>
                </c:pt>
                <c:pt idx="7163">
                  <c:v>#N/A</c:v>
                </c:pt>
                <c:pt idx="7164">
                  <c:v>29.999999999999982</c:v>
                </c:pt>
                <c:pt idx="7165">
                  <c:v>#N/A</c:v>
                </c:pt>
                <c:pt idx="7166">
                  <c:v>29.999999999999936</c:v>
                </c:pt>
                <c:pt idx="7167">
                  <c:v>30.000000000000028</c:v>
                </c:pt>
                <c:pt idx="7168">
                  <c:v>28.999999999999957</c:v>
                </c:pt>
                <c:pt idx="7169">
                  <c:v>#N/A</c:v>
                </c:pt>
                <c:pt idx="7170">
                  <c:v>#N/A</c:v>
                </c:pt>
                <c:pt idx="7171">
                  <c:v>29.999999999999982</c:v>
                </c:pt>
                <c:pt idx="7172">
                  <c:v>31.000000000000007</c:v>
                </c:pt>
                <c:pt idx="7173">
                  <c:v>31.000000000000007</c:v>
                </c:pt>
                <c:pt idx="7174">
                  <c:v>30.999999999999961</c:v>
                </c:pt>
                <c:pt idx="7175">
                  <c:v>30.999999999999961</c:v>
                </c:pt>
                <c:pt idx="7176">
                  <c:v>#N/A</c:v>
                </c:pt>
                <c:pt idx="7177">
                  <c:v>#N/A</c:v>
                </c:pt>
                <c:pt idx="7178">
                  <c:v>31.00000000000005</c:v>
                </c:pt>
                <c:pt idx="7179">
                  <c:v>31.999999999999986</c:v>
                </c:pt>
                <c:pt idx="7180">
                  <c:v>31.000000000000007</c:v>
                </c:pt>
                <c:pt idx="7181">
                  <c:v>31.00000000000005</c:v>
                </c:pt>
                <c:pt idx="7182">
                  <c:v>31.00000000000005</c:v>
                </c:pt>
                <c:pt idx="7183">
                  <c:v>#N/A</c:v>
                </c:pt>
                <c:pt idx="7184">
                  <c:v>#N/A</c:v>
                </c:pt>
                <c:pt idx="7185">
                  <c:v>30.999999999999961</c:v>
                </c:pt>
                <c:pt idx="7186">
                  <c:v>31.999999999999986</c:v>
                </c:pt>
                <c:pt idx="7187">
                  <c:v>31.000000000000007</c:v>
                </c:pt>
                <c:pt idx="7188">
                  <c:v>29.999999999999982</c:v>
                </c:pt>
                <c:pt idx="7189">
                  <c:v>29.999999999999982</c:v>
                </c:pt>
                <c:pt idx="7190">
                  <c:v>#N/A</c:v>
                </c:pt>
                <c:pt idx="7191">
                  <c:v>#N/A</c:v>
                </c:pt>
                <c:pt idx="7192">
                  <c:v>28.000000000000025</c:v>
                </c:pt>
                <c:pt idx="7193">
                  <c:v>30.999999999999961</c:v>
                </c:pt>
                <c:pt idx="7194">
                  <c:v>30.999999999999961</c:v>
                </c:pt>
                <c:pt idx="7195">
                  <c:v>29.999999999999982</c:v>
                </c:pt>
                <c:pt idx="7196">
                  <c:v>28.999999999999957</c:v>
                </c:pt>
                <c:pt idx="7197">
                  <c:v>#N/A</c:v>
                </c:pt>
                <c:pt idx="7198">
                  <c:v>#N/A</c:v>
                </c:pt>
                <c:pt idx="7199">
                  <c:v>30.000000000000028</c:v>
                </c:pt>
                <c:pt idx="7200">
                  <c:v>31.999999999999986</c:v>
                </c:pt>
                <c:pt idx="7201">
                  <c:v>30.000000000000028</c:v>
                </c:pt>
                <c:pt idx="7202">
                  <c:v>29.999999999999982</c:v>
                </c:pt>
                <c:pt idx="7203">
                  <c:v>30.999999999999961</c:v>
                </c:pt>
                <c:pt idx="7204">
                  <c:v>#N/A</c:v>
                </c:pt>
                <c:pt idx="7205">
                  <c:v>#N/A</c:v>
                </c:pt>
                <c:pt idx="7206">
                  <c:v>31.000000000000007</c:v>
                </c:pt>
                <c:pt idx="7207">
                  <c:v>29.000000000000004</c:v>
                </c:pt>
                <c:pt idx="7208">
                  <c:v>29.000000000000004</c:v>
                </c:pt>
                <c:pt idx="7209">
                  <c:v>29.000000000000004</c:v>
                </c:pt>
                <c:pt idx="7210">
                  <c:v>31.000000000000007</c:v>
                </c:pt>
                <c:pt idx="7211">
                  <c:v>#N/A</c:v>
                </c:pt>
                <c:pt idx="7212">
                  <c:v>#N/A</c:v>
                </c:pt>
                <c:pt idx="7213">
                  <c:v>30.000000000000028</c:v>
                </c:pt>
                <c:pt idx="7214">
                  <c:v>30.000000000000028</c:v>
                </c:pt>
                <c:pt idx="7215">
                  <c:v>30.000000000000028</c:v>
                </c:pt>
                <c:pt idx="7216">
                  <c:v>30.999999999999961</c:v>
                </c:pt>
                <c:pt idx="7217">
                  <c:v>31.000000000000007</c:v>
                </c:pt>
                <c:pt idx="7218">
                  <c:v>#N/A</c:v>
                </c:pt>
                <c:pt idx="7219">
                  <c:v>#N/A</c:v>
                </c:pt>
                <c:pt idx="7220">
                  <c:v>29.999999999999982</c:v>
                </c:pt>
                <c:pt idx="7221">
                  <c:v>29.000000000000004</c:v>
                </c:pt>
                <c:pt idx="7222">
                  <c:v>28.000000000000025</c:v>
                </c:pt>
                <c:pt idx="7223">
                  <c:v>27.999999999999979</c:v>
                </c:pt>
                <c:pt idx="7224">
                  <c:v>27</c:v>
                </c:pt>
                <c:pt idx="7225">
                  <c:v>#N/A</c:v>
                </c:pt>
                <c:pt idx="7226">
                  <c:v>#N/A</c:v>
                </c:pt>
                <c:pt idx="7227">
                  <c:v>28.000000000000025</c:v>
                </c:pt>
                <c:pt idx="7228">
                  <c:v>28.000000000000025</c:v>
                </c:pt>
                <c:pt idx="7229">
                  <c:v>29.000000000000004</c:v>
                </c:pt>
                <c:pt idx="7230">
                  <c:v>29.00000000000005</c:v>
                </c:pt>
                <c:pt idx="7231">
                  <c:v>29.00000000000005</c:v>
                </c:pt>
                <c:pt idx="7232">
                  <c:v>#N/A</c:v>
                </c:pt>
                <c:pt idx="7233">
                  <c:v>#N/A</c:v>
                </c:pt>
                <c:pt idx="7234">
                  <c:v>29.000000000000004</c:v>
                </c:pt>
                <c:pt idx="7235">
                  <c:v>30.000000000000028</c:v>
                </c:pt>
                <c:pt idx="7236">
                  <c:v>27.999999999999979</c:v>
                </c:pt>
                <c:pt idx="7237">
                  <c:v>29.00000000000005</c:v>
                </c:pt>
                <c:pt idx="7238">
                  <c:v>28.000000000000025</c:v>
                </c:pt>
                <c:pt idx="7239">
                  <c:v>#N/A</c:v>
                </c:pt>
                <c:pt idx="7240">
                  <c:v>#N/A</c:v>
                </c:pt>
                <c:pt idx="7241">
                  <c:v>28.000000000000025</c:v>
                </c:pt>
                <c:pt idx="7242">
                  <c:v>25.999999999999979</c:v>
                </c:pt>
                <c:pt idx="7243">
                  <c:v>25.999999999999979</c:v>
                </c:pt>
                <c:pt idx="7244">
                  <c:v>25.999999999999979</c:v>
                </c:pt>
                <c:pt idx="7245">
                  <c:v>27</c:v>
                </c:pt>
                <c:pt idx="7246">
                  <c:v>#N/A</c:v>
                </c:pt>
                <c:pt idx="7247">
                  <c:v>#N/A</c:v>
                </c:pt>
                <c:pt idx="7248">
                  <c:v>26.000000000000021</c:v>
                </c:pt>
                <c:pt idx="7249">
                  <c:v>25.999999999999979</c:v>
                </c:pt>
                <c:pt idx="7250">
                  <c:v>25</c:v>
                </c:pt>
                <c:pt idx="7251">
                  <c:v>26.999999999999957</c:v>
                </c:pt>
                <c:pt idx="7252">
                  <c:v>27</c:v>
                </c:pt>
                <c:pt idx="7253">
                  <c:v>#N/A</c:v>
                </c:pt>
                <c:pt idx="7254">
                  <c:v>#N/A</c:v>
                </c:pt>
                <c:pt idx="7255">
                  <c:v>25.999999999999979</c:v>
                </c:pt>
                <c:pt idx="7256">
                  <c:v>25.999999999999979</c:v>
                </c:pt>
                <c:pt idx="7257">
                  <c:v>25</c:v>
                </c:pt>
                <c:pt idx="7258">
                  <c:v>25</c:v>
                </c:pt>
                <c:pt idx="7259">
                  <c:v>24.999999999999957</c:v>
                </c:pt>
                <c:pt idx="7260">
                  <c:v>#N/A</c:v>
                </c:pt>
                <c:pt idx="7261">
                  <c:v>#N/A</c:v>
                </c:pt>
                <c:pt idx="7262">
                  <c:v>26.000000000000021</c:v>
                </c:pt>
                <c:pt idx="7263">
                  <c:v>25.999999999999979</c:v>
                </c:pt>
                <c:pt idx="7264">
                  <c:v>26.000000000000021</c:v>
                </c:pt>
                <c:pt idx="7265">
                  <c:v>25</c:v>
                </c:pt>
                <c:pt idx="7266">
                  <c:v>25</c:v>
                </c:pt>
                <c:pt idx="7267">
                  <c:v>#N/A</c:v>
                </c:pt>
                <c:pt idx="7268">
                  <c:v>#N/A</c:v>
                </c:pt>
                <c:pt idx="7269">
                  <c:v>25</c:v>
                </c:pt>
                <c:pt idx="7270">
                  <c:v>25</c:v>
                </c:pt>
                <c:pt idx="7271">
                  <c:v>24.000000000000021</c:v>
                </c:pt>
                <c:pt idx="7272">
                  <c:v>25</c:v>
                </c:pt>
                <c:pt idx="7273">
                  <c:v>25</c:v>
                </c:pt>
                <c:pt idx="7274">
                  <c:v>#N/A</c:v>
                </c:pt>
                <c:pt idx="7275">
                  <c:v>#N/A</c:v>
                </c:pt>
                <c:pt idx="7276">
                  <c:v>27</c:v>
                </c:pt>
                <c:pt idx="7277">
                  <c:v>27</c:v>
                </c:pt>
                <c:pt idx="7278">
                  <c:v>25.999999999999979</c:v>
                </c:pt>
                <c:pt idx="7279">
                  <c:v>25.999999999999979</c:v>
                </c:pt>
                <c:pt idx="7280">
                  <c:v>26.000000000000021</c:v>
                </c:pt>
                <c:pt idx="7281">
                  <c:v>#N/A</c:v>
                </c:pt>
                <c:pt idx="7282">
                  <c:v>#N/A</c:v>
                </c:pt>
                <c:pt idx="7283">
                  <c:v>26.000000000000021</c:v>
                </c:pt>
                <c:pt idx="7284">
                  <c:v>25</c:v>
                </c:pt>
                <c:pt idx="7285">
                  <c:v>25.999999999999979</c:v>
                </c:pt>
                <c:pt idx="7286">
                  <c:v>28.000000000000025</c:v>
                </c:pt>
                <c:pt idx="7287">
                  <c:v>27.999999999999979</c:v>
                </c:pt>
                <c:pt idx="7288">
                  <c:v>#N/A</c:v>
                </c:pt>
                <c:pt idx="7289">
                  <c:v>#N/A</c:v>
                </c:pt>
                <c:pt idx="7290">
                  <c:v>27.000000000000046</c:v>
                </c:pt>
                <c:pt idx="7291">
                  <c:v>28.000000000000025</c:v>
                </c:pt>
                <c:pt idx="7292">
                  <c:v>27.999999999999979</c:v>
                </c:pt>
                <c:pt idx="7293">
                  <c:v>27</c:v>
                </c:pt>
                <c:pt idx="7294">
                  <c:v>27</c:v>
                </c:pt>
                <c:pt idx="7295">
                  <c:v>#N/A</c:v>
                </c:pt>
                <c:pt idx="7296">
                  <c:v>#N/A</c:v>
                </c:pt>
                <c:pt idx="7297">
                  <c:v>#N/A</c:v>
                </c:pt>
                <c:pt idx="7298">
                  <c:v>#N/A</c:v>
                </c:pt>
                <c:pt idx="7299">
                  <c:v>27.000000000000046</c:v>
                </c:pt>
                <c:pt idx="7300">
                  <c:v>27</c:v>
                </c:pt>
                <c:pt idx="7301">
                  <c:v>25.000000000000043</c:v>
                </c:pt>
                <c:pt idx="7302">
                  <c:v>#N/A</c:v>
                </c:pt>
                <c:pt idx="7303">
                  <c:v>#N/A</c:v>
                </c:pt>
                <c:pt idx="7304">
                  <c:v>#N/A</c:v>
                </c:pt>
                <c:pt idx="7305">
                  <c:v>25.999999999999979</c:v>
                </c:pt>
                <c:pt idx="7306">
                  <c:v>23.999999999999979</c:v>
                </c:pt>
                <c:pt idx="7307">
                  <c:v>26.000000000000021</c:v>
                </c:pt>
                <c:pt idx="7308">
                  <c:v>25</c:v>
                </c:pt>
                <c:pt idx="7309">
                  <c:v>#N/A</c:v>
                </c:pt>
                <c:pt idx="7310">
                  <c:v>#N/A</c:v>
                </c:pt>
                <c:pt idx="7311">
                  <c:v>26.000000000000021</c:v>
                </c:pt>
                <c:pt idx="7312">
                  <c:v>25.000000000000043</c:v>
                </c:pt>
                <c:pt idx="7313">
                  <c:v>24.000000000000021</c:v>
                </c:pt>
                <c:pt idx="7314">
                  <c:v>22.000000000000064</c:v>
                </c:pt>
                <c:pt idx="7315">
                  <c:v>28.000000000000025</c:v>
                </c:pt>
                <c:pt idx="7316">
                  <c:v>#N/A</c:v>
                </c:pt>
                <c:pt idx="7317">
                  <c:v>#N/A</c:v>
                </c:pt>
                <c:pt idx="7318">
                  <c:v>27.000000000000046</c:v>
                </c:pt>
                <c:pt idx="7319">
                  <c:v>26.999999999999957</c:v>
                </c:pt>
                <c:pt idx="7320">
                  <c:v>25.999999999999979</c:v>
                </c:pt>
                <c:pt idx="7321">
                  <c:v>25.999999999999979</c:v>
                </c:pt>
                <c:pt idx="7322">
                  <c:v>25</c:v>
                </c:pt>
                <c:pt idx="7323">
                  <c:v>#N/A</c:v>
                </c:pt>
                <c:pt idx="7324">
                  <c:v>#N/A</c:v>
                </c:pt>
                <c:pt idx="7325">
                  <c:v>22.999999999999954</c:v>
                </c:pt>
                <c:pt idx="7326">
                  <c:v>23.000000000000043</c:v>
                </c:pt>
                <c:pt idx="7327">
                  <c:v>25.999999999999979</c:v>
                </c:pt>
                <c:pt idx="7328">
                  <c:v>25.999999999999979</c:v>
                </c:pt>
                <c:pt idx="7329">
                  <c:v>26.999999999999957</c:v>
                </c:pt>
                <c:pt idx="7330">
                  <c:v>#N/A</c:v>
                </c:pt>
                <c:pt idx="7331">
                  <c:v>#N/A</c:v>
                </c:pt>
                <c:pt idx="7332">
                  <c:v>27.000000000000046</c:v>
                </c:pt>
                <c:pt idx="7333">
                  <c:v>28.000000000000025</c:v>
                </c:pt>
                <c:pt idx="7334">
                  <c:v>27.000000000000046</c:v>
                </c:pt>
                <c:pt idx="7335">
                  <c:v>25.999999999999979</c:v>
                </c:pt>
                <c:pt idx="7336">
                  <c:v>26.000000000000068</c:v>
                </c:pt>
                <c:pt idx="7337">
                  <c:v>#N/A</c:v>
                </c:pt>
                <c:pt idx="7338">
                  <c:v>#N/A</c:v>
                </c:pt>
                <c:pt idx="7339">
                  <c:v>25</c:v>
                </c:pt>
                <c:pt idx="7340">
                  <c:v>26.000000000000068</c:v>
                </c:pt>
                <c:pt idx="7341">
                  <c:v>25.999999999999979</c:v>
                </c:pt>
                <c:pt idx="7342">
                  <c:v>25</c:v>
                </c:pt>
                <c:pt idx="7343">
                  <c:v>25</c:v>
                </c:pt>
                <c:pt idx="7344">
                  <c:v>#N/A</c:v>
                </c:pt>
                <c:pt idx="7345">
                  <c:v>#N/A</c:v>
                </c:pt>
                <c:pt idx="7346">
                  <c:v>26.000000000000068</c:v>
                </c:pt>
                <c:pt idx="7347">
                  <c:v>24.000000000000021</c:v>
                </c:pt>
                <c:pt idx="7348">
                  <c:v>25</c:v>
                </c:pt>
                <c:pt idx="7349">
                  <c:v>25</c:v>
                </c:pt>
                <c:pt idx="7350">
                  <c:v>25</c:v>
                </c:pt>
                <c:pt idx="7351">
                  <c:v>#N/A</c:v>
                </c:pt>
                <c:pt idx="7352">
                  <c:v>#N/A</c:v>
                </c:pt>
                <c:pt idx="7353">
                  <c:v>#N/A</c:v>
                </c:pt>
                <c:pt idx="7354">
                  <c:v>25</c:v>
                </c:pt>
                <c:pt idx="7355">
                  <c:v>24.000000000000021</c:v>
                </c:pt>
                <c:pt idx="7356">
                  <c:v>25</c:v>
                </c:pt>
                <c:pt idx="7357">
                  <c:v>24.000000000000021</c:v>
                </c:pt>
                <c:pt idx="7358">
                  <c:v>#N/A</c:v>
                </c:pt>
                <c:pt idx="7359">
                  <c:v>#N/A</c:v>
                </c:pt>
                <c:pt idx="7360">
                  <c:v>23.000000000000043</c:v>
                </c:pt>
                <c:pt idx="7361">
                  <c:v>24.999999999999957</c:v>
                </c:pt>
                <c:pt idx="7362">
                  <c:v>25</c:v>
                </c:pt>
                <c:pt idx="7363">
                  <c:v>23.999999999999979</c:v>
                </c:pt>
                <c:pt idx="7364">
                  <c:v>25.000000000000043</c:v>
                </c:pt>
                <c:pt idx="7365">
                  <c:v>#N/A</c:v>
                </c:pt>
                <c:pt idx="7366">
                  <c:v>#N/A</c:v>
                </c:pt>
                <c:pt idx="7367">
                  <c:v>23.999999999999979</c:v>
                </c:pt>
                <c:pt idx="7368">
                  <c:v>24.000000000000021</c:v>
                </c:pt>
                <c:pt idx="7369">
                  <c:v>23.999999999999979</c:v>
                </c:pt>
                <c:pt idx="7370">
                  <c:v>24.999999999999957</c:v>
                </c:pt>
                <c:pt idx="7371">
                  <c:v>24.000000000000021</c:v>
                </c:pt>
                <c:pt idx="7372">
                  <c:v>#N/A</c:v>
                </c:pt>
                <c:pt idx="7373">
                  <c:v>#N/A</c:v>
                </c:pt>
                <c:pt idx="7374">
                  <c:v>25</c:v>
                </c:pt>
                <c:pt idx="7375">
                  <c:v>23</c:v>
                </c:pt>
                <c:pt idx="7376">
                  <c:v>25</c:v>
                </c:pt>
                <c:pt idx="7377">
                  <c:v>25</c:v>
                </c:pt>
                <c:pt idx="7378">
                  <c:v>26.000000000000021</c:v>
                </c:pt>
                <c:pt idx="7379">
                  <c:v>#N/A</c:v>
                </c:pt>
                <c:pt idx="7380">
                  <c:v>#N/A</c:v>
                </c:pt>
                <c:pt idx="7381">
                  <c:v>25.999999999999979</c:v>
                </c:pt>
                <c:pt idx="7382">
                  <c:v>25.999999999999979</c:v>
                </c:pt>
                <c:pt idx="7383">
                  <c:v>26.000000000000021</c:v>
                </c:pt>
                <c:pt idx="7384">
                  <c:v>27</c:v>
                </c:pt>
                <c:pt idx="7385">
                  <c:v>28.000000000000025</c:v>
                </c:pt>
                <c:pt idx="7386">
                  <c:v>#N/A</c:v>
                </c:pt>
                <c:pt idx="7387">
                  <c:v>#N/A</c:v>
                </c:pt>
                <c:pt idx="7388">
                  <c:v>25.999999999999979</c:v>
                </c:pt>
                <c:pt idx="7389">
                  <c:v>25.999999999999979</c:v>
                </c:pt>
                <c:pt idx="7390">
                  <c:v>26.000000000000068</c:v>
                </c:pt>
                <c:pt idx="7391">
                  <c:v>25.999999999999979</c:v>
                </c:pt>
                <c:pt idx="7392">
                  <c:v>25</c:v>
                </c:pt>
                <c:pt idx="7393">
                  <c:v>#N/A</c:v>
                </c:pt>
                <c:pt idx="7394">
                  <c:v>#N/A</c:v>
                </c:pt>
                <c:pt idx="7395">
                  <c:v>25</c:v>
                </c:pt>
                <c:pt idx="7396">
                  <c:v>25.999999999999979</c:v>
                </c:pt>
                <c:pt idx="7397">
                  <c:v>24.000000000000021</c:v>
                </c:pt>
                <c:pt idx="7398">
                  <c:v>22.999999999999954</c:v>
                </c:pt>
                <c:pt idx="7399">
                  <c:v>#N/A</c:v>
                </c:pt>
                <c:pt idx="7400">
                  <c:v>#N/A</c:v>
                </c:pt>
                <c:pt idx="7401">
                  <c:v>#N/A</c:v>
                </c:pt>
                <c:pt idx="7402">
                  <c:v>#N/A</c:v>
                </c:pt>
                <c:pt idx="7403">
                  <c:v>21.999999999999975</c:v>
                </c:pt>
                <c:pt idx="7404">
                  <c:v>25</c:v>
                </c:pt>
                <c:pt idx="7405">
                  <c:v>22.999999999999954</c:v>
                </c:pt>
                <c:pt idx="7406">
                  <c:v>24.000000000000021</c:v>
                </c:pt>
                <c:pt idx="7407">
                  <c:v>#N/A</c:v>
                </c:pt>
                <c:pt idx="7408">
                  <c:v>#N/A</c:v>
                </c:pt>
                <c:pt idx="7409">
                  <c:v>23.999999999999932</c:v>
                </c:pt>
                <c:pt idx="7410">
                  <c:v>23.999999999999932</c:v>
                </c:pt>
                <c:pt idx="7411">
                  <c:v>24.000000000000021</c:v>
                </c:pt>
                <c:pt idx="7412">
                  <c:v>25.999999999999979</c:v>
                </c:pt>
                <c:pt idx="7413">
                  <c:v>23.999999999999932</c:v>
                </c:pt>
                <c:pt idx="7414">
                  <c:v>#N/A</c:v>
                </c:pt>
                <c:pt idx="7415">
                  <c:v>#N/A</c:v>
                </c:pt>
                <c:pt idx="7416">
                  <c:v>25</c:v>
                </c:pt>
                <c:pt idx="7417">
                  <c:v>25</c:v>
                </c:pt>
                <c:pt idx="7418">
                  <c:v>26.000000000000068</c:v>
                </c:pt>
                <c:pt idx="7419">
                  <c:v>24.000000000000021</c:v>
                </c:pt>
                <c:pt idx="7420">
                  <c:v>24.000000000000021</c:v>
                </c:pt>
                <c:pt idx="7421">
                  <c:v>#N/A</c:v>
                </c:pt>
                <c:pt idx="7422">
                  <c:v>#N/A</c:v>
                </c:pt>
                <c:pt idx="7423">
                  <c:v>25</c:v>
                </c:pt>
                <c:pt idx="7424">
                  <c:v>#N/A</c:v>
                </c:pt>
                <c:pt idx="7425">
                  <c:v>23.999999999999932</c:v>
                </c:pt>
                <c:pt idx="7426">
                  <c:v>23.000000000000043</c:v>
                </c:pt>
                <c:pt idx="7427">
                  <c:v>24.000000000000021</c:v>
                </c:pt>
                <c:pt idx="7428">
                  <c:v>#N/A</c:v>
                </c:pt>
                <c:pt idx="7429">
                  <c:v>#N/A</c:v>
                </c:pt>
                <c:pt idx="7430">
                  <c:v>23.000000000000043</c:v>
                </c:pt>
                <c:pt idx="7431">
                  <c:v>22.999999999999954</c:v>
                </c:pt>
                <c:pt idx="7432">
                  <c:v>23.000000000000043</c:v>
                </c:pt>
                <c:pt idx="7433">
                  <c:v>23.000000000000043</c:v>
                </c:pt>
                <c:pt idx="7434">
                  <c:v>22.999999999999954</c:v>
                </c:pt>
                <c:pt idx="7435">
                  <c:v>#N/A</c:v>
                </c:pt>
                <c:pt idx="7436">
                  <c:v>#N/A</c:v>
                </c:pt>
                <c:pt idx="7437">
                  <c:v>23.000000000000043</c:v>
                </c:pt>
                <c:pt idx="7438">
                  <c:v>22.999999999999954</c:v>
                </c:pt>
                <c:pt idx="7439">
                  <c:v>22.999999999999954</c:v>
                </c:pt>
                <c:pt idx="7440">
                  <c:v>21.999999999999975</c:v>
                </c:pt>
                <c:pt idx="7441">
                  <c:v>23.000000000000043</c:v>
                </c:pt>
                <c:pt idx="7442">
                  <c:v>#N/A</c:v>
                </c:pt>
                <c:pt idx="7443">
                  <c:v>#N/A</c:v>
                </c:pt>
                <c:pt idx="7444">
                  <c:v>24.000000000000021</c:v>
                </c:pt>
                <c:pt idx="7445">
                  <c:v>22.999999999999954</c:v>
                </c:pt>
                <c:pt idx="7446">
                  <c:v>21.999999999999975</c:v>
                </c:pt>
                <c:pt idx="7447">
                  <c:v>21.999999999999975</c:v>
                </c:pt>
                <c:pt idx="7448">
                  <c:v>20.999999999999996</c:v>
                </c:pt>
                <c:pt idx="7449">
                  <c:v>#N/A</c:v>
                </c:pt>
                <c:pt idx="7450">
                  <c:v>#N/A</c:v>
                </c:pt>
                <c:pt idx="7451">
                  <c:v>#N/A</c:v>
                </c:pt>
                <c:pt idx="7452">
                  <c:v>21.999999999999975</c:v>
                </c:pt>
                <c:pt idx="7453">
                  <c:v>20.999999999999996</c:v>
                </c:pt>
                <c:pt idx="7454">
                  <c:v>20.999999999999996</c:v>
                </c:pt>
                <c:pt idx="7455">
                  <c:v>20.999999999999996</c:v>
                </c:pt>
                <c:pt idx="7456">
                  <c:v>#N/A</c:v>
                </c:pt>
                <c:pt idx="7457">
                  <c:v>#N/A</c:v>
                </c:pt>
                <c:pt idx="7458">
                  <c:v>20.999999999999996</c:v>
                </c:pt>
                <c:pt idx="7459">
                  <c:v>20.999999999999996</c:v>
                </c:pt>
                <c:pt idx="7460">
                  <c:v>20.999999999999996</c:v>
                </c:pt>
                <c:pt idx="7461">
                  <c:v>20.000000000000018</c:v>
                </c:pt>
                <c:pt idx="7462">
                  <c:v>23.999999999999932</c:v>
                </c:pt>
                <c:pt idx="7463">
                  <c:v>#N/A</c:v>
                </c:pt>
                <c:pt idx="7464">
                  <c:v>#N/A</c:v>
                </c:pt>
                <c:pt idx="7465">
                  <c:v>20.000000000000018</c:v>
                </c:pt>
                <c:pt idx="7466">
                  <c:v>20.999999999999996</c:v>
                </c:pt>
                <c:pt idx="7467">
                  <c:v>21.999999999999975</c:v>
                </c:pt>
                <c:pt idx="7468">
                  <c:v>22.000000000000064</c:v>
                </c:pt>
                <c:pt idx="7469">
                  <c:v>23.000000000000043</c:v>
                </c:pt>
                <c:pt idx="7470">
                  <c:v>#N/A</c:v>
                </c:pt>
                <c:pt idx="7471">
                  <c:v>#N/A</c:v>
                </c:pt>
                <c:pt idx="7472">
                  <c:v>23.000000000000043</c:v>
                </c:pt>
                <c:pt idx="7473">
                  <c:v>23.000000000000043</c:v>
                </c:pt>
                <c:pt idx="7474">
                  <c:v>25</c:v>
                </c:pt>
                <c:pt idx="7475">
                  <c:v>21.999999999999975</c:v>
                </c:pt>
                <c:pt idx="7476">
                  <c:v>24.000000000000021</c:v>
                </c:pt>
                <c:pt idx="7477">
                  <c:v>#N/A</c:v>
                </c:pt>
                <c:pt idx="7478">
                  <c:v>#N/A</c:v>
                </c:pt>
                <c:pt idx="7479">
                  <c:v>22.999999999999954</c:v>
                </c:pt>
                <c:pt idx="7480">
                  <c:v>23.000000000000043</c:v>
                </c:pt>
                <c:pt idx="7481">
                  <c:v>24.000000000000021</c:v>
                </c:pt>
                <c:pt idx="7482">
                  <c:v>21.999999999999975</c:v>
                </c:pt>
                <c:pt idx="7483">
                  <c:v>24.000000000000021</c:v>
                </c:pt>
                <c:pt idx="7484">
                  <c:v>#N/A</c:v>
                </c:pt>
                <c:pt idx="7485">
                  <c:v>#N/A</c:v>
                </c:pt>
                <c:pt idx="7486">
                  <c:v>24.000000000000021</c:v>
                </c:pt>
                <c:pt idx="7487">
                  <c:v>22.999999999999954</c:v>
                </c:pt>
                <c:pt idx="7488">
                  <c:v>23.000000000000043</c:v>
                </c:pt>
                <c:pt idx="7489">
                  <c:v>22.999999999999954</c:v>
                </c:pt>
                <c:pt idx="7490">
                  <c:v>25</c:v>
                </c:pt>
                <c:pt idx="7491">
                  <c:v>#N/A</c:v>
                </c:pt>
                <c:pt idx="7492">
                  <c:v>#N/A</c:v>
                </c:pt>
                <c:pt idx="7493">
                  <c:v>24.000000000000021</c:v>
                </c:pt>
                <c:pt idx="7494">
                  <c:v>23.999999999999932</c:v>
                </c:pt>
                <c:pt idx="7495">
                  <c:v>25</c:v>
                </c:pt>
                <c:pt idx="7496">
                  <c:v>26.000000000000068</c:v>
                </c:pt>
                <c:pt idx="7497">
                  <c:v>26.000000000000068</c:v>
                </c:pt>
                <c:pt idx="7498">
                  <c:v>#N/A</c:v>
                </c:pt>
                <c:pt idx="7499">
                  <c:v>#N/A</c:v>
                </c:pt>
                <c:pt idx="7500">
                  <c:v>26.000000000000068</c:v>
                </c:pt>
                <c:pt idx="7501">
                  <c:v>27.000000000000046</c:v>
                </c:pt>
                <c:pt idx="7502">
                  <c:v>28.000000000000025</c:v>
                </c:pt>
                <c:pt idx="7503">
                  <c:v>25.999999999999979</c:v>
                </c:pt>
                <c:pt idx="7504">
                  <c:v>28.000000000000025</c:v>
                </c:pt>
                <c:pt idx="7505">
                  <c:v>#N/A</c:v>
                </c:pt>
                <c:pt idx="7506">
                  <c:v>#N/A</c:v>
                </c:pt>
                <c:pt idx="7507">
                  <c:v>27.000000000000046</c:v>
                </c:pt>
                <c:pt idx="7508">
                  <c:v>28.000000000000025</c:v>
                </c:pt>
                <c:pt idx="7509">
                  <c:v>28.000000000000025</c:v>
                </c:pt>
                <c:pt idx="7510">
                  <c:v>27.999999999999936</c:v>
                </c:pt>
                <c:pt idx="7511">
                  <c:v>31.00000000000005</c:v>
                </c:pt>
                <c:pt idx="7512">
                  <c:v>#N/A</c:v>
                </c:pt>
                <c:pt idx="7513">
                  <c:v>#N/A</c:v>
                </c:pt>
                <c:pt idx="7514">
                  <c:v>35.999999999999943</c:v>
                </c:pt>
                <c:pt idx="7515">
                  <c:v>34.000000000000071</c:v>
                </c:pt>
                <c:pt idx="7516">
                  <c:v>32.000000000000028</c:v>
                </c:pt>
                <c:pt idx="7517">
                  <c:v>33.999999999999986</c:v>
                </c:pt>
                <c:pt idx="7518">
                  <c:v>29.999999999999982</c:v>
                </c:pt>
                <c:pt idx="7519">
                  <c:v>#N/A</c:v>
                </c:pt>
                <c:pt idx="7520">
                  <c:v>#N/A</c:v>
                </c:pt>
                <c:pt idx="7521">
                  <c:v>33.000000000000007</c:v>
                </c:pt>
                <c:pt idx="7522">
                  <c:v>30.000000000000071</c:v>
                </c:pt>
                <c:pt idx="7523">
                  <c:v>29.000000000000004</c:v>
                </c:pt>
                <c:pt idx="7524">
                  <c:v>29.999999999999982</c:v>
                </c:pt>
                <c:pt idx="7525">
                  <c:v>31.00000000000005</c:v>
                </c:pt>
                <c:pt idx="7526">
                  <c:v>#N/A</c:v>
                </c:pt>
                <c:pt idx="7527">
                  <c:v>#N/A</c:v>
                </c:pt>
                <c:pt idx="7528">
                  <c:v>27.999999999999936</c:v>
                </c:pt>
                <c:pt idx="7529">
                  <c:v>32.000000000000028</c:v>
                </c:pt>
                <c:pt idx="7530">
                  <c:v>#N/A</c:v>
                </c:pt>
                <c:pt idx="7531">
                  <c:v>32.000000000000028</c:v>
                </c:pt>
                <c:pt idx="7532">
                  <c:v>32.000000000000028</c:v>
                </c:pt>
                <c:pt idx="7533">
                  <c:v>#N/A</c:v>
                </c:pt>
                <c:pt idx="7534">
                  <c:v>#N/A</c:v>
                </c:pt>
                <c:pt idx="7535">
                  <c:v>31.00000000000005</c:v>
                </c:pt>
                <c:pt idx="7536">
                  <c:v>30.999999999999961</c:v>
                </c:pt>
                <c:pt idx="7537">
                  <c:v>32.000000000000028</c:v>
                </c:pt>
                <c:pt idx="7538">
                  <c:v>33.000000000000007</c:v>
                </c:pt>
                <c:pt idx="7539">
                  <c:v>30.999999999999961</c:v>
                </c:pt>
                <c:pt idx="7540">
                  <c:v>#N/A</c:v>
                </c:pt>
                <c:pt idx="7541">
                  <c:v>#N/A</c:v>
                </c:pt>
                <c:pt idx="7542">
                  <c:v>33.000000000000007</c:v>
                </c:pt>
                <c:pt idx="7543">
                  <c:v>33.000000000000007</c:v>
                </c:pt>
                <c:pt idx="7544">
                  <c:v>34.999999999999964</c:v>
                </c:pt>
                <c:pt idx="7545">
                  <c:v>33.000000000000007</c:v>
                </c:pt>
                <c:pt idx="7546">
                  <c:v>32.000000000000028</c:v>
                </c:pt>
                <c:pt idx="7547">
                  <c:v>#N/A</c:v>
                </c:pt>
                <c:pt idx="7548">
                  <c:v>#N/A</c:v>
                </c:pt>
                <c:pt idx="7549">
                  <c:v>33.000000000000007</c:v>
                </c:pt>
                <c:pt idx="7550">
                  <c:v>31.99999999999994</c:v>
                </c:pt>
                <c:pt idx="7551">
                  <c:v>33.000000000000007</c:v>
                </c:pt>
                <c:pt idx="7552">
                  <c:v>30.999999999999961</c:v>
                </c:pt>
                <c:pt idx="7553">
                  <c:v>34.999999999999964</c:v>
                </c:pt>
                <c:pt idx="7554">
                  <c:v>#N/A</c:v>
                </c:pt>
                <c:pt idx="7555">
                  <c:v>#N/A</c:v>
                </c:pt>
                <c:pt idx="7556">
                  <c:v>36.000000000000028</c:v>
                </c:pt>
                <c:pt idx="7557">
                  <c:v>36.000000000000028</c:v>
                </c:pt>
                <c:pt idx="7558">
                  <c:v>35.000000000000057</c:v>
                </c:pt>
                <c:pt idx="7559">
                  <c:v>35.999999999999943</c:v>
                </c:pt>
                <c:pt idx="7560">
                  <c:v>35.000000000000057</c:v>
                </c:pt>
                <c:pt idx="7561">
                  <c:v>#N/A</c:v>
                </c:pt>
                <c:pt idx="7562">
                  <c:v>#N/A</c:v>
                </c:pt>
                <c:pt idx="7563">
                  <c:v>33.000000000000007</c:v>
                </c:pt>
                <c:pt idx="7564">
                  <c:v>33.000000000000007</c:v>
                </c:pt>
                <c:pt idx="7565">
                  <c:v>31.00000000000005</c:v>
                </c:pt>
                <c:pt idx="7566">
                  <c:v>30.000000000000071</c:v>
                </c:pt>
                <c:pt idx="7567">
                  <c:v>29.999999999999982</c:v>
                </c:pt>
                <c:pt idx="7568">
                  <c:v>#N/A</c:v>
                </c:pt>
                <c:pt idx="7569">
                  <c:v>#N/A</c:v>
                </c:pt>
                <c:pt idx="7570">
                  <c:v>29.000000000000004</c:v>
                </c:pt>
                <c:pt idx="7571">
                  <c:v>29.999999999999982</c:v>
                </c:pt>
                <c:pt idx="7572">
                  <c:v>32.000000000000028</c:v>
                </c:pt>
                <c:pt idx="7573">
                  <c:v>31.00000000000005</c:v>
                </c:pt>
                <c:pt idx="7574">
                  <c:v>30.000000000000071</c:v>
                </c:pt>
                <c:pt idx="7575">
                  <c:v>#N/A</c:v>
                </c:pt>
                <c:pt idx="7576">
                  <c:v>#N/A</c:v>
                </c:pt>
                <c:pt idx="7577">
                  <c:v>29.000000000000004</c:v>
                </c:pt>
                <c:pt idx="7578">
                  <c:v>29.000000000000004</c:v>
                </c:pt>
                <c:pt idx="7579">
                  <c:v>27.000000000000046</c:v>
                </c:pt>
                <c:pt idx="7580">
                  <c:v>27.000000000000046</c:v>
                </c:pt>
                <c:pt idx="7581">
                  <c:v>28.000000000000025</c:v>
                </c:pt>
                <c:pt idx="7582">
                  <c:v>#N/A</c:v>
                </c:pt>
                <c:pt idx="7583">
                  <c:v>#N/A</c:v>
                </c:pt>
                <c:pt idx="7584">
                  <c:v>25.999999999999979</c:v>
                </c:pt>
                <c:pt idx="7585">
                  <c:v>27.000000000000046</c:v>
                </c:pt>
                <c:pt idx="7586">
                  <c:v>26.999999999999957</c:v>
                </c:pt>
                <c:pt idx="7587">
                  <c:v>25.999999999999979</c:v>
                </c:pt>
                <c:pt idx="7588">
                  <c:v>25</c:v>
                </c:pt>
                <c:pt idx="7589">
                  <c:v>#N/A</c:v>
                </c:pt>
                <c:pt idx="7590">
                  <c:v>#N/A</c:v>
                </c:pt>
                <c:pt idx="7591">
                  <c:v>26.000000000000068</c:v>
                </c:pt>
                <c:pt idx="7592">
                  <c:v>27.000000000000046</c:v>
                </c:pt>
                <c:pt idx="7593">
                  <c:v>28.000000000000025</c:v>
                </c:pt>
                <c:pt idx="7594">
                  <c:v>29.000000000000004</c:v>
                </c:pt>
                <c:pt idx="7595">
                  <c:v>29.999999999999982</c:v>
                </c:pt>
                <c:pt idx="7596">
                  <c:v>#N/A</c:v>
                </c:pt>
                <c:pt idx="7597">
                  <c:v>#N/A</c:v>
                </c:pt>
                <c:pt idx="7598">
                  <c:v>29.000000000000004</c:v>
                </c:pt>
                <c:pt idx="7599">
                  <c:v>29.999999999999982</c:v>
                </c:pt>
                <c:pt idx="7600">
                  <c:v>28.000000000000025</c:v>
                </c:pt>
                <c:pt idx="7601">
                  <c:v>27.000000000000046</c:v>
                </c:pt>
                <c:pt idx="7602">
                  <c:v>29.000000000000004</c:v>
                </c:pt>
                <c:pt idx="7603">
                  <c:v>#N/A</c:v>
                </c:pt>
                <c:pt idx="7604">
                  <c:v>#N/A</c:v>
                </c:pt>
                <c:pt idx="7605">
                  <c:v>29.999999999999982</c:v>
                </c:pt>
                <c:pt idx="7606">
                  <c:v>31.00000000000005</c:v>
                </c:pt>
                <c:pt idx="7607">
                  <c:v>32.000000000000028</c:v>
                </c:pt>
                <c:pt idx="7608">
                  <c:v>30.000000000000071</c:v>
                </c:pt>
                <c:pt idx="7609">
                  <c:v>30.999999999999961</c:v>
                </c:pt>
                <c:pt idx="7610">
                  <c:v>#N/A</c:v>
                </c:pt>
                <c:pt idx="7611">
                  <c:v>#N/A</c:v>
                </c:pt>
                <c:pt idx="7612">
                  <c:v>30.999999999999961</c:v>
                </c:pt>
                <c:pt idx="7613">
                  <c:v>29.000000000000004</c:v>
                </c:pt>
                <c:pt idx="7614">
                  <c:v>30.999999999999961</c:v>
                </c:pt>
                <c:pt idx="7615">
                  <c:v>33.000000000000007</c:v>
                </c:pt>
                <c:pt idx="7616">
                  <c:v>29.999999999999982</c:v>
                </c:pt>
                <c:pt idx="7617">
                  <c:v>#N/A</c:v>
                </c:pt>
                <c:pt idx="7618">
                  <c:v>#N/A</c:v>
                </c:pt>
                <c:pt idx="7619">
                  <c:v>31.00000000000005</c:v>
                </c:pt>
                <c:pt idx="7620">
                  <c:v>31.00000000000005</c:v>
                </c:pt>
                <c:pt idx="7621">
                  <c:v>27.000000000000046</c:v>
                </c:pt>
                <c:pt idx="7622">
                  <c:v>30.000000000000071</c:v>
                </c:pt>
                <c:pt idx="7623">
                  <c:v>31.00000000000005</c:v>
                </c:pt>
                <c:pt idx="7624">
                  <c:v>#N/A</c:v>
                </c:pt>
                <c:pt idx="7625">
                  <c:v>#N/A</c:v>
                </c:pt>
                <c:pt idx="7626">
                  <c:v>30.000000000000071</c:v>
                </c:pt>
                <c:pt idx="7627">
                  <c:v>33.999999999999986</c:v>
                </c:pt>
                <c:pt idx="7628">
                  <c:v>36.000000000000028</c:v>
                </c:pt>
                <c:pt idx="7629">
                  <c:v>34.999999999999964</c:v>
                </c:pt>
                <c:pt idx="7630">
                  <c:v>34.999999999999964</c:v>
                </c:pt>
                <c:pt idx="7631">
                  <c:v>#N/A</c:v>
                </c:pt>
                <c:pt idx="7632">
                  <c:v>#N/A</c:v>
                </c:pt>
                <c:pt idx="7633">
                  <c:v>33.999999999999986</c:v>
                </c:pt>
                <c:pt idx="7634">
                  <c:v>34.000000000000071</c:v>
                </c:pt>
                <c:pt idx="7635">
                  <c:v>33.999999999999986</c:v>
                </c:pt>
                <c:pt idx="7636">
                  <c:v>33.000000000000007</c:v>
                </c:pt>
                <c:pt idx="7637">
                  <c:v>35.000000000000057</c:v>
                </c:pt>
                <c:pt idx="7638">
                  <c:v>#N/A</c:v>
                </c:pt>
                <c:pt idx="7639">
                  <c:v>#N/A</c:v>
                </c:pt>
                <c:pt idx="7640">
                  <c:v>33.000000000000007</c:v>
                </c:pt>
                <c:pt idx="7641">
                  <c:v>30.999999999999961</c:v>
                </c:pt>
                <c:pt idx="7642">
                  <c:v>32.000000000000028</c:v>
                </c:pt>
                <c:pt idx="7643">
                  <c:v>31.00000000000005</c:v>
                </c:pt>
                <c:pt idx="7644">
                  <c:v>30.000000000000071</c:v>
                </c:pt>
                <c:pt idx="7645">
                  <c:v>#N/A</c:v>
                </c:pt>
                <c:pt idx="7646">
                  <c:v>#N/A</c:v>
                </c:pt>
                <c:pt idx="7647">
                  <c:v>28.000000000000025</c:v>
                </c:pt>
                <c:pt idx="7648">
                  <c:v>27.000000000000046</c:v>
                </c:pt>
                <c:pt idx="7649">
                  <c:v>29.000000000000004</c:v>
                </c:pt>
                <c:pt idx="7650">
                  <c:v>28.000000000000025</c:v>
                </c:pt>
                <c:pt idx="7651">
                  <c:v>28.000000000000025</c:v>
                </c:pt>
                <c:pt idx="7652">
                  <c:v>#N/A</c:v>
                </c:pt>
                <c:pt idx="7653">
                  <c:v>#N/A</c:v>
                </c:pt>
                <c:pt idx="7654">
                  <c:v>31.00000000000005</c:v>
                </c:pt>
                <c:pt idx="7655">
                  <c:v>29.000000000000004</c:v>
                </c:pt>
                <c:pt idx="7656">
                  <c:v>27.999999999999936</c:v>
                </c:pt>
                <c:pt idx="7657">
                  <c:v>28.000000000000025</c:v>
                </c:pt>
                <c:pt idx="7658">
                  <c:v>30.999999999999961</c:v>
                </c:pt>
                <c:pt idx="7659">
                  <c:v>#N/A</c:v>
                </c:pt>
                <c:pt idx="7660">
                  <c:v>#N/A</c:v>
                </c:pt>
                <c:pt idx="7661">
                  <c:v>459</c:v>
                </c:pt>
                <c:pt idx="7662">
                  <c:v>#N/A</c:v>
                </c:pt>
                <c:pt idx="7663">
                  <c:v>#N/A</c:v>
                </c:pt>
                <c:pt idx="7664">
                  <c:v>30.000000000000071</c:v>
                </c:pt>
                <c:pt idx="7665">
                  <c:v>29.000000000000004</c:v>
                </c:pt>
                <c:pt idx="7666">
                  <c:v>#N/A</c:v>
                </c:pt>
                <c:pt idx="7667">
                  <c:v>#N/A</c:v>
                </c:pt>
                <c:pt idx="7668">
                  <c:v>466</c:v>
                </c:pt>
                <c:pt idx="7669">
                  <c:v>#N/A</c:v>
                </c:pt>
                <c:pt idx="7670">
                  <c:v>29.000000000000004</c:v>
                </c:pt>
                <c:pt idx="7671">
                  <c:v>28.000000000000025</c:v>
                </c:pt>
                <c:pt idx="7672">
                  <c:v>32.000000000000028</c:v>
                </c:pt>
                <c:pt idx="7673">
                  <c:v>#N/A</c:v>
                </c:pt>
                <c:pt idx="7674">
                  <c:v>#N/A</c:v>
                </c:pt>
                <c:pt idx="7675">
                  <c:v>33.000000000000007</c:v>
                </c:pt>
                <c:pt idx="7676">
                  <c:v>34.000000000000071</c:v>
                </c:pt>
                <c:pt idx="7677">
                  <c:v>33.999999999999986</c:v>
                </c:pt>
                <c:pt idx="7678">
                  <c:v>36.000000000000028</c:v>
                </c:pt>
                <c:pt idx="7679">
                  <c:v>38.999999999999972</c:v>
                </c:pt>
                <c:pt idx="7680">
                  <c:v>#N/A</c:v>
                </c:pt>
                <c:pt idx="7681">
                  <c:v>#N/A</c:v>
                </c:pt>
                <c:pt idx="7682">
                  <c:v>35.000000000000057</c:v>
                </c:pt>
                <c:pt idx="7683">
                  <c:v>34.999999999999964</c:v>
                </c:pt>
                <c:pt idx="7684">
                  <c:v>34.999999999999964</c:v>
                </c:pt>
                <c:pt idx="7685">
                  <c:v>33.999999999999986</c:v>
                </c:pt>
                <c:pt idx="7686">
                  <c:v>36.000000000000028</c:v>
                </c:pt>
                <c:pt idx="7687">
                  <c:v>#N/A</c:v>
                </c:pt>
                <c:pt idx="7688">
                  <c:v>#N/A</c:v>
                </c:pt>
                <c:pt idx="7689">
                  <c:v>35.000000000000007</c:v>
                </c:pt>
                <c:pt idx="7690">
                  <c:v>38.999999999999972</c:v>
                </c:pt>
                <c:pt idx="7691">
                  <c:v>34.000000000000028</c:v>
                </c:pt>
                <c:pt idx="7692">
                  <c:v>39.999999999999943</c:v>
                </c:pt>
                <c:pt idx="7693">
                  <c:v>39.000000000000057</c:v>
                </c:pt>
                <c:pt idx="7694">
                  <c:v>#N/A</c:v>
                </c:pt>
                <c:pt idx="7695">
                  <c:v>#N/A</c:v>
                </c:pt>
                <c:pt idx="7696">
                  <c:v>38.000000000000036</c:v>
                </c:pt>
                <c:pt idx="7697">
                  <c:v>36.999999999999964</c:v>
                </c:pt>
                <c:pt idx="7698">
                  <c:v>38.999999999999972</c:v>
                </c:pt>
                <c:pt idx="7699">
                  <c:v>36.999999999999964</c:v>
                </c:pt>
                <c:pt idx="7700">
                  <c:v>36.999999999999964</c:v>
                </c:pt>
                <c:pt idx="7701">
                  <c:v>#N/A</c:v>
                </c:pt>
                <c:pt idx="7702">
                  <c:v>#N/A</c:v>
                </c:pt>
                <c:pt idx="7703">
                  <c:v>35.000000000000007</c:v>
                </c:pt>
                <c:pt idx="7704">
                  <c:v>37.000000000000014</c:v>
                </c:pt>
                <c:pt idx="7705">
                  <c:v>38.000000000000036</c:v>
                </c:pt>
                <c:pt idx="7706">
                  <c:v>35.000000000000007</c:v>
                </c:pt>
                <c:pt idx="7707">
                  <c:v>33.000000000000007</c:v>
                </c:pt>
                <c:pt idx="7708">
                  <c:v>#N/A</c:v>
                </c:pt>
                <c:pt idx="7709">
                  <c:v>#N/A</c:v>
                </c:pt>
                <c:pt idx="7710">
                  <c:v>37.000000000000014</c:v>
                </c:pt>
                <c:pt idx="7711">
                  <c:v>39.999999999999943</c:v>
                </c:pt>
                <c:pt idx="7712">
                  <c:v>39.000000000000014</c:v>
                </c:pt>
                <c:pt idx="7713">
                  <c:v>39.999999999999993</c:v>
                </c:pt>
                <c:pt idx="7714">
                  <c:v>37.000000000000014</c:v>
                </c:pt>
                <c:pt idx="7715">
                  <c:v>#N/A</c:v>
                </c:pt>
                <c:pt idx="7716">
                  <c:v>#N/A</c:v>
                </c:pt>
                <c:pt idx="7717">
                  <c:v>38.999999999999972</c:v>
                </c:pt>
                <c:pt idx="7718">
                  <c:v>36.999999999999964</c:v>
                </c:pt>
                <c:pt idx="7719">
                  <c:v>37.999999999999986</c:v>
                </c:pt>
                <c:pt idx="7720">
                  <c:v>39.999999999999943</c:v>
                </c:pt>
                <c:pt idx="7721">
                  <c:v>41.000000000000014</c:v>
                </c:pt>
                <c:pt idx="7722">
                  <c:v>#N/A</c:v>
                </c:pt>
                <c:pt idx="7723">
                  <c:v>#N/A</c:v>
                </c:pt>
                <c:pt idx="7724">
                  <c:v>42.999999999999972</c:v>
                </c:pt>
                <c:pt idx="7725">
                  <c:v>44.999999999999929</c:v>
                </c:pt>
                <c:pt idx="7726">
                  <c:v>44.000000000000043</c:v>
                </c:pt>
                <c:pt idx="7727">
                  <c:v>41.999999999999993</c:v>
                </c:pt>
                <c:pt idx="7728">
                  <c:v>41.000000000000014</c:v>
                </c:pt>
                <c:pt idx="7729">
                  <c:v>#N/A</c:v>
                </c:pt>
                <c:pt idx="7730">
                  <c:v>#N/A</c:v>
                </c:pt>
                <c:pt idx="7731">
                  <c:v>51.000000000000021</c:v>
                </c:pt>
                <c:pt idx="7732">
                  <c:v>51.000000000000021</c:v>
                </c:pt>
                <c:pt idx="7733">
                  <c:v>52</c:v>
                </c:pt>
                <c:pt idx="7734">
                  <c:v>62.000000000000014</c:v>
                </c:pt>
                <c:pt idx="7735">
                  <c:v>73.000000000000043</c:v>
                </c:pt>
                <c:pt idx="7736">
                  <c:v>#N/A</c:v>
                </c:pt>
                <c:pt idx="7737">
                  <c:v>#N/A</c:v>
                </c:pt>
                <c:pt idx="7738">
                  <c:v>#N/A</c:v>
                </c:pt>
                <c:pt idx="7739">
                  <c:v>63.999999999999972</c:v>
                </c:pt>
                <c:pt idx="7740">
                  <c:v>58.999999999999986</c:v>
                </c:pt>
                <c:pt idx="7741">
                  <c:v>66.999999999999943</c:v>
                </c:pt>
                <c:pt idx="7742">
                  <c:v>70.000000000000014</c:v>
                </c:pt>
                <c:pt idx="7743">
                  <c:v>#N/A</c:v>
                </c:pt>
                <c:pt idx="7744">
                  <c:v>#N/A</c:v>
                </c:pt>
                <c:pt idx="7745">
                  <c:v>70.999999999999957</c:v>
                </c:pt>
                <c:pt idx="7746">
                  <c:v>69.999999999999972</c:v>
                </c:pt>
                <c:pt idx="7747">
                  <c:v>64.999999999999986</c:v>
                </c:pt>
                <c:pt idx="7748">
                  <c:v>62.000000000000014</c:v>
                </c:pt>
                <c:pt idx="7749">
                  <c:v>434</c:v>
                </c:pt>
                <c:pt idx="7750">
                  <c:v>#N/A</c:v>
                </c:pt>
                <c:pt idx="7751">
                  <c:v>#N/A</c:v>
                </c:pt>
                <c:pt idx="7752">
                  <c:v>433</c:v>
                </c:pt>
                <c:pt idx="7753">
                  <c:v>#N/A</c:v>
                </c:pt>
                <c:pt idx="7754">
                  <c:v>57.999999999999964</c:v>
                </c:pt>
                <c:pt idx="7755">
                  <c:v>59.000000000000028</c:v>
                </c:pt>
                <c:pt idx="7756">
                  <c:v>57.999999999999964</c:v>
                </c:pt>
                <c:pt idx="7757">
                  <c:v>#N/A</c:v>
                </c:pt>
                <c:pt idx="7758">
                  <c:v>#N/A</c:v>
                </c:pt>
                <c:pt idx="7759">
                  <c:v>54</c:v>
                </c:pt>
                <c:pt idx="7760">
                  <c:v>55.000000000000028</c:v>
                </c:pt>
                <c:pt idx="7761">
                  <c:v>48.999999999999979</c:v>
                </c:pt>
                <c:pt idx="7762">
                  <c:v>50.000000000000043</c:v>
                </c:pt>
                <c:pt idx="7763">
                  <c:v>50.000000000000043</c:v>
                </c:pt>
                <c:pt idx="7764">
                  <c:v>#N/A</c:v>
                </c:pt>
                <c:pt idx="7765">
                  <c:v>#N/A</c:v>
                </c:pt>
                <c:pt idx="7766">
                  <c:v>49.000000000000021</c:v>
                </c:pt>
                <c:pt idx="7767">
                  <c:v>49.000000000000021</c:v>
                </c:pt>
                <c:pt idx="7768">
                  <c:v>50.999999999999979</c:v>
                </c:pt>
                <c:pt idx="7769">
                  <c:v>49.999999999999957</c:v>
                </c:pt>
                <c:pt idx="7770">
                  <c:v>50.999999999999979</c:v>
                </c:pt>
                <c:pt idx="7771">
                  <c:v>#N/A</c:v>
                </c:pt>
                <c:pt idx="7772">
                  <c:v>#N/A</c:v>
                </c:pt>
                <c:pt idx="7773">
                  <c:v>51.999999999999957</c:v>
                </c:pt>
                <c:pt idx="7774">
                  <c:v>55.999999999999957</c:v>
                </c:pt>
                <c:pt idx="7775">
                  <c:v>56.000000000000007</c:v>
                </c:pt>
                <c:pt idx="7776">
                  <c:v>52.999999999999936</c:v>
                </c:pt>
                <c:pt idx="7777">
                  <c:v>54</c:v>
                </c:pt>
                <c:pt idx="7778">
                  <c:v>#N/A</c:v>
                </c:pt>
                <c:pt idx="7779">
                  <c:v>#N/A</c:v>
                </c:pt>
                <c:pt idx="7780">
                  <c:v>52.000000000000043</c:v>
                </c:pt>
                <c:pt idx="7781">
                  <c:v>50</c:v>
                </c:pt>
                <c:pt idx="7782">
                  <c:v>51.000000000000071</c:v>
                </c:pt>
                <c:pt idx="7783">
                  <c:v>52.000000000000043</c:v>
                </c:pt>
                <c:pt idx="7784">
                  <c:v>#N/A</c:v>
                </c:pt>
                <c:pt idx="7785">
                  <c:v>#N/A</c:v>
                </c:pt>
                <c:pt idx="7786">
                  <c:v>#N/A</c:v>
                </c:pt>
                <c:pt idx="7787">
                  <c:v>#N/A</c:v>
                </c:pt>
                <c:pt idx="7788">
                  <c:v>48.000000000000043</c:v>
                </c:pt>
                <c:pt idx="7789">
                  <c:v>46</c:v>
                </c:pt>
                <c:pt idx="7790">
                  <c:v>#N/A</c:v>
                </c:pt>
                <c:pt idx="7791">
                  <c:v>43.99999999999995</c:v>
                </c:pt>
                <c:pt idx="7792">
                  <c:v>#N/A</c:v>
                </c:pt>
                <c:pt idx="7793">
                  <c:v>#N/A</c:v>
                </c:pt>
                <c:pt idx="7794">
                  <c:v>45.000000000000014</c:v>
                </c:pt>
                <c:pt idx="7795">
                  <c:v>46</c:v>
                </c:pt>
                <c:pt idx="7796">
                  <c:v>45.000000000000014</c:v>
                </c:pt>
                <c:pt idx="7797">
                  <c:v>53.000000000000028</c:v>
                </c:pt>
                <c:pt idx="7798">
                  <c:v>56.999999999999943</c:v>
                </c:pt>
                <c:pt idx="7799">
                  <c:v>#N/A</c:v>
                </c:pt>
                <c:pt idx="7800">
                  <c:v>#N/A</c:v>
                </c:pt>
                <c:pt idx="7801">
                  <c:v>58.000000000000007</c:v>
                </c:pt>
                <c:pt idx="7802">
                  <c:v>58.000000000000007</c:v>
                </c:pt>
                <c:pt idx="7803">
                  <c:v>54.999999999999986</c:v>
                </c:pt>
                <c:pt idx="7804">
                  <c:v>54.999999999999986</c:v>
                </c:pt>
                <c:pt idx="7805">
                  <c:v>53.000000000000028</c:v>
                </c:pt>
                <c:pt idx="7806">
                  <c:v>#N/A</c:v>
                </c:pt>
                <c:pt idx="7807">
                  <c:v>#N/A</c:v>
                </c:pt>
                <c:pt idx="7808">
                  <c:v>58.000000000000007</c:v>
                </c:pt>
                <c:pt idx="7809">
                  <c:v>58.000000000000007</c:v>
                </c:pt>
                <c:pt idx="7810">
                  <c:v>54</c:v>
                </c:pt>
                <c:pt idx="7811">
                  <c:v>57.000000000000028</c:v>
                </c:pt>
                <c:pt idx="7812">
                  <c:v>56.00000000000005</c:v>
                </c:pt>
                <c:pt idx="7813">
                  <c:v>#N/A</c:v>
                </c:pt>
                <c:pt idx="7814">
                  <c:v>#N/A</c:v>
                </c:pt>
                <c:pt idx="7815">
                  <c:v>57.000000000000028</c:v>
                </c:pt>
                <c:pt idx="7816">
                  <c:v>58.000000000000007</c:v>
                </c:pt>
                <c:pt idx="7817">
                  <c:v>55.999999999999957</c:v>
                </c:pt>
                <c:pt idx="7818">
                  <c:v>54.999999999999986</c:v>
                </c:pt>
                <c:pt idx="7819">
                  <c:v>54.999999999999986</c:v>
                </c:pt>
                <c:pt idx="7820">
                  <c:v>#N/A</c:v>
                </c:pt>
                <c:pt idx="7821">
                  <c:v>#N/A</c:v>
                </c:pt>
                <c:pt idx="7822">
                  <c:v>54</c:v>
                </c:pt>
                <c:pt idx="7823">
                  <c:v>57.000000000000028</c:v>
                </c:pt>
                <c:pt idx="7824">
                  <c:v>52.999999999999936</c:v>
                </c:pt>
                <c:pt idx="7825">
                  <c:v>51.999999999999957</c:v>
                </c:pt>
                <c:pt idx="7826">
                  <c:v>54.999999999999986</c:v>
                </c:pt>
                <c:pt idx="7827">
                  <c:v>#N/A</c:v>
                </c:pt>
                <c:pt idx="7828">
                  <c:v>#N/A</c:v>
                </c:pt>
                <c:pt idx="7829">
                  <c:v>65.000000000000028</c:v>
                </c:pt>
                <c:pt idx="7830">
                  <c:v>65.000000000000028</c:v>
                </c:pt>
                <c:pt idx="7831">
                  <c:v>66.000000000000014</c:v>
                </c:pt>
                <c:pt idx="7832">
                  <c:v>65.000000000000028</c:v>
                </c:pt>
                <c:pt idx="7833">
                  <c:v>65.000000000000028</c:v>
                </c:pt>
                <c:pt idx="7834">
                  <c:v>#N/A</c:v>
                </c:pt>
                <c:pt idx="7835">
                  <c:v>#N/A</c:v>
                </c:pt>
                <c:pt idx="7836">
                  <c:v>#N/A</c:v>
                </c:pt>
                <c:pt idx="7837">
                  <c:v>67</c:v>
                </c:pt>
                <c:pt idx="7838">
                  <c:v>65.999999999999929</c:v>
                </c:pt>
                <c:pt idx="7839">
                  <c:v>66.000000000000014</c:v>
                </c:pt>
                <c:pt idx="7840">
                  <c:v>62.999999999999986</c:v>
                </c:pt>
                <c:pt idx="7841">
                  <c:v>#N/A</c:v>
                </c:pt>
                <c:pt idx="7842">
                  <c:v>#N/A</c:v>
                </c:pt>
                <c:pt idx="7843">
                  <c:v>67</c:v>
                </c:pt>
                <c:pt idx="7844">
                  <c:v>67</c:v>
                </c:pt>
                <c:pt idx="7845">
                  <c:v>66.000000000000014</c:v>
                </c:pt>
                <c:pt idx="7846">
                  <c:v>66.000000000000014</c:v>
                </c:pt>
                <c:pt idx="7847">
                  <c:v>67</c:v>
                </c:pt>
                <c:pt idx="7848">
                  <c:v>#N/A</c:v>
                </c:pt>
                <c:pt idx="7849">
                  <c:v>#N/A</c:v>
                </c:pt>
                <c:pt idx="7850">
                  <c:v>74.000000000000028</c:v>
                </c:pt>
                <c:pt idx="7851">
                  <c:v>66.000000000000014</c:v>
                </c:pt>
                <c:pt idx="7852">
                  <c:v>65.000000000000028</c:v>
                </c:pt>
                <c:pt idx="7853">
                  <c:v>62.999999999999986</c:v>
                </c:pt>
                <c:pt idx="7854">
                  <c:v>63.999999999999972</c:v>
                </c:pt>
                <c:pt idx="7855">
                  <c:v>#N/A</c:v>
                </c:pt>
                <c:pt idx="7856">
                  <c:v>#N/A</c:v>
                </c:pt>
                <c:pt idx="7857">
                  <c:v>62.999999999999986</c:v>
                </c:pt>
                <c:pt idx="7858">
                  <c:v>67</c:v>
                </c:pt>
                <c:pt idx="7859">
                  <c:v>64.999999999999943</c:v>
                </c:pt>
                <c:pt idx="7860">
                  <c:v>65.999999999999929</c:v>
                </c:pt>
                <c:pt idx="7861">
                  <c:v>62.999999999999986</c:v>
                </c:pt>
                <c:pt idx="7862">
                  <c:v>#N/A</c:v>
                </c:pt>
                <c:pt idx="7863">
                  <c:v>#N/A</c:v>
                </c:pt>
                <c:pt idx="7864">
                  <c:v>61.000000000000028</c:v>
                </c:pt>
                <c:pt idx="7865">
                  <c:v>66.000000000000014</c:v>
                </c:pt>
                <c:pt idx="7866">
                  <c:v>64.999999999999943</c:v>
                </c:pt>
                <c:pt idx="7867">
                  <c:v>68.000000000000057</c:v>
                </c:pt>
                <c:pt idx="7868">
                  <c:v>65.999999999999929</c:v>
                </c:pt>
                <c:pt idx="7869">
                  <c:v>#N/A</c:v>
                </c:pt>
                <c:pt idx="7870">
                  <c:v>#N/A</c:v>
                </c:pt>
                <c:pt idx="7871">
                  <c:v>63.000000000000078</c:v>
                </c:pt>
                <c:pt idx="7872">
                  <c:v>63.999999999999972</c:v>
                </c:pt>
                <c:pt idx="7873">
                  <c:v>59.999999999999964</c:v>
                </c:pt>
                <c:pt idx="7874">
                  <c:v>62.000000000000014</c:v>
                </c:pt>
                <c:pt idx="7875">
                  <c:v>64.999999999999943</c:v>
                </c:pt>
                <c:pt idx="7876">
                  <c:v>#N/A</c:v>
                </c:pt>
                <c:pt idx="7877">
                  <c:v>#N/A</c:v>
                </c:pt>
                <c:pt idx="7878">
                  <c:v>61.000000000000028</c:v>
                </c:pt>
                <c:pt idx="7879">
                  <c:v>59.999999999999964</c:v>
                </c:pt>
                <c:pt idx="7880">
                  <c:v>66.000000000000014</c:v>
                </c:pt>
                <c:pt idx="7881">
                  <c:v>64.000000000000057</c:v>
                </c:pt>
                <c:pt idx="7882">
                  <c:v>64.999999999999943</c:v>
                </c:pt>
                <c:pt idx="7883">
                  <c:v>#N/A</c:v>
                </c:pt>
                <c:pt idx="7884">
                  <c:v>#N/A</c:v>
                </c:pt>
                <c:pt idx="7885">
                  <c:v>63.000000000000078</c:v>
                </c:pt>
                <c:pt idx="7886">
                  <c:v>62.999999999999986</c:v>
                </c:pt>
                <c:pt idx="7887">
                  <c:v>63.000000000000078</c:v>
                </c:pt>
                <c:pt idx="7888">
                  <c:v>61.000000000000028</c:v>
                </c:pt>
                <c:pt idx="7889">
                  <c:v>61.000000000000028</c:v>
                </c:pt>
                <c:pt idx="7890">
                  <c:v>#N/A</c:v>
                </c:pt>
                <c:pt idx="7891">
                  <c:v>#N/A</c:v>
                </c:pt>
                <c:pt idx="7892">
                  <c:v>62.999999999999986</c:v>
                </c:pt>
                <c:pt idx="7893">
                  <c:v>61.000000000000028</c:v>
                </c:pt>
                <c:pt idx="7894">
                  <c:v>61.999999999999922</c:v>
                </c:pt>
                <c:pt idx="7895">
                  <c:v>65.000000000000028</c:v>
                </c:pt>
                <c:pt idx="7896">
                  <c:v>#N/A</c:v>
                </c:pt>
                <c:pt idx="7897">
                  <c:v>#N/A</c:v>
                </c:pt>
                <c:pt idx="7898">
                  <c:v>#N/A</c:v>
                </c:pt>
                <c:pt idx="7899">
                  <c:v>66.000000000000014</c:v>
                </c:pt>
                <c:pt idx="7900">
                  <c:v>67</c:v>
                </c:pt>
                <c:pt idx="7901">
                  <c:v>66.000000000000014</c:v>
                </c:pt>
                <c:pt idx="7902">
                  <c:v>67</c:v>
                </c:pt>
                <c:pt idx="7903">
                  <c:v>67</c:v>
                </c:pt>
                <c:pt idx="7904">
                  <c:v>#N/A</c:v>
                </c:pt>
                <c:pt idx="7905">
                  <c:v>#N/A</c:v>
                </c:pt>
                <c:pt idx="7906">
                  <c:v>67.999999999999972</c:v>
                </c:pt>
                <c:pt idx="7907">
                  <c:v>71</c:v>
                </c:pt>
                <c:pt idx="7908">
                  <c:v>68.999999999999943</c:v>
                </c:pt>
                <c:pt idx="7909">
                  <c:v>71.999999999999972</c:v>
                </c:pt>
                <c:pt idx="7910">
                  <c:v>70.000000000000014</c:v>
                </c:pt>
                <c:pt idx="7911">
                  <c:v>#N/A</c:v>
                </c:pt>
                <c:pt idx="7912">
                  <c:v>#N/A</c:v>
                </c:pt>
                <c:pt idx="7913">
                  <c:v>70.000000000000014</c:v>
                </c:pt>
                <c:pt idx="7914">
                  <c:v>71</c:v>
                </c:pt>
                <c:pt idx="7915">
                  <c:v>67.999999999999972</c:v>
                </c:pt>
                <c:pt idx="7916">
                  <c:v>67</c:v>
                </c:pt>
                <c:pt idx="7917">
                  <c:v>72.999999999999957</c:v>
                </c:pt>
                <c:pt idx="7918">
                  <c:v>#N/A</c:v>
                </c:pt>
                <c:pt idx="7919">
                  <c:v>#N/A</c:v>
                </c:pt>
                <c:pt idx="7920">
                  <c:v>70.000000000000014</c:v>
                </c:pt>
                <c:pt idx="7921">
                  <c:v>79.999999999999986</c:v>
                </c:pt>
                <c:pt idx="7922">
                  <c:v>75</c:v>
                </c:pt>
                <c:pt idx="7923">
                  <c:v>72.999999999999957</c:v>
                </c:pt>
                <c:pt idx="7924">
                  <c:v>72.999999999999957</c:v>
                </c:pt>
                <c:pt idx="7925">
                  <c:v>#N/A</c:v>
                </c:pt>
                <c:pt idx="7926">
                  <c:v>#N/A</c:v>
                </c:pt>
                <c:pt idx="7927">
                  <c:v>79</c:v>
                </c:pt>
                <c:pt idx="7928">
                  <c:v>84.000000000000028</c:v>
                </c:pt>
                <c:pt idx="7929">
                  <c:v>83</c:v>
                </c:pt>
                <c:pt idx="7930">
                  <c:v>87.999999999999986</c:v>
                </c:pt>
                <c:pt idx="7931">
                  <c:v>82.000000000000028</c:v>
                </c:pt>
                <c:pt idx="7932">
                  <c:v>#N/A</c:v>
                </c:pt>
                <c:pt idx="7933">
                  <c:v>#N/A</c:v>
                </c:pt>
                <c:pt idx="7934">
                  <c:v>79</c:v>
                </c:pt>
                <c:pt idx="7935">
                  <c:v>78.000000000000028</c:v>
                </c:pt>
                <c:pt idx="7936">
                  <c:v>75.999999999999972</c:v>
                </c:pt>
                <c:pt idx="7937">
                  <c:v>75</c:v>
                </c:pt>
                <c:pt idx="7938">
                  <c:v>75.999999999999972</c:v>
                </c:pt>
                <c:pt idx="7939">
                  <c:v>#N/A</c:v>
                </c:pt>
                <c:pt idx="7940">
                  <c:v>#N/A</c:v>
                </c:pt>
                <c:pt idx="7941">
                  <c:v>87.000000000000014</c:v>
                </c:pt>
                <c:pt idx="7942">
                  <c:v>96</c:v>
                </c:pt>
                <c:pt idx="7943">
                  <c:v>92</c:v>
                </c:pt>
                <c:pt idx="7944">
                  <c:v>86.000000000000028</c:v>
                </c:pt>
                <c:pt idx="7945">
                  <c:v>93.000000000000014</c:v>
                </c:pt>
                <c:pt idx="7946">
                  <c:v>#N/A</c:v>
                </c:pt>
                <c:pt idx="7947">
                  <c:v>#N/A</c:v>
                </c:pt>
                <c:pt idx="7948">
                  <c:v>87.999999999999986</c:v>
                </c:pt>
                <c:pt idx="7949">
                  <c:v>92</c:v>
                </c:pt>
                <c:pt idx="7950">
                  <c:v>92</c:v>
                </c:pt>
                <c:pt idx="7951">
                  <c:v>92</c:v>
                </c:pt>
                <c:pt idx="7952">
                  <c:v>100.00000000000004</c:v>
                </c:pt>
                <c:pt idx="7953">
                  <c:v>#N/A</c:v>
                </c:pt>
                <c:pt idx="7954">
                  <c:v>#N/A</c:v>
                </c:pt>
                <c:pt idx="7955">
                  <c:v>93.999999999999943</c:v>
                </c:pt>
                <c:pt idx="7956">
                  <c:v>89.000000000000057</c:v>
                </c:pt>
                <c:pt idx="7957">
                  <c:v>85.000000000000057</c:v>
                </c:pt>
                <c:pt idx="7958">
                  <c:v>83</c:v>
                </c:pt>
                <c:pt idx="7959">
                  <c:v>87.000000000000014</c:v>
                </c:pt>
                <c:pt idx="7960">
                  <c:v>#N/A</c:v>
                </c:pt>
                <c:pt idx="7961">
                  <c:v>#N/A</c:v>
                </c:pt>
                <c:pt idx="7962">
                  <c:v>87.000000000000014</c:v>
                </c:pt>
                <c:pt idx="7963">
                  <c:v>89.000000000000014</c:v>
                </c:pt>
                <c:pt idx="7964">
                  <c:v>98.000000000000043</c:v>
                </c:pt>
                <c:pt idx="7965">
                  <c:v>103.00000000000003</c:v>
                </c:pt>
                <c:pt idx="7966">
                  <c:v>114.99999999999999</c:v>
                </c:pt>
                <c:pt idx="7967">
                  <c:v>#N/A</c:v>
                </c:pt>
                <c:pt idx="7968">
                  <c:v>#N/A</c:v>
                </c:pt>
                <c:pt idx="7969">
                  <c:v>121.99999999999997</c:v>
                </c:pt>
                <c:pt idx="7970">
                  <c:v>#N/A</c:v>
                </c:pt>
                <c:pt idx="7971">
                  <c:v>140</c:v>
                </c:pt>
                <c:pt idx="7972">
                  <c:v>164.00000000000006</c:v>
                </c:pt>
                <c:pt idx="7973">
                  <c:v>173</c:v>
                </c:pt>
                <c:pt idx="7974">
                  <c:v>#N/A</c:v>
                </c:pt>
                <c:pt idx="7975">
                  <c:v>#N/A</c:v>
                </c:pt>
                <c:pt idx="7976">
                  <c:v>165.99999999999997</c:v>
                </c:pt>
                <c:pt idx="7977">
                  <c:v>155.99999999999997</c:v>
                </c:pt>
                <c:pt idx="7978">
                  <c:v>148.99999999999997</c:v>
                </c:pt>
                <c:pt idx="7979">
                  <c:v>150</c:v>
                </c:pt>
                <c:pt idx="7980">
                  <c:v>146.99999999999997</c:v>
                </c:pt>
                <c:pt idx="7981">
                  <c:v>#N/A</c:v>
                </c:pt>
                <c:pt idx="7982">
                  <c:v>#N/A</c:v>
                </c:pt>
                <c:pt idx="7983">
                  <c:v>134.99999999999997</c:v>
                </c:pt>
                <c:pt idx="7984">
                  <c:v>144</c:v>
                </c:pt>
                <c:pt idx="7985">
                  <c:v>143.00000000000003</c:v>
                </c:pt>
                <c:pt idx="7986">
                  <c:v>152.00000000000006</c:v>
                </c:pt>
                <c:pt idx="7987">
                  <c:v>144</c:v>
                </c:pt>
                <c:pt idx="7988">
                  <c:v>#N/A</c:v>
                </c:pt>
                <c:pt idx="7989">
                  <c:v>#N/A</c:v>
                </c:pt>
                <c:pt idx="7990">
                  <c:v>143.00000000000003</c:v>
                </c:pt>
                <c:pt idx="7991">
                  <c:v>144</c:v>
                </c:pt>
                <c:pt idx="7992">
                  <c:v>143.99999999999994</c:v>
                </c:pt>
                <c:pt idx="7993">
                  <c:v>148.00000000000006</c:v>
                </c:pt>
                <c:pt idx="7994">
                  <c:v>152.00000000000006</c:v>
                </c:pt>
                <c:pt idx="7995">
                  <c:v>#N/A</c:v>
                </c:pt>
                <c:pt idx="7996">
                  <c:v>#N/A</c:v>
                </c:pt>
                <c:pt idx="7997">
                  <c:v>153.99999999999997</c:v>
                </c:pt>
                <c:pt idx="7998">
                  <c:v>154</c:v>
                </c:pt>
                <c:pt idx="7999">
                  <c:v>159.00000000000003</c:v>
                </c:pt>
                <c:pt idx="8000">
                  <c:v>158</c:v>
                </c:pt>
                <c:pt idx="8001">
                  <c:v>160.99999999999994</c:v>
                </c:pt>
                <c:pt idx="8002">
                  <c:v>#N/A</c:v>
                </c:pt>
                <c:pt idx="8003">
                  <c:v>#N/A</c:v>
                </c:pt>
                <c:pt idx="8004">
                  <c:v>163.99999999999997</c:v>
                </c:pt>
                <c:pt idx="8005">
                  <c:v>163</c:v>
                </c:pt>
                <c:pt idx="8006">
                  <c:v>165.00000000000003</c:v>
                </c:pt>
                <c:pt idx="8007">
                  <c:v>169</c:v>
                </c:pt>
                <c:pt idx="8008">
                  <c:v>165.00000000000003</c:v>
                </c:pt>
                <c:pt idx="8009">
                  <c:v>#N/A</c:v>
                </c:pt>
                <c:pt idx="8010">
                  <c:v>#N/A</c:v>
                </c:pt>
                <c:pt idx="8011">
                  <c:v>168.00000000000003</c:v>
                </c:pt>
                <c:pt idx="8012">
                  <c:v>177.00000000000006</c:v>
                </c:pt>
                <c:pt idx="8013">
                  <c:v>173</c:v>
                </c:pt>
                <c:pt idx="8014">
                  <c:v>189</c:v>
                </c:pt>
                <c:pt idx="8015">
                  <c:v>198</c:v>
                </c:pt>
                <c:pt idx="8016">
                  <c:v>#N/A</c:v>
                </c:pt>
                <c:pt idx="8017">
                  <c:v>#N/A</c:v>
                </c:pt>
                <c:pt idx="8018">
                  <c:v>220.00000000000003</c:v>
                </c:pt>
                <c:pt idx="8019">
                  <c:v>220.00000000000003</c:v>
                </c:pt>
                <c:pt idx="8020">
                  <c:v>225.99999999999997</c:v>
                </c:pt>
                <c:pt idx="8021">
                  <c:v>232.00000000000003</c:v>
                </c:pt>
                <c:pt idx="8022">
                  <c:v>224.00000000000003</c:v>
                </c:pt>
                <c:pt idx="8023">
                  <c:v>#N/A</c:v>
                </c:pt>
                <c:pt idx="8024">
                  <c:v>#N/A</c:v>
                </c:pt>
                <c:pt idx="8025">
                  <c:v>231.99999999999997</c:v>
                </c:pt>
                <c:pt idx="8026">
                  <c:v>231</c:v>
                </c:pt>
                <c:pt idx="8027">
                  <c:v>525</c:v>
                </c:pt>
                <c:pt idx="8028">
                  <c:v>#N/A</c:v>
                </c:pt>
                <c:pt idx="8029">
                  <c:v>#N/A</c:v>
                </c:pt>
                <c:pt idx="8030">
                  <c:v>#N/A</c:v>
                </c:pt>
                <c:pt idx="8031">
                  <c:v>#N/A</c:v>
                </c:pt>
                <c:pt idx="8032">
                  <c:v>228.99999999999997</c:v>
                </c:pt>
                <c:pt idx="8033">
                  <c:v>229.00000000000006</c:v>
                </c:pt>
                <c:pt idx="8034">
                  <c:v>523</c:v>
                </c:pt>
                <c:pt idx="8035">
                  <c:v>#N/A</c:v>
                </c:pt>
                <c:pt idx="8036">
                  <c:v>227</c:v>
                </c:pt>
                <c:pt idx="8037">
                  <c:v>#N/A</c:v>
                </c:pt>
                <c:pt idx="8038">
                  <c:v>#N/A</c:v>
                </c:pt>
                <c:pt idx="8039">
                  <c:v>215.99999999999997</c:v>
                </c:pt>
                <c:pt idx="8040">
                  <c:v>#N/A</c:v>
                </c:pt>
                <c:pt idx="8041">
                  <c:v>217.99999999999997</c:v>
                </c:pt>
                <c:pt idx="8042">
                  <c:v>207.99999999999997</c:v>
                </c:pt>
                <c:pt idx="8043">
                  <c:v>213</c:v>
                </c:pt>
                <c:pt idx="8044">
                  <c:v>#N/A</c:v>
                </c:pt>
                <c:pt idx="8045">
                  <c:v>#N/A</c:v>
                </c:pt>
                <c:pt idx="8046">
                  <c:v>233</c:v>
                </c:pt>
                <c:pt idx="8047">
                  <c:v>244.99999999999997</c:v>
                </c:pt>
                <c:pt idx="8048">
                  <c:v>236.00000000000003</c:v>
                </c:pt>
                <c:pt idx="8049">
                  <c:v>242.99999999999997</c:v>
                </c:pt>
                <c:pt idx="8050">
                  <c:v>252.99999999999997</c:v>
                </c:pt>
                <c:pt idx="8051">
                  <c:v>#N/A</c:v>
                </c:pt>
                <c:pt idx="8052">
                  <c:v>#N/A</c:v>
                </c:pt>
                <c:pt idx="8053">
                  <c:v>248</c:v>
                </c:pt>
                <c:pt idx="8054">
                  <c:v>267.00000000000006</c:v>
                </c:pt>
                <c:pt idx="8055">
                  <c:v>278.99999999999994</c:v>
                </c:pt>
                <c:pt idx="8056">
                  <c:v>274</c:v>
                </c:pt>
                <c:pt idx="8057">
                  <c:v>296.00000000000006</c:v>
                </c:pt>
                <c:pt idx="8058">
                  <c:v>#N/A</c:v>
                </c:pt>
                <c:pt idx="8059">
                  <c:v>#N/A</c:v>
                </c:pt>
                <c:pt idx="8060">
                  <c:v>293.00000000000006</c:v>
                </c:pt>
                <c:pt idx="8061">
                  <c:v>274.99999999999994</c:v>
                </c:pt>
                <c:pt idx="8062">
                  <c:v>267</c:v>
                </c:pt>
                <c:pt idx="8063">
                  <c:v>257</c:v>
                </c:pt>
                <c:pt idx="8064">
                  <c:v>248</c:v>
                </c:pt>
                <c:pt idx="8065">
                  <c:v>#N/A</c:v>
                </c:pt>
                <c:pt idx="8066">
                  <c:v>#N/A</c:v>
                </c:pt>
                <c:pt idx="8067">
                  <c:v>253.00000000000003</c:v>
                </c:pt>
                <c:pt idx="8068">
                  <c:v>247.00000000000003</c:v>
                </c:pt>
                <c:pt idx="8069">
                  <c:v>239</c:v>
                </c:pt>
                <c:pt idx="8070">
                  <c:v>228.99999999999997</c:v>
                </c:pt>
                <c:pt idx="8071">
                  <c:v>238</c:v>
                </c:pt>
                <c:pt idx="8072">
                  <c:v>#N/A</c:v>
                </c:pt>
                <c:pt idx="8073">
                  <c:v>#N/A</c:v>
                </c:pt>
                <c:pt idx="8074">
                  <c:v>231.00000000000006</c:v>
                </c:pt>
                <c:pt idx="8075">
                  <c:v>227.00000000000006</c:v>
                </c:pt>
                <c:pt idx="8076">
                  <c:v>234.00000000000003</c:v>
                </c:pt>
                <c:pt idx="8077">
                  <c:v>263.99999999999994</c:v>
                </c:pt>
                <c:pt idx="8078">
                  <c:v>272</c:v>
                </c:pt>
                <c:pt idx="8079">
                  <c:v>#N/A</c:v>
                </c:pt>
                <c:pt idx="8080">
                  <c:v>#N/A</c:v>
                </c:pt>
                <c:pt idx="8081">
                  <c:v>290</c:v>
                </c:pt>
                <c:pt idx="8082">
                  <c:v>295</c:v>
                </c:pt>
                <c:pt idx="8083">
                  <c:v>293.99999999999994</c:v>
                </c:pt>
                <c:pt idx="8084">
                  <c:v>284</c:v>
                </c:pt>
                <c:pt idx="8085">
                  <c:v>259.00000000000006</c:v>
                </c:pt>
                <c:pt idx="8086">
                  <c:v>#N/A</c:v>
                </c:pt>
                <c:pt idx="8087">
                  <c:v>#N/A</c:v>
                </c:pt>
                <c:pt idx="8088">
                  <c:v>237.00000000000006</c:v>
                </c:pt>
                <c:pt idx="8089">
                  <c:v>251.00000000000003</c:v>
                </c:pt>
                <c:pt idx="8090">
                  <c:v>237.00000000000006</c:v>
                </c:pt>
                <c:pt idx="8091">
                  <c:v>248</c:v>
                </c:pt>
                <c:pt idx="8092">
                  <c:v>248.00000000000006</c:v>
                </c:pt>
                <c:pt idx="8093">
                  <c:v>#N/A</c:v>
                </c:pt>
                <c:pt idx="8094">
                  <c:v>#N/A</c:v>
                </c:pt>
                <c:pt idx="8095">
                  <c:v>#N/A</c:v>
                </c:pt>
                <c:pt idx="8096">
                  <c:v>267</c:v>
                </c:pt>
                <c:pt idx="8097">
                  <c:v>269</c:v>
                </c:pt>
                <c:pt idx="8098">
                  <c:v>269</c:v>
                </c:pt>
                <c:pt idx="8099">
                  <c:v>315.99999999999994</c:v>
                </c:pt>
                <c:pt idx="8100">
                  <c:v>#N/A</c:v>
                </c:pt>
                <c:pt idx="8101">
                  <c:v>#N/A</c:v>
                </c:pt>
                <c:pt idx="8102">
                  <c:v>312</c:v>
                </c:pt>
                <c:pt idx="8103">
                  <c:v>305.99999999999994</c:v>
                </c:pt>
                <c:pt idx="8104">
                  <c:v>300.00000000000006</c:v>
                </c:pt>
                <c:pt idx="8105">
                  <c:v>302.00000000000006</c:v>
                </c:pt>
                <c:pt idx="8106">
                  <c:v>296</c:v>
                </c:pt>
                <c:pt idx="8107">
                  <c:v>#N/A</c:v>
                </c:pt>
                <c:pt idx="8108">
                  <c:v>#N/A</c:v>
                </c:pt>
                <c:pt idx="8109">
                  <c:v>293</c:v>
                </c:pt>
                <c:pt idx="8110">
                  <c:v>285</c:v>
                </c:pt>
                <c:pt idx="8111">
                  <c:v>276</c:v>
                </c:pt>
                <c:pt idx="8112">
                  <c:v>278.99999999999994</c:v>
                </c:pt>
                <c:pt idx="8113">
                  <c:v>272</c:v>
                </c:pt>
                <c:pt idx="8114">
                  <c:v>#N/A</c:v>
                </c:pt>
                <c:pt idx="8115">
                  <c:v>#N/A</c:v>
                </c:pt>
                <c:pt idx="8116">
                  <c:v>261.00000000000006</c:v>
                </c:pt>
                <c:pt idx="8117">
                  <c:v>254.99999999999997</c:v>
                </c:pt>
                <c:pt idx="8118">
                  <c:v>#N/A</c:v>
                </c:pt>
                <c:pt idx="8119">
                  <c:v>254.00000000000006</c:v>
                </c:pt>
                <c:pt idx="8120">
                  <c:v>256</c:v>
                </c:pt>
                <c:pt idx="8121">
                  <c:v>#N/A</c:v>
                </c:pt>
                <c:pt idx="8122">
                  <c:v>#N/A</c:v>
                </c:pt>
                <c:pt idx="8123">
                  <c:v>270</c:v>
                </c:pt>
                <c:pt idx="8124">
                  <c:v>272</c:v>
                </c:pt>
                <c:pt idx="8125">
                  <c:v>273</c:v>
                </c:pt>
                <c:pt idx="8126">
                  <c:v>266</c:v>
                </c:pt>
                <c:pt idx="8127">
                  <c:v>248.99999999999997</c:v>
                </c:pt>
                <c:pt idx="8128">
                  <c:v>#N/A</c:v>
                </c:pt>
                <c:pt idx="8129">
                  <c:v>#N/A</c:v>
                </c:pt>
                <c:pt idx="8130">
                  <c:v>238.99999999999997</c:v>
                </c:pt>
                <c:pt idx="8131">
                  <c:v>244.00000000000003</c:v>
                </c:pt>
                <c:pt idx="8132">
                  <c:v>245.99999999999994</c:v>
                </c:pt>
                <c:pt idx="8133">
                  <c:v>236.00000000000003</c:v>
                </c:pt>
                <c:pt idx="8134">
                  <c:v>562</c:v>
                </c:pt>
                <c:pt idx="8135">
                  <c:v>#N/A</c:v>
                </c:pt>
                <c:pt idx="8136">
                  <c:v>#N/A</c:v>
                </c:pt>
                <c:pt idx="8137">
                  <c:v>562</c:v>
                </c:pt>
                <c:pt idx="8138">
                  <c:v>235</c:v>
                </c:pt>
                <c:pt idx="8139">
                  <c:v>234</c:v>
                </c:pt>
                <c:pt idx="8140">
                  <c:v>228.99999999999997</c:v>
                </c:pt>
                <c:pt idx="8141">
                  <c:v>#N/A</c:v>
                </c:pt>
                <c:pt idx="8142">
                  <c:v>#N/A</c:v>
                </c:pt>
                <c:pt idx="8143">
                  <c:v>#N/A</c:v>
                </c:pt>
                <c:pt idx="8144">
                  <c:v>#N/A</c:v>
                </c:pt>
                <c:pt idx="8145">
                  <c:v>231.00000000000006</c:v>
                </c:pt>
                <c:pt idx="8146">
                  <c:v>226.00000000000003</c:v>
                </c:pt>
                <c:pt idx="8147">
                  <c:v>211.99999999999997</c:v>
                </c:pt>
                <c:pt idx="8148">
                  <c:v>210.99999999999994</c:v>
                </c:pt>
                <c:pt idx="8149">
                  <c:v>#N/A</c:v>
                </c:pt>
                <c:pt idx="8150">
                  <c:v>#N/A</c:v>
                </c:pt>
                <c:pt idx="8151">
                  <c:v>215</c:v>
                </c:pt>
                <c:pt idx="8152">
                  <c:v>216</c:v>
                </c:pt>
                <c:pt idx="8153">
                  <c:v>212</c:v>
                </c:pt>
                <c:pt idx="8154">
                  <c:v>214.99999999999994</c:v>
                </c:pt>
                <c:pt idx="8155">
                  <c:v>#N/A</c:v>
                </c:pt>
                <c:pt idx="8156">
                  <c:v>#N/A</c:v>
                </c:pt>
                <c:pt idx="8157">
                  <c:v>#N/A</c:v>
                </c:pt>
                <c:pt idx="8158">
                  <c:v>210.99999999999994</c:v>
                </c:pt>
                <c:pt idx="8159">
                  <c:v>201.99999999999994</c:v>
                </c:pt>
                <c:pt idx="8160">
                  <c:v>197.00000000000003</c:v>
                </c:pt>
                <c:pt idx="8161">
                  <c:v>191.00000000000006</c:v>
                </c:pt>
                <c:pt idx="8162">
                  <c:v>165</c:v>
                </c:pt>
                <c:pt idx="8163">
                  <c:v>#N/A</c:v>
                </c:pt>
                <c:pt idx="8164">
                  <c:v>#N/A</c:v>
                </c:pt>
                <c:pt idx="8165">
                  <c:v>166</c:v>
                </c:pt>
                <c:pt idx="8166">
                  <c:v>171.00000000000003</c:v>
                </c:pt>
                <c:pt idx="8167">
                  <c:v>180.99999999999997</c:v>
                </c:pt>
                <c:pt idx="8168">
                  <c:v>188</c:v>
                </c:pt>
                <c:pt idx="8169">
                  <c:v>190</c:v>
                </c:pt>
                <c:pt idx="8170">
                  <c:v>#N/A</c:v>
                </c:pt>
                <c:pt idx="8171">
                  <c:v>#N/A</c:v>
                </c:pt>
                <c:pt idx="8172">
                  <c:v>179</c:v>
                </c:pt>
                <c:pt idx="8173">
                  <c:v>170.00000000000003</c:v>
                </c:pt>
                <c:pt idx="8174">
                  <c:v>159</c:v>
                </c:pt>
                <c:pt idx="8175">
                  <c:v>163.99999999999997</c:v>
                </c:pt>
                <c:pt idx="8176">
                  <c:v>171</c:v>
                </c:pt>
                <c:pt idx="8177">
                  <c:v>#N/A</c:v>
                </c:pt>
                <c:pt idx="8178">
                  <c:v>#N/A</c:v>
                </c:pt>
                <c:pt idx="8179">
                  <c:v>165</c:v>
                </c:pt>
                <c:pt idx="8180">
                  <c:v>169.00000000000003</c:v>
                </c:pt>
                <c:pt idx="8181">
                  <c:v>172.00000000000003</c:v>
                </c:pt>
                <c:pt idx="8182">
                  <c:v>180.00000000000003</c:v>
                </c:pt>
                <c:pt idx="8183">
                  <c:v>186.99999999999997</c:v>
                </c:pt>
                <c:pt idx="8184">
                  <c:v>#N/A</c:v>
                </c:pt>
                <c:pt idx="8185">
                  <c:v>#N/A</c:v>
                </c:pt>
                <c:pt idx="8186">
                  <c:v>184.00000000000003</c:v>
                </c:pt>
                <c:pt idx="8187">
                  <c:v>181</c:v>
                </c:pt>
                <c:pt idx="8188">
                  <c:v>185.00000000000006</c:v>
                </c:pt>
                <c:pt idx="8189">
                  <c:v>192.99999999999997</c:v>
                </c:pt>
                <c:pt idx="8190">
                  <c:v>191</c:v>
                </c:pt>
                <c:pt idx="8191">
                  <c:v>#N/A</c:v>
                </c:pt>
                <c:pt idx="8192">
                  <c:v>#N/A</c:v>
                </c:pt>
                <c:pt idx="8193">
                  <c:v>#N/A</c:v>
                </c:pt>
                <c:pt idx="8194">
                  <c:v>187</c:v>
                </c:pt>
                <c:pt idx="8195">
                  <c:v>183</c:v>
                </c:pt>
                <c:pt idx="8196">
                  <c:v>179.99999999999997</c:v>
                </c:pt>
                <c:pt idx="8197">
                  <c:v>176.00000000000003</c:v>
                </c:pt>
                <c:pt idx="8198">
                  <c:v>#N/A</c:v>
                </c:pt>
                <c:pt idx="8199">
                  <c:v>#N/A</c:v>
                </c:pt>
                <c:pt idx="8200">
                  <c:v>169</c:v>
                </c:pt>
                <c:pt idx="8201">
                  <c:v>167.99999999999997</c:v>
                </c:pt>
                <c:pt idx="8202">
                  <c:v>172.99999999999994</c:v>
                </c:pt>
                <c:pt idx="8203">
                  <c:v>176.99999999999994</c:v>
                </c:pt>
                <c:pt idx="8204">
                  <c:v>169.99999999999997</c:v>
                </c:pt>
                <c:pt idx="8205">
                  <c:v>#N/A</c:v>
                </c:pt>
                <c:pt idx="8206">
                  <c:v>#N/A</c:v>
                </c:pt>
                <c:pt idx="8207">
                  <c:v>178.99999999999997</c:v>
                </c:pt>
                <c:pt idx="8208">
                  <c:v>183.99999999999994</c:v>
                </c:pt>
                <c:pt idx="8209">
                  <c:v>183</c:v>
                </c:pt>
                <c:pt idx="8210">
                  <c:v>173</c:v>
                </c:pt>
                <c:pt idx="8211">
                  <c:v>175.00000000000006</c:v>
                </c:pt>
                <c:pt idx="8212">
                  <c:v>#N/A</c:v>
                </c:pt>
                <c:pt idx="8213">
                  <c:v>#N/A</c:v>
                </c:pt>
                <c:pt idx="8214">
                  <c:v>171.99999999999997</c:v>
                </c:pt>
                <c:pt idx="8215">
                  <c:v>167</c:v>
                </c:pt>
                <c:pt idx="8216">
                  <c:v>165.99999999999997</c:v>
                </c:pt>
                <c:pt idx="8217">
                  <c:v>158.00000000000006</c:v>
                </c:pt>
                <c:pt idx="8218">
                  <c:v>159.99999999999997</c:v>
                </c:pt>
                <c:pt idx="8219">
                  <c:v>#N/A</c:v>
                </c:pt>
                <c:pt idx="8220">
                  <c:v>#N/A</c:v>
                </c:pt>
                <c:pt idx="8221">
                  <c:v>156</c:v>
                </c:pt>
                <c:pt idx="8222">
                  <c:v>158</c:v>
                </c:pt>
                <c:pt idx="8223">
                  <c:v>172.00000000000003</c:v>
                </c:pt>
                <c:pt idx="8224">
                  <c:v>173.00000000000006</c:v>
                </c:pt>
                <c:pt idx="8225">
                  <c:v>171.99999999999997</c:v>
                </c:pt>
                <c:pt idx="8226">
                  <c:v>#N/A</c:v>
                </c:pt>
                <c:pt idx="8227">
                  <c:v>#N/A</c:v>
                </c:pt>
                <c:pt idx="8228">
                  <c:v>174.00000000000003</c:v>
                </c:pt>
                <c:pt idx="8229">
                  <c:v>168.99999999999994</c:v>
                </c:pt>
                <c:pt idx="8230">
                  <c:v>167</c:v>
                </c:pt>
                <c:pt idx="8231">
                  <c:v>159</c:v>
                </c:pt>
                <c:pt idx="8232">
                  <c:v>159</c:v>
                </c:pt>
                <c:pt idx="8233">
                  <c:v>#N/A</c:v>
                </c:pt>
                <c:pt idx="8234">
                  <c:v>#N/A</c:v>
                </c:pt>
                <c:pt idx="8235">
                  <c:v>148.99999999999997</c:v>
                </c:pt>
                <c:pt idx="8236">
                  <c:v>139.99999999999994</c:v>
                </c:pt>
                <c:pt idx="8237">
                  <c:v>139.99999999999994</c:v>
                </c:pt>
                <c:pt idx="8238">
                  <c:v>137</c:v>
                </c:pt>
                <c:pt idx="8239">
                  <c:v>134</c:v>
                </c:pt>
                <c:pt idx="8240">
                  <c:v>#N/A</c:v>
                </c:pt>
                <c:pt idx="8241">
                  <c:v>#N/A</c:v>
                </c:pt>
                <c:pt idx="8242">
                  <c:v>134.99999999999997</c:v>
                </c:pt>
                <c:pt idx="8243">
                  <c:v>132.99999999999997</c:v>
                </c:pt>
                <c:pt idx="8244">
                  <c:v>127</c:v>
                </c:pt>
                <c:pt idx="8245">
                  <c:v>117.99999999999997</c:v>
                </c:pt>
                <c:pt idx="8246">
                  <c:v>121</c:v>
                </c:pt>
                <c:pt idx="8247">
                  <c:v>#N/A</c:v>
                </c:pt>
                <c:pt idx="8248">
                  <c:v>#N/A</c:v>
                </c:pt>
                <c:pt idx="8249">
                  <c:v>120.99999999999996</c:v>
                </c:pt>
                <c:pt idx="8250">
                  <c:v>117</c:v>
                </c:pt>
                <c:pt idx="8251">
                  <c:v>116.99999999999994</c:v>
                </c:pt>
                <c:pt idx="8252">
                  <c:v>115.00000000000003</c:v>
                </c:pt>
                <c:pt idx="8253">
                  <c:v>116.00000000000001</c:v>
                </c:pt>
                <c:pt idx="8254">
                  <c:v>#N/A</c:v>
                </c:pt>
                <c:pt idx="8255">
                  <c:v>#N/A</c:v>
                </c:pt>
                <c:pt idx="8256">
                  <c:v>108.99999999999999</c:v>
                </c:pt>
                <c:pt idx="8257">
                  <c:v>104.99999999999999</c:v>
                </c:pt>
                <c:pt idx="8258">
                  <c:v>116.99999999999994</c:v>
                </c:pt>
                <c:pt idx="8259">
                  <c:v>110.99999999999999</c:v>
                </c:pt>
                <c:pt idx="8260">
                  <c:v>120.00000000000001</c:v>
                </c:pt>
                <c:pt idx="8261">
                  <c:v>#N/A</c:v>
                </c:pt>
                <c:pt idx="8262">
                  <c:v>#N/A</c:v>
                </c:pt>
                <c:pt idx="8263">
                  <c:v>124.00000000000003</c:v>
                </c:pt>
                <c:pt idx="8264">
                  <c:v>122.00000000000001</c:v>
                </c:pt>
                <c:pt idx="8265">
                  <c:v>129</c:v>
                </c:pt>
                <c:pt idx="8266">
                  <c:v>128.00000000000003</c:v>
                </c:pt>
                <c:pt idx="8267">
                  <c:v>122.00000000000001</c:v>
                </c:pt>
                <c:pt idx="8268">
                  <c:v>#N/A</c:v>
                </c:pt>
                <c:pt idx="8269">
                  <c:v>#N/A</c:v>
                </c:pt>
                <c:pt idx="8270">
                  <c:v>118.99999999999994</c:v>
                </c:pt>
                <c:pt idx="8271">
                  <c:v>121.99999999999997</c:v>
                </c:pt>
                <c:pt idx="8272">
                  <c:v>117</c:v>
                </c:pt>
                <c:pt idx="8273">
                  <c:v>114.99999999999994</c:v>
                </c:pt>
                <c:pt idx="8274">
                  <c:v>117.00000000000004</c:v>
                </c:pt>
                <c:pt idx="8275">
                  <c:v>#N/A</c:v>
                </c:pt>
                <c:pt idx="8276">
                  <c:v>#N/A</c:v>
                </c:pt>
                <c:pt idx="8277">
                  <c:v>125</c:v>
                </c:pt>
                <c:pt idx="8278">
                  <c:v>125</c:v>
                </c:pt>
                <c:pt idx="8279">
                  <c:v>137</c:v>
                </c:pt>
                <c:pt idx="8280">
                  <c:v>136</c:v>
                </c:pt>
                <c:pt idx="8281">
                  <c:v>138</c:v>
                </c:pt>
                <c:pt idx="8282">
                  <c:v>#N/A</c:v>
                </c:pt>
                <c:pt idx="8283">
                  <c:v>#N/A</c:v>
                </c:pt>
                <c:pt idx="8284">
                  <c:v>146</c:v>
                </c:pt>
                <c:pt idx="8285">
                  <c:v>144.00000000000003</c:v>
                </c:pt>
                <c:pt idx="8286">
                  <c:v>140</c:v>
                </c:pt>
                <c:pt idx="8287">
                  <c:v>129</c:v>
                </c:pt>
                <c:pt idx="8288">
                  <c:v>131.99999999999997</c:v>
                </c:pt>
                <c:pt idx="8289">
                  <c:v>#N/A</c:v>
                </c:pt>
                <c:pt idx="8290">
                  <c:v>#N/A</c:v>
                </c:pt>
                <c:pt idx="8291">
                  <c:v>129</c:v>
                </c:pt>
                <c:pt idx="8292">
                  <c:v>122.99999999999996</c:v>
                </c:pt>
                <c:pt idx="8293">
                  <c:v>121</c:v>
                </c:pt>
                <c:pt idx="8294">
                  <c:v>118.00000000000001</c:v>
                </c:pt>
                <c:pt idx="8295">
                  <c:v>119.99999999999997</c:v>
                </c:pt>
                <c:pt idx="8296">
                  <c:v>#N/A</c:v>
                </c:pt>
                <c:pt idx="8297">
                  <c:v>#N/A</c:v>
                </c:pt>
                <c:pt idx="8298">
                  <c:v>117.99999999999997</c:v>
                </c:pt>
                <c:pt idx="8299">
                  <c:v>113.99999999999997</c:v>
                </c:pt>
                <c:pt idx="8300">
                  <c:v>112.99999999999999</c:v>
                </c:pt>
                <c:pt idx="8301">
                  <c:v>117</c:v>
                </c:pt>
                <c:pt idx="8302">
                  <c:v>120.00000000000006</c:v>
                </c:pt>
                <c:pt idx="8303">
                  <c:v>#N/A</c:v>
                </c:pt>
                <c:pt idx="8304">
                  <c:v>#N/A</c:v>
                </c:pt>
                <c:pt idx="8305">
                  <c:v>124.00000000000003</c:v>
                </c:pt>
                <c:pt idx="8306">
                  <c:v>121</c:v>
                </c:pt>
                <c:pt idx="8307">
                  <c:v>127.99999999999999</c:v>
                </c:pt>
                <c:pt idx="8308">
                  <c:v>131.99999999999994</c:v>
                </c:pt>
                <c:pt idx="8309">
                  <c:v>140.00000000000003</c:v>
                </c:pt>
                <c:pt idx="8310">
                  <c:v>#N/A</c:v>
                </c:pt>
                <c:pt idx="8311">
                  <c:v>#N/A</c:v>
                </c:pt>
                <c:pt idx="8312">
                  <c:v>127.00000000000004</c:v>
                </c:pt>
                <c:pt idx="8313">
                  <c:v>131</c:v>
                </c:pt>
                <c:pt idx="8314">
                  <c:v>131</c:v>
                </c:pt>
                <c:pt idx="8315">
                  <c:v>132.00000000000003</c:v>
                </c:pt>
                <c:pt idx="8316">
                  <c:v>125.99999999999997</c:v>
                </c:pt>
                <c:pt idx="8317">
                  <c:v>#N/A</c:v>
                </c:pt>
                <c:pt idx="8318">
                  <c:v>#N/A</c:v>
                </c:pt>
                <c:pt idx="8319">
                  <c:v>124.99999999999996</c:v>
                </c:pt>
                <c:pt idx="8320">
                  <c:v>132.00000000000003</c:v>
                </c:pt>
                <c:pt idx="8321">
                  <c:v>131.99999999999994</c:v>
                </c:pt>
                <c:pt idx="8322">
                  <c:v>131</c:v>
                </c:pt>
                <c:pt idx="8323">
                  <c:v>135</c:v>
                </c:pt>
                <c:pt idx="8324">
                  <c:v>#N/A</c:v>
                </c:pt>
                <c:pt idx="8325">
                  <c:v>#N/A</c:v>
                </c:pt>
                <c:pt idx="8326">
                  <c:v>136.99999999999997</c:v>
                </c:pt>
                <c:pt idx="8327">
                  <c:v>135</c:v>
                </c:pt>
                <c:pt idx="8328">
                  <c:v>133.00000000000006</c:v>
                </c:pt>
                <c:pt idx="8329">
                  <c:v>132.00000000000003</c:v>
                </c:pt>
                <c:pt idx="8330">
                  <c:v>135</c:v>
                </c:pt>
                <c:pt idx="8331">
                  <c:v>#N/A</c:v>
                </c:pt>
                <c:pt idx="8332">
                  <c:v>#N/A</c:v>
                </c:pt>
                <c:pt idx="8333">
                  <c:v>133</c:v>
                </c:pt>
                <c:pt idx="8334">
                  <c:v>134.99999999999997</c:v>
                </c:pt>
                <c:pt idx="8335">
                  <c:v>#N/A</c:v>
                </c:pt>
                <c:pt idx="8336">
                  <c:v>140.99999999999997</c:v>
                </c:pt>
                <c:pt idx="8337">
                  <c:v>138.00000000000003</c:v>
                </c:pt>
                <c:pt idx="8338">
                  <c:v>#N/A</c:v>
                </c:pt>
                <c:pt idx="8339">
                  <c:v>#N/A</c:v>
                </c:pt>
                <c:pt idx="8340">
                  <c:v>140</c:v>
                </c:pt>
                <c:pt idx="8341">
                  <c:v>139.99999999999994</c:v>
                </c:pt>
                <c:pt idx="8342">
                  <c:v>139.00000000000006</c:v>
                </c:pt>
                <c:pt idx="8343">
                  <c:v>138</c:v>
                </c:pt>
                <c:pt idx="8344">
                  <c:v>140.00000000000003</c:v>
                </c:pt>
                <c:pt idx="8345">
                  <c:v>#N/A</c:v>
                </c:pt>
                <c:pt idx="8346">
                  <c:v>#N/A</c:v>
                </c:pt>
                <c:pt idx="8347">
                  <c:v>136</c:v>
                </c:pt>
                <c:pt idx="8348">
                  <c:v>139</c:v>
                </c:pt>
                <c:pt idx="8349">
                  <c:v>131.99999999999997</c:v>
                </c:pt>
                <c:pt idx="8350">
                  <c:v>135</c:v>
                </c:pt>
                <c:pt idx="8351">
                  <c:v>134</c:v>
                </c:pt>
                <c:pt idx="8352">
                  <c:v>#N/A</c:v>
                </c:pt>
                <c:pt idx="8353">
                  <c:v>#N/A</c:v>
                </c:pt>
                <c:pt idx="8354">
                  <c:v>154.00000000000006</c:v>
                </c:pt>
                <c:pt idx="8355">
                  <c:v>148.99999999999997</c:v>
                </c:pt>
                <c:pt idx="8356">
                  <c:v>153.00000000000003</c:v>
                </c:pt>
                <c:pt idx="8357">
                  <c:v>167</c:v>
                </c:pt>
                <c:pt idx="8358">
                  <c:v>172.00000000000003</c:v>
                </c:pt>
                <c:pt idx="8359">
                  <c:v>#N/A</c:v>
                </c:pt>
                <c:pt idx="8360">
                  <c:v>#N/A</c:v>
                </c:pt>
                <c:pt idx="8361">
                  <c:v>172.00000000000003</c:v>
                </c:pt>
                <c:pt idx="8362">
                  <c:v>175</c:v>
                </c:pt>
                <c:pt idx="8363">
                  <c:v>179</c:v>
                </c:pt>
                <c:pt idx="8364">
                  <c:v>192</c:v>
                </c:pt>
                <c:pt idx="8365">
                  <c:v>205.00000000000003</c:v>
                </c:pt>
                <c:pt idx="8366">
                  <c:v>#N/A</c:v>
                </c:pt>
                <c:pt idx="8367">
                  <c:v>#N/A</c:v>
                </c:pt>
                <c:pt idx="8368">
                  <c:v>189</c:v>
                </c:pt>
                <c:pt idx="8369">
                  <c:v>167</c:v>
                </c:pt>
                <c:pt idx="8370">
                  <c:v>162.99999999999994</c:v>
                </c:pt>
                <c:pt idx="8371">
                  <c:v>167</c:v>
                </c:pt>
                <c:pt idx="8372">
                  <c:v>184</c:v>
                </c:pt>
                <c:pt idx="8373">
                  <c:v>#N/A</c:v>
                </c:pt>
                <c:pt idx="8374">
                  <c:v>#N/A</c:v>
                </c:pt>
                <c:pt idx="8375">
                  <c:v>179.99999999999997</c:v>
                </c:pt>
                <c:pt idx="8376">
                  <c:v>220.99999999999994</c:v>
                </c:pt>
                <c:pt idx="8377">
                  <c:v>245.99999999999994</c:v>
                </c:pt>
                <c:pt idx="8378">
                  <c:v>241</c:v>
                </c:pt>
                <c:pt idx="8379">
                  <c:v>216</c:v>
                </c:pt>
                <c:pt idx="8380">
                  <c:v>#N/A</c:v>
                </c:pt>
                <c:pt idx="8381">
                  <c:v>#N/A</c:v>
                </c:pt>
                <c:pt idx="8382">
                  <c:v>212.99999999999994</c:v>
                </c:pt>
                <c:pt idx="8383">
                  <c:v>254.00000000000006</c:v>
                </c:pt>
                <c:pt idx="8384">
                  <c:v>239</c:v>
                </c:pt>
                <c:pt idx="8385">
                  <c:v>263</c:v>
                </c:pt>
                <c:pt idx="8386">
                  <c:v>262.99999999999994</c:v>
                </c:pt>
                <c:pt idx="8387">
                  <c:v>#N/A</c:v>
                </c:pt>
                <c:pt idx="8388">
                  <c:v>#N/A</c:v>
                </c:pt>
                <c:pt idx="8389">
                  <c:v>280</c:v>
                </c:pt>
                <c:pt idx="8390">
                  <c:v>252</c:v>
                </c:pt>
                <c:pt idx="8391">
                  <c:v>243.00000000000003</c:v>
                </c:pt>
                <c:pt idx="8392">
                  <c:v>#N/A</c:v>
                </c:pt>
                <c:pt idx="8393">
                  <c:v>#N/A</c:v>
                </c:pt>
                <c:pt idx="8394">
                  <c:v>#N/A</c:v>
                </c:pt>
                <c:pt idx="8395">
                  <c:v>#N/A</c:v>
                </c:pt>
                <c:pt idx="8396">
                  <c:v>240.99999999999997</c:v>
                </c:pt>
                <c:pt idx="8397">
                  <c:v>236</c:v>
                </c:pt>
                <c:pt idx="8398">
                  <c:v>246</c:v>
                </c:pt>
                <c:pt idx="8399">
                  <c:v>569</c:v>
                </c:pt>
                <c:pt idx="8400">
                  <c:v>#N/A</c:v>
                </c:pt>
                <c:pt idx="8401">
                  <c:v>#N/A</c:v>
                </c:pt>
                <c:pt idx="8402">
                  <c:v>#N/A</c:v>
                </c:pt>
                <c:pt idx="8403">
                  <c:v>230.00000000000003</c:v>
                </c:pt>
                <c:pt idx="8404">
                  <c:v>221.99999999999997</c:v>
                </c:pt>
                <c:pt idx="8405">
                  <c:v>#N/A</c:v>
                </c:pt>
                <c:pt idx="8406">
                  <c:v>227.00000000000006</c:v>
                </c:pt>
                <c:pt idx="8407">
                  <c:v>228.99999999999997</c:v>
                </c:pt>
                <c:pt idx="8408">
                  <c:v>#N/A</c:v>
                </c:pt>
                <c:pt idx="8409">
                  <c:v>#N/A</c:v>
                </c:pt>
                <c:pt idx="8410">
                  <c:v>216</c:v>
                </c:pt>
                <c:pt idx="8411">
                  <c:v>227</c:v>
                </c:pt>
                <c:pt idx="8412">
                  <c:v>242</c:v>
                </c:pt>
                <c:pt idx="8413">
                  <c:v>268</c:v>
                </c:pt>
                <c:pt idx="8414">
                  <c:v>280</c:v>
                </c:pt>
                <c:pt idx="8415">
                  <c:v>#N/A</c:v>
                </c:pt>
                <c:pt idx="8416">
                  <c:v>#N/A</c:v>
                </c:pt>
                <c:pt idx="8417">
                  <c:v>267</c:v>
                </c:pt>
                <c:pt idx="8418">
                  <c:v>257</c:v>
                </c:pt>
                <c:pt idx="8419">
                  <c:v>280</c:v>
                </c:pt>
                <c:pt idx="8420">
                  <c:v>283.99999999999994</c:v>
                </c:pt>
                <c:pt idx="8421">
                  <c:v>297.99999999999994</c:v>
                </c:pt>
                <c:pt idx="8422">
                  <c:v>#N/A</c:v>
                </c:pt>
                <c:pt idx="8423">
                  <c:v>#N/A</c:v>
                </c:pt>
                <c:pt idx="8424">
                  <c:v>304.99999999999994</c:v>
                </c:pt>
                <c:pt idx="8425">
                  <c:v>299</c:v>
                </c:pt>
                <c:pt idx="8426">
                  <c:v>322</c:v>
                </c:pt>
                <c:pt idx="8427">
                  <c:v>367.00000000000006</c:v>
                </c:pt>
                <c:pt idx="8428">
                  <c:v>378</c:v>
                </c:pt>
                <c:pt idx="8429">
                  <c:v>#N/A</c:v>
                </c:pt>
                <c:pt idx="8430">
                  <c:v>#N/A</c:v>
                </c:pt>
                <c:pt idx="8431">
                  <c:v>340.99999999999994</c:v>
                </c:pt>
                <c:pt idx="8432">
                  <c:v>342</c:v>
                </c:pt>
                <c:pt idx="8433">
                  <c:v>331</c:v>
                </c:pt>
                <c:pt idx="8434">
                  <c:v>345.99999999999994</c:v>
                </c:pt>
                <c:pt idx="8435">
                  <c:v>363.99999999999994</c:v>
                </c:pt>
                <c:pt idx="8436">
                  <c:v>#N/A</c:v>
                </c:pt>
                <c:pt idx="8437">
                  <c:v>#N/A</c:v>
                </c:pt>
                <c:pt idx="8438">
                  <c:v>351.99999999999994</c:v>
                </c:pt>
                <c:pt idx="8439">
                  <c:v>351.99999999999994</c:v>
                </c:pt>
                <c:pt idx="8440">
                  <c:v>268.99999999999994</c:v>
                </c:pt>
                <c:pt idx="8441">
                  <c:v>270</c:v>
                </c:pt>
                <c:pt idx="8442">
                  <c:v>282</c:v>
                </c:pt>
                <c:pt idx="8443">
                  <c:v>#N/A</c:v>
                </c:pt>
                <c:pt idx="8444">
                  <c:v>#N/A</c:v>
                </c:pt>
                <c:pt idx="8445">
                  <c:v>#N/A</c:v>
                </c:pt>
                <c:pt idx="8446">
                  <c:v>325</c:v>
                </c:pt>
                <c:pt idx="8447">
                  <c:v>309.99999999999994</c:v>
                </c:pt>
                <c:pt idx="8448">
                  <c:v>330</c:v>
                </c:pt>
                <c:pt idx="8449">
                  <c:v>322</c:v>
                </c:pt>
                <c:pt idx="8450">
                  <c:v>#N/A</c:v>
                </c:pt>
                <c:pt idx="8451">
                  <c:v>#N/A</c:v>
                </c:pt>
                <c:pt idx="8452">
                  <c:v>316.00000000000006</c:v>
                </c:pt>
                <c:pt idx="8453">
                  <c:v>317</c:v>
                </c:pt>
                <c:pt idx="8454">
                  <c:v>337.99999999999994</c:v>
                </c:pt>
                <c:pt idx="8455">
                  <c:v>352</c:v>
                </c:pt>
                <c:pt idx="8456">
                  <c:v>353</c:v>
                </c:pt>
                <c:pt idx="8457">
                  <c:v>#N/A</c:v>
                </c:pt>
                <c:pt idx="8458">
                  <c:v>#N/A</c:v>
                </c:pt>
                <c:pt idx="8459">
                  <c:v>312</c:v>
                </c:pt>
                <c:pt idx="8460">
                  <c:v>298</c:v>
                </c:pt>
                <c:pt idx="8461">
                  <c:v>292</c:v>
                </c:pt>
                <c:pt idx="8462">
                  <c:v>288.00000000000006</c:v>
                </c:pt>
                <c:pt idx="8463">
                  <c:v>291</c:v>
                </c:pt>
                <c:pt idx="8464">
                  <c:v>#N/A</c:v>
                </c:pt>
                <c:pt idx="8465">
                  <c:v>#N/A</c:v>
                </c:pt>
                <c:pt idx="8466">
                  <c:v>307</c:v>
                </c:pt>
                <c:pt idx="8467">
                  <c:v>305</c:v>
                </c:pt>
                <c:pt idx="8468">
                  <c:v>312</c:v>
                </c:pt>
                <c:pt idx="8469">
                  <c:v>312</c:v>
                </c:pt>
                <c:pt idx="8470">
                  <c:v>309.00000000000006</c:v>
                </c:pt>
                <c:pt idx="8471">
                  <c:v>#N/A</c:v>
                </c:pt>
                <c:pt idx="8472">
                  <c:v>#N/A</c:v>
                </c:pt>
                <c:pt idx="8473">
                  <c:v>305</c:v>
                </c:pt>
                <c:pt idx="8474">
                  <c:v>300</c:v>
                </c:pt>
                <c:pt idx="8475">
                  <c:v>291</c:v>
                </c:pt>
                <c:pt idx="8476">
                  <c:v>313.00000000000006</c:v>
                </c:pt>
                <c:pt idx="8477">
                  <c:v>322</c:v>
                </c:pt>
                <c:pt idx="8478">
                  <c:v>#N/A</c:v>
                </c:pt>
                <c:pt idx="8479">
                  <c:v>#N/A</c:v>
                </c:pt>
                <c:pt idx="8480">
                  <c:v>349</c:v>
                </c:pt>
                <c:pt idx="8481">
                  <c:v>328.99999999999994</c:v>
                </c:pt>
                <c:pt idx="8482">
                  <c:v>327</c:v>
                </c:pt>
                <c:pt idx="8483">
                  <c:v>#N/A</c:v>
                </c:pt>
                <c:pt idx="8484">
                  <c:v>307</c:v>
                </c:pt>
                <c:pt idx="8485">
                  <c:v>#N/A</c:v>
                </c:pt>
                <c:pt idx="8486">
                  <c:v>#N/A</c:v>
                </c:pt>
                <c:pt idx="8487">
                  <c:v>309.00000000000006</c:v>
                </c:pt>
                <c:pt idx="8488">
                  <c:v>334</c:v>
                </c:pt>
                <c:pt idx="8489">
                  <c:v>338.00000000000006</c:v>
                </c:pt>
                <c:pt idx="8490">
                  <c:v>343</c:v>
                </c:pt>
                <c:pt idx="8491">
                  <c:v>#N/A</c:v>
                </c:pt>
                <c:pt idx="8492">
                  <c:v>#N/A</c:v>
                </c:pt>
                <c:pt idx="8493">
                  <c:v>#N/A</c:v>
                </c:pt>
                <c:pt idx="8494">
                  <c:v>#N/A</c:v>
                </c:pt>
                <c:pt idx="8495">
                  <c:v>364</c:v>
                </c:pt>
                <c:pt idx="8496">
                  <c:v>388.99999999999994</c:v>
                </c:pt>
                <c:pt idx="8497">
                  <c:v>445</c:v>
                </c:pt>
                <c:pt idx="8498">
                  <c:v>419.00000000000006</c:v>
                </c:pt>
                <c:pt idx="8499">
                  <c:v>#N/A</c:v>
                </c:pt>
                <c:pt idx="8500">
                  <c:v>#N/A</c:v>
                </c:pt>
                <c:pt idx="8501">
                  <c:v>334.00000000000006</c:v>
                </c:pt>
                <c:pt idx="8502">
                  <c:v>348.00000000000006</c:v>
                </c:pt>
                <c:pt idx="8503">
                  <c:v>393</c:v>
                </c:pt>
                <c:pt idx="8504">
                  <c:v>430</c:v>
                </c:pt>
                <c:pt idx="8505">
                  <c:v>414.00000000000006</c:v>
                </c:pt>
                <c:pt idx="8506">
                  <c:v>#N/A</c:v>
                </c:pt>
                <c:pt idx="8507">
                  <c:v>#N/A</c:v>
                </c:pt>
                <c:pt idx="8508">
                  <c:v>467</c:v>
                </c:pt>
                <c:pt idx="8509">
                  <c:v>474</c:v>
                </c:pt>
                <c:pt idx="8510">
                  <c:v>501.99999999999994</c:v>
                </c:pt>
                <c:pt idx="8511">
                  <c:v>557</c:v>
                </c:pt>
                <c:pt idx="8512">
                  <c:v>499</c:v>
                </c:pt>
                <c:pt idx="8513">
                  <c:v>#N/A</c:v>
                </c:pt>
                <c:pt idx="8514">
                  <c:v>#N/A</c:v>
                </c:pt>
                <c:pt idx="8515">
                  <c:v>642.00000000000011</c:v>
                </c:pt>
                <c:pt idx="8516">
                  <c:v>653</c:v>
                </c:pt>
                <c:pt idx="8517">
                  <c:v>600</c:v>
                </c:pt>
                <c:pt idx="8518">
                  <c:v>596</c:v>
                </c:pt>
                <c:pt idx="8519">
                  <c:v>588</c:v>
                </c:pt>
                <c:pt idx="8520">
                  <c:v>#N/A</c:v>
                </c:pt>
                <c:pt idx="8521">
                  <c:v>#N/A</c:v>
                </c:pt>
                <c:pt idx="8522">
                  <c:v>589</c:v>
                </c:pt>
                <c:pt idx="8523">
                  <c:v>557</c:v>
                </c:pt>
                <c:pt idx="8524">
                  <c:v>567</c:v>
                </c:pt>
                <c:pt idx="8525">
                  <c:v>567</c:v>
                </c:pt>
                <c:pt idx="8526">
                  <c:v>585</c:v>
                </c:pt>
                <c:pt idx="8527">
                  <c:v>#N/A</c:v>
                </c:pt>
                <c:pt idx="8528">
                  <c:v>#N/A</c:v>
                </c:pt>
                <c:pt idx="8529">
                  <c:v>476.99999999999994</c:v>
                </c:pt>
                <c:pt idx="8530">
                  <c:v>486.00000000000006</c:v>
                </c:pt>
                <c:pt idx="8531">
                  <c:v>440.00000000000006</c:v>
                </c:pt>
                <c:pt idx="8532">
                  <c:v>433</c:v>
                </c:pt>
                <c:pt idx="8533">
                  <c:v>488</c:v>
                </c:pt>
                <c:pt idx="8534">
                  <c:v>#N/A</c:v>
                </c:pt>
                <c:pt idx="8535">
                  <c:v>#N/A</c:v>
                </c:pt>
                <c:pt idx="8536">
                  <c:v>513</c:v>
                </c:pt>
                <c:pt idx="8537">
                  <c:v>497.99999999999994</c:v>
                </c:pt>
                <c:pt idx="8538">
                  <c:v>502.99999999999994</c:v>
                </c:pt>
                <c:pt idx="8539">
                  <c:v>508</c:v>
                </c:pt>
                <c:pt idx="8540">
                  <c:v>516</c:v>
                </c:pt>
                <c:pt idx="8541">
                  <c:v>#N/A</c:v>
                </c:pt>
                <c:pt idx="8542">
                  <c:v>#N/A</c:v>
                </c:pt>
                <c:pt idx="8543">
                  <c:v>#N/A</c:v>
                </c:pt>
                <c:pt idx="8544">
                  <c:v>527</c:v>
                </c:pt>
                <c:pt idx="8545">
                  <c:v>521.00000000000011</c:v>
                </c:pt>
                <c:pt idx="8546">
                  <c:v>509.99999999999994</c:v>
                </c:pt>
                <c:pt idx="8547">
                  <c:v>503</c:v>
                </c:pt>
                <c:pt idx="8548">
                  <c:v>#N/A</c:v>
                </c:pt>
                <c:pt idx="8549">
                  <c:v>#N/A</c:v>
                </c:pt>
                <c:pt idx="8550">
                  <c:v>507</c:v>
                </c:pt>
                <c:pt idx="8551">
                  <c:v>533</c:v>
                </c:pt>
                <c:pt idx="8552">
                  <c:v>531</c:v>
                </c:pt>
                <c:pt idx="8553">
                  <c:v>534.00000000000011</c:v>
                </c:pt>
                <c:pt idx="8554">
                  <c:v>550</c:v>
                </c:pt>
                <c:pt idx="8555">
                  <c:v>#N/A</c:v>
                </c:pt>
                <c:pt idx="8556">
                  <c:v>#N/A</c:v>
                </c:pt>
                <c:pt idx="8557">
                  <c:v>561.99999999999989</c:v>
                </c:pt>
                <c:pt idx="8558">
                  <c:v>562.00000000000011</c:v>
                </c:pt>
                <c:pt idx="8559">
                  <c:v>567</c:v>
                </c:pt>
                <c:pt idx="8560">
                  <c:v>553.99999999999989</c:v>
                </c:pt>
                <c:pt idx="8561">
                  <c:v>556.99999999999989</c:v>
                </c:pt>
                <c:pt idx="8562">
                  <c:v>#N/A</c:v>
                </c:pt>
                <c:pt idx="8563">
                  <c:v>#N/A</c:v>
                </c:pt>
                <c:pt idx="8564">
                  <c:v>573.99999999999989</c:v>
                </c:pt>
                <c:pt idx="8565">
                  <c:v>569</c:v>
                </c:pt>
                <c:pt idx="8566">
                  <c:v>672.00000000000011</c:v>
                </c:pt>
                <c:pt idx="8567">
                  <c:v>669</c:v>
                </c:pt>
                <c:pt idx="8568">
                  <c:v>674</c:v>
                </c:pt>
                <c:pt idx="8569">
                  <c:v>#N/A</c:v>
                </c:pt>
                <c:pt idx="8570">
                  <c:v>#N/A</c:v>
                </c:pt>
                <c:pt idx="8571">
                  <c:v>675</c:v>
                </c:pt>
                <c:pt idx="8572">
                  <c:v>705</c:v>
                </c:pt>
                <c:pt idx="8573">
                  <c:v>794</c:v>
                </c:pt>
                <c:pt idx="8574">
                  <c:v>786.00000000000011</c:v>
                </c:pt>
                <c:pt idx="8575">
                  <c:v>792</c:v>
                </c:pt>
                <c:pt idx="8576">
                  <c:v>#N/A</c:v>
                </c:pt>
                <c:pt idx="8577">
                  <c:v>#N/A</c:v>
                </c:pt>
                <c:pt idx="8578">
                  <c:v>793.00000000000011</c:v>
                </c:pt>
                <c:pt idx="8579">
                  <c:v>800</c:v>
                </c:pt>
                <c:pt idx="8580">
                  <c:v>787.99999999999989</c:v>
                </c:pt>
                <c:pt idx="8581">
                  <c:v>777</c:v>
                </c:pt>
                <c:pt idx="8582">
                  <c:v>765</c:v>
                </c:pt>
                <c:pt idx="8583">
                  <c:v>#N/A</c:v>
                </c:pt>
                <c:pt idx="8584">
                  <c:v>#N/A</c:v>
                </c:pt>
                <c:pt idx="8585">
                  <c:v>778</c:v>
                </c:pt>
                <c:pt idx="8586">
                  <c:v>767</c:v>
                </c:pt>
                <c:pt idx="8587">
                  <c:v>765</c:v>
                </c:pt>
                <c:pt idx="8588">
                  <c:v>765</c:v>
                </c:pt>
                <c:pt idx="8589">
                  <c:v>765</c:v>
                </c:pt>
                <c:pt idx="8590">
                  <c:v>#N/A</c:v>
                </c:pt>
                <c:pt idx="8591">
                  <c:v>#N/A</c:v>
                </c:pt>
                <c:pt idx="8592">
                  <c:v>775</c:v>
                </c:pt>
                <c:pt idx="8593">
                  <c:v>773</c:v>
                </c:pt>
                <c:pt idx="8594">
                  <c:v>762.99999999999989</c:v>
                </c:pt>
                <c:pt idx="8595">
                  <c:v>774</c:v>
                </c:pt>
                <c:pt idx="8596">
                  <c:v>769</c:v>
                </c:pt>
                <c:pt idx="8597">
                  <c:v>#N/A</c:v>
                </c:pt>
                <c:pt idx="8598">
                  <c:v>#N/A</c:v>
                </c:pt>
                <c:pt idx="8599">
                  <c:v>780.00000000000011</c:v>
                </c:pt>
                <c:pt idx="8600">
                  <c:v>781</c:v>
                </c:pt>
                <c:pt idx="8601">
                  <c:v>793</c:v>
                </c:pt>
                <c:pt idx="8602">
                  <c:v>786</c:v>
                </c:pt>
                <c:pt idx="8603">
                  <c:v>769.00000000000011</c:v>
                </c:pt>
                <c:pt idx="8604">
                  <c:v>#N/A</c:v>
                </c:pt>
                <c:pt idx="8605">
                  <c:v>#N/A</c:v>
                </c:pt>
                <c:pt idx="8606">
                  <c:v>772.99999999999989</c:v>
                </c:pt>
                <c:pt idx="8607">
                  <c:v>751</c:v>
                </c:pt>
                <c:pt idx="8608">
                  <c:v>757</c:v>
                </c:pt>
                <c:pt idx="8609">
                  <c:v>748</c:v>
                </c:pt>
                <c:pt idx="8610">
                  <c:v>756</c:v>
                </c:pt>
                <c:pt idx="8611">
                  <c:v>#N/A</c:v>
                </c:pt>
                <c:pt idx="8612">
                  <c:v>#N/A</c:v>
                </c:pt>
                <c:pt idx="8613">
                  <c:v>748.99999999999989</c:v>
                </c:pt>
                <c:pt idx="8614">
                  <c:v>748</c:v>
                </c:pt>
                <c:pt idx="8615">
                  <c:v>765</c:v>
                </c:pt>
                <c:pt idx="8616">
                  <c:v>761.00000000000011</c:v>
                </c:pt>
                <c:pt idx="8617">
                  <c:v>760</c:v>
                </c:pt>
                <c:pt idx="8618">
                  <c:v>#N/A</c:v>
                </c:pt>
                <c:pt idx="8619">
                  <c:v>#N/A</c:v>
                </c:pt>
                <c:pt idx="8620">
                  <c:v>765</c:v>
                </c:pt>
                <c:pt idx="8621">
                  <c:v>781</c:v>
                </c:pt>
                <c:pt idx="8622">
                  <c:v>786.99999999999989</c:v>
                </c:pt>
                <c:pt idx="8623">
                  <c:v>794.99999999999989</c:v>
                </c:pt>
                <c:pt idx="8624">
                  <c:v>808</c:v>
                </c:pt>
                <c:pt idx="8625">
                  <c:v>#N/A</c:v>
                </c:pt>
                <c:pt idx="8626">
                  <c:v>#N/A</c:v>
                </c:pt>
                <c:pt idx="8627">
                  <c:v>827</c:v>
                </c:pt>
                <c:pt idx="8628">
                  <c:v>830.00000000000011</c:v>
                </c:pt>
                <c:pt idx="8629">
                  <c:v>836</c:v>
                </c:pt>
                <c:pt idx="8630">
                  <c:v>827.00000000000011</c:v>
                </c:pt>
                <c:pt idx="8631">
                  <c:v>844.00000000000011</c:v>
                </c:pt>
                <c:pt idx="8632">
                  <c:v>#N/A</c:v>
                </c:pt>
                <c:pt idx="8633">
                  <c:v>#N/A</c:v>
                </c:pt>
                <c:pt idx="8634">
                  <c:v>850</c:v>
                </c:pt>
                <c:pt idx="8635">
                  <c:v>878.99999999999989</c:v>
                </c:pt>
                <c:pt idx="8636">
                  <c:v>931</c:v>
                </c:pt>
                <c:pt idx="8637">
                  <c:v>930.00000000000011</c:v>
                </c:pt>
                <c:pt idx="8638">
                  <c:v>937.00000000000011</c:v>
                </c:pt>
                <c:pt idx="8639">
                  <c:v>#N/A</c:v>
                </c:pt>
                <c:pt idx="8640">
                  <c:v>#N/A</c:v>
                </c:pt>
                <c:pt idx="8641">
                  <c:v>941</c:v>
                </c:pt>
                <c:pt idx="8642">
                  <c:v>938.00000000000011</c:v>
                </c:pt>
                <c:pt idx="8643">
                  <c:v>915</c:v>
                </c:pt>
                <c:pt idx="8644">
                  <c:v>904.99999999999989</c:v>
                </c:pt>
                <c:pt idx="8645">
                  <c:v>901.00000000000011</c:v>
                </c:pt>
                <c:pt idx="8646">
                  <c:v>#N/A</c:v>
                </c:pt>
                <c:pt idx="8647">
                  <c:v>#N/A</c:v>
                </c:pt>
                <c:pt idx="8648">
                  <c:v>911</c:v>
                </c:pt>
                <c:pt idx="8649">
                  <c:v>941</c:v>
                </c:pt>
                <c:pt idx="8650">
                  <c:v>962.99999999999989</c:v>
                </c:pt>
                <c:pt idx="8651">
                  <c:v>950</c:v>
                </c:pt>
                <c:pt idx="8652">
                  <c:v>940</c:v>
                </c:pt>
                <c:pt idx="8653">
                  <c:v>#N/A</c:v>
                </c:pt>
                <c:pt idx="8654">
                  <c:v>#N/A</c:v>
                </c:pt>
                <c:pt idx="8655">
                  <c:v>914</c:v>
                </c:pt>
                <c:pt idx="8656">
                  <c:v>913.00000000000011</c:v>
                </c:pt>
                <c:pt idx="8657">
                  <c:v>905.99999999999989</c:v>
                </c:pt>
                <c:pt idx="8658">
                  <c:v>910</c:v>
                </c:pt>
                <c:pt idx="8659">
                  <c:v>904.99999999999989</c:v>
                </c:pt>
                <c:pt idx="8660">
                  <c:v>#N/A</c:v>
                </c:pt>
                <c:pt idx="8661">
                  <c:v>#N/A</c:v>
                </c:pt>
                <c:pt idx="8662">
                  <c:v>908</c:v>
                </c:pt>
                <c:pt idx="8663">
                  <c:v>887.99999999999989</c:v>
                </c:pt>
                <c:pt idx="8664">
                  <c:v>874</c:v>
                </c:pt>
                <c:pt idx="8665">
                  <c:v>884</c:v>
                </c:pt>
                <c:pt idx="8666">
                  <c:v>878.99999999999989</c:v>
                </c:pt>
                <c:pt idx="8667">
                  <c:v>#N/A</c:v>
                </c:pt>
                <c:pt idx="8668">
                  <c:v>#N/A</c:v>
                </c:pt>
                <c:pt idx="8669">
                  <c:v>871.99999999999989</c:v>
                </c:pt>
                <c:pt idx="8670">
                  <c:v>872.00000000000011</c:v>
                </c:pt>
                <c:pt idx="8671">
                  <c:v>860</c:v>
                </c:pt>
                <c:pt idx="8672">
                  <c:v>826</c:v>
                </c:pt>
                <c:pt idx="8673">
                  <c:v>794</c:v>
                </c:pt>
                <c:pt idx="8674">
                  <c:v>#N/A</c:v>
                </c:pt>
                <c:pt idx="8675">
                  <c:v>#N/A</c:v>
                </c:pt>
                <c:pt idx="8676">
                  <c:v>777.99999999999989</c:v>
                </c:pt>
                <c:pt idx="8677">
                  <c:v>778.99999999999989</c:v>
                </c:pt>
                <c:pt idx="8678">
                  <c:v>765</c:v>
                </c:pt>
                <c:pt idx="8679">
                  <c:v>761</c:v>
                </c:pt>
                <c:pt idx="8680">
                  <c:v>756</c:v>
                </c:pt>
                <c:pt idx="8681">
                  <c:v>#N/A</c:v>
                </c:pt>
                <c:pt idx="8682">
                  <c:v>#N/A</c:v>
                </c:pt>
                <c:pt idx="8683">
                  <c:v>731</c:v>
                </c:pt>
                <c:pt idx="8684">
                  <c:v>710</c:v>
                </c:pt>
                <c:pt idx="8685">
                  <c:v>670</c:v>
                </c:pt>
                <c:pt idx="8686">
                  <c:v>656</c:v>
                </c:pt>
                <c:pt idx="8687">
                  <c:v>673</c:v>
                </c:pt>
                <c:pt idx="8688">
                  <c:v>#N/A</c:v>
                </c:pt>
                <c:pt idx="8689">
                  <c:v>#N/A</c:v>
                </c:pt>
                <c:pt idx="8690">
                  <c:v>655</c:v>
                </c:pt>
                <c:pt idx="8691">
                  <c:v>658</c:v>
                </c:pt>
                <c:pt idx="8692">
                  <c:v>661.99999999999989</c:v>
                </c:pt>
                <c:pt idx="8693">
                  <c:v>686</c:v>
                </c:pt>
                <c:pt idx="8694">
                  <c:v>686</c:v>
                </c:pt>
                <c:pt idx="8695">
                  <c:v>#N/A</c:v>
                </c:pt>
                <c:pt idx="8696">
                  <c:v>#N/A</c:v>
                </c:pt>
                <c:pt idx="8697">
                  <c:v>694</c:v>
                </c:pt>
                <c:pt idx="8698">
                  <c:v>723</c:v>
                </c:pt>
                <c:pt idx="8699">
                  <c:v>765</c:v>
                </c:pt>
                <c:pt idx="8700">
                  <c:v>#N/A</c:v>
                </c:pt>
                <c:pt idx="8701">
                  <c:v>821.99999999999989</c:v>
                </c:pt>
                <c:pt idx="8702">
                  <c:v>#N/A</c:v>
                </c:pt>
                <c:pt idx="8703">
                  <c:v>#N/A</c:v>
                </c:pt>
                <c:pt idx="8704">
                  <c:v>821.99999999999989</c:v>
                </c:pt>
                <c:pt idx="8705">
                  <c:v>852</c:v>
                </c:pt>
                <c:pt idx="8706">
                  <c:v>837.00000000000011</c:v>
                </c:pt>
                <c:pt idx="8707">
                  <c:v>861</c:v>
                </c:pt>
                <c:pt idx="8708">
                  <c:v>905.00000000000011</c:v>
                </c:pt>
                <c:pt idx="8709">
                  <c:v>#N/A</c:v>
                </c:pt>
                <c:pt idx="8710">
                  <c:v>#N/A</c:v>
                </c:pt>
                <c:pt idx="8711">
                  <c:v>893</c:v>
                </c:pt>
                <c:pt idx="8712">
                  <c:v>909</c:v>
                </c:pt>
                <c:pt idx="8713">
                  <c:v>902</c:v>
                </c:pt>
                <c:pt idx="8714">
                  <c:v>936.99999999999989</c:v>
                </c:pt>
                <c:pt idx="8715">
                  <c:v>897.00000000000011</c:v>
                </c:pt>
                <c:pt idx="8716">
                  <c:v>#N/A</c:v>
                </c:pt>
                <c:pt idx="8717">
                  <c:v>#N/A</c:v>
                </c:pt>
                <c:pt idx="8718">
                  <c:v>887.00000000000011</c:v>
                </c:pt>
                <c:pt idx="8719">
                  <c:v>894</c:v>
                </c:pt>
                <c:pt idx="8720">
                  <c:v>909</c:v>
                </c:pt>
                <c:pt idx="8721">
                  <c:v>894</c:v>
                </c:pt>
                <c:pt idx="8722">
                  <c:v>890</c:v>
                </c:pt>
                <c:pt idx="8723">
                  <c:v>#N/A</c:v>
                </c:pt>
                <c:pt idx="8724">
                  <c:v>#N/A</c:v>
                </c:pt>
                <c:pt idx="8725">
                  <c:v>894.99999999999989</c:v>
                </c:pt>
                <c:pt idx="8726">
                  <c:v>932.99999999999977</c:v>
                </c:pt>
                <c:pt idx="8727">
                  <c:v>952.00000000000011</c:v>
                </c:pt>
                <c:pt idx="8728">
                  <c:v>919</c:v>
                </c:pt>
                <c:pt idx="8729">
                  <c:v>932</c:v>
                </c:pt>
                <c:pt idx="8730">
                  <c:v>#N/A</c:v>
                </c:pt>
                <c:pt idx="8731">
                  <c:v>#N/A</c:v>
                </c:pt>
                <c:pt idx="8732">
                  <c:v>893</c:v>
                </c:pt>
                <c:pt idx="8733">
                  <c:v>931</c:v>
                </c:pt>
                <c:pt idx="8734">
                  <c:v>911</c:v>
                </c:pt>
                <c:pt idx="8735">
                  <c:v>898</c:v>
                </c:pt>
                <c:pt idx="8736">
                  <c:v>882</c:v>
                </c:pt>
                <c:pt idx="8737">
                  <c:v>#N/A</c:v>
                </c:pt>
                <c:pt idx="8738">
                  <c:v>#N/A</c:v>
                </c:pt>
                <c:pt idx="8739">
                  <c:v>888.00000000000011</c:v>
                </c:pt>
                <c:pt idx="8740">
                  <c:v>884</c:v>
                </c:pt>
                <c:pt idx="8741">
                  <c:v>879.99999999999989</c:v>
                </c:pt>
                <c:pt idx="8742">
                  <c:v>878.99999999999989</c:v>
                </c:pt>
                <c:pt idx="8743">
                  <c:v>878.99999999999989</c:v>
                </c:pt>
                <c:pt idx="8744">
                  <c:v>#N/A</c:v>
                </c:pt>
                <c:pt idx="8745">
                  <c:v>#N/A</c:v>
                </c:pt>
                <c:pt idx="8746">
                  <c:v>875</c:v>
                </c:pt>
                <c:pt idx="8747">
                  <c:v>874</c:v>
                </c:pt>
                <c:pt idx="8748">
                  <c:v>884</c:v>
                </c:pt>
                <c:pt idx="8749">
                  <c:v>889</c:v>
                </c:pt>
                <c:pt idx="8750">
                  <c:v>903.99999999999989</c:v>
                </c:pt>
                <c:pt idx="8751">
                  <c:v>#N/A</c:v>
                </c:pt>
                <c:pt idx="8752">
                  <c:v>#N/A</c:v>
                </c:pt>
                <c:pt idx="8753">
                  <c:v>900</c:v>
                </c:pt>
                <c:pt idx="8754">
                  <c:v>912.99999999999989</c:v>
                </c:pt>
                <c:pt idx="8755">
                  <c:v>911.99999999999989</c:v>
                </c:pt>
                <c:pt idx="8756">
                  <c:v>932</c:v>
                </c:pt>
                <c:pt idx="8757">
                  <c:v>#N/A</c:v>
                </c:pt>
                <c:pt idx="8758">
                  <c:v>#N/A</c:v>
                </c:pt>
                <c:pt idx="8759">
                  <c:v>#N/A</c:v>
                </c:pt>
                <c:pt idx="8760">
                  <c:v>927</c:v>
                </c:pt>
                <c:pt idx="8761">
                  <c:v>938.99999999999989</c:v>
                </c:pt>
                <c:pt idx="8762">
                  <c:v>949</c:v>
                </c:pt>
                <c:pt idx="8763">
                  <c:v>952.99999999999989</c:v>
                </c:pt>
                <c:pt idx="8764">
                  <c:v>1255</c:v>
                </c:pt>
                <c:pt idx="8765">
                  <c:v>#N/A</c:v>
                </c:pt>
                <c:pt idx="8766">
                  <c:v>#N/A</c:v>
                </c:pt>
                <c:pt idx="8767">
                  <c:v>969.00000000000011</c:v>
                </c:pt>
                <c:pt idx="8768">
                  <c:v>974</c:v>
                </c:pt>
                <c:pt idx="8769">
                  <c:v>977</c:v>
                </c:pt>
                <c:pt idx="8770">
                  <c:v>#N/A</c:v>
                </c:pt>
                <c:pt idx="8771">
                  <c:v>981</c:v>
                </c:pt>
                <c:pt idx="8772">
                  <c:v>#N/A</c:v>
                </c:pt>
                <c:pt idx="8773">
                  <c:v>#N/A</c:v>
                </c:pt>
                <c:pt idx="8774">
                  <c:v>969.00000000000011</c:v>
                </c:pt>
                <c:pt idx="8775">
                  <c:v>958</c:v>
                </c:pt>
                <c:pt idx="8776">
                  <c:v>877</c:v>
                </c:pt>
                <c:pt idx="8777">
                  <c:v>823</c:v>
                </c:pt>
                <c:pt idx="8778">
                  <c:v>819.99999999999989</c:v>
                </c:pt>
                <c:pt idx="8779">
                  <c:v>#N/A</c:v>
                </c:pt>
                <c:pt idx="8780">
                  <c:v>#N/A</c:v>
                </c:pt>
                <c:pt idx="8781">
                  <c:v>810</c:v>
                </c:pt>
                <c:pt idx="8782">
                  <c:v>816</c:v>
                </c:pt>
                <c:pt idx="8783">
                  <c:v>852.00000000000011</c:v>
                </c:pt>
                <c:pt idx="8784">
                  <c:v>827</c:v>
                </c:pt>
                <c:pt idx="8785">
                  <c:v>806</c:v>
                </c:pt>
                <c:pt idx="8786">
                  <c:v>#N/A</c:v>
                </c:pt>
                <c:pt idx="8787">
                  <c:v>#N/A</c:v>
                </c:pt>
                <c:pt idx="8788">
                  <c:v>798</c:v>
                </c:pt>
                <c:pt idx="8789">
                  <c:v>817</c:v>
                </c:pt>
                <c:pt idx="8790">
                  <c:v>814</c:v>
                </c:pt>
                <c:pt idx="8791">
                  <c:v>822.00000000000011</c:v>
                </c:pt>
                <c:pt idx="8792">
                  <c:v>823</c:v>
                </c:pt>
                <c:pt idx="8793">
                  <c:v>#N/A</c:v>
                </c:pt>
                <c:pt idx="8794">
                  <c:v>#N/A</c:v>
                </c:pt>
                <c:pt idx="8795">
                  <c:v>827.99999999999989</c:v>
                </c:pt>
                <c:pt idx="8796">
                  <c:v>778.00000000000011</c:v>
                </c:pt>
                <c:pt idx="8797">
                  <c:v>740.99999999999989</c:v>
                </c:pt>
                <c:pt idx="8798">
                  <c:v>755.00000000000011</c:v>
                </c:pt>
                <c:pt idx="8799">
                  <c:v>755.99999999999989</c:v>
                </c:pt>
                <c:pt idx="8800">
                  <c:v>#N/A</c:v>
                </c:pt>
                <c:pt idx="8801">
                  <c:v>#N/A</c:v>
                </c:pt>
                <c:pt idx="8802">
                  <c:v>759</c:v>
                </c:pt>
                <c:pt idx="8803">
                  <c:v>792</c:v>
                </c:pt>
                <c:pt idx="8804">
                  <c:v>791</c:v>
                </c:pt>
                <c:pt idx="8805">
                  <c:v>812.00000000000011</c:v>
                </c:pt>
                <c:pt idx="8806">
                  <c:v>811.00000000000011</c:v>
                </c:pt>
                <c:pt idx="8807">
                  <c:v>#N/A</c:v>
                </c:pt>
                <c:pt idx="8808">
                  <c:v>#N/A</c:v>
                </c:pt>
                <c:pt idx="8809">
                  <c:v>826.00000000000011</c:v>
                </c:pt>
                <c:pt idx="8810">
                  <c:v>850</c:v>
                </c:pt>
                <c:pt idx="8811">
                  <c:v>852</c:v>
                </c:pt>
                <c:pt idx="8812">
                  <c:v>852</c:v>
                </c:pt>
                <c:pt idx="8813">
                  <c:v>848</c:v>
                </c:pt>
                <c:pt idx="8814">
                  <c:v>#N/A</c:v>
                </c:pt>
                <c:pt idx="8815">
                  <c:v>#N/A</c:v>
                </c:pt>
                <c:pt idx="8816">
                  <c:v>843</c:v>
                </c:pt>
                <c:pt idx="8817">
                  <c:v>852</c:v>
                </c:pt>
                <c:pt idx="8818">
                  <c:v>846.99999999999989</c:v>
                </c:pt>
                <c:pt idx="8819">
                  <c:v>857</c:v>
                </c:pt>
                <c:pt idx="8820">
                  <c:v>869</c:v>
                </c:pt>
                <c:pt idx="8821">
                  <c:v>#N/A</c:v>
                </c:pt>
                <c:pt idx="8822">
                  <c:v>#N/A</c:v>
                </c:pt>
                <c:pt idx="8823">
                  <c:v>866</c:v>
                </c:pt>
                <c:pt idx="8824">
                  <c:v>863.00000000000011</c:v>
                </c:pt>
                <c:pt idx="8825">
                  <c:v>876</c:v>
                </c:pt>
                <c:pt idx="8826">
                  <c:v>874</c:v>
                </c:pt>
                <c:pt idx="8827">
                  <c:v>883</c:v>
                </c:pt>
                <c:pt idx="8828">
                  <c:v>#N/A</c:v>
                </c:pt>
                <c:pt idx="8829">
                  <c:v>#N/A</c:v>
                </c:pt>
                <c:pt idx="8830">
                  <c:v>#N/A</c:v>
                </c:pt>
                <c:pt idx="8831">
                  <c:v>946.00000000000011</c:v>
                </c:pt>
                <c:pt idx="8832">
                  <c:v>958</c:v>
                </c:pt>
                <c:pt idx="8833">
                  <c:v>944.99999999999989</c:v>
                </c:pt>
                <c:pt idx="8834">
                  <c:v>957</c:v>
                </c:pt>
                <c:pt idx="8835">
                  <c:v>#N/A</c:v>
                </c:pt>
                <c:pt idx="8836">
                  <c:v>#N/A</c:v>
                </c:pt>
                <c:pt idx="8837">
                  <c:v>892</c:v>
                </c:pt>
                <c:pt idx="8838">
                  <c:v>939</c:v>
                </c:pt>
                <c:pt idx="8839">
                  <c:v>925</c:v>
                </c:pt>
                <c:pt idx="8840">
                  <c:v>914.99999999999989</c:v>
                </c:pt>
                <c:pt idx="8841">
                  <c:v>909</c:v>
                </c:pt>
                <c:pt idx="8842">
                  <c:v>#N/A</c:v>
                </c:pt>
                <c:pt idx="8843">
                  <c:v>#N/A</c:v>
                </c:pt>
                <c:pt idx="8844">
                  <c:v>901.00000000000011</c:v>
                </c:pt>
                <c:pt idx="8845">
                  <c:v>910.00000000000011</c:v>
                </c:pt>
                <c:pt idx="8846">
                  <c:v>933</c:v>
                </c:pt>
                <c:pt idx="8847">
                  <c:v>928.99999999999989</c:v>
                </c:pt>
                <c:pt idx="8848">
                  <c:v>#N/A</c:v>
                </c:pt>
                <c:pt idx="8849">
                  <c:v>#N/A</c:v>
                </c:pt>
                <c:pt idx="8850">
                  <c:v>#N/A</c:v>
                </c:pt>
                <c:pt idx="8851">
                  <c:v>929.99999999999989</c:v>
                </c:pt>
                <c:pt idx="8852">
                  <c:v>937.99999999999989</c:v>
                </c:pt>
                <c:pt idx="8853">
                  <c:v>947.00000000000011</c:v>
                </c:pt>
                <c:pt idx="8854">
                  <c:v>953.00000000000011</c:v>
                </c:pt>
                <c:pt idx="8855">
                  <c:v>958.00000000000023</c:v>
                </c:pt>
                <c:pt idx="8856">
                  <c:v>#N/A</c:v>
                </c:pt>
                <c:pt idx="8857">
                  <c:v>#N/A</c:v>
                </c:pt>
                <c:pt idx="8858">
                  <c:v>941</c:v>
                </c:pt>
                <c:pt idx="8859">
                  <c:v>926.00000000000011</c:v>
                </c:pt>
                <c:pt idx="8860">
                  <c:v>936</c:v>
                </c:pt>
                <c:pt idx="8861">
                  <c:v>927</c:v>
                </c:pt>
                <c:pt idx="8862">
                  <c:v>948</c:v>
                </c:pt>
                <c:pt idx="8863">
                  <c:v>#N/A</c:v>
                </c:pt>
                <c:pt idx="8864">
                  <c:v>#N/A</c:v>
                </c:pt>
                <c:pt idx="8865">
                  <c:v>943</c:v>
                </c:pt>
                <c:pt idx="8866">
                  <c:v>941</c:v>
                </c:pt>
                <c:pt idx="8867">
                  <c:v>951.00000000000011</c:v>
                </c:pt>
                <c:pt idx="8868">
                  <c:v>994</c:v>
                </c:pt>
                <c:pt idx="8869">
                  <c:v>997.00000000000011</c:v>
                </c:pt>
                <c:pt idx="8870">
                  <c:v>#N/A</c:v>
                </c:pt>
                <c:pt idx="8871">
                  <c:v>#N/A</c:v>
                </c:pt>
                <c:pt idx="8872">
                  <c:v>1080</c:v>
                </c:pt>
                <c:pt idx="8873">
                  <c:v>1136</c:v>
                </c:pt>
                <c:pt idx="8874">
                  <c:v>1137</c:v>
                </c:pt>
                <c:pt idx="8875">
                  <c:v>1146</c:v>
                </c:pt>
                <c:pt idx="8876">
                  <c:v>#N/A</c:v>
                </c:pt>
                <c:pt idx="8877">
                  <c:v>#N/A</c:v>
                </c:pt>
                <c:pt idx="8878">
                  <c:v>#N/A</c:v>
                </c:pt>
                <c:pt idx="8879">
                  <c:v>#N/A</c:v>
                </c:pt>
                <c:pt idx="8880">
                  <c:v>1192</c:v>
                </c:pt>
                <c:pt idx="8881">
                  <c:v>1276.0000000000002</c:v>
                </c:pt>
                <c:pt idx="8882">
                  <c:v>1266</c:v>
                </c:pt>
                <c:pt idx="8883">
                  <c:v>1232</c:v>
                </c:pt>
                <c:pt idx="8884">
                  <c:v>#N/A</c:v>
                </c:pt>
                <c:pt idx="8885">
                  <c:v>#N/A</c:v>
                </c:pt>
                <c:pt idx="8886">
                  <c:v>1237</c:v>
                </c:pt>
                <c:pt idx="8887">
                  <c:v>1189</c:v>
                </c:pt>
                <c:pt idx="8888">
                  <c:v>1201.0000000000002</c:v>
                </c:pt>
                <c:pt idx="8889">
                  <c:v>1223</c:v>
                </c:pt>
                <c:pt idx="8890">
                  <c:v>1238</c:v>
                </c:pt>
                <c:pt idx="8891">
                  <c:v>#N/A</c:v>
                </c:pt>
                <c:pt idx="8892">
                  <c:v>#N/A</c:v>
                </c:pt>
                <c:pt idx="8893">
                  <c:v>1253</c:v>
                </c:pt>
                <c:pt idx="8894">
                  <c:v>1235.0000000000002</c:v>
                </c:pt>
                <c:pt idx="8895">
                  <c:v>1238</c:v>
                </c:pt>
                <c:pt idx="8896">
                  <c:v>1254</c:v>
                </c:pt>
                <c:pt idx="8897">
                  <c:v>1221</c:v>
                </c:pt>
                <c:pt idx="8898">
                  <c:v>#N/A</c:v>
                </c:pt>
                <c:pt idx="8899">
                  <c:v>#N/A</c:v>
                </c:pt>
                <c:pt idx="8900">
                  <c:v>1246</c:v>
                </c:pt>
                <c:pt idx="8901">
                  <c:v>1258</c:v>
                </c:pt>
                <c:pt idx="8902">
                  <c:v>1251</c:v>
                </c:pt>
                <c:pt idx="8903">
                  <c:v>1276.0000000000002</c:v>
                </c:pt>
                <c:pt idx="8904">
                  <c:v>1350</c:v>
                </c:pt>
                <c:pt idx="8905">
                  <c:v>#N/A</c:v>
                </c:pt>
                <c:pt idx="8906">
                  <c:v>#N/A</c:v>
                </c:pt>
                <c:pt idx="8907">
                  <c:v>1404</c:v>
                </c:pt>
                <c:pt idx="8908">
                  <c:v>1393</c:v>
                </c:pt>
                <c:pt idx="8909">
                  <c:v>1363</c:v>
                </c:pt>
                <c:pt idx="8910">
                  <c:v>1348.9999999999998</c:v>
                </c:pt>
                <c:pt idx="8911">
                  <c:v>1338</c:v>
                </c:pt>
                <c:pt idx="8912">
                  <c:v>#N/A</c:v>
                </c:pt>
                <c:pt idx="8913">
                  <c:v>#N/A</c:v>
                </c:pt>
                <c:pt idx="8914">
                  <c:v>1358.9999999999998</c:v>
                </c:pt>
                <c:pt idx="8915">
                  <c:v>1307</c:v>
                </c:pt>
                <c:pt idx="8916">
                  <c:v>1305.9999999999998</c:v>
                </c:pt>
                <c:pt idx="8917">
                  <c:v>1337</c:v>
                </c:pt>
                <c:pt idx="8918">
                  <c:v>1315.0000000000002</c:v>
                </c:pt>
                <c:pt idx="8919">
                  <c:v>#N/A</c:v>
                </c:pt>
                <c:pt idx="8920">
                  <c:v>#N/A</c:v>
                </c:pt>
                <c:pt idx="8921">
                  <c:v>1286.0000000000002</c:v>
                </c:pt>
                <c:pt idx="8922">
                  <c:v>1279</c:v>
                </c:pt>
                <c:pt idx="8923">
                  <c:v>1297</c:v>
                </c:pt>
                <c:pt idx="8924">
                  <c:v>1364</c:v>
                </c:pt>
                <c:pt idx="8925">
                  <c:v>1387</c:v>
                </c:pt>
                <c:pt idx="8926">
                  <c:v>#N/A</c:v>
                </c:pt>
                <c:pt idx="8927">
                  <c:v>#N/A</c:v>
                </c:pt>
                <c:pt idx="8928">
                  <c:v>#N/A</c:v>
                </c:pt>
                <c:pt idx="8929">
                  <c:v>1434.9999999999998</c:v>
                </c:pt>
                <c:pt idx="8930">
                  <c:v>1459.0000000000002</c:v>
                </c:pt>
                <c:pt idx="8931">
                  <c:v>1469.0000000000002</c:v>
                </c:pt>
                <c:pt idx="8932">
                  <c:v>1465.0000000000002</c:v>
                </c:pt>
                <c:pt idx="8933">
                  <c:v>#N/A</c:v>
                </c:pt>
                <c:pt idx="8934">
                  <c:v>#N/A</c:v>
                </c:pt>
                <c:pt idx="8935">
                  <c:v>1468</c:v>
                </c:pt>
                <c:pt idx="8936">
                  <c:v>1415.0000000000002</c:v>
                </c:pt>
                <c:pt idx="8937">
                  <c:v>1380.9999999999998</c:v>
                </c:pt>
                <c:pt idx="8938">
                  <c:v>1378</c:v>
                </c:pt>
                <c:pt idx="8939">
                  <c:v>1375</c:v>
                </c:pt>
                <c:pt idx="8940">
                  <c:v>#N/A</c:v>
                </c:pt>
                <c:pt idx="8941">
                  <c:v>#N/A</c:v>
                </c:pt>
                <c:pt idx="8942">
                  <c:v>1386.9999999999998</c:v>
                </c:pt>
                <c:pt idx="8943">
                  <c:v>1360.0000000000002</c:v>
                </c:pt>
                <c:pt idx="8944">
                  <c:v>1332</c:v>
                </c:pt>
                <c:pt idx="8945">
                  <c:v>1318</c:v>
                </c:pt>
                <c:pt idx="8946">
                  <c:v>1327.0000000000002</c:v>
                </c:pt>
                <c:pt idx="8947">
                  <c:v>#N/A</c:v>
                </c:pt>
                <c:pt idx="8948">
                  <c:v>#N/A</c:v>
                </c:pt>
                <c:pt idx="8949">
                  <c:v>1318.0000000000002</c:v>
                </c:pt>
                <c:pt idx="8950">
                  <c:v>1316</c:v>
                </c:pt>
                <c:pt idx="8951">
                  <c:v>1344.0000000000002</c:v>
                </c:pt>
                <c:pt idx="8952">
                  <c:v>1361</c:v>
                </c:pt>
                <c:pt idx="8953">
                  <c:v>1366.0000000000002</c:v>
                </c:pt>
                <c:pt idx="8954">
                  <c:v>#N/A</c:v>
                </c:pt>
                <c:pt idx="8955">
                  <c:v>#N/A</c:v>
                </c:pt>
                <c:pt idx="8956">
                  <c:v>1398.9999999999998</c:v>
                </c:pt>
                <c:pt idx="8957">
                  <c:v>1377</c:v>
                </c:pt>
                <c:pt idx="8958">
                  <c:v>1383.9999999999998</c:v>
                </c:pt>
                <c:pt idx="8959">
                  <c:v>1391</c:v>
                </c:pt>
                <c:pt idx="8960">
                  <c:v>1448.9999999999998</c:v>
                </c:pt>
                <c:pt idx="8961">
                  <c:v>#N/A</c:v>
                </c:pt>
                <c:pt idx="8962">
                  <c:v>#N/A</c:v>
                </c:pt>
                <c:pt idx="8963">
                  <c:v>1528</c:v>
                </c:pt>
                <c:pt idx="8964">
                  <c:v>1533</c:v>
                </c:pt>
                <c:pt idx="8965">
                  <c:v>1482.9999999999998</c:v>
                </c:pt>
                <c:pt idx="8966">
                  <c:v>1363</c:v>
                </c:pt>
                <c:pt idx="8967">
                  <c:v>1183</c:v>
                </c:pt>
                <c:pt idx="8968">
                  <c:v>#N/A</c:v>
                </c:pt>
                <c:pt idx="8969">
                  <c:v>#N/A</c:v>
                </c:pt>
                <c:pt idx="8970">
                  <c:v>1176.0000000000002</c:v>
                </c:pt>
                <c:pt idx="8971">
                  <c:v>1179</c:v>
                </c:pt>
                <c:pt idx="8972">
                  <c:v>1185.0000000000002</c:v>
                </c:pt>
                <c:pt idx="8973">
                  <c:v>1185</c:v>
                </c:pt>
                <c:pt idx="8974">
                  <c:v>1199</c:v>
                </c:pt>
                <c:pt idx="8975">
                  <c:v>#N/A</c:v>
                </c:pt>
                <c:pt idx="8976">
                  <c:v>#N/A</c:v>
                </c:pt>
                <c:pt idx="8977">
                  <c:v>1212</c:v>
                </c:pt>
                <c:pt idx="8978">
                  <c:v>1232</c:v>
                </c:pt>
                <c:pt idx="8979">
                  <c:v>1236</c:v>
                </c:pt>
                <c:pt idx="8980">
                  <c:v>1275</c:v>
                </c:pt>
                <c:pt idx="8981">
                  <c:v>1274</c:v>
                </c:pt>
                <c:pt idx="8982">
                  <c:v>#N/A</c:v>
                </c:pt>
                <c:pt idx="8983">
                  <c:v>#N/A</c:v>
                </c:pt>
                <c:pt idx="8984">
                  <c:v>1225</c:v>
                </c:pt>
                <c:pt idx="8985">
                  <c:v>1266</c:v>
                </c:pt>
                <c:pt idx="8986">
                  <c:v>1269</c:v>
                </c:pt>
                <c:pt idx="8987">
                  <c:v>1297</c:v>
                </c:pt>
                <c:pt idx="8988">
                  <c:v>1300</c:v>
                </c:pt>
                <c:pt idx="8989">
                  <c:v>#N/A</c:v>
                </c:pt>
                <c:pt idx="8990">
                  <c:v>#N/A</c:v>
                </c:pt>
                <c:pt idx="8991">
                  <c:v>#N/A</c:v>
                </c:pt>
                <c:pt idx="8992">
                  <c:v>1296</c:v>
                </c:pt>
                <c:pt idx="8993">
                  <c:v>1320</c:v>
                </c:pt>
                <c:pt idx="8994">
                  <c:v>1340</c:v>
                </c:pt>
                <c:pt idx="8995">
                  <c:v>1394</c:v>
                </c:pt>
                <c:pt idx="8996">
                  <c:v>#N/A</c:v>
                </c:pt>
                <c:pt idx="8997">
                  <c:v>#N/A</c:v>
                </c:pt>
                <c:pt idx="8998">
                  <c:v>1459</c:v>
                </c:pt>
                <c:pt idx="8999">
                  <c:v>1470</c:v>
                </c:pt>
                <c:pt idx="9000">
                  <c:v>1548.9999999999998</c:v>
                </c:pt>
                <c:pt idx="9001">
                  <c:v>1530.9999999999998</c:v>
                </c:pt>
                <c:pt idx="9002">
                  <c:v>1529</c:v>
                </c:pt>
                <c:pt idx="9003">
                  <c:v>#N/A</c:v>
                </c:pt>
                <c:pt idx="9004">
                  <c:v>#N/A</c:v>
                </c:pt>
                <c:pt idx="9005">
                  <c:v>1502</c:v>
                </c:pt>
                <c:pt idx="9006">
                  <c:v>1509</c:v>
                </c:pt>
                <c:pt idx="9007">
                  <c:v>1502</c:v>
                </c:pt>
                <c:pt idx="9008">
                  <c:v>1502.0000000000002</c:v>
                </c:pt>
                <c:pt idx="9009">
                  <c:v>1513.9999999999998</c:v>
                </c:pt>
                <c:pt idx="9010">
                  <c:v>#N/A</c:v>
                </c:pt>
                <c:pt idx="9011">
                  <c:v>#N/A</c:v>
                </c:pt>
                <c:pt idx="9012">
                  <c:v>1547</c:v>
                </c:pt>
                <c:pt idx="9013">
                  <c:v>1548.9999999999998</c:v>
                </c:pt>
                <c:pt idx="9014">
                  <c:v>1574</c:v>
                </c:pt>
                <c:pt idx="9015">
                  <c:v>1587</c:v>
                </c:pt>
                <c:pt idx="9016">
                  <c:v>1595</c:v>
                </c:pt>
                <c:pt idx="9017">
                  <c:v>#N/A</c:v>
                </c:pt>
                <c:pt idx="9018">
                  <c:v>#N/A</c:v>
                </c:pt>
                <c:pt idx="9019">
                  <c:v>1611</c:v>
                </c:pt>
                <c:pt idx="9020">
                  <c:v>1607</c:v>
                </c:pt>
                <c:pt idx="9021">
                  <c:v>1600</c:v>
                </c:pt>
                <c:pt idx="9022">
                  <c:v>1588.9999999999998</c:v>
                </c:pt>
                <c:pt idx="9023">
                  <c:v>1602.0000000000002</c:v>
                </c:pt>
                <c:pt idx="9024">
                  <c:v>#N/A</c:v>
                </c:pt>
                <c:pt idx="9025">
                  <c:v>#N/A</c:v>
                </c:pt>
                <c:pt idx="9026">
                  <c:v>1620.9999999999998</c:v>
                </c:pt>
                <c:pt idx="9027">
                  <c:v>1622</c:v>
                </c:pt>
                <c:pt idx="9028">
                  <c:v>1614</c:v>
                </c:pt>
                <c:pt idx="9029">
                  <c:v>1627</c:v>
                </c:pt>
                <c:pt idx="9030">
                  <c:v>1624.0000000000002</c:v>
                </c:pt>
                <c:pt idx="9031">
                  <c:v>#N/A</c:v>
                </c:pt>
                <c:pt idx="9032">
                  <c:v>#N/A</c:v>
                </c:pt>
                <c:pt idx="9033">
                  <c:v>1614</c:v>
                </c:pt>
                <c:pt idx="9034">
                  <c:v>1606.0000000000002</c:v>
                </c:pt>
                <c:pt idx="9035">
                  <c:v>1597</c:v>
                </c:pt>
                <c:pt idx="9036">
                  <c:v>1596</c:v>
                </c:pt>
                <c:pt idx="9037">
                  <c:v>1597</c:v>
                </c:pt>
                <c:pt idx="9038">
                  <c:v>#N/A</c:v>
                </c:pt>
                <c:pt idx="9039">
                  <c:v>#N/A</c:v>
                </c:pt>
                <c:pt idx="9040">
                  <c:v>1616</c:v>
                </c:pt>
                <c:pt idx="9041">
                  <c:v>1628</c:v>
                </c:pt>
                <c:pt idx="9042">
                  <c:v>1630.9999999999998</c:v>
                </c:pt>
                <c:pt idx="9043">
                  <c:v>1618</c:v>
                </c:pt>
                <c:pt idx="9044">
                  <c:v>1613</c:v>
                </c:pt>
                <c:pt idx="9045">
                  <c:v>#N/A</c:v>
                </c:pt>
                <c:pt idx="9046">
                  <c:v>#N/A</c:v>
                </c:pt>
                <c:pt idx="9047">
                  <c:v>1604</c:v>
                </c:pt>
                <c:pt idx="9048">
                  <c:v>1598.9999999999998</c:v>
                </c:pt>
                <c:pt idx="9049">
                  <c:v>1588.9999999999998</c:v>
                </c:pt>
                <c:pt idx="9050">
                  <c:v>1588</c:v>
                </c:pt>
                <c:pt idx="9051">
                  <c:v>1587</c:v>
                </c:pt>
                <c:pt idx="9052">
                  <c:v>#N/A</c:v>
                </c:pt>
                <c:pt idx="9053">
                  <c:v>#N/A</c:v>
                </c:pt>
                <c:pt idx="9054">
                  <c:v>1581.9999999999998</c:v>
                </c:pt>
                <c:pt idx="9055">
                  <c:v>1604</c:v>
                </c:pt>
                <c:pt idx="9056">
                  <c:v>1591.9999999999998</c:v>
                </c:pt>
                <c:pt idx="9057">
                  <c:v>1602.9999999999998</c:v>
                </c:pt>
                <c:pt idx="9058">
                  <c:v>1601.0000000000002</c:v>
                </c:pt>
                <c:pt idx="9059">
                  <c:v>#N/A</c:v>
                </c:pt>
                <c:pt idx="9060">
                  <c:v>#N/A</c:v>
                </c:pt>
                <c:pt idx="9061">
                  <c:v>1600</c:v>
                </c:pt>
                <c:pt idx="9062">
                  <c:v>1588.9999999999998</c:v>
                </c:pt>
                <c:pt idx="9063">
                  <c:v>1593</c:v>
                </c:pt>
                <c:pt idx="9064">
                  <c:v>1590.0000000000002</c:v>
                </c:pt>
                <c:pt idx="9065">
                  <c:v>#N/A</c:v>
                </c:pt>
                <c:pt idx="9066">
                  <c:v>#N/A</c:v>
                </c:pt>
                <c:pt idx="9067">
                  <c:v>#N/A</c:v>
                </c:pt>
                <c:pt idx="9068">
                  <c:v>1589</c:v>
                </c:pt>
                <c:pt idx="9069">
                  <c:v>1613</c:v>
                </c:pt>
                <c:pt idx="9070">
                  <c:v>1615.0000000000002</c:v>
                </c:pt>
                <c:pt idx="9071">
                  <c:v>1607.9999999999998</c:v>
                </c:pt>
                <c:pt idx="9072">
                  <c:v>1600</c:v>
                </c:pt>
                <c:pt idx="9073">
                  <c:v>#N/A</c:v>
                </c:pt>
                <c:pt idx="9074">
                  <c:v>#N/A</c:v>
                </c:pt>
                <c:pt idx="9075">
                  <c:v>1616</c:v>
                </c:pt>
                <c:pt idx="9076">
                  <c:v>1604.9999999999998</c:v>
                </c:pt>
                <c:pt idx="9077">
                  <c:v>1616</c:v>
                </c:pt>
                <c:pt idx="9078">
                  <c:v>1609</c:v>
                </c:pt>
                <c:pt idx="9079">
                  <c:v>1605</c:v>
                </c:pt>
                <c:pt idx="9080">
                  <c:v>#N/A</c:v>
                </c:pt>
                <c:pt idx="9081">
                  <c:v>#N/A</c:v>
                </c:pt>
                <c:pt idx="9082">
                  <c:v>1605.9999999999998</c:v>
                </c:pt>
                <c:pt idx="9083">
                  <c:v>1617.0000000000002</c:v>
                </c:pt>
                <c:pt idx="9084">
                  <c:v>1614.9999999999998</c:v>
                </c:pt>
                <c:pt idx="9085">
                  <c:v>1623.9999999999998</c:v>
                </c:pt>
                <c:pt idx="9086">
                  <c:v>1611</c:v>
                </c:pt>
                <c:pt idx="9087">
                  <c:v>#N/A</c:v>
                </c:pt>
                <c:pt idx="9088">
                  <c:v>#N/A</c:v>
                </c:pt>
                <c:pt idx="9089">
                  <c:v>1611</c:v>
                </c:pt>
                <c:pt idx="9090">
                  <c:v>1604</c:v>
                </c:pt>
                <c:pt idx="9091">
                  <c:v>1589.0000000000002</c:v>
                </c:pt>
                <c:pt idx="9092">
                  <c:v>1567</c:v>
                </c:pt>
                <c:pt idx="9093">
                  <c:v>1566.0000000000002</c:v>
                </c:pt>
                <c:pt idx="9094">
                  <c:v>#N/A</c:v>
                </c:pt>
                <c:pt idx="9095">
                  <c:v>#N/A</c:v>
                </c:pt>
                <c:pt idx="9096">
                  <c:v>1555</c:v>
                </c:pt>
                <c:pt idx="9097">
                  <c:v>1555.9999999999998</c:v>
                </c:pt>
                <c:pt idx="9098">
                  <c:v>1559.9999999999998</c:v>
                </c:pt>
                <c:pt idx="9099">
                  <c:v>1563</c:v>
                </c:pt>
                <c:pt idx="9100">
                  <c:v>1577</c:v>
                </c:pt>
                <c:pt idx="9101">
                  <c:v>#N/A</c:v>
                </c:pt>
                <c:pt idx="9102">
                  <c:v>#N/A</c:v>
                </c:pt>
                <c:pt idx="9103">
                  <c:v>1576</c:v>
                </c:pt>
                <c:pt idx="9104">
                  <c:v>1577</c:v>
                </c:pt>
                <c:pt idx="9105">
                  <c:v>1589.9999999999998</c:v>
                </c:pt>
                <c:pt idx="9106">
                  <c:v>1602</c:v>
                </c:pt>
                <c:pt idx="9107">
                  <c:v>1614.9999999999998</c:v>
                </c:pt>
                <c:pt idx="9108">
                  <c:v>#N/A</c:v>
                </c:pt>
                <c:pt idx="9109">
                  <c:v>#N/A</c:v>
                </c:pt>
                <c:pt idx="9110">
                  <c:v>1621</c:v>
                </c:pt>
                <c:pt idx="9111">
                  <c:v>1634.9999999999998</c:v>
                </c:pt>
                <c:pt idx="9112">
                  <c:v>1677</c:v>
                </c:pt>
                <c:pt idx="9113">
                  <c:v>1729</c:v>
                </c:pt>
                <c:pt idx="9114">
                  <c:v>1824.0000000000002</c:v>
                </c:pt>
                <c:pt idx="9115">
                  <c:v>#N/A</c:v>
                </c:pt>
                <c:pt idx="9116">
                  <c:v>#N/A</c:v>
                </c:pt>
                <c:pt idx="9117">
                  <c:v>2018</c:v>
                </c:pt>
                <c:pt idx="9118">
                  <c:v>2231</c:v>
                </c:pt>
                <c:pt idx="9119">
                  <c:v>2245</c:v>
                </c:pt>
                <c:pt idx="9120">
                  <c:v>2304.0000000000005</c:v>
                </c:pt>
                <c:pt idx="9121">
                  <c:v>2309</c:v>
                </c:pt>
                <c:pt idx="9122">
                  <c:v>#N/A</c:v>
                </c:pt>
                <c:pt idx="9123">
                  <c:v>#N/A</c:v>
                </c:pt>
                <c:pt idx="9124">
                  <c:v>#N/A</c:v>
                </c:pt>
                <c:pt idx="9125">
                  <c:v>2309</c:v>
                </c:pt>
                <c:pt idx="9126">
                  <c:v>2375</c:v>
                </c:pt>
                <c:pt idx="9127">
                  <c:v>2377.0000000000005</c:v>
                </c:pt>
                <c:pt idx="9128">
                  <c:v>2385</c:v>
                </c:pt>
                <c:pt idx="9129">
                  <c:v>#N/A</c:v>
                </c:pt>
                <c:pt idx="9130">
                  <c:v>#N/A</c:v>
                </c:pt>
                <c:pt idx="9131">
                  <c:v>2388</c:v>
                </c:pt>
                <c:pt idx="9132">
                  <c:v>2383</c:v>
                </c:pt>
                <c:pt idx="9133">
                  <c:v>2382</c:v>
                </c:pt>
                <c:pt idx="9134">
                  <c:v>2390</c:v>
                </c:pt>
                <c:pt idx="9135">
                  <c:v>#N/A</c:v>
                </c:pt>
                <c:pt idx="9136">
                  <c:v>#N/A</c:v>
                </c:pt>
                <c:pt idx="9137">
                  <c:v>#N/A</c:v>
                </c:pt>
                <c:pt idx="9138">
                  <c:v>2394</c:v>
                </c:pt>
                <c:pt idx="9139">
                  <c:v>2394</c:v>
                </c:pt>
                <c:pt idx="9140">
                  <c:v>2394</c:v>
                </c:pt>
                <c:pt idx="9141">
                  <c:v>2399</c:v>
                </c:pt>
                <c:pt idx="9142">
                  <c:v>2402</c:v>
                </c:pt>
                <c:pt idx="9143">
                  <c:v>#N/A</c:v>
                </c:pt>
                <c:pt idx="9144">
                  <c:v>#N/A</c:v>
                </c:pt>
                <c:pt idx="9145">
                  <c:v>2418</c:v>
                </c:pt>
                <c:pt idx="9146">
                  <c:v>2412</c:v>
                </c:pt>
                <c:pt idx="9147">
                  <c:v>2415</c:v>
                </c:pt>
                <c:pt idx="9148">
                  <c:v>2415</c:v>
                </c:pt>
                <c:pt idx="9149">
                  <c:v>2411.9999999999995</c:v>
                </c:pt>
                <c:pt idx="9150">
                  <c:v>#N/A</c:v>
                </c:pt>
                <c:pt idx="9151">
                  <c:v>#N/A</c:v>
                </c:pt>
                <c:pt idx="9152">
                  <c:v>2409</c:v>
                </c:pt>
                <c:pt idx="9153">
                  <c:v>2403</c:v>
                </c:pt>
                <c:pt idx="9154">
                  <c:v>2403</c:v>
                </c:pt>
                <c:pt idx="9155">
                  <c:v>2408</c:v>
                </c:pt>
                <c:pt idx="9156">
                  <c:v>2414</c:v>
                </c:pt>
                <c:pt idx="9157">
                  <c:v>#N/A</c:v>
                </c:pt>
                <c:pt idx="9158">
                  <c:v>#N/A</c:v>
                </c:pt>
                <c:pt idx="9159">
                  <c:v>2423</c:v>
                </c:pt>
                <c:pt idx="9160">
                  <c:v>2422</c:v>
                </c:pt>
                <c:pt idx="9161">
                  <c:v>2690</c:v>
                </c:pt>
                <c:pt idx="9162">
                  <c:v>2692</c:v>
                </c:pt>
                <c:pt idx="9163">
                  <c:v>2690</c:v>
                </c:pt>
                <c:pt idx="9164">
                  <c:v>#N/A</c:v>
                </c:pt>
                <c:pt idx="9165">
                  <c:v>#N/A</c:v>
                </c:pt>
                <c:pt idx="9166">
                  <c:v>2687</c:v>
                </c:pt>
                <c:pt idx="9167">
                  <c:v>2690</c:v>
                </c:pt>
                <c:pt idx="9168">
                  <c:v>2678</c:v>
                </c:pt>
                <c:pt idx="9169">
                  <c:v>2679</c:v>
                </c:pt>
                <c:pt idx="9170">
                  <c:v>2678</c:v>
                </c:pt>
                <c:pt idx="9171">
                  <c:v>#N/A</c:v>
                </c:pt>
                <c:pt idx="9172">
                  <c:v>#N/A</c:v>
                </c:pt>
                <c:pt idx="9173">
                  <c:v>2683</c:v>
                </c:pt>
                <c:pt idx="9174">
                  <c:v>2687</c:v>
                </c:pt>
                <c:pt idx="9175">
                  <c:v>2688</c:v>
                </c:pt>
                <c:pt idx="9176">
                  <c:v>2697.9999999999995</c:v>
                </c:pt>
                <c:pt idx="9177">
                  <c:v>2691</c:v>
                </c:pt>
                <c:pt idx="9178">
                  <c:v>#N/A</c:v>
                </c:pt>
                <c:pt idx="9179">
                  <c:v>#N/A</c:v>
                </c:pt>
                <c:pt idx="9180">
                  <c:v>3239</c:v>
                </c:pt>
                <c:pt idx="9181">
                  <c:v>2851</c:v>
                </c:pt>
                <c:pt idx="9182">
                  <c:v>2854</c:v>
                </c:pt>
                <c:pt idx="9183">
                  <c:v>2696</c:v>
                </c:pt>
                <c:pt idx="9184">
                  <c:v>2697</c:v>
                </c:pt>
                <c:pt idx="9185">
                  <c:v>#N/A</c:v>
                </c:pt>
                <c:pt idx="9186">
                  <c:v>#N/A</c:v>
                </c:pt>
                <c:pt idx="9187">
                  <c:v>#N/A</c:v>
                </c:pt>
                <c:pt idx="9188">
                  <c:v>2704.9999999999995</c:v>
                </c:pt>
                <c:pt idx="9189">
                  <c:v>2706</c:v>
                </c:pt>
                <c:pt idx="9190">
                  <c:v>2914</c:v>
                </c:pt>
                <c:pt idx="9191">
                  <c:v>2914</c:v>
                </c:pt>
                <c:pt idx="9192">
                  <c:v>#N/A</c:v>
                </c:pt>
                <c:pt idx="9193">
                  <c:v>#N/A</c:v>
                </c:pt>
                <c:pt idx="9194">
                  <c:v>2921</c:v>
                </c:pt>
                <c:pt idx="9195">
                  <c:v>2921</c:v>
                </c:pt>
                <c:pt idx="9196">
                  <c:v>2922.0000000000005</c:v>
                </c:pt>
                <c:pt idx="9197">
                  <c:v>2921</c:v>
                </c:pt>
                <c:pt idx="9198">
                  <c:v>2922</c:v>
                </c:pt>
                <c:pt idx="9199">
                  <c:v>#N/A</c:v>
                </c:pt>
                <c:pt idx="9200">
                  <c:v>#N/A</c:v>
                </c:pt>
                <c:pt idx="9201">
                  <c:v>1722</c:v>
                </c:pt>
                <c:pt idx="9202">
                  <c:v>1723</c:v>
                </c:pt>
                <c:pt idx="9203">
                  <c:v>1622.0000000000002</c:v>
                </c:pt>
                <c:pt idx="9204">
                  <c:v>1639</c:v>
                </c:pt>
                <c:pt idx="9205">
                  <c:v>1614.9999999999998</c:v>
                </c:pt>
                <c:pt idx="9206">
                  <c:v>#N/A</c:v>
                </c:pt>
                <c:pt idx="9207">
                  <c:v>#N/A</c:v>
                </c:pt>
                <c:pt idx="9208">
                  <c:v>1599.0000000000002</c:v>
                </c:pt>
                <c:pt idx="9209">
                  <c:v>1597.0000000000002</c:v>
                </c:pt>
                <c:pt idx="9210">
                  <c:v>1596</c:v>
                </c:pt>
                <c:pt idx="9211">
                  <c:v>1613.0000000000002</c:v>
                </c:pt>
                <c:pt idx="9212">
                  <c:v>1807</c:v>
                </c:pt>
                <c:pt idx="9213">
                  <c:v>#N/A</c:v>
                </c:pt>
                <c:pt idx="9214">
                  <c:v>#N/A</c:v>
                </c:pt>
                <c:pt idx="9215">
                  <c:v>1845.9999999999998</c:v>
                </c:pt>
                <c:pt idx="9216">
                  <c:v>1832</c:v>
                </c:pt>
                <c:pt idx="9217">
                  <c:v>1799.0000000000002</c:v>
                </c:pt>
                <c:pt idx="9218">
                  <c:v>1827</c:v>
                </c:pt>
                <c:pt idx="9219">
                  <c:v>1892.0000000000002</c:v>
                </c:pt>
                <c:pt idx="9220">
                  <c:v>#N/A</c:v>
                </c:pt>
                <c:pt idx="9221">
                  <c:v>#N/A</c:v>
                </c:pt>
                <c:pt idx="9222">
                  <c:v>1907.9999999999998</c:v>
                </c:pt>
                <c:pt idx="9223">
                  <c:v>1919.0000000000002</c:v>
                </c:pt>
                <c:pt idx="9224">
                  <c:v>1971</c:v>
                </c:pt>
                <c:pt idx="9225">
                  <c:v>2025.9999999999998</c:v>
                </c:pt>
                <c:pt idx="9226">
                  <c:v>2218</c:v>
                </c:pt>
                <c:pt idx="9227">
                  <c:v>#N/A</c:v>
                </c:pt>
                <c:pt idx="9228">
                  <c:v>#N/A</c:v>
                </c:pt>
                <c:pt idx="9229">
                  <c:v>2218</c:v>
                </c:pt>
                <c:pt idx="9230">
                  <c:v>2046</c:v>
                </c:pt>
                <c:pt idx="9231">
                  <c:v>2041</c:v>
                </c:pt>
                <c:pt idx="9232">
                  <c:v>1985.0000000000002</c:v>
                </c:pt>
                <c:pt idx="9233">
                  <c:v>#N/A</c:v>
                </c:pt>
                <c:pt idx="9234">
                  <c:v>#N/A</c:v>
                </c:pt>
                <c:pt idx="9235">
                  <c:v>#N/A</c:v>
                </c:pt>
                <c:pt idx="9236">
                  <c:v>#N/A</c:v>
                </c:pt>
                <c:pt idx="9237">
                  <c:v>1947</c:v>
                </c:pt>
                <c:pt idx="9238">
                  <c:v>1950</c:v>
                </c:pt>
                <c:pt idx="9239">
                  <c:v>1954.0000000000002</c:v>
                </c:pt>
                <c:pt idx="9240">
                  <c:v>1963</c:v>
                </c:pt>
                <c:pt idx="9241">
                  <c:v>#N/A</c:v>
                </c:pt>
                <c:pt idx="9242">
                  <c:v>#N/A</c:v>
                </c:pt>
                <c:pt idx="9243">
                  <c:v>1971</c:v>
                </c:pt>
                <c:pt idx="9244">
                  <c:v>1982</c:v>
                </c:pt>
                <c:pt idx="9245">
                  <c:v>1961</c:v>
                </c:pt>
                <c:pt idx="9246">
                  <c:v>1937</c:v>
                </c:pt>
                <c:pt idx="9247">
                  <c:v>1961</c:v>
                </c:pt>
                <c:pt idx="9248">
                  <c:v>#N/A</c:v>
                </c:pt>
                <c:pt idx="9249">
                  <c:v>#N/A</c:v>
                </c:pt>
                <c:pt idx="9250">
                  <c:v>1895</c:v>
                </c:pt>
                <c:pt idx="9251">
                  <c:v>#N/A</c:v>
                </c:pt>
                <c:pt idx="9252">
                  <c:v>1889</c:v>
                </c:pt>
                <c:pt idx="9253">
                  <c:v>1883.0000000000002</c:v>
                </c:pt>
                <c:pt idx="9254">
                  <c:v>1903</c:v>
                </c:pt>
                <c:pt idx="9255">
                  <c:v>#N/A</c:v>
                </c:pt>
                <c:pt idx="9256">
                  <c:v>#N/A</c:v>
                </c:pt>
                <c:pt idx="9257">
                  <c:v>2128</c:v>
                </c:pt>
                <c:pt idx="9258">
                  <c:v>2164</c:v>
                </c:pt>
                <c:pt idx="9259">
                  <c:v>2148</c:v>
                </c:pt>
                <c:pt idx="9260">
                  <c:v>2305</c:v>
                </c:pt>
                <c:pt idx="9261">
                  <c:v>2286</c:v>
                </c:pt>
                <c:pt idx="9262">
                  <c:v>#N/A</c:v>
                </c:pt>
                <c:pt idx="9263">
                  <c:v>#N/A</c:v>
                </c:pt>
                <c:pt idx="9264">
                  <c:v>2645</c:v>
                </c:pt>
                <c:pt idx="9265">
                  <c:v>2700</c:v>
                </c:pt>
                <c:pt idx="9266">
                  <c:v>2868</c:v>
                </c:pt>
                <c:pt idx="9267">
                  <c:v>2759</c:v>
                </c:pt>
                <c:pt idx="9268">
                  <c:v>2821</c:v>
                </c:pt>
                <c:pt idx="9269">
                  <c:v>#N/A</c:v>
                </c:pt>
                <c:pt idx="9270">
                  <c:v>#N/A</c:v>
                </c:pt>
                <c:pt idx="9271">
                  <c:v>2726</c:v>
                </c:pt>
                <c:pt idx="9272">
                  <c:v>2722</c:v>
                </c:pt>
                <c:pt idx="9273">
                  <c:v>2835</c:v>
                </c:pt>
                <c:pt idx="9274">
                  <c:v>2909</c:v>
                </c:pt>
                <c:pt idx="9275">
                  <c:v>2827.0000000000005</c:v>
                </c:pt>
                <c:pt idx="9276">
                  <c:v>#N/A</c:v>
                </c:pt>
                <c:pt idx="9277">
                  <c:v>#N/A</c:v>
                </c:pt>
                <c:pt idx="9278">
                  <c:v>2830</c:v>
                </c:pt>
                <c:pt idx="9279">
                  <c:v>2780</c:v>
                </c:pt>
                <c:pt idx="9280">
                  <c:v>2849</c:v>
                </c:pt>
                <c:pt idx="9281">
                  <c:v>2980</c:v>
                </c:pt>
                <c:pt idx="9282">
                  <c:v>2979.0000000000005</c:v>
                </c:pt>
                <c:pt idx="9283">
                  <c:v>#N/A</c:v>
                </c:pt>
                <c:pt idx="9284">
                  <c:v>#N/A</c:v>
                </c:pt>
                <c:pt idx="9285">
                  <c:v>#N/A</c:v>
                </c:pt>
                <c:pt idx="9286">
                  <c:v>2894</c:v>
                </c:pt>
                <c:pt idx="9287">
                  <c:v>2797.9999999999995</c:v>
                </c:pt>
                <c:pt idx="9288">
                  <c:v>2739</c:v>
                </c:pt>
                <c:pt idx="9289">
                  <c:v>2788.0000000000005</c:v>
                </c:pt>
                <c:pt idx="9290">
                  <c:v>#N/A</c:v>
                </c:pt>
                <c:pt idx="9291">
                  <c:v>#N/A</c:v>
                </c:pt>
                <c:pt idx="9292">
                  <c:v>2726</c:v>
                </c:pt>
                <c:pt idx="9293">
                  <c:v>2790</c:v>
                </c:pt>
                <c:pt idx="9294">
                  <c:v>2777</c:v>
                </c:pt>
                <c:pt idx="9295">
                  <c:v>2748</c:v>
                </c:pt>
                <c:pt idx="9296">
                  <c:v>2618.0000000000005</c:v>
                </c:pt>
                <c:pt idx="9297">
                  <c:v>#N/A</c:v>
                </c:pt>
                <c:pt idx="9298">
                  <c:v>#N/A</c:v>
                </c:pt>
                <c:pt idx="9299">
                  <c:v>2469</c:v>
                </c:pt>
                <c:pt idx="9300">
                  <c:v>2445.0000000000005</c:v>
                </c:pt>
                <c:pt idx="9301">
                  <c:v>2470</c:v>
                </c:pt>
                <c:pt idx="9302">
                  <c:v>2471</c:v>
                </c:pt>
                <c:pt idx="9303">
                  <c:v>2527</c:v>
                </c:pt>
                <c:pt idx="9304">
                  <c:v>#N/A</c:v>
                </c:pt>
                <c:pt idx="9305">
                  <c:v>#N/A</c:v>
                </c:pt>
                <c:pt idx="9306">
                  <c:v>2523</c:v>
                </c:pt>
                <c:pt idx="9307">
                  <c:v>2532</c:v>
                </c:pt>
                <c:pt idx="9308">
                  <c:v>2519</c:v>
                </c:pt>
                <c:pt idx="9309">
                  <c:v>2480</c:v>
                </c:pt>
                <c:pt idx="9310">
                  <c:v>2472.9999999999995</c:v>
                </c:pt>
                <c:pt idx="9311">
                  <c:v>#N/A</c:v>
                </c:pt>
                <c:pt idx="9312">
                  <c:v>#N/A</c:v>
                </c:pt>
                <c:pt idx="9313">
                  <c:v>2420.9999999999995</c:v>
                </c:pt>
                <c:pt idx="9314">
                  <c:v>2418</c:v>
                </c:pt>
                <c:pt idx="9315">
                  <c:v>2426</c:v>
                </c:pt>
                <c:pt idx="9316">
                  <c:v>2442</c:v>
                </c:pt>
                <c:pt idx="9317">
                  <c:v>2420.9999999999995</c:v>
                </c:pt>
                <c:pt idx="9318">
                  <c:v>#N/A</c:v>
                </c:pt>
                <c:pt idx="9319">
                  <c:v>#N/A</c:v>
                </c:pt>
                <c:pt idx="9320">
                  <c:v>2437</c:v>
                </c:pt>
                <c:pt idx="9321">
                  <c:v>2420</c:v>
                </c:pt>
                <c:pt idx="9322">
                  <c:v>2401</c:v>
                </c:pt>
                <c:pt idx="9323">
                  <c:v>2409</c:v>
                </c:pt>
                <c:pt idx="9324">
                  <c:v>2384</c:v>
                </c:pt>
                <c:pt idx="9325">
                  <c:v>#N/A</c:v>
                </c:pt>
                <c:pt idx="9326">
                  <c:v>#N/A</c:v>
                </c:pt>
                <c:pt idx="9327">
                  <c:v>2376</c:v>
                </c:pt>
                <c:pt idx="9328">
                  <c:v>2315</c:v>
                </c:pt>
                <c:pt idx="9329">
                  <c:v>2313</c:v>
                </c:pt>
                <c:pt idx="9330">
                  <c:v>2365</c:v>
                </c:pt>
                <c:pt idx="9331">
                  <c:v>2431</c:v>
                </c:pt>
                <c:pt idx="9332">
                  <c:v>#N/A</c:v>
                </c:pt>
                <c:pt idx="9333">
                  <c:v>#N/A</c:v>
                </c:pt>
                <c:pt idx="9334">
                  <c:v>2549</c:v>
                </c:pt>
                <c:pt idx="9335">
                  <c:v>2641</c:v>
                </c:pt>
                <c:pt idx="9336">
                  <c:v>2652</c:v>
                </c:pt>
                <c:pt idx="9337">
                  <c:v>2631</c:v>
                </c:pt>
                <c:pt idx="9338">
                  <c:v>2623</c:v>
                </c:pt>
                <c:pt idx="9339">
                  <c:v>#N/A</c:v>
                </c:pt>
                <c:pt idx="9340">
                  <c:v>#N/A</c:v>
                </c:pt>
                <c:pt idx="9341">
                  <c:v>2419</c:v>
                </c:pt>
                <c:pt idx="9342">
                  <c:v>2407</c:v>
                </c:pt>
                <c:pt idx="9343">
                  <c:v>2425</c:v>
                </c:pt>
                <c:pt idx="9344">
                  <c:v>2480</c:v>
                </c:pt>
                <c:pt idx="9345">
                  <c:v>2497.0000000000005</c:v>
                </c:pt>
                <c:pt idx="9346">
                  <c:v>#N/A</c:v>
                </c:pt>
                <c:pt idx="9347">
                  <c:v>#N/A</c:v>
                </c:pt>
                <c:pt idx="9348">
                  <c:v>2421</c:v>
                </c:pt>
                <c:pt idx="9349">
                  <c:v>2298</c:v>
                </c:pt>
                <c:pt idx="9350">
                  <c:v>2288.9999999999995</c:v>
                </c:pt>
                <c:pt idx="9351">
                  <c:v>2279</c:v>
                </c:pt>
                <c:pt idx="9352">
                  <c:v>2274</c:v>
                </c:pt>
                <c:pt idx="9353">
                  <c:v>#N/A</c:v>
                </c:pt>
                <c:pt idx="9354">
                  <c:v>#N/A</c:v>
                </c:pt>
                <c:pt idx="9355">
                  <c:v>2274</c:v>
                </c:pt>
                <c:pt idx="9356">
                  <c:v>2275</c:v>
                </c:pt>
                <c:pt idx="9357">
                  <c:v>#N/A</c:v>
                </c:pt>
                <c:pt idx="9358">
                  <c:v>2282</c:v>
                </c:pt>
                <c:pt idx="9359">
                  <c:v>2283</c:v>
                </c:pt>
                <c:pt idx="9360">
                  <c:v>#N/A</c:v>
                </c:pt>
                <c:pt idx="9361">
                  <c:v>#N/A</c:v>
                </c:pt>
                <c:pt idx="9362">
                  <c:v>2255</c:v>
                </c:pt>
                <c:pt idx="9363">
                  <c:v>2265</c:v>
                </c:pt>
                <c:pt idx="9364">
                  <c:v>2232</c:v>
                </c:pt>
                <c:pt idx="9365">
                  <c:v>2232</c:v>
                </c:pt>
                <c:pt idx="9366">
                  <c:v>2244</c:v>
                </c:pt>
                <c:pt idx="9367">
                  <c:v>#N/A</c:v>
                </c:pt>
                <c:pt idx="9368">
                  <c:v>#N/A</c:v>
                </c:pt>
                <c:pt idx="9369">
                  <c:v>2246</c:v>
                </c:pt>
                <c:pt idx="9370">
                  <c:v>2211</c:v>
                </c:pt>
                <c:pt idx="9371">
                  <c:v>2242</c:v>
                </c:pt>
                <c:pt idx="9372">
                  <c:v>2241</c:v>
                </c:pt>
                <c:pt idx="9373">
                  <c:v>2201</c:v>
                </c:pt>
                <c:pt idx="9374">
                  <c:v>#N/A</c:v>
                </c:pt>
                <c:pt idx="9375">
                  <c:v>#N/A</c:v>
                </c:pt>
                <c:pt idx="9376">
                  <c:v>2174</c:v>
                </c:pt>
                <c:pt idx="9377">
                  <c:v>2041.9999999999998</c:v>
                </c:pt>
                <c:pt idx="9378">
                  <c:v>2054</c:v>
                </c:pt>
                <c:pt idx="9379">
                  <c:v>2022</c:v>
                </c:pt>
                <c:pt idx="9380">
                  <c:v>2014.9999999999998</c:v>
                </c:pt>
                <c:pt idx="9381">
                  <c:v>#N/A</c:v>
                </c:pt>
                <c:pt idx="9382">
                  <c:v>#N/A</c:v>
                </c:pt>
                <c:pt idx="9383">
                  <c:v>2030.9999999999998</c:v>
                </c:pt>
                <c:pt idx="9384">
                  <c:v>2046</c:v>
                </c:pt>
                <c:pt idx="9385">
                  <c:v>1988.9999999999998</c:v>
                </c:pt>
                <c:pt idx="9386">
                  <c:v>1893.9999999999998</c:v>
                </c:pt>
                <c:pt idx="9387">
                  <c:v>1922</c:v>
                </c:pt>
                <c:pt idx="9388">
                  <c:v>#N/A</c:v>
                </c:pt>
                <c:pt idx="9389">
                  <c:v>#N/A</c:v>
                </c:pt>
                <c:pt idx="9390">
                  <c:v>1921</c:v>
                </c:pt>
                <c:pt idx="9391">
                  <c:v>1898.9999999999998</c:v>
                </c:pt>
                <c:pt idx="9392">
                  <c:v>1888</c:v>
                </c:pt>
                <c:pt idx="9393">
                  <c:v>1879.9999999999998</c:v>
                </c:pt>
                <c:pt idx="9394">
                  <c:v>1864</c:v>
                </c:pt>
                <c:pt idx="9395">
                  <c:v>#N/A</c:v>
                </c:pt>
                <c:pt idx="9396">
                  <c:v>#N/A</c:v>
                </c:pt>
                <c:pt idx="9397">
                  <c:v>1847.0000000000002</c:v>
                </c:pt>
                <c:pt idx="9398">
                  <c:v>1790.0000000000002</c:v>
                </c:pt>
                <c:pt idx="9399">
                  <c:v>1808.0000000000002</c:v>
                </c:pt>
                <c:pt idx="9400">
                  <c:v>1850.9999999999998</c:v>
                </c:pt>
                <c:pt idx="9401">
                  <c:v>1794.0000000000002</c:v>
                </c:pt>
                <c:pt idx="9402">
                  <c:v>#N/A</c:v>
                </c:pt>
                <c:pt idx="9403">
                  <c:v>#N/A</c:v>
                </c:pt>
                <c:pt idx="9404">
                  <c:v>1786.0000000000002</c:v>
                </c:pt>
                <c:pt idx="9405">
                  <c:v>1784</c:v>
                </c:pt>
                <c:pt idx="9406">
                  <c:v>1780.9999999999998</c:v>
                </c:pt>
                <c:pt idx="9407">
                  <c:v>1777</c:v>
                </c:pt>
                <c:pt idx="9408">
                  <c:v>1779</c:v>
                </c:pt>
                <c:pt idx="9409">
                  <c:v>#N/A</c:v>
                </c:pt>
                <c:pt idx="9410">
                  <c:v>#N/A</c:v>
                </c:pt>
                <c:pt idx="9411">
                  <c:v>1689</c:v>
                </c:pt>
                <c:pt idx="9412">
                  <c:v>1678</c:v>
                </c:pt>
                <c:pt idx="9413">
                  <c:v>1676.0000000000002</c:v>
                </c:pt>
                <c:pt idx="9414">
                  <c:v>1696</c:v>
                </c:pt>
                <c:pt idx="9415">
                  <c:v>1675</c:v>
                </c:pt>
                <c:pt idx="9416">
                  <c:v>#N/A</c:v>
                </c:pt>
                <c:pt idx="9417">
                  <c:v>#N/A</c:v>
                </c:pt>
                <c:pt idx="9418">
                  <c:v>1611</c:v>
                </c:pt>
                <c:pt idx="9419">
                  <c:v>1608.0000000000002</c:v>
                </c:pt>
                <c:pt idx="9420">
                  <c:v>1596</c:v>
                </c:pt>
                <c:pt idx="9421">
                  <c:v>1568.9999999999998</c:v>
                </c:pt>
                <c:pt idx="9422">
                  <c:v>1543</c:v>
                </c:pt>
                <c:pt idx="9423">
                  <c:v>#N/A</c:v>
                </c:pt>
                <c:pt idx="9424">
                  <c:v>#N/A</c:v>
                </c:pt>
                <c:pt idx="9425">
                  <c:v>1477.0000000000002</c:v>
                </c:pt>
                <c:pt idx="9426">
                  <c:v>1530</c:v>
                </c:pt>
                <c:pt idx="9427">
                  <c:v>1642.0000000000002</c:v>
                </c:pt>
                <c:pt idx="9428">
                  <c:v>1549.0000000000002</c:v>
                </c:pt>
                <c:pt idx="9429">
                  <c:v>1560.0000000000002</c:v>
                </c:pt>
                <c:pt idx="9430">
                  <c:v>#N/A</c:v>
                </c:pt>
                <c:pt idx="9431">
                  <c:v>#N/A</c:v>
                </c:pt>
                <c:pt idx="9432">
                  <c:v>1586.0000000000002</c:v>
                </c:pt>
                <c:pt idx="9433">
                  <c:v>1611</c:v>
                </c:pt>
                <c:pt idx="9434">
                  <c:v>1618</c:v>
                </c:pt>
                <c:pt idx="9435">
                  <c:v>1675</c:v>
                </c:pt>
                <c:pt idx="9436">
                  <c:v>1664</c:v>
                </c:pt>
                <c:pt idx="9437">
                  <c:v>#N/A</c:v>
                </c:pt>
                <c:pt idx="9438">
                  <c:v>#N/A</c:v>
                </c:pt>
                <c:pt idx="9439">
                  <c:v>1668</c:v>
                </c:pt>
                <c:pt idx="9440">
                  <c:v>1618</c:v>
                </c:pt>
                <c:pt idx="9441">
                  <c:v>1538</c:v>
                </c:pt>
                <c:pt idx="9442">
                  <c:v>1616.9999999999998</c:v>
                </c:pt>
                <c:pt idx="9443">
                  <c:v>1663</c:v>
                </c:pt>
                <c:pt idx="9444">
                  <c:v>#N/A</c:v>
                </c:pt>
                <c:pt idx="9445">
                  <c:v>#N/A</c:v>
                </c:pt>
                <c:pt idx="9446">
                  <c:v>1663</c:v>
                </c:pt>
                <c:pt idx="9447">
                  <c:v>1669.0000000000002</c:v>
                </c:pt>
                <c:pt idx="9448">
                  <c:v>1625</c:v>
                </c:pt>
                <c:pt idx="9449">
                  <c:v>1620.0000000000002</c:v>
                </c:pt>
                <c:pt idx="9450">
                  <c:v>1598</c:v>
                </c:pt>
                <c:pt idx="9451">
                  <c:v>#N/A</c:v>
                </c:pt>
                <c:pt idx="9452">
                  <c:v>#N/A</c:v>
                </c:pt>
                <c:pt idx="9453">
                  <c:v>1582.0000000000002</c:v>
                </c:pt>
                <c:pt idx="9454">
                  <c:v>1561.9999999999998</c:v>
                </c:pt>
                <c:pt idx="9455">
                  <c:v>1545</c:v>
                </c:pt>
                <c:pt idx="9456">
                  <c:v>1486.0000000000002</c:v>
                </c:pt>
                <c:pt idx="9457">
                  <c:v>1506</c:v>
                </c:pt>
                <c:pt idx="9458">
                  <c:v>#N/A</c:v>
                </c:pt>
                <c:pt idx="9459">
                  <c:v>#N/A</c:v>
                </c:pt>
                <c:pt idx="9460">
                  <c:v>1506.9999999999998</c:v>
                </c:pt>
                <c:pt idx="9461">
                  <c:v>1496</c:v>
                </c:pt>
                <c:pt idx="9462">
                  <c:v>1481.9999999999998</c:v>
                </c:pt>
                <c:pt idx="9463">
                  <c:v>1493</c:v>
                </c:pt>
                <c:pt idx="9464">
                  <c:v>1500.9999999999998</c:v>
                </c:pt>
                <c:pt idx="9465">
                  <c:v>#N/A</c:v>
                </c:pt>
                <c:pt idx="9466">
                  <c:v>#N/A</c:v>
                </c:pt>
                <c:pt idx="9467">
                  <c:v>1318</c:v>
                </c:pt>
                <c:pt idx="9468">
                  <c:v>1348</c:v>
                </c:pt>
                <c:pt idx="9469">
                  <c:v>1388</c:v>
                </c:pt>
                <c:pt idx="9470">
                  <c:v>1375</c:v>
                </c:pt>
                <c:pt idx="9471">
                  <c:v>1376</c:v>
                </c:pt>
                <c:pt idx="9472">
                  <c:v>#N/A</c:v>
                </c:pt>
                <c:pt idx="9473">
                  <c:v>#N/A</c:v>
                </c:pt>
                <c:pt idx="9474">
                  <c:v>1380</c:v>
                </c:pt>
                <c:pt idx="9475">
                  <c:v>1375</c:v>
                </c:pt>
                <c:pt idx="9476">
                  <c:v>1119</c:v>
                </c:pt>
                <c:pt idx="9477">
                  <c:v>1165</c:v>
                </c:pt>
                <c:pt idx="9478">
                  <c:v>1163</c:v>
                </c:pt>
                <c:pt idx="9479">
                  <c:v>#N/A</c:v>
                </c:pt>
                <c:pt idx="9480">
                  <c:v>#N/A</c:v>
                </c:pt>
                <c:pt idx="9481">
                  <c:v>1161</c:v>
                </c:pt>
                <c:pt idx="9482">
                  <c:v>1160.0000000000002</c:v>
                </c:pt>
                <c:pt idx="9483">
                  <c:v>1146</c:v>
                </c:pt>
                <c:pt idx="9484">
                  <c:v>1032</c:v>
                </c:pt>
                <c:pt idx="9485">
                  <c:v>1041</c:v>
                </c:pt>
                <c:pt idx="9486">
                  <c:v>#N/A</c:v>
                </c:pt>
                <c:pt idx="9487">
                  <c:v>#N/A</c:v>
                </c:pt>
                <c:pt idx="9488">
                  <c:v>1180</c:v>
                </c:pt>
                <c:pt idx="9489">
                  <c:v>#N/A</c:v>
                </c:pt>
                <c:pt idx="9490">
                  <c:v>#N/A</c:v>
                </c:pt>
                <c:pt idx="9491">
                  <c:v>1051.0000000000002</c:v>
                </c:pt>
                <c:pt idx="9492">
                  <c:v>1058</c:v>
                </c:pt>
                <c:pt idx="9493">
                  <c:v>#N/A</c:v>
                </c:pt>
                <c:pt idx="9494">
                  <c:v>#N/A</c:v>
                </c:pt>
                <c:pt idx="9495">
                  <c:v>1188</c:v>
                </c:pt>
                <c:pt idx="9496">
                  <c:v>#N/A</c:v>
                </c:pt>
                <c:pt idx="9497">
                  <c:v>1038</c:v>
                </c:pt>
                <c:pt idx="9498">
                  <c:v>1011.0000000000001</c:v>
                </c:pt>
                <c:pt idx="9499">
                  <c:v>980.00000000000011</c:v>
                </c:pt>
                <c:pt idx="9500">
                  <c:v>#N/A</c:v>
                </c:pt>
                <c:pt idx="9501">
                  <c:v>#N/A</c:v>
                </c:pt>
                <c:pt idx="9502">
                  <c:v>976</c:v>
                </c:pt>
                <c:pt idx="9503">
                  <c:v>972.00000000000011</c:v>
                </c:pt>
                <c:pt idx="9504">
                  <c:v>985</c:v>
                </c:pt>
                <c:pt idx="9505">
                  <c:v>1022.0000000000001</c:v>
                </c:pt>
                <c:pt idx="9506">
                  <c:v>1015</c:v>
                </c:pt>
                <c:pt idx="9507">
                  <c:v>#N/A</c:v>
                </c:pt>
                <c:pt idx="9508">
                  <c:v>#N/A</c:v>
                </c:pt>
                <c:pt idx="9509">
                  <c:v>1012.9999999999999</c:v>
                </c:pt>
                <c:pt idx="9510">
                  <c:v>1018</c:v>
                </c:pt>
                <c:pt idx="9511">
                  <c:v>1017</c:v>
                </c:pt>
                <c:pt idx="9512">
                  <c:v>990</c:v>
                </c:pt>
                <c:pt idx="9513">
                  <c:v>960</c:v>
                </c:pt>
                <c:pt idx="9514">
                  <c:v>#N/A</c:v>
                </c:pt>
                <c:pt idx="9515">
                  <c:v>#N/A</c:v>
                </c:pt>
                <c:pt idx="9516">
                  <c:v>934</c:v>
                </c:pt>
                <c:pt idx="9517">
                  <c:v>888.00000000000011</c:v>
                </c:pt>
                <c:pt idx="9518">
                  <c:v>901</c:v>
                </c:pt>
                <c:pt idx="9519">
                  <c:v>911.00000000000011</c:v>
                </c:pt>
                <c:pt idx="9520">
                  <c:v>879.00000000000011</c:v>
                </c:pt>
                <c:pt idx="9521">
                  <c:v>#N/A</c:v>
                </c:pt>
                <c:pt idx="9522">
                  <c:v>#N/A</c:v>
                </c:pt>
                <c:pt idx="9523">
                  <c:v>872.00000000000011</c:v>
                </c:pt>
                <c:pt idx="9524">
                  <c:v>850</c:v>
                </c:pt>
                <c:pt idx="9525">
                  <c:v>850</c:v>
                </c:pt>
                <c:pt idx="9526">
                  <c:v>890</c:v>
                </c:pt>
                <c:pt idx="9527">
                  <c:v>899</c:v>
                </c:pt>
                <c:pt idx="9528">
                  <c:v>#N/A</c:v>
                </c:pt>
                <c:pt idx="9529">
                  <c:v>#N/A</c:v>
                </c:pt>
                <c:pt idx="9530">
                  <c:v>913.00000000000011</c:v>
                </c:pt>
                <c:pt idx="9531">
                  <c:v>930.00000000000011</c:v>
                </c:pt>
                <c:pt idx="9532">
                  <c:v>916</c:v>
                </c:pt>
                <c:pt idx="9533">
                  <c:v>918</c:v>
                </c:pt>
                <c:pt idx="9534">
                  <c:v>919</c:v>
                </c:pt>
                <c:pt idx="9535">
                  <c:v>#N/A</c:v>
                </c:pt>
                <c:pt idx="9536">
                  <c:v>#N/A</c:v>
                </c:pt>
                <c:pt idx="9537">
                  <c:v>934</c:v>
                </c:pt>
                <c:pt idx="9538">
                  <c:v>959</c:v>
                </c:pt>
                <c:pt idx="9539">
                  <c:v>924</c:v>
                </c:pt>
                <c:pt idx="9540">
                  <c:v>901</c:v>
                </c:pt>
                <c:pt idx="9541">
                  <c:v>923</c:v>
                </c:pt>
                <c:pt idx="9542">
                  <c:v>#N/A</c:v>
                </c:pt>
                <c:pt idx="9543">
                  <c:v>#N/A</c:v>
                </c:pt>
                <c:pt idx="9544">
                  <c:v>932</c:v>
                </c:pt>
                <c:pt idx="9545">
                  <c:v>941</c:v>
                </c:pt>
                <c:pt idx="9546">
                  <c:v>950</c:v>
                </c:pt>
                <c:pt idx="9547">
                  <c:v>951</c:v>
                </c:pt>
                <c:pt idx="9548">
                  <c:v>955.00000000000011</c:v>
                </c:pt>
                <c:pt idx="9549">
                  <c:v>#N/A</c:v>
                </c:pt>
                <c:pt idx="9550">
                  <c:v>#N/A</c:v>
                </c:pt>
                <c:pt idx="9551">
                  <c:v>945.99999999999989</c:v>
                </c:pt>
                <c:pt idx="9552">
                  <c:v>950</c:v>
                </c:pt>
                <c:pt idx="9553">
                  <c:v>980.00000000000011</c:v>
                </c:pt>
                <c:pt idx="9554">
                  <c:v>942.00000000000023</c:v>
                </c:pt>
                <c:pt idx="9555">
                  <c:v>955.00000000000011</c:v>
                </c:pt>
                <c:pt idx="9556">
                  <c:v>#N/A</c:v>
                </c:pt>
                <c:pt idx="9557">
                  <c:v>#N/A</c:v>
                </c:pt>
                <c:pt idx="9558">
                  <c:v>976</c:v>
                </c:pt>
                <c:pt idx="9559">
                  <c:v>955.00000000000011</c:v>
                </c:pt>
                <c:pt idx="9560">
                  <c:v>938.99999999999989</c:v>
                </c:pt>
                <c:pt idx="9561">
                  <c:v>943</c:v>
                </c:pt>
                <c:pt idx="9562">
                  <c:v>936</c:v>
                </c:pt>
                <c:pt idx="9563">
                  <c:v>#N/A</c:v>
                </c:pt>
                <c:pt idx="9564">
                  <c:v>#N/A</c:v>
                </c:pt>
                <c:pt idx="9565">
                  <c:v>919</c:v>
                </c:pt>
                <c:pt idx="9566">
                  <c:v>919.99999999999989</c:v>
                </c:pt>
                <c:pt idx="9567">
                  <c:v>922.99999999999989</c:v>
                </c:pt>
                <c:pt idx="9568">
                  <c:v>928.99999999999989</c:v>
                </c:pt>
                <c:pt idx="9569">
                  <c:v>932</c:v>
                </c:pt>
                <c:pt idx="9570">
                  <c:v>#N/A</c:v>
                </c:pt>
                <c:pt idx="9571">
                  <c:v>#N/A</c:v>
                </c:pt>
                <c:pt idx="9572">
                  <c:v>#N/A</c:v>
                </c:pt>
                <c:pt idx="9573">
                  <c:v>998</c:v>
                </c:pt>
                <c:pt idx="9574">
                  <c:v>1038</c:v>
                </c:pt>
                <c:pt idx="9575">
                  <c:v>1030.9999999999998</c:v>
                </c:pt>
                <c:pt idx="9576">
                  <c:v>1066</c:v>
                </c:pt>
                <c:pt idx="9577">
                  <c:v>#N/A</c:v>
                </c:pt>
                <c:pt idx="9578">
                  <c:v>#N/A</c:v>
                </c:pt>
                <c:pt idx="9579">
                  <c:v>#N/A</c:v>
                </c:pt>
                <c:pt idx="9580">
                  <c:v>1055</c:v>
                </c:pt>
                <c:pt idx="9581">
                  <c:v>1126.0000000000002</c:v>
                </c:pt>
                <c:pt idx="9582">
                  <c:v>1168</c:v>
                </c:pt>
                <c:pt idx="9583">
                  <c:v>1263</c:v>
                </c:pt>
                <c:pt idx="9584">
                  <c:v>#N/A</c:v>
                </c:pt>
                <c:pt idx="9585">
                  <c:v>#N/A</c:v>
                </c:pt>
                <c:pt idx="9586">
                  <c:v>1263</c:v>
                </c:pt>
                <c:pt idx="9587">
                  <c:v>1112</c:v>
                </c:pt>
                <c:pt idx="9588">
                  <c:v>1077</c:v>
                </c:pt>
                <c:pt idx="9589">
                  <c:v>1078</c:v>
                </c:pt>
                <c:pt idx="9590">
                  <c:v>1054</c:v>
                </c:pt>
                <c:pt idx="9591">
                  <c:v>#N/A</c:v>
                </c:pt>
                <c:pt idx="9592">
                  <c:v>#N/A</c:v>
                </c:pt>
                <c:pt idx="9593">
                  <c:v>1074</c:v>
                </c:pt>
                <c:pt idx="9594">
                  <c:v>1047</c:v>
                </c:pt>
                <c:pt idx="9595">
                  <c:v>1011</c:v>
                </c:pt>
                <c:pt idx="9596">
                  <c:v>1003.9999999999999</c:v>
                </c:pt>
                <c:pt idx="9597">
                  <c:v>1023</c:v>
                </c:pt>
                <c:pt idx="9598">
                  <c:v>#N/A</c:v>
                </c:pt>
                <c:pt idx="9599">
                  <c:v>#N/A</c:v>
                </c:pt>
                <c:pt idx="9600">
                  <c:v>985</c:v>
                </c:pt>
                <c:pt idx="9601">
                  <c:v>1013.0000000000001</c:v>
                </c:pt>
                <c:pt idx="9602">
                  <c:v>1006</c:v>
                </c:pt>
                <c:pt idx="9603">
                  <c:v>1024</c:v>
                </c:pt>
                <c:pt idx="9604">
                  <c:v>1018</c:v>
                </c:pt>
                <c:pt idx="9605">
                  <c:v>#N/A</c:v>
                </c:pt>
                <c:pt idx="9606">
                  <c:v>#N/A</c:v>
                </c:pt>
                <c:pt idx="9607">
                  <c:v>1017</c:v>
                </c:pt>
                <c:pt idx="9608">
                  <c:v>1016</c:v>
                </c:pt>
                <c:pt idx="9609">
                  <c:v>1000</c:v>
                </c:pt>
                <c:pt idx="9610">
                  <c:v>1011</c:v>
                </c:pt>
                <c:pt idx="9611">
                  <c:v>1017</c:v>
                </c:pt>
                <c:pt idx="9612">
                  <c:v>#N/A</c:v>
                </c:pt>
                <c:pt idx="9613">
                  <c:v>#N/A</c:v>
                </c:pt>
                <c:pt idx="9614">
                  <c:v>1012.0000000000001</c:v>
                </c:pt>
                <c:pt idx="9615">
                  <c:v>985.00000000000011</c:v>
                </c:pt>
                <c:pt idx="9616">
                  <c:v>#N/A</c:v>
                </c:pt>
                <c:pt idx="9617">
                  <c:v>950</c:v>
                </c:pt>
                <c:pt idx="9618">
                  <c:v>#N/A</c:v>
                </c:pt>
                <c:pt idx="9619">
                  <c:v>#N/A</c:v>
                </c:pt>
                <c:pt idx="9620">
                  <c:v>#N/A</c:v>
                </c:pt>
                <c:pt idx="9621">
                  <c:v>#N/A</c:v>
                </c:pt>
                <c:pt idx="9622">
                  <c:v>#N/A</c:v>
                </c:pt>
                <c:pt idx="9623">
                  <c:v>844.00000000000011</c:v>
                </c:pt>
                <c:pt idx="9624">
                  <c:v>816</c:v>
                </c:pt>
                <c:pt idx="9625">
                  <c:v>827.99999999999989</c:v>
                </c:pt>
                <c:pt idx="9626">
                  <c:v>#N/A</c:v>
                </c:pt>
                <c:pt idx="9627">
                  <c:v>#N/A</c:v>
                </c:pt>
                <c:pt idx="9628">
                  <c:v>825</c:v>
                </c:pt>
                <c:pt idx="9629">
                  <c:v>812.00000000000011</c:v>
                </c:pt>
                <c:pt idx="9630">
                  <c:v>731.99999999999989</c:v>
                </c:pt>
                <c:pt idx="9631">
                  <c:v>735</c:v>
                </c:pt>
                <c:pt idx="9632">
                  <c:v>701.00000000000011</c:v>
                </c:pt>
                <c:pt idx="9633">
                  <c:v>#N/A</c:v>
                </c:pt>
                <c:pt idx="9634">
                  <c:v>#N/A</c:v>
                </c:pt>
                <c:pt idx="9635">
                  <c:v>682.99999999999989</c:v>
                </c:pt>
                <c:pt idx="9636">
                  <c:v>681.99999999999989</c:v>
                </c:pt>
                <c:pt idx="9637">
                  <c:v>675</c:v>
                </c:pt>
                <c:pt idx="9638">
                  <c:v>700</c:v>
                </c:pt>
                <c:pt idx="9639">
                  <c:v>709.00000000000011</c:v>
                </c:pt>
                <c:pt idx="9640">
                  <c:v>#N/A</c:v>
                </c:pt>
                <c:pt idx="9641">
                  <c:v>#N/A</c:v>
                </c:pt>
                <c:pt idx="9642">
                  <c:v>748</c:v>
                </c:pt>
                <c:pt idx="9643">
                  <c:v>727</c:v>
                </c:pt>
                <c:pt idx="9644">
                  <c:v>715</c:v>
                </c:pt>
                <c:pt idx="9645">
                  <c:v>746.00000000000011</c:v>
                </c:pt>
                <c:pt idx="9646">
                  <c:v>787</c:v>
                </c:pt>
                <c:pt idx="9647">
                  <c:v>#N/A</c:v>
                </c:pt>
                <c:pt idx="9648">
                  <c:v>#N/A</c:v>
                </c:pt>
                <c:pt idx="9649">
                  <c:v>774</c:v>
                </c:pt>
                <c:pt idx="9650">
                  <c:v>754.99999999999989</c:v>
                </c:pt>
                <c:pt idx="9651">
                  <c:v>748</c:v>
                </c:pt>
                <c:pt idx="9652">
                  <c:v>768</c:v>
                </c:pt>
                <c:pt idx="9653">
                  <c:v>789</c:v>
                </c:pt>
                <c:pt idx="9654">
                  <c:v>#N/A</c:v>
                </c:pt>
                <c:pt idx="9655">
                  <c:v>#N/A</c:v>
                </c:pt>
                <c:pt idx="9656">
                  <c:v>790.99999999999989</c:v>
                </c:pt>
                <c:pt idx="9657">
                  <c:v>876.00000000000011</c:v>
                </c:pt>
                <c:pt idx="9658">
                  <c:v>844</c:v>
                </c:pt>
                <c:pt idx="9659">
                  <c:v>883</c:v>
                </c:pt>
                <c:pt idx="9660">
                  <c:v>841</c:v>
                </c:pt>
                <c:pt idx="9661">
                  <c:v>#N/A</c:v>
                </c:pt>
                <c:pt idx="9662">
                  <c:v>#N/A</c:v>
                </c:pt>
                <c:pt idx="9663">
                  <c:v>837.99999999999989</c:v>
                </c:pt>
                <c:pt idx="9664">
                  <c:v>838.99999999999989</c:v>
                </c:pt>
                <c:pt idx="9665">
                  <c:v>849</c:v>
                </c:pt>
                <c:pt idx="9666">
                  <c:v>870.99999999999989</c:v>
                </c:pt>
                <c:pt idx="9667">
                  <c:v>948</c:v>
                </c:pt>
                <c:pt idx="9668">
                  <c:v>#N/A</c:v>
                </c:pt>
                <c:pt idx="9669">
                  <c:v>#N/A</c:v>
                </c:pt>
                <c:pt idx="9670">
                  <c:v>#N/A</c:v>
                </c:pt>
                <c:pt idx="9671">
                  <c:v>946.00000000000011</c:v>
                </c:pt>
                <c:pt idx="9672">
                  <c:v>946.00000000000011</c:v>
                </c:pt>
                <c:pt idx="9673">
                  <c:v>874</c:v>
                </c:pt>
                <c:pt idx="9674">
                  <c:v>914</c:v>
                </c:pt>
                <c:pt idx="9675">
                  <c:v>#N/A</c:v>
                </c:pt>
                <c:pt idx="9676">
                  <c:v>#N/A</c:v>
                </c:pt>
                <c:pt idx="9677">
                  <c:v>902</c:v>
                </c:pt>
                <c:pt idx="9678">
                  <c:v>943.00000000000011</c:v>
                </c:pt>
                <c:pt idx="9679">
                  <c:v>966</c:v>
                </c:pt>
                <c:pt idx="9680">
                  <c:v>977</c:v>
                </c:pt>
                <c:pt idx="9681">
                  <c:v>952</c:v>
                </c:pt>
                <c:pt idx="9682">
                  <c:v>#N/A</c:v>
                </c:pt>
                <c:pt idx="9683">
                  <c:v>#N/A</c:v>
                </c:pt>
                <c:pt idx="9684">
                  <c:v>903.99999999999989</c:v>
                </c:pt>
                <c:pt idx="9685">
                  <c:v>894.00000000000011</c:v>
                </c:pt>
                <c:pt idx="9686">
                  <c:v>936.99999999999989</c:v>
                </c:pt>
                <c:pt idx="9687">
                  <c:v>943</c:v>
                </c:pt>
                <c:pt idx="9688">
                  <c:v>884</c:v>
                </c:pt>
                <c:pt idx="9689">
                  <c:v>#N/A</c:v>
                </c:pt>
                <c:pt idx="9690">
                  <c:v>#N/A</c:v>
                </c:pt>
                <c:pt idx="9691">
                  <c:v>894</c:v>
                </c:pt>
                <c:pt idx="9692">
                  <c:v>872.99999999999989</c:v>
                </c:pt>
                <c:pt idx="9693">
                  <c:v>875</c:v>
                </c:pt>
                <c:pt idx="9694">
                  <c:v>868</c:v>
                </c:pt>
                <c:pt idx="9695">
                  <c:v>860</c:v>
                </c:pt>
                <c:pt idx="9696">
                  <c:v>#N/A</c:v>
                </c:pt>
                <c:pt idx="9697">
                  <c:v>#N/A</c:v>
                </c:pt>
                <c:pt idx="9698">
                  <c:v>880.00000000000011</c:v>
                </c:pt>
                <c:pt idx="9699">
                  <c:v>851</c:v>
                </c:pt>
                <c:pt idx="9700">
                  <c:v>864</c:v>
                </c:pt>
                <c:pt idx="9701">
                  <c:v>852</c:v>
                </c:pt>
                <c:pt idx="9702">
                  <c:v>846.00000000000011</c:v>
                </c:pt>
                <c:pt idx="9703">
                  <c:v>#N/A</c:v>
                </c:pt>
                <c:pt idx="9704">
                  <c:v>#N/A</c:v>
                </c:pt>
                <c:pt idx="9705">
                  <c:v>835</c:v>
                </c:pt>
                <c:pt idx="9706">
                  <c:v>839</c:v>
                </c:pt>
                <c:pt idx="9707">
                  <c:v>839</c:v>
                </c:pt>
                <c:pt idx="9708">
                  <c:v>820.00000000000011</c:v>
                </c:pt>
                <c:pt idx="9709">
                  <c:v>825</c:v>
                </c:pt>
                <c:pt idx="9710">
                  <c:v>#N/A</c:v>
                </c:pt>
                <c:pt idx="9711">
                  <c:v>#N/A</c:v>
                </c:pt>
                <c:pt idx="9712">
                  <c:v>832</c:v>
                </c:pt>
                <c:pt idx="9713">
                  <c:v>818.00000000000011</c:v>
                </c:pt>
                <c:pt idx="9714">
                  <c:v>824</c:v>
                </c:pt>
                <c:pt idx="9715">
                  <c:v>824</c:v>
                </c:pt>
                <c:pt idx="9716">
                  <c:v>809</c:v>
                </c:pt>
                <c:pt idx="9717">
                  <c:v>#N/A</c:v>
                </c:pt>
                <c:pt idx="9718">
                  <c:v>#N/A</c:v>
                </c:pt>
                <c:pt idx="9719">
                  <c:v>812.00000000000011</c:v>
                </c:pt>
                <c:pt idx="9720">
                  <c:v>801</c:v>
                </c:pt>
                <c:pt idx="9721">
                  <c:v>791</c:v>
                </c:pt>
                <c:pt idx="9722">
                  <c:v>#N/A</c:v>
                </c:pt>
                <c:pt idx="9723">
                  <c:v>787</c:v>
                </c:pt>
                <c:pt idx="9724">
                  <c:v>#N/A</c:v>
                </c:pt>
                <c:pt idx="9725">
                  <c:v>#N/A</c:v>
                </c:pt>
                <c:pt idx="9726">
                  <c:v>788</c:v>
                </c:pt>
                <c:pt idx="9727">
                  <c:v>805.00000000000011</c:v>
                </c:pt>
                <c:pt idx="9728">
                  <c:v>831</c:v>
                </c:pt>
                <c:pt idx="9729">
                  <c:v>838.00000000000011</c:v>
                </c:pt>
                <c:pt idx="9730">
                  <c:v>812.00000000000011</c:v>
                </c:pt>
                <c:pt idx="9731">
                  <c:v>#N/A</c:v>
                </c:pt>
                <c:pt idx="9732">
                  <c:v>#N/A</c:v>
                </c:pt>
                <c:pt idx="9733">
                  <c:v>829.00000000000011</c:v>
                </c:pt>
                <c:pt idx="9734">
                  <c:v>853.00000000000011</c:v>
                </c:pt>
                <c:pt idx="9735">
                  <c:v>848</c:v>
                </c:pt>
                <c:pt idx="9736">
                  <c:v>855.99999999999989</c:v>
                </c:pt>
                <c:pt idx="9737">
                  <c:v>851</c:v>
                </c:pt>
                <c:pt idx="9738">
                  <c:v>#N/A</c:v>
                </c:pt>
                <c:pt idx="9739">
                  <c:v>#N/A</c:v>
                </c:pt>
                <c:pt idx="9740">
                  <c:v>843</c:v>
                </c:pt>
                <c:pt idx="9741">
                  <c:v>844</c:v>
                </c:pt>
                <c:pt idx="9742">
                  <c:v>855.00000000000011</c:v>
                </c:pt>
                <c:pt idx="9743">
                  <c:v>855.99999999999989</c:v>
                </c:pt>
                <c:pt idx="9744">
                  <c:v>854.00000000000011</c:v>
                </c:pt>
                <c:pt idx="9745">
                  <c:v>#N/A</c:v>
                </c:pt>
                <c:pt idx="9746">
                  <c:v>#N/A</c:v>
                </c:pt>
                <c:pt idx="9747">
                  <c:v>853.99999999999989</c:v>
                </c:pt>
                <c:pt idx="9748">
                  <c:v>835</c:v>
                </c:pt>
                <c:pt idx="9749">
                  <c:v>826</c:v>
                </c:pt>
                <c:pt idx="9750">
                  <c:v>818</c:v>
                </c:pt>
                <c:pt idx="9751">
                  <c:v>836.00000000000011</c:v>
                </c:pt>
                <c:pt idx="9752">
                  <c:v>#N/A</c:v>
                </c:pt>
                <c:pt idx="9753">
                  <c:v>#N/A</c:v>
                </c:pt>
                <c:pt idx="9754">
                  <c:v>846.00000000000011</c:v>
                </c:pt>
                <c:pt idx="9755">
                  <c:v>842</c:v>
                </c:pt>
                <c:pt idx="9756">
                  <c:v>834</c:v>
                </c:pt>
                <c:pt idx="9757">
                  <c:v>819.99999999999989</c:v>
                </c:pt>
                <c:pt idx="9758">
                  <c:v>785</c:v>
                </c:pt>
                <c:pt idx="9759">
                  <c:v>#N/A</c:v>
                </c:pt>
                <c:pt idx="9760">
                  <c:v>#N/A</c:v>
                </c:pt>
                <c:pt idx="9761">
                  <c:v>796</c:v>
                </c:pt>
                <c:pt idx="9762">
                  <c:v>795</c:v>
                </c:pt>
                <c:pt idx="9763">
                  <c:v>793</c:v>
                </c:pt>
                <c:pt idx="9764">
                  <c:v>792</c:v>
                </c:pt>
                <c:pt idx="9765">
                  <c:v>752</c:v>
                </c:pt>
                <c:pt idx="9766">
                  <c:v>#N/A</c:v>
                </c:pt>
                <c:pt idx="9767">
                  <c:v>#N/A</c:v>
                </c:pt>
                <c:pt idx="9768">
                  <c:v>774</c:v>
                </c:pt>
                <c:pt idx="9769">
                  <c:v>736</c:v>
                </c:pt>
                <c:pt idx="9770">
                  <c:v>740</c:v>
                </c:pt>
                <c:pt idx="9771">
                  <c:v>748</c:v>
                </c:pt>
                <c:pt idx="9772">
                  <c:v>742</c:v>
                </c:pt>
                <c:pt idx="9773">
                  <c:v>#N/A</c:v>
                </c:pt>
                <c:pt idx="9774">
                  <c:v>#N/A</c:v>
                </c:pt>
                <c:pt idx="9775">
                  <c:v>739</c:v>
                </c:pt>
                <c:pt idx="9776">
                  <c:v>741</c:v>
                </c:pt>
                <c:pt idx="9777">
                  <c:v>752</c:v>
                </c:pt>
                <c:pt idx="9778">
                  <c:v>723</c:v>
                </c:pt>
                <c:pt idx="9779">
                  <c:v>694</c:v>
                </c:pt>
                <c:pt idx="9780">
                  <c:v>#N/A</c:v>
                </c:pt>
                <c:pt idx="9781">
                  <c:v>#N/A</c:v>
                </c:pt>
                <c:pt idx="9782">
                  <c:v>698.99999999999989</c:v>
                </c:pt>
                <c:pt idx="9783">
                  <c:v>642</c:v>
                </c:pt>
                <c:pt idx="9784">
                  <c:v>639</c:v>
                </c:pt>
                <c:pt idx="9785">
                  <c:v>654</c:v>
                </c:pt>
                <c:pt idx="9786">
                  <c:v>650</c:v>
                </c:pt>
                <c:pt idx="9787">
                  <c:v>#N/A</c:v>
                </c:pt>
                <c:pt idx="9788">
                  <c:v>#N/A</c:v>
                </c:pt>
                <c:pt idx="9789">
                  <c:v>652.99999999999989</c:v>
                </c:pt>
                <c:pt idx="9790">
                  <c:v>648</c:v>
                </c:pt>
                <c:pt idx="9791">
                  <c:v>672.00000000000011</c:v>
                </c:pt>
                <c:pt idx="9792">
                  <c:v>676</c:v>
                </c:pt>
                <c:pt idx="9793">
                  <c:v>680.00000000000011</c:v>
                </c:pt>
                <c:pt idx="9794">
                  <c:v>#N/A</c:v>
                </c:pt>
                <c:pt idx="9795">
                  <c:v>#N/A</c:v>
                </c:pt>
                <c:pt idx="9796">
                  <c:v>#N/A</c:v>
                </c:pt>
                <c:pt idx="9797">
                  <c:v>682</c:v>
                </c:pt>
                <c:pt idx="9798">
                  <c:v>671</c:v>
                </c:pt>
                <c:pt idx="9799">
                  <c:v>652.99999999999989</c:v>
                </c:pt>
                <c:pt idx="9800">
                  <c:v>637.00000000000011</c:v>
                </c:pt>
                <c:pt idx="9801">
                  <c:v>#N/A</c:v>
                </c:pt>
                <c:pt idx="9802">
                  <c:v>#N/A</c:v>
                </c:pt>
                <c:pt idx="9803">
                  <c:v>622.00000000000011</c:v>
                </c:pt>
                <c:pt idx="9804">
                  <c:v>628</c:v>
                </c:pt>
                <c:pt idx="9805">
                  <c:v>625</c:v>
                </c:pt>
                <c:pt idx="9806">
                  <c:v>624</c:v>
                </c:pt>
                <c:pt idx="9807">
                  <c:v>638</c:v>
                </c:pt>
                <c:pt idx="9808">
                  <c:v>#N/A</c:v>
                </c:pt>
                <c:pt idx="9809">
                  <c:v>#N/A</c:v>
                </c:pt>
                <c:pt idx="9810">
                  <c:v>642</c:v>
                </c:pt>
                <c:pt idx="9811">
                  <c:v>656</c:v>
                </c:pt>
                <c:pt idx="9812">
                  <c:v>675</c:v>
                </c:pt>
                <c:pt idx="9813">
                  <c:v>680</c:v>
                </c:pt>
                <c:pt idx="9814">
                  <c:v>676.00000000000011</c:v>
                </c:pt>
                <c:pt idx="9815">
                  <c:v>#N/A</c:v>
                </c:pt>
                <c:pt idx="9816">
                  <c:v>#N/A</c:v>
                </c:pt>
                <c:pt idx="9817">
                  <c:v>678</c:v>
                </c:pt>
                <c:pt idx="9818">
                  <c:v>680</c:v>
                </c:pt>
                <c:pt idx="9819">
                  <c:v>680.00000000000011</c:v>
                </c:pt>
                <c:pt idx="9820">
                  <c:v>682</c:v>
                </c:pt>
                <c:pt idx="9821">
                  <c:v>700</c:v>
                </c:pt>
                <c:pt idx="9822">
                  <c:v>#N/A</c:v>
                </c:pt>
                <c:pt idx="9823">
                  <c:v>#N/A</c:v>
                </c:pt>
                <c:pt idx="9824">
                  <c:v>696.99999999999989</c:v>
                </c:pt>
                <c:pt idx="9825">
                  <c:v>705</c:v>
                </c:pt>
                <c:pt idx="9826">
                  <c:v>708.99999999999989</c:v>
                </c:pt>
                <c:pt idx="9827">
                  <c:v>709.00000000000011</c:v>
                </c:pt>
                <c:pt idx="9828">
                  <c:v>707</c:v>
                </c:pt>
                <c:pt idx="9829">
                  <c:v>#N/A</c:v>
                </c:pt>
                <c:pt idx="9830">
                  <c:v>#N/A</c:v>
                </c:pt>
                <c:pt idx="9831">
                  <c:v>693</c:v>
                </c:pt>
                <c:pt idx="9832">
                  <c:v>698</c:v>
                </c:pt>
                <c:pt idx="9833">
                  <c:v>702</c:v>
                </c:pt>
                <c:pt idx="9834">
                  <c:v>706</c:v>
                </c:pt>
                <c:pt idx="9835">
                  <c:v>701</c:v>
                </c:pt>
                <c:pt idx="9836">
                  <c:v>#N/A</c:v>
                </c:pt>
                <c:pt idx="9837">
                  <c:v>#N/A</c:v>
                </c:pt>
                <c:pt idx="9838">
                  <c:v>700</c:v>
                </c:pt>
                <c:pt idx="9839">
                  <c:v>694.99999999999989</c:v>
                </c:pt>
                <c:pt idx="9840">
                  <c:v>690</c:v>
                </c:pt>
                <c:pt idx="9841">
                  <c:v>686.99999999999989</c:v>
                </c:pt>
                <c:pt idx="9842">
                  <c:v>694</c:v>
                </c:pt>
                <c:pt idx="9843">
                  <c:v>#N/A</c:v>
                </c:pt>
                <c:pt idx="9844">
                  <c:v>#N/A</c:v>
                </c:pt>
                <c:pt idx="9845">
                  <c:v>697.00000000000011</c:v>
                </c:pt>
                <c:pt idx="9846">
                  <c:v>697.00000000000011</c:v>
                </c:pt>
                <c:pt idx="9847">
                  <c:v>685</c:v>
                </c:pt>
                <c:pt idx="9848">
                  <c:v>691</c:v>
                </c:pt>
                <c:pt idx="9849">
                  <c:v>670</c:v>
                </c:pt>
                <c:pt idx="9850">
                  <c:v>#N/A</c:v>
                </c:pt>
                <c:pt idx="9851">
                  <c:v>#N/A</c:v>
                </c:pt>
                <c:pt idx="9852">
                  <c:v>648</c:v>
                </c:pt>
                <c:pt idx="9853">
                  <c:v>834</c:v>
                </c:pt>
                <c:pt idx="9854">
                  <c:v>#N/A</c:v>
                </c:pt>
                <c:pt idx="9855">
                  <c:v>#N/A</c:v>
                </c:pt>
                <c:pt idx="9856">
                  <c:v>647.00000000000011</c:v>
                </c:pt>
                <c:pt idx="9857">
                  <c:v>#N/A</c:v>
                </c:pt>
                <c:pt idx="9858">
                  <c:v>#N/A</c:v>
                </c:pt>
                <c:pt idx="9859">
                  <c:v>643.00000000000011</c:v>
                </c:pt>
                <c:pt idx="9860">
                  <c:v>841</c:v>
                </c:pt>
                <c:pt idx="9861">
                  <c:v>#N/A</c:v>
                </c:pt>
                <c:pt idx="9862">
                  <c:v>632.99999999999989</c:v>
                </c:pt>
                <c:pt idx="9863">
                  <c:v>624</c:v>
                </c:pt>
                <c:pt idx="9864">
                  <c:v>#N/A</c:v>
                </c:pt>
                <c:pt idx="9865">
                  <c:v>#N/A</c:v>
                </c:pt>
                <c:pt idx="9866">
                  <c:v>#N/A</c:v>
                </c:pt>
                <c:pt idx="9867">
                  <c:v>620.99999999999989</c:v>
                </c:pt>
                <c:pt idx="9868">
                  <c:v>576</c:v>
                </c:pt>
                <c:pt idx="9869">
                  <c:v>581</c:v>
                </c:pt>
                <c:pt idx="9870">
                  <c:v>579</c:v>
                </c:pt>
                <c:pt idx="9871">
                  <c:v>#N/A</c:v>
                </c:pt>
                <c:pt idx="9872">
                  <c:v>#N/A</c:v>
                </c:pt>
                <c:pt idx="9873">
                  <c:v>588</c:v>
                </c:pt>
                <c:pt idx="9874">
                  <c:v>598</c:v>
                </c:pt>
                <c:pt idx="9875">
                  <c:v>598</c:v>
                </c:pt>
                <c:pt idx="9876">
                  <c:v>613</c:v>
                </c:pt>
                <c:pt idx="9877">
                  <c:v>627</c:v>
                </c:pt>
                <c:pt idx="9878">
                  <c:v>#N/A</c:v>
                </c:pt>
                <c:pt idx="9879">
                  <c:v>#N/A</c:v>
                </c:pt>
                <c:pt idx="9880">
                  <c:v>633</c:v>
                </c:pt>
                <c:pt idx="9881">
                  <c:v>636</c:v>
                </c:pt>
                <c:pt idx="9882">
                  <c:v>651</c:v>
                </c:pt>
                <c:pt idx="9883">
                  <c:v>659</c:v>
                </c:pt>
                <c:pt idx="9884">
                  <c:v>684</c:v>
                </c:pt>
                <c:pt idx="9885">
                  <c:v>#N/A</c:v>
                </c:pt>
                <c:pt idx="9886">
                  <c:v>#N/A</c:v>
                </c:pt>
                <c:pt idx="9887">
                  <c:v>715</c:v>
                </c:pt>
                <c:pt idx="9888">
                  <c:v>694.00000000000011</c:v>
                </c:pt>
                <c:pt idx="9889">
                  <c:v>693.00000000000011</c:v>
                </c:pt>
                <c:pt idx="9890">
                  <c:v>707.99999999999989</c:v>
                </c:pt>
                <c:pt idx="9891">
                  <c:v>701</c:v>
                </c:pt>
                <c:pt idx="9892">
                  <c:v>#N/A</c:v>
                </c:pt>
                <c:pt idx="9893">
                  <c:v>#N/A</c:v>
                </c:pt>
                <c:pt idx="9894">
                  <c:v>695.99999999999989</c:v>
                </c:pt>
                <c:pt idx="9895">
                  <c:v>682.00000000000011</c:v>
                </c:pt>
                <c:pt idx="9896">
                  <c:v>662</c:v>
                </c:pt>
                <c:pt idx="9897">
                  <c:v>632</c:v>
                </c:pt>
                <c:pt idx="9898">
                  <c:v>630</c:v>
                </c:pt>
                <c:pt idx="9899">
                  <c:v>#N/A</c:v>
                </c:pt>
                <c:pt idx="9900">
                  <c:v>#N/A</c:v>
                </c:pt>
                <c:pt idx="9901">
                  <c:v>616</c:v>
                </c:pt>
                <c:pt idx="9902">
                  <c:v>591</c:v>
                </c:pt>
                <c:pt idx="9903">
                  <c:v>589</c:v>
                </c:pt>
                <c:pt idx="9904">
                  <c:v>589</c:v>
                </c:pt>
                <c:pt idx="9905">
                  <c:v>601</c:v>
                </c:pt>
                <c:pt idx="9906">
                  <c:v>#N/A</c:v>
                </c:pt>
                <c:pt idx="9907">
                  <c:v>#N/A</c:v>
                </c:pt>
                <c:pt idx="9908">
                  <c:v>586</c:v>
                </c:pt>
                <c:pt idx="9909">
                  <c:v>593</c:v>
                </c:pt>
                <c:pt idx="9910">
                  <c:v>594</c:v>
                </c:pt>
                <c:pt idx="9911">
                  <c:v>595</c:v>
                </c:pt>
                <c:pt idx="9912">
                  <c:v>597</c:v>
                </c:pt>
                <c:pt idx="9913">
                  <c:v>#N/A</c:v>
                </c:pt>
                <c:pt idx="9914">
                  <c:v>#N/A</c:v>
                </c:pt>
                <c:pt idx="9915">
                  <c:v>592</c:v>
                </c:pt>
                <c:pt idx="9916">
                  <c:v>580.00000000000011</c:v>
                </c:pt>
                <c:pt idx="9917">
                  <c:v>559</c:v>
                </c:pt>
                <c:pt idx="9918">
                  <c:v>567</c:v>
                </c:pt>
                <c:pt idx="9919">
                  <c:v>527.99999999999989</c:v>
                </c:pt>
                <c:pt idx="9920">
                  <c:v>#N/A</c:v>
                </c:pt>
                <c:pt idx="9921">
                  <c:v>#N/A</c:v>
                </c:pt>
                <c:pt idx="9922">
                  <c:v>#N/A</c:v>
                </c:pt>
                <c:pt idx="9923">
                  <c:v>540</c:v>
                </c:pt>
                <c:pt idx="9924">
                  <c:v>524</c:v>
                </c:pt>
                <c:pt idx="9925">
                  <c:v>501.99999999999994</c:v>
                </c:pt>
                <c:pt idx="9926">
                  <c:v>534.00000000000011</c:v>
                </c:pt>
                <c:pt idx="9927">
                  <c:v>#N/A</c:v>
                </c:pt>
                <c:pt idx="9928">
                  <c:v>#N/A</c:v>
                </c:pt>
                <c:pt idx="9929">
                  <c:v>518.00000000000011</c:v>
                </c:pt>
                <c:pt idx="9930">
                  <c:v>538</c:v>
                </c:pt>
                <c:pt idx="9931">
                  <c:v>551</c:v>
                </c:pt>
                <c:pt idx="9932">
                  <c:v>563</c:v>
                </c:pt>
                <c:pt idx="9933">
                  <c:v>575</c:v>
                </c:pt>
                <c:pt idx="9934">
                  <c:v>#N/A</c:v>
                </c:pt>
                <c:pt idx="9935">
                  <c:v>#N/A</c:v>
                </c:pt>
                <c:pt idx="9936">
                  <c:v>552.99999999999989</c:v>
                </c:pt>
                <c:pt idx="9937">
                  <c:v>527</c:v>
                </c:pt>
                <c:pt idx="9938">
                  <c:v>519</c:v>
                </c:pt>
                <c:pt idx="9939">
                  <c:v>534</c:v>
                </c:pt>
                <c:pt idx="9940">
                  <c:v>533</c:v>
                </c:pt>
                <c:pt idx="9941">
                  <c:v>#N/A</c:v>
                </c:pt>
                <c:pt idx="9942">
                  <c:v>#N/A</c:v>
                </c:pt>
                <c:pt idx="9943">
                  <c:v>517</c:v>
                </c:pt>
                <c:pt idx="9944">
                  <c:v>#N/A</c:v>
                </c:pt>
                <c:pt idx="9945">
                  <c:v>531.99999999999989</c:v>
                </c:pt>
                <c:pt idx="9946">
                  <c:v>537</c:v>
                </c:pt>
                <c:pt idx="9947">
                  <c:v>512</c:v>
                </c:pt>
                <c:pt idx="9948">
                  <c:v>#N/A</c:v>
                </c:pt>
                <c:pt idx="9949">
                  <c:v>#N/A</c:v>
                </c:pt>
                <c:pt idx="9950">
                  <c:v>504</c:v>
                </c:pt>
                <c:pt idx="9951">
                  <c:v>491</c:v>
                </c:pt>
                <c:pt idx="9952">
                  <c:v>470</c:v>
                </c:pt>
                <c:pt idx="9953">
                  <c:v>454</c:v>
                </c:pt>
                <c:pt idx="9954">
                  <c:v>456.99999999999994</c:v>
                </c:pt>
                <c:pt idx="9955">
                  <c:v>#N/A</c:v>
                </c:pt>
                <c:pt idx="9956">
                  <c:v>#N/A</c:v>
                </c:pt>
                <c:pt idx="9957">
                  <c:v>464.99999999999994</c:v>
                </c:pt>
                <c:pt idx="9958">
                  <c:v>463</c:v>
                </c:pt>
                <c:pt idx="9959">
                  <c:v>452.99999999999994</c:v>
                </c:pt>
                <c:pt idx="9960">
                  <c:v>435.99999999999994</c:v>
                </c:pt>
                <c:pt idx="9961">
                  <c:v>472</c:v>
                </c:pt>
                <c:pt idx="9962">
                  <c:v>#N/A</c:v>
                </c:pt>
                <c:pt idx="9963">
                  <c:v>#N/A</c:v>
                </c:pt>
                <c:pt idx="9964">
                  <c:v>489.00000000000006</c:v>
                </c:pt>
                <c:pt idx="9965">
                  <c:v>471.00000000000011</c:v>
                </c:pt>
                <c:pt idx="9966">
                  <c:v>475</c:v>
                </c:pt>
                <c:pt idx="9967">
                  <c:v>455</c:v>
                </c:pt>
                <c:pt idx="9968">
                  <c:v>#N/A</c:v>
                </c:pt>
                <c:pt idx="9969">
                  <c:v>#N/A</c:v>
                </c:pt>
                <c:pt idx="9970">
                  <c:v>#N/A</c:v>
                </c:pt>
                <c:pt idx="9971">
                  <c:v>#N/A</c:v>
                </c:pt>
                <c:pt idx="9972">
                  <c:v>445</c:v>
                </c:pt>
                <c:pt idx="9973">
                  <c:v>447.99999999999994</c:v>
                </c:pt>
                <c:pt idx="9974">
                  <c:v>459.99999999999994</c:v>
                </c:pt>
                <c:pt idx="9975">
                  <c:v>479</c:v>
                </c:pt>
                <c:pt idx="9976">
                  <c:v>#N/A</c:v>
                </c:pt>
                <c:pt idx="9977">
                  <c:v>#N/A</c:v>
                </c:pt>
                <c:pt idx="9978">
                  <c:v>493</c:v>
                </c:pt>
                <c:pt idx="9979">
                  <c:v>473.99999999999994</c:v>
                </c:pt>
                <c:pt idx="9980">
                  <c:v>469.99999999999994</c:v>
                </c:pt>
                <c:pt idx="9981">
                  <c:v>#N/A</c:v>
                </c:pt>
                <c:pt idx="9982">
                  <c:v>468.00000000000006</c:v>
                </c:pt>
                <c:pt idx="9983">
                  <c:v>#N/A</c:v>
                </c:pt>
                <c:pt idx="9984">
                  <c:v>#N/A</c:v>
                </c:pt>
                <c:pt idx="9985">
                  <c:v>471.00000000000011</c:v>
                </c:pt>
                <c:pt idx="9986">
                  <c:v>468.00000000000006</c:v>
                </c:pt>
                <c:pt idx="9987">
                  <c:v>471</c:v>
                </c:pt>
                <c:pt idx="9988">
                  <c:v>466</c:v>
                </c:pt>
                <c:pt idx="9989">
                  <c:v>463.00000000000006</c:v>
                </c:pt>
                <c:pt idx="9990">
                  <c:v>#N/A</c:v>
                </c:pt>
                <c:pt idx="9991">
                  <c:v>#N/A</c:v>
                </c:pt>
                <c:pt idx="9992">
                  <c:v>476</c:v>
                </c:pt>
                <c:pt idx="9993">
                  <c:v>501</c:v>
                </c:pt>
                <c:pt idx="9994">
                  <c:v>493.00000000000006</c:v>
                </c:pt>
                <c:pt idx="9995">
                  <c:v>504</c:v>
                </c:pt>
                <c:pt idx="9996">
                  <c:v>557</c:v>
                </c:pt>
                <c:pt idx="9997">
                  <c:v>#N/A</c:v>
                </c:pt>
                <c:pt idx="9998">
                  <c:v>#N/A</c:v>
                </c:pt>
                <c:pt idx="9999">
                  <c:v>556</c:v>
                </c:pt>
                <c:pt idx="10000">
                  <c:v>546</c:v>
                </c:pt>
                <c:pt idx="10001">
                  <c:v>534</c:v>
                </c:pt>
                <c:pt idx="10002">
                  <c:v>514</c:v>
                </c:pt>
                <c:pt idx="10003">
                  <c:v>509.99999999999994</c:v>
                </c:pt>
                <c:pt idx="10004">
                  <c:v>#N/A</c:v>
                </c:pt>
                <c:pt idx="10005">
                  <c:v>#N/A</c:v>
                </c:pt>
                <c:pt idx="10006">
                  <c:v>482</c:v>
                </c:pt>
                <c:pt idx="10007">
                  <c:v>483</c:v>
                </c:pt>
                <c:pt idx="10008">
                  <c:v>497</c:v>
                </c:pt>
                <c:pt idx="10009">
                  <c:v>498.00000000000006</c:v>
                </c:pt>
                <c:pt idx="10010">
                  <c:v>489.99999999999994</c:v>
                </c:pt>
                <c:pt idx="10011">
                  <c:v>#N/A</c:v>
                </c:pt>
                <c:pt idx="10012">
                  <c:v>#N/A</c:v>
                </c:pt>
                <c:pt idx="10013">
                  <c:v>495</c:v>
                </c:pt>
                <c:pt idx="10014">
                  <c:v>482</c:v>
                </c:pt>
                <c:pt idx="10015">
                  <c:v>507</c:v>
                </c:pt>
                <c:pt idx="10016">
                  <c:v>486.99999999999994</c:v>
                </c:pt>
                <c:pt idx="10017">
                  <c:v>458</c:v>
                </c:pt>
                <c:pt idx="10018">
                  <c:v>#N/A</c:v>
                </c:pt>
                <c:pt idx="10019">
                  <c:v>#N/A</c:v>
                </c:pt>
                <c:pt idx="10020">
                  <c:v>#N/A</c:v>
                </c:pt>
                <c:pt idx="10021">
                  <c:v>416</c:v>
                </c:pt>
                <c:pt idx="10022">
                  <c:v>416</c:v>
                </c:pt>
                <c:pt idx="10023">
                  <c:v>433</c:v>
                </c:pt>
                <c:pt idx="10024">
                  <c:v>436.00000000000006</c:v>
                </c:pt>
                <c:pt idx="10025">
                  <c:v>#N/A</c:v>
                </c:pt>
                <c:pt idx="10026">
                  <c:v>#N/A</c:v>
                </c:pt>
                <c:pt idx="10027">
                  <c:v>444.99999999999994</c:v>
                </c:pt>
                <c:pt idx="10028">
                  <c:v>455.99999999999994</c:v>
                </c:pt>
                <c:pt idx="10029">
                  <c:v>449</c:v>
                </c:pt>
                <c:pt idx="10030">
                  <c:v>451</c:v>
                </c:pt>
                <c:pt idx="10031">
                  <c:v>462</c:v>
                </c:pt>
                <c:pt idx="10032">
                  <c:v>#N/A</c:v>
                </c:pt>
                <c:pt idx="10033">
                  <c:v>#N/A</c:v>
                </c:pt>
                <c:pt idx="10034">
                  <c:v>463.99999999999994</c:v>
                </c:pt>
                <c:pt idx="10035">
                  <c:v>452.99999999999994</c:v>
                </c:pt>
                <c:pt idx="10036">
                  <c:v>458</c:v>
                </c:pt>
                <c:pt idx="10037">
                  <c:v>460.00000000000006</c:v>
                </c:pt>
                <c:pt idx="10038">
                  <c:v>469.00000000000006</c:v>
                </c:pt>
                <c:pt idx="10039">
                  <c:v>#N/A</c:v>
                </c:pt>
                <c:pt idx="10040">
                  <c:v>#N/A</c:v>
                </c:pt>
                <c:pt idx="10041">
                  <c:v>471</c:v>
                </c:pt>
                <c:pt idx="10042">
                  <c:v>470</c:v>
                </c:pt>
                <c:pt idx="10043">
                  <c:v>468.99999999999994</c:v>
                </c:pt>
                <c:pt idx="10044">
                  <c:v>473.00000000000006</c:v>
                </c:pt>
                <c:pt idx="10045">
                  <c:v>472.00000000000006</c:v>
                </c:pt>
                <c:pt idx="10046">
                  <c:v>#N/A</c:v>
                </c:pt>
                <c:pt idx="10047">
                  <c:v>#N/A</c:v>
                </c:pt>
                <c:pt idx="10048">
                  <c:v>468</c:v>
                </c:pt>
                <c:pt idx="10049">
                  <c:v>474</c:v>
                </c:pt>
                <c:pt idx="10050">
                  <c:v>487</c:v>
                </c:pt>
                <c:pt idx="10051">
                  <c:v>508</c:v>
                </c:pt>
                <c:pt idx="10052">
                  <c:v>507</c:v>
                </c:pt>
                <c:pt idx="10053">
                  <c:v>#N/A</c:v>
                </c:pt>
                <c:pt idx="10054">
                  <c:v>#N/A</c:v>
                </c:pt>
                <c:pt idx="10055">
                  <c:v>505</c:v>
                </c:pt>
                <c:pt idx="10056">
                  <c:v>509.99999999999994</c:v>
                </c:pt>
                <c:pt idx="10057">
                  <c:v>505</c:v>
                </c:pt>
                <c:pt idx="10058">
                  <c:v>504</c:v>
                </c:pt>
                <c:pt idx="10059">
                  <c:v>514</c:v>
                </c:pt>
                <c:pt idx="10060">
                  <c:v>#N/A</c:v>
                </c:pt>
                <c:pt idx="10061">
                  <c:v>#N/A</c:v>
                </c:pt>
                <c:pt idx="10062">
                  <c:v>511.99999999999994</c:v>
                </c:pt>
                <c:pt idx="10063">
                  <c:v>510.99999999999994</c:v>
                </c:pt>
                <c:pt idx="10064">
                  <c:v>515</c:v>
                </c:pt>
                <c:pt idx="10065">
                  <c:v>496</c:v>
                </c:pt>
                <c:pt idx="10066">
                  <c:v>483</c:v>
                </c:pt>
                <c:pt idx="10067">
                  <c:v>#N/A</c:v>
                </c:pt>
                <c:pt idx="10068">
                  <c:v>#N/A</c:v>
                </c:pt>
                <c:pt idx="10069">
                  <c:v>464.99999999999994</c:v>
                </c:pt>
                <c:pt idx="10070">
                  <c:v>472</c:v>
                </c:pt>
                <c:pt idx="10071">
                  <c:v>472</c:v>
                </c:pt>
                <c:pt idx="10072">
                  <c:v>482</c:v>
                </c:pt>
                <c:pt idx="10073">
                  <c:v>496</c:v>
                </c:pt>
                <c:pt idx="10074">
                  <c:v>#N/A</c:v>
                </c:pt>
                <c:pt idx="10075">
                  <c:v>#N/A</c:v>
                </c:pt>
                <c:pt idx="10076">
                  <c:v>499</c:v>
                </c:pt>
                <c:pt idx="10077">
                  <c:v>522.00000000000011</c:v>
                </c:pt>
                <c:pt idx="10078">
                  <c:v>531</c:v>
                </c:pt>
                <c:pt idx="10079">
                  <c:v>538</c:v>
                </c:pt>
                <c:pt idx="10080">
                  <c:v>552.99999999999989</c:v>
                </c:pt>
                <c:pt idx="10081">
                  <c:v>#N/A</c:v>
                </c:pt>
                <c:pt idx="10082">
                  <c:v>#N/A</c:v>
                </c:pt>
                <c:pt idx="10083">
                  <c:v>538.00000000000011</c:v>
                </c:pt>
                <c:pt idx="10084">
                  <c:v>532</c:v>
                </c:pt>
                <c:pt idx="10085">
                  <c:v>527</c:v>
                </c:pt>
                <c:pt idx="10086">
                  <c:v>530</c:v>
                </c:pt>
                <c:pt idx="10087">
                  <c:v>#N/A</c:v>
                </c:pt>
                <c:pt idx="10088">
                  <c:v>#N/A</c:v>
                </c:pt>
                <c:pt idx="10089">
                  <c:v>#N/A</c:v>
                </c:pt>
                <c:pt idx="10090">
                  <c:v>494.00000000000006</c:v>
                </c:pt>
                <c:pt idx="10091">
                  <c:v>494.00000000000006</c:v>
                </c:pt>
                <c:pt idx="10092">
                  <c:v>484</c:v>
                </c:pt>
                <c:pt idx="10093">
                  <c:v>483</c:v>
                </c:pt>
                <c:pt idx="10094">
                  <c:v>494.99999999999994</c:v>
                </c:pt>
                <c:pt idx="10095">
                  <c:v>#N/A</c:v>
                </c:pt>
                <c:pt idx="10096">
                  <c:v>#N/A</c:v>
                </c:pt>
                <c:pt idx="10097">
                  <c:v>481.00000000000006</c:v>
                </c:pt>
                <c:pt idx="10098">
                  <c:v>477.00000000000006</c:v>
                </c:pt>
                <c:pt idx="10099">
                  <c:v>468</c:v>
                </c:pt>
                <c:pt idx="10100">
                  <c:v>489.99999999999994</c:v>
                </c:pt>
                <c:pt idx="10101">
                  <c:v>498.99999999999994</c:v>
                </c:pt>
                <c:pt idx="10102">
                  <c:v>#N/A</c:v>
                </c:pt>
                <c:pt idx="10103">
                  <c:v>#N/A</c:v>
                </c:pt>
                <c:pt idx="10104">
                  <c:v>494.00000000000006</c:v>
                </c:pt>
                <c:pt idx="10105">
                  <c:v>486.00000000000006</c:v>
                </c:pt>
                <c:pt idx="10106">
                  <c:v>492</c:v>
                </c:pt>
                <c:pt idx="10107">
                  <c:v>490.00000000000006</c:v>
                </c:pt>
                <c:pt idx="10108">
                  <c:v>465.00000000000006</c:v>
                </c:pt>
                <c:pt idx="10109">
                  <c:v>#N/A</c:v>
                </c:pt>
                <c:pt idx="10110">
                  <c:v>#N/A</c:v>
                </c:pt>
                <c:pt idx="10111">
                  <c:v>469.00000000000006</c:v>
                </c:pt>
                <c:pt idx="10112">
                  <c:v>462</c:v>
                </c:pt>
                <c:pt idx="10113">
                  <c:v>464.00000000000006</c:v>
                </c:pt>
                <c:pt idx="10114">
                  <c:v>461.99999999999994</c:v>
                </c:pt>
                <c:pt idx="10115">
                  <c:v>463.00000000000006</c:v>
                </c:pt>
                <c:pt idx="10116">
                  <c:v>#N/A</c:v>
                </c:pt>
                <c:pt idx="10117">
                  <c:v>#N/A</c:v>
                </c:pt>
                <c:pt idx="10118">
                  <c:v>463.99999999999994</c:v>
                </c:pt>
                <c:pt idx="10119">
                  <c:v>472</c:v>
                </c:pt>
                <c:pt idx="10120">
                  <c:v>476</c:v>
                </c:pt>
                <c:pt idx="10121">
                  <c:v>476</c:v>
                </c:pt>
                <c:pt idx="10122">
                  <c:v>473.00000000000006</c:v>
                </c:pt>
                <c:pt idx="10123">
                  <c:v>#N/A</c:v>
                </c:pt>
                <c:pt idx="10124">
                  <c:v>#N/A</c:v>
                </c:pt>
                <c:pt idx="10125">
                  <c:v>480</c:v>
                </c:pt>
                <c:pt idx="10126">
                  <c:v>501.99999999999994</c:v>
                </c:pt>
                <c:pt idx="10127">
                  <c:v>517</c:v>
                </c:pt>
                <c:pt idx="10128">
                  <c:v>511.00000000000006</c:v>
                </c:pt>
                <c:pt idx="10129">
                  <c:v>518</c:v>
                </c:pt>
                <c:pt idx="10130">
                  <c:v>#N/A</c:v>
                </c:pt>
                <c:pt idx="10131">
                  <c:v>#N/A</c:v>
                </c:pt>
                <c:pt idx="10132">
                  <c:v>541</c:v>
                </c:pt>
                <c:pt idx="10133">
                  <c:v>588</c:v>
                </c:pt>
                <c:pt idx="10134">
                  <c:v>560</c:v>
                </c:pt>
                <c:pt idx="10135">
                  <c:v>571</c:v>
                </c:pt>
                <c:pt idx="10136">
                  <c:v>644</c:v>
                </c:pt>
                <c:pt idx="10137">
                  <c:v>#N/A</c:v>
                </c:pt>
                <c:pt idx="10138">
                  <c:v>#N/A</c:v>
                </c:pt>
                <c:pt idx="10139">
                  <c:v>546</c:v>
                </c:pt>
                <c:pt idx="10140">
                  <c:v>570</c:v>
                </c:pt>
                <c:pt idx="10141">
                  <c:v>578</c:v>
                </c:pt>
                <c:pt idx="10142">
                  <c:v>575</c:v>
                </c:pt>
                <c:pt idx="10143">
                  <c:v>575</c:v>
                </c:pt>
                <c:pt idx="10144">
                  <c:v>#N/A</c:v>
                </c:pt>
                <c:pt idx="10145">
                  <c:v>#N/A</c:v>
                </c:pt>
                <c:pt idx="10146">
                  <c:v>577</c:v>
                </c:pt>
                <c:pt idx="10147">
                  <c:v>617</c:v>
                </c:pt>
                <c:pt idx="10148">
                  <c:v>663.00000000000011</c:v>
                </c:pt>
                <c:pt idx="10149">
                  <c:v>837.99999999999989</c:v>
                </c:pt>
                <c:pt idx="10150">
                  <c:v>725</c:v>
                </c:pt>
                <c:pt idx="10151">
                  <c:v>#N/A</c:v>
                </c:pt>
                <c:pt idx="10152">
                  <c:v>#N/A</c:v>
                </c:pt>
                <c:pt idx="10153">
                  <c:v>708</c:v>
                </c:pt>
                <c:pt idx="10154">
                  <c:v>708</c:v>
                </c:pt>
                <c:pt idx="10155">
                  <c:v>637</c:v>
                </c:pt>
                <c:pt idx="10156">
                  <c:v>654</c:v>
                </c:pt>
                <c:pt idx="10157">
                  <c:v>644</c:v>
                </c:pt>
                <c:pt idx="10158">
                  <c:v>#N/A</c:v>
                </c:pt>
                <c:pt idx="10159">
                  <c:v>#N/A</c:v>
                </c:pt>
                <c:pt idx="10160">
                  <c:v>646</c:v>
                </c:pt>
                <c:pt idx="10161">
                  <c:v>#N/A</c:v>
                </c:pt>
                <c:pt idx="10162">
                  <c:v>668</c:v>
                </c:pt>
                <c:pt idx="10163">
                  <c:v>728</c:v>
                </c:pt>
                <c:pt idx="10164">
                  <c:v>716</c:v>
                </c:pt>
                <c:pt idx="10165">
                  <c:v>#N/A</c:v>
                </c:pt>
                <c:pt idx="10166">
                  <c:v>#N/A</c:v>
                </c:pt>
                <c:pt idx="10167">
                  <c:v>733</c:v>
                </c:pt>
                <c:pt idx="10168">
                  <c:v>721.99999999999989</c:v>
                </c:pt>
                <c:pt idx="10169">
                  <c:v>716</c:v>
                </c:pt>
                <c:pt idx="10170">
                  <c:v>707</c:v>
                </c:pt>
                <c:pt idx="10171">
                  <c:v>714</c:v>
                </c:pt>
                <c:pt idx="10172">
                  <c:v>#N/A</c:v>
                </c:pt>
                <c:pt idx="10173">
                  <c:v>#N/A</c:v>
                </c:pt>
                <c:pt idx="10174">
                  <c:v>717</c:v>
                </c:pt>
                <c:pt idx="10175">
                  <c:v>717</c:v>
                </c:pt>
                <c:pt idx="10176">
                  <c:v>710</c:v>
                </c:pt>
                <c:pt idx="10177">
                  <c:v>727</c:v>
                </c:pt>
                <c:pt idx="10178">
                  <c:v>723</c:v>
                </c:pt>
                <c:pt idx="10179">
                  <c:v>#N/A</c:v>
                </c:pt>
                <c:pt idx="10180">
                  <c:v>#N/A</c:v>
                </c:pt>
                <c:pt idx="10181">
                  <c:v>729</c:v>
                </c:pt>
                <c:pt idx="10182">
                  <c:v>747</c:v>
                </c:pt>
                <c:pt idx="10183">
                  <c:v>752</c:v>
                </c:pt>
                <c:pt idx="10184">
                  <c:v>745.99999999999989</c:v>
                </c:pt>
                <c:pt idx="10185">
                  <c:v>743</c:v>
                </c:pt>
                <c:pt idx="10186">
                  <c:v>#N/A</c:v>
                </c:pt>
                <c:pt idx="10187">
                  <c:v>#N/A</c:v>
                </c:pt>
                <c:pt idx="10188">
                  <c:v>715</c:v>
                </c:pt>
                <c:pt idx="10189">
                  <c:v>715</c:v>
                </c:pt>
                <c:pt idx="10190">
                  <c:v>741</c:v>
                </c:pt>
                <c:pt idx="10191">
                  <c:v>773</c:v>
                </c:pt>
                <c:pt idx="10192">
                  <c:v>771</c:v>
                </c:pt>
                <c:pt idx="10193">
                  <c:v>#N/A</c:v>
                </c:pt>
                <c:pt idx="10194">
                  <c:v>#N/A</c:v>
                </c:pt>
                <c:pt idx="10195">
                  <c:v>733.99999999999989</c:v>
                </c:pt>
                <c:pt idx="10196">
                  <c:v>708</c:v>
                </c:pt>
                <c:pt idx="10197">
                  <c:v>705</c:v>
                </c:pt>
                <c:pt idx="10198">
                  <c:v>695</c:v>
                </c:pt>
                <c:pt idx="10199">
                  <c:v>647.00000000000011</c:v>
                </c:pt>
                <c:pt idx="10200">
                  <c:v>#N/A</c:v>
                </c:pt>
                <c:pt idx="10201">
                  <c:v>#N/A</c:v>
                </c:pt>
                <c:pt idx="10202">
                  <c:v>649</c:v>
                </c:pt>
                <c:pt idx="10203">
                  <c:v>692</c:v>
                </c:pt>
                <c:pt idx="10204">
                  <c:v>799</c:v>
                </c:pt>
                <c:pt idx="10205">
                  <c:v>791</c:v>
                </c:pt>
                <c:pt idx="10206">
                  <c:v>827.99999999999989</c:v>
                </c:pt>
                <c:pt idx="10207">
                  <c:v>#N/A</c:v>
                </c:pt>
                <c:pt idx="10208">
                  <c:v>#N/A</c:v>
                </c:pt>
                <c:pt idx="10209">
                  <c:v>842</c:v>
                </c:pt>
                <c:pt idx="10210">
                  <c:v>840</c:v>
                </c:pt>
                <c:pt idx="10211">
                  <c:v>853.00000000000011</c:v>
                </c:pt>
                <c:pt idx="10212">
                  <c:v>781</c:v>
                </c:pt>
                <c:pt idx="10213">
                  <c:v>773.99999999999989</c:v>
                </c:pt>
                <c:pt idx="10214">
                  <c:v>#N/A</c:v>
                </c:pt>
                <c:pt idx="10215">
                  <c:v>#N/A</c:v>
                </c:pt>
                <c:pt idx="10216">
                  <c:v>764</c:v>
                </c:pt>
                <c:pt idx="10217">
                  <c:v>780.00000000000011</c:v>
                </c:pt>
                <c:pt idx="10218">
                  <c:v>844</c:v>
                </c:pt>
                <c:pt idx="10219">
                  <c:v>#N/A</c:v>
                </c:pt>
                <c:pt idx="10220">
                  <c:v>#N/A</c:v>
                </c:pt>
                <c:pt idx="10221">
                  <c:v>#N/A</c:v>
                </c:pt>
                <c:pt idx="10222">
                  <c:v>#N/A</c:v>
                </c:pt>
                <c:pt idx="10223">
                  <c:v>842</c:v>
                </c:pt>
                <c:pt idx="10224">
                  <c:v>904.99999999999989</c:v>
                </c:pt>
                <c:pt idx="10225">
                  <c:v>961</c:v>
                </c:pt>
                <c:pt idx="10226">
                  <c:v>#N/A</c:v>
                </c:pt>
                <c:pt idx="10227">
                  <c:v>896.00000000000011</c:v>
                </c:pt>
                <c:pt idx="10228">
                  <c:v>#N/A</c:v>
                </c:pt>
                <c:pt idx="10229">
                  <c:v>#N/A</c:v>
                </c:pt>
                <c:pt idx="10230">
                  <c:v>885</c:v>
                </c:pt>
                <c:pt idx="10231">
                  <c:v>#N/A</c:v>
                </c:pt>
                <c:pt idx="10232">
                  <c:v>964.99999999999989</c:v>
                </c:pt>
                <c:pt idx="10233">
                  <c:v>998</c:v>
                </c:pt>
                <c:pt idx="10234">
                  <c:v>951</c:v>
                </c:pt>
                <c:pt idx="10235">
                  <c:v>#N/A</c:v>
                </c:pt>
                <c:pt idx="10236">
                  <c:v>#N/A</c:v>
                </c:pt>
                <c:pt idx="10237">
                  <c:v>897.00000000000011</c:v>
                </c:pt>
                <c:pt idx="10238">
                  <c:v>881.99999999999989</c:v>
                </c:pt>
                <c:pt idx="10239">
                  <c:v>872.00000000000011</c:v>
                </c:pt>
                <c:pt idx="10240">
                  <c:v>816</c:v>
                </c:pt>
                <c:pt idx="10241">
                  <c:v>896.00000000000011</c:v>
                </c:pt>
                <c:pt idx="10242">
                  <c:v>#N/A</c:v>
                </c:pt>
                <c:pt idx="10243">
                  <c:v>#N/A</c:v>
                </c:pt>
                <c:pt idx="10244">
                  <c:v>871.00000000000011</c:v>
                </c:pt>
                <c:pt idx="10245">
                  <c:v>905.00000000000011</c:v>
                </c:pt>
                <c:pt idx="10246">
                  <c:v>889</c:v>
                </c:pt>
                <c:pt idx="10247">
                  <c:v>844.99999999999989</c:v>
                </c:pt>
                <c:pt idx="10248">
                  <c:v>802.99999999999989</c:v>
                </c:pt>
                <c:pt idx="10249">
                  <c:v>#N/A</c:v>
                </c:pt>
                <c:pt idx="10250">
                  <c:v>#N/A</c:v>
                </c:pt>
                <c:pt idx="10251">
                  <c:v>861.00000000000011</c:v>
                </c:pt>
                <c:pt idx="10252">
                  <c:v>899</c:v>
                </c:pt>
                <c:pt idx="10253">
                  <c:v>911.99999999999989</c:v>
                </c:pt>
                <c:pt idx="10254">
                  <c:v>1070</c:v>
                </c:pt>
                <c:pt idx="10255">
                  <c:v>948</c:v>
                </c:pt>
                <c:pt idx="10256">
                  <c:v>#N/A</c:v>
                </c:pt>
                <c:pt idx="10257">
                  <c:v>#N/A</c:v>
                </c:pt>
                <c:pt idx="10258">
                  <c:v>1048.9999999999998</c:v>
                </c:pt>
                <c:pt idx="10259">
                  <c:v>972.00000000000011</c:v>
                </c:pt>
                <c:pt idx="10260">
                  <c:v>911</c:v>
                </c:pt>
                <c:pt idx="10261">
                  <c:v>981</c:v>
                </c:pt>
                <c:pt idx="10262">
                  <c:v>955.00000000000011</c:v>
                </c:pt>
                <c:pt idx="10263">
                  <c:v>#N/A</c:v>
                </c:pt>
                <c:pt idx="10264">
                  <c:v>#N/A</c:v>
                </c:pt>
                <c:pt idx="10265">
                  <c:v>990</c:v>
                </c:pt>
                <c:pt idx="10266">
                  <c:v>989</c:v>
                </c:pt>
                <c:pt idx="10267">
                  <c:v>968</c:v>
                </c:pt>
                <c:pt idx="10268">
                  <c:v>1005.0000000000001</c:v>
                </c:pt>
                <c:pt idx="10269">
                  <c:v>881</c:v>
                </c:pt>
                <c:pt idx="10270">
                  <c:v>#N/A</c:v>
                </c:pt>
                <c:pt idx="10271">
                  <c:v>#N/A</c:v>
                </c:pt>
                <c:pt idx="10272">
                  <c:v>893</c:v>
                </c:pt>
                <c:pt idx="10273">
                  <c:v>964</c:v>
                </c:pt>
                <c:pt idx="10274">
                  <c:v>947.00000000000011</c:v>
                </c:pt>
                <c:pt idx="10275">
                  <c:v>933</c:v>
                </c:pt>
                <c:pt idx="10276">
                  <c:v>931.99999999999989</c:v>
                </c:pt>
                <c:pt idx="10277">
                  <c:v>#N/A</c:v>
                </c:pt>
                <c:pt idx="10278">
                  <c:v>#N/A</c:v>
                </c:pt>
                <c:pt idx="10279">
                  <c:v>#N/A</c:v>
                </c:pt>
                <c:pt idx="10280">
                  <c:v>855.99999999999989</c:v>
                </c:pt>
                <c:pt idx="10281">
                  <c:v>830.00000000000011</c:v>
                </c:pt>
                <c:pt idx="10282">
                  <c:v>861.00000000000011</c:v>
                </c:pt>
                <c:pt idx="10283">
                  <c:v>891</c:v>
                </c:pt>
                <c:pt idx="10284">
                  <c:v>#N/A</c:v>
                </c:pt>
                <c:pt idx="10285">
                  <c:v>#N/A</c:v>
                </c:pt>
                <c:pt idx="10286">
                  <c:v>923</c:v>
                </c:pt>
                <c:pt idx="10287">
                  <c:v>930.00000000000011</c:v>
                </c:pt>
                <c:pt idx="10288">
                  <c:v>914</c:v>
                </c:pt>
                <c:pt idx="10289">
                  <c:v>919.99999999999989</c:v>
                </c:pt>
                <c:pt idx="10290">
                  <c:v>905.00000000000011</c:v>
                </c:pt>
                <c:pt idx="10291">
                  <c:v>#N/A</c:v>
                </c:pt>
                <c:pt idx="10292">
                  <c:v>#N/A</c:v>
                </c:pt>
                <c:pt idx="10293">
                  <c:v>949</c:v>
                </c:pt>
                <c:pt idx="10294">
                  <c:v>965</c:v>
                </c:pt>
                <c:pt idx="10295">
                  <c:v>1028</c:v>
                </c:pt>
                <c:pt idx="10296">
                  <c:v>1028</c:v>
                </c:pt>
                <c:pt idx="10297">
                  <c:v>1031</c:v>
                </c:pt>
                <c:pt idx="10298">
                  <c:v>#N/A</c:v>
                </c:pt>
                <c:pt idx="10299">
                  <c:v>#N/A</c:v>
                </c:pt>
                <c:pt idx="10300">
                  <c:v>1044.0000000000002</c:v>
                </c:pt>
                <c:pt idx="10301">
                  <c:v>1020.0000000000001</c:v>
                </c:pt>
                <c:pt idx="10302">
                  <c:v>1044</c:v>
                </c:pt>
                <c:pt idx="10303">
                  <c:v>1121</c:v>
                </c:pt>
                <c:pt idx="10304">
                  <c:v>1179</c:v>
                </c:pt>
                <c:pt idx="10305">
                  <c:v>#N/A</c:v>
                </c:pt>
                <c:pt idx="10306">
                  <c:v>#N/A</c:v>
                </c:pt>
                <c:pt idx="10307">
                  <c:v>1119</c:v>
                </c:pt>
                <c:pt idx="10308">
                  <c:v>1106.9999999999998</c:v>
                </c:pt>
                <c:pt idx="10309">
                  <c:v>#N/A</c:v>
                </c:pt>
                <c:pt idx="10310">
                  <c:v>1050</c:v>
                </c:pt>
                <c:pt idx="10311">
                  <c:v>1086</c:v>
                </c:pt>
                <c:pt idx="10312">
                  <c:v>#N/A</c:v>
                </c:pt>
                <c:pt idx="10313">
                  <c:v>#N/A</c:v>
                </c:pt>
                <c:pt idx="10314">
                  <c:v>1087</c:v>
                </c:pt>
                <c:pt idx="10315">
                  <c:v>1092</c:v>
                </c:pt>
                <c:pt idx="10316">
                  <c:v>1129</c:v>
                </c:pt>
                <c:pt idx="10317">
                  <c:v>1146</c:v>
                </c:pt>
                <c:pt idx="10318">
                  <c:v>1192</c:v>
                </c:pt>
                <c:pt idx="10319">
                  <c:v>#N/A</c:v>
                </c:pt>
                <c:pt idx="10320">
                  <c:v>#N/A</c:v>
                </c:pt>
                <c:pt idx="10321">
                  <c:v>1172</c:v>
                </c:pt>
                <c:pt idx="10322">
                  <c:v>1168</c:v>
                </c:pt>
                <c:pt idx="10323">
                  <c:v>1143</c:v>
                </c:pt>
                <c:pt idx="10324">
                  <c:v>1131</c:v>
                </c:pt>
                <c:pt idx="10325">
                  <c:v>#N/A</c:v>
                </c:pt>
                <c:pt idx="10326">
                  <c:v>#N/A</c:v>
                </c:pt>
                <c:pt idx="10327">
                  <c:v>#N/A</c:v>
                </c:pt>
                <c:pt idx="10328">
                  <c:v>#N/A</c:v>
                </c:pt>
                <c:pt idx="10329">
                  <c:v>1128</c:v>
                </c:pt>
                <c:pt idx="10330">
                  <c:v>1160</c:v>
                </c:pt>
                <c:pt idx="10331">
                  <c:v>1195</c:v>
                </c:pt>
                <c:pt idx="10332">
                  <c:v>1272</c:v>
                </c:pt>
                <c:pt idx="10333">
                  <c:v>#N/A</c:v>
                </c:pt>
                <c:pt idx="10334">
                  <c:v>#N/A</c:v>
                </c:pt>
                <c:pt idx="10335">
                  <c:v>1270</c:v>
                </c:pt>
                <c:pt idx="10336">
                  <c:v>1283</c:v>
                </c:pt>
                <c:pt idx="10337">
                  <c:v>1336</c:v>
                </c:pt>
                <c:pt idx="10338">
                  <c:v>1252</c:v>
                </c:pt>
                <c:pt idx="10339">
                  <c:v>1206</c:v>
                </c:pt>
                <c:pt idx="10340">
                  <c:v>#N/A</c:v>
                </c:pt>
                <c:pt idx="10341">
                  <c:v>#N/A</c:v>
                </c:pt>
                <c:pt idx="10342">
                  <c:v>1247</c:v>
                </c:pt>
                <c:pt idx="10343">
                  <c:v>1138</c:v>
                </c:pt>
                <c:pt idx="10344">
                  <c:v>1080.9999999999998</c:v>
                </c:pt>
                <c:pt idx="10345">
                  <c:v>1074</c:v>
                </c:pt>
                <c:pt idx="10346">
                  <c:v>#N/A</c:v>
                </c:pt>
                <c:pt idx="10347">
                  <c:v>#N/A</c:v>
                </c:pt>
                <c:pt idx="10348">
                  <c:v>#N/A</c:v>
                </c:pt>
                <c:pt idx="10349">
                  <c:v>1030</c:v>
                </c:pt>
                <c:pt idx="10350">
                  <c:v>1008</c:v>
                </c:pt>
                <c:pt idx="10351">
                  <c:v>1034</c:v>
                </c:pt>
                <c:pt idx="10352">
                  <c:v>1037</c:v>
                </c:pt>
                <c:pt idx="10353">
                  <c:v>1031</c:v>
                </c:pt>
                <c:pt idx="10354">
                  <c:v>#N/A</c:v>
                </c:pt>
                <c:pt idx="10355">
                  <c:v>#N/A</c:v>
                </c:pt>
                <c:pt idx="10356">
                  <c:v>1010</c:v>
                </c:pt>
                <c:pt idx="10357">
                  <c:v>1020.0000000000001</c:v>
                </c:pt>
                <c:pt idx="10358">
                  <c:v>1017</c:v>
                </c:pt>
                <c:pt idx="10359">
                  <c:v>983</c:v>
                </c:pt>
                <c:pt idx="10360">
                  <c:v>998</c:v>
                </c:pt>
                <c:pt idx="10361">
                  <c:v>#N/A</c:v>
                </c:pt>
                <c:pt idx="10362">
                  <c:v>#N/A</c:v>
                </c:pt>
                <c:pt idx="10363">
                  <c:v>967</c:v>
                </c:pt>
                <c:pt idx="10364">
                  <c:v>1080</c:v>
                </c:pt>
                <c:pt idx="10365">
                  <c:v>1049</c:v>
                </c:pt>
                <c:pt idx="10366">
                  <c:v>1030</c:v>
                </c:pt>
                <c:pt idx="10367">
                  <c:v>1071</c:v>
                </c:pt>
                <c:pt idx="10368">
                  <c:v>#N/A</c:v>
                </c:pt>
                <c:pt idx="10369">
                  <c:v>#N/A</c:v>
                </c:pt>
                <c:pt idx="10370">
                  <c:v>1125</c:v>
                </c:pt>
                <c:pt idx="10371">
                  <c:v>1090</c:v>
                </c:pt>
                <c:pt idx="10372">
                  <c:v>1114</c:v>
                </c:pt>
                <c:pt idx="10373">
                  <c:v>1044.0000000000002</c:v>
                </c:pt>
                <c:pt idx="10374">
                  <c:v>1038</c:v>
                </c:pt>
                <c:pt idx="10375">
                  <c:v>#N/A</c:v>
                </c:pt>
                <c:pt idx="10376">
                  <c:v>#N/A</c:v>
                </c:pt>
                <c:pt idx="10377">
                  <c:v>#N/A</c:v>
                </c:pt>
                <c:pt idx="10378">
                  <c:v>1055</c:v>
                </c:pt>
                <c:pt idx="10379">
                  <c:v>1036</c:v>
                </c:pt>
                <c:pt idx="10380">
                  <c:v>952.00000000000011</c:v>
                </c:pt>
                <c:pt idx="10381">
                  <c:v>978.00000000000011</c:v>
                </c:pt>
                <c:pt idx="10382">
                  <c:v>#N/A</c:v>
                </c:pt>
                <c:pt idx="10383">
                  <c:v>#N/A</c:v>
                </c:pt>
                <c:pt idx="10384">
                  <c:v>1016</c:v>
                </c:pt>
                <c:pt idx="10385">
                  <c:v>1042</c:v>
                </c:pt>
                <c:pt idx="10386">
                  <c:v>1052</c:v>
                </c:pt>
                <c:pt idx="10387">
                  <c:v>1044</c:v>
                </c:pt>
                <c:pt idx="10388">
                  <c:v>1025</c:v>
                </c:pt>
                <c:pt idx="10389">
                  <c:v>#N/A</c:v>
                </c:pt>
                <c:pt idx="10390">
                  <c:v>#N/A</c:v>
                </c:pt>
                <c:pt idx="10391">
                  <c:v>1136</c:v>
                </c:pt>
                <c:pt idx="10392">
                  <c:v>1156</c:v>
                </c:pt>
                <c:pt idx="10393">
                  <c:v>1185</c:v>
                </c:pt>
                <c:pt idx="10394">
                  <c:v>1186</c:v>
                </c:pt>
                <c:pt idx="10395">
                  <c:v>1177</c:v>
                </c:pt>
                <c:pt idx="10396">
                  <c:v>#N/A</c:v>
                </c:pt>
                <c:pt idx="10397">
                  <c:v>#N/A</c:v>
                </c:pt>
                <c:pt idx="10398">
                  <c:v>1151</c:v>
                </c:pt>
                <c:pt idx="10399">
                  <c:v>1023</c:v>
                </c:pt>
                <c:pt idx="10400">
                  <c:v>943</c:v>
                </c:pt>
                <c:pt idx="10401">
                  <c:v>965</c:v>
                </c:pt>
                <c:pt idx="10402">
                  <c:v>994.00000000000011</c:v>
                </c:pt>
                <c:pt idx="10403">
                  <c:v>#N/A</c:v>
                </c:pt>
                <c:pt idx="10404">
                  <c:v>#N/A</c:v>
                </c:pt>
                <c:pt idx="10405">
                  <c:v>#N/A</c:v>
                </c:pt>
                <c:pt idx="10406">
                  <c:v>#N/A</c:v>
                </c:pt>
                <c:pt idx="10407">
                  <c:v>#N/A</c:v>
                </c:pt>
                <c:pt idx="10408">
                  <c:v>#N/A</c:v>
                </c:pt>
                <c:pt idx="10409">
                  <c:v>#N/A</c:v>
                </c:pt>
                <c:pt idx="10410">
                  <c:v>#N/A</c:v>
                </c:pt>
                <c:pt idx="10411">
                  <c:v>#N/A</c:v>
                </c:pt>
                <c:pt idx="10412">
                  <c:v>#N/A</c:v>
                </c:pt>
                <c:pt idx="10413">
                  <c:v>#N/A</c:v>
                </c:pt>
                <c:pt idx="10414">
                  <c:v>#N/A</c:v>
                </c:pt>
                <c:pt idx="10415">
                  <c:v>#N/A</c:v>
                </c:pt>
                <c:pt idx="10416">
                  <c:v>#N/A</c:v>
                </c:pt>
                <c:pt idx="10417">
                  <c:v>#N/A</c:v>
                </c:pt>
                <c:pt idx="10418">
                  <c:v>#N/A</c:v>
                </c:pt>
                <c:pt idx="10419">
                  <c:v>#N/A</c:v>
                </c:pt>
                <c:pt idx="10420">
                  <c:v>#N/A</c:v>
                </c:pt>
                <c:pt idx="10421">
                  <c:v>#N/A</c:v>
                </c:pt>
                <c:pt idx="10422">
                  <c:v>#N/A</c:v>
                </c:pt>
                <c:pt idx="10423">
                  <c:v>#N/A</c:v>
                </c:pt>
                <c:pt idx="10424">
                  <c:v>#N/A</c:v>
                </c:pt>
                <c:pt idx="10425">
                  <c:v>#N/A</c:v>
                </c:pt>
                <c:pt idx="10426">
                  <c:v>#N/A</c:v>
                </c:pt>
                <c:pt idx="10427">
                  <c:v>#N/A</c:v>
                </c:pt>
                <c:pt idx="10428">
                  <c:v>#N/A</c:v>
                </c:pt>
                <c:pt idx="10429">
                  <c:v>#N/A</c:v>
                </c:pt>
                <c:pt idx="10430">
                  <c:v>#N/A</c:v>
                </c:pt>
                <c:pt idx="10431">
                  <c:v>#N/A</c:v>
                </c:pt>
                <c:pt idx="10432">
                  <c:v>#N/A</c:v>
                </c:pt>
                <c:pt idx="10433">
                  <c:v>#N/A</c:v>
                </c:pt>
                <c:pt idx="10434">
                  <c:v>#N/A</c:v>
                </c:pt>
                <c:pt idx="10435">
                  <c:v>#N/A</c:v>
                </c:pt>
                <c:pt idx="10436">
                  <c:v>#N/A</c:v>
                </c:pt>
                <c:pt idx="10437">
                  <c:v>#N/A</c:v>
                </c:pt>
                <c:pt idx="10438">
                  <c:v>#N/A</c:v>
                </c:pt>
                <c:pt idx="10439">
                  <c:v>#N/A</c:v>
                </c:pt>
                <c:pt idx="10440">
                  <c:v>1121</c:v>
                </c:pt>
                <c:pt idx="10441">
                  <c:v>1119.0000000000002</c:v>
                </c:pt>
                <c:pt idx="10442">
                  <c:v>1084</c:v>
                </c:pt>
                <c:pt idx="10443">
                  <c:v>1108</c:v>
                </c:pt>
                <c:pt idx="10444">
                  <c:v>1110</c:v>
                </c:pt>
                <c:pt idx="10445">
                  <c:v>#N/A</c:v>
                </c:pt>
                <c:pt idx="10446">
                  <c:v>#N/A</c:v>
                </c:pt>
                <c:pt idx="10447">
                  <c:v>1108</c:v>
                </c:pt>
                <c:pt idx="10448">
                  <c:v>1007</c:v>
                </c:pt>
                <c:pt idx="10449">
                  <c:v>996.00000000000011</c:v>
                </c:pt>
                <c:pt idx="10450">
                  <c:v>972.00000000000011</c:v>
                </c:pt>
                <c:pt idx="10451">
                  <c:v>921.00000000000011</c:v>
                </c:pt>
                <c:pt idx="10452">
                  <c:v>#N/A</c:v>
                </c:pt>
                <c:pt idx="10453">
                  <c:v>#N/A</c:v>
                </c:pt>
                <c:pt idx="10454">
                  <c:v>844</c:v>
                </c:pt>
                <c:pt idx="10455">
                  <c:v>858</c:v>
                </c:pt>
                <c:pt idx="10456">
                  <c:v>870.99999999999989</c:v>
                </c:pt>
                <c:pt idx="10457">
                  <c:v>871.00000000000011</c:v>
                </c:pt>
                <c:pt idx="10458">
                  <c:v>943</c:v>
                </c:pt>
                <c:pt idx="10459">
                  <c:v>#N/A</c:v>
                </c:pt>
                <c:pt idx="10460">
                  <c:v>#N/A</c:v>
                </c:pt>
                <c:pt idx="10461">
                  <c:v>914</c:v>
                </c:pt>
                <c:pt idx="10462">
                  <c:v>926</c:v>
                </c:pt>
                <c:pt idx="10463">
                  <c:v>873</c:v>
                </c:pt>
                <c:pt idx="10464">
                  <c:v>836</c:v>
                </c:pt>
                <c:pt idx="10465">
                  <c:v>843</c:v>
                </c:pt>
                <c:pt idx="10466">
                  <c:v>#N/A</c:v>
                </c:pt>
                <c:pt idx="10467">
                  <c:v>#N/A</c:v>
                </c:pt>
                <c:pt idx="10468">
                  <c:v>844.99999999999989</c:v>
                </c:pt>
                <c:pt idx="10469">
                  <c:v>839</c:v>
                </c:pt>
                <c:pt idx="10470">
                  <c:v>841</c:v>
                </c:pt>
                <c:pt idx="10471">
                  <c:v>843</c:v>
                </c:pt>
                <c:pt idx="10472">
                  <c:v>831</c:v>
                </c:pt>
                <c:pt idx="10473">
                  <c:v>#N/A</c:v>
                </c:pt>
                <c:pt idx="10474">
                  <c:v>#N/A</c:v>
                </c:pt>
                <c:pt idx="10475">
                  <c:v>819</c:v>
                </c:pt>
                <c:pt idx="10476">
                  <c:v>820.00000000000011</c:v>
                </c:pt>
                <c:pt idx="10477">
                  <c:v>783</c:v>
                </c:pt>
                <c:pt idx="10478">
                  <c:v>777</c:v>
                </c:pt>
                <c:pt idx="10479">
                  <c:v>788.00000000000011</c:v>
                </c:pt>
                <c:pt idx="10480">
                  <c:v>#N/A</c:v>
                </c:pt>
                <c:pt idx="10481">
                  <c:v>#N/A</c:v>
                </c:pt>
                <c:pt idx="10482">
                  <c:v>788.99999999999989</c:v>
                </c:pt>
                <c:pt idx="10483">
                  <c:v>796.00000000000011</c:v>
                </c:pt>
                <c:pt idx="10484">
                  <c:v>774</c:v>
                </c:pt>
                <c:pt idx="10485">
                  <c:v>756</c:v>
                </c:pt>
                <c:pt idx="10486">
                  <c:v>751</c:v>
                </c:pt>
                <c:pt idx="10487">
                  <c:v>#N/A</c:v>
                </c:pt>
                <c:pt idx="10488">
                  <c:v>#N/A</c:v>
                </c:pt>
                <c:pt idx="10489">
                  <c:v>750</c:v>
                </c:pt>
                <c:pt idx="10490">
                  <c:v>737</c:v>
                </c:pt>
                <c:pt idx="10491">
                  <c:v>757.99999999999989</c:v>
                </c:pt>
                <c:pt idx="10492">
                  <c:v>767.99999999999989</c:v>
                </c:pt>
                <c:pt idx="10493">
                  <c:v>785</c:v>
                </c:pt>
                <c:pt idx="10494">
                  <c:v>#N/A</c:v>
                </c:pt>
                <c:pt idx="10495">
                  <c:v>#N/A</c:v>
                </c:pt>
                <c:pt idx="10496">
                  <c:v>763</c:v>
                </c:pt>
                <c:pt idx="10497">
                  <c:v>758</c:v>
                </c:pt>
                <c:pt idx="10498">
                  <c:v>769</c:v>
                </c:pt>
                <c:pt idx="10499">
                  <c:v>767</c:v>
                </c:pt>
                <c:pt idx="10500">
                  <c:v>744.99999999999989</c:v>
                </c:pt>
                <c:pt idx="10501">
                  <c:v>#N/A</c:v>
                </c:pt>
                <c:pt idx="10502">
                  <c:v>#N/A</c:v>
                </c:pt>
                <c:pt idx="10503">
                  <c:v>743</c:v>
                </c:pt>
                <c:pt idx="10504">
                  <c:v>726</c:v>
                </c:pt>
                <c:pt idx="10505">
                  <c:v>716</c:v>
                </c:pt>
                <c:pt idx="10506">
                  <c:v>717</c:v>
                </c:pt>
                <c:pt idx="10507">
                  <c:v>723</c:v>
                </c:pt>
                <c:pt idx="10508">
                  <c:v>#N/A</c:v>
                </c:pt>
                <c:pt idx="10509">
                  <c:v>#N/A</c:v>
                </c:pt>
                <c:pt idx="10510">
                  <c:v>712</c:v>
                </c:pt>
                <c:pt idx="10511">
                  <c:v>736.99999999999989</c:v>
                </c:pt>
                <c:pt idx="10512">
                  <c:v>740</c:v>
                </c:pt>
                <c:pt idx="10513">
                  <c:v>735</c:v>
                </c:pt>
                <c:pt idx="10514">
                  <c:v>733</c:v>
                </c:pt>
                <c:pt idx="10515">
                  <c:v>#N/A</c:v>
                </c:pt>
                <c:pt idx="10516">
                  <c:v>#N/A</c:v>
                </c:pt>
                <c:pt idx="10517">
                  <c:v>702.99999999999989</c:v>
                </c:pt>
                <c:pt idx="10518">
                  <c:v>700</c:v>
                </c:pt>
                <c:pt idx="10519">
                  <c:v>701.00000000000011</c:v>
                </c:pt>
                <c:pt idx="10520">
                  <c:v>714</c:v>
                </c:pt>
                <c:pt idx="10521">
                  <c:v>710</c:v>
                </c:pt>
                <c:pt idx="10522">
                  <c:v>#N/A</c:v>
                </c:pt>
                <c:pt idx="10523">
                  <c:v>#N/A</c:v>
                </c:pt>
                <c:pt idx="10524">
                  <c:v>717</c:v>
                </c:pt>
                <c:pt idx="10525">
                  <c:v>727</c:v>
                </c:pt>
                <c:pt idx="10526">
                  <c:v>#N/A</c:v>
                </c:pt>
                <c:pt idx="10527">
                  <c:v>741</c:v>
                </c:pt>
                <c:pt idx="10528">
                  <c:v>737</c:v>
                </c:pt>
                <c:pt idx="10529">
                  <c:v>#N/A</c:v>
                </c:pt>
                <c:pt idx="10530">
                  <c:v>#N/A</c:v>
                </c:pt>
                <c:pt idx="10531">
                  <c:v>739</c:v>
                </c:pt>
                <c:pt idx="10532">
                  <c:v>728</c:v>
                </c:pt>
                <c:pt idx="10533">
                  <c:v>720.99999999999989</c:v>
                </c:pt>
                <c:pt idx="10534">
                  <c:v>723</c:v>
                </c:pt>
                <c:pt idx="10535">
                  <c:v>716</c:v>
                </c:pt>
                <c:pt idx="10536">
                  <c:v>#N/A</c:v>
                </c:pt>
                <c:pt idx="10537">
                  <c:v>#N/A</c:v>
                </c:pt>
                <c:pt idx="10538">
                  <c:v>701</c:v>
                </c:pt>
                <c:pt idx="10539">
                  <c:v>715</c:v>
                </c:pt>
                <c:pt idx="10540">
                  <c:v>690</c:v>
                </c:pt>
                <c:pt idx="10541">
                  <c:v>691</c:v>
                </c:pt>
                <c:pt idx="10542">
                  <c:v>667</c:v>
                </c:pt>
                <c:pt idx="10543">
                  <c:v>#N/A</c:v>
                </c:pt>
                <c:pt idx="10544">
                  <c:v>#N/A</c:v>
                </c:pt>
                <c:pt idx="10545">
                  <c:v>659</c:v>
                </c:pt>
                <c:pt idx="10546">
                  <c:v>643</c:v>
                </c:pt>
                <c:pt idx="10547">
                  <c:v>639</c:v>
                </c:pt>
                <c:pt idx="10548">
                  <c:v>654</c:v>
                </c:pt>
                <c:pt idx="10549">
                  <c:v>656</c:v>
                </c:pt>
                <c:pt idx="10550">
                  <c:v>#N/A</c:v>
                </c:pt>
                <c:pt idx="10551">
                  <c:v>#N/A</c:v>
                </c:pt>
                <c:pt idx="10552">
                  <c:v>659</c:v>
                </c:pt>
                <c:pt idx="10553">
                  <c:v>684</c:v>
                </c:pt>
                <c:pt idx="10554">
                  <c:v>684</c:v>
                </c:pt>
                <c:pt idx="10555">
                  <c:v>686</c:v>
                </c:pt>
                <c:pt idx="10556">
                  <c:v>664</c:v>
                </c:pt>
                <c:pt idx="10557">
                  <c:v>#N/A</c:v>
                </c:pt>
                <c:pt idx="10558">
                  <c:v>#N/A</c:v>
                </c:pt>
                <c:pt idx="10559">
                  <c:v>697.00000000000011</c:v>
                </c:pt>
                <c:pt idx="10560">
                  <c:v>706.99999999999989</c:v>
                </c:pt>
                <c:pt idx="10561">
                  <c:v>730</c:v>
                </c:pt>
                <c:pt idx="10562">
                  <c:v>708</c:v>
                </c:pt>
                <c:pt idx="10563">
                  <c:v>714</c:v>
                </c:pt>
                <c:pt idx="10564">
                  <c:v>#N/A</c:v>
                </c:pt>
                <c:pt idx="10565">
                  <c:v>#N/A</c:v>
                </c:pt>
                <c:pt idx="10566">
                  <c:v>738</c:v>
                </c:pt>
                <c:pt idx="10567">
                  <c:v>799</c:v>
                </c:pt>
                <c:pt idx="10568">
                  <c:v>773</c:v>
                </c:pt>
                <c:pt idx="10569">
                  <c:v>780.00000000000011</c:v>
                </c:pt>
                <c:pt idx="10570">
                  <c:v>804.99999999999989</c:v>
                </c:pt>
                <c:pt idx="10571">
                  <c:v>#N/A</c:v>
                </c:pt>
                <c:pt idx="10572">
                  <c:v>#N/A</c:v>
                </c:pt>
                <c:pt idx="10573">
                  <c:v>803.99999999999989</c:v>
                </c:pt>
                <c:pt idx="10574">
                  <c:v>817</c:v>
                </c:pt>
                <c:pt idx="10575">
                  <c:v>787</c:v>
                </c:pt>
                <c:pt idx="10576">
                  <c:v>752</c:v>
                </c:pt>
                <c:pt idx="10577">
                  <c:v>738</c:v>
                </c:pt>
                <c:pt idx="10578">
                  <c:v>#N/A</c:v>
                </c:pt>
                <c:pt idx="10579">
                  <c:v>#N/A</c:v>
                </c:pt>
                <c:pt idx="10580">
                  <c:v>766</c:v>
                </c:pt>
                <c:pt idx="10581">
                  <c:v>765</c:v>
                </c:pt>
                <c:pt idx="10582">
                  <c:v>772.00000000000011</c:v>
                </c:pt>
                <c:pt idx="10583">
                  <c:v>832</c:v>
                </c:pt>
                <c:pt idx="10584">
                  <c:v>#N/A</c:v>
                </c:pt>
                <c:pt idx="10585">
                  <c:v>#N/A</c:v>
                </c:pt>
                <c:pt idx="10586">
                  <c:v>#N/A</c:v>
                </c:pt>
                <c:pt idx="10587">
                  <c:v>762</c:v>
                </c:pt>
                <c:pt idx="10588">
                  <c:v>764</c:v>
                </c:pt>
                <c:pt idx="10589">
                  <c:v>760</c:v>
                </c:pt>
                <c:pt idx="10590">
                  <c:v>824</c:v>
                </c:pt>
                <c:pt idx="10591">
                  <c:v>#N/A</c:v>
                </c:pt>
                <c:pt idx="10592">
                  <c:v>#N/A</c:v>
                </c:pt>
                <c:pt idx="10593">
                  <c:v>#N/A</c:v>
                </c:pt>
                <c:pt idx="10594">
                  <c:v>751</c:v>
                </c:pt>
                <c:pt idx="10595">
                  <c:v>767</c:v>
                </c:pt>
                <c:pt idx="10596">
                  <c:v>#N/A</c:v>
                </c:pt>
                <c:pt idx="10597">
                  <c:v>823</c:v>
                </c:pt>
                <c:pt idx="10598">
                  <c:v>822.00000000000011</c:v>
                </c:pt>
                <c:pt idx="10599">
                  <c:v>#N/A</c:v>
                </c:pt>
                <c:pt idx="10600">
                  <c:v>#N/A</c:v>
                </c:pt>
                <c:pt idx="10601">
                  <c:v>791.99999999999989</c:v>
                </c:pt>
                <c:pt idx="10602">
                  <c:v>795.99999999999989</c:v>
                </c:pt>
                <c:pt idx="10603">
                  <c:v>798</c:v>
                </c:pt>
                <c:pt idx="10604">
                  <c:v>809</c:v>
                </c:pt>
                <c:pt idx="10605">
                  <c:v>826</c:v>
                </c:pt>
                <c:pt idx="10606">
                  <c:v>#N/A</c:v>
                </c:pt>
                <c:pt idx="10607">
                  <c:v>#N/A</c:v>
                </c:pt>
                <c:pt idx="10608">
                  <c:v>856.99999999999989</c:v>
                </c:pt>
                <c:pt idx="10609">
                  <c:v>876</c:v>
                </c:pt>
                <c:pt idx="10610">
                  <c:v>920.99999999999989</c:v>
                </c:pt>
                <c:pt idx="10611">
                  <c:v>977</c:v>
                </c:pt>
                <c:pt idx="10612">
                  <c:v>920.99999999999989</c:v>
                </c:pt>
                <c:pt idx="10613">
                  <c:v>#N/A</c:v>
                </c:pt>
                <c:pt idx="10614">
                  <c:v>#N/A</c:v>
                </c:pt>
                <c:pt idx="10615">
                  <c:v>893</c:v>
                </c:pt>
                <c:pt idx="10616">
                  <c:v>903.00000000000011</c:v>
                </c:pt>
                <c:pt idx="10617">
                  <c:v>918</c:v>
                </c:pt>
                <c:pt idx="10618">
                  <c:v>907</c:v>
                </c:pt>
                <c:pt idx="10619">
                  <c:v>926</c:v>
                </c:pt>
                <c:pt idx="10620">
                  <c:v>#N/A</c:v>
                </c:pt>
                <c:pt idx="10621">
                  <c:v>#N/A</c:v>
                </c:pt>
                <c:pt idx="10622">
                  <c:v>915</c:v>
                </c:pt>
                <c:pt idx="10623">
                  <c:v>903.99999999999989</c:v>
                </c:pt>
                <c:pt idx="10624">
                  <c:v>911</c:v>
                </c:pt>
                <c:pt idx="10625">
                  <c:v>911</c:v>
                </c:pt>
                <c:pt idx="10626">
                  <c:v>927.99999999999989</c:v>
                </c:pt>
                <c:pt idx="10627">
                  <c:v>#N/A</c:v>
                </c:pt>
                <c:pt idx="10628">
                  <c:v>#N/A</c:v>
                </c:pt>
                <c:pt idx="10629">
                  <c:v>965</c:v>
                </c:pt>
                <c:pt idx="10630">
                  <c:v>1045</c:v>
                </c:pt>
                <c:pt idx="10631">
                  <c:v>1086</c:v>
                </c:pt>
                <c:pt idx="10632">
                  <c:v>1078</c:v>
                </c:pt>
                <c:pt idx="10633">
                  <c:v>1068</c:v>
                </c:pt>
                <c:pt idx="10634">
                  <c:v>#N/A</c:v>
                </c:pt>
                <c:pt idx="10635">
                  <c:v>#N/A</c:v>
                </c:pt>
                <c:pt idx="10636">
                  <c:v>1085</c:v>
                </c:pt>
                <c:pt idx="10637">
                  <c:v>1070</c:v>
                </c:pt>
                <c:pt idx="10638">
                  <c:v>1063</c:v>
                </c:pt>
                <c:pt idx="10639">
                  <c:v>1065</c:v>
                </c:pt>
                <c:pt idx="10640">
                  <c:v>1044.0000000000002</c:v>
                </c:pt>
                <c:pt idx="10641">
                  <c:v>#N/A</c:v>
                </c:pt>
                <c:pt idx="10642">
                  <c:v>#N/A</c:v>
                </c:pt>
                <c:pt idx="10643">
                  <c:v>1046</c:v>
                </c:pt>
                <c:pt idx="10644">
                  <c:v>1043</c:v>
                </c:pt>
                <c:pt idx="10645">
                  <c:v>1047</c:v>
                </c:pt>
                <c:pt idx="10646">
                  <c:v>1052</c:v>
                </c:pt>
                <c:pt idx="10647">
                  <c:v>1029</c:v>
                </c:pt>
                <c:pt idx="10648">
                  <c:v>#N/A</c:v>
                </c:pt>
                <c:pt idx="10649">
                  <c:v>#N/A</c:v>
                </c:pt>
                <c:pt idx="10650">
                  <c:v>1016</c:v>
                </c:pt>
                <c:pt idx="10651">
                  <c:v>1002.9999999999999</c:v>
                </c:pt>
                <c:pt idx="10652">
                  <c:v>974</c:v>
                </c:pt>
                <c:pt idx="10653">
                  <c:v>958</c:v>
                </c:pt>
                <c:pt idx="10654">
                  <c:v>954.00000000000011</c:v>
                </c:pt>
                <c:pt idx="10655">
                  <c:v>#N/A</c:v>
                </c:pt>
                <c:pt idx="10656">
                  <c:v>#N/A</c:v>
                </c:pt>
                <c:pt idx="10657">
                  <c:v>957</c:v>
                </c:pt>
                <c:pt idx="10658">
                  <c:v>927</c:v>
                </c:pt>
                <c:pt idx="10659">
                  <c:v>927.00000000000011</c:v>
                </c:pt>
                <c:pt idx="10660">
                  <c:v>914.99999999999989</c:v>
                </c:pt>
                <c:pt idx="10661">
                  <c:v>864</c:v>
                </c:pt>
                <c:pt idx="10662">
                  <c:v>#N/A</c:v>
                </c:pt>
                <c:pt idx="10663">
                  <c:v>#N/A</c:v>
                </c:pt>
                <c:pt idx="10664">
                  <c:v>#N/A</c:v>
                </c:pt>
                <c:pt idx="10665">
                  <c:v>845.00000000000011</c:v>
                </c:pt>
                <c:pt idx="10666">
                  <c:v>846.99999999999989</c:v>
                </c:pt>
                <c:pt idx="10667">
                  <c:v>860</c:v>
                </c:pt>
                <c:pt idx="10668">
                  <c:v>838.99999999999989</c:v>
                </c:pt>
                <c:pt idx="10669">
                  <c:v>#N/A</c:v>
                </c:pt>
                <c:pt idx="10670">
                  <c:v>#N/A</c:v>
                </c:pt>
                <c:pt idx="10671">
                  <c:v>837.00000000000011</c:v>
                </c:pt>
                <c:pt idx="10672">
                  <c:v>853.00000000000011</c:v>
                </c:pt>
                <c:pt idx="10673">
                  <c:v>857</c:v>
                </c:pt>
                <c:pt idx="10674">
                  <c:v>863.00000000000011</c:v>
                </c:pt>
                <c:pt idx="10675">
                  <c:v>#N/A</c:v>
                </c:pt>
                <c:pt idx="10676">
                  <c:v>#N/A</c:v>
                </c:pt>
                <c:pt idx="10677">
                  <c:v>#N/A</c:v>
                </c:pt>
                <c:pt idx="10678">
                  <c:v>880.00000000000011</c:v>
                </c:pt>
                <c:pt idx="10679">
                  <c:v>859</c:v>
                </c:pt>
                <c:pt idx="10680">
                  <c:v>864.99999999999989</c:v>
                </c:pt>
                <c:pt idx="10681">
                  <c:v>860</c:v>
                </c:pt>
                <c:pt idx="10682">
                  <c:v>849</c:v>
                </c:pt>
                <c:pt idx="10683">
                  <c:v>#N/A</c:v>
                </c:pt>
                <c:pt idx="10684">
                  <c:v>#N/A</c:v>
                </c:pt>
                <c:pt idx="10685">
                  <c:v>876</c:v>
                </c:pt>
                <c:pt idx="10686">
                  <c:v>896.00000000000011</c:v>
                </c:pt>
                <c:pt idx="10687">
                  <c:v>913.00000000000011</c:v>
                </c:pt>
                <c:pt idx="10688">
                  <c:v>909</c:v>
                </c:pt>
                <c:pt idx="10689">
                  <c:v>897.00000000000011</c:v>
                </c:pt>
                <c:pt idx="10690">
                  <c:v>#N/A</c:v>
                </c:pt>
                <c:pt idx="10691">
                  <c:v>#N/A</c:v>
                </c:pt>
                <c:pt idx="10692">
                  <c:v>889</c:v>
                </c:pt>
                <c:pt idx="10693">
                  <c:v>882</c:v>
                </c:pt>
                <c:pt idx="10694">
                  <c:v>911.99999999999989</c:v>
                </c:pt>
                <c:pt idx="10695">
                  <c:v>921.99999999999989</c:v>
                </c:pt>
                <c:pt idx="10696">
                  <c:v>918</c:v>
                </c:pt>
                <c:pt idx="10697">
                  <c:v>#N/A</c:v>
                </c:pt>
                <c:pt idx="10698">
                  <c:v>#N/A</c:v>
                </c:pt>
                <c:pt idx="10699">
                  <c:v>894</c:v>
                </c:pt>
                <c:pt idx="10700">
                  <c:v>894</c:v>
                </c:pt>
                <c:pt idx="10701">
                  <c:v>915</c:v>
                </c:pt>
                <c:pt idx="10702">
                  <c:v>904.99999999999989</c:v>
                </c:pt>
                <c:pt idx="10703">
                  <c:v>839.99999999999989</c:v>
                </c:pt>
                <c:pt idx="10704">
                  <c:v>#N/A</c:v>
                </c:pt>
                <c:pt idx="10705">
                  <c:v>#N/A</c:v>
                </c:pt>
                <c:pt idx="10706">
                  <c:v>833</c:v>
                </c:pt>
                <c:pt idx="10707">
                  <c:v>836.00000000000011</c:v>
                </c:pt>
                <c:pt idx="10708">
                  <c:v>872.99999999999989</c:v>
                </c:pt>
                <c:pt idx="10709">
                  <c:v>876</c:v>
                </c:pt>
                <c:pt idx="10710">
                  <c:v>#N/A</c:v>
                </c:pt>
                <c:pt idx="10711">
                  <c:v>#N/A</c:v>
                </c:pt>
                <c:pt idx="10712">
                  <c:v>#N/A</c:v>
                </c:pt>
                <c:pt idx="10713">
                  <c:v>#N/A</c:v>
                </c:pt>
                <c:pt idx="10714">
                  <c:v>#N/A</c:v>
                </c:pt>
                <c:pt idx="10715">
                  <c:v>852</c:v>
                </c:pt>
                <c:pt idx="10716">
                  <c:v>841</c:v>
                </c:pt>
                <c:pt idx="10717">
                  <c:v>834</c:v>
                </c:pt>
                <c:pt idx="10718">
                  <c:v>#N/A</c:v>
                </c:pt>
                <c:pt idx="10719">
                  <c:v>#N/A</c:v>
                </c:pt>
                <c:pt idx="10720">
                  <c:v>824</c:v>
                </c:pt>
                <c:pt idx="10721">
                  <c:v>762</c:v>
                </c:pt>
                <c:pt idx="10722">
                  <c:v>764</c:v>
                </c:pt>
                <c:pt idx="10723">
                  <c:v>730</c:v>
                </c:pt>
                <c:pt idx="10724">
                  <c:v>732</c:v>
                </c:pt>
                <c:pt idx="10725">
                  <c:v>#N/A</c:v>
                </c:pt>
                <c:pt idx="10726">
                  <c:v>#N/A</c:v>
                </c:pt>
                <c:pt idx="10727">
                  <c:v>750</c:v>
                </c:pt>
                <c:pt idx="10728">
                  <c:v>724</c:v>
                </c:pt>
                <c:pt idx="10729">
                  <c:v>723</c:v>
                </c:pt>
                <c:pt idx="10730">
                  <c:v>731</c:v>
                </c:pt>
                <c:pt idx="10731">
                  <c:v>738</c:v>
                </c:pt>
                <c:pt idx="10732">
                  <c:v>#N/A</c:v>
                </c:pt>
                <c:pt idx="10733">
                  <c:v>#N/A</c:v>
                </c:pt>
                <c:pt idx="10734">
                  <c:v>717</c:v>
                </c:pt>
                <c:pt idx="10735">
                  <c:v>712</c:v>
                </c:pt>
                <c:pt idx="10736">
                  <c:v>695</c:v>
                </c:pt>
                <c:pt idx="10737">
                  <c:v>708</c:v>
                </c:pt>
                <c:pt idx="10738">
                  <c:v>715</c:v>
                </c:pt>
                <c:pt idx="10739">
                  <c:v>#N/A</c:v>
                </c:pt>
                <c:pt idx="10740">
                  <c:v>#N/A</c:v>
                </c:pt>
                <c:pt idx="10741">
                  <c:v>712</c:v>
                </c:pt>
                <c:pt idx="10742">
                  <c:v>716</c:v>
                </c:pt>
                <c:pt idx="10743">
                  <c:v>724</c:v>
                </c:pt>
                <c:pt idx="10744">
                  <c:v>717</c:v>
                </c:pt>
                <c:pt idx="10745">
                  <c:v>721</c:v>
                </c:pt>
                <c:pt idx="10746">
                  <c:v>#N/A</c:v>
                </c:pt>
                <c:pt idx="10747">
                  <c:v>#N/A</c:v>
                </c:pt>
                <c:pt idx="10748">
                  <c:v>731</c:v>
                </c:pt>
                <c:pt idx="10749">
                  <c:v>739</c:v>
                </c:pt>
                <c:pt idx="10750">
                  <c:v>739</c:v>
                </c:pt>
                <c:pt idx="10751">
                  <c:v>736</c:v>
                </c:pt>
                <c:pt idx="10752">
                  <c:v>737</c:v>
                </c:pt>
                <c:pt idx="10753">
                  <c:v>#N/A</c:v>
                </c:pt>
                <c:pt idx="10754">
                  <c:v>#N/A</c:v>
                </c:pt>
                <c:pt idx="10755">
                  <c:v>773</c:v>
                </c:pt>
                <c:pt idx="10756">
                  <c:v>804.99999999999989</c:v>
                </c:pt>
                <c:pt idx="10757">
                  <c:v>818</c:v>
                </c:pt>
                <c:pt idx="10758">
                  <c:v>834</c:v>
                </c:pt>
                <c:pt idx="10759">
                  <c:v>824</c:v>
                </c:pt>
                <c:pt idx="10760">
                  <c:v>#N/A</c:v>
                </c:pt>
                <c:pt idx="10761">
                  <c:v>#N/A</c:v>
                </c:pt>
                <c:pt idx="10762">
                  <c:v>#N/A</c:v>
                </c:pt>
                <c:pt idx="10763">
                  <c:v>789</c:v>
                </c:pt>
                <c:pt idx="10764">
                  <c:v>779</c:v>
                </c:pt>
                <c:pt idx="10765">
                  <c:v>783</c:v>
                </c:pt>
                <c:pt idx="10766">
                  <c:v>890</c:v>
                </c:pt>
                <c:pt idx="10767">
                  <c:v>#N/A</c:v>
                </c:pt>
                <c:pt idx="10768">
                  <c:v>#N/A</c:v>
                </c:pt>
                <c:pt idx="10769">
                  <c:v>883</c:v>
                </c:pt>
                <c:pt idx="10770">
                  <c:v>879.99999999999989</c:v>
                </c:pt>
                <c:pt idx="10771">
                  <c:v>863.99999999999989</c:v>
                </c:pt>
                <c:pt idx="10772">
                  <c:v>834</c:v>
                </c:pt>
                <c:pt idx="10773">
                  <c:v>831</c:v>
                </c:pt>
                <c:pt idx="10774">
                  <c:v>#N/A</c:v>
                </c:pt>
                <c:pt idx="10775">
                  <c:v>#N/A</c:v>
                </c:pt>
                <c:pt idx="10776">
                  <c:v>813.99999999999989</c:v>
                </c:pt>
                <c:pt idx="10777">
                  <c:v>822.00000000000011</c:v>
                </c:pt>
                <c:pt idx="10778">
                  <c:v>818</c:v>
                </c:pt>
                <c:pt idx="10779">
                  <c:v>811</c:v>
                </c:pt>
                <c:pt idx="10780">
                  <c:v>811.00000000000011</c:v>
                </c:pt>
                <c:pt idx="10781">
                  <c:v>#N/A</c:v>
                </c:pt>
                <c:pt idx="10782">
                  <c:v>#N/A</c:v>
                </c:pt>
                <c:pt idx="10783">
                  <c:v>813.00000000000011</c:v>
                </c:pt>
                <c:pt idx="10784">
                  <c:v>791</c:v>
                </c:pt>
                <c:pt idx="10785">
                  <c:v>784</c:v>
                </c:pt>
                <c:pt idx="10786">
                  <c:v>789</c:v>
                </c:pt>
                <c:pt idx="10787">
                  <c:v>780</c:v>
                </c:pt>
                <c:pt idx="10788">
                  <c:v>#N/A</c:v>
                </c:pt>
                <c:pt idx="10789">
                  <c:v>#N/A</c:v>
                </c:pt>
                <c:pt idx="10790">
                  <c:v>778.99999999999989</c:v>
                </c:pt>
                <c:pt idx="10791">
                  <c:v>802</c:v>
                </c:pt>
                <c:pt idx="10792">
                  <c:v>802</c:v>
                </c:pt>
                <c:pt idx="10793">
                  <c:v>805.00000000000011</c:v>
                </c:pt>
                <c:pt idx="10794">
                  <c:v>803.99999999999989</c:v>
                </c:pt>
                <c:pt idx="10795">
                  <c:v>#N/A</c:v>
                </c:pt>
                <c:pt idx="10796">
                  <c:v>#N/A</c:v>
                </c:pt>
                <c:pt idx="10797">
                  <c:v>807</c:v>
                </c:pt>
                <c:pt idx="10798">
                  <c:v>821.00000000000011</c:v>
                </c:pt>
                <c:pt idx="10799">
                  <c:v>817</c:v>
                </c:pt>
                <c:pt idx="10800">
                  <c:v>824</c:v>
                </c:pt>
                <c:pt idx="10801">
                  <c:v>823</c:v>
                </c:pt>
                <c:pt idx="10802">
                  <c:v>#N/A</c:v>
                </c:pt>
                <c:pt idx="10803">
                  <c:v>#N/A</c:v>
                </c:pt>
                <c:pt idx="10804">
                  <c:v>834</c:v>
                </c:pt>
                <c:pt idx="10805">
                  <c:v>833</c:v>
                </c:pt>
                <c:pt idx="10806">
                  <c:v>843.00000000000011</c:v>
                </c:pt>
                <c:pt idx="10807">
                  <c:v>846.00000000000011</c:v>
                </c:pt>
                <c:pt idx="10808">
                  <c:v>848</c:v>
                </c:pt>
                <c:pt idx="10809">
                  <c:v>#N/A</c:v>
                </c:pt>
                <c:pt idx="10810">
                  <c:v>#N/A</c:v>
                </c:pt>
                <c:pt idx="10811">
                  <c:v>841</c:v>
                </c:pt>
                <c:pt idx="10812">
                  <c:v>842</c:v>
                </c:pt>
                <c:pt idx="10813">
                  <c:v>836</c:v>
                </c:pt>
                <c:pt idx="10814">
                  <c:v>830.99999999999989</c:v>
                </c:pt>
                <c:pt idx="10815">
                  <c:v>828.99999999999989</c:v>
                </c:pt>
                <c:pt idx="10816">
                  <c:v>#N/A</c:v>
                </c:pt>
                <c:pt idx="10817">
                  <c:v>#N/A</c:v>
                </c:pt>
                <c:pt idx="10818">
                  <c:v>#N/A</c:v>
                </c:pt>
                <c:pt idx="10819">
                  <c:v>819.99999999999989</c:v>
                </c:pt>
                <c:pt idx="10820">
                  <c:v>814.99999999999989</c:v>
                </c:pt>
                <c:pt idx="10821">
                  <c:v>812.00000000000011</c:v>
                </c:pt>
                <c:pt idx="10822">
                  <c:v>815</c:v>
                </c:pt>
                <c:pt idx="10823">
                  <c:v>#N/A</c:v>
                </c:pt>
                <c:pt idx="10824">
                  <c:v>#N/A</c:v>
                </c:pt>
                <c:pt idx="10825">
                  <c:v>817</c:v>
                </c:pt>
                <c:pt idx="10826">
                  <c:v>819.99999999999989</c:v>
                </c:pt>
                <c:pt idx="10827">
                  <c:v>819.99999999999989</c:v>
                </c:pt>
                <c:pt idx="10828">
                  <c:v>819</c:v>
                </c:pt>
                <c:pt idx="10829">
                  <c:v>817</c:v>
                </c:pt>
                <c:pt idx="10830">
                  <c:v>#N/A</c:v>
                </c:pt>
                <c:pt idx="10831">
                  <c:v>#N/A</c:v>
                </c:pt>
                <c:pt idx="10832">
                  <c:v>815</c:v>
                </c:pt>
                <c:pt idx="10833">
                  <c:v>819</c:v>
                </c:pt>
                <c:pt idx="10834">
                  <c:v>822.00000000000011</c:v>
                </c:pt>
                <c:pt idx="10835">
                  <c:v>821.00000000000011</c:v>
                </c:pt>
                <c:pt idx="10836">
                  <c:v>822.00000000000011</c:v>
                </c:pt>
                <c:pt idx="10837">
                  <c:v>#N/A</c:v>
                </c:pt>
                <c:pt idx="10838">
                  <c:v>#N/A</c:v>
                </c:pt>
                <c:pt idx="10839">
                  <c:v>823</c:v>
                </c:pt>
                <c:pt idx="10840">
                  <c:v>822.00000000000011</c:v>
                </c:pt>
                <c:pt idx="10841">
                  <c:v>829.99999999999989</c:v>
                </c:pt>
                <c:pt idx="10842">
                  <c:v>829.99999999999989</c:v>
                </c:pt>
                <c:pt idx="10843">
                  <c:v>831.99999999999989</c:v>
                </c:pt>
                <c:pt idx="10844">
                  <c:v>#N/A</c:v>
                </c:pt>
                <c:pt idx="10845">
                  <c:v>#N/A</c:v>
                </c:pt>
                <c:pt idx="10846">
                  <c:v>832</c:v>
                </c:pt>
                <c:pt idx="10847">
                  <c:v>833</c:v>
                </c:pt>
                <c:pt idx="10848">
                  <c:v>843</c:v>
                </c:pt>
                <c:pt idx="10849">
                  <c:v>841</c:v>
                </c:pt>
                <c:pt idx="10850">
                  <c:v>858</c:v>
                </c:pt>
                <c:pt idx="10851">
                  <c:v>#N/A</c:v>
                </c:pt>
                <c:pt idx="10852">
                  <c:v>#N/A</c:v>
                </c:pt>
                <c:pt idx="10853">
                  <c:v>863.00000000000011</c:v>
                </c:pt>
                <c:pt idx="10854">
                  <c:v>861.99999999999989</c:v>
                </c:pt>
                <c:pt idx="10855">
                  <c:v>838.99999999999989</c:v>
                </c:pt>
                <c:pt idx="10856">
                  <c:v>846.00000000000011</c:v>
                </c:pt>
                <c:pt idx="10857">
                  <c:v>848</c:v>
                </c:pt>
                <c:pt idx="10858">
                  <c:v>#N/A</c:v>
                </c:pt>
                <c:pt idx="10859">
                  <c:v>#N/A</c:v>
                </c:pt>
                <c:pt idx="10860">
                  <c:v>846.99999999999989</c:v>
                </c:pt>
                <c:pt idx="10861">
                  <c:v>#N/A</c:v>
                </c:pt>
                <c:pt idx="10862">
                  <c:v>840</c:v>
                </c:pt>
                <c:pt idx="10863">
                  <c:v>836.99999999999989</c:v>
                </c:pt>
                <c:pt idx="10864">
                  <c:v>844</c:v>
                </c:pt>
                <c:pt idx="10865">
                  <c:v>#N/A</c:v>
                </c:pt>
                <c:pt idx="10866">
                  <c:v>#N/A</c:v>
                </c:pt>
                <c:pt idx="10867">
                  <c:v>828.99999999999989</c:v>
                </c:pt>
                <c:pt idx="10868">
                  <c:v>834</c:v>
                </c:pt>
                <c:pt idx="10869">
                  <c:v>830.00000000000011</c:v>
                </c:pt>
                <c:pt idx="10870">
                  <c:v>827</c:v>
                </c:pt>
                <c:pt idx="10871">
                  <c:v>819.00000000000011</c:v>
                </c:pt>
                <c:pt idx="10872">
                  <c:v>#N/A</c:v>
                </c:pt>
                <c:pt idx="10873">
                  <c:v>#N/A</c:v>
                </c:pt>
                <c:pt idx="10874">
                  <c:v>824</c:v>
                </c:pt>
                <c:pt idx="10875">
                  <c:v>813.99999999999989</c:v>
                </c:pt>
                <c:pt idx="10876">
                  <c:v>821.00000000000011</c:v>
                </c:pt>
                <c:pt idx="10877">
                  <c:v>826</c:v>
                </c:pt>
                <c:pt idx="10878">
                  <c:v>836</c:v>
                </c:pt>
                <c:pt idx="10879">
                  <c:v>#N/A</c:v>
                </c:pt>
                <c:pt idx="10880">
                  <c:v>#N/A</c:v>
                </c:pt>
                <c:pt idx="10881">
                  <c:v>835</c:v>
                </c:pt>
                <c:pt idx="10882">
                  <c:v>834</c:v>
                </c:pt>
                <c:pt idx="10883">
                  <c:v>837.00000000000011</c:v>
                </c:pt>
                <c:pt idx="10884">
                  <c:v>841</c:v>
                </c:pt>
                <c:pt idx="10885">
                  <c:v>842</c:v>
                </c:pt>
                <c:pt idx="10886">
                  <c:v>#N/A</c:v>
                </c:pt>
                <c:pt idx="10887">
                  <c:v>#N/A</c:v>
                </c:pt>
                <c:pt idx="10888">
                  <c:v>841</c:v>
                </c:pt>
                <c:pt idx="10889">
                  <c:v>837.00000000000011</c:v>
                </c:pt>
                <c:pt idx="10890">
                  <c:v>829.99999999999989</c:v>
                </c:pt>
                <c:pt idx="10891">
                  <c:v>822.99999999999989</c:v>
                </c:pt>
                <c:pt idx="10892">
                  <c:v>#N/A</c:v>
                </c:pt>
                <c:pt idx="10893">
                  <c:v>#N/A</c:v>
                </c:pt>
                <c:pt idx="10894">
                  <c:v>#N/A</c:v>
                </c:pt>
                <c:pt idx="10895">
                  <c:v>820.99999999999989</c:v>
                </c:pt>
                <c:pt idx="10896">
                  <c:v>812.00000000000011</c:v>
                </c:pt>
                <c:pt idx="10897">
                  <c:v>793.00000000000011</c:v>
                </c:pt>
                <c:pt idx="10898">
                  <c:v>768</c:v>
                </c:pt>
                <c:pt idx="10899">
                  <c:v>764</c:v>
                </c:pt>
                <c:pt idx="10900">
                  <c:v>#N/A</c:v>
                </c:pt>
                <c:pt idx="10901">
                  <c:v>#N/A</c:v>
                </c:pt>
                <c:pt idx="10902">
                  <c:v>740.99999999999989</c:v>
                </c:pt>
                <c:pt idx="10903">
                  <c:v>717</c:v>
                </c:pt>
                <c:pt idx="10904">
                  <c:v>714</c:v>
                </c:pt>
                <c:pt idx="10905">
                  <c:v>699</c:v>
                </c:pt>
                <c:pt idx="10906">
                  <c:v>702</c:v>
                </c:pt>
                <c:pt idx="10907">
                  <c:v>#N/A</c:v>
                </c:pt>
                <c:pt idx="10908">
                  <c:v>#N/A</c:v>
                </c:pt>
                <c:pt idx="10909">
                  <c:v>702</c:v>
                </c:pt>
                <c:pt idx="10910">
                  <c:v>712</c:v>
                </c:pt>
                <c:pt idx="10911">
                  <c:v>710</c:v>
                </c:pt>
                <c:pt idx="10912">
                  <c:v>710</c:v>
                </c:pt>
                <c:pt idx="10913">
                  <c:v>684</c:v>
                </c:pt>
                <c:pt idx="10914">
                  <c:v>#N/A</c:v>
                </c:pt>
                <c:pt idx="10915">
                  <c:v>#N/A</c:v>
                </c:pt>
                <c:pt idx="10916">
                  <c:v>681</c:v>
                </c:pt>
                <c:pt idx="10917">
                  <c:v>673</c:v>
                </c:pt>
                <c:pt idx="10918">
                  <c:v>675</c:v>
                </c:pt>
                <c:pt idx="10919">
                  <c:v>674</c:v>
                </c:pt>
                <c:pt idx="10920">
                  <c:v>672</c:v>
                </c:pt>
                <c:pt idx="10921">
                  <c:v>#N/A</c:v>
                </c:pt>
                <c:pt idx="10922">
                  <c:v>#N/A</c:v>
                </c:pt>
                <c:pt idx="10923">
                  <c:v>677</c:v>
                </c:pt>
                <c:pt idx="10924">
                  <c:v>678</c:v>
                </c:pt>
                <c:pt idx="10925">
                  <c:v>672</c:v>
                </c:pt>
                <c:pt idx="10926">
                  <c:v>622.00000000000011</c:v>
                </c:pt>
                <c:pt idx="10927">
                  <c:v>615</c:v>
                </c:pt>
                <c:pt idx="10928">
                  <c:v>#N/A</c:v>
                </c:pt>
                <c:pt idx="10929">
                  <c:v>#N/A</c:v>
                </c:pt>
                <c:pt idx="10930">
                  <c:v>620</c:v>
                </c:pt>
                <c:pt idx="10931">
                  <c:v>614</c:v>
                </c:pt>
                <c:pt idx="10932">
                  <c:v>633</c:v>
                </c:pt>
                <c:pt idx="10933">
                  <c:v>624</c:v>
                </c:pt>
                <c:pt idx="10934">
                  <c:v>626</c:v>
                </c:pt>
                <c:pt idx="10935">
                  <c:v>#N/A</c:v>
                </c:pt>
                <c:pt idx="10936">
                  <c:v>#N/A</c:v>
                </c:pt>
                <c:pt idx="10937">
                  <c:v>634</c:v>
                </c:pt>
                <c:pt idx="10938">
                  <c:v>642</c:v>
                </c:pt>
                <c:pt idx="10939">
                  <c:v>646</c:v>
                </c:pt>
                <c:pt idx="10940">
                  <c:v>683</c:v>
                </c:pt>
                <c:pt idx="10941">
                  <c:v>703</c:v>
                </c:pt>
                <c:pt idx="10942">
                  <c:v>#N/A</c:v>
                </c:pt>
                <c:pt idx="10943">
                  <c:v>#N/A</c:v>
                </c:pt>
                <c:pt idx="10944">
                  <c:v>696</c:v>
                </c:pt>
                <c:pt idx="10945">
                  <c:v>698</c:v>
                </c:pt>
                <c:pt idx="10946">
                  <c:v>701</c:v>
                </c:pt>
                <c:pt idx="10947">
                  <c:v>697</c:v>
                </c:pt>
                <c:pt idx="10948">
                  <c:v>698</c:v>
                </c:pt>
                <c:pt idx="10949">
                  <c:v>#N/A</c:v>
                </c:pt>
                <c:pt idx="10950">
                  <c:v>#N/A</c:v>
                </c:pt>
                <c:pt idx="10951">
                  <c:v>#N/A</c:v>
                </c:pt>
                <c:pt idx="10952">
                  <c:v>704</c:v>
                </c:pt>
                <c:pt idx="10953">
                  <c:v>705</c:v>
                </c:pt>
                <c:pt idx="10954">
                  <c:v>703</c:v>
                </c:pt>
                <c:pt idx="10955">
                  <c:v>696</c:v>
                </c:pt>
                <c:pt idx="10956">
                  <c:v>#N/A</c:v>
                </c:pt>
                <c:pt idx="10957">
                  <c:v>#N/A</c:v>
                </c:pt>
                <c:pt idx="10958">
                  <c:v>690</c:v>
                </c:pt>
                <c:pt idx="10959">
                  <c:v>687</c:v>
                </c:pt>
                <c:pt idx="10960">
                  <c:v>667</c:v>
                </c:pt>
                <c:pt idx="10961">
                  <c:v>646.00000000000011</c:v>
                </c:pt>
                <c:pt idx="10962">
                  <c:v>#N/A</c:v>
                </c:pt>
                <c:pt idx="10963">
                  <c:v>#N/A</c:v>
                </c:pt>
                <c:pt idx="10964">
                  <c:v>#N/A</c:v>
                </c:pt>
                <c:pt idx="10965">
                  <c:v>656</c:v>
                </c:pt>
                <c:pt idx="10966">
                  <c:v>656</c:v>
                </c:pt>
                <c:pt idx="10967">
                  <c:v>660</c:v>
                </c:pt>
                <c:pt idx="10968">
                  <c:v>662</c:v>
                </c:pt>
                <c:pt idx="10969">
                  <c:v>660</c:v>
                </c:pt>
                <c:pt idx="10970">
                  <c:v>#N/A</c:v>
                </c:pt>
                <c:pt idx="10971">
                  <c:v>#N/A</c:v>
                </c:pt>
                <c:pt idx="10972">
                  <c:v>672</c:v>
                </c:pt>
                <c:pt idx="10973">
                  <c:v>676</c:v>
                </c:pt>
                <c:pt idx="10974">
                  <c:v>681</c:v>
                </c:pt>
                <c:pt idx="10975">
                  <c:v>673</c:v>
                </c:pt>
                <c:pt idx="10976">
                  <c:v>669</c:v>
                </c:pt>
                <c:pt idx="10977">
                  <c:v>#N/A</c:v>
                </c:pt>
                <c:pt idx="10978">
                  <c:v>#N/A</c:v>
                </c:pt>
                <c:pt idx="10979">
                  <c:v>667</c:v>
                </c:pt>
                <c:pt idx="10980">
                  <c:v>664</c:v>
                </c:pt>
                <c:pt idx="10981">
                  <c:v>647</c:v>
                </c:pt>
                <c:pt idx="10982">
                  <c:v>636</c:v>
                </c:pt>
                <c:pt idx="10983">
                  <c:v>652</c:v>
                </c:pt>
                <c:pt idx="10984">
                  <c:v>#N/A</c:v>
                </c:pt>
                <c:pt idx="10985">
                  <c:v>#N/A</c:v>
                </c:pt>
                <c:pt idx="10986">
                  <c:v>686</c:v>
                </c:pt>
                <c:pt idx="10987">
                  <c:v>736.99999999999989</c:v>
                </c:pt>
                <c:pt idx="10988">
                  <c:v>730</c:v>
                </c:pt>
                <c:pt idx="10989">
                  <c:v>710</c:v>
                </c:pt>
                <c:pt idx="10990">
                  <c:v>706</c:v>
                </c:pt>
                <c:pt idx="10991">
                  <c:v>#N/A</c:v>
                </c:pt>
                <c:pt idx="10992">
                  <c:v>#N/A</c:v>
                </c:pt>
                <c:pt idx="10993">
                  <c:v>713</c:v>
                </c:pt>
                <c:pt idx="10994">
                  <c:v>743</c:v>
                </c:pt>
                <c:pt idx="10995">
                  <c:v>739</c:v>
                </c:pt>
                <c:pt idx="10996">
                  <c:v>738.00000000000011</c:v>
                </c:pt>
                <c:pt idx="10997">
                  <c:v>738</c:v>
                </c:pt>
                <c:pt idx="10998">
                  <c:v>#N/A</c:v>
                </c:pt>
                <c:pt idx="10999">
                  <c:v>#N/A</c:v>
                </c:pt>
                <c:pt idx="11000">
                  <c:v>700</c:v>
                </c:pt>
                <c:pt idx="11001">
                  <c:v>712</c:v>
                </c:pt>
                <c:pt idx="11002">
                  <c:v>732</c:v>
                </c:pt>
                <c:pt idx="11003">
                  <c:v>748</c:v>
                </c:pt>
                <c:pt idx="11004">
                  <c:v>748</c:v>
                </c:pt>
                <c:pt idx="11005">
                  <c:v>#N/A</c:v>
                </c:pt>
                <c:pt idx="11006">
                  <c:v>#N/A</c:v>
                </c:pt>
                <c:pt idx="11007">
                  <c:v>740</c:v>
                </c:pt>
                <c:pt idx="11008">
                  <c:v>689</c:v>
                </c:pt>
                <c:pt idx="11009">
                  <c:v>691</c:v>
                </c:pt>
                <c:pt idx="11010">
                  <c:v>703.99999999999989</c:v>
                </c:pt>
                <c:pt idx="11011">
                  <c:v>691</c:v>
                </c:pt>
                <c:pt idx="11012">
                  <c:v>#N/A</c:v>
                </c:pt>
                <c:pt idx="11013">
                  <c:v>#N/A</c:v>
                </c:pt>
                <c:pt idx="11014">
                  <c:v>#N/A</c:v>
                </c:pt>
                <c:pt idx="11015">
                  <c:v>681</c:v>
                </c:pt>
                <c:pt idx="11016">
                  <c:v>669</c:v>
                </c:pt>
                <c:pt idx="11017">
                  <c:v>671</c:v>
                </c:pt>
                <c:pt idx="11018">
                  <c:v>673</c:v>
                </c:pt>
                <c:pt idx="11019">
                  <c:v>#N/A</c:v>
                </c:pt>
                <c:pt idx="11020">
                  <c:v>#N/A</c:v>
                </c:pt>
                <c:pt idx="11021">
                  <c:v>671</c:v>
                </c:pt>
                <c:pt idx="11022">
                  <c:v>681</c:v>
                </c:pt>
                <c:pt idx="11023">
                  <c:v>677</c:v>
                </c:pt>
                <c:pt idx="11024">
                  <c:v>676</c:v>
                </c:pt>
                <c:pt idx="11025">
                  <c:v>672</c:v>
                </c:pt>
                <c:pt idx="11026">
                  <c:v>#N/A</c:v>
                </c:pt>
                <c:pt idx="11027">
                  <c:v>#N/A</c:v>
                </c:pt>
                <c:pt idx="11028">
                  <c:v>667</c:v>
                </c:pt>
                <c:pt idx="11029">
                  <c:v>673</c:v>
                </c:pt>
                <c:pt idx="11030">
                  <c:v>688</c:v>
                </c:pt>
                <c:pt idx="11031">
                  <c:v>688</c:v>
                </c:pt>
                <c:pt idx="11032">
                  <c:v>684</c:v>
                </c:pt>
                <c:pt idx="11033">
                  <c:v>#N/A</c:v>
                </c:pt>
                <c:pt idx="11034">
                  <c:v>#N/A</c:v>
                </c:pt>
                <c:pt idx="11035">
                  <c:v>697</c:v>
                </c:pt>
                <c:pt idx="11036">
                  <c:v>694</c:v>
                </c:pt>
                <c:pt idx="11037">
                  <c:v>697</c:v>
                </c:pt>
                <c:pt idx="11038">
                  <c:v>692</c:v>
                </c:pt>
                <c:pt idx="11039">
                  <c:v>695</c:v>
                </c:pt>
                <c:pt idx="11040">
                  <c:v>#N/A</c:v>
                </c:pt>
                <c:pt idx="11041">
                  <c:v>#N/A</c:v>
                </c:pt>
                <c:pt idx="11042">
                  <c:v>689</c:v>
                </c:pt>
                <c:pt idx="11043">
                  <c:v>671</c:v>
                </c:pt>
                <c:pt idx="11044">
                  <c:v>677</c:v>
                </c:pt>
                <c:pt idx="11045">
                  <c:v>652</c:v>
                </c:pt>
                <c:pt idx="11046">
                  <c:v>654</c:v>
                </c:pt>
                <c:pt idx="11047">
                  <c:v>#N/A</c:v>
                </c:pt>
                <c:pt idx="11048">
                  <c:v>#N/A</c:v>
                </c:pt>
                <c:pt idx="11049">
                  <c:v>660</c:v>
                </c:pt>
                <c:pt idx="11050">
                  <c:v>#N/A</c:v>
                </c:pt>
                <c:pt idx="11051">
                  <c:v>680</c:v>
                </c:pt>
                <c:pt idx="11052">
                  <c:v>676</c:v>
                </c:pt>
                <c:pt idx="11053">
                  <c:v>680</c:v>
                </c:pt>
                <c:pt idx="11054">
                  <c:v>#N/A</c:v>
                </c:pt>
                <c:pt idx="11055">
                  <c:v>#N/A</c:v>
                </c:pt>
                <c:pt idx="11056">
                  <c:v>649</c:v>
                </c:pt>
                <c:pt idx="11057">
                  <c:v>653</c:v>
                </c:pt>
                <c:pt idx="11058">
                  <c:v>648</c:v>
                </c:pt>
                <c:pt idx="11059">
                  <c:v>644</c:v>
                </c:pt>
                <c:pt idx="11060">
                  <c:v>#N/A</c:v>
                </c:pt>
                <c:pt idx="11061">
                  <c:v>#N/A</c:v>
                </c:pt>
                <c:pt idx="11062">
                  <c:v>#N/A</c:v>
                </c:pt>
                <c:pt idx="11063">
                  <c:v>#N/A</c:v>
                </c:pt>
                <c:pt idx="11064">
                  <c:v>646</c:v>
                </c:pt>
                <c:pt idx="11065">
                  <c:v>654</c:v>
                </c:pt>
                <c:pt idx="11066">
                  <c:v>651</c:v>
                </c:pt>
                <c:pt idx="11067">
                  <c:v>638</c:v>
                </c:pt>
                <c:pt idx="11068">
                  <c:v>#N/A</c:v>
                </c:pt>
                <c:pt idx="11069">
                  <c:v>#N/A</c:v>
                </c:pt>
                <c:pt idx="11070">
                  <c:v>614</c:v>
                </c:pt>
                <c:pt idx="11071">
                  <c:v>606</c:v>
                </c:pt>
                <c:pt idx="11072">
                  <c:v>602.99999999999989</c:v>
                </c:pt>
                <c:pt idx="11073">
                  <c:v>609.00000000000011</c:v>
                </c:pt>
                <c:pt idx="11074">
                  <c:v>606</c:v>
                </c:pt>
                <c:pt idx="11075">
                  <c:v>#N/A</c:v>
                </c:pt>
                <c:pt idx="11076">
                  <c:v>#N/A</c:v>
                </c:pt>
                <c:pt idx="11077">
                  <c:v>#N/A</c:v>
                </c:pt>
                <c:pt idx="11078">
                  <c:v>580</c:v>
                </c:pt>
                <c:pt idx="11079">
                  <c:v>575</c:v>
                </c:pt>
                <c:pt idx="11080">
                  <c:v>565</c:v>
                </c:pt>
                <c:pt idx="11081">
                  <c:v>555</c:v>
                </c:pt>
                <c:pt idx="11082">
                  <c:v>#N/A</c:v>
                </c:pt>
                <c:pt idx="11083">
                  <c:v>#N/A</c:v>
                </c:pt>
                <c:pt idx="11084">
                  <c:v>527.99999999999989</c:v>
                </c:pt>
                <c:pt idx="11085">
                  <c:v>523.99999999999989</c:v>
                </c:pt>
                <c:pt idx="11086">
                  <c:v>523</c:v>
                </c:pt>
                <c:pt idx="11087">
                  <c:v>516</c:v>
                </c:pt>
                <c:pt idx="11088">
                  <c:v>526</c:v>
                </c:pt>
                <c:pt idx="11089">
                  <c:v>#N/A</c:v>
                </c:pt>
                <c:pt idx="11090">
                  <c:v>#N/A</c:v>
                </c:pt>
                <c:pt idx="11091">
                  <c:v>528</c:v>
                </c:pt>
                <c:pt idx="11092">
                  <c:v>526.00000000000011</c:v>
                </c:pt>
                <c:pt idx="11093">
                  <c:v>530</c:v>
                </c:pt>
                <c:pt idx="11094">
                  <c:v>542</c:v>
                </c:pt>
                <c:pt idx="11095">
                  <c:v>544</c:v>
                </c:pt>
                <c:pt idx="11096">
                  <c:v>#N/A</c:v>
                </c:pt>
                <c:pt idx="11097">
                  <c:v>#N/A</c:v>
                </c:pt>
                <c:pt idx="11098">
                  <c:v>538</c:v>
                </c:pt>
                <c:pt idx="11099">
                  <c:v>543</c:v>
                </c:pt>
                <c:pt idx="11100">
                  <c:v>554</c:v>
                </c:pt>
                <c:pt idx="11101">
                  <c:v>585</c:v>
                </c:pt>
                <c:pt idx="11102">
                  <c:v>566</c:v>
                </c:pt>
                <c:pt idx="11103">
                  <c:v>#N/A</c:v>
                </c:pt>
                <c:pt idx="11104">
                  <c:v>#N/A</c:v>
                </c:pt>
                <c:pt idx="11105">
                  <c:v>567</c:v>
                </c:pt>
                <c:pt idx="11106">
                  <c:v>564</c:v>
                </c:pt>
                <c:pt idx="11107">
                  <c:v>580</c:v>
                </c:pt>
                <c:pt idx="11108">
                  <c:v>583</c:v>
                </c:pt>
                <c:pt idx="11109">
                  <c:v>582</c:v>
                </c:pt>
                <c:pt idx="11110">
                  <c:v>#N/A</c:v>
                </c:pt>
                <c:pt idx="11111">
                  <c:v>#N/A</c:v>
                </c:pt>
                <c:pt idx="11112">
                  <c:v>#N/A</c:v>
                </c:pt>
                <c:pt idx="11113">
                  <c:v>582</c:v>
                </c:pt>
                <c:pt idx="11114">
                  <c:v>585</c:v>
                </c:pt>
                <c:pt idx="11115">
                  <c:v>580</c:v>
                </c:pt>
                <c:pt idx="11116">
                  <c:v>580</c:v>
                </c:pt>
                <c:pt idx="11117">
                  <c:v>#N/A</c:v>
                </c:pt>
                <c:pt idx="11118">
                  <c:v>#N/A</c:v>
                </c:pt>
                <c:pt idx="11119">
                  <c:v>569</c:v>
                </c:pt>
                <c:pt idx="11120">
                  <c:v>555.00000000000011</c:v>
                </c:pt>
                <c:pt idx="11121">
                  <c:v>558</c:v>
                </c:pt>
                <c:pt idx="11122">
                  <c:v>561</c:v>
                </c:pt>
                <c:pt idx="11123">
                  <c:v>544</c:v>
                </c:pt>
                <c:pt idx="11124">
                  <c:v>#N/A</c:v>
                </c:pt>
                <c:pt idx="11125">
                  <c:v>#N/A</c:v>
                </c:pt>
                <c:pt idx="11126">
                  <c:v>543</c:v>
                </c:pt>
                <c:pt idx="11127">
                  <c:v>538.00000000000011</c:v>
                </c:pt>
                <c:pt idx="11128">
                  <c:v>527</c:v>
                </c:pt>
                <c:pt idx="11129">
                  <c:v>532</c:v>
                </c:pt>
                <c:pt idx="11130">
                  <c:v>526</c:v>
                </c:pt>
                <c:pt idx="11131">
                  <c:v>#N/A</c:v>
                </c:pt>
                <c:pt idx="11132">
                  <c:v>#N/A</c:v>
                </c:pt>
                <c:pt idx="11133">
                  <c:v>515</c:v>
                </c:pt>
                <c:pt idx="11134">
                  <c:v>520</c:v>
                </c:pt>
                <c:pt idx="11135">
                  <c:v>515</c:v>
                </c:pt>
                <c:pt idx="11136">
                  <c:v>505.99999999999994</c:v>
                </c:pt>
                <c:pt idx="11137">
                  <c:v>503</c:v>
                </c:pt>
                <c:pt idx="11138">
                  <c:v>#N/A</c:v>
                </c:pt>
                <c:pt idx="11139">
                  <c:v>#N/A</c:v>
                </c:pt>
                <c:pt idx="11140">
                  <c:v>490.00000000000006</c:v>
                </c:pt>
                <c:pt idx="11141">
                  <c:v>483</c:v>
                </c:pt>
                <c:pt idx="11142">
                  <c:v>484.99999999999994</c:v>
                </c:pt>
                <c:pt idx="11143">
                  <c:v>488.99999999999994</c:v>
                </c:pt>
                <c:pt idx="11144">
                  <c:v>489.00000000000006</c:v>
                </c:pt>
                <c:pt idx="11145">
                  <c:v>#N/A</c:v>
                </c:pt>
                <c:pt idx="11146">
                  <c:v>#N/A</c:v>
                </c:pt>
                <c:pt idx="11147">
                  <c:v>483</c:v>
                </c:pt>
                <c:pt idx="11148">
                  <c:v>480.00000000000006</c:v>
                </c:pt>
                <c:pt idx="11149">
                  <c:v>479</c:v>
                </c:pt>
                <c:pt idx="11150">
                  <c:v>474</c:v>
                </c:pt>
                <c:pt idx="11151">
                  <c:v>471</c:v>
                </c:pt>
                <c:pt idx="11152">
                  <c:v>#N/A</c:v>
                </c:pt>
                <c:pt idx="11153">
                  <c:v>#N/A</c:v>
                </c:pt>
                <c:pt idx="11154">
                  <c:v>468.99999999999994</c:v>
                </c:pt>
                <c:pt idx="11155">
                  <c:v>463.00000000000006</c:v>
                </c:pt>
                <c:pt idx="11156">
                  <c:v>476</c:v>
                </c:pt>
                <c:pt idx="11157">
                  <c:v>476</c:v>
                </c:pt>
                <c:pt idx="11158">
                  <c:v>474</c:v>
                </c:pt>
                <c:pt idx="11159">
                  <c:v>#N/A</c:v>
                </c:pt>
                <c:pt idx="11160">
                  <c:v>#N/A</c:v>
                </c:pt>
                <c:pt idx="11161">
                  <c:v>481.99999999999994</c:v>
                </c:pt>
                <c:pt idx="11162">
                  <c:v>477.00000000000006</c:v>
                </c:pt>
                <c:pt idx="11163">
                  <c:v>474</c:v>
                </c:pt>
                <c:pt idx="11164">
                  <c:v>482</c:v>
                </c:pt>
                <c:pt idx="11165">
                  <c:v>480</c:v>
                </c:pt>
                <c:pt idx="11166">
                  <c:v>#N/A</c:v>
                </c:pt>
                <c:pt idx="11167">
                  <c:v>#N/A</c:v>
                </c:pt>
                <c:pt idx="11168">
                  <c:v>490.00000000000006</c:v>
                </c:pt>
                <c:pt idx="11169">
                  <c:v>493.99999999999994</c:v>
                </c:pt>
                <c:pt idx="11170">
                  <c:v>501</c:v>
                </c:pt>
                <c:pt idx="11171">
                  <c:v>501</c:v>
                </c:pt>
                <c:pt idx="11172">
                  <c:v>505</c:v>
                </c:pt>
                <c:pt idx="11173">
                  <c:v>#N/A</c:v>
                </c:pt>
                <c:pt idx="11174">
                  <c:v>#N/A</c:v>
                </c:pt>
                <c:pt idx="11175">
                  <c:v>500</c:v>
                </c:pt>
                <c:pt idx="11176">
                  <c:v>501.99999999999994</c:v>
                </c:pt>
                <c:pt idx="11177">
                  <c:v>508</c:v>
                </c:pt>
                <c:pt idx="11178">
                  <c:v>508</c:v>
                </c:pt>
                <c:pt idx="11179">
                  <c:v>519</c:v>
                </c:pt>
                <c:pt idx="11180">
                  <c:v>#N/A</c:v>
                </c:pt>
                <c:pt idx="11181">
                  <c:v>#N/A</c:v>
                </c:pt>
                <c:pt idx="11182">
                  <c:v>515</c:v>
                </c:pt>
                <c:pt idx="11183">
                  <c:v>#N/A</c:v>
                </c:pt>
                <c:pt idx="11184">
                  <c:v>515</c:v>
                </c:pt>
                <c:pt idx="11185">
                  <c:v>519</c:v>
                </c:pt>
                <c:pt idx="11186">
                  <c:v>531.99999999999989</c:v>
                </c:pt>
                <c:pt idx="11187">
                  <c:v>#N/A</c:v>
                </c:pt>
                <c:pt idx="11188">
                  <c:v>#N/A</c:v>
                </c:pt>
                <c:pt idx="11189">
                  <c:v>526</c:v>
                </c:pt>
                <c:pt idx="11190">
                  <c:v>520</c:v>
                </c:pt>
                <c:pt idx="11191">
                  <c:v>517</c:v>
                </c:pt>
                <c:pt idx="11192">
                  <c:v>518</c:v>
                </c:pt>
                <c:pt idx="11193">
                  <c:v>515</c:v>
                </c:pt>
                <c:pt idx="11194">
                  <c:v>#N/A</c:v>
                </c:pt>
                <c:pt idx="11195">
                  <c:v>#N/A</c:v>
                </c:pt>
                <c:pt idx="11196">
                  <c:v>515</c:v>
                </c:pt>
                <c:pt idx="11197">
                  <c:v>521</c:v>
                </c:pt>
                <c:pt idx="11198">
                  <c:v>516</c:v>
                </c:pt>
                <c:pt idx="11199">
                  <c:v>514</c:v>
                </c:pt>
                <c:pt idx="11200">
                  <c:v>517</c:v>
                </c:pt>
                <c:pt idx="11201">
                  <c:v>#N/A</c:v>
                </c:pt>
                <c:pt idx="11202">
                  <c:v>#N/A</c:v>
                </c:pt>
                <c:pt idx="11203">
                  <c:v>519.99999999999989</c:v>
                </c:pt>
                <c:pt idx="11204">
                  <c:v>512</c:v>
                </c:pt>
                <c:pt idx="11205">
                  <c:v>516</c:v>
                </c:pt>
                <c:pt idx="11206">
                  <c:v>512</c:v>
                </c:pt>
                <c:pt idx="11207">
                  <c:v>520</c:v>
                </c:pt>
                <c:pt idx="11208">
                  <c:v>#N/A</c:v>
                </c:pt>
                <c:pt idx="11209">
                  <c:v>#N/A</c:v>
                </c:pt>
                <c:pt idx="11210">
                  <c:v>518</c:v>
                </c:pt>
                <c:pt idx="11211">
                  <c:v>514</c:v>
                </c:pt>
                <c:pt idx="11212">
                  <c:v>509.00000000000006</c:v>
                </c:pt>
                <c:pt idx="11213">
                  <c:v>505</c:v>
                </c:pt>
                <c:pt idx="11214">
                  <c:v>503</c:v>
                </c:pt>
                <c:pt idx="11215">
                  <c:v>#N/A</c:v>
                </c:pt>
                <c:pt idx="11216">
                  <c:v>#N/A</c:v>
                </c:pt>
                <c:pt idx="11217">
                  <c:v>505.00000000000006</c:v>
                </c:pt>
                <c:pt idx="11218">
                  <c:v>519.99999999999989</c:v>
                </c:pt>
                <c:pt idx="11219">
                  <c:v>514</c:v>
                </c:pt>
                <c:pt idx="11220">
                  <c:v>#N/A</c:v>
                </c:pt>
                <c:pt idx="11221">
                  <c:v>513</c:v>
                </c:pt>
                <c:pt idx="11222">
                  <c:v>#N/A</c:v>
                </c:pt>
                <c:pt idx="11223">
                  <c:v>#N/A</c:v>
                </c:pt>
                <c:pt idx="11224">
                  <c:v>515</c:v>
                </c:pt>
                <c:pt idx="11225">
                  <c:v>525</c:v>
                </c:pt>
                <c:pt idx="11226">
                  <c:v>527</c:v>
                </c:pt>
                <c:pt idx="11227">
                  <c:v>528</c:v>
                </c:pt>
                <c:pt idx="11228">
                  <c:v>524</c:v>
                </c:pt>
                <c:pt idx="11229">
                  <c:v>#N/A</c:v>
                </c:pt>
                <c:pt idx="11230">
                  <c:v>#N/A</c:v>
                </c:pt>
                <c:pt idx="11231">
                  <c:v>514</c:v>
                </c:pt>
                <c:pt idx="11232">
                  <c:v>558</c:v>
                </c:pt>
                <c:pt idx="11233">
                  <c:v>514</c:v>
                </c:pt>
                <c:pt idx="11234">
                  <c:v>514</c:v>
                </c:pt>
                <c:pt idx="11235">
                  <c:v>511.99999999999994</c:v>
                </c:pt>
                <c:pt idx="11236">
                  <c:v>#N/A</c:v>
                </c:pt>
                <c:pt idx="11237">
                  <c:v>#N/A</c:v>
                </c:pt>
                <c:pt idx="11238">
                  <c:v>517</c:v>
                </c:pt>
                <c:pt idx="11239">
                  <c:v>518</c:v>
                </c:pt>
                <c:pt idx="11240">
                  <c:v>515</c:v>
                </c:pt>
                <c:pt idx="11241">
                  <c:v>513</c:v>
                </c:pt>
                <c:pt idx="11242">
                  <c:v>515</c:v>
                </c:pt>
                <c:pt idx="11243">
                  <c:v>#N/A</c:v>
                </c:pt>
                <c:pt idx="11244">
                  <c:v>#N/A</c:v>
                </c:pt>
                <c:pt idx="11245">
                  <c:v>513</c:v>
                </c:pt>
                <c:pt idx="11246">
                  <c:v>518</c:v>
                </c:pt>
                <c:pt idx="11247">
                  <c:v>515</c:v>
                </c:pt>
                <c:pt idx="11248">
                  <c:v>519</c:v>
                </c:pt>
                <c:pt idx="11249">
                  <c:v>521</c:v>
                </c:pt>
                <c:pt idx="11250">
                  <c:v>#N/A</c:v>
                </c:pt>
                <c:pt idx="11251">
                  <c:v>#N/A</c:v>
                </c:pt>
                <c:pt idx="11252">
                  <c:v>520</c:v>
                </c:pt>
                <c:pt idx="11253">
                  <c:v>517</c:v>
                </c:pt>
                <c:pt idx="11254">
                  <c:v>#N/A</c:v>
                </c:pt>
                <c:pt idx="11255">
                  <c:v>516</c:v>
                </c:pt>
                <c:pt idx="11256">
                  <c:v>516</c:v>
                </c:pt>
                <c:pt idx="11257">
                  <c:v>#N/A</c:v>
                </c:pt>
                <c:pt idx="11258">
                  <c:v>#N/A</c:v>
                </c:pt>
                <c:pt idx="11259">
                  <c:v>519</c:v>
                </c:pt>
                <c:pt idx="11260">
                  <c:v>552</c:v>
                </c:pt>
                <c:pt idx="11261">
                  <c:v>505</c:v>
                </c:pt>
                <c:pt idx="11262">
                  <c:v>466</c:v>
                </c:pt>
                <c:pt idx="11263">
                  <c:v>475</c:v>
                </c:pt>
                <c:pt idx="11264">
                  <c:v>#N/A</c:v>
                </c:pt>
                <c:pt idx="11265">
                  <c:v>#N/A</c:v>
                </c:pt>
                <c:pt idx="11266">
                  <c:v>479</c:v>
                </c:pt>
                <c:pt idx="11267">
                  <c:v>478</c:v>
                </c:pt>
                <c:pt idx="11268">
                  <c:v>475</c:v>
                </c:pt>
                <c:pt idx="11269">
                  <c:v>476.99999999999994</c:v>
                </c:pt>
                <c:pt idx="11270">
                  <c:v>476.00000000000006</c:v>
                </c:pt>
                <c:pt idx="11271">
                  <c:v>#N/A</c:v>
                </c:pt>
                <c:pt idx="11272">
                  <c:v>#N/A</c:v>
                </c:pt>
                <c:pt idx="11273">
                  <c:v>465.00000000000006</c:v>
                </c:pt>
                <c:pt idx="11274">
                  <c:v>467</c:v>
                </c:pt>
                <c:pt idx="11275">
                  <c:v>476</c:v>
                </c:pt>
                <c:pt idx="11276">
                  <c:v>475</c:v>
                </c:pt>
                <c:pt idx="11277">
                  <c:v>481.00000000000006</c:v>
                </c:pt>
                <c:pt idx="11278">
                  <c:v>#N/A</c:v>
                </c:pt>
                <c:pt idx="11279">
                  <c:v>#N/A</c:v>
                </c:pt>
                <c:pt idx="11280">
                  <c:v>485.99999999999994</c:v>
                </c:pt>
                <c:pt idx="11281">
                  <c:v>494.00000000000006</c:v>
                </c:pt>
                <c:pt idx="11282">
                  <c:v>496</c:v>
                </c:pt>
                <c:pt idx="11283">
                  <c:v>503</c:v>
                </c:pt>
                <c:pt idx="11284">
                  <c:v>499</c:v>
                </c:pt>
                <c:pt idx="11285">
                  <c:v>#N/A</c:v>
                </c:pt>
                <c:pt idx="11286">
                  <c:v>#N/A</c:v>
                </c:pt>
                <c:pt idx="11287">
                  <c:v>500</c:v>
                </c:pt>
                <c:pt idx="11288">
                  <c:v>504</c:v>
                </c:pt>
                <c:pt idx="11289">
                  <c:v>501.99999999999994</c:v>
                </c:pt>
                <c:pt idx="11290">
                  <c:v>510.00000000000006</c:v>
                </c:pt>
                <c:pt idx="11291">
                  <c:v>514</c:v>
                </c:pt>
                <c:pt idx="11292">
                  <c:v>#N/A</c:v>
                </c:pt>
                <c:pt idx="11293">
                  <c:v>#N/A</c:v>
                </c:pt>
                <c:pt idx="11294">
                  <c:v>513</c:v>
                </c:pt>
                <c:pt idx="11295">
                  <c:v>451</c:v>
                </c:pt>
                <c:pt idx="11296">
                  <c:v>453</c:v>
                </c:pt>
                <c:pt idx="11297">
                  <c:v>453</c:v>
                </c:pt>
                <c:pt idx="11298">
                  <c:v>431.99999999999994</c:v>
                </c:pt>
                <c:pt idx="11299">
                  <c:v>#N/A</c:v>
                </c:pt>
                <c:pt idx="11300">
                  <c:v>#N/A</c:v>
                </c:pt>
                <c:pt idx="11301">
                  <c:v>422</c:v>
                </c:pt>
                <c:pt idx="11302">
                  <c:v>415.00000000000006</c:v>
                </c:pt>
                <c:pt idx="11303">
                  <c:v>403</c:v>
                </c:pt>
                <c:pt idx="11304">
                  <c:v>384</c:v>
                </c:pt>
                <c:pt idx="11305">
                  <c:v>376</c:v>
                </c:pt>
                <c:pt idx="11306">
                  <c:v>#N/A</c:v>
                </c:pt>
                <c:pt idx="11307">
                  <c:v>#N/A</c:v>
                </c:pt>
                <c:pt idx="11308">
                  <c:v>365.00000000000006</c:v>
                </c:pt>
                <c:pt idx="11309">
                  <c:v>369</c:v>
                </c:pt>
                <c:pt idx="11310">
                  <c:v>375</c:v>
                </c:pt>
                <c:pt idx="11311">
                  <c:v>366</c:v>
                </c:pt>
                <c:pt idx="11312">
                  <c:v>370</c:v>
                </c:pt>
                <c:pt idx="11313">
                  <c:v>#N/A</c:v>
                </c:pt>
                <c:pt idx="11314">
                  <c:v>#N/A</c:v>
                </c:pt>
                <c:pt idx="11315">
                  <c:v>#N/A</c:v>
                </c:pt>
                <c:pt idx="11316">
                  <c:v>#N/A</c:v>
                </c:pt>
                <c:pt idx="11317">
                  <c:v>370</c:v>
                </c:pt>
                <c:pt idx="11318">
                  <c:v>372</c:v>
                </c:pt>
                <c:pt idx="11319">
                  <c:v>372</c:v>
                </c:pt>
                <c:pt idx="11320">
                  <c:v>#N/A</c:v>
                </c:pt>
                <c:pt idx="11321">
                  <c:v>#N/A</c:v>
                </c:pt>
                <c:pt idx="11322">
                  <c:v>#N/A</c:v>
                </c:pt>
                <c:pt idx="11323">
                  <c:v>368</c:v>
                </c:pt>
                <c:pt idx="11324">
                  <c:v>358</c:v>
                </c:pt>
                <c:pt idx="11325">
                  <c:v>348</c:v>
                </c:pt>
                <c:pt idx="11326">
                  <c:v>338</c:v>
                </c:pt>
                <c:pt idx="11327">
                  <c:v>#N/A</c:v>
                </c:pt>
                <c:pt idx="11328">
                  <c:v>#N/A</c:v>
                </c:pt>
                <c:pt idx="11329">
                  <c:v>334</c:v>
                </c:pt>
                <c:pt idx="11330">
                  <c:v>322</c:v>
                </c:pt>
                <c:pt idx="11331">
                  <c:v>313</c:v>
                </c:pt>
                <c:pt idx="11332">
                  <c:v>325</c:v>
                </c:pt>
                <c:pt idx="11333">
                  <c:v>332</c:v>
                </c:pt>
                <c:pt idx="11334">
                  <c:v>#N/A</c:v>
                </c:pt>
                <c:pt idx="11335">
                  <c:v>#N/A</c:v>
                </c:pt>
                <c:pt idx="11336">
                  <c:v>333</c:v>
                </c:pt>
                <c:pt idx="11337">
                  <c:v>326</c:v>
                </c:pt>
                <c:pt idx="11338">
                  <c:v>322</c:v>
                </c:pt>
                <c:pt idx="11339">
                  <c:v>319</c:v>
                </c:pt>
                <c:pt idx="11340">
                  <c:v>326</c:v>
                </c:pt>
                <c:pt idx="11341">
                  <c:v>#N/A</c:v>
                </c:pt>
                <c:pt idx="11342">
                  <c:v>#N/A</c:v>
                </c:pt>
                <c:pt idx="11343">
                  <c:v>329</c:v>
                </c:pt>
                <c:pt idx="11344">
                  <c:v>322</c:v>
                </c:pt>
                <c:pt idx="11345">
                  <c:v>314</c:v>
                </c:pt>
                <c:pt idx="11346">
                  <c:v>308</c:v>
                </c:pt>
                <c:pt idx="11347">
                  <c:v>307</c:v>
                </c:pt>
                <c:pt idx="11348">
                  <c:v>#N/A</c:v>
                </c:pt>
                <c:pt idx="11349">
                  <c:v>#N/A</c:v>
                </c:pt>
                <c:pt idx="11350">
                  <c:v>297</c:v>
                </c:pt>
                <c:pt idx="11351">
                  <c:v>#N/A</c:v>
                </c:pt>
                <c:pt idx="11352">
                  <c:v>304</c:v>
                </c:pt>
                <c:pt idx="11353">
                  <c:v>304</c:v>
                </c:pt>
                <c:pt idx="11354">
                  <c:v>291</c:v>
                </c:pt>
                <c:pt idx="11355">
                  <c:v>#N/A</c:v>
                </c:pt>
                <c:pt idx="11356">
                  <c:v>#N/A</c:v>
                </c:pt>
                <c:pt idx="11357">
                  <c:v>295</c:v>
                </c:pt>
                <c:pt idx="11358">
                  <c:v>307.99999999999994</c:v>
                </c:pt>
                <c:pt idx="11359">
                  <c:v>301</c:v>
                </c:pt>
                <c:pt idx="11360">
                  <c:v>301.99999999999994</c:v>
                </c:pt>
                <c:pt idx="11361">
                  <c:v>330.99999999999994</c:v>
                </c:pt>
                <c:pt idx="11362">
                  <c:v>#N/A</c:v>
                </c:pt>
                <c:pt idx="11363">
                  <c:v>#N/A</c:v>
                </c:pt>
                <c:pt idx="11364">
                  <c:v>335</c:v>
                </c:pt>
                <c:pt idx="11365">
                  <c:v>357</c:v>
                </c:pt>
                <c:pt idx="11366">
                  <c:v>372</c:v>
                </c:pt>
                <c:pt idx="11367">
                  <c:v>348.99999999999994</c:v>
                </c:pt>
                <c:pt idx="11368">
                  <c:v>353</c:v>
                </c:pt>
                <c:pt idx="11369">
                  <c:v>#N/A</c:v>
                </c:pt>
                <c:pt idx="11370">
                  <c:v>#N/A</c:v>
                </c:pt>
                <c:pt idx="11371">
                  <c:v>#N/A</c:v>
                </c:pt>
                <c:pt idx="11372">
                  <c:v>372</c:v>
                </c:pt>
                <c:pt idx="11373">
                  <c:v>380.99999999999994</c:v>
                </c:pt>
                <c:pt idx="11374">
                  <c:v>368</c:v>
                </c:pt>
                <c:pt idx="11375">
                  <c:v>365.99999999999994</c:v>
                </c:pt>
                <c:pt idx="11376">
                  <c:v>#N/A</c:v>
                </c:pt>
                <c:pt idx="11377">
                  <c:v>#N/A</c:v>
                </c:pt>
                <c:pt idx="11378">
                  <c:v>375</c:v>
                </c:pt>
                <c:pt idx="11379">
                  <c:v>369.00000000000006</c:v>
                </c:pt>
                <c:pt idx="11380">
                  <c:v>374</c:v>
                </c:pt>
                <c:pt idx="11381">
                  <c:v>382</c:v>
                </c:pt>
                <c:pt idx="11382">
                  <c:v>384.00000000000006</c:v>
                </c:pt>
                <c:pt idx="11383">
                  <c:v>#N/A</c:v>
                </c:pt>
                <c:pt idx="11384">
                  <c:v>#N/A</c:v>
                </c:pt>
                <c:pt idx="11385">
                  <c:v>367</c:v>
                </c:pt>
                <c:pt idx="11386">
                  <c:v>361.99999999999994</c:v>
                </c:pt>
                <c:pt idx="11387">
                  <c:v>365.00000000000006</c:v>
                </c:pt>
                <c:pt idx="11388">
                  <c:v>349</c:v>
                </c:pt>
                <c:pt idx="11389">
                  <c:v>350.00000000000006</c:v>
                </c:pt>
                <c:pt idx="11390">
                  <c:v>#N/A</c:v>
                </c:pt>
                <c:pt idx="11391">
                  <c:v>#N/A</c:v>
                </c:pt>
                <c:pt idx="11392">
                  <c:v>353.99999999999994</c:v>
                </c:pt>
                <c:pt idx="11393">
                  <c:v>350</c:v>
                </c:pt>
                <c:pt idx="11394">
                  <c:v>351</c:v>
                </c:pt>
                <c:pt idx="11395">
                  <c:v>362</c:v>
                </c:pt>
                <c:pt idx="11396">
                  <c:v>361</c:v>
                </c:pt>
                <c:pt idx="11397">
                  <c:v>#N/A</c:v>
                </c:pt>
                <c:pt idx="11398">
                  <c:v>#N/A</c:v>
                </c:pt>
                <c:pt idx="11399">
                  <c:v>362.00000000000006</c:v>
                </c:pt>
                <c:pt idx="11400">
                  <c:v>359</c:v>
                </c:pt>
                <c:pt idx="11401">
                  <c:v>361.00000000000006</c:v>
                </c:pt>
                <c:pt idx="11402">
                  <c:v>368</c:v>
                </c:pt>
                <c:pt idx="11403">
                  <c:v>388.00000000000006</c:v>
                </c:pt>
                <c:pt idx="11404">
                  <c:v>#N/A</c:v>
                </c:pt>
                <c:pt idx="11405">
                  <c:v>#N/A</c:v>
                </c:pt>
                <c:pt idx="11406">
                  <c:v>386.00000000000006</c:v>
                </c:pt>
                <c:pt idx="11407">
                  <c:v>386.99999999999994</c:v>
                </c:pt>
                <c:pt idx="11408">
                  <c:v>388.00000000000006</c:v>
                </c:pt>
                <c:pt idx="11409">
                  <c:v>384</c:v>
                </c:pt>
                <c:pt idx="11410">
                  <c:v>433</c:v>
                </c:pt>
                <c:pt idx="11411">
                  <c:v>#N/A</c:v>
                </c:pt>
                <c:pt idx="11412">
                  <c:v>#N/A</c:v>
                </c:pt>
                <c:pt idx="11413">
                  <c:v>429</c:v>
                </c:pt>
                <c:pt idx="11414">
                  <c:v>379</c:v>
                </c:pt>
                <c:pt idx="11415">
                  <c:v>365.00000000000006</c:v>
                </c:pt>
                <c:pt idx="11416">
                  <c:v>347</c:v>
                </c:pt>
                <c:pt idx="11417">
                  <c:v>#N/A</c:v>
                </c:pt>
                <c:pt idx="11418">
                  <c:v>#N/A</c:v>
                </c:pt>
                <c:pt idx="11419">
                  <c:v>#N/A</c:v>
                </c:pt>
                <c:pt idx="11420">
                  <c:v>#N/A</c:v>
                </c:pt>
                <c:pt idx="11421">
                  <c:v>354</c:v>
                </c:pt>
                <c:pt idx="11422">
                  <c:v>359</c:v>
                </c:pt>
                <c:pt idx="11423">
                  <c:v>351</c:v>
                </c:pt>
                <c:pt idx="11424">
                  <c:v>349</c:v>
                </c:pt>
                <c:pt idx="11425">
                  <c:v>#N/A</c:v>
                </c:pt>
                <c:pt idx="11426">
                  <c:v>#N/A</c:v>
                </c:pt>
                <c:pt idx="11427">
                  <c:v>354</c:v>
                </c:pt>
                <c:pt idx="11428">
                  <c:v>348.99999999999994</c:v>
                </c:pt>
                <c:pt idx="11429">
                  <c:v>349</c:v>
                </c:pt>
                <c:pt idx="11430">
                  <c:v>345</c:v>
                </c:pt>
                <c:pt idx="11431">
                  <c:v>348.00000000000006</c:v>
                </c:pt>
                <c:pt idx="11432">
                  <c:v>#N/A</c:v>
                </c:pt>
                <c:pt idx="11433">
                  <c:v>#N/A</c:v>
                </c:pt>
                <c:pt idx="11434">
                  <c:v>341</c:v>
                </c:pt>
                <c:pt idx="11435">
                  <c:v>338</c:v>
                </c:pt>
                <c:pt idx="11436">
                  <c:v>335</c:v>
                </c:pt>
                <c:pt idx="11437">
                  <c:v>330</c:v>
                </c:pt>
                <c:pt idx="11438">
                  <c:v>332</c:v>
                </c:pt>
                <c:pt idx="11439">
                  <c:v>#N/A</c:v>
                </c:pt>
                <c:pt idx="11440">
                  <c:v>#N/A</c:v>
                </c:pt>
                <c:pt idx="11441">
                  <c:v>329</c:v>
                </c:pt>
                <c:pt idx="11442">
                  <c:v>#N/A</c:v>
                </c:pt>
                <c:pt idx="11443">
                  <c:v>330</c:v>
                </c:pt>
                <c:pt idx="11444">
                  <c:v>341</c:v>
                </c:pt>
                <c:pt idx="11445">
                  <c:v>355</c:v>
                </c:pt>
                <c:pt idx="11446">
                  <c:v>#N/A</c:v>
                </c:pt>
                <c:pt idx="11447">
                  <c:v>#N/A</c:v>
                </c:pt>
                <c:pt idx="11448">
                  <c:v>360.99999999999994</c:v>
                </c:pt>
                <c:pt idx="11449">
                  <c:v>362</c:v>
                </c:pt>
                <c:pt idx="11450">
                  <c:v>366</c:v>
                </c:pt>
                <c:pt idx="11451">
                  <c:v>355</c:v>
                </c:pt>
                <c:pt idx="11452">
                  <c:v>347</c:v>
                </c:pt>
                <c:pt idx="11453">
                  <c:v>#N/A</c:v>
                </c:pt>
                <c:pt idx="11454">
                  <c:v>#N/A</c:v>
                </c:pt>
                <c:pt idx="11455">
                  <c:v>345.99999999999994</c:v>
                </c:pt>
                <c:pt idx="11456">
                  <c:v>343</c:v>
                </c:pt>
                <c:pt idx="11457">
                  <c:v>376</c:v>
                </c:pt>
                <c:pt idx="11458">
                  <c:v>378</c:v>
                </c:pt>
                <c:pt idx="11459">
                  <c:v>388.99999999999994</c:v>
                </c:pt>
                <c:pt idx="11460">
                  <c:v>#N/A</c:v>
                </c:pt>
                <c:pt idx="11461">
                  <c:v>#N/A</c:v>
                </c:pt>
                <c:pt idx="11462">
                  <c:v>459.99999999999994</c:v>
                </c:pt>
                <c:pt idx="11463">
                  <c:v>382.99999999999994</c:v>
                </c:pt>
                <c:pt idx="11464">
                  <c:v>393</c:v>
                </c:pt>
                <c:pt idx="11465">
                  <c:v>368</c:v>
                </c:pt>
                <c:pt idx="11466">
                  <c:v>387</c:v>
                </c:pt>
                <c:pt idx="11467">
                  <c:v>#N/A</c:v>
                </c:pt>
                <c:pt idx="11468">
                  <c:v>#N/A</c:v>
                </c:pt>
                <c:pt idx="11469">
                  <c:v>#N/A</c:v>
                </c:pt>
                <c:pt idx="11470">
                  <c:v>470</c:v>
                </c:pt>
                <c:pt idx="11471">
                  <c:v>430</c:v>
                </c:pt>
                <c:pt idx="11472">
                  <c:v>413.99999999999994</c:v>
                </c:pt>
                <c:pt idx="11473">
                  <c:v>409</c:v>
                </c:pt>
                <c:pt idx="11474">
                  <c:v>#N/A</c:v>
                </c:pt>
                <c:pt idx="11475">
                  <c:v>#N/A</c:v>
                </c:pt>
                <c:pt idx="11476">
                  <c:v>408</c:v>
                </c:pt>
                <c:pt idx="11477">
                  <c:v>405.99999999999994</c:v>
                </c:pt>
                <c:pt idx="11478">
                  <c:v>418</c:v>
                </c:pt>
                <c:pt idx="11479">
                  <c:v>#N/A</c:v>
                </c:pt>
                <c:pt idx="11480">
                  <c:v>445</c:v>
                </c:pt>
                <c:pt idx="11481">
                  <c:v>#N/A</c:v>
                </c:pt>
                <c:pt idx="11482">
                  <c:v>#N/A</c:v>
                </c:pt>
                <c:pt idx="11483">
                  <c:v>408</c:v>
                </c:pt>
                <c:pt idx="11484">
                  <c:v>396</c:v>
                </c:pt>
                <c:pt idx="11485">
                  <c:v>405</c:v>
                </c:pt>
                <c:pt idx="11486">
                  <c:v>413</c:v>
                </c:pt>
                <c:pt idx="11487">
                  <c:v>409.99999999999994</c:v>
                </c:pt>
                <c:pt idx="11488">
                  <c:v>#N/A</c:v>
                </c:pt>
                <c:pt idx="11489">
                  <c:v>#N/A</c:v>
                </c:pt>
                <c:pt idx="11490">
                  <c:v>407</c:v>
                </c:pt>
                <c:pt idx="11491">
                  <c:v>407</c:v>
                </c:pt>
                <c:pt idx="11492">
                  <c:v>399</c:v>
                </c:pt>
                <c:pt idx="11493">
                  <c:v>400</c:v>
                </c:pt>
                <c:pt idx="11494">
                  <c:v>381</c:v>
                </c:pt>
                <c:pt idx="11495">
                  <c:v>#N/A</c:v>
                </c:pt>
                <c:pt idx="11496">
                  <c:v>#N/A</c:v>
                </c:pt>
                <c:pt idx="11497">
                  <c:v>382</c:v>
                </c:pt>
                <c:pt idx="11498">
                  <c:v>378</c:v>
                </c:pt>
                <c:pt idx="11499">
                  <c:v>378</c:v>
                </c:pt>
                <c:pt idx="11500">
                  <c:v>375.00000000000006</c:v>
                </c:pt>
                <c:pt idx="11501">
                  <c:v>367</c:v>
                </c:pt>
                <c:pt idx="11502">
                  <c:v>#N/A</c:v>
                </c:pt>
                <c:pt idx="11503">
                  <c:v>#N/A</c:v>
                </c:pt>
                <c:pt idx="11504">
                  <c:v>368</c:v>
                </c:pt>
                <c:pt idx="11505">
                  <c:v>362</c:v>
                </c:pt>
                <c:pt idx="11506">
                  <c:v>368</c:v>
                </c:pt>
                <c:pt idx="11507">
                  <c:v>362</c:v>
                </c:pt>
                <c:pt idx="11508">
                  <c:v>373.00000000000006</c:v>
                </c:pt>
                <c:pt idx="11509">
                  <c:v>#N/A</c:v>
                </c:pt>
                <c:pt idx="11510">
                  <c:v>#N/A</c:v>
                </c:pt>
                <c:pt idx="11511">
                  <c:v>364</c:v>
                </c:pt>
                <c:pt idx="11512">
                  <c:v>352</c:v>
                </c:pt>
                <c:pt idx="11513">
                  <c:v>347</c:v>
                </c:pt>
                <c:pt idx="11514">
                  <c:v>350</c:v>
                </c:pt>
                <c:pt idx="11515">
                  <c:v>350</c:v>
                </c:pt>
                <c:pt idx="11516">
                  <c:v>#N/A</c:v>
                </c:pt>
                <c:pt idx="11517">
                  <c:v>#N/A</c:v>
                </c:pt>
                <c:pt idx="11518">
                  <c:v>349</c:v>
                </c:pt>
                <c:pt idx="11519">
                  <c:v>347</c:v>
                </c:pt>
                <c:pt idx="11520">
                  <c:v>349</c:v>
                </c:pt>
                <c:pt idx="11521">
                  <c:v>350</c:v>
                </c:pt>
                <c:pt idx="11522">
                  <c:v>352</c:v>
                </c:pt>
                <c:pt idx="11523">
                  <c:v>#N/A</c:v>
                </c:pt>
                <c:pt idx="11524">
                  <c:v>#N/A</c:v>
                </c:pt>
                <c:pt idx="11525">
                  <c:v>345</c:v>
                </c:pt>
                <c:pt idx="11526">
                  <c:v>344</c:v>
                </c:pt>
                <c:pt idx="11527">
                  <c:v>343</c:v>
                </c:pt>
                <c:pt idx="11528">
                  <c:v>340.99999999999994</c:v>
                </c:pt>
                <c:pt idx="11529">
                  <c:v>340</c:v>
                </c:pt>
                <c:pt idx="11530">
                  <c:v>#N/A</c:v>
                </c:pt>
                <c:pt idx="11531">
                  <c:v>#N/A</c:v>
                </c:pt>
                <c:pt idx="11532">
                  <c:v>344</c:v>
                </c:pt>
                <c:pt idx="11533">
                  <c:v>351</c:v>
                </c:pt>
                <c:pt idx="11534">
                  <c:v>350</c:v>
                </c:pt>
                <c:pt idx="11535">
                  <c:v>358</c:v>
                </c:pt>
                <c:pt idx="11536">
                  <c:v>370</c:v>
                </c:pt>
                <c:pt idx="11537">
                  <c:v>#N/A</c:v>
                </c:pt>
                <c:pt idx="11538">
                  <c:v>#N/A</c:v>
                </c:pt>
                <c:pt idx="11539">
                  <c:v>#N/A</c:v>
                </c:pt>
                <c:pt idx="11540">
                  <c:v>#N/A</c:v>
                </c:pt>
                <c:pt idx="11541">
                  <c:v>357</c:v>
                </c:pt>
                <c:pt idx="11542">
                  <c:v>365</c:v>
                </c:pt>
                <c:pt idx="11543">
                  <c:v>388</c:v>
                </c:pt>
                <c:pt idx="11544">
                  <c:v>#N/A</c:v>
                </c:pt>
                <c:pt idx="11545">
                  <c:v>#N/A</c:v>
                </c:pt>
                <c:pt idx="11546">
                  <c:v>395</c:v>
                </c:pt>
                <c:pt idx="11547">
                  <c:v>393</c:v>
                </c:pt>
                <c:pt idx="11548">
                  <c:v>#N/A</c:v>
                </c:pt>
                <c:pt idx="11549">
                  <c:v>399</c:v>
                </c:pt>
                <c:pt idx="11550">
                  <c:v>404</c:v>
                </c:pt>
                <c:pt idx="11551">
                  <c:v>#N/A</c:v>
                </c:pt>
                <c:pt idx="11552">
                  <c:v>#N/A</c:v>
                </c:pt>
                <c:pt idx="11553">
                  <c:v>399.99999999999994</c:v>
                </c:pt>
                <c:pt idx="11554">
                  <c:v>395</c:v>
                </c:pt>
                <c:pt idx="11555">
                  <c:v>388.99999999999994</c:v>
                </c:pt>
                <c:pt idx="11556">
                  <c:v>382</c:v>
                </c:pt>
                <c:pt idx="11557">
                  <c:v>385.00000000000006</c:v>
                </c:pt>
                <c:pt idx="11558">
                  <c:v>#N/A</c:v>
                </c:pt>
                <c:pt idx="11559">
                  <c:v>#N/A</c:v>
                </c:pt>
                <c:pt idx="11560">
                  <c:v>382</c:v>
                </c:pt>
                <c:pt idx="11561">
                  <c:v>381</c:v>
                </c:pt>
                <c:pt idx="11562">
                  <c:v>381.00000000000006</c:v>
                </c:pt>
                <c:pt idx="11563">
                  <c:v>#N/A</c:v>
                </c:pt>
                <c:pt idx="11564">
                  <c:v>403</c:v>
                </c:pt>
                <c:pt idx="11565">
                  <c:v>#N/A</c:v>
                </c:pt>
                <c:pt idx="11566">
                  <c:v>#N/A</c:v>
                </c:pt>
                <c:pt idx="11567">
                  <c:v>409</c:v>
                </c:pt>
                <c:pt idx="11568">
                  <c:v>415.00000000000006</c:v>
                </c:pt>
                <c:pt idx="11569">
                  <c:v>429</c:v>
                </c:pt>
                <c:pt idx="11570">
                  <c:v>407</c:v>
                </c:pt>
                <c:pt idx="11571">
                  <c:v>390.99999999999994</c:v>
                </c:pt>
                <c:pt idx="11572">
                  <c:v>#N/A</c:v>
                </c:pt>
                <c:pt idx="11573">
                  <c:v>#N/A</c:v>
                </c:pt>
                <c:pt idx="11574">
                  <c:v>379</c:v>
                </c:pt>
                <c:pt idx="11575">
                  <c:v>366</c:v>
                </c:pt>
                <c:pt idx="11576">
                  <c:v>367</c:v>
                </c:pt>
                <c:pt idx="11577">
                  <c:v>359</c:v>
                </c:pt>
                <c:pt idx="11578">
                  <c:v>365</c:v>
                </c:pt>
                <c:pt idx="11579">
                  <c:v>#N/A</c:v>
                </c:pt>
                <c:pt idx="11580">
                  <c:v>#N/A</c:v>
                </c:pt>
                <c:pt idx="11581">
                  <c:v>356.99999999999994</c:v>
                </c:pt>
                <c:pt idx="11582">
                  <c:v>363.99999999999994</c:v>
                </c:pt>
                <c:pt idx="11583">
                  <c:v>359</c:v>
                </c:pt>
                <c:pt idx="11584">
                  <c:v>356</c:v>
                </c:pt>
                <c:pt idx="11585">
                  <c:v>#N/A</c:v>
                </c:pt>
                <c:pt idx="11586">
                  <c:v>#N/A</c:v>
                </c:pt>
                <c:pt idx="11587">
                  <c:v>#N/A</c:v>
                </c:pt>
                <c:pt idx="11588">
                  <c:v>363</c:v>
                </c:pt>
                <c:pt idx="11589">
                  <c:v>349.99999999999994</c:v>
                </c:pt>
                <c:pt idx="11590">
                  <c:v>351</c:v>
                </c:pt>
                <c:pt idx="11591">
                  <c:v>355</c:v>
                </c:pt>
                <c:pt idx="11592">
                  <c:v>375</c:v>
                </c:pt>
                <c:pt idx="11593">
                  <c:v>#N/A</c:v>
                </c:pt>
                <c:pt idx="11594">
                  <c:v>#N/A</c:v>
                </c:pt>
                <c:pt idx="11595">
                  <c:v>366</c:v>
                </c:pt>
                <c:pt idx="11596">
                  <c:v>392</c:v>
                </c:pt>
                <c:pt idx="11597">
                  <c:v>430</c:v>
                </c:pt>
                <c:pt idx="11598">
                  <c:v>400</c:v>
                </c:pt>
                <c:pt idx="11599">
                  <c:v>397</c:v>
                </c:pt>
                <c:pt idx="11600">
                  <c:v>#N/A</c:v>
                </c:pt>
                <c:pt idx="11601">
                  <c:v>#N/A</c:v>
                </c:pt>
                <c:pt idx="11602">
                  <c:v>413</c:v>
                </c:pt>
                <c:pt idx="11603">
                  <c:v>410.99999999999994</c:v>
                </c:pt>
                <c:pt idx="11604">
                  <c:v>392</c:v>
                </c:pt>
                <c:pt idx="11605">
                  <c:v>400</c:v>
                </c:pt>
                <c:pt idx="11606">
                  <c:v>388.99999999999994</c:v>
                </c:pt>
                <c:pt idx="11607">
                  <c:v>#N/A</c:v>
                </c:pt>
                <c:pt idx="11608">
                  <c:v>#N/A</c:v>
                </c:pt>
                <c:pt idx="11609">
                  <c:v>392.00000000000006</c:v>
                </c:pt>
                <c:pt idx="11610">
                  <c:v>377.00000000000006</c:v>
                </c:pt>
                <c:pt idx="11611">
                  <c:v>378</c:v>
                </c:pt>
                <c:pt idx="11612">
                  <c:v>394</c:v>
                </c:pt>
                <c:pt idx="11613">
                  <c:v>405.99999999999994</c:v>
                </c:pt>
                <c:pt idx="11614">
                  <c:v>#N/A</c:v>
                </c:pt>
                <c:pt idx="11615">
                  <c:v>#N/A</c:v>
                </c:pt>
                <c:pt idx="11616">
                  <c:v>383</c:v>
                </c:pt>
                <c:pt idx="11617">
                  <c:v>389</c:v>
                </c:pt>
                <c:pt idx="11618">
                  <c:v>391.99999999999994</c:v>
                </c:pt>
                <c:pt idx="11619">
                  <c:v>382</c:v>
                </c:pt>
                <c:pt idx="11620">
                  <c:v>390.99999999999994</c:v>
                </c:pt>
                <c:pt idx="11621">
                  <c:v>#N/A</c:v>
                </c:pt>
                <c:pt idx="11622">
                  <c:v>#N/A</c:v>
                </c:pt>
                <c:pt idx="11623">
                  <c:v>385</c:v>
                </c:pt>
                <c:pt idx="11624">
                  <c:v>384.00000000000006</c:v>
                </c:pt>
                <c:pt idx="11625">
                  <c:v>385.00000000000006</c:v>
                </c:pt>
                <c:pt idx="11626">
                  <c:v>380</c:v>
                </c:pt>
                <c:pt idx="11627">
                  <c:v>387.99999999999994</c:v>
                </c:pt>
                <c:pt idx="11628">
                  <c:v>#N/A</c:v>
                </c:pt>
                <c:pt idx="11629">
                  <c:v>#N/A</c:v>
                </c:pt>
                <c:pt idx="11630">
                  <c:v>386.99999999999994</c:v>
                </c:pt>
                <c:pt idx="11631">
                  <c:v>#N/A</c:v>
                </c:pt>
                <c:pt idx="11632">
                  <c:v>#N/A</c:v>
                </c:pt>
                <c:pt idx="11633">
                  <c:v>385.99999999999994</c:v>
                </c:pt>
                <c:pt idx="11634">
                  <c:v>395.99999999999994</c:v>
                </c:pt>
                <c:pt idx="11635">
                  <c:v>#N/A</c:v>
                </c:pt>
                <c:pt idx="11636">
                  <c:v>#N/A</c:v>
                </c:pt>
                <c:pt idx="11637">
                  <c:v>399.99999999999994</c:v>
                </c:pt>
                <c:pt idx="11638">
                  <c:v>404</c:v>
                </c:pt>
                <c:pt idx="11639">
                  <c:v>411.00000000000006</c:v>
                </c:pt>
                <c:pt idx="11640">
                  <c:v>418.00000000000006</c:v>
                </c:pt>
                <c:pt idx="11641">
                  <c:v>420</c:v>
                </c:pt>
                <c:pt idx="11642">
                  <c:v>#N/A</c:v>
                </c:pt>
                <c:pt idx="11643">
                  <c:v>#N/A</c:v>
                </c:pt>
                <c:pt idx="11644">
                  <c:v>416</c:v>
                </c:pt>
                <c:pt idx="11645">
                  <c:v>429</c:v>
                </c:pt>
                <c:pt idx="11646">
                  <c:v>430</c:v>
                </c:pt>
                <c:pt idx="11647">
                  <c:v>427.99999999999994</c:v>
                </c:pt>
                <c:pt idx="11648">
                  <c:v>419.00000000000006</c:v>
                </c:pt>
                <c:pt idx="11649">
                  <c:v>#N/A</c:v>
                </c:pt>
                <c:pt idx="11650">
                  <c:v>#N/A</c:v>
                </c:pt>
                <c:pt idx="11651">
                  <c:v>401.99999999999994</c:v>
                </c:pt>
                <c:pt idx="11652">
                  <c:v>401.00000000000006</c:v>
                </c:pt>
                <c:pt idx="11653">
                  <c:v>400</c:v>
                </c:pt>
                <c:pt idx="11654">
                  <c:v>393.99999999999994</c:v>
                </c:pt>
                <c:pt idx="11655">
                  <c:v>395.99999999999994</c:v>
                </c:pt>
                <c:pt idx="11656">
                  <c:v>#N/A</c:v>
                </c:pt>
                <c:pt idx="11657">
                  <c:v>#N/A</c:v>
                </c:pt>
                <c:pt idx="11658">
                  <c:v>384.99999999999994</c:v>
                </c:pt>
                <c:pt idx="11659">
                  <c:v>397</c:v>
                </c:pt>
                <c:pt idx="11660">
                  <c:v>393</c:v>
                </c:pt>
                <c:pt idx="11661">
                  <c:v>397</c:v>
                </c:pt>
                <c:pt idx="11662">
                  <c:v>396</c:v>
                </c:pt>
                <c:pt idx="11663">
                  <c:v>#N/A</c:v>
                </c:pt>
                <c:pt idx="11664">
                  <c:v>#N/A</c:v>
                </c:pt>
                <c:pt idx="11665">
                  <c:v>398.00000000000006</c:v>
                </c:pt>
                <c:pt idx="11666">
                  <c:v>399</c:v>
                </c:pt>
                <c:pt idx="11667">
                  <c:v>401.99999999999994</c:v>
                </c:pt>
                <c:pt idx="11668">
                  <c:v>394</c:v>
                </c:pt>
                <c:pt idx="11669">
                  <c:v>398.00000000000006</c:v>
                </c:pt>
                <c:pt idx="11670">
                  <c:v>#N/A</c:v>
                </c:pt>
                <c:pt idx="11671">
                  <c:v>#N/A</c:v>
                </c:pt>
                <c:pt idx="11672">
                  <c:v>404</c:v>
                </c:pt>
                <c:pt idx="11673">
                  <c:v>414.99999999999994</c:v>
                </c:pt>
                <c:pt idx="11674">
                  <c:v>405</c:v>
                </c:pt>
                <c:pt idx="11675">
                  <c:v>405</c:v>
                </c:pt>
                <c:pt idx="11676">
                  <c:v>412</c:v>
                </c:pt>
                <c:pt idx="11677">
                  <c:v>#N/A</c:v>
                </c:pt>
                <c:pt idx="11678">
                  <c:v>#N/A</c:v>
                </c:pt>
                <c:pt idx="11679">
                  <c:v>434</c:v>
                </c:pt>
                <c:pt idx="11680">
                  <c:v>#N/A</c:v>
                </c:pt>
                <c:pt idx="11681">
                  <c:v>#N/A</c:v>
                </c:pt>
                <c:pt idx="11682">
                  <c:v>417</c:v>
                </c:pt>
                <c:pt idx="11683">
                  <c:v>411.99999999999994</c:v>
                </c:pt>
                <c:pt idx="11684">
                  <c:v>#N/A</c:v>
                </c:pt>
                <c:pt idx="11685">
                  <c:v>#N/A</c:v>
                </c:pt>
                <c:pt idx="11686">
                  <c:v>437</c:v>
                </c:pt>
                <c:pt idx="11687">
                  <c:v>#N/A</c:v>
                </c:pt>
                <c:pt idx="11688">
                  <c:v>421</c:v>
                </c:pt>
                <c:pt idx="11689">
                  <c:v>424</c:v>
                </c:pt>
                <c:pt idx="11690">
                  <c:v>422.00000000000006</c:v>
                </c:pt>
                <c:pt idx="11691">
                  <c:v>#N/A</c:v>
                </c:pt>
                <c:pt idx="11692">
                  <c:v>#N/A</c:v>
                </c:pt>
                <c:pt idx="11693">
                  <c:v>421</c:v>
                </c:pt>
                <c:pt idx="11694">
                  <c:v>413</c:v>
                </c:pt>
                <c:pt idx="11695">
                  <c:v>403</c:v>
                </c:pt>
                <c:pt idx="11696">
                  <c:v>403</c:v>
                </c:pt>
                <c:pt idx="11697">
                  <c:v>405</c:v>
                </c:pt>
                <c:pt idx="11698">
                  <c:v>#N/A</c:v>
                </c:pt>
                <c:pt idx="11699">
                  <c:v>#N/A</c:v>
                </c:pt>
                <c:pt idx="11700">
                  <c:v>409.99999999999994</c:v>
                </c:pt>
                <c:pt idx="11701">
                  <c:v>405.99999999999994</c:v>
                </c:pt>
                <c:pt idx="11702">
                  <c:v>402.00000000000006</c:v>
                </c:pt>
                <c:pt idx="11703">
                  <c:v>398</c:v>
                </c:pt>
                <c:pt idx="11704">
                  <c:v>392.00000000000006</c:v>
                </c:pt>
                <c:pt idx="11705">
                  <c:v>#N/A</c:v>
                </c:pt>
                <c:pt idx="11706">
                  <c:v>#N/A</c:v>
                </c:pt>
                <c:pt idx="11707">
                  <c:v>391</c:v>
                </c:pt>
                <c:pt idx="11708">
                  <c:v>387</c:v>
                </c:pt>
                <c:pt idx="11709">
                  <c:v>393</c:v>
                </c:pt>
                <c:pt idx="11710">
                  <c:v>400</c:v>
                </c:pt>
                <c:pt idx="11711">
                  <c:v>390.99999999999994</c:v>
                </c:pt>
                <c:pt idx="11712">
                  <c:v>#N/A</c:v>
                </c:pt>
                <c:pt idx="11713">
                  <c:v>#N/A</c:v>
                </c:pt>
                <c:pt idx="11714">
                  <c:v>387</c:v>
                </c:pt>
                <c:pt idx="11715">
                  <c:v>382</c:v>
                </c:pt>
                <c:pt idx="11716">
                  <c:v>372</c:v>
                </c:pt>
                <c:pt idx="11717">
                  <c:v>370</c:v>
                </c:pt>
                <c:pt idx="11718">
                  <c:v>381</c:v>
                </c:pt>
                <c:pt idx="11719">
                  <c:v>#N/A</c:v>
                </c:pt>
                <c:pt idx="11720">
                  <c:v>#N/A</c:v>
                </c:pt>
                <c:pt idx="11721">
                  <c:v>371</c:v>
                </c:pt>
                <c:pt idx="11722">
                  <c:v>369</c:v>
                </c:pt>
                <c:pt idx="11723">
                  <c:v>374</c:v>
                </c:pt>
                <c:pt idx="11724">
                  <c:v>380</c:v>
                </c:pt>
                <c:pt idx="11725">
                  <c:v>389</c:v>
                </c:pt>
                <c:pt idx="11726">
                  <c:v>#N/A</c:v>
                </c:pt>
                <c:pt idx="11727">
                  <c:v>#N/A</c:v>
                </c:pt>
                <c:pt idx="11728">
                  <c:v>388.00000000000006</c:v>
                </c:pt>
                <c:pt idx="11729">
                  <c:v>381</c:v>
                </c:pt>
                <c:pt idx="11730">
                  <c:v>380</c:v>
                </c:pt>
                <c:pt idx="11731">
                  <c:v>375</c:v>
                </c:pt>
                <c:pt idx="11732">
                  <c:v>375</c:v>
                </c:pt>
                <c:pt idx="11733">
                  <c:v>#N/A</c:v>
                </c:pt>
                <c:pt idx="11734">
                  <c:v>#N/A</c:v>
                </c:pt>
                <c:pt idx="11735">
                  <c:v>365</c:v>
                </c:pt>
                <c:pt idx="11736">
                  <c:v>368</c:v>
                </c:pt>
                <c:pt idx="11737">
                  <c:v>368</c:v>
                </c:pt>
                <c:pt idx="11738">
                  <c:v>365</c:v>
                </c:pt>
                <c:pt idx="11739">
                  <c:v>368</c:v>
                </c:pt>
                <c:pt idx="11740">
                  <c:v>#N/A</c:v>
                </c:pt>
                <c:pt idx="11741">
                  <c:v>#N/A</c:v>
                </c:pt>
                <c:pt idx="11742">
                  <c:v>365</c:v>
                </c:pt>
                <c:pt idx="11743">
                  <c:v>362</c:v>
                </c:pt>
                <c:pt idx="11744">
                  <c:v>360</c:v>
                </c:pt>
                <c:pt idx="11745">
                  <c:v>351</c:v>
                </c:pt>
                <c:pt idx="11746">
                  <c:v>346</c:v>
                </c:pt>
                <c:pt idx="11747">
                  <c:v>#N/A</c:v>
                </c:pt>
                <c:pt idx="11748">
                  <c:v>#N/A</c:v>
                </c:pt>
                <c:pt idx="11749">
                  <c:v>347</c:v>
                </c:pt>
                <c:pt idx="11750">
                  <c:v>352</c:v>
                </c:pt>
                <c:pt idx="11751">
                  <c:v>357</c:v>
                </c:pt>
                <c:pt idx="11752">
                  <c:v>365</c:v>
                </c:pt>
                <c:pt idx="11753">
                  <c:v>379</c:v>
                </c:pt>
                <c:pt idx="11754">
                  <c:v>#N/A</c:v>
                </c:pt>
                <c:pt idx="11755">
                  <c:v>#N/A</c:v>
                </c:pt>
                <c:pt idx="11756">
                  <c:v>#N/A</c:v>
                </c:pt>
                <c:pt idx="11757">
                  <c:v>378</c:v>
                </c:pt>
                <c:pt idx="11758">
                  <c:v>376</c:v>
                </c:pt>
                <c:pt idx="11759">
                  <c:v>373</c:v>
                </c:pt>
                <c:pt idx="11760">
                  <c:v>373</c:v>
                </c:pt>
                <c:pt idx="11761">
                  <c:v>#N/A</c:v>
                </c:pt>
                <c:pt idx="11762">
                  <c:v>#N/A</c:v>
                </c:pt>
                <c:pt idx="11763">
                  <c:v>366</c:v>
                </c:pt>
                <c:pt idx="11764">
                  <c:v>365</c:v>
                </c:pt>
                <c:pt idx="11765">
                  <c:v>365</c:v>
                </c:pt>
                <c:pt idx="11766">
                  <c:v>370</c:v>
                </c:pt>
                <c:pt idx="11767">
                  <c:v>376</c:v>
                </c:pt>
                <c:pt idx="11768">
                  <c:v>#N/A</c:v>
                </c:pt>
                <c:pt idx="11769">
                  <c:v>#N/A</c:v>
                </c:pt>
                <c:pt idx="11770">
                  <c:v>#N/A</c:v>
                </c:pt>
                <c:pt idx="11771">
                  <c:v>380</c:v>
                </c:pt>
                <c:pt idx="11772">
                  <c:v>385</c:v>
                </c:pt>
                <c:pt idx="11773">
                  <c:v>384</c:v>
                </c:pt>
                <c:pt idx="11774">
                  <c:v>379</c:v>
                </c:pt>
                <c:pt idx="11775">
                  <c:v>#N/A</c:v>
                </c:pt>
                <c:pt idx="11776">
                  <c:v>#N/A</c:v>
                </c:pt>
                <c:pt idx="11777">
                  <c:v>375</c:v>
                </c:pt>
                <c:pt idx="11778">
                  <c:v>372</c:v>
                </c:pt>
                <c:pt idx="11779">
                  <c:v>#N/A</c:v>
                </c:pt>
                <c:pt idx="11780">
                  <c:v>363</c:v>
                </c:pt>
                <c:pt idx="11781">
                  <c:v>353</c:v>
                </c:pt>
                <c:pt idx="11782">
                  <c:v>#N/A</c:v>
                </c:pt>
                <c:pt idx="11783">
                  <c:v>#N/A</c:v>
                </c:pt>
                <c:pt idx="11784">
                  <c:v>348</c:v>
                </c:pt>
                <c:pt idx="11785">
                  <c:v>345</c:v>
                </c:pt>
                <c:pt idx="11786">
                  <c:v>345</c:v>
                </c:pt>
                <c:pt idx="11787">
                  <c:v>336.99999999999994</c:v>
                </c:pt>
                <c:pt idx="11788">
                  <c:v>329</c:v>
                </c:pt>
                <c:pt idx="11789">
                  <c:v>#N/A</c:v>
                </c:pt>
                <c:pt idx="11790">
                  <c:v>#N/A</c:v>
                </c:pt>
                <c:pt idx="11791">
                  <c:v>321</c:v>
                </c:pt>
                <c:pt idx="11792">
                  <c:v>322</c:v>
                </c:pt>
                <c:pt idx="11793">
                  <c:v>321</c:v>
                </c:pt>
                <c:pt idx="11794">
                  <c:v>327</c:v>
                </c:pt>
                <c:pt idx="11795">
                  <c:v>331</c:v>
                </c:pt>
                <c:pt idx="11796">
                  <c:v>#N/A</c:v>
                </c:pt>
                <c:pt idx="11797">
                  <c:v>#N/A</c:v>
                </c:pt>
                <c:pt idx="11798">
                  <c:v>331</c:v>
                </c:pt>
                <c:pt idx="11799">
                  <c:v>326</c:v>
                </c:pt>
                <c:pt idx="11800">
                  <c:v>327</c:v>
                </c:pt>
                <c:pt idx="11801">
                  <c:v>330</c:v>
                </c:pt>
                <c:pt idx="11802">
                  <c:v>#N/A</c:v>
                </c:pt>
                <c:pt idx="11803">
                  <c:v>#N/A</c:v>
                </c:pt>
                <c:pt idx="11804">
                  <c:v>#N/A</c:v>
                </c:pt>
                <c:pt idx="11805">
                  <c:v>#N/A</c:v>
                </c:pt>
                <c:pt idx="11806">
                  <c:v>332</c:v>
                </c:pt>
                <c:pt idx="11807">
                  <c:v>#N/A</c:v>
                </c:pt>
                <c:pt idx="11808">
                  <c:v>332</c:v>
                </c:pt>
                <c:pt idx="11809">
                  <c:v>330</c:v>
                </c:pt>
                <c:pt idx="11810">
                  <c:v>#N/A</c:v>
                </c:pt>
                <c:pt idx="11811">
                  <c:v>#N/A</c:v>
                </c:pt>
                <c:pt idx="11812">
                  <c:v>334.00000000000006</c:v>
                </c:pt>
                <c:pt idx="11813">
                  <c:v>334</c:v>
                </c:pt>
                <c:pt idx="11814">
                  <c:v>349</c:v>
                </c:pt>
                <c:pt idx="11815">
                  <c:v>359</c:v>
                </c:pt>
                <c:pt idx="11816">
                  <c:v>355</c:v>
                </c:pt>
                <c:pt idx="11817">
                  <c:v>#N/A</c:v>
                </c:pt>
                <c:pt idx="11818">
                  <c:v>#N/A</c:v>
                </c:pt>
                <c:pt idx="11819">
                  <c:v>363</c:v>
                </c:pt>
                <c:pt idx="11820">
                  <c:v>363</c:v>
                </c:pt>
                <c:pt idx="11821">
                  <c:v>367</c:v>
                </c:pt>
                <c:pt idx="11822">
                  <c:v>360</c:v>
                </c:pt>
                <c:pt idx="11823">
                  <c:v>353</c:v>
                </c:pt>
                <c:pt idx="11824">
                  <c:v>#N/A</c:v>
                </c:pt>
                <c:pt idx="11825">
                  <c:v>#N/A</c:v>
                </c:pt>
                <c:pt idx="11826">
                  <c:v>349</c:v>
                </c:pt>
                <c:pt idx="11827">
                  <c:v>352</c:v>
                </c:pt>
                <c:pt idx="11828">
                  <c:v>345</c:v>
                </c:pt>
                <c:pt idx="11829">
                  <c:v>356</c:v>
                </c:pt>
                <c:pt idx="11830">
                  <c:v>348</c:v>
                </c:pt>
                <c:pt idx="11831">
                  <c:v>#N/A</c:v>
                </c:pt>
                <c:pt idx="11832">
                  <c:v>#N/A</c:v>
                </c:pt>
                <c:pt idx="11833">
                  <c:v>333</c:v>
                </c:pt>
                <c:pt idx="11834">
                  <c:v>335</c:v>
                </c:pt>
                <c:pt idx="11835">
                  <c:v>330</c:v>
                </c:pt>
                <c:pt idx="11836">
                  <c:v>320</c:v>
                </c:pt>
                <c:pt idx="11837">
                  <c:v>320</c:v>
                </c:pt>
                <c:pt idx="11838">
                  <c:v>#N/A</c:v>
                </c:pt>
                <c:pt idx="11839">
                  <c:v>#N/A</c:v>
                </c:pt>
                <c:pt idx="11840">
                  <c:v>311</c:v>
                </c:pt>
                <c:pt idx="11841">
                  <c:v>314</c:v>
                </c:pt>
                <c:pt idx="11842">
                  <c:v>314</c:v>
                </c:pt>
                <c:pt idx="11843">
                  <c:v>315.00000000000006</c:v>
                </c:pt>
                <c:pt idx="11844">
                  <c:v>309</c:v>
                </c:pt>
                <c:pt idx="11845">
                  <c:v>#N/A</c:v>
                </c:pt>
                <c:pt idx="11846">
                  <c:v>#N/A</c:v>
                </c:pt>
                <c:pt idx="11847">
                  <c:v>285</c:v>
                </c:pt>
                <c:pt idx="11848">
                  <c:v>#N/A</c:v>
                </c:pt>
                <c:pt idx="11849">
                  <c:v>300</c:v>
                </c:pt>
                <c:pt idx="11850">
                  <c:v>296</c:v>
                </c:pt>
                <c:pt idx="11851">
                  <c:v>296</c:v>
                </c:pt>
                <c:pt idx="11852">
                  <c:v>#N/A</c:v>
                </c:pt>
                <c:pt idx="11853">
                  <c:v>#N/A</c:v>
                </c:pt>
                <c:pt idx="11854">
                  <c:v>#N/A</c:v>
                </c:pt>
                <c:pt idx="11855">
                  <c:v>290</c:v>
                </c:pt>
                <c:pt idx="11856">
                  <c:v>280.99999999999994</c:v>
                </c:pt>
                <c:pt idx="11857">
                  <c:v>270</c:v>
                </c:pt>
                <c:pt idx="11858">
                  <c:v>284.99999999999994</c:v>
                </c:pt>
                <c:pt idx="11859">
                  <c:v>#N/A</c:v>
                </c:pt>
                <c:pt idx="11860">
                  <c:v>#N/A</c:v>
                </c:pt>
                <c:pt idx="11861">
                  <c:v>275</c:v>
                </c:pt>
                <c:pt idx="11862">
                  <c:v>277</c:v>
                </c:pt>
                <c:pt idx="11863">
                  <c:v>281</c:v>
                </c:pt>
                <c:pt idx="11864">
                  <c:v>273</c:v>
                </c:pt>
                <c:pt idx="11865">
                  <c:v>275</c:v>
                </c:pt>
                <c:pt idx="11866">
                  <c:v>#N/A</c:v>
                </c:pt>
                <c:pt idx="11867">
                  <c:v>#N/A</c:v>
                </c:pt>
                <c:pt idx="11868">
                  <c:v>267</c:v>
                </c:pt>
                <c:pt idx="11869">
                  <c:v>257</c:v>
                </c:pt>
                <c:pt idx="11870">
                  <c:v>247.00000000000003</c:v>
                </c:pt>
                <c:pt idx="11871">
                  <c:v>244</c:v>
                </c:pt>
                <c:pt idx="11872">
                  <c:v>250</c:v>
                </c:pt>
                <c:pt idx="11873">
                  <c:v>#N/A</c:v>
                </c:pt>
                <c:pt idx="11874">
                  <c:v>#N/A</c:v>
                </c:pt>
                <c:pt idx="11875">
                  <c:v>247.00000000000003</c:v>
                </c:pt>
                <c:pt idx="11876">
                  <c:v>254</c:v>
                </c:pt>
                <c:pt idx="11877">
                  <c:v>250</c:v>
                </c:pt>
                <c:pt idx="11878">
                  <c:v>250</c:v>
                </c:pt>
                <c:pt idx="11879">
                  <c:v>253.00000000000003</c:v>
                </c:pt>
                <c:pt idx="11880">
                  <c:v>#N/A</c:v>
                </c:pt>
                <c:pt idx="11881">
                  <c:v>#N/A</c:v>
                </c:pt>
                <c:pt idx="11882">
                  <c:v>259</c:v>
                </c:pt>
                <c:pt idx="11883">
                  <c:v>252</c:v>
                </c:pt>
                <c:pt idx="11884">
                  <c:v>259</c:v>
                </c:pt>
                <c:pt idx="11885">
                  <c:v>#N/A</c:v>
                </c:pt>
                <c:pt idx="11886">
                  <c:v>248.99999999999997</c:v>
                </c:pt>
                <c:pt idx="11887">
                  <c:v>#N/A</c:v>
                </c:pt>
                <c:pt idx="11888">
                  <c:v>#N/A</c:v>
                </c:pt>
                <c:pt idx="11889">
                  <c:v>245.00000000000003</c:v>
                </c:pt>
                <c:pt idx="11890">
                  <c:v>242.99999999999997</c:v>
                </c:pt>
                <c:pt idx="11891">
                  <c:v>238</c:v>
                </c:pt>
                <c:pt idx="11892">
                  <c:v>241</c:v>
                </c:pt>
                <c:pt idx="11893">
                  <c:v>248</c:v>
                </c:pt>
                <c:pt idx="11894">
                  <c:v>#N/A</c:v>
                </c:pt>
                <c:pt idx="11895">
                  <c:v>#N/A</c:v>
                </c:pt>
                <c:pt idx="11896">
                  <c:v>243.00000000000003</c:v>
                </c:pt>
                <c:pt idx="11897">
                  <c:v>246.99999999999997</c:v>
                </c:pt>
                <c:pt idx="11898">
                  <c:v>243.00000000000003</c:v>
                </c:pt>
                <c:pt idx="11899">
                  <c:v>246</c:v>
                </c:pt>
                <c:pt idx="11900">
                  <c:v>254</c:v>
                </c:pt>
                <c:pt idx="11901">
                  <c:v>#N/A</c:v>
                </c:pt>
                <c:pt idx="11902">
                  <c:v>#N/A</c:v>
                </c:pt>
                <c:pt idx="11903">
                  <c:v>254.99999999999997</c:v>
                </c:pt>
                <c:pt idx="11904">
                  <c:v>261.00000000000006</c:v>
                </c:pt>
                <c:pt idx="11905">
                  <c:v>261.99999999999994</c:v>
                </c:pt>
                <c:pt idx="11906">
                  <c:v>257</c:v>
                </c:pt>
                <c:pt idx="11907">
                  <c:v>273</c:v>
                </c:pt>
                <c:pt idx="11908">
                  <c:v>#N/A</c:v>
                </c:pt>
                <c:pt idx="11909">
                  <c:v>#N/A</c:v>
                </c:pt>
                <c:pt idx="11910">
                  <c:v>276</c:v>
                </c:pt>
                <c:pt idx="11911">
                  <c:v>273</c:v>
                </c:pt>
                <c:pt idx="11912">
                  <c:v>269</c:v>
                </c:pt>
                <c:pt idx="11913">
                  <c:v>#N/A</c:v>
                </c:pt>
                <c:pt idx="11914">
                  <c:v>269</c:v>
                </c:pt>
                <c:pt idx="11915">
                  <c:v>#N/A</c:v>
                </c:pt>
                <c:pt idx="11916">
                  <c:v>#N/A</c:v>
                </c:pt>
                <c:pt idx="11917">
                  <c:v>269</c:v>
                </c:pt>
                <c:pt idx="11918">
                  <c:v>268</c:v>
                </c:pt>
                <c:pt idx="11919">
                  <c:v>265</c:v>
                </c:pt>
                <c:pt idx="11920">
                  <c:v>263</c:v>
                </c:pt>
                <c:pt idx="11921">
                  <c:v>257</c:v>
                </c:pt>
                <c:pt idx="11922">
                  <c:v>#N/A</c:v>
                </c:pt>
                <c:pt idx="11923">
                  <c:v>#N/A</c:v>
                </c:pt>
                <c:pt idx="11924">
                  <c:v>262</c:v>
                </c:pt>
                <c:pt idx="11925">
                  <c:v>250</c:v>
                </c:pt>
                <c:pt idx="11926">
                  <c:v>246.99999999999997</c:v>
                </c:pt>
                <c:pt idx="11927">
                  <c:v>234.99999999999997</c:v>
                </c:pt>
                <c:pt idx="11928">
                  <c:v>231</c:v>
                </c:pt>
                <c:pt idx="11929">
                  <c:v>#N/A</c:v>
                </c:pt>
                <c:pt idx="11930">
                  <c:v>#N/A</c:v>
                </c:pt>
                <c:pt idx="11931">
                  <c:v>231</c:v>
                </c:pt>
                <c:pt idx="11932">
                  <c:v>235</c:v>
                </c:pt>
                <c:pt idx="11933">
                  <c:v>227</c:v>
                </c:pt>
                <c:pt idx="11934">
                  <c:v>219</c:v>
                </c:pt>
                <c:pt idx="11935">
                  <c:v>#N/A</c:v>
                </c:pt>
                <c:pt idx="11936">
                  <c:v>#N/A</c:v>
                </c:pt>
                <c:pt idx="11937">
                  <c:v>#N/A</c:v>
                </c:pt>
                <c:pt idx="11938">
                  <c:v>219</c:v>
                </c:pt>
                <c:pt idx="11939">
                  <c:v>219</c:v>
                </c:pt>
                <c:pt idx="11940">
                  <c:v>#N/A</c:v>
                </c:pt>
                <c:pt idx="11941">
                  <c:v>221.99999999999997</c:v>
                </c:pt>
                <c:pt idx="11942">
                  <c:v>211.00000000000003</c:v>
                </c:pt>
                <c:pt idx="11943">
                  <c:v>#N/A</c:v>
                </c:pt>
                <c:pt idx="11944">
                  <c:v>#N/A</c:v>
                </c:pt>
                <c:pt idx="11945">
                  <c:v>202</c:v>
                </c:pt>
                <c:pt idx="11946">
                  <c:v>199</c:v>
                </c:pt>
                <c:pt idx="11947">
                  <c:v>196</c:v>
                </c:pt>
                <c:pt idx="11948">
                  <c:v>189</c:v>
                </c:pt>
                <c:pt idx="11949">
                  <c:v>187</c:v>
                </c:pt>
                <c:pt idx="11950">
                  <c:v>#N/A</c:v>
                </c:pt>
                <c:pt idx="11951">
                  <c:v>#N/A</c:v>
                </c:pt>
                <c:pt idx="11952">
                  <c:v>191</c:v>
                </c:pt>
                <c:pt idx="11953">
                  <c:v>191</c:v>
                </c:pt>
                <c:pt idx="11954">
                  <c:v>195.00000000000003</c:v>
                </c:pt>
                <c:pt idx="11955">
                  <c:v>192</c:v>
                </c:pt>
                <c:pt idx="11956">
                  <c:v>193.00000000000003</c:v>
                </c:pt>
                <c:pt idx="11957">
                  <c:v>#N/A</c:v>
                </c:pt>
                <c:pt idx="11958">
                  <c:v>#N/A</c:v>
                </c:pt>
                <c:pt idx="11959">
                  <c:v>191</c:v>
                </c:pt>
                <c:pt idx="11960">
                  <c:v>188</c:v>
                </c:pt>
                <c:pt idx="11961">
                  <c:v>191</c:v>
                </c:pt>
                <c:pt idx="11962">
                  <c:v>#N/A</c:v>
                </c:pt>
                <c:pt idx="11963">
                  <c:v>192</c:v>
                </c:pt>
                <c:pt idx="11964">
                  <c:v>#N/A</c:v>
                </c:pt>
                <c:pt idx="11965">
                  <c:v>#N/A</c:v>
                </c:pt>
                <c:pt idx="11966">
                  <c:v>198</c:v>
                </c:pt>
                <c:pt idx="11967">
                  <c:v>200</c:v>
                </c:pt>
                <c:pt idx="11968">
                  <c:v>202</c:v>
                </c:pt>
                <c:pt idx="11969">
                  <c:v>195</c:v>
                </c:pt>
                <c:pt idx="11970">
                  <c:v>191</c:v>
                </c:pt>
                <c:pt idx="11971">
                  <c:v>#N/A</c:v>
                </c:pt>
                <c:pt idx="11972">
                  <c:v>#N/A</c:v>
                </c:pt>
                <c:pt idx="11973">
                  <c:v>190</c:v>
                </c:pt>
                <c:pt idx="11974">
                  <c:v>188</c:v>
                </c:pt>
                <c:pt idx="11975">
                  <c:v>182.99999999999997</c:v>
                </c:pt>
                <c:pt idx="11976">
                  <c:v>177</c:v>
                </c:pt>
                <c:pt idx="11977">
                  <c:v>170.00000000000003</c:v>
                </c:pt>
                <c:pt idx="11978">
                  <c:v>#N/A</c:v>
                </c:pt>
                <c:pt idx="11979">
                  <c:v>#N/A</c:v>
                </c:pt>
                <c:pt idx="11980">
                  <c:v>#N/A</c:v>
                </c:pt>
                <c:pt idx="11981">
                  <c:v>166</c:v>
                </c:pt>
                <c:pt idx="11982">
                  <c:v>170</c:v>
                </c:pt>
                <c:pt idx="11983">
                  <c:v>165</c:v>
                </c:pt>
                <c:pt idx="11984">
                  <c:v>163</c:v>
                </c:pt>
                <c:pt idx="11985">
                  <c:v>#N/A</c:v>
                </c:pt>
                <c:pt idx="11986">
                  <c:v>#N/A</c:v>
                </c:pt>
                <c:pt idx="11987">
                  <c:v>#N/A</c:v>
                </c:pt>
                <c:pt idx="11988">
                  <c:v>160</c:v>
                </c:pt>
                <c:pt idx="11989">
                  <c:v>156.99999999999997</c:v>
                </c:pt>
                <c:pt idx="11990">
                  <c:v>157.99999999999997</c:v>
                </c:pt>
                <c:pt idx="11991">
                  <c:v>158</c:v>
                </c:pt>
                <c:pt idx="11992">
                  <c:v>#N/A</c:v>
                </c:pt>
                <c:pt idx="11993">
                  <c:v>#N/A</c:v>
                </c:pt>
                <c:pt idx="11994">
                  <c:v>156</c:v>
                </c:pt>
                <c:pt idx="11995">
                  <c:v>153</c:v>
                </c:pt>
                <c:pt idx="11996">
                  <c:v>152</c:v>
                </c:pt>
                <c:pt idx="11997">
                  <c:v>152</c:v>
                </c:pt>
                <c:pt idx="11998">
                  <c:v>162</c:v>
                </c:pt>
                <c:pt idx="11999">
                  <c:v>#N/A</c:v>
                </c:pt>
                <c:pt idx="12000">
                  <c:v>#N/A</c:v>
                </c:pt>
                <c:pt idx="12001">
                  <c:v>164</c:v>
                </c:pt>
                <c:pt idx="12002">
                  <c:v>164</c:v>
                </c:pt>
                <c:pt idx="12003">
                  <c:v>167</c:v>
                </c:pt>
                <c:pt idx="12004">
                  <c:v>177</c:v>
                </c:pt>
                <c:pt idx="12005">
                  <c:v>189</c:v>
                </c:pt>
                <c:pt idx="12006">
                  <c:v>#N/A</c:v>
                </c:pt>
                <c:pt idx="12007">
                  <c:v>#N/A</c:v>
                </c:pt>
                <c:pt idx="12008">
                  <c:v>177</c:v>
                </c:pt>
                <c:pt idx="12009">
                  <c:v>179</c:v>
                </c:pt>
                <c:pt idx="12010">
                  <c:v>177.99999999999997</c:v>
                </c:pt>
                <c:pt idx="12011">
                  <c:v>174</c:v>
                </c:pt>
                <c:pt idx="12012">
                  <c:v>173.99999999999997</c:v>
                </c:pt>
                <c:pt idx="12013">
                  <c:v>#N/A</c:v>
                </c:pt>
                <c:pt idx="12014">
                  <c:v>#N/A</c:v>
                </c:pt>
                <c:pt idx="12015">
                  <c:v>172.00000000000003</c:v>
                </c:pt>
                <c:pt idx="12016">
                  <c:v>173</c:v>
                </c:pt>
                <c:pt idx="12017">
                  <c:v>177</c:v>
                </c:pt>
                <c:pt idx="12018">
                  <c:v>179</c:v>
                </c:pt>
                <c:pt idx="12019">
                  <c:v>179.99999999999997</c:v>
                </c:pt>
                <c:pt idx="12020">
                  <c:v>#N/A</c:v>
                </c:pt>
                <c:pt idx="12021">
                  <c:v>#N/A</c:v>
                </c:pt>
                <c:pt idx="12022">
                  <c:v>180</c:v>
                </c:pt>
                <c:pt idx="12023">
                  <c:v>185</c:v>
                </c:pt>
                <c:pt idx="12024">
                  <c:v>186</c:v>
                </c:pt>
                <c:pt idx="12025">
                  <c:v>183</c:v>
                </c:pt>
                <c:pt idx="12026">
                  <c:v>180</c:v>
                </c:pt>
                <c:pt idx="12027">
                  <c:v>#N/A</c:v>
                </c:pt>
                <c:pt idx="12028">
                  <c:v>#N/A</c:v>
                </c:pt>
                <c:pt idx="12029">
                  <c:v>175</c:v>
                </c:pt>
                <c:pt idx="12030">
                  <c:v>165</c:v>
                </c:pt>
                <c:pt idx="12031">
                  <c:v>168.00000000000003</c:v>
                </c:pt>
                <c:pt idx="12032">
                  <c:v>169.00000000000003</c:v>
                </c:pt>
                <c:pt idx="12033">
                  <c:v>158</c:v>
                </c:pt>
                <c:pt idx="12034">
                  <c:v>#N/A</c:v>
                </c:pt>
                <c:pt idx="12035">
                  <c:v>#N/A</c:v>
                </c:pt>
                <c:pt idx="12036">
                  <c:v>164</c:v>
                </c:pt>
                <c:pt idx="12037">
                  <c:v>163</c:v>
                </c:pt>
                <c:pt idx="12038">
                  <c:v>156</c:v>
                </c:pt>
                <c:pt idx="12039">
                  <c:v>#N/A</c:v>
                </c:pt>
                <c:pt idx="12040">
                  <c:v>167</c:v>
                </c:pt>
                <c:pt idx="12041">
                  <c:v>#N/A</c:v>
                </c:pt>
                <c:pt idx="12042">
                  <c:v>#N/A</c:v>
                </c:pt>
                <c:pt idx="12043">
                  <c:v>167</c:v>
                </c:pt>
                <c:pt idx="12044">
                  <c:v>142</c:v>
                </c:pt>
                <c:pt idx="12045">
                  <c:v>#N/A</c:v>
                </c:pt>
                <c:pt idx="12046">
                  <c:v>#N/A</c:v>
                </c:pt>
                <c:pt idx="12047">
                  <c:v>168</c:v>
                </c:pt>
                <c:pt idx="12048">
                  <c:v>#N/A</c:v>
                </c:pt>
                <c:pt idx="12049">
                  <c:v>#N/A</c:v>
                </c:pt>
                <c:pt idx="12050">
                  <c:v>167</c:v>
                </c:pt>
                <c:pt idx="12051">
                  <c:v>145</c:v>
                </c:pt>
                <c:pt idx="12052">
                  <c:v>#N/A</c:v>
                </c:pt>
                <c:pt idx="12053">
                  <c:v>162</c:v>
                </c:pt>
                <c:pt idx="12054">
                  <c:v>167</c:v>
                </c:pt>
                <c:pt idx="12055">
                  <c:v>#N/A</c:v>
                </c:pt>
                <c:pt idx="12056">
                  <c:v>#N/A</c:v>
                </c:pt>
                <c:pt idx="12057">
                  <c:v>#N/A</c:v>
                </c:pt>
                <c:pt idx="12058">
                  <c:v>169</c:v>
                </c:pt>
                <c:pt idx="12059">
                  <c:v>163</c:v>
                </c:pt>
                <c:pt idx="12060">
                  <c:v>159</c:v>
                </c:pt>
                <c:pt idx="12061">
                  <c:v>155</c:v>
                </c:pt>
                <c:pt idx="12062">
                  <c:v>#N/A</c:v>
                </c:pt>
                <c:pt idx="12063">
                  <c:v>#N/A</c:v>
                </c:pt>
                <c:pt idx="12064">
                  <c:v>155</c:v>
                </c:pt>
                <c:pt idx="12065">
                  <c:v>155.99999999999997</c:v>
                </c:pt>
                <c:pt idx="12066">
                  <c:v>159</c:v>
                </c:pt>
                <c:pt idx="12067">
                  <c:v>160</c:v>
                </c:pt>
                <c:pt idx="12068">
                  <c:v>164</c:v>
                </c:pt>
                <c:pt idx="12069">
                  <c:v>#N/A</c:v>
                </c:pt>
                <c:pt idx="12070">
                  <c:v>#N/A</c:v>
                </c:pt>
                <c:pt idx="12071">
                  <c:v>163</c:v>
                </c:pt>
                <c:pt idx="12072">
                  <c:v>164</c:v>
                </c:pt>
                <c:pt idx="12073">
                  <c:v>163</c:v>
                </c:pt>
                <c:pt idx="12074">
                  <c:v>162</c:v>
                </c:pt>
                <c:pt idx="12075">
                  <c:v>162</c:v>
                </c:pt>
                <c:pt idx="12076">
                  <c:v>#N/A</c:v>
                </c:pt>
                <c:pt idx="12077">
                  <c:v>#N/A</c:v>
                </c:pt>
                <c:pt idx="12078">
                  <c:v>152.99999999999997</c:v>
                </c:pt>
                <c:pt idx="12079">
                  <c:v>156.99999999999997</c:v>
                </c:pt>
                <c:pt idx="12080">
                  <c:v>156</c:v>
                </c:pt>
                <c:pt idx="12081">
                  <c:v>156</c:v>
                </c:pt>
                <c:pt idx="12082">
                  <c:v>159</c:v>
                </c:pt>
                <c:pt idx="12083">
                  <c:v>#N/A</c:v>
                </c:pt>
                <c:pt idx="12084">
                  <c:v>#N/A</c:v>
                </c:pt>
                <c:pt idx="12085">
                  <c:v>165</c:v>
                </c:pt>
                <c:pt idx="12086">
                  <c:v>157.99999999999997</c:v>
                </c:pt>
                <c:pt idx="12087">
                  <c:v>154</c:v>
                </c:pt>
                <c:pt idx="12088">
                  <c:v>152.99999999999997</c:v>
                </c:pt>
                <c:pt idx="12089">
                  <c:v>148</c:v>
                </c:pt>
                <c:pt idx="12090">
                  <c:v>#N/A</c:v>
                </c:pt>
                <c:pt idx="12091">
                  <c:v>#N/A</c:v>
                </c:pt>
                <c:pt idx="12092">
                  <c:v>143.00000000000003</c:v>
                </c:pt>
                <c:pt idx="12093">
                  <c:v>143.00000000000003</c:v>
                </c:pt>
                <c:pt idx="12094">
                  <c:v>136</c:v>
                </c:pt>
                <c:pt idx="12095">
                  <c:v>134</c:v>
                </c:pt>
                <c:pt idx="12096">
                  <c:v>134</c:v>
                </c:pt>
                <c:pt idx="12097">
                  <c:v>#N/A</c:v>
                </c:pt>
                <c:pt idx="12098">
                  <c:v>#N/A</c:v>
                </c:pt>
                <c:pt idx="12099">
                  <c:v>137</c:v>
                </c:pt>
                <c:pt idx="12100">
                  <c:v>140</c:v>
                </c:pt>
                <c:pt idx="12101">
                  <c:v>139</c:v>
                </c:pt>
                <c:pt idx="12102">
                  <c:v>140</c:v>
                </c:pt>
                <c:pt idx="12103">
                  <c:v>141</c:v>
                </c:pt>
                <c:pt idx="12104">
                  <c:v>#N/A</c:v>
                </c:pt>
                <c:pt idx="12105">
                  <c:v>#N/A</c:v>
                </c:pt>
                <c:pt idx="12106">
                  <c:v>150</c:v>
                </c:pt>
                <c:pt idx="12107">
                  <c:v>157</c:v>
                </c:pt>
                <c:pt idx="12108">
                  <c:v>171</c:v>
                </c:pt>
                <c:pt idx="12109">
                  <c:v>170</c:v>
                </c:pt>
                <c:pt idx="12110">
                  <c:v>192</c:v>
                </c:pt>
                <c:pt idx="12111">
                  <c:v>#N/A</c:v>
                </c:pt>
                <c:pt idx="12112">
                  <c:v>#N/A</c:v>
                </c:pt>
                <c:pt idx="12113">
                  <c:v>#N/A</c:v>
                </c:pt>
                <c:pt idx="12114">
                  <c:v>181.99999999999997</c:v>
                </c:pt>
                <c:pt idx="12115">
                  <c:v>179</c:v>
                </c:pt>
                <c:pt idx="12116">
                  <c:v>184</c:v>
                </c:pt>
                <c:pt idx="12117">
                  <c:v>215</c:v>
                </c:pt>
                <c:pt idx="12118">
                  <c:v>#N/A</c:v>
                </c:pt>
                <c:pt idx="12119">
                  <c:v>#N/A</c:v>
                </c:pt>
                <c:pt idx="12120">
                  <c:v>256</c:v>
                </c:pt>
                <c:pt idx="12121">
                  <c:v>244</c:v>
                </c:pt>
                <c:pt idx="12122">
                  <c:v>224.00000000000003</c:v>
                </c:pt>
                <c:pt idx="12123">
                  <c:v>254</c:v>
                </c:pt>
                <c:pt idx="12124">
                  <c:v>283</c:v>
                </c:pt>
                <c:pt idx="12125">
                  <c:v>#N/A</c:v>
                </c:pt>
                <c:pt idx="12126">
                  <c:v>#N/A</c:v>
                </c:pt>
                <c:pt idx="12127">
                  <c:v>306</c:v>
                </c:pt>
                <c:pt idx="12128">
                  <c:v>314</c:v>
                </c:pt>
                <c:pt idx="12129">
                  <c:v>442</c:v>
                </c:pt>
                <c:pt idx="12130">
                  <c:v>241</c:v>
                </c:pt>
                <c:pt idx="12131">
                  <c:v>266</c:v>
                </c:pt>
                <c:pt idx="12132">
                  <c:v>#N/A</c:v>
                </c:pt>
                <c:pt idx="12133">
                  <c:v>#N/A</c:v>
                </c:pt>
                <c:pt idx="12134">
                  <c:v>284.00000000000006</c:v>
                </c:pt>
                <c:pt idx="12135">
                  <c:v>276</c:v>
                </c:pt>
                <c:pt idx="12136">
                  <c:v>#N/A</c:v>
                </c:pt>
                <c:pt idx="12137">
                  <c:v>227.99999999999997</c:v>
                </c:pt>
                <c:pt idx="12138">
                  <c:v>207.00000000000003</c:v>
                </c:pt>
                <c:pt idx="12139">
                  <c:v>#N/A</c:v>
                </c:pt>
                <c:pt idx="12140">
                  <c:v>#N/A</c:v>
                </c:pt>
                <c:pt idx="12141">
                  <c:v>214</c:v>
                </c:pt>
                <c:pt idx="12142">
                  <c:v>207.00000000000003</c:v>
                </c:pt>
                <c:pt idx="12143">
                  <c:v>225</c:v>
                </c:pt>
                <c:pt idx="12144">
                  <c:v>227</c:v>
                </c:pt>
                <c:pt idx="12145">
                  <c:v>230.00000000000003</c:v>
                </c:pt>
                <c:pt idx="12146">
                  <c:v>#N/A</c:v>
                </c:pt>
                <c:pt idx="12147">
                  <c:v>#N/A</c:v>
                </c:pt>
                <c:pt idx="12148">
                  <c:v>#N/A</c:v>
                </c:pt>
                <c:pt idx="12149">
                  <c:v>227.99999999999997</c:v>
                </c:pt>
                <c:pt idx="12150">
                  <c:v>220.00000000000003</c:v>
                </c:pt>
                <c:pt idx="12151">
                  <c:v>216</c:v>
                </c:pt>
                <c:pt idx="12152">
                  <c:v>180</c:v>
                </c:pt>
                <c:pt idx="12153">
                  <c:v>#N/A</c:v>
                </c:pt>
                <c:pt idx="12154">
                  <c:v>#N/A</c:v>
                </c:pt>
                <c:pt idx="12155">
                  <c:v>179</c:v>
                </c:pt>
                <c:pt idx="12156">
                  <c:v>219</c:v>
                </c:pt>
                <c:pt idx="12157">
                  <c:v>254.99999999999997</c:v>
                </c:pt>
                <c:pt idx="12158">
                  <c:v>252</c:v>
                </c:pt>
                <c:pt idx="12159">
                  <c:v>#N/A</c:v>
                </c:pt>
                <c:pt idx="12160">
                  <c:v>#N/A</c:v>
                </c:pt>
                <c:pt idx="12161">
                  <c:v>#N/A</c:v>
                </c:pt>
                <c:pt idx="12162">
                  <c:v>#N/A</c:v>
                </c:pt>
                <c:pt idx="12163">
                  <c:v>274</c:v>
                </c:pt>
                <c:pt idx="12164">
                  <c:v>300</c:v>
                </c:pt>
                <c:pt idx="12165">
                  <c:v>277</c:v>
                </c:pt>
                <c:pt idx="12166">
                  <c:v>283</c:v>
                </c:pt>
                <c:pt idx="12167">
                  <c:v>#N/A</c:v>
                </c:pt>
                <c:pt idx="12168">
                  <c:v>#N/A</c:v>
                </c:pt>
                <c:pt idx="12169">
                  <c:v>272</c:v>
                </c:pt>
                <c:pt idx="12170">
                  <c:v>264</c:v>
                </c:pt>
                <c:pt idx="12171">
                  <c:v>267</c:v>
                </c:pt>
                <c:pt idx="12172">
                  <c:v>270</c:v>
                </c:pt>
                <c:pt idx="12173">
                  <c:v>#N/A</c:v>
                </c:pt>
                <c:pt idx="12174">
                  <c:v>#N/A</c:v>
                </c:pt>
                <c:pt idx="12175">
                  <c:v>#N/A</c:v>
                </c:pt>
                <c:pt idx="12176">
                  <c:v>278</c:v>
                </c:pt>
                <c:pt idx="12177">
                  <c:v>275</c:v>
                </c:pt>
                <c:pt idx="12178">
                  <c:v>275</c:v>
                </c:pt>
                <c:pt idx="12179">
                  <c:v>270</c:v>
                </c:pt>
                <c:pt idx="12180">
                  <c:v>275</c:v>
                </c:pt>
                <c:pt idx="12181">
                  <c:v>#N/A</c:v>
                </c:pt>
                <c:pt idx="12182">
                  <c:v>#N/A</c:v>
                </c:pt>
                <c:pt idx="12183">
                  <c:v>269</c:v>
                </c:pt>
                <c:pt idx="12184">
                  <c:v>269.00000000000006</c:v>
                </c:pt>
                <c:pt idx="12185">
                  <c:v>263</c:v>
                </c:pt>
                <c:pt idx="12186">
                  <c:v>259</c:v>
                </c:pt>
                <c:pt idx="12187">
                  <c:v>257</c:v>
                </c:pt>
                <c:pt idx="12188">
                  <c:v>#N/A</c:v>
                </c:pt>
                <c:pt idx="12189">
                  <c:v>#N/A</c:v>
                </c:pt>
                <c:pt idx="12190">
                  <c:v>254.99999999999997</c:v>
                </c:pt>
                <c:pt idx="12191">
                  <c:v>237</c:v>
                </c:pt>
                <c:pt idx="12192">
                  <c:v>231</c:v>
                </c:pt>
                <c:pt idx="12193">
                  <c:v>224.00000000000003</c:v>
                </c:pt>
                <c:pt idx="12194">
                  <c:v>217.99999999999997</c:v>
                </c:pt>
                <c:pt idx="12195">
                  <c:v>#N/A</c:v>
                </c:pt>
                <c:pt idx="12196">
                  <c:v>#N/A</c:v>
                </c:pt>
                <c:pt idx="12197">
                  <c:v>216</c:v>
                </c:pt>
                <c:pt idx="12198">
                  <c:v>210</c:v>
                </c:pt>
                <c:pt idx="12199">
                  <c:v>203.00000000000003</c:v>
                </c:pt>
                <c:pt idx="12200">
                  <c:v>199</c:v>
                </c:pt>
                <c:pt idx="12201">
                  <c:v>195</c:v>
                </c:pt>
                <c:pt idx="12202">
                  <c:v>#N/A</c:v>
                </c:pt>
                <c:pt idx="12203">
                  <c:v>#N/A</c:v>
                </c:pt>
                <c:pt idx="12204">
                  <c:v>151</c:v>
                </c:pt>
                <c:pt idx="12205">
                  <c:v>192</c:v>
                </c:pt>
                <c:pt idx="12206">
                  <c:v>188</c:v>
                </c:pt>
                <c:pt idx="12207">
                  <c:v>184</c:v>
                </c:pt>
                <c:pt idx="12208">
                  <c:v>171</c:v>
                </c:pt>
                <c:pt idx="12209">
                  <c:v>#N/A</c:v>
                </c:pt>
                <c:pt idx="12210">
                  <c:v>#N/A</c:v>
                </c:pt>
                <c:pt idx="12211">
                  <c:v>#N/A</c:v>
                </c:pt>
                <c:pt idx="12212">
                  <c:v>176</c:v>
                </c:pt>
                <c:pt idx="12213">
                  <c:v>170.00000000000003</c:v>
                </c:pt>
                <c:pt idx="12214">
                  <c:v>173</c:v>
                </c:pt>
                <c:pt idx="12215">
                  <c:v>175</c:v>
                </c:pt>
                <c:pt idx="12216">
                  <c:v>#N/A</c:v>
                </c:pt>
                <c:pt idx="12217">
                  <c:v>#N/A</c:v>
                </c:pt>
                <c:pt idx="12218">
                  <c:v>170</c:v>
                </c:pt>
                <c:pt idx="12219">
                  <c:v>157.99999999999997</c:v>
                </c:pt>
                <c:pt idx="12220">
                  <c:v>154.99999999999997</c:v>
                </c:pt>
                <c:pt idx="12221">
                  <c:v>165</c:v>
                </c:pt>
                <c:pt idx="12222">
                  <c:v>168</c:v>
                </c:pt>
                <c:pt idx="12223">
                  <c:v>#N/A</c:v>
                </c:pt>
                <c:pt idx="12224">
                  <c:v>#N/A</c:v>
                </c:pt>
                <c:pt idx="12225">
                  <c:v>169</c:v>
                </c:pt>
                <c:pt idx="12226">
                  <c:v>168</c:v>
                </c:pt>
                <c:pt idx="12227">
                  <c:v>167</c:v>
                </c:pt>
                <c:pt idx="12228">
                  <c:v>176</c:v>
                </c:pt>
                <c:pt idx="12229">
                  <c:v>174</c:v>
                </c:pt>
                <c:pt idx="12230">
                  <c:v>#N/A</c:v>
                </c:pt>
                <c:pt idx="12231">
                  <c:v>#N/A</c:v>
                </c:pt>
                <c:pt idx="12232">
                  <c:v>173</c:v>
                </c:pt>
                <c:pt idx="12233">
                  <c:v>169</c:v>
                </c:pt>
                <c:pt idx="12234">
                  <c:v>165</c:v>
                </c:pt>
                <c:pt idx="12235">
                  <c:v>156.99999999999997</c:v>
                </c:pt>
                <c:pt idx="12236">
                  <c:v>161</c:v>
                </c:pt>
                <c:pt idx="12237">
                  <c:v>#N/A</c:v>
                </c:pt>
                <c:pt idx="12238">
                  <c:v>#N/A</c:v>
                </c:pt>
                <c:pt idx="12239">
                  <c:v>157.99999999999997</c:v>
                </c:pt>
                <c:pt idx="12240">
                  <c:v>156</c:v>
                </c:pt>
                <c:pt idx="12241">
                  <c:v>155</c:v>
                </c:pt>
                <c:pt idx="12242">
                  <c:v>154</c:v>
                </c:pt>
                <c:pt idx="12243">
                  <c:v>162</c:v>
                </c:pt>
                <c:pt idx="12244">
                  <c:v>#N/A</c:v>
                </c:pt>
                <c:pt idx="12245">
                  <c:v>#N/A</c:v>
                </c:pt>
                <c:pt idx="12246">
                  <c:v>167</c:v>
                </c:pt>
                <c:pt idx="12247">
                  <c:v>169</c:v>
                </c:pt>
                <c:pt idx="12248">
                  <c:v>175</c:v>
                </c:pt>
                <c:pt idx="12249">
                  <c:v>169</c:v>
                </c:pt>
                <c:pt idx="12250">
                  <c:v>166</c:v>
                </c:pt>
                <c:pt idx="12251">
                  <c:v>#N/A</c:v>
                </c:pt>
                <c:pt idx="12252">
                  <c:v>#N/A</c:v>
                </c:pt>
                <c:pt idx="12253">
                  <c:v>159</c:v>
                </c:pt>
                <c:pt idx="12254">
                  <c:v>156</c:v>
                </c:pt>
                <c:pt idx="12255">
                  <c:v>169</c:v>
                </c:pt>
                <c:pt idx="12256">
                  <c:v>156</c:v>
                </c:pt>
                <c:pt idx="12257">
                  <c:v>157</c:v>
                </c:pt>
                <c:pt idx="12258">
                  <c:v>#N/A</c:v>
                </c:pt>
                <c:pt idx="12259">
                  <c:v>#N/A</c:v>
                </c:pt>
                <c:pt idx="12260">
                  <c:v>153</c:v>
                </c:pt>
                <c:pt idx="12261">
                  <c:v>158</c:v>
                </c:pt>
                <c:pt idx="12262">
                  <c:v>158</c:v>
                </c:pt>
                <c:pt idx="12263">
                  <c:v>160</c:v>
                </c:pt>
                <c:pt idx="12264">
                  <c:v>163</c:v>
                </c:pt>
                <c:pt idx="12265">
                  <c:v>#N/A</c:v>
                </c:pt>
                <c:pt idx="12266">
                  <c:v>#N/A</c:v>
                </c:pt>
                <c:pt idx="12267">
                  <c:v>161</c:v>
                </c:pt>
                <c:pt idx="12268">
                  <c:v>159</c:v>
                </c:pt>
                <c:pt idx="12269">
                  <c:v>159</c:v>
                </c:pt>
                <c:pt idx="12270">
                  <c:v>155</c:v>
                </c:pt>
                <c:pt idx="12271">
                  <c:v>155</c:v>
                </c:pt>
                <c:pt idx="12272">
                  <c:v>#N/A</c:v>
                </c:pt>
                <c:pt idx="12273">
                  <c:v>#N/A</c:v>
                </c:pt>
                <c:pt idx="12274">
                  <c:v>157</c:v>
                </c:pt>
                <c:pt idx="12275">
                  <c:v>158</c:v>
                </c:pt>
                <c:pt idx="12276">
                  <c:v>155</c:v>
                </c:pt>
                <c:pt idx="12277">
                  <c:v>156</c:v>
                </c:pt>
                <c:pt idx="12278">
                  <c:v>157.99999999999997</c:v>
                </c:pt>
                <c:pt idx="12279">
                  <c:v>#N/A</c:v>
                </c:pt>
                <c:pt idx="12280">
                  <c:v>#N/A</c:v>
                </c:pt>
                <c:pt idx="12281">
                  <c:v>154</c:v>
                </c:pt>
                <c:pt idx="12282">
                  <c:v>155</c:v>
                </c:pt>
                <c:pt idx="12283">
                  <c:v>156</c:v>
                </c:pt>
                <c:pt idx="12284">
                  <c:v>157</c:v>
                </c:pt>
                <c:pt idx="12285">
                  <c:v>159</c:v>
                </c:pt>
                <c:pt idx="12286">
                  <c:v>#N/A</c:v>
                </c:pt>
                <c:pt idx="12287">
                  <c:v>#N/A</c:v>
                </c:pt>
                <c:pt idx="12288">
                  <c:v>158</c:v>
                </c:pt>
                <c:pt idx="12289">
                  <c:v>#N/A</c:v>
                </c:pt>
                <c:pt idx="12290">
                  <c:v>153</c:v>
                </c:pt>
                <c:pt idx="12291">
                  <c:v>155</c:v>
                </c:pt>
                <c:pt idx="12292">
                  <c:v>149.00000000000003</c:v>
                </c:pt>
                <c:pt idx="12293">
                  <c:v>#N/A</c:v>
                </c:pt>
                <c:pt idx="12294">
                  <c:v>#N/A</c:v>
                </c:pt>
                <c:pt idx="12295">
                  <c:v>148</c:v>
                </c:pt>
                <c:pt idx="12296">
                  <c:v>152</c:v>
                </c:pt>
                <c:pt idx="12297">
                  <c:v>157.99999999999997</c:v>
                </c:pt>
                <c:pt idx="12298">
                  <c:v>159</c:v>
                </c:pt>
                <c:pt idx="12299">
                  <c:v>160</c:v>
                </c:pt>
                <c:pt idx="12300">
                  <c:v>#N/A</c:v>
                </c:pt>
                <c:pt idx="12301">
                  <c:v>#N/A</c:v>
                </c:pt>
                <c:pt idx="12302">
                  <c:v>162</c:v>
                </c:pt>
                <c:pt idx="12303">
                  <c:v>163</c:v>
                </c:pt>
                <c:pt idx="12304">
                  <c:v>165</c:v>
                </c:pt>
                <c:pt idx="12305">
                  <c:v>160</c:v>
                </c:pt>
                <c:pt idx="12306">
                  <c:v>159</c:v>
                </c:pt>
                <c:pt idx="12307">
                  <c:v>#N/A</c:v>
                </c:pt>
                <c:pt idx="12308">
                  <c:v>#N/A</c:v>
                </c:pt>
                <c:pt idx="12309">
                  <c:v>158</c:v>
                </c:pt>
                <c:pt idx="12310">
                  <c:v>158</c:v>
                </c:pt>
                <c:pt idx="12311">
                  <c:v>157</c:v>
                </c:pt>
                <c:pt idx="12312">
                  <c:v>154</c:v>
                </c:pt>
                <c:pt idx="12313">
                  <c:v>155</c:v>
                </c:pt>
                <c:pt idx="12314">
                  <c:v>#N/A</c:v>
                </c:pt>
                <c:pt idx="12315">
                  <c:v>#N/A</c:v>
                </c:pt>
                <c:pt idx="12316">
                  <c:v>#N/A</c:v>
                </c:pt>
                <c:pt idx="12317">
                  <c:v>157</c:v>
                </c:pt>
                <c:pt idx="12318">
                  <c:v>152</c:v>
                </c:pt>
                <c:pt idx="12319">
                  <c:v>153</c:v>
                </c:pt>
                <c:pt idx="12320">
                  <c:v>153</c:v>
                </c:pt>
                <c:pt idx="12321">
                  <c:v>#N/A</c:v>
                </c:pt>
                <c:pt idx="12322">
                  <c:v>#N/A</c:v>
                </c:pt>
                <c:pt idx="12323">
                  <c:v>155</c:v>
                </c:pt>
                <c:pt idx="12324">
                  <c:v>156</c:v>
                </c:pt>
                <c:pt idx="12325">
                  <c:v>157</c:v>
                </c:pt>
                <c:pt idx="12326">
                  <c:v>153</c:v>
                </c:pt>
                <c:pt idx="12327">
                  <c:v>154</c:v>
                </c:pt>
                <c:pt idx="12328">
                  <c:v>#N/A</c:v>
                </c:pt>
                <c:pt idx="12329">
                  <c:v>#N/A</c:v>
                </c:pt>
                <c:pt idx="12330">
                  <c:v>151</c:v>
                </c:pt>
                <c:pt idx="12331">
                  <c:v>149</c:v>
                </c:pt>
                <c:pt idx="12332">
                  <c:v>147</c:v>
                </c:pt>
                <c:pt idx="12333">
                  <c:v>140</c:v>
                </c:pt>
                <c:pt idx="12334">
                  <c:v>142</c:v>
                </c:pt>
                <c:pt idx="12335">
                  <c:v>#N/A</c:v>
                </c:pt>
                <c:pt idx="12336">
                  <c:v>#N/A</c:v>
                </c:pt>
                <c:pt idx="12337">
                  <c:v>138</c:v>
                </c:pt>
                <c:pt idx="12338">
                  <c:v>133</c:v>
                </c:pt>
                <c:pt idx="12339">
                  <c:v>135</c:v>
                </c:pt>
                <c:pt idx="12340">
                  <c:v>140</c:v>
                </c:pt>
                <c:pt idx="12341">
                  <c:v>142</c:v>
                </c:pt>
                <c:pt idx="12342">
                  <c:v>#N/A</c:v>
                </c:pt>
                <c:pt idx="12343">
                  <c:v>#N/A</c:v>
                </c:pt>
                <c:pt idx="12344">
                  <c:v>144</c:v>
                </c:pt>
                <c:pt idx="12345">
                  <c:v>151</c:v>
                </c:pt>
                <c:pt idx="12346">
                  <c:v>149</c:v>
                </c:pt>
                <c:pt idx="12347">
                  <c:v>152.99999999999997</c:v>
                </c:pt>
                <c:pt idx="12348">
                  <c:v>150</c:v>
                </c:pt>
                <c:pt idx="12349">
                  <c:v>#N/A</c:v>
                </c:pt>
                <c:pt idx="12350">
                  <c:v>#N/A</c:v>
                </c:pt>
                <c:pt idx="12351">
                  <c:v>149</c:v>
                </c:pt>
                <c:pt idx="12352">
                  <c:v>154</c:v>
                </c:pt>
                <c:pt idx="12353">
                  <c:v>#N/A</c:v>
                </c:pt>
                <c:pt idx="12354">
                  <c:v>164</c:v>
                </c:pt>
                <c:pt idx="12355">
                  <c:v>156</c:v>
                </c:pt>
                <c:pt idx="12356">
                  <c:v>#N/A</c:v>
                </c:pt>
                <c:pt idx="12357">
                  <c:v>#N/A</c:v>
                </c:pt>
                <c:pt idx="12358">
                  <c:v>154.99999999999997</c:v>
                </c:pt>
                <c:pt idx="12359">
                  <c:v>151</c:v>
                </c:pt>
                <c:pt idx="12360">
                  <c:v>153</c:v>
                </c:pt>
                <c:pt idx="12361">
                  <c:v>148</c:v>
                </c:pt>
                <c:pt idx="12362">
                  <c:v>146</c:v>
                </c:pt>
                <c:pt idx="12363">
                  <c:v>#N/A</c:v>
                </c:pt>
                <c:pt idx="12364">
                  <c:v>#N/A</c:v>
                </c:pt>
                <c:pt idx="12365">
                  <c:v>137</c:v>
                </c:pt>
                <c:pt idx="12366">
                  <c:v>133</c:v>
                </c:pt>
                <c:pt idx="12367">
                  <c:v>131.99999999999997</c:v>
                </c:pt>
                <c:pt idx="12368">
                  <c:v>130</c:v>
                </c:pt>
                <c:pt idx="12369">
                  <c:v>133</c:v>
                </c:pt>
                <c:pt idx="12370">
                  <c:v>#N/A</c:v>
                </c:pt>
                <c:pt idx="12371">
                  <c:v>#N/A</c:v>
                </c:pt>
                <c:pt idx="12372">
                  <c:v>128</c:v>
                </c:pt>
                <c:pt idx="12373">
                  <c:v>123</c:v>
                </c:pt>
                <c:pt idx="12374">
                  <c:v>119</c:v>
                </c:pt>
                <c:pt idx="12375">
                  <c:v>127.99999999999999</c:v>
                </c:pt>
                <c:pt idx="12376">
                  <c:v>127</c:v>
                </c:pt>
                <c:pt idx="12377">
                  <c:v>#N/A</c:v>
                </c:pt>
                <c:pt idx="12378">
                  <c:v>#N/A</c:v>
                </c:pt>
                <c:pt idx="12379">
                  <c:v>125</c:v>
                </c:pt>
                <c:pt idx="12380">
                  <c:v>125</c:v>
                </c:pt>
                <c:pt idx="12381">
                  <c:v>125</c:v>
                </c:pt>
                <c:pt idx="12382">
                  <c:v>125</c:v>
                </c:pt>
                <c:pt idx="12383">
                  <c:v>124</c:v>
                </c:pt>
                <c:pt idx="12384">
                  <c:v>#N/A</c:v>
                </c:pt>
                <c:pt idx="12385">
                  <c:v>#N/A</c:v>
                </c:pt>
                <c:pt idx="12386">
                  <c:v>123</c:v>
                </c:pt>
                <c:pt idx="12387">
                  <c:v>119</c:v>
                </c:pt>
                <c:pt idx="12388">
                  <c:v>118.00000000000001</c:v>
                </c:pt>
                <c:pt idx="12389">
                  <c:v>118.00000000000001</c:v>
                </c:pt>
                <c:pt idx="12390">
                  <c:v>117</c:v>
                </c:pt>
                <c:pt idx="12391">
                  <c:v>#N/A</c:v>
                </c:pt>
                <c:pt idx="12392">
                  <c:v>#N/A</c:v>
                </c:pt>
                <c:pt idx="12393">
                  <c:v>121</c:v>
                </c:pt>
                <c:pt idx="12394">
                  <c:v>124</c:v>
                </c:pt>
                <c:pt idx="12395">
                  <c:v>121</c:v>
                </c:pt>
                <c:pt idx="12396">
                  <c:v>119</c:v>
                </c:pt>
                <c:pt idx="12397">
                  <c:v>123</c:v>
                </c:pt>
                <c:pt idx="12398">
                  <c:v>#N/A</c:v>
                </c:pt>
                <c:pt idx="12399">
                  <c:v>#N/A</c:v>
                </c:pt>
                <c:pt idx="12400">
                  <c:v>123</c:v>
                </c:pt>
                <c:pt idx="12401">
                  <c:v>119</c:v>
                </c:pt>
                <c:pt idx="12402">
                  <c:v>115.99999999999999</c:v>
                </c:pt>
                <c:pt idx="12403">
                  <c:v>115.99999999999999</c:v>
                </c:pt>
                <c:pt idx="12404">
                  <c:v>122.00000000000001</c:v>
                </c:pt>
                <c:pt idx="12405">
                  <c:v>#N/A</c:v>
                </c:pt>
                <c:pt idx="12406">
                  <c:v>#N/A</c:v>
                </c:pt>
                <c:pt idx="12407">
                  <c:v>129</c:v>
                </c:pt>
                <c:pt idx="12408">
                  <c:v>126</c:v>
                </c:pt>
                <c:pt idx="12409">
                  <c:v>127</c:v>
                </c:pt>
                <c:pt idx="12410">
                  <c:v>66</c:v>
                </c:pt>
                <c:pt idx="12411">
                  <c:v>#N/A</c:v>
                </c:pt>
                <c:pt idx="12412">
                  <c:v>#N/A</c:v>
                </c:pt>
                <c:pt idx="12413">
                  <c:v>#N/A</c:v>
                </c:pt>
                <c:pt idx="12414">
                  <c:v>118.00000000000001</c:v>
                </c:pt>
                <c:pt idx="12415">
                  <c:v>122</c:v>
                </c:pt>
                <c:pt idx="12416">
                  <c:v>120.00000000000001</c:v>
                </c:pt>
                <c:pt idx="12417">
                  <c:v>64</c:v>
                </c:pt>
                <c:pt idx="12418">
                  <c:v>#N/A</c:v>
                </c:pt>
                <c:pt idx="12419">
                  <c:v>#N/A</c:v>
                </c:pt>
                <c:pt idx="12420">
                  <c:v>#N/A</c:v>
                </c:pt>
                <c:pt idx="12421">
                  <c:v>121</c:v>
                </c:pt>
                <c:pt idx="12422">
                  <c:v>123</c:v>
                </c:pt>
                <c:pt idx="12423">
                  <c:v>#N/A</c:v>
                </c:pt>
                <c:pt idx="12424">
                  <c:v>114.99999999999999</c:v>
                </c:pt>
                <c:pt idx="12425">
                  <c:v>112.00000000000001</c:v>
                </c:pt>
                <c:pt idx="12426">
                  <c:v>#N/A</c:v>
                </c:pt>
                <c:pt idx="12427">
                  <c:v>#N/A</c:v>
                </c:pt>
                <c:pt idx="12428">
                  <c:v>114.00000000000001</c:v>
                </c:pt>
                <c:pt idx="12429">
                  <c:v>114.00000000000001</c:v>
                </c:pt>
                <c:pt idx="12430">
                  <c:v>114.99999999999999</c:v>
                </c:pt>
                <c:pt idx="12431">
                  <c:v>120.00000000000001</c:v>
                </c:pt>
                <c:pt idx="12432">
                  <c:v>121</c:v>
                </c:pt>
                <c:pt idx="12433">
                  <c:v>#N/A</c:v>
                </c:pt>
                <c:pt idx="12434">
                  <c:v>#N/A</c:v>
                </c:pt>
                <c:pt idx="12435">
                  <c:v>122.00000000000001</c:v>
                </c:pt>
                <c:pt idx="12436">
                  <c:v>119</c:v>
                </c:pt>
                <c:pt idx="12437">
                  <c:v>118.00000000000001</c:v>
                </c:pt>
                <c:pt idx="12438">
                  <c:v>116.00000000000001</c:v>
                </c:pt>
                <c:pt idx="12439">
                  <c:v>120</c:v>
                </c:pt>
                <c:pt idx="12440">
                  <c:v>#N/A</c:v>
                </c:pt>
                <c:pt idx="12441">
                  <c:v>#N/A</c:v>
                </c:pt>
                <c:pt idx="12442">
                  <c:v>122.00000000000001</c:v>
                </c:pt>
                <c:pt idx="12443">
                  <c:v>122.00000000000001</c:v>
                </c:pt>
                <c:pt idx="12444">
                  <c:v>122.00000000000001</c:v>
                </c:pt>
                <c:pt idx="12445">
                  <c:v>123</c:v>
                </c:pt>
                <c:pt idx="12446">
                  <c:v>120.00000000000001</c:v>
                </c:pt>
                <c:pt idx="12447">
                  <c:v>#N/A</c:v>
                </c:pt>
                <c:pt idx="12448">
                  <c:v>#N/A</c:v>
                </c:pt>
                <c:pt idx="12449">
                  <c:v>117</c:v>
                </c:pt>
                <c:pt idx="12450">
                  <c:v>116.00000000000001</c:v>
                </c:pt>
                <c:pt idx="12451">
                  <c:v>108.99999999999999</c:v>
                </c:pt>
                <c:pt idx="12452">
                  <c:v>#N/A</c:v>
                </c:pt>
                <c:pt idx="12453">
                  <c:v>#N/A</c:v>
                </c:pt>
                <c:pt idx="12454">
                  <c:v>#N/A</c:v>
                </c:pt>
                <c:pt idx="12455">
                  <c:v>#N/A</c:v>
                </c:pt>
                <c:pt idx="12456">
                  <c:v>119</c:v>
                </c:pt>
                <c:pt idx="12457">
                  <c:v>122</c:v>
                </c:pt>
                <c:pt idx="12458">
                  <c:v>122</c:v>
                </c:pt>
                <c:pt idx="12459">
                  <c:v>#N/A</c:v>
                </c:pt>
                <c:pt idx="12460">
                  <c:v>120</c:v>
                </c:pt>
                <c:pt idx="12461">
                  <c:v>#N/A</c:v>
                </c:pt>
                <c:pt idx="12462">
                  <c:v>#N/A</c:v>
                </c:pt>
                <c:pt idx="12463">
                  <c:v>114.99999999999999</c:v>
                </c:pt>
                <c:pt idx="12464">
                  <c:v>114.99999999999999</c:v>
                </c:pt>
                <c:pt idx="12465">
                  <c:v>117</c:v>
                </c:pt>
                <c:pt idx="12466">
                  <c:v>117</c:v>
                </c:pt>
                <c:pt idx="12467">
                  <c:v>124</c:v>
                </c:pt>
                <c:pt idx="12468">
                  <c:v>#N/A</c:v>
                </c:pt>
                <c:pt idx="12469">
                  <c:v>#N/A</c:v>
                </c:pt>
                <c:pt idx="12470">
                  <c:v>124</c:v>
                </c:pt>
                <c:pt idx="12471">
                  <c:v>123</c:v>
                </c:pt>
                <c:pt idx="12472">
                  <c:v>127</c:v>
                </c:pt>
                <c:pt idx="12473">
                  <c:v>135</c:v>
                </c:pt>
                <c:pt idx="12474">
                  <c:v>140</c:v>
                </c:pt>
                <c:pt idx="12475">
                  <c:v>#N/A</c:v>
                </c:pt>
                <c:pt idx="12476">
                  <c:v>#N/A</c:v>
                </c:pt>
                <c:pt idx="12477">
                  <c:v>134</c:v>
                </c:pt>
                <c:pt idx="12478">
                  <c:v>133</c:v>
                </c:pt>
                <c:pt idx="12479">
                  <c:v>131</c:v>
                </c:pt>
                <c:pt idx="12480">
                  <c:v>127</c:v>
                </c:pt>
                <c:pt idx="12481">
                  <c:v>127</c:v>
                </c:pt>
                <c:pt idx="12482">
                  <c:v>#N/A</c:v>
                </c:pt>
                <c:pt idx="12483">
                  <c:v>#N/A</c:v>
                </c:pt>
                <c:pt idx="12484">
                  <c:v>123</c:v>
                </c:pt>
                <c:pt idx="12485">
                  <c:v>121</c:v>
                </c:pt>
                <c:pt idx="12486">
                  <c:v>115.99999999999999</c:v>
                </c:pt>
                <c:pt idx="12487">
                  <c:v>115.99999999999999</c:v>
                </c:pt>
                <c:pt idx="12488">
                  <c:v>112.00000000000001</c:v>
                </c:pt>
                <c:pt idx="12489">
                  <c:v>#N/A</c:v>
                </c:pt>
                <c:pt idx="12490">
                  <c:v>#N/A</c:v>
                </c:pt>
                <c:pt idx="12491">
                  <c:v>#N/A</c:v>
                </c:pt>
                <c:pt idx="12492">
                  <c:v>123</c:v>
                </c:pt>
                <c:pt idx="12493">
                  <c:v>126</c:v>
                </c:pt>
                <c:pt idx="12494">
                  <c:v>123</c:v>
                </c:pt>
                <c:pt idx="12495">
                  <c:v>123</c:v>
                </c:pt>
                <c:pt idx="12496">
                  <c:v>#N/A</c:v>
                </c:pt>
                <c:pt idx="12497">
                  <c:v>#N/A</c:v>
                </c:pt>
                <c:pt idx="12498">
                  <c:v>123</c:v>
                </c:pt>
                <c:pt idx="12499">
                  <c:v>121</c:v>
                </c:pt>
                <c:pt idx="12500">
                  <c:v>121</c:v>
                </c:pt>
                <c:pt idx="12501">
                  <c:v>#N/A</c:v>
                </c:pt>
                <c:pt idx="12502">
                  <c:v>124</c:v>
                </c:pt>
                <c:pt idx="12503">
                  <c:v>#N/A</c:v>
                </c:pt>
                <c:pt idx="12504">
                  <c:v>#N/A</c:v>
                </c:pt>
                <c:pt idx="12505">
                  <c:v>121</c:v>
                </c:pt>
                <c:pt idx="12506">
                  <c:v>116.00000000000001</c:v>
                </c:pt>
                <c:pt idx="12507">
                  <c:v>114.00000000000001</c:v>
                </c:pt>
                <c:pt idx="12508">
                  <c:v>113.99999999999999</c:v>
                </c:pt>
                <c:pt idx="12509">
                  <c:v>83</c:v>
                </c:pt>
                <c:pt idx="12510">
                  <c:v>#N/A</c:v>
                </c:pt>
                <c:pt idx="12511">
                  <c:v>#N/A</c:v>
                </c:pt>
                <c:pt idx="12512">
                  <c:v>83</c:v>
                </c:pt>
                <c:pt idx="12513">
                  <c:v>113.99999999999999</c:v>
                </c:pt>
                <c:pt idx="12514">
                  <c:v>117</c:v>
                </c:pt>
                <c:pt idx="12515">
                  <c:v>117</c:v>
                </c:pt>
                <c:pt idx="12516">
                  <c:v>118</c:v>
                </c:pt>
                <c:pt idx="12517">
                  <c:v>#N/A</c:v>
                </c:pt>
                <c:pt idx="12518">
                  <c:v>#N/A</c:v>
                </c:pt>
                <c:pt idx="12519">
                  <c:v>118</c:v>
                </c:pt>
                <c:pt idx="12520">
                  <c:v>120.00000000000001</c:v>
                </c:pt>
                <c:pt idx="12521">
                  <c:v>120</c:v>
                </c:pt>
                <c:pt idx="12522">
                  <c:v>117</c:v>
                </c:pt>
                <c:pt idx="12523">
                  <c:v>117</c:v>
                </c:pt>
                <c:pt idx="12524">
                  <c:v>#N/A</c:v>
                </c:pt>
                <c:pt idx="12525">
                  <c:v>#N/A</c:v>
                </c:pt>
                <c:pt idx="12526">
                  <c:v>114.00000000000001</c:v>
                </c:pt>
                <c:pt idx="12527">
                  <c:v>115.00000000000001</c:v>
                </c:pt>
                <c:pt idx="12528">
                  <c:v>116.00000000000001</c:v>
                </c:pt>
                <c:pt idx="12529">
                  <c:v>118.00000000000001</c:v>
                </c:pt>
                <c:pt idx="12530">
                  <c:v>114.99999999999999</c:v>
                </c:pt>
                <c:pt idx="12531">
                  <c:v>#N/A</c:v>
                </c:pt>
                <c:pt idx="12532">
                  <c:v>#N/A</c:v>
                </c:pt>
                <c:pt idx="12533">
                  <c:v>119</c:v>
                </c:pt>
                <c:pt idx="12534">
                  <c:v>114.00000000000001</c:v>
                </c:pt>
                <c:pt idx="12535">
                  <c:v>118</c:v>
                </c:pt>
                <c:pt idx="12536">
                  <c:v>118</c:v>
                </c:pt>
                <c:pt idx="12537">
                  <c:v>#N/A</c:v>
                </c:pt>
                <c:pt idx="12538">
                  <c:v>#N/A</c:v>
                </c:pt>
                <c:pt idx="12539">
                  <c:v>#N/A</c:v>
                </c:pt>
                <c:pt idx="12540">
                  <c:v>#N/A</c:v>
                </c:pt>
                <c:pt idx="12541">
                  <c:v>#N/A</c:v>
                </c:pt>
                <c:pt idx="12542">
                  <c:v>121</c:v>
                </c:pt>
                <c:pt idx="12543">
                  <c:v>119</c:v>
                </c:pt>
                <c:pt idx="12544">
                  <c:v>121</c:v>
                </c:pt>
                <c:pt idx="12545">
                  <c:v>#N/A</c:v>
                </c:pt>
                <c:pt idx="12546">
                  <c:v>#N/A</c:v>
                </c:pt>
                <c:pt idx="12547">
                  <c:v>122</c:v>
                </c:pt>
                <c:pt idx="12548">
                  <c:v>119</c:v>
                </c:pt>
                <c:pt idx="12549">
                  <c:v>115.99999999999999</c:v>
                </c:pt>
                <c:pt idx="12550">
                  <c:v>118.00000000000001</c:v>
                </c:pt>
                <c:pt idx="12551">
                  <c:v>119</c:v>
                </c:pt>
                <c:pt idx="12552">
                  <c:v>#N/A</c:v>
                </c:pt>
                <c:pt idx="12553">
                  <c:v>#N/A</c:v>
                </c:pt>
                <c:pt idx="12554">
                  <c:v>124.00000000000003</c:v>
                </c:pt>
                <c:pt idx="12555">
                  <c:v>120.00000000000001</c:v>
                </c:pt>
                <c:pt idx="12556">
                  <c:v>119.00000000000001</c:v>
                </c:pt>
                <c:pt idx="12557">
                  <c:v>116.00000000000001</c:v>
                </c:pt>
                <c:pt idx="12558">
                  <c:v>110.99999999999999</c:v>
                </c:pt>
                <c:pt idx="12559">
                  <c:v>#N/A</c:v>
                </c:pt>
                <c:pt idx="12560">
                  <c:v>#N/A</c:v>
                </c:pt>
                <c:pt idx="12561">
                  <c:v>98</c:v>
                </c:pt>
                <c:pt idx="12562">
                  <c:v>108</c:v>
                </c:pt>
                <c:pt idx="12563">
                  <c:v>105</c:v>
                </c:pt>
                <c:pt idx="12564">
                  <c:v>105</c:v>
                </c:pt>
                <c:pt idx="12565">
                  <c:v>103</c:v>
                </c:pt>
                <c:pt idx="12566">
                  <c:v>#N/A</c:v>
                </c:pt>
                <c:pt idx="12567">
                  <c:v>#N/A</c:v>
                </c:pt>
                <c:pt idx="12568">
                  <c:v>101</c:v>
                </c:pt>
                <c:pt idx="12569">
                  <c:v>103</c:v>
                </c:pt>
                <c:pt idx="12570">
                  <c:v>102</c:v>
                </c:pt>
                <c:pt idx="12571">
                  <c:v>100</c:v>
                </c:pt>
                <c:pt idx="12572">
                  <c:v>103</c:v>
                </c:pt>
                <c:pt idx="12573">
                  <c:v>#N/A</c:v>
                </c:pt>
                <c:pt idx="12574">
                  <c:v>#N/A</c:v>
                </c:pt>
                <c:pt idx="12575">
                  <c:v>103</c:v>
                </c:pt>
                <c:pt idx="12576">
                  <c:v>103</c:v>
                </c:pt>
                <c:pt idx="12577">
                  <c:v>108.99999999999999</c:v>
                </c:pt>
                <c:pt idx="12578">
                  <c:v>108</c:v>
                </c:pt>
                <c:pt idx="12579">
                  <c:v>105</c:v>
                </c:pt>
                <c:pt idx="12580">
                  <c:v>#N/A</c:v>
                </c:pt>
                <c:pt idx="12581">
                  <c:v>#N/A</c:v>
                </c:pt>
                <c:pt idx="12582">
                  <c:v>101</c:v>
                </c:pt>
                <c:pt idx="12583">
                  <c:v>99</c:v>
                </c:pt>
                <c:pt idx="12584">
                  <c:v>92</c:v>
                </c:pt>
                <c:pt idx="12585">
                  <c:v>95</c:v>
                </c:pt>
                <c:pt idx="12586">
                  <c:v>98</c:v>
                </c:pt>
                <c:pt idx="12587">
                  <c:v>#N/A</c:v>
                </c:pt>
                <c:pt idx="12588">
                  <c:v>#N/A</c:v>
                </c:pt>
                <c:pt idx="12589">
                  <c:v>#N/A</c:v>
                </c:pt>
                <c:pt idx="12590">
                  <c:v>99</c:v>
                </c:pt>
                <c:pt idx="12591">
                  <c:v>100</c:v>
                </c:pt>
                <c:pt idx="12592">
                  <c:v>100</c:v>
                </c:pt>
                <c:pt idx="12593">
                  <c:v>101</c:v>
                </c:pt>
                <c:pt idx="12594">
                  <c:v>#N/A</c:v>
                </c:pt>
                <c:pt idx="12595">
                  <c:v>#N/A</c:v>
                </c:pt>
                <c:pt idx="12596">
                  <c:v>100</c:v>
                </c:pt>
                <c:pt idx="12597">
                  <c:v>100</c:v>
                </c:pt>
                <c:pt idx="12598">
                  <c:v>102</c:v>
                </c:pt>
                <c:pt idx="12599">
                  <c:v>103</c:v>
                </c:pt>
                <c:pt idx="12600">
                  <c:v>103</c:v>
                </c:pt>
                <c:pt idx="12601">
                  <c:v>#N/A</c:v>
                </c:pt>
                <c:pt idx="12602">
                  <c:v>#N/A</c:v>
                </c:pt>
                <c:pt idx="12603">
                  <c:v>102</c:v>
                </c:pt>
                <c:pt idx="12604">
                  <c:v>100</c:v>
                </c:pt>
                <c:pt idx="12605">
                  <c:v>102</c:v>
                </c:pt>
                <c:pt idx="12606">
                  <c:v>106</c:v>
                </c:pt>
                <c:pt idx="12607">
                  <c:v>107</c:v>
                </c:pt>
                <c:pt idx="12608">
                  <c:v>#N/A</c:v>
                </c:pt>
                <c:pt idx="12609">
                  <c:v>#N/A</c:v>
                </c:pt>
                <c:pt idx="12610">
                  <c:v>104</c:v>
                </c:pt>
                <c:pt idx="12611">
                  <c:v>103</c:v>
                </c:pt>
                <c:pt idx="12612">
                  <c:v>100</c:v>
                </c:pt>
                <c:pt idx="12613">
                  <c:v>102</c:v>
                </c:pt>
                <c:pt idx="12614">
                  <c:v>102</c:v>
                </c:pt>
                <c:pt idx="12615">
                  <c:v>#N/A</c:v>
                </c:pt>
                <c:pt idx="12616">
                  <c:v>#N/A</c:v>
                </c:pt>
                <c:pt idx="12617">
                  <c:v>105</c:v>
                </c:pt>
                <c:pt idx="12618">
                  <c:v>108</c:v>
                </c:pt>
                <c:pt idx="12619">
                  <c:v>108</c:v>
                </c:pt>
                <c:pt idx="12620">
                  <c:v>108</c:v>
                </c:pt>
                <c:pt idx="12621">
                  <c:v>107</c:v>
                </c:pt>
                <c:pt idx="12622">
                  <c:v>#N/A</c:v>
                </c:pt>
                <c:pt idx="12623">
                  <c:v>#N/A</c:v>
                </c:pt>
                <c:pt idx="12624">
                  <c:v>107</c:v>
                </c:pt>
                <c:pt idx="12625">
                  <c:v>106</c:v>
                </c:pt>
                <c:pt idx="12626">
                  <c:v>105</c:v>
                </c:pt>
                <c:pt idx="12627">
                  <c:v>106</c:v>
                </c:pt>
                <c:pt idx="12628">
                  <c:v>106</c:v>
                </c:pt>
                <c:pt idx="12629">
                  <c:v>#N/A</c:v>
                </c:pt>
                <c:pt idx="12630">
                  <c:v>#N/A</c:v>
                </c:pt>
                <c:pt idx="12631">
                  <c:v>105</c:v>
                </c:pt>
                <c:pt idx="12632">
                  <c:v>103</c:v>
                </c:pt>
                <c:pt idx="12633">
                  <c:v>104</c:v>
                </c:pt>
                <c:pt idx="12634">
                  <c:v>103</c:v>
                </c:pt>
                <c:pt idx="12635">
                  <c:v>102</c:v>
                </c:pt>
                <c:pt idx="12636">
                  <c:v>#N/A</c:v>
                </c:pt>
                <c:pt idx="12637">
                  <c:v>#N/A</c:v>
                </c:pt>
                <c:pt idx="12638">
                  <c:v>102</c:v>
                </c:pt>
                <c:pt idx="12639">
                  <c:v>100</c:v>
                </c:pt>
                <c:pt idx="12640">
                  <c:v>100</c:v>
                </c:pt>
                <c:pt idx="12641">
                  <c:v>100</c:v>
                </c:pt>
                <c:pt idx="12642">
                  <c:v>100</c:v>
                </c:pt>
                <c:pt idx="12643">
                  <c:v>#N/A</c:v>
                </c:pt>
                <c:pt idx="12644">
                  <c:v>#N/A</c:v>
                </c:pt>
                <c:pt idx="12645">
                  <c:v>103</c:v>
                </c:pt>
                <c:pt idx="12646">
                  <c:v>105</c:v>
                </c:pt>
                <c:pt idx="12647">
                  <c:v>104</c:v>
                </c:pt>
                <c:pt idx="12648">
                  <c:v>106</c:v>
                </c:pt>
                <c:pt idx="12649">
                  <c:v>105</c:v>
                </c:pt>
                <c:pt idx="12650">
                  <c:v>#N/A</c:v>
                </c:pt>
                <c:pt idx="12651">
                  <c:v>#N/A</c:v>
                </c:pt>
                <c:pt idx="12652">
                  <c:v>104.99999999999999</c:v>
                </c:pt>
                <c:pt idx="12653">
                  <c:v>104.99999999999999</c:v>
                </c:pt>
                <c:pt idx="12654">
                  <c:v>105</c:v>
                </c:pt>
                <c:pt idx="12655">
                  <c:v>110.99999999999999</c:v>
                </c:pt>
                <c:pt idx="12656">
                  <c:v>110.99999999999999</c:v>
                </c:pt>
                <c:pt idx="12657">
                  <c:v>#N/A</c:v>
                </c:pt>
                <c:pt idx="12658">
                  <c:v>#N/A</c:v>
                </c:pt>
                <c:pt idx="12659">
                  <c:v>113.99999999999999</c:v>
                </c:pt>
                <c:pt idx="12660">
                  <c:v>117</c:v>
                </c:pt>
                <c:pt idx="12661">
                  <c:v>114.99999999999999</c:v>
                </c:pt>
                <c:pt idx="12662">
                  <c:v>114.00000000000001</c:v>
                </c:pt>
                <c:pt idx="12663">
                  <c:v>114.99999999999999</c:v>
                </c:pt>
                <c:pt idx="12664">
                  <c:v>#N/A</c:v>
                </c:pt>
                <c:pt idx="12665">
                  <c:v>#N/A</c:v>
                </c:pt>
                <c:pt idx="12666">
                  <c:v>118</c:v>
                </c:pt>
                <c:pt idx="12667">
                  <c:v>118</c:v>
                </c:pt>
                <c:pt idx="12668">
                  <c:v>120</c:v>
                </c:pt>
                <c:pt idx="12669">
                  <c:v>117</c:v>
                </c:pt>
                <c:pt idx="12670">
                  <c:v>114.99999999999999</c:v>
                </c:pt>
                <c:pt idx="12671">
                  <c:v>#N/A</c:v>
                </c:pt>
                <c:pt idx="12672">
                  <c:v>#N/A</c:v>
                </c:pt>
                <c:pt idx="12673">
                  <c:v>111.00000000000001</c:v>
                </c:pt>
                <c:pt idx="12674">
                  <c:v>109.00000000000001</c:v>
                </c:pt>
                <c:pt idx="12675">
                  <c:v>110.00000000000001</c:v>
                </c:pt>
                <c:pt idx="12676">
                  <c:v>110.00000000000001</c:v>
                </c:pt>
                <c:pt idx="12677">
                  <c:v>110.00000000000001</c:v>
                </c:pt>
                <c:pt idx="12678">
                  <c:v>#N/A</c:v>
                </c:pt>
                <c:pt idx="12679">
                  <c:v>#N/A</c:v>
                </c:pt>
                <c:pt idx="12680">
                  <c:v>110.00000000000001</c:v>
                </c:pt>
                <c:pt idx="12681">
                  <c:v>105</c:v>
                </c:pt>
                <c:pt idx="12682">
                  <c:v>106</c:v>
                </c:pt>
                <c:pt idx="12683">
                  <c:v>105</c:v>
                </c:pt>
                <c:pt idx="12684">
                  <c:v>106.99999999999999</c:v>
                </c:pt>
                <c:pt idx="12685">
                  <c:v>#N/A</c:v>
                </c:pt>
                <c:pt idx="12686">
                  <c:v>#N/A</c:v>
                </c:pt>
                <c:pt idx="12687">
                  <c:v>103</c:v>
                </c:pt>
                <c:pt idx="12688">
                  <c:v>102</c:v>
                </c:pt>
                <c:pt idx="12689">
                  <c:v>104</c:v>
                </c:pt>
                <c:pt idx="12690">
                  <c:v>105</c:v>
                </c:pt>
                <c:pt idx="12691">
                  <c:v>107</c:v>
                </c:pt>
                <c:pt idx="12692">
                  <c:v>#N/A</c:v>
                </c:pt>
                <c:pt idx="12693">
                  <c:v>#N/A</c:v>
                </c:pt>
                <c:pt idx="12694">
                  <c:v>106</c:v>
                </c:pt>
                <c:pt idx="12695">
                  <c:v>107</c:v>
                </c:pt>
                <c:pt idx="12696">
                  <c:v>108</c:v>
                </c:pt>
                <c:pt idx="12697">
                  <c:v>106</c:v>
                </c:pt>
                <c:pt idx="12698">
                  <c:v>105</c:v>
                </c:pt>
                <c:pt idx="12699">
                  <c:v>#N/A</c:v>
                </c:pt>
                <c:pt idx="12700">
                  <c:v>#N/A</c:v>
                </c:pt>
                <c:pt idx="12701">
                  <c:v>106</c:v>
                </c:pt>
                <c:pt idx="12702">
                  <c:v>104</c:v>
                </c:pt>
                <c:pt idx="12703">
                  <c:v>105</c:v>
                </c:pt>
                <c:pt idx="12704">
                  <c:v>107</c:v>
                </c:pt>
                <c:pt idx="12705">
                  <c:v>109.00000000000001</c:v>
                </c:pt>
                <c:pt idx="12706">
                  <c:v>#N/A</c:v>
                </c:pt>
                <c:pt idx="12707">
                  <c:v>#N/A</c:v>
                </c:pt>
                <c:pt idx="12708">
                  <c:v>110.00000000000001</c:v>
                </c:pt>
                <c:pt idx="12709">
                  <c:v>112.99999999999999</c:v>
                </c:pt>
                <c:pt idx="12710">
                  <c:v>110.99999999999999</c:v>
                </c:pt>
                <c:pt idx="12711">
                  <c:v>112.00000000000001</c:v>
                </c:pt>
                <c:pt idx="12712">
                  <c:v>111.00000000000001</c:v>
                </c:pt>
                <c:pt idx="12713">
                  <c:v>#N/A</c:v>
                </c:pt>
                <c:pt idx="12714">
                  <c:v>#N/A</c:v>
                </c:pt>
                <c:pt idx="12715">
                  <c:v>113.00000000000001</c:v>
                </c:pt>
                <c:pt idx="12716">
                  <c:v>116.00000000000001</c:v>
                </c:pt>
                <c:pt idx="12717">
                  <c:v>117</c:v>
                </c:pt>
                <c:pt idx="12718">
                  <c:v>#N/A</c:v>
                </c:pt>
                <c:pt idx="12719">
                  <c:v>144.00000000000003</c:v>
                </c:pt>
                <c:pt idx="12720">
                  <c:v>#N/A</c:v>
                </c:pt>
                <c:pt idx="12721">
                  <c:v>#N/A</c:v>
                </c:pt>
                <c:pt idx="12722">
                  <c:v>143.00000000000003</c:v>
                </c:pt>
                <c:pt idx="12723">
                  <c:v>139</c:v>
                </c:pt>
                <c:pt idx="12724">
                  <c:v>136</c:v>
                </c:pt>
                <c:pt idx="12725">
                  <c:v>134</c:v>
                </c:pt>
                <c:pt idx="12726">
                  <c:v>137</c:v>
                </c:pt>
                <c:pt idx="12727">
                  <c:v>#N/A</c:v>
                </c:pt>
                <c:pt idx="12728">
                  <c:v>#N/A</c:v>
                </c:pt>
                <c:pt idx="12729">
                  <c:v>137</c:v>
                </c:pt>
                <c:pt idx="12730">
                  <c:v>134</c:v>
                </c:pt>
                <c:pt idx="12731">
                  <c:v>142</c:v>
                </c:pt>
                <c:pt idx="12732">
                  <c:v>144</c:v>
                </c:pt>
                <c:pt idx="12733">
                  <c:v>149</c:v>
                </c:pt>
                <c:pt idx="12734">
                  <c:v>#N/A</c:v>
                </c:pt>
                <c:pt idx="12735">
                  <c:v>#N/A</c:v>
                </c:pt>
                <c:pt idx="12736">
                  <c:v>147</c:v>
                </c:pt>
                <c:pt idx="12737">
                  <c:v>146</c:v>
                </c:pt>
                <c:pt idx="12738">
                  <c:v>147</c:v>
                </c:pt>
                <c:pt idx="12739">
                  <c:v>146</c:v>
                </c:pt>
                <c:pt idx="12740">
                  <c:v>148</c:v>
                </c:pt>
                <c:pt idx="12741">
                  <c:v>#N/A</c:v>
                </c:pt>
                <c:pt idx="12742">
                  <c:v>#N/A</c:v>
                </c:pt>
                <c:pt idx="12743">
                  <c:v>151</c:v>
                </c:pt>
                <c:pt idx="12744">
                  <c:v>152</c:v>
                </c:pt>
                <c:pt idx="12745">
                  <c:v>159</c:v>
                </c:pt>
                <c:pt idx="12746">
                  <c:v>159</c:v>
                </c:pt>
                <c:pt idx="12747">
                  <c:v>161</c:v>
                </c:pt>
                <c:pt idx="12748">
                  <c:v>#N/A</c:v>
                </c:pt>
                <c:pt idx="12749">
                  <c:v>#N/A</c:v>
                </c:pt>
                <c:pt idx="12750">
                  <c:v>162</c:v>
                </c:pt>
                <c:pt idx="12751">
                  <c:v>162</c:v>
                </c:pt>
                <c:pt idx="12752">
                  <c:v>158</c:v>
                </c:pt>
                <c:pt idx="12753">
                  <c:v>159</c:v>
                </c:pt>
                <c:pt idx="12754">
                  <c:v>161</c:v>
                </c:pt>
                <c:pt idx="12755">
                  <c:v>#N/A</c:v>
                </c:pt>
                <c:pt idx="12756">
                  <c:v>#N/A</c:v>
                </c:pt>
                <c:pt idx="12757">
                  <c:v>170.00000000000003</c:v>
                </c:pt>
                <c:pt idx="12758">
                  <c:v>161</c:v>
                </c:pt>
                <c:pt idx="12759">
                  <c:v>166</c:v>
                </c:pt>
                <c:pt idx="12760">
                  <c:v>170.00000000000003</c:v>
                </c:pt>
                <c:pt idx="12761">
                  <c:v>172</c:v>
                </c:pt>
                <c:pt idx="12762">
                  <c:v>#N/A</c:v>
                </c:pt>
                <c:pt idx="12763">
                  <c:v>#N/A</c:v>
                </c:pt>
                <c:pt idx="12764">
                  <c:v>172.00000000000003</c:v>
                </c:pt>
                <c:pt idx="12765">
                  <c:v>168.00000000000003</c:v>
                </c:pt>
                <c:pt idx="12766">
                  <c:v>164</c:v>
                </c:pt>
                <c:pt idx="12767">
                  <c:v>156</c:v>
                </c:pt>
                <c:pt idx="12768">
                  <c:v>156.99999999999997</c:v>
                </c:pt>
                <c:pt idx="12769">
                  <c:v>#N/A</c:v>
                </c:pt>
                <c:pt idx="12770">
                  <c:v>#N/A</c:v>
                </c:pt>
                <c:pt idx="12771">
                  <c:v>160</c:v>
                </c:pt>
                <c:pt idx="12772">
                  <c:v>161</c:v>
                </c:pt>
                <c:pt idx="12773">
                  <c:v>160</c:v>
                </c:pt>
                <c:pt idx="12774">
                  <c:v>162</c:v>
                </c:pt>
                <c:pt idx="12775">
                  <c:v>134</c:v>
                </c:pt>
                <c:pt idx="12776">
                  <c:v>#N/A</c:v>
                </c:pt>
                <c:pt idx="12777">
                  <c:v>#N/A</c:v>
                </c:pt>
                <c:pt idx="12778">
                  <c:v>158</c:v>
                </c:pt>
                <c:pt idx="12779">
                  <c:v>158</c:v>
                </c:pt>
                <c:pt idx="12780">
                  <c:v>158</c:v>
                </c:pt>
                <c:pt idx="12781">
                  <c:v>149</c:v>
                </c:pt>
                <c:pt idx="12782">
                  <c:v>130</c:v>
                </c:pt>
                <c:pt idx="12783">
                  <c:v>#N/A</c:v>
                </c:pt>
                <c:pt idx="12784">
                  <c:v>#N/A</c:v>
                </c:pt>
                <c:pt idx="12785">
                  <c:v>148</c:v>
                </c:pt>
                <c:pt idx="12786">
                  <c:v>144</c:v>
                </c:pt>
                <c:pt idx="12787">
                  <c:v>143.00000000000003</c:v>
                </c:pt>
                <c:pt idx="12788">
                  <c:v>#N/A</c:v>
                </c:pt>
                <c:pt idx="12789">
                  <c:v>158</c:v>
                </c:pt>
                <c:pt idx="12790">
                  <c:v>#N/A</c:v>
                </c:pt>
                <c:pt idx="12791">
                  <c:v>#N/A</c:v>
                </c:pt>
                <c:pt idx="12792">
                  <c:v>159</c:v>
                </c:pt>
                <c:pt idx="12793">
                  <c:v>162</c:v>
                </c:pt>
                <c:pt idx="12794">
                  <c:v>159</c:v>
                </c:pt>
                <c:pt idx="12795">
                  <c:v>158</c:v>
                </c:pt>
                <c:pt idx="12796">
                  <c:v>157</c:v>
                </c:pt>
                <c:pt idx="12797">
                  <c:v>#N/A</c:v>
                </c:pt>
                <c:pt idx="12798">
                  <c:v>#N/A</c:v>
                </c:pt>
                <c:pt idx="12799">
                  <c:v>163</c:v>
                </c:pt>
                <c:pt idx="12800">
                  <c:v>167</c:v>
                </c:pt>
                <c:pt idx="12801">
                  <c:v>168</c:v>
                </c:pt>
                <c:pt idx="12802">
                  <c:v>174</c:v>
                </c:pt>
                <c:pt idx="12803">
                  <c:v>178</c:v>
                </c:pt>
                <c:pt idx="12804">
                  <c:v>#N/A</c:v>
                </c:pt>
                <c:pt idx="12805">
                  <c:v>#N/A</c:v>
                </c:pt>
                <c:pt idx="12806">
                  <c:v>173</c:v>
                </c:pt>
                <c:pt idx="12807">
                  <c:v>177</c:v>
                </c:pt>
                <c:pt idx="12808">
                  <c:v>192.00000000000003</c:v>
                </c:pt>
                <c:pt idx="12809">
                  <c:v>191</c:v>
                </c:pt>
                <c:pt idx="12810">
                  <c:v>192</c:v>
                </c:pt>
                <c:pt idx="12811">
                  <c:v>#N/A</c:v>
                </c:pt>
                <c:pt idx="12812">
                  <c:v>#N/A</c:v>
                </c:pt>
                <c:pt idx="12813">
                  <c:v>188</c:v>
                </c:pt>
                <c:pt idx="12814">
                  <c:v>191</c:v>
                </c:pt>
                <c:pt idx="12815">
                  <c:v>189</c:v>
                </c:pt>
                <c:pt idx="12816">
                  <c:v>186</c:v>
                </c:pt>
                <c:pt idx="12817">
                  <c:v>210</c:v>
                </c:pt>
                <c:pt idx="12818">
                  <c:v>#N/A</c:v>
                </c:pt>
                <c:pt idx="12819">
                  <c:v>#N/A</c:v>
                </c:pt>
                <c:pt idx="12820">
                  <c:v>218.00000000000003</c:v>
                </c:pt>
                <c:pt idx="12821">
                  <c:v>228.00000000000003</c:v>
                </c:pt>
                <c:pt idx="12822">
                  <c:v>229</c:v>
                </c:pt>
                <c:pt idx="12823">
                  <c:v>226.99999999999994</c:v>
                </c:pt>
                <c:pt idx="12824">
                  <c:v>239</c:v>
                </c:pt>
                <c:pt idx="12825">
                  <c:v>#N/A</c:v>
                </c:pt>
                <c:pt idx="12826">
                  <c:v>#N/A</c:v>
                </c:pt>
                <c:pt idx="12827">
                  <c:v>240.99999999999997</c:v>
                </c:pt>
                <c:pt idx="12828">
                  <c:v>244.00000000000003</c:v>
                </c:pt>
                <c:pt idx="12829">
                  <c:v>238</c:v>
                </c:pt>
                <c:pt idx="12830">
                  <c:v>236.00000000000003</c:v>
                </c:pt>
                <c:pt idx="12831">
                  <c:v>236</c:v>
                </c:pt>
                <c:pt idx="12832">
                  <c:v>#N/A</c:v>
                </c:pt>
                <c:pt idx="12833">
                  <c:v>#N/A</c:v>
                </c:pt>
                <c:pt idx="12834">
                  <c:v>231.99999999999997</c:v>
                </c:pt>
                <c:pt idx="12835">
                  <c:v>236.99999999999997</c:v>
                </c:pt>
                <c:pt idx="12836">
                  <c:v>238</c:v>
                </c:pt>
                <c:pt idx="12837">
                  <c:v>246.99999999999997</c:v>
                </c:pt>
                <c:pt idx="12838">
                  <c:v>236</c:v>
                </c:pt>
                <c:pt idx="12839">
                  <c:v>#N/A</c:v>
                </c:pt>
                <c:pt idx="12840">
                  <c:v>#N/A</c:v>
                </c:pt>
                <c:pt idx="12841">
                  <c:v>238</c:v>
                </c:pt>
                <c:pt idx="12842">
                  <c:v>234</c:v>
                </c:pt>
                <c:pt idx="12843">
                  <c:v>243.00000000000003</c:v>
                </c:pt>
                <c:pt idx="12844">
                  <c:v>237</c:v>
                </c:pt>
                <c:pt idx="12845">
                  <c:v>239</c:v>
                </c:pt>
                <c:pt idx="12846">
                  <c:v>#N/A</c:v>
                </c:pt>
                <c:pt idx="12847">
                  <c:v>#N/A</c:v>
                </c:pt>
                <c:pt idx="12848">
                  <c:v>#N/A</c:v>
                </c:pt>
                <c:pt idx="12849">
                  <c:v>228.00000000000003</c:v>
                </c:pt>
                <c:pt idx="12850">
                  <c:v>221</c:v>
                </c:pt>
                <c:pt idx="12851">
                  <c:v>223</c:v>
                </c:pt>
                <c:pt idx="12852">
                  <c:v>234.99999999999997</c:v>
                </c:pt>
                <c:pt idx="12853">
                  <c:v>#N/A</c:v>
                </c:pt>
                <c:pt idx="12854">
                  <c:v>#N/A</c:v>
                </c:pt>
                <c:pt idx="12855">
                  <c:v>235</c:v>
                </c:pt>
                <c:pt idx="12856">
                  <c:v>233</c:v>
                </c:pt>
                <c:pt idx="12857">
                  <c:v>227.99999999999997</c:v>
                </c:pt>
                <c:pt idx="12858">
                  <c:v>227</c:v>
                </c:pt>
                <c:pt idx="12859">
                  <c:v>225.99999999999997</c:v>
                </c:pt>
                <c:pt idx="12860">
                  <c:v>#N/A</c:v>
                </c:pt>
                <c:pt idx="12861">
                  <c:v>#N/A</c:v>
                </c:pt>
                <c:pt idx="12862">
                  <c:v>227</c:v>
                </c:pt>
                <c:pt idx="12863">
                  <c:v>225</c:v>
                </c:pt>
                <c:pt idx="12864">
                  <c:v>225.99999999999997</c:v>
                </c:pt>
                <c:pt idx="12865">
                  <c:v>227</c:v>
                </c:pt>
                <c:pt idx="12866">
                  <c:v>#N/A</c:v>
                </c:pt>
                <c:pt idx="12867">
                  <c:v>#N/A</c:v>
                </c:pt>
                <c:pt idx="12868">
                  <c:v>#N/A</c:v>
                </c:pt>
                <c:pt idx="12869">
                  <c:v>#N/A</c:v>
                </c:pt>
                <c:pt idx="12870">
                  <c:v>225</c:v>
                </c:pt>
                <c:pt idx="12871">
                  <c:v>221</c:v>
                </c:pt>
                <c:pt idx="12872">
                  <c:v>210</c:v>
                </c:pt>
                <c:pt idx="12873">
                  <c:v>206</c:v>
                </c:pt>
                <c:pt idx="12874">
                  <c:v>#N/A</c:v>
                </c:pt>
                <c:pt idx="12875">
                  <c:v>#N/A</c:v>
                </c:pt>
                <c:pt idx="12876">
                  <c:v>211.00000000000003</c:v>
                </c:pt>
                <c:pt idx="12877">
                  <c:v>209</c:v>
                </c:pt>
                <c:pt idx="12878">
                  <c:v>208</c:v>
                </c:pt>
                <c:pt idx="12879">
                  <c:v>212</c:v>
                </c:pt>
                <c:pt idx="12880">
                  <c:v>215.99999999999997</c:v>
                </c:pt>
                <c:pt idx="12881">
                  <c:v>#N/A</c:v>
                </c:pt>
                <c:pt idx="12882">
                  <c:v>#N/A</c:v>
                </c:pt>
                <c:pt idx="12883">
                  <c:v>206.99999999999997</c:v>
                </c:pt>
                <c:pt idx="12884">
                  <c:v>205.00000000000003</c:v>
                </c:pt>
                <c:pt idx="12885">
                  <c:v>204</c:v>
                </c:pt>
                <c:pt idx="12886">
                  <c:v>212</c:v>
                </c:pt>
                <c:pt idx="12887">
                  <c:v>293</c:v>
                </c:pt>
                <c:pt idx="12888">
                  <c:v>#N/A</c:v>
                </c:pt>
                <c:pt idx="12889">
                  <c:v>#N/A</c:v>
                </c:pt>
                <c:pt idx="12890">
                  <c:v>293</c:v>
                </c:pt>
                <c:pt idx="12891">
                  <c:v>205.00000000000003</c:v>
                </c:pt>
                <c:pt idx="12892">
                  <c:v>200</c:v>
                </c:pt>
                <c:pt idx="12893">
                  <c:v>201.00000000000003</c:v>
                </c:pt>
                <c:pt idx="12894">
                  <c:v>#N/A</c:v>
                </c:pt>
                <c:pt idx="12895">
                  <c:v>#N/A</c:v>
                </c:pt>
                <c:pt idx="12896">
                  <c:v>#N/A</c:v>
                </c:pt>
                <c:pt idx="12897">
                  <c:v>#N/A</c:v>
                </c:pt>
                <c:pt idx="12898">
                  <c:v>225</c:v>
                </c:pt>
                <c:pt idx="12899">
                  <c:v>227</c:v>
                </c:pt>
                <c:pt idx="12900">
                  <c:v>220.00000000000003</c:v>
                </c:pt>
                <c:pt idx="12901">
                  <c:v>251.00000000000003</c:v>
                </c:pt>
                <c:pt idx="12902">
                  <c:v>#N/A</c:v>
                </c:pt>
                <c:pt idx="12903">
                  <c:v>#N/A</c:v>
                </c:pt>
                <c:pt idx="12904">
                  <c:v>#N/A</c:v>
                </c:pt>
                <c:pt idx="12905">
                  <c:v>243.00000000000003</c:v>
                </c:pt>
                <c:pt idx="12906">
                  <c:v>244</c:v>
                </c:pt>
                <c:pt idx="12907">
                  <c:v>241</c:v>
                </c:pt>
                <c:pt idx="12908">
                  <c:v>243.99999999999994</c:v>
                </c:pt>
                <c:pt idx="12909">
                  <c:v>#N/A</c:v>
                </c:pt>
                <c:pt idx="12910">
                  <c:v>#N/A</c:v>
                </c:pt>
                <c:pt idx="12911">
                  <c:v>254</c:v>
                </c:pt>
                <c:pt idx="12912">
                  <c:v>254</c:v>
                </c:pt>
                <c:pt idx="12913">
                  <c:v>#N/A</c:v>
                </c:pt>
                <c:pt idx="12914">
                  <c:v>246.99999999999997</c:v>
                </c:pt>
                <c:pt idx="12915">
                  <c:v>248.99999999999997</c:v>
                </c:pt>
                <c:pt idx="12916">
                  <c:v>#N/A</c:v>
                </c:pt>
                <c:pt idx="12917">
                  <c:v>#N/A</c:v>
                </c:pt>
                <c:pt idx="12918">
                  <c:v>259</c:v>
                </c:pt>
                <c:pt idx="12919">
                  <c:v>257</c:v>
                </c:pt>
                <c:pt idx="12920">
                  <c:v>251.99999999999994</c:v>
                </c:pt>
                <c:pt idx="12921">
                  <c:v>258</c:v>
                </c:pt>
                <c:pt idx="12922">
                  <c:v>262</c:v>
                </c:pt>
                <c:pt idx="12923">
                  <c:v>#N/A</c:v>
                </c:pt>
                <c:pt idx="12924">
                  <c:v>#N/A</c:v>
                </c:pt>
                <c:pt idx="12925">
                  <c:v>277</c:v>
                </c:pt>
                <c:pt idx="12926">
                  <c:v>270</c:v>
                </c:pt>
                <c:pt idx="12927">
                  <c:v>#N/A</c:v>
                </c:pt>
                <c:pt idx="12928">
                  <c:v>259.99999999999994</c:v>
                </c:pt>
                <c:pt idx="12929">
                  <c:v>250.99999999999997</c:v>
                </c:pt>
                <c:pt idx="12930">
                  <c:v>#N/A</c:v>
                </c:pt>
                <c:pt idx="12931">
                  <c:v>#N/A</c:v>
                </c:pt>
                <c:pt idx="12932">
                  <c:v>259</c:v>
                </c:pt>
                <c:pt idx="12933">
                  <c:v>253.00000000000003</c:v>
                </c:pt>
                <c:pt idx="12934">
                  <c:v>242.99999999999997</c:v>
                </c:pt>
                <c:pt idx="12935">
                  <c:v>250.99999999999997</c:v>
                </c:pt>
                <c:pt idx="12936">
                  <c:v>249.00000000000003</c:v>
                </c:pt>
                <c:pt idx="12937">
                  <c:v>#N/A</c:v>
                </c:pt>
                <c:pt idx="12938">
                  <c:v>#N/A</c:v>
                </c:pt>
                <c:pt idx="12939">
                  <c:v>#N/A</c:v>
                </c:pt>
                <c:pt idx="12940">
                  <c:v>250.99999999999997</c:v>
                </c:pt>
                <c:pt idx="12941">
                  <c:v>254</c:v>
                </c:pt>
                <c:pt idx="12942">
                  <c:v>261</c:v>
                </c:pt>
                <c:pt idx="12943">
                  <c:v>295</c:v>
                </c:pt>
                <c:pt idx="12944">
                  <c:v>#N/A</c:v>
                </c:pt>
                <c:pt idx="12945">
                  <c:v>#N/A</c:v>
                </c:pt>
                <c:pt idx="12946">
                  <c:v>#N/A</c:v>
                </c:pt>
                <c:pt idx="12947">
                  <c:v>310.00000000000006</c:v>
                </c:pt>
                <c:pt idx="12948">
                  <c:v>250.99999999999997</c:v>
                </c:pt>
                <c:pt idx="12949">
                  <c:v>254</c:v>
                </c:pt>
                <c:pt idx="12950">
                  <c:v>235.00000000000006</c:v>
                </c:pt>
                <c:pt idx="12951">
                  <c:v>#N/A</c:v>
                </c:pt>
                <c:pt idx="12952">
                  <c:v>#N/A</c:v>
                </c:pt>
                <c:pt idx="12953">
                  <c:v>231</c:v>
                </c:pt>
                <c:pt idx="12954">
                  <c:v>213</c:v>
                </c:pt>
                <c:pt idx="12955">
                  <c:v>221</c:v>
                </c:pt>
                <c:pt idx="12956">
                  <c:v>230.00000000000003</c:v>
                </c:pt>
                <c:pt idx="12957">
                  <c:v>237</c:v>
                </c:pt>
                <c:pt idx="12958">
                  <c:v>#N/A</c:v>
                </c:pt>
                <c:pt idx="12959">
                  <c:v>#N/A</c:v>
                </c:pt>
                <c:pt idx="12960">
                  <c:v>238</c:v>
                </c:pt>
                <c:pt idx="12961">
                  <c:v>224.00000000000003</c:v>
                </c:pt>
                <c:pt idx="12962">
                  <c:v>223.99999999999997</c:v>
                </c:pt>
                <c:pt idx="12963">
                  <c:v>221</c:v>
                </c:pt>
                <c:pt idx="12964">
                  <c:v>217</c:v>
                </c:pt>
                <c:pt idx="12965">
                  <c:v>#N/A</c:v>
                </c:pt>
                <c:pt idx="12966">
                  <c:v>#N/A</c:v>
                </c:pt>
                <c:pt idx="12967">
                  <c:v>220.00000000000003</c:v>
                </c:pt>
                <c:pt idx="12968">
                  <c:v>215</c:v>
                </c:pt>
                <c:pt idx="12969">
                  <c:v>211</c:v>
                </c:pt>
                <c:pt idx="12970">
                  <c:v>227.99999999999997</c:v>
                </c:pt>
                <c:pt idx="12971">
                  <c:v>217</c:v>
                </c:pt>
                <c:pt idx="12972">
                  <c:v>#N/A</c:v>
                </c:pt>
                <c:pt idx="12973">
                  <c:v>#N/A</c:v>
                </c:pt>
                <c:pt idx="12974">
                  <c:v>238</c:v>
                </c:pt>
                <c:pt idx="12975">
                  <c:v>234</c:v>
                </c:pt>
                <c:pt idx="12976">
                  <c:v>228.00000000000003</c:v>
                </c:pt>
                <c:pt idx="12977">
                  <c:v>231</c:v>
                </c:pt>
                <c:pt idx="12978">
                  <c:v>236.00000000000003</c:v>
                </c:pt>
                <c:pt idx="12979">
                  <c:v>#N/A</c:v>
                </c:pt>
                <c:pt idx="12980">
                  <c:v>#N/A</c:v>
                </c:pt>
                <c:pt idx="12981">
                  <c:v>235</c:v>
                </c:pt>
                <c:pt idx="12982">
                  <c:v>217</c:v>
                </c:pt>
                <c:pt idx="12983">
                  <c:v>216</c:v>
                </c:pt>
                <c:pt idx="12984">
                  <c:v>239</c:v>
                </c:pt>
                <c:pt idx="12985">
                  <c:v>223</c:v>
                </c:pt>
                <c:pt idx="12986">
                  <c:v>#N/A</c:v>
                </c:pt>
                <c:pt idx="12987">
                  <c:v>#N/A</c:v>
                </c:pt>
                <c:pt idx="12988">
                  <c:v>200.99999999999997</c:v>
                </c:pt>
                <c:pt idx="12989">
                  <c:v>208</c:v>
                </c:pt>
                <c:pt idx="12990">
                  <c:v>213</c:v>
                </c:pt>
                <c:pt idx="12991">
                  <c:v>201.99999999999994</c:v>
                </c:pt>
                <c:pt idx="12992">
                  <c:v>213.99999999999997</c:v>
                </c:pt>
                <c:pt idx="12993">
                  <c:v>#N/A</c:v>
                </c:pt>
                <c:pt idx="12994">
                  <c:v>#N/A</c:v>
                </c:pt>
                <c:pt idx="12995">
                  <c:v>207.00000000000003</c:v>
                </c:pt>
                <c:pt idx="12996">
                  <c:v>212</c:v>
                </c:pt>
                <c:pt idx="12997">
                  <c:v>221</c:v>
                </c:pt>
                <c:pt idx="12998">
                  <c:v>210</c:v>
                </c:pt>
                <c:pt idx="12999">
                  <c:v>215</c:v>
                </c:pt>
                <c:pt idx="13000">
                  <c:v>#N/A</c:v>
                </c:pt>
                <c:pt idx="13001">
                  <c:v>#N/A</c:v>
                </c:pt>
                <c:pt idx="13002">
                  <c:v>222.00000000000003</c:v>
                </c:pt>
                <c:pt idx="13003">
                  <c:v>219</c:v>
                </c:pt>
                <c:pt idx="13004">
                  <c:v>231</c:v>
                </c:pt>
                <c:pt idx="13005">
                  <c:v>227</c:v>
                </c:pt>
                <c:pt idx="13006">
                  <c:v>225.99999999999997</c:v>
                </c:pt>
                <c:pt idx="13007">
                  <c:v>#N/A</c:v>
                </c:pt>
                <c:pt idx="13008">
                  <c:v>#N/A</c:v>
                </c:pt>
                <c:pt idx="13009">
                  <c:v>#N/A</c:v>
                </c:pt>
                <c:pt idx="13010">
                  <c:v>233</c:v>
                </c:pt>
                <c:pt idx="13011">
                  <c:v>238</c:v>
                </c:pt>
                <c:pt idx="13012">
                  <c:v>245.00000000000003</c:v>
                </c:pt>
                <c:pt idx="13013">
                  <c:v>248.00000000000006</c:v>
                </c:pt>
                <c:pt idx="13014">
                  <c:v>#N/A</c:v>
                </c:pt>
                <c:pt idx="13015">
                  <c:v>#N/A</c:v>
                </c:pt>
                <c:pt idx="13016">
                  <c:v>246</c:v>
                </c:pt>
                <c:pt idx="13017">
                  <c:v>254.99999999999997</c:v>
                </c:pt>
                <c:pt idx="13018">
                  <c:v>261.00000000000006</c:v>
                </c:pt>
                <c:pt idx="13019">
                  <c:v>261</c:v>
                </c:pt>
                <c:pt idx="13020">
                  <c:v>258</c:v>
                </c:pt>
                <c:pt idx="13021">
                  <c:v>#N/A</c:v>
                </c:pt>
                <c:pt idx="13022">
                  <c:v>#N/A</c:v>
                </c:pt>
                <c:pt idx="13023">
                  <c:v>253.00000000000003</c:v>
                </c:pt>
                <c:pt idx="13024">
                  <c:v>251.00000000000003</c:v>
                </c:pt>
                <c:pt idx="13025">
                  <c:v>257</c:v>
                </c:pt>
                <c:pt idx="13026">
                  <c:v>260.99999999999994</c:v>
                </c:pt>
                <c:pt idx="13027">
                  <c:v>268.99999999999994</c:v>
                </c:pt>
                <c:pt idx="13028">
                  <c:v>#N/A</c:v>
                </c:pt>
                <c:pt idx="13029">
                  <c:v>#N/A</c:v>
                </c:pt>
                <c:pt idx="13030">
                  <c:v>270</c:v>
                </c:pt>
                <c:pt idx="13031">
                  <c:v>264.00000000000006</c:v>
                </c:pt>
                <c:pt idx="13032">
                  <c:v>255.99999999999997</c:v>
                </c:pt>
                <c:pt idx="13033">
                  <c:v>259</c:v>
                </c:pt>
                <c:pt idx="13034">
                  <c:v>251.99999999999994</c:v>
                </c:pt>
                <c:pt idx="13035">
                  <c:v>#N/A</c:v>
                </c:pt>
                <c:pt idx="13036">
                  <c:v>#N/A</c:v>
                </c:pt>
                <c:pt idx="13037">
                  <c:v>257</c:v>
                </c:pt>
                <c:pt idx="13038">
                  <c:v>254</c:v>
                </c:pt>
                <c:pt idx="13039">
                  <c:v>260.00000000000006</c:v>
                </c:pt>
                <c:pt idx="13040">
                  <c:v>251.99999999999994</c:v>
                </c:pt>
                <c:pt idx="13041">
                  <c:v>255.00000000000003</c:v>
                </c:pt>
                <c:pt idx="13042">
                  <c:v>#N/A</c:v>
                </c:pt>
                <c:pt idx="13043">
                  <c:v>#N/A</c:v>
                </c:pt>
                <c:pt idx="13044">
                  <c:v>#N/A</c:v>
                </c:pt>
                <c:pt idx="13045">
                  <c:v>257</c:v>
                </c:pt>
                <c:pt idx="13046">
                  <c:v>256.99999999999994</c:v>
                </c:pt>
                <c:pt idx="13047">
                  <c:v>257</c:v>
                </c:pt>
                <c:pt idx="13048">
                  <c:v>264</c:v>
                </c:pt>
                <c:pt idx="13049">
                  <c:v>#N/A</c:v>
                </c:pt>
                <c:pt idx="13050">
                  <c:v>#N/A</c:v>
                </c:pt>
                <c:pt idx="13051">
                  <c:v>262</c:v>
                </c:pt>
                <c:pt idx="13052">
                  <c:v>265.99999999999994</c:v>
                </c:pt>
                <c:pt idx="13053">
                  <c:v>276</c:v>
                </c:pt>
                <c:pt idx="13054">
                  <c:v>267</c:v>
                </c:pt>
                <c:pt idx="13055">
                  <c:v>274</c:v>
                </c:pt>
                <c:pt idx="13056">
                  <c:v>#N/A</c:v>
                </c:pt>
                <c:pt idx="13057">
                  <c:v>#N/A</c:v>
                </c:pt>
                <c:pt idx="13058">
                  <c:v>278</c:v>
                </c:pt>
                <c:pt idx="13059">
                  <c:v>276</c:v>
                </c:pt>
                <c:pt idx="13060">
                  <c:v>276</c:v>
                </c:pt>
                <c:pt idx="13061">
                  <c:v>273.00000000000006</c:v>
                </c:pt>
                <c:pt idx="13062">
                  <c:v>262</c:v>
                </c:pt>
                <c:pt idx="13063">
                  <c:v>#N/A</c:v>
                </c:pt>
                <c:pt idx="13064">
                  <c:v>#N/A</c:v>
                </c:pt>
                <c:pt idx="13065">
                  <c:v>277</c:v>
                </c:pt>
                <c:pt idx="13066">
                  <c:v>276</c:v>
                </c:pt>
                <c:pt idx="13067">
                  <c:v>268.99999999999994</c:v>
                </c:pt>
                <c:pt idx="13068">
                  <c:v>259.99999999999994</c:v>
                </c:pt>
                <c:pt idx="13069">
                  <c:v>259.99999999999994</c:v>
                </c:pt>
                <c:pt idx="13070">
                  <c:v>#N/A</c:v>
                </c:pt>
                <c:pt idx="13071">
                  <c:v>#N/A</c:v>
                </c:pt>
                <c:pt idx="13072">
                  <c:v>272</c:v>
                </c:pt>
                <c:pt idx="13073">
                  <c:v>270</c:v>
                </c:pt>
                <c:pt idx="13074">
                  <c:v>269.00000000000006</c:v>
                </c:pt>
                <c:pt idx="13075">
                  <c:v>261</c:v>
                </c:pt>
                <c:pt idx="13076">
                  <c:v>260</c:v>
                </c:pt>
                <c:pt idx="13077">
                  <c:v>#N/A</c:v>
                </c:pt>
                <c:pt idx="13078">
                  <c:v>#N/A</c:v>
                </c:pt>
                <c:pt idx="13079">
                  <c:v>254.00000000000006</c:v>
                </c:pt>
                <c:pt idx="13080">
                  <c:v>252.00000000000006</c:v>
                </c:pt>
                <c:pt idx="13081">
                  <c:v>258</c:v>
                </c:pt>
                <c:pt idx="13082">
                  <c:v>255.00000000000003</c:v>
                </c:pt>
                <c:pt idx="13083">
                  <c:v>#N/A</c:v>
                </c:pt>
                <c:pt idx="13084">
                  <c:v>#N/A</c:v>
                </c:pt>
                <c:pt idx="13085">
                  <c:v>#N/A</c:v>
                </c:pt>
                <c:pt idx="13086">
                  <c:v>248.99999999999997</c:v>
                </c:pt>
                <c:pt idx="13087">
                  <c:v>248.99999999999997</c:v>
                </c:pt>
                <c:pt idx="13088">
                  <c:v>244.99999999999997</c:v>
                </c:pt>
                <c:pt idx="13089">
                  <c:v>247.00000000000003</c:v>
                </c:pt>
                <c:pt idx="13090">
                  <c:v>246</c:v>
                </c:pt>
                <c:pt idx="13091">
                  <c:v>#N/A</c:v>
                </c:pt>
                <c:pt idx="13092">
                  <c:v>#N/A</c:v>
                </c:pt>
                <c:pt idx="13093">
                  <c:v>246.00000000000003</c:v>
                </c:pt>
                <c:pt idx="13094">
                  <c:v>242</c:v>
                </c:pt>
                <c:pt idx="13095">
                  <c:v>246</c:v>
                </c:pt>
                <c:pt idx="13096">
                  <c:v>249.99999999999994</c:v>
                </c:pt>
                <c:pt idx="13097">
                  <c:v>252</c:v>
                </c:pt>
                <c:pt idx="13098">
                  <c:v>#N/A</c:v>
                </c:pt>
                <c:pt idx="13099">
                  <c:v>#N/A</c:v>
                </c:pt>
                <c:pt idx="13100">
                  <c:v>227.00000000000006</c:v>
                </c:pt>
                <c:pt idx="13101">
                  <c:v>222.00000000000003</c:v>
                </c:pt>
                <c:pt idx="13102">
                  <c:v>219</c:v>
                </c:pt>
                <c:pt idx="13103">
                  <c:v>231</c:v>
                </c:pt>
                <c:pt idx="13104">
                  <c:v>225.00000000000006</c:v>
                </c:pt>
                <c:pt idx="13105">
                  <c:v>#N/A</c:v>
                </c:pt>
                <c:pt idx="13106">
                  <c:v>#N/A</c:v>
                </c:pt>
                <c:pt idx="13107">
                  <c:v>225.00000000000006</c:v>
                </c:pt>
                <c:pt idx="13108">
                  <c:v>228.00000000000003</c:v>
                </c:pt>
                <c:pt idx="13109">
                  <c:v>224.00000000000003</c:v>
                </c:pt>
                <c:pt idx="13110">
                  <c:v>224.00000000000003</c:v>
                </c:pt>
                <c:pt idx="13111">
                  <c:v>221</c:v>
                </c:pt>
                <c:pt idx="13112">
                  <c:v>#N/A</c:v>
                </c:pt>
                <c:pt idx="13113">
                  <c:v>#N/A</c:v>
                </c:pt>
                <c:pt idx="13114">
                  <c:v>227.00000000000006</c:v>
                </c:pt>
                <c:pt idx="13115">
                  <c:v>222.99999999999994</c:v>
                </c:pt>
                <c:pt idx="13116">
                  <c:v>225.00000000000006</c:v>
                </c:pt>
                <c:pt idx="13117">
                  <c:v>213.99999999999997</c:v>
                </c:pt>
                <c:pt idx="13118">
                  <c:v>207.00000000000003</c:v>
                </c:pt>
                <c:pt idx="13119">
                  <c:v>#N/A</c:v>
                </c:pt>
                <c:pt idx="13120">
                  <c:v>#N/A</c:v>
                </c:pt>
                <c:pt idx="13121">
                  <c:v>209.99999999999997</c:v>
                </c:pt>
                <c:pt idx="13122">
                  <c:v>196</c:v>
                </c:pt>
                <c:pt idx="13123">
                  <c:v>191</c:v>
                </c:pt>
                <c:pt idx="13124">
                  <c:v>196.00000000000003</c:v>
                </c:pt>
                <c:pt idx="13125">
                  <c:v>212</c:v>
                </c:pt>
                <c:pt idx="13126">
                  <c:v>#N/A</c:v>
                </c:pt>
                <c:pt idx="13127">
                  <c:v>#N/A</c:v>
                </c:pt>
                <c:pt idx="13128">
                  <c:v>209</c:v>
                </c:pt>
                <c:pt idx="13129">
                  <c:v>211.99999999999997</c:v>
                </c:pt>
                <c:pt idx="13130">
                  <c:v>211.00000000000003</c:v>
                </c:pt>
                <c:pt idx="13131">
                  <c:v>204.99999999999997</c:v>
                </c:pt>
                <c:pt idx="13132">
                  <c:v>223</c:v>
                </c:pt>
                <c:pt idx="13133">
                  <c:v>#N/A</c:v>
                </c:pt>
                <c:pt idx="13134">
                  <c:v>#N/A</c:v>
                </c:pt>
                <c:pt idx="13135">
                  <c:v>218.00000000000003</c:v>
                </c:pt>
                <c:pt idx="13136">
                  <c:v>219.99999999999997</c:v>
                </c:pt>
                <c:pt idx="13137">
                  <c:v>220.00000000000006</c:v>
                </c:pt>
                <c:pt idx="13138">
                  <c:v>223</c:v>
                </c:pt>
                <c:pt idx="13139">
                  <c:v>221.99999999999997</c:v>
                </c:pt>
                <c:pt idx="13140">
                  <c:v>#N/A</c:v>
                </c:pt>
                <c:pt idx="13141">
                  <c:v>#N/A</c:v>
                </c:pt>
                <c:pt idx="13142">
                  <c:v>#N/A</c:v>
                </c:pt>
                <c:pt idx="13143">
                  <c:v>221.99999999999997</c:v>
                </c:pt>
                <c:pt idx="13144">
                  <c:v>219.99999999999997</c:v>
                </c:pt>
                <c:pt idx="13145">
                  <c:v>215.99999999999997</c:v>
                </c:pt>
                <c:pt idx="13146">
                  <c:v>213</c:v>
                </c:pt>
                <c:pt idx="13147">
                  <c:v>#N/A</c:v>
                </c:pt>
                <c:pt idx="13148">
                  <c:v>#N/A</c:v>
                </c:pt>
                <c:pt idx="13149">
                  <c:v>226.00000000000003</c:v>
                </c:pt>
                <c:pt idx="13150">
                  <c:v>229.99999999999997</c:v>
                </c:pt>
                <c:pt idx="13151">
                  <c:v>223.00000000000006</c:v>
                </c:pt>
                <c:pt idx="13152">
                  <c:v>215.00000000000003</c:v>
                </c:pt>
                <c:pt idx="13153">
                  <c:v>#N/A</c:v>
                </c:pt>
                <c:pt idx="13154">
                  <c:v>#N/A</c:v>
                </c:pt>
                <c:pt idx="13155">
                  <c:v>#N/A</c:v>
                </c:pt>
                <c:pt idx="13156">
                  <c:v>222.00000000000003</c:v>
                </c:pt>
                <c:pt idx="13157">
                  <c:v>#N/A</c:v>
                </c:pt>
                <c:pt idx="13158">
                  <c:v>#N/A</c:v>
                </c:pt>
                <c:pt idx="13159">
                  <c:v>186.99999999999997</c:v>
                </c:pt>
              </c:numCache>
            </c:numRef>
          </c:val>
          <c:smooth val="0"/>
          <c:extLst>
            <c:ext xmlns:c16="http://schemas.microsoft.com/office/drawing/2014/chart" uri="{C3380CC4-5D6E-409C-BE32-E72D297353CC}">
              <c16:uniqueId val="{00000009-3C47-4B5B-AD77-7F84CE31E0B4}"/>
            </c:ext>
          </c:extLst>
        </c:ser>
        <c:ser>
          <c:idx val="2"/>
          <c:order val="2"/>
          <c:tx>
            <c:strRef>
              <c:f>'All Spreads'!$J$1</c:f>
              <c:strCache>
                <c:ptCount val="1"/>
                <c:pt idx="0">
                  <c:v>Italy</c:v>
                </c:pt>
              </c:strCache>
            </c:strRef>
          </c:tx>
          <c:spPr>
            <a:ln w="19050" cap="rnd">
              <a:solidFill>
                <a:schemeClr val="accent3"/>
              </a:solidFill>
              <a:round/>
            </a:ln>
            <a:effectLst/>
          </c:spPr>
          <c:marker>
            <c:symbol val="none"/>
          </c:marker>
          <c:dLbls>
            <c:dLbl>
              <c:idx val="12424"/>
              <c:layout>
                <c:manualLayout>
                  <c:x val="-1.2630332973084188E-3"/>
                  <c:y val="-6.31750824456281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C47-4B5B-AD77-7F84CE31E0B4}"/>
                </c:ext>
              </c:extLst>
            </c:dLbl>
            <c:dLbl>
              <c:idx val="131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C47-4B5B-AD77-7F84CE31E0B4}"/>
                </c:ext>
              </c:extLst>
            </c:dLbl>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Spreads'!$G$3:$G$13162</c:f>
              <c:numCache>
                <c:formatCode>m/d/yyyy</c:formatCode>
                <c:ptCount val="13160"/>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numCache>
            </c:numRef>
          </c:cat>
          <c:val>
            <c:numRef>
              <c:f>'All Spreads'!$J$3:$J$13162</c:f>
              <c:numCache>
                <c:formatCode>0</c:formatCode>
                <c:ptCount val="13160"/>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1171</c:v>
                </c:pt>
                <c:pt idx="732">
                  <c:v>1168</c:v>
                </c:pt>
                <c:pt idx="733">
                  <c:v>1170</c:v>
                </c:pt>
                <c:pt idx="734">
                  <c:v>1173</c:v>
                </c:pt>
                <c:pt idx="735">
                  <c:v>1173</c:v>
                </c:pt>
                <c:pt idx="736">
                  <c:v>#N/A</c:v>
                </c:pt>
                <c:pt idx="737">
                  <c:v>#N/A</c:v>
                </c:pt>
                <c:pt idx="738">
                  <c:v>1172</c:v>
                </c:pt>
                <c:pt idx="739">
                  <c:v>1174</c:v>
                </c:pt>
                <c:pt idx="740">
                  <c:v>1176</c:v>
                </c:pt>
                <c:pt idx="741">
                  <c:v>1180</c:v>
                </c:pt>
                <c:pt idx="742">
                  <c:v>1181</c:v>
                </c:pt>
                <c:pt idx="743">
                  <c:v>#N/A</c:v>
                </c:pt>
                <c:pt idx="744">
                  <c:v>#N/A</c:v>
                </c:pt>
                <c:pt idx="745">
                  <c:v>1180</c:v>
                </c:pt>
                <c:pt idx="746">
                  <c:v>1181</c:v>
                </c:pt>
                <c:pt idx="747">
                  <c:v>1183</c:v>
                </c:pt>
                <c:pt idx="748">
                  <c:v>1179</c:v>
                </c:pt>
                <c:pt idx="749">
                  <c:v>1181</c:v>
                </c:pt>
                <c:pt idx="750">
                  <c:v>#N/A</c:v>
                </c:pt>
                <c:pt idx="751">
                  <c:v>#N/A</c:v>
                </c:pt>
                <c:pt idx="752">
                  <c:v>1183</c:v>
                </c:pt>
                <c:pt idx="753">
                  <c:v>1190</c:v>
                </c:pt>
                <c:pt idx="754">
                  <c:v>1192</c:v>
                </c:pt>
                <c:pt idx="755">
                  <c:v>1187</c:v>
                </c:pt>
                <c:pt idx="756">
                  <c:v>1188</c:v>
                </c:pt>
                <c:pt idx="757">
                  <c:v>#N/A</c:v>
                </c:pt>
                <c:pt idx="758">
                  <c:v>#N/A</c:v>
                </c:pt>
                <c:pt idx="759">
                  <c:v>1192</c:v>
                </c:pt>
                <c:pt idx="760">
                  <c:v>1191</c:v>
                </c:pt>
                <c:pt idx="761">
                  <c:v>1195</c:v>
                </c:pt>
                <c:pt idx="762">
                  <c:v>1194</c:v>
                </c:pt>
                <c:pt idx="763">
                  <c:v>1194</c:v>
                </c:pt>
                <c:pt idx="764">
                  <c:v>#N/A</c:v>
                </c:pt>
                <c:pt idx="765">
                  <c:v>#N/A</c:v>
                </c:pt>
                <c:pt idx="766">
                  <c:v>1197</c:v>
                </c:pt>
                <c:pt idx="767">
                  <c:v>1198</c:v>
                </c:pt>
                <c:pt idx="768">
                  <c:v>1198</c:v>
                </c:pt>
                <c:pt idx="769">
                  <c:v>1200</c:v>
                </c:pt>
                <c:pt idx="770">
                  <c:v>1203</c:v>
                </c:pt>
                <c:pt idx="771">
                  <c:v>#N/A</c:v>
                </c:pt>
                <c:pt idx="772">
                  <c:v>#N/A</c:v>
                </c:pt>
                <c:pt idx="773">
                  <c:v>1205</c:v>
                </c:pt>
                <c:pt idx="774">
                  <c:v>1205</c:v>
                </c:pt>
                <c:pt idx="775">
                  <c:v>1204</c:v>
                </c:pt>
                <c:pt idx="776">
                  <c:v>1208</c:v>
                </c:pt>
                <c:pt idx="777">
                  <c:v>1215</c:v>
                </c:pt>
                <c:pt idx="778">
                  <c:v>#N/A</c:v>
                </c:pt>
                <c:pt idx="779">
                  <c:v>#N/A</c:v>
                </c:pt>
                <c:pt idx="780">
                  <c:v>1219</c:v>
                </c:pt>
                <c:pt idx="781">
                  <c:v>1223</c:v>
                </c:pt>
                <c:pt idx="782">
                  <c:v>1225</c:v>
                </c:pt>
                <c:pt idx="783">
                  <c:v>1232</c:v>
                </c:pt>
                <c:pt idx="784">
                  <c:v>1239</c:v>
                </c:pt>
                <c:pt idx="785">
                  <c:v>#N/A</c:v>
                </c:pt>
                <c:pt idx="786">
                  <c:v>#N/A</c:v>
                </c:pt>
                <c:pt idx="787">
                  <c:v>1245</c:v>
                </c:pt>
                <c:pt idx="788">
                  <c:v>1232</c:v>
                </c:pt>
                <c:pt idx="789">
                  <c:v>1240</c:v>
                </c:pt>
                <c:pt idx="790">
                  <c:v>1245</c:v>
                </c:pt>
                <c:pt idx="791">
                  <c:v>1243</c:v>
                </c:pt>
                <c:pt idx="792">
                  <c:v>#N/A</c:v>
                </c:pt>
                <c:pt idx="793">
                  <c:v>#N/A</c:v>
                </c:pt>
                <c:pt idx="794">
                  <c:v>1254</c:v>
                </c:pt>
                <c:pt idx="795">
                  <c:v>1255</c:v>
                </c:pt>
                <c:pt idx="796">
                  <c:v>1268</c:v>
                </c:pt>
                <c:pt idx="797">
                  <c:v>1280</c:v>
                </c:pt>
                <c:pt idx="798">
                  <c:v>1291</c:v>
                </c:pt>
                <c:pt idx="799">
                  <c:v>#N/A</c:v>
                </c:pt>
                <c:pt idx="800">
                  <c:v>#N/A</c:v>
                </c:pt>
                <c:pt idx="801">
                  <c:v>1291</c:v>
                </c:pt>
                <c:pt idx="802">
                  <c:v>1282</c:v>
                </c:pt>
                <c:pt idx="803">
                  <c:v>1276</c:v>
                </c:pt>
                <c:pt idx="804">
                  <c:v>1270</c:v>
                </c:pt>
                <c:pt idx="805">
                  <c:v>1276</c:v>
                </c:pt>
                <c:pt idx="806">
                  <c:v>#N/A</c:v>
                </c:pt>
                <c:pt idx="807">
                  <c:v>#N/A</c:v>
                </c:pt>
                <c:pt idx="808">
                  <c:v>1281</c:v>
                </c:pt>
                <c:pt idx="809">
                  <c:v>1286</c:v>
                </c:pt>
                <c:pt idx="810">
                  <c:v>1285</c:v>
                </c:pt>
                <c:pt idx="811">
                  <c:v>1289</c:v>
                </c:pt>
                <c:pt idx="812">
                  <c:v>1285</c:v>
                </c:pt>
                <c:pt idx="813">
                  <c:v>#N/A</c:v>
                </c:pt>
                <c:pt idx="814">
                  <c:v>#N/A</c:v>
                </c:pt>
                <c:pt idx="815">
                  <c:v>1285</c:v>
                </c:pt>
                <c:pt idx="816">
                  <c:v>1291</c:v>
                </c:pt>
                <c:pt idx="817">
                  <c:v>1293</c:v>
                </c:pt>
                <c:pt idx="818">
                  <c:v>1285</c:v>
                </c:pt>
                <c:pt idx="819">
                  <c:v>1277</c:v>
                </c:pt>
                <c:pt idx="820">
                  <c:v>#N/A</c:v>
                </c:pt>
                <c:pt idx="821">
                  <c:v>#N/A</c:v>
                </c:pt>
                <c:pt idx="822">
                  <c:v>1287</c:v>
                </c:pt>
                <c:pt idx="823">
                  <c:v>1287</c:v>
                </c:pt>
                <c:pt idx="824">
                  <c:v>1293</c:v>
                </c:pt>
                <c:pt idx="825">
                  <c:v>1290</c:v>
                </c:pt>
                <c:pt idx="826">
                  <c:v>1292</c:v>
                </c:pt>
                <c:pt idx="827">
                  <c:v>#N/A</c:v>
                </c:pt>
                <c:pt idx="828">
                  <c:v>#N/A</c:v>
                </c:pt>
                <c:pt idx="829">
                  <c:v>1291</c:v>
                </c:pt>
                <c:pt idx="830">
                  <c:v>1284</c:v>
                </c:pt>
                <c:pt idx="831">
                  <c:v>1285</c:v>
                </c:pt>
                <c:pt idx="832">
                  <c:v>1285</c:v>
                </c:pt>
                <c:pt idx="833">
                  <c:v>1285</c:v>
                </c:pt>
                <c:pt idx="834">
                  <c:v>#N/A</c:v>
                </c:pt>
                <c:pt idx="835">
                  <c:v>#N/A</c:v>
                </c:pt>
                <c:pt idx="836">
                  <c:v>1282</c:v>
                </c:pt>
                <c:pt idx="837">
                  <c:v>1279</c:v>
                </c:pt>
                <c:pt idx="838">
                  <c:v>1278</c:v>
                </c:pt>
                <c:pt idx="839">
                  <c:v>1276</c:v>
                </c:pt>
                <c:pt idx="840">
                  <c:v>1279</c:v>
                </c:pt>
                <c:pt idx="841">
                  <c:v>#N/A</c:v>
                </c:pt>
                <c:pt idx="842">
                  <c:v>#N/A</c:v>
                </c:pt>
                <c:pt idx="843">
                  <c:v>1279</c:v>
                </c:pt>
                <c:pt idx="844">
                  <c:v>1279</c:v>
                </c:pt>
                <c:pt idx="845">
                  <c:v>1276</c:v>
                </c:pt>
                <c:pt idx="846">
                  <c:v>1275</c:v>
                </c:pt>
                <c:pt idx="847">
                  <c:v>1275</c:v>
                </c:pt>
                <c:pt idx="848">
                  <c:v>#N/A</c:v>
                </c:pt>
                <c:pt idx="849">
                  <c:v>#N/A</c:v>
                </c:pt>
                <c:pt idx="850">
                  <c:v>1275</c:v>
                </c:pt>
                <c:pt idx="851">
                  <c:v>1278</c:v>
                </c:pt>
                <c:pt idx="852">
                  <c:v>1276</c:v>
                </c:pt>
                <c:pt idx="853">
                  <c:v>1277</c:v>
                </c:pt>
                <c:pt idx="854">
                  <c:v>1280</c:v>
                </c:pt>
                <c:pt idx="855">
                  <c:v>#N/A</c:v>
                </c:pt>
                <c:pt idx="856">
                  <c:v>#N/A</c:v>
                </c:pt>
                <c:pt idx="857">
                  <c:v>1282</c:v>
                </c:pt>
                <c:pt idx="858">
                  <c:v>1284</c:v>
                </c:pt>
                <c:pt idx="859">
                  <c:v>1284</c:v>
                </c:pt>
                <c:pt idx="860">
                  <c:v>1287</c:v>
                </c:pt>
                <c:pt idx="861">
                  <c:v>1287</c:v>
                </c:pt>
                <c:pt idx="862">
                  <c:v>#N/A</c:v>
                </c:pt>
                <c:pt idx="863">
                  <c:v>#N/A</c:v>
                </c:pt>
                <c:pt idx="864">
                  <c:v>1289</c:v>
                </c:pt>
                <c:pt idx="865">
                  <c:v>1291</c:v>
                </c:pt>
                <c:pt idx="866">
                  <c:v>1295</c:v>
                </c:pt>
                <c:pt idx="867">
                  <c:v>1296</c:v>
                </c:pt>
                <c:pt idx="868">
                  <c:v>1298</c:v>
                </c:pt>
                <c:pt idx="869">
                  <c:v>#N/A</c:v>
                </c:pt>
                <c:pt idx="870">
                  <c:v>#N/A</c:v>
                </c:pt>
                <c:pt idx="871">
                  <c:v>1318</c:v>
                </c:pt>
                <c:pt idx="872">
                  <c:v>1317</c:v>
                </c:pt>
                <c:pt idx="873">
                  <c:v>1316</c:v>
                </c:pt>
                <c:pt idx="874">
                  <c:v>1311</c:v>
                </c:pt>
                <c:pt idx="875">
                  <c:v>1306</c:v>
                </c:pt>
                <c:pt idx="876">
                  <c:v>#N/A</c:v>
                </c:pt>
                <c:pt idx="877">
                  <c:v>#N/A</c:v>
                </c:pt>
                <c:pt idx="878">
                  <c:v>1308</c:v>
                </c:pt>
                <c:pt idx="879">
                  <c:v>1304</c:v>
                </c:pt>
                <c:pt idx="880">
                  <c:v>1306</c:v>
                </c:pt>
                <c:pt idx="881">
                  <c:v>1306</c:v>
                </c:pt>
                <c:pt idx="882">
                  <c:v>1304</c:v>
                </c:pt>
                <c:pt idx="883">
                  <c:v>#N/A</c:v>
                </c:pt>
                <c:pt idx="884">
                  <c:v>#N/A</c:v>
                </c:pt>
                <c:pt idx="885">
                  <c:v>1305</c:v>
                </c:pt>
                <c:pt idx="886">
                  <c:v>1301</c:v>
                </c:pt>
                <c:pt idx="887">
                  <c:v>1296</c:v>
                </c:pt>
                <c:pt idx="888">
                  <c:v>1291</c:v>
                </c:pt>
                <c:pt idx="889">
                  <c:v>1285</c:v>
                </c:pt>
                <c:pt idx="890">
                  <c:v>#N/A</c:v>
                </c:pt>
                <c:pt idx="891">
                  <c:v>#N/A</c:v>
                </c:pt>
                <c:pt idx="892">
                  <c:v>1282</c:v>
                </c:pt>
                <c:pt idx="893">
                  <c:v>1278</c:v>
                </c:pt>
                <c:pt idx="894">
                  <c:v>1279</c:v>
                </c:pt>
                <c:pt idx="895">
                  <c:v>1276</c:v>
                </c:pt>
                <c:pt idx="896">
                  <c:v>1288</c:v>
                </c:pt>
                <c:pt idx="897">
                  <c:v>#N/A</c:v>
                </c:pt>
                <c:pt idx="898">
                  <c:v>#N/A</c:v>
                </c:pt>
                <c:pt idx="899">
                  <c:v>1291</c:v>
                </c:pt>
                <c:pt idx="900">
                  <c:v>1293</c:v>
                </c:pt>
                <c:pt idx="901">
                  <c:v>1292</c:v>
                </c:pt>
                <c:pt idx="902">
                  <c:v>1293</c:v>
                </c:pt>
                <c:pt idx="903">
                  <c:v>1291</c:v>
                </c:pt>
                <c:pt idx="904">
                  <c:v>#N/A</c:v>
                </c:pt>
                <c:pt idx="905">
                  <c:v>#N/A</c:v>
                </c:pt>
                <c:pt idx="906">
                  <c:v>1292</c:v>
                </c:pt>
                <c:pt idx="907">
                  <c:v>1287</c:v>
                </c:pt>
                <c:pt idx="908">
                  <c:v>1290</c:v>
                </c:pt>
                <c:pt idx="909">
                  <c:v>1292</c:v>
                </c:pt>
                <c:pt idx="910">
                  <c:v>1296</c:v>
                </c:pt>
                <c:pt idx="911">
                  <c:v>#N/A</c:v>
                </c:pt>
                <c:pt idx="912">
                  <c:v>#N/A</c:v>
                </c:pt>
                <c:pt idx="913">
                  <c:v>1305</c:v>
                </c:pt>
                <c:pt idx="914">
                  <c:v>1303</c:v>
                </c:pt>
                <c:pt idx="915">
                  <c:v>1305</c:v>
                </c:pt>
                <c:pt idx="916">
                  <c:v>1307</c:v>
                </c:pt>
                <c:pt idx="917">
                  <c:v>1307</c:v>
                </c:pt>
                <c:pt idx="918">
                  <c:v>#N/A</c:v>
                </c:pt>
                <c:pt idx="919">
                  <c:v>#N/A</c:v>
                </c:pt>
                <c:pt idx="920">
                  <c:v>1309</c:v>
                </c:pt>
                <c:pt idx="921">
                  <c:v>1309</c:v>
                </c:pt>
                <c:pt idx="922">
                  <c:v>1309</c:v>
                </c:pt>
                <c:pt idx="923">
                  <c:v>1308</c:v>
                </c:pt>
                <c:pt idx="924">
                  <c:v>1311</c:v>
                </c:pt>
                <c:pt idx="925">
                  <c:v>#N/A</c:v>
                </c:pt>
                <c:pt idx="926">
                  <c:v>#N/A</c:v>
                </c:pt>
                <c:pt idx="927">
                  <c:v>1309</c:v>
                </c:pt>
                <c:pt idx="928">
                  <c:v>1309</c:v>
                </c:pt>
                <c:pt idx="929">
                  <c:v>1309</c:v>
                </c:pt>
                <c:pt idx="930">
                  <c:v>1312</c:v>
                </c:pt>
                <c:pt idx="931">
                  <c:v>1312</c:v>
                </c:pt>
                <c:pt idx="932">
                  <c:v>#N/A</c:v>
                </c:pt>
                <c:pt idx="933">
                  <c:v>#N/A</c:v>
                </c:pt>
                <c:pt idx="934">
                  <c:v>1312</c:v>
                </c:pt>
                <c:pt idx="935">
                  <c:v>1315</c:v>
                </c:pt>
                <c:pt idx="936">
                  <c:v>1314</c:v>
                </c:pt>
                <c:pt idx="937">
                  <c:v>1312</c:v>
                </c:pt>
                <c:pt idx="938">
                  <c:v>1312</c:v>
                </c:pt>
                <c:pt idx="939">
                  <c:v>#N/A</c:v>
                </c:pt>
                <c:pt idx="940">
                  <c:v>#N/A</c:v>
                </c:pt>
                <c:pt idx="941">
                  <c:v>1312</c:v>
                </c:pt>
                <c:pt idx="942">
                  <c:v>1312</c:v>
                </c:pt>
                <c:pt idx="943">
                  <c:v>1308</c:v>
                </c:pt>
                <c:pt idx="944">
                  <c:v>1305</c:v>
                </c:pt>
                <c:pt idx="945">
                  <c:v>1303</c:v>
                </c:pt>
                <c:pt idx="946">
                  <c:v>#N/A</c:v>
                </c:pt>
                <c:pt idx="947">
                  <c:v>#N/A</c:v>
                </c:pt>
                <c:pt idx="948">
                  <c:v>1302</c:v>
                </c:pt>
                <c:pt idx="949">
                  <c:v>1303</c:v>
                </c:pt>
                <c:pt idx="950">
                  <c:v>1302</c:v>
                </c:pt>
                <c:pt idx="951">
                  <c:v>1300</c:v>
                </c:pt>
                <c:pt idx="952">
                  <c:v>1299</c:v>
                </c:pt>
                <c:pt idx="953">
                  <c:v>#N/A</c:v>
                </c:pt>
                <c:pt idx="954">
                  <c:v>#N/A</c:v>
                </c:pt>
                <c:pt idx="955">
                  <c:v>1300</c:v>
                </c:pt>
                <c:pt idx="956">
                  <c:v>1300</c:v>
                </c:pt>
                <c:pt idx="957">
                  <c:v>1302</c:v>
                </c:pt>
                <c:pt idx="958">
                  <c:v>1302</c:v>
                </c:pt>
                <c:pt idx="959">
                  <c:v>1304</c:v>
                </c:pt>
                <c:pt idx="960">
                  <c:v>#N/A</c:v>
                </c:pt>
                <c:pt idx="961">
                  <c:v>#N/A</c:v>
                </c:pt>
                <c:pt idx="962">
                  <c:v>1307</c:v>
                </c:pt>
                <c:pt idx="963">
                  <c:v>1309</c:v>
                </c:pt>
                <c:pt idx="964">
                  <c:v>1311</c:v>
                </c:pt>
                <c:pt idx="965">
                  <c:v>1313</c:v>
                </c:pt>
                <c:pt idx="966">
                  <c:v>1315</c:v>
                </c:pt>
                <c:pt idx="967">
                  <c:v>#N/A</c:v>
                </c:pt>
                <c:pt idx="968">
                  <c:v>#N/A</c:v>
                </c:pt>
                <c:pt idx="969">
                  <c:v>1314</c:v>
                </c:pt>
                <c:pt idx="970">
                  <c:v>1315</c:v>
                </c:pt>
                <c:pt idx="971">
                  <c:v>1315</c:v>
                </c:pt>
                <c:pt idx="972">
                  <c:v>1317</c:v>
                </c:pt>
                <c:pt idx="973">
                  <c:v>1321</c:v>
                </c:pt>
                <c:pt idx="974">
                  <c:v>#N/A</c:v>
                </c:pt>
                <c:pt idx="975">
                  <c:v>#N/A</c:v>
                </c:pt>
                <c:pt idx="976">
                  <c:v>1320</c:v>
                </c:pt>
                <c:pt idx="977">
                  <c:v>1318</c:v>
                </c:pt>
                <c:pt idx="978">
                  <c:v>1319</c:v>
                </c:pt>
                <c:pt idx="979">
                  <c:v>1321</c:v>
                </c:pt>
                <c:pt idx="980">
                  <c:v>1322</c:v>
                </c:pt>
                <c:pt idx="981">
                  <c:v>#N/A</c:v>
                </c:pt>
                <c:pt idx="982">
                  <c:v>#N/A</c:v>
                </c:pt>
                <c:pt idx="983">
                  <c:v>1322</c:v>
                </c:pt>
                <c:pt idx="984">
                  <c:v>1322</c:v>
                </c:pt>
                <c:pt idx="985">
                  <c:v>1326</c:v>
                </c:pt>
                <c:pt idx="986">
                  <c:v>1327</c:v>
                </c:pt>
                <c:pt idx="987">
                  <c:v>1329</c:v>
                </c:pt>
                <c:pt idx="988">
                  <c:v>#N/A</c:v>
                </c:pt>
                <c:pt idx="989">
                  <c:v>#N/A</c:v>
                </c:pt>
                <c:pt idx="990">
                  <c:v>1332</c:v>
                </c:pt>
                <c:pt idx="991">
                  <c:v>1332</c:v>
                </c:pt>
                <c:pt idx="992">
                  <c:v>1335</c:v>
                </c:pt>
                <c:pt idx="993">
                  <c:v>1334</c:v>
                </c:pt>
                <c:pt idx="994">
                  <c:v>1334</c:v>
                </c:pt>
                <c:pt idx="995">
                  <c:v>#N/A</c:v>
                </c:pt>
                <c:pt idx="996">
                  <c:v>#N/A</c:v>
                </c:pt>
                <c:pt idx="997">
                  <c:v>1333</c:v>
                </c:pt>
                <c:pt idx="998">
                  <c:v>1331</c:v>
                </c:pt>
                <c:pt idx="999">
                  <c:v>1328</c:v>
                </c:pt>
                <c:pt idx="1000">
                  <c:v>1328</c:v>
                </c:pt>
                <c:pt idx="1001">
                  <c:v>1329</c:v>
                </c:pt>
                <c:pt idx="1002">
                  <c:v>#N/A</c:v>
                </c:pt>
                <c:pt idx="1003">
                  <c:v>#N/A</c:v>
                </c:pt>
                <c:pt idx="1004">
                  <c:v>1343</c:v>
                </c:pt>
                <c:pt idx="1005">
                  <c:v>1343</c:v>
                </c:pt>
                <c:pt idx="1006">
                  <c:v>1343</c:v>
                </c:pt>
                <c:pt idx="1007">
                  <c:v>1345</c:v>
                </c:pt>
                <c:pt idx="1008">
                  <c:v>1347</c:v>
                </c:pt>
                <c:pt idx="1009">
                  <c:v>#N/A</c:v>
                </c:pt>
                <c:pt idx="1010">
                  <c:v>#N/A</c:v>
                </c:pt>
                <c:pt idx="1011">
                  <c:v>1347</c:v>
                </c:pt>
                <c:pt idx="1012">
                  <c:v>1346</c:v>
                </c:pt>
                <c:pt idx="1013">
                  <c:v>1348</c:v>
                </c:pt>
                <c:pt idx="1014">
                  <c:v>1348</c:v>
                </c:pt>
                <c:pt idx="1015">
                  <c:v>1349</c:v>
                </c:pt>
                <c:pt idx="1016">
                  <c:v>#N/A</c:v>
                </c:pt>
                <c:pt idx="1017">
                  <c:v>#N/A</c:v>
                </c:pt>
                <c:pt idx="1018">
                  <c:v>1357</c:v>
                </c:pt>
                <c:pt idx="1019">
                  <c:v>1357</c:v>
                </c:pt>
                <c:pt idx="1020">
                  <c:v>1358</c:v>
                </c:pt>
                <c:pt idx="1021">
                  <c:v>1359</c:v>
                </c:pt>
                <c:pt idx="1022">
                  <c:v>1359</c:v>
                </c:pt>
                <c:pt idx="1023">
                  <c:v>#N/A</c:v>
                </c:pt>
                <c:pt idx="1024">
                  <c:v>#N/A</c:v>
                </c:pt>
                <c:pt idx="1025">
                  <c:v>1359</c:v>
                </c:pt>
                <c:pt idx="1026">
                  <c:v>1361</c:v>
                </c:pt>
                <c:pt idx="1027">
                  <c:v>1362</c:v>
                </c:pt>
                <c:pt idx="1028">
                  <c:v>1363</c:v>
                </c:pt>
                <c:pt idx="1029">
                  <c:v>1358</c:v>
                </c:pt>
                <c:pt idx="1030">
                  <c:v>#N/A</c:v>
                </c:pt>
                <c:pt idx="1031">
                  <c:v>#N/A</c:v>
                </c:pt>
                <c:pt idx="1032">
                  <c:v>1358</c:v>
                </c:pt>
                <c:pt idx="1033">
                  <c:v>1363</c:v>
                </c:pt>
                <c:pt idx="1034">
                  <c:v>1363</c:v>
                </c:pt>
                <c:pt idx="1035">
                  <c:v>1374</c:v>
                </c:pt>
                <c:pt idx="1036">
                  <c:v>1375</c:v>
                </c:pt>
                <c:pt idx="1037">
                  <c:v>#N/A</c:v>
                </c:pt>
                <c:pt idx="1038">
                  <c:v>#N/A</c:v>
                </c:pt>
                <c:pt idx="1039">
                  <c:v>1375</c:v>
                </c:pt>
                <c:pt idx="1040">
                  <c:v>1376</c:v>
                </c:pt>
                <c:pt idx="1041">
                  <c:v>1378</c:v>
                </c:pt>
                <c:pt idx="1042">
                  <c:v>1380</c:v>
                </c:pt>
                <c:pt idx="1043">
                  <c:v>1383</c:v>
                </c:pt>
                <c:pt idx="1044">
                  <c:v>#N/A</c:v>
                </c:pt>
                <c:pt idx="1045">
                  <c:v>#N/A</c:v>
                </c:pt>
                <c:pt idx="1046">
                  <c:v>1385</c:v>
                </c:pt>
                <c:pt idx="1047">
                  <c:v>1384</c:v>
                </c:pt>
                <c:pt idx="1048">
                  <c:v>1387</c:v>
                </c:pt>
                <c:pt idx="1049">
                  <c:v>1391</c:v>
                </c:pt>
                <c:pt idx="1050">
                  <c:v>1398</c:v>
                </c:pt>
                <c:pt idx="1051">
                  <c:v>#N/A</c:v>
                </c:pt>
                <c:pt idx="1052">
                  <c:v>#N/A</c:v>
                </c:pt>
                <c:pt idx="1053">
                  <c:v>1398</c:v>
                </c:pt>
                <c:pt idx="1054">
                  <c:v>1401</c:v>
                </c:pt>
                <c:pt idx="1055">
                  <c:v>1404</c:v>
                </c:pt>
                <c:pt idx="1056">
                  <c:v>1408</c:v>
                </c:pt>
                <c:pt idx="1057">
                  <c:v>1407</c:v>
                </c:pt>
                <c:pt idx="1058">
                  <c:v>#N/A</c:v>
                </c:pt>
                <c:pt idx="1059">
                  <c:v>#N/A</c:v>
                </c:pt>
                <c:pt idx="1060">
                  <c:v>1405</c:v>
                </c:pt>
                <c:pt idx="1061">
                  <c:v>1405</c:v>
                </c:pt>
                <c:pt idx="1062">
                  <c:v>1403</c:v>
                </c:pt>
                <c:pt idx="1063">
                  <c:v>1399</c:v>
                </c:pt>
                <c:pt idx="1064">
                  <c:v>1402</c:v>
                </c:pt>
                <c:pt idx="1065">
                  <c:v>#N/A</c:v>
                </c:pt>
                <c:pt idx="1066">
                  <c:v>#N/A</c:v>
                </c:pt>
                <c:pt idx="1067">
                  <c:v>1399</c:v>
                </c:pt>
                <c:pt idx="1068">
                  <c:v>1398</c:v>
                </c:pt>
                <c:pt idx="1069">
                  <c:v>1396</c:v>
                </c:pt>
                <c:pt idx="1070">
                  <c:v>1398</c:v>
                </c:pt>
                <c:pt idx="1071">
                  <c:v>1398</c:v>
                </c:pt>
                <c:pt idx="1072">
                  <c:v>#N/A</c:v>
                </c:pt>
                <c:pt idx="1073">
                  <c:v>#N/A</c:v>
                </c:pt>
                <c:pt idx="1074">
                  <c:v>1399</c:v>
                </c:pt>
                <c:pt idx="1075">
                  <c:v>1396</c:v>
                </c:pt>
                <c:pt idx="1076">
                  <c:v>1398</c:v>
                </c:pt>
                <c:pt idx="1077">
                  <c:v>1396</c:v>
                </c:pt>
                <c:pt idx="1078">
                  <c:v>1395</c:v>
                </c:pt>
                <c:pt idx="1079">
                  <c:v>#N/A</c:v>
                </c:pt>
                <c:pt idx="1080">
                  <c:v>#N/A</c:v>
                </c:pt>
                <c:pt idx="1081">
                  <c:v>1390</c:v>
                </c:pt>
                <c:pt idx="1082">
                  <c:v>1391</c:v>
                </c:pt>
                <c:pt idx="1083">
                  <c:v>1391</c:v>
                </c:pt>
                <c:pt idx="1084">
                  <c:v>1387</c:v>
                </c:pt>
                <c:pt idx="1085">
                  <c:v>1384</c:v>
                </c:pt>
                <c:pt idx="1086">
                  <c:v>#N/A</c:v>
                </c:pt>
                <c:pt idx="1087">
                  <c:v>#N/A</c:v>
                </c:pt>
                <c:pt idx="1088">
                  <c:v>1384</c:v>
                </c:pt>
                <c:pt idx="1089">
                  <c:v>1384</c:v>
                </c:pt>
                <c:pt idx="1090">
                  <c:v>1377</c:v>
                </c:pt>
                <c:pt idx="1091">
                  <c:v>1376</c:v>
                </c:pt>
                <c:pt idx="1092">
                  <c:v>1378</c:v>
                </c:pt>
                <c:pt idx="1093">
                  <c:v>#N/A</c:v>
                </c:pt>
                <c:pt idx="1094">
                  <c:v>#N/A</c:v>
                </c:pt>
                <c:pt idx="1095">
                  <c:v>1378</c:v>
                </c:pt>
                <c:pt idx="1096">
                  <c:v>1382</c:v>
                </c:pt>
                <c:pt idx="1097">
                  <c:v>1384</c:v>
                </c:pt>
                <c:pt idx="1098">
                  <c:v>1384</c:v>
                </c:pt>
                <c:pt idx="1099">
                  <c:v>1385</c:v>
                </c:pt>
                <c:pt idx="1100">
                  <c:v>#N/A</c:v>
                </c:pt>
                <c:pt idx="1101">
                  <c:v>#N/A</c:v>
                </c:pt>
                <c:pt idx="1102">
                  <c:v>1387</c:v>
                </c:pt>
                <c:pt idx="1103">
                  <c:v>1388</c:v>
                </c:pt>
                <c:pt idx="1104">
                  <c:v>1390</c:v>
                </c:pt>
                <c:pt idx="1105">
                  <c:v>1391</c:v>
                </c:pt>
                <c:pt idx="1106">
                  <c:v>1391</c:v>
                </c:pt>
                <c:pt idx="1107">
                  <c:v>#N/A</c:v>
                </c:pt>
                <c:pt idx="1108">
                  <c:v>#N/A</c:v>
                </c:pt>
                <c:pt idx="1109">
                  <c:v>1391</c:v>
                </c:pt>
                <c:pt idx="1110">
                  <c:v>1389</c:v>
                </c:pt>
                <c:pt idx="1111">
                  <c:v>1389</c:v>
                </c:pt>
                <c:pt idx="1112">
                  <c:v>1392</c:v>
                </c:pt>
                <c:pt idx="1113">
                  <c:v>1394</c:v>
                </c:pt>
                <c:pt idx="1114">
                  <c:v>#N/A</c:v>
                </c:pt>
                <c:pt idx="1115">
                  <c:v>#N/A</c:v>
                </c:pt>
                <c:pt idx="1116">
                  <c:v>1399</c:v>
                </c:pt>
                <c:pt idx="1117">
                  <c:v>1400</c:v>
                </c:pt>
                <c:pt idx="1118">
                  <c:v>1399</c:v>
                </c:pt>
                <c:pt idx="1119">
                  <c:v>1398</c:v>
                </c:pt>
                <c:pt idx="1120">
                  <c:v>1395</c:v>
                </c:pt>
                <c:pt idx="1121">
                  <c:v>#N/A</c:v>
                </c:pt>
                <c:pt idx="1122">
                  <c:v>#N/A</c:v>
                </c:pt>
                <c:pt idx="1123">
                  <c:v>1391</c:v>
                </c:pt>
                <c:pt idx="1124">
                  <c:v>1391</c:v>
                </c:pt>
                <c:pt idx="1125">
                  <c:v>1397</c:v>
                </c:pt>
                <c:pt idx="1126">
                  <c:v>1400</c:v>
                </c:pt>
                <c:pt idx="1127">
                  <c:v>1399</c:v>
                </c:pt>
                <c:pt idx="1128">
                  <c:v>#N/A</c:v>
                </c:pt>
                <c:pt idx="1129">
                  <c:v>#N/A</c:v>
                </c:pt>
                <c:pt idx="1130">
                  <c:v>1398</c:v>
                </c:pt>
                <c:pt idx="1131">
                  <c:v>1400</c:v>
                </c:pt>
                <c:pt idx="1132">
                  <c:v>1400</c:v>
                </c:pt>
                <c:pt idx="1133">
                  <c:v>1399</c:v>
                </c:pt>
                <c:pt idx="1134">
                  <c:v>1400</c:v>
                </c:pt>
                <c:pt idx="1135">
                  <c:v>#N/A</c:v>
                </c:pt>
                <c:pt idx="1136">
                  <c:v>#N/A</c:v>
                </c:pt>
                <c:pt idx="1137">
                  <c:v>1402</c:v>
                </c:pt>
                <c:pt idx="1138">
                  <c:v>1402</c:v>
                </c:pt>
                <c:pt idx="1139">
                  <c:v>1403</c:v>
                </c:pt>
                <c:pt idx="1140">
                  <c:v>1405</c:v>
                </c:pt>
                <c:pt idx="1141">
                  <c:v>1406</c:v>
                </c:pt>
                <c:pt idx="1142">
                  <c:v>#N/A</c:v>
                </c:pt>
                <c:pt idx="1143">
                  <c:v>#N/A</c:v>
                </c:pt>
                <c:pt idx="1144">
                  <c:v>1406</c:v>
                </c:pt>
                <c:pt idx="1145">
                  <c:v>1409</c:v>
                </c:pt>
                <c:pt idx="1146">
                  <c:v>1413</c:v>
                </c:pt>
                <c:pt idx="1147">
                  <c:v>1413</c:v>
                </c:pt>
                <c:pt idx="1148">
                  <c:v>1412</c:v>
                </c:pt>
                <c:pt idx="1149">
                  <c:v>#N/A</c:v>
                </c:pt>
                <c:pt idx="1150">
                  <c:v>#N/A</c:v>
                </c:pt>
                <c:pt idx="1151">
                  <c:v>1414</c:v>
                </c:pt>
                <c:pt idx="1152">
                  <c:v>1415</c:v>
                </c:pt>
                <c:pt idx="1153">
                  <c:v>1411</c:v>
                </c:pt>
                <c:pt idx="1154">
                  <c:v>1410</c:v>
                </c:pt>
                <c:pt idx="1155">
                  <c:v>1410</c:v>
                </c:pt>
                <c:pt idx="1156">
                  <c:v>#N/A</c:v>
                </c:pt>
                <c:pt idx="1157">
                  <c:v>#N/A</c:v>
                </c:pt>
                <c:pt idx="1158">
                  <c:v>1411</c:v>
                </c:pt>
                <c:pt idx="1159">
                  <c:v>1413</c:v>
                </c:pt>
                <c:pt idx="1160">
                  <c:v>1412</c:v>
                </c:pt>
                <c:pt idx="1161">
                  <c:v>1411</c:v>
                </c:pt>
                <c:pt idx="1162">
                  <c:v>1411</c:v>
                </c:pt>
                <c:pt idx="1163">
                  <c:v>#N/A</c:v>
                </c:pt>
                <c:pt idx="1164">
                  <c:v>#N/A</c:v>
                </c:pt>
                <c:pt idx="1165">
                  <c:v>1411</c:v>
                </c:pt>
                <c:pt idx="1166">
                  <c:v>1410</c:v>
                </c:pt>
                <c:pt idx="1167">
                  <c:v>1409</c:v>
                </c:pt>
                <c:pt idx="1168">
                  <c:v>1409</c:v>
                </c:pt>
                <c:pt idx="1169">
                  <c:v>1410</c:v>
                </c:pt>
                <c:pt idx="1170">
                  <c:v>#N/A</c:v>
                </c:pt>
                <c:pt idx="1171">
                  <c:v>#N/A</c:v>
                </c:pt>
                <c:pt idx="1172">
                  <c:v>1411</c:v>
                </c:pt>
                <c:pt idx="1173">
                  <c:v>1411</c:v>
                </c:pt>
                <c:pt idx="1174">
                  <c:v>1413</c:v>
                </c:pt>
                <c:pt idx="1175">
                  <c:v>1414</c:v>
                </c:pt>
                <c:pt idx="1176">
                  <c:v>1408</c:v>
                </c:pt>
                <c:pt idx="1177">
                  <c:v>#N/A</c:v>
                </c:pt>
                <c:pt idx="1178">
                  <c:v>#N/A</c:v>
                </c:pt>
                <c:pt idx="1179">
                  <c:v>1406</c:v>
                </c:pt>
                <c:pt idx="1180">
                  <c:v>1403</c:v>
                </c:pt>
                <c:pt idx="1181">
                  <c:v>1400</c:v>
                </c:pt>
                <c:pt idx="1182">
                  <c:v>1388</c:v>
                </c:pt>
                <c:pt idx="1183">
                  <c:v>1391</c:v>
                </c:pt>
                <c:pt idx="1184">
                  <c:v>#N/A</c:v>
                </c:pt>
                <c:pt idx="1185">
                  <c:v>#N/A</c:v>
                </c:pt>
                <c:pt idx="1186">
                  <c:v>1396</c:v>
                </c:pt>
                <c:pt idx="1187">
                  <c:v>1396</c:v>
                </c:pt>
                <c:pt idx="1188">
                  <c:v>1390</c:v>
                </c:pt>
                <c:pt idx="1189">
                  <c:v>1392</c:v>
                </c:pt>
                <c:pt idx="1190">
                  <c:v>1390</c:v>
                </c:pt>
                <c:pt idx="1191">
                  <c:v>#N/A</c:v>
                </c:pt>
                <c:pt idx="1192">
                  <c:v>#N/A</c:v>
                </c:pt>
                <c:pt idx="1193">
                  <c:v>1386</c:v>
                </c:pt>
                <c:pt idx="1194">
                  <c:v>1389</c:v>
                </c:pt>
                <c:pt idx="1195">
                  <c:v>1387</c:v>
                </c:pt>
                <c:pt idx="1196">
                  <c:v>1385</c:v>
                </c:pt>
                <c:pt idx="1197">
                  <c:v>1382</c:v>
                </c:pt>
                <c:pt idx="1198">
                  <c:v>#N/A</c:v>
                </c:pt>
                <c:pt idx="1199">
                  <c:v>#N/A</c:v>
                </c:pt>
                <c:pt idx="1200">
                  <c:v>1382</c:v>
                </c:pt>
                <c:pt idx="1201">
                  <c:v>1382</c:v>
                </c:pt>
                <c:pt idx="1202">
                  <c:v>1383</c:v>
                </c:pt>
                <c:pt idx="1203">
                  <c:v>1385</c:v>
                </c:pt>
                <c:pt idx="1204">
                  <c:v>1386</c:v>
                </c:pt>
                <c:pt idx="1205">
                  <c:v>#N/A</c:v>
                </c:pt>
                <c:pt idx="1206">
                  <c:v>#N/A</c:v>
                </c:pt>
                <c:pt idx="1207">
                  <c:v>1386</c:v>
                </c:pt>
                <c:pt idx="1208">
                  <c:v>1384</c:v>
                </c:pt>
                <c:pt idx="1209">
                  <c:v>1384</c:v>
                </c:pt>
                <c:pt idx="1210">
                  <c:v>1380</c:v>
                </c:pt>
                <c:pt idx="1211">
                  <c:v>1373</c:v>
                </c:pt>
                <c:pt idx="1212">
                  <c:v>#N/A</c:v>
                </c:pt>
                <c:pt idx="1213">
                  <c:v>#N/A</c:v>
                </c:pt>
                <c:pt idx="1214">
                  <c:v>1375</c:v>
                </c:pt>
                <c:pt idx="1215">
                  <c:v>1375</c:v>
                </c:pt>
                <c:pt idx="1216">
                  <c:v>1376</c:v>
                </c:pt>
                <c:pt idx="1217">
                  <c:v>1376</c:v>
                </c:pt>
                <c:pt idx="1218">
                  <c:v>1377</c:v>
                </c:pt>
                <c:pt idx="1219">
                  <c:v>#N/A</c:v>
                </c:pt>
                <c:pt idx="1220">
                  <c:v>#N/A</c:v>
                </c:pt>
                <c:pt idx="1221">
                  <c:v>1374</c:v>
                </c:pt>
                <c:pt idx="1222">
                  <c:v>1374</c:v>
                </c:pt>
                <c:pt idx="1223">
                  <c:v>1372</c:v>
                </c:pt>
                <c:pt idx="1224">
                  <c:v>1372</c:v>
                </c:pt>
                <c:pt idx="1225">
                  <c:v>1374</c:v>
                </c:pt>
                <c:pt idx="1226">
                  <c:v>#N/A</c:v>
                </c:pt>
                <c:pt idx="1227">
                  <c:v>#N/A</c:v>
                </c:pt>
                <c:pt idx="1228">
                  <c:v>1378</c:v>
                </c:pt>
                <c:pt idx="1229">
                  <c:v>1377</c:v>
                </c:pt>
                <c:pt idx="1230">
                  <c:v>1380</c:v>
                </c:pt>
                <c:pt idx="1231">
                  <c:v>1381</c:v>
                </c:pt>
                <c:pt idx="1232">
                  <c:v>1378</c:v>
                </c:pt>
                <c:pt idx="1233">
                  <c:v>#N/A</c:v>
                </c:pt>
                <c:pt idx="1234">
                  <c:v>#N/A</c:v>
                </c:pt>
                <c:pt idx="1235">
                  <c:v>1367</c:v>
                </c:pt>
                <c:pt idx="1236">
                  <c:v>1362</c:v>
                </c:pt>
                <c:pt idx="1237">
                  <c:v>1351</c:v>
                </c:pt>
                <c:pt idx="1238">
                  <c:v>1341</c:v>
                </c:pt>
                <c:pt idx="1239">
                  <c:v>1331</c:v>
                </c:pt>
                <c:pt idx="1240">
                  <c:v>#N/A</c:v>
                </c:pt>
                <c:pt idx="1241">
                  <c:v>#N/A</c:v>
                </c:pt>
                <c:pt idx="1242">
                  <c:v>1332</c:v>
                </c:pt>
                <c:pt idx="1243">
                  <c:v>1331</c:v>
                </c:pt>
                <c:pt idx="1244">
                  <c:v>1328</c:v>
                </c:pt>
                <c:pt idx="1245">
                  <c:v>1325</c:v>
                </c:pt>
                <c:pt idx="1246">
                  <c:v>1319</c:v>
                </c:pt>
                <c:pt idx="1247">
                  <c:v>#N/A</c:v>
                </c:pt>
                <c:pt idx="1248">
                  <c:v>#N/A</c:v>
                </c:pt>
                <c:pt idx="1249">
                  <c:v>1316</c:v>
                </c:pt>
                <c:pt idx="1250">
                  <c:v>1316</c:v>
                </c:pt>
                <c:pt idx="1251">
                  <c:v>1312</c:v>
                </c:pt>
                <c:pt idx="1252">
                  <c:v>1302</c:v>
                </c:pt>
                <c:pt idx="1253">
                  <c:v>1298</c:v>
                </c:pt>
                <c:pt idx="1254">
                  <c:v>#N/A</c:v>
                </c:pt>
                <c:pt idx="1255">
                  <c:v>#N/A</c:v>
                </c:pt>
                <c:pt idx="1256">
                  <c:v>1299</c:v>
                </c:pt>
                <c:pt idx="1257">
                  <c:v>1297</c:v>
                </c:pt>
                <c:pt idx="1258">
                  <c:v>1293</c:v>
                </c:pt>
                <c:pt idx="1259">
                  <c:v>1289</c:v>
                </c:pt>
                <c:pt idx="1260">
                  <c:v>1288</c:v>
                </c:pt>
                <c:pt idx="1261">
                  <c:v>#N/A</c:v>
                </c:pt>
                <c:pt idx="1262">
                  <c:v>#N/A</c:v>
                </c:pt>
                <c:pt idx="1263">
                  <c:v>1292</c:v>
                </c:pt>
                <c:pt idx="1264">
                  <c:v>1295</c:v>
                </c:pt>
                <c:pt idx="1265">
                  <c:v>1293</c:v>
                </c:pt>
                <c:pt idx="1266">
                  <c:v>1298</c:v>
                </c:pt>
                <c:pt idx="1267">
                  <c:v>1292</c:v>
                </c:pt>
                <c:pt idx="1268">
                  <c:v>#N/A</c:v>
                </c:pt>
                <c:pt idx="1269">
                  <c:v>#N/A</c:v>
                </c:pt>
                <c:pt idx="1270">
                  <c:v>1291</c:v>
                </c:pt>
                <c:pt idx="1271">
                  <c:v>1285</c:v>
                </c:pt>
                <c:pt idx="1272">
                  <c:v>1280</c:v>
                </c:pt>
                <c:pt idx="1273">
                  <c:v>1281</c:v>
                </c:pt>
                <c:pt idx="1274">
                  <c:v>1285</c:v>
                </c:pt>
                <c:pt idx="1275">
                  <c:v>#N/A</c:v>
                </c:pt>
                <c:pt idx="1276">
                  <c:v>#N/A</c:v>
                </c:pt>
                <c:pt idx="1277">
                  <c:v>1287</c:v>
                </c:pt>
                <c:pt idx="1278">
                  <c:v>1286</c:v>
                </c:pt>
                <c:pt idx="1279">
                  <c:v>1284</c:v>
                </c:pt>
                <c:pt idx="1280">
                  <c:v>1284</c:v>
                </c:pt>
                <c:pt idx="1281">
                  <c:v>1284</c:v>
                </c:pt>
                <c:pt idx="1282">
                  <c:v>#N/A</c:v>
                </c:pt>
                <c:pt idx="1283">
                  <c:v>#N/A</c:v>
                </c:pt>
                <c:pt idx="1284">
                  <c:v>1285</c:v>
                </c:pt>
                <c:pt idx="1285">
                  <c:v>1284</c:v>
                </c:pt>
                <c:pt idx="1286">
                  <c:v>1282</c:v>
                </c:pt>
                <c:pt idx="1287">
                  <c:v>1287</c:v>
                </c:pt>
                <c:pt idx="1288">
                  <c:v>1290</c:v>
                </c:pt>
                <c:pt idx="1289">
                  <c:v>#N/A</c:v>
                </c:pt>
                <c:pt idx="1290">
                  <c:v>#N/A</c:v>
                </c:pt>
                <c:pt idx="1291">
                  <c:v>1291</c:v>
                </c:pt>
                <c:pt idx="1292">
                  <c:v>1294</c:v>
                </c:pt>
                <c:pt idx="1293">
                  <c:v>1299</c:v>
                </c:pt>
                <c:pt idx="1294">
                  <c:v>1302</c:v>
                </c:pt>
                <c:pt idx="1295">
                  <c:v>1302</c:v>
                </c:pt>
                <c:pt idx="1296">
                  <c:v>#N/A</c:v>
                </c:pt>
                <c:pt idx="1297">
                  <c:v>#N/A</c:v>
                </c:pt>
                <c:pt idx="1298">
                  <c:v>1301</c:v>
                </c:pt>
                <c:pt idx="1299">
                  <c:v>1298</c:v>
                </c:pt>
                <c:pt idx="1300">
                  <c:v>1298</c:v>
                </c:pt>
                <c:pt idx="1301">
                  <c:v>1296</c:v>
                </c:pt>
                <c:pt idx="1302">
                  <c:v>1289</c:v>
                </c:pt>
                <c:pt idx="1303">
                  <c:v>#N/A</c:v>
                </c:pt>
                <c:pt idx="1304">
                  <c:v>#N/A</c:v>
                </c:pt>
                <c:pt idx="1305">
                  <c:v>1289</c:v>
                </c:pt>
                <c:pt idx="1306">
                  <c:v>1290</c:v>
                </c:pt>
                <c:pt idx="1307">
                  <c:v>1290</c:v>
                </c:pt>
                <c:pt idx="1308">
                  <c:v>1294</c:v>
                </c:pt>
                <c:pt idx="1309">
                  <c:v>1295</c:v>
                </c:pt>
                <c:pt idx="1310">
                  <c:v>#N/A</c:v>
                </c:pt>
                <c:pt idx="1311">
                  <c:v>#N/A</c:v>
                </c:pt>
                <c:pt idx="1312">
                  <c:v>1308</c:v>
                </c:pt>
                <c:pt idx="1313">
                  <c:v>1325</c:v>
                </c:pt>
                <c:pt idx="1314">
                  <c:v>1332</c:v>
                </c:pt>
                <c:pt idx="1315">
                  <c:v>1341</c:v>
                </c:pt>
                <c:pt idx="1316">
                  <c:v>1336</c:v>
                </c:pt>
                <c:pt idx="1317">
                  <c:v>#N/A</c:v>
                </c:pt>
                <c:pt idx="1318">
                  <c:v>#N/A</c:v>
                </c:pt>
                <c:pt idx="1319">
                  <c:v>1336</c:v>
                </c:pt>
                <c:pt idx="1320">
                  <c:v>1338</c:v>
                </c:pt>
                <c:pt idx="1321">
                  <c:v>1338</c:v>
                </c:pt>
                <c:pt idx="1322">
                  <c:v>1337</c:v>
                </c:pt>
                <c:pt idx="1323">
                  <c:v>1350</c:v>
                </c:pt>
                <c:pt idx="1324">
                  <c:v>#N/A</c:v>
                </c:pt>
                <c:pt idx="1325">
                  <c:v>#N/A</c:v>
                </c:pt>
                <c:pt idx="1326">
                  <c:v>1362</c:v>
                </c:pt>
                <c:pt idx="1327">
                  <c:v>1378</c:v>
                </c:pt>
                <c:pt idx="1328">
                  <c:v>1382</c:v>
                </c:pt>
                <c:pt idx="1329">
                  <c:v>1395</c:v>
                </c:pt>
                <c:pt idx="1330">
                  <c:v>1397</c:v>
                </c:pt>
                <c:pt idx="1331">
                  <c:v>#N/A</c:v>
                </c:pt>
                <c:pt idx="1332">
                  <c:v>#N/A</c:v>
                </c:pt>
                <c:pt idx="1333">
                  <c:v>1392</c:v>
                </c:pt>
                <c:pt idx="1334">
                  <c:v>1378</c:v>
                </c:pt>
                <c:pt idx="1335">
                  <c:v>1357</c:v>
                </c:pt>
                <c:pt idx="1336">
                  <c:v>1350</c:v>
                </c:pt>
                <c:pt idx="1337">
                  <c:v>1355</c:v>
                </c:pt>
                <c:pt idx="1338">
                  <c:v>#N/A</c:v>
                </c:pt>
                <c:pt idx="1339">
                  <c:v>#N/A</c:v>
                </c:pt>
                <c:pt idx="1340">
                  <c:v>1352</c:v>
                </c:pt>
                <c:pt idx="1341">
                  <c:v>1345</c:v>
                </c:pt>
                <c:pt idx="1342">
                  <c:v>1344</c:v>
                </c:pt>
                <c:pt idx="1343">
                  <c:v>1343</c:v>
                </c:pt>
                <c:pt idx="1344">
                  <c:v>1343</c:v>
                </c:pt>
                <c:pt idx="1345">
                  <c:v>#N/A</c:v>
                </c:pt>
                <c:pt idx="1346">
                  <c:v>#N/A</c:v>
                </c:pt>
                <c:pt idx="1347">
                  <c:v>1341</c:v>
                </c:pt>
                <c:pt idx="1348">
                  <c:v>1334</c:v>
                </c:pt>
                <c:pt idx="1349">
                  <c:v>1329</c:v>
                </c:pt>
                <c:pt idx="1350">
                  <c:v>1329</c:v>
                </c:pt>
                <c:pt idx="1351">
                  <c:v>1324</c:v>
                </c:pt>
                <c:pt idx="1352">
                  <c:v>#N/A</c:v>
                </c:pt>
                <c:pt idx="1353">
                  <c:v>#N/A</c:v>
                </c:pt>
                <c:pt idx="1354">
                  <c:v>1323</c:v>
                </c:pt>
                <c:pt idx="1355">
                  <c:v>1319</c:v>
                </c:pt>
                <c:pt idx="1356">
                  <c:v>1314</c:v>
                </c:pt>
                <c:pt idx="1357">
                  <c:v>1324</c:v>
                </c:pt>
                <c:pt idx="1358">
                  <c:v>1322</c:v>
                </c:pt>
                <c:pt idx="1359">
                  <c:v>#N/A</c:v>
                </c:pt>
                <c:pt idx="1360">
                  <c:v>#N/A</c:v>
                </c:pt>
                <c:pt idx="1361">
                  <c:v>1320</c:v>
                </c:pt>
                <c:pt idx="1362">
                  <c:v>1318</c:v>
                </c:pt>
                <c:pt idx="1363">
                  <c:v>1315</c:v>
                </c:pt>
                <c:pt idx="1364">
                  <c:v>1310</c:v>
                </c:pt>
                <c:pt idx="1365">
                  <c:v>1313</c:v>
                </c:pt>
                <c:pt idx="1366">
                  <c:v>#N/A</c:v>
                </c:pt>
                <c:pt idx="1367">
                  <c:v>#N/A</c:v>
                </c:pt>
                <c:pt idx="1368">
                  <c:v>1317</c:v>
                </c:pt>
                <c:pt idx="1369">
                  <c:v>1318</c:v>
                </c:pt>
                <c:pt idx="1370">
                  <c:v>1319</c:v>
                </c:pt>
                <c:pt idx="1371">
                  <c:v>1321</c:v>
                </c:pt>
                <c:pt idx="1372">
                  <c:v>1326</c:v>
                </c:pt>
                <c:pt idx="1373">
                  <c:v>#N/A</c:v>
                </c:pt>
                <c:pt idx="1374">
                  <c:v>#N/A</c:v>
                </c:pt>
                <c:pt idx="1375">
                  <c:v>1326</c:v>
                </c:pt>
                <c:pt idx="1376">
                  <c:v>1328</c:v>
                </c:pt>
                <c:pt idx="1377">
                  <c:v>1329</c:v>
                </c:pt>
                <c:pt idx="1378">
                  <c:v>1333</c:v>
                </c:pt>
                <c:pt idx="1379">
                  <c:v>1335</c:v>
                </c:pt>
                <c:pt idx="1380">
                  <c:v>#N/A</c:v>
                </c:pt>
                <c:pt idx="1381">
                  <c:v>#N/A</c:v>
                </c:pt>
                <c:pt idx="1382">
                  <c:v>1337</c:v>
                </c:pt>
                <c:pt idx="1383">
                  <c:v>1337</c:v>
                </c:pt>
                <c:pt idx="1384">
                  <c:v>1337</c:v>
                </c:pt>
                <c:pt idx="1385">
                  <c:v>1334</c:v>
                </c:pt>
                <c:pt idx="1386">
                  <c:v>1335</c:v>
                </c:pt>
                <c:pt idx="1387">
                  <c:v>#N/A</c:v>
                </c:pt>
                <c:pt idx="1388">
                  <c:v>#N/A</c:v>
                </c:pt>
                <c:pt idx="1389">
                  <c:v>1334</c:v>
                </c:pt>
                <c:pt idx="1390">
                  <c:v>1331</c:v>
                </c:pt>
                <c:pt idx="1391">
                  <c:v>1326</c:v>
                </c:pt>
                <c:pt idx="1392">
                  <c:v>1322</c:v>
                </c:pt>
                <c:pt idx="1393">
                  <c:v>1321</c:v>
                </c:pt>
                <c:pt idx="1394">
                  <c:v>#N/A</c:v>
                </c:pt>
                <c:pt idx="1395">
                  <c:v>#N/A</c:v>
                </c:pt>
                <c:pt idx="1396">
                  <c:v>1316</c:v>
                </c:pt>
                <c:pt idx="1397">
                  <c:v>1317</c:v>
                </c:pt>
                <c:pt idx="1398">
                  <c:v>1322</c:v>
                </c:pt>
                <c:pt idx="1399">
                  <c:v>1322</c:v>
                </c:pt>
                <c:pt idx="1400">
                  <c:v>1324</c:v>
                </c:pt>
                <c:pt idx="1401">
                  <c:v>#N/A</c:v>
                </c:pt>
                <c:pt idx="1402">
                  <c:v>#N/A</c:v>
                </c:pt>
                <c:pt idx="1403">
                  <c:v>1324</c:v>
                </c:pt>
                <c:pt idx="1404">
                  <c:v>1323</c:v>
                </c:pt>
                <c:pt idx="1405">
                  <c:v>1323</c:v>
                </c:pt>
                <c:pt idx="1406">
                  <c:v>1322</c:v>
                </c:pt>
                <c:pt idx="1407">
                  <c:v>1325</c:v>
                </c:pt>
                <c:pt idx="1408">
                  <c:v>#N/A</c:v>
                </c:pt>
                <c:pt idx="1409">
                  <c:v>#N/A</c:v>
                </c:pt>
                <c:pt idx="1410">
                  <c:v>1332</c:v>
                </c:pt>
                <c:pt idx="1411">
                  <c:v>1337</c:v>
                </c:pt>
                <c:pt idx="1412">
                  <c:v>1337</c:v>
                </c:pt>
                <c:pt idx="1413">
                  <c:v>1338</c:v>
                </c:pt>
                <c:pt idx="1414">
                  <c:v>1338</c:v>
                </c:pt>
                <c:pt idx="1415">
                  <c:v>#N/A</c:v>
                </c:pt>
                <c:pt idx="1416">
                  <c:v>#N/A</c:v>
                </c:pt>
                <c:pt idx="1417">
                  <c:v>1338</c:v>
                </c:pt>
                <c:pt idx="1418">
                  <c:v>1338</c:v>
                </c:pt>
                <c:pt idx="1419">
                  <c:v>1338</c:v>
                </c:pt>
                <c:pt idx="1420">
                  <c:v>1350</c:v>
                </c:pt>
                <c:pt idx="1421">
                  <c:v>1352</c:v>
                </c:pt>
                <c:pt idx="1422">
                  <c:v>#N/A</c:v>
                </c:pt>
                <c:pt idx="1423">
                  <c:v>#N/A</c:v>
                </c:pt>
                <c:pt idx="1424">
                  <c:v>1359</c:v>
                </c:pt>
                <c:pt idx="1425">
                  <c:v>1359</c:v>
                </c:pt>
                <c:pt idx="1426">
                  <c:v>1362</c:v>
                </c:pt>
                <c:pt idx="1427">
                  <c:v>1363</c:v>
                </c:pt>
                <c:pt idx="1428">
                  <c:v>1353</c:v>
                </c:pt>
                <c:pt idx="1429">
                  <c:v>#N/A</c:v>
                </c:pt>
                <c:pt idx="1430">
                  <c:v>#N/A</c:v>
                </c:pt>
                <c:pt idx="1431">
                  <c:v>1363</c:v>
                </c:pt>
                <c:pt idx="1432">
                  <c:v>1362</c:v>
                </c:pt>
                <c:pt idx="1433">
                  <c:v>1359</c:v>
                </c:pt>
                <c:pt idx="1434">
                  <c:v>1362</c:v>
                </c:pt>
                <c:pt idx="1435">
                  <c:v>1363</c:v>
                </c:pt>
                <c:pt idx="1436">
                  <c:v>#N/A</c:v>
                </c:pt>
                <c:pt idx="1437">
                  <c:v>#N/A</c:v>
                </c:pt>
                <c:pt idx="1438">
                  <c:v>1367</c:v>
                </c:pt>
                <c:pt idx="1439">
                  <c:v>1369</c:v>
                </c:pt>
                <c:pt idx="1440">
                  <c:v>1374</c:v>
                </c:pt>
                <c:pt idx="1441">
                  <c:v>1373</c:v>
                </c:pt>
                <c:pt idx="1442">
                  <c:v>1373</c:v>
                </c:pt>
                <c:pt idx="1443">
                  <c:v>#N/A</c:v>
                </c:pt>
                <c:pt idx="1444">
                  <c:v>#N/A</c:v>
                </c:pt>
                <c:pt idx="1445">
                  <c:v>1378</c:v>
                </c:pt>
                <c:pt idx="1446">
                  <c:v>1380</c:v>
                </c:pt>
                <c:pt idx="1447">
                  <c:v>1377</c:v>
                </c:pt>
                <c:pt idx="1448">
                  <c:v>1375</c:v>
                </c:pt>
                <c:pt idx="1449">
                  <c:v>1369</c:v>
                </c:pt>
                <c:pt idx="1450">
                  <c:v>#N/A</c:v>
                </c:pt>
                <c:pt idx="1451">
                  <c:v>#N/A</c:v>
                </c:pt>
                <c:pt idx="1452">
                  <c:v>1369</c:v>
                </c:pt>
                <c:pt idx="1453">
                  <c:v>1369</c:v>
                </c:pt>
                <c:pt idx="1454">
                  <c:v>1369</c:v>
                </c:pt>
                <c:pt idx="1455">
                  <c:v>1364</c:v>
                </c:pt>
                <c:pt idx="1456">
                  <c:v>1359</c:v>
                </c:pt>
                <c:pt idx="1457">
                  <c:v>#N/A</c:v>
                </c:pt>
                <c:pt idx="1458">
                  <c:v>#N/A</c:v>
                </c:pt>
                <c:pt idx="1459">
                  <c:v>1365</c:v>
                </c:pt>
                <c:pt idx="1460">
                  <c:v>1365</c:v>
                </c:pt>
                <c:pt idx="1461">
                  <c:v>1366</c:v>
                </c:pt>
                <c:pt idx="1462">
                  <c:v>1367</c:v>
                </c:pt>
                <c:pt idx="1463">
                  <c:v>1369</c:v>
                </c:pt>
                <c:pt idx="1464">
                  <c:v>#N/A</c:v>
                </c:pt>
                <c:pt idx="1465">
                  <c:v>#N/A</c:v>
                </c:pt>
                <c:pt idx="1466">
                  <c:v>1369</c:v>
                </c:pt>
                <c:pt idx="1467">
                  <c:v>1370</c:v>
                </c:pt>
                <c:pt idx="1468">
                  <c:v>1372</c:v>
                </c:pt>
                <c:pt idx="1469">
                  <c:v>1373</c:v>
                </c:pt>
                <c:pt idx="1470">
                  <c:v>1374</c:v>
                </c:pt>
                <c:pt idx="1471">
                  <c:v>#N/A</c:v>
                </c:pt>
                <c:pt idx="1472">
                  <c:v>#N/A</c:v>
                </c:pt>
                <c:pt idx="1473">
                  <c:v>1380</c:v>
                </c:pt>
                <c:pt idx="1474">
                  <c:v>1393</c:v>
                </c:pt>
                <c:pt idx="1475">
                  <c:v>1396</c:v>
                </c:pt>
                <c:pt idx="1476">
                  <c:v>1390</c:v>
                </c:pt>
                <c:pt idx="1477">
                  <c:v>1391</c:v>
                </c:pt>
                <c:pt idx="1478">
                  <c:v>#N/A</c:v>
                </c:pt>
                <c:pt idx="1479">
                  <c:v>#N/A</c:v>
                </c:pt>
                <c:pt idx="1480">
                  <c:v>1392</c:v>
                </c:pt>
                <c:pt idx="1481">
                  <c:v>1392</c:v>
                </c:pt>
                <c:pt idx="1482">
                  <c:v>1390</c:v>
                </c:pt>
                <c:pt idx="1483">
                  <c:v>1386</c:v>
                </c:pt>
                <c:pt idx="1484">
                  <c:v>1382</c:v>
                </c:pt>
                <c:pt idx="1485">
                  <c:v>#N/A</c:v>
                </c:pt>
                <c:pt idx="1486">
                  <c:v>#N/A</c:v>
                </c:pt>
                <c:pt idx="1487">
                  <c:v>1380</c:v>
                </c:pt>
                <c:pt idx="1488">
                  <c:v>1379</c:v>
                </c:pt>
                <c:pt idx="1489">
                  <c:v>1377</c:v>
                </c:pt>
                <c:pt idx="1490">
                  <c:v>1376</c:v>
                </c:pt>
                <c:pt idx="1491">
                  <c:v>1386</c:v>
                </c:pt>
                <c:pt idx="1492">
                  <c:v>#N/A</c:v>
                </c:pt>
                <c:pt idx="1493">
                  <c:v>#N/A</c:v>
                </c:pt>
                <c:pt idx="1494">
                  <c:v>1387</c:v>
                </c:pt>
                <c:pt idx="1495">
                  <c:v>1387</c:v>
                </c:pt>
                <c:pt idx="1496">
                  <c:v>1386</c:v>
                </c:pt>
                <c:pt idx="1497">
                  <c:v>1384</c:v>
                </c:pt>
                <c:pt idx="1498">
                  <c:v>1384</c:v>
                </c:pt>
                <c:pt idx="1499">
                  <c:v>#N/A</c:v>
                </c:pt>
                <c:pt idx="1500">
                  <c:v>#N/A</c:v>
                </c:pt>
                <c:pt idx="1501">
                  <c:v>1384</c:v>
                </c:pt>
                <c:pt idx="1502">
                  <c:v>1386</c:v>
                </c:pt>
                <c:pt idx="1503">
                  <c:v>1386</c:v>
                </c:pt>
                <c:pt idx="1504">
                  <c:v>1384</c:v>
                </c:pt>
                <c:pt idx="1505">
                  <c:v>1377</c:v>
                </c:pt>
                <c:pt idx="1506">
                  <c:v>#N/A</c:v>
                </c:pt>
                <c:pt idx="1507">
                  <c:v>#N/A</c:v>
                </c:pt>
                <c:pt idx="1508">
                  <c:v>1377</c:v>
                </c:pt>
                <c:pt idx="1509">
                  <c:v>1373</c:v>
                </c:pt>
                <c:pt idx="1510">
                  <c:v>1374</c:v>
                </c:pt>
                <c:pt idx="1511">
                  <c:v>1372</c:v>
                </c:pt>
                <c:pt idx="1512">
                  <c:v>1368</c:v>
                </c:pt>
                <c:pt idx="1513">
                  <c:v>#N/A</c:v>
                </c:pt>
                <c:pt idx="1514">
                  <c:v>#N/A</c:v>
                </c:pt>
                <c:pt idx="1515">
                  <c:v>1366</c:v>
                </c:pt>
                <c:pt idx="1516">
                  <c:v>1368</c:v>
                </c:pt>
                <c:pt idx="1517">
                  <c:v>1369</c:v>
                </c:pt>
                <c:pt idx="1518">
                  <c:v>1363</c:v>
                </c:pt>
                <c:pt idx="1519">
                  <c:v>1366</c:v>
                </c:pt>
                <c:pt idx="1520">
                  <c:v>#N/A</c:v>
                </c:pt>
                <c:pt idx="1521">
                  <c:v>#N/A</c:v>
                </c:pt>
                <c:pt idx="1522">
                  <c:v>1367</c:v>
                </c:pt>
                <c:pt idx="1523">
                  <c:v>1402</c:v>
                </c:pt>
                <c:pt idx="1524">
                  <c:v>1397</c:v>
                </c:pt>
                <c:pt idx="1525">
                  <c:v>1393</c:v>
                </c:pt>
                <c:pt idx="1526">
                  <c:v>1392</c:v>
                </c:pt>
                <c:pt idx="1527">
                  <c:v>#N/A</c:v>
                </c:pt>
                <c:pt idx="1528">
                  <c:v>#N/A</c:v>
                </c:pt>
                <c:pt idx="1529">
                  <c:v>1393</c:v>
                </c:pt>
                <c:pt idx="1530">
                  <c:v>1393</c:v>
                </c:pt>
                <c:pt idx="1531">
                  <c:v>1393</c:v>
                </c:pt>
                <c:pt idx="1532">
                  <c:v>1387</c:v>
                </c:pt>
                <c:pt idx="1533">
                  <c:v>1378</c:v>
                </c:pt>
                <c:pt idx="1534">
                  <c:v>#N/A</c:v>
                </c:pt>
                <c:pt idx="1535">
                  <c:v>#N/A</c:v>
                </c:pt>
                <c:pt idx="1536">
                  <c:v>1377</c:v>
                </c:pt>
                <c:pt idx="1537">
                  <c:v>1368</c:v>
                </c:pt>
                <c:pt idx="1538">
                  <c:v>1369</c:v>
                </c:pt>
                <c:pt idx="1539">
                  <c:v>1361</c:v>
                </c:pt>
                <c:pt idx="1540">
                  <c:v>1356</c:v>
                </c:pt>
                <c:pt idx="1541">
                  <c:v>#N/A</c:v>
                </c:pt>
                <c:pt idx="1542">
                  <c:v>#N/A</c:v>
                </c:pt>
                <c:pt idx="1543">
                  <c:v>1356</c:v>
                </c:pt>
                <c:pt idx="1544">
                  <c:v>1355</c:v>
                </c:pt>
                <c:pt idx="1545">
                  <c:v>1356</c:v>
                </c:pt>
                <c:pt idx="1546">
                  <c:v>1365</c:v>
                </c:pt>
                <c:pt idx="1547">
                  <c:v>1369</c:v>
                </c:pt>
                <c:pt idx="1548">
                  <c:v>#N/A</c:v>
                </c:pt>
                <c:pt idx="1549">
                  <c:v>#N/A</c:v>
                </c:pt>
                <c:pt idx="1550">
                  <c:v>1369</c:v>
                </c:pt>
                <c:pt idx="1551">
                  <c:v>1373</c:v>
                </c:pt>
                <c:pt idx="1552">
                  <c:v>1370</c:v>
                </c:pt>
                <c:pt idx="1553">
                  <c:v>1362</c:v>
                </c:pt>
                <c:pt idx="1554">
                  <c:v>1360</c:v>
                </c:pt>
                <c:pt idx="1555">
                  <c:v>#N/A</c:v>
                </c:pt>
                <c:pt idx="1556">
                  <c:v>#N/A</c:v>
                </c:pt>
                <c:pt idx="1557">
                  <c:v>1358</c:v>
                </c:pt>
                <c:pt idx="1558">
                  <c:v>1352</c:v>
                </c:pt>
                <c:pt idx="1559">
                  <c:v>1354</c:v>
                </c:pt>
                <c:pt idx="1560">
                  <c:v>1354</c:v>
                </c:pt>
                <c:pt idx="1561">
                  <c:v>1347</c:v>
                </c:pt>
                <c:pt idx="1562">
                  <c:v>#N/A</c:v>
                </c:pt>
                <c:pt idx="1563">
                  <c:v>#N/A</c:v>
                </c:pt>
                <c:pt idx="1564">
                  <c:v>1342</c:v>
                </c:pt>
                <c:pt idx="1565">
                  <c:v>1330</c:v>
                </c:pt>
                <c:pt idx="1566">
                  <c:v>1328</c:v>
                </c:pt>
                <c:pt idx="1567">
                  <c:v>1326</c:v>
                </c:pt>
                <c:pt idx="1568">
                  <c:v>1328</c:v>
                </c:pt>
                <c:pt idx="1569">
                  <c:v>#N/A</c:v>
                </c:pt>
                <c:pt idx="1570">
                  <c:v>#N/A</c:v>
                </c:pt>
                <c:pt idx="1571">
                  <c:v>1329</c:v>
                </c:pt>
                <c:pt idx="1572">
                  <c:v>1334</c:v>
                </c:pt>
                <c:pt idx="1573">
                  <c:v>1328</c:v>
                </c:pt>
                <c:pt idx="1574">
                  <c:v>1328</c:v>
                </c:pt>
                <c:pt idx="1575">
                  <c:v>1326</c:v>
                </c:pt>
                <c:pt idx="1576">
                  <c:v>#N/A</c:v>
                </c:pt>
                <c:pt idx="1577">
                  <c:v>#N/A</c:v>
                </c:pt>
                <c:pt idx="1578">
                  <c:v>1329</c:v>
                </c:pt>
                <c:pt idx="1579">
                  <c:v>1341</c:v>
                </c:pt>
                <c:pt idx="1580">
                  <c:v>1341</c:v>
                </c:pt>
                <c:pt idx="1581">
                  <c:v>1336</c:v>
                </c:pt>
                <c:pt idx="1582">
                  <c:v>1336</c:v>
                </c:pt>
                <c:pt idx="1583">
                  <c:v>#N/A</c:v>
                </c:pt>
                <c:pt idx="1584">
                  <c:v>#N/A</c:v>
                </c:pt>
                <c:pt idx="1585">
                  <c:v>1337</c:v>
                </c:pt>
                <c:pt idx="1586">
                  <c:v>1339</c:v>
                </c:pt>
                <c:pt idx="1587">
                  <c:v>1338</c:v>
                </c:pt>
                <c:pt idx="1588">
                  <c:v>1339</c:v>
                </c:pt>
                <c:pt idx="1589">
                  <c:v>1334</c:v>
                </c:pt>
                <c:pt idx="1590">
                  <c:v>#N/A</c:v>
                </c:pt>
                <c:pt idx="1591">
                  <c:v>#N/A</c:v>
                </c:pt>
                <c:pt idx="1592">
                  <c:v>1326</c:v>
                </c:pt>
                <c:pt idx="1593">
                  <c:v>1305</c:v>
                </c:pt>
                <c:pt idx="1594">
                  <c:v>1302</c:v>
                </c:pt>
                <c:pt idx="1595">
                  <c:v>1293</c:v>
                </c:pt>
                <c:pt idx="1596">
                  <c:v>1294</c:v>
                </c:pt>
                <c:pt idx="1597">
                  <c:v>#N/A</c:v>
                </c:pt>
                <c:pt idx="1598">
                  <c:v>#N/A</c:v>
                </c:pt>
                <c:pt idx="1599">
                  <c:v>1294</c:v>
                </c:pt>
                <c:pt idx="1600">
                  <c:v>1293</c:v>
                </c:pt>
                <c:pt idx="1601">
                  <c:v>1292</c:v>
                </c:pt>
                <c:pt idx="1602">
                  <c:v>1287</c:v>
                </c:pt>
                <c:pt idx="1603">
                  <c:v>1286</c:v>
                </c:pt>
                <c:pt idx="1604">
                  <c:v>#N/A</c:v>
                </c:pt>
                <c:pt idx="1605">
                  <c:v>#N/A</c:v>
                </c:pt>
                <c:pt idx="1606">
                  <c:v>1286</c:v>
                </c:pt>
                <c:pt idx="1607">
                  <c:v>1287</c:v>
                </c:pt>
                <c:pt idx="1608">
                  <c:v>1285</c:v>
                </c:pt>
                <c:pt idx="1609">
                  <c:v>1279</c:v>
                </c:pt>
                <c:pt idx="1610">
                  <c:v>1277</c:v>
                </c:pt>
                <c:pt idx="1611">
                  <c:v>#N/A</c:v>
                </c:pt>
                <c:pt idx="1612">
                  <c:v>#N/A</c:v>
                </c:pt>
                <c:pt idx="1613">
                  <c:v>1278</c:v>
                </c:pt>
                <c:pt idx="1614">
                  <c:v>1283</c:v>
                </c:pt>
                <c:pt idx="1615">
                  <c:v>1286</c:v>
                </c:pt>
                <c:pt idx="1616">
                  <c:v>1283</c:v>
                </c:pt>
                <c:pt idx="1617">
                  <c:v>1287</c:v>
                </c:pt>
                <c:pt idx="1618">
                  <c:v>#N/A</c:v>
                </c:pt>
                <c:pt idx="1619">
                  <c:v>#N/A</c:v>
                </c:pt>
                <c:pt idx="1620">
                  <c:v>1290</c:v>
                </c:pt>
                <c:pt idx="1621">
                  <c:v>1300</c:v>
                </c:pt>
                <c:pt idx="1622">
                  <c:v>1302</c:v>
                </c:pt>
                <c:pt idx="1623">
                  <c:v>1307</c:v>
                </c:pt>
                <c:pt idx="1624">
                  <c:v>1310</c:v>
                </c:pt>
                <c:pt idx="1625">
                  <c:v>#N/A</c:v>
                </c:pt>
                <c:pt idx="1626">
                  <c:v>#N/A</c:v>
                </c:pt>
                <c:pt idx="1627">
                  <c:v>1311</c:v>
                </c:pt>
                <c:pt idx="1628">
                  <c:v>1327</c:v>
                </c:pt>
                <c:pt idx="1629">
                  <c:v>1328</c:v>
                </c:pt>
                <c:pt idx="1630">
                  <c:v>1321</c:v>
                </c:pt>
                <c:pt idx="1631">
                  <c:v>1319</c:v>
                </c:pt>
                <c:pt idx="1632">
                  <c:v>#N/A</c:v>
                </c:pt>
                <c:pt idx="1633">
                  <c:v>#N/A</c:v>
                </c:pt>
                <c:pt idx="1634">
                  <c:v>1320</c:v>
                </c:pt>
                <c:pt idx="1635">
                  <c:v>1328</c:v>
                </c:pt>
                <c:pt idx="1636">
                  <c:v>1330</c:v>
                </c:pt>
                <c:pt idx="1637">
                  <c:v>1332</c:v>
                </c:pt>
                <c:pt idx="1638">
                  <c:v>1330</c:v>
                </c:pt>
                <c:pt idx="1639">
                  <c:v>#N/A</c:v>
                </c:pt>
                <c:pt idx="1640">
                  <c:v>#N/A</c:v>
                </c:pt>
                <c:pt idx="1641">
                  <c:v>1332</c:v>
                </c:pt>
                <c:pt idx="1642">
                  <c:v>1344</c:v>
                </c:pt>
                <c:pt idx="1643">
                  <c:v>1341</c:v>
                </c:pt>
                <c:pt idx="1644">
                  <c:v>1338</c:v>
                </c:pt>
                <c:pt idx="1645">
                  <c:v>1331</c:v>
                </c:pt>
                <c:pt idx="1646">
                  <c:v>#N/A</c:v>
                </c:pt>
                <c:pt idx="1647">
                  <c:v>#N/A</c:v>
                </c:pt>
                <c:pt idx="1648">
                  <c:v>1331</c:v>
                </c:pt>
                <c:pt idx="1649">
                  <c:v>1332</c:v>
                </c:pt>
                <c:pt idx="1650">
                  <c:v>1326</c:v>
                </c:pt>
                <c:pt idx="1651">
                  <c:v>1315</c:v>
                </c:pt>
                <c:pt idx="1652">
                  <c:v>1316</c:v>
                </c:pt>
                <c:pt idx="1653">
                  <c:v>#N/A</c:v>
                </c:pt>
                <c:pt idx="1654">
                  <c:v>#N/A</c:v>
                </c:pt>
                <c:pt idx="1655">
                  <c:v>1317</c:v>
                </c:pt>
                <c:pt idx="1656">
                  <c:v>1325</c:v>
                </c:pt>
                <c:pt idx="1657">
                  <c:v>1323</c:v>
                </c:pt>
                <c:pt idx="1658">
                  <c:v>1326</c:v>
                </c:pt>
                <c:pt idx="1659">
                  <c:v>1328</c:v>
                </c:pt>
                <c:pt idx="1660">
                  <c:v>#N/A</c:v>
                </c:pt>
                <c:pt idx="1661">
                  <c:v>#N/A</c:v>
                </c:pt>
                <c:pt idx="1662">
                  <c:v>1329</c:v>
                </c:pt>
                <c:pt idx="1663">
                  <c:v>1331</c:v>
                </c:pt>
                <c:pt idx="1664">
                  <c:v>1337</c:v>
                </c:pt>
                <c:pt idx="1665">
                  <c:v>1336</c:v>
                </c:pt>
                <c:pt idx="1666">
                  <c:v>1341</c:v>
                </c:pt>
                <c:pt idx="1667">
                  <c:v>#N/A</c:v>
                </c:pt>
                <c:pt idx="1668">
                  <c:v>#N/A</c:v>
                </c:pt>
                <c:pt idx="1669">
                  <c:v>1342</c:v>
                </c:pt>
                <c:pt idx="1670">
                  <c:v>1360</c:v>
                </c:pt>
                <c:pt idx="1671">
                  <c:v>1362</c:v>
                </c:pt>
                <c:pt idx="1672">
                  <c:v>1359</c:v>
                </c:pt>
                <c:pt idx="1673">
                  <c:v>1355</c:v>
                </c:pt>
                <c:pt idx="1674">
                  <c:v>#N/A</c:v>
                </c:pt>
                <c:pt idx="1675">
                  <c:v>#N/A</c:v>
                </c:pt>
                <c:pt idx="1676">
                  <c:v>1352</c:v>
                </c:pt>
                <c:pt idx="1677">
                  <c:v>1350</c:v>
                </c:pt>
                <c:pt idx="1678">
                  <c:v>1346</c:v>
                </c:pt>
                <c:pt idx="1679">
                  <c:v>1347</c:v>
                </c:pt>
                <c:pt idx="1680">
                  <c:v>1349</c:v>
                </c:pt>
                <c:pt idx="1681">
                  <c:v>#N/A</c:v>
                </c:pt>
                <c:pt idx="1682">
                  <c:v>#N/A</c:v>
                </c:pt>
                <c:pt idx="1683">
                  <c:v>1350</c:v>
                </c:pt>
                <c:pt idx="1684">
                  <c:v>1351</c:v>
                </c:pt>
                <c:pt idx="1685">
                  <c:v>1348</c:v>
                </c:pt>
                <c:pt idx="1686">
                  <c:v>1348</c:v>
                </c:pt>
                <c:pt idx="1687">
                  <c:v>1348</c:v>
                </c:pt>
                <c:pt idx="1688">
                  <c:v>#N/A</c:v>
                </c:pt>
                <c:pt idx="1689">
                  <c:v>#N/A</c:v>
                </c:pt>
                <c:pt idx="1690">
                  <c:v>1352</c:v>
                </c:pt>
                <c:pt idx="1691">
                  <c:v>1354</c:v>
                </c:pt>
                <c:pt idx="1692">
                  <c:v>1348</c:v>
                </c:pt>
                <c:pt idx="1693">
                  <c:v>1342</c:v>
                </c:pt>
                <c:pt idx="1694">
                  <c:v>1334</c:v>
                </c:pt>
                <c:pt idx="1695">
                  <c:v>#N/A</c:v>
                </c:pt>
                <c:pt idx="1696">
                  <c:v>#N/A</c:v>
                </c:pt>
                <c:pt idx="1697">
                  <c:v>1333</c:v>
                </c:pt>
                <c:pt idx="1698">
                  <c:v>1336</c:v>
                </c:pt>
                <c:pt idx="1699">
                  <c:v>1335</c:v>
                </c:pt>
                <c:pt idx="1700">
                  <c:v>1327</c:v>
                </c:pt>
                <c:pt idx="1701">
                  <c:v>1325</c:v>
                </c:pt>
                <c:pt idx="1702">
                  <c:v>#N/A</c:v>
                </c:pt>
                <c:pt idx="1703">
                  <c:v>#N/A</c:v>
                </c:pt>
                <c:pt idx="1704">
                  <c:v>1326</c:v>
                </c:pt>
                <c:pt idx="1705">
                  <c:v>1328</c:v>
                </c:pt>
                <c:pt idx="1706">
                  <c:v>1330</c:v>
                </c:pt>
                <c:pt idx="1707">
                  <c:v>1327</c:v>
                </c:pt>
                <c:pt idx="1708">
                  <c:v>1326</c:v>
                </c:pt>
                <c:pt idx="1709">
                  <c:v>#N/A</c:v>
                </c:pt>
                <c:pt idx="1710">
                  <c:v>#N/A</c:v>
                </c:pt>
                <c:pt idx="1711">
                  <c:v>1323</c:v>
                </c:pt>
                <c:pt idx="1712">
                  <c:v>1304</c:v>
                </c:pt>
                <c:pt idx="1713">
                  <c:v>1305</c:v>
                </c:pt>
                <c:pt idx="1714">
                  <c:v>1295</c:v>
                </c:pt>
                <c:pt idx="1715">
                  <c:v>1287</c:v>
                </c:pt>
                <c:pt idx="1716">
                  <c:v>#N/A</c:v>
                </c:pt>
                <c:pt idx="1717">
                  <c:v>#N/A</c:v>
                </c:pt>
                <c:pt idx="1718">
                  <c:v>1288</c:v>
                </c:pt>
                <c:pt idx="1719">
                  <c:v>1295</c:v>
                </c:pt>
                <c:pt idx="1720">
                  <c:v>1292</c:v>
                </c:pt>
                <c:pt idx="1721">
                  <c:v>1291</c:v>
                </c:pt>
                <c:pt idx="1722">
                  <c:v>1293</c:v>
                </c:pt>
                <c:pt idx="1723">
                  <c:v>#N/A</c:v>
                </c:pt>
                <c:pt idx="1724">
                  <c:v>#N/A</c:v>
                </c:pt>
                <c:pt idx="1725">
                  <c:v>1289</c:v>
                </c:pt>
                <c:pt idx="1726">
                  <c:v>1282</c:v>
                </c:pt>
                <c:pt idx="1727">
                  <c:v>1288</c:v>
                </c:pt>
                <c:pt idx="1728">
                  <c:v>1298</c:v>
                </c:pt>
                <c:pt idx="1729">
                  <c:v>1290</c:v>
                </c:pt>
                <c:pt idx="1730">
                  <c:v>#N/A</c:v>
                </c:pt>
                <c:pt idx="1731">
                  <c:v>#N/A</c:v>
                </c:pt>
                <c:pt idx="1732">
                  <c:v>1289</c:v>
                </c:pt>
                <c:pt idx="1733">
                  <c:v>1288</c:v>
                </c:pt>
                <c:pt idx="1734">
                  <c:v>1286</c:v>
                </c:pt>
                <c:pt idx="1735">
                  <c:v>1288</c:v>
                </c:pt>
                <c:pt idx="1736">
                  <c:v>1290</c:v>
                </c:pt>
                <c:pt idx="1737">
                  <c:v>#N/A</c:v>
                </c:pt>
                <c:pt idx="1738">
                  <c:v>#N/A</c:v>
                </c:pt>
                <c:pt idx="1739">
                  <c:v>1290</c:v>
                </c:pt>
                <c:pt idx="1740">
                  <c:v>1287</c:v>
                </c:pt>
                <c:pt idx="1741">
                  <c:v>1286</c:v>
                </c:pt>
                <c:pt idx="1742">
                  <c:v>1284</c:v>
                </c:pt>
                <c:pt idx="1743">
                  <c:v>1282</c:v>
                </c:pt>
                <c:pt idx="1744">
                  <c:v>#N/A</c:v>
                </c:pt>
                <c:pt idx="1745">
                  <c:v>#N/A</c:v>
                </c:pt>
                <c:pt idx="1746">
                  <c:v>1280</c:v>
                </c:pt>
                <c:pt idx="1747">
                  <c:v>1271</c:v>
                </c:pt>
                <c:pt idx="1748">
                  <c:v>1269</c:v>
                </c:pt>
                <c:pt idx="1749">
                  <c:v>1270</c:v>
                </c:pt>
                <c:pt idx="1750">
                  <c:v>1267</c:v>
                </c:pt>
                <c:pt idx="1751">
                  <c:v>#N/A</c:v>
                </c:pt>
                <c:pt idx="1752">
                  <c:v>#N/A</c:v>
                </c:pt>
                <c:pt idx="1753">
                  <c:v>1266</c:v>
                </c:pt>
                <c:pt idx="1754">
                  <c:v>1270</c:v>
                </c:pt>
                <c:pt idx="1755">
                  <c:v>1274</c:v>
                </c:pt>
                <c:pt idx="1756">
                  <c:v>1274</c:v>
                </c:pt>
                <c:pt idx="1757">
                  <c:v>1275</c:v>
                </c:pt>
                <c:pt idx="1758">
                  <c:v>#N/A</c:v>
                </c:pt>
                <c:pt idx="1759">
                  <c:v>#N/A</c:v>
                </c:pt>
                <c:pt idx="1760">
                  <c:v>1278</c:v>
                </c:pt>
                <c:pt idx="1761">
                  <c:v>1285</c:v>
                </c:pt>
                <c:pt idx="1762">
                  <c:v>1280</c:v>
                </c:pt>
                <c:pt idx="1763">
                  <c:v>1280</c:v>
                </c:pt>
                <c:pt idx="1764">
                  <c:v>1280</c:v>
                </c:pt>
                <c:pt idx="1765">
                  <c:v>#N/A</c:v>
                </c:pt>
                <c:pt idx="1766">
                  <c:v>#N/A</c:v>
                </c:pt>
                <c:pt idx="1767">
                  <c:v>1280</c:v>
                </c:pt>
                <c:pt idx="1768">
                  <c:v>1279</c:v>
                </c:pt>
                <c:pt idx="1769">
                  <c:v>1284</c:v>
                </c:pt>
                <c:pt idx="1770">
                  <c:v>1284</c:v>
                </c:pt>
                <c:pt idx="1771">
                  <c:v>1284</c:v>
                </c:pt>
                <c:pt idx="1772">
                  <c:v>#N/A</c:v>
                </c:pt>
                <c:pt idx="1773">
                  <c:v>#N/A</c:v>
                </c:pt>
                <c:pt idx="1774">
                  <c:v>1285</c:v>
                </c:pt>
                <c:pt idx="1775">
                  <c:v>1287</c:v>
                </c:pt>
                <c:pt idx="1776">
                  <c:v>1284</c:v>
                </c:pt>
                <c:pt idx="1777">
                  <c:v>1280</c:v>
                </c:pt>
                <c:pt idx="1778">
                  <c:v>1284</c:v>
                </c:pt>
                <c:pt idx="1779">
                  <c:v>#N/A</c:v>
                </c:pt>
                <c:pt idx="1780">
                  <c:v>#N/A</c:v>
                </c:pt>
                <c:pt idx="1781">
                  <c:v>1286</c:v>
                </c:pt>
                <c:pt idx="1782">
                  <c:v>1295</c:v>
                </c:pt>
                <c:pt idx="1783">
                  <c:v>1294</c:v>
                </c:pt>
                <c:pt idx="1784">
                  <c:v>1294</c:v>
                </c:pt>
                <c:pt idx="1785">
                  <c:v>1299</c:v>
                </c:pt>
                <c:pt idx="1786">
                  <c:v>#N/A</c:v>
                </c:pt>
                <c:pt idx="1787">
                  <c:v>#N/A</c:v>
                </c:pt>
                <c:pt idx="1788">
                  <c:v>1301</c:v>
                </c:pt>
                <c:pt idx="1789">
                  <c:v>1302</c:v>
                </c:pt>
                <c:pt idx="1790">
                  <c:v>1300</c:v>
                </c:pt>
                <c:pt idx="1791">
                  <c:v>1303</c:v>
                </c:pt>
                <c:pt idx="1792">
                  <c:v>1300</c:v>
                </c:pt>
                <c:pt idx="1793">
                  <c:v>#N/A</c:v>
                </c:pt>
                <c:pt idx="1794">
                  <c:v>#N/A</c:v>
                </c:pt>
                <c:pt idx="1795">
                  <c:v>1301</c:v>
                </c:pt>
                <c:pt idx="1796">
                  <c:v>1306</c:v>
                </c:pt>
                <c:pt idx="1797">
                  <c:v>1302</c:v>
                </c:pt>
                <c:pt idx="1798">
                  <c:v>1302</c:v>
                </c:pt>
                <c:pt idx="1799">
                  <c:v>1298</c:v>
                </c:pt>
                <c:pt idx="1800">
                  <c:v>#N/A</c:v>
                </c:pt>
                <c:pt idx="1801">
                  <c:v>#N/A</c:v>
                </c:pt>
                <c:pt idx="1802">
                  <c:v>1299</c:v>
                </c:pt>
                <c:pt idx="1803">
                  <c:v>1301</c:v>
                </c:pt>
                <c:pt idx="1804">
                  <c:v>1298</c:v>
                </c:pt>
                <c:pt idx="1805">
                  <c:v>1289</c:v>
                </c:pt>
                <c:pt idx="1806">
                  <c:v>1290</c:v>
                </c:pt>
                <c:pt idx="1807">
                  <c:v>#N/A</c:v>
                </c:pt>
                <c:pt idx="1808">
                  <c:v>#N/A</c:v>
                </c:pt>
                <c:pt idx="1809">
                  <c:v>1290</c:v>
                </c:pt>
                <c:pt idx="1810">
                  <c:v>1287</c:v>
                </c:pt>
                <c:pt idx="1811">
                  <c:v>1283</c:v>
                </c:pt>
                <c:pt idx="1812">
                  <c:v>1287</c:v>
                </c:pt>
                <c:pt idx="1813">
                  <c:v>1292</c:v>
                </c:pt>
                <c:pt idx="1814">
                  <c:v>#N/A</c:v>
                </c:pt>
                <c:pt idx="1815">
                  <c:v>#N/A</c:v>
                </c:pt>
                <c:pt idx="1816">
                  <c:v>1295</c:v>
                </c:pt>
                <c:pt idx="1817">
                  <c:v>1299</c:v>
                </c:pt>
                <c:pt idx="1818">
                  <c:v>1299</c:v>
                </c:pt>
                <c:pt idx="1819">
                  <c:v>1299</c:v>
                </c:pt>
                <c:pt idx="1820">
                  <c:v>1298</c:v>
                </c:pt>
                <c:pt idx="1821">
                  <c:v>#N/A</c:v>
                </c:pt>
                <c:pt idx="1822">
                  <c:v>#N/A</c:v>
                </c:pt>
                <c:pt idx="1823">
                  <c:v>1297</c:v>
                </c:pt>
                <c:pt idx="1824">
                  <c:v>1288</c:v>
                </c:pt>
                <c:pt idx="1825">
                  <c:v>1288</c:v>
                </c:pt>
                <c:pt idx="1826">
                  <c:v>1286</c:v>
                </c:pt>
                <c:pt idx="1827">
                  <c:v>1285</c:v>
                </c:pt>
                <c:pt idx="1828">
                  <c:v>#N/A</c:v>
                </c:pt>
                <c:pt idx="1829">
                  <c:v>#N/A</c:v>
                </c:pt>
                <c:pt idx="1830">
                  <c:v>1285</c:v>
                </c:pt>
                <c:pt idx="1831">
                  <c:v>1280</c:v>
                </c:pt>
                <c:pt idx="1832">
                  <c:v>1281</c:v>
                </c:pt>
                <c:pt idx="1833">
                  <c:v>1279</c:v>
                </c:pt>
                <c:pt idx="1834">
                  <c:v>1270</c:v>
                </c:pt>
                <c:pt idx="1835">
                  <c:v>#N/A</c:v>
                </c:pt>
                <c:pt idx="1836">
                  <c:v>#N/A</c:v>
                </c:pt>
                <c:pt idx="1837">
                  <c:v>1270</c:v>
                </c:pt>
                <c:pt idx="1838">
                  <c:v>1270</c:v>
                </c:pt>
                <c:pt idx="1839">
                  <c:v>1263</c:v>
                </c:pt>
                <c:pt idx="1840">
                  <c:v>1264</c:v>
                </c:pt>
                <c:pt idx="1841">
                  <c:v>1265</c:v>
                </c:pt>
                <c:pt idx="1842">
                  <c:v>#N/A</c:v>
                </c:pt>
                <c:pt idx="1843">
                  <c:v>#N/A</c:v>
                </c:pt>
                <c:pt idx="1844">
                  <c:v>1265</c:v>
                </c:pt>
                <c:pt idx="1845">
                  <c:v>1261</c:v>
                </c:pt>
                <c:pt idx="1846">
                  <c:v>1259</c:v>
                </c:pt>
                <c:pt idx="1847">
                  <c:v>1260</c:v>
                </c:pt>
                <c:pt idx="1848">
                  <c:v>1257</c:v>
                </c:pt>
                <c:pt idx="1849">
                  <c:v>#N/A</c:v>
                </c:pt>
                <c:pt idx="1850">
                  <c:v>#N/A</c:v>
                </c:pt>
                <c:pt idx="1851">
                  <c:v>1258</c:v>
                </c:pt>
                <c:pt idx="1852">
                  <c:v>1265</c:v>
                </c:pt>
                <c:pt idx="1853">
                  <c:v>1260</c:v>
                </c:pt>
                <c:pt idx="1854">
                  <c:v>1259</c:v>
                </c:pt>
                <c:pt idx="1855">
                  <c:v>1259</c:v>
                </c:pt>
                <c:pt idx="1856">
                  <c:v>#N/A</c:v>
                </c:pt>
                <c:pt idx="1857">
                  <c:v>#N/A</c:v>
                </c:pt>
                <c:pt idx="1858">
                  <c:v>1260</c:v>
                </c:pt>
                <c:pt idx="1859">
                  <c:v>1263</c:v>
                </c:pt>
                <c:pt idx="1860">
                  <c:v>1263</c:v>
                </c:pt>
                <c:pt idx="1861">
                  <c:v>1266</c:v>
                </c:pt>
                <c:pt idx="1862">
                  <c:v>1263</c:v>
                </c:pt>
                <c:pt idx="1863">
                  <c:v>#N/A</c:v>
                </c:pt>
                <c:pt idx="1864">
                  <c:v>#N/A</c:v>
                </c:pt>
                <c:pt idx="1865">
                  <c:v>1263</c:v>
                </c:pt>
                <c:pt idx="1866">
                  <c:v>1262</c:v>
                </c:pt>
                <c:pt idx="1867">
                  <c:v>1262</c:v>
                </c:pt>
                <c:pt idx="1868">
                  <c:v>1264</c:v>
                </c:pt>
                <c:pt idx="1869">
                  <c:v>1266</c:v>
                </c:pt>
                <c:pt idx="1870">
                  <c:v>#N/A</c:v>
                </c:pt>
                <c:pt idx="1871">
                  <c:v>#N/A</c:v>
                </c:pt>
                <c:pt idx="1872">
                  <c:v>1266</c:v>
                </c:pt>
                <c:pt idx="1873">
                  <c:v>1266</c:v>
                </c:pt>
                <c:pt idx="1874">
                  <c:v>1266</c:v>
                </c:pt>
                <c:pt idx="1875">
                  <c:v>1263</c:v>
                </c:pt>
                <c:pt idx="1876">
                  <c:v>1262</c:v>
                </c:pt>
                <c:pt idx="1877">
                  <c:v>#N/A</c:v>
                </c:pt>
                <c:pt idx="1878">
                  <c:v>#N/A</c:v>
                </c:pt>
                <c:pt idx="1879">
                  <c:v>1261</c:v>
                </c:pt>
                <c:pt idx="1880">
                  <c:v>1255</c:v>
                </c:pt>
                <c:pt idx="1881">
                  <c:v>1249</c:v>
                </c:pt>
                <c:pt idx="1882">
                  <c:v>1245</c:v>
                </c:pt>
                <c:pt idx="1883">
                  <c:v>1249</c:v>
                </c:pt>
                <c:pt idx="1884">
                  <c:v>#N/A</c:v>
                </c:pt>
                <c:pt idx="1885">
                  <c:v>#N/A</c:v>
                </c:pt>
                <c:pt idx="1886">
                  <c:v>1249</c:v>
                </c:pt>
                <c:pt idx="1887">
                  <c:v>1248</c:v>
                </c:pt>
                <c:pt idx="1888">
                  <c:v>1246</c:v>
                </c:pt>
                <c:pt idx="1889">
                  <c:v>1248</c:v>
                </c:pt>
                <c:pt idx="1890">
                  <c:v>1250</c:v>
                </c:pt>
                <c:pt idx="1891">
                  <c:v>#N/A</c:v>
                </c:pt>
                <c:pt idx="1892">
                  <c:v>#N/A</c:v>
                </c:pt>
                <c:pt idx="1893">
                  <c:v>1249</c:v>
                </c:pt>
                <c:pt idx="1894">
                  <c:v>1246</c:v>
                </c:pt>
                <c:pt idx="1895">
                  <c:v>1246</c:v>
                </c:pt>
                <c:pt idx="1896">
                  <c:v>1248</c:v>
                </c:pt>
                <c:pt idx="1897">
                  <c:v>1247</c:v>
                </c:pt>
                <c:pt idx="1898">
                  <c:v>#N/A</c:v>
                </c:pt>
                <c:pt idx="1899">
                  <c:v>#N/A</c:v>
                </c:pt>
                <c:pt idx="1900">
                  <c:v>1248</c:v>
                </c:pt>
                <c:pt idx="1901">
                  <c:v>1251</c:v>
                </c:pt>
                <c:pt idx="1902">
                  <c:v>1253</c:v>
                </c:pt>
                <c:pt idx="1903">
                  <c:v>1258</c:v>
                </c:pt>
                <c:pt idx="1904">
                  <c:v>1261</c:v>
                </c:pt>
                <c:pt idx="1905">
                  <c:v>#N/A</c:v>
                </c:pt>
                <c:pt idx="1906">
                  <c:v>#N/A</c:v>
                </c:pt>
                <c:pt idx="1907">
                  <c:v>1264</c:v>
                </c:pt>
                <c:pt idx="1908">
                  <c:v>1272</c:v>
                </c:pt>
                <c:pt idx="1909">
                  <c:v>1270</c:v>
                </c:pt>
                <c:pt idx="1910">
                  <c:v>1271</c:v>
                </c:pt>
                <c:pt idx="1911">
                  <c:v>1275</c:v>
                </c:pt>
                <c:pt idx="1912">
                  <c:v>#N/A</c:v>
                </c:pt>
                <c:pt idx="1913">
                  <c:v>#N/A</c:v>
                </c:pt>
                <c:pt idx="1914">
                  <c:v>1277</c:v>
                </c:pt>
                <c:pt idx="1915">
                  <c:v>1278</c:v>
                </c:pt>
                <c:pt idx="1916">
                  <c:v>1274</c:v>
                </c:pt>
                <c:pt idx="1917">
                  <c:v>1277</c:v>
                </c:pt>
                <c:pt idx="1918">
                  <c:v>1273</c:v>
                </c:pt>
                <c:pt idx="1919">
                  <c:v>#N/A</c:v>
                </c:pt>
                <c:pt idx="1920">
                  <c:v>#N/A</c:v>
                </c:pt>
                <c:pt idx="1921">
                  <c:v>1271</c:v>
                </c:pt>
                <c:pt idx="1922">
                  <c:v>1280</c:v>
                </c:pt>
                <c:pt idx="1923">
                  <c:v>1276</c:v>
                </c:pt>
                <c:pt idx="1924">
                  <c:v>1278</c:v>
                </c:pt>
                <c:pt idx="1925">
                  <c:v>1272</c:v>
                </c:pt>
                <c:pt idx="1926">
                  <c:v>#N/A</c:v>
                </c:pt>
                <c:pt idx="1927">
                  <c:v>#N/A</c:v>
                </c:pt>
                <c:pt idx="1928">
                  <c:v>1270</c:v>
                </c:pt>
                <c:pt idx="1929">
                  <c:v>1266</c:v>
                </c:pt>
                <c:pt idx="1930">
                  <c:v>1260</c:v>
                </c:pt>
                <c:pt idx="1931">
                  <c:v>1264</c:v>
                </c:pt>
                <c:pt idx="1932">
                  <c:v>1264</c:v>
                </c:pt>
                <c:pt idx="1933">
                  <c:v>#N/A</c:v>
                </c:pt>
                <c:pt idx="1934">
                  <c:v>#N/A</c:v>
                </c:pt>
                <c:pt idx="1935">
                  <c:v>1264</c:v>
                </c:pt>
                <c:pt idx="1936">
                  <c:v>1263</c:v>
                </c:pt>
                <c:pt idx="1937">
                  <c:v>1264</c:v>
                </c:pt>
                <c:pt idx="1938">
                  <c:v>1266</c:v>
                </c:pt>
                <c:pt idx="1939">
                  <c:v>1269</c:v>
                </c:pt>
                <c:pt idx="1940">
                  <c:v>#N/A</c:v>
                </c:pt>
                <c:pt idx="1941">
                  <c:v>#N/A</c:v>
                </c:pt>
                <c:pt idx="1942">
                  <c:v>1269</c:v>
                </c:pt>
                <c:pt idx="1943">
                  <c:v>1267</c:v>
                </c:pt>
                <c:pt idx="1944">
                  <c:v>1265</c:v>
                </c:pt>
                <c:pt idx="1945">
                  <c:v>1266</c:v>
                </c:pt>
                <c:pt idx="1946">
                  <c:v>1266</c:v>
                </c:pt>
                <c:pt idx="1947">
                  <c:v>#N/A</c:v>
                </c:pt>
                <c:pt idx="1948">
                  <c:v>#N/A</c:v>
                </c:pt>
                <c:pt idx="1949">
                  <c:v>1266</c:v>
                </c:pt>
                <c:pt idx="1950">
                  <c:v>1267</c:v>
                </c:pt>
                <c:pt idx="1951">
                  <c:v>1263</c:v>
                </c:pt>
                <c:pt idx="1952">
                  <c:v>1259</c:v>
                </c:pt>
                <c:pt idx="1953">
                  <c:v>1255</c:v>
                </c:pt>
                <c:pt idx="1954">
                  <c:v>#N/A</c:v>
                </c:pt>
                <c:pt idx="1955">
                  <c:v>#N/A</c:v>
                </c:pt>
                <c:pt idx="1956">
                  <c:v>1255</c:v>
                </c:pt>
                <c:pt idx="1957">
                  <c:v>1258</c:v>
                </c:pt>
                <c:pt idx="1958">
                  <c:v>1256</c:v>
                </c:pt>
                <c:pt idx="1959">
                  <c:v>1256</c:v>
                </c:pt>
                <c:pt idx="1960">
                  <c:v>1257</c:v>
                </c:pt>
                <c:pt idx="1961">
                  <c:v>#N/A</c:v>
                </c:pt>
                <c:pt idx="1962">
                  <c:v>#N/A</c:v>
                </c:pt>
                <c:pt idx="1963">
                  <c:v>1256</c:v>
                </c:pt>
                <c:pt idx="1964">
                  <c:v>1254</c:v>
                </c:pt>
                <c:pt idx="1965">
                  <c:v>1252</c:v>
                </c:pt>
                <c:pt idx="1966">
                  <c:v>1253</c:v>
                </c:pt>
                <c:pt idx="1967">
                  <c:v>1252</c:v>
                </c:pt>
                <c:pt idx="1968">
                  <c:v>#N/A</c:v>
                </c:pt>
                <c:pt idx="1969">
                  <c:v>#N/A</c:v>
                </c:pt>
                <c:pt idx="1970">
                  <c:v>1253</c:v>
                </c:pt>
                <c:pt idx="1971">
                  <c:v>1257</c:v>
                </c:pt>
                <c:pt idx="1972">
                  <c:v>1262</c:v>
                </c:pt>
                <c:pt idx="1973">
                  <c:v>1262</c:v>
                </c:pt>
                <c:pt idx="1974">
                  <c:v>1265</c:v>
                </c:pt>
                <c:pt idx="1975">
                  <c:v>#N/A</c:v>
                </c:pt>
                <c:pt idx="1976">
                  <c:v>#N/A</c:v>
                </c:pt>
                <c:pt idx="1977">
                  <c:v>1265</c:v>
                </c:pt>
                <c:pt idx="1978">
                  <c:v>1268</c:v>
                </c:pt>
                <c:pt idx="1979">
                  <c:v>1286</c:v>
                </c:pt>
                <c:pt idx="1980">
                  <c:v>1303</c:v>
                </c:pt>
                <c:pt idx="1981">
                  <c:v>1299</c:v>
                </c:pt>
                <c:pt idx="1982">
                  <c:v>#N/A</c:v>
                </c:pt>
                <c:pt idx="1983">
                  <c:v>#N/A</c:v>
                </c:pt>
                <c:pt idx="1984">
                  <c:v>1304</c:v>
                </c:pt>
                <c:pt idx="1985">
                  <c:v>1325</c:v>
                </c:pt>
                <c:pt idx="1986">
                  <c:v>1309</c:v>
                </c:pt>
                <c:pt idx="1987">
                  <c:v>1316</c:v>
                </c:pt>
                <c:pt idx="1988">
                  <c:v>1318</c:v>
                </c:pt>
                <c:pt idx="1989">
                  <c:v>#N/A</c:v>
                </c:pt>
                <c:pt idx="1990">
                  <c:v>#N/A</c:v>
                </c:pt>
                <c:pt idx="1991">
                  <c:v>1322</c:v>
                </c:pt>
                <c:pt idx="1992">
                  <c:v>1330</c:v>
                </c:pt>
                <c:pt idx="1993">
                  <c:v>1319</c:v>
                </c:pt>
                <c:pt idx="1994">
                  <c:v>1327</c:v>
                </c:pt>
                <c:pt idx="1995">
                  <c:v>1318</c:v>
                </c:pt>
                <c:pt idx="1996">
                  <c:v>#N/A</c:v>
                </c:pt>
                <c:pt idx="1997">
                  <c:v>#N/A</c:v>
                </c:pt>
                <c:pt idx="1998">
                  <c:v>1316</c:v>
                </c:pt>
                <c:pt idx="1999">
                  <c:v>1309</c:v>
                </c:pt>
                <c:pt idx="2000">
                  <c:v>1319</c:v>
                </c:pt>
                <c:pt idx="2001">
                  <c:v>1319</c:v>
                </c:pt>
                <c:pt idx="2002">
                  <c:v>1312</c:v>
                </c:pt>
                <c:pt idx="2003">
                  <c:v>#N/A</c:v>
                </c:pt>
                <c:pt idx="2004">
                  <c:v>#N/A</c:v>
                </c:pt>
                <c:pt idx="2005">
                  <c:v>1312</c:v>
                </c:pt>
                <c:pt idx="2006">
                  <c:v>1314</c:v>
                </c:pt>
                <c:pt idx="2007">
                  <c:v>1328</c:v>
                </c:pt>
                <c:pt idx="2008">
                  <c:v>1348</c:v>
                </c:pt>
                <c:pt idx="2009">
                  <c:v>1340</c:v>
                </c:pt>
                <c:pt idx="2010">
                  <c:v>#N/A</c:v>
                </c:pt>
                <c:pt idx="2011">
                  <c:v>#N/A</c:v>
                </c:pt>
                <c:pt idx="2012">
                  <c:v>1341</c:v>
                </c:pt>
                <c:pt idx="2013">
                  <c:v>1333</c:v>
                </c:pt>
                <c:pt idx="2014">
                  <c:v>1332</c:v>
                </c:pt>
                <c:pt idx="2015">
                  <c:v>1326</c:v>
                </c:pt>
                <c:pt idx="2016">
                  <c:v>1330</c:v>
                </c:pt>
                <c:pt idx="2017">
                  <c:v>#N/A</c:v>
                </c:pt>
                <c:pt idx="2018">
                  <c:v>#N/A</c:v>
                </c:pt>
                <c:pt idx="2019">
                  <c:v>1332</c:v>
                </c:pt>
                <c:pt idx="2020">
                  <c:v>1337</c:v>
                </c:pt>
                <c:pt idx="2021">
                  <c:v>1341</c:v>
                </c:pt>
                <c:pt idx="2022">
                  <c:v>1344</c:v>
                </c:pt>
                <c:pt idx="2023">
                  <c:v>1360</c:v>
                </c:pt>
                <c:pt idx="2024">
                  <c:v>#N/A</c:v>
                </c:pt>
                <c:pt idx="2025">
                  <c:v>#N/A</c:v>
                </c:pt>
                <c:pt idx="2026">
                  <c:v>1372</c:v>
                </c:pt>
                <c:pt idx="2027">
                  <c:v>1403</c:v>
                </c:pt>
                <c:pt idx="2028">
                  <c:v>1392</c:v>
                </c:pt>
                <c:pt idx="2029">
                  <c:v>1378</c:v>
                </c:pt>
                <c:pt idx="2030">
                  <c:v>1392</c:v>
                </c:pt>
                <c:pt idx="2031">
                  <c:v>#N/A</c:v>
                </c:pt>
                <c:pt idx="2032">
                  <c:v>#N/A</c:v>
                </c:pt>
                <c:pt idx="2033">
                  <c:v>1391</c:v>
                </c:pt>
                <c:pt idx="2034">
                  <c:v>1386</c:v>
                </c:pt>
                <c:pt idx="2035">
                  <c:v>1392</c:v>
                </c:pt>
                <c:pt idx="2036">
                  <c:v>1412</c:v>
                </c:pt>
                <c:pt idx="2037">
                  <c:v>1410</c:v>
                </c:pt>
                <c:pt idx="2038">
                  <c:v>#N/A</c:v>
                </c:pt>
                <c:pt idx="2039">
                  <c:v>#N/A</c:v>
                </c:pt>
                <c:pt idx="2040">
                  <c:v>1399</c:v>
                </c:pt>
                <c:pt idx="2041">
                  <c:v>1346</c:v>
                </c:pt>
                <c:pt idx="2042">
                  <c:v>1355</c:v>
                </c:pt>
                <c:pt idx="2043">
                  <c:v>1344</c:v>
                </c:pt>
                <c:pt idx="2044">
                  <c:v>1344</c:v>
                </c:pt>
                <c:pt idx="2045">
                  <c:v>#N/A</c:v>
                </c:pt>
                <c:pt idx="2046">
                  <c:v>#N/A</c:v>
                </c:pt>
                <c:pt idx="2047">
                  <c:v>1344</c:v>
                </c:pt>
                <c:pt idx="2048">
                  <c:v>1353</c:v>
                </c:pt>
                <c:pt idx="2049">
                  <c:v>1359</c:v>
                </c:pt>
                <c:pt idx="2050">
                  <c:v>1376</c:v>
                </c:pt>
                <c:pt idx="2051">
                  <c:v>1383</c:v>
                </c:pt>
                <c:pt idx="2052">
                  <c:v>#N/A</c:v>
                </c:pt>
                <c:pt idx="2053">
                  <c:v>#N/A</c:v>
                </c:pt>
                <c:pt idx="2054">
                  <c:v>1375</c:v>
                </c:pt>
                <c:pt idx="2055">
                  <c:v>1362</c:v>
                </c:pt>
                <c:pt idx="2056">
                  <c:v>1368</c:v>
                </c:pt>
                <c:pt idx="2057">
                  <c:v>1366</c:v>
                </c:pt>
                <c:pt idx="2058">
                  <c:v>1367</c:v>
                </c:pt>
                <c:pt idx="2059">
                  <c:v>#N/A</c:v>
                </c:pt>
                <c:pt idx="2060">
                  <c:v>#N/A</c:v>
                </c:pt>
                <c:pt idx="2061">
                  <c:v>1371</c:v>
                </c:pt>
                <c:pt idx="2062">
                  <c:v>1382</c:v>
                </c:pt>
                <c:pt idx="2063">
                  <c:v>1384</c:v>
                </c:pt>
                <c:pt idx="2064">
                  <c:v>1384</c:v>
                </c:pt>
                <c:pt idx="2065">
                  <c:v>1396</c:v>
                </c:pt>
                <c:pt idx="2066">
                  <c:v>#N/A</c:v>
                </c:pt>
                <c:pt idx="2067">
                  <c:v>#N/A</c:v>
                </c:pt>
                <c:pt idx="2068">
                  <c:v>1395</c:v>
                </c:pt>
                <c:pt idx="2069">
                  <c:v>1402</c:v>
                </c:pt>
                <c:pt idx="2070">
                  <c:v>1408</c:v>
                </c:pt>
                <c:pt idx="2071">
                  <c:v>1401</c:v>
                </c:pt>
                <c:pt idx="2072">
                  <c:v>1403</c:v>
                </c:pt>
                <c:pt idx="2073">
                  <c:v>#N/A</c:v>
                </c:pt>
                <c:pt idx="2074">
                  <c:v>#N/A</c:v>
                </c:pt>
                <c:pt idx="2075">
                  <c:v>1404</c:v>
                </c:pt>
                <c:pt idx="2076">
                  <c:v>1420</c:v>
                </c:pt>
                <c:pt idx="2077">
                  <c:v>1432</c:v>
                </c:pt>
                <c:pt idx="2078">
                  <c:v>1422</c:v>
                </c:pt>
                <c:pt idx="2079">
                  <c:v>1433</c:v>
                </c:pt>
                <c:pt idx="2080">
                  <c:v>#N/A</c:v>
                </c:pt>
                <c:pt idx="2081">
                  <c:v>#N/A</c:v>
                </c:pt>
                <c:pt idx="2082">
                  <c:v>1409</c:v>
                </c:pt>
                <c:pt idx="2083">
                  <c:v>1407</c:v>
                </c:pt>
                <c:pt idx="2084">
                  <c:v>1438</c:v>
                </c:pt>
                <c:pt idx="2085">
                  <c:v>1410</c:v>
                </c:pt>
                <c:pt idx="2086">
                  <c:v>1390</c:v>
                </c:pt>
                <c:pt idx="2087">
                  <c:v>#N/A</c:v>
                </c:pt>
                <c:pt idx="2088">
                  <c:v>#N/A</c:v>
                </c:pt>
                <c:pt idx="2089">
                  <c:v>1395</c:v>
                </c:pt>
                <c:pt idx="2090">
                  <c:v>1405</c:v>
                </c:pt>
                <c:pt idx="2091">
                  <c:v>1396</c:v>
                </c:pt>
                <c:pt idx="2092">
                  <c:v>1407</c:v>
                </c:pt>
                <c:pt idx="2093">
                  <c:v>1416</c:v>
                </c:pt>
                <c:pt idx="2094">
                  <c:v>#N/A</c:v>
                </c:pt>
                <c:pt idx="2095">
                  <c:v>#N/A</c:v>
                </c:pt>
                <c:pt idx="2096">
                  <c:v>1420</c:v>
                </c:pt>
                <c:pt idx="2097">
                  <c:v>1434</c:v>
                </c:pt>
                <c:pt idx="2098">
                  <c:v>1424</c:v>
                </c:pt>
                <c:pt idx="2099">
                  <c:v>1399</c:v>
                </c:pt>
                <c:pt idx="2100">
                  <c:v>1413</c:v>
                </c:pt>
                <c:pt idx="2101">
                  <c:v>#N/A</c:v>
                </c:pt>
                <c:pt idx="2102">
                  <c:v>#N/A</c:v>
                </c:pt>
                <c:pt idx="2103">
                  <c:v>1430</c:v>
                </c:pt>
                <c:pt idx="2104">
                  <c:v>1486</c:v>
                </c:pt>
                <c:pt idx="2105">
                  <c:v>1528</c:v>
                </c:pt>
                <c:pt idx="2106">
                  <c:v>1506</c:v>
                </c:pt>
                <c:pt idx="2107">
                  <c:v>1492</c:v>
                </c:pt>
                <c:pt idx="2108">
                  <c:v>#N/A</c:v>
                </c:pt>
                <c:pt idx="2109">
                  <c:v>#N/A</c:v>
                </c:pt>
                <c:pt idx="2110">
                  <c:v>1487</c:v>
                </c:pt>
                <c:pt idx="2111">
                  <c:v>1489</c:v>
                </c:pt>
                <c:pt idx="2112">
                  <c:v>1493</c:v>
                </c:pt>
                <c:pt idx="2113">
                  <c:v>1488</c:v>
                </c:pt>
                <c:pt idx="2114">
                  <c:v>1470</c:v>
                </c:pt>
                <c:pt idx="2115">
                  <c:v>#N/A</c:v>
                </c:pt>
                <c:pt idx="2116">
                  <c:v>#N/A</c:v>
                </c:pt>
                <c:pt idx="2117">
                  <c:v>1466</c:v>
                </c:pt>
                <c:pt idx="2118">
                  <c:v>1432</c:v>
                </c:pt>
                <c:pt idx="2119">
                  <c:v>1437</c:v>
                </c:pt>
                <c:pt idx="2120">
                  <c:v>1415</c:v>
                </c:pt>
                <c:pt idx="2121">
                  <c:v>1388</c:v>
                </c:pt>
                <c:pt idx="2122">
                  <c:v>#N/A</c:v>
                </c:pt>
                <c:pt idx="2123">
                  <c:v>#N/A</c:v>
                </c:pt>
                <c:pt idx="2124">
                  <c:v>1389</c:v>
                </c:pt>
                <c:pt idx="2125">
                  <c:v>1396</c:v>
                </c:pt>
                <c:pt idx="2126">
                  <c:v>1381</c:v>
                </c:pt>
                <c:pt idx="2127">
                  <c:v>1362</c:v>
                </c:pt>
                <c:pt idx="2128">
                  <c:v>1359</c:v>
                </c:pt>
                <c:pt idx="2129">
                  <c:v>#N/A</c:v>
                </c:pt>
                <c:pt idx="2130">
                  <c:v>#N/A</c:v>
                </c:pt>
                <c:pt idx="2131">
                  <c:v>1356</c:v>
                </c:pt>
                <c:pt idx="2132">
                  <c:v>1372</c:v>
                </c:pt>
                <c:pt idx="2133">
                  <c:v>1363</c:v>
                </c:pt>
                <c:pt idx="2134">
                  <c:v>1368</c:v>
                </c:pt>
                <c:pt idx="2135">
                  <c:v>1357</c:v>
                </c:pt>
                <c:pt idx="2136">
                  <c:v>#N/A</c:v>
                </c:pt>
                <c:pt idx="2137">
                  <c:v>#N/A</c:v>
                </c:pt>
                <c:pt idx="2138">
                  <c:v>1355</c:v>
                </c:pt>
                <c:pt idx="2139">
                  <c:v>1356</c:v>
                </c:pt>
                <c:pt idx="2140">
                  <c:v>1340</c:v>
                </c:pt>
                <c:pt idx="2141">
                  <c:v>1330</c:v>
                </c:pt>
                <c:pt idx="2142">
                  <c:v>1328</c:v>
                </c:pt>
                <c:pt idx="2143">
                  <c:v>#N/A</c:v>
                </c:pt>
                <c:pt idx="2144">
                  <c:v>#N/A</c:v>
                </c:pt>
                <c:pt idx="2145">
                  <c:v>1330</c:v>
                </c:pt>
                <c:pt idx="2146">
                  <c:v>1333</c:v>
                </c:pt>
                <c:pt idx="2147">
                  <c:v>1336</c:v>
                </c:pt>
                <c:pt idx="2148">
                  <c:v>1332</c:v>
                </c:pt>
                <c:pt idx="2149">
                  <c:v>1343</c:v>
                </c:pt>
                <c:pt idx="2150">
                  <c:v>#N/A</c:v>
                </c:pt>
                <c:pt idx="2151">
                  <c:v>#N/A</c:v>
                </c:pt>
                <c:pt idx="2152">
                  <c:v>1344</c:v>
                </c:pt>
                <c:pt idx="2153">
                  <c:v>1355</c:v>
                </c:pt>
                <c:pt idx="2154">
                  <c:v>1346</c:v>
                </c:pt>
                <c:pt idx="2155">
                  <c:v>1345</c:v>
                </c:pt>
                <c:pt idx="2156">
                  <c:v>1346</c:v>
                </c:pt>
                <c:pt idx="2157">
                  <c:v>#N/A</c:v>
                </c:pt>
                <c:pt idx="2158">
                  <c:v>#N/A</c:v>
                </c:pt>
                <c:pt idx="2159">
                  <c:v>1346</c:v>
                </c:pt>
                <c:pt idx="2160">
                  <c:v>1357</c:v>
                </c:pt>
                <c:pt idx="2161">
                  <c:v>1369</c:v>
                </c:pt>
                <c:pt idx="2162">
                  <c:v>1374</c:v>
                </c:pt>
                <c:pt idx="2163">
                  <c:v>1373</c:v>
                </c:pt>
                <c:pt idx="2164">
                  <c:v>#N/A</c:v>
                </c:pt>
                <c:pt idx="2165">
                  <c:v>#N/A</c:v>
                </c:pt>
                <c:pt idx="2166">
                  <c:v>1377</c:v>
                </c:pt>
                <c:pt idx="2167">
                  <c:v>1385</c:v>
                </c:pt>
                <c:pt idx="2168">
                  <c:v>1379</c:v>
                </c:pt>
                <c:pt idx="2169">
                  <c:v>1368</c:v>
                </c:pt>
                <c:pt idx="2170">
                  <c:v>1364</c:v>
                </c:pt>
                <c:pt idx="2171">
                  <c:v>#N/A</c:v>
                </c:pt>
                <c:pt idx="2172">
                  <c:v>#N/A</c:v>
                </c:pt>
                <c:pt idx="2173">
                  <c:v>1361</c:v>
                </c:pt>
                <c:pt idx="2174">
                  <c:v>1365</c:v>
                </c:pt>
                <c:pt idx="2175">
                  <c:v>1391</c:v>
                </c:pt>
                <c:pt idx="2176">
                  <c:v>1385</c:v>
                </c:pt>
                <c:pt idx="2177">
                  <c:v>1385</c:v>
                </c:pt>
                <c:pt idx="2178">
                  <c:v>#N/A</c:v>
                </c:pt>
                <c:pt idx="2179">
                  <c:v>#N/A</c:v>
                </c:pt>
                <c:pt idx="2180">
                  <c:v>1379</c:v>
                </c:pt>
                <c:pt idx="2181">
                  <c:v>1356</c:v>
                </c:pt>
                <c:pt idx="2182">
                  <c:v>1345</c:v>
                </c:pt>
                <c:pt idx="2183">
                  <c:v>1345</c:v>
                </c:pt>
                <c:pt idx="2184">
                  <c:v>1345</c:v>
                </c:pt>
                <c:pt idx="2185">
                  <c:v>#N/A</c:v>
                </c:pt>
                <c:pt idx="2186">
                  <c:v>#N/A</c:v>
                </c:pt>
                <c:pt idx="2187">
                  <c:v>1345</c:v>
                </c:pt>
                <c:pt idx="2188">
                  <c:v>1351</c:v>
                </c:pt>
                <c:pt idx="2189">
                  <c:v>1351</c:v>
                </c:pt>
                <c:pt idx="2190">
                  <c:v>1353</c:v>
                </c:pt>
                <c:pt idx="2191">
                  <c:v>#N/A</c:v>
                </c:pt>
                <c:pt idx="2192">
                  <c:v>#N/A</c:v>
                </c:pt>
                <c:pt idx="2193">
                  <c:v>#N/A</c:v>
                </c:pt>
                <c:pt idx="2194">
                  <c:v>1362</c:v>
                </c:pt>
                <c:pt idx="2195">
                  <c:v>1380</c:v>
                </c:pt>
                <c:pt idx="2196">
                  <c:v>#N/A</c:v>
                </c:pt>
                <c:pt idx="2197">
                  <c:v>1371</c:v>
                </c:pt>
                <c:pt idx="2198">
                  <c:v>1360</c:v>
                </c:pt>
                <c:pt idx="2199">
                  <c:v>#N/A</c:v>
                </c:pt>
                <c:pt idx="2200">
                  <c:v>#N/A</c:v>
                </c:pt>
                <c:pt idx="2201">
                  <c:v>1350</c:v>
                </c:pt>
                <c:pt idx="2202">
                  <c:v>1350</c:v>
                </c:pt>
                <c:pt idx="2203">
                  <c:v>1362</c:v>
                </c:pt>
                <c:pt idx="2204">
                  <c:v>1358</c:v>
                </c:pt>
                <c:pt idx="2205">
                  <c:v>1350</c:v>
                </c:pt>
                <c:pt idx="2206">
                  <c:v>#N/A</c:v>
                </c:pt>
                <c:pt idx="2207">
                  <c:v>#N/A</c:v>
                </c:pt>
                <c:pt idx="2208">
                  <c:v>1342</c:v>
                </c:pt>
                <c:pt idx="2209">
                  <c:v>1336</c:v>
                </c:pt>
                <c:pt idx="2210">
                  <c:v>1334</c:v>
                </c:pt>
                <c:pt idx="2211">
                  <c:v>1336</c:v>
                </c:pt>
                <c:pt idx="2212">
                  <c:v>1331</c:v>
                </c:pt>
                <c:pt idx="2213">
                  <c:v>#N/A</c:v>
                </c:pt>
                <c:pt idx="2214">
                  <c:v>#N/A</c:v>
                </c:pt>
                <c:pt idx="2215">
                  <c:v>1326</c:v>
                </c:pt>
                <c:pt idx="2216">
                  <c:v>1318</c:v>
                </c:pt>
                <c:pt idx="2217">
                  <c:v>1312</c:v>
                </c:pt>
                <c:pt idx="2218">
                  <c:v>1323</c:v>
                </c:pt>
                <c:pt idx="2219">
                  <c:v>1318</c:v>
                </c:pt>
                <c:pt idx="2220">
                  <c:v>#N/A</c:v>
                </c:pt>
                <c:pt idx="2221">
                  <c:v>#N/A</c:v>
                </c:pt>
                <c:pt idx="2222">
                  <c:v>1324</c:v>
                </c:pt>
                <c:pt idx="2223">
                  <c:v>1328</c:v>
                </c:pt>
                <c:pt idx="2224">
                  <c:v>1317</c:v>
                </c:pt>
                <c:pt idx="2225">
                  <c:v>1305</c:v>
                </c:pt>
                <c:pt idx="2226">
                  <c:v>1295</c:v>
                </c:pt>
                <c:pt idx="2227">
                  <c:v>#N/A</c:v>
                </c:pt>
                <c:pt idx="2228">
                  <c:v>#N/A</c:v>
                </c:pt>
                <c:pt idx="2229">
                  <c:v>1290</c:v>
                </c:pt>
                <c:pt idx="2230">
                  <c:v>1297</c:v>
                </c:pt>
                <c:pt idx="2231">
                  <c:v>1300</c:v>
                </c:pt>
                <c:pt idx="2232">
                  <c:v>1314</c:v>
                </c:pt>
                <c:pt idx="2233">
                  <c:v>1315</c:v>
                </c:pt>
                <c:pt idx="2234">
                  <c:v>#N/A</c:v>
                </c:pt>
                <c:pt idx="2235">
                  <c:v>#N/A</c:v>
                </c:pt>
                <c:pt idx="2236">
                  <c:v>1294</c:v>
                </c:pt>
                <c:pt idx="2237">
                  <c:v>1302</c:v>
                </c:pt>
                <c:pt idx="2238">
                  <c:v>1311</c:v>
                </c:pt>
                <c:pt idx="2239">
                  <c:v>1301</c:v>
                </c:pt>
                <c:pt idx="2240">
                  <c:v>1306</c:v>
                </c:pt>
                <c:pt idx="2241">
                  <c:v>#N/A</c:v>
                </c:pt>
                <c:pt idx="2242">
                  <c:v>#N/A</c:v>
                </c:pt>
                <c:pt idx="2243">
                  <c:v>1297</c:v>
                </c:pt>
                <c:pt idx="2244">
                  <c:v>1306</c:v>
                </c:pt>
                <c:pt idx="2245">
                  <c:v>1310</c:v>
                </c:pt>
                <c:pt idx="2246">
                  <c:v>1301</c:v>
                </c:pt>
                <c:pt idx="2247">
                  <c:v>1313</c:v>
                </c:pt>
                <c:pt idx="2248">
                  <c:v>#N/A</c:v>
                </c:pt>
                <c:pt idx="2249">
                  <c:v>#N/A</c:v>
                </c:pt>
                <c:pt idx="2250">
                  <c:v>1304</c:v>
                </c:pt>
                <c:pt idx="2251">
                  <c:v>1307</c:v>
                </c:pt>
                <c:pt idx="2252">
                  <c:v>1305</c:v>
                </c:pt>
                <c:pt idx="2253">
                  <c:v>1296</c:v>
                </c:pt>
                <c:pt idx="2254">
                  <c:v>1286</c:v>
                </c:pt>
                <c:pt idx="2255">
                  <c:v>#N/A</c:v>
                </c:pt>
                <c:pt idx="2256">
                  <c:v>#N/A</c:v>
                </c:pt>
                <c:pt idx="2257">
                  <c:v>1278</c:v>
                </c:pt>
                <c:pt idx="2258">
                  <c:v>1287</c:v>
                </c:pt>
                <c:pt idx="2259">
                  <c:v>1283</c:v>
                </c:pt>
                <c:pt idx="2260">
                  <c:v>1282</c:v>
                </c:pt>
                <c:pt idx="2261">
                  <c:v>1283</c:v>
                </c:pt>
                <c:pt idx="2262">
                  <c:v>#N/A</c:v>
                </c:pt>
                <c:pt idx="2263">
                  <c:v>#N/A</c:v>
                </c:pt>
                <c:pt idx="2264">
                  <c:v>1276</c:v>
                </c:pt>
                <c:pt idx="2265">
                  <c:v>1277</c:v>
                </c:pt>
                <c:pt idx="2266">
                  <c:v>1275</c:v>
                </c:pt>
                <c:pt idx="2267">
                  <c:v>1273</c:v>
                </c:pt>
                <c:pt idx="2268">
                  <c:v>1275</c:v>
                </c:pt>
                <c:pt idx="2269">
                  <c:v>#N/A</c:v>
                </c:pt>
                <c:pt idx="2270">
                  <c:v>#N/A</c:v>
                </c:pt>
                <c:pt idx="2271">
                  <c:v>1278</c:v>
                </c:pt>
                <c:pt idx="2272">
                  <c:v>1279</c:v>
                </c:pt>
                <c:pt idx="2273">
                  <c:v>1293</c:v>
                </c:pt>
                <c:pt idx="2274">
                  <c:v>1299</c:v>
                </c:pt>
                <c:pt idx="2275">
                  <c:v>1296</c:v>
                </c:pt>
                <c:pt idx="2276">
                  <c:v>#N/A</c:v>
                </c:pt>
                <c:pt idx="2277">
                  <c:v>#N/A</c:v>
                </c:pt>
                <c:pt idx="2278">
                  <c:v>1305</c:v>
                </c:pt>
                <c:pt idx="2279">
                  <c:v>1321</c:v>
                </c:pt>
                <c:pt idx="2280">
                  <c:v>1318</c:v>
                </c:pt>
                <c:pt idx="2281">
                  <c:v>1330</c:v>
                </c:pt>
                <c:pt idx="2282">
                  <c:v>1352</c:v>
                </c:pt>
                <c:pt idx="2283">
                  <c:v>#N/A</c:v>
                </c:pt>
                <c:pt idx="2284">
                  <c:v>#N/A</c:v>
                </c:pt>
                <c:pt idx="2285">
                  <c:v>1354</c:v>
                </c:pt>
                <c:pt idx="2286">
                  <c:v>1347</c:v>
                </c:pt>
                <c:pt idx="2287">
                  <c:v>1335</c:v>
                </c:pt>
                <c:pt idx="2288">
                  <c:v>1326</c:v>
                </c:pt>
                <c:pt idx="2289">
                  <c:v>1327</c:v>
                </c:pt>
                <c:pt idx="2290">
                  <c:v>#N/A</c:v>
                </c:pt>
                <c:pt idx="2291">
                  <c:v>#N/A</c:v>
                </c:pt>
                <c:pt idx="2292">
                  <c:v>#N/A</c:v>
                </c:pt>
                <c:pt idx="2293">
                  <c:v>1316</c:v>
                </c:pt>
                <c:pt idx="2294">
                  <c:v>1317</c:v>
                </c:pt>
                <c:pt idx="2295">
                  <c:v>1324</c:v>
                </c:pt>
                <c:pt idx="2296">
                  <c:v>1314</c:v>
                </c:pt>
                <c:pt idx="2297">
                  <c:v>#N/A</c:v>
                </c:pt>
                <c:pt idx="2298">
                  <c:v>#N/A</c:v>
                </c:pt>
                <c:pt idx="2299">
                  <c:v>1303</c:v>
                </c:pt>
                <c:pt idx="2300">
                  <c:v>1309</c:v>
                </c:pt>
                <c:pt idx="2301">
                  <c:v>1309</c:v>
                </c:pt>
                <c:pt idx="2302">
                  <c:v>1304</c:v>
                </c:pt>
                <c:pt idx="2303">
                  <c:v>1289</c:v>
                </c:pt>
                <c:pt idx="2304">
                  <c:v>#N/A</c:v>
                </c:pt>
                <c:pt idx="2305">
                  <c:v>#N/A</c:v>
                </c:pt>
                <c:pt idx="2306">
                  <c:v>1284</c:v>
                </c:pt>
                <c:pt idx="2307">
                  <c:v>1270</c:v>
                </c:pt>
                <c:pt idx="2308">
                  <c:v>1264</c:v>
                </c:pt>
                <c:pt idx="2309">
                  <c:v>1264</c:v>
                </c:pt>
                <c:pt idx="2310">
                  <c:v>1289</c:v>
                </c:pt>
                <c:pt idx="2311">
                  <c:v>#N/A</c:v>
                </c:pt>
                <c:pt idx="2312">
                  <c:v>#N/A</c:v>
                </c:pt>
                <c:pt idx="2313">
                  <c:v>1283</c:v>
                </c:pt>
                <c:pt idx="2314">
                  <c:v>1281</c:v>
                </c:pt>
                <c:pt idx="2315">
                  <c:v>1276</c:v>
                </c:pt>
                <c:pt idx="2316">
                  <c:v>1272</c:v>
                </c:pt>
                <c:pt idx="2317">
                  <c:v>1263</c:v>
                </c:pt>
                <c:pt idx="2318">
                  <c:v>#N/A</c:v>
                </c:pt>
                <c:pt idx="2319">
                  <c:v>#N/A</c:v>
                </c:pt>
                <c:pt idx="2320">
                  <c:v>1256</c:v>
                </c:pt>
                <c:pt idx="2321">
                  <c:v>1262</c:v>
                </c:pt>
                <c:pt idx="2322">
                  <c:v>1258</c:v>
                </c:pt>
                <c:pt idx="2323">
                  <c:v>1248</c:v>
                </c:pt>
                <c:pt idx="2324">
                  <c:v>1247</c:v>
                </c:pt>
                <c:pt idx="2325">
                  <c:v>#N/A</c:v>
                </c:pt>
                <c:pt idx="2326">
                  <c:v>#N/A</c:v>
                </c:pt>
                <c:pt idx="2327">
                  <c:v>1244</c:v>
                </c:pt>
                <c:pt idx="2328">
                  <c:v>1234</c:v>
                </c:pt>
                <c:pt idx="2329">
                  <c:v>1223</c:v>
                </c:pt>
                <c:pt idx="2330">
                  <c:v>1227</c:v>
                </c:pt>
                <c:pt idx="2331">
                  <c:v>1221</c:v>
                </c:pt>
                <c:pt idx="2332">
                  <c:v>#N/A</c:v>
                </c:pt>
                <c:pt idx="2333">
                  <c:v>#N/A</c:v>
                </c:pt>
                <c:pt idx="2334">
                  <c:v>1221</c:v>
                </c:pt>
                <c:pt idx="2335">
                  <c:v>1229</c:v>
                </c:pt>
                <c:pt idx="2336">
                  <c:v>1226</c:v>
                </c:pt>
                <c:pt idx="2337">
                  <c:v>1230</c:v>
                </c:pt>
                <c:pt idx="2338">
                  <c:v>1238</c:v>
                </c:pt>
                <c:pt idx="2339">
                  <c:v>#N/A</c:v>
                </c:pt>
                <c:pt idx="2340">
                  <c:v>#N/A</c:v>
                </c:pt>
                <c:pt idx="2341">
                  <c:v>1236</c:v>
                </c:pt>
                <c:pt idx="2342">
                  <c:v>1238</c:v>
                </c:pt>
                <c:pt idx="2343">
                  <c:v>1231</c:v>
                </c:pt>
                <c:pt idx="2344">
                  <c:v>1226</c:v>
                </c:pt>
                <c:pt idx="2345">
                  <c:v>1222</c:v>
                </c:pt>
                <c:pt idx="2346">
                  <c:v>#N/A</c:v>
                </c:pt>
                <c:pt idx="2347">
                  <c:v>#N/A</c:v>
                </c:pt>
                <c:pt idx="2348">
                  <c:v>1214</c:v>
                </c:pt>
                <c:pt idx="2349">
                  <c:v>1204</c:v>
                </c:pt>
                <c:pt idx="2350">
                  <c:v>1191</c:v>
                </c:pt>
                <c:pt idx="2351">
                  <c:v>1190</c:v>
                </c:pt>
                <c:pt idx="2352">
                  <c:v>1191</c:v>
                </c:pt>
                <c:pt idx="2353">
                  <c:v>#N/A</c:v>
                </c:pt>
                <c:pt idx="2354">
                  <c:v>#N/A</c:v>
                </c:pt>
                <c:pt idx="2355">
                  <c:v>1171</c:v>
                </c:pt>
                <c:pt idx="2356">
                  <c:v>1153</c:v>
                </c:pt>
                <c:pt idx="2357">
                  <c:v>1152</c:v>
                </c:pt>
                <c:pt idx="2358">
                  <c:v>1151</c:v>
                </c:pt>
                <c:pt idx="2359">
                  <c:v>1146</c:v>
                </c:pt>
                <c:pt idx="2360">
                  <c:v>#N/A</c:v>
                </c:pt>
                <c:pt idx="2361">
                  <c:v>#N/A</c:v>
                </c:pt>
                <c:pt idx="2362">
                  <c:v>1128</c:v>
                </c:pt>
                <c:pt idx="2363">
                  <c:v>1126</c:v>
                </c:pt>
                <c:pt idx="2364">
                  <c:v>1126</c:v>
                </c:pt>
                <c:pt idx="2365">
                  <c:v>1124</c:v>
                </c:pt>
                <c:pt idx="2366">
                  <c:v>1126</c:v>
                </c:pt>
                <c:pt idx="2367">
                  <c:v>#N/A</c:v>
                </c:pt>
                <c:pt idx="2368">
                  <c:v>#N/A</c:v>
                </c:pt>
                <c:pt idx="2369">
                  <c:v>1125</c:v>
                </c:pt>
                <c:pt idx="2370">
                  <c:v>1126</c:v>
                </c:pt>
                <c:pt idx="2371">
                  <c:v>1122</c:v>
                </c:pt>
                <c:pt idx="2372">
                  <c:v>1117</c:v>
                </c:pt>
                <c:pt idx="2373">
                  <c:v>1123</c:v>
                </c:pt>
                <c:pt idx="2374">
                  <c:v>#N/A</c:v>
                </c:pt>
                <c:pt idx="2375">
                  <c:v>#N/A</c:v>
                </c:pt>
                <c:pt idx="2376">
                  <c:v>1117</c:v>
                </c:pt>
                <c:pt idx="2377">
                  <c:v>1115</c:v>
                </c:pt>
                <c:pt idx="2378">
                  <c:v>1109</c:v>
                </c:pt>
                <c:pt idx="2379">
                  <c:v>1098</c:v>
                </c:pt>
                <c:pt idx="2380">
                  <c:v>1111</c:v>
                </c:pt>
                <c:pt idx="2381">
                  <c:v>#N/A</c:v>
                </c:pt>
                <c:pt idx="2382">
                  <c:v>#N/A</c:v>
                </c:pt>
                <c:pt idx="2383">
                  <c:v>1105</c:v>
                </c:pt>
                <c:pt idx="2384">
                  <c:v>1100</c:v>
                </c:pt>
                <c:pt idx="2385">
                  <c:v>1101</c:v>
                </c:pt>
                <c:pt idx="2386">
                  <c:v>1111</c:v>
                </c:pt>
                <c:pt idx="2387">
                  <c:v>1108</c:v>
                </c:pt>
                <c:pt idx="2388">
                  <c:v>#N/A</c:v>
                </c:pt>
                <c:pt idx="2389">
                  <c:v>#N/A</c:v>
                </c:pt>
                <c:pt idx="2390">
                  <c:v>1101</c:v>
                </c:pt>
                <c:pt idx="2391">
                  <c:v>1102</c:v>
                </c:pt>
                <c:pt idx="2392">
                  <c:v>1112</c:v>
                </c:pt>
                <c:pt idx="2393">
                  <c:v>1121</c:v>
                </c:pt>
                <c:pt idx="2394">
                  <c:v>1121</c:v>
                </c:pt>
                <c:pt idx="2395">
                  <c:v>#N/A</c:v>
                </c:pt>
                <c:pt idx="2396">
                  <c:v>#N/A</c:v>
                </c:pt>
                <c:pt idx="2397">
                  <c:v>1114</c:v>
                </c:pt>
                <c:pt idx="2398">
                  <c:v>1114</c:v>
                </c:pt>
                <c:pt idx="2399">
                  <c:v>1112</c:v>
                </c:pt>
                <c:pt idx="2400">
                  <c:v>1105</c:v>
                </c:pt>
                <c:pt idx="2401">
                  <c:v>1097</c:v>
                </c:pt>
                <c:pt idx="2402">
                  <c:v>#N/A</c:v>
                </c:pt>
                <c:pt idx="2403">
                  <c:v>#N/A</c:v>
                </c:pt>
                <c:pt idx="2404">
                  <c:v>1078</c:v>
                </c:pt>
                <c:pt idx="2405">
                  <c:v>1046</c:v>
                </c:pt>
                <c:pt idx="2406">
                  <c:v>1038</c:v>
                </c:pt>
                <c:pt idx="2407">
                  <c:v>1017</c:v>
                </c:pt>
                <c:pt idx="2408">
                  <c:v>1005.0000000000001</c:v>
                </c:pt>
                <c:pt idx="2409">
                  <c:v>#N/A</c:v>
                </c:pt>
                <c:pt idx="2410">
                  <c:v>#N/A</c:v>
                </c:pt>
                <c:pt idx="2411">
                  <c:v>997.00000000000011</c:v>
                </c:pt>
                <c:pt idx="2412">
                  <c:v>997.00000000000011</c:v>
                </c:pt>
                <c:pt idx="2413">
                  <c:v>966</c:v>
                </c:pt>
                <c:pt idx="2414">
                  <c:v>952</c:v>
                </c:pt>
                <c:pt idx="2415">
                  <c:v>956</c:v>
                </c:pt>
                <c:pt idx="2416">
                  <c:v>#N/A</c:v>
                </c:pt>
                <c:pt idx="2417">
                  <c:v>#N/A</c:v>
                </c:pt>
                <c:pt idx="2418">
                  <c:v>952.99999999999989</c:v>
                </c:pt>
                <c:pt idx="2419">
                  <c:v>956</c:v>
                </c:pt>
                <c:pt idx="2420">
                  <c:v>952.99999999999989</c:v>
                </c:pt>
                <c:pt idx="2421">
                  <c:v>958</c:v>
                </c:pt>
                <c:pt idx="2422">
                  <c:v>969.99999999999989</c:v>
                </c:pt>
                <c:pt idx="2423">
                  <c:v>#N/A</c:v>
                </c:pt>
                <c:pt idx="2424">
                  <c:v>#N/A</c:v>
                </c:pt>
                <c:pt idx="2425">
                  <c:v>964</c:v>
                </c:pt>
                <c:pt idx="2426">
                  <c:v>952.99999999999989</c:v>
                </c:pt>
                <c:pt idx="2427">
                  <c:v>944</c:v>
                </c:pt>
                <c:pt idx="2428">
                  <c:v>948</c:v>
                </c:pt>
                <c:pt idx="2429">
                  <c:v>950</c:v>
                </c:pt>
                <c:pt idx="2430">
                  <c:v>#N/A</c:v>
                </c:pt>
                <c:pt idx="2431">
                  <c:v>#N/A</c:v>
                </c:pt>
                <c:pt idx="2432">
                  <c:v>940</c:v>
                </c:pt>
                <c:pt idx="2433">
                  <c:v>938.00000000000011</c:v>
                </c:pt>
                <c:pt idx="2434">
                  <c:v>942</c:v>
                </c:pt>
                <c:pt idx="2435">
                  <c:v>942</c:v>
                </c:pt>
                <c:pt idx="2436">
                  <c:v>944.99999999999989</c:v>
                </c:pt>
                <c:pt idx="2437">
                  <c:v>#N/A</c:v>
                </c:pt>
                <c:pt idx="2438">
                  <c:v>#N/A</c:v>
                </c:pt>
                <c:pt idx="2439">
                  <c:v>948</c:v>
                </c:pt>
                <c:pt idx="2440">
                  <c:v>939</c:v>
                </c:pt>
                <c:pt idx="2441">
                  <c:v>939</c:v>
                </c:pt>
                <c:pt idx="2442">
                  <c:v>939</c:v>
                </c:pt>
                <c:pt idx="2443">
                  <c:v>942</c:v>
                </c:pt>
                <c:pt idx="2444">
                  <c:v>#N/A</c:v>
                </c:pt>
                <c:pt idx="2445">
                  <c:v>#N/A</c:v>
                </c:pt>
                <c:pt idx="2446">
                  <c:v>940</c:v>
                </c:pt>
                <c:pt idx="2447">
                  <c:v>944</c:v>
                </c:pt>
                <c:pt idx="2448">
                  <c:v>950</c:v>
                </c:pt>
                <c:pt idx="2449">
                  <c:v>964</c:v>
                </c:pt>
                <c:pt idx="2450">
                  <c:v>957</c:v>
                </c:pt>
                <c:pt idx="2451">
                  <c:v>#N/A</c:v>
                </c:pt>
                <c:pt idx="2452">
                  <c:v>#N/A</c:v>
                </c:pt>
                <c:pt idx="2453">
                  <c:v>955.00000000000011</c:v>
                </c:pt>
                <c:pt idx="2454">
                  <c:v>957</c:v>
                </c:pt>
                <c:pt idx="2455">
                  <c:v>966</c:v>
                </c:pt>
                <c:pt idx="2456">
                  <c:v>966</c:v>
                </c:pt>
                <c:pt idx="2457">
                  <c:v>955.00000000000011</c:v>
                </c:pt>
                <c:pt idx="2458">
                  <c:v>#N/A</c:v>
                </c:pt>
                <c:pt idx="2459">
                  <c:v>#N/A</c:v>
                </c:pt>
                <c:pt idx="2460">
                  <c:v>944.99999999999989</c:v>
                </c:pt>
                <c:pt idx="2461">
                  <c:v>936</c:v>
                </c:pt>
                <c:pt idx="2462">
                  <c:v>935</c:v>
                </c:pt>
                <c:pt idx="2463">
                  <c:v>927.99999999999989</c:v>
                </c:pt>
                <c:pt idx="2464">
                  <c:v>931</c:v>
                </c:pt>
                <c:pt idx="2465">
                  <c:v>#N/A</c:v>
                </c:pt>
                <c:pt idx="2466">
                  <c:v>#N/A</c:v>
                </c:pt>
                <c:pt idx="2467">
                  <c:v>927</c:v>
                </c:pt>
                <c:pt idx="2468">
                  <c:v>916</c:v>
                </c:pt>
                <c:pt idx="2469">
                  <c:v>908</c:v>
                </c:pt>
                <c:pt idx="2470">
                  <c:v>908</c:v>
                </c:pt>
                <c:pt idx="2471">
                  <c:v>909</c:v>
                </c:pt>
                <c:pt idx="2472">
                  <c:v>#N/A</c:v>
                </c:pt>
                <c:pt idx="2473">
                  <c:v>#N/A</c:v>
                </c:pt>
                <c:pt idx="2474">
                  <c:v>909</c:v>
                </c:pt>
                <c:pt idx="2475">
                  <c:v>905.00000000000011</c:v>
                </c:pt>
                <c:pt idx="2476">
                  <c:v>894</c:v>
                </c:pt>
                <c:pt idx="2477">
                  <c:v>894</c:v>
                </c:pt>
                <c:pt idx="2478">
                  <c:v>889</c:v>
                </c:pt>
                <c:pt idx="2479">
                  <c:v>#N/A</c:v>
                </c:pt>
                <c:pt idx="2480">
                  <c:v>#N/A</c:v>
                </c:pt>
                <c:pt idx="2481">
                  <c:v>882</c:v>
                </c:pt>
                <c:pt idx="2482">
                  <c:v>883</c:v>
                </c:pt>
                <c:pt idx="2483">
                  <c:v>882</c:v>
                </c:pt>
                <c:pt idx="2484">
                  <c:v>885</c:v>
                </c:pt>
                <c:pt idx="2485">
                  <c:v>883</c:v>
                </c:pt>
                <c:pt idx="2486">
                  <c:v>#N/A</c:v>
                </c:pt>
                <c:pt idx="2487">
                  <c:v>#N/A</c:v>
                </c:pt>
                <c:pt idx="2488">
                  <c:v>893</c:v>
                </c:pt>
                <c:pt idx="2489">
                  <c:v>900</c:v>
                </c:pt>
                <c:pt idx="2490">
                  <c:v>909</c:v>
                </c:pt>
                <c:pt idx="2491">
                  <c:v>916</c:v>
                </c:pt>
                <c:pt idx="2492">
                  <c:v>910</c:v>
                </c:pt>
                <c:pt idx="2493">
                  <c:v>#N/A</c:v>
                </c:pt>
                <c:pt idx="2494">
                  <c:v>#N/A</c:v>
                </c:pt>
                <c:pt idx="2495">
                  <c:v>#N/A</c:v>
                </c:pt>
                <c:pt idx="2496">
                  <c:v>921.00000000000011</c:v>
                </c:pt>
                <c:pt idx="2497">
                  <c:v>917</c:v>
                </c:pt>
                <c:pt idx="2498">
                  <c:v>919.99999999999989</c:v>
                </c:pt>
                <c:pt idx="2499">
                  <c:v>932</c:v>
                </c:pt>
                <c:pt idx="2500">
                  <c:v>#N/A</c:v>
                </c:pt>
                <c:pt idx="2501">
                  <c:v>#N/A</c:v>
                </c:pt>
                <c:pt idx="2502">
                  <c:v>928.99999999999989</c:v>
                </c:pt>
                <c:pt idx="2503">
                  <c:v>927.99999999999989</c:v>
                </c:pt>
                <c:pt idx="2504">
                  <c:v>921.00000000000011</c:v>
                </c:pt>
                <c:pt idx="2505">
                  <c:v>918</c:v>
                </c:pt>
                <c:pt idx="2506">
                  <c:v>919</c:v>
                </c:pt>
                <c:pt idx="2507">
                  <c:v>#N/A</c:v>
                </c:pt>
                <c:pt idx="2508">
                  <c:v>#N/A</c:v>
                </c:pt>
                <c:pt idx="2509">
                  <c:v>919</c:v>
                </c:pt>
                <c:pt idx="2510">
                  <c:v>926</c:v>
                </c:pt>
                <c:pt idx="2511">
                  <c:v>931</c:v>
                </c:pt>
                <c:pt idx="2512">
                  <c:v>928.99999999999989</c:v>
                </c:pt>
                <c:pt idx="2513">
                  <c:v>933</c:v>
                </c:pt>
                <c:pt idx="2514">
                  <c:v>#N/A</c:v>
                </c:pt>
                <c:pt idx="2515">
                  <c:v>#N/A</c:v>
                </c:pt>
                <c:pt idx="2516">
                  <c:v>944.99999999999989</c:v>
                </c:pt>
                <c:pt idx="2517">
                  <c:v>967</c:v>
                </c:pt>
                <c:pt idx="2518">
                  <c:v>950</c:v>
                </c:pt>
                <c:pt idx="2519">
                  <c:v>943</c:v>
                </c:pt>
                <c:pt idx="2520">
                  <c:v>941</c:v>
                </c:pt>
                <c:pt idx="2521">
                  <c:v>#N/A</c:v>
                </c:pt>
                <c:pt idx="2522">
                  <c:v>#N/A</c:v>
                </c:pt>
                <c:pt idx="2523">
                  <c:v>944.99999999999989</c:v>
                </c:pt>
                <c:pt idx="2524">
                  <c:v>965</c:v>
                </c:pt>
                <c:pt idx="2525">
                  <c:v>969</c:v>
                </c:pt>
                <c:pt idx="2526">
                  <c:v>965</c:v>
                </c:pt>
                <c:pt idx="2527">
                  <c:v>967</c:v>
                </c:pt>
                <c:pt idx="2528">
                  <c:v>#N/A</c:v>
                </c:pt>
                <c:pt idx="2529">
                  <c:v>#N/A</c:v>
                </c:pt>
                <c:pt idx="2530">
                  <c:v>928.99999999999989</c:v>
                </c:pt>
                <c:pt idx="2531">
                  <c:v>911</c:v>
                </c:pt>
                <c:pt idx="2532">
                  <c:v>#N/A</c:v>
                </c:pt>
                <c:pt idx="2533">
                  <c:v>894.99999999999989</c:v>
                </c:pt>
                <c:pt idx="2534">
                  <c:v>890</c:v>
                </c:pt>
                <c:pt idx="2535">
                  <c:v>#N/A</c:v>
                </c:pt>
                <c:pt idx="2536">
                  <c:v>#N/A</c:v>
                </c:pt>
                <c:pt idx="2537">
                  <c:v>891</c:v>
                </c:pt>
                <c:pt idx="2538">
                  <c:v>886.99999999999989</c:v>
                </c:pt>
                <c:pt idx="2539">
                  <c:v>888.00000000000011</c:v>
                </c:pt>
                <c:pt idx="2540">
                  <c:v>886.99999999999989</c:v>
                </c:pt>
                <c:pt idx="2541">
                  <c:v>886.99999999999989</c:v>
                </c:pt>
                <c:pt idx="2542">
                  <c:v>#N/A</c:v>
                </c:pt>
                <c:pt idx="2543">
                  <c:v>#N/A</c:v>
                </c:pt>
                <c:pt idx="2544">
                  <c:v>874</c:v>
                </c:pt>
                <c:pt idx="2545">
                  <c:v>864</c:v>
                </c:pt>
                <c:pt idx="2546">
                  <c:v>863.00000000000011</c:v>
                </c:pt>
                <c:pt idx="2547">
                  <c:v>859</c:v>
                </c:pt>
                <c:pt idx="2548">
                  <c:v>#N/A</c:v>
                </c:pt>
                <c:pt idx="2549">
                  <c:v>#N/A</c:v>
                </c:pt>
                <c:pt idx="2550">
                  <c:v>#N/A</c:v>
                </c:pt>
                <c:pt idx="2551">
                  <c:v>868</c:v>
                </c:pt>
                <c:pt idx="2552">
                  <c:v>869.99999999999989</c:v>
                </c:pt>
                <c:pt idx="2553">
                  <c:v>865</c:v>
                </c:pt>
                <c:pt idx="2554">
                  <c:v>864</c:v>
                </c:pt>
                <c:pt idx="2555">
                  <c:v>865</c:v>
                </c:pt>
                <c:pt idx="2556">
                  <c:v>#N/A</c:v>
                </c:pt>
                <c:pt idx="2557">
                  <c:v>#N/A</c:v>
                </c:pt>
                <c:pt idx="2558">
                  <c:v>869</c:v>
                </c:pt>
                <c:pt idx="2559">
                  <c:v>869</c:v>
                </c:pt>
                <c:pt idx="2560">
                  <c:v>874</c:v>
                </c:pt>
                <c:pt idx="2561">
                  <c:v>#N/A</c:v>
                </c:pt>
                <c:pt idx="2562">
                  <c:v>880.00000000000011</c:v>
                </c:pt>
                <c:pt idx="2563">
                  <c:v>#N/A</c:v>
                </c:pt>
                <c:pt idx="2564">
                  <c:v>#N/A</c:v>
                </c:pt>
                <c:pt idx="2565">
                  <c:v>884</c:v>
                </c:pt>
                <c:pt idx="2566">
                  <c:v>886</c:v>
                </c:pt>
                <c:pt idx="2567">
                  <c:v>872.00000000000011</c:v>
                </c:pt>
                <c:pt idx="2568">
                  <c:v>868</c:v>
                </c:pt>
                <c:pt idx="2569">
                  <c:v>875</c:v>
                </c:pt>
                <c:pt idx="2570">
                  <c:v>#N/A</c:v>
                </c:pt>
                <c:pt idx="2571">
                  <c:v>#N/A</c:v>
                </c:pt>
                <c:pt idx="2572">
                  <c:v>868</c:v>
                </c:pt>
                <c:pt idx="2573">
                  <c:v>869</c:v>
                </c:pt>
                <c:pt idx="2574">
                  <c:v>858</c:v>
                </c:pt>
                <c:pt idx="2575">
                  <c:v>858</c:v>
                </c:pt>
                <c:pt idx="2576">
                  <c:v>863.00000000000011</c:v>
                </c:pt>
                <c:pt idx="2577">
                  <c:v>#N/A</c:v>
                </c:pt>
                <c:pt idx="2578">
                  <c:v>#N/A</c:v>
                </c:pt>
                <c:pt idx="2579">
                  <c:v>863.00000000000011</c:v>
                </c:pt>
                <c:pt idx="2580">
                  <c:v>858</c:v>
                </c:pt>
                <c:pt idx="2581">
                  <c:v>861</c:v>
                </c:pt>
                <c:pt idx="2582">
                  <c:v>856</c:v>
                </c:pt>
                <c:pt idx="2583">
                  <c:v>859</c:v>
                </c:pt>
                <c:pt idx="2584">
                  <c:v>#N/A</c:v>
                </c:pt>
                <c:pt idx="2585">
                  <c:v>#N/A</c:v>
                </c:pt>
                <c:pt idx="2586">
                  <c:v>852.99999999999989</c:v>
                </c:pt>
                <c:pt idx="2587">
                  <c:v>851</c:v>
                </c:pt>
                <c:pt idx="2588">
                  <c:v>852</c:v>
                </c:pt>
                <c:pt idx="2589">
                  <c:v>852</c:v>
                </c:pt>
                <c:pt idx="2590">
                  <c:v>860</c:v>
                </c:pt>
                <c:pt idx="2591">
                  <c:v>#N/A</c:v>
                </c:pt>
                <c:pt idx="2592">
                  <c:v>#N/A</c:v>
                </c:pt>
                <c:pt idx="2593">
                  <c:v>865</c:v>
                </c:pt>
                <c:pt idx="2594">
                  <c:v>858</c:v>
                </c:pt>
                <c:pt idx="2595">
                  <c:v>861.99999999999989</c:v>
                </c:pt>
                <c:pt idx="2596">
                  <c:v>860</c:v>
                </c:pt>
                <c:pt idx="2597">
                  <c:v>865</c:v>
                </c:pt>
                <c:pt idx="2598">
                  <c:v>#N/A</c:v>
                </c:pt>
                <c:pt idx="2599">
                  <c:v>#N/A</c:v>
                </c:pt>
                <c:pt idx="2600">
                  <c:v>868</c:v>
                </c:pt>
                <c:pt idx="2601">
                  <c:v>876</c:v>
                </c:pt>
                <c:pt idx="2602">
                  <c:v>884</c:v>
                </c:pt>
                <c:pt idx="2603">
                  <c:v>882</c:v>
                </c:pt>
                <c:pt idx="2604">
                  <c:v>877</c:v>
                </c:pt>
                <c:pt idx="2605">
                  <c:v>#N/A</c:v>
                </c:pt>
                <c:pt idx="2606">
                  <c:v>#N/A</c:v>
                </c:pt>
                <c:pt idx="2607">
                  <c:v>883</c:v>
                </c:pt>
                <c:pt idx="2608">
                  <c:v>891</c:v>
                </c:pt>
                <c:pt idx="2609">
                  <c:v>890</c:v>
                </c:pt>
                <c:pt idx="2610">
                  <c:v>901</c:v>
                </c:pt>
                <c:pt idx="2611">
                  <c:v>926</c:v>
                </c:pt>
                <c:pt idx="2612">
                  <c:v>#N/A</c:v>
                </c:pt>
                <c:pt idx="2613">
                  <c:v>#N/A</c:v>
                </c:pt>
                <c:pt idx="2614">
                  <c:v>931</c:v>
                </c:pt>
                <c:pt idx="2615">
                  <c:v>958</c:v>
                </c:pt>
                <c:pt idx="2616">
                  <c:v>982</c:v>
                </c:pt>
                <c:pt idx="2617">
                  <c:v>968</c:v>
                </c:pt>
                <c:pt idx="2618">
                  <c:v>946.00000000000011</c:v>
                </c:pt>
                <c:pt idx="2619">
                  <c:v>#N/A</c:v>
                </c:pt>
                <c:pt idx="2620">
                  <c:v>#N/A</c:v>
                </c:pt>
                <c:pt idx="2621">
                  <c:v>927.99999999999989</c:v>
                </c:pt>
                <c:pt idx="2622">
                  <c:v>925</c:v>
                </c:pt>
                <c:pt idx="2623">
                  <c:v>940</c:v>
                </c:pt>
                <c:pt idx="2624">
                  <c:v>941</c:v>
                </c:pt>
                <c:pt idx="2625">
                  <c:v>958</c:v>
                </c:pt>
                <c:pt idx="2626">
                  <c:v>#N/A</c:v>
                </c:pt>
                <c:pt idx="2627">
                  <c:v>#N/A</c:v>
                </c:pt>
                <c:pt idx="2628">
                  <c:v>948</c:v>
                </c:pt>
                <c:pt idx="2629">
                  <c:v>943</c:v>
                </c:pt>
                <c:pt idx="2630">
                  <c:v>924</c:v>
                </c:pt>
                <c:pt idx="2631">
                  <c:v>930.00000000000011</c:v>
                </c:pt>
                <c:pt idx="2632">
                  <c:v>957</c:v>
                </c:pt>
                <c:pt idx="2633">
                  <c:v>#N/A</c:v>
                </c:pt>
                <c:pt idx="2634">
                  <c:v>#N/A</c:v>
                </c:pt>
                <c:pt idx="2635">
                  <c:v>961.99999999999989</c:v>
                </c:pt>
                <c:pt idx="2636">
                  <c:v>956</c:v>
                </c:pt>
                <c:pt idx="2637">
                  <c:v>944.99999999999989</c:v>
                </c:pt>
                <c:pt idx="2638">
                  <c:v>953.99999999999989</c:v>
                </c:pt>
                <c:pt idx="2639">
                  <c:v>961</c:v>
                </c:pt>
                <c:pt idx="2640">
                  <c:v>#N/A</c:v>
                </c:pt>
                <c:pt idx="2641">
                  <c:v>#N/A</c:v>
                </c:pt>
                <c:pt idx="2642">
                  <c:v>930.00000000000011</c:v>
                </c:pt>
                <c:pt idx="2643">
                  <c:v>933</c:v>
                </c:pt>
                <c:pt idx="2644">
                  <c:v>928.99999999999989</c:v>
                </c:pt>
                <c:pt idx="2645">
                  <c:v>906</c:v>
                </c:pt>
                <c:pt idx="2646">
                  <c:v>902.99999999999989</c:v>
                </c:pt>
                <c:pt idx="2647">
                  <c:v>#N/A</c:v>
                </c:pt>
                <c:pt idx="2648">
                  <c:v>#N/A</c:v>
                </c:pt>
                <c:pt idx="2649">
                  <c:v>#N/A</c:v>
                </c:pt>
                <c:pt idx="2650">
                  <c:v>919.99999999999989</c:v>
                </c:pt>
                <c:pt idx="2651">
                  <c:v>911</c:v>
                </c:pt>
                <c:pt idx="2652">
                  <c:v>909</c:v>
                </c:pt>
                <c:pt idx="2653">
                  <c:v>901</c:v>
                </c:pt>
                <c:pt idx="2654">
                  <c:v>#N/A</c:v>
                </c:pt>
                <c:pt idx="2655">
                  <c:v>#N/A</c:v>
                </c:pt>
                <c:pt idx="2656">
                  <c:v>891</c:v>
                </c:pt>
                <c:pt idx="2657">
                  <c:v>883</c:v>
                </c:pt>
                <c:pt idx="2658">
                  <c:v>885</c:v>
                </c:pt>
                <c:pt idx="2659">
                  <c:v>886</c:v>
                </c:pt>
                <c:pt idx="2660">
                  <c:v>886.99999999999989</c:v>
                </c:pt>
                <c:pt idx="2661">
                  <c:v>#N/A</c:v>
                </c:pt>
                <c:pt idx="2662">
                  <c:v>#N/A</c:v>
                </c:pt>
                <c:pt idx="2663">
                  <c:v>894</c:v>
                </c:pt>
                <c:pt idx="2664">
                  <c:v>913.00000000000011</c:v>
                </c:pt>
                <c:pt idx="2665">
                  <c:v>915</c:v>
                </c:pt>
                <c:pt idx="2666">
                  <c:v>927.99999999999989</c:v>
                </c:pt>
                <c:pt idx="2667">
                  <c:v>914</c:v>
                </c:pt>
                <c:pt idx="2668">
                  <c:v>#N/A</c:v>
                </c:pt>
                <c:pt idx="2669">
                  <c:v>#N/A</c:v>
                </c:pt>
                <c:pt idx="2670">
                  <c:v>#N/A</c:v>
                </c:pt>
                <c:pt idx="2671">
                  <c:v>913.00000000000011</c:v>
                </c:pt>
                <c:pt idx="2672">
                  <c:v>905.00000000000011</c:v>
                </c:pt>
                <c:pt idx="2673">
                  <c:v>907</c:v>
                </c:pt>
                <c:pt idx="2674">
                  <c:v>926</c:v>
                </c:pt>
                <c:pt idx="2675">
                  <c:v>#N/A</c:v>
                </c:pt>
                <c:pt idx="2676">
                  <c:v>#N/A</c:v>
                </c:pt>
                <c:pt idx="2677">
                  <c:v>923</c:v>
                </c:pt>
                <c:pt idx="2678">
                  <c:v>924</c:v>
                </c:pt>
                <c:pt idx="2679">
                  <c:v>922.00000000000011</c:v>
                </c:pt>
                <c:pt idx="2680">
                  <c:v>932</c:v>
                </c:pt>
                <c:pt idx="2681">
                  <c:v>925</c:v>
                </c:pt>
                <c:pt idx="2682">
                  <c:v>#N/A</c:v>
                </c:pt>
                <c:pt idx="2683">
                  <c:v>#N/A</c:v>
                </c:pt>
                <c:pt idx="2684">
                  <c:v>927.99999999999989</c:v>
                </c:pt>
                <c:pt idx="2685">
                  <c:v>919.99999999999989</c:v>
                </c:pt>
                <c:pt idx="2686">
                  <c:v>917</c:v>
                </c:pt>
                <c:pt idx="2687">
                  <c:v>923</c:v>
                </c:pt>
                <c:pt idx="2688">
                  <c:v>922.00000000000011</c:v>
                </c:pt>
                <c:pt idx="2689">
                  <c:v>#N/A</c:v>
                </c:pt>
                <c:pt idx="2690">
                  <c:v>#N/A</c:v>
                </c:pt>
                <c:pt idx="2691">
                  <c:v>925</c:v>
                </c:pt>
                <c:pt idx="2692">
                  <c:v>925</c:v>
                </c:pt>
                <c:pt idx="2693">
                  <c:v>919</c:v>
                </c:pt>
                <c:pt idx="2694">
                  <c:v>919.99999999999989</c:v>
                </c:pt>
                <c:pt idx="2695">
                  <c:v>928.99999999999989</c:v>
                </c:pt>
                <c:pt idx="2696">
                  <c:v>#N/A</c:v>
                </c:pt>
                <c:pt idx="2697">
                  <c:v>#N/A</c:v>
                </c:pt>
                <c:pt idx="2698">
                  <c:v>939</c:v>
                </c:pt>
                <c:pt idx="2699">
                  <c:v>947.00000000000011</c:v>
                </c:pt>
                <c:pt idx="2700">
                  <c:v>950</c:v>
                </c:pt>
                <c:pt idx="2701">
                  <c:v>966</c:v>
                </c:pt>
                <c:pt idx="2702">
                  <c:v>969.99999999999989</c:v>
                </c:pt>
                <c:pt idx="2703">
                  <c:v>#N/A</c:v>
                </c:pt>
                <c:pt idx="2704">
                  <c:v>#N/A</c:v>
                </c:pt>
                <c:pt idx="2705">
                  <c:v>990</c:v>
                </c:pt>
                <c:pt idx="2706">
                  <c:v>1001</c:v>
                </c:pt>
                <c:pt idx="2707">
                  <c:v>1010</c:v>
                </c:pt>
                <c:pt idx="2708">
                  <c:v>1023</c:v>
                </c:pt>
                <c:pt idx="2709">
                  <c:v>1017</c:v>
                </c:pt>
                <c:pt idx="2710">
                  <c:v>#N/A</c:v>
                </c:pt>
                <c:pt idx="2711">
                  <c:v>#N/A</c:v>
                </c:pt>
                <c:pt idx="2712">
                  <c:v>1009</c:v>
                </c:pt>
                <c:pt idx="2713">
                  <c:v>1023</c:v>
                </c:pt>
                <c:pt idx="2714">
                  <c:v>1015</c:v>
                </c:pt>
                <c:pt idx="2715">
                  <c:v>1011</c:v>
                </c:pt>
                <c:pt idx="2716">
                  <c:v>996.00000000000011</c:v>
                </c:pt>
                <c:pt idx="2717">
                  <c:v>#N/A</c:v>
                </c:pt>
                <c:pt idx="2718">
                  <c:v>#N/A</c:v>
                </c:pt>
                <c:pt idx="2719">
                  <c:v>1008</c:v>
                </c:pt>
                <c:pt idx="2720">
                  <c:v>1039</c:v>
                </c:pt>
                <c:pt idx="2721">
                  <c:v>1048</c:v>
                </c:pt>
                <c:pt idx="2722">
                  <c:v>1081</c:v>
                </c:pt>
                <c:pt idx="2723">
                  <c:v>1083</c:v>
                </c:pt>
                <c:pt idx="2724">
                  <c:v>#N/A</c:v>
                </c:pt>
                <c:pt idx="2725">
                  <c:v>#N/A</c:v>
                </c:pt>
                <c:pt idx="2726">
                  <c:v>1119</c:v>
                </c:pt>
                <c:pt idx="2727">
                  <c:v>1100</c:v>
                </c:pt>
                <c:pt idx="2728">
                  <c:v>1092</c:v>
                </c:pt>
                <c:pt idx="2729">
                  <c:v>1062</c:v>
                </c:pt>
                <c:pt idx="2730">
                  <c:v>1081</c:v>
                </c:pt>
                <c:pt idx="2731">
                  <c:v>#N/A</c:v>
                </c:pt>
                <c:pt idx="2732">
                  <c:v>#N/A</c:v>
                </c:pt>
                <c:pt idx="2733">
                  <c:v>1080</c:v>
                </c:pt>
                <c:pt idx="2734">
                  <c:v>1049</c:v>
                </c:pt>
                <c:pt idx="2735">
                  <c:v>1046</c:v>
                </c:pt>
                <c:pt idx="2736">
                  <c:v>1059</c:v>
                </c:pt>
                <c:pt idx="2737">
                  <c:v>1098</c:v>
                </c:pt>
                <c:pt idx="2738">
                  <c:v>#N/A</c:v>
                </c:pt>
                <c:pt idx="2739">
                  <c:v>#N/A</c:v>
                </c:pt>
                <c:pt idx="2740">
                  <c:v>1086</c:v>
                </c:pt>
                <c:pt idx="2741">
                  <c:v>1086</c:v>
                </c:pt>
                <c:pt idx="2742">
                  <c:v>1089</c:v>
                </c:pt>
                <c:pt idx="2743">
                  <c:v>1085</c:v>
                </c:pt>
                <c:pt idx="2744">
                  <c:v>1092</c:v>
                </c:pt>
                <c:pt idx="2745">
                  <c:v>#N/A</c:v>
                </c:pt>
                <c:pt idx="2746">
                  <c:v>#N/A</c:v>
                </c:pt>
                <c:pt idx="2747">
                  <c:v>1081</c:v>
                </c:pt>
                <c:pt idx="2748">
                  <c:v>1067</c:v>
                </c:pt>
                <c:pt idx="2749">
                  <c:v>1048</c:v>
                </c:pt>
                <c:pt idx="2750">
                  <c:v>1053</c:v>
                </c:pt>
                <c:pt idx="2751">
                  <c:v>1047</c:v>
                </c:pt>
                <c:pt idx="2752">
                  <c:v>#N/A</c:v>
                </c:pt>
                <c:pt idx="2753">
                  <c:v>#N/A</c:v>
                </c:pt>
                <c:pt idx="2754">
                  <c:v>1090</c:v>
                </c:pt>
                <c:pt idx="2755">
                  <c:v>1080</c:v>
                </c:pt>
                <c:pt idx="2756">
                  <c:v>1065</c:v>
                </c:pt>
                <c:pt idx="2757">
                  <c:v>1068</c:v>
                </c:pt>
                <c:pt idx="2758">
                  <c:v>1062</c:v>
                </c:pt>
                <c:pt idx="2759">
                  <c:v>#N/A</c:v>
                </c:pt>
                <c:pt idx="2760">
                  <c:v>#N/A</c:v>
                </c:pt>
                <c:pt idx="2761">
                  <c:v>1069</c:v>
                </c:pt>
                <c:pt idx="2762">
                  <c:v>1063</c:v>
                </c:pt>
                <c:pt idx="2763">
                  <c:v>1091</c:v>
                </c:pt>
                <c:pt idx="2764">
                  <c:v>1103</c:v>
                </c:pt>
                <c:pt idx="2765">
                  <c:v>1088</c:v>
                </c:pt>
                <c:pt idx="2766">
                  <c:v>#N/A</c:v>
                </c:pt>
                <c:pt idx="2767">
                  <c:v>#N/A</c:v>
                </c:pt>
                <c:pt idx="2768">
                  <c:v>1096</c:v>
                </c:pt>
                <c:pt idx="2769">
                  <c:v>1088</c:v>
                </c:pt>
                <c:pt idx="2770">
                  <c:v>1074</c:v>
                </c:pt>
                <c:pt idx="2771">
                  <c:v>1073</c:v>
                </c:pt>
                <c:pt idx="2772">
                  <c:v>1079</c:v>
                </c:pt>
                <c:pt idx="2773">
                  <c:v>#N/A</c:v>
                </c:pt>
                <c:pt idx="2774">
                  <c:v>#N/A</c:v>
                </c:pt>
                <c:pt idx="2775">
                  <c:v>1083</c:v>
                </c:pt>
                <c:pt idx="2776">
                  <c:v>1095</c:v>
                </c:pt>
                <c:pt idx="2777">
                  <c:v>1100</c:v>
                </c:pt>
                <c:pt idx="2778">
                  <c:v>1113</c:v>
                </c:pt>
                <c:pt idx="2779">
                  <c:v>1168</c:v>
                </c:pt>
                <c:pt idx="2780">
                  <c:v>#N/A</c:v>
                </c:pt>
                <c:pt idx="2781">
                  <c:v>#N/A</c:v>
                </c:pt>
                <c:pt idx="2782">
                  <c:v>#N/A</c:v>
                </c:pt>
                <c:pt idx="2783">
                  <c:v>1169</c:v>
                </c:pt>
                <c:pt idx="2784">
                  <c:v>1177</c:v>
                </c:pt>
                <c:pt idx="2785">
                  <c:v>1201</c:v>
                </c:pt>
                <c:pt idx="2786">
                  <c:v>1192</c:v>
                </c:pt>
                <c:pt idx="2787">
                  <c:v>#N/A</c:v>
                </c:pt>
                <c:pt idx="2788">
                  <c:v>#N/A</c:v>
                </c:pt>
                <c:pt idx="2789">
                  <c:v>1186</c:v>
                </c:pt>
                <c:pt idx="2790">
                  <c:v>1194</c:v>
                </c:pt>
                <c:pt idx="2791">
                  <c:v>1194</c:v>
                </c:pt>
                <c:pt idx="2792">
                  <c:v>1183</c:v>
                </c:pt>
                <c:pt idx="2793">
                  <c:v>1189</c:v>
                </c:pt>
                <c:pt idx="2794">
                  <c:v>#N/A</c:v>
                </c:pt>
                <c:pt idx="2795">
                  <c:v>#N/A</c:v>
                </c:pt>
                <c:pt idx="2796">
                  <c:v>1182</c:v>
                </c:pt>
                <c:pt idx="2797">
                  <c:v>1187</c:v>
                </c:pt>
                <c:pt idx="2798">
                  <c:v>1185</c:v>
                </c:pt>
                <c:pt idx="2799">
                  <c:v>1188</c:v>
                </c:pt>
                <c:pt idx="2800">
                  <c:v>1190</c:v>
                </c:pt>
                <c:pt idx="2801">
                  <c:v>#N/A</c:v>
                </c:pt>
                <c:pt idx="2802">
                  <c:v>#N/A</c:v>
                </c:pt>
                <c:pt idx="2803">
                  <c:v>1206</c:v>
                </c:pt>
                <c:pt idx="2804">
                  <c:v>1214</c:v>
                </c:pt>
                <c:pt idx="2805">
                  <c:v>1224</c:v>
                </c:pt>
                <c:pt idx="2806">
                  <c:v>1221</c:v>
                </c:pt>
                <c:pt idx="2807">
                  <c:v>1215</c:v>
                </c:pt>
                <c:pt idx="2808">
                  <c:v>#N/A</c:v>
                </c:pt>
                <c:pt idx="2809">
                  <c:v>#N/A</c:v>
                </c:pt>
                <c:pt idx="2810">
                  <c:v>1230</c:v>
                </c:pt>
                <c:pt idx="2811">
                  <c:v>1218</c:v>
                </c:pt>
                <c:pt idx="2812">
                  <c:v>1208</c:v>
                </c:pt>
                <c:pt idx="2813">
                  <c:v>1199</c:v>
                </c:pt>
                <c:pt idx="2814">
                  <c:v>1200</c:v>
                </c:pt>
                <c:pt idx="2815">
                  <c:v>#N/A</c:v>
                </c:pt>
                <c:pt idx="2816">
                  <c:v>#N/A</c:v>
                </c:pt>
                <c:pt idx="2817">
                  <c:v>1207</c:v>
                </c:pt>
                <c:pt idx="2818">
                  <c:v>1200</c:v>
                </c:pt>
                <c:pt idx="2819">
                  <c:v>1186</c:v>
                </c:pt>
                <c:pt idx="2820">
                  <c:v>1191</c:v>
                </c:pt>
                <c:pt idx="2821">
                  <c:v>1181</c:v>
                </c:pt>
                <c:pt idx="2822">
                  <c:v>#N/A</c:v>
                </c:pt>
                <c:pt idx="2823">
                  <c:v>#N/A</c:v>
                </c:pt>
                <c:pt idx="2824">
                  <c:v>1168</c:v>
                </c:pt>
                <c:pt idx="2825">
                  <c:v>1168</c:v>
                </c:pt>
                <c:pt idx="2826">
                  <c:v>1147</c:v>
                </c:pt>
                <c:pt idx="2827">
                  <c:v>1146</c:v>
                </c:pt>
                <c:pt idx="2828">
                  <c:v>1156</c:v>
                </c:pt>
                <c:pt idx="2829">
                  <c:v>#N/A</c:v>
                </c:pt>
                <c:pt idx="2830">
                  <c:v>#N/A</c:v>
                </c:pt>
                <c:pt idx="2831">
                  <c:v>1189</c:v>
                </c:pt>
                <c:pt idx="2832">
                  <c:v>1193</c:v>
                </c:pt>
                <c:pt idx="2833">
                  <c:v>1226</c:v>
                </c:pt>
                <c:pt idx="2834">
                  <c:v>1219</c:v>
                </c:pt>
                <c:pt idx="2835">
                  <c:v>1233</c:v>
                </c:pt>
                <c:pt idx="2836">
                  <c:v>#N/A</c:v>
                </c:pt>
                <c:pt idx="2837">
                  <c:v>#N/A</c:v>
                </c:pt>
                <c:pt idx="2838">
                  <c:v>1217</c:v>
                </c:pt>
                <c:pt idx="2839">
                  <c:v>1219</c:v>
                </c:pt>
                <c:pt idx="2840">
                  <c:v>1205</c:v>
                </c:pt>
                <c:pt idx="2841">
                  <c:v>1205</c:v>
                </c:pt>
                <c:pt idx="2842">
                  <c:v>1205</c:v>
                </c:pt>
                <c:pt idx="2843">
                  <c:v>#N/A</c:v>
                </c:pt>
                <c:pt idx="2844">
                  <c:v>#N/A</c:v>
                </c:pt>
                <c:pt idx="2845">
                  <c:v>1199</c:v>
                </c:pt>
                <c:pt idx="2846">
                  <c:v>1197</c:v>
                </c:pt>
                <c:pt idx="2847">
                  <c:v>1199</c:v>
                </c:pt>
                <c:pt idx="2848">
                  <c:v>1203</c:v>
                </c:pt>
                <c:pt idx="2849">
                  <c:v>1214</c:v>
                </c:pt>
                <c:pt idx="2850">
                  <c:v>#N/A</c:v>
                </c:pt>
                <c:pt idx="2851">
                  <c:v>#N/A</c:v>
                </c:pt>
                <c:pt idx="2852">
                  <c:v>1214</c:v>
                </c:pt>
                <c:pt idx="2853">
                  <c:v>1222</c:v>
                </c:pt>
                <c:pt idx="2854">
                  <c:v>1205</c:v>
                </c:pt>
                <c:pt idx="2855">
                  <c:v>1194</c:v>
                </c:pt>
                <c:pt idx="2856">
                  <c:v>1192</c:v>
                </c:pt>
                <c:pt idx="2857">
                  <c:v>#N/A</c:v>
                </c:pt>
                <c:pt idx="2858">
                  <c:v>#N/A</c:v>
                </c:pt>
                <c:pt idx="2859">
                  <c:v>1200</c:v>
                </c:pt>
                <c:pt idx="2860">
                  <c:v>#N/A</c:v>
                </c:pt>
                <c:pt idx="2861">
                  <c:v>1212</c:v>
                </c:pt>
                <c:pt idx="2862">
                  <c:v>1218</c:v>
                </c:pt>
                <c:pt idx="2863">
                  <c:v>1208</c:v>
                </c:pt>
                <c:pt idx="2864">
                  <c:v>#N/A</c:v>
                </c:pt>
                <c:pt idx="2865">
                  <c:v>#N/A</c:v>
                </c:pt>
                <c:pt idx="2866">
                  <c:v>1209</c:v>
                </c:pt>
                <c:pt idx="2867">
                  <c:v>1212</c:v>
                </c:pt>
                <c:pt idx="2868">
                  <c:v>1201</c:v>
                </c:pt>
                <c:pt idx="2869">
                  <c:v>1197</c:v>
                </c:pt>
                <c:pt idx="2870">
                  <c:v>1191</c:v>
                </c:pt>
                <c:pt idx="2871">
                  <c:v>#N/A</c:v>
                </c:pt>
                <c:pt idx="2872">
                  <c:v>#N/A</c:v>
                </c:pt>
                <c:pt idx="2873">
                  <c:v>1187</c:v>
                </c:pt>
                <c:pt idx="2874">
                  <c:v>1186</c:v>
                </c:pt>
                <c:pt idx="2875">
                  <c:v>1192</c:v>
                </c:pt>
                <c:pt idx="2876">
                  <c:v>1206</c:v>
                </c:pt>
                <c:pt idx="2877">
                  <c:v>1203</c:v>
                </c:pt>
                <c:pt idx="2878">
                  <c:v>#N/A</c:v>
                </c:pt>
                <c:pt idx="2879">
                  <c:v>#N/A</c:v>
                </c:pt>
                <c:pt idx="2880">
                  <c:v>1199</c:v>
                </c:pt>
                <c:pt idx="2881">
                  <c:v>1210</c:v>
                </c:pt>
                <c:pt idx="2882">
                  <c:v>1213</c:v>
                </c:pt>
                <c:pt idx="2883">
                  <c:v>1209</c:v>
                </c:pt>
                <c:pt idx="2884">
                  <c:v>1206</c:v>
                </c:pt>
                <c:pt idx="2885">
                  <c:v>#N/A</c:v>
                </c:pt>
                <c:pt idx="2886">
                  <c:v>#N/A</c:v>
                </c:pt>
                <c:pt idx="2887">
                  <c:v>1198</c:v>
                </c:pt>
                <c:pt idx="2888">
                  <c:v>1194</c:v>
                </c:pt>
                <c:pt idx="2889">
                  <c:v>1200</c:v>
                </c:pt>
                <c:pt idx="2890">
                  <c:v>1194</c:v>
                </c:pt>
                <c:pt idx="2891">
                  <c:v>1192</c:v>
                </c:pt>
                <c:pt idx="2892">
                  <c:v>#N/A</c:v>
                </c:pt>
                <c:pt idx="2893">
                  <c:v>#N/A</c:v>
                </c:pt>
                <c:pt idx="2894">
                  <c:v>1190</c:v>
                </c:pt>
                <c:pt idx="2895">
                  <c:v>1202</c:v>
                </c:pt>
                <c:pt idx="2896">
                  <c:v>1203</c:v>
                </c:pt>
                <c:pt idx="2897">
                  <c:v>#N/A</c:v>
                </c:pt>
                <c:pt idx="2898">
                  <c:v>1204</c:v>
                </c:pt>
                <c:pt idx="2899">
                  <c:v>#N/A</c:v>
                </c:pt>
                <c:pt idx="2900">
                  <c:v>#N/A</c:v>
                </c:pt>
                <c:pt idx="2901">
                  <c:v>1226</c:v>
                </c:pt>
                <c:pt idx="2902">
                  <c:v>1242</c:v>
                </c:pt>
                <c:pt idx="2903">
                  <c:v>1233</c:v>
                </c:pt>
                <c:pt idx="2904">
                  <c:v>1228</c:v>
                </c:pt>
                <c:pt idx="2905">
                  <c:v>1219</c:v>
                </c:pt>
                <c:pt idx="2906">
                  <c:v>#N/A</c:v>
                </c:pt>
                <c:pt idx="2907">
                  <c:v>#N/A</c:v>
                </c:pt>
                <c:pt idx="2908">
                  <c:v>1233</c:v>
                </c:pt>
                <c:pt idx="2909">
                  <c:v>1236</c:v>
                </c:pt>
                <c:pt idx="2910">
                  <c:v>1229</c:v>
                </c:pt>
                <c:pt idx="2911">
                  <c:v>1221</c:v>
                </c:pt>
                <c:pt idx="2912">
                  <c:v>1227</c:v>
                </c:pt>
                <c:pt idx="2913">
                  <c:v>#N/A</c:v>
                </c:pt>
                <c:pt idx="2914">
                  <c:v>#N/A</c:v>
                </c:pt>
                <c:pt idx="2915">
                  <c:v>#N/A</c:v>
                </c:pt>
                <c:pt idx="2916">
                  <c:v>1222</c:v>
                </c:pt>
                <c:pt idx="2917">
                  <c:v>1218</c:v>
                </c:pt>
                <c:pt idx="2918">
                  <c:v>1233</c:v>
                </c:pt>
                <c:pt idx="2919">
                  <c:v>1240</c:v>
                </c:pt>
                <c:pt idx="2920">
                  <c:v>#N/A</c:v>
                </c:pt>
                <c:pt idx="2921">
                  <c:v>#N/A</c:v>
                </c:pt>
                <c:pt idx="2922">
                  <c:v>1243</c:v>
                </c:pt>
                <c:pt idx="2923">
                  <c:v>1238</c:v>
                </c:pt>
                <c:pt idx="2924">
                  <c:v>1234</c:v>
                </c:pt>
                <c:pt idx="2925">
                  <c:v>1240</c:v>
                </c:pt>
                <c:pt idx="2926">
                  <c:v>#N/A</c:v>
                </c:pt>
                <c:pt idx="2927">
                  <c:v>#N/A</c:v>
                </c:pt>
                <c:pt idx="2928">
                  <c:v>#N/A</c:v>
                </c:pt>
                <c:pt idx="2929">
                  <c:v>1253</c:v>
                </c:pt>
                <c:pt idx="2930">
                  <c:v>1269</c:v>
                </c:pt>
                <c:pt idx="2931">
                  <c:v>1254</c:v>
                </c:pt>
                <c:pt idx="2932">
                  <c:v>1254</c:v>
                </c:pt>
                <c:pt idx="2933">
                  <c:v>1253</c:v>
                </c:pt>
                <c:pt idx="2934">
                  <c:v>#N/A</c:v>
                </c:pt>
                <c:pt idx="2935">
                  <c:v>#N/A</c:v>
                </c:pt>
                <c:pt idx="2936">
                  <c:v>1222</c:v>
                </c:pt>
                <c:pt idx="2937">
                  <c:v>1223</c:v>
                </c:pt>
                <c:pt idx="2938">
                  <c:v>1237</c:v>
                </c:pt>
                <c:pt idx="2939">
                  <c:v>1226</c:v>
                </c:pt>
                <c:pt idx="2940">
                  <c:v>1234</c:v>
                </c:pt>
                <c:pt idx="2941">
                  <c:v>#N/A</c:v>
                </c:pt>
                <c:pt idx="2942">
                  <c:v>#N/A</c:v>
                </c:pt>
                <c:pt idx="2943">
                  <c:v>1220</c:v>
                </c:pt>
                <c:pt idx="2944">
                  <c:v>1223</c:v>
                </c:pt>
                <c:pt idx="2945">
                  <c:v>1229</c:v>
                </c:pt>
                <c:pt idx="2946">
                  <c:v>1232</c:v>
                </c:pt>
                <c:pt idx="2947">
                  <c:v>1229</c:v>
                </c:pt>
                <c:pt idx="2948">
                  <c:v>#N/A</c:v>
                </c:pt>
                <c:pt idx="2949">
                  <c:v>#N/A</c:v>
                </c:pt>
                <c:pt idx="2950">
                  <c:v>1231</c:v>
                </c:pt>
                <c:pt idx="2951">
                  <c:v>1236</c:v>
                </c:pt>
                <c:pt idx="2952">
                  <c:v>1232</c:v>
                </c:pt>
                <c:pt idx="2953">
                  <c:v>1234</c:v>
                </c:pt>
                <c:pt idx="2954">
                  <c:v>1230</c:v>
                </c:pt>
                <c:pt idx="2955">
                  <c:v>#N/A</c:v>
                </c:pt>
                <c:pt idx="2956">
                  <c:v>#N/A</c:v>
                </c:pt>
                <c:pt idx="2957">
                  <c:v>1218</c:v>
                </c:pt>
                <c:pt idx="2958">
                  <c:v>1216</c:v>
                </c:pt>
                <c:pt idx="2959">
                  <c:v>1217</c:v>
                </c:pt>
                <c:pt idx="2960">
                  <c:v>1218</c:v>
                </c:pt>
                <c:pt idx="2961">
                  <c:v>1217</c:v>
                </c:pt>
                <c:pt idx="2962">
                  <c:v>#N/A</c:v>
                </c:pt>
                <c:pt idx="2963">
                  <c:v>#N/A</c:v>
                </c:pt>
                <c:pt idx="2964">
                  <c:v>1229</c:v>
                </c:pt>
                <c:pt idx="2965">
                  <c:v>1229</c:v>
                </c:pt>
                <c:pt idx="2966">
                  <c:v>1229</c:v>
                </c:pt>
                <c:pt idx="2967">
                  <c:v>1233</c:v>
                </c:pt>
                <c:pt idx="2968">
                  <c:v>1239</c:v>
                </c:pt>
                <c:pt idx="2969">
                  <c:v>#N/A</c:v>
                </c:pt>
                <c:pt idx="2970">
                  <c:v>#N/A</c:v>
                </c:pt>
                <c:pt idx="2971">
                  <c:v>1232</c:v>
                </c:pt>
                <c:pt idx="2972">
                  <c:v>1243</c:v>
                </c:pt>
                <c:pt idx="2973">
                  <c:v>1262</c:v>
                </c:pt>
                <c:pt idx="2974">
                  <c:v>1254</c:v>
                </c:pt>
                <c:pt idx="2975">
                  <c:v>1262</c:v>
                </c:pt>
                <c:pt idx="2976">
                  <c:v>#N/A</c:v>
                </c:pt>
                <c:pt idx="2977">
                  <c:v>#N/A</c:v>
                </c:pt>
                <c:pt idx="2978">
                  <c:v>1294</c:v>
                </c:pt>
                <c:pt idx="2979">
                  <c:v>1297</c:v>
                </c:pt>
                <c:pt idx="2980">
                  <c:v>1292</c:v>
                </c:pt>
                <c:pt idx="2981">
                  <c:v>1296</c:v>
                </c:pt>
                <c:pt idx="2982">
                  <c:v>1316</c:v>
                </c:pt>
                <c:pt idx="2983">
                  <c:v>#N/A</c:v>
                </c:pt>
                <c:pt idx="2984">
                  <c:v>#N/A</c:v>
                </c:pt>
                <c:pt idx="2985">
                  <c:v>1344</c:v>
                </c:pt>
                <c:pt idx="2986">
                  <c:v>1352</c:v>
                </c:pt>
                <c:pt idx="2987">
                  <c:v>1375</c:v>
                </c:pt>
                <c:pt idx="2988">
                  <c:v>1352</c:v>
                </c:pt>
                <c:pt idx="2989">
                  <c:v>1350</c:v>
                </c:pt>
                <c:pt idx="2990">
                  <c:v>#N/A</c:v>
                </c:pt>
                <c:pt idx="2991">
                  <c:v>#N/A</c:v>
                </c:pt>
                <c:pt idx="2992">
                  <c:v>1351</c:v>
                </c:pt>
                <c:pt idx="2993">
                  <c:v>1348</c:v>
                </c:pt>
                <c:pt idx="2994">
                  <c:v>1359</c:v>
                </c:pt>
                <c:pt idx="2995">
                  <c:v>1354</c:v>
                </c:pt>
                <c:pt idx="2996">
                  <c:v>1366</c:v>
                </c:pt>
                <c:pt idx="2997">
                  <c:v>#N/A</c:v>
                </c:pt>
                <c:pt idx="2998">
                  <c:v>#N/A</c:v>
                </c:pt>
                <c:pt idx="2999">
                  <c:v>1367</c:v>
                </c:pt>
                <c:pt idx="3000">
                  <c:v>1354</c:v>
                </c:pt>
                <c:pt idx="3001">
                  <c:v>1347</c:v>
                </c:pt>
                <c:pt idx="3002">
                  <c:v>1365</c:v>
                </c:pt>
                <c:pt idx="3003">
                  <c:v>1354</c:v>
                </c:pt>
                <c:pt idx="3004">
                  <c:v>#N/A</c:v>
                </c:pt>
                <c:pt idx="3005">
                  <c:v>#N/A</c:v>
                </c:pt>
                <c:pt idx="3006">
                  <c:v>1341</c:v>
                </c:pt>
                <c:pt idx="3007">
                  <c:v>1332</c:v>
                </c:pt>
                <c:pt idx="3008">
                  <c:v>1348</c:v>
                </c:pt>
                <c:pt idx="3009">
                  <c:v>1336</c:v>
                </c:pt>
                <c:pt idx="3010">
                  <c:v>1340</c:v>
                </c:pt>
                <c:pt idx="3011">
                  <c:v>#N/A</c:v>
                </c:pt>
                <c:pt idx="3012">
                  <c:v>#N/A</c:v>
                </c:pt>
                <c:pt idx="3013">
                  <c:v>1356</c:v>
                </c:pt>
                <c:pt idx="3014">
                  <c:v>1344</c:v>
                </c:pt>
                <c:pt idx="3015">
                  <c:v>1343</c:v>
                </c:pt>
                <c:pt idx="3016">
                  <c:v>1338</c:v>
                </c:pt>
                <c:pt idx="3017">
                  <c:v>1331</c:v>
                </c:pt>
                <c:pt idx="3018">
                  <c:v>#N/A</c:v>
                </c:pt>
                <c:pt idx="3019">
                  <c:v>#N/A</c:v>
                </c:pt>
                <c:pt idx="3020">
                  <c:v>1332</c:v>
                </c:pt>
                <c:pt idx="3021">
                  <c:v>1330</c:v>
                </c:pt>
                <c:pt idx="3022">
                  <c:v>1341</c:v>
                </c:pt>
                <c:pt idx="3023">
                  <c:v>1332</c:v>
                </c:pt>
                <c:pt idx="3024">
                  <c:v>1336</c:v>
                </c:pt>
                <c:pt idx="3025">
                  <c:v>#N/A</c:v>
                </c:pt>
                <c:pt idx="3026">
                  <c:v>#N/A</c:v>
                </c:pt>
                <c:pt idx="3027">
                  <c:v>#N/A</c:v>
                </c:pt>
                <c:pt idx="3028">
                  <c:v>1348</c:v>
                </c:pt>
                <c:pt idx="3029">
                  <c:v>1356</c:v>
                </c:pt>
                <c:pt idx="3030">
                  <c:v>1354</c:v>
                </c:pt>
                <c:pt idx="3031">
                  <c:v>1348</c:v>
                </c:pt>
                <c:pt idx="3032">
                  <c:v>#N/A</c:v>
                </c:pt>
                <c:pt idx="3033">
                  <c:v>#N/A</c:v>
                </c:pt>
                <c:pt idx="3034">
                  <c:v>1351</c:v>
                </c:pt>
                <c:pt idx="3035">
                  <c:v>#N/A</c:v>
                </c:pt>
                <c:pt idx="3036">
                  <c:v>1344</c:v>
                </c:pt>
                <c:pt idx="3037">
                  <c:v>1330</c:v>
                </c:pt>
                <c:pt idx="3038">
                  <c:v>1318</c:v>
                </c:pt>
                <c:pt idx="3039">
                  <c:v>#N/A</c:v>
                </c:pt>
                <c:pt idx="3040">
                  <c:v>#N/A</c:v>
                </c:pt>
                <c:pt idx="3041">
                  <c:v>#N/A</c:v>
                </c:pt>
                <c:pt idx="3042">
                  <c:v>1300</c:v>
                </c:pt>
                <c:pt idx="3043">
                  <c:v>1297</c:v>
                </c:pt>
                <c:pt idx="3044">
                  <c:v>1282</c:v>
                </c:pt>
                <c:pt idx="3045">
                  <c:v>1260</c:v>
                </c:pt>
                <c:pt idx="3046">
                  <c:v>#N/A</c:v>
                </c:pt>
                <c:pt idx="3047">
                  <c:v>#N/A</c:v>
                </c:pt>
                <c:pt idx="3048">
                  <c:v>1252</c:v>
                </c:pt>
                <c:pt idx="3049">
                  <c:v>1252</c:v>
                </c:pt>
                <c:pt idx="3050">
                  <c:v>1207</c:v>
                </c:pt>
                <c:pt idx="3051">
                  <c:v>1197</c:v>
                </c:pt>
                <c:pt idx="3052">
                  <c:v>1209</c:v>
                </c:pt>
                <c:pt idx="3053">
                  <c:v>#N/A</c:v>
                </c:pt>
                <c:pt idx="3054">
                  <c:v>#N/A</c:v>
                </c:pt>
                <c:pt idx="3055">
                  <c:v>1191</c:v>
                </c:pt>
                <c:pt idx="3056">
                  <c:v>1197</c:v>
                </c:pt>
                <c:pt idx="3057">
                  <c:v>1205</c:v>
                </c:pt>
                <c:pt idx="3058">
                  <c:v>1209</c:v>
                </c:pt>
                <c:pt idx="3059">
                  <c:v>1211</c:v>
                </c:pt>
                <c:pt idx="3060">
                  <c:v>#N/A</c:v>
                </c:pt>
                <c:pt idx="3061">
                  <c:v>#N/A</c:v>
                </c:pt>
                <c:pt idx="3062">
                  <c:v>1212</c:v>
                </c:pt>
                <c:pt idx="3063">
                  <c:v>1222</c:v>
                </c:pt>
                <c:pt idx="3064">
                  <c:v>1220</c:v>
                </c:pt>
                <c:pt idx="3065">
                  <c:v>1207</c:v>
                </c:pt>
                <c:pt idx="3066">
                  <c:v>1235</c:v>
                </c:pt>
                <c:pt idx="3067">
                  <c:v>#N/A</c:v>
                </c:pt>
                <c:pt idx="3068">
                  <c:v>#N/A</c:v>
                </c:pt>
                <c:pt idx="3069">
                  <c:v>1244</c:v>
                </c:pt>
                <c:pt idx="3070">
                  <c:v>1234</c:v>
                </c:pt>
                <c:pt idx="3071">
                  <c:v>1217</c:v>
                </c:pt>
                <c:pt idx="3072">
                  <c:v>1222</c:v>
                </c:pt>
                <c:pt idx="3073">
                  <c:v>1215</c:v>
                </c:pt>
                <c:pt idx="3074">
                  <c:v>#N/A</c:v>
                </c:pt>
                <c:pt idx="3075">
                  <c:v>#N/A</c:v>
                </c:pt>
                <c:pt idx="3076">
                  <c:v>1204</c:v>
                </c:pt>
                <c:pt idx="3077">
                  <c:v>1198</c:v>
                </c:pt>
                <c:pt idx="3078">
                  <c:v>1209</c:v>
                </c:pt>
                <c:pt idx="3079">
                  <c:v>1219</c:v>
                </c:pt>
                <c:pt idx="3080">
                  <c:v>1229</c:v>
                </c:pt>
                <c:pt idx="3081">
                  <c:v>#N/A</c:v>
                </c:pt>
                <c:pt idx="3082">
                  <c:v>#N/A</c:v>
                </c:pt>
                <c:pt idx="3083">
                  <c:v>1253</c:v>
                </c:pt>
                <c:pt idx="3084">
                  <c:v>1255</c:v>
                </c:pt>
                <c:pt idx="3085">
                  <c:v>1244</c:v>
                </c:pt>
                <c:pt idx="3086">
                  <c:v>1246</c:v>
                </c:pt>
                <c:pt idx="3087">
                  <c:v>1262</c:v>
                </c:pt>
                <c:pt idx="3088">
                  <c:v>#N/A</c:v>
                </c:pt>
                <c:pt idx="3089">
                  <c:v>#N/A</c:v>
                </c:pt>
                <c:pt idx="3090">
                  <c:v>1263</c:v>
                </c:pt>
                <c:pt idx="3091">
                  <c:v>1253</c:v>
                </c:pt>
                <c:pt idx="3092">
                  <c:v>1248</c:v>
                </c:pt>
                <c:pt idx="3093">
                  <c:v>1240</c:v>
                </c:pt>
                <c:pt idx="3094">
                  <c:v>1240</c:v>
                </c:pt>
                <c:pt idx="3095">
                  <c:v>#N/A</c:v>
                </c:pt>
                <c:pt idx="3096">
                  <c:v>#N/A</c:v>
                </c:pt>
                <c:pt idx="3097">
                  <c:v>1239</c:v>
                </c:pt>
                <c:pt idx="3098">
                  <c:v>1249</c:v>
                </c:pt>
                <c:pt idx="3099">
                  <c:v>1246</c:v>
                </c:pt>
                <c:pt idx="3100">
                  <c:v>1246</c:v>
                </c:pt>
                <c:pt idx="3101">
                  <c:v>1264</c:v>
                </c:pt>
                <c:pt idx="3102">
                  <c:v>#N/A</c:v>
                </c:pt>
                <c:pt idx="3103">
                  <c:v>#N/A</c:v>
                </c:pt>
                <c:pt idx="3104">
                  <c:v>1258</c:v>
                </c:pt>
                <c:pt idx="3105">
                  <c:v>1249</c:v>
                </c:pt>
                <c:pt idx="3106">
                  <c:v>1237</c:v>
                </c:pt>
                <c:pt idx="3107">
                  <c:v>1242</c:v>
                </c:pt>
                <c:pt idx="3108">
                  <c:v>1223</c:v>
                </c:pt>
                <c:pt idx="3109">
                  <c:v>#N/A</c:v>
                </c:pt>
                <c:pt idx="3110">
                  <c:v>#N/A</c:v>
                </c:pt>
                <c:pt idx="3111">
                  <c:v>1208</c:v>
                </c:pt>
                <c:pt idx="3112">
                  <c:v>1215</c:v>
                </c:pt>
                <c:pt idx="3113">
                  <c:v>1212</c:v>
                </c:pt>
                <c:pt idx="3114">
                  <c:v>1200</c:v>
                </c:pt>
                <c:pt idx="3115">
                  <c:v>1211</c:v>
                </c:pt>
                <c:pt idx="3116">
                  <c:v>#N/A</c:v>
                </c:pt>
                <c:pt idx="3117">
                  <c:v>#N/A</c:v>
                </c:pt>
                <c:pt idx="3118">
                  <c:v>1220</c:v>
                </c:pt>
                <c:pt idx="3119">
                  <c:v>1228</c:v>
                </c:pt>
                <c:pt idx="3120">
                  <c:v>1238</c:v>
                </c:pt>
                <c:pt idx="3121">
                  <c:v>1245</c:v>
                </c:pt>
                <c:pt idx="3122">
                  <c:v>1223</c:v>
                </c:pt>
                <c:pt idx="3123">
                  <c:v>#N/A</c:v>
                </c:pt>
                <c:pt idx="3124">
                  <c:v>#N/A</c:v>
                </c:pt>
                <c:pt idx="3125">
                  <c:v>1214</c:v>
                </c:pt>
                <c:pt idx="3126">
                  <c:v>1205</c:v>
                </c:pt>
                <c:pt idx="3127">
                  <c:v>1203</c:v>
                </c:pt>
                <c:pt idx="3128">
                  <c:v>1205</c:v>
                </c:pt>
                <c:pt idx="3129">
                  <c:v>1200</c:v>
                </c:pt>
                <c:pt idx="3130">
                  <c:v>#N/A</c:v>
                </c:pt>
                <c:pt idx="3131">
                  <c:v>#N/A</c:v>
                </c:pt>
                <c:pt idx="3132">
                  <c:v>1210</c:v>
                </c:pt>
                <c:pt idx="3133">
                  <c:v>1206</c:v>
                </c:pt>
                <c:pt idx="3134">
                  <c:v>1194</c:v>
                </c:pt>
                <c:pt idx="3135">
                  <c:v>1182</c:v>
                </c:pt>
                <c:pt idx="3136">
                  <c:v>1182</c:v>
                </c:pt>
                <c:pt idx="3137">
                  <c:v>#N/A</c:v>
                </c:pt>
                <c:pt idx="3138">
                  <c:v>#N/A</c:v>
                </c:pt>
                <c:pt idx="3139">
                  <c:v>1160</c:v>
                </c:pt>
                <c:pt idx="3140">
                  <c:v>1164</c:v>
                </c:pt>
                <c:pt idx="3141">
                  <c:v>1163</c:v>
                </c:pt>
                <c:pt idx="3142">
                  <c:v>1155</c:v>
                </c:pt>
                <c:pt idx="3143">
                  <c:v>1148</c:v>
                </c:pt>
                <c:pt idx="3144">
                  <c:v>#N/A</c:v>
                </c:pt>
                <c:pt idx="3145">
                  <c:v>#N/A</c:v>
                </c:pt>
                <c:pt idx="3146">
                  <c:v>#N/A</c:v>
                </c:pt>
                <c:pt idx="3147">
                  <c:v>#N/A</c:v>
                </c:pt>
                <c:pt idx="3148">
                  <c:v>1153</c:v>
                </c:pt>
                <c:pt idx="3149">
                  <c:v>1159</c:v>
                </c:pt>
                <c:pt idx="3150">
                  <c:v>1164</c:v>
                </c:pt>
                <c:pt idx="3151">
                  <c:v>#N/A</c:v>
                </c:pt>
                <c:pt idx="3152">
                  <c:v>#N/A</c:v>
                </c:pt>
                <c:pt idx="3153">
                  <c:v>1160</c:v>
                </c:pt>
                <c:pt idx="3154">
                  <c:v>1155</c:v>
                </c:pt>
                <c:pt idx="3155">
                  <c:v>1150</c:v>
                </c:pt>
                <c:pt idx="3156">
                  <c:v>1152</c:v>
                </c:pt>
                <c:pt idx="3157">
                  <c:v>1152</c:v>
                </c:pt>
                <c:pt idx="3158">
                  <c:v>#N/A</c:v>
                </c:pt>
                <c:pt idx="3159">
                  <c:v>#N/A</c:v>
                </c:pt>
                <c:pt idx="3160">
                  <c:v>1165</c:v>
                </c:pt>
                <c:pt idx="3161">
                  <c:v>1171</c:v>
                </c:pt>
                <c:pt idx="3162">
                  <c:v>1169</c:v>
                </c:pt>
                <c:pt idx="3163">
                  <c:v>1176</c:v>
                </c:pt>
                <c:pt idx="3164">
                  <c:v>1186</c:v>
                </c:pt>
                <c:pt idx="3165">
                  <c:v>#N/A</c:v>
                </c:pt>
                <c:pt idx="3166">
                  <c:v>#N/A</c:v>
                </c:pt>
                <c:pt idx="3167">
                  <c:v>1179</c:v>
                </c:pt>
                <c:pt idx="3168">
                  <c:v>1170</c:v>
                </c:pt>
                <c:pt idx="3169">
                  <c:v>1162</c:v>
                </c:pt>
                <c:pt idx="3170">
                  <c:v>1156</c:v>
                </c:pt>
                <c:pt idx="3171">
                  <c:v>1151</c:v>
                </c:pt>
                <c:pt idx="3172">
                  <c:v>#N/A</c:v>
                </c:pt>
                <c:pt idx="3173">
                  <c:v>#N/A</c:v>
                </c:pt>
                <c:pt idx="3174">
                  <c:v>1153</c:v>
                </c:pt>
                <c:pt idx="3175">
                  <c:v>1144</c:v>
                </c:pt>
                <c:pt idx="3176">
                  <c:v>1126</c:v>
                </c:pt>
                <c:pt idx="3177">
                  <c:v>1123</c:v>
                </c:pt>
                <c:pt idx="3178">
                  <c:v>1121</c:v>
                </c:pt>
                <c:pt idx="3179">
                  <c:v>#N/A</c:v>
                </c:pt>
                <c:pt idx="3180">
                  <c:v>#N/A</c:v>
                </c:pt>
                <c:pt idx="3181">
                  <c:v>1123</c:v>
                </c:pt>
                <c:pt idx="3182">
                  <c:v>1128</c:v>
                </c:pt>
                <c:pt idx="3183">
                  <c:v>1125</c:v>
                </c:pt>
                <c:pt idx="3184">
                  <c:v>1140</c:v>
                </c:pt>
                <c:pt idx="3185">
                  <c:v>1165</c:v>
                </c:pt>
                <c:pt idx="3186">
                  <c:v>#N/A</c:v>
                </c:pt>
                <c:pt idx="3187">
                  <c:v>#N/A</c:v>
                </c:pt>
                <c:pt idx="3188">
                  <c:v>1178</c:v>
                </c:pt>
                <c:pt idx="3189">
                  <c:v>1165</c:v>
                </c:pt>
                <c:pt idx="3190">
                  <c:v>1170</c:v>
                </c:pt>
                <c:pt idx="3191">
                  <c:v>1184</c:v>
                </c:pt>
                <c:pt idx="3192">
                  <c:v>1195</c:v>
                </c:pt>
                <c:pt idx="3193">
                  <c:v>#N/A</c:v>
                </c:pt>
                <c:pt idx="3194">
                  <c:v>#N/A</c:v>
                </c:pt>
                <c:pt idx="3195">
                  <c:v>1185</c:v>
                </c:pt>
                <c:pt idx="3196">
                  <c:v>1200</c:v>
                </c:pt>
                <c:pt idx="3197">
                  <c:v>1185</c:v>
                </c:pt>
                <c:pt idx="3198">
                  <c:v>1186</c:v>
                </c:pt>
                <c:pt idx="3199">
                  <c:v>1195</c:v>
                </c:pt>
                <c:pt idx="3200">
                  <c:v>#N/A</c:v>
                </c:pt>
                <c:pt idx="3201">
                  <c:v>#N/A</c:v>
                </c:pt>
                <c:pt idx="3202">
                  <c:v>1199</c:v>
                </c:pt>
                <c:pt idx="3203">
                  <c:v>1193</c:v>
                </c:pt>
                <c:pt idx="3204">
                  <c:v>1189</c:v>
                </c:pt>
                <c:pt idx="3205">
                  <c:v>1183</c:v>
                </c:pt>
                <c:pt idx="3206">
                  <c:v>1173</c:v>
                </c:pt>
                <c:pt idx="3207">
                  <c:v>#N/A</c:v>
                </c:pt>
                <c:pt idx="3208">
                  <c:v>#N/A</c:v>
                </c:pt>
                <c:pt idx="3209">
                  <c:v>1181</c:v>
                </c:pt>
                <c:pt idx="3210">
                  <c:v>1187</c:v>
                </c:pt>
                <c:pt idx="3211">
                  <c:v>1188</c:v>
                </c:pt>
                <c:pt idx="3212">
                  <c:v>1183</c:v>
                </c:pt>
                <c:pt idx="3213">
                  <c:v>1204</c:v>
                </c:pt>
                <c:pt idx="3214">
                  <c:v>#N/A</c:v>
                </c:pt>
                <c:pt idx="3215">
                  <c:v>#N/A</c:v>
                </c:pt>
                <c:pt idx="3216">
                  <c:v>1243</c:v>
                </c:pt>
                <c:pt idx="3217">
                  <c:v>1237</c:v>
                </c:pt>
                <c:pt idx="3218">
                  <c:v>1231</c:v>
                </c:pt>
                <c:pt idx="3219">
                  <c:v>1208</c:v>
                </c:pt>
                <c:pt idx="3220">
                  <c:v>1198</c:v>
                </c:pt>
                <c:pt idx="3221">
                  <c:v>#N/A</c:v>
                </c:pt>
                <c:pt idx="3222">
                  <c:v>#N/A</c:v>
                </c:pt>
                <c:pt idx="3223">
                  <c:v>1185</c:v>
                </c:pt>
                <c:pt idx="3224">
                  <c:v>1186</c:v>
                </c:pt>
                <c:pt idx="3225">
                  <c:v>#N/A</c:v>
                </c:pt>
                <c:pt idx="3226">
                  <c:v>1172</c:v>
                </c:pt>
                <c:pt idx="3227">
                  <c:v>1170</c:v>
                </c:pt>
                <c:pt idx="3228">
                  <c:v>#N/A</c:v>
                </c:pt>
                <c:pt idx="3229">
                  <c:v>#N/A</c:v>
                </c:pt>
                <c:pt idx="3230">
                  <c:v>1183</c:v>
                </c:pt>
                <c:pt idx="3231">
                  <c:v>1175</c:v>
                </c:pt>
                <c:pt idx="3232">
                  <c:v>1166</c:v>
                </c:pt>
                <c:pt idx="3233">
                  <c:v>1166</c:v>
                </c:pt>
                <c:pt idx="3234">
                  <c:v>1177</c:v>
                </c:pt>
                <c:pt idx="3235">
                  <c:v>#N/A</c:v>
                </c:pt>
                <c:pt idx="3236">
                  <c:v>#N/A</c:v>
                </c:pt>
                <c:pt idx="3237">
                  <c:v>1176</c:v>
                </c:pt>
                <c:pt idx="3238">
                  <c:v>1162</c:v>
                </c:pt>
                <c:pt idx="3239">
                  <c:v>1168</c:v>
                </c:pt>
                <c:pt idx="3240">
                  <c:v>1159</c:v>
                </c:pt>
                <c:pt idx="3241">
                  <c:v>1163</c:v>
                </c:pt>
                <c:pt idx="3242">
                  <c:v>#N/A</c:v>
                </c:pt>
                <c:pt idx="3243">
                  <c:v>#N/A</c:v>
                </c:pt>
                <c:pt idx="3244">
                  <c:v>1156</c:v>
                </c:pt>
                <c:pt idx="3245">
                  <c:v>1170</c:v>
                </c:pt>
                <c:pt idx="3246">
                  <c:v>1165</c:v>
                </c:pt>
                <c:pt idx="3247">
                  <c:v>1157</c:v>
                </c:pt>
                <c:pt idx="3248">
                  <c:v>1156</c:v>
                </c:pt>
                <c:pt idx="3249">
                  <c:v>#N/A</c:v>
                </c:pt>
                <c:pt idx="3250">
                  <c:v>#N/A</c:v>
                </c:pt>
                <c:pt idx="3251">
                  <c:v>1144</c:v>
                </c:pt>
                <c:pt idx="3252">
                  <c:v>1143</c:v>
                </c:pt>
                <c:pt idx="3253">
                  <c:v>1144</c:v>
                </c:pt>
                <c:pt idx="3254">
                  <c:v>1149</c:v>
                </c:pt>
                <c:pt idx="3255">
                  <c:v>1136</c:v>
                </c:pt>
                <c:pt idx="3256">
                  <c:v>#N/A</c:v>
                </c:pt>
                <c:pt idx="3257">
                  <c:v>#N/A</c:v>
                </c:pt>
                <c:pt idx="3258">
                  <c:v>1144</c:v>
                </c:pt>
                <c:pt idx="3259">
                  <c:v>1143</c:v>
                </c:pt>
                <c:pt idx="3260">
                  <c:v>1131</c:v>
                </c:pt>
                <c:pt idx="3261">
                  <c:v>1122</c:v>
                </c:pt>
                <c:pt idx="3262">
                  <c:v>#N/A</c:v>
                </c:pt>
                <c:pt idx="3263">
                  <c:v>#N/A</c:v>
                </c:pt>
                <c:pt idx="3264">
                  <c:v>#N/A</c:v>
                </c:pt>
                <c:pt idx="3265">
                  <c:v>1118</c:v>
                </c:pt>
                <c:pt idx="3266">
                  <c:v>1116</c:v>
                </c:pt>
                <c:pt idx="3267">
                  <c:v>1117</c:v>
                </c:pt>
                <c:pt idx="3268">
                  <c:v>1117</c:v>
                </c:pt>
                <c:pt idx="3269">
                  <c:v>1117</c:v>
                </c:pt>
                <c:pt idx="3270">
                  <c:v>#N/A</c:v>
                </c:pt>
                <c:pt idx="3271">
                  <c:v>#N/A</c:v>
                </c:pt>
                <c:pt idx="3272">
                  <c:v>1116</c:v>
                </c:pt>
                <c:pt idx="3273">
                  <c:v>1121</c:v>
                </c:pt>
                <c:pt idx="3274">
                  <c:v>1116</c:v>
                </c:pt>
                <c:pt idx="3275">
                  <c:v>1117</c:v>
                </c:pt>
                <c:pt idx="3276">
                  <c:v>1103</c:v>
                </c:pt>
                <c:pt idx="3277">
                  <c:v>#N/A</c:v>
                </c:pt>
                <c:pt idx="3278">
                  <c:v>#N/A</c:v>
                </c:pt>
                <c:pt idx="3279">
                  <c:v>#N/A</c:v>
                </c:pt>
                <c:pt idx="3280">
                  <c:v>#N/A</c:v>
                </c:pt>
                <c:pt idx="3281">
                  <c:v>1096</c:v>
                </c:pt>
                <c:pt idx="3282">
                  <c:v>1090</c:v>
                </c:pt>
                <c:pt idx="3283">
                  <c:v>1087</c:v>
                </c:pt>
                <c:pt idx="3284">
                  <c:v>#N/A</c:v>
                </c:pt>
                <c:pt idx="3285">
                  <c:v>#N/A</c:v>
                </c:pt>
                <c:pt idx="3286">
                  <c:v>#N/A</c:v>
                </c:pt>
                <c:pt idx="3287">
                  <c:v>1070</c:v>
                </c:pt>
                <c:pt idx="3288">
                  <c:v>1071</c:v>
                </c:pt>
                <c:pt idx="3289">
                  <c:v>1062</c:v>
                </c:pt>
                <c:pt idx="3290">
                  <c:v>1064</c:v>
                </c:pt>
                <c:pt idx="3291">
                  <c:v>#N/A</c:v>
                </c:pt>
                <c:pt idx="3292">
                  <c:v>#N/A</c:v>
                </c:pt>
                <c:pt idx="3293">
                  <c:v>1066</c:v>
                </c:pt>
                <c:pt idx="3294">
                  <c:v>1053</c:v>
                </c:pt>
                <c:pt idx="3295">
                  <c:v>1057</c:v>
                </c:pt>
                <c:pt idx="3296">
                  <c:v>1057</c:v>
                </c:pt>
                <c:pt idx="3297">
                  <c:v>1059</c:v>
                </c:pt>
                <c:pt idx="3298">
                  <c:v>#N/A</c:v>
                </c:pt>
                <c:pt idx="3299">
                  <c:v>#N/A</c:v>
                </c:pt>
                <c:pt idx="3300">
                  <c:v>1051</c:v>
                </c:pt>
                <c:pt idx="3301">
                  <c:v>1041</c:v>
                </c:pt>
                <c:pt idx="3302">
                  <c:v>1030</c:v>
                </c:pt>
                <c:pt idx="3303">
                  <c:v>1018</c:v>
                </c:pt>
                <c:pt idx="3304">
                  <c:v>1009</c:v>
                </c:pt>
                <c:pt idx="3305">
                  <c:v>#N/A</c:v>
                </c:pt>
                <c:pt idx="3306">
                  <c:v>#N/A</c:v>
                </c:pt>
                <c:pt idx="3307">
                  <c:v>1019.9999999999999</c:v>
                </c:pt>
                <c:pt idx="3308">
                  <c:v>1037</c:v>
                </c:pt>
                <c:pt idx="3309">
                  <c:v>1017</c:v>
                </c:pt>
                <c:pt idx="3310">
                  <c:v>1027</c:v>
                </c:pt>
                <c:pt idx="3311">
                  <c:v>1045</c:v>
                </c:pt>
                <c:pt idx="3312">
                  <c:v>#N/A</c:v>
                </c:pt>
                <c:pt idx="3313">
                  <c:v>#N/A</c:v>
                </c:pt>
                <c:pt idx="3314">
                  <c:v>1042</c:v>
                </c:pt>
                <c:pt idx="3315">
                  <c:v>1035</c:v>
                </c:pt>
                <c:pt idx="3316">
                  <c:v>1021.0000000000001</c:v>
                </c:pt>
                <c:pt idx="3317">
                  <c:v>1013.0000000000001</c:v>
                </c:pt>
                <c:pt idx="3318">
                  <c:v>1019</c:v>
                </c:pt>
                <c:pt idx="3319">
                  <c:v>#N/A</c:v>
                </c:pt>
                <c:pt idx="3320">
                  <c:v>#N/A</c:v>
                </c:pt>
                <c:pt idx="3321">
                  <c:v>1034</c:v>
                </c:pt>
                <c:pt idx="3322">
                  <c:v>1032</c:v>
                </c:pt>
                <c:pt idx="3323">
                  <c:v>1023</c:v>
                </c:pt>
                <c:pt idx="3324">
                  <c:v>1019.9999999999999</c:v>
                </c:pt>
                <c:pt idx="3325">
                  <c:v>1022.0000000000001</c:v>
                </c:pt>
                <c:pt idx="3326">
                  <c:v>#N/A</c:v>
                </c:pt>
                <c:pt idx="3327">
                  <c:v>#N/A</c:v>
                </c:pt>
                <c:pt idx="3328">
                  <c:v>1036</c:v>
                </c:pt>
                <c:pt idx="3329">
                  <c:v>1025</c:v>
                </c:pt>
                <c:pt idx="3330">
                  <c:v>1047</c:v>
                </c:pt>
                <c:pt idx="3331">
                  <c:v>1072</c:v>
                </c:pt>
                <c:pt idx="3332">
                  <c:v>1074</c:v>
                </c:pt>
                <c:pt idx="3333">
                  <c:v>#N/A</c:v>
                </c:pt>
                <c:pt idx="3334">
                  <c:v>#N/A</c:v>
                </c:pt>
                <c:pt idx="3335">
                  <c:v>1100</c:v>
                </c:pt>
                <c:pt idx="3336">
                  <c:v>1101</c:v>
                </c:pt>
                <c:pt idx="3337">
                  <c:v>1087</c:v>
                </c:pt>
                <c:pt idx="3338">
                  <c:v>1073</c:v>
                </c:pt>
                <c:pt idx="3339">
                  <c:v>1065</c:v>
                </c:pt>
                <c:pt idx="3340">
                  <c:v>#N/A</c:v>
                </c:pt>
                <c:pt idx="3341">
                  <c:v>#N/A</c:v>
                </c:pt>
                <c:pt idx="3342">
                  <c:v>1073</c:v>
                </c:pt>
                <c:pt idx="3343">
                  <c:v>1070</c:v>
                </c:pt>
                <c:pt idx="3344">
                  <c:v>1053</c:v>
                </c:pt>
                <c:pt idx="3345">
                  <c:v>1050</c:v>
                </c:pt>
                <c:pt idx="3346">
                  <c:v>1049</c:v>
                </c:pt>
                <c:pt idx="3347">
                  <c:v>#N/A</c:v>
                </c:pt>
                <c:pt idx="3348">
                  <c:v>#N/A</c:v>
                </c:pt>
                <c:pt idx="3349">
                  <c:v>1046</c:v>
                </c:pt>
                <c:pt idx="3350">
                  <c:v>1034</c:v>
                </c:pt>
                <c:pt idx="3351">
                  <c:v>1045</c:v>
                </c:pt>
                <c:pt idx="3352">
                  <c:v>1053</c:v>
                </c:pt>
                <c:pt idx="3353">
                  <c:v>1057</c:v>
                </c:pt>
                <c:pt idx="3354">
                  <c:v>#N/A</c:v>
                </c:pt>
                <c:pt idx="3355">
                  <c:v>#N/A</c:v>
                </c:pt>
                <c:pt idx="3356">
                  <c:v>1085</c:v>
                </c:pt>
                <c:pt idx="3357">
                  <c:v>1081</c:v>
                </c:pt>
                <c:pt idx="3358">
                  <c:v>1073</c:v>
                </c:pt>
                <c:pt idx="3359">
                  <c:v>1077</c:v>
                </c:pt>
                <c:pt idx="3360">
                  <c:v>1074</c:v>
                </c:pt>
                <c:pt idx="3361">
                  <c:v>#N/A</c:v>
                </c:pt>
                <c:pt idx="3362">
                  <c:v>#N/A</c:v>
                </c:pt>
                <c:pt idx="3363">
                  <c:v>1077</c:v>
                </c:pt>
                <c:pt idx="3364">
                  <c:v>1074</c:v>
                </c:pt>
                <c:pt idx="3365">
                  <c:v>1075</c:v>
                </c:pt>
                <c:pt idx="3366">
                  <c:v>1065</c:v>
                </c:pt>
                <c:pt idx="3367">
                  <c:v>1073</c:v>
                </c:pt>
                <c:pt idx="3368">
                  <c:v>#N/A</c:v>
                </c:pt>
                <c:pt idx="3369">
                  <c:v>#N/A</c:v>
                </c:pt>
                <c:pt idx="3370">
                  <c:v>1070</c:v>
                </c:pt>
                <c:pt idx="3371">
                  <c:v>1078</c:v>
                </c:pt>
                <c:pt idx="3372">
                  <c:v>1085</c:v>
                </c:pt>
                <c:pt idx="3373">
                  <c:v>1090</c:v>
                </c:pt>
                <c:pt idx="3374">
                  <c:v>1087</c:v>
                </c:pt>
                <c:pt idx="3375">
                  <c:v>#N/A</c:v>
                </c:pt>
                <c:pt idx="3376">
                  <c:v>#N/A</c:v>
                </c:pt>
                <c:pt idx="3377">
                  <c:v>1078</c:v>
                </c:pt>
                <c:pt idx="3378">
                  <c:v>1073</c:v>
                </c:pt>
                <c:pt idx="3379">
                  <c:v>1069</c:v>
                </c:pt>
                <c:pt idx="3380">
                  <c:v>1062</c:v>
                </c:pt>
                <c:pt idx="3381">
                  <c:v>1061</c:v>
                </c:pt>
                <c:pt idx="3382">
                  <c:v>#N/A</c:v>
                </c:pt>
                <c:pt idx="3383">
                  <c:v>#N/A</c:v>
                </c:pt>
                <c:pt idx="3384">
                  <c:v>#N/A</c:v>
                </c:pt>
                <c:pt idx="3385">
                  <c:v>1062</c:v>
                </c:pt>
                <c:pt idx="3386">
                  <c:v>1049</c:v>
                </c:pt>
                <c:pt idx="3387">
                  <c:v>1051</c:v>
                </c:pt>
                <c:pt idx="3388">
                  <c:v>1055</c:v>
                </c:pt>
                <c:pt idx="3389">
                  <c:v>#N/A</c:v>
                </c:pt>
                <c:pt idx="3390">
                  <c:v>#N/A</c:v>
                </c:pt>
                <c:pt idx="3391">
                  <c:v>1035</c:v>
                </c:pt>
                <c:pt idx="3392">
                  <c:v>1036</c:v>
                </c:pt>
                <c:pt idx="3393">
                  <c:v>1046</c:v>
                </c:pt>
                <c:pt idx="3394">
                  <c:v>1041</c:v>
                </c:pt>
                <c:pt idx="3395">
                  <c:v>1034</c:v>
                </c:pt>
                <c:pt idx="3396">
                  <c:v>#N/A</c:v>
                </c:pt>
                <c:pt idx="3397">
                  <c:v>#N/A</c:v>
                </c:pt>
                <c:pt idx="3398">
                  <c:v>997.00000000000011</c:v>
                </c:pt>
                <c:pt idx="3399">
                  <c:v>990</c:v>
                </c:pt>
                <c:pt idx="3400">
                  <c:v>990</c:v>
                </c:pt>
                <c:pt idx="3401">
                  <c:v>#N/A</c:v>
                </c:pt>
                <c:pt idx="3402">
                  <c:v>980.00000000000011</c:v>
                </c:pt>
                <c:pt idx="3403">
                  <c:v>#N/A</c:v>
                </c:pt>
                <c:pt idx="3404">
                  <c:v>#N/A</c:v>
                </c:pt>
                <c:pt idx="3405">
                  <c:v>986.99999999999989</c:v>
                </c:pt>
                <c:pt idx="3406">
                  <c:v>984</c:v>
                </c:pt>
                <c:pt idx="3407">
                  <c:v>#N/A</c:v>
                </c:pt>
                <c:pt idx="3408">
                  <c:v>977</c:v>
                </c:pt>
                <c:pt idx="3409">
                  <c:v>989</c:v>
                </c:pt>
                <c:pt idx="3410">
                  <c:v>#N/A</c:v>
                </c:pt>
                <c:pt idx="3411">
                  <c:v>#N/A</c:v>
                </c:pt>
                <c:pt idx="3412">
                  <c:v>988.00000000000011</c:v>
                </c:pt>
                <c:pt idx="3413">
                  <c:v>983</c:v>
                </c:pt>
                <c:pt idx="3414">
                  <c:v>985</c:v>
                </c:pt>
                <c:pt idx="3415">
                  <c:v>988.00000000000011</c:v>
                </c:pt>
                <c:pt idx="3416">
                  <c:v>992</c:v>
                </c:pt>
                <c:pt idx="3417">
                  <c:v>#N/A</c:v>
                </c:pt>
                <c:pt idx="3418">
                  <c:v>#N/A</c:v>
                </c:pt>
                <c:pt idx="3419">
                  <c:v>980.00000000000011</c:v>
                </c:pt>
                <c:pt idx="3420">
                  <c:v>972.00000000000011</c:v>
                </c:pt>
                <c:pt idx="3421">
                  <c:v>975</c:v>
                </c:pt>
                <c:pt idx="3422">
                  <c:v>977.99999999999989</c:v>
                </c:pt>
                <c:pt idx="3423">
                  <c:v>969.99999999999989</c:v>
                </c:pt>
                <c:pt idx="3424">
                  <c:v>#N/A</c:v>
                </c:pt>
                <c:pt idx="3425">
                  <c:v>#N/A</c:v>
                </c:pt>
                <c:pt idx="3426">
                  <c:v>955.00000000000011</c:v>
                </c:pt>
                <c:pt idx="3427">
                  <c:v>956</c:v>
                </c:pt>
                <c:pt idx="3428">
                  <c:v>960</c:v>
                </c:pt>
                <c:pt idx="3429">
                  <c:v>956</c:v>
                </c:pt>
                <c:pt idx="3430">
                  <c:v>960</c:v>
                </c:pt>
                <c:pt idx="3431">
                  <c:v>#N/A</c:v>
                </c:pt>
                <c:pt idx="3432">
                  <c:v>#N/A</c:v>
                </c:pt>
                <c:pt idx="3433">
                  <c:v>955.00000000000011</c:v>
                </c:pt>
                <c:pt idx="3434">
                  <c:v>950</c:v>
                </c:pt>
                <c:pt idx="3435">
                  <c:v>950</c:v>
                </c:pt>
                <c:pt idx="3436">
                  <c:v>955.00000000000011</c:v>
                </c:pt>
                <c:pt idx="3437">
                  <c:v>959</c:v>
                </c:pt>
                <c:pt idx="3438">
                  <c:v>#N/A</c:v>
                </c:pt>
                <c:pt idx="3439">
                  <c:v>#N/A</c:v>
                </c:pt>
                <c:pt idx="3440">
                  <c:v>971.00000000000011</c:v>
                </c:pt>
                <c:pt idx="3441">
                  <c:v>958</c:v>
                </c:pt>
                <c:pt idx="3442">
                  <c:v>957</c:v>
                </c:pt>
                <c:pt idx="3443">
                  <c:v>956</c:v>
                </c:pt>
                <c:pt idx="3444">
                  <c:v>960</c:v>
                </c:pt>
                <c:pt idx="3445">
                  <c:v>#N/A</c:v>
                </c:pt>
                <c:pt idx="3446">
                  <c:v>#N/A</c:v>
                </c:pt>
                <c:pt idx="3447">
                  <c:v>961</c:v>
                </c:pt>
                <c:pt idx="3448">
                  <c:v>965</c:v>
                </c:pt>
                <c:pt idx="3449">
                  <c:v>960</c:v>
                </c:pt>
                <c:pt idx="3450">
                  <c:v>965</c:v>
                </c:pt>
                <c:pt idx="3451">
                  <c:v>971.00000000000011</c:v>
                </c:pt>
                <c:pt idx="3452">
                  <c:v>#N/A</c:v>
                </c:pt>
                <c:pt idx="3453">
                  <c:v>#N/A</c:v>
                </c:pt>
                <c:pt idx="3454">
                  <c:v>973</c:v>
                </c:pt>
                <c:pt idx="3455">
                  <c:v>967</c:v>
                </c:pt>
                <c:pt idx="3456">
                  <c:v>955.00000000000011</c:v>
                </c:pt>
                <c:pt idx="3457">
                  <c:v>951</c:v>
                </c:pt>
                <c:pt idx="3458">
                  <c:v>947.00000000000011</c:v>
                </c:pt>
                <c:pt idx="3459">
                  <c:v>#N/A</c:v>
                </c:pt>
                <c:pt idx="3460">
                  <c:v>#N/A</c:v>
                </c:pt>
                <c:pt idx="3461">
                  <c:v>948</c:v>
                </c:pt>
                <c:pt idx="3462">
                  <c:v>941</c:v>
                </c:pt>
                <c:pt idx="3463">
                  <c:v>944.99999999999989</c:v>
                </c:pt>
                <c:pt idx="3464">
                  <c:v>946.00000000000011</c:v>
                </c:pt>
                <c:pt idx="3465">
                  <c:v>944</c:v>
                </c:pt>
                <c:pt idx="3466">
                  <c:v>#N/A</c:v>
                </c:pt>
                <c:pt idx="3467">
                  <c:v>#N/A</c:v>
                </c:pt>
                <c:pt idx="3468">
                  <c:v>942</c:v>
                </c:pt>
                <c:pt idx="3469">
                  <c:v>938.00000000000011</c:v>
                </c:pt>
                <c:pt idx="3470">
                  <c:v>940</c:v>
                </c:pt>
                <c:pt idx="3471">
                  <c:v>930.00000000000011</c:v>
                </c:pt>
                <c:pt idx="3472">
                  <c:v>932</c:v>
                </c:pt>
                <c:pt idx="3473">
                  <c:v>#N/A</c:v>
                </c:pt>
                <c:pt idx="3474">
                  <c:v>#N/A</c:v>
                </c:pt>
                <c:pt idx="3475">
                  <c:v>939</c:v>
                </c:pt>
                <c:pt idx="3476">
                  <c:v>934</c:v>
                </c:pt>
                <c:pt idx="3477">
                  <c:v>933</c:v>
                </c:pt>
                <c:pt idx="3478">
                  <c:v>934</c:v>
                </c:pt>
                <c:pt idx="3479">
                  <c:v>936.99999999999989</c:v>
                </c:pt>
                <c:pt idx="3480">
                  <c:v>#N/A</c:v>
                </c:pt>
                <c:pt idx="3481">
                  <c:v>#N/A</c:v>
                </c:pt>
                <c:pt idx="3482">
                  <c:v>947.00000000000011</c:v>
                </c:pt>
                <c:pt idx="3483">
                  <c:v>965</c:v>
                </c:pt>
                <c:pt idx="3484">
                  <c:v>964</c:v>
                </c:pt>
                <c:pt idx="3485">
                  <c:v>952</c:v>
                </c:pt>
                <c:pt idx="3486">
                  <c:v>943</c:v>
                </c:pt>
                <c:pt idx="3487">
                  <c:v>#N/A</c:v>
                </c:pt>
                <c:pt idx="3488">
                  <c:v>#N/A</c:v>
                </c:pt>
                <c:pt idx="3489">
                  <c:v>930.00000000000011</c:v>
                </c:pt>
                <c:pt idx="3490">
                  <c:v>934</c:v>
                </c:pt>
                <c:pt idx="3491">
                  <c:v>933</c:v>
                </c:pt>
                <c:pt idx="3492">
                  <c:v>936.99999999999989</c:v>
                </c:pt>
                <c:pt idx="3493">
                  <c:v>948</c:v>
                </c:pt>
                <c:pt idx="3494">
                  <c:v>#N/A</c:v>
                </c:pt>
                <c:pt idx="3495">
                  <c:v>#N/A</c:v>
                </c:pt>
                <c:pt idx="3496">
                  <c:v>956</c:v>
                </c:pt>
                <c:pt idx="3497">
                  <c:v>961</c:v>
                </c:pt>
                <c:pt idx="3498">
                  <c:v>956</c:v>
                </c:pt>
                <c:pt idx="3499">
                  <c:v>948</c:v>
                </c:pt>
                <c:pt idx="3500">
                  <c:v>940</c:v>
                </c:pt>
                <c:pt idx="3501">
                  <c:v>#N/A</c:v>
                </c:pt>
                <c:pt idx="3502">
                  <c:v>#N/A</c:v>
                </c:pt>
                <c:pt idx="3503">
                  <c:v>934</c:v>
                </c:pt>
                <c:pt idx="3504">
                  <c:v>934</c:v>
                </c:pt>
                <c:pt idx="3505">
                  <c:v>939</c:v>
                </c:pt>
                <c:pt idx="3506">
                  <c:v>942</c:v>
                </c:pt>
                <c:pt idx="3507">
                  <c:v>946.00000000000011</c:v>
                </c:pt>
                <c:pt idx="3508">
                  <c:v>#N/A</c:v>
                </c:pt>
                <c:pt idx="3509">
                  <c:v>#N/A</c:v>
                </c:pt>
                <c:pt idx="3510">
                  <c:v>952.99999999999989</c:v>
                </c:pt>
                <c:pt idx="3511">
                  <c:v>949</c:v>
                </c:pt>
                <c:pt idx="3512">
                  <c:v>949</c:v>
                </c:pt>
                <c:pt idx="3513">
                  <c:v>#N/A</c:v>
                </c:pt>
                <c:pt idx="3514">
                  <c:v>939</c:v>
                </c:pt>
                <c:pt idx="3515">
                  <c:v>#N/A</c:v>
                </c:pt>
                <c:pt idx="3516">
                  <c:v>#N/A</c:v>
                </c:pt>
                <c:pt idx="3517">
                  <c:v>948</c:v>
                </c:pt>
                <c:pt idx="3518">
                  <c:v>949</c:v>
                </c:pt>
                <c:pt idx="3519">
                  <c:v>959</c:v>
                </c:pt>
                <c:pt idx="3520">
                  <c:v>952.99999999999989</c:v>
                </c:pt>
                <c:pt idx="3521">
                  <c:v>950</c:v>
                </c:pt>
                <c:pt idx="3522">
                  <c:v>#N/A</c:v>
                </c:pt>
                <c:pt idx="3523">
                  <c:v>#N/A</c:v>
                </c:pt>
                <c:pt idx="3524">
                  <c:v>957</c:v>
                </c:pt>
                <c:pt idx="3525">
                  <c:v>958</c:v>
                </c:pt>
                <c:pt idx="3526">
                  <c:v>957</c:v>
                </c:pt>
                <c:pt idx="3527">
                  <c:v>957</c:v>
                </c:pt>
                <c:pt idx="3528">
                  <c:v>955.00000000000011</c:v>
                </c:pt>
                <c:pt idx="3529">
                  <c:v>#N/A</c:v>
                </c:pt>
                <c:pt idx="3530">
                  <c:v>#N/A</c:v>
                </c:pt>
                <c:pt idx="3531">
                  <c:v>955.00000000000011</c:v>
                </c:pt>
                <c:pt idx="3532">
                  <c:v>958</c:v>
                </c:pt>
                <c:pt idx="3533">
                  <c:v>957</c:v>
                </c:pt>
                <c:pt idx="3534">
                  <c:v>953.99999999999989</c:v>
                </c:pt>
                <c:pt idx="3535">
                  <c:v>948</c:v>
                </c:pt>
                <c:pt idx="3536">
                  <c:v>#N/A</c:v>
                </c:pt>
                <c:pt idx="3537">
                  <c:v>#N/A</c:v>
                </c:pt>
                <c:pt idx="3538">
                  <c:v>941</c:v>
                </c:pt>
                <c:pt idx="3539">
                  <c:v>932</c:v>
                </c:pt>
                <c:pt idx="3540">
                  <c:v>930.00000000000011</c:v>
                </c:pt>
                <c:pt idx="3541">
                  <c:v>928.99999999999989</c:v>
                </c:pt>
                <c:pt idx="3542">
                  <c:v>924</c:v>
                </c:pt>
                <c:pt idx="3543">
                  <c:v>#N/A</c:v>
                </c:pt>
                <c:pt idx="3544">
                  <c:v>#N/A</c:v>
                </c:pt>
                <c:pt idx="3545">
                  <c:v>914</c:v>
                </c:pt>
                <c:pt idx="3546">
                  <c:v>914</c:v>
                </c:pt>
                <c:pt idx="3547">
                  <c:v>919.99999999999989</c:v>
                </c:pt>
                <c:pt idx="3548">
                  <c:v>915</c:v>
                </c:pt>
                <c:pt idx="3549">
                  <c:v>902</c:v>
                </c:pt>
                <c:pt idx="3550">
                  <c:v>#N/A</c:v>
                </c:pt>
                <c:pt idx="3551">
                  <c:v>#N/A</c:v>
                </c:pt>
                <c:pt idx="3552">
                  <c:v>901</c:v>
                </c:pt>
                <c:pt idx="3553">
                  <c:v>900</c:v>
                </c:pt>
                <c:pt idx="3554">
                  <c:v>885</c:v>
                </c:pt>
                <c:pt idx="3555">
                  <c:v>869.99999999999989</c:v>
                </c:pt>
                <c:pt idx="3556">
                  <c:v>849</c:v>
                </c:pt>
                <c:pt idx="3557">
                  <c:v>#N/A</c:v>
                </c:pt>
                <c:pt idx="3558">
                  <c:v>#N/A</c:v>
                </c:pt>
                <c:pt idx="3559">
                  <c:v>856</c:v>
                </c:pt>
                <c:pt idx="3560">
                  <c:v>855.00000000000011</c:v>
                </c:pt>
                <c:pt idx="3561">
                  <c:v>838.00000000000011</c:v>
                </c:pt>
                <c:pt idx="3562">
                  <c:v>824</c:v>
                </c:pt>
                <c:pt idx="3563">
                  <c:v>831</c:v>
                </c:pt>
                <c:pt idx="3564">
                  <c:v>#N/A</c:v>
                </c:pt>
                <c:pt idx="3565">
                  <c:v>#N/A</c:v>
                </c:pt>
                <c:pt idx="3566">
                  <c:v>824</c:v>
                </c:pt>
                <c:pt idx="3567">
                  <c:v>830.00000000000011</c:v>
                </c:pt>
                <c:pt idx="3568">
                  <c:v>817</c:v>
                </c:pt>
                <c:pt idx="3569">
                  <c:v>821.00000000000011</c:v>
                </c:pt>
                <c:pt idx="3570">
                  <c:v>817</c:v>
                </c:pt>
                <c:pt idx="3571">
                  <c:v>#N/A</c:v>
                </c:pt>
                <c:pt idx="3572">
                  <c:v>#N/A</c:v>
                </c:pt>
                <c:pt idx="3573">
                  <c:v>826</c:v>
                </c:pt>
                <c:pt idx="3574">
                  <c:v>821.00000000000011</c:v>
                </c:pt>
                <c:pt idx="3575">
                  <c:v>827</c:v>
                </c:pt>
                <c:pt idx="3576">
                  <c:v>838.00000000000011</c:v>
                </c:pt>
                <c:pt idx="3577">
                  <c:v>826</c:v>
                </c:pt>
                <c:pt idx="3578">
                  <c:v>#N/A</c:v>
                </c:pt>
                <c:pt idx="3579">
                  <c:v>#N/A</c:v>
                </c:pt>
                <c:pt idx="3580">
                  <c:v>819.99999999999989</c:v>
                </c:pt>
                <c:pt idx="3581">
                  <c:v>816</c:v>
                </c:pt>
                <c:pt idx="3582">
                  <c:v>814</c:v>
                </c:pt>
                <c:pt idx="3583">
                  <c:v>815</c:v>
                </c:pt>
                <c:pt idx="3584">
                  <c:v>816</c:v>
                </c:pt>
                <c:pt idx="3585">
                  <c:v>#N/A</c:v>
                </c:pt>
                <c:pt idx="3586">
                  <c:v>#N/A</c:v>
                </c:pt>
                <c:pt idx="3587">
                  <c:v>810</c:v>
                </c:pt>
                <c:pt idx="3588">
                  <c:v>819</c:v>
                </c:pt>
                <c:pt idx="3589">
                  <c:v>816</c:v>
                </c:pt>
                <c:pt idx="3590">
                  <c:v>815</c:v>
                </c:pt>
                <c:pt idx="3591">
                  <c:v>#N/A</c:v>
                </c:pt>
                <c:pt idx="3592">
                  <c:v>#N/A</c:v>
                </c:pt>
                <c:pt idx="3593">
                  <c:v>#N/A</c:v>
                </c:pt>
                <c:pt idx="3594">
                  <c:v>813.00000000000011</c:v>
                </c:pt>
                <c:pt idx="3595">
                  <c:v>802</c:v>
                </c:pt>
                <c:pt idx="3596">
                  <c:v>782</c:v>
                </c:pt>
                <c:pt idx="3597">
                  <c:v>787</c:v>
                </c:pt>
                <c:pt idx="3598">
                  <c:v>781</c:v>
                </c:pt>
                <c:pt idx="3599">
                  <c:v>#N/A</c:v>
                </c:pt>
                <c:pt idx="3600">
                  <c:v>#N/A</c:v>
                </c:pt>
                <c:pt idx="3601">
                  <c:v>783</c:v>
                </c:pt>
                <c:pt idx="3602">
                  <c:v>777</c:v>
                </c:pt>
                <c:pt idx="3603">
                  <c:v>770</c:v>
                </c:pt>
                <c:pt idx="3604">
                  <c:v>763</c:v>
                </c:pt>
                <c:pt idx="3605">
                  <c:v>759</c:v>
                </c:pt>
                <c:pt idx="3606">
                  <c:v>#N/A</c:v>
                </c:pt>
                <c:pt idx="3607">
                  <c:v>#N/A</c:v>
                </c:pt>
                <c:pt idx="3608">
                  <c:v>751</c:v>
                </c:pt>
                <c:pt idx="3609">
                  <c:v>751</c:v>
                </c:pt>
                <c:pt idx="3610">
                  <c:v>755</c:v>
                </c:pt>
                <c:pt idx="3611">
                  <c:v>763</c:v>
                </c:pt>
                <c:pt idx="3612">
                  <c:v>762</c:v>
                </c:pt>
                <c:pt idx="3613">
                  <c:v>#N/A</c:v>
                </c:pt>
                <c:pt idx="3614">
                  <c:v>#N/A</c:v>
                </c:pt>
                <c:pt idx="3615">
                  <c:v>754</c:v>
                </c:pt>
                <c:pt idx="3616">
                  <c:v>752</c:v>
                </c:pt>
                <c:pt idx="3617">
                  <c:v>760</c:v>
                </c:pt>
                <c:pt idx="3618">
                  <c:v>766</c:v>
                </c:pt>
                <c:pt idx="3619">
                  <c:v>755</c:v>
                </c:pt>
                <c:pt idx="3620">
                  <c:v>#N/A</c:v>
                </c:pt>
                <c:pt idx="3621">
                  <c:v>#N/A</c:v>
                </c:pt>
                <c:pt idx="3622">
                  <c:v>754</c:v>
                </c:pt>
                <c:pt idx="3623">
                  <c:v>748</c:v>
                </c:pt>
                <c:pt idx="3624">
                  <c:v>752</c:v>
                </c:pt>
                <c:pt idx="3625">
                  <c:v>747</c:v>
                </c:pt>
                <c:pt idx="3626">
                  <c:v>766</c:v>
                </c:pt>
                <c:pt idx="3627">
                  <c:v>#N/A</c:v>
                </c:pt>
                <c:pt idx="3628">
                  <c:v>#N/A</c:v>
                </c:pt>
                <c:pt idx="3629">
                  <c:v>756</c:v>
                </c:pt>
                <c:pt idx="3630">
                  <c:v>750</c:v>
                </c:pt>
                <c:pt idx="3631">
                  <c:v>761</c:v>
                </c:pt>
                <c:pt idx="3632">
                  <c:v>762</c:v>
                </c:pt>
                <c:pt idx="3633">
                  <c:v>768</c:v>
                </c:pt>
                <c:pt idx="3634">
                  <c:v>#N/A</c:v>
                </c:pt>
                <c:pt idx="3635">
                  <c:v>#N/A</c:v>
                </c:pt>
                <c:pt idx="3636">
                  <c:v>753</c:v>
                </c:pt>
                <c:pt idx="3637">
                  <c:v>755</c:v>
                </c:pt>
                <c:pt idx="3638">
                  <c:v>759</c:v>
                </c:pt>
                <c:pt idx="3639">
                  <c:v>761</c:v>
                </c:pt>
                <c:pt idx="3640">
                  <c:v>754</c:v>
                </c:pt>
                <c:pt idx="3641">
                  <c:v>#N/A</c:v>
                </c:pt>
                <c:pt idx="3642">
                  <c:v>#N/A</c:v>
                </c:pt>
                <c:pt idx="3643">
                  <c:v>758</c:v>
                </c:pt>
                <c:pt idx="3644">
                  <c:v>#N/A</c:v>
                </c:pt>
                <c:pt idx="3645">
                  <c:v>#N/A</c:v>
                </c:pt>
                <c:pt idx="3646">
                  <c:v>#N/A</c:v>
                </c:pt>
                <c:pt idx="3647">
                  <c:v>760</c:v>
                </c:pt>
                <c:pt idx="3648">
                  <c:v>#N/A</c:v>
                </c:pt>
                <c:pt idx="3649">
                  <c:v>#N/A</c:v>
                </c:pt>
                <c:pt idx="3650">
                  <c:v>756</c:v>
                </c:pt>
                <c:pt idx="3651">
                  <c:v>755</c:v>
                </c:pt>
                <c:pt idx="3652">
                  <c:v>#N/A</c:v>
                </c:pt>
                <c:pt idx="3653">
                  <c:v>754</c:v>
                </c:pt>
                <c:pt idx="3654">
                  <c:v>764</c:v>
                </c:pt>
                <c:pt idx="3655">
                  <c:v>#N/A</c:v>
                </c:pt>
                <c:pt idx="3656">
                  <c:v>#N/A</c:v>
                </c:pt>
                <c:pt idx="3657">
                  <c:v>#N/A</c:v>
                </c:pt>
                <c:pt idx="3658">
                  <c:v>764</c:v>
                </c:pt>
                <c:pt idx="3659">
                  <c:v>762</c:v>
                </c:pt>
                <c:pt idx="3660">
                  <c:v>759</c:v>
                </c:pt>
                <c:pt idx="3661">
                  <c:v>751</c:v>
                </c:pt>
                <c:pt idx="3662">
                  <c:v>#N/A</c:v>
                </c:pt>
                <c:pt idx="3663">
                  <c:v>#N/A</c:v>
                </c:pt>
                <c:pt idx="3664">
                  <c:v>744</c:v>
                </c:pt>
                <c:pt idx="3665">
                  <c:v>737</c:v>
                </c:pt>
                <c:pt idx="3666">
                  <c:v>727</c:v>
                </c:pt>
                <c:pt idx="3667">
                  <c:v>728</c:v>
                </c:pt>
                <c:pt idx="3668">
                  <c:v>728</c:v>
                </c:pt>
                <c:pt idx="3669">
                  <c:v>#N/A</c:v>
                </c:pt>
                <c:pt idx="3670">
                  <c:v>#N/A</c:v>
                </c:pt>
                <c:pt idx="3671">
                  <c:v>725</c:v>
                </c:pt>
                <c:pt idx="3672">
                  <c:v>725</c:v>
                </c:pt>
                <c:pt idx="3673">
                  <c:v>720</c:v>
                </c:pt>
                <c:pt idx="3674">
                  <c:v>721</c:v>
                </c:pt>
                <c:pt idx="3675">
                  <c:v>725</c:v>
                </c:pt>
                <c:pt idx="3676">
                  <c:v>#N/A</c:v>
                </c:pt>
                <c:pt idx="3677">
                  <c:v>#N/A</c:v>
                </c:pt>
                <c:pt idx="3678">
                  <c:v>725</c:v>
                </c:pt>
                <c:pt idx="3679">
                  <c:v>727</c:v>
                </c:pt>
                <c:pt idx="3680">
                  <c:v>731</c:v>
                </c:pt>
                <c:pt idx="3681">
                  <c:v>732</c:v>
                </c:pt>
                <c:pt idx="3682">
                  <c:v>741</c:v>
                </c:pt>
                <c:pt idx="3683">
                  <c:v>#N/A</c:v>
                </c:pt>
                <c:pt idx="3684">
                  <c:v>#N/A</c:v>
                </c:pt>
                <c:pt idx="3685">
                  <c:v>746</c:v>
                </c:pt>
                <c:pt idx="3686">
                  <c:v>744</c:v>
                </c:pt>
                <c:pt idx="3687">
                  <c:v>732</c:v>
                </c:pt>
                <c:pt idx="3688">
                  <c:v>726</c:v>
                </c:pt>
                <c:pt idx="3689">
                  <c:v>725</c:v>
                </c:pt>
                <c:pt idx="3690">
                  <c:v>#N/A</c:v>
                </c:pt>
                <c:pt idx="3691">
                  <c:v>#N/A</c:v>
                </c:pt>
                <c:pt idx="3692">
                  <c:v>724</c:v>
                </c:pt>
                <c:pt idx="3693">
                  <c:v>727</c:v>
                </c:pt>
                <c:pt idx="3694">
                  <c:v>725</c:v>
                </c:pt>
                <c:pt idx="3695">
                  <c:v>729</c:v>
                </c:pt>
                <c:pt idx="3696">
                  <c:v>733</c:v>
                </c:pt>
                <c:pt idx="3697">
                  <c:v>#N/A</c:v>
                </c:pt>
                <c:pt idx="3698">
                  <c:v>#N/A</c:v>
                </c:pt>
                <c:pt idx="3699">
                  <c:v>734</c:v>
                </c:pt>
                <c:pt idx="3700">
                  <c:v>740</c:v>
                </c:pt>
                <c:pt idx="3701">
                  <c:v>744</c:v>
                </c:pt>
                <c:pt idx="3702">
                  <c:v>743</c:v>
                </c:pt>
                <c:pt idx="3703">
                  <c:v>737</c:v>
                </c:pt>
                <c:pt idx="3704">
                  <c:v>#N/A</c:v>
                </c:pt>
                <c:pt idx="3705">
                  <c:v>#N/A</c:v>
                </c:pt>
                <c:pt idx="3706">
                  <c:v>738</c:v>
                </c:pt>
                <c:pt idx="3707">
                  <c:v>736</c:v>
                </c:pt>
                <c:pt idx="3708">
                  <c:v>742</c:v>
                </c:pt>
                <c:pt idx="3709">
                  <c:v>747</c:v>
                </c:pt>
                <c:pt idx="3710">
                  <c:v>756</c:v>
                </c:pt>
                <c:pt idx="3711">
                  <c:v>#N/A</c:v>
                </c:pt>
                <c:pt idx="3712">
                  <c:v>#N/A</c:v>
                </c:pt>
                <c:pt idx="3713">
                  <c:v>772</c:v>
                </c:pt>
                <c:pt idx="3714">
                  <c:v>760</c:v>
                </c:pt>
                <c:pt idx="3715">
                  <c:v>776</c:v>
                </c:pt>
                <c:pt idx="3716">
                  <c:v>772</c:v>
                </c:pt>
                <c:pt idx="3717">
                  <c:v>764</c:v>
                </c:pt>
                <c:pt idx="3718">
                  <c:v>#N/A</c:v>
                </c:pt>
                <c:pt idx="3719">
                  <c:v>#N/A</c:v>
                </c:pt>
                <c:pt idx="3720">
                  <c:v>767</c:v>
                </c:pt>
                <c:pt idx="3721">
                  <c:v>765</c:v>
                </c:pt>
                <c:pt idx="3722">
                  <c:v>776</c:v>
                </c:pt>
                <c:pt idx="3723">
                  <c:v>786</c:v>
                </c:pt>
                <c:pt idx="3724">
                  <c:v>787</c:v>
                </c:pt>
                <c:pt idx="3725">
                  <c:v>#N/A</c:v>
                </c:pt>
                <c:pt idx="3726">
                  <c:v>#N/A</c:v>
                </c:pt>
                <c:pt idx="3727">
                  <c:v>802.99999999999989</c:v>
                </c:pt>
                <c:pt idx="3728">
                  <c:v>808</c:v>
                </c:pt>
                <c:pt idx="3729">
                  <c:v>802.99999999999989</c:v>
                </c:pt>
                <c:pt idx="3730">
                  <c:v>800</c:v>
                </c:pt>
                <c:pt idx="3731">
                  <c:v>789</c:v>
                </c:pt>
                <c:pt idx="3732">
                  <c:v>#N/A</c:v>
                </c:pt>
                <c:pt idx="3733">
                  <c:v>#N/A</c:v>
                </c:pt>
                <c:pt idx="3734">
                  <c:v>802.99999999999989</c:v>
                </c:pt>
                <c:pt idx="3735">
                  <c:v>802.99999999999989</c:v>
                </c:pt>
                <c:pt idx="3736">
                  <c:v>795</c:v>
                </c:pt>
                <c:pt idx="3737">
                  <c:v>798</c:v>
                </c:pt>
                <c:pt idx="3738">
                  <c:v>811</c:v>
                </c:pt>
                <c:pt idx="3739">
                  <c:v>#N/A</c:v>
                </c:pt>
                <c:pt idx="3740">
                  <c:v>#N/A</c:v>
                </c:pt>
                <c:pt idx="3741">
                  <c:v>#N/A</c:v>
                </c:pt>
                <c:pt idx="3742">
                  <c:v>814</c:v>
                </c:pt>
                <c:pt idx="3743">
                  <c:v>809</c:v>
                </c:pt>
                <c:pt idx="3744">
                  <c:v>811</c:v>
                </c:pt>
                <c:pt idx="3745">
                  <c:v>797</c:v>
                </c:pt>
                <c:pt idx="3746">
                  <c:v>#N/A</c:v>
                </c:pt>
                <c:pt idx="3747">
                  <c:v>#N/A</c:v>
                </c:pt>
                <c:pt idx="3748">
                  <c:v>783</c:v>
                </c:pt>
                <c:pt idx="3749">
                  <c:v>778</c:v>
                </c:pt>
                <c:pt idx="3750">
                  <c:v>774</c:v>
                </c:pt>
                <c:pt idx="3751">
                  <c:v>772</c:v>
                </c:pt>
                <c:pt idx="3752">
                  <c:v>770</c:v>
                </c:pt>
                <c:pt idx="3753">
                  <c:v>#N/A</c:v>
                </c:pt>
                <c:pt idx="3754">
                  <c:v>#N/A</c:v>
                </c:pt>
                <c:pt idx="3755">
                  <c:v>766</c:v>
                </c:pt>
                <c:pt idx="3756">
                  <c:v>755</c:v>
                </c:pt>
                <c:pt idx="3757">
                  <c:v>754</c:v>
                </c:pt>
                <c:pt idx="3758">
                  <c:v>752</c:v>
                </c:pt>
                <c:pt idx="3759">
                  <c:v>759</c:v>
                </c:pt>
                <c:pt idx="3760">
                  <c:v>#N/A</c:v>
                </c:pt>
                <c:pt idx="3761">
                  <c:v>#N/A</c:v>
                </c:pt>
                <c:pt idx="3762">
                  <c:v>763</c:v>
                </c:pt>
                <c:pt idx="3763">
                  <c:v>767</c:v>
                </c:pt>
                <c:pt idx="3764">
                  <c:v>762</c:v>
                </c:pt>
                <c:pt idx="3765">
                  <c:v>759</c:v>
                </c:pt>
                <c:pt idx="3766">
                  <c:v>#N/A</c:v>
                </c:pt>
                <c:pt idx="3767">
                  <c:v>#N/A</c:v>
                </c:pt>
                <c:pt idx="3768">
                  <c:v>#N/A</c:v>
                </c:pt>
                <c:pt idx="3769">
                  <c:v>770</c:v>
                </c:pt>
                <c:pt idx="3770">
                  <c:v>770</c:v>
                </c:pt>
                <c:pt idx="3771">
                  <c:v>763</c:v>
                </c:pt>
                <c:pt idx="3772">
                  <c:v>#N/A</c:v>
                </c:pt>
                <c:pt idx="3773">
                  <c:v>755</c:v>
                </c:pt>
                <c:pt idx="3774">
                  <c:v>#N/A</c:v>
                </c:pt>
                <c:pt idx="3775">
                  <c:v>#N/A</c:v>
                </c:pt>
                <c:pt idx="3776">
                  <c:v>753</c:v>
                </c:pt>
                <c:pt idx="3777">
                  <c:v>745</c:v>
                </c:pt>
                <c:pt idx="3778">
                  <c:v>741</c:v>
                </c:pt>
                <c:pt idx="3779">
                  <c:v>743</c:v>
                </c:pt>
                <c:pt idx="3780">
                  <c:v>734</c:v>
                </c:pt>
                <c:pt idx="3781">
                  <c:v>#N/A</c:v>
                </c:pt>
                <c:pt idx="3782">
                  <c:v>#N/A</c:v>
                </c:pt>
                <c:pt idx="3783">
                  <c:v>736</c:v>
                </c:pt>
                <c:pt idx="3784">
                  <c:v>730</c:v>
                </c:pt>
                <c:pt idx="3785">
                  <c:v>725</c:v>
                </c:pt>
                <c:pt idx="3786">
                  <c:v>723</c:v>
                </c:pt>
                <c:pt idx="3787">
                  <c:v>720</c:v>
                </c:pt>
                <c:pt idx="3788">
                  <c:v>#N/A</c:v>
                </c:pt>
                <c:pt idx="3789">
                  <c:v>#N/A</c:v>
                </c:pt>
                <c:pt idx="3790">
                  <c:v>718</c:v>
                </c:pt>
                <c:pt idx="3791">
                  <c:v>717</c:v>
                </c:pt>
                <c:pt idx="3792">
                  <c:v>713</c:v>
                </c:pt>
                <c:pt idx="3793">
                  <c:v>724</c:v>
                </c:pt>
                <c:pt idx="3794">
                  <c:v>728</c:v>
                </c:pt>
                <c:pt idx="3795">
                  <c:v>#N/A</c:v>
                </c:pt>
                <c:pt idx="3796">
                  <c:v>#N/A</c:v>
                </c:pt>
                <c:pt idx="3797">
                  <c:v>735</c:v>
                </c:pt>
                <c:pt idx="3798">
                  <c:v>732</c:v>
                </c:pt>
                <c:pt idx="3799">
                  <c:v>726</c:v>
                </c:pt>
                <c:pt idx="3800">
                  <c:v>735</c:v>
                </c:pt>
                <c:pt idx="3801">
                  <c:v>739</c:v>
                </c:pt>
                <c:pt idx="3802">
                  <c:v>#N/A</c:v>
                </c:pt>
                <c:pt idx="3803">
                  <c:v>#N/A</c:v>
                </c:pt>
                <c:pt idx="3804">
                  <c:v>734</c:v>
                </c:pt>
                <c:pt idx="3805">
                  <c:v>719</c:v>
                </c:pt>
                <c:pt idx="3806">
                  <c:v>717</c:v>
                </c:pt>
                <c:pt idx="3807">
                  <c:v>719</c:v>
                </c:pt>
                <c:pt idx="3808">
                  <c:v>720</c:v>
                </c:pt>
                <c:pt idx="3809">
                  <c:v>#N/A</c:v>
                </c:pt>
                <c:pt idx="3810">
                  <c:v>#N/A</c:v>
                </c:pt>
                <c:pt idx="3811">
                  <c:v>726</c:v>
                </c:pt>
                <c:pt idx="3812">
                  <c:v>731</c:v>
                </c:pt>
                <c:pt idx="3813">
                  <c:v>719</c:v>
                </c:pt>
                <c:pt idx="3814">
                  <c:v>711</c:v>
                </c:pt>
                <c:pt idx="3815">
                  <c:v>711</c:v>
                </c:pt>
                <c:pt idx="3816">
                  <c:v>#N/A</c:v>
                </c:pt>
                <c:pt idx="3817">
                  <c:v>#N/A</c:v>
                </c:pt>
                <c:pt idx="3818">
                  <c:v>707</c:v>
                </c:pt>
                <c:pt idx="3819">
                  <c:v>703</c:v>
                </c:pt>
                <c:pt idx="3820">
                  <c:v>702</c:v>
                </c:pt>
                <c:pt idx="3821">
                  <c:v>695</c:v>
                </c:pt>
                <c:pt idx="3822">
                  <c:v>698</c:v>
                </c:pt>
                <c:pt idx="3823">
                  <c:v>#N/A</c:v>
                </c:pt>
                <c:pt idx="3824">
                  <c:v>#N/A</c:v>
                </c:pt>
                <c:pt idx="3825">
                  <c:v>696</c:v>
                </c:pt>
                <c:pt idx="3826">
                  <c:v>692</c:v>
                </c:pt>
                <c:pt idx="3827">
                  <c:v>686</c:v>
                </c:pt>
                <c:pt idx="3828">
                  <c:v>682</c:v>
                </c:pt>
                <c:pt idx="3829">
                  <c:v>688</c:v>
                </c:pt>
                <c:pt idx="3830">
                  <c:v>#N/A</c:v>
                </c:pt>
                <c:pt idx="3831">
                  <c:v>#N/A</c:v>
                </c:pt>
                <c:pt idx="3832">
                  <c:v>684</c:v>
                </c:pt>
                <c:pt idx="3833">
                  <c:v>684</c:v>
                </c:pt>
                <c:pt idx="3834">
                  <c:v>674</c:v>
                </c:pt>
                <c:pt idx="3835">
                  <c:v>669</c:v>
                </c:pt>
                <c:pt idx="3836">
                  <c:v>662</c:v>
                </c:pt>
                <c:pt idx="3837">
                  <c:v>#N/A</c:v>
                </c:pt>
                <c:pt idx="3838">
                  <c:v>#N/A</c:v>
                </c:pt>
                <c:pt idx="3839">
                  <c:v>660</c:v>
                </c:pt>
                <c:pt idx="3840">
                  <c:v>653</c:v>
                </c:pt>
                <c:pt idx="3841">
                  <c:v>646</c:v>
                </c:pt>
                <c:pt idx="3842">
                  <c:v>651</c:v>
                </c:pt>
                <c:pt idx="3843">
                  <c:v>649</c:v>
                </c:pt>
                <c:pt idx="3844">
                  <c:v>#N/A</c:v>
                </c:pt>
                <c:pt idx="3845">
                  <c:v>#N/A</c:v>
                </c:pt>
                <c:pt idx="3846">
                  <c:v>645</c:v>
                </c:pt>
                <c:pt idx="3847">
                  <c:v>655</c:v>
                </c:pt>
                <c:pt idx="3848">
                  <c:v>656</c:v>
                </c:pt>
                <c:pt idx="3849">
                  <c:v>649</c:v>
                </c:pt>
                <c:pt idx="3850">
                  <c:v>650</c:v>
                </c:pt>
                <c:pt idx="3851">
                  <c:v>#N/A</c:v>
                </c:pt>
                <c:pt idx="3852">
                  <c:v>#N/A</c:v>
                </c:pt>
                <c:pt idx="3853">
                  <c:v>655</c:v>
                </c:pt>
                <c:pt idx="3854">
                  <c:v>643</c:v>
                </c:pt>
                <c:pt idx="3855">
                  <c:v>631</c:v>
                </c:pt>
                <c:pt idx="3856">
                  <c:v>634</c:v>
                </c:pt>
                <c:pt idx="3857">
                  <c:v>643</c:v>
                </c:pt>
                <c:pt idx="3858">
                  <c:v>#N/A</c:v>
                </c:pt>
                <c:pt idx="3859">
                  <c:v>#N/A</c:v>
                </c:pt>
                <c:pt idx="3860">
                  <c:v>646</c:v>
                </c:pt>
                <c:pt idx="3861">
                  <c:v>651</c:v>
                </c:pt>
                <c:pt idx="3862">
                  <c:v>644</c:v>
                </c:pt>
                <c:pt idx="3863">
                  <c:v>643</c:v>
                </c:pt>
                <c:pt idx="3864">
                  <c:v>652</c:v>
                </c:pt>
                <c:pt idx="3865">
                  <c:v>#N/A</c:v>
                </c:pt>
                <c:pt idx="3866">
                  <c:v>#N/A</c:v>
                </c:pt>
                <c:pt idx="3867">
                  <c:v>667</c:v>
                </c:pt>
                <c:pt idx="3868">
                  <c:v>669</c:v>
                </c:pt>
                <c:pt idx="3869">
                  <c:v>673</c:v>
                </c:pt>
                <c:pt idx="3870">
                  <c:v>665</c:v>
                </c:pt>
                <c:pt idx="3871">
                  <c:v>669</c:v>
                </c:pt>
                <c:pt idx="3872">
                  <c:v>#N/A</c:v>
                </c:pt>
                <c:pt idx="3873">
                  <c:v>#N/A</c:v>
                </c:pt>
                <c:pt idx="3874">
                  <c:v>666</c:v>
                </c:pt>
                <c:pt idx="3875">
                  <c:v>661</c:v>
                </c:pt>
                <c:pt idx="3876">
                  <c:v>667</c:v>
                </c:pt>
                <c:pt idx="3877">
                  <c:v>668</c:v>
                </c:pt>
                <c:pt idx="3878">
                  <c:v>#N/A</c:v>
                </c:pt>
                <c:pt idx="3879">
                  <c:v>#N/A</c:v>
                </c:pt>
                <c:pt idx="3880">
                  <c:v>#N/A</c:v>
                </c:pt>
                <c:pt idx="3881">
                  <c:v>670</c:v>
                </c:pt>
                <c:pt idx="3882">
                  <c:v>664</c:v>
                </c:pt>
                <c:pt idx="3883">
                  <c:v>658</c:v>
                </c:pt>
                <c:pt idx="3884">
                  <c:v>656</c:v>
                </c:pt>
                <c:pt idx="3885">
                  <c:v>663</c:v>
                </c:pt>
                <c:pt idx="3886">
                  <c:v>#N/A</c:v>
                </c:pt>
                <c:pt idx="3887">
                  <c:v>#N/A</c:v>
                </c:pt>
                <c:pt idx="3888">
                  <c:v>667</c:v>
                </c:pt>
                <c:pt idx="3889">
                  <c:v>669</c:v>
                </c:pt>
                <c:pt idx="3890">
                  <c:v>670</c:v>
                </c:pt>
                <c:pt idx="3891">
                  <c:v>673</c:v>
                </c:pt>
                <c:pt idx="3892">
                  <c:v>668</c:v>
                </c:pt>
                <c:pt idx="3893">
                  <c:v>#N/A</c:v>
                </c:pt>
                <c:pt idx="3894">
                  <c:v>#N/A</c:v>
                </c:pt>
                <c:pt idx="3895">
                  <c:v>665</c:v>
                </c:pt>
                <c:pt idx="3896">
                  <c:v>658</c:v>
                </c:pt>
                <c:pt idx="3897">
                  <c:v>652</c:v>
                </c:pt>
                <c:pt idx="3898">
                  <c:v>654</c:v>
                </c:pt>
                <c:pt idx="3899">
                  <c:v>648</c:v>
                </c:pt>
                <c:pt idx="3900">
                  <c:v>#N/A</c:v>
                </c:pt>
                <c:pt idx="3901">
                  <c:v>#N/A</c:v>
                </c:pt>
                <c:pt idx="3902">
                  <c:v>646</c:v>
                </c:pt>
                <c:pt idx="3903">
                  <c:v>647</c:v>
                </c:pt>
                <c:pt idx="3904">
                  <c:v>650</c:v>
                </c:pt>
                <c:pt idx="3905">
                  <c:v>649</c:v>
                </c:pt>
                <c:pt idx="3906">
                  <c:v>649</c:v>
                </c:pt>
                <c:pt idx="3907">
                  <c:v>#N/A</c:v>
                </c:pt>
                <c:pt idx="3908">
                  <c:v>#N/A</c:v>
                </c:pt>
                <c:pt idx="3909">
                  <c:v>637</c:v>
                </c:pt>
                <c:pt idx="3910">
                  <c:v>634</c:v>
                </c:pt>
                <c:pt idx="3911">
                  <c:v>632</c:v>
                </c:pt>
                <c:pt idx="3912">
                  <c:v>629</c:v>
                </c:pt>
                <c:pt idx="3913">
                  <c:v>624</c:v>
                </c:pt>
                <c:pt idx="3914">
                  <c:v>#N/A</c:v>
                </c:pt>
                <c:pt idx="3915">
                  <c:v>#N/A</c:v>
                </c:pt>
                <c:pt idx="3916">
                  <c:v>614</c:v>
                </c:pt>
                <c:pt idx="3917">
                  <c:v>616</c:v>
                </c:pt>
                <c:pt idx="3918">
                  <c:v>616</c:v>
                </c:pt>
                <c:pt idx="3919">
                  <c:v>612</c:v>
                </c:pt>
                <c:pt idx="3920">
                  <c:v>613</c:v>
                </c:pt>
                <c:pt idx="3921">
                  <c:v>#N/A</c:v>
                </c:pt>
                <c:pt idx="3922">
                  <c:v>#N/A</c:v>
                </c:pt>
                <c:pt idx="3923">
                  <c:v>620</c:v>
                </c:pt>
                <c:pt idx="3924">
                  <c:v>619</c:v>
                </c:pt>
                <c:pt idx="3925">
                  <c:v>624</c:v>
                </c:pt>
                <c:pt idx="3926">
                  <c:v>622</c:v>
                </c:pt>
                <c:pt idx="3927">
                  <c:v>615</c:v>
                </c:pt>
                <c:pt idx="3928">
                  <c:v>#N/A</c:v>
                </c:pt>
                <c:pt idx="3929">
                  <c:v>#N/A</c:v>
                </c:pt>
                <c:pt idx="3930">
                  <c:v>609</c:v>
                </c:pt>
                <c:pt idx="3931">
                  <c:v>618</c:v>
                </c:pt>
                <c:pt idx="3932">
                  <c:v>608</c:v>
                </c:pt>
                <c:pt idx="3933">
                  <c:v>621</c:v>
                </c:pt>
                <c:pt idx="3934">
                  <c:v>633</c:v>
                </c:pt>
                <c:pt idx="3935">
                  <c:v>#N/A</c:v>
                </c:pt>
                <c:pt idx="3936">
                  <c:v>#N/A</c:v>
                </c:pt>
                <c:pt idx="3937">
                  <c:v>621</c:v>
                </c:pt>
                <c:pt idx="3938">
                  <c:v>611</c:v>
                </c:pt>
                <c:pt idx="3939">
                  <c:v>611</c:v>
                </c:pt>
                <c:pt idx="3940">
                  <c:v>615</c:v>
                </c:pt>
                <c:pt idx="3941">
                  <c:v>621</c:v>
                </c:pt>
                <c:pt idx="3942">
                  <c:v>#N/A</c:v>
                </c:pt>
                <c:pt idx="3943">
                  <c:v>#N/A</c:v>
                </c:pt>
                <c:pt idx="3944">
                  <c:v>620</c:v>
                </c:pt>
                <c:pt idx="3945">
                  <c:v>621</c:v>
                </c:pt>
                <c:pt idx="3946">
                  <c:v>620</c:v>
                </c:pt>
                <c:pt idx="3947">
                  <c:v>621</c:v>
                </c:pt>
                <c:pt idx="3948">
                  <c:v>623</c:v>
                </c:pt>
                <c:pt idx="3949">
                  <c:v>#N/A</c:v>
                </c:pt>
                <c:pt idx="3950">
                  <c:v>#N/A</c:v>
                </c:pt>
                <c:pt idx="3951">
                  <c:v>621</c:v>
                </c:pt>
                <c:pt idx="3952">
                  <c:v>625</c:v>
                </c:pt>
                <c:pt idx="3953">
                  <c:v>625</c:v>
                </c:pt>
                <c:pt idx="3954">
                  <c:v>625</c:v>
                </c:pt>
                <c:pt idx="3955">
                  <c:v>625</c:v>
                </c:pt>
                <c:pt idx="3956">
                  <c:v>#N/A</c:v>
                </c:pt>
                <c:pt idx="3957">
                  <c:v>#N/A</c:v>
                </c:pt>
                <c:pt idx="3958">
                  <c:v>624</c:v>
                </c:pt>
                <c:pt idx="3959">
                  <c:v>623</c:v>
                </c:pt>
                <c:pt idx="3960">
                  <c:v>623</c:v>
                </c:pt>
                <c:pt idx="3961">
                  <c:v>625</c:v>
                </c:pt>
                <c:pt idx="3962">
                  <c:v>625</c:v>
                </c:pt>
                <c:pt idx="3963">
                  <c:v>#N/A</c:v>
                </c:pt>
                <c:pt idx="3964">
                  <c:v>#N/A</c:v>
                </c:pt>
                <c:pt idx="3965">
                  <c:v>625</c:v>
                </c:pt>
                <c:pt idx="3966">
                  <c:v>625</c:v>
                </c:pt>
                <c:pt idx="3967">
                  <c:v>625</c:v>
                </c:pt>
                <c:pt idx="3968">
                  <c:v>626</c:v>
                </c:pt>
                <c:pt idx="3969">
                  <c:v>618</c:v>
                </c:pt>
                <c:pt idx="3970">
                  <c:v>#N/A</c:v>
                </c:pt>
                <c:pt idx="3971">
                  <c:v>#N/A</c:v>
                </c:pt>
                <c:pt idx="3972">
                  <c:v>614</c:v>
                </c:pt>
                <c:pt idx="3973">
                  <c:v>611</c:v>
                </c:pt>
                <c:pt idx="3974">
                  <c:v>608</c:v>
                </c:pt>
                <c:pt idx="3975">
                  <c:v>602</c:v>
                </c:pt>
                <c:pt idx="3976">
                  <c:v>601</c:v>
                </c:pt>
                <c:pt idx="3977">
                  <c:v>#N/A</c:v>
                </c:pt>
                <c:pt idx="3978">
                  <c:v>#N/A</c:v>
                </c:pt>
                <c:pt idx="3979">
                  <c:v>601</c:v>
                </c:pt>
                <c:pt idx="3980">
                  <c:v>601</c:v>
                </c:pt>
                <c:pt idx="3981">
                  <c:v>597</c:v>
                </c:pt>
                <c:pt idx="3982">
                  <c:v>598</c:v>
                </c:pt>
                <c:pt idx="3983">
                  <c:v>596</c:v>
                </c:pt>
                <c:pt idx="3984">
                  <c:v>#N/A</c:v>
                </c:pt>
                <c:pt idx="3985">
                  <c:v>#N/A</c:v>
                </c:pt>
                <c:pt idx="3986">
                  <c:v>593</c:v>
                </c:pt>
                <c:pt idx="3987">
                  <c:v>588</c:v>
                </c:pt>
                <c:pt idx="3988">
                  <c:v>587</c:v>
                </c:pt>
                <c:pt idx="3989">
                  <c:v>585</c:v>
                </c:pt>
                <c:pt idx="3990">
                  <c:v>585</c:v>
                </c:pt>
                <c:pt idx="3991">
                  <c:v>#N/A</c:v>
                </c:pt>
                <c:pt idx="3992">
                  <c:v>#N/A</c:v>
                </c:pt>
                <c:pt idx="3993">
                  <c:v>#N/A</c:v>
                </c:pt>
                <c:pt idx="3994">
                  <c:v>585</c:v>
                </c:pt>
                <c:pt idx="3995">
                  <c:v>585</c:v>
                </c:pt>
                <c:pt idx="3996">
                  <c:v>581</c:v>
                </c:pt>
                <c:pt idx="3997">
                  <c:v>575</c:v>
                </c:pt>
                <c:pt idx="3998">
                  <c:v>#N/A</c:v>
                </c:pt>
                <c:pt idx="3999">
                  <c:v>#N/A</c:v>
                </c:pt>
                <c:pt idx="4000">
                  <c:v>572</c:v>
                </c:pt>
                <c:pt idx="4001">
                  <c:v>573</c:v>
                </c:pt>
                <c:pt idx="4002">
                  <c:v>574</c:v>
                </c:pt>
                <c:pt idx="4003">
                  <c:v>570</c:v>
                </c:pt>
                <c:pt idx="4004">
                  <c:v>565</c:v>
                </c:pt>
                <c:pt idx="4005">
                  <c:v>#N/A</c:v>
                </c:pt>
                <c:pt idx="4006">
                  <c:v>#N/A</c:v>
                </c:pt>
                <c:pt idx="4007">
                  <c:v>559</c:v>
                </c:pt>
                <c:pt idx="4008">
                  <c:v>555</c:v>
                </c:pt>
                <c:pt idx="4009">
                  <c:v>#N/A</c:v>
                </c:pt>
                <c:pt idx="4010">
                  <c:v>#N/A</c:v>
                </c:pt>
                <c:pt idx="4011">
                  <c:v>#N/A</c:v>
                </c:pt>
                <c:pt idx="4012">
                  <c:v>#N/A</c:v>
                </c:pt>
                <c:pt idx="4013">
                  <c:v>#N/A</c:v>
                </c:pt>
                <c:pt idx="4014">
                  <c:v>552</c:v>
                </c:pt>
                <c:pt idx="4015">
                  <c:v>559</c:v>
                </c:pt>
                <c:pt idx="4016">
                  <c:v>559</c:v>
                </c:pt>
                <c:pt idx="4017">
                  <c:v>#N/A</c:v>
                </c:pt>
                <c:pt idx="4018">
                  <c:v>560</c:v>
                </c:pt>
                <c:pt idx="4019">
                  <c:v>#N/A</c:v>
                </c:pt>
                <c:pt idx="4020">
                  <c:v>#N/A</c:v>
                </c:pt>
                <c:pt idx="4021">
                  <c:v>552</c:v>
                </c:pt>
                <c:pt idx="4022">
                  <c:v>#N/A</c:v>
                </c:pt>
                <c:pt idx="4023">
                  <c:v>546</c:v>
                </c:pt>
                <c:pt idx="4024">
                  <c:v>545</c:v>
                </c:pt>
                <c:pt idx="4025">
                  <c:v>540</c:v>
                </c:pt>
                <c:pt idx="4026">
                  <c:v>#N/A</c:v>
                </c:pt>
                <c:pt idx="4027">
                  <c:v>#N/A</c:v>
                </c:pt>
                <c:pt idx="4028">
                  <c:v>534</c:v>
                </c:pt>
                <c:pt idx="4029">
                  <c:v>537</c:v>
                </c:pt>
                <c:pt idx="4030">
                  <c:v>539</c:v>
                </c:pt>
                <c:pt idx="4031">
                  <c:v>538</c:v>
                </c:pt>
                <c:pt idx="4032">
                  <c:v>541</c:v>
                </c:pt>
                <c:pt idx="4033">
                  <c:v>#N/A</c:v>
                </c:pt>
                <c:pt idx="4034">
                  <c:v>#N/A</c:v>
                </c:pt>
                <c:pt idx="4035">
                  <c:v>540</c:v>
                </c:pt>
                <c:pt idx="4036">
                  <c:v>538</c:v>
                </c:pt>
                <c:pt idx="4037">
                  <c:v>539</c:v>
                </c:pt>
                <c:pt idx="4038">
                  <c:v>544</c:v>
                </c:pt>
                <c:pt idx="4039">
                  <c:v>547</c:v>
                </c:pt>
                <c:pt idx="4040">
                  <c:v>#N/A</c:v>
                </c:pt>
                <c:pt idx="4041">
                  <c:v>#N/A</c:v>
                </c:pt>
                <c:pt idx="4042">
                  <c:v>548</c:v>
                </c:pt>
                <c:pt idx="4043">
                  <c:v>544</c:v>
                </c:pt>
                <c:pt idx="4044">
                  <c:v>545</c:v>
                </c:pt>
                <c:pt idx="4045">
                  <c:v>549</c:v>
                </c:pt>
                <c:pt idx="4046">
                  <c:v>543</c:v>
                </c:pt>
                <c:pt idx="4047">
                  <c:v>#N/A</c:v>
                </c:pt>
                <c:pt idx="4048">
                  <c:v>#N/A</c:v>
                </c:pt>
                <c:pt idx="4049">
                  <c:v>544</c:v>
                </c:pt>
                <c:pt idx="4050">
                  <c:v>546</c:v>
                </c:pt>
                <c:pt idx="4051">
                  <c:v>546</c:v>
                </c:pt>
                <c:pt idx="4052">
                  <c:v>546</c:v>
                </c:pt>
                <c:pt idx="4053">
                  <c:v>546</c:v>
                </c:pt>
                <c:pt idx="4054">
                  <c:v>#N/A</c:v>
                </c:pt>
                <c:pt idx="4055">
                  <c:v>#N/A</c:v>
                </c:pt>
                <c:pt idx="4056">
                  <c:v>545</c:v>
                </c:pt>
                <c:pt idx="4057">
                  <c:v>544</c:v>
                </c:pt>
                <c:pt idx="4058">
                  <c:v>537</c:v>
                </c:pt>
                <c:pt idx="4059">
                  <c:v>536</c:v>
                </c:pt>
                <c:pt idx="4060">
                  <c:v>535</c:v>
                </c:pt>
                <c:pt idx="4061">
                  <c:v>#N/A</c:v>
                </c:pt>
                <c:pt idx="4062">
                  <c:v>#N/A</c:v>
                </c:pt>
                <c:pt idx="4063">
                  <c:v>536</c:v>
                </c:pt>
                <c:pt idx="4064">
                  <c:v>532</c:v>
                </c:pt>
                <c:pt idx="4065">
                  <c:v>529</c:v>
                </c:pt>
                <c:pt idx="4066">
                  <c:v>532</c:v>
                </c:pt>
                <c:pt idx="4067">
                  <c:v>535</c:v>
                </c:pt>
                <c:pt idx="4068">
                  <c:v>#N/A</c:v>
                </c:pt>
                <c:pt idx="4069">
                  <c:v>#N/A</c:v>
                </c:pt>
                <c:pt idx="4070">
                  <c:v>530</c:v>
                </c:pt>
                <c:pt idx="4071">
                  <c:v>533</c:v>
                </c:pt>
                <c:pt idx="4072">
                  <c:v>535</c:v>
                </c:pt>
                <c:pt idx="4073">
                  <c:v>532</c:v>
                </c:pt>
                <c:pt idx="4074">
                  <c:v>532</c:v>
                </c:pt>
                <c:pt idx="4075">
                  <c:v>#N/A</c:v>
                </c:pt>
                <c:pt idx="4076">
                  <c:v>#N/A</c:v>
                </c:pt>
                <c:pt idx="4077">
                  <c:v>530</c:v>
                </c:pt>
                <c:pt idx="4078">
                  <c:v>528</c:v>
                </c:pt>
                <c:pt idx="4079">
                  <c:v>533</c:v>
                </c:pt>
                <c:pt idx="4080">
                  <c:v>533</c:v>
                </c:pt>
                <c:pt idx="4081">
                  <c:v>531</c:v>
                </c:pt>
                <c:pt idx="4082">
                  <c:v>#N/A</c:v>
                </c:pt>
                <c:pt idx="4083">
                  <c:v>#N/A</c:v>
                </c:pt>
                <c:pt idx="4084">
                  <c:v>528</c:v>
                </c:pt>
                <c:pt idx="4085">
                  <c:v>523</c:v>
                </c:pt>
                <c:pt idx="4086">
                  <c:v>521</c:v>
                </c:pt>
                <c:pt idx="4087">
                  <c:v>519</c:v>
                </c:pt>
                <c:pt idx="4088">
                  <c:v>517</c:v>
                </c:pt>
                <c:pt idx="4089">
                  <c:v>#N/A</c:v>
                </c:pt>
                <c:pt idx="4090">
                  <c:v>#N/A</c:v>
                </c:pt>
                <c:pt idx="4091">
                  <c:v>517</c:v>
                </c:pt>
                <c:pt idx="4092">
                  <c:v>516</c:v>
                </c:pt>
                <c:pt idx="4093">
                  <c:v>518</c:v>
                </c:pt>
                <c:pt idx="4094">
                  <c:v>515</c:v>
                </c:pt>
                <c:pt idx="4095">
                  <c:v>514</c:v>
                </c:pt>
                <c:pt idx="4096">
                  <c:v>#N/A</c:v>
                </c:pt>
                <c:pt idx="4097">
                  <c:v>#N/A</c:v>
                </c:pt>
                <c:pt idx="4098">
                  <c:v>513</c:v>
                </c:pt>
                <c:pt idx="4099">
                  <c:v>513</c:v>
                </c:pt>
                <c:pt idx="4100">
                  <c:v>509.99999999999994</c:v>
                </c:pt>
                <c:pt idx="4101">
                  <c:v>511.00000000000006</c:v>
                </c:pt>
                <c:pt idx="4102">
                  <c:v>512</c:v>
                </c:pt>
                <c:pt idx="4103">
                  <c:v>#N/A</c:v>
                </c:pt>
                <c:pt idx="4104">
                  <c:v>#N/A</c:v>
                </c:pt>
                <c:pt idx="4105">
                  <c:v>516</c:v>
                </c:pt>
                <c:pt idx="4106">
                  <c:v>519</c:v>
                </c:pt>
                <c:pt idx="4107">
                  <c:v>518</c:v>
                </c:pt>
                <c:pt idx="4108">
                  <c:v>515</c:v>
                </c:pt>
                <c:pt idx="4109">
                  <c:v>509.99999999999994</c:v>
                </c:pt>
                <c:pt idx="4110">
                  <c:v>#N/A</c:v>
                </c:pt>
                <c:pt idx="4111">
                  <c:v>#N/A</c:v>
                </c:pt>
                <c:pt idx="4112">
                  <c:v>508</c:v>
                </c:pt>
                <c:pt idx="4113">
                  <c:v>509</c:v>
                </c:pt>
                <c:pt idx="4114">
                  <c:v>509</c:v>
                </c:pt>
                <c:pt idx="4115">
                  <c:v>509</c:v>
                </c:pt>
                <c:pt idx="4116">
                  <c:v>509</c:v>
                </c:pt>
                <c:pt idx="4117">
                  <c:v>#N/A</c:v>
                </c:pt>
                <c:pt idx="4118">
                  <c:v>#N/A</c:v>
                </c:pt>
                <c:pt idx="4119">
                  <c:v>#N/A</c:v>
                </c:pt>
                <c:pt idx="4120">
                  <c:v>511.00000000000006</c:v>
                </c:pt>
                <c:pt idx="4121">
                  <c:v>509.99999999999994</c:v>
                </c:pt>
                <c:pt idx="4122">
                  <c:v>509.99999999999994</c:v>
                </c:pt>
                <c:pt idx="4123">
                  <c:v>509</c:v>
                </c:pt>
                <c:pt idx="4124">
                  <c:v>#N/A</c:v>
                </c:pt>
                <c:pt idx="4125">
                  <c:v>#N/A</c:v>
                </c:pt>
                <c:pt idx="4126">
                  <c:v>511.00000000000006</c:v>
                </c:pt>
                <c:pt idx="4127">
                  <c:v>514</c:v>
                </c:pt>
                <c:pt idx="4128">
                  <c:v>516</c:v>
                </c:pt>
                <c:pt idx="4129">
                  <c:v>518</c:v>
                </c:pt>
                <c:pt idx="4130">
                  <c:v>517</c:v>
                </c:pt>
                <c:pt idx="4131">
                  <c:v>#N/A</c:v>
                </c:pt>
                <c:pt idx="4132">
                  <c:v>#N/A</c:v>
                </c:pt>
                <c:pt idx="4133">
                  <c:v>523</c:v>
                </c:pt>
                <c:pt idx="4134">
                  <c:v>527</c:v>
                </c:pt>
                <c:pt idx="4135">
                  <c:v>528</c:v>
                </c:pt>
                <c:pt idx="4136">
                  <c:v>528</c:v>
                </c:pt>
                <c:pt idx="4137">
                  <c:v>#N/A</c:v>
                </c:pt>
                <c:pt idx="4138">
                  <c:v>#N/A</c:v>
                </c:pt>
                <c:pt idx="4139">
                  <c:v>#N/A</c:v>
                </c:pt>
                <c:pt idx="4140">
                  <c:v>520</c:v>
                </c:pt>
                <c:pt idx="4141">
                  <c:v>520</c:v>
                </c:pt>
                <c:pt idx="4142">
                  <c:v>522</c:v>
                </c:pt>
                <c:pt idx="4143">
                  <c:v>521</c:v>
                </c:pt>
                <c:pt idx="4144">
                  <c:v>522</c:v>
                </c:pt>
                <c:pt idx="4145">
                  <c:v>#N/A</c:v>
                </c:pt>
                <c:pt idx="4146">
                  <c:v>#N/A</c:v>
                </c:pt>
                <c:pt idx="4147">
                  <c:v>523</c:v>
                </c:pt>
                <c:pt idx="4148">
                  <c:v>526</c:v>
                </c:pt>
                <c:pt idx="4149">
                  <c:v>523</c:v>
                </c:pt>
                <c:pt idx="4150">
                  <c:v>523</c:v>
                </c:pt>
                <c:pt idx="4151">
                  <c:v>526</c:v>
                </c:pt>
                <c:pt idx="4152">
                  <c:v>#N/A</c:v>
                </c:pt>
                <c:pt idx="4153">
                  <c:v>#N/A</c:v>
                </c:pt>
                <c:pt idx="4154">
                  <c:v>526</c:v>
                </c:pt>
                <c:pt idx="4155">
                  <c:v>524</c:v>
                </c:pt>
                <c:pt idx="4156">
                  <c:v>520</c:v>
                </c:pt>
                <c:pt idx="4157">
                  <c:v>518</c:v>
                </c:pt>
                <c:pt idx="4158">
                  <c:v>518</c:v>
                </c:pt>
                <c:pt idx="4159">
                  <c:v>#N/A</c:v>
                </c:pt>
                <c:pt idx="4160">
                  <c:v>#N/A</c:v>
                </c:pt>
                <c:pt idx="4161">
                  <c:v>518</c:v>
                </c:pt>
                <c:pt idx="4162">
                  <c:v>516</c:v>
                </c:pt>
                <c:pt idx="4163">
                  <c:v>516</c:v>
                </c:pt>
                <c:pt idx="4164">
                  <c:v>518</c:v>
                </c:pt>
                <c:pt idx="4165">
                  <c:v>516</c:v>
                </c:pt>
                <c:pt idx="4166">
                  <c:v>#N/A</c:v>
                </c:pt>
                <c:pt idx="4167">
                  <c:v>#N/A</c:v>
                </c:pt>
                <c:pt idx="4168">
                  <c:v>511.00000000000006</c:v>
                </c:pt>
                <c:pt idx="4169">
                  <c:v>513</c:v>
                </c:pt>
                <c:pt idx="4170">
                  <c:v>512</c:v>
                </c:pt>
                <c:pt idx="4171">
                  <c:v>513</c:v>
                </c:pt>
                <c:pt idx="4172">
                  <c:v>513</c:v>
                </c:pt>
                <c:pt idx="4173">
                  <c:v>#N/A</c:v>
                </c:pt>
                <c:pt idx="4174">
                  <c:v>#N/A</c:v>
                </c:pt>
                <c:pt idx="4175">
                  <c:v>511.00000000000006</c:v>
                </c:pt>
                <c:pt idx="4176">
                  <c:v>513</c:v>
                </c:pt>
                <c:pt idx="4177">
                  <c:v>509.99999999999994</c:v>
                </c:pt>
                <c:pt idx="4178">
                  <c:v>505</c:v>
                </c:pt>
                <c:pt idx="4179">
                  <c:v>503</c:v>
                </c:pt>
                <c:pt idx="4180">
                  <c:v>#N/A</c:v>
                </c:pt>
                <c:pt idx="4181">
                  <c:v>#N/A</c:v>
                </c:pt>
                <c:pt idx="4182">
                  <c:v>501.99999999999994</c:v>
                </c:pt>
                <c:pt idx="4183">
                  <c:v>504</c:v>
                </c:pt>
                <c:pt idx="4184">
                  <c:v>505.99999999999994</c:v>
                </c:pt>
                <c:pt idx="4185">
                  <c:v>507</c:v>
                </c:pt>
                <c:pt idx="4186">
                  <c:v>508</c:v>
                </c:pt>
                <c:pt idx="4187">
                  <c:v>#N/A</c:v>
                </c:pt>
                <c:pt idx="4188">
                  <c:v>#N/A</c:v>
                </c:pt>
                <c:pt idx="4189">
                  <c:v>505.99999999999994</c:v>
                </c:pt>
                <c:pt idx="4190">
                  <c:v>507</c:v>
                </c:pt>
                <c:pt idx="4191">
                  <c:v>505.99999999999994</c:v>
                </c:pt>
                <c:pt idx="4192">
                  <c:v>505.99999999999994</c:v>
                </c:pt>
                <c:pt idx="4193">
                  <c:v>505.99999999999994</c:v>
                </c:pt>
                <c:pt idx="4194">
                  <c:v>#N/A</c:v>
                </c:pt>
                <c:pt idx="4195">
                  <c:v>#N/A</c:v>
                </c:pt>
                <c:pt idx="4196">
                  <c:v>505.99999999999994</c:v>
                </c:pt>
                <c:pt idx="4197">
                  <c:v>508</c:v>
                </c:pt>
                <c:pt idx="4198">
                  <c:v>507</c:v>
                </c:pt>
                <c:pt idx="4199">
                  <c:v>503</c:v>
                </c:pt>
                <c:pt idx="4200">
                  <c:v>501.99999999999994</c:v>
                </c:pt>
                <c:pt idx="4201">
                  <c:v>#N/A</c:v>
                </c:pt>
                <c:pt idx="4202">
                  <c:v>#N/A</c:v>
                </c:pt>
                <c:pt idx="4203">
                  <c:v>498.00000000000006</c:v>
                </c:pt>
                <c:pt idx="4204">
                  <c:v>498.00000000000006</c:v>
                </c:pt>
                <c:pt idx="4205">
                  <c:v>498.00000000000006</c:v>
                </c:pt>
                <c:pt idx="4206">
                  <c:v>498.00000000000006</c:v>
                </c:pt>
                <c:pt idx="4207">
                  <c:v>496</c:v>
                </c:pt>
                <c:pt idx="4208">
                  <c:v>#N/A</c:v>
                </c:pt>
                <c:pt idx="4209">
                  <c:v>#N/A</c:v>
                </c:pt>
                <c:pt idx="4210">
                  <c:v>497</c:v>
                </c:pt>
                <c:pt idx="4211">
                  <c:v>497</c:v>
                </c:pt>
                <c:pt idx="4212">
                  <c:v>499</c:v>
                </c:pt>
                <c:pt idx="4213">
                  <c:v>499</c:v>
                </c:pt>
                <c:pt idx="4214">
                  <c:v>498.00000000000006</c:v>
                </c:pt>
                <c:pt idx="4215">
                  <c:v>#N/A</c:v>
                </c:pt>
                <c:pt idx="4216">
                  <c:v>#N/A</c:v>
                </c:pt>
                <c:pt idx="4217">
                  <c:v>496</c:v>
                </c:pt>
                <c:pt idx="4218">
                  <c:v>494.00000000000006</c:v>
                </c:pt>
                <c:pt idx="4219">
                  <c:v>493</c:v>
                </c:pt>
                <c:pt idx="4220">
                  <c:v>494.00000000000006</c:v>
                </c:pt>
                <c:pt idx="4221">
                  <c:v>494.00000000000006</c:v>
                </c:pt>
                <c:pt idx="4222">
                  <c:v>#N/A</c:v>
                </c:pt>
                <c:pt idx="4223">
                  <c:v>#N/A</c:v>
                </c:pt>
                <c:pt idx="4224">
                  <c:v>493</c:v>
                </c:pt>
                <c:pt idx="4225">
                  <c:v>494.00000000000006</c:v>
                </c:pt>
                <c:pt idx="4226">
                  <c:v>494.00000000000006</c:v>
                </c:pt>
                <c:pt idx="4227">
                  <c:v>495</c:v>
                </c:pt>
                <c:pt idx="4228">
                  <c:v>493</c:v>
                </c:pt>
                <c:pt idx="4229">
                  <c:v>#N/A</c:v>
                </c:pt>
                <c:pt idx="4230">
                  <c:v>#N/A</c:v>
                </c:pt>
                <c:pt idx="4231">
                  <c:v>492</c:v>
                </c:pt>
                <c:pt idx="4232">
                  <c:v>491</c:v>
                </c:pt>
                <c:pt idx="4233">
                  <c:v>488.99999999999994</c:v>
                </c:pt>
                <c:pt idx="4234">
                  <c:v>488</c:v>
                </c:pt>
                <c:pt idx="4235">
                  <c:v>484.99999999999994</c:v>
                </c:pt>
                <c:pt idx="4236">
                  <c:v>#N/A</c:v>
                </c:pt>
                <c:pt idx="4237">
                  <c:v>#N/A</c:v>
                </c:pt>
                <c:pt idx="4238">
                  <c:v>483</c:v>
                </c:pt>
                <c:pt idx="4239">
                  <c:v>478</c:v>
                </c:pt>
                <c:pt idx="4240">
                  <c:v>478</c:v>
                </c:pt>
                <c:pt idx="4241">
                  <c:v>479</c:v>
                </c:pt>
                <c:pt idx="4242">
                  <c:v>482</c:v>
                </c:pt>
                <c:pt idx="4243">
                  <c:v>#N/A</c:v>
                </c:pt>
                <c:pt idx="4244">
                  <c:v>#N/A</c:v>
                </c:pt>
                <c:pt idx="4245">
                  <c:v>478</c:v>
                </c:pt>
                <c:pt idx="4246">
                  <c:v>479</c:v>
                </c:pt>
                <c:pt idx="4247">
                  <c:v>479</c:v>
                </c:pt>
                <c:pt idx="4248">
                  <c:v>476</c:v>
                </c:pt>
                <c:pt idx="4249">
                  <c:v>469.00000000000006</c:v>
                </c:pt>
                <c:pt idx="4250">
                  <c:v>#N/A</c:v>
                </c:pt>
                <c:pt idx="4251">
                  <c:v>#N/A</c:v>
                </c:pt>
                <c:pt idx="4252">
                  <c:v>471</c:v>
                </c:pt>
                <c:pt idx="4253">
                  <c:v>468</c:v>
                </c:pt>
                <c:pt idx="4254">
                  <c:v>472</c:v>
                </c:pt>
                <c:pt idx="4255">
                  <c:v>470</c:v>
                </c:pt>
                <c:pt idx="4256">
                  <c:v>474</c:v>
                </c:pt>
                <c:pt idx="4257">
                  <c:v>#N/A</c:v>
                </c:pt>
                <c:pt idx="4258">
                  <c:v>#N/A</c:v>
                </c:pt>
                <c:pt idx="4259">
                  <c:v>475</c:v>
                </c:pt>
                <c:pt idx="4260">
                  <c:v>474</c:v>
                </c:pt>
                <c:pt idx="4261">
                  <c:v>475</c:v>
                </c:pt>
                <c:pt idx="4262">
                  <c:v>469.00000000000006</c:v>
                </c:pt>
                <c:pt idx="4263">
                  <c:v>470</c:v>
                </c:pt>
                <c:pt idx="4264">
                  <c:v>#N/A</c:v>
                </c:pt>
                <c:pt idx="4265">
                  <c:v>#N/A</c:v>
                </c:pt>
                <c:pt idx="4266">
                  <c:v>469.00000000000006</c:v>
                </c:pt>
                <c:pt idx="4267">
                  <c:v>470</c:v>
                </c:pt>
                <c:pt idx="4268">
                  <c:v>463.99999999999994</c:v>
                </c:pt>
                <c:pt idx="4269">
                  <c:v>454</c:v>
                </c:pt>
                <c:pt idx="4270">
                  <c:v>447</c:v>
                </c:pt>
                <c:pt idx="4271">
                  <c:v>#N/A</c:v>
                </c:pt>
                <c:pt idx="4272">
                  <c:v>#N/A</c:v>
                </c:pt>
                <c:pt idx="4273">
                  <c:v>450</c:v>
                </c:pt>
                <c:pt idx="4274">
                  <c:v>447</c:v>
                </c:pt>
                <c:pt idx="4275">
                  <c:v>449</c:v>
                </c:pt>
                <c:pt idx="4276">
                  <c:v>444.00000000000006</c:v>
                </c:pt>
                <c:pt idx="4277">
                  <c:v>443</c:v>
                </c:pt>
                <c:pt idx="4278">
                  <c:v>#N/A</c:v>
                </c:pt>
                <c:pt idx="4279">
                  <c:v>#N/A</c:v>
                </c:pt>
                <c:pt idx="4280">
                  <c:v>440.00000000000006</c:v>
                </c:pt>
                <c:pt idx="4281">
                  <c:v>443</c:v>
                </c:pt>
                <c:pt idx="4282">
                  <c:v>443</c:v>
                </c:pt>
                <c:pt idx="4283">
                  <c:v>442</c:v>
                </c:pt>
                <c:pt idx="4284">
                  <c:v>441</c:v>
                </c:pt>
                <c:pt idx="4285">
                  <c:v>#N/A</c:v>
                </c:pt>
                <c:pt idx="4286">
                  <c:v>#N/A</c:v>
                </c:pt>
                <c:pt idx="4287">
                  <c:v>443</c:v>
                </c:pt>
                <c:pt idx="4288">
                  <c:v>444.00000000000006</c:v>
                </c:pt>
                <c:pt idx="4289">
                  <c:v>438.99999999999994</c:v>
                </c:pt>
                <c:pt idx="4290">
                  <c:v>430</c:v>
                </c:pt>
                <c:pt idx="4291">
                  <c:v>432</c:v>
                </c:pt>
                <c:pt idx="4292">
                  <c:v>#N/A</c:v>
                </c:pt>
                <c:pt idx="4293">
                  <c:v>#N/A</c:v>
                </c:pt>
                <c:pt idx="4294">
                  <c:v>436.00000000000006</c:v>
                </c:pt>
                <c:pt idx="4295">
                  <c:v>434.99999999999994</c:v>
                </c:pt>
                <c:pt idx="4296">
                  <c:v>434.99999999999994</c:v>
                </c:pt>
                <c:pt idx="4297">
                  <c:v>440.00000000000006</c:v>
                </c:pt>
                <c:pt idx="4298">
                  <c:v>471</c:v>
                </c:pt>
                <c:pt idx="4299">
                  <c:v>#N/A</c:v>
                </c:pt>
                <c:pt idx="4300">
                  <c:v>#N/A</c:v>
                </c:pt>
                <c:pt idx="4301">
                  <c:v>475</c:v>
                </c:pt>
                <c:pt idx="4302">
                  <c:v>468</c:v>
                </c:pt>
                <c:pt idx="4303">
                  <c:v>461.00000000000006</c:v>
                </c:pt>
                <c:pt idx="4304">
                  <c:v>455</c:v>
                </c:pt>
                <c:pt idx="4305">
                  <c:v>449</c:v>
                </c:pt>
                <c:pt idx="4306">
                  <c:v>#N/A</c:v>
                </c:pt>
                <c:pt idx="4307">
                  <c:v>#N/A</c:v>
                </c:pt>
                <c:pt idx="4308">
                  <c:v>447</c:v>
                </c:pt>
                <c:pt idx="4309">
                  <c:v>448.00000000000006</c:v>
                </c:pt>
                <c:pt idx="4310">
                  <c:v>451</c:v>
                </c:pt>
                <c:pt idx="4311">
                  <c:v>446</c:v>
                </c:pt>
                <c:pt idx="4312">
                  <c:v>446</c:v>
                </c:pt>
                <c:pt idx="4313">
                  <c:v>#N/A</c:v>
                </c:pt>
                <c:pt idx="4314">
                  <c:v>#N/A</c:v>
                </c:pt>
                <c:pt idx="4315">
                  <c:v>451.99999999999994</c:v>
                </c:pt>
                <c:pt idx="4316">
                  <c:v>449</c:v>
                </c:pt>
                <c:pt idx="4317">
                  <c:v>446</c:v>
                </c:pt>
                <c:pt idx="4318">
                  <c:v>450</c:v>
                </c:pt>
                <c:pt idx="4319">
                  <c:v>449</c:v>
                </c:pt>
                <c:pt idx="4320">
                  <c:v>#N/A</c:v>
                </c:pt>
                <c:pt idx="4321">
                  <c:v>#N/A</c:v>
                </c:pt>
                <c:pt idx="4322">
                  <c:v>453</c:v>
                </c:pt>
                <c:pt idx="4323">
                  <c:v>451</c:v>
                </c:pt>
                <c:pt idx="4324">
                  <c:v>451.99999999999994</c:v>
                </c:pt>
                <c:pt idx="4325">
                  <c:v>451</c:v>
                </c:pt>
                <c:pt idx="4326">
                  <c:v>451</c:v>
                </c:pt>
                <c:pt idx="4327">
                  <c:v>#N/A</c:v>
                </c:pt>
                <c:pt idx="4328">
                  <c:v>#N/A</c:v>
                </c:pt>
                <c:pt idx="4329">
                  <c:v>454</c:v>
                </c:pt>
                <c:pt idx="4330">
                  <c:v>449</c:v>
                </c:pt>
                <c:pt idx="4331">
                  <c:v>449</c:v>
                </c:pt>
                <c:pt idx="4332">
                  <c:v>446</c:v>
                </c:pt>
                <c:pt idx="4333">
                  <c:v>443</c:v>
                </c:pt>
                <c:pt idx="4334">
                  <c:v>#N/A</c:v>
                </c:pt>
                <c:pt idx="4335">
                  <c:v>#N/A</c:v>
                </c:pt>
                <c:pt idx="4336">
                  <c:v>444.00000000000006</c:v>
                </c:pt>
                <c:pt idx="4337">
                  <c:v>443</c:v>
                </c:pt>
                <c:pt idx="4338">
                  <c:v>438.99999999999994</c:v>
                </c:pt>
                <c:pt idx="4339">
                  <c:v>430.99999999999994</c:v>
                </c:pt>
                <c:pt idx="4340">
                  <c:v>426.99999999999994</c:v>
                </c:pt>
                <c:pt idx="4341">
                  <c:v>#N/A</c:v>
                </c:pt>
                <c:pt idx="4342">
                  <c:v>#N/A</c:v>
                </c:pt>
                <c:pt idx="4343">
                  <c:v>426</c:v>
                </c:pt>
                <c:pt idx="4344">
                  <c:v>426.99999999999994</c:v>
                </c:pt>
                <c:pt idx="4345">
                  <c:v>423.00000000000006</c:v>
                </c:pt>
                <c:pt idx="4346">
                  <c:v>420</c:v>
                </c:pt>
                <c:pt idx="4347">
                  <c:v>413.99999999999994</c:v>
                </c:pt>
                <c:pt idx="4348">
                  <c:v>#N/A</c:v>
                </c:pt>
                <c:pt idx="4349">
                  <c:v>#N/A</c:v>
                </c:pt>
                <c:pt idx="4350">
                  <c:v>412</c:v>
                </c:pt>
                <c:pt idx="4351">
                  <c:v>409.99999999999994</c:v>
                </c:pt>
                <c:pt idx="4352">
                  <c:v>411.00000000000006</c:v>
                </c:pt>
                <c:pt idx="4353">
                  <c:v>409</c:v>
                </c:pt>
                <c:pt idx="4354">
                  <c:v>408</c:v>
                </c:pt>
                <c:pt idx="4355">
                  <c:v>#N/A</c:v>
                </c:pt>
                <c:pt idx="4356">
                  <c:v>#N/A</c:v>
                </c:pt>
                <c:pt idx="4357">
                  <c:v>405</c:v>
                </c:pt>
                <c:pt idx="4358">
                  <c:v>#N/A</c:v>
                </c:pt>
                <c:pt idx="4359">
                  <c:v>398</c:v>
                </c:pt>
                <c:pt idx="4360">
                  <c:v>393</c:v>
                </c:pt>
                <c:pt idx="4361">
                  <c:v>389</c:v>
                </c:pt>
                <c:pt idx="4362">
                  <c:v>#N/A</c:v>
                </c:pt>
                <c:pt idx="4363">
                  <c:v>#N/A</c:v>
                </c:pt>
                <c:pt idx="4364">
                  <c:v>395</c:v>
                </c:pt>
                <c:pt idx="4365">
                  <c:v>395</c:v>
                </c:pt>
                <c:pt idx="4366">
                  <c:v>397</c:v>
                </c:pt>
                <c:pt idx="4367">
                  <c:v>397</c:v>
                </c:pt>
                <c:pt idx="4368">
                  <c:v>393</c:v>
                </c:pt>
                <c:pt idx="4369">
                  <c:v>#N/A</c:v>
                </c:pt>
                <c:pt idx="4370">
                  <c:v>#N/A</c:v>
                </c:pt>
                <c:pt idx="4371">
                  <c:v>391</c:v>
                </c:pt>
                <c:pt idx="4372">
                  <c:v>397</c:v>
                </c:pt>
                <c:pt idx="4373">
                  <c:v>392</c:v>
                </c:pt>
                <c:pt idx="4374">
                  <c:v>#N/A</c:v>
                </c:pt>
                <c:pt idx="4375">
                  <c:v>#N/A</c:v>
                </c:pt>
                <c:pt idx="4376">
                  <c:v>#N/A</c:v>
                </c:pt>
                <c:pt idx="4377">
                  <c:v>#N/A</c:v>
                </c:pt>
                <c:pt idx="4378">
                  <c:v>403</c:v>
                </c:pt>
                <c:pt idx="4379">
                  <c:v>403</c:v>
                </c:pt>
                <c:pt idx="4380">
                  <c:v>405</c:v>
                </c:pt>
                <c:pt idx="4381">
                  <c:v>#N/A</c:v>
                </c:pt>
                <c:pt idx="4382">
                  <c:v>#N/A</c:v>
                </c:pt>
                <c:pt idx="4383">
                  <c:v>#N/A</c:v>
                </c:pt>
                <c:pt idx="4384">
                  <c:v>#N/A</c:v>
                </c:pt>
                <c:pt idx="4385">
                  <c:v>395</c:v>
                </c:pt>
                <c:pt idx="4386">
                  <c:v>394</c:v>
                </c:pt>
                <c:pt idx="4387">
                  <c:v>393</c:v>
                </c:pt>
                <c:pt idx="4388">
                  <c:v>392</c:v>
                </c:pt>
                <c:pt idx="4389">
                  <c:v>393</c:v>
                </c:pt>
                <c:pt idx="4390">
                  <c:v>#N/A</c:v>
                </c:pt>
                <c:pt idx="4391">
                  <c:v>#N/A</c:v>
                </c:pt>
                <c:pt idx="4392">
                  <c:v>396</c:v>
                </c:pt>
                <c:pt idx="4393">
                  <c:v>400</c:v>
                </c:pt>
                <c:pt idx="4394">
                  <c:v>392</c:v>
                </c:pt>
                <c:pt idx="4395">
                  <c:v>394</c:v>
                </c:pt>
                <c:pt idx="4396">
                  <c:v>394</c:v>
                </c:pt>
                <c:pt idx="4397">
                  <c:v>#N/A</c:v>
                </c:pt>
                <c:pt idx="4398">
                  <c:v>#N/A</c:v>
                </c:pt>
                <c:pt idx="4399">
                  <c:v>393</c:v>
                </c:pt>
                <c:pt idx="4400">
                  <c:v>390</c:v>
                </c:pt>
                <c:pt idx="4401">
                  <c:v>392</c:v>
                </c:pt>
                <c:pt idx="4402">
                  <c:v>391</c:v>
                </c:pt>
                <c:pt idx="4403">
                  <c:v>389</c:v>
                </c:pt>
                <c:pt idx="4404">
                  <c:v>#N/A</c:v>
                </c:pt>
                <c:pt idx="4405">
                  <c:v>#N/A</c:v>
                </c:pt>
                <c:pt idx="4406">
                  <c:v>389</c:v>
                </c:pt>
                <c:pt idx="4407">
                  <c:v>391</c:v>
                </c:pt>
                <c:pt idx="4408">
                  <c:v>391</c:v>
                </c:pt>
                <c:pt idx="4409">
                  <c:v>389</c:v>
                </c:pt>
                <c:pt idx="4410">
                  <c:v>388</c:v>
                </c:pt>
                <c:pt idx="4411">
                  <c:v>#N/A</c:v>
                </c:pt>
                <c:pt idx="4412">
                  <c:v>#N/A</c:v>
                </c:pt>
                <c:pt idx="4413">
                  <c:v>390</c:v>
                </c:pt>
                <c:pt idx="4414">
                  <c:v>393</c:v>
                </c:pt>
                <c:pt idx="4415">
                  <c:v>396</c:v>
                </c:pt>
                <c:pt idx="4416">
                  <c:v>399</c:v>
                </c:pt>
                <c:pt idx="4417">
                  <c:v>400</c:v>
                </c:pt>
                <c:pt idx="4418">
                  <c:v>#N/A</c:v>
                </c:pt>
                <c:pt idx="4419">
                  <c:v>#N/A</c:v>
                </c:pt>
                <c:pt idx="4420">
                  <c:v>405</c:v>
                </c:pt>
                <c:pt idx="4421">
                  <c:v>401</c:v>
                </c:pt>
                <c:pt idx="4422">
                  <c:v>398</c:v>
                </c:pt>
                <c:pt idx="4423">
                  <c:v>400</c:v>
                </c:pt>
                <c:pt idx="4424">
                  <c:v>400</c:v>
                </c:pt>
                <c:pt idx="4425">
                  <c:v>#N/A</c:v>
                </c:pt>
                <c:pt idx="4426">
                  <c:v>#N/A</c:v>
                </c:pt>
                <c:pt idx="4427">
                  <c:v>412</c:v>
                </c:pt>
                <c:pt idx="4428">
                  <c:v>411.00000000000006</c:v>
                </c:pt>
                <c:pt idx="4429">
                  <c:v>413</c:v>
                </c:pt>
                <c:pt idx="4430">
                  <c:v>411.00000000000006</c:v>
                </c:pt>
                <c:pt idx="4431">
                  <c:v>412</c:v>
                </c:pt>
                <c:pt idx="4432">
                  <c:v>#N/A</c:v>
                </c:pt>
                <c:pt idx="4433">
                  <c:v>#N/A</c:v>
                </c:pt>
                <c:pt idx="4434">
                  <c:v>412</c:v>
                </c:pt>
                <c:pt idx="4435">
                  <c:v>408</c:v>
                </c:pt>
                <c:pt idx="4436">
                  <c:v>409</c:v>
                </c:pt>
                <c:pt idx="4437">
                  <c:v>415.00000000000006</c:v>
                </c:pt>
                <c:pt idx="4438">
                  <c:v>423.00000000000006</c:v>
                </c:pt>
                <c:pt idx="4439">
                  <c:v>#N/A</c:v>
                </c:pt>
                <c:pt idx="4440">
                  <c:v>#N/A</c:v>
                </c:pt>
                <c:pt idx="4441">
                  <c:v>426.99999999999994</c:v>
                </c:pt>
                <c:pt idx="4442">
                  <c:v>433</c:v>
                </c:pt>
                <c:pt idx="4443">
                  <c:v>432</c:v>
                </c:pt>
                <c:pt idx="4444">
                  <c:v>442</c:v>
                </c:pt>
                <c:pt idx="4445">
                  <c:v>430.99999999999994</c:v>
                </c:pt>
                <c:pt idx="4446">
                  <c:v>#N/A</c:v>
                </c:pt>
                <c:pt idx="4447">
                  <c:v>#N/A</c:v>
                </c:pt>
                <c:pt idx="4448">
                  <c:v>429</c:v>
                </c:pt>
                <c:pt idx="4449">
                  <c:v>432</c:v>
                </c:pt>
                <c:pt idx="4450">
                  <c:v>430.99999999999994</c:v>
                </c:pt>
                <c:pt idx="4451">
                  <c:v>430</c:v>
                </c:pt>
                <c:pt idx="4452">
                  <c:v>425</c:v>
                </c:pt>
                <c:pt idx="4453">
                  <c:v>#N/A</c:v>
                </c:pt>
                <c:pt idx="4454">
                  <c:v>#N/A</c:v>
                </c:pt>
                <c:pt idx="4455">
                  <c:v>426.99999999999994</c:v>
                </c:pt>
                <c:pt idx="4456">
                  <c:v>425</c:v>
                </c:pt>
                <c:pt idx="4457">
                  <c:v>419.00000000000006</c:v>
                </c:pt>
                <c:pt idx="4458">
                  <c:v>418</c:v>
                </c:pt>
                <c:pt idx="4459">
                  <c:v>415.00000000000006</c:v>
                </c:pt>
                <c:pt idx="4460">
                  <c:v>#N/A</c:v>
                </c:pt>
                <c:pt idx="4461">
                  <c:v>#N/A</c:v>
                </c:pt>
                <c:pt idx="4462">
                  <c:v>422</c:v>
                </c:pt>
                <c:pt idx="4463">
                  <c:v>424</c:v>
                </c:pt>
                <c:pt idx="4464">
                  <c:v>423.00000000000006</c:v>
                </c:pt>
                <c:pt idx="4465">
                  <c:v>422</c:v>
                </c:pt>
                <c:pt idx="4466">
                  <c:v>426.99999999999994</c:v>
                </c:pt>
                <c:pt idx="4467">
                  <c:v>#N/A</c:v>
                </c:pt>
                <c:pt idx="4468">
                  <c:v>#N/A</c:v>
                </c:pt>
                <c:pt idx="4469">
                  <c:v>433</c:v>
                </c:pt>
                <c:pt idx="4470">
                  <c:v>433</c:v>
                </c:pt>
                <c:pt idx="4471">
                  <c:v>426</c:v>
                </c:pt>
                <c:pt idx="4472">
                  <c:v>423.00000000000006</c:v>
                </c:pt>
                <c:pt idx="4473">
                  <c:v>424</c:v>
                </c:pt>
                <c:pt idx="4474">
                  <c:v>#N/A</c:v>
                </c:pt>
                <c:pt idx="4475">
                  <c:v>#N/A</c:v>
                </c:pt>
                <c:pt idx="4476">
                  <c:v>419.00000000000006</c:v>
                </c:pt>
                <c:pt idx="4477">
                  <c:v>418</c:v>
                </c:pt>
                <c:pt idx="4478">
                  <c:v>415.00000000000006</c:v>
                </c:pt>
                <c:pt idx="4479">
                  <c:v>413.99999999999994</c:v>
                </c:pt>
                <c:pt idx="4480">
                  <c:v>408</c:v>
                </c:pt>
                <c:pt idx="4481">
                  <c:v>#N/A</c:v>
                </c:pt>
                <c:pt idx="4482">
                  <c:v>#N/A</c:v>
                </c:pt>
                <c:pt idx="4483">
                  <c:v>403</c:v>
                </c:pt>
                <c:pt idx="4484">
                  <c:v>405</c:v>
                </c:pt>
                <c:pt idx="4485">
                  <c:v>408</c:v>
                </c:pt>
                <c:pt idx="4486">
                  <c:v>407</c:v>
                </c:pt>
                <c:pt idx="4487">
                  <c:v>412</c:v>
                </c:pt>
                <c:pt idx="4488">
                  <c:v>#N/A</c:v>
                </c:pt>
                <c:pt idx="4489">
                  <c:v>#N/A</c:v>
                </c:pt>
                <c:pt idx="4490">
                  <c:v>411.00000000000006</c:v>
                </c:pt>
                <c:pt idx="4491">
                  <c:v>407</c:v>
                </c:pt>
                <c:pt idx="4492">
                  <c:v>407</c:v>
                </c:pt>
                <c:pt idx="4493">
                  <c:v>408</c:v>
                </c:pt>
                <c:pt idx="4494">
                  <c:v>405.99999999999994</c:v>
                </c:pt>
                <c:pt idx="4495">
                  <c:v>#N/A</c:v>
                </c:pt>
                <c:pt idx="4496">
                  <c:v>#N/A</c:v>
                </c:pt>
                <c:pt idx="4497">
                  <c:v>409.99999999999994</c:v>
                </c:pt>
                <c:pt idx="4498">
                  <c:v>409.99999999999994</c:v>
                </c:pt>
                <c:pt idx="4499">
                  <c:v>411.00000000000006</c:v>
                </c:pt>
                <c:pt idx="4500">
                  <c:v>409.99999999999994</c:v>
                </c:pt>
                <c:pt idx="4501">
                  <c:v>407</c:v>
                </c:pt>
                <c:pt idx="4502">
                  <c:v>#N/A</c:v>
                </c:pt>
                <c:pt idx="4503">
                  <c:v>#N/A</c:v>
                </c:pt>
                <c:pt idx="4504">
                  <c:v>413.99999999999994</c:v>
                </c:pt>
                <c:pt idx="4505">
                  <c:v>413</c:v>
                </c:pt>
                <c:pt idx="4506">
                  <c:v>419.00000000000006</c:v>
                </c:pt>
                <c:pt idx="4507">
                  <c:v>418</c:v>
                </c:pt>
                <c:pt idx="4508">
                  <c:v>421</c:v>
                </c:pt>
                <c:pt idx="4509">
                  <c:v>#N/A</c:v>
                </c:pt>
                <c:pt idx="4510">
                  <c:v>#N/A</c:v>
                </c:pt>
                <c:pt idx="4511">
                  <c:v>426</c:v>
                </c:pt>
                <c:pt idx="4512">
                  <c:v>426</c:v>
                </c:pt>
                <c:pt idx="4513">
                  <c:v>430</c:v>
                </c:pt>
                <c:pt idx="4514">
                  <c:v>426</c:v>
                </c:pt>
                <c:pt idx="4515">
                  <c:v>425</c:v>
                </c:pt>
                <c:pt idx="4516">
                  <c:v>#N/A</c:v>
                </c:pt>
                <c:pt idx="4517">
                  <c:v>#N/A</c:v>
                </c:pt>
                <c:pt idx="4518">
                  <c:v>437</c:v>
                </c:pt>
                <c:pt idx="4519">
                  <c:v>434.99999999999994</c:v>
                </c:pt>
                <c:pt idx="4520">
                  <c:v>434.99999999999994</c:v>
                </c:pt>
                <c:pt idx="4521">
                  <c:v>433</c:v>
                </c:pt>
                <c:pt idx="4522">
                  <c:v>430</c:v>
                </c:pt>
                <c:pt idx="4523">
                  <c:v>#N/A</c:v>
                </c:pt>
                <c:pt idx="4524">
                  <c:v>#N/A</c:v>
                </c:pt>
                <c:pt idx="4525">
                  <c:v>426.99999999999994</c:v>
                </c:pt>
                <c:pt idx="4526">
                  <c:v>426</c:v>
                </c:pt>
                <c:pt idx="4527">
                  <c:v>430</c:v>
                </c:pt>
                <c:pt idx="4528">
                  <c:v>434</c:v>
                </c:pt>
                <c:pt idx="4529">
                  <c:v>438.99999999999994</c:v>
                </c:pt>
                <c:pt idx="4530">
                  <c:v>#N/A</c:v>
                </c:pt>
                <c:pt idx="4531">
                  <c:v>#N/A</c:v>
                </c:pt>
                <c:pt idx="4532">
                  <c:v>442</c:v>
                </c:pt>
                <c:pt idx="4533">
                  <c:v>446</c:v>
                </c:pt>
                <c:pt idx="4534">
                  <c:v>451</c:v>
                </c:pt>
                <c:pt idx="4535">
                  <c:v>451</c:v>
                </c:pt>
                <c:pt idx="4536">
                  <c:v>455</c:v>
                </c:pt>
                <c:pt idx="4537">
                  <c:v>#N/A</c:v>
                </c:pt>
                <c:pt idx="4538">
                  <c:v>#N/A</c:v>
                </c:pt>
                <c:pt idx="4539">
                  <c:v>455</c:v>
                </c:pt>
                <c:pt idx="4540">
                  <c:v>451</c:v>
                </c:pt>
                <c:pt idx="4541">
                  <c:v>451.99999999999994</c:v>
                </c:pt>
                <c:pt idx="4542">
                  <c:v>459</c:v>
                </c:pt>
                <c:pt idx="4543">
                  <c:v>463.99999999999994</c:v>
                </c:pt>
                <c:pt idx="4544">
                  <c:v>#N/A</c:v>
                </c:pt>
                <c:pt idx="4545">
                  <c:v>#N/A</c:v>
                </c:pt>
                <c:pt idx="4546">
                  <c:v>465.00000000000006</c:v>
                </c:pt>
                <c:pt idx="4547">
                  <c:v>459.99999999999994</c:v>
                </c:pt>
                <c:pt idx="4548">
                  <c:v>455</c:v>
                </c:pt>
                <c:pt idx="4549">
                  <c:v>454</c:v>
                </c:pt>
                <c:pt idx="4550">
                  <c:v>449</c:v>
                </c:pt>
                <c:pt idx="4551">
                  <c:v>#N/A</c:v>
                </c:pt>
                <c:pt idx="4552">
                  <c:v>#N/A</c:v>
                </c:pt>
                <c:pt idx="4553">
                  <c:v>450</c:v>
                </c:pt>
                <c:pt idx="4554">
                  <c:v>462</c:v>
                </c:pt>
                <c:pt idx="4555">
                  <c:v>469.00000000000006</c:v>
                </c:pt>
                <c:pt idx="4556">
                  <c:v>473.00000000000006</c:v>
                </c:pt>
                <c:pt idx="4557">
                  <c:v>486.00000000000006</c:v>
                </c:pt>
                <c:pt idx="4558">
                  <c:v>#N/A</c:v>
                </c:pt>
                <c:pt idx="4559">
                  <c:v>#N/A</c:v>
                </c:pt>
                <c:pt idx="4560">
                  <c:v>486.00000000000006</c:v>
                </c:pt>
                <c:pt idx="4561">
                  <c:v>480.99999999999994</c:v>
                </c:pt>
                <c:pt idx="4562">
                  <c:v>480.99999999999994</c:v>
                </c:pt>
                <c:pt idx="4563">
                  <c:v>474</c:v>
                </c:pt>
                <c:pt idx="4564">
                  <c:v>487</c:v>
                </c:pt>
                <c:pt idx="4565">
                  <c:v>#N/A</c:v>
                </c:pt>
                <c:pt idx="4566">
                  <c:v>#N/A</c:v>
                </c:pt>
                <c:pt idx="4567">
                  <c:v>486.00000000000006</c:v>
                </c:pt>
                <c:pt idx="4568">
                  <c:v>497</c:v>
                </c:pt>
                <c:pt idx="4569">
                  <c:v>499</c:v>
                </c:pt>
                <c:pt idx="4570">
                  <c:v>503</c:v>
                </c:pt>
                <c:pt idx="4571">
                  <c:v>496</c:v>
                </c:pt>
                <c:pt idx="4572">
                  <c:v>#N/A</c:v>
                </c:pt>
                <c:pt idx="4573">
                  <c:v>#N/A</c:v>
                </c:pt>
                <c:pt idx="4574">
                  <c:v>499</c:v>
                </c:pt>
                <c:pt idx="4575">
                  <c:v>487</c:v>
                </c:pt>
                <c:pt idx="4576">
                  <c:v>491</c:v>
                </c:pt>
                <c:pt idx="4577">
                  <c:v>490.00000000000006</c:v>
                </c:pt>
                <c:pt idx="4578">
                  <c:v>501</c:v>
                </c:pt>
                <c:pt idx="4579">
                  <c:v>#N/A</c:v>
                </c:pt>
                <c:pt idx="4580">
                  <c:v>#N/A</c:v>
                </c:pt>
                <c:pt idx="4581">
                  <c:v>503</c:v>
                </c:pt>
                <c:pt idx="4582">
                  <c:v>496</c:v>
                </c:pt>
                <c:pt idx="4583">
                  <c:v>486.00000000000006</c:v>
                </c:pt>
                <c:pt idx="4584">
                  <c:v>484</c:v>
                </c:pt>
                <c:pt idx="4585">
                  <c:v>493</c:v>
                </c:pt>
                <c:pt idx="4586">
                  <c:v>#N/A</c:v>
                </c:pt>
                <c:pt idx="4587">
                  <c:v>#N/A</c:v>
                </c:pt>
                <c:pt idx="4588">
                  <c:v>496</c:v>
                </c:pt>
                <c:pt idx="4589">
                  <c:v>495</c:v>
                </c:pt>
                <c:pt idx="4590">
                  <c:v>496</c:v>
                </c:pt>
                <c:pt idx="4591">
                  <c:v>499</c:v>
                </c:pt>
                <c:pt idx="4592">
                  <c:v>505</c:v>
                </c:pt>
                <c:pt idx="4593">
                  <c:v>#N/A</c:v>
                </c:pt>
                <c:pt idx="4594">
                  <c:v>#N/A</c:v>
                </c:pt>
                <c:pt idx="4595">
                  <c:v>516</c:v>
                </c:pt>
                <c:pt idx="4596">
                  <c:v>518</c:v>
                </c:pt>
                <c:pt idx="4597">
                  <c:v>513</c:v>
                </c:pt>
                <c:pt idx="4598">
                  <c:v>518</c:v>
                </c:pt>
                <c:pt idx="4599">
                  <c:v>524</c:v>
                </c:pt>
                <c:pt idx="4600">
                  <c:v>#N/A</c:v>
                </c:pt>
                <c:pt idx="4601">
                  <c:v>#N/A</c:v>
                </c:pt>
                <c:pt idx="4602">
                  <c:v>534</c:v>
                </c:pt>
                <c:pt idx="4603">
                  <c:v>530</c:v>
                </c:pt>
                <c:pt idx="4604">
                  <c:v>525</c:v>
                </c:pt>
                <c:pt idx="4605">
                  <c:v>518</c:v>
                </c:pt>
                <c:pt idx="4606">
                  <c:v>514</c:v>
                </c:pt>
                <c:pt idx="4607">
                  <c:v>#N/A</c:v>
                </c:pt>
                <c:pt idx="4608">
                  <c:v>#N/A</c:v>
                </c:pt>
                <c:pt idx="4609">
                  <c:v>516</c:v>
                </c:pt>
                <c:pt idx="4610">
                  <c:v>509.99999999999994</c:v>
                </c:pt>
                <c:pt idx="4611">
                  <c:v>505.99999999999994</c:v>
                </c:pt>
                <c:pt idx="4612">
                  <c:v>505</c:v>
                </c:pt>
                <c:pt idx="4613">
                  <c:v>507</c:v>
                </c:pt>
                <c:pt idx="4614">
                  <c:v>#N/A</c:v>
                </c:pt>
                <c:pt idx="4615">
                  <c:v>#N/A</c:v>
                </c:pt>
                <c:pt idx="4616">
                  <c:v>501</c:v>
                </c:pt>
                <c:pt idx="4617">
                  <c:v>507</c:v>
                </c:pt>
                <c:pt idx="4618">
                  <c:v>501.99999999999994</c:v>
                </c:pt>
                <c:pt idx="4619">
                  <c:v>499</c:v>
                </c:pt>
                <c:pt idx="4620">
                  <c:v>505.99999999999994</c:v>
                </c:pt>
                <c:pt idx="4621">
                  <c:v>#N/A</c:v>
                </c:pt>
                <c:pt idx="4622">
                  <c:v>#N/A</c:v>
                </c:pt>
                <c:pt idx="4623">
                  <c:v>511.00000000000006</c:v>
                </c:pt>
                <c:pt idx="4624">
                  <c:v>514</c:v>
                </c:pt>
                <c:pt idx="4625">
                  <c:v>518</c:v>
                </c:pt>
                <c:pt idx="4626">
                  <c:v>523</c:v>
                </c:pt>
                <c:pt idx="4627">
                  <c:v>521</c:v>
                </c:pt>
                <c:pt idx="4628">
                  <c:v>#N/A</c:v>
                </c:pt>
                <c:pt idx="4629">
                  <c:v>#N/A</c:v>
                </c:pt>
                <c:pt idx="4630">
                  <c:v>517</c:v>
                </c:pt>
                <c:pt idx="4631">
                  <c:v>520</c:v>
                </c:pt>
                <c:pt idx="4632">
                  <c:v>528</c:v>
                </c:pt>
                <c:pt idx="4633">
                  <c:v>527</c:v>
                </c:pt>
                <c:pt idx="4634">
                  <c:v>530</c:v>
                </c:pt>
                <c:pt idx="4635">
                  <c:v>#N/A</c:v>
                </c:pt>
                <c:pt idx="4636">
                  <c:v>#N/A</c:v>
                </c:pt>
                <c:pt idx="4637">
                  <c:v>534</c:v>
                </c:pt>
                <c:pt idx="4638">
                  <c:v>534</c:v>
                </c:pt>
                <c:pt idx="4639">
                  <c:v>537</c:v>
                </c:pt>
                <c:pt idx="4640">
                  <c:v>536</c:v>
                </c:pt>
                <c:pt idx="4641">
                  <c:v>529</c:v>
                </c:pt>
                <c:pt idx="4642">
                  <c:v>#N/A</c:v>
                </c:pt>
                <c:pt idx="4643">
                  <c:v>#N/A</c:v>
                </c:pt>
                <c:pt idx="4644">
                  <c:v>526</c:v>
                </c:pt>
                <c:pt idx="4645">
                  <c:v>532</c:v>
                </c:pt>
                <c:pt idx="4646">
                  <c:v>532</c:v>
                </c:pt>
                <c:pt idx="4647">
                  <c:v>533</c:v>
                </c:pt>
                <c:pt idx="4648">
                  <c:v>524</c:v>
                </c:pt>
                <c:pt idx="4649">
                  <c:v>#N/A</c:v>
                </c:pt>
                <c:pt idx="4650">
                  <c:v>#N/A</c:v>
                </c:pt>
                <c:pt idx="4651">
                  <c:v>526</c:v>
                </c:pt>
                <c:pt idx="4652">
                  <c:v>529</c:v>
                </c:pt>
                <c:pt idx="4653">
                  <c:v>535</c:v>
                </c:pt>
                <c:pt idx="4654">
                  <c:v>533</c:v>
                </c:pt>
                <c:pt idx="4655">
                  <c:v>534</c:v>
                </c:pt>
                <c:pt idx="4656">
                  <c:v>#N/A</c:v>
                </c:pt>
                <c:pt idx="4657">
                  <c:v>#N/A</c:v>
                </c:pt>
                <c:pt idx="4658">
                  <c:v>541</c:v>
                </c:pt>
                <c:pt idx="4659">
                  <c:v>542</c:v>
                </c:pt>
                <c:pt idx="4660">
                  <c:v>544</c:v>
                </c:pt>
                <c:pt idx="4661">
                  <c:v>545</c:v>
                </c:pt>
                <c:pt idx="4662">
                  <c:v>543</c:v>
                </c:pt>
                <c:pt idx="4663">
                  <c:v>#N/A</c:v>
                </c:pt>
                <c:pt idx="4664">
                  <c:v>#N/A</c:v>
                </c:pt>
                <c:pt idx="4665">
                  <c:v>547</c:v>
                </c:pt>
                <c:pt idx="4666">
                  <c:v>550</c:v>
                </c:pt>
                <c:pt idx="4667">
                  <c:v>552</c:v>
                </c:pt>
                <c:pt idx="4668">
                  <c:v>558</c:v>
                </c:pt>
                <c:pt idx="4669">
                  <c:v>560</c:v>
                </c:pt>
                <c:pt idx="4670">
                  <c:v>#N/A</c:v>
                </c:pt>
                <c:pt idx="4671">
                  <c:v>#N/A</c:v>
                </c:pt>
                <c:pt idx="4672">
                  <c:v>559</c:v>
                </c:pt>
                <c:pt idx="4673">
                  <c:v>561</c:v>
                </c:pt>
                <c:pt idx="4674">
                  <c:v>565</c:v>
                </c:pt>
                <c:pt idx="4675">
                  <c:v>562</c:v>
                </c:pt>
                <c:pt idx="4676">
                  <c:v>560</c:v>
                </c:pt>
                <c:pt idx="4677">
                  <c:v>#N/A</c:v>
                </c:pt>
                <c:pt idx="4678">
                  <c:v>#N/A</c:v>
                </c:pt>
                <c:pt idx="4679">
                  <c:v>563</c:v>
                </c:pt>
                <c:pt idx="4680">
                  <c:v>567</c:v>
                </c:pt>
                <c:pt idx="4681">
                  <c:v>554</c:v>
                </c:pt>
                <c:pt idx="4682">
                  <c:v>548</c:v>
                </c:pt>
                <c:pt idx="4683">
                  <c:v>540</c:v>
                </c:pt>
                <c:pt idx="4684">
                  <c:v>#N/A</c:v>
                </c:pt>
                <c:pt idx="4685">
                  <c:v>#N/A</c:v>
                </c:pt>
                <c:pt idx="4686">
                  <c:v>537</c:v>
                </c:pt>
                <c:pt idx="4687">
                  <c:v>531</c:v>
                </c:pt>
                <c:pt idx="4688">
                  <c:v>530</c:v>
                </c:pt>
                <c:pt idx="4689">
                  <c:v>526</c:v>
                </c:pt>
                <c:pt idx="4690">
                  <c:v>518</c:v>
                </c:pt>
                <c:pt idx="4691">
                  <c:v>#N/A</c:v>
                </c:pt>
                <c:pt idx="4692">
                  <c:v>#N/A</c:v>
                </c:pt>
                <c:pt idx="4693">
                  <c:v>516</c:v>
                </c:pt>
                <c:pt idx="4694">
                  <c:v>514</c:v>
                </c:pt>
                <c:pt idx="4695">
                  <c:v>519</c:v>
                </c:pt>
                <c:pt idx="4696">
                  <c:v>522</c:v>
                </c:pt>
                <c:pt idx="4697">
                  <c:v>509.99999999999994</c:v>
                </c:pt>
                <c:pt idx="4698">
                  <c:v>#N/A</c:v>
                </c:pt>
                <c:pt idx="4699">
                  <c:v>#N/A</c:v>
                </c:pt>
                <c:pt idx="4700">
                  <c:v>511.00000000000006</c:v>
                </c:pt>
                <c:pt idx="4701">
                  <c:v>509</c:v>
                </c:pt>
                <c:pt idx="4702">
                  <c:v>512</c:v>
                </c:pt>
                <c:pt idx="4703">
                  <c:v>522</c:v>
                </c:pt>
                <c:pt idx="4704">
                  <c:v>522</c:v>
                </c:pt>
                <c:pt idx="4705">
                  <c:v>#N/A</c:v>
                </c:pt>
                <c:pt idx="4706">
                  <c:v>#N/A</c:v>
                </c:pt>
                <c:pt idx="4707">
                  <c:v>527</c:v>
                </c:pt>
                <c:pt idx="4708">
                  <c:v>527</c:v>
                </c:pt>
                <c:pt idx="4709">
                  <c:v>531</c:v>
                </c:pt>
                <c:pt idx="4710">
                  <c:v>537</c:v>
                </c:pt>
                <c:pt idx="4711">
                  <c:v>543</c:v>
                </c:pt>
                <c:pt idx="4712">
                  <c:v>#N/A</c:v>
                </c:pt>
                <c:pt idx="4713">
                  <c:v>#N/A</c:v>
                </c:pt>
                <c:pt idx="4714">
                  <c:v>542</c:v>
                </c:pt>
                <c:pt idx="4715">
                  <c:v>535</c:v>
                </c:pt>
                <c:pt idx="4716">
                  <c:v>531</c:v>
                </c:pt>
                <c:pt idx="4717">
                  <c:v>534</c:v>
                </c:pt>
                <c:pt idx="4718">
                  <c:v>534</c:v>
                </c:pt>
                <c:pt idx="4719">
                  <c:v>#N/A</c:v>
                </c:pt>
                <c:pt idx="4720">
                  <c:v>#N/A</c:v>
                </c:pt>
                <c:pt idx="4721">
                  <c:v>524</c:v>
                </c:pt>
                <c:pt idx="4722">
                  <c:v>520</c:v>
                </c:pt>
                <c:pt idx="4723">
                  <c:v>521</c:v>
                </c:pt>
                <c:pt idx="4724">
                  <c:v>523</c:v>
                </c:pt>
                <c:pt idx="4725">
                  <c:v>516</c:v>
                </c:pt>
                <c:pt idx="4726">
                  <c:v>#N/A</c:v>
                </c:pt>
                <c:pt idx="4727">
                  <c:v>#N/A</c:v>
                </c:pt>
                <c:pt idx="4728">
                  <c:v>516</c:v>
                </c:pt>
                <c:pt idx="4729">
                  <c:v>522</c:v>
                </c:pt>
                <c:pt idx="4730">
                  <c:v>526</c:v>
                </c:pt>
                <c:pt idx="4731">
                  <c:v>529</c:v>
                </c:pt>
                <c:pt idx="4732">
                  <c:v>542</c:v>
                </c:pt>
                <c:pt idx="4733">
                  <c:v>#N/A</c:v>
                </c:pt>
                <c:pt idx="4734">
                  <c:v>#N/A</c:v>
                </c:pt>
                <c:pt idx="4735">
                  <c:v>548</c:v>
                </c:pt>
                <c:pt idx="4736">
                  <c:v>546</c:v>
                </c:pt>
                <c:pt idx="4737">
                  <c:v>549</c:v>
                </c:pt>
                <c:pt idx="4738">
                  <c:v>547</c:v>
                </c:pt>
                <c:pt idx="4739">
                  <c:v>547</c:v>
                </c:pt>
                <c:pt idx="4740">
                  <c:v>#N/A</c:v>
                </c:pt>
                <c:pt idx="4741">
                  <c:v>#N/A</c:v>
                </c:pt>
                <c:pt idx="4742">
                  <c:v>551</c:v>
                </c:pt>
                <c:pt idx="4743">
                  <c:v>554</c:v>
                </c:pt>
                <c:pt idx="4744">
                  <c:v>554</c:v>
                </c:pt>
                <c:pt idx="4745">
                  <c:v>559</c:v>
                </c:pt>
                <c:pt idx="4746">
                  <c:v>#N/A</c:v>
                </c:pt>
                <c:pt idx="4747">
                  <c:v>#N/A</c:v>
                </c:pt>
                <c:pt idx="4748">
                  <c:v>#N/A</c:v>
                </c:pt>
                <c:pt idx="4749">
                  <c:v>564</c:v>
                </c:pt>
                <c:pt idx="4750">
                  <c:v>571</c:v>
                </c:pt>
                <c:pt idx="4751">
                  <c:v>569</c:v>
                </c:pt>
                <c:pt idx="4752">
                  <c:v>576</c:v>
                </c:pt>
                <c:pt idx="4753">
                  <c:v>567</c:v>
                </c:pt>
                <c:pt idx="4754">
                  <c:v>#N/A</c:v>
                </c:pt>
                <c:pt idx="4755">
                  <c:v>#N/A</c:v>
                </c:pt>
                <c:pt idx="4756">
                  <c:v>563</c:v>
                </c:pt>
                <c:pt idx="4757">
                  <c:v>567</c:v>
                </c:pt>
                <c:pt idx="4758">
                  <c:v>577</c:v>
                </c:pt>
                <c:pt idx="4759">
                  <c:v>574</c:v>
                </c:pt>
                <c:pt idx="4760">
                  <c:v>571</c:v>
                </c:pt>
                <c:pt idx="4761">
                  <c:v>#N/A</c:v>
                </c:pt>
                <c:pt idx="4762">
                  <c:v>#N/A</c:v>
                </c:pt>
                <c:pt idx="4763">
                  <c:v>580</c:v>
                </c:pt>
                <c:pt idx="4764">
                  <c:v>582</c:v>
                </c:pt>
                <c:pt idx="4765">
                  <c:v>584</c:v>
                </c:pt>
                <c:pt idx="4766">
                  <c:v>583</c:v>
                </c:pt>
                <c:pt idx="4767">
                  <c:v>578</c:v>
                </c:pt>
                <c:pt idx="4768">
                  <c:v>#N/A</c:v>
                </c:pt>
                <c:pt idx="4769">
                  <c:v>#N/A</c:v>
                </c:pt>
                <c:pt idx="4770">
                  <c:v>579</c:v>
                </c:pt>
                <c:pt idx="4771">
                  <c:v>575</c:v>
                </c:pt>
                <c:pt idx="4772">
                  <c:v>573</c:v>
                </c:pt>
                <c:pt idx="4773">
                  <c:v>576</c:v>
                </c:pt>
                <c:pt idx="4774">
                  <c:v>585</c:v>
                </c:pt>
                <c:pt idx="4775">
                  <c:v>#N/A</c:v>
                </c:pt>
                <c:pt idx="4776">
                  <c:v>#N/A</c:v>
                </c:pt>
                <c:pt idx="4777">
                  <c:v>577</c:v>
                </c:pt>
                <c:pt idx="4778">
                  <c:v>569</c:v>
                </c:pt>
                <c:pt idx="4779">
                  <c:v>569</c:v>
                </c:pt>
                <c:pt idx="4780">
                  <c:v>565</c:v>
                </c:pt>
                <c:pt idx="4781">
                  <c:v>561</c:v>
                </c:pt>
                <c:pt idx="4782">
                  <c:v>#N/A</c:v>
                </c:pt>
                <c:pt idx="4783">
                  <c:v>#N/A</c:v>
                </c:pt>
                <c:pt idx="4784">
                  <c:v>575</c:v>
                </c:pt>
                <c:pt idx="4785">
                  <c:v>571</c:v>
                </c:pt>
                <c:pt idx="4786">
                  <c:v>572</c:v>
                </c:pt>
                <c:pt idx="4787">
                  <c:v>577</c:v>
                </c:pt>
                <c:pt idx="4788">
                  <c:v>583</c:v>
                </c:pt>
                <c:pt idx="4789">
                  <c:v>#N/A</c:v>
                </c:pt>
                <c:pt idx="4790">
                  <c:v>#N/A</c:v>
                </c:pt>
                <c:pt idx="4791">
                  <c:v>578</c:v>
                </c:pt>
                <c:pt idx="4792">
                  <c:v>579</c:v>
                </c:pt>
                <c:pt idx="4793">
                  <c:v>582</c:v>
                </c:pt>
                <c:pt idx="4794">
                  <c:v>578</c:v>
                </c:pt>
                <c:pt idx="4795">
                  <c:v>581</c:v>
                </c:pt>
                <c:pt idx="4796">
                  <c:v>#N/A</c:v>
                </c:pt>
                <c:pt idx="4797">
                  <c:v>#N/A</c:v>
                </c:pt>
                <c:pt idx="4798">
                  <c:v>576</c:v>
                </c:pt>
                <c:pt idx="4799">
                  <c:v>565</c:v>
                </c:pt>
                <c:pt idx="4800">
                  <c:v>568</c:v>
                </c:pt>
                <c:pt idx="4801">
                  <c:v>565</c:v>
                </c:pt>
                <c:pt idx="4802">
                  <c:v>565</c:v>
                </c:pt>
                <c:pt idx="4803">
                  <c:v>#N/A</c:v>
                </c:pt>
                <c:pt idx="4804">
                  <c:v>#N/A</c:v>
                </c:pt>
                <c:pt idx="4805">
                  <c:v>573</c:v>
                </c:pt>
                <c:pt idx="4806">
                  <c:v>574</c:v>
                </c:pt>
                <c:pt idx="4807">
                  <c:v>572</c:v>
                </c:pt>
                <c:pt idx="4808">
                  <c:v>576</c:v>
                </c:pt>
                <c:pt idx="4809">
                  <c:v>570</c:v>
                </c:pt>
                <c:pt idx="4810">
                  <c:v>#N/A</c:v>
                </c:pt>
                <c:pt idx="4811">
                  <c:v>#N/A</c:v>
                </c:pt>
                <c:pt idx="4812">
                  <c:v>569</c:v>
                </c:pt>
                <c:pt idx="4813">
                  <c:v>567</c:v>
                </c:pt>
                <c:pt idx="4814">
                  <c:v>568</c:v>
                </c:pt>
                <c:pt idx="4815">
                  <c:v>561</c:v>
                </c:pt>
                <c:pt idx="4816">
                  <c:v>559</c:v>
                </c:pt>
                <c:pt idx="4817">
                  <c:v>#N/A</c:v>
                </c:pt>
                <c:pt idx="4818">
                  <c:v>#N/A</c:v>
                </c:pt>
                <c:pt idx="4819">
                  <c:v>555</c:v>
                </c:pt>
                <c:pt idx="4820">
                  <c:v>560</c:v>
                </c:pt>
                <c:pt idx="4821">
                  <c:v>558</c:v>
                </c:pt>
                <c:pt idx="4822">
                  <c:v>554</c:v>
                </c:pt>
                <c:pt idx="4823">
                  <c:v>550</c:v>
                </c:pt>
                <c:pt idx="4824">
                  <c:v>#N/A</c:v>
                </c:pt>
                <c:pt idx="4825">
                  <c:v>#N/A</c:v>
                </c:pt>
                <c:pt idx="4826">
                  <c:v>549</c:v>
                </c:pt>
                <c:pt idx="4827">
                  <c:v>548</c:v>
                </c:pt>
                <c:pt idx="4828">
                  <c:v>550</c:v>
                </c:pt>
                <c:pt idx="4829">
                  <c:v>546</c:v>
                </c:pt>
                <c:pt idx="4830">
                  <c:v>549</c:v>
                </c:pt>
                <c:pt idx="4831">
                  <c:v>#N/A</c:v>
                </c:pt>
                <c:pt idx="4832">
                  <c:v>#N/A</c:v>
                </c:pt>
                <c:pt idx="4833">
                  <c:v>556</c:v>
                </c:pt>
                <c:pt idx="4834">
                  <c:v>554</c:v>
                </c:pt>
                <c:pt idx="4835">
                  <c:v>555</c:v>
                </c:pt>
                <c:pt idx="4836">
                  <c:v>553</c:v>
                </c:pt>
                <c:pt idx="4837">
                  <c:v>550</c:v>
                </c:pt>
                <c:pt idx="4838">
                  <c:v>#N/A</c:v>
                </c:pt>
                <c:pt idx="4839">
                  <c:v>#N/A</c:v>
                </c:pt>
                <c:pt idx="4840">
                  <c:v>547</c:v>
                </c:pt>
                <c:pt idx="4841">
                  <c:v>547</c:v>
                </c:pt>
                <c:pt idx="4842">
                  <c:v>539</c:v>
                </c:pt>
                <c:pt idx="4843">
                  <c:v>547</c:v>
                </c:pt>
                <c:pt idx="4844">
                  <c:v>545</c:v>
                </c:pt>
                <c:pt idx="4845">
                  <c:v>#N/A</c:v>
                </c:pt>
                <c:pt idx="4846">
                  <c:v>#N/A</c:v>
                </c:pt>
                <c:pt idx="4847">
                  <c:v>542</c:v>
                </c:pt>
                <c:pt idx="4848">
                  <c:v>539</c:v>
                </c:pt>
                <c:pt idx="4849">
                  <c:v>544</c:v>
                </c:pt>
                <c:pt idx="4850">
                  <c:v>546</c:v>
                </c:pt>
                <c:pt idx="4851">
                  <c:v>546</c:v>
                </c:pt>
                <c:pt idx="4852">
                  <c:v>#N/A</c:v>
                </c:pt>
                <c:pt idx="4853">
                  <c:v>#N/A</c:v>
                </c:pt>
                <c:pt idx="4854">
                  <c:v>545</c:v>
                </c:pt>
                <c:pt idx="4855">
                  <c:v>551</c:v>
                </c:pt>
                <c:pt idx="4856">
                  <c:v>554</c:v>
                </c:pt>
                <c:pt idx="4857">
                  <c:v>555</c:v>
                </c:pt>
                <c:pt idx="4858">
                  <c:v>#N/A</c:v>
                </c:pt>
                <c:pt idx="4859">
                  <c:v>#N/A</c:v>
                </c:pt>
                <c:pt idx="4860">
                  <c:v>#N/A</c:v>
                </c:pt>
                <c:pt idx="4861">
                  <c:v>#N/A</c:v>
                </c:pt>
                <c:pt idx="4862">
                  <c:v>559</c:v>
                </c:pt>
                <c:pt idx="4863">
                  <c:v>525</c:v>
                </c:pt>
                <c:pt idx="4864">
                  <c:v>552</c:v>
                </c:pt>
                <c:pt idx="4865">
                  <c:v>556</c:v>
                </c:pt>
                <c:pt idx="4866">
                  <c:v>#N/A</c:v>
                </c:pt>
                <c:pt idx="4867">
                  <c:v>#N/A</c:v>
                </c:pt>
                <c:pt idx="4868">
                  <c:v>#N/A</c:v>
                </c:pt>
                <c:pt idx="4869">
                  <c:v>559</c:v>
                </c:pt>
                <c:pt idx="4870">
                  <c:v>561</c:v>
                </c:pt>
                <c:pt idx="4871">
                  <c:v>574</c:v>
                </c:pt>
                <c:pt idx="4872">
                  <c:v>573</c:v>
                </c:pt>
                <c:pt idx="4873">
                  <c:v>#N/A</c:v>
                </c:pt>
                <c:pt idx="4874">
                  <c:v>#N/A</c:v>
                </c:pt>
                <c:pt idx="4875">
                  <c:v>571</c:v>
                </c:pt>
                <c:pt idx="4876">
                  <c:v>568</c:v>
                </c:pt>
                <c:pt idx="4877">
                  <c:v>564</c:v>
                </c:pt>
                <c:pt idx="4878">
                  <c:v>564</c:v>
                </c:pt>
                <c:pt idx="4879">
                  <c:v>571</c:v>
                </c:pt>
                <c:pt idx="4880">
                  <c:v>#N/A</c:v>
                </c:pt>
                <c:pt idx="4881">
                  <c:v>#N/A</c:v>
                </c:pt>
                <c:pt idx="4882">
                  <c:v>572</c:v>
                </c:pt>
                <c:pt idx="4883">
                  <c:v>569</c:v>
                </c:pt>
                <c:pt idx="4884">
                  <c:v>569</c:v>
                </c:pt>
                <c:pt idx="4885">
                  <c:v>580</c:v>
                </c:pt>
                <c:pt idx="4886">
                  <c:v>582</c:v>
                </c:pt>
                <c:pt idx="4887">
                  <c:v>#N/A</c:v>
                </c:pt>
                <c:pt idx="4888">
                  <c:v>#N/A</c:v>
                </c:pt>
                <c:pt idx="4889">
                  <c:v>574</c:v>
                </c:pt>
                <c:pt idx="4890">
                  <c:v>571</c:v>
                </c:pt>
                <c:pt idx="4891">
                  <c:v>567</c:v>
                </c:pt>
                <c:pt idx="4892">
                  <c:v>562</c:v>
                </c:pt>
                <c:pt idx="4893">
                  <c:v>554</c:v>
                </c:pt>
                <c:pt idx="4894">
                  <c:v>#N/A</c:v>
                </c:pt>
                <c:pt idx="4895">
                  <c:v>#N/A</c:v>
                </c:pt>
                <c:pt idx="4896">
                  <c:v>557</c:v>
                </c:pt>
                <c:pt idx="4897">
                  <c:v>552</c:v>
                </c:pt>
                <c:pt idx="4898">
                  <c:v>552</c:v>
                </c:pt>
                <c:pt idx="4899">
                  <c:v>549</c:v>
                </c:pt>
                <c:pt idx="4900">
                  <c:v>541</c:v>
                </c:pt>
                <c:pt idx="4901">
                  <c:v>#N/A</c:v>
                </c:pt>
                <c:pt idx="4902">
                  <c:v>#N/A</c:v>
                </c:pt>
                <c:pt idx="4903">
                  <c:v>543</c:v>
                </c:pt>
                <c:pt idx="4904">
                  <c:v>544</c:v>
                </c:pt>
                <c:pt idx="4905">
                  <c:v>545</c:v>
                </c:pt>
                <c:pt idx="4906">
                  <c:v>543</c:v>
                </c:pt>
                <c:pt idx="4907">
                  <c:v>551</c:v>
                </c:pt>
                <c:pt idx="4908">
                  <c:v>#N/A</c:v>
                </c:pt>
                <c:pt idx="4909">
                  <c:v>#N/A</c:v>
                </c:pt>
                <c:pt idx="4910">
                  <c:v>551</c:v>
                </c:pt>
                <c:pt idx="4911">
                  <c:v>546</c:v>
                </c:pt>
                <c:pt idx="4912">
                  <c:v>551</c:v>
                </c:pt>
                <c:pt idx="4913">
                  <c:v>552</c:v>
                </c:pt>
                <c:pt idx="4914">
                  <c:v>548</c:v>
                </c:pt>
                <c:pt idx="4915">
                  <c:v>#N/A</c:v>
                </c:pt>
                <c:pt idx="4916">
                  <c:v>#N/A</c:v>
                </c:pt>
                <c:pt idx="4917">
                  <c:v>547</c:v>
                </c:pt>
                <c:pt idx="4918">
                  <c:v>547</c:v>
                </c:pt>
                <c:pt idx="4919">
                  <c:v>553</c:v>
                </c:pt>
                <c:pt idx="4920">
                  <c:v>557</c:v>
                </c:pt>
                <c:pt idx="4921">
                  <c:v>560</c:v>
                </c:pt>
                <c:pt idx="4922">
                  <c:v>#N/A</c:v>
                </c:pt>
                <c:pt idx="4923">
                  <c:v>#N/A</c:v>
                </c:pt>
                <c:pt idx="4924">
                  <c:v>563</c:v>
                </c:pt>
                <c:pt idx="4925">
                  <c:v>559</c:v>
                </c:pt>
                <c:pt idx="4926">
                  <c:v>559</c:v>
                </c:pt>
                <c:pt idx="4927">
                  <c:v>558</c:v>
                </c:pt>
                <c:pt idx="4928">
                  <c:v>556</c:v>
                </c:pt>
                <c:pt idx="4929">
                  <c:v>#N/A</c:v>
                </c:pt>
                <c:pt idx="4930">
                  <c:v>#N/A</c:v>
                </c:pt>
                <c:pt idx="4931">
                  <c:v>563</c:v>
                </c:pt>
                <c:pt idx="4932">
                  <c:v>562</c:v>
                </c:pt>
                <c:pt idx="4933">
                  <c:v>561</c:v>
                </c:pt>
                <c:pt idx="4934">
                  <c:v>560</c:v>
                </c:pt>
                <c:pt idx="4935">
                  <c:v>560</c:v>
                </c:pt>
                <c:pt idx="4936">
                  <c:v>#N/A</c:v>
                </c:pt>
                <c:pt idx="4937">
                  <c:v>#N/A</c:v>
                </c:pt>
                <c:pt idx="4938">
                  <c:v>559</c:v>
                </c:pt>
                <c:pt idx="4939">
                  <c:v>558</c:v>
                </c:pt>
                <c:pt idx="4940">
                  <c:v>557</c:v>
                </c:pt>
                <c:pt idx="4941">
                  <c:v>561</c:v>
                </c:pt>
                <c:pt idx="4942">
                  <c:v>560</c:v>
                </c:pt>
                <c:pt idx="4943">
                  <c:v>#N/A</c:v>
                </c:pt>
                <c:pt idx="4944">
                  <c:v>#N/A</c:v>
                </c:pt>
                <c:pt idx="4945">
                  <c:v>564</c:v>
                </c:pt>
                <c:pt idx="4946">
                  <c:v>565</c:v>
                </c:pt>
                <c:pt idx="4947">
                  <c:v>565</c:v>
                </c:pt>
                <c:pt idx="4948">
                  <c:v>563</c:v>
                </c:pt>
                <c:pt idx="4949">
                  <c:v>558</c:v>
                </c:pt>
                <c:pt idx="4950">
                  <c:v>#N/A</c:v>
                </c:pt>
                <c:pt idx="4951">
                  <c:v>#N/A</c:v>
                </c:pt>
                <c:pt idx="4952">
                  <c:v>558</c:v>
                </c:pt>
                <c:pt idx="4953">
                  <c:v>554</c:v>
                </c:pt>
                <c:pt idx="4954">
                  <c:v>552</c:v>
                </c:pt>
                <c:pt idx="4955">
                  <c:v>552</c:v>
                </c:pt>
                <c:pt idx="4956">
                  <c:v>555</c:v>
                </c:pt>
                <c:pt idx="4957">
                  <c:v>#N/A</c:v>
                </c:pt>
                <c:pt idx="4958">
                  <c:v>#N/A</c:v>
                </c:pt>
                <c:pt idx="4959">
                  <c:v>556</c:v>
                </c:pt>
                <c:pt idx="4960">
                  <c:v>553</c:v>
                </c:pt>
                <c:pt idx="4961">
                  <c:v>552</c:v>
                </c:pt>
                <c:pt idx="4962">
                  <c:v>554</c:v>
                </c:pt>
                <c:pt idx="4963">
                  <c:v>552</c:v>
                </c:pt>
                <c:pt idx="4964">
                  <c:v>#N/A</c:v>
                </c:pt>
                <c:pt idx="4965">
                  <c:v>#N/A</c:v>
                </c:pt>
                <c:pt idx="4966">
                  <c:v>551</c:v>
                </c:pt>
                <c:pt idx="4967">
                  <c:v>553</c:v>
                </c:pt>
                <c:pt idx="4968">
                  <c:v>553</c:v>
                </c:pt>
                <c:pt idx="4969">
                  <c:v>549</c:v>
                </c:pt>
                <c:pt idx="4970">
                  <c:v>549</c:v>
                </c:pt>
                <c:pt idx="4971">
                  <c:v>#N/A</c:v>
                </c:pt>
                <c:pt idx="4972">
                  <c:v>#N/A</c:v>
                </c:pt>
                <c:pt idx="4973">
                  <c:v>553</c:v>
                </c:pt>
                <c:pt idx="4974">
                  <c:v>555</c:v>
                </c:pt>
                <c:pt idx="4975">
                  <c:v>559</c:v>
                </c:pt>
                <c:pt idx="4976">
                  <c:v>558</c:v>
                </c:pt>
                <c:pt idx="4977">
                  <c:v>556</c:v>
                </c:pt>
                <c:pt idx="4978">
                  <c:v>#N/A</c:v>
                </c:pt>
                <c:pt idx="4979">
                  <c:v>#N/A</c:v>
                </c:pt>
                <c:pt idx="4980">
                  <c:v>558</c:v>
                </c:pt>
                <c:pt idx="4981">
                  <c:v>559</c:v>
                </c:pt>
                <c:pt idx="4982">
                  <c:v>558</c:v>
                </c:pt>
                <c:pt idx="4983">
                  <c:v>558</c:v>
                </c:pt>
                <c:pt idx="4984">
                  <c:v>559</c:v>
                </c:pt>
                <c:pt idx="4985">
                  <c:v>#N/A</c:v>
                </c:pt>
                <c:pt idx="4986">
                  <c:v>#N/A</c:v>
                </c:pt>
                <c:pt idx="4987">
                  <c:v>561</c:v>
                </c:pt>
                <c:pt idx="4988">
                  <c:v>564</c:v>
                </c:pt>
                <c:pt idx="4989">
                  <c:v>567</c:v>
                </c:pt>
                <c:pt idx="4990">
                  <c:v>565</c:v>
                </c:pt>
                <c:pt idx="4991">
                  <c:v>560</c:v>
                </c:pt>
                <c:pt idx="4992">
                  <c:v>#N/A</c:v>
                </c:pt>
                <c:pt idx="4993">
                  <c:v>#N/A</c:v>
                </c:pt>
                <c:pt idx="4994">
                  <c:v>555</c:v>
                </c:pt>
                <c:pt idx="4995">
                  <c:v>557</c:v>
                </c:pt>
                <c:pt idx="4996">
                  <c:v>559</c:v>
                </c:pt>
                <c:pt idx="4997">
                  <c:v>563</c:v>
                </c:pt>
                <c:pt idx="4998">
                  <c:v>562</c:v>
                </c:pt>
                <c:pt idx="4999">
                  <c:v>#N/A</c:v>
                </c:pt>
                <c:pt idx="5000">
                  <c:v>#N/A</c:v>
                </c:pt>
                <c:pt idx="5001">
                  <c:v>564</c:v>
                </c:pt>
                <c:pt idx="5002">
                  <c:v>564</c:v>
                </c:pt>
                <c:pt idx="5003">
                  <c:v>563</c:v>
                </c:pt>
                <c:pt idx="5004">
                  <c:v>562</c:v>
                </c:pt>
                <c:pt idx="5005">
                  <c:v>563</c:v>
                </c:pt>
                <c:pt idx="5006">
                  <c:v>#N/A</c:v>
                </c:pt>
                <c:pt idx="5007">
                  <c:v>#N/A</c:v>
                </c:pt>
                <c:pt idx="5008">
                  <c:v>571</c:v>
                </c:pt>
                <c:pt idx="5009">
                  <c:v>570</c:v>
                </c:pt>
                <c:pt idx="5010">
                  <c:v>570</c:v>
                </c:pt>
                <c:pt idx="5011">
                  <c:v>568</c:v>
                </c:pt>
                <c:pt idx="5012">
                  <c:v>562</c:v>
                </c:pt>
                <c:pt idx="5013">
                  <c:v>#N/A</c:v>
                </c:pt>
                <c:pt idx="5014">
                  <c:v>#N/A</c:v>
                </c:pt>
                <c:pt idx="5015">
                  <c:v>564</c:v>
                </c:pt>
                <c:pt idx="5016">
                  <c:v>563</c:v>
                </c:pt>
                <c:pt idx="5017">
                  <c:v>563</c:v>
                </c:pt>
                <c:pt idx="5018">
                  <c:v>564</c:v>
                </c:pt>
                <c:pt idx="5019">
                  <c:v>562</c:v>
                </c:pt>
                <c:pt idx="5020">
                  <c:v>#N/A</c:v>
                </c:pt>
                <c:pt idx="5021">
                  <c:v>#N/A</c:v>
                </c:pt>
                <c:pt idx="5022">
                  <c:v>560</c:v>
                </c:pt>
                <c:pt idx="5023">
                  <c:v>560</c:v>
                </c:pt>
                <c:pt idx="5024">
                  <c:v>560</c:v>
                </c:pt>
                <c:pt idx="5025">
                  <c:v>562</c:v>
                </c:pt>
                <c:pt idx="5026">
                  <c:v>561</c:v>
                </c:pt>
                <c:pt idx="5027">
                  <c:v>#N/A</c:v>
                </c:pt>
                <c:pt idx="5028">
                  <c:v>#N/A</c:v>
                </c:pt>
                <c:pt idx="5029">
                  <c:v>559</c:v>
                </c:pt>
                <c:pt idx="5030">
                  <c:v>559</c:v>
                </c:pt>
                <c:pt idx="5031">
                  <c:v>556</c:v>
                </c:pt>
                <c:pt idx="5032">
                  <c:v>558</c:v>
                </c:pt>
                <c:pt idx="5033">
                  <c:v>556</c:v>
                </c:pt>
                <c:pt idx="5034">
                  <c:v>#N/A</c:v>
                </c:pt>
                <c:pt idx="5035">
                  <c:v>#N/A</c:v>
                </c:pt>
                <c:pt idx="5036">
                  <c:v>560</c:v>
                </c:pt>
                <c:pt idx="5037">
                  <c:v>561</c:v>
                </c:pt>
                <c:pt idx="5038">
                  <c:v>558</c:v>
                </c:pt>
                <c:pt idx="5039">
                  <c:v>560</c:v>
                </c:pt>
                <c:pt idx="5040">
                  <c:v>559</c:v>
                </c:pt>
                <c:pt idx="5041">
                  <c:v>#N/A</c:v>
                </c:pt>
                <c:pt idx="5042">
                  <c:v>#N/A</c:v>
                </c:pt>
                <c:pt idx="5043">
                  <c:v>559</c:v>
                </c:pt>
                <c:pt idx="5044">
                  <c:v>560</c:v>
                </c:pt>
                <c:pt idx="5045">
                  <c:v>561</c:v>
                </c:pt>
                <c:pt idx="5046">
                  <c:v>563</c:v>
                </c:pt>
                <c:pt idx="5047">
                  <c:v>524</c:v>
                </c:pt>
                <c:pt idx="5048">
                  <c:v>#N/A</c:v>
                </c:pt>
                <c:pt idx="5049">
                  <c:v>#N/A</c:v>
                </c:pt>
                <c:pt idx="5050">
                  <c:v>559</c:v>
                </c:pt>
                <c:pt idx="5051">
                  <c:v>560</c:v>
                </c:pt>
                <c:pt idx="5052">
                  <c:v>558</c:v>
                </c:pt>
                <c:pt idx="5053">
                  <c:v>558</c:v>
                </c:pt>
                <c:pt idx="5054">
                  <c:v>558</c:v>
                </c:pt>
                <c:pt idx="5055">
                  <c:v>#N/A</c:v>
                </c:pt>
                <c:pt idx="5056">
                  <c:v>#N/A</c:v>
                </c:pt>
                <c:pt idx="5057">
                  <c:v>560</c:v>
                </c:pt>
                <c:pt idx="5058">
                  <c:v>561</c:v>
                </c:pt>
                <c:pt idx="5059">
                  <c:v>563</c:v>
                </c:pt>
                <c:pt idx="5060">
                  <c:v>562</c:v>
                </c:pt>
                <c:pt idx="5061">
                  <c:v>560</c:v>
                </c:pt>
                <c:pt idx="5062">
                  <c:v>#N/A</c:v>
                </c:pt>
                <c:pt idx="5063">
                  <c:v>#N/A</c:v>
                </c:pt>
                <c:pt idx="5064">
                  <c:v>558</c:v>
                </c:pt>
                <c:pt idx="5065">
                  <c:v>557</c:v>
                </c:pt>
                <c:pt idx="5066">
                  <c:v>557</c:v>
                </c:pt>
                <c:pt idx="5067">
                  <c:v>555</c:v>
                </c:pt>
                <c:pt idx="5068">
                  <c:v>555</c:v>
                </c:pt>
                <c:pt idx="5069">
                  <c:v>#N/A</c:v>
                </c:pt>
                <c:pt idx="5070">
                  <c:v>#N/A</c:v>
                </c:pt>
                <c:pt idx="5071">
                  <c:v>555</c:v>
                </c:pt>
                <c:pt idx="5072">
                  <c:v>555</c:v>
                </c:pt>
                <c:pt idx="5073">
                  <c:v>553</c:v>
                </c:pt>
                <c:pt idx="5074">
                  <c:v>550</c:v>
                </c:pt>
                <c:pt idx="5075">
                  <c:v>549</c:v>
                </c:pt>
                <c:pt idx="5076">
                  <c:v>#N/A</c:v>
                </c:pt>
                <c:pt idx="5077">
                  <c:v>#N/A</c:v>
                </c:pt>
                <c:pt idx="5078">
                  <c:v>550</c:v>
                </c:pt>
                <c:pt idx="5079">
                  <c:v>547</c:v>
                </c:pt>
                <c:pt idx="5080">
                  <c:v>545</c:v>
                </c:pt>
                <c:pt idx="5081">
                  <c:v>541</c:v>
                </c:pt>
                <c:pt idx="5082">
                  <c:v>537</c:v>
                </c:pt>
                <c:pt idx="5083">
                  <c:v>#N/A</c:v>
                </c:pt>
                <c:pt idx="5084">
                  <c:v>#N/A</c:v>
                </c:pt>
                <c:pt idx="5085">
                  <c:v>533</c:v>
                </c:pt>
                <c:pt idx="5086">
                  <c:v>536</c:v>
                </c:pt>
                <c:pt idx="5087">
                  <c:v>531</c:v>
                </c:pt>
                <c:pt idx="5088">
                  <c:v>530</c:v>
                </c:pt>
                <c:pt idx="5089">
                  <c:v>532</c:v>
                </c:pt>
                <c:pt idx="5090">
                  <c:v>#N/A</c:v>
                </c:pt>
                <c:pt idx="5091">
                  <c:v>#N/A</c:v>
                </c:pt>
                <c:pt idx="5092">
                  <c:v>534</c:v>
                </c:pt>
                <c:pt idx="5093">
                  <c:v>535</c:v>
                </c:pt>
                <c:pt idx="5094">
                  <c:v>533</c:v>
                </c:pt>
                <c:pt idx="5095">
                  <c:v>529</c:v>
                </c:pt>
                <c:pt idx="5096">
                  <c:v>525</c:v>
                </c:pt>
                <c:pt idx="5097">
                  <c:v>#N/A</c:v>
                </c:pt>
                <c:pt idx="5098">
                  <c:v>#N/A</c:v>
                </c:pt>
                <c:pt idx="5099">
                  <c:v>524</c:v>
                </c:pt>
                <c:pt idx="5100">
                  <c:v>526</c:v>
                </c:pt>
                <c:pt idx="5101">
                  <c:v>523</c:v>
                </c:pt>
                <c:pt idx="5102">
                  <c:v>525</c:v>
                </c:pt>
                <c:pt idx="5103">
                  <c:v>527</c:v>
                </c:pt>
                <c:pt idx="5104">
                  <c:v>#N/A</c:v>
                </c:pt>
                <c:pt idx="5105">
                  <c:v>#N/A</c:v>
                </c:pt>
                <c:pt idx="5106">
                  <c:v>#N/A</c:v>
                </c:pt>
                <c:pt idx="5107">
                  <c:v>#N/A</c:v>
                </c:pt>
                <c:pt idx="5108">
                  <c:v>527</c:v>
                </c:pt>
                <c:pt idx="5109">
                  <c:v>531</c:v>
                </c:pt>
                <c:pt idx="5110">
                  <c:v>528</c:v>
                </c:pt>
                <c:pt idx="5111">
                  <c:v>#N/A</c:v>
                </c:pt>
                <c:pt idx="5112">
                  <c:v>#N/A</c:v>
                </c:pt>
                <c:pt idx="5113">
                  <c:v>#N/A</c:v>
                </c:pt>
                <c:pt idx="5114">
                  <c:v>520</c:v>
                </c:pt>
                <c:pt idx="5115">
                  <c:v>513</c:v>
                </c:pt>
                <c:pt idx="5116">
                  <c:v>515</c:v>
                </c:pt>
                <c:pt idx="5117">
                  <c:v>508</c:v>
                </c:pt>
                <c:pt idx="5118">
                  <c:v>#N/A</c:v>
                </c:pt>
                <c:pt idx="5119">
                  <c:v>#N/A</c:v>
                </c:pt>
                <c:pt idx="5120">
                  <c:v>509</c:v>
                </c:pt>
                <c:pt idx="5121">
                  <c:v>512</c:v>
                </c:pt>
                <c:pt idx="5122">
                  <c:v>515</c:v>
                </c:pt>
                <c:pt idx="5123">
                  <c:v>514</c:v>
                </c:pt>
                <c:pt idx="5124">
                  <c:v>518</c:v>
                </c:pt>
                <c:pt idx="5125">
                  <c:v>#N/A</c:v>
                </c:pt>
                <c:pt idx="5126">
                  <c:v>#N/A</c:v>
                </c:pt>
                <c:pt idx="5127">
                  <c:v>520</c:v>
                </c:pt>
                <c:pt idx="5128">
                  <c:v>519</c:v>
                </c:pt>
                <c:pt idx="5129">
                  <c:v>522</c:v>
                </c:pt>
                <c:pt idx="5130">
                  <c:v>519</c:v>
                </c:pt>
                <c:pt idx="5131">
                  <c:v>519</c:v>
                </c:pt>
                <c:pt idx="5132">
                  <c:v>#N/A</c:v>
                </c:pt>
                <c:pt idx="5133">
                  <c:v>#N/A</c:v>
                </c:pt>
                <c:pt idx="5134">
                  <c:v>523</c:v>
                </c:pt>
                <c:pt idx="5135">
                  <c:v>522</c:v>
                </c:pt>
                <c:pt idx="5136">
                  <c:v>526</c:v>
                </c:pt>
                <c:pt idx="5137">
                  <c:v>525</c:v>
                </c:pt>
                <c:pt idx="5138">
                  <c:v>522</c:v>
                </c:pt>
                <c:pt idx="5139">
                  <c:v>#N/A</c:v>
                </c:pt>
                <c:pt idx="5140">
                  <c:v>#N/A</c:v>
                </c:pt>
                <c:pt idx="5141">
                  <c:v>522</c:v>
                </c:pt>
                <c:pt idx="5142">
                  <c:v>523</c:v>
                </c:pt>
                <c:pt idx="5143">
                  <c:v>519</c:v>
                </c:pt>
                <c:pt idx="5144">
                  <c:v>516</c:v>
                </c:pt>
                <c:pt idx="5145">
                  <c:v>514</c:v>
                </c:pt>
                <c:pt idx="5146">
                  <c:v>#N/A</c:v>
                </c:pt>
                <c:pt idx="5147">
                  <c:v>#N/A</c:v>
                </c:pt>
                <c:pt idx="5148">
                  <c:v>515</c:v>
                </c:pt>
                <c:pt idx="5149">
                  <c:v>515</c:v>
                </c:pt>
                <c:pt idx="5150">
                  <c:v>515</c:v>
                </c:pt>
                <c:pt idx="5151">
                  <c:v>516</c:v>
                </c:pt>
                <c:pt idx="5152">
                  <c:v>516</c:v>
                </c:pt>
                <c:pt idx="5153">
                  <c:v>#N/A</c:v>
                </c:pt>
                <c:pt idx="5154">
                  <c:v>#N/A</c:v>
                </c:pt>
                <c:pt idx="5155">
                  <c:v>514</c:v>
                </c:pt>
                <c:pt idx="5156">
                  <c:v>513</c:v>
                </c:pt>
                <c:pt idx="5157">
                  <c:v>516</c:v>
                </c:pt>
                <c:pt idx="5158">
                  <c:v>520</c:v>
                </c:pt>
                <c:pt idx="5159">
                  <c:v>521</c:v>
                </c:pt>
                <c:pt idx="5160">
                  <c:v>#N/A</c:v>
                </c:pt>
                <c:pt idx="5161">
                  <c:v>#N/A</c:v>
                </c:pt>
                <c:pt idx="5162">
                  <c:v>519</c:v>
                </c:pt>
                <c:pt idx="5163">
                  <c:v>523</c:v>
                </c:pt>
                <c:pt idx="5164">
                  <c:v>523</c:v>
                </c:pt>
                <c:pt idx="5165">
                  <c:v>526</c:v>
                </c:pt>
                <c:pt idx="5166">
                  <c:v>526</c:v>
                </c:pt>
                <c:pt idx="5167">
                  <c:v>#N/A</c:v>
                </c:pt>
                <c:pt idx="5168">
                  <c:v>#N/A</c:v>
                </c:pt>
                <c:pt idx="5169">
                  <c:v>524</c:v>
                </c:pt>
                <c:pt idx="5170">
                  <c:v>520</c:v>
                </c:pt>
                <c:pt idx="5171">
                  <c:v>515</c:v>
                </c:pt>
                <c:pt idx="5172">
                  <c:v>514</c:v>
                </c:pt>
                <c:pt idx="5173">
                  <c:v>515</c:v>
                </c:pt>
                <c:pt idx="5174">
                  <c:v>#N/A</c:v>
                </c:pt>
                <c:pt idx="5175">
                  <c:v>#N/A</c:v>
                </c:pt>
                <c:pt idx="5176">
                  <c:v>517</c:v>
                </c:pt>
                <c:pt idx="5177">
                  <c:v>518</c:v>
                </c:pt>
                <c:pt idx="5178">
                  <c:v>516</c:v>
                </c:pt>
                <c:pt idx="5179">
                  <c:v>514</c:v>
                </c:pt>
                <c:pt idx="5180">
                  <c:v>513</c:v>
                </c:pt>
                <c:pt idx="5181">
                  <c:v>#N/A</c:v>
                </c:pt>
                <c:pt idx="5182">
                  <c:v>#N/A</c:v>
                </c:pt>
                <c:pt idx="5183">
                  <c:v>514</c:v>
                </c:pt>
                <c:pt idx="5184">
                  <c:v>515</c:v>
                </c:pt>
                <c:pt idx="5185">
                  <c:v>515</c:v>
                </c:pt>
                <c:pt idx="5186">
                  <c:v>515</c:v>
                </c:pt>
                <c:pt idx="5187">
                  <c:v>513</c:v>
                </c:pt>
                <c:pt idx="5188">
                  <c:v>#N/A</c:v>
                </c:pt>
                <c:pt idx="5189">
                  <c:v>#N/A</c:v>
                </c:pt>
                <c:pt idx="5190">
                  <c:v>512</c:v>
                </c:pt>
                <c:pt idx="5191">
                  <c:v>512</c:v>
                </c:pt>
                <c:pt idx="5192">
                  <c:v>508</c:v>
                </c:pt>
                <c:pt idx="5193">
                  <c:v>504</c:v>
                </c:pt>
                <c:pt idx="5194">
                  <c:v>505</c:v>
                </c:pt>
                <c:pt idx="5195">
                  <c:v>#N/A</c:v>
                </c:pt>
                <c:pt idx="5196">
                  <c:v>#N/A</c:v>
                </c:pt>
                <c:pt idx="5197">
                  <c:v>509.99999999999994</c:v>
                </c:pt>
                <c:pt idx="5198">
                  <c:v>509.99999999999994</c:v>
                </c:pt>
                <c:pt idx="5199">
                  <c:v>514</c:v>
                </c:pt>
                <c:pt idx="5200">
                  <c:v>515</c:v>
                </c:pt>
                <c:pt idx="5201">
                  <c:v>517</c:v>
                </c:pt>
                <c:pt idx="5202">
                  <c:v>#N/A</c:v>
                </c:pt>
                <c:pt idx="5203">
                  <c:v>#N/A</c:v>
                </c:pt>
                <c:pt idx="5204">
                  <c:v>514</c:v>
                </c:pt>
                <c:pt idx="5205">
                  <c:v>517</c:v>
                </c:pt>
                <c:pt idx="5206">
                  <c:v>518</c:v>
                </c:pt>
                <c:pt idx="5207">
                  <c:v>521</c:v>
                </c:pt>
                <c:pt idx="5208">
                  <c:v>518</c:v>
                </c:pt>
                <c:pt idx="5209">
                  <c:v>#N/A</c:v>
                </c:pt>
                <c:pt idx="5210">
                  <c:v>#N/A</c:v>
                </c:pt>
                <c:pt idx="5211">
                  <c:v>517</c:v>
                </c:pt>
                <c:pt idx="5212">
                  <c:v>518</c:v>
                </c:pt>
                <c:pt idx="5213">
                  <c:v>525</c:v>
                </c:pt>
                <c:pt idx="5214">
                  <c:v>528</c:v>
                </c:pt>
                <c:pt idx="5215">
                  <c:v>#N/A</c:v>
                </c:pt>
                <c:pt idx="5216">
                  <c:v>#N/A</c:v>
                </c:pt>
                <c:pt idx="5217">
                  <c:v>#N/A</c:v>
                </c:pt>
                <c:pt idx="5218">
                  <c:v>#N/A</c:v>
                </c:pt>
                <c:pt idx="5219">
                  <c:v>529</c:v>
                </c:pt>
                <c:pt idx="5220">
                  <c:v>537</c:v>
                </c:pt>
                <c:pt idx="5221">
                  <c:v>534</c:v>
                </c:pt>
                <c:pt idx="5222">
                  <c:v>538</c:v>
                </c:pt>
                <c:pt idx="5223">
                  <c:v>#N/A</c:v>
                </c:pt>
                <c:pt idx="5224">
                  <c:v>#N/A</c:v>
                </c:pt>
                <c:pt idx="5225">
                  <c:v>534</c:v>
                </c:pt>
                <c:pt idx="5226">
                  <c:v>538</c:v>
                </c:pt>
                <c:pt idx="5227">
                  <c:v>536</c:v>
                </c:pt>
                <c:pt idx="5228">
                  <c:v>535</c:v>
                </c:pt>
                <c:pt idx="5229">
                  <c:v>536</c:v>
                </c:pt>
                <c:pt idx="5230">
                  <c:v>#N/A</c:v>
                </c:pt>
                <c:pt idx="5231">
                  <c:v>#N/A</c:v>
                </c:pt>
                <c:pt idx="5232">
                  <c:v>544</c:v>
                </c:pt>
                <c:pt idx="5233">
                  <c:v>#N/A</c:v>
                </c:pt>
                <c:pt idx="5234">
                  <c:v>544</c:v>
                </c:pt>
                <c:pt idx="5235">
                  <c:v>542</c:v>
                </c:pt>
                <c:pt idx="5236">
                  <c:v>536</c:v>
                </c:pt>
                <c:pt idx="5237">
                  <c:v>#N/A</c:v>
                </c:pt>
                <c:pt idx="5238">
                  <c:v>#N/A</c:v>
                </c:pt>
                <c:pt idx="5239">
                  <c:v>536</c:v>
                </c:pt>
                <c:pt idx="5240">
                  <c:v>536</c:v>
                </c:pt>
                <c:pt idx="5241">
                  <c:v>534</c:v>
                </c:pt>
                <c:pt idx="5242">
                  <c:v>535</c:v>
                </c:pt>
                <c:pt idx="5243">
                  <c:v>537</c:v>
                </c:pt>
                <c:pt idx="5244">
                  <c:v>#N/A</c:v>
                </c:pt>
                <c:pt idx="5245">
                  <c:v>#N/A</c:v>
                </c:pt>
                <c:pt idx="5246">
                  <c:v>548</c:v>
                </c:pt>
                <c:pt idx="5247">
                  <c:v>547</c:v>
                </c:pt>
                <c:pt idx="5248">
                  <c:v>543</c:v>
                </c:pt>
                <c:pt idx="5249">
                  <c:v>544</c:v>
                </c:pt>
                <c:pt idx="5250">
                  <c:v>542</c:v>
                </c:pt>
                <c:pt idx="5251">
                  <c:v>#N/A</c:v>
                </c:pt>
                <c:pt idx="5252">
                  <c:v>#N/A</c:v>
                </c:pt>
                <c:pt idx="5253">
                  <c:v>545</c:v>
                </c:pt>
                <c:pt idx="5254">
                  <c:v>545</c:v>
                </c:pt>
                <c:pt idx="5255">
                  <c:v>550</c:v>
                </c:pt>
                <c:pt idx="5256">
                  <c:v>552</c:v>
                </c:pt>
                <c:pt idx="5257">
                  <c:v>555</c:v>
                </c:pt>
                <c:pt idx="5258">
                  <c:v>#N/A</c:v>
                </c:pt>
                <c:pt idx="5259">
                  <c:v>#N/A</c:v>
                </c:pt>
                <c:pt idx="5260">
                  <c:v>555</c:v>
                </c:pt>
                <c:pt idx="5261">
                  <c:v>553</c:v>
                </c:pt>
                <c:pt idx="5262">
                  <c:v>552</c:v>
                </c:pt>
                <c:pt idx="5263">
                  <c:v>556</c:v>
                </c:pt>
                <c:pt idx="5264">
                  <c:v>548</c:v>
                </c:pt>
                <c:pt idx="5265">
                  <c:v>#N/A</c:v>
                </c:pt>
                <c:pt idx="5266">
                  <c:v>#N/A</c:v>
                </c:pt>
                <c:pt idx="5267">
                  <c:v>545</c:v>
                </c:pt>
                <c:pt idx="5268">
                  <c:v>544</c:v>
                </c:pt>
                <c:pt idx="5269">
                  <c:v>541</c:v>
                </c:pt>
                <c:pt idx="5270">
                  <c:v>544</c:v>
                </c:pt>
                <c:pt idx="5271">
                  <c:v>545</c:v>
                </c:pt>
                <c:pt idx="5272">
                  <c:v>#N/A</c:v>
                </c:pt>
                <c:pt idx="5273">
                  <c:v>#N/A</c:v>
                </c:pt>
                <c:pt idx="5274">
                  <c:v>541</c:v>
                </c:pt>
                <c:pt idx="5275">
                  <c:v>543</c:v>
                </c:pt>
                <c:pt idx="5276">
                  <c:v>543</c:v>
                </c:pt>
                <c:pt idx="5277">
                  <c:v>540</c:v>
                </c:pt>
                <c:pt idx="5278">
                  <c:v>537</c:v>
                </c:pt>
                <c:pt idx="5279">
                  <c:v>#N/A</c:v>
                </c:pt>
                <c:pt idx="5280">
                  <c:v>#N/A</c:v>
                </c:pt>
                <c:pt idx="5281">
                  <c:v>537</c:v>
                </c:pt>
                <c:pt idx="5282">
                  <c:v>539</c:v>
                </c:pt>
                <c:pt idx="5283">
                  <c:v>536</c:v>
                </c:pt>
                <c:pt idx="5284">
                  <c:v>535</c:v>
                </c:pt>
                <c:pt idx="5285">
                  <c:v>533</c:v>
                </c:pt>
                <c:pt idx="5286">
                  <c:v>#N/A</c:v>
                </c:pt>
                <c:pt idx="5287">
                  <c:v>#N/A</c:v>
                </c:pt>
                <c:pt idx="5288">
                  <c:v>532</c:v>
                </c:pt>
                <c:pt idx="5289">
                  <c:v>536</c:v>
                </c:pt>
                <c:pt idx="5290">
                  <c:v>538</c:v>
                </c:pt>
                <c:pt idx="5291">
                  <c:v>536</c:v>
                </c:pt>
                <c:pt idx="5292">
                  <c:v>546</c:v>
                </c:pt>
                <c:pt idx="5293">
                  <c:v>#N/A</c:v>
                </c:pt>
                <c:pt idx="5294">
                  <c:v>#N/A</c:v>
                </c:pt>
                <c:pt idx="5295">
                  <c:v>548</c:v>
                </c:pt>
                <c:pt idx="5296">
                  <c:v>548</c:v>
                </c:pt>
                <c:pt idx="5297">
                  <c:v>551</c:v>
                </c:pt>
                <c:pt idx="5298">
                  <c:v>551</c:v>
                </c:pt>
                <c:pt idx="5299">
                  <c:v>549</c:v>
                </c:pt>
                <c:pt idx="5300">
                  <c:v>#N/A</c:v>
                </c:pt>
                <c:pt idx="5301">
                  <c:v>#N/A</c:v>
                </c:pt>
                <c:pt idx="5302">
                  <c:v>549</c:v>
                </c:pt>
                <c:pt idx="5303">
                  <c:v>549</c:v>
                </c:pt>
                <c:pt idx="5304">
                  <c:v>545</c:v>
                </c:pt>
                <c:pt idx="5305">
                  <c:v>548</c:v>
                </c:pt>
                <c:pt idx="5306">
                  <c:v>547</c:v>
                </c:pt>
                <c:pt idx="5307">
                  <c:v>#N/A</c:v>
                </c:pt>
                <c:pt idx="5308">
                  <c:v>#N/A</c:v>
                </c:pt>
                <c:pt idx="5309">
                  <c:v>546</c:v>
                </c:pt>
                <c:pt idx="5310">
                  <c:v>543</c:v>
                </c:pt>
                <c:pt idx="5311">
                  <c:v>542</c:v>
                </c:pt>
                <c:pt idx="5312">
                  <c:v>538</c:v>
                </c:pt>
                <c:pt idx="5313">
                  <c:v>534</c:v>
                </c:pt>
                <c:pt idx="5314">
                  <c:v>#N/A</c:v>
                </c:pt>
                <c:pt idx="5315">
                  <c:v>#N/A</c:v>
                </c:pt>
                <c:pt idx="5316">
                  <c:v>535</c:v>
                </c:pt>
                <c:pt idx="5317">
                  <c:v>533</c:v>
                </c:pt>
                <c:pt idx="5318">
                  <c:v>535</c:v>
                </c:pt>
                <c:pt idx="5319">
                  <c:v>536</c:v>
                </c:pt>
                <c:pt idx="5320">
                  <c:v>532</c:v>
                </c:pt>
                <c:pt idx="5321">
                  <c:v>#N/A</c:v>
                </c:pt>
                <c:pt idx="5322">
                  <c:v>#N/A</c:v>
                </c:pt>
                <c:pt idx="5323">
                  <c:v>530</c:v>
                </c:pt>
                <c:pt idx="5324">
                  <c:v>527</c:v>
                </c:pt>
                <c:pt idx="5325">
                  <c:v>528</c:v>
                </c:pt>
                <c:pt idx="5326">
                  <c:v>530</c:v>
                </c:pt>
                <c:pt idx="5327">
                  <c:v>531</c:v>
                </c:pt>
                <c:pt idx="5328">
                  <c:v>#N/A</c:v>
                </c:pt>
                <c:pt idx="5329">
                  <c:v>#N/A</c:v>
                </c:pt>
                <c:pt idx="5330">
                  <c:v>527</c:v>
                </c:pt>
                <c:pt idx="5331">
                  <c:v>527</c:v>
                </c:pt>
                <c:pt idx="5332">
                  <c:v>529</c:v>
                </c:pt>
                <c:pt idx="5333">
                  <c:v>521</c:v>
                </c:pt>
                <c:pt idx="5334">
                  <c:v>521</c:v>
                </c:pt>
                <c:pt idx="5335">
                  <c:v>#N/A</c:v>
                </c:pt>
                <c:pt idx="5336">
                  <c:v>#N/A</c:v>
                </c:pt>
                <c:pt idx="5337">
                  <c:v>519</c:v>
                </c:pt>
                <c:pt idx="5338">
                  <c:v>521</c:v>
                </c:pt>
                <c:pt idx="5339">
                  <c:v>519</c:v>
                </c:pt>
                <c:pt idx="5340">
                  <c:v>518</c:v>
                </c:pt>
                <c:pt idx="5341">
                  <c:v>515</c:v>
                </c:pt>
                <c:pt idx="5342">
                  <c:v>#N/A</c:v>
                </c:pt>
                <c:pt idx="5343">
                  <c:v>#N/A</c:v>
                </c:pt>
                <c:pt idx="5344">
                  <c:v>515</c:v>
                </c:pt>
                <c:pt idx="5345">
                  <c:v>517</c:v>
                </c:pt>
                <c:pt idx="5346">
                  <c:v>522</c:v>
                </c:pt>
                <c:pt idx="5347">
                  <c:v>522</c:v>
                </c:pt>
                <c:pt idx="5348">
                  <c:v>524</c:v>
                </c:pt>
                <c:pt idx="5349">
                  <c:v>#N/A</c:v>
                </c:pt>
                <c:pt idx="5350">
                  <c:v>#N/A</c:v>
                </c:pt>
                <c:pt idx="5351">
                  <c:v>524</c:v>
                </c:pt>
                <c:pt idx="5352">
                  <c:v>520</c:v>
                </c:pt>
                <c:pt idx="5353">
                  <c:v>516</c:v>
                </c:pt>
                <c:pt idx="5354">
                  <c:v>516</c:v>
                </c:pt>
                <c:pt idx="5355">
                  <c:v>513</c:v>
                </c:pt>
                <c:pt idx="5356">
                  <c:v>#N/A</c:v>
                </c:pt>
                <c:pt idx="5357">
                  <c:v>#N/A</c:v>
                </c:pt>
                <c:pt idx="5358">
                  <c:v>514</c:v>
                </c:pt>
                <c:pt idx="5359">
                  <c:v>518</c:v>
                </c:pt>
                <c:pt idx="5360">
                  <c:v>524</c:v>
                </c:pt>
                <c:pt idx="5361">
                  <c:v>525</c:v>
                </c:pt>
                <c:pt idx="5362">
                  <c:v>520</c:v>
                </c:pt>
                <c:pt idx="5363">
                  <c:v>#N/A</c:v>
                </c:pt>
                <c:pt idx="5364">
                  <c:v>#N/A</c:v>
                </c:pt>
                <c:pt idx="5365">
                  <c:v>517</c:v>
                </c:pt>
                <c:pt idx="5366">
                  <c:v>523</c:v>
                </c:pt>
                <c:pt idx="5367">
                  <c:v>519</c:v>
                </c:pt>
                <c:pt idx="5368">
                  <c:v>521</c:v>
                </c:pt>
                <c:pt idx="5369">
                  <c:v>517</c:v>
                </c:pt>
                <c:pt idx="5370">
                  <c:v>#N/A</c:v>
                </c:pt>
                <c:pt idx="5371">
                  <c:v>#N/A</c:v>
                </c:pt>
                <c:pt idx="5372">
                  <c:v>517</c:v>
                </c:pt>
                <c:pt idx="5373">
                  <c:v>517</c:v>
                </c:pt>
                <c:pt idx="5374">
                  <c:v>522</c:v>
                </c:pt>
                <c:pt idx="5375">
                  <c:v>522</c:v>
                </c:pt>
                <c:pt idx="5376">
                  <c:v>524</c:v>
                </c:pt>
                <c:pt idx="5377">
                  <c:v>#N/A</c:v>
                </c:pt>
                <c:pt idx="5378">
                  <c:v>#N/A</c:v>
                </c:pt>
                <c:pt idx="5379">
                  <c:v>527</c:v>
                </c:pt>
                <c:pt idx="5380">
                  <c:v>521</c:v>
                </c:pt>
                <c:pt idx="5381">
                  <c:v>519</c:v>
                </c:pt>
                <c:pt idx="5382">
                  <c:v>513</c:v>
                </c:pt>
                <c:pt idx="5383">
                  <c:v>513</c:v>
                </c:pt>
                <c:pt idx="5384">
                  <c:v>#N/A</c:v>
                </c:pt>
                <c:pt idx="5385">
                  <c:v>#N/A</c:v>
                </c:pt>
                <c:pt idx="5386">
                  <c:v>34.999999999999964</c:v>
                </c:pt>
                <c:pt idx="5387">
                  <c:v>33.000000000000007</c:v>
                </c:pt>
                <c:pt idx="5388">
                  <c:v>32.000000000000028</c:v>
                </c:pt>
                <c:pt idx="5389">
                  <c:v>33.000000000000007</c:v>
                </c:pt>
                <c:pt idx="5390">
                  <c:v>33.999999999999986</c:v>
                </c:pt>
                <c:pt idx="5391">
                  <c:v>#N/A</c:v>
                </c:pt>
                <c:pt idx="5392">
                  <c:v>#N/A</c:v>
                </c:pt>
                <c:pt idx="5393">
                  <c:v>36.000000000000028</c:v>
                </c:pt>
                <c:pt idx="5394">
                  <c:v>37.000000000000014</c:v>
                </c:pt>
                <c:pt idx="5395">
                  <c:v>34.999999999999964</c:v>
                </c:pt>
                <c:pt idx="5396">
                  <c:v>37.999999999999986</c:v>
                </c:pt>
                <c:pt idx="5397">
                  <c:v>33.999999999999986</c:v>
                </c:pt>
                <c:pt idx="5398">
                  <c:v>#N/A</c:v>
                </c:pt>
                <c:pt idx="5399">
                  <c:v>#N/A</c:v>
                </c:pt>
                <c:pt idx="5400">
                  <c:v>33.999999999999986</c:v>
                </c:pt>
                <c:pt idx="5401">
                  <c:v>33.999999999999986</c:v>
                </c:pt>
                <c:pt idx="5402">
                  <c:v>33.999999999999986</c:v>
                </c:pt>
                <c:pt idx="5403">
                  <c:v>33.999999999999986</c:v>
                </c:pt>
                <c:pt idx="5404">
                  <c:v>36.000000000000028</c:v>
                </c:pt>
                <c:pt idx="5405">
                  <c:v>#N/A</c:v>
                </c:pt>
                <c:pt idx="5406">
                  <c:v>#N/A</c:v>
                </c:pt>
                <c:pt idx="5407">
                  <c:v>34.999999999999964</c:v>
                </c:pt>
                <c:pt idx="5408">
                  <c:v>34.999999999999964</c:v>
                </c:pt>
                <c:pt idx="5409">
                  <c:v>33.000000000000007</c:v>
                </c:pt>
                <c:pt idx="5410">
                  <c:v>33.000000000000007</c:v>
                </c:pt>
                <c:pt idx="5411">
                  <c:v>34.999999999999964</c:v>
                </c:pt>
                <c:pt idx="5412">
                  <c:v>#N/A</c:v>
                </c:pt>
                <c:pt idx="5413">
                  <c:v>#N/A</c:v>
                </c:pt>
                <c:pt idx="5414">
                  <c:v>33.999999999999986</c:v>
                </c:pt>
                <c:pt idx="5415">
                  <c:v>33.000000000000007</c:v>
                </c:pt>
                <c:pt idx="5416">
                  <c:v>33.999999999999986</c:v>
                </c:pt>
                <c:pt idx="5417">
                  <c:v>33.999999999999986</c:v>
                </c:pt>
                <c:pt idx="5418">
                  <c:v>36.000000000000028</c:v>
                </c:pt>
                <c:pt idx="5419">
                  <c:v>#N/A</c:v>
                </c:pt>
                <c:pt idx="5420">
                  <c:v>#N/A</c:v>
                </c:pt>
                <c:pt idx="5421">
                  <c:v>37.000000000000014</c:v>
                </c:pt>
                <c:pt idx="5422">
                  <c:v>36.000000000000028</c:v>
                </c:pt>
                <c:pt idx="5423">
                  <c:v>35.000000000000057</c:v>
                </c:pt>
                <c:pt idx="5424">
                  <c:v>34.999999999999964</c:v>
                </c:pt>
                <c:pt idx="5425">
                  <c:v>34.000000000000071</c:v>
                </c:pt>
                <c:pt idx="5426">
                  <c:v>#N/A</c:v>
                </c:pt>
                <c:pt idx="5427">
                  <c:v>#N/A</c:v>
                </c:pt>
                <c:pt idx="5428">
                  <c:v>33.000000000000007</c:v>
                </c:pt>
                <c:pt idx="5429">
                  <c:v>34.999999999999964</c:v>
                </c:pt>
                <c:pt idx="5430">
                  <c:v>35.000000000000057</c:v>
                </c:pt>
                <c:pt idx="5431">
                  <c:v>32.000000000000028</c:v>
                </c:pt>
                <c:pt idx="5432">
                  <c:v>33.000000000000007</c:v>
                </c:pt>
                <c:pt idx="5433">
                  <c:v>#N/A</c:v>
                </c:pt>
                <c:pt idx="5434">
                  <c:v>#N/A</c:v>
                </c:pt>
                <c:pt idx="5435">
                  <c:v>33.000000000000007</c:v>
                </c:pt>
                <c:pt idx="5436">
                  <c:v>33.999999999999986</c:v>
                </c:pt>
                <c:pt idx="5437">
                  <c:v>34.999999999999964</c:v>
                </c:pt>
                <c:pt idx="5438">
                  <c:v>33.000000000000007</c:v>
                </c:pt>
                <c:pt idx="5439">
                  <c:v>33.000000000000007</c:v>
                </c:pt>
                <c:pt idx="5440">
                  <c:v>#N/A</c:v>
                </c:pt>
                <c:pt idx="5441">
                  <c:v>#N/A</c:v>
                </c:pt>
                <c:pt idx="5442">
                  <c:v>32.000000000000028</c:v>
                </c:pt>
                <c:pt idx="5443">
                  <c:v>33.000000000000007</c:v>
                </c:pt>
                <c:pt idx="5444">
                  <c:v>33.000000000000007</c:v>
                </c:pt>
                <c:pt idx="5445">
                  <c:v>32.000000000000028</c:v>
                </c:pt>
                <c:pt idx="5446">
                  <c:v>33.999999999999986</c:v>
                </c:pt>
                <c:pt idx="5447">
                  <c:v>#N/A</c:v>
                </c:pt>
                <c:pt idx="5448">
                  <c:v>#N/A</c:v>
                </c:pt>
                <c:pt idx="5449">
                  <c:v>37.000000000000014</c:v>
                </c:pt>
                <c:pt idx="5450">
                  <c:v>35.000000000000057</c:v>
                </c:pt>
                <c:pt idx="5451">
                  <c:v>37.000000000000014</c:v>
                </c:pt>
                <c:pt idx="5452">
                  <c:v>33.000000000000007</c:v>
                </c:pt>
                <c:pt idx="5453">
                  <c:v>35.000000000000057</c:v>
                </c:pt>
                <c:pt idx="5454">
                  <c:v>#N/A</c:v>
                </c:pt>
                <c:pt idx="5455">
                  <c:v>#N/A</c:v>
                </c:pt>
                <c:pt idx="5456">
                  <c:v>32.000000000000028</c:v>
                </c:pt>
                <c:pt idx="5457">
                  <c:v>29.999999999999982</c:v>
                </c:pt>
                <c:pt idx="5458">
                  <c:v>29.999999999999982</c:v>
                </c:pt>
                <c:pt idx="5459">
                  <c:v>30.999999999999961</c:v>
                </c:pt>
                <c:pt idx="5460">
                  <c:v>26.999999999999957</c:v>
                </c:pt>
                <c:pt idx="5461">
                  <c:v>#N/A</c:v>
                </c:pt>
                <c:pt idx="5462">
                  <c:v>#N/A</c:v>
                </c:pt>
                <c:pt idx="5463">
                  <c:v>27.999999999999936</c:v>
                </c:pt>
                <c:pt idx="5464">
                  <c:v>28.000000000000025</c:v>
                </c:pt>
                <c:pt idx="5465">
                  <c:v>23.999999999999932</c:v>
                </c:pt>
                <c:pt idx="5466">
                  <c:v>26.999999999999957</c:v>
                </c:pt>
                <c:pt idx="5467">
                  <c:v>26.999999999999957</c:v>
                </c:pt>
                <c:pt idx="5468">
                  <c:v>#N/A</c:v>
                </c:pt>
                <c:pt idx="5469">
                  <c:v>#N/A</c:v>
                </c:pt>
                <c:pt idx="5470">
                  <c:v>505.99999999999994</c:v>
                </c:pt>
                <c:pt idx="5471">
                  <c:v>#N/A</c:v>
                </c:pt>
                <c:pt idx="5472">
                  <c:v>#N/A</c:v>
                </c:pt>
                <c:pt idx="5473">
                  <c:v>25</c:v>
                </c:pt>
                <c:pt idx="5474">
                  <c:v>26.999999999999957</c:v>
                </c:pt>
                <c:pt idx="5475">
                  <c:v>#N/A</c:v>
                </c:pt>
                <c:pt idx="5476">
                  <c:v>#N/A</c:v>
                </c:pt>
                <c:pt idx="5477">
                  <c:v>#N/A</c:v>
                </c:pt>
                <c:pt idx="5478">
                  <c:v>#N/A</c:v>
                </c:pt>
                <c:pt idx="5479">
                  <c:v>25</c:v>
                </c:pt>
                <c:pt idx="5480">
                  <c:v>23.000000000000043</c:v>
                </c:pt>
                <c:pt idx="5481">
                  <c:v>23.999999999999932</c:v>
                </c:pt>
                <c:pt idx="5482">
                  <c:v>#N/A</c:v>
                </c:pt>
                <c:pt idx="5483">
                  <c:v>#N/A</c:v>
                </c:pt>
                <c:pt idx="5484">
                  <c:v>21.999999999999975</c:v>
                </c:pt>
                <c:pt idx="5485">
                  <c:v>25</c:v>
                </c:pt>
                <c:pt idx="5486">
                  <c:v>25.999999999999979</c:v>
                </c:pt>
                <c:pt idx="5487">
                  <c:v>25</c:v>
                </c:pt>
                <c:pt idx="5488">
                  <c:v>29.000000000000004</c:v>
                </c:pt>
                <c:pt idx="5489">
                  <c:v>#N/A</c:v>
                </c:pt>
                <c:pt idx="5490">
                  <c:v>#N/A</c:v>
                </c:pt>
                <c:pt idx="5491">
                  <c:v>28.000000000000025</c:v>
                </c:pt>
                <c:pt idx="5492">
                  <c:v>29.000000000000004</c:v>
                </c:pt>
                <c:pt idx="5493">
                  <c:v>28.000000000000025</c:v>
                </c:pt>
                <c:pt idx="5494">
                  <c:v>29.000000000000004</c:v>
                </c:pt>
                <c:pt idx="5495">
                  <c:v>29.000000000000004</c:v>
                </c:pt>
                <c:pt idx="5496">
                  <c:v>#N/A</c:v>
                </c:pt>
                <c:pt idx="5497">
                  <c:v>#N/A</c:v>
                </c:pt>
                <c:pt idx="5498">
                  <c:v>26.999999999999957</c:v>
                </c:pt>
                <c:pt idx="5499">
                  <c:v>29.000000000000004</c:v>
                </c:pt>
                <c:pt idx="5500">
                  <c:v>28.000000000000025</c:v>
                </c:pt>
                <c:pt idx="5501">
                  <c:v>29.000000000000004</c:v>
                </c:pt>
                <c:pt idx="5502">
                  <c:v>30.999999999999961</c:v>
                </c:pt>
                <c:pt idx="5503">
                  <c:v>#N/A</c:v>
                </c:pt>
                <c:pt idx="5504">
                  <c:v>#N/A</c:v>
                </c:pt>
                <c:pt idx="5505">
                  <c:v>31.99999999999994</c:v>
                </c:pt>
                <c:pt idx="5506">
                  <c:v>28.000000000000025</c:v>
                </c:pt>
                <c:pt idx="5507">
                  <c:v>29.000000000000004</c:v>
                </c:pt>
                <c:pt idx="5508">
                  <c:v>28.000000000000025</c:v>
                </c:pt>
                <c:pt idx="5509">
                  <c:v>28.000000000000025</c:v>
                </c:pt>
                <c:pt idx="5510">
                  <c:v>#N/A</c:v>
                </c:pt>
                <c:pt idx="5511">
                  <c:v>#N/A</c:v>
                </c:pt>
                <c:pt idx="5512">
                  <c:v>28.000000000000025</c:v>
                </c:pt>
                <c:pt idx="5513">
                  <c:v>26.999999999999957</c:v>
                </c:pt>
                <c:pt idx="5514">
                  <c:v>27.999999999999936</c:v>
                </c:pt>
                <c:pt idx="5515">
                  <c:v>31.99999999999994</c:v>
                </c:pt>
                <c:pt idx="5516">
                  <c:v>29.000000000000004</c:v>
                </c:pt>
                <c:pt idx="5517">
                  <c:v>#N/A</c:v>
                </c:pt>
                <c:pt idx="5518">
                  <c:v>#N/A</c:v>
                </c:pt>
                <c:pt idx="5519">
                  <c:v>29.999999999999982</c:v>
                </c:pt>
                <c:pt idx="5520">
                  <c:v>28.000000000000025</c:v>
                </c:pt>
                <c:pt idx="5521">
                  <c:v>26.999999999999957</c:v>
                </c:pt>
                <c:pt idx="5522">
                  <c:v>25</c:v>
                </c:pt>
                <c:pt idx="5523">
                  <c:v>25.999999999999979</c:v>
                </c:pt>
                <c:pt idx="5524">
                  <c:v>#N/A</c:v>
                </c:pt>
                <c:pt idx="5525">
                  <c:v>#N/A</c:v>
                </c:pt>
                <c:pt idx="5526">
                  <c:v>25.999999999999979</c:v>
                </c:pt>
                <c:pt idx="5527">
                  <c:v>25.999999999999979</c:v>
                </c:pt>
                <c:pt idx="5528">
                  <c:v>26.000000000000068</c:v>
                </c:pt>
                <c:pt idx="5529">
                  <c:v>27.000000000000046</c:v>
                </c:pt>
                <c:pt idx="5530">
                  <c:v>26.000000000000068</c:v>
                </c:pt>
                <c:pt idx="5531">
                  <c:v>#N/A</c:v>
                </c:pt>
                <c:pt idx="5532">
                  <c:v>#N/A</c:v>
                </c:pt>
                <c:pt idx="5533">
                  <c:v>28.000000000000025</c:v>
                </c:pt>
                <c:pt idx="5534">
                  <c:v>26.999999999999957</c:v>
                </c:pt>
                <c:pt idx="5535">
                  <c:v>25.999999999999979</c:v>
                </c:pt>
                <c:pt idx="5536">
                  <c:v>26.999999999999957</c:v>
                </c:pt>
                <c:pt idx="5537">
                  <c:v>25</c:v>
                </c:pt>
                <c:pt idx="5538">
                  <c:v>#N/A</c:v>
                </c:pt>
                <c:pt idx="5539">
                  <c:v>#N/A</c:v>
                </c:pt>
                <c:pt idx="5540">
                  <c:v>24.000000000000021</c:v>
                </c:pt>
                <c:pt idx="5541">
                  <c:v>26.999999999999957</c:v>
                </c:pt>
                <c:pt idx="5542">
                  <c:v>23.000000000000043</c:v>
                </c:pt>
                <c:pt idx="5543">
                  <c:v>26.000000000000068</c:v>
                </c:pt>
                <c:pt idx="5544">
                  <c:v>25</c:v>
                </c:pt>
                <c:pt idx="5545">
                  <c:v>#N/A</c:v>
                </c:pt>
                <c:pt idx="5546">
                  <c:v>#N/A</c:v>
                </c:pt>
                <c:pt idx="5547">
                  <c:v>25</c:v>
                </c:pt>
                <c:pt idx="5548">
                  <c:v>23.999999999999932</c:v>
                </c:pt>
                <c:pt idx="5549">
                  <c:v>24.000000000000021</c:v>
                </c:pt>
                <c:pt idx="5550">
                  <c:v>25</c:v>
                </c:pt>
                <c:pt idx="5551">
                  <c:v>24.000000000000021</c:v>
                </c:pt>
                <c:pt idx="5552">
                  <c:v>#N/A</c:v>
                </c:pt>
                <c:pt idx="5553">
                  <c:v>#N/A</c:v>
                </c:pt>
                <c:pt idx="5554">
                  <c:v>23.000000000000043</c:v>
                </c:pt>
                <c:pt idx="5555">
                  <c:v>22.999999999999954</c:v>
                </c:pt>
                <c:pt idx="5556">
                  <c:v>25</c:v>
                </c:pt>
                <c:pt idx="5557">
                  <c:v>23.999999999999932</c:v>
                </c:pt>
                <c:pt idx="5558">
                  <c:v>25</c:v>
                </c:pt>
                <c:pt idx="5559">
                  <c:v>#N/A</c:v>
                </c:pt>
                <c:pt idx="5560">
                  <c:v>#N/A</c:v>
                </c:pt>
                <c:pt idx="5561">
                  <c:v>22.999999999999954</c:v>
                </c:pt>
                <c:pt idx="5562">
                  <c:v>24.000000000000021</c:v>
                </c:pt>
                <c:pt idx="5563">
                  <c:v>24.000000000000021</c:v>
                </c:pt>
                <c:pt idx="5564">
                  <c:v>25</c:v>
                </c:pt>
                <c:pt idx="5565">
                  <c:v>#N/A</c:v>
                </c:pt>
                <c:pt idx="5566">
                  <c:v>#N/A</c:v>
                </c:pt>
                <c:pt idx="5567">
                  <c:v>#N/A</c:v>
                </c:pt>
                <c:pt idx="5568">
                  <c:v>#N/A</c:v>
                </c:pt>
                <c:pt idx="5569">
                  <c:v>25</c:v>
                </c:pt>
                <c:pt idx="5570">
                  <c:v>24.000000000000021</c:v>
                </c:pt>
                <c:pt idx="5571">
                  <c:v>24.000000000000021</c:v>
                </c:pt>
                <c:pt idx="5572">
                  <c:v>22.999999999999954</c:v>
                </c:pt>
                <c:pt idx="5573">
                  <c:v>#N/A</c:v>
                </c:pt>
                <c:pt idx="5574">
                  <c:v>#N/A</c:v>
                </c:pt>
                <c:pt idx="5575">
                  <c:v>25</c:v>
                </c:pt>
                <c:pt idx="5576">
                  <c:v>25</c:v>
                </c:pt>
                <c:pt idx="5577">
                  <c:v>25</c:v>
                </c:pt>
                <c:pt idx="5578">
                  <c:v>23.999999999999932</c:v>
                </c:pt>
                <c:pt idx="5579">
                  <c:v>25</c:v>
                </c:pt>
                <c:pt idx="5580">
                  <c:v>#N/A</c:v>
                </c:pt>
                <c:pt idx="5581">
                  <c:v>#N/A</c:v>
                </c:pt>
                <c:pt idx="5582">
                  <c:v>25</c:v>
                </c:pt>
                <c:pt idx="5583">
                  <c:v>25.999999999999979</c:v>
                </c:pt>
                <c:pt idx="5584">
                  <c:v>23.999999999999932</c:v>
                </c:pt>
                <c:pt idx="5585">
                  <c:v>24.000000000000021</c:v>
                </c:pt>
                <c:pt idx="5586">
                  <c:v>23.999999999999932</c:v>
                </c:pt>
                <c:pt idx="5587">
                  <c:v>#N/A</c:v>
                </c:pt>
                <c:pt idx="5588">
                  <c:v>#N/A</c:v>
                </c:pt>
                <c:pt idx="5589">
                  <c:v>23.000000000000043</c:v>
                </c:pt>
                <c:pt idx="5590">
                  <c:v>24.000000000000021</c:v>
                </c:pt>
                <c:pt idx="5591">
                  <c:v>23.000000000000043</c:v>
                </c:pt>
                <c:pt idx="5592">
                  <c:v>22.999999999999954</c:v>
                </c:pt>
                <c:pt idx="5593">
                  <c:v>24.000000000000021</c:v>
                </c:pt>
                <c:pt idx="5594">
                  <c:v>#N/A</c:v>
                </c:pt>
                <c:pt idx="5595">
                  <c:v>#N/A</c:v>
                </c:pt>
                <c:pt idx="5596">
                  <c:v>25</c:v>
                </c:pt>
                <c:pt idx="5597">
                  <c:v>25</c:v>
                </c:pt>
                <c:pt idx="5598">
                  <c:v>#N/A</c:v>
                </c:pt>
                <c:pt idx="5599">
                  <c:v>25.999999999999979</c:v>
                </c:pt>
                <c:pt idx="5600">
                  <c:v>24.000000000000021</c:v>
                </c:pt>
                <c:pt idx="5601">
                  <c:v>#N/A</c:v>
                </c:pt>
                <c:pt idx="5602">
                  <c:v>#N/A</c:v>
                </c:pt>
                <c:pt idx="5603">
                  <c:v>23.999999999999932</c:v>
                </c:pt>
                <c:pt idx="5604">
                  <c:v>25.999999999999979</c:v>
                </c:pt>
                <c:pt idx="5605">
                  <c:v>25</c:v>
                </c:pt>
                <c:pt idx="5606">
                  <c:v>24.000000000000021</c:v>
                </c:pt>
                <c:pt idx="5607">
                  <c:v>25</c:v>
                </c:pt>
                <c:pt idx="5608">
                  <c:v>#N/A</c:v>
                </c:pt>
                <c:pt idx="5609">
                  <c:v>#N/A</c:v>
                </c:pt>
                <c:pt idx="5610">
                  <c:v>24.000000000000021</c:v>
                </c:pt>
                <c:pt idx="5611">
                  <c:v>26.000000000000068</c:v>
                </c:pt>
                <c:pt idx="5612">
                  <c:v>23.000000000000043</c:v>
                </c:pt>
                <c:pt idx="5613">
                  <c:v>20.999999999999996</c:v>
                </c:pt>
                <c:pt idx="5614">
                  <c:v>23.000000000000043</c:v>
                </c:pt>
                <c:pt idx="5615">
                  <c:v>#N/A</c:v>
                </c:pt>
                <c:pt idx="5616">
                  <c:v>#N/A</c:v>
                </c:pt>
                <c:pt idx="5617">
                  <c:v>21.999999999999975</c:v>
                </c:pt>
                <c:pt idx="5618">
                  <c:v>21.999999999999975</c:v>
                </c:pt>
                <c:pt idx="5619">
                  <c:v>21.999999999999975</c:v>
                </c:pt>
                <c:pt idx="5620">
                  <c:v>21.999999999999975</c:v>
                </c:pt>
                <c:pt idx="5621">
                  <c:v>21.999999999999975</c:v>
                </c:pt>
                <c:pt idx="5622">
                  <c:v>#N/A</c:v>
                </c:pt>
                <c:pt idx="5623">
                  <c:v>#N/A</c:v>
                </c:pt>
                <c:pt idx="5624">
                  <c:v>21.999999999999975</c:v>
                </c:pt>
                <c:pt idx="5625">
                  <c:v>21.999999999999975</c:v>
                </c:pt>
                <c:pt idx="5626">
                  <c:v>21.999999999999975</c:v>
                </c:pt>
                <c:pt idx="5627">
                  <c:v>21.999999999999975</c:v>
                </c:pt>
                <c:pt idx="5628">
                  <c:v>22.999999999999954</c:v>
                </c:pt>
                <c:pt idx="5629">
                  <c:v>#N/A</c:v>
                </c:pt>
                <c:pt idx="5630">
                  <c:v>#N/A</c:v>
                </c:pt>
                <c:pt idx="5631">
                  <c:v>22.000000000000064</c:v>
                </c:pt>
                <c:pt idx="5632">
                  <c:v>21.999999999999975</c:v>
                </c:pt>
                <c:pt idx="5633">
                  <c:v>23.000000000000043</c:v>
                </c:pt>
                <c:pt idx="5634">
                  <c:v>21.999999999999975</c:v>
                </c:pt>
                <c:pt idx="5635">
                  <c:v>23.000000000000043</c:v>
                </c:pt>
                <c:pt idx="5636">
                  <c:v>#N/A</c:v>
                </c:pt>
                <c:pt idx="5637">
                  <c:v>#N/A</c:v>
                </c:pt>
                <c:pt idx="5638">
                  <c:v>20.999999999999996</c:v>
                </c:pt>
                <c:pt idx="5639">
                  <c:v>22.999999999999954</c:v>
                </c:pt>
                <c:pt idx="5640">
                  <c:v>21.999999999999975</c:v>
                </c:pt>
                <c:pt idx="5641">
                  <c:v>20.000000000000018</c:v>
                </c:pt>
                <c:pt idx="5642">
                  <c:v>21.999999999999975</c:v>
                </c:pt>
                <c:pt idx="5643">
                  <c:v>#N/A</c:v>
                </c:pt>
                <c:pt idx="5644">
                  <c:v>#N/A</c:v>
                </c:pt>
                <c:pt idx="5645">
                  <c:v>24.000000000000021</c:v>
                </c:pt>
                <c:pt idx="5646">
                  <c:v>23.999999999999932</c:v>
                </c:pt>
                <c:pt idx="5647">
                  <c:v>22.999999999999954</c:v>
                </c:pt>
                <c:pt idx="5648">
                  <c:v>22.999999999999954</c:v>
                </c:pt>
                <c:pt idx="5649">
                  <c:v>25</c:v>
                </c:pt>
                <c:pt idx="5650">
                  <c:v>#N/A</c:v>
                </c:pt>
                <c:pt idx="5651">
                  <c:v>#N/A</c:v>
                </c:pt>
                <c:pt idx="5652">
                  <c:v>22.999999999999954</c:v>
                </c:pt>
                <c:pt idx="5653">
                  <c:v>24.000000000000021</c:v>
                </c:pt>
                <c:pt idx="5654">
                  <c:v>23.000000000000043</c:v>
                </c:pt>
                <c:pt idx="5655">
                  <c:v>24.000000000000021</c:v>
                </c:pt>
                <c:pt idx="5656">
                  <c:v>23.999999999999932</c:v>
                </c:pt>
                <c:pt idx="5657">
                  <c:v>#N/A</c:v>
                </c:pt>
                <c:pt idx="5658">
                  <c:v>#N/A</c:v>
                </c:pt>
                <c:pt idx="5659">
                  <c:v>24.000000000000021</c:v>
                </c:pt>
                <c:pt idx="5660">
                  <c:v>22.999999999999954</c:v>
                </c:pt>
                <c:pt idx="5661">
                  <c:v>22.999999999999954</c:v>
                </c:pt>
                <c:pt idx="5662">
                  <c:v>24.000000000000021</c:v>
                </c:pt>
                <c:pt idx="5663">
                  <c:v>24.000000000000021</c:v>
                </c:pt>
                <c:pt idx="5664">
                  <c:v>#N/A</c:v>
                </c:pt>
                <c:pt idx="5665">
                  <c:v>#N/A</c:v>
                </c:pt>
                <c:pt idx="5666">
                  <c:v>24.000000000000021</c:v>
                </c:pt>
                <c:pt idx="5667">
                  <c:v>23.000000000000043</c:v>
                </c:pt>
                <c:pt idx="5668">
                  <c:v>24.000000000000021</c:v>
                </c:pt>
                <c:pt idx="5669">
                  <c:v>21.999999999999975</c:v>
                </c:pt>
                <c:pt idx="5670">
                  <c:v>20.999999999999996</c:v>
                </c:pt>
                <c:pt idx="5671">
                  <c:v>#N/A</c:v>
                </c:pt>
                <c:pt idx="5672">
                  <c:v>#N/A</c:v>
                </c:pt>
                <c:pt idx="5673">
                  <c:v>21.999999999999975</c:v>
                </c:pt>
                <c:pt idx="5674">
                  <c:v>26.000000000000068</c:v>
                </c:pt>
                <c:pt idx="5675">
                  <c:v>24.000000000000021</c:v>
                </c:pt>
                <c:pt idx="5676">
                  <c:v>21.999999999999975</c:v>
                </c:pt>
                <c:pt idx="5677">
                  <c:v>23.000000000000043</c:v>
                </c:pt>
                <c:pt idx="5678">
                  <c:v>#N/A</c:v>
                </c:pt>
                <c:pt idx="5679">
                  <c:v>#N/A</c:v>
                </c:pt>
                <c:pt idx="5680">
                  <c:v>23.000000000000043</c:v>
                </c:pt>
                <c:pt idx="5681">
                  <c:v>22.999999999999954</c:v>
                </c:pt>
                <c:pt idx="5682">
                  <c:v>22.000000000000064</c:v>
                </c:pt>
                <c:pt idx="5683">
                  <c:v>25</c:v>
                </c:pt>
                <c:pt idx="5684">
                  <c:v>25</c:v>
                </c:pt>
                <c:pt idx="5685">
                  <c:v>#N/A</c:v>
                </c:pt>
                <c:pt idx="5686">
                  <c:v>#N/A</c:v>
                </c:pt>
                <c:pt idx="5687">
                  <c:v>25</c:v>
                </c:pt>
                <c:pt idx="5688">
                  <c:v>25</c:v>
                </c:pt>
                <c:pt idx="5689">
                  <c:v>24.000000000000021</c:v>
                </c:pt>
                <c:pt idx="5690">
                  <c:v>23.999999999999932</c:v>
                </c:pt>
                <c:pt idx="5691">
                  <c:v>23.000000000000043</c:v>
                </c:pt>
                <c:pt idx="5692">
                  <c:v>#N/A</c:v>
                </c:pt>
                <c:pt idx="5693">
                  <c:v>#N/A</c:v>
                </c:pt>
                <c:pt idx="5694">
                  <c:v>22.999999999999954</c:v>
                </c:pt>
                <c:pt idx="5695">
                  <c:v>19.999999999999929</c:v>
                </c:pt>
                <c:pt idx="5696">
                  <c:v>21.999999999999975</c:v>
                </c:pt>
                <c:pt idx="5697">
                  <c:v>25</c:v>
                </c:pt>
                <c:pt idx="5698">
                  <c:v>23.999999999999932</c:v>
                </c:pt>
                <c:pt idx="5699">
                  <c:v>#N/A</c:v>
                </c:pt>
                <c:pt idx="5700">
                  <c:v>#N/A</c:v>
                </c:pt>
                <c:pt idx="5701">
                  <c:v>22.999999999999954</c:v>
                </c:pt>
                <c:pt idx="5702">
                  <c:v>25</c:v>
                </c:pt>
                <c:pt idx="5703">
                  <c:v>24.000000000000021</c:v>
                </c:pt>
                <c:pt idx="5704">
                  <c:v>#N/A</c:v>
                </c:pt>
                <c:pt idx="5705">
                  <c:v>22.999999999999954</c:v>
                </c:pt>
                <c:pt idx="5706">
                  <c:v>#N/A</c:v>
                </c:pt>
                <c:pt idx="5707">
                  <c:v>#N/A</c:v>
                </c:pt>
                <c:pt idx="5708">
                  <c:v>24.000000000000021</c:v>
                </c:pt>
                <c:pt idx="5709">
                  <c:v>21.999999999999975</c:v>
                </c:pt>
                <c:pt idx="5710">
                  <c:v>24.000000000000021</c:v>
                </c:pt>
                <c:pt idx="5711">
                  <c:v>22.000000000000064</c:v>
                </c:pt>
                <c:pt idx="5712">
                  <c:v>21.999999999999975</c:v>
                </c:pt>
                <c:pt idx="5713">
                  <c:v>#N/A</c:v>
                </c:pt>
                <c:pt idx="5714">
                  <c:v>#N/A</c:v>
                </c:pt>
                <c:pt idx="5715">
                  <c:v>20.999999999999996</c:v>
                </c:pt>
                <c:pt idx="5716">
                  <c:v>21.999999999999975</c:v>
                </c:pt>
                <c:pt idx="5717">
                  <c:v>21.999999999999975</c:v>
                </c:pt>
                <c:pt idx="5718">
                  <c:v>23.000000000000043</c:v>
                </c:pt>
                <c:pt idx="5719">
                  <c:v>24.000000000000021</c:v>
                </c:pt>
                <c:pt idx="5720">
                  <c:v>#N/A</c:v>
                </c:pt>
                <c:pt idx="5721">
                  <c:v>#N/A</c:v>
                </c:pt>
                <c:pt idx="5722">
                  <c:v>22.000000000000064</c:v>
                </c:pt>
                <c:pt idx="5723">
                  <c:v>20.999999999999996</c:v>
                </c:pt>
                <c:pt idx="5724">
                  <c:v>23.000000000000043</c:v>
                </c:pt>
                <c:pt idx="5725">
                  <c:v>22.999999999999954</c:v>
                </c:pt>
                <c:pt idx="5726">
                  <c:v>24.000000000000021</c:v>
                </c:pt>
                <c:pt idx="5727">
                  <c:v>#N/A</c:v>
                </c:pt>
                <c:pt idx="5728">
                  <c:v>#N/A</c:v>
                </c:pt>
                <c:pt idx="5729">
                  <c:v>22.000000000000064</c:v>
                </c:pt>
                <c:pt idx="5730">
                  <c:v>24.000000000000021</c:v>
                </c:pt>
                <c:pt idx="5731">
                  <c:v>23.999999999999932</c:v>
                </c:pt>
                <c:pt idx="5732">
                  <c:v>20.999999999999996</c:v>
                </c:pt>
                <c:pt idx="5733">
                  <c:v>23.999999999999932</c:v>
                </c:pt>
                <c:pt idx="5734">
                  <c:v>#N/A</c:v>
                </c:pt>
                <c:pt idx="5735">
                  <c:v>#N/A</c:v>
                </c:pt>
                <c:pt idx="5736">
                  <c:v>20.000000000000018</c:v>
                </c:pt>
                <c:pt idx="5737">
                  <c:v>20.999999999999996</c:v>
                </c:pt>
                <c:pt idx="5738">
                  <c:v>21.999999999999975</c:v>
                </c:pt>
                <c:pt idx="5739">
                  <c:v>20.999999999999996</c:v>
                </c:pt>
                <c:pt idx="5740">
                  <c:v>20.999999999999996</c:v>
                </c:pt>
                <c:pt idx="5741">
                  <c:v>#N/A</c:v>
                </c:pt>
                <c:pt idx="5742">
                  <c:v>#N/A</c:v>
                </c:pt>
                <c:pt idx="5743">
                  <c:v>20.999999999999996</c:v>
                </c:pt>
                <c:pt idx="5744">
                  <c:v>21.999999999999975</c:v>
                </c:pt>
                <c:pt idx="5745">
                  <c:v>23.000000000000043</c:v>
                </c:pt>
                <c:pt idx="5746">
                  <c:v>21.999999999999975</c:v>
                </c:pt>
                <c:pt idx="5747">
                  <c:v>29.000000000000004</c:v>
                </c:pt>
                <c:pt idx="5748">
                  <c:v>#N/A</c:v>
                </c:pt>
                <c:pt idx="5749">
                  <c:v>#N/A</c:v>
                </c:pt>
                <c:pt idx="5750">
                  <c:v>29.000000000000004</c:v>
                </c:pt>
                <c:pt idx="5751">
                  <c:v>32.000000000000028</c:v>
                </c:pt>
                <c:pt idx="5752">
                  <c:v>30.999999999999961</c:v>
                </c:pt>
                <c:pt idx="5753">
                  <c:v>29.999999999999982</c:v>
                </c:pt>
                <c:pt idx="5754">
                  <c:v>30.999999999999961</c:v>
                </c:pt>
                <c:pt idx="5755">
                  <c:v>#N/A</c:v>
                </c:pt>
                <c:pt idx="5756">
                  <c:v>#N/A</c:v>
                </c:pt>
                <c:pt idx="5757">
                  <c:v>29.000000000000004</c:v>
                </c:pt>
                <c:pt idx="5758">
                  <c:v>28.000000000000025</c:v>
                </c:pt>
                <c:pt idx="5759">
                  <c:v>28.000000000000025</c:v>
                </c:pt>
                <c:pt idx="5760">
                  <c:v>29.999999999999982</c:v>
                </c:pt>
                <c:pt idx="5761">
                  <c:v>29.000000000000004</c:v>
                </c:pt>
                <c:pt idx="5762">
                  <c:v>#N/A</c:v>
                </c:pt>
                <c:pt idx="5763">
                  <c:v>#N/A</c:v>
                </c:pt>
                <c:pt idx="5764">
                  <c:v>28.000000000000025</c:v>
                </c:pt>
                <c:pt idx="5765">
                  <c:v>28.000000000000025</c:v>
                </c:pt>
                <c:pt idx="5766">
                  <c:v>27.999999999999936</c:v>
                </c:pt>
                <c:pt idx="5767">
                  <c:v>24.000000000000021</c:v>
                </c:pt>
                <c:pt idx="5768">
                  <c:v>26.999999999999957</c:v>
                </c:pt>
                <c:pt idx="5769">
                  <c:v>#N/A</c:v>
                </c:pt>
                <c:pt idx="5770">
                  <c:v>#N/A</c:v>
                </c:pt>
                <c:pt idx="5771">
                  <c:v>26.999999999999957</c:v>
                </c:pt>
                <c:pt idx="5772">
                  <c:v>27.000000000000046</c:v>
                </c:pt>
                <c:pt idx="5773">
                  <c:v>28.000000000000025</c:v>
                </c:pt>
                <c:pt idx="5774">
                  <c:v>26.999999999999957</c:v>
                </c:pt>
                <c:pt idx="5775">
                  <c:v>25</c:v>
                </c:pt>
                <c:pt idx="5776">
                  <c:v>#N/A</c:v>
                </c:pt>
                <c:pt idx="5777">
                  <c:v>#N/A</c:v>
                </c:pt>
                <c:pt idx="5778">
                  <c:v>26.000000000000068</c:v>
                </c:pt>
                <c:pt idx="5779">
                  <c:v>27.000000000000046</c:v>
                </c:pt>
                <c:pt idx="5780">
                  <c:v>26.000000000000068</c:v>
                </c:pt>
                <c:pt idx="5781">
                  <c:v>25</c:v>
                </c:pt>
                <c:pt idx="5782">
                  <c:v>25</c:v>
                </c:pt>
                <c:pt idx="5783">
                  <c:v>#N/A</c:v>
                </c:pt>
                <c:pt idx="5784">
                  <c:v>#N/A</c:v>
                </c:pt>
                <c:pt idx="5785">
                  <c:v>25</c:v>
                </c:pt>
                <c:pt idx="5786">
                  <c:v>25.999999999999979</c:v>
                </c:pt>
                <c:pt idx="5787">
                  <c:v>23.999999999999932</c:v>
                </c:pt>
                <c:pt idx="5788">
                  <c:v>23.999999999999932</c:v>
                </c:pt>
                <c:pt idx="5789">
                  <c:v>24.000000000000021</c:v>
                </c:pt>
                <c:pt idx="5790">
                  <c:v>#N/A</c:v>
                </c:pt>
                <c:pt idx="5791">
                  <c:v>#N/A</c:v>
                </c:pt>
                <c:pt idx="5792">
                  <c:v>25.999999999999979</c:v>
                </c:pt>
                <c:pt idx="5793">
                  <c:v>25</c:v>
                </c:pt>
                <c:pt idx="5794">
                  <c:v>25</c:v>
                </c:pt>
                <c:pt idx="5795">
                  <c:v>25</c:v>
                </c:pt>
                <c:pt idx="5796">
                  <c:v>23.999999999999932</c:v>
                </c:pt>
                <c:pt idx="5797">
                  <c:v>#N/A</c:v>
                </c:pt>
                <c:pt idx="5798">
                  <c:v>#N/A</c:v>
                </c:pt>
                <c:pt idx="5799">
                  <c:v>22.999999999999954</c:v>
                </c:pt>
                <c:pt idx="5800">
                  <c:v>23.999999999999932</c:v>
                </c:pt>
                <c:pt idx="5801">
                  <c:v>22.999999999999954</c:v>
                </c:pt>
                <c:pt idx="5802">
                  <c:v>24.000000000000021</c:v>
                </c:pt>
                <c:pt idx="5803">
                  <c:v>23.999999999999932</c:v>
                </c:pt>
                <c:pt idx="5804">
                  <c:v>#N/A</c:v>
                </c:pt>
                <c:pt idx="5805">
                  <c:v>#N/A</c:v>
                </c:pt>
                <c:pt idx="5806">
                  <c:v>21.999999999999975</c:v>
                </c:pt>
                <c:pt idx="5807">
                  <c:v>22.000000000000064</c:v>
                </c:pt>
                <c:pt idx="5808">
                  <c:v>21.999999999999975</c:v>
                </c:pt>
                <c:pt idx="5809">
                  <c:v>21.999999999999975</c:v>
                </c:pt>
                <c:pt idx="5810">
                  <c:v>20.000000000000018</c:v>
                </c:pt>
                <c:pt idx="5811">
                  <c:v>#N/A</c:v>
                </c:pt>
                <c:pt idx="5812">
                  <c:v>#N/A</c:v>
                </c:pt>
                <c:pt idx="5813">
                  <c:v>22.000000000000064</c:v>
                </c:pt>
                <c:pt idx="5814">
                  <c:v>18.00000000000006</c:v>
                </c:pt>
                <c:pt idx="5815">
                  <c:v>19.999999999999929</c:v>
                </c:pt>
                <c:pt idx="5816">
                  <c:v>20.000000000000018</c:v>
                </c:pt>
                <c:pt idx="5817">
                  <c:v>18.00000000000006</c:v>
                </c:pt>
                <c:pt idx="5818">
                  <c:v>#N/A</c:v>
                </c:pt>
                <c:pt idx="5819">
                  <c:v>#N/A</c:v>
                </c:pt>
                <c:pt idx="5820">
                  <c:v>17.999999999999972</c:v>
                </c:pt>
                <c:pt idx="5821">
                  <c:v>20.000000000000018</c:v>
                </c:pt>
                <c:pt idx="5822">
                  <c:v>18.99999999999995</c:v>
                </c:pt>
                <c:pt idx="5823">
                  <c:v>20.000000000000018</c:v>
                </c:pt>
                <c:pt idx="5824">
                  <c:v>20.000000000000018</c:v>
                </c:pt>
                <c:pt idx="5825">
                  <c:v>#N/A</c:v>
                </c:pt>
                <c:pt idx="5826">
                  <c:v>#N/A</c:v>
                </c:pt>
                <c:pt idx="5827">
                  <c:v>20.000000000000018</c:v>
                </c:pt>
                <c:pt idx="5828">
                  <c:v>19.999999999999929</c:v>
                </c:pt>
                <c:pt idx="5829">
                  <c:v>19.000000000000039</c:v>
                </c:pt>
                <c:pt idx="5830">
                  <c:v>20.000000000000018</c:v>
                </c:pt>
                <c:pt idx="5831">
                  <c:v>21.000000000000085</c:v>
                </c:pt>
                <c:pt idx="5832">
                  <c:v>#N/A</c:v>
                </c:pt>
                <c:pt idx="5833">
                  <c:v>#N/A</c:v>
                </c:pt>
                <c:pt idx="5834">
                  <c:v>22.000000000000064</c:v>
                </c:pt>
                <c:pt idx="5835">
                  <c:v>#N/A</c:v>
                </c:pt>
                <c:pt idx="5836">
                  <c:v>#N/A</c:v>
                </c:pt>
                <c:pt idx="5837">
                  <c:v>#N/A</c:v>
                </c:pt>
                <c:pt idx="5838">
                  <c:v>20.999999999999996</c:v>
                </c:pt>
                <c:pt idx="5839">
                  <c:v>#N/A</c:v>
                </c:pt>
                <c:pt idx="5840">
                  <c:v>#N/A</c:v>
                </c:pt>
                <c:pt idx="5841">
                  <c:v>22.000000000000064</c:v>
                </c:pt>
                <c:pt idx="5842">
                  <c:v>442</c:v>
                </c:pt>
                <c:pt idx="5843">
                  <c:v>#N/A</c:v>
                </c:pt>
                <c:pt idx="5844">
                  <c:v>24.000000000000021</c:v>
                </c:pt>
                <c:pt idx="5845">
                  <c:v>23.000000000000043</c:v>
                </c:pt>
                <c:pt idx="5846">
                  <c:v>#N/A</c:v>
                </c:pt>
                <c:pt idx="5847">
                  <c:v>#N/A</c:v>
                </c:pt>
                <c:pt idx="5848">
                  <c:v>18.00000000000006</c:v>
                </c:pt>
                <c:pt idx="5849">
                  <c:v>20.000000000000018</c:v>
                </c:pt>
                <c:pt idx="5850">
                  <c:v>16.999999999999993</c:v>
                </c:pt>
                <c:pt idx="5851">
                  <c:v>16.000000000000014</c:v>
                </c:pt>
                <c:pt idx="5852">
                  <c:v>16.999999999999993</c:v>
                </c:pt>
                <c:pt idx="5853">
                  <c:v>#N/A</c:v>
                </c:pt>
                <c:pt idx="5854">
                  <c:v>#N/A</c:v>
                </c:pt>
                <c:pt idx="5855">
                  <c:v>16.999999999999993</c:v>
                </c:pt>
                <c:pt idx="5856">
                  <c:v>14.000000000000057</c:v>
                </c:pt>
                <c:pt idx="5857">
                  <c:v>16.999999999999993</c:v>
                </c:pt>
                <c:pt idx="5858">
                  <c:v>17.999999999999972</c:v>
                </c:pt>
                <c:pt idx="5859">
                  <c:v>18.99999999999995</c:v>
                </c:pt>
                <c:pt idx="5860">
                  <c:v>#N/A</c:v>
                </c:pt>
                <c:pt idx="5861">
                  <c:v>#N/A</c:v>
                </c:pt>
                <c:pt idx="5862">
                  <c:v>18.00000000000006</c:v>
                </c:pt>
                <c:pt idx="5863">
                  <c:v>16.999999999999993</c:v>
                </c:pt>
                <c:pt idx="5864">
                  <c:v>16.999999999999993</c:v>
                </c:pt>
                <c:pt idx="5865">
                  <c:v>16.999999999999993</c:v>
                </c:pt>
                <c:pt idx="5866">
                  <c:v>16.999999999999993</c:v>
                </c:pt>
                <c:pt idx="5867">
                  <c:v>#N/A</c:v>
                </c:pt>
                <c:pt idx="5868">
                  <c:v>#N/A</c:v>
                </c:pt>
                <c:pt idx="5869">
                  <c:v>18.00000000000006</c:v>
                </c:pt>
                <c:pt idx="5870">
                  <c:v>20.000000000000018</c:v>
                </c:pt>
                <c:pt idx="5871">
                  <c:v>20.999999999999996</c:v>
                </c:pt>
                <c:pt idx="5872">
                  <c:v>20.000000000000018</c:v>
                </c:pt>
                <c:pt idx="5873">
                  <c:v>20.999999999999996</c:v>
                </c:pt>
                <c:pt idx="5874">
                  <c:v>#N/A</c:v>
                </c:pt>
                <c:pt idx="5875">
                  <c:v>#N/A</c:v>
                </c:pt>
                <c:pt idx="5876">
                  <c:v>20.999999999999996</c:v>
                </c:pt>
                <c:pt idx="5877">
                  <c:v>21.000000000000085</c:v>
                </c:pt>
                <c:pt idx="5878">
                  <c:v>20.000000000000018</c:v>
                </c:pt>
                <c:pt idx="5879">
                  <c:v>19.000000000000039</c:v>
                </c:pt>
                <c:pt idx="5880">
                  <c:v>17.999999999999972</c:v>
                </c:pt>
                <c:pt idx="5881">
                  <c:v>#N/A</c:v>
                </c:pt>
                <c:pt idx="5882">
                  <c:v>#N/A</c:v>
                </c:pt>
                <c:pt idx="5883">
                  <c:v>18.00000000000006</c:v>
                </c:pt>
                <c:pt idx="5884">
                  <c:v>17.000000000000082</c:v>
                </c:pt>
                <c:pt idx="5885">
                  <c:v>19.999999999999972</c:v>
                </c:pt>
                <c:pt idx="5886">
                  <c:v>19.999999999999972</c:v>
                </c:pt>
                <c:pt idx="5887">
                  <c:v>19.000000000000039</c:v>
                </c:pt>
                <c:pt idx="5888">
                  <c:v>#N/A</c:v>
                </c:pt>
                <c:pt idx="5889">
                  <c:v>#N/A</c:v>
                </c:pt>
                <c:pt idx="5890">
                  <c:v>20.000000000000018</c:v>
                </c:pt>
                <c:pt idx="5891">
                  <c:v>19.999999999999972</c:v>
                </c:pt>
                <c:pt idx="5892">
                  <c:v>16.99999999999995</c:v>
                </c:pt>
                <c:pt idx="5893">
                  <c:v>19.999999999999972</c:v>
                </c:pt>
                <c:pt idx="5894">
                  <c:v>20.999999999999996</c:v>
                </c:pt>
                <c:pt idx="5895">
                  <c:v>#N/A</c:v>
                </c:pt>
                <c:pt idx="5896">
                  <c:v>#N/A</c:v>
                </c:pt>
                <c:pt idx="5897">
                  <c:v>19.000000000000039</c:v>
                </c:pt>
                <c:pt idx="5898">
                  <c:v>18.999999999999993</c:v>
                </c:pt>
                <c:pt idx="5899">
                  <c:v>20.000000000000018</c:v>
                </c:pt>
                <c:pt idx="5900">
                  <c:v>19.000000000000039</c:v>
                </c:pt>
                <c:pt idx="5901">
                  <c:v>16.000000000000014</c:v>
                </c:pt>
                <c:pt idx="5902">
                  <c:v>#N/A</c:v>
                </c:pt>
                <c:pt idx="5903">
                  <c:v>#N/A</c:v>
                </c:pt>
                <c:pt idx="5904">
                  <c:v>16.999999999999993</c:v>
                </c:pt>
                <c:pt idx="5905">
                  <c:v>16.999999999999993</c:v>
                </c:pt>
                <c:pt idx="5906">
                  <c:v>16.000000000000014</c:v>
                </c:pt>
                <c:pt idx="5907">
                  <c:v>16.000000000000014</c:v>
                </c:pt>
                <c:pt idx="5908">
                  <c:v>14.999999999999991</c:v>
                </c:pt>
                <c:pt idx="5909">
                  <c:v>#N/A</c:v>
                </c:pt>
                <c:pt idx="5910">
                  <c:v>#N/A</c:v>
                </c:pt>
                <c:pt idx="5911">
                  <c:v>14.999999999999991</c:v>
                </c:pt>
                <c:pt idx="5912">
                  <c:v>15.000000000000036</c:v>
                </c:pt>
                <c:pt idx="5913">
                  <c:v>15.000000000000036</c:v>
                </c:pt>
                <c:pt idx="5914">
                  <c:v>20.000000000000018</c:v>
                </c:pt>
                <c:pt idx="5915">
                  <c:v>16.999999999999993</c:v>
                </c:pt>
                <c:pt idx="5916">
                  <c:v>#N/A</c:v>
                </c:pt>
                <c:pt idx="5917">
                  <c:v>#N/A</c:v>
                </c:pt>
                <c:pt idx="5918">
                  <c:v>19.999999999999972</c:v>
                </c:pt>
                <c:pt idx="5919">
                  <c:v>14.999999999999947</c:v>
                </c:pt>
                <c:pt idx="5920">
                  <c:v>18.99999999999995</c:v>
                </c:pt>
                <c:pt idx="5921">
                  <c:v>14.999999999999947</c:v>
                </c:pt>
                <c:pt idx="5922">
                  <c:v>16.000000000000014</c:v>
                </c:pt>
                <c:pt idx="5923">
                  <c:v>#N/A</c:v>
                </c:pt>
                <c:pt idx="5924">
                  <c:v>#N/A</c:v>
                </c:pt>
                <c:pt idx="5925">
                  <c:v>16.999999999999993</c:v>
                </c:pt>
                <c:pt idx="5926">
                  <c:v>16.999999999999993</c:v>
                </c:pt>
                <c:pt idx="5927">
                  <c:v>16.999999999999993</c:v>
                </c:pt>
                <c:pt idx="5928">
                  <c:v>18.99999999999995</c:v>
                </c:pt>
                <c:pt idx="5929">
                  <c:v>16.999999999999993</c:v>
                </c:pt>
                <c:pt idx="5930">
                  <c:v>#N/A</c:v>
                </c:pt>
                <c:pt idx="5931">
                  <c:v>#N/A</c:v>
                </c:pt>
                <c:pt idx="5932">
                  <c:v>17.000000000000082</c:v>
                </c:pt>
                <c:pt idx="5933">
                  <c:v>18.00000000000006</c:v>
                </c:pt>
                <c:pt idx="5934">
                  <c:v>16.000000000000014</c:v>
                </c:pt>
                <c:pt idx="5935">
                  <c:v>14.999999999999947</c:v>
                </c:pt>
                <c:pt idx="5936">
                  <c:v>17.999999999999972</c:v>
                </c:pt>
                <c:pt idx="5937">
                  <c:v>#N/A</c:v>
                </c:pt>
                <c:pt idx="5938">
                  <c:v>#N/A</c:v>
                </c:pt>
                <c:pt idx="5939">
                  <c:v>16.000000000000014</c:v>
                </c:pt>
                <c:pt idx="5940">
                  <c:v>14.999999999999947</c:v>
                </c:pt>
                <c:pt idx="5941">
                  <c:v>16.999999999999993</c:v>
                </c:pt>
                <c:pt idx="5942">
                  <c:v>16.000000000000014</c:v>
                </c:pt>
                <c:pt idx="5943">
                  <c:v>14.999999999999947</c:v>
                </c:pt>
                <c:pt idx="5944">
                  <c:v>#N/A</c:v>
                </c:pt>
                <c:pt idx="5945">
                  <c:v>#N/A</c:v>
                </c:pt>
                <c:pt idx="5946">
                  <c:v>13.999999999999968</c:v>
                </c:pt>
                <c:pt idx="5947">
                  <c:v>12.000000000000011</c:v>
                </c:pt>
                <c:pt idx="5948">
                  <c:v>12.999999999999989</c:v>
                </c:pt>
                <c:pt idx="5949">
                  <c:v>12.999999999999989</c:v>
                </c:pt>
                <c:pt idx="5950">
                  <c:v>#N/A</c:v>
                </c:pt>
                <c:pt idx="5951">
                  <c:v>#N/A</c:v>
                </c:pt>
                <c:pt idx="5952">
                  <c:v>#N/A</c:v>
                </c:pt>
                <c:pt idx="5953">
                  <c:v>#N/A</c:v>
                </c:pt>
                <c:pt idx="5954">
                  <c:v>10.999999999999943</c:v>
                </c:pt>
                <c:pt idx="5955">
                  <c:v>12.000000000000011</c:v>
                </c:pt>
                <c:pt idx="5956">
                  <c:v>12.999999999999989</c:v>
                </c:pt>
                <c:pt idx="5957">
                  <c:v>15.000000000000036</c:v>
                </c:pt>
                <c:pt idx="5958">
                  <c:v>#N/A</c:v>
                </c:pt>
                <c:pt idx="5959">
                  <c:v>#N/A</c:v>
                </c:pt>
                <c:pt idx="5960">
                  <c:v>15.000000000000036</c:v>
                </c:pt>
                <c:pt idx="5961">
                  <c:v>12.999999999999989</c:v>
                </c:pt>
                <c:pt idx="5962">
                  <c:v>19.000000000000039</c:v>
                </c:pt>
                <c:pt idx="5963">
                  <c:v>#N/A</c:v>
                </c:pt>
                <c:pt idx="5964">
                  <c:v>20.000000000000018</c:v>
                </c:pt>
                <c:pt idx="5965">
                  <c:v>#N/A</c:v>
                </c:pt>
                <c:pt idx="5966">
                  <c:v>#N/A</c:v>
                </c:pt>
                <c:pt idx="5967">
                  <c:v>18.00000000000006</c:v>
                </c:pt>
                <c:pt idx="5968">
                  <c:v>18.99999999999995</c:v>
                </c:pt>
                <c:pt idx="5969">
                  <c:v>18.00000000000006</c:v>
                </c:pt>
                <c:pt idx="5970">
                  <c:v>19.999999999999972</c:v>
                </c:pt>
                <c:pt idx="5971">
                  <c:v>20.999999999999996</c:v>
                </c:pt>
                <c:pt idx="5972">
                  <c:v>#N/A</c:v>
                </c:pt>
                <c:pt idx="5973">
                  <c:v>#N/A</c:v>
                </c:pt>
                <c:pt idx="5974">
                  <c:v>20.999999999999996</c:v>
                </c:pt>
                <c:pt idx="5975">
                  <c:v>20.999999999999996</c:v>
                </c:pt>
                <c:pt idx="5976">
                  <c:v>18.999999999999993</c:v>
                </c:pt>
                <c:pt idx="5977">
                  <c:v>20.999999999999996</c:v>
                </c:pt>
                <c:pt idx="5978">
                  <c:v>18.999999999999993</c:v>
                </c:pt>
                <c:pt idx="5979">
                  <c:v>#N/A</c:v>
                </c:pt>
                <c:pt idx="5980">
                  <c:v>#N/A</c:v>
                </c:pt>
                <c:pt idx="5981">
                  <c:v>21.000000000000043</c:v>
                </c:pt>
                <c:pt idx="5982">
                  <c:v>18.000000000000014</c:v>
                </c:pt>
                <c:pt idx="5983">
                  <c:v>20.000000000000018</c:v>
                </c:pt>
                <c:pt idx="5984">
                  <c:v>18.000000000000014</c:v>
                </c:pt>
                <c:pt idx="5985">
                  <c:v>19.999999999999972</c:v>
                </c:pt>
                <c:pt idx="5986">
                  <c:v>#N/A</c:v>
                </c:pt>
                <c:pt idx="5987">
                  <c:v>#N/A</c:v>
                </c:pt>
                <c:pt idx="5988">
                  <c:v>19.999999999999972</c:v>
                </c:pt>
                <c:pt idx="5989">
                  <c:v>22.000000000000021</c:v>
                </c:pt>
                <c:pt idx="5990">
                  <c:v>20.999999999999996</c:v>
                </c:pt>
                <c:pt idx="5991">
                  <c:v>16.999999999999993</c:v>
                </c:pt>
                <c:pt idx="5992">
                  <c:v>20.000000000000018</c:v>
                </c:pt>
                <c:pt idx="5993">
                  <c:v>#N/A</c:v>
                </c:pt>
                <c:pt idx="5994">
                  <c:v>#N/A</c:v>
                </c:pt>
                <c:pt idx="5995">
                  <c:v>18.999999999999993</c:v>
                </c:pt>
                <c:pt idx="5996">
                  <c:v>15.99999999999997</c:v>
                </c:pt>
                <c:pt idx="5997">
                  <c:v>20.999999999999996</c:v>
                </c:pt>
                <c:pt idx="5998">
                  <c:v>16.000000000000014</c:v>
                </c:pt>
                <c:pt idx="5999">
                  <c:v>20.000000000000018</c:v>
                </c:pt>
                <c:pt idx="6000">
                  <c:v>#N/A</c:v>
                </c:pt>
                <c:pt idx="6001">
                  <c:v>#N/A</c:v>
                </c:pt>
                <c:pt idx="6002">
                  <c:v>16.999999999999993</c:v>
                </c:pt>
                <c:pt idx="6003">
                  <c:v>15.99999999999997</c:v>
                </c:pt>
                <c:pt idx="6004">
                  <c:v>14.000000000000012</c:v>
                </c:pt>
                <c:pt idx="6005">
                  <c:v>16.000000000000014</c:v>
                </c:pt>
                <c:pt idx="6006">
                  <c:v>17.999999999999972</c:v>
                </c:pt>
                <c:pt idx="6007">
                  <c:v>#N/A</c:v>
                </c:pt>
                <c:pt idx="6008">
                  <c:v>#N/A</c:v>
                </c:pt>
                <c:pt idx="6009">
                  <c:v>18.999999999999993</c:v>
                </c:pt>
                <c:pt idx="6010">
                  <c:v>21.000000000000043</c:v>
                </c:pt>
                <c:pt idx="6011">
                  <c:v>18.999999999999993</c:v>
                </c:pt>
                <c:pt idx="6012">
                  <c:v>16.999999999999993</c:v>
                </c:pt>
                <c:pt idx="6013">
                  <c:v>18.999999999999993</c:v>
                </c:pt>
                <c:pt idx="6014">
                  <c:v>#N/A</c:v>
                </c:pt>
                <c:pt idx="6015">
                  <c:v>#N/A</c:v>
                </c:pt>
                <c:pt idx="6016">
                  <c:v>16.000000000000014</c:v>
                </c:pt>
                <c:pt idx="6017">
                  <c:v>18.999999999999993</c:v>
                </c:pt>
                <c:pt idx="6018">
                  <c:v>18.000000000000014</c:v>
                </c:pt>
                <c:pt idx="6019">
                  <c:v>17.999999999999972</c:v>
                </c:pt>
                <c:pt idx="6020">
                  <c:v>16.000000000000014</c:v>
                </c:pt>
                <c:pt idx="6021">
                  <c:v>#N/A</c:v>
                </c:pt>
                <c:pt idx="6022">
                  <c:v>#N/A</c:v>
                </c:pt>
                <c:pt idx="6023">
                  <c:v>16.999999999999993</c:v>
                </c:pt>
                <c:pt idx="6024">
                  <c:v>16.000000000000014</c:v>
                </c:pt>
                <c:pt idx="6025">
                  <c:v>10.999999999999988</c:v>
                </c:pt>
                <c:pt idx="6026">
                  <c:v>10.000000000000009</c:v>
                </c:pt>
                <c:pt idx="6027">
                  <c:v>10.999999999999988</c:v>
                </c:pt>
                <c:pt idx="6028">
                  <c:v>#N/A</c:v>
                </c:pt>
                <c:pt idx="6029">
                  <c:v>#N/A</c:v>
                </c:pt>
                <c:pt idx="6030">
                  <c:v>11.999999999999966</c:v>
                </c:pt>
                <c:pt idx="6031">
                  <c:v>8.0000000000000071</c:v>
                </c:pt>
                <c:pt idx="6032">
                  <c:v>11.999999999999966</c:v>
                </c:pt>
                <c:pt idx="6033">
                  <c:v>10.999999999999988</c:v>
                </c:pt>
                <c:pt idx="6034">
                  <c:v>12.999999999999945</c:v>
                </c:pt>
                <c:pt idx="6035">
                  <c:v>#N/A</c:v>
                </c:pt>
                <c:pt idx="6036">
                  <c:v>#N/A</c:v>
                </c:pt>
                <c:pt idx="6037">
                  <c:v>14.000000000000012</c:v>
                </c:pt>
                <c:pt idx="6038">
                  <c:v>12.999999999999989</c:v>
                </c:pt>
                <c:pt idx="6039">
                  <c:v>12.999999999999989</c:v>
                </c:pt>
                <c:pt idx="6040">
                  <c:v>14.999999999999947</c:v>
                </c:pt>
                <c:pt idx="6041">
                  <c:v>16.000000000000014</c:v>
                </c:pt>
                <c:pt idx="6042">
                  <c:v>#N/A</c:v>
                </c:pt>
                <c:pt idx="6043">
                  <c:v>#N/A</c:v>
                </c:pt>
                <c:pt idx="6044">
                  <c:v>14.000000000000057</c:v>
                </c:pt>
                <c:pt idx="6045">
                  <c:v>14.000000000000057</c:v>
                </c:pt>
                <c:pt idx="6046">
                  <c:v>12.000000000000011</c:v>
                </c:pt>
                <c:pt idx="6047">
                  <c:v>16.000000000000014</c:v>
                </c:pt>
                <c:pt idx="6048">
                  <c:v>11.000000000000032</c:v>
                </c:pt>
                <c:pt idx="6049">
                  <c:v>#N/A</c:v>
                </c:pt>
                <c:pt idx="6050">
                  <c:v>#N/A</c:v>
                </c:pt>
                <c:pt idx="6051">
                  <c:v>16.000000000000014</c:v>
                </c:pt>
                <c:pt idx="6052">
                  <c:v>11.000000000000032</c:v>
                </c:pt>
                <c:pt idx="6053">
                  <c:v>13.999999999999968</c:v>
                </c:pt>
                <c:pt idx="6054">
                  <c:v>17.999999999999972</c:v>
                </c:pt>
                <c:pt idx="6055">
                  <c:v>13.999999999999968</c:v>
                </c:pt>
                <c:pt idx="6056">
                  <c:v>#N/A</c:v>
                </c:pt>
                <c:pt idx="6057">
                  <c:v>#N/A</c:v>
                </c:pt>
                <c:pt idx="6058">
                  <c:v>14.999999999999947</c:v>
                </c:pt>
                <c:pt idx="6059">
                  <c:v>15.000000000000036</c:v>
                </c:pt>
                <c:pt idx="6060">
                  <c:v>14.000000000000057</c:v>
                </c:pt>
                <c:pt idx="6061">
                  <c:v>12.000000000000011</c:v>
                </c:pt>
                <c:pt idx="6062">
                  <c:v>13.000000000000078</c:v>
                </c:pt>
                <c:pt idx="6063">
                  <c:v>#N/A</c:v>
                </c:pt>
                <c:pt idx="6064">
                  <c:v>#N/A</c:v>
                </c:pt>
                <c:pt idx="6065">
                  <c:v>14.000000000000057</c:v>
                </c:pt>
                <c:pt idx="6066">
                  <c:v>14.000000000000057</c:v>
                </c:pt>
                <c:pt idx="6067">
                  <c:v>12.999999999999989</c:v>
                </c:pt>
                <c:pt idx="6068">
                  <c:v>16.000000000000014</c:v>
                </c:pt>
                <c:pt idx="6069">
                  <c:v>13.999999999999968</c:v>
                </c:pt>
                <c:pt idx="6070">
                  <c:v>#N/A</c:v>
                </c:pt>
                <c:pt idx="6071">
                  <c:v>#N/A</c:v>
                </c:pt>
                <c:pt idx="6072">
                  <c:v>13.999999999999968</c:v>
                </c:pt>
                <c:pt idx="6073">
                  <c:v>12.999999999999989</c:v>
                </c:pt>
                <c:pt idx="6074">
                  <c:v>13.999999999999968</c:v>
                </c:pt>
                <c:pt idx="6075">
                  <c:v>13.999999999999968</c:v>
                </c:pt>
                <c:pt idx="6076">
                  <c:v>15.000000000000036</c:v>
                </c:pt>
                <c:pt idx="6077">
                  <c:v>#N/A</c:v>
                </c:pt>
                <c:pt idx="6078">
                  <c:v>#N/A</c:v>
                </c:pt>
                <c:pt idx="6079">
                  <c:v>14.999999999999947</c:v>
                </c:pt>
                <c:pt idx="6080">
                  <c:v>13.999999999999968</c:v>
                </c:pt>
                <c:pt idx="6081">
                  <c:v>15.000000000000036</c:v>
                </c:pt>
                <c:pt idx="6082">
                  <c:v>12.999999999999989</c:v>
                </c:pt>
                <c:pt idx="6083">
                  <c:v>12.000000000000011</c:v>
                </c:pt>
                <c:pt idx="6084">
                  <c:v>#N/A</c:v>
                </c:pt>
                <c:pt idx="6085">
                  <c:v>#N/A</c:v>
                </c:pt>
                <c:pt idx="6086">
                  <c:v>13.999999999999968</c:v>
                </c:pt>
                <c:pt idx="6087">
                  <c:v>11.000000000000032</c:v>
                </c:pt>
                <c:pt idx="6088">
                  <c:v>14.000000000000057</c:v>
                </c:pt>
                <c:pt idx="6089">
                  <c:v>12.000000000000011</c:v>
                </c:pt>
                <c:pt idx="6090">
                  <c:v>12.000000000000011</c:v>
                </c:pt>
                <c:pt idx="6091">
                  <c:v>#N/A</c:v>
                </c:pt>
                <c:pt idx="6092">
                  <c:v>#N/A</c:v>
                </c:pt>
                <c:pt idx="6093">
                  <c:v>12.000000000000011</c:v>
                </c:pt>
                <c:pt idx="6094">
                  <c:v>11.000000000000032</c:v>
                </c:pt>
                <c:pt idx="6095">
                  <c:v>11.000000000000032</c:v>
                </c:pt>
                <c:pt idx="6096">
                  <c:v>12.999999999999989</c:v>
                </c:pt>
                <c:pt idx="6097">
                  <c:v>7.0000000000000284</c:v>
                </c:pt>
                <c:pt idx="6098">
                  <c:v>#N/A</c:v>
                </c:pt>
                <c:pt idx="6099">
                  <c:v>#N/A</c:v>
                </c:pt>
                <c:pt idx="6100">
                  <c:v>12.000000000000011</c:v>
                </c:pt>
                <c:pt idx="6101">
                  <c:v>11.000000000000032</c:v>
                </c:pt>
                <c:pt idx="6102">
                  <c:v>9.9999999999999645</c:v>
                </c:pt>
                <c:pt idx="6103">
                  <c:v>12.000000000000011</c:v>
                </c:pt>
                <c:pt idx="6104">
                  <c:v>10.999999999999943</c:v>
                </c:pt>
                <c:pt idx="6105">
                  <c:v>#N/A</c:v>
                </c:pt>
                <c:pt idx="6106">
                  <c:v>#N/A</c:v>
                </c:pt>
                <c:pt idx="6107">
                  <c:v>12.000000000000011</c:v>
                </c:pt>
                <c:pt idx="6108">
                  <c:v>12.000000000000011</c:v>
                </c:pt>
                <c:pt idx="6109">
                  <c:v>12.999999999999989</c:v>
                </c:pt>
                <c:pt idx="6110">
                  <c:v>13.999999999999968</c:v>
                </c:pt>
                <c:pt idx="6111">
                  <c:v>11.000000000000032</c:v>
                </c:pt>
                <c:pt idx="6112">
                  <c:v>#N/A</c:v>
                </c:pt>
                <c:pt idx="6113">
                  <c:v>#N/A</c:v>
                </c:pt>
                <c:pt idx="6114">
                  <c:v>12.999999999999989</c:v>
                </c:pt>
                <c:pt idx="6115">
                  <c:v>12.000000000000011</c:v>
                </c:pt>
                <c:pt idx="6116">
                  <c:v>13.999999999999968</c:v>
                </c:pt>
                <c:pt idx="6117">
                  <c:v>17.000000000000082</c:v>
                </c:pt>
                <c:pt idx="6118">
                  <c:v>17.999999999999972</c:v>
                </c:pt>
                <c:pt idx="6119">
                  <c:v>#N/A</c:v>
                </c:pt>
                <c:pt idx="6120">
                  <c:v>#N/A</c:v>
                </c:pt>
                <c:pt idx="6121">
                  <c:v>13.999999999999968</c:v>
                </c:pt>
                <c:pt idx="6122">
                  <c:v>15.000000000000036</c:v>
                </c:pt>
                <c:pt idx="6123">
                  <c:v>15.000000000000036</c:v>
                </c:pt>
                <c:pt idx="6124">
                  <c:v>13.999999999999968</c:v>
                </c:pt>
                <c:pt idx="6125">
                  <c:v>10.999999999999943</c:v>
                </c:pt>
                <c:pt idx="6126">
                  <c:v>#N/A</c:v>
                </c:pt>
                <c:pt idx="6127">
                  <c:v>#N/A</c:v>
                </c:pt>
                <c:pt idx="6128">
                  <c:v>13.000000000000078</c:v>
                </c:pt>
                <c:pt idx="6129">
                  <c:v>12.999999999999989</c:v>
                </c:pt>
                <c:pt idx="6130">
                  <c:v>13.000000000000078</c:v>
                </c:pt>
                <c:pt idx="6131">
                  <c:v>12.999999999999989</c:v>
                </c:pt>
                <c:pt idx="6132">
                  <c:v>12.999999999999989</c:v>
                </c:pt>
                <c:pt idx="6133">
                  <c:v>#N/A</c:v>
                </c:pt>
                <c:pt idx="6134">
                  <c:v>#N/A</c:v>
                </c:pt>
                <c:pt idx="6135">
                  <c:v>11.000000000000032</c:v>
                </c:pt>
                <c:pt idx="6136">
                  <c:v>9.9999999999999645</c:v>
                </c:pt>
                <c:pt idx="6137">
                  <c:v>8.9999999999999858</c:v>
                </c:pt>
                <c:pt idx="6138">
                  <c:v>13.999999999999968</c:v>
                </c:pt>
                <c:pt idx="6139">
                  <c:v>14.000000000000057</c:v>
                </c:pt>
                <c:pt idx="6140">
                  <c:v>#N/A</c:v>
                </c:pt>
                <c:pt idx="6141">
                  <c:v>#N/A</c:v>
                </c:pt>
                <c:pt idx="6142">
                  <c:v>12.999999999999989</c:v>
                </c:pt>
                <c:pt idx="6143">
                  <c:v>13.000000000000078</c:v>
                </c:pt>
                <c:pt idx="6144">
                  <c:v>11.000000000000032</c:v>
                </c:pt>
                <c:pt idx="6145">
                  <c:v>12.000000000000011</c:v>
                </c:pt>
                <c:pt idx="6146">
                  <c:v>11.000000000000032</c:v>
                </c:pt>
                <c:pt idx="6147">
                  <c:v>#N/A</c:v>
                </c:pt>
                <c:pt idx="6148">
                  <c:v>#N/A</c:v>
                </c:pt>
                <c:pt idx="6149">
                  <c:v>12.000000000000011</c:v>
                </c:pt>
                <c:pt idx="6150">
                  <c:v>11.000000000000032</c:v>
                </c:pt>
                <c:pt idx="6151">
                  <c:v>12.000000000000011</c:v>
                </c:pt>
                <c:pt idx="6152">
                  <c:v>13.999999999999968</c:v>
                </c:pt>
                <c:pt idx="6153">
                  <c:v>12.999999999999989</c:v>
                </c:pt>
                <c:pt idx="6154">
                  <c:v>#N/A</c:v>
                </c:pt>
                <c:pt idx="6155">
                  <c:v>#N/A</c:v>
                </c:pt>
                <c:pt idx="6156">
                  <c:v>10.999999999999943</c:v>
                </c:pt>
                <c:pt idx="6157">
                  <c:v>11.000000000000032</c:v>
                </c:pt>
                <c:pt idx="6158">
                  <c:v>10.999999999999943</c:v>
                </c:pt>
                <c:pt idx="6159">
                  <c:v>10.000000000000053</c:v>
                </c:pt>
                <c:pt idx="6160">
                  <c:v>11.000000000000032</c:v>
                </c:pt>
                <c:pt idx="6161">
                  <c:v>#N/A</c:v>
                </c:pt>
                <c:pt idx="6162">
                  <c:v>#N/A</c:v>
                </c:pt>
                <c:pt idx="6163">
                  <c:v>11.000000000000032</c:v>
                </c:pt>
                <c:pt idx="6164">
                  <c:v>11.000000000000032</c:v>
                </c:pt>
                <c:pt idx="6165">
                  <c:v>12.000000000000011</c:v>
                </c:pt>
                <c:pt idx="6166">
                  <c:v>12.000000000000011</c:v>
                </c:pt>
                <c:pt idx="6167">
                  <c:v>11.000000000000032</c:v>
                </c:pt>
                <c:pt idx="6168">
                  <c:v>#N/A</c:v>
                </c:pt>
                <c:pt idx="6169">
                  <c:v>#N/A</c:v>
                </c:pt>
                <c:pt idx="6170">
                  <c:v>11.000000000000032</c:v>
                </c:pt>
                <c:pt idx="6171">
                  <c:v>12.000000000000011</c:v>
                </c:pt>
                <c:pt idx="6172">
                  <c:v>12.000000000000011</c:v>
                </c:pt>
                <c:pt idx="6173">
                  <c:v>11.999999999999922</c:v>
                </c:pt>
                <c:pt idx="6174">
                  <c:v>10.999999999999943</c:v>
                </c:pt>
                <c:pt idx="6175">
                  <c:v>#N/A</c:v>
                </c:pt>
                <c:pt idx="6176">
                  <c:v>#N/A</c:v>
                </c:pt>
                <c:pt idx="6177">
                  <c:v>12.000000000000011</c:v>
                </c:pt>
                <c:pt idx="6178">
                  <c:v>12.000000000000011</c:v>
                </c:pt>
                <c:pt idx="6179">
                  <c:v>12.000000000000011</c:v>
                </c:pt>
                <c:pt idx="6180">
                  <c:v>11.000000000000032</c:v>
                </c:pt>
                <c:pt idx="6181">
                  <c:v>11.000000000000032</c:v>
                </c:pt>
                <c:pt idx="6182">
                  <c:v>#N/A</c:v>
                </c:pt>
                <c:pt idx="6183">
                  <c:v>#N/A</c:v>
                </c:pt>
                <c:pt idx="6184">
                  <c:v>12.999999999999989</c:v>
                </c:pt>
                <c:pt idx="6185">
                  <c:v>12.999999999999989</c:v>
                </c:pt>
                <c:pt idx="6186">
                  <c:v>12.000000000000011</c:v>
                </c:pt>
                <c:pt idx="6187">
                  <c:v>12.999999999999989</c:v>
                </c:pt>
                <c:pt idx="6188">
                  <c:v>12.000000000000011</c:v>
                </c:pt>
                <c:pt idx="6189">
                  <c:v>#N/A</c:v>
                </c:pt>
                <c:pt idx="6190">
                  <c:v>#N/A</c:v>
                </c:pt>
                <c:pt idx="6191">
                  <c:v>12.000000000000011</c:v>
                </c:pt>
                <c:pt idx="6192">
                  <c:v>12.999999999999989</c:v>
                </c:pt>
                <c:pt idx="6193">
                  <c:v>12.000000000000011</c:v>
                </c:pt>
                <c:pt idx="6194">
                  <c:v>14.000000000000057</c:v>
                </c:pt>
                <c:pt idx="6195">
                  <c:v>12.999999999999989</c:v>
                </c:pt>
                <c:pt idx="6196">
                  <c:v>#N/A</c:v>
                </c:pt>
                <c:pt idx="6197">
                  <c:v>#N/A</c:v>
                </c:pt>
                <c:pt idx="6198">
                  <c:v>12.999999999999989</c:v>
                </c:pt>
                <c:pt idx="6199">
                  <c:v>12.999999999999989</c:v>
                </c:pt>
                <c:pt idx="6200">
                  <c:v>438</c:v>
                </c:pt>
                <c:pt idx="6201">
                  <c:v>#N/A</c:v>
                </c:pt>
                <c:pt idx="6202">
                  <c:v>#N/A</c:v>
                </c:pt>
                <c:pt idx="6203">
                  <c:v>#N/A</c:v>
                </c:pt>
                <c:pt idx="6204">
                  <c:v>#N/A</c:v>
                </c:pt>
                <c:pt idx="6205">
                  <c:v>12.999999999999989</c:v>
                </c:pt>
                <c:pt idx="6206">
                  <c:v>12.000000000000011</c:v>
                </c:pt>
                <c:pt idx="6207">
                  <c:v>#N/A</c:v>
                </c:pt>
                <c:pt idx="6208">
                  <c:v>#N/A</c:v>
                </c:pt>
                <c:pt idx="6209">
                  <c:v>13.999999999999968</c:v>
                </c:pt>
                <c:pt idx="6210">
                  <c:v>#N/A</c:v>
                </c:pt>
                <c:pt idx="6211">
                  <c:v>#N/A</c:v>
                </c:pt>
                <c:pt idx="6212">
                  <c:v>12.999999999999989</c:v>
                </c:pt>
                <c:pt idx="6213">
                  <c:v>12.000000000000011</c:v>
                </c:pt>
                <c:pt idx="6214">
                  <c:v>10.999999999999943</c:v>
                </c:pt>
                <c:pt idx="6215">
                  <c:v>11.000000000000032</c:v>
                </c:pt>
                <c:pt idx="6216">
                  <c:v>11.000000000000032</c:v>
                </c:pt>
                <c:pt idx="6217">
                  <c:v>#N/A</c:v>
                </c:pt>
                <c:pt idx="6218">
                  <c:v>#N/A</c:v>
                </c:pt>
                <c:pt idx="6219">
                  <c:v>12.999999999999989</c:v>
                </c:pt>
                <c:pt idx="6220">
                  <c:v>12.999999999999989</c:v>
                </c:pt>
                <c:pt idx="6221">
                  <c:v>12.999999999999989</c:v>
                </c:pt>
                <c:pt idx="6222">
                  <c:v>12.999999999999989</c:v>
                </c:pt>
                <c:pt idx="6223">
                  <c:v>12.999999999999989</c:v>
                </c:pt>
                <c:pt idx="6224">
                  <c:v>#N/A</c:v>
                </c:pt>
                <c:pt idx="6225">
                  <c:v>#N/A</c:v>
                </c:pt>
                <c:pt idx="6226">
                  <c:v>12.999999999999989</c:v>
                </c:pt>
                <c:pt idx="6227">
                  <c:v>12.000000000000011</c:v>
                </c:pt>
                <c:pt idx="6228">
                  <c:v>15.000000000000036</c:v>
                </c:pt>
                <c:pt idx="6229">
                  <c:v>13.999999999999968</c:v>
                </c:pt>
                <c:pt idx="6230">
                  <c:v>14.000000000000057</c:v>
                </c:pt>
                <c:pt idx="6231">
                  <c:v>#N/A</c:v>
                </c:pt>
                <c:pt idx="6232">
                  <c:v>#N/A</c:v>
                </c:pt>
                <c:pt idx="6233">
                  <c:v>15.000000000000036</c:v>
                </c:pt>
                <c:pt idx="6234">
                  <c:v>12.000000000000011</c:v>
                </c:pt>
                <c:pt idx="6235">
                  <c:v>12.999999999999989</c:v>
                </c:pt>
                <c:pt idx="6236">
                  <c:v>14.000000000000057</c:v>
                </c:pt>
                <c:pt idx="6237">
                  <c:v>13.999999999999968</c:v>
                </c:pt>
                <c:pt idx="6238">
                  <c:v>#N/A</c:v>
                </c:pt>
                <c:pt idx="6239">
                  <c:v>#N/A</c:v>
                </c:pt>
                <c:pt idx="6240">
                  <c:v>14.000000000000057</c:v>
                </c:pt>
                <c:pt idx="6241">
                  <c:v>12.999999999999989</c:v>
                </c:pt>
                <c:pt idx="6242">
                  <c:v>22.000000000000064</c:v>
                </c:pt>
                <c:pt idx="6243">
                  <c:v>21.999999999999975</c:v>
                </c:pt>
                <c:pt idx="6244">
                  <c:v>19.000000000000039</c:v>
                </c:pt>
                <c:pt idx="6245">
                  <c:v>#N/A</c:v>
                </c:pt>
                <c:pt idx="6246">
                  <c:v>#N/A</c:v>
                </c:pt>
                <c:pt idx="6247">
                  <c:v>23.000000000000043</c:v>
                </c:pt>
                <c:pt idx="6248">
                  <c:v>22.999999999999954</c:v>
                </c:pt>
                <c:pt idx="6249">
                  <c:v>21.999999999999975</c:v>
                </c:pt>
                <c:pt idx="6250">
                  <c:v>21.999999999999975</c:v>
                </c:pt>
                <c:pt idx="6251">
                  <c:v>23.000000000000043</c:v>
                </c:pt>
                <c:pt idx="6252">
                  <c:v>#N/A</c:v>
                </c:pt>
                <c:pt idx="6253">
                  <c:v>#N/A</c:v>
                </c:pt>
                <c:pt idx="6254">
                  <c:v>23.000000000000043</c:v>
                </c:pt>
                <c:pt idx="6255">
                  <c:v>22.999999999999954</c:v>
                </c:pt>
                <c:pt idx="6256">
                  <c:v>22.000000000000064</c:v>
                </c:pt>
                <c:pt idx="6257">
                  <c:v>21.999999999999975</c:v>
                </c:pt>
                <c:pt idx="6258">
                  <c:v>21.999999999999975</c:v>
                </c:pt>
                <c:pt idx="6259">
                  <c:v>#N/A</c:v>
                </c:pt>
                <c:pt idx="6260">
                  <c:v>#N/A</c:v>
                </c:pt>
                <c:pt idx="6261">
                  <c:v>22.000000000000064</c:v>
                </c:pt>
                <c:pt idx="6262">
                  <c:v>22.000000000000064</c:v>
                </c:pt>
                <c:pt idx="6263">
                  <c:v>21.999999999999975</c:v>
                </c:pt>
                <c:pt idx="6264">
                  <c:v>22.999999999999954</c:v>
                </c:pt>
                <c:pt idx="6265">
                  <c:v>22.000000000000064</c:v>
                </c:pt>
                <c:pt idx="6266">
                  <c:v>#N/A</c:v>
                </c:pt>
                <c:pt idx="6267">
                  <c:v>#N/A</c:v>
                </c:pt>
                <c:pt idx="6268">
                  <c:v>23.000000000000043</c:v>
                </c:pt>
                <c:pt idx="6269">
                  <c:v>23.000000000000043</c:v>
                </c:pt>
                <c:pt idx="6270">
                  <c:v>23.000000000000043</c:v>
                </c:pt>
                <c:pt idx="6271">
                  <c:v>22.999999999999954</c:v>
                </c:pt>
                <c:pt idx="6272">
                  <c:v>17.999999999999972</c:v>
                </c:pt>
                <c:pt idx="6273">
                  <c:v>#N/A</c:v>
                </c:pt>
                <c:pt idx="6274">
                  <c:v>#N/A</c:v>
                </c:pt>
                <c:pt idx="6275">
                  <c:v>21.999999999999975</c:v>
                </c:pt>
                <c:pt idx="6276">
                  <c:v>22.000000000000021</c:v>
                </c:pt>
                <c:pt idx="6277">
                  <c:v>23.000000000000043</c:v>
                </c:pt>
                <c:pt idx="6278">
                  <c:v>22.000000000000021</c:v>
                </c:pt>
                <c:pt idx="6279">
                  <c:v>22.000000000000021</c:v>
                </c:pt>
                <c:pt idx="6280">
                  <c:v>#N/A</c:v>
                </c:pt>
                <c:pt idx="6281">
                  <c:v>#N/A</c:v>
                </c:pt>
                <c:pt idx="6282">
                  <c:v>25</c:v>
                </c:pt>
                <c:pt idx="6283">
                  <c:v>23.999999999999979</c:v>
                </c:pt>
                <c:pt idx="6284">
                  <c:v>23</c:v>
                </c:pt>
                <c:pt idx="6285">
                  <c:v>24.000000000000021</c:v>
                </c:pt>
                <c:pt idx="6286">
                  <c:v>23</c:v>
                </c:pt>
                <c:pt idx="6287">
                  <c:v>#N/A</c:v>
                </c:pt>
                <c:pt idx="6288">
                  <c:v>#N/A</c:v>
                </c:pt>
                <c:pt idx="6289">
                  <c:v>23.000000000000043</c:v>
                </c:pt>
                <c:pt idx="6290">
                  <c:v>24.000000000000021</c:v>
                </c:pt>
                <c:pt idx="6291">
                  <c:v>22.999999999999954</c:v>
                </c:pt>
                <c:pt idx="6292">
                  <c:v>23.999999999999979</c:v>
                </c:pt>
                <c:pt idx="6293">
                  <c:v>25</c:v>
                </c:pt>
                <c:pt idx="6294">
                  <c:v>#N/A</c:v>
                </c:pt>
                <c:pt idx="6295">
                  <c:v>#N/A</c:v>
                </c:pt>
                <c:pt idx="6296">
                  <c:v>25.999999999999979</c:v>
                </c:pt>
                <c:pt idx="6297">
                  <c:v>25.000000000000043</c:v>
                </c:pt>
                <c:pt idx="6298">
                  <c:v>24.000000000000021</c:v>
                </c:pt>
                <c:pt idx="6299">
                  <c:v>24.000000000000021</c:v>
                </c:pt>
                <c:pt idx="6300">
                  <c:v>26.999999999999957</c:v>
                </c:pt>
                <c:pt idx="6301">
                  <c:v>#N/A</c:v>
                </c:pt>
                <c:pt idx="6302">
                  <c:v>#N/A</c:v>
                </c:pt>
                <c:pt idx="6303">
                  <c:v>25</c:v>
                </c:pt>
                <c:pt idx="6304">
                  <c:v>24.000000000000021</c:v>
                </c:pt>
                <c:pt idx="6305">
                  <c:v>24.000000000000021</c:v>
                </c:pt>
                <c:pt idx="6306">
                  <c:v>23.999999999999932</c:v>
                </c:pt>
                <c:pt idx="6307">
                  <c:v>#N/A</c:v>
                </c:pt>
                <c:pt idx="6308">
                  <c:v>#N/A</c:v>
                </c:pt>
                <c:pt idx="6309">
                  <c:v>#N/A</c:v>
                </c:pt>
                <c:pt idx="6310">
                  <c:v>#N/A</c:v>
                </c:pt>
                <c:pt idx="6311">
                  <c:v>24.000000000000021</c:v>
                </c:pt>
                <c:pt idx="6312">
                  <c:v>25</c:v>
                </c:pt>
                <c:pt idx="6313">
                  <c:v>22.999999999999954</c:v>
                </c:pt>
                <c:pt idx="6314">
                  <c:v>21.999999999999975</c:v>
                </c:pt>
                <c:pt idx="6315">
                  <c:v>#N/A</c:v>
                </c:pt>
                <c:pt idx="6316">
                  <c:v>#N/A</c:v>
                </c:pt>
                <c:pt idx="6317">
                  <c:v>23.000000000000043</c:v>
                </c:pt>
                <c:pt idx="6318">
                  <c:v>23.000000000000043</c:v>
                </c:pt>
                <c:pt idx="6319">
                  <c:v>23.000000000000043</c:v>
                </c:pt>
                <c:pt idx="6320">
                  <c:v>21.999999999999975</c:v>
                </c:pt>
                <c:pt idx="6321">
                  <c:v>23.000000000000043</c:v>
                </c:pt>
                <c:pt idx="6322">
                  <c:v>#N/A</c:v>
                </c:pt>
                <c:pt idx="6323">
                  <c:v>#N/A</c:v>
                </c:pt>
                <c:pt idx="6324">
                  <c:v>21.999999999999975</c:v>
                </c:pt>
                <c:pt idx="6325">
                  <c:v>23.000000000000043</c:v>
                </c:pt>
                <c:pt idx="6326">
                  <c:v>23.000000000000043</c:v>
                </c:pt>
                <c:pt idx="6327">
                  <c:v>23.000000000000043</c:v>
                </c:pt>
                <c:pt idx="6328">
                  <c:v>21.999999999999975</c:v>
                </c:pt>
                <c:pt idx="6329">
                  <c:v>#N/A</c:v>
                </c:pt>
                <c:pt idx="6330">
                  <c:v>#N/A</c:v>
                </c:pt>
                <c:pt idx="6331">
                  <c:v>21.999999999999975</c:v>
                </c:pt>
                <c:pt idx="6332">
                  <c:v>21.999999999999975</c:v>
                </c:pt>
                <c:pt idx="6333">
                  <c:v>22.000000000000064</c:v>
                </c:pt>
                <c:pt idx="6334">
                  <c:v>23.000000000000043</c:v>
                </c:pt>
                <c:pt idx="6335">
                  <c:v>26.000000000000068</c:v>
                </c:pt>
                <c:pt idx="6336">
                  <c:v>#N/A</c:v>
                </c:pt>
                <c:pt idx="6337">
                  <c:v>#N/A</c:v>
                </c:pt>
                <c:pt idx="6338">
                  <c:v>22.999999999999954</c:v>
                </c:pt>
                <c:pt idx="6339">
                  <c:v>22.999999999999954</c:v>
                </c:pt>
                <c:pt idx="6340">
                  <c:v>22.999999999999954</c:v>
                </c:pt>
                <c:pt idx="6341">
                  <c:v>20.999999999999996</c:v>
                </c:pt>
                <c:pt idx="6342">
                  <c:v>20.999999999999996</c:v>
                </c:pt>
                <c:pt idx="6343">
                  <c:v>#N/A</c:v>
                </c:pt>
                <c:pt idx="6344">
                  <c:v>#N/A</c:v>
                </c:pt>
                <c:pt idx="6345">
                  <c:v>21.000000000000085</c:v>
                </c:pt>
                <c:pt idx="6346">
                  <c:v>21.999999999999975</c:v>
                </c:pt>
                <c:pt idx="6347">
                  <c:v>20.999999999999996</c:v>
                </c:pt>
                <c:pt idx="6348">
                  <c:v>21.999999999999975</c:v>
                </c:pt>
                <c:pt idx="6349">
                  <c:v>20.999999999999996</c:v>
                </c:pt>
                <c:pt idx="6350">
                  <c:v>#N/A</c:v>
                </c:pt>
                <c:pt idx="6351">
                  <c:v>#N/A</c:v>
                </c:pt>
                <c:pt idx="6352">
                  <c:v>21.999999999999975</c:v>
                </c:pt>
                <c:pt idx="6353">
                  <c:v>22.000000000000064</c:v>
                </c:pt>
                <c:pt idx="6354">
                  <c:v>18.99999999999995</c:v>
                </c:pt>
                <c:pt idx="6355">
                  <c:v>17.000000000000082</c:v>
                </c:pt>
                <c:pt idx="6356">
                  <c:v>17.000000000000082</c:v>
                </c:pt>
                <c:pt idx="6357">
                  <c:v>#N/A</c:v>
                </c:pt>
                <c:pt idx="6358">
                  <c:v>#N/A</c:v>
                </c:pt>
                <c:pt idx="6359">
                  <c:v>20.999999999999996</c:v>
                </c:pt>
                <c:pt idx="6360">
                  <c:v>19.000000000000039</c:v>
                </c:pt>
                <c:pt idx="6361">
                  <c:v>17.999999999999972</c:v>
                </c:pt>
                <c:pt idx="6362">
                  <c:v>19.000000000000039</c:v>
                </c:pt>
                <c:pt idx="6363">
                  <c:v>18.99999999999995</c:v>
                </c:pt>
                <c:pt idx="6364">
                  <c:v>#N/A</c:v>
                </c:pt>
                <c:pt idx="6365">
                  <c:v>#N/A</c:v>
                </c:pt>
                <c:pt idx="6366">
                  <c:v>17.999999999999972</c:v>
                </c:pt>
                <c:pt idx="6367">
                  <c:v>16.999999999999993</c:v>
                </c:pt>
                <c:pt idx="6368">
                  <c:v>19.000000000000039</c:v>
                </c:pt>
                <c:pt idx="6369">
                  <c:v>18.99999999999995</c:v>
                </c:pt>
                <c:pt idx="6370">
                  <c:v>18.99999999999995</c:v>
                </c:pt>
                <c:pt idx="6371">
                  <c:v>#N/A</c:v>
                </c:pt>
                <c:pt idx="6372">
                  <c:v>#N/A</c:v>
                </c:pt>
                <c:pt idx="6373">
                  <c:v>16.999999999999993</c:v>
                </c:pt>
                <c:pt idx="6374">
                  <c:v>14.000000000000057</c:v>
                </c:pt>
                <c:pt idx="6375">
                  <c:v>17.999999999999972</c:v>
                </c:pt>
                <c:pt idx="6376">
                  <c:v>17.999999999999972</c:v>
                </c:pt>
                <c:pt idx="6377">
                  <c:v>16.999999999999993</c:v>
                </c:pt>
                <c:pt idx="6378">
                  <c:v>#N/A</c:v>
                </c:pt>
                <c:pt idx="6379">
                  <c:v>#N/A</c:v>
                </c:pt>
                <c:pt idx="6380">
                  <c:v>16.999999999999993</c:v>
                </c:pt>
                <c:pt idx="6381">
                  <c:v>16.999999999999993</c:v>
                </c:pt>
                <c:pt idx="6382">
                  <c:v>18.00000000000006</c:v>
                </c:pt>
                <c:pt idx="6383">
                  <c:v>16.999999999999993</c:v>
                </c:pt>
                <c:pt idx="6384">
                  <c:v>18.00000000000006</c:v>
                </c:pt>
                <c:pt idx="6385">
                  <c:v>#N/A</c:v>
                </c:pt>
                <c:pt idx="6386">
                  <c:v>#N/A</c:v>
                </c:pt>
                <c:pt idx="6387">
                  <c:v>18.99999999999995</c:v>
                </c:pt>
                <c:pt idx="6388">
                  <c:v>17.999999999999972</c:v>
                </c:pt>
                <c:pt idx="6389">
                  <c:v>18.00000000000006</c:v>
                </c:pt>
                <c:pt idx="6390">
                  <c:v>16.999999999999993</c:v>
                </c:pt>
                <c:pt idx="6391">
                  <c:v>16.999999999999993</c:v>
                </c:pt>
                <c:pt idx="6392">
                  <c:v>#N/A</c:v>
                </c:pt>
                <c:pt idx="6393">
                  <c:v>#N/A</c:v>
                </c:pt>
                <c:pt idx="6394">
                  <c:v>19.000000000000039</c:v>
                </c:pt>
                <c:pt idx="6395">
                  <c:v>17.999999999999972</c:v>
                </c:pt>
                <c:pt idx="6396">
                  <c:v>18.00000000000006</c:v>
                </c:pt>
                <c:pt idx="6397">
                  <c:v>18.99999999999995</c:v>
                </c:pt>
                <c:pt idx="6398">
                  <c:v>17.999999999999972</c:v>
                </c:pt>
                <c:pt idx="6399">
                  <c:v>#N/A</c:v>
                </c:pt>
                <c:pt idx="6400">
                  <c:v>#N/A</c:v>
                </c:pt>
                <c:pt idx="6401">
                  <c:v>19.000000000000039</c:v>
                </c:pt>
                <c:pt idx="6402">
                  <c:v>19.000000000000039</c:v>
                </c:pt>
                <c:pt idx="6403">
                  <c:v>19.000000000000039</c:v>
                </c:pt>
                <c:pt idx="6404">
                  <c:v>19.000000000000039</c:v>
                </c:pt>
                <c:pt idx="6405">
                  <c:v>16.999999999999993</c:v>
                </c:pt>
                <c:pt idx="6406">
                  <c:v>#N/A</c:v>
                </c:pt>
                <c:pt idx="6407">
                  <c:v>#N/A</c:v>
                </c:pt>
                <c:pt idx="6408">
                  <c:v>17.999999999999972</c:v>
                </c:pt>
                <c:pt idx="6409">
                  <c:v>19.999999999999929</c:v>
                </c:pt>
                <c:pt idx="6410">
                  <c:v>19.000000000000039</c:v>
                </c:pt>
                <c:pt idx="6411">
                  <c:v>18.00000000000006</c:v>
                </c:pt>
                <c:pt idx="6412">
                  <c:v>18.00000000000006</c:v>
                </c:pt>
                <c:pt idx="6413">
                  <c:v>#N/A</c:v>
                </c:pt>
                <c:pt idx="6414">
                  <c:v>#N/A</c:v>
                </c:pt>
                <c:pt idx="6415">
                  <c:v>17.999999999999972</c:v>
                </c:pt>
                <c:pt idx="6416">
                  <c:v>19.000000000000039</c:v>
                </c:pt>
                <c:pt idx="6417">
                  <c:v>18.00000000000006</c:v>
                </c:pt>
                <c:pt idx="6418">
                  <c:v>16.999999999999993</c:v>
                </c:pt>
                <c:pt idx="6419">
                  <c:v>17.999999999999972</c:v>
                </c:pt>
                <c:pt idx="6420">
                  <c:v>#N/A</c:v>
                </c:pt>
                <c:pt idx="6421">
                  <c:v>#N/A</c:v>
                </c:pt>
                <c:pt idx="6422">
                  <c:v>12.000000000000011</c:v>
                </c:pt>
                <c:pt idx="6423">
                  <c:v>16.999999999999993</c:v>
                </c:pt>
                <c:pt idx="6424">
                  <c:v>18.00000000000006</c:v>
                </c:pt>
                <c:pt idx="6425">
                  <c:v>16.999999999999993</c:v>
                </c:pt>
                <c:pt idx="6426">
                  <c:v>14.999999999999947</c:v>
                </c:pt>
                <c:pt idx="6427">
                  <c:v>#N/A</c:v>
                </c:pt>
                <c:pt idx="6428">
                  <c:v>#N/A</c:v>
                </c:pt>
                <c:pt idx="6429">
                  <c:v>16.999999999999993</c:v>
                </c:pt>
                <c:pt idx="6430">
                  <c:v>17.999999999999972</c:v>
                </c:pt>
                <c:pt idx="6431">
                  <c:v>16.999999999999993</c:v>
                </c:pt>
                <c:pt idx="6432">
                  <c:v>16.999999999999993</c:v>
                </c:pt>
                <c:pt idx="6433">
                  <c:v>17.000000000000082</c:v>
                </c:pt>
                <c:pt idx="6434">
                  <c:v>#N/A</c:v>
                </c:pt>
                <c:pt idx="6435">
                  <c:v>#N/A</c:v>
                </c:pt>
                <c:pt idx="6436">
                  <c:v>19.000000000000039</c:v>
                </c:pt>
                <c:pt idx="6437">
                  <c:v>17.999999999999972</c:v>
                </c:pt>
                <c:pt idx="6438">
                  <c:v>19.000000000000039</c:v>
                </c:pt>
                <c:pt idx="6439">
                  <c:v>16.999999999999993</c:v>
                </c:pt>
                <c:pt idx="6440">
                  <c:v>18.00000000000006</c:v>
                </c:pt>
                <c:pt idx="6441">
                  <c:v>#N/A</c:v>
                </c:pt>
                <c:pt idx="6442">
                  <c:v>#N/A</c:v>
                </c:pt>
                <c:pt idx="6443">
                  <c:v>19.000000000000039</c:v>
                </c:pt>
                <c:pt idx="6444">
                  <c:v>17.999999999999972</c:v>
                </c:pt>
                <c:pt idx="6445">
                  <c:v>19.000000000000039</c:v>
                </c:pt>
                <c:pt idx="6446">
                  <c:v>17.999999999999972</c:v>
                </c:pt>
                <c:pt idx="6447">
                  <c:v>19.000000000000039</c:v>
                </c:pt>
                <c:pt idx="6448">
                  <c:v>#N/A</c:v>
                </c:pt>
                <c:pt idx="6449">
                  <c:v>#N/A</c:v>
                </c:pt>
                <c:pt idx="6450">
                  <c:v>16.999999999999993</c:v>
                </c:pt>
                <c:pt idx="6451">
                  <c:v>16.999999999999993</c:v>
                </c:pt>
                <c:pt idx="6452">
                  <c:v>22.000000000000064</c:v>
                </c:pt>
                <c:pt idx="6453">
                  <c:v>21.999999999999975</c:v>
                </c:pt>
                <c:pt idx="6454">
                  <c:v>23.000000000000043</c:v>
                </c:pt>
                <c:pt idx="6455">
                  <c:v>#N/A</c:v>
                </c:pt>
                <c:pt idx="6456">
                  <c:v>#N/A</c:v>
                </c:pt>
                <c:pt idx="6457">
                  <c:v>20.999999999999996</c:v>
                </c:pt>
                <c:pt idx="6458">
                  <c:v>23.000000000000043</c:v>
                </c:pt>
                <c:pt idx="6459">
                  <c:v>21.999999999999975</c:v>
                </c:pt>
                <c:pt idx="6460">
                  <c:v>21.999999999999975</c:v>
                </c:pt>
                <c:pt idx="6461">
                  <c:v>19.999999999999929</c:v>
                </c:pt>
                <c:pt idx="6462">
                  <c:v>#N/A</c:v>
                </c:pt>
                <c:pt idx="6463">
                  <c:v>#N/A</c:v>
                </c:pt>
                <c:pt idx="6464">
                  <c:v>4.0000000000000036</c:v>
                </c:pt>
                <c:pt idx="6465">
                  <c:v>20.000000000000018</c:v>
                </c:pt>
                <c:pt idx="6466">
                  <c:v>21.999999999999975</c:v>
                </c:pt>
                <c:pt idx="6467">
                  <c:v>20.000000000000018</c:v>
                </c:pt>
                <c:pt idx="6468">
                  <c:v>22.000000000000064</c:v>
                </c:pt>
                <c:pt idx="6469">
                  <c:v>#N/A</c:v>
                </c:pt>
                <c:pt idx="6470">
                  <c:v>#N/A</c:v>
                </c:pt>
                <c:pt idx="6471">
                  <c:v>21.000000000000085</c:v>
                </c:pt>
                <c:pt idx="6472">
                  <c:v>21.000000000000085</c:v>
                </c:pt>
                <c:pt idx="6473">
                  <c:v>20.000000000000018</c:v>
                </c:pt>
                <c:pt idx="6474">
                  <c:v>20.000000000000018</c:v>
                </c:pt>
                <c:pt idx="6475">
                  <c:v>20.999999999999996</c:v>
                </c:pt>
                <c:pt idx="6476">
                  <c:v>#N/A</c:v>
                </c:pt>
                <c:pt idx="6477">
                  <c:v>#N/A</c:v>
                </c:pt>
                <c:pt idx="6478">
                  <c:v>20.999999999999996</c:v>
                </c:pt>
                <c:pt idx="6479">
                  <c:v>20.000000000000018</c:v>
                </c:pt>
                <c:pt idx="6480">
                  <c:v>22.000000000000021</c:v>
                </c:pt>
                <c:pt idx="6481">
                  <c:v>21.999999999999975</c:v>
                </c:pt>
                <c:pt idx="6482">
                  <c:v>21.999999999999975</c:v>
                </c:pt>
                <c:pt idx="6483">
                  <c:v>#N/A</c:v>
                </c:pt>
                <c:pt idx="6484">
                  <c:v>#N/A</c:v>
                </c:pt>
                <c:pt idx="6485">
                  <c:v>22.999999999999954</c:v>
                </c:pt>
                <c:pt idx="6486">
                  <c:v>21.000000000000085</c:v>
                </c:pt>
                <c:pt idx="6487">
                  <c:v>22.999999999999954</c:v>
                </c:pt>
                <c:pt idx="6488">
                  <c:v>22.000000000000064</c:v>
                </c:pt>
                <c:pt idx="6489">
                  <c:v>20.000000000000018</c:v>
                </c:pt>
                <c:pt idx="6490">
                  <c:v>#N/A</c:v>
                </c:pt>
                <c:pt idx="6491">
                  <c:v>#N/A</c:v>
                </c:pt>
                <c:pt idx="6492">
                  <c:v>20.999999999999996</c:v>
                </c:pt>
                <c:pt idx="6493">
                  <c:v>20.999999999999996</c:v>
                </c:pt>
                <c:pt idx="6494">
                  <c:v>20.99999999999995</c:v>
                </c:pt>
                <c:pt idx="6495">
                  <c:v>19.999999999999972</c:v>
                </c:pt>
                <c:pt idx="6496">
                  <c:v>20.999999999999996</c:v>
                </c:pt>
                <c:pt idx="6497">
                  <c:v>#N/A</c:v>
                </c:pt>
                <c:pt idx="6498">
                  <c:v>#N/A</c:v>
                </c:pt>
                <c:pt idx="6499">
                  <c:v>19.999999999999972</c:v>
                </c:pt>
                <c:pt idx="6500">
                  <c:v>22.000000000000021</c:v>
                </c:pt>
                <c:pt idx="6501">
                  <c:v>20.000000000000018</c:v>
                </c:pt>
                <c:pt idx="6502">
                  <c:v>22.000000000000021</c:v>
                </c:pt>
                <c:pt idx="6503">
                  <c:v>20.999999999999996</c:v>
                </c:pt>
                <c:pt idx="6504">
                  <c:v>#N/A</c:v>
                </c:pt>
                <c:pt idx="6505">
                  <c:v>#N/A</c:v>
                </c:pt>
                <c:pt idx="6506">
                  <c:v>20.000000000000018</c:v>
                </c:pt>
                <c:pt idx="6507">
                  <c:v>21.000000000000043</c:v>
                </c:pt>
                <c:pt idx="6508">
                  <c:v>20.000000000000018</c:v>
                </c:pt>
                <c:pt idx="6509">
                  <c:v>21.999999999999975</c:v>
                </c:pt>
                <c:pt idx="6510">
                  <c:v>20.999999999999996</c:v>
                </c:pt>
                <c:pt idx="6511">
                  <c:v>#N/A</c:v>
                </c:pt>
                <c:pt idx="6512">
                  <c:v>#N/A</c:v>
                </c:pt>
                <c:pt idx="6513">
                  <c:v>20.000000000000018</c:v>
                </c:pt>
                <c:pt idx="6514">
                  <c:v>20.99999999999995</c:v>
                </c:pt>
                <c:pt idx="6515">
                  <c:v>20.999999999999996</c:v>
                </c:pt>
                <c:pt idx="6516">
                  <c:v>20.000000000000018</c:v>
                </c:pt>
                <c:pt idx="6517">
                  <c:v>23</c:v>
                </c:pt>
                <c:pt idx="6518">
                  <c:v>#N/A</c:v>
                </c:pt>
                <c:pt idx="6519">
                  <c:v>#N/A</c:v>
                </c:pt>
                <c:pt idx="6520">
                  <c:v>19.999999999999972</c:v>
                </c:pt>
                <c:pt idx="6521">
                  <c:v>18.999999999999993</c:v>
                </c:pt>
                <c:pt idx="6522">
                  <c:v>19.999999999999972</c:v>
                </c:pt>
                <c:pt idx="6523">
                  <c:v>18.000000000000014</c:v>
                </c:pt>
                <c:pt idx="6524">
                  <c:v>20.000000000000018</c:v>
                </c:pt>
                <c:pt idx="6525">
                  <c:v>#N/A</c:v>
                </c:pt>
                <c:pt idx="6526">
                  <c:v>#N/A</c:v>
                </c:pt>
                <c:pt idx="6527">
                  <c:v>18.999999999999993</c:v>
                </c:pt>
                <c:pt idx="6528">
                  <c:v>18.999999999999993</c:v>
                </c:pt>
                <c:pt idx="6529">
                  <c:v>20.999999999999996</c:v>
                </c:pt>
                <c:pt idx="6530">
                  <c:v>20.999999999999996</c:v>
                </c:pt>
                <c:pt idx="6531">
                  <c:v>20.000000000000018</c:v>
                </c:pt>
                <c:pt idx="6532">
                  <c:v>#N/A</c:v>
                </c:pt>
                <c:pt idx="6533">
                  <c:v>#N/A</c:v>
                </c:pt>
                <c:pt idx="6534">
                  <c:v>18.999999999999993</c:v>
                </c:pt>
                <c:pt idx="6535">
                  <c:v>19.000000000000039</c:v>
                </c:pt>
                <c:pt idx="6536">
                  <c:v>18.999999999999993</c:v>
                </c:pt>
                <c:pt idx="6537">
                  <c:v>14.000000000000012</c:v>
                </c:pt>
                <c:pt idx="6538">
                  <c:v>12.999999999999989</c:v>
                </c:pt>
                <c:pt idx="6539">
                  <c:v>#N/A</c:v>
                </c:pt>
                <c:pt idx="6540">
                  <c:v>#N/A</c:v>
                </c:pt>
                <c:pt idx="6541">
                  <c:v>16.000000000000014</c:v>
                </c:pt>
                <c:pt idx="6542">
                  <c:v>14.000000000000012</c:v>
                </c:pt>
                <c:pt idx="6543">
                  <c:v>13.000000000000034</c:v>
                </c:pt>
                <c:pt idx="6544">
                  <c:v>16.000000000000014</c:v>
                </c:pt>
                <c:pt idx="6545">
                  <c:v>12.000000000000011</c:v>
                </c:pt>
                <c:pt idx="6546">
                  <c:v>#N/A</c:v>
                </c:pt>
                <c:pt idx="6547">
                  <c:v>#N/A</c:v>
                </c:pt>
                <c:pt idx="6548">
                  <c:v>14.000000000000012</c:v>
                </c:pt>
                <c:pt idx="6549">
                  <c:v>13.999999999999968</c:v>
                </c:pt>
                <c:pt idx="6550">
                  <c:v>15.99999999999997</c:v>
                </c:pt>
                <c:pt idx="6551">
                  <c:v>12.000000000000011</c:v>
                </c:pt>
                <c:pt idx="6552">
                  <c:v>12.999999999999989</c:v>
                </c:pt>
                <c:pt idx="6553">
                  <c:v>#N/A</c:v>
                </c:pt>
                <c:pt idx="6554">
                  <c:v>#N/A</c:v>
                </c:pt>
                <c:pt idx="6555">
                  <c:v>12.999999999999989</c:v>
                </c:pt>
                <c:pt idx="6556">
                  <c:v>14.000000000000012</c:v>
                </c:pt>
                <c:pt idx="6557">
                  <c:v>12.000000000000011</c:v>
                </c:pt>
                <c:pt idx="6558">
                  <c:v>14.000000000000012</c:v>
                </c:pt>
                <c:pt idx="6559">
                  <c:v>15.000000000000036</c:v>
                </c:pt>
                <c:pt idx="6560">
                  <c:v>#N/A</c:v>
                </c:pt>
                <c:pt idx="6561">
                  <c:v>#N/A</c:v>
                </c:pt>
                <c:pt idx="6562">
                  <c:v>18.999999999999993</c:v>
                </c:pt>
                <c:pt idx="6563">
                  <c:v>16.000000000000014</c:v>
                </c:pt>
                <c:pt idx="6564">
                  <c:v>14.999999999999991</c:v>
                </c:pt>
                <c:pt idx="6565">
                  <c:v>14.000000000000012</c:v>
                </c:pt>
                <c:pt idx="6566">
                  <c:v>#N/A</c:v>
                </c:pt>
                <c:pt idx="6567">
                  <c:v>#N/A</c:v>
                </c:pt>
                <c:pt idx="6568">
                  <c:v>#N/A</c:v>
                </c:pt>
                <c:pt idx="6569">
                  <c:v>16.000000000000014</c:v>
                </c:pt>
                <c:pt idx="6570">
                  <c:v>13.999999999999968</c:v>
                </c:pt>
                <c:pt idx="6571">
                  <c:v>14.999999999999991</c:v>
                </c:pt>
                <c:pt idx="6572">
                  <c:v>14.000000000000012</c:v>
                </c:pt>
                <c:pt idx="6573">
                  <c:v>#N/A</c:v>
                </c:pt>
                <c:pt idx="6574">
                  <c:v>#N/A</c:v>
                </c:pt>
                <c:pt idx="6575">
                  <c:v>#N/A</c:v>
                </c:pt>
                <c:pt idx="6576">
                  <c:v>13.999999999999968</c:v>
                </c:pt>
                <c:pt idx="6577">
                  <c:v>14.000000000000012</c:v>
                </c:pt>
                <c:pt idx="6578">
                  <c:v>12.999999999999989</c:v>
                </c:pt>
                <c:pt idx="6579">
                  <c:v>10.999999999999988</c:v>
                </c:pt>
                <c:pt idx="6580">
                  <c:v>14.000000000000012</c:v>
                </c:pt>
                <c:pt idx="6581">
                  <c:v>#N/A</c:v>
                </c:pt>
                <c:pt idx="6582">
                  <c:v>#N/A</c:v>
                </c:pt>
                <c:pt idx="6583">
                  <c:v>12.999999999999989</c:v>
                </c:pt>
                <c:pt idx="6584">
                  <c:v>13.000000000000034</c:v>
                </c:pt>
                <c:pt idx="6585">
                  <c:v>13.000000000000034</c:v>
                </c:pt>
                <c:pt idx="6586">
                  <c:v>10.999999999999988</c:v>
                </c:pt>
                <c:pt idx="6587">
                  <c:v>14.000000000000012</c:v>
                </c:pt>
                <c:pt idx="6588">
                  <c:v>#N/A</c:v>
                </c:pt>
                <c:pt idx="6589">
                  <c:v>#N/A</c:v>
                </c:pt>
                <c:pt idx="6590">
                  <c:v>12.000000000000011</c:v>
                </c:pt>
                <c:pt idx="6591">
                  <c:v>12.000000000000011</c:v>
                </c:pt>
                <c:pt idx="6592">
                  <c:v>13.000000000000034</c:v>
                </c:pt>
                <c:pt idx="6593">
                  <c:v>12.000000000000011</c:v>
                </c:pt>
                <c:pt idx="6594">
                  <c:v>12.999999999999989</c:v>
                </c:pt>
                <c:pt idx="6595">
                  <c:v>#N/A</c:v>
                </c:pt>
                <c:pt idx="6596">
                  <c:v>#N/A</c:v>
                </c:pt>
                <c:pt idx="6597">
                  <c:v>11.000000000000032</c:v>
                </c:pt>
                <c:pt idx="6598">
                  <c:v>10.999999999999988</c:v>
                </c:pt>
                <c:pt idx="6599">
                  <c:v>12.000000000000011</c:v>
                </c:pt>
                <c:pt idx="6600">
                  <c:v>10.999999999999988</c:v>
                </c:pt>
                <c:pt idx="6601">
                  <c:v>12.000000000000011</c:v>
                </c:pt>
                <c:pt idx="6602">
                  <c:v>#N/A</c:v>
                </c:pt>
                <c:pt idx="6603">
                  <c:v>#N/A</c:v>
                </c:pt>
                <c:pt idx="6604">
                  <c:v>11.000000000000032</c:v>
                </c:pt>
                <c:pt idx="6605">
                  <c:v>10.999999999999988</c:v>
                </c:pt>
                <c:pt idx="6606">
                  <c:v>11.000000000000032</c:v>
                </c:pt>
                <c:pt idx="6607">
                  <c:v>12.000000000000011</c:v>
                </c:pt>
                <c:pt idx="6608">
                  <c:v>9.0000000000000302</c:v>
                </c:pt>
                <c:pt idx="6609">
                  <c:v>#N/A</c:v>
                </c:pt>
                <c:pt idx="6610">
                  <c:v>#N/A</c:v>
                </c:pt>
                <c:pt idx="6611">
                  <c:v>10.999999999999988</c:v>
                </c:pt>
                <c:pt idx="6612">
                  <c:v>10.000000000000009</c:v>
                </c:pt>
                <c:pt idx="6613">
                  <c:v>10.999999999999988</c:v>
                </c:pt>
                <c:pt idx="6614">
                  <c:v>11.999999999999966</c:v>
                </c:pt>
                <c:pt idx="6615">
                  <c:v>11.999999999999966</c:v>
                </c:pt>
                <c:pt idx="6616">
                  <c:v>#N/A</c:v>
                </c:pt>
                <c:pt idx="6617">
                  <c:v>#N/A</c:v>
                </c:pt>
                <c:pt idx="6618">
                  <c:v>10.999999999999988</c:v>
                </c:pt>
                <c:pt idx="6619">
                  <c:v>12.999999999999989</c:v>
                </c:pt>
                <c:pt idx="6620">
                  <c:v>12.000000000000011</c:v>
                </c:pt>
                <c:pt idx="6621">
                  <c:v>12.999999999999989</c:v>
                </c:pt>
                <c:pt idx="6622">
                  <c:v>12.000000000000011</c:v>
                </c:pt>
                <c:pt idx="6623">
                  <c:v>#N/A</c:v>
                </c:pt>
                <c:pt idx="6624">
                  <c:v>#N/A</c:v>
                </c:pt>
                <c:pt idx="6625">
                  <c:v>11.999999999999966</c:v>
                </c:pt>
                <c:pt idx="6626">
                  <c:v>12.000000000000011</c:v>
                </c:pt>
                <c:pt idx="6627">
                  <c:v>10.000000000000009</c:v>
                </c:pt>
                <c:pt idx="6628">
                  <c:v>9.9999999999999645</c:v>
                </c:pt>
                <c:pt idx="6629">
                  <c:v>12.000000000000011</c:v>
                </c:pt>
                <c:pt idx="6630">
                  <c:v>#N/A</c:v>
                </c:pt>
                <c:pt idx="6631">
                  <c:v>#N/A</c:v>
                </c:pt>
                <c:pt idx="6632">
                  <c:v>11.999999999999966</c:v>
                </c:pt>
                <c:pt idx="6633">
                  <c:v>12.999999999999989</c:v>
                </c:pt>
                <c:pt idx="6634">
                  <c:v>14.000000000000012</c:v>
                </c:pt>
                <c:pt idx="6635">
                  <c:v>10.000000000000009</c:v>
                </c:pt>
                <c:pt idx="6636">
                  <c:v>8.9999999999999858</c:v>
                </c:pt>
                <c:pt idx="6637">
                  <c:v>#N/A</c:v>
                </c:pt>
                <c:pt idx="6638">
                  <c:v>#N/A</c:v>
                </c:pt>
                <c:pt idx="6639">
                  <c:v>12.000000000000011</c:v>
                </c:pt>
                <c:pt idx="6640">
                  <c:v>11.999999999999966</c:v>
                </c:pt>
                <c:pt idx="6641">
                  <c:v>14.999999999999991</c:v>
                </c:pt>
                <c:pt idx="6642">
                  <c:v>11.000000000000032</c:v>
                </c:pt>
                <c:pt idx="6643">
                  <c:v>11.000000000000032</c:v>
                </c:pt>
                <c:pt idx="6644">
                  <c:v>#N/A</c:v>
                </c:pt>
                <c:pt idx="6645">
                  <c:v>#N/A</c:v>
                </c:pt>
                <c:pt idx="6646">
                  <c:v>10.999999999999988</c:v>
                </c:pt>
                <c:pt idx="6647">
                  <c:v>8.9999999999999858</c:v>
                </c:pt>
                <c:pt idx="6648">
                  <c:v>10.999999999999988</c:v>
                </c:pt>
                <c:pt idx="6649">
                  <c:v>10.999999999999988</c:v>
                </c:pt>
                <c:pt idx="6650">
                  <c:v>12.999999999999989</c:v>
                </c:pt>
                <c:pt idx="6651">
                  <c:v>#N/A</c:v>
                </c:pt>
                <c:pt idx="6652">
                  <c:v>#N/A</c:v>
                </c:pt>
                <c:pt idx="6653">
                  <c:v>12.000000000000011</c:v>
                </c:pt>
                <c:pt idx="6654">
                  <c:v>12.999999999999989</c:v>
                </c:pt>
                <c:pt idx="6655">
                  <c:v>14.000000000000012</c:v>
                </c:pt>
                <c:pt idx="6656">
                  <c:v>10.999999999999988</c:v>
                </c:pt>
                <c:pt idx="6657">
                  <c:v>#N/A</c:v>
                </c:pt>
                <c:pt idx="6658">
                  <c:v>#N/A</c:v>
                </c:pt>
                <c:pt idx="6659">
                  <c:v>#N/A</c:v>
                </c:pt>
                <c:pt idx="6660">
                  <c:v>#N/A</c:v>
                </c:pt>
                <c:pt idx="6661">
                  <c:v>12.999999999999989</c:v>
                </c:pt>
                <c:pt idx="6662">
                  <c:v>13.999999999999968</c:v>
                </c:pt>
                <c:pt idx="6663">
                  <c:v>12.999999999999989</c:v>
                </c:pt>
                <c:pt idx="6664">
                  <c:v>14.000000000000012</c:v>
                </c:pt>
                <c:pt idx="6665">
                  <c:v>#N/A</c:v>
                </c:pt>
                <c:pt idx="6666">
                  <c:v>#N/A</c:v>
                </c:pt>
                <c:pt idx="6667">
                  <c:v>12.999999999999989</c:v>
                </c:pt>
                <c:pt idx="6668">
                  <c:v>14.000000000000012</c:v>
                </c:pt>
                <c:pt idx="6669">
                  <c:v>12.000000000000011</c:v>
                </c:pt>
                <c:pt idx="6670">
                  <c:v>11.000000000000032</c:v>
                </c:pt>
                <c:pt idx="6671">
                  <c:v>12.999999999999989</c:v>
                </c:pt>
                <c:pt idx="6672">
                  <c:v>#N/A</c:v>
                </c:pt>
                <c:pt idx="6673">
                  <c:v>#N/A</c:v>
                </c:pt>
                <c:pt idx="6674">
                  <c:v>13.000000000000034</c:v>
                </c:pt>
                <c:pt idx="6675">
                  <c:v>14.000000000000012</c:v>
                </c:pt>
                <c:pt idx="6676">
                  <c:v>14.000000000000012</c:v>
                </c:pt>
                <c:pt idx="6677">
                  <c:v>14.999999999999991</c:v>
                </c:pt>
                <c:pt idx="6678">
                  <c:v>16.000000000000014</c:v>
                </c:pt>
                <c:pt idx="6679">
                  <c:v>#N/A</c:v>
                </c:pt>
                <c:pt idx="6680">
                  <c:v>#N/A</c:v>
                </c:pt>
                <c:pt idx="6681">
                  <c:v>16.999999999999993</c:v>
                </c:pt>
                <c:pt idx="6682">
                  <c:v>14.999999999999991</c:v>
                </c:pt>
                <c:pt idx="6683">
                  <c:v>16.999999999999993</c:v>
                </c:pt>
                <c:pt idx="6684">
                  <c:v>16.999999999999993</c:v>
                </c:pt>
                <c:pt idx="6685">
                  <c:v>14.999999999999991</c:v>
                </c:pt>
                <c:pt idx="6686">
                  <c:v>#N/A</c:v>
                </c:pt>
                <c:pt idx="6687">
                  <c:v>#N/A</c:v>
                </c:pt>
                <c:pt idx="6688">
                  <c:v>14.999999999999991</c:v>
                </c:pt>
                <c:pt idx="6689">
                  <c:v>14.999999999999991</c:v>
                </c:pt>
                <c:pt idx="6690">
                  <c:v>14.999999999999991</c:v>
                </c:pt>
                <c:pt idx="6691">
                  <c:v>15.99999999999997</c:v>
                </c:pt>
                <c:pt idx="6692">
                  <c:v>20.000000000000018</c:v>
                </c:pt>
                <c:pt idx="6693">
                  <c:v>#N/A</c:v>
                </c:pt>
                <c:pt idx="6694">
                  <c:v>#N/A</c:v>
                </c:pt>
                <c:pt idx="6695">
                  <c:v>17.999999999999972</c:v>
                </c:pt>
                <c:pt idx="6696">
                  <c:v>16.999999999999993</c:v>
                </c:pt>
                <c:pt idx="6697">
                  <c:v>23</c:v>
                </c:pt>
                <c:pt idx="6698">
                  <c:v>23</c:v>
                </c:pt>
                <c:pt idx="6699">
                  <c:v>24.000000000000021</c:v>
                </c:pt>
                <c:pt idx="6700">
                  <c:v>#N/A</c:v>
                </c:pt>
                <c:pt idx="6701">
                  <c:v>#N/A</c:v>
                </c:pt>
                <c:pt idx="6702">
                  <c:v>21.999999999999975</c:v>
                </c:pt>
                <c:pt idx="6703">
                  <c:v>20.999999999999996</c:v>
                </c:pt>
                <c:pt idx="6704">
                  <c:v>20.000000000000018</c:v>
                </c:pt>
                <c:pt idx="6705">
                  <c:v>21.999999999999975</c:v>
                </c:pt>
                <c:pt idx="6706">
                  <c:v>23</c:v>
                </c:pt>
                <c:pt idx="6707">
                  <c:v>#N/A</c:v>
                </c:pt>
                <c:pt idx="6708">
                  <c:v>#N/A</c:v>
                </c:pt>
                <c:pt idx="6709">
                  <c:v>20.999999999999996</c:v>
                </c:pt>
                <c:pt idx="6710">
                  <c:v>23</c:v>
                </c:pt>
                <c:pt idx="6711">
                  <c:v>16.999999999999993</c:v>
                </c:pt>
                <c:pt idx="6712">
                  <c:v>17.999999999999972</c:v>
                </c:pt>
                <c:pt idx="6713">
                  <c:v>18.999999999999993</c:v>
                </c:pt>
                <c:pt idx="6714">
                  <c:v>#N/A</c:v>
                </c:pt>
                <c:pt idx="6715">
                  <c:v>#N/A</c:v>
                </c:pt>
                <c:pt idx="6716">
                  <c:v>16.000000000000014</c:v>
                </c:pt>
                <c:pt idx="6717">
                  <c:v>20.999999999999996</c:v>
                </c:pt>
                <c:pt idx="6718">
                  <c:v>20.000000000000018</c:v>
                </c:pt>
                <c:pt idx="6719">
                  <c:v>20.000000000000018</c:v>
                </c:pt>
                <c:pt idx="6720">
                  <c:v>22.000000000000021</c:v>
                </c:pt>
                <c:pt idx="6721">
                  <c:v>#N/A</c:v>
                </c:pt>
                <c:pt idx="6722">
                  <c:v>#N/A</c:v>
                </c:pt>
                <c:pt idx="6723">
                  <c:v>20.999999999999996</c:v>
                </c:pt>
                <c:pt idx="6724">
                  <c:v>22.000000000000021</c:v>
                </c:pt>
                <c:pt idx="6725">
                  <c:v>20.999999999999996</c:v>
                </c:pt>
                <c:pt idx="6726">
                  <c:v>20.999999999999996</c:v>
                </c:pt>
                <c:pt idx="6727">
                  <c:v>21.999999999999975</c:v>
                </c:pt>
                <c:pt idx="6728">
                  <c:v>#N/A</c:v>
                </c:pt>
                <c:pt idx="6729">
                  <c:v>#N/A</c:v>
                </c:pt>
                <c:pt idx="6730">
                  <c:v>21.999999999999975</c:v>
                </c:pt>
                <c:pt idx="6731">
                  <c:v>21.999999999999975</c:v>
                </c:pt>
                <c:pt idx="6732">
                  <c:v>22.000000000000021</c:v>
                </c:pt>
                <c:pt idx="6733">
                  <c:v>20.999999999999996</c:v>
                </c:pt>
                <c:pt idx="6734">
                  <c:v>22.000000000000021</c:v>
                </c:pt>
                <c:pt idx="6735">
                  <c:v>#N/A</c:v>
                </c:pt>
                <c:pt idx="6736">
                  <c:v>#N/A</c:v>
                </c:pt>
                <c:pt idx="6737">
                  <c:v>20.999999999999996</c:v>
                </c:pt>
                <c:pt idx="6738">
                  <c:v>20.999999999999996</c:v>
                </c:pt>
                <c:pt idx="6739">
                  <c:v>23.999999999999979</c:v>
                </c:pt>
                <c:pt idx="6740">
                  <c:v>18.999999999999993</c:v>
                </c:pt>
                <c:pt idx="6741">
                  <c:v>23</c:v>
                </c:pt>
                <c:pt idx="6742">
                  <c:v>#N/A</c:v>
                </c:pt>
                <c:pt idx="6743">
                  <c:v>#N/A</c:v>
                </c:pt>
                <c:pt idx="6744">
                  <c:v>20.999999999999996</c:v>
                </c:pt>
                <c:pt idx="6745">
                  <c:v>24.000000000000021</c:v>
                </c:pt>
                <c:pt idx="6746">
                  <c:v>20.999999999999996</c:v>
                </c:pt>
                <c:pt idx="6747">
                  <c:v>20.000000000000018</c:v>
                </c:pt>
                <c:pt idx="6748">
                  <c:v>20.999999999999996</c:v>
                </c:pt>
                <c:pt idx="6749">
                  <c:v>#N/A</c:v>
                </c:pt>
                <c:pt idx="6750">
                  <c:v>#N/A</c:v>
                </c:pt>
                <c:pt idx="6751">
                  <c:v>19.999999999999972</c:v>
                </c:pt>
                <c:pt idx="6752">
                  <c:v>22.000000000000021</c:v>
                </c:pt>
                <c:pt idx="6753">
                  <c:v>20.000000000000018</c:v>
                </c:pt>
                <c:pt idx="6754">
                  <c:v>20.999999999999996</c:v>
                </c:pt>
                <c:pt idx="6755">
                  <c:v>20.000000000000018</c:v>
                </c:pt>
                <c:pt idx="6756">
                  <c:v>#N/A</c:v>
                </c:pt>
                <c:pt idx="6757">
                  <c:v>#N/A</c:v>
                </c:pt>
                <c:pt idx="6758">
                  <c:v>20.999999999999996</c:v>
                </c:pt>
                <c:pt idx="6759">
                  <c:v>20.000000000000018</c:v>
                </c:pt>
                <c:pt idx="6760">
                  <c:v>20.999999999999996</c:v>
                </c:pt>
                <c:pt idx="6761">
                  <c:v>26.000000000000021</c:v>
                </c:pt>
                <c:pt idx="6762">
                  <c:v>20.999999999999996</c:v>
                </c:pt>
                <c:pt idx="6763">
                  <c:v>#N/A</c:v>
                </c:pt>
                <c:pt idx="6764">
                  <c:v>#N/A</c:v>
                </c:pt>
                <c:pt idx="6765">
                  <c:v>23</c:v>
                </c:pt>
                <c:pt idx="6766">
                  <c:v>20.999999999999996</c:v>
                </c:pt>
                <c:pt idx="6767">
                  <c:v>20.999999999999996</c:v>
                </c:pt>
                <c:pt idx="6768">
                  <c:v>22.000000000000021</c:v>
                </c:pt>
                <c:pt idx="6769">
                  <c:v>21.000000000000043</c:v>
                </c:pt>
                <c:pt idx="6770">
                  <c:v>#N/A</c:v>
                </c:pt>
                <c:pt idx="6771">
                  <c:v>#N/A</c:v>
                </c:pt>
                <c:pt idx="6772">
                  <c:v>20.000000000000018</c:v>
                </c:pt>
                <c:pt idx="6773">
                  <c:v>20.000000000000018</c:v>
                </c:pt>
                <c:pt idx="6774">
                  <c:v>21.000000000000043</c:v>
                </c:pt>
                <c:pt idx="6775">
                  <c:v>21.000000000000043</c:v>
                </c:pt>
                <c:pt idx="6776">
                  <c:v>19.000000000000039</c:v>
                </c:pt>
                <c:pt idx="6777">
                  <c:v>#N/A</c:v>
                </c:pt>
                <c:pt idx="6778">
                  <c:v>#N/A</c:v>
                </c:pt>
                <c:pt idx="6779">
                  <c:v>18.999999999999993</c:v>
                </c:pt>
                <c:pt idx="6780">
                  <c:v>19.999999999999972</c:v>
                </c:pt>
                <c:pt idx="6781">
                  <c:v>20.999999999999996</c:v>
                </c:pt>
                <c:pt idx="6782">
                  <c:v>20.000000000000018</c:v>
                </c:pt>
                <c:pt idx="6783">
                  <c:v>19.999999999999972</c:v>
                </c:pt>
                <c:pt idx="6784">
                  <c:v>#N/A</c:v>
                </c:pt>
                <c:pt idx="6785">
                  <c:v>#N/A</c:v>
                </c:pt>
                <c:pt idx="6786">
                  <c:v>21.000000000000043</c:v>
                </c:pt>
                <c:pt idx="6787">
                  <c:v>20.999999999999996</c:v>
                </c:pt>
                <c:pt idx="6788">
                  <c:v>18.999999999999993</c:v>
                </c:pt>
                <c:pt idx="6789">
                  <c:v>17.999999999999972</c:v>
                </c:pt>
                <c:pt idx="6790">
                  <c:v>19.999999999999972</c:v>
                </c:pt>
                <c:pt idx="6791">
                  <c:v>#N/A</c:v>
                </c:pt>
                <c:pt idx="6792">
                  <c:v>#N/A</c:v>
                </c:pt>
                <c:pt idx="6793">
                  <c:v>18.999999999999993</c:v>
                </c:pt>
                <c:pt idx="6794">
                  <c:v>19.999999999999972</c:v>
                </c:pt>
                <c:pt idx="6795">
                  <c:v>20.000000000000018</c:v>
                </c:pt>
                <c:pt idx="6796">
                  <c:v>18.999999999999993</c:v>
                </c:pt>
                <c:pt idx="6797">
                  <c:v>20.000000000000018</c:v>
                </c:pt>
                <c:pt idx="6798">
                  <c:v>#N/A</c:v>
                </c:pt>
                <c:pt idx="6799">
                  <c:v>#N/A</c:v>
                </c:pt>
                <c:pt idx="6800">
                  <c:v>20.000000000000018</c:v>
                </c:pt>
                <c:pt idx="6801">
                  <c:v>19.000000000000039</c:v>
                </c:pt>
                <c:pt idx="6802">
                  <c:v>18.999999999999993</c:v>
                </c:pt>
                <c:pt idx="6803">
                  <c:v>20.999999999999996</c:v>
                </c:pt>
                <c:pt idx="6804">
                  <c:v>20.999999999999996</c:v>
                </c:pt>
                <c:pt idx="6805">
                  <c:v>#N/A</c:v>
                </c:pt>
                <c:pt idx="6806">
                  <c:v>#N/A</c:v>
                </c:pt>
                <c:pt idx="6807">
                  <c:v>19.999999999999972</c:v>
                </c:pt>
                <c:pt idx="6808">
                  <c:v>20.000000000000018</c:v>
                </c:pt>
                <c:pt idx="6809">
                  <c:v>17.999999999999972</c:v>
                </c:pt>
                <c:pt idx="6810">
                  <c:v>20.000000000000018</c:v>
                </c:pt>
                <c:pt idx="6811">
                  <c:v>20.000000000000018</c:v>
                </c:pt>
                <c:pt idx="6812">
                  <c:v>#N/A</c:v>
                </c:pt>
                <c:pt idx="6813">
                  <c:v>#N/A</c:v>
                </c:pt>
                <c:pt idx="6814">
                  <c:v>19.999999999999972</c:v>
                </c:pt>
                <c:pt idx="6815">
                  <c:v>20.000000000000018</c:v>
                </c:pt>
                <c:pt idx="6816">
                  <c:v>18.999999999999993</c:v>
                </c:pt>
                <c:pt idx="6817">
                  <c:v>18.999999999999993</c:v>
                </c:pt>
                <c:pt idx="6818">
                  <c:v>20.999999999999996</c:v>
                </c:pt>
                <c:pt idx="6819">
                  <c:v>#N/A</c:v>
                </c:pt>
                <c:pt idx="6820">
                  <c:v>#N/A</c:v>
                </c:pt>
                <c:pt idx="6821">
                  <c:v>20.999999999999996</c:v>
                </c:pt>
                <c:pt idx="6822">
                  <c:v>20.999999999999996</c:v>
                </c:pt>
                <c:pt idx="6823">
                  <c:v>20.999999999999996</c:v>
                </c:pt>
                <c:pt idx="6824">
                  <c:v>19.999999999999972</c:v>
                </c:pt>
                <c:pt idx="6825">
                  <c:v>20.000000000000018</c:v>
                </c:pt>
                <c:pt idx="6826">
                  <c:v>#N/A</c:v>
                </c:pt>
                <c:pt idx="6827">
                  <c:v>#N/A</c:v>
                </c:pt>
                <c:pt idx="6828">
                  <c:v>20.999999999999996</c:v>
                </c:pt>
                <c:pt idx="6829">
                  <c:v>20.000000000000018</c:v>
                </c:pt>
                <c:pt idx="6830">
                  <c:v>18.999999999999993</c:v>
                </c:pt>
                <c:pt idx="6831">
                  <c:v>18.999999999999993</c:v>
                </c:pt>
                <c:pt idx="6832">
                  <c:v>18.999999999999993</c:v>
                </c:pt>
                <c:pt idx="6833">
                  <c:v>#N/A</c:v>
                </c:pt>
                <c:pt idx="6834">
                  <c:v>#N/A</c:v>
                </c:pt>
                <c:pt idx="6835">
                  <c:v>18.999999999999993</c:v>
                </c:pt>
                <c:pt idx="6836">
                  <c:v>18.999999999999993</c:v>
                </c:pt>
                <c:pt idx="6837">
                  <c:v>20.000000000000018</c:v>
                </c:pt>
                <c:pt idx="6838">
                  <c:v>20.000000000000018</c:v>
                </c:pt>
                <c:pt idx="6839">
                  <c:v>18.999999999999993</c:v>
                </c:pt>
                <c:pt idx="6840">
                  <c:v>#N/A</c:v>
                </c:pt>
                <c:pt idx="6841">
                  <c:v>#N/A</c:v>
                </c:pt>
                <c:pt idx="6842">
                  <c:v>20.000000000000018</c:v>
                </c:pt>
                <c:pt idx="6843">
                  <c:v>20.000000000000018</c:v>
                </c:pt>
                <c:pt idx="6844">
                  <c:v>20.000000000000018</c:v>
                </c:pt>
                <c:pt idx="6845">
                  <c:v>20.999999999999996</c:v>
                </c:pt>
                <c:pt idx="6846">
                  <c:v>19.999999999999972</c:v>
                </c:pt>
                <c:pt idx="6847">
                  <c:v>#N/A</c:v>
                </c:pt>
                <c:pt idx="6848">
                  <c:v>#N/A</c:v>
                </c:pt>
                <c:pt idx="6849">
                  <c:v>20.000000000000018</c:v>
                </c:pt>
                <c:pt idx="6850">
                  <c:v>17.999999999999972</c:v>
                </c:pt>
                <c:pt idx="6851">
                  <c:v>18.999999999999993</c:v>
                </c:pt>
                <c:pt idx="6852">
                  <c:v>18.999999999999993</c:v>
                </c:pt>
                <c:pt idx="6853">
                  <c:v>18.999999999999993</c:v>
                </c:pt>
                <c:pt idx="6854">
                  <c:v>#N/A</c:v>
                </c:pt>
                <c:pt idx="6855">
                  <c:v>#N/A</c:v>
                </c:pt>
                <c:pt idx="6856">
                  <c:v>18.999999999999993</c:v>
                </c:pt>
                <c:pt idx="6857">
                  <c:v>18.999999999999993</c:v>
                </c:pt>
                <c:pt idx="6858">
                  <c:v>20.000000000000018</c:v>
                </c:pt>
                <c:pt idx="6859">
                  <c:v>18.999999999999993</c:v>
                </c:pt>
                <c:pt idx="6860">
                  <c:v>18.999999999999993</c:v>
                </c:pt>
                <c:pt idx="6861">
                  <c:v>#N/A</c:v>
                </c:pt>
                <c:pt idx="6862">
                  <c:v>#N/A</c:v>
                </c:pt>
                <c:pt idx="6863">
                  <c:v>19.000000000000039</c:v>
                </c:pt>
                <c:pt idx="6864">
                  <c:v>16.999999999999993</c:v>
                </c:pt>
                <c:pt idx="6865">
                  <c:v>18.000000000000014</c:v>
                </c:pt>
                <c:pt idx="6866">
                  <c:v>18.999999999999993</c:v>
                </c:pt>
                <c:pt idx="6867">
                  <c:v>16.999999999999993</c:v>
                </c:pt>
                <c:pt idx="6868">
                  <c:v>#N/A</c:v>
                </c:pt>
                <c:pt idx="6869">
                  <c:v>#N/A</c:v>
                </c:pt>
                <c:pt idx="6870">
                  <c:v>18.999999999999993</c:v>
                </c:pt>
                <c:pt idx="6871">
                  <c:v>16.999999999999993</c:v>
                </c:pt>
                <c:pt idx="6872">
                  <c:v>20.999999999999996</c:v>
                </c:pt>
                <c:pt idx="6873">
                  <c:v>18.999999999999993</c:v>
                </c:pt>
                <c:pt idx="6874">
                  <c:v>20.000000000000018</c:v>
                </c:pt>
                <c:pt idx="6875">
                  <c:v>#N/A</c:v>
                </c:pt>
                <c:pt idx="6876">
                  <c:v>#N/A</c:v>
                </c:pt>
                <c:pt idx="6877">
                  <c:v>20.999999999999996</c:v>
                </c:pt>
                <c:pt idx="6878">
                  <c:v>20.000000000000018</c:v>
                </c:pt>
                <c:pt idx="6879">
                  <c:v>20.000000000000018</c:v>
                </c:pt>
                <c:pt idx="6880">
                  <c:v>18.999999999999993</c:v>
                </c:pt>
                <c:pt idx="6881">
                  <c:v>18.000000000000014</c:v>
                </c:pt>
                <c:pt idx="6882">
                  <c:v>#N/A</c:v>
                </c:pt>
                <c:pt idx="6883">
                  <c:v>#N/A</c:v>
                </c:pt>
                <c:pt idx="6884">
                  <c:v>18.999999999999993</c:v>
                </c:pt>
                <c:pt idx="6885">
                  <c:v>18.000000000000014</c:v>
                </c:pt>
                <c:pt idx="6886">
                  <c:v>21.999999999999975</c:v>
                </c:pt>
                <c:pt idx="6887">
                  <c:v>20.000000000000018</c:v>
                </c:pt>
                <c:pt idx="6888">
                  <c:v>20.999999999999996</c:v>
                </c:pt>
                <c:pt idx="6889">
                  <c:v>#N/A</c:v>
                </c:pt>
                <c:pt idx="6890">
                  <c:v>#N/A</c:v>
                </c:pt>
                <c:pt idx="6891">
                  <c:v>20.999999999999996</c:v>
                </c:pt>
                <c:pt idx="6892">
                  <c:v>18.999999999999993</c:v>
                </c:pt>
                <c:pt idx="6893">
                  <c:v>18.000000000000014</c:v>
                </c:pt>
                <c:pt idx="6894">
                  <c:v>20.000000000000018</c:v>
                </c:pt>
                <c:pt idx="6895">
                  <c:v>20.000000000000018</c:v>
                </c:pt>
                <c:pt idx="6896">
                  <c:v>#N/A</c:v>
                </c:pt>
                <c:pt idx="6897">
                  <c:v>#N/A</c:v>
                </c:pt>
                <c:pt idx="6898">
                  <c:v>17.000000000000036</c:v>
                </c:pt>
                <c:pt idx="6899">
                  <c:v>17.999999999999972</c:v>
                </c:pt>
                <c:pt idx="6900">
                  <c:v>15.99999999999997</c:v>
                </c:pt>
                <c:pt idx="6901">
                  <c:v>14.999999999999991</c:v>
                </c:pt>
                <c:pt idx="6902">
                  <c:v>15.99999999999997</c:v>
                </c:pt>
                <c:pt idx="6903">
                  <c:v>#N/A</c:v>
                </c:pt>
                <c:pt idx="6904">
                  <c:v>#N/A</c:v>
                </c:pt>
                <c:pt idx="6905">
                  <c:v>16.999999999999993</c:v>
                </c:pt>
                <c:pt idx="6906">
                  <c:v>18.999999999999993</c:v>
                </c:pt>
                <c:pt idx="6907">
                  <c:v>18.000000000000014</c:v>
                </c:pt>
                <c:pt idx="6908">
                  <c:v>17.999999999999972</c:v>
                </c:pt>
                <c:pt idx="6909">
                  <c:v>17.999999999999972</c:v>
                </c:pt>
                <c:pt idx="6910">
                  <c:v>#N/A</c:v>
                </c:pt>
                <c:pt idx="6911">
                  <c:v>#N/A</c:v>
                </c:pt>
                <c:pt idx="6912">
                  <c:v>16.999999999999993</c:v>
                </c:pt>
                <c:pt idx="6913">
                  <c:v>14.999999999999991</c:v>
                </c:pt>
                <c:pt idx="6914">
                  <c:v>18.999999999999993</c:v>
                </c:pt>
                <c:pt idx="6915">
                  <c:v>17.999999999999972</c:v>
                </c:pt>
                <c:pt idx="6916">
                  <c:v>18.999999999999993</c:v>
                </c:pt>
                <c:pt idx="6917">
                  <c:v>#N/A</c:v>
                </c:pt>
                <c:pt idx="6918">
                  <c:v>#N/A</c:v>
                </c:pt>
                <c:pt idx="6919">
                  <c:v>16.999999999999993</c:v>
                </c:pt>
                <c:pt idx="6920">
                  <c:v>16.999999999999993</c:v>
                </c:pt>
                <c:pt idx="6921">
                  <c:v>18.000000000000014</c:v>
                </c:pt>
                <c:pt idx="6922">
                  <c:v>18.000000000000014</c:v>
                </c:pt>
                <c:pt idx="6923">
                  <c:v>18.000000000000014</c:v>
                </c:pt>
                <c:pt idx="6924">
                  <c:v>#N/A</c:v>
                </c:pt>
                <c:pt idx="6925">
                  <c:v>#N/A</c:v>
                </c:pt>
                <c:pt idx="6926">
                  <c:v>18.999999999999993</c:v>
                </c:pt>
                <c:pt idx="6927">
                  <c:v>18.999999999999993</c:v>
                </c:pt>
                <c:pt idx="6928">
                  <c:v>18.999999999999993</c:v>
                </c:pt>
                <c:pt idx="6929">
                  <c:v>18.000000000000014</c:v>
                </c:pt>
                <c:pt idx="6930">
                  <c:v>19.999999999999972</c:v>
                </c:pt>
                <c:pt idx="6931">
                  <c:v>#N/A</c:v>
                </c:pt>
                <c:pt idx="6932">
                  <c:v>#N/A</c:v>
                </c:pt>
                <c:pt idx="6933">
                  <c:v>#N/A</c:v>
                </c:pt>
                <c:pt idx="6934">
                  <c:v>19.999999999999972</c:v>
                </c:pt>
                <c:pt idx="6935">
                  <c:v>18.999999999999993</c:v>
                </c:pt>
                <c:pt idx="6936">
                  <c:v>20.000000000000018</c:v>
                </c:pt>
                <c:pt idx="6937">
                  <c:v>20.000000000000018</c:v>
                </c:pt>
                <c:pt idx="6938">
                  <c:v>#N/A</c:v>
                </c:pt>
                <c:pt idx="6939">
                  <c:v>#N/A</c:v>
                </c:pt>
                <c:pt idx="6940">
                  <c:v>20.999999999999996</c:v>
                </c:pt>
                <c:pt idx="6941">
                  <c:v>20.999999999999996</c:v>
                </c:pt>
                <c:pt idx="6942">
                  <c:v>18.999999999999993</c:v>
                </c:pt>
                <c:pt idx="6943">
                  <c:v>20.000000000000018</c:v>
                </c:pt>
                <c:pt idx="6944">
                  <c:v>20.999999999999996</c:v>
                </c:pt>
                <c:pt idx="6945">
                  <c:v>#N/A</c:v>
                </c:pt>
                <c:pt idx="6946">
                  <c:v>#N/A</c:v>
                </c:pt>
                <c:pt idx="6947">
                  <c:v>20.999999999999996</c:v>
                </c:pt>
                <c:pt idx="6948">
                  <c:v>20.000000000000018</c:v>
                </c:pt>
                <c:pt idx="6949">
                  <c:v>20.000000000000018</c:v>
                </c:pt>
                <c:pt idx="6950">
                  <c:v>19.000000000000039</c:v>
                </c:pt>
                <c:pt idx="6951">
                  <c:v>20.000000000000018</c:v>
                </c:pt>
                <c:pt idx="6952">
                  <c:v>#N/A</c:v>
                </c:pt>
                <c:pt idx="6953">
                  <c:v>#N/A</c:v>
                </c:pt>
                <c:pt idx="6954">
                  <c:v>20.000000000000018</c:v>
                </c:pt>
                <c:pt idx="6955">
                  <c:v>20.999999999999996</c:v>
                </c:pt>
                <c:pt idx="6956">
                  <c:v>20.999999999999996</c:v>
                </c:pt>
                <c:pt idx="6957">
                  <c:v>21.999999999999975</c:v>
                </c:pt>
                <c:pt idx="6958">
                  <c:v>23</c:v>
                </c:pt>
                <c:pt idx="6959">
                  <c:v>#N/A</c:v>
                </c:pt>
                <c:pt idx="6960">
                  <c:v>#N/A</c:v>
                </c:pt>
                <c:pt idx="6961">
                  <c:v>24.000000000000021</c:v>
                </c:pt>
                <c:pt idx="6962">
                  <c:v>20.000000000000018</c:v>
                </c:pt>
                <c:pt idx="6963">
                  <c:v>20.999999999999996</c:v>
                </c:pt>
                <c:pt idx="6964">
                  <c:v>22.000000000000021</c:v>
                </c:pt>
                <c:pt idx="6965">
                  <c:v>20.999999999999996</c:v>
                </c:pt>
                <c:pt idx="6966">
                  <c:v>#N/A</c:v>
                </c:pt>
                <c:pt idx="6967">
                  <c:v>#N/A</c:v>
                </c:pt>
                <c:pt idx="6968">
                  <c:v>21.999999999999975</c:v>
                </c:pt>
                <c:pt idx="6969">
                  <c:v>22.000000000000021</c:v>
                </c:pt>
                <c:pt idx="6970">
                  <c:v>25</c:v>
                </c:pt>
                <c:pt idx="6971">
                  <c:v>22.000000000000021</c:v>
                </c:pt>
                <c:pt idx="6972">
                  <c:v>23</c:v>
                </c:pt>
                <c:pt idx="6973">
                  <c:v>#N/A</c:v>
                </c:pt>
                <c:pt idx="6974">
                  <c:v>#N/A</c:v>
                </c:pt>
                <c:pt idx="6975">
                  <c:v>20.999999999999996</c:v>
                </c:pt>
                <c:pt idx="6976">
                  <c:v>21.999999999999975</c:v>
                </c:pt>
                <c:pt idx="6977">
                  <c:v>20.999999999999996</c:v>
                </c:pt>
                <c:pt idx="6978">
                  <c:v>22.000000000000021</c:v>
                </c:pt>
                <c:pt idx="6979">
                  <c:v>20.000000000000018</c:v>
                </c:pt>
                <c:pt idx="6980">
                  <c:v>#N/A</c:v>
                </c:pt>
                <c:pt idx="6981">
                  <c:v>#N/A</c:v>
                </c:pt>
                <c:pt idx="6982">
                  <c:v>20.000000000000018</c:v>
                </c:pt>
                <c:pt idx="6983">
                  <c:v>21.999999999999975</c:v>
                </c:pt>
                <c:pt idx="6984">
                  <c:v>20.000000000000018</c:v>
                </c:pt>
                <c:pt idx="6985">
                  <c:v>21.000000000000043</c:v>
                </c:pt>
                <c:pt idx="6986">
                  <c:v>21.999999999999975</c:v>
                </c:pt>
                <c:pt idx="6987">
                  <c:v>#N/A</c:v>
                </c:pt>
                <c:pt idx="6988">
                  <c:v>#N/A</c:v>
                </c:pt>
                <c:pt idx="6989">
                  <c:v>20.999999999999996</c:v>
                </c:pt>
                <c:pt idx="6990">
                  <c:v>20.999999999999996</c:v>
                </c:pt>
                <c:pt idx="6991">
                  <c:v>20.000000000000018</c:v>
                </c:pt>
                <c:pt idx="6992">
                  <c:v>21.999999999999975</c:v>
                </c:pt>
                <c:pt idx="6993">
                  <c:v>22.000000000000021</c:v>
                </c:pt>
                <c:pt idx="6994">
                  <c:v>#N/A</c:v>
                </c:pt>
                <c:pt idx="6995">
                  <c:v>#N/A</c:v>
                </c:pt>
                <c:pt idx="6996">
                  <c:v>22.000000000000021</c:v>
                </c:pt>
                <c:pt idx="6997">
                  <c:v>21.000000000000043</c:v>
                </c:pt>
                <c:pt idx="6998">
                  <c:v>21.000000000000043</c:v>
                </c:pt>
                <c:pt idx="6999">
                  <c:v>30.000000000000028</c:v>
                </c:pt>
                <c:pt idx="7000">
                  <c:v>27</c:v>
                </c:pt>
                <c:pt idx="7001">
                  <c:v>#N/A</c:v>
                </c:pt>
                <c:pt idx="7002">
                  <c:v>#N/A</c:v>
                </c:pt>
                <c:pt idx="7003">
                  <c:v>27</c:v>
                </c:pt>
                <c:pt idx="7004">
                  <c:v>27.999999999999979</c:v>
                </c:pt>
                <c:pt idx="7005">
                  <c:v>29.000000000000004</c:v>
                </c:pt>
                <c:pt idx="7006">
                  <c:v>26.000000000000021</c:v>
                </c:pt>
                <c:pt idx="7007">
                  <c:v>27</c:v>
                </c:pt>
                <c:pt idx="7008">
                  <c:v>#N/A</c:v>
                </c:pt>
                <c:pt idx="7009">
                  <c:v>#N/A</c:v>
                </c:pt>
                <c:pt idx="7010">
                  <c:v>25.999999999999979</c:v>
                </c:pt>
                <c:pt idx="7011">
                  <c:v>25.999999999999979</c:v>
                </c:pt>
                <c:pt idx="7012">
                  <c:v>28.000000000000025</c:v>
                </c:pt>
                <c:pt idx="7013">
                  <c:v>27</c:v>
                </c:pt>
                <c:pt idx="7014">
                  <c:v>30.000000000000028</c:v>
                </c:pt>
                <c:pt idx="7015">
                  <c:v>#N/A</c:v>
                </c:pt>
                <c:pt idx="7016">
                  <c:v>#N/A</c:v>
                </c:pt>
                <c:pt idx="7017">
                  <c:v>27</c:v>
                </c:pt>
                <c:pt idx="7018">
                  <c:v>26.000000000000021</c:v>
                </c:pt>
                <c:pt idx="7019">
                  <c:v>27</c:v>
                </c:pt>
                <c:pt idx="7020">
                  <c:v>29.000000000000004</c:v>
                </c:pt>
                <c:pt idx="7021">
                  <c:v>27.999999999999979</c:v>
                </c:pt>
                <c:pt idx="7022">
                  <c:v>#N/A</c:v>
                </c:pt>
                <c:pt idx="7023">
                  <c:v>#N/A</c:v>
                </c:pt>
                <c:pt idx="7024">
                  <c:v>28.000000000000025</c:v>
                </c:pt>
                <c:pt idx="7025">
                  <c:v>27</c:v>
                </c:pt>
                <c:pt idx="7026">
                  <c:v>28.000000000000025</c:v>
                </c:pt>
                <c:pt idx="7027">
                  <c:v>29.000000000000004</c:v>
                </c:pt>
                <c:pt idx="7028">
                  <c:v>28.999999999999957</c:v>
                </c:pt>
                <c:pt idx="7029">
                  <c:v>#N/A</c:v>
                </c:pt>
                <c:pt idx="7030">
                  <c:v>#N/A</c:v>
                </c:pt>
                <c:pt idx="7031">
                  <c:v>30.999999999999961</c:v>
                </c:pt>
                <c:pt idx="7032">
                  <c:v>29.999999999999982</c:v>
                </c:pt>
                <c:pt idx="7033">
                  <c:v>32.000000000000028</c:v>
                </c:pt>
                <c:pt idx="7034">
                  <c:v>29.999999999999982</c:v>
                </c:pt>
                <c:pt idx="7035">
                  <c:v>29.999999999999982</c:v>
                </c:pt>
                <c:pt idx="7036">
                  <c:v>#N/A</c:v>
                </c:pt>
                <c:pt idx="7037">
                  <c:v>#N/A</c:v>
                </c:pt>
                <c:pt idx="7038">
                  <c:v>31.00000000000005</c:v>
                </c:pt>
                <c:pt idx="7039">
                  <c:v>31.999999999999986</c:v>
                </c:pt>
                <c:pt idx="7040">
                  <c:v>30.000000000000028</c:v>
                </c:pt>
                <c:pt idx="7041">
                  <c:v>35.000000000000007</c:v>
                </c:pt>
                <c:pt idx="7042">
                  <c:v>#N/A</c:v>
                </c:pt>
                <c:pt idx="7043">
                  <c:v>#N/A</c:v>
                </c:pt>
                <c:pt idx="7044">
                  <c:v>#N/A</c:v>
                </c:pt>
                <c:pt idx="7045">
                  <c:v>#N/A</c:v>
                </c:pt>
                <c:pt idx="7046">
                  <c:v>31.999999999999986</c:v>
                </c:pt>
                <c:pt idx="7047">
                  <c:v>35.999999999999986</c:v>
                </c:pt>
                <c:pt idx="7048">
                  <c:v>31.999999999999986</c:v>
                </c:pt>
                <c:pt idx="7049">
                  <c:v>33.000000000000007</c:v>
                </c:pt>
                <c:pt idx="7050">
                  <c:v>#N/A</c:v>
                </c:pt>
                <c:pt idx="7051">
                  <c:v>#N/A</c:v>
                </c:pt>
                <c:pt idx="7052">
                  <c:v>33.999999999999986</c:v>
                </c:pt>
                <c:pt idx="7053">
                  <c:v>30.000000000000028</c:v>
                </c:pt>
                <c:pt idx="7054">
                  <c:v>34.000000000000028</c:v>
                </c:pt>
                <c:pt idx="7055">
                  <c:v>31.00000000000005</c:v>
                </c:pt>
                <c:pt idx="7056">
                  <c:v>30.999999999999961</c:v>
                </c:pt>
                <c:pt idx="7057">
                  <c:v>#N/A</c:v>
                </c:pt>
                <c:pt idx="7058">
                  <c:v>#N/A</c:v>
                </c:pt>
                <c:pt idx="7059">
                  <c:v>#N/A</c:v>
                </c:pt>
                <c:pt idx="7060">
                  <c:v>29.999999999999982</c:v>
                </c:pt>
                <c:pt idx="7061">
                  <c:v>29.999999999999982</c:v>
                </c:pt>
                <c:pt idx="7062">
                  <c:v>30.999999999999961</c:v>
                </c:pt>
                <c:pt idx="7063">
                  <c:v>29.999999999999982</c:v>
                </c:pt>
                <c:pt idx="7064">
                  <c:v>#N/A</c:v>
                </c:pt>
                <c:pt idx="7065">
                  <c:v>#N/A</c:v>
                </c:pt>
                <c:pt idx="7066">
                  <c:v>31.000000000000007</c:v>
                </c:pt>
                <c:pt idx="7067">
                  <c:v>29.999999999999982</c:v>
                </c:pt>
                <c:pt idx="7068">
                  <c:v>29.999999999999982</c:v>
                </c:pt>
                <c:pt idx="7069">
                  <c:v>29.000000000000004</c:v>
                </c:pt>
                <c:pt idx="7070">
                  <c:v>29.000000000000004</c:v>
                </c:pt>
                <c:pt idx="7071">
                  <c:v>#N/A</c:v>
                </c:pt>
                <c:pt idx="7072">
                  <c:v>#N/A</c:v>
                </c:pt>
                <c:pt idx="7073">
                  <c:v>31.00000000000005</c:v>
                </c:pt>
                <c:pt idx="7074">
                  <c:v>30.999999999999961</c:v>
                </c:pt>
                <c:pt idx="7075">
                  <c:v>31.00000000000005</c:v>
                </c:pt>
                <c:pt idx="7076">
                  <c:v>28.000000000000025</c:v>
                </c:pt>
                <c:pt idx="7077">
                  <c:v>29.000000000000004</c:v>
                </c:pt>
                <c:pt idx="7078">
                  <c:v>#N/A</c:v>
                </c:pt>
                <c:pt idx="7079">
                  <c:v>#N/A</c:v>
                </c:pt>
                <c:pt idx="7080">
                  <c:v>30.000000000000028</c:v>
                </c:pt>
                <c:pt idx="7081">
                  <c:v>32.000000000000028</c:v>
                </c:pt>
                <c:pt idx="7082">
                  <c:v>29.000000000000004</c:v>
                </c:pt>
                <c:pt idx="7083">
                  <c:v>30.000000000000028</c:v>
                </c:pt>
                <c:pt idx="7084">
                  <c:v>31.999999999999986</c:v>
                </c:pt>
                <c:pt idx="7085">
                  <c:v>#N/A</c:v>
                </c:pt>
                <c:pt idx="7086">
                  <c:v>#N/A</c:v>
                </c:pt>
                <c:pt idx="7087">
                  <c:v>31.000000000000007</c:v>
                </c:pt>
                <c:pt idx="7088">
                  <c:v>31.999999999999986</c:v>
                </c:pt>
                <c:pt idx="7089">
                  <c:v>31.999999999999986</c:v>
                </c:pt>
                <c:pt idx="7090">
                  <c:v>32.000000000000028</c:v>
                </c:pt>
                <c:pt idx="7091">
                  <c:v>29.000000000000004</c:v>
                </c:pt>
                <c:pt idx="7092">
                  <c:v>#N/A</c:v>
                </c:pt>
                <c:pt idx="7093">
                  <c:v>#N/A</c:v>
                </c:pt>
                <c:pt idx="7094">
                  <c:v>31.999999999999986</c:v>
                </c:pt>
                <c:pt idx="7095">
                  <c:v>31.99999999999994</c:v>
                </c:pt>
                <c:pt idx="7096">
                  <c:v>30.999999999999961</c:v>
                </c:pt>
                <c:pt idx="7097">
                  <c:v>30.999999999999961</c:v>
                </c:pt>
                <c:pt idx="7098">
                  <c:v>30.000000000000028</c:v>
                </c:pt>
                <c:pt idx="7099">
                  <c:v>#N/A</c:v>
                </c:pt>
                <c:pt idx="7100">
                  <c:v>#N/A</c:v>
                </c:pt>
                <c:pt idx="7101">
                  <c:v>31.00000000000005</c:v>
                </c:pt>
                <c:pt idx="7102">
                  <c:v>31.999999999999986</c:v>
                </c:pt>
                <c:pt idx="7103">
                  <c:v>29.999999999999982</c:v>
                </c:pt>
                <c:pt idx="7104">
                  <c:v>30.000000000000028</c:v>
                </c:pt>
                <c:pt idx="7105">
                  <c:v>31.000000000000007</c:v>
                </c:pt>
                <c:pt idx="7106">
                  <c:v>#N/A</c:v>
                </c:pt>
                <c:pt idx="7107">
                  <c:v>#N/A</c:v>
                </c:pt>
                <c:pt idx="7108">
                  <c:v>30.999999999999961</c:v>
                </c:pt>
                <c:pt idx="7109">
                  <c:v>31.99999999999994</c:v>
                </c:pt>
                <c:pt idx="7110">
                  <c:v>30.999999999999961</c:v>
                </c:pt>
                <c:pt idx="7111">
                  <c:v>31.00000000000005</c:v>
                </c:pt>
                <c:pt idx="7112">
                  <c:v>31.00000000000005</c:v>
                </c:pt>
                <c:pt idx="7113">
                  <c:v>#N/A</c:v>
                </c:pt>
                <c:pt idx="7114">
                  <c:v>#N/A</c:v>
                </c:pt>
                <c:pt idx="7115">
                  <c:v>32.000000000000028</c:v>
                </c:pt>
                <c:pt idx="7116">
                  <c:v>29.000000000000004</c:v>
                </c:pt>
                <c:pt idx="7117">
                  <c:v>30.999999999999961</c:v>
                </c:pt>
                <c:pt idx="7118">
                  <c:v>29.999999999999982</c:v>
                </c:pt>
                <c:pt idx="7119">
                  <c:v>28.000000000000025</c:v>
                </c:pt>
                <c:pt idx="7120">
                  <c:v>#N/A</c:v>
                </c:pt>
                <c:pt idx="7121">
                  <c:v>#N/A</c:v>
                </c:pt>
                <c:pt idx="7122">
                  <c:v>29.999999999999982</c:v>
                </c:pt>
                <c:pt idx="7123">
                  <c:v>29.000000000000004</c:v>
                </c:pt>
                <c:pt idx="7124">
                  <c:v>29.000000000000004</c:v>
                </c:pt>
                <c:pt idx="7125">
                  <c:v>29.000000000000004</c:v>
                </c:pt>
                <c:pt idx="7126">
                  <c:v>29.000000000000004</c:v>
                </c:pt>
                <c:pt idx="7127">
                  <c:v>#N/A</c:v>
                </c:pt>
                <c:pt idx="7128">
                  <c:v>#N/A</c:v>
                </c:pt>
                <c:pt idx="7129">
                  <c:v>29.999999999999982</c:v>
                </c:pt>
                <c:pt idx="7130">
                  <c:v>29.000000000000004</c:v>
                </c:pt>
                <c:pt idx="7131">
                  <c:v>29.000000000000004</c:v>
                </c:pt>
                <c:pt idx="7132">
                  <c:v>29.000000000000004</c:v>
                </c:pt>
                <c:pt idx="7133">
                  <c:v>29.000000000000004</c:v>
                </c:pt>
                <c:pt idx="7134">
                  <c:v>#N/A</c:v>
                </c:pt>
                <c:pt idx="7135">
                  <c:v>#N/A</c:v>
                </c:pt>
                <c:pt idx="7136">
                  <c:v>28.999999999999957</c:v>
                </c:pt>
                <c:pt idx="7137">
                  <c:v>31.000000000000007</c:v>
                </c:pt>
                <c:pt idx="7138">
                  <c:v>29.000000000000004</c:v>
                </c:pt>
                <c:pt idx="7139">
                  <c:v>27.999999999999936</c:v>
                </c:pt>
                <c:pt idx="7140">
                  <c:v>28.000000000000025</c:v>
                </c:pt>
                <c:pt idx="7141">
                  <c:v>#N/A</c:v>
                </c:pt>
                <c:pt idx="7142">
                  <c:v>#N/A</c:v>
                </c:pt>
                <c:pt idx="7143">
                  <c:v>29.000000000000004</c:v>
                </c:pt>
                <c:pt idx="7144">
                  <c:v>28.999999999999957</c:v>
                </c:pt>
                <c:pt idx="7145">
                  <c:v>28.999999999999957</c:v>
                </c:pt>
                <c:pt idx="7146">
                  <c:v>29.00000000000005</c:v>
                </c:pt>
                <c:pt idx="7147">
                  <c:v>29.000000000000004</c:v>
                </c:pt>
                <c:pt idx="7148">
                  <c:v>#N/A</c:v>
                </c:pt>
                <c:pt idx="7149">
                  <c:v>#N/A</c:v>
                </c:pt>
                <c:pt idx="7150">
                  <c:v>28.999999999999957</c:v>
                </c:pt>
                <c:pt idx="7151">
                  <c:v>27.999999999999979</c:v>
                </c:pt>
                <c:pt idx="7152">
                  <c:v>29.000000000000004</c:v>
                </c:pt>
                <c:pt idx="7153">
                  <c:v>30.000000000000028</c:v>
                </c:pt>
                <c:pt idx="7154">
                  <c:v>27</c:v>
                </c:pt>
                <c:pt idx="7155">
                  <c:v>#N/A</c:v>
                </c:pt>
                <c:pt idx="7156">
                  <c:v>#N/A</c:v>
                </c:pt>
                <c:pt idx="7157">
                  <c:v>28.000000000000025</c:v>
                </c:pt>
                <c:pt idx="7158">
                  <c:v>26.999999999999957</c:v>
                </c:pt>
                <c:pt idx="7159">
                  <c:v>27.999999999999979</c:v>
                </c:pt>
                <c:pt idx="7160">
                  <c:v>28.000000000000025</c:v>
                </c:pt>
                <c:pt idx="7161">
                  <c:v>28.000000000000025</c:v>
                </c:pt>
                <c:pt idx="7162">
                  <c:v>#N/A</c:v>
                </c:pt>
                <c:pt idx="7163">
                  <c:v>#N/A</c:v>
                </c:pt>
                <c:pt idx="7164">
                  <c:v>26.999999999999957</c:v>
                </c:pt>
                <c:pt idx="7165">
                  <c:v>26.999999999999957</c:v>
                </c:pt>
                <c:pt idx="7166">
                  <c:v>27</c:v>
                </c:pt>
                <c:pt idx="7167">
                  <c:v>27.999999999999979</c:v>
                </c:pt>
                <c:pt idx="7168">
                  <c:v>27</c:v>
                </c:pt>
                <c:pt idx="7169">
                  <c:v>#N/A</c:v>
                </c:pt>
                <c:pt idx="7170">
                  <c:v>#N/A</c:v>
                </c:pt>
                <c:pt idx="7171">
                  <c:v>28.000000000000025</c:v>
                </c:pt>
                <c:pt idx="7172">
                  <c:v>27.999999999999979</c:v>
                </c:pt>
                <c:pt idx="7173">
                  <c:v>27.999999999999979</c:v>
                </c:pt>
                <c:pt idx="7174">
                  <c:v>26.999999999999957</c:v>
                </c:pt>
                <c:pt idx="7175">
                  <c:v>29.000000000000004</c:v>
                </c:pt>
                <c:pt idx="7176">
                  <c:v>#N/A</c:v>
                </c:pt>
                <c:pt idx="7177">
                  <c:v>#N/A</c:v>
                </c:pt>
                <c:pt idx="7178">
                  <c:v>28.000000000000025</c:v>
                </c:pt>
                <c:pt idx="7179">
                  <c:v>28.999999999999957</c:v>
                </c:pt>
                <c:pt idx="7180">
                  <c:v>27.999999999999979</c:v>
                </c:pt>
                <c:pt idx="7181">
                  <c:v>27.000000000000046</c:v>
                </c:pt>
                <c:pt idx="7182">
                  <c:v>28.000000000000025</c:v>
                </c:pt>
                <c:pt idx="7183">
                  <c:v>#N/A</c:v>
                </c:pt>
                <c:pt idx="7184">
                  <c:v>#N/A</c:v>
                </c:pt>
                <c:pt idx="7185">
                  <c:v>28.000000000000025</c:v>
                </c:pt>
                <c:pt idx="7186">
                  <c:v>27</c:v>
                </c:pt>
                <c:pt idx="7187">
                  <c:v>28.999999999999957</c:v>
                </c:pt>
                <c:pt idx="7188">
                  <c:v>29.000000000000004</c:v>
                </c:pt>
                <c:pt idx="7189">
                  <c:v>26.999999999999957</c:v>
                </c:pt>
                <c:pt idx="7190">
                  <c:v>#N/A</c:v>
                </c:pt>
                <c:pt idx="7191">
                  <c:v>#N/A</c:v>
                </c:pt>
                <c:pt idx="7192">
                  <c:v>25.999999999999979</c:v>
                </c:pt>
                <c:pt idx="7193">
                  <c:v>26.999999999999957</c:v>
                </c:pt>
                <c:pt idx="7194">
                  <c:v>26.999999999999957</c:v>
                </c:pt>
                <c:pt idx="7195">
                  <c:v>26.999999999999957</c:v>
                </c:pt>
                <c:pt idx="7196">
                  <c:v>26.000000000000021</c:v>
                </c:pt>
                <c:pt idx="7197">
                  <c:v>#N/A</c:v>
                </c:pt>
                <c:pt idx="7198">
                  <c:v>#N/A</c:v>
                </c:pt>
                <c:pt idx="7199">
                  <c:v>27.999999999999979</c:v>
                </c:pt>
                <c:pt idx="7200">
                  <c:v>27.999999999999979</c:v>
                </c:pt>
                <c:pt idx="7201">
                  <c:v>27.999999999999979</c:v>
                </c:pt>
                <c:pt idx="7202">
                  <c:v>26.999999999999957</c:v>
                </c:pt>
                <c:pt idx="7203">
                  <c:v>27.999999999999979</c:v>
                </c:pt>
                <c:pt idx="7204">
                  <c:v>#N/A</c:v>
                </c:pt>
                <c:pt idx="7205">
                  <c:v>#N/A</c:v>
                </c:pt>
                <c:pt idx="7206">
                  <c:v>28.000000000000025</c:v>
                </c:pt>
                <c:pt idx="7207">
                  <c:v>27</c:v>
                </c:pt>
                <c:pt idx="7208">
                  <c:v>27</c:v>
                </c:pt>
                <c:pt idx="7209">
                  <c:v>27.999999999999979</c:v>
                </c:pt>
                <c:pt idx="7210">
                  <c:v>29.999999999999982</c:v>
                </c:pt>
                <c:pt idx="7211">
                  <c:v>#N/A</c:v>
                </c:pt>
                <c:pt idx="7212">
                  <c:v>#N/A</c:v>
                </c:pt>
                <c:pt idx="7213">
                  <c:v>27.999999999999979</c:v>
                </c:pt>
                <c:pt idx="7214">
                  <c:v>28.000000000000025</c:v>
                </c:pt>
                <c:pt idx="7215">
                  <c:v>26.000000000000021</c:v>
                </c:pt>
                <c:pt idx="7216">
                  <c:v>29.000000000000004</c:v>
                </c:pt>
                <c:pt idx="7217">
                  <c:v>31.000000000000007</c:v>
                </c:pt>
                <c:pt idx="7218">
                  <c:v>#N/A</c:v>
                </c:pt>
                <c:pt idx="7219">
                  <c:v>#N/A</c:v>
                </c:pt>
                <c:pt idx="7220">
                  <c:v>29.000000000000004</c:v>
                </c:pt>
                <c:pt idx="7221">
                  <c:v>26.999999999999957</c:v>
                </c:pt>
                <c:pt idx="7222">
                  <c:v>27.000000000000046</c:v>
                </c:pt>
                <c:pt idx="7223">
                  <c:v>26.000000000000021</c:v>
                </c:pt>
                <c:pt idx="7224">
                  <c:v>27</c:v>
                </c:pt>
                <c:pt idx="7225">
                  <c:v>#N/A</c:v>
                </c:pt>
                <c:pt idx="7226">
                  <c:v>#N/A</c:v>
                </c:pt>
                <c:pt idx="7227">
                  <c:v>25.999999999999979</c:v>
                </c:pt>
                <c:pt idx="7228">
                  <c:v>27.000000000000046</c:v>
                </c:pt>
                <c:pt idx="7229">
                  <c:v>27.000000000000046</c:v>
                </c:pt>
                <c:pt idx="7230">
                  <c:v>27.999999999999979</c:v>
                </c:pt>
                <c:pt idx="7231">
                  <c:v>29.00000000000005</c:v>
                </c:pt>
                <c:pt idx="7232">
                  <c:v>#N/A</c:v>
                </c:pt>
                <c:pt idx="7233">
                  <c:v>#N/A</c:v>
                </c:pt>
                <c:pt idx="7234">
                  <c:v>28.000000000000025</c:v>
                </c:pt>
                <c:pt idx="7235">
                  <c:v>29.00000000000005</c:v>
                </c:pt>
                <c:pt idx="7236">
                  <c:v>27.999999999999979</c:v>
                </c:pt>
                <c:pt idx="7237">
                  <c:v>27.999999999999979</c:v>
                </c:pt>
                <c:pt idx="7238">
                  <c:v>25.999999999999979</c:v>
                </c:pt>
                <c:pt idx="7239">
                  <c:v>#N/A</c:v>
                </c:pt>
                <c:pt idx="7240">
                  <c:v>#N/A</c:v>
                </c:pt>
                <c:pt idx="7241">
                  <c:v>26.999999999999957</c:v>
                </c:pt>
                <c:pt idx="7242">
                  <c:v>25</c:v>
                </c:pt>
                <c:pt idx="7243">
                  <c:v>23.999999999999979</c:v>
                </c:pt>
                <c:pt idx="7244">
                  <c:v>25</c:v>
                </c:pt>
                <c:pt idx="7245">
                  <c:v>25.999999999999979</c:v>
                </c:pt>
                <c:pt idx="7246">
                  <c:v>#N/A</c:v>
                </c:pt>
                <c:pt idx="7247">
                  <c:v>#N/A</c:v>
                </c:pt>
                <c:pt idx="7248">
                  <c:v>23.999999999999979</c:v>
                </c:pt>
                <c:pt idx="7249">
                  <c:v>23.000000000000043</c:v>
                </c:pt>
                <c:pt idx="7250">
                  <c:v>25</c:v>
                </c:pt>
                <c:pt idx="7251">
                  <c:v>24.000000000000021</c:v>
                </c:pt>
                <c:pt idx="7252">
                  <c:v>23.999999999999979</c:v>
                </c:pt>
                <c:pt idx="7253">
                  <c:v>#N/A</c:v>
                </c:pt>
                <c:pt idx="7254">
                  <c:v>#N/A</c:v>
                </c:pt>
                <c:pt idx="7255">
                  <c:v>23.999999999999979</c:v>
                </c:pt>
                <c:pt idx="7256">
                  <c:v>25.999999999999979</c:v>
                </c:pt>
                <c:pt idx="7257">
                  <c:v>25</c:v>
                </c:pt>
                <c:pt idx="7258">
                  <c:v>23.999999999999979</c:v>
                </c:pt>
                <c:pt idx="7259">
                  <c:v>23.999999999999979</c:v>
                </c:pt>
                <c:pt idx="7260">
                  <c:v>#N/A</c:v>
                </c:pt>
                <c:pt idx="7261">
                  <c:v>#N/A</c:v>
                </c:pt>
                <c:pt idx="7262">
                  <c:v>25</c:v>
                </c:pt>
                <c:pt idx="7263">
                  <c:v>25.999999999999979</c:v>
                </c:pt>
                <c:pt idx="7264">
                  <c:v>24.000000000000021</c:v>
                </c:pt>
                <c:pt idx="7265">
                  <c:v>23</c:v>
                </c:pt>
                <c:pt idx="7266">
                  <c:v>23.999999999999979</c:v>
                </c:pt>
                <c:pt idx="7267">
                  <c:v>#N/A</c:v>
                </c:pt>
                <c:pt idx="7268">
                  <c:v>#N/A</c:v>
                </c:pt>
                <c:pt idx="7269">
                  <c:v>23</c:v>
                </c:pt>
                <c:pt idx="7270">
                  <c:v>23</c:v>
                </c:pt>
                <c:pt idx="7271">
                  <c:v>23</c:v>
                </c:pt>
                <c:pt idx="7272">
                  <c:v>23.999999999999979</c:v>
                </c:pt>
                <c:pt idx="7273">
                  <c:v>23.999999999999979</c:v>
                </c:pt>
                <c:pt idx="7274">
                  <c:v>#N/A</c:v>
                </c:pt>
                <c:pt idx="7275">
                  <c:v>#N/A</c:v>
                </c:pt>
                <c:pt idx="7276">
                  <c:v>25.999999999999979</c:v>
                </c:pt>
                <c:pt idx="7277">
                  <c:v>25</c:v>
                </c:pt>
                <c:pt idx="7278">
                  <c:v>25</c:v>
                </c:pt>
                <c:pt idx="7279">
                  <c:v>27</c:v>
                </c:pt>
                <c:pt idx="7280">
                  <c:v>25</c:v>
                </c:pt>
                <c:pt idx="7281">
                  <c:v>#N/A</c:v>
                </c:pt>
                <c:pt idx="7282">
                  <c:v>#N/A</c:v>
                </c:pt>
                <c:pt idx="7283">
                  <c:v>25</c:v>
                </c:pt>
                <c:pt idx="7284">
                  <c:v>24.000000000000021</c:v>
                </c:pt>
                <c:pt idx="7285">
                  <c:v>25.999999999999979</c:v>
                </c:pt>
                <c:pt idx="7286">
                  <c:v>25.999999999999979</c:v>
                </c:pt>
                <c:pt idx="7287">
                  <c:v>25.000000000000043</c:v>
                </c:pt>
                <c:pt idx="7288">
                  <c:v>#N/A</c:v>
                </c:pt>
                <c:pt idx="7289">
                  <c:v>#N/A</c:v>
                </c:pt>
                <c:pt idx="7290">
                  <c:v>27.000000000000046</c:v>
                </c:pt>
                <c:pt idx="7291">
                  <c:v>26.999999999999957</c:v>
                </c:pt>
                <c:pt idx="7292">
                  <c:v>27</c:v>
                </c:pt>
                <c:pt idx="7293">
                  <c:v>27</c:v>
                </c:pt>
                <c:pt idx="7294">
                  <c:v>27</c:v>
                </c:pt>
                <c:pt idx="7295">
                  <c:v>#N/A</c:v>
                </c:pt>
                <c:pt idx="7296">
                  <c:v>#N/A</c:v>
                </c:pt>
                <c:pt idx="7297">
                  <c:v>#N/A</c:v>
                </c:pt>
                <c:pt idx="7298">
                  <c:v>#N/A</c:v>
                </c:pt>
                <c:pt idx="7299">
                  <c:v>25.999999999999979</c:v>
                </c:pt>
                <c:pt idx="7300">
                  <c:v>28.999999999999957</c:v>
                </c:pt>
                <c:pt idx="7301">
                  <c:v>27</c:v>
                </c:pt>
                <c:pt idx="7302">
                  <c:v>#N/A</c:v>
                </c:pt>
                <c:pt idx="7303">
                  <c:v>#N/A</c:v>
                </c:pt>
                <c:pt idx="7304">
                  <c:v>#N/A</c:v>
                </c:pt>
                <c:pt idx="7305">
                  <c:v>28.000000000000025</c:v>
                </c:pt>
                <c:pt idx="7306">
                  <c:v>26.000000000000021</c:v>
                </c:pt>
                <c:pt idx="7307">
                  <c:v>27</c:v>
                </c:pt>
                <c:pt idx="7308">
                  <c:v>27.000000000000046</c:v>
                </c:pt>
                <c:pt idx="7309">
                  <c:v>#N/A</c:v>
                </c:pt>
                <c:pt idx="7310">
                  <c:v>#N/A</c:v>
                </c:pt>
                <c:pt idx="7311">
                  <c:v>26.000000000000021</c:v>
                </c:pt>
                <c:pt idx="7312">
                  <c:v>26.000000000000021</c:v>
                </c:pt>
                <c:pt idx="7313">
                  <c:v>25.999999999999979</c:v>
                </c:pt>
                <c:pt idx="7314">
                  <c:v>25</c:v>
                </c:pt>
                <c:pt idx="7315">
                  <c:v>24.000000000000021</c:v>
                </c:pt>
                <c:pt idx="7316">
                  <c:v>#N/A</c:v>
                </c:pt>
                <c:pt idx="7317">
                  <c:v>#N/A</c:v>
                </c:pt>
                <c:pt idx="7318">
                  <c:v>24.000000000000021</c:v>
                </c:pt>
                <c:pt idx="7319">
                  <c:v>24.000000000000021</c:v>
                </c:pt>
                <c:pt idx="7320">
                  <c:v>24.000000000000021</c:v>
                </c:pt>
                <c:pt idx="7321">
                  <c:v>23.999999999999932</c:v>
                </c:pt>
                <c:pt idx="7322">
                  <c:v>22.999999999999954</c:v>
                </c:pt>
                <c:pt idx="7323">
                  <c:v>#N/A</c:v>
                </c:pt>
                <c:pt idx="7324">
                  <c:v>#N/A</c:v>
                </c:pt>
                <c:pt idx="7325">
                  <c:v>20.999999999999996</c:v>
                </c:pt>
                <c:pt idx="7326">
                  <c:v>20.999999999999996</c:v>
                </c:pt>
                <c:pt idx="7327">
                  <c:v>21.999999999999975</c:v>
                </c:pt>
                <c:pt idx="7328">
                  <c:v>22.999999999999954</c:v>
                </c:pt>
                <c:pt idx="7329">
                  <c:v>24.000000000000021</c:v>
                </c:pt>
                <c:pt idx="7330">
                  <c:v>#N/A</c:v>
                </c:pt>
                <c:pt idx="7331">
                  <c:v>#N/A</c:v>
                </c:pt>
                <c:pt idx="7332">
                  <c:v>24.000000000000021</c:v>
                </c:pt>
                <c:pt idx="7333">
                  <c:v>25</c:v>
                </c:pt>
                <c:pt idx="7334">
                  <c:v>25</c:v>
                </c:pt>
                <c:pt idx="7335">
                  <c:v>22.999999999999954</c:v>
                </c:pt>
                <c:pt idx="7336">
                  <c:v>23.000000000000043</c:v>
                </c:pt>
                <c:pt idx="7337">
                  <c:v>#N/A</c:v>
                </c:pt>
                <c:pt idx="7338">
                  <c:v>#N/A</c:v>
                </c:pt>
                <c:pt idx="7339">
                  <c:v>22.999999999999954</c:v>
                </c:pt>
                <c:pt idx="7340">
                  <c:v>24.000000000000021</c:v>
                </c:pt>
                <c:pt idx="7341">
                  <c:v>22.999999999999954</c:v>
                </c:pt>
                <c:pt idx="7342">
                  <c:v>22.999999999999954</c:v>
                </c:pt>
                <c:pt idx="7343">
                  <c:v>23.000000000000043</c:v>
                </c:pt>
                <c:pt idx="7344">
                  <c:v>#N/A</c:v>
                </c:pt>
                <c:pt idx="7345">
                  <c:v>#N/A</c:v>
                </c:pt>
                <c:pt idx="7346">
                  <c:v>23.000000000000043</c:v>
                </c:pt>
                <c:pt idx="7347">
                  <c:v>21.999999999999975</c:v>
                </c:pt>
                <c:pt idx="7348">
                  <c:v>21.999999999999975</c:v>
                </c:pt>
                <c:pt idx="7349">
                  <c:v>21.999999999999975</c:v>
                </c:pt>
                <c:pt idx="7350">
                  <c:v>22.999999999999954</c:v>
                </c:pt>
                <c:pt idx="7351">
                  <c:v>#N/A</c:v>
                </c:pt>
                <c:pt idx="7352">
                  <c:v>#N/A</c:v>
                </c:pt>
                <c:pt idx="7353">
                  <c:v>23.000000000000043</c:v>
                </c:pt>
                <c:pt idx="7354">
                  <c:v>21.999999999999975</c:v>
                </c:pt>
                <c:pt idx="7355">
                  <c:v>25</c:v>
                </c:pt>
                <c:pt idx="7356">
                  <c:v>24.000000000000021</c:v>
                </c:pt>
                <c:pt idx="7357">
                  <c:v>22.000000000000064</c:v>
                </c:pt>
                <c:pt idx="7358">
                  <c:v>#N/A</c:v>
                </c:pt>
                <c:pt idx="7359">
                  <c:v>#N/A</c:v>
                </c:pt>
                <c:pt idx="7360">
                  <c:v>22.000000000000064</c:v>
                </c:pt>
                <c:pt idx="7361">
                  <c:v>23</c:v>
                </c:pt>
                <c:pt idx="7362">
                  <c:v>22.999999999999954</c:v>
                </c:pt>
                <c:pt idx="7363">
                  <c:v>20.99999999999995</c:v>
                </c:pt>
                <c:pt idx="7364">
                  <c:v>23</c:v>
                </c:pt>
                <c:pt idx="7365">
                  <c:v>#N/A</c:v>
                </c:pt>
                <c:pt idx="7366">
                  <c:v>#N/A</c:v>
                </c:pt>
                <c:pt idx="7367">
                  <c:v>23</c:v>
                </c:pt>
                <c:pt idx="7368">
                  <c:v>23.000000000000043</c:v>
                </c:pt>
                <c:pt idx="7369">
                  <c:v>22.000000000000021</c:v>
                </c:pt>
                <c:pt idx="7370">
                  <c:v>22.000000000000021</c:v>
                </c:pt>
                <c:pt idx="7371">
                  <c:v>23.000000000000043</c:v>
                </c:pt>
                <c:pt idx="7372">
                  <c:v>#N/A</c:v>
                </c:pt>
                <c:pt idx="7373">
                  <c:v>#N/A</c:v>
                </c:pt>
                <c:pt idx="7374">
                  <c:v>20.999999999999996</c:v>
                </c:pt>
                <c:pt idx="7375">
                  <c:v>19.999999999999972</c:v>
                </c:pt>
                <c:pt idx="7376">
                  <c:v>24.000000000000021</c:v>
                </c:pt>
                <c:pt idx="7377">
                  <c:v>22.999999999999954</c:v>
                </c:pt>
                <c:pt idx="7378">
                  <c:v>24.999999999999957</c:v>
                </c:pt>
                <c:pt idx="7379">
                  <c:v>#N/A</c:v>
                </c:pt>
                <c:pt idx="7380">
                  <c:v>#N/A</c:v>
                </c:pt>
                <c:pt idx="7381">
                  <c:v>24.000000000000021</c:v>
                </c:pt>
                <c:pt idx="7382">
                  <c:v>24.000000000000021</c:v>
                </c:pt>
                <c:pt idx="7383">
                  <c:v>26.000000000000021</c:v>
                </c:pt>
                <c:pt idx="7384">
                  <c:v>25.000000000000043</c:v>
                </c:pt>
                <c:pt idx="7385">
                  <c:v>25.999999999999979</c:v>
                </c:pt>
                <c:pt idx="7386">
                  <c:v>#N/A</c:v>
                </c:pt>
                <c:pt idx="7387">
                  <c:v>#N/A</c:v>
                </c:pt>
                <c:pt idx="7388">
                  <c:v>22.000000000000064</c:v>
                </c:pt>
                <c:pt idx="7389">
                  <c:v>24.000000000000021</c:v>
                </c:pt>
                <c:pt idx="7390">
                  <c:v>23.000000000000043</c:v>
                </c:pt>
                <c:pt idx="7391">
                  <c:v>23.000000000000043</c:v>
                </c:pt>
                <c:pt idx="7392">
                  <c:v>21.999999999999975</c:v>
                </c:pt>
                <c:pt idx="7393">
                  <c:v>#N/A</c:v>
                </c:pt>
                <c:pt idx="7394">
                  <c:v>#N/A</c:v>
                </c:pt>
                <c:pt idx="7395">
                  <c:v>21.999999999999975</c:v>
                </c:pt>
                <c:pt idx="7396">
                  <c:v>22.999999999999954</c:v>
                </c:pt>
                <c:pt idx="7397">
                  <c:v>20.999999999999996</c:v>
                </c:pt>
                <c:pt idx="7398">
                  <c:v>20.999999999999996</c:v>
                </c:pt>
                <c:pt idx="7399">
                  <c:v>#N/A</c:v>
                </c:pt>
                <c:pt idx="7400">
                  <c:v>#N/A</c:v>
                </c:pt>
                <c:pt idx="7401">
                  <c:v>#N/A</c:v>
                </c:pt>
                <c:pt idx="7402">
                  <c:v>#N/A</c:v>
                </c:pt>
                <c:pt idx="7403">
                  <c:v>20.000000000000018</c:v>
                </c:pt>
                <c:pt idx="7404">
                  <c:v>21.999999999999975</c:v>
                </c:pt>
                <c:pt idx="7405">
                  <c:v>20.999999999999996</c:v>
                </c:pt>
                <c:pt idx="7406">
                  <c:v>20.999999999999996</c:v>
                </c:pt>
                <c:pt idx="7407">
                  <c:v>#N/A</c:v>
                </c:pt>
                <c:pt idx="7408">
                  <c:v>#N/A</c:v>
                </c:pt>
                <c:pt idx="7409">
                  <c:v>20.999999999999996</c:v>
                </c:pt>
                <c:pt idx="7410">
                  <c:v>20.999999999999996</c:v>
                </c:pt>
                <c:pt idx="7411">
                  <c:v>21.999999999999975</c:v>
                </c:pt>
                <c:pt idx="7412">
                  <c:v>23.000000000000043</c:v>
                </c:pt>
                <c:pt idx="7413">
                  <c:v>21.999999999999975</c:v>
                </c:pt>
                <c:pt idx="7414">
                  <c:v>#N/A</c:v>
                </c:pt>
                <c:pt idx="7415">
                  <c:v>#N/A</c:v>
                </c:pt>
                <c:pt idx="7416">
                  <c:v>23.000000000000043</c:v>
                </c:pt>
                <c:pt idx="7417">
                  <c:v>21.999999999999975</c:v>
                </c:pt>
                <c:pt idx="7418">
                  <c:v>22.000000000000064</c:v>
                </c:pt>
                <c:pt idx="7419">
                  <c:v>21.999999999999975</c:v>
                </c:pt>
                <c:pt idx="7420">
                  <c:v>21.999999999999975</c:v>
                </c:pt>
                <c:pt idx="7421">
                  <c:v>#N/A</c:v>
                </c:pt>
                <c:pt idx="7422">
                  <c:v>#N/A</c:v>
                </c:pt>
                <c:pt idx="7423">
                  <c:v>20.999999999999996</c:v>
                </c:pt>
                <c:pt idx="7424">
                  <c:v>#N/A</c:v>
                </c:pt>
                <c:pt idx="7425">
                  <c:v>21.999999999999975</c:v>
                </c:pt>
                <c:pt idx="7426">
                  <c:v>20.999999999999996</c:v>
                </c:pt>
                <c:pt idx="7427">
                  <c:v>20.999999999999996</c:v>
                </c:pt>
                <c:pt idx="7428">
                  <c:v>#N/A</c:v>
                </c:pt>
                <c:pt idx="7429">
                  <c:v>#N/A</c:v>
                </c:pt>
                <c:pt idx="7430">
                  <c:v>20.000000000000018</c:v>
                </c:pt>
                <c:pt idx="7431">
                  <c:v>20.000000000000018</c:v>
                </c:pt>
                <c:pt idx="7432">
                  <c:v>20.000000000000018</c:v>
                </c:pt>
                <c:pt idx="7433">
                  <c:v>20.000000000000018</c:v>
                </c:pt>
                <c:pt idx="7434">
                  <c:v>21.999999999999975</c:v>
                </c:pt>
                <c:pt idx="7435">
                  <c:v>#N/A</c:v>
                </c:pt>
                <c:pt idx="7436">
                  <c:v>#N/A</c:v>
                </c:pt>
                <c:pt idx="7437">
                  <c:v>20.999999999999996</c:v>
                </c:pt>
                <c:pt idx="7438">
                  <c:v>20.000000000000018</c:v>
                </c:pt>
                <c:pt idx="7439">
                  <c:v>20.999999999999996</c:v>
                </c:pt>
                <c:pt idx="7440">
                  <c:v>20.000000000000018</c:v>
                </c:pt>
                <c:pt idx="7441">
                  <c:v>20.000000000000018</c:v>
                </c:pt>
                <c:pt idx="7442">
                  <c:v>#N/A</c:v>
                </c:pt>
                <c:pt idx="7443">
                  <c:v>#N/A</c:v>
                </c:pt>
                <c:pt idx="7444">
                  <c:v>20.999999999999996</c:v>
                </c:pt>
                <c:pt idx="7445">
                  <c:v>19.999999999999929</c:v>
                </c:pt>
                <c:pt idx="7446">
                  <c:v>18.99999999999995</c:v>
                </c:pt>
                <c:pt idx="7447">
                  <c:v>19.999999999999929</c:v>
                </c:pt>
                <c:pt idx="7448">
                  <c:v>18.99999999999995</c:v>
                </c:pt>
                <c:pt idx="7449">
                  <c:v>#N/A</c:v>
                </c:pt>
                <c:pt idx="7450">
                  <c:v>#N/A</c:v>
                </c:pt>
                <c:pt idx="7451">
                  <c:v>458</c:v>
                </c:pt>
                <c:pt idx="7452">
                  <c:v>20.000000000000018</c:v>
                </c:pt>
                <c:pt idx="7453">
                  <c:v>19.000000000000039</c:v>
                </c:pt>
                <c:pt idx="7454">
                  <c:v>20.000000000000018</c:v>
                </c:pt>
                <c:pt idx="7455">
                  <c:v>20.000000000000018</c:v>
                </c:pt>
                <c:pt idx="7456">
                  <c:v>#N/A</c:v>
                </c:pt>
                <c:pt idx="7457">
                  <c:v>#N/A</c:v>
                </c:pt>
                <c:pt idx="7458">
                  <c:v>17.999999999999972</c:v>
                </c:pt>
                <c:pt idx="7459">
                  <c:v>19.000000000000039</c:v>
                </c:pt>
                <c:pt idx="7460">
                  <c:v>17.999999999999972</c:v>
                </c:pt>
                <c:pt idx="7461">
                  <c:v>16.999999999999993</c:v>
                </c:pt>
                <c:pt idx="7462">
                  <c:v>18.99999999999995</c:v>
                </c:pt>
                <c:pt idx="7463">
                  <c:v>#N/A</c:v>
                </c:pt>
                <c:pt idx="7464">
                  <c:v>#N/A</c:v>
                </c:pt>
                <c:pt idx="7465">
                  <c:v>19.000000000000039</c:v>
                </c:pt>
                <c:pt idx="7466">
                  <c:v>18.99999999999995</c:v>
                </c:pt>
                <c:pt idx="7467">
                  <c:v>17.999999999999972</c:v>
                </c:pt>
                <c:pt idx="7468">
                  <c:v>20.000000000000018</c:v>
                </c:pt>
                <c:pt idx="7469">
                  <c:v>20.000000000000018</c:v>
                </c:pt>
                <c:pt idx="7470">
                  <c:v>#N/A</c:v>
                </c:pt>
                <c:pt idx="7471">
                  <c:v>#N/A</c:v>
                </c:pt>
                <c:pt idx="7472">
                  <c:v>23.000000000000043</c:v>
                </c:pt>
                <c:pt idx="7473">
                  <c:v>20.000000000000018</c:v>
                </c:pt>
                <c:pt idx="7474">
                  <c:v>23.999999999999932</c:v>
                </c:pt>
                <c:pt idx="7475">
                  <c:v>17.999999999999972</c:v>
                </c:pt>
                <c:pt idx="7476">
                  <c:v>22.000000000000064</c:v>
                </c:pt>
                <c:pt idx="7477">
                  <c:v>#N/A</c:v>
                </c:pt>
                <c:pt idx="7478">
                  <c:v>#N/A</c:v>
                </c:pt>
                <c:pt idx="7479">
                  <c:v>20.000000000000018</c:v>
                </c:pt>
                <c:pt idx="7480">
                  <c:v>20.999999999999996</c:v>
                </c:pt>
                <c:pt idx="7481">
                  <c:v>22.999999999999954</c:v>
                </c:pt>
                <c:pt idx="7482">
                  <c:v>20.000000000000018</c:v>
                </c:pt>
                <c:pt idx="7483">
                  <c:v>21.999999999999975</c:v>
                </c:pt>
                <c:pt idx="7484">
                  <c:v>#N/A</c:v>
                </c:pt>
                <c:pt idx="7485">
                  <c:v>#N/A</c:v>
                </c:pt>
                <c:pt idx="7486">
                  <c:v>23.000000000000043</c:v>
                </c:pt>
                <c:pt idx="7487">
                  <c:v>21.999999999999975</c:v>
                </c:pt>
                <c:pt idx="7488">
                  <c:v>21.999999999999975</c:v>
                </c:pt>
                <c:pt idx="7489">
                  <c:v>21.999999999999975</c:v>
                </c:pt>
                <c:pt idx="7490">
                  <c:v>22.999999999999954</c:v>
                </c:pt>
                <c:pt idx="7491">
                  <c:v>#N/A</c:v>
                </c:pt>
                <c:pt idx="7492">
                  <c:v>#N/A</c:v>
                </c:pt>
                <c:pt idx="7493">
                  <c:v>20.999999999999996</c:v>
                </c:pt>
                <c:pt idx="7494">
                  <c:v>19.999999999999929</c:v>
                </c:pt>
                <c:pt idx="7495">
                  <c:v>23.000000000000043</c:v>
                </c:pt>
                <c:pt idx="7496">
                  <c:v>23.000000000000043</c:v>
                </c:pt>
                <c:pt idx="7497">
                  <c:v>20.999999999999996</c:v>
                </c:pt>
                <c:pt idx="7498">
                  <c:v>#N/A</c:v>
                </c:pt>
                <c:pt idx="7499">
                  <c:v>#N/A</c:v>
                </c:pt>
                <c:pt idx="7500">
                  <c:v>23.000000000000043</c:v>
                </c:pt>
                <c:pt idx="7501">
                  <c:v>25</c:v>
                </c:pt>
                <c:pt idx="7502">
                  <c:v>24.000000000000021</c:v>
                </c:pt>
                <c:pt idx="7503">
                  <c:v>22.999999999999954</c:v>
                </c:pt>
                <c:pt idx="7504">
                  <c:v>23.000000000000043</c:v>
                </c:pt>
                <c:pt idx="7505">
                  <c:v>#N/A</c:v>
                </c:pt>
                <c:pt idx="7506">
                  <c:v>#N/A</c:v>
                </c:pt>
                <c:pt idx="7507">
                  <c:v>25</c:v>
                </c:pt>
                <c:pt idx="7508">
                  <c:v>25</c:v>
                </c:pt>
                <c:pt idx="7509">
                  <c:v>25</c:v>
                </c:pt>
                <c:pt idx="7510">
                  <c:v>25</c:v>
                </c:pt>
                <c:pt idx="7511">
                  <c:v>28.000000000000025</c:v>
                </c:pt>
                <c:pt idx="7512">
                  <c:v>#N/A</c:v>
                </c:pt>
                <c:pt idx="7513">
                  <c:v>#N/A</c:v>
                </c:pt>
                <c:pt idx="7514">
                  <c:v>30.999999999999961</c:v>
                </c:pt>
                <c:pt idx="7515">
                  <c:v>30.000000000000071</c:v>
                </c:pt>
                <c:pt idx="7516">
                  <c:v>30.000000000000071</c:v>
                </c:pt>
                <c:pt idx="7517">
                  <c:v>29.000000000000004</c:v>
                </c:pt>
                <c:pt idx="7518">
                  <c:v>25.999999999999979</c:v>
                </c:pt>
                <c:pt idx="7519">
                  <c:v>#N/A</c:v>
                </c:pt>
                <c:pt idx="7520">
                  <c:v>#N/A</c:v>
                </c:pt>
                <c:pt idx="7521">
                  <c:v>29.000000000000004</c:v>
                </c:pt>
                <c:pt idx="7522">
                  <c:v>27.000000000000046</c:v>
                </c:pt>
                <c:pt idx="7523">
                  <c:v>25</c:v>
                </c:pt>
                <c:pt idx="7524">
                  <c:v>25.999999999999979</c:v>
                </c:pt>
                <c:pt idx="7525">
                  <c:v>27.000000000000046</c:v>
                </c:pt>
                <c:pt idx="7526">
                  <c:v>#N/A</c:v>
                </c:pt>
                <c:pt idx="7527">
                  <c:v>#N/A</c:v>
                </c:pt>
                <c:pt idx="7528">
                  <c:v>25.999999999999979</c:v>
                </c:pt>
                <c:pt idx="7529">
                  <c:v>27.000000000000046</c:v>
                </c:pt>
                <c:pt idx="7530">
                  <c:v>25.999999999999979</c:v>
                </c:pt>
                <c:pt idx="7531">
                  <c:v>26.999999999999957</c:v>
                </c:pt>
                <c:pt idx="7532">
                  <c:v>29.000000000000004</c:v>
                </c:pt>
                <c:pt idx="7533">
                  <c:v>#N/A</c:v>
                </c:pt>
                <c:pt idx="7534">
                  <c:v>#N/A</c:v>
                </c:pt>
                <c:pt idx="7535">
                  <c:v>27.000000000000046</c:v>
                </c:pt>
                <c:pt idx="7536">
                  <c:v>27.999999999999936</c:v>
                </c:pt>
                <c:pt idx="7537">
                  <c:v>28.000000000000025</c:v>
                </c:pt>
                <c:pt idx="7538">
                  <c:v>28.000000000000025</c:v>
                </c:pt>
                <c:pt idx="7539">
                  <c:v>28.000000000000025</c:v>
                </c:pt>
                <c:pt idx="7540">
                  <c:v>#N/A</c:v>
                </c:pt>
                <c:pt idx="7541">
                  <c:v>#N/A</c:v>
                </c:pt>
                <c:pt idx="7542">
                  <c:v>25.999999999999979</c:v>
                </c:pt>
                <c:pt idx="7543">
                  <c:v>27.999999999999936</c:v>
                </c:pt>
                <c:pt idx="7544">
                  <c:v>28.000000000000025</c:v>
                </c:pt>
                <c:pt idx="7545">
                  <c:v>34.999999999999964</c:v>
                </c:pt>
                <c:pt idx="7546">
                  <c:v>33.000000000000007</c:v>
                </c:pt>
                <c:pt idx="7547">
                  <c:v>#N/A</c:v>
                </c:pt>
                <c:pt idx="7548">
                  <c:v>#N/A</c:v>
                </c:pt>
                <c:pt idx="7549">
                  <c:v>33.000000000000007</c:v>
                </c:pt>
                <c:pt idx="7550">
                  <c:v>33.000000000000007</c:v>
                </c:pt>
                <c:pt idx="7551">
                  <c:v>32.000000000000028</c:v>
                </c:pt>
                <c:pt idx="7552">
                  <c:v>32.999999999999915</c:v>
                </c:pt>
                <c:pt idx="7553">
                  <c:v>35.999999999999943</c:v>
                </c:pt>
                <c:pt idx="7554">
                  <c:v>#N/A</c:v>
                </c:pt>
                <c:pt idx="7555">
                  <c:v>#N/A</c:v>
                </c:pt>
                <c:pt idx="7556">
                  <c:v>37.000000000000014</c:v>
                </c:pt>
                <c:pt idx="7557">
                  <c:v>37.000000000000014</c:v>
                </c:pt>
                <c:pt idx="7558">
                  <c:v>36.000000000000028</c:v>
                </c:pt>
                <c:pt idx="7559">
                  <c:v>37.000000000000014</c:v>
                </c:pt>
                <c:pt idx="7560">
                  <c:v>35.000000000000057</c:v>
                </c:pt>
                <c:pt idx="7561">
                  <c:v>#N/A</c:v>
                </c:pt>
                <c:pt idx="7562">
                  <c:v>#N/A</c:v>
                </c:pt>
                <c:pt idx="7563">
                  <c:v>34.000000000000071</c:v>
                </c:pt>
                <c:pt idx="7564">
                  <c:v>37.000000000000014</c:v>
                </c:pt>
                <c:pt idx="7565">
                  <c:v>31.00000000000005</c:v>
                </c:pt>
                <c:pt idx="7566">
                  <c:v>36.000000000000028</c:v>
                </c:pt>
                <c:pt idx="7567">
                  <c:v>33.000000000000007</c:v>
                </c:pt>
                <c:pt idx="7568">
                  <c:v>#N/A</c:v>
                </c:pt>
                <c:pt idx="7569">
                  <c:v>#N/A</c:v>
                </c:pt>
                <c:pt idx="7570">
                  <c:v>30.999999999999961</c:v>
                </c:pt>
                <c:pt idx="7571">
                  <c:v>33.000000000000007</c:v>
                </c:pt>
                <c:pt idx="7572">
                  <c:v>33.999999999999986</c:v>
                </c:pt>
                <c:pt idx="7573">
                  <c:v>32.000000000000028</c:v>
                </c:pt>
                <c:pt idx="7574">
                  <c:v>31.00000000000005</c:v>
                </c:pt>
                <c:pt idx="7575">
                  <c:v>#N/A</c:v>
                </c:pt>
                <c:pt idx="7576">
                  <c:v>#N/A</c:v>
                </c:pt>
                <c:pt idx="7577">
                  <c:v>29.000000000000004</c:v>
                </c:pt>
                <c:pt idx="7578">
                  <c:v>30.000000000000071</c:v>
                </c:pt>
                <c:pt idx="7579">
                  <c:v>29.999999999999982</c:v>
                </c:pt>
                <c:pt idx="7580">
                  <c:v>25.999999999999979</c:v>
                </c:pt>
                <c:pt idx="7581">
                  <c:v>29.999999999999982</c:v>
                </c:pt>
                <c:pt idx="7582">
                  <c:v>#N/A</c:v>
                </c:pt>
                <c:pt idx="7583">
                  <c:v>#N/A</c:v>
                </c:pt>
                <c:pt idx="7584">
                  <c:v>26.999999999999957</c:v>
                </c:pt>
                <c:pt idx="7585">
                  <c:v>28.000000000000025</c:v>
                </c:pt>
                <c:pt idx="7586">
                  <c:v>29.000000000000004</c:v>
                </c:pt>
                <c:pt idx="7587">
                  <c:v>29.000000000000004</c:v>
                </c:pt>
                <c:pt idx="7588">
                  <c:v>28.000000000000025</c:v>
                </c:pt>
                <c:pt idx="7589">
                  <c:v>#N/A</c:v>
                </c:pt>
                <c:pt idx="7590">
                  <c:v>#N/A</c:v>
                </c:pt>
                <c:pt idx="7591">
                  <c:v>27.000000000000046</c:v>
                </c:pt>
                <c:pt idx="7592">
                  <c:v>28.000000000000025</c:v>
                </c:pt>
                <c:pt idx="7593">
                  <c:v>29.000000000000004</c:v>
                </c:pt>
                <c:pt idx="7594">
                  <c:v>27.999999999999936</c:v>
                </c:pt>
                <c:pt idx="7595">
                  <c:v>29.999999999999982</c:v>
                </c:pt>
                <c:pt idx="7596">
                  <c:v>#N/A</c:v>
                </c:pt>
                <c:pt idx="7597">
                  <c:v>#N/A</c:v>
                </c:pt>
                <c:pt idx="7598">
                  <c:v>29.000000000000004</c:v>
                </c:pt>
                <c:pt idx="7599">
                  <c:v>30.999999999999961</c:v>
                </c:pt>
                <c:pt idx="7600">
                  <c:v>30.000000000000071</c:v>
                </c:pt>
                <c:pt idx="7601">
                  <c:v>29.999999999999982</c:v>
                </c:pt>
                <c:pt idx="7602">
                  <c:v>33.000000000000007</c:v>
                </c:pt>
                <c:pt idx="7603">
                  <c:v>#N/A</c:v>
                </c:pt>
                <c:pt idx="7604">
                  <c:v>#N/A</c:v>
                </c:pt>
                <c:pt idx="7605">
                  <c:v>31.99999999999994</c:v>
                </c:pt>
                <c:pt idx="7606">
                  <c:v>33.999999999999986</c:v>
                </c:pt>
                <c:pt idx="7607">
                  <c:v>33.999999999999986</c:v>
                </c:pt>
                <c:pt idx="7608">
                  <c:v>29.000000000000004</c:v>
                </c:pt>
                <c:pt idx="7609">
                  <c:v>32.999999999999915</c:v>
                </c:pt>
                <c:pt idx="7610">
                  <c:v>#N/A</c:v>
                </c:pt>
                <c:pt idx="7611">
                  <c:v>#N/A</c:v>
                </c:pt>
                <c:pt idx="7612">
                  <c:v>34.999999999999964</c:v>
                </c:pt>
                <c:pt idx="7613">
                  <c:v>33.000000000000007</c:v>
                </c:pt>
                <c:pt idx="7614">
                  <c:v>31.99999999999994</c:v>
                </c:pt>
                <c:pt idx="7615">
                  <c:v>33.999999999999986</c:v>
                </c:pt>
                <c:pt idx="7616">
                  <c:v>33.999999999999986</c:v>
                </c:pt>
                <c:pt idx="7617">
                  <c:v>#N/A</c:v>
                </c:pt>
                <c:pt idx="7618">
                  <c:v>#N/A</c:v>
                </c:pt>
                <c:pt idx="7619">
                  <c:v>33.000000000000007</c:v>
                </c:pt>
                <c:pt idx="7620">
                  <c:v>34.000000000000071</c:v>
                </c:pt>
                <c:pt idx="7621">
                  <c:v>30.000000000000071</c:v>
                </c:pt>
                <c:pt idx="7622">
                  <c:v>32.000000000000028</c:v>
                </c:pt>
                <c:pt idx="7623">
                  <c:v>33.999999999999986</c:v>
                </c:pt>
                <c:pt idx="7624">
                  <c:v>#N/A</c:v>
                </c:pt>
                <c:pt idx="7625">
                  <c:v>#N/A</c:v>
                </c:pt>
                <c:pt idx="7626">
                  <c:v>33.000000000000007</c:v>
                </c:pt>
                <c:pt idx="7627">
                  <c:v>36.000000000000028</c:v>
                </c:pt>
                <c:pt idx="7628">
                  <c:v>37.000000000000014</c:v>
                </c:pt>
                <c:pt idx="7629">
                  <c:v>37.000000000000014</c:v>
                </c:pt>
                <c:pt idx="7630">
                  <c:v>37.000000000000014</c:v>
                </c:pt>
                <c:pt idx="7631">
                  <c:v>#N/A</c:v>
                </c:pt>
                <c:pt idx="7632">
                  <c:v>#N/A</c:v>
                </c:pt>
                <c:pt idx="7633">
                  <c:v>35.000000000000057</c:v>
                </c:pt>
                <c:pt idx="7634">
                  <c:v>34.000000000000071</c:v>
                </c:pt>
                <c:pt idx="7635">
                  <c:v>33.000000000000007</c:v>
                </c:pt>
                <c:pt idx="7636">
                  <c:v>33.000000000000007</c:v>
                </c:pt>
                <c:pt idx="7637">
                  <c:v>35.000000000000057</c:v>
                </c:pt>
                <c:pt idx="7638">
                  <c:v>#N/A</c:v>
                </c:pt>
                <c:pt idx="7639">
                  <c:v>#N/A</c:v>
                </c:pt>
                <c:pt idx="7640">
                  <c:v>32.000000000000028</c:v>
                </c:pt>
                <c:pt idx="7641">
                  <c:v>33.000000000000007</c:v>
                </c:pt>
                <c:pt idx="7642">
                  <c:v>33.999999999999986</c:v>
                </c:pt>
                <c:pt idx="7643">
                  <c:v>32.000000000000028</c:v>
                </c:pt>
                <c:pt idx="7644">
                  <c:v>34.000000000000071</c:v>
                </c:pt>
                <c:pt idx="7645">
                  <c:v>#N/A</c:v>
                </c:pt>
                <c:pt idx="7646">
                  <c:v>#N/A</c:v>
                </c:pt>
                <c:pt idx="7647">
                  <c:v>30.999999999999961</c:v>
                </c:pt>
                <c:pt idx="7648">
                  <c:v>27.000000000000046</c:v>
                </c:pt>
                <c:pt idx="7649">
                  <c:v>29.000000000000004</c:v>
                </c:pt>
                <c:pt idx="7650">
                  <c:v>28.000000000000025</c:v>
                </c:pt>
                <c:pt idx="7651">
                  <c:v>28.000000000000025</c:v>
                </c:pt>
                <c:pt idx="7652">
                  <c:v>#N/A</c:v>
                </c:pt>
                <c:pt idx="7653">
                  <c:v>#N/A</c:v>
                </c:pt>
                <c:pt idx="7654">
                  <c:v>29.000000000000004</c:v>
                </c:pt>
                <c:pt idx="7655">
                  <c:v>29.000000000000004</c:v>
                </c:pt>
                <c:pt idx="7656">
                  <c:v>29.999999999999982</c:v>
                </c:pt>
                <c:pt idx="7657">
                  <c:v>28.000000000000025</c:v>
                </c:pt>
                <c:pt idx="7658">
                  <c:v>30.999999999999961</c:v>
                </c:pt>
                <c:pt idx="7659">
                  <c:v>#N/A</c:v>
                </c:pt>
                <c:pt idx="7660">
                  <c:v>#N/A</c:v>
                </c:pt>
                <c:pt idx="7661">
                  <c:v>#N/A</c:v>
                </c:pt>
                <c:pt idx="7662">
                  <c:v>#N/A</c:v>
                </c:pt>
                <c:pt idx="7663">
                  <c:v>#N/A</c:v>
                </c:pt>
                <c:pt idx="7664">
                  <c:v>31.00000000000005</c:v>
                </c:pt>
                <c:pt idx="7665">
                  <c:v>29.999999999999982</c:v>
                </c:pt>
                <c:pt idx="7666">
                  <c:v>#N/A</c:v>
                </c:pt>
                <c:pt idx="7667">
                  <c:v>#N/A</c:v>
                </c:pt>
                <c:pt idx="7668">
                  <c:v>#N/A</c:v>
                </c:pt>
                <c:pt idx="7669">
                  <c:v>#N/A</c:v>
                </c:pt>
                <c:pt idx="7670">
                  <c:v>27.999999999999936</c:v>
                </c:pt>
                <c:pt idx="7671">
                  <c:v>29.000000000000004</c:v>
                </c:pt>
                <c:pt idx="7672">
                  <c:v>31.00000000000005</c:v>
                </c:pt>
                <c:pt idx="7673">
                  <c:v>#N/A</c:v>
                </c:pt>
                <c:pt idx="7674">
                  <c:v>#N/A</c:v>
                </c:pt>
                <c:pt idx="7675">
                  <c:v>31.99999999999994</c:v>
                </c:pt>
                <c:pt idx="7676">
                  <c:v>34.000000000000071</c:v>
                </c:pt>
                <c:pt idx="7677">
                  <c:v>33.000000000000007</c:v>
                </c:pt>
                <c:pt idx="7678">
                  <c:v>36.000000000000028</c:v>
                </c:pt>
                <c:pt idx="7679">
                  <c:v>37.000000000000014</c:v>
                </c:pt>
                <c:pt idx="7680">
                  <c:v>#N/A</c:v>
                </c:pt>
                <c:pt idx="7681">
                  <c:v>#N/A</c:v>
                </c:pt>
                <c:pt idx="7682">
                  <c:v>36.000000000000028</c:v>
                </c:pt>
                <c:pt idx="7683">
                  <c:v>34.999999999999964</c:v>
                </c:pt>
                <c:pt idx="7684">
                  <c:v>34.999999999999964</c:v>
                </c:pt>
                <c:pt idx="7685">
                  <c:v>33.999999999999986</c:v>
                </c:pt>
                <c:pt idx="7686">
                  <c:v>36.000000000000028</c:v>
                </c:pt>
                <c:pt idx="7687">
                  <c:v>#N/A</c:v>
                </c:pt>
                <c:pt idx="7688">
                  <c:v>#N/A</c:v>
                </c:pt>
                <c:pt idx="7689">
                  <c:v>35.000000000000007</c:v>
                </c:pt>
                <c:pt idx="7690">
                  <c:v>41.000000000000014</c:v>
                </c:pt>
                <c:pt idx="7691">
                  <c:v>35.999999999999986</c:v>
                </c:pt>
                <c:pt idx="7692">
                  <c:v>39.999999999999943</c:v>
                </c:pt>
                <c:pt idx="7693">
                  <c:v>40.000000000000036</c:v>
                </c:pt>
                <c:pt idx="7694">
                  <c:v>#N/A</c:v>
                </c:pt>
                <c:pt idx="7695">
                  <c:v>#N/A</c:v>
                </c:pt>
                <c:pt idx="7696">
                  <c:v>39.000000000000014</c:v>
                </c:pt>
                <c:pt idx="7697">
                  <c:v>36.999999999999964</c:v>
                </c:pt>
                <c:pt idx="7698">
                  <c:v>37.999999999999986</c:v>
                </c:pt>
                <c:pt idx="7699">
                  <c:v>35.000000000000007</c:v>
                </c:pt>
                <c:pt idx="7700">
                  <c:v>35.999999999999986</c:v>
                </c:pt>
                <c:pt idx="7701">
                  <c:v>#N/A</c:v>
                </c:pt>
                <c:pt idx="7702">
                  <c:v>#N/A</c:v>
                </c:pt>
                <c:pt idx="7703">
                  <c:v>35.999999999999986</c:v>
                </c:pt>
                <c:pt idx="7704">
                  <c:v>35.999999999999943</c:v>
                </c:pt>
                <c:pt idx="7705">
                  <c:v>39.999999999999993</c:v>
                </c:pt>
                <c:pt idx="7706">
                  <c:v>36.999999999999964</c:v>
                </c:pt>
                <c:pt idx="7707">
                  <c:v>36.000000000000028</c:v>
                </c:pt>
                <c:pt idx="7708">
                  <c:v>#N/A</c:v>
                </c:pt>
                <c:pt idx="7709">
                  <c:v>#N/A</c:v>
                </c:pt>
                <c:pt idx="7710">
                  <c:v>37.000000000000014</c:v>
                </c:pt>
                <c:pt idx="7711">
                  <c:v>41.999999999999993</c:v>
                </c:pt>
                <c:pt idx="7712">
                  <c:v>35.999999999999986</c:v>
                </c:pt>
                <c:pt idx="7713">
                  <c:v>38.000000000000036</c:v>
                </c:pt>
                <c:pt idx="7714">
                  <c:v>37.000000000000014</c:v>
                </c:pt>
                <c:pt idx="7715">
                  <c:v>#N/A</c:v>
                </c:pt>
                <c:pt idx="7716">
                  <c:v>#N/A</c:v>
                </c:pt>
                <c:pt idx="7717">
                  <c:v>37.999999999999986</c:v>
                </c:pt>
                <c:pt idx="7718">
                  <c:v>38.000000000000036</c:v>
                </c:pt>
                <c:pt idx="7719">
                  <c:v>37.000000000000014</c:v>
                </c:pt>
                <c:pt idx="7720">
                  <c:v>39.999999999999943</c:v>
                </c:pt>
                <c:pt idx="7721">
                  <c:v>40.000000000000036</c:v>
                </c:pt>
                <c:pt idx="7722">
                  <c:v>#N/A</c:v>
                </c:pt>
                <c:pt idx="7723">
                  <c:v>#N/A</c:v>
                </c:pt>
                <c:pt idx="7724">
                  <c:v>40.000000000000036</c:v>
                </c:pt>
                <c:pt idx="7725">
                  <c:v>41.999999999999993</c:v>
                </c:pt>
                <c:pt idx="7726">
                  <c:v>43.000000000000057</c:v>
                </c:pt>
                <c:pt idx="7727">
                  <c:v>41.000000000000014</c:v>
                </c:pt>
                <c:pt idx="7728">
                  <c:v>41.000000000000014</c:v>
                </c:pt>
                <c:pt idx="7729">
                  <c:v>#N/A</c:v>
                </c:pt>
                <c:pt idx="7730">
                  <c:v>#N/A</c:v>
                </c:pt>
                <c:pt idx="7731">
                  <c:v>43.999999999999993</c:v>
                </c:pt>
                <c:pt idx="7732">
                  <c:v>48</c:v>
                </c:pt>
                <c:pt idx="7733">
                  <c:v>53.999999999999957</c:v>
                </c:pt>
                <c:pt idx="7734">
                  <c:v>58.000000000000007</c:v>
                </c:pt>
                <c:pt idx="7735">
                  <c:v>69.000000000000043</c:v>
                </c:pt>
                <c:pt idx="7736">
                  <c:v>#N/A</c:v>
                </c:pt>
                <c:pt idx="7737">
                  <c:v>#N/A</c:v>
                </c:pt>
                <c:pt idx="7738">
                  <c:v>62.999999999999986</c:v>
                </c:pt>
                <c:pt idx="7739">
                  <c:v>58.999999999999986</c:v>
                </c:pt>
                <c:pt idx="7740">
                  <c:v>54</c:v>
                </c:pt>
                <c:pt idx="7741">
                  <c:v>61.999999999999964</c:v>
                </c:pt>
                <c:pt idx="7742">
                  <c:v>61.000000000000028</c:v>
                </c:pt>
                <c:pt idx="7743">
                  <c:v>#N/A</c:v>
                </c:pt>
                <c:pt idx="7744">
                  <c:v>#N/A</c:v>
                </c:pt>
                <c:pt idx="7745">
                  <c:v>64.000000000000014</c:v>
                </c:pt>
                <c:pt idx="7746">
                  <c:v>65.999999999999972</c:v>
                </c:pt>
                <c:pt idx="7747">
                  <c:v>59.000000000000028</c:v>
                </c:pt>
                <c:pt idx="7748">
                  <c:v>55.999999999999957</c:v>
                </c:pt>
                <c:pt idx="7749">
                  <c:v>#N/A</c:v>
                </c:pt>
                <c:pt idx="7750">
                  <c:v>#N/A</c:v>
                </c:pt>
                <c:pt idx="7751">
                  <c:v>#N/A</c:v>
                </c:pt>
                <c:pt idx="7752">
                  <c:v>#N/A</c:v>
                </c:pt>
                <c:pt idx="7753">
                  <c:v>54</c:v>
                </c:pt>
                <c:pt idx="7754">
                  <c:v>52</c:v>
                </c:pt>
                <c:pt idx="7755">
                  <c:v>54.00000000000005</c:v>
                </c:pt>
                <c:pt idx="7756">
                  <c:v>52</c:v>
                </c:pt>
                <c:pt idx="7757">
                  <c:v>#N/A</c:v>
                </c:pt>
                <c:pt idx="7758">
                  <c:v>#N/A</c:v>
                </c:pt>
                <c:pt idx="7759">
                  <c:v>50.999999999999979</c:v>
                </c:pt>
                <c:pt idx="7760">
                  <c:v>48.999999999999979</c:v>
                </c:pt>
                <c:pt idx="7761">
                  <c:v>44.999999999999972</c:v>
                </c:pt>
                <c:pt idx="7762">
                  <c:v>47.000000000000021</c:v>
                </c:pt>
                <c:pt idx="7763">
                  <c:v>44.999999999999972</c:v>
                </c:pt>
                <c:pt idx="7764">
                  <c:v>#N/A</c:v>
                </c:pt>
                <c:pt idx="7765">
                  <c:v>#N/A</c:v>
                </c:pt>
                <c:pt idx="7766">
                  <c:v>46.999999999999972</c:v>
                </c:pt>
                <c:pt idx="7767">
                  <c:v>49.000000000000021</c:v>
                </c:pt>
                <c:pt idx="7768">
                  <c:v>48.000000000000043</c:v>
                </c:pt>
                <c:pt idx="7769">
                  <c:v>52</c:v>
                </c:pt>
                <c:pt idx="7770">
                  <c:v>46.999999999999972</c:v>
                </c:pt>
                <c:pt idx="7771">
                  <c:v>#N/A</c:v>
                </c:pt>
                <c:pt idx="7772">
                  <c:v>#N/A</c:v>
                </c:pt>
                <c:pt idx="7773">
                  <c:v>50.999999999999979</c:v>
                </c:pt>
                <c:pt idx="7774">
                  <c:v>54.999999999999986</c:v>
                </c:pt>
                <c:pt idx="7775">
                  <c:v>53.999999999999957</c:v>
                </c:pt>
                <c:pt idx="7776">
                  <c:v>50</c:v>
                </c:pt>
                <c:pt idx="7777">
                  <c:v>49.000000000000021</c:v>
                </c:pt>
                <c:pt idx="7778">
                  <c:v>#N/A</c:v>
                </c:pt>
                <c:pt idx="7779">
                  <c:v>#N/A</c:v>
                </c:pt>
                <c:pt idx="7780">
                  <c:v>47.000000000000064</c:v>
                </c:pt>
                <c:pt idx="7781">
                  <c:v>46</c:v>
                </c:pt>
                <c:pt idx="7782">
                  <c:v>48.000000000000043</c:v>
                </c:pt>
                <c:pt idx="7783">
                  <c:v>50</c:v>
                </c:pt>
                <c:pt idx="7784">
                  <c:v>46</c:v>
                </c:pt>
                <c:pt idx="7785">
                  <c:v>#N/A</c:v>
                </c:pt>
                <c:pt idx="7786">
                  <c:v>#N/A</c:v>
                </c:pt>
                <c:pt idx="7787">
                  <c:v>46</c:v>
                </c:pt>
                <c:pt idx="7788">
                  <c:v>52.000000000000043</c:v>
                </c:pt>
                <c:pt idx="7789">
                  <c:v>50.999999999999979</c:v>
                </c:pt>
                <c:pt idx="7790">
                  <c:v>#N/A</c:v>
                </c:pt>
                <c:pt idx="7791">
                  <c:v>51.999999999999957</c:v>
                </c:pt>
                <c:pt idx="7792">
                  <c:v>#N/A</c:v>
                </c:pt>
                <c:pt idx="7793">
                  <c:v>#N/A</c:v>
                </c:pt>
                <c:pt idx="7794">
                  <c:v>46.999999999999972</c:v>
                </c:pt>
                <c:pt idx="7795">
                  <c:v>47.999999999999957</c:v>
                </c:pt>
                <c:pt idx="7796">
                  <c:v>48.000000000000043</c:v>
                </c:pt>
                <c:pt idx="7797">
                  <c:v>47.000000000000064</c:v>
                </c:pt>
                <c:pt idx="7798">
                  <c:v>51.999999999999957</c:v>
                </c:pt>
                <c:pt idx="7799">
                  <c:v>#N/A</c:v>
                </c:pt>
                <c:pt idx="7800">
                  <c:v>#N/A</c:v>
                </c:pt>
                <c:pt idx="7801">
                  <c:v>51.999999999999957</c:v>
                </c:pt>
                <c:pt idx="7802">
                  <c:v>60.000000000000057</c:v>
                </c:pt>
                <c:pt idx="7803">
                  <c:v>49.000000000000021</c:v>
                </c:pt>
                <c:pt idx="7804">
                  <c:v>46.999999999999972</c:v>
                </c:pt>
                <c:pt idx="7805">
                  <c:v>45.000000000000014</c:v>
                </c:pt>
                <c:pt idx="7806">
                  <c:v>#N/A</c:v>
                </c:pt>
                <c:pt idx="7807">
                  <c:v>#N/A</c:v>
                </c:pt>
                <c:pt idx="7808">
                  <c:v>53.000000000000028</c:v>
                </c:pt>
                <c:pt idx="7809">
                  <c:v>50</c:v>
                </c:pt>
                <c:pt idx="7810">
                  <c:v>47.000000000000064</c:v>
                </c:pt>
                <c:pt idx="7811">
                  <c:v>51.999999999999957</c:v>
                </c:pt>
                <c:pt idx="7812">
                  <c:v>50</c:v>
                </c:pt>
                <c:pt idx="7813">
                  <c:v>#N/A</c:v>
                </c:pt>
                <c:pt idx="7814">
                  <c:v>#N/A</c:v>
                </c:pt>
                <c:pt idx="7815">
                  <c:v>50</c:v>
                </c:pt>
                <c:pt idx="7816">
                  <c:v>50.999999999999979</c:v>
                </c:pt>
                <c:pt idx="7817">
                  <c:v>51.999999999999957</c:v>
                </c:pt>
                <c:pt idx="7818">
                  <c:v>50.999999999999979</c:v>
                </c:pt>
                <c:pt idx="7819">
                  <c:v>49.000000000000021</c:v>
                </c:pt>
                <c:pt idx="7820">
                  <c:v>#N/A</c:v>
                </c:pt>
                <c:pt idx="7821">
                  <c:v>#N/A</c:v>
                </c:pt>
                <c:pt idx="7822">
                  <c:v>50</c:v>
                </c:pt>
                <c:pt idx="7823">
                  <c:v>52.000000000000043</c:v>
                </c:pt>
                <c:pt idx="7824">
                  <c:v>48.999999999999929</c:v>
                </c:pt>
                <c:pt idx="7825">
                  <c:v>46.999999999999972</c:v>
                </c:pt>
                <c:pt idx="7826">
                  <c:v>51.000000000000071</c:v>
                </c:pt>
                <c:pt idx="7827">
                  <c:v>#N/A</c:v>
                </c:pt>
                <c:pt idx="7828">
                  <c:v>#N/A</c:v>
                </c:pt>
                <c:pt idx="7829">
                  <c:v>54.999999999999986</c:v>
                </c:pt>
                <c:pt idx="7830">
                  <c:v>58.999999999999986</c:v>
                </c:pt>
                <c:pt idx="7831">
                  <c:v>60.000000000000057</c:v>
                </c:pt>
                <c:pt idx="7832">
                  <c:v>57.000000000000028</c:v>
                </c:pt>
                <c:pt idx="7833">
                  <c:v>58.000000000000007</c:v>
                </c:pt>
                <c:pt idx="7834">
                  <c:v>#N/A</c:v>
                </c:pt>
                <c:pt idx="7835">
                  <c:v>#N/A</c:v>
                </c:pt>
                <c:pt idx="7836">
                  <c:v>60.999999999999943</c:v>
                </c:pt>
                <c:pt idx="7837">
                  <c:v>58.999999999999986</c:v>
                </c:pt>
                <c:pt idx="7838">
                  <c:v>56.999999999999943</c:v>
                </c:pt>
                <c:pt idx="7839">
                  <c:v>55.999999999999957</c:v>
                </c:pt>
                <c:pt idx="7840">
                  <c:v>54</c:v>
                </c:pt>
                <c:pt idx="7841">
                  <c:v>#N/A</c:v>
                </c:pt>
                <c:pt idx="7842">
                  <c:v>#N/A</c:v>
                </c:pt>
                <c:pt idx="7843">
                  <c:v>59.999999999999964</c:v>
                </c:pt>
                <c:pt idx="7844">
                  <c:v>58.999999999999986</c:v>
                </c:pt>
                <c:pt idx="7845">
                  <c:v>59.999999999999964</c:v>
                </c:pt>
                <c:pt idx="7846">
                  <c:v>58.999999999999986</c:v>
                </c:pt>
                <c:pt idx="7847">
                  <c:v>60.999999999999943</c:v>
                </c:pt>
                <c:pt idx="7848">
                  <c:v>#N/A</c:v>
                </c:pt>
                <c:pt idx="7849">
                  <c:v>#N/A</c:v>
                </c:pt>
                <c:pt idx="7850">
                  <c:v>66.000000000000014</c:v>
                </c:pt>
                <c:pt idx="7851">
                  <c:v>59.000000000000071</c:v>
                </c:pt>
                <c:pt idx="7852">
                  <c:v>57.000000000000028</c:v>
                </c:pt>
                <c:pt idx="7853">
                  <c:v>56.00000000000005</c:v>
                </c:pt>
                <c:pt idx="7854">
                  <c:v>58.000000000000007</c:v>
                </c:pt>
                <c:pt idx="7855">
                  <c:v>#N/A</c:v>
                </c:pt>
                <c:pt idx="7856">
                  <c:v>#N/A</c:v>
                </c:pt>
                <c:pt idx="7857">
                  <c:v>58.000000000000007</c:v>
                </c:pt>
                <c:pt idx="7858">
                  <c:v>61.000000000000028</c:v>
                </c:pt>
                <c:pt idx="7859">
                  <c:v>56.999999999999943</c:v>
                </c:pt>
                <c:pt idx="7860">
                  <c:v>59.999999999999964</c:v>
                </c:pt>
                <c:pt idx="7861">
                  <c:v>56.00000000000005</c:v>
                </c:pt>
                <c:pt idx="7862">
                  <c:v>#N/A</c:v>
                </c:pt>
                <c:pt idx="7863">
                  <c:v>#N/A</c:v>
                </c:pt>
                <c:pt idx="7864">
                  <c:v>57.000000000000028</c:v>
                </c:pt>
                <c:pt idx="7865">
                  <c:v>62.000000000000014</c:v>
                </c:pt>
                <c:pt idx="7866">
                  <c:v>58.999999999999986</c:v>
                </c:pt>
                <c:pt idx="7867">
                  <c:v>62.000000000000014</c:v>
                </c:pt>
                <c:pt idx="7868">
                  <c:v>64.999999999999943</c:v>
                </c:pt>
                <c:pt idx="7869">
                  <c:v>#N/A</c:v>
                </c:pt>
                <c:pt idx="7870">
                  <c:v>#N/A</c:v>
                </c:pt>
                <c:pt idx="7871">
                  <c:v>60.000000000000057</c:v>
                </c:pt>
                <c:pt idx="7872">
                  <c:v>55.999999999999957</c:v>
                </c:pt>
                <c:pt idx="7873">
                  <c:v>54.999999999999986</c:v>
                </c:pt>
                <c:pt idx="7874">
                  <c:v>58.000000000000007</c:v>
                </c:pt>
                <c:pt idx="7875">
                  <c:v>60.999999999999943</c:v>
                </c:pt>
                <c:pt idx="7876">
                  <c:v>#N/A</c:v>
                </c:pt>
                <c:pt idx="7877">
                  <c:v>#N/A</c:v>
                </c:pt>
                <c:pt idx="7878">
                  <c:v>57.000000000000028</c:v>
                </c:pt>
                <c:pt idx="7879">
                  <c:v>56.999999999999943</c:v>
                </c:pt>
                <c:pt idx="7880">
                  <c:v>63.999999999999972</c:v>
                </c:pt>
                <c:pt idx="7881">
                  <c:v>60.000000000000057</c:v>
                </c:pt>
                <c:pt idx="7882">
                  <c:v>59.999999999999964</c:v>
                </c:pt>
                <c:pt idx="7883">
                  <c:v>#N/A</c:v>
                </c:pt>
                <c:pt idx="7884">
                  <c:v>#N/A</c:v>
                </c:pt>
                <c:pt idx="7885">
                  <c:v>58.000000000000007</c:v>
                </c:pt>
                <c:pt idx="7886">
                  <c:v>58.000000000000007</c:v>
                </c:pt>
                <c:pt idx="7887">
                  <c:v>58.000000000000007</c:v>
                </c:pt>
                <c:pt idx="7888">
                  <c:v>54</c:v>
                </c:pt>
                <c:pt idx="7889">
                  <c:v>56.00000000000005</c:v>
                </c:pt>
                <c:pt idx="7890">
                  <c:v>#N/A</c:v>
                </c:pt>
                <c:pt idx="7891">
                  <c:v>#N/A</c:v>
                </c:pt>
                <c:pt idx="7892">
                  <c:v>57.000000000000028</c:v>
                </c:pt>
                <c:pt idx="7893">
                  <c:v>54.999999999999986</c:v>
                </c:pt>
                <c:pt idx="7894">
                  <c:v>56.999999999999943</c:v>
                </c:pt>
                <c:pt idx="7895">
                  <c:v>59.999999999999964</c:v>
                </c:pt>
                <c:pt idx="7896">
                  <c:v>59.999999999999964</c:v>
                </c:pt>
                <c:pt idx="7897">
                  <c:v>#N/A</c:v>
                </c:pt>
                <c:pt idx="7898">
                  <c:v>#N/A</c:v>
                </c:pt>
                <c:pt idx="7899">
                  <c:v>62.000000000000014</c:v>
                </c:pt>
                <c:pt idx="7900">
                  <c:v>62.000000000000014</c:v>
                </c:pt>
                <c:pt idx="7901">
                  <c:v>61.000000000000028</c:v>
                </c:pt>
                <c:pt idx="7902">
                  <c:v>61.999999999999922</c:v>
                </c:pt>
                <c:pt idx="7903">
                  <c:v>60.000000000000057</c:v>
                </c:pt>
                <c:pt idx="7904">
                  <c:v>#N/A</c:v>
                </c:pt>
                <c:pt idx="7905">
                  <c:v>#N/A</c:v>
                </c:pt>
                <c:pt idx="7906">
                  <c:v>59.999999999999964</c:v>
                </c:pt>
                <c:pt idx="7907">
                  <c:v>63.999999999999972</c:v>
                </c:pt>
                <c:pt idx="7908">
                  <c:v>62.999999999999986</c:v>
                </c:pt>
                <c:pt idx="7909">
                  <c:v>63.999999999999972</c:v>
                </c:pt>
                <c:pt idx="7910">
                  <c:v>66.000000000000014</c:v>
                </c:pt>
                <c:pt idx="7911">
                  <c:v>#N/A</c:v>
                </c:pt>
                <c:pt idx="7912">
                  <c:v>#N/A</c:v>
                </c:pt>
                <c:pt idx="7913">
                  <c:v>65.000000000000028</c:v>
                </c:pt>
                <c:pt idx="7914">
                  <c:v>61.000000000000028</c:v>
                </c:pt>
                <c:pt idx="7915">
                  <c:v>62.000000000000014</c:v>
                </c:pt>
                <c:pt idx="7916">
                  <c:v>58.999999999999986</c:v>
                </c:pt>
                <c:pt idx="7917">
                  <c:v>63.999999999999972</c:v>
                </c:pt>
                <c:pt idx="7918">
                  <c:v>#N/A</c:v>
                </c:pt>
                <c:pt idx="7919">
                  <c:v>#N/A</c:v>
                </c:pt>
                <c:pt idx="7920">
                  <c:v>63.999999999999972</c:v>
                </c:pt>
                <c:pt idx="7921">
                  <c:v>67.999999999999972</c:v>
                </c:pt>
                <c:pt idx="7922">
                  <c:v>66.000000000000014</c:v>
                </c:pt>
                <c:pt idx="7923">
                  <c:v>66.000000000000014</c:v>
                </c:pt>
                <c:pt idx="7924">
                  <c:v>64.999999999999943</c:v>
                </c:pt>
                <c:pt idx="7925">
                  <c:v>#N/A</c:v>
                </c:pt>
                <c:pt idx="7926">
                  <c:v>#N/A</c:v>
                </c:pt>
                <c:pt idx="7927">
                  <c:v>70.000000000000014</c:v>
                </c:pt>
                <c:pt idx="7928">
                  <c:v>73</c:v>
                </c:pt>
                <c:pt idx="7929">
                  <c:v>71.999999999999972</c:v>
                </c:pt>
                <c:pt idx="7930">
                  <c:v>80.999999999999957</c:v>
                </c:pt>
                <c:pt idx="7931">
                  <c:v>74.000000000000028</c:v>
                </c:pt>
                <c:pt idx="7932">
                  <c:v>#N/A</c:v>
                </c:pt>
                <c:pt idx="7933">
                  <c:v>#N/A</c:v>
                </c:pt>
                <c:pt idx="7934">
                  <c:v>74.000000000000028</c:v>
                </c:pt>
                <c:pt idx="7935">
                  <c:v>70.000000000000014</c:v>
                </c:pt>
                <c:pt idx="7936">
                  <c:v>68.999999999999943</c:v>
                </c:pt>
                <c:pt idx="7937">
                  <c:v>67.999999999999972</c:v>
                </c:pt>
                <c:pt idx="7938">
                  <c:v>66.000000000000014</c:v>
                </c:pt>
                <c:pt idx="7939">
                  <c:v>#N/A</c:v>
                </c:pt>
                <c:pt idx="7940">
                  <c:v>#N/A</c:v>
                </c:pt>
                <c:pt idx="7941">
                  <c:v>83</c:v>
                </c:pt>
                <c:pt idx="7942">
                  <c:v>86.000000000000028</c:v>
                </c:pt>
                <c:pt idx="7943">
                  <c:v>84.999999999999972</c:v>
                </c:pt>
                <c:pt idx="7944">
                  <c:v>80.999999999999957</c:v>
                </c:pt>
                <c:pt idx="7945">
                  <c:v>85.000000000000014</c:v>
                </c:pt>
                <c:pt idx="7946">
                  <c:v>#N/A</c:v>
                </c:pt>
                <c:pt idx="7947">
                  <c:v>#N/A</c:v>
                </c:pt>
                <c:pt idx="7948">
                  <c:v>79.999999999999986</c:v>
                </c:pt>
                <c:pt idx="7949">
                  <c:v>81.000000000000057</c:v>
                </c:pt>
                <c:pt idx="7950">
                  <c:v>87.000000000000014</c:v>
                </c:pt>
                <c:pt idx="7951">
                  <c:v>83.999999999999986</c:v>
                </c:pt>
                <c:pt idx="7952">
                  <c:v>96.000000000000043</c:v>
                </c:pt>
                <c:pt idx="7953">
                  <c:v>#N/A</c:v>
                </c:pt>
                <c:pt idx="7954">
                  <c:v>#N/A</c:v>
                </c:pt>
                <c:pt idx="7955">
                  <c:v>81.999999999999943</c:v>
                </c:pt>
                <c:pt idx="7956">
                  <c:v>73.000000000000043</c:v>
                </c:pt>
                <c:pt idx="7957">
                  <c:v>70.000000000000014</c:v>
                </c:pt>
                <c:pt idx="7958">
                  <c:v>67.999999999999972</c:v>
                </c:pt>
                <c:pt idx="7959">
                  <c:v>70.000000000000014</c:v>
                </c:pt>
                <c:pt idx="7960">
                  <c:v>#N/A</c:v>
                </c:pt>
                <c:pt idx="7961">
                  <c:v>#N/A</c:v>
                </c:pt>
                <c:pt idx="7962">
                  <c:v>67.999999999999972</c:v>
                </c:pt>
                <c:pt idx="7963">
                  <c:v>72.000000000000014</c:v>
                </c:pt>
                <c:pt idx="7964">
                  <c:v>77.000000000000043</c:v>
                </c:pt>
                <c:pt idx="7965">
                  <c:v>85.000000000000057</c:v>
                </c:pt>
                <c:pt idx="7966">
                  <c:v>92.000000000000043</c:v>
                </c:pt>
                <c:pt idx="7967">
                  <c:v>#N/A</c:v>
                </c:pt>
                <c:pt idx="7968">
                  <c:v>#N/A</c:v>
                </c:pt>
                <c:pt idx="7969">
                  <c:v>95.000000000000014</c:v>
                </c:pt>
                <c:pt idx="7970">
                  <c:v>92.999999999999972</c:v>
                </c:pt>
                <c:pt idx="7971">
                  <c:v>106.99999999999999</c:v>
                </c:pt>
                <c:pt idx="7972">
                  <c:v>145.00000000000003</c:v>
                </c:pt>
                <c:pt idx="7973">
                  <c:v>148.99999999999997</c:v>
                </c:pt>
                <c:pt idx="7974">
                  <c:v>#N/A</c:v>
                </c:pt>
                <c:pt idx="7975">
                  <c:v>#N/A</c:v>
                </c:pt>
                <c:pt idx="7976">
                  <c:v>139</c:v>
                </c:pt>
                <c:pt idx="7977">
                  <c:v>124.00000000000003</c:v>
                </c:pt>
                <c:pt idx="7978">
                  <c:v>117.00000000000004</c:v>
                </c:pt>
                <c:pt idx="7979">
                  <c:v>108</c:v>
                </c:pt>
                <c:pt idx="7980">
                  <c:v>105.99999999999996</c:v>
                </c:pt>
                <c:pt idx="7981">
                  <c:v>#N/A</c:v>
                </c:pt>
                <c:pt idx="7982">
                  <c:v>#N/A</c:v>
                </c:pt>
                <c:pt idx="7983">
                  <c:v>102.00000000000004</c:v>
                </c:pt>
                <c:pt idx="7984">
                  <c:v>107.99999999999996</c:v>
                </c:pt>
                <c:pt idx="7985">
                  <c:v>110.99999999999999</c:v>
                </c:pt>
                <c:pt idx="7986">
                  <c:v>120.00000000000001</c:v>
                </c:pt>
                <c:pt idx="7987">
                  <c:v>112.99999999999994</c:v>
                </c:pt>
                <c:pt idx="7988">
                  <c:v>#N/A</c:v>
                </c:pt>
                <c:pt idx="7989">
                  <c:v>#N/A</c:v>
                </c:pt>
                <c:pt idx="7990">
                  <c:v>109.00000000000003</c:v>
                </c:pt>
                <c:pt idx="7991">
                  <c:v>114.00000000000001</c:v>
                </c:pt>
                <c:pt idx="7992">
                  <c:v>109.99999999999997</c:v>
                </c:pt>
                <c:pt idx="7993">
                  <c:v>112.99999999999999</c:v>
                </c:pt>
                <c:pt idx="7994">
                  <c:v>113.99999999999997</c:v>
                </c:pt>
                <c:pt idx="7995">
                  <c:v>#N/A</c:v>
                </c:pt>
                <c:pt idx="7996">
                  <c:v>#N/A</c:v>
                </c:pt>
                <c:pt idx="7997">
                  <c:v>116.99999999999994</c:v>
                </c:pt>
                <c:pt idx="7998">
                  <c:v>115.00000000000003</c:v>
                </c:pt>
                <c:pt idx="7999">
                  <c:v>119</c:v>
                </c:pt>
                <c:pt idx="8000">
                  <c:v>126.99999999999996</c:v>
                </c:pt>
                <c:pt idx="8001">
                  <c:v>129.99999999999997</c:v>
                </c:pt>
                <c:pt idx="8002">
                  <c:v>#N/A</c:v>
                </c:pt>
                <c:pt idx="8003">
                  <c:v>#N/A</c:v>
                </c:pt>
                <c:pt idx="8004">
                  <c:v>130.99999999999997</c:v>
                </c:pt>
                <c:pt idx="8005">
                  <c:v>124.00000000000003</c:v>
                </c:pt>
                <c:pt idx="8006">
                  <c:v>129.99999999999997</c:v>
                </c:pt>
                <c:pt idx="8007">
                  <c:v>144</c:v>
                </c:pt>
                <c:pt idx="8008">
                  <c:v>140.00000000000003</c:v>
                </c:pt>
                <c:pt idx="8009">
                  <c:v>#N/A</c:v>
                </c:pt>
                <c:pt idx="8010">
                  <c:v>#N/A</c:v>
                </c:pt>
                <c:pt idx="8011">
                  <c:v>144.99999999999997</c:v>
                </c:pt>
                <c:pt idx="8012">
                  <c:v>137</c:v>
                </c:pt>
                <c:pt idx="8013">
                  <c:v>131.99999999999997</c:v>
                </c:pt>
                <c:pt idx="8014">
                  <c:v>130.00000000000003</c:v>
                </c:pt>
                <c:pt idx="8015">
                  <c:v>140</c:v>
                </c:pt>
                <c:pt idx="8016">
                  <c:v>#N/A</c:v>
                </c:pt>
                <c:pt idx="8017">
                  <c:v>#N/A</c:v>
                </c:pt>
                <c:pt idx="8018">
                  <c:v>141</c:v>
                </c:pt>
                <c:pt idx="8019">
                  <c:v>135.99999999999994</c:v>
                </c:pt>
                <c:pt idx="8020">
                  <c:v>138</c:v>
                </c:pt>
                <c:pt idx="8021">
                  <c:v>137</c:v>
                </c:pt>
                <c:pt idx="8022">
                  <c:v>141</c:v>
                </c:pt>
                <c:pt idx="8023">
                  <c:v>#N/A</c:v>
                </c:pt>
                <c:pt idx="8024">
                  <c:v>#N/A</c:v>
                </c:pt>
                <c:pt idx="8025">
                  <c:v>152.99999999999997</c:v>
                </c:pt>
                <c:pt idx="8026">
                  <c:v>144.99999999999997</c:v>
                </c:pt>
                <c:pt idx="8027">
                  <c:v>#N/A</c:v>
                </c:pt>
                <c:pt idx="8028">
                  <c:v>#N/A</c:v>
                </c:pt>
                <c:pt idx="8029">
                  <c:v>#N/A</c:v>
                </c:pt>
                <c:pt idx="8030">
                  <c:v>#N/A</c:v>
                </c:pt>
                <c:pt idx="8031">
                  <c:v>#N/A</c:v>
                </c:pt>
                <c:pt idx="8032">
                  <c:v>156.99999999999997</c:v>
                </c:pt>
                <c:pt idx="8033">
                  <c:v>155.00000000000003</c:v>
                </c:pt>
                <c:pt idx="8034">
                  <c:v>#N/A</c:v>
                </c:pt>
                <c:pt idx="8035">
                  <c:v>#N/A</c:v>
                </c:pt>
                <c:pt idx="8036">
                  <c:v>148</c:v>
                </c:pt>
                <c:pt idx="8037">
                  <c:v>#N/A</c:v>
                </c:pt>
                <c:pt idx="8038">
                  <c:v>#N/A</c:v>
                </c:pt>
                <c:pt idx="8039">
                  <c:v>144.99999999999997</c:v>
                </c:pt>
                <c:pt idx="8040">
                  <c:v>146.99999999999997</c:v>
                </c:pt>
                <c:pt idx="8041">
                  <c:v>138.99999999999997</c:v>
                </c:pt>
                <c:pt idx="8042">
                  <c:v>131</c:v>
                </c:pt>
                <c:pt idx="8043">
                  <c:v>136.00000000000003</c:v>
                </c:pt>
                <c:pt idx="8044">
                  <c:v>#N/A</c:v>
                </c:pt>
                <c:pt idx="8045">
                  <c:v>#N/A</c:v>
                </c:pt>
                <c:pt idx="8046">
                  <c:v>147.99999999999994</c:v>
                </c:pt>
                <c:pt idx="8047">
                  <c:v>158.99999999999994</c:v>
                </c:pt>
                <c:pt idx="8048">
                  <c:v>153.00000000000003</c:v>
                </c:pt>
                <c:pt idx="8049">
                  <c:v>162</c:v>
                </c:pt>
                <c:pt idx="8050">
                  <c:v>161</c:v>
                </c:pt>
                <c:pt idx="8051">
                  <c:v>#N/A</c:v>
                </c:pt>
                <c:pt idx="8052">
                  <c:v>#N/A</c:v>
                </c:pt>
                <c:pt idx="8053">
                  <c:v>152.99999999999997</c:v>
                </c:pt>
                <c:pt idx="8054">
                  <c:v>158.00000000000006</c:v>
                </c:pt>
                <c:pt idx="8055">
                  <c:v>169</c:v>
                </c:pt>
                <c:pt idx="8056">
                  <c:v>163</c:v>
                </c:pt>
                <c:pt idx="8057">
                  <c:v>173</c:v>
                </c:pt>
                <c:pt idx="8058">
                  <c:v>#N/A</c:v>
                </c:pt>
                <c:pt idx="8059">
                  <c:v>#N/A</c:v>
                </c:pt>
                <c:pt idx="8060">
                  <c:v>173.00000000000006</c:v>
                </c:pt>
                <c:pt idx="8061">
                  <c:v>156.99999999999997</c:v>
                </c:pt>
                <c:pt idx="8062">
                  <c:v>150</c:v>
                </c:pt>
                <c:pt idx="8063">
                  <c:v>143.00000000000006</c:v>
                </c:pt>
                <c:pt idx="8064">
                  <c:v>139</c:v>
                </c:pt>
                <c:pt idx="8065">
                  <c:v>#N/A</c:v>
                </c:pt>
                <c:pt idx="8066">
                  <c:v>#N/A</c:v>
                </c:pt>
                <c:pt idx="8067">
                  <c:v>135.00000000000006</c:v>
                </c:pt>
                <c:pt idx="8068">
                  <c:v>129.00000000000006</c:v>
                </c:pt>
                <c:pt idx="8069">
                  <c:v>118.00000000000001</c:v>
                </c:pt>
                <c:pt idx="8070">
                  <c:v>115.99999999999997</c:v>
                </c:pt>
                <c:pt idx="8071">
                  <c:v>121.99999999999997</c:v>
                </c:pt>
                <c:pt idx="8072">
                  <c:v>#N/A</c:v>
                </c:pt>
                <c:pt idx="8073">
                  <c:v>#N/A</c:v>
                </c:pt>
                <c:pt idx="8074">
                  <c:v>116.00000000000001</c:v>
                </c:pt>
                <c:pt idx="8075">
                  <c:v>113.99999999999997</c:v>
                </c:pt>
                <c:pt idx="8076">
                  <c:v>123</c:v>
                </c:pt>
                <c:pt idx="8077">
                  <c:v>137</c:v>
                </c:pt>
                <c:pt idx="8078">
                  <c:v>146</c:v>
                </c:pt>
                <c:pt idx="8079">
                  <c:v>#N/A</c:v>
                </c:pt>
                <c:pt idx="8080">
                  <c:v>#N/A</c:v>
                </c:pt>
                <c:pt idx="8081">
                  <c:v>151.00000000000003</c:v>
                </c:pt>
                <c:pt idx="8082">
                  <c:v>153.99999999999997</c:v>
                </c:pt>
                <c:pt idx="8083">
                  <c:v>153.00000000000003</c:v>
                </c:pt>
                <c:pt idx="8084">
                  <c:v>144.00000000000003</c:v>
                </c:pt>
                <c:pt idx="8085">
                  <c:v>142.00000000000003</c:v>
                </c:pt>
                <c:pt idx="8086">
                  <c:v>#N/A</c:v>
                </c:pt>
                <c:pt idx="8087">
                  <c:v>#N/A</c:v>
                </c:pt>
                <c:pt idx="8088">
                  <c:v>136</c:v>
                </c:pt>
                <c:pt idx="8089">
                  <c:v>150.00000000000006</c:v>
                </c:pt>
                <c:pt idx="8090">
                  <c:v>148.99999999999997</c:v>
                </c:pt>
                <c:pt idx="8091">
                  <c:v>156.99999999999997</c:v>
                </c:pt>
                <c:pt idx="8092">
                  <c:v>153.00000000000003</c:v>
                </c:pt>
                <c:pt idx="8093">
                  <c:v>#N/A</c:v>
                </c:pt>
                <c:pt idx="8094">
                  <c:v>#N/A</c:v>
                </c:pt>
                <c:pt idx="8095">
                  <c:v>158.00000000000006</c:v>
                </c:pt>
                <c:pt idx="8096">
                  <c:v>155.99999999999997</c:v>
                </c:pt>
                <c:pt idx="8097">
                  <c:v>151.00000000000003</c:v>
                </c:pt>
                <c:pt idx="8098">
                  <c:v>140</c:v>
                </c:pt>
                <c:pt idx="8099">
                  <c:v>154.00000000000006</c:v>
                </c:pt>
                <c:pt idx="8100">
                  <c:v>#N/A</c:v>
                </c:pt>
                <c:pt idx="8101">
                  <c:v>#N/A</c:v>
                </c:pt>
                <c:pt idx="8102">
                  <c:v>154</c:v>
                </c:pt>
                <c:pt idx="8103">
                  <c:v>153.00000000000003</c:v>
                </c:pt>
                <c:pt idx="8104">
                  <c:v>143.00000000000003</c:v>
                </c:pt>
                <c:pt idx="8105">
                  <c:v>149.00000000000003</c:v>
                </c:pt>
                <c:pt idx="8106">
                  <c:v>147.99999999999994</c:v>
                </c:pt>
                <c:pt idx="8107">
                  <c:v>#N/A</c:v>
                </c:pt>
                <c:pt idx="8108">
                  <c:v>#N/A</c:v>
                </c:pt>
                <c:pt idx="8109">
                  <c:v>137</c:v>
                </c:pt>
                <c:pt idx="8110">
                  <c:v>133.00000000000006</c:v>
                </c:pt>
                <c:pt idx="8111">
                  <c:v>129.99999999999994</c:v>
                </c:pt>
                <c:pt idx="8112">
                  <c:v>132.99999999999997</c:v>
                </c:pt>
                <c:pt idx="8113">
                  <c:v>127.99999999999999</c:v>
                </c:pt>
                <c:pt idx="8114">
                  <c:v>#N/A</c:v>
                </c:pt>
                <c:pt idx="8115">
                  <c:v>#N/A</c:v>
                </c:pt>
                <c:pt idx="8116">
                  <c:v>125.99999999999997</c:v>
                </c:pt>
                <c:pt idx="8117">
                  <c:v>128.00000000000003</c:v>
                </c:pt>
                <c:pt idx="8118">
                  <c:v>122.99999999999996</c:v>
                </c:pt>
                <c:pt idx="8119">
                  <c:v>123</c:v>
                </c:pt>
                <c:pt idx="8120">
                  <c:v>124.99999999999996</c:v>
                </c:pt>
                <c:pt idx="8121">
                  <c:v>#N/A</c:v>
                </c:pt>
                <c:pt idx="8122">
                  <c:v>#N/A</c:v>
                </c:pt>
                <c:pt idx="8123">
                  <c:v>136.00000000000003</c:v>
                </c:pt>
                <c:pt idx="8124">
                  <c:v>138.00000000000003</c:v>
                </c:pt>
                <c:pt idx="8125">
                  <c:v>136.99999999999997</c:v>
                </c:pt>
                <c:pt idx="8126">
                  <c:v>133</c:v>
                </c:pt>
                <c:pt idx="8127">
                  <c:v>121.00000000000004</c:v>
                </c:pt>
                <c:pt idx="8128">
                  <c:v>#N/A</c:v>
                </c:pt>
                <c:pt idx="8129">
                  <c:v>#N/A</c:v>
                </c:pt>
                <c:pt idx="8130">
                  <c:v>113.99999999999997</c:v>
                </c:pt>
                <c:pt idx="8131">
                  <c:v>123.00000000000004</c:v>
                </c:pt>
                <c:pt idx="8132">
                  <c:v>124.99999999999996</c:v>
                </c:pt>
                <c:pt idx="8133">
                  <c:v>118.00000000000006</c:v>
                </c:pt>
                <c:pt idx="8134">
                  <c:v>#N/A</c:v>
                </c:pt>
                <c:pt idx="8135">
                  <c:v>#N/A</c:v>
                </c:pt>
                <c:pt idx="8136">
                  <c:v>#N/A</c:v>
                </c:pt>
                <c:pt idx="8137">
                  <c:v>#N/A</c:v>
                </c:pt>
                <c:pt idx="8138">
                  <c:v>119.99999999999997</c:v>
                </c:pt>
                <c:pt idx="8139">
                  <c:v>117.99999999999997</c:v>
                </c:pt>
                <c:pt idx="8140">
                  <c:v>114.99999999999999</c:v>
                </c:pt>
                <c:pt idx="8141">
                  <c:v>113.00000000000003</c:v>
                </c:pt>
                <c:pt idx="8142">
                  <c:v>#N/A</c:v>
                </c:pt>
                <c:pt idx="8143">
                  <c:v>#N/A</c:v>
                </c:pt>
                <c:pt idx="8144">
                  <c:v>109.00000000000003</c:v>
                </c:pt>
                <c:pt idx="8145">
                  <c:v>117</c:v>
                </c:pt>
                <c:pt idx="8146">
                  <c:v>118.00000000000001</c:v>
                </c:pt>
                <c:pt idx="8147">
                  <c:v>110.00000000000001</c:v>
                </c:pt>
                <c:pt idx="8148">
                  <c:v>110.99999999999994</c:v>
                </c:pt>
                <c:pt idx="8149">
                  <c:v>#N/A</c:v>
                </c:pt>
                <c:pt idx="8150">
                  <c:v>#N/A</c:v>
                </c:pt>
                <c:pt idx="8151">
                  <c:v>114.00000000000001</c:v>
                </c:pt>
                <c:pt idx="8152">
                  <c:v>116.00000000000001</c:v>
                </c:pt>
                <c:pt idx="8153">
                  <c:v>124.00000000000003</c:v>
                </c:pt>
                <c:pt idx="8154">
                  <c:v>121.99999999999997</c:v>
                </c:pt>
                <c:pt idx="8155">
                  <c:v>#N/A</c:v>
                </c:pt>
                <c:pt idx="8156">
                  <c:v>#N/A</c:v>
                </c:pt>
                <c:pt idx="8157">
                  <c:v>#N/A</c:v>
                </c:pt>
                <c:pt idx="8158">
                  <c:v>116.00000000000001</c:v>
                </c:pt>
                <c:pt idx="8159">
                  <c:v>108.99999999999999</c:v>
                </c:pt>
                <c:pt idx="8160">
                  <c:v>107.99999999999996</c:v>
                </c:pt>
                <c:pt idx="8161">
                  <c:v>98.999999999999972</c:v>
                </c:pt>
                <c:pt idx="8162">
                  <c:v>91.999999999999943</c:v>
                </c:pt>
                <c:pt idx="8163">
                  <c:v>#N/A</c:v>
                </c:pt>
                <c:pt idx="8164">
                  <c:v>#N/A</c:v>
                </c:pt>
                <c:pt idx="8165">
                  <c:v>92.999999999999972</c:v>
                </c:pt>
                <c:pt idx="8166">
                  <c:v>97.000000000000014</c:v>
                </c:pt>
                <c:pt idx="8167">
                  <c:v>100.99999999999997</c:v>
                </c:pt>
                <c:pt idx="8168">
                  <c:v>109.99999999999997</c:v>
                </c:pt>
                <c:pt idx="8169">
                  <c:v>110.99999999999999</c:v>
                </c:pt>
                <c:pt idx="8170">
                  <c:v>#N/A</c:v>
                </c:pt>
                <c:pt idx="8171">
                  <c:v>#N/A</c:v>
                </c:pt>
                <c:pt idx="8172">
                  <c:v>103.00000000000003</c:v>
                </c:pt>
                <c:pt idx="8173">
                  <c:v>100</c:v>
                </c:pt>
                <c:pt idx="8174">
                  <c:v>87.999999999999986</c:v>
                </c:pt>
                <c:pt idx="8175">
                  <c:v>87.999999999999986</c:v>
                </c:pt>
                <c:pt idx="8176">
                  <c:v>91.000000000000014</c:v>
                </c:pt>
                <c:pt idx="8177">
                  <c:v>#N/A</c:v>
                </c:pt>
                <c:pt idx="8178">
                  <c:v>#N/A</c:v>
                </c:pt>
                <c:pt idx="8179">
                  <c:v>85.999999999999986</c:v>
                </c:pt>
                <c:pt idx="8180">
                  <c:v>87.999999999999986</c:v>
                </c:pt>
                <c:pt idx="8181">
                  <c:v>89.000000000000014</c:v>
                </c:pt>
                <c:pt idx="8182">
                  <c:v>94.999999999999972</c:v>
                </c:pt>
                <c:pt idx="8183">
                  <c:v>101.00000000000003</c:v>
                </c:pt>
                <c:pt idx="8184">
                  <c:v>#N/A</c:v>
                </c:pt>
                <c:pt idx="8185">
                  <c:v>#N/A</c:v>
                </c:pt>
                <c:pt idx="8186">
                  <c:v>97.000000000000014</c:v>
                </c:pt>
                <c:pt idx="8187">
                  <c:v>94.999999999999972</c:v>
                </c:pt>
                <c:pt idx="8188">
                  <c:v>100.99999999999997</c:v>
                </c:pt>
                <c:pt idx="8189">
                  <c:v>107.00000000000003</c:v>
                </c:pt>
                <c:pt idx="8190">
                  <c:v>100.99999999999997</c:v>
                </c:pt>
                <c:pt idx="8191">
                  <c:v>#N/A</c:v>
                </c:pt>
                <c:pt idx="8192">
                  <c:v>#N/A</c:v>
                </c:pt>
                <c:pt idx="8193">
                  <c:v>99.000000000000028</c:v>
                </c:pt>
                <c:pt idx="8194">
                  <c:v>104</c:v>
                </c:pt>
                <c:pt idx="8195">
                  <c:v>103.00000000000003</c:v>
                </c:pt>
                <c:pt idx="8196">
                  <c:v>105.99999999999996</c:v>
                </c:pt>
                <c:pt idx="8197">
                  <c:v>106.99999999999999</c:v>
                </c:pt>
                <c:pt idx="8198">
                  <c:v>#N/A</c:v>
                </c:pt>
                <c:pt idx="8199">
                  <c:v>#N/A</c:v>
                </c:pt>
                <c:pt idx="8200">
                  <c:v>105.00000000000003</c:v>
                </c:pt>
                <c:pt idx="8201">
                  <c:v>108</c:v>
                </c:pt>
                <c:pt idx="8202">
                  <c:v>108.99999999999999</c:v>
                </c:pt>
                <c:pt idx="8203">
                  <c:v>109.99999999999997</c:v>
                </c:pt>
                <c:pt idx="8204">
                  <c:v>104.00000000000004</c:v>
                </c:pt>
                <c:pt idx="8205">
                  <c:v>#N/A</c:v>
                </c:pt>
                <c:pt idx="8206">
                  <c:v>#N/A</c:v>
                </c:pt>
                <c:pt idx="8207">
                  <c:v>110.00000000000001</c:v>
                </c:pt>
                <c:pt idx="8208">
                  <c:v>112.99999999999994</c:v>
                </c:pt>
                <c:pt idx="8209">
                  <c:v>112.00000000000001</c:v>
                </c:pt>
                <c:pt idx="8210">
                  <c:v>107.99999999999996</c:v>
                </c:pt>
                <c:pt idx="8211">
                  <c:v>110.00000000000001</c:v>
                </c:pt>
                <c:pt idx="8212">
                  <c:v>#N/A</c:v>
                </c:pt>
                <c:pt idx="8213">
                  <c:v>#N/A</c:v>
                </c:pt>
                <c:pt idx="8214">
                  <c:v>106.00000000000006</c:v>
                </c:pt>
                <c:pt idx="8215">
                  <c:v>104.99999999999999</c:v>
                </c:pt>
                <c:pt idx="8216">
                  <c:v>102.99999999999999</c:v>
                </c:pt>
                <c:pt idx="8217">
                  <c:v>98.999999999999972</c:v>
                </c:pt>
                <c:pt idx="8218">
                  <c:v>105.99999999999996</c:v>
                </c:pt>
                <c:pt idx="8219">
                  <c:v>#N/A</c:v>
                </c:pt>
                <c:pt idx="8220">
                  <c:v>#N/A</c:v>
                </c:pt>
                <c:pt idx="8221">
                  <c:v>106</c:v>
                </c:pt>
                <c:pt idx="8222">
                  <c:v>111.00000000000003</c:v>
                </c:pt>
                <c:pt idx="8223">
                  <c:v>115.99999999999997</c:v>
                </c:pt>
                <c:pt idx="8224">
                  <c:v>117</c:v>
                </c:pt>
                <c:pt idx="8225">
                  <c:v>116.00000000000001</c:v>
                </c:pt>
                <c:pt idx="8226">
                  <c:v>#N/A</c:v>
                </c:pt>
                <c:pt idx="8227">
                  <c:v>#N/A</c:v>
                </c:pt>
                <c:pt idx="8228">
                  <c:v>119.00000000000004</c:v>
                </c:pt>
                <c:pt idx="8229">
                  <c:v>113.99999999999997</c:v>
                </c:pt>
                <c:pt idx="8230">
                  <c:v>110.00000000000006</c:v>
                </c:pt>
                <c:pt idx="8231">
                  <c:v>106.00000000000006</c:v>
                </c:pt>
                <c:pt idx="8232">
                  <c:v>105.99999999999996</c:v>
                </c:pt>
                <c:pt idx="8233">
                  <c:v>#N/A</c:v>
                </c:pt>
                <c:pt idx="8234">
                  <c:v>#N/A</c:v>
                </c:pt>
                <c:pt idx="8235">
                  <c:v>94.999999999999972</c:v>
                </c:pt>
                <c:pt idx="8236">
                  <c:v>93.999999999999943</c:v>
                </c:pt>
                <c:pt idx="8237">
                  <c:v>92</c:v>
                </c:pt>
                <c:pt idx="8238">
                  <c:v>92</c:v>
                </c:pt>
                <c:pt idx="8239">
                  <c:v>85.999999999999943</c:v>
                </c:pt>
                <c:pt idx="8240">
                  <c:v>#N/A</c:v>
                </c:pt>
                <c:pt idx="8241">
                  <c:v>#N/A</c:v>
                </c:pt>
                <c:pt idx="8242">
                  <c:v>86.000000000000028</c:v>
                </c:pt>
                <c:pt idx="8243">
                  <c:v>81.999999999999986</c:v>
                </c:pt>
                <c:pt idx="8244">
                  <c:v>82.999999999999957</c:v>
                </c:pt>
                <c:pt idx="8245">
                  <c:v>82.000000000000028</c:v>
                </c:pt>
                <c:pt idx="8246">
                  <c:v>82.000000000000028</c:v>
                </c:pt>
                <c:pt idx="8247">
                  <c:v>#N/A</c:v>
                </c:pt>
                <c:pt idx="8248">
                  <c:v>#N/A</c:v>
                </c:pt>
                <c:pt idx="8249">
                  <c:v>84.000000000000028</c:v>
                </c:pt>
                <c:pt idx="8250">
                  <c:v>80.999999999999957</c:v>
                </c:pt>
                <c:pt idx="8251">
                  <c:v>80.000000000000028</c:v>
                </c:pt>
                <c:pt idx="8252">
                  <c:v>82.000000000000028</c:v>
                </c:pt>
                <c:pt idx="8253">
                  <c:v>79</c:v>
                </c:pt>
                <c:pt idx="8254">
                  <c:v>#N/A</c:v>
                </c:pt>
                <c:pt idx="8255">
                  <c:v>#N/A</c:v>
                </c:pt>
                <c:pt idx="8256">
                  <c:v>67.999999999999972</c:v>
                </c:pt>
                <c:pt idx="8257">
                  <c:v>62.999999999999986</c:v>
                </c:pt>
                <c:pt idx="8258">
                  <c:v>76.000000000000028</c:v>
                </c:pt>
                <c:pt idx="8259">
                  <c:v>72.000000000000014</c:v>
                </c:pt>
                <c:pt idx="8260">
                  <c:v>75.999999999999972</c:v>
                </c:pt>
                <c:pt idx="8261">
                  <c:v>#N/A</c:v>
                </c:pt>
                <c:pt idx="8262">
                  <c:v>#N/A</c:v>
                </c:pt>
                <c:pt idx="8263">
                  <c:v>83.999999999999986</c:v>
                </c:pt>
                <c:pt idx="8264">
                  <c:v>79.000000000000043</c:v>
                </c:pt>
                <c:pt idx="8265">
                  <c:v>83</c:v>
                </c:pt>
                <c:pt idx="8266">
                  <c:v>83</c:v>
                </c:pt>
                <c:pt idx="8267">
                  <c:v>80.000000000000028</c:v>
                </c:pt>
                <c:pt idx="8268">
                  <c:v>#N/A</c:v>
                </c:pt>
                <c:pt idx="8269">
                  <c:v>#N/A</c:v>
                </c:pt>
                <c:pt idx="8270">
                  <c:v>75.999999999999972</c:v>
                </c:pt>
                <c:pt idx="8271">
                  <c:v>76.999999999999957</c:v>
                </c:pt>
                <c:pt idx="8272">
                  <c:v>79</c:v>
                </c:pt>
                <c:pt idx="8273">
                  <c:v>79</c:v>
                </c:pt>
                <c:pt idx="8274">
                  <c:v>79.000000000000043</c:v>
                </c:pt>
                <c:pt idx="8275">
                  <c:v>#N/A</c:v>
                </c:pt>
                <c:pt idx="8276">
                  <c:v>#N/A</c:v>
                </c:pt>
                <c:pt idx="8277">
                  <c:v>81.999999999999943</c:v>
                </c:pt>
                <c:pt idx="8278">
                  <c:v>84.999999999999972</c:v>
                </c:pt>
                <c:pt idx="8279">
                  <c:v>88.999999999999972</c:v>
                </c:pt>
                <c:pt idx="8280">
                  <c:v>85.999999999999986</c:v>
                </c:pt>
                <c:pt idx="8281">
                  <c:v>87.999999999999986</c:v>
                </c:pt>
                <c:pt idx="8282">
                  <c:v>#N/A</c:v>
                </c:pt>
                <c:pt idx="8283">
                  <c:v>#N/A</c:v>
                </c:pt>
                <c:pt idx="8284">
                  <c:v>90.000000000000028</c:v>
                </c:pt>
                <c:pt idx="8285">
                  <c:v>90.000000000000028</c:v>
                </c:pt>
                <c:pt idx="8286">
                  <c:v>88.000000000000028</c:v>
                </c:pt>
                <c:pt idx="8287">
                  <c:v>75.999999999999972</c:v>
                </c:pt>
                <c:pt idx="8288">
                  <c:v>77.999999999999986</c:v>
                </c:pt>
                <c:pt idx="8289">
                  <c:v>#N/A</c:v>
                </c:pt>
                <c:pt idx="8290">
                  <c:v>#N/A</c:v>
                </c:pt>
                <c:pt idx="8291">
                  <c:v>79.999999999999986</c:v>
                </c:pt>
                <c:pt idx="8292">
                  <c:v>75.999999999999972</c:v>
                </c:pt>
                <c:pt idx="8293">
                  <c:v>75</c:v>
                </c:pt>
                <c:pt idx="8294">
                  <c:v>71.000000000000043</c:v>
                </c:pt>
                <c:pt idx="8295">
                  <c:v>73.999999999999972</c:v>
                </c:pt>
                <c:pt idx="8296">
                  <c:v>#N/A</c:v>
                </c:pt>
                <c:pt idx="8297">
                  <c:v>#N/A</c:v>
                </c:pt>
                <c:pt idx="8298">
                  <c:v>70.000000000000014</c:v>
                </c:pt>
                <c:pt idx="8299">
                  <c:v>69.000000000000043</c:v>
                </c:pt>
                <c:pt idx="8300">
                  <c:v>68.999999999999943</c:v>
                </c:pt>
                <c:pt idx="8301">
                  <c:v>72.999999999999957</c:v>
                </c:pt>
                <c:pt idx="8302">
                  <c:v>73</c:v>
                </c:pt>
                <c:pt idx="8303">
                  <c:v>#N/A</c:v>
                </c:pt>
                <c:pt idx="8304">
                  <c:v>#N/A</c:v>
                </c:pt>
                <c:pt idx="8305">
                  <c:v>75</c:v>
                </c:pt>
                <c:pt idx="8306">
                  <c:v>86.000000000000028</c:v>
                </c:pt>
                <c:pt idx="8307">
                  <c:v>86.999999999999972</c:v>
                </c:pt>
                <c:pt idx="8308">
                  <c:v>89.999999999999943</c:v>
                </c:pt>
                <c:pt idx="8309">
                  <c:v>92.999999999999972</c:v>
                </c:pt>
                <c:pt idx="8310">
                  <c:v>#N/A</c:v>
                </c:pt>
                <c:pt idx="8311">
                  <c:v>#N/A</c:v>
                </c:pt>
                <c:pt idx="8312">
                  <c:v>90.000000000000028</c:v>
                </c:pt>
                <c:pt idx="8313">
                  <c:v>90.999999999999972</c:v>
                </c:pt>
                <c:pt idx="8314">
                  <c:v>89.000000000000014</c:v>
                </c:pt>
                <c:pt idx="8315">
                  <c:v>88.999999999999972</c:v>
                </c:pt>
                <c:pt idx="8316">
                  <c:v>87.000000000000014</c:v>
                </c:pt>
                <c:pt idx="8317">
                  <c:v>#N/A</c:v>
                </c:pt>
                <c:pt idx="8318">
                  <c:v>#N/A</c:v>
                </c:pt>
                <c:pt idx="8319">
                  <c:v>82.999999999999957</c:v>
                </c:pt>
                <c:pt idx="8320">
                  <c:v>91.000000000000014</c:v>
                </c:pt>
                <c:pt idx="8321">
                  <c:v>91.000000000000014</c:v>
                </c:pt>
                <c:pt idx="8322">
                  <c:v>89.000000000000014</c:v>
                </c:pt>
                <c:pt idx="8323">
                  <c:v>88.000000000000028</c:v>
                </c:pt>
                <c:pt idx="8324">
                  <c:v>#N/A</c:v>
                </c:pt>
                <c:pt idx="8325">
                  <c:v>#N/A</c:v>
                </c:pt>
                <c:pt idx="8326">
                  <c:v>85.000000000000014</c:v>
                </c:pt>
                <c:pt idx="8327">
                  <c:v>84.000000000000028</c:v>
                </c:pt>
                <c:pt idx="8328">
                  <c:v>85.000000000000014</c:v>
                </c:pt>
                <c:pt idx="8329">
                  <c:v>83.999999999999986</c:v>
                </c:pt>
                <c:pt idx="8330">
                  <c:v>85.000000000000014</c:v>
                </c:pt>
                <c:pt idx="8331">
                  <c:v>#N/A</c:v>
                </c:pt>
                <c:pt idx="8332">
                  <c:v>#N/A</c:v>
                </c:pt>
                <c:pt idx="8333">
                  <c:v>82.000000000000028</c:v>
                </c:pt>
                <c:pt idx="8334">
                  <c:v>79.999999999999986</c:v>
                </c:pt>
                <c:pt idx="8335">
                  <c:v>83</c:v>
                </c:pt>
                <c:pt idx="8336">
                  <c:v>82.999999999999957</c:v>
                </c:pt>
                <c:pt idx="8337">
                  <c:v>81</c:v>
                </c:pt>
                <c:pt idx="8338">
                  <c:v>#N/A</c:v>
                </c:pt>
                <c:pt idx="8339">
                  <c:v>#N/A</c:v>
                </c:pt>
                <c:pt idx="8340">
                  <c:v>84.000000000000028</c:v>
                </c:pt>
                <c:pt idx="8341">
                  <c:v>83</c:v>
                </c:pt>
                <c:pt idx="8342">
                  <c:v>81.000000000000057</c:v>
                </c:pt>
                <c:pt idx="8343">
                  <c:v>79</c:v>
                </c:pt>
                <c:pt idx="8344">
                  <c:v>75.999999999999972</c:v>
                </c:pt>
                <c:pt idx="8345">
                  <c:v>#N/A</c:v>
                </c:pt>
                <c:pt idx="8346">
                  <c:v>#N/A</c:v>
                </c:pt>
                <c:pt idx="8347">
                  <c:v>73</c:v>
                </c:pt>
                <c:pt idx="8348">
                  <c:v>76.000000000000028</c:v>
                </c:pt>
                <c:pt idx="8349">
                  <c:v>68.000000000000014</c:v>
                </c:pt>
                <c:pt idx="8350">
                  <c:v>71.000000000000043</c:v>
                </c:pt>
                <c:pt idx="8351">
                  <c:v>70.000000000000014</c:v>
                </c:pt>
                <c:pt idx="8352">
                  <c:v>#N/A</c:v>
                </c:pt>
                <c:pt idx="8353">
                  <c:v>#N/A</c:v>
                </c:pt>
                <c:pt idx="8354">
                  <c:v>75.000000000000043</c:v>
                </c:pt>
                <c:pt idx="8355">
                  <c:v>72.000000000000014</c:v>
                </c:pt>
                <c:pt idx="8356">
                  <c:v>74.000000000000028</c:v>
                </c:pt>
                <c:pt idx="8357">
                  <c:v>75.999999999999972</c:v>
                </c:pt>
                <c:pt idx="8358">
                  <c:v>80.000000000000028</c:v>
                </c:pt>
                <c:pt idx="8359">
                  <c:v>#N/A</c:v>
                </c:pt>
                <c:pt idx="8360">
                  <c:v>#N/A</c:v>
                </c:pt>
                <c:pt idx="8361">
                  <c:v>78.999999999999957</c:v>
                </c:pt>
                <c:pt idx="8362">
                  <c:v>79</c:v>
                </c:pt>
                <c:pt idx="8363">
                  <c:v>80.999999999999957</c:v>
                </c:pt>
                <c:pt idx="8364">
                  <c:v>82.000000000000028</c:v>
                </c:pt>
                <c:pt idx="8365">
                  <c:v>89.999999999999986</c:v>
                </c:pt>
                <c:pt idx="8366">
                  <c:v>#N/A</c:v>
                </c:pt>
                <c:pt idx="8367">
                  <c:v>#N/A</c:v>
                </c:pt>
                <c:pt idx="8368">
                  <c:v>86.999999999999972</c:v>
                </c:pt>
                <c:pt idx="8369">
                  <c:v>81</c:v>
                </c:pt>
                <c:pt idx="8370">
                  <c:v>79.999999999999986</c:v>
                </c:pt>
                <c:pt idx="8371">
                  <c:v>77.999999999999986</c:v>
                </c:pt>
                <c:pt idx="8372">
                  <c:v>82.000000000000028</c:v>
                </c:pt>
                <c:pt idx="8373">
                  <c:v>#N/A</c:v>
                </c:pt>
                <c:pt idx="8374">
                  <c:v>#N/A</c:v>
                </c:pt>
                <c:pt idx="8375">
                  <c:v>74.000000000000028</c:v>
                </c:pt>
                <c:pt idx="8376">
                  <c:v>77.999999999999986</c:v>
                </c:pt>
                <c:pt idx="8377">
                  <c:v>85.000000000000014</c:v>
                </c:pt>
                <c:pt idx="8378">
                  <c:v>87.999999999999986</c:v>
                </c:pt>
                <c:pt idx="8379">
                  <c:v>82.000000000000028</c:v>
                </c:pt>
                <c:pt idx="8380">
                  <c:v>#N/A</c:v>
                </c:pt>
                <c:pt idx="8381">
                  <c:v>#N/A</c:v>
                </c:pt>
                <c:pt idx="8382">
                  <c:v>82.999999999999957</c:v>
                </c:pt>
                <c:pt idx="8383">
                  <c:v>82.999999999999957</c:v>
                </c:pt>
                <c:pt idx="8384">
                  <c:v>77.999999999999986</c:v>
                </c:pt>
                <c:pt idx="8385">
                  <c:v>82.000000000000028</c:v>
                </c:pt>
                <c:pt idx="8386">
                  <c:v>83</c:v>
                </c:pt>
                <c:pt idx="8387">
                  <c:v>#N/A</c:v>
                </c:pt>
                <c:pt idx="8388">
                  <c:v>#N/A</c:v>
                </c:pt>
                <c:pt idx="8389">
                  <c:v>85.999999999999986</c:v>
                </c:pt>
                <c:pt idx="8390">
                  <c:v>76.000000000000028</c:v>
                </c:pt>
                <c:pt idx="8391">
                  <c:v>73</c:v>
                </c:pt>
                <c:pt idx="8392">
                  <c:v>#N/A</c:v>
                </c:pt>
                <c:pt idx="8393">
                  <c:v>#N/A</c:v>
                </c:pt>
                <c:pt idx="8394">
                  <c:v>#N/A</c:v>
                </c:pt>
                <c:pt idx="8395">
                  <c:v>#N/A</c:v>
                </c:pt>
                <c:pt idx="8396">
                  <c:v>69.999999999999972</c:v>
                </c:pt>
                <c:pt idx="8397">
                  <c:v>73</c:v>
                </c:pt>
                <c:pt idx="8398">
                  <c:v>75</c:v>
                </c:pt>
                <c:pt idx="8399">
                  <c:v>#N/A</c:v>
                </c:pt>
                <c:pt idx="8400">
                  <c:v>#N/A</c:v>
                </c:pt>
                <c:pt idx="8401">
                  <c:v>#N/A</c:v>
                </c:pt>
                <c:pt idx="8402">
                  <c:v>#N/A</c:v>
                </c:pt>
                <c:pt idx="8403">
                  <c:v>69.999999999999972</c:v>
                </c:pt>
                <c:pt idx="8404">
                  <c:v>68.999999999999943</c:v>
                </c:pt>
                <c:pt idx="8405">
                  <c:v>70.999999999999957</c:v>
                </c:pt>
                <c:pt idx="8406">
                  <c:v>71.999999999999972</c:v>
                </c:pt>
                <c:pt idx="8407">
                  <c:v>69.999999999999972</c:v>
                </c:pt>
                <c:pt idx="8408">
                  <c:v>#N/A</c:v>
                </c:pt>
                <c:pt idx="8409">
                  <c:v>#N/A</c:v>
                </c:pt>
                <c:pt idx="8410">
                  <c:v>69.000000000000043</c:v>
                </c:pt>
                <c:pt idx="8411">
                  <c:v>72.000000000000014</c:v>
                </c:pt>
                <c:pt idx="8412">
                  <c:v>75</c:v>
                </c:pt>
                <c:pt idx="8413">
                  <c:v>77.999999999999986</c:v>
                </c:pt>
                <c:pt idx="8414">
                  <c:v>81</c:v>
                </c:pt>
                <c:pt idx="8415">
                  <c:v>#N/A</c:v>
                </c:pt>
                <c:pt idx="8416">
                  <c:v>#N/A</c:v>
                </c:pt>
                <c:pt idx="8417">
                  <c:v>80.999999999999957</c:v>
                </c:pt>
                <c:pt idx="8418">
                  <c:v>75.999999999999972</c:v>
                </c:pt>
                <c:pt idx="8419">
                  <c:v>79.999999999999986</c:v>
                </c:pt>
                <c:pt idx="8420">
                  <c:v>87.999999999999943</c:v>
                </c:pt>
                <c:pt idx="8421">
                  <c:v>85.999999999999943</c:v>
                </c:pt>
                <c:pt idx="8422">
                  <c:v>#N/A</c:v>
                </c:pt>
                <c:pt idx="8423">
                  <c:v>#N/A</c:v>
                </c:pt>
                <c:pt idx="8424">
                  <c:v>83.999999999999943</c:v>
                </c:pt>
                <c:pt idx="8425">
                  <c:v>81.999999999999986</c:v>
                </c:pt>
                <c:pt idx="8426">
                  <c:v>83.999999999999986</c:v>
                </c:pt>
                <c:pt idx="8427">
                  <c:v>89.999999999999986</c:v>
                </c:pt>
                <c:pt idx="8428">
                  <c:v>91.000000000000014</c:v>
                </c:pt>
                <c:pt idx="8429">
                  <c:v>#N/A</c:v>
                </c:pt>
                <c:pt idx="8430">
                  <c:v>#N/A</c:v>
                </c:pt>
                <c:pt idx="8431">
                  <c:v>85.999999999999986</c:v>
                </c:pt>
                <c:pt idx="8432">
                  <c:v>83</c:v>
                </c:pt>
                <c:pt idx="8433">
                  <c:v>84.000000000000028</c:v>
                </c:pt>
                <c:pt idx="8434">
                  <c:v>85.000000000000014</c:v>
                </c:pt>
                <c:pt idx="8435">
                  <c:v>93.999999999999943</c:v>
                </c:pt>
                <c:pt idx="8436">
                  <c:v>#N/A</c:v>
                </c:pt>
                <c:pt idx="8437">
                  <c:v>#N/A</c:v>
                </c:pt>
                <c:pt idx="8438">
                  <c:v>95.000000000000014</c:v>
                </c:pt>
                <c:pt idx="8439">
                  <c:v>89.999999999999943</c:v>
                </c:pt>
                <c:pt idx="8440">
                  <c:v>76.999999999999957</c:v>
                </c:pt>
                <c:pt idx="8441">
                  <c:v>77.999999999999986</c:v>
                </c:pt>
                <c:pt idx="8442">
                  <c:v>83.999999999999986</c:v>
                </c:pt>
                <c:pt idx="8443">
                  <c:v>#N/A</c:v>
                </c:pt>
                <c:pt idx="8444">
                  <c:v>#N/A</c:v>
                </c:pt>
                <c:pt idx="8445">
                  <c:v>84.999999999999972</c:v>
                </c:pt>
                <c:pt idx="8446">
                  <c:v>85.999999999999943</c:v>
                </c:pt>
                <c:pt idx="8447">
                  <c:v>83</c:v>
                </c:pt>
                <c:pt idx="8448">
                  <c:v>83.999999999999986</c:v>
                </c:pt>
                <c:pt idx="8449">
                  <c:v>81</c:v>
                </c:pt>
                <c:pt idx="8450">
                  <c:v>#N/A</c:v>
                </c:pt>
                <c:pt idx="8451">
                  <c:v>#N/A</c:v>
                </c:pt>
                <c:pt idx="8452">
                  <c:v>80.000000000000028</c:v>
                </c:pt>
                <c:pt idx="8453">
                  <c:v>79.999999999999986</c:v>
                </c:pt>
                <c:pt idx="8454">
                  <c:v>86.999999999999972</c:v>
                </c:pt>
                <c:pt idx="8455">
                  <c:v>92.000000000000043</c:v>
                </c:pt>
                <c:pt idx="8456">
                  <c:v>89.999999999999986</c:v>
                </c:pt>
                <c:pt idx="8457">
                  <c:v>#N/A</c:v>
                </c:pt>
                <c:pt idx="8458">
                  <c:v>#N/A</c:v>
                </c:pt>
                <c:pt idx="8459">
                  <c:v>83.999999999999986</c:v>
                </c:pt>
                <c:pt idx="8460">
                  <c:v>86.000000000000028</c:v>
                </c:pt>
                <c:pt idx="8461">
                  <c:v>83.999999999999986</c:v>
                </c:pt>
                <c:pt idx="8462">
                  <c:v>82.000000000000028</c:v>
                </c:pt>
                <c:pt idx="8463">
                  <c:v>83</c:v>
                </c:pt>
                <c:pt idx="8464">
                  <c:v>#N/A</c:v>
                </c:pt>
                <c:pt idx="8465">
                  <c:v>#N/A</c:v>
                </c:pt>
                <c:pt idx="8466">
                  <c:v>77.999999999999986</c:v>
                </c:pt>
                <c:pt idx="8467">
                  <c:v>79</c:v>
                </c:pt>
                <c:pt idx="8468">
                  <c:v>79</c:v>
                </c:pt>
                <c:pt idx="8469">
                  <c:v>77</c:v>
                </c:pt>
                <c:pt idx="8470">
                  <c:v>77</c:v>
                </c:pt>
                <c:pt idx="8471">
                  <c:v>#N/A</c:v>
                </c:pt>
                <c:pt idx="8472">
                  <c:v>#N/A</c:v>
                </c:pt>
                <c:pt idx="8473">
                  <c:v>79</c:v>
                </c:pt>
                <c:pt idx="8474">
                  <c:v>76.000000000000028</c:v>
                </c:pt>
                <c:pt idx="8475">
                  <c:v>78.000000000000028</c:v>
                </c:pt>
                <c:pt idx="8476">
                  <c:v>83</c:v>
                </c:pt>
                <c:pt idx="8477">
                  <c:v>84.000000000000028</c:v>
                </c:pt>
                <c:pt idx="8478">
                  <c:v>#N/A</c:v>
                </c:pt>
                <c:pt idx="8479">
                  <c:v>#N/A</c:v>
                </c:pt>
                <c:pt idx="8480">
                  <c:v>86.000000000000028</c:v>
                </c:pt>
                <c:pt idx="8481">
                  <c:v>83.999999999999986</c:v>
                </c:pt>
                <c:pt idx="8482">
                  <c:v>85.000000000000014</c:v>
                </c:pt>
                <c:pt idx="8483">
                  <c:v>81</c:v>
                </c:pt>
                <c:pt idx="8484">
                  <c:v>76.000000000000028</c:v>
                </c:pt>
                <c:pt idx="8485">
                  <c:v>#N/A</c:v>
                </c:pt>
                <c:pt idx="8486">
                  <c:v>#N/A</c:v>
                </c:pt>
                <c:pt idx="8487">
                  <c:v>86.999999999999972</c:v>
                </c:pt>
                <c:pt idx="8488">
                  <c:v>88.999999999999972</c:v>
                </c:pt>
                <c:pt idx="8489">
                  <c:v>87.999999999999986</c:v>
                </c:pt>
                <c:pt idx="8490">
                  <c:v>85.999999999999986</c:v>
                </c:pt>
                <c:pt idx="8491">
                  <c:v>#N/A</c:v>
                </c:pt>
                <c:pt idx="8492">
                  <c:v>#N/A</c:v>
                </c:pt>
                <c:pt idx="8493">
                  <c:v>#N/A</c:v>
                </c:pt>
                <c:pt idx="8494">
                  <c:v>#N/A</c:v>
                </c:pt>
                <c:pt idx="8495">
                  <c:v>84.000000000000028</c:v>
                </c:pt>
                <c:pt idx="8496">
                  <c:v>87.000000000000014</c:v>
                </c:pt>
                <c:pt idx="8497">
                  <c:v>89.000000000000014</c:v>
                </c:pt>
                <c:pt idx="8498">
                  <c:v>85.000000000000014</c:v>
                </c:pt>
                <c:pt idx="8499">
                  <c:v>#N/A</c:v>
                </c:pt>
                <c:pt idx="8500">
                  <c:v>#N/A</c:v>
                </c:pt>
                <c:pt idx="8501">
                  <c:v>79</c:v>
                </c:pt>
                <c:pt idx="8502">
                  <c:v>79</c:v>
                </c:pt>
                <c:pt idx="8503">
                  <c:v>83</c:v>
                </c:pt>
                <c:pt idx="8504">
                  <c:v>85.000000000000014</c:v>
                </c:pt>
                <c:pt idx="8505">
                  <c:v>84.000000000000028</c:v>
                </c:pt>
                <c:pt idx="8506">
                  <c:v>#N/A</c:v>
                </c:pt>
                <c:pt idx="8507">
                  <c:v>#N/A</c:v>
                </c:pt>
                <c:pt idx="8508">
                  <c:v>87.000000000000014</c:v>
                </c:pt>
                <c:pt idx="8509">
                  <c:v>85.000000000000014</c:v>
                </c:pt>
                <c:pt idx="8510">
                  <c:v>85.999999999999986</c:v>
                </c:pt>
                <c:pt idx="8511">
                  <c:v>91.000000000000014</c:v>
                </c:pt>
                <c:pt idx="8512">
                  <c:v>90.000000000000028</c:v>
                </c:pt>
                <c:pt idx="8513">
                  <c:v>#N/A</c:v>
                </c:pt>
                <c:pt idx="8514">
                  <c:v>#N/A</c:v>
                </c:pt>
                <c:pt idx="8515">
                  <c:v>99.000000000000028</c:v>
                </c:pt>
                <c:pt idx="8516">
                  <c:v>100</c:v>
                </c:pt>
                <c:pt idx="8517">
                  <c:v>111.00000000000003</c:v>
                </c:pt>
                <c:pt idx="8518">
                  <c:v>108</c:v>
                </c:pt>
                <c:pt idx="8519">
                  <c:v>98.000000000000043</c:v>
                </c:pt>
                <c:pt idx="8520">
                  <c:v>#N/A</c:v>
                </c:pt>
                <c:pt idx="8521">
                  <c:v>#N/A</c:v>
                </c:pt>
                <c:pt idx="8522">
                  <c:v>96</c:v>
                </c:pt>
                <c:pt idx="8523">
                  <c:v>99.000000000000028</c:v>
                </c:pt>
                <c:pt idx="8524">
                  <c:v>112.99999999999999</c:v>
                </c:pt>
                <c:pt idx="8525">
                  <c:v>125</c:v>
                </c:pt>
                <c:pt idx="8526">
                  <c:v>155.00000000000003</c:v>
                </c:pt>
                <c:pt idx="8527">
                  <c:v>#N/A</c:v>
                </c:pt>
                <c:pt idx="8528">
                  <c:v>#N/A</c:v>
                </c:pt>
                <c:pt idx="8529">
                  <c:v>96.999999999999972</c:v>
                </c:pt>
                <c:pt idx="8530">
                  <c:v>106</c:v>
                </c:pt>
                <c:pt idx="8531">
                  <c:v>98</c:v>
                </c:pt>
                <c:pt idx="8532">
                  <c:v>95.000000000000014</c:v>
                </c:pt>
                <c:pt idx="8533">
                  <c:v>100</c:v>
                </c:pt>
                <c:pt idx="8534">
                  <c:v>#N/A</c:v>
                </c:pt>
                <c:pt idx="8535">
                  <c:v>#N/A</c:v>
                </c:pt>
                <c:pt idx="8536">
                  <c:v>102</c:v>
                </c:pt>
                <c:pt idx="8537">
                  <c:v>102</c:v>
                </c:pt>
                <c:pt idx="8538">
                  <c:v>110.00000000000001</c:v>
                </c:pt>
                <c:pt idx="8539">
                  <c:v>118.00000000000001</c:v>
                </c:pt>
                <c:pt idx="8540">
                  <c:v>125</c:v>
                </c:pt>
                <c:pt idx="8541">
                  <c:v>#N/A</c:v>
                </c:pt>
                <c:pt idx="8542">
                  <c:v>#N/A</c:v>
                </c:pt>
                <c:pt idx="8543">
                  <c:v>124.00000000000003</c:v>
                </c:pt>
                <c:pt idx="8544">
                  <c:v>136.00000000000003</c:v>
                </c:pt>
                <c:pt idx="8545">
                  <c:v>134.00000000000003</c:v>
                </c:pt>
                <c:pt idx="8546">
                  <c:v>140.00000000000003</c:v>
                </c:pt>
                <c:pt idx="8547">
                  <c:v>141</c:v>
                </c:pt>
                <c:pt idx="8548">
                  <c:v>#N/A</c:v>
                </c:pt>
                <c:pt idx="8549">
                  <c:v>#N/A</c:v>
                </c:pt>
                <c:pt idx="8550">
                  <c:v>145.00000000000003</c:v>
                </c:pt>
                <c:pt idx="8551">
                  <c:v>156</c:v>
                </c:pt>
                <c:pt idx="8552">
                  <c:v>156</c:v>
                </c:pt>
                <c:pt idx="8553">
                  <c:v>157.00000000000003</c:v>
                </c:pt>
                <c:pt idx="8554">
                  <c:v>161.00000000000003</c:v>
                </c:pt>
                <c:pt idx="8555">
                  <c:v>#N/A</c:v>
                </c:pt>
                <c:pt idx="8556">
                  <c:v>#N/A</c:v>
                </c:pt>
                <c:pt idx="8557">
                  <c:v>169.99999999999997</c:v>
                </c:pt>
                <c:pt idx="8558">
                  <c:v>178.99999999999997</c:v>
                </c:pt>
                <c:pt idx="8559">
                  <c:v>165.99999999999997</c:v>
                </c:pt>
                <c:pt idx="8560">
                  <c:v>146</c:v>
                </c:pt>
                <c:pt idx="8561">
                  <c:v>139.99999999999994</c:v>
                </c:pt>
                <c:pt idx="8562">
                  <c:v>#N/A</c:v>
                </c:pt>
                <c:pt idx="8563">
                  <c:v>#N/A</c:v>
                </c:pt>
                <c:pt idx="8564">
                  <c:v>142.99999999999997</c:v>
                </c:pt>
                <c:pt idx="8565">
                  <c:v>137</c:v>
                </c:pt>
                <c:pt idx="8566">
                  <c:v>138.99999999999997</c:v>
                </c:pt>
                <c:pt idx="8567">
                  <c:v>131.99999999999997</c:v>
                </c:pt>
                <c:pt idx="8568">
                  <c:v>129</c:v>
                </c:pt>
                <c:pt idx="8569">
                  <c:v>#N/A</c:v>
                </c:pt>
                <c:pt idx="8570">
                  <c:v>#N/A</c:v>
                </c:pt>
                <c:pt idx="8571">
                  <c:v>116.00000000000001</c:v>
                </c:pt>
                <c:pt idx="8572">
                  <c:v>130.99999999999997</c:v>
                </c:pt>
                <c:pt idx="8573">
                  <c:v>137</c:v>
                </c:pt>
                <c:pt idx="8574">
                  <c:v>143.00000000000003</c:v>
                </c:pt>
                <c:pt idx="8575">
                  <c:v>145.99999999999994</c:v>
                </c:pt>
                <c:pt idx="8576">
                  <c:v>#N/A</c:v>
                </c:pt>
                <c:pt idx="8577">
                  <c:v>#N/A</c:v>
                </c:pt>
                <c:pt idx="8578">
                  <c:v>151.99999999999994</c:v>
                </c:pt>
                <c:pt idx="8579">
                  <c:v>156.99999999999997</c:v>
                </c:pt>
                <c:pt idx="8580">
                  <c:v>152.99999999999997</c:v>
                </c:pt>
                <c:pt idx="8581">
                  <c:v>148.00000000000006</c:v>
                </c:pt>
                <c:pt idx="8582">
                  <c:v>145.99999999999994</c:v>
                </c:pt>
                <c:pt idx="8583">
                  <c:v>#N/A</c:v>
                </c:pt>
                <c:pt idx="8584">
                  <c:v>#N/A</c:v>
                </c:pt>
                <c:pt idx="8585">
                  <c:v>144.00000000000003</c:v>
                </c:pt>
                <c:pt idx="8586">
                  <c:v>144.00000000000003</c:v>
                </c:pt>
                <c:pt idx="8587">
                  <c:v>151.00000000000003</c:v>
                </c:pt>
                <c:pt idx="8588">
                  <c:v>144.99999999999997</c:v>
                </c:pt>
                <c:pt idx="8589">
                  <c:v>138</c:v>
                </c:pt>
                <c:pt idx="8590">
                  <c:v>#N/A</c:v>
                </c:pt>
                <c:pt idx="8591">
                  <c:v>#N/A</c:v>
                </c:pt>
                <c:pt idx="8592">
                  <c:v>142.99999999999997</c:v>
                </c:pt>
                <c:pt idx="8593">
                  <c:v>142</c:v>
                </c:pt>
                <c:pt idx="8594">
                  <c:v>143.99999999999994</c:v>
                </c:pt>
                <c:pt idx="8595">
                  <c:v>146.99999999999997</c:v>
                </c:pt>
                <c:pt idx="8596">
                  <c:v>142.00000000000003</c:v>
                </c:pt>
                <c:pt idx="8597">
                  <c:v>#N/A</c:v>
                </c:pt>
                <c:pt idx="8598">
                  <c:v>#N/A</c:v>
                </c:pt>
                <c:pt idx="8599">
                  <c:v>144.99999999999997</c:v>
                </c:pt>
                <c:pt idx="8600">
                  <c:v>135</c:v>
                </c:pt>
                <c:pt idx="8601">
                  <c:v>134</c:v>
                </c:pt>
                <c:pt idx="8602">
                  <c:v>138</c:v>
                </c:pt>
                <c:pt idx="8603">
                  <c:v>131.99999999999997</c:v>
                </c:pt>
                <c:pt idx="8604">
                  <c:v>#N/A</c:v>
                </c:pt>
                <c:pt idx="8605">
                  <c:v>#N/A</c:v>
                </c:pt>
                <c:pt idx="8606">
                  <c:v>127.99999999999999</c:v>
                </c:pt>
                <c:pt idx="8607">
                  <c:v>120.00000000000001</c:v>
                </c:pt>
                <c:pt idx="8608">
                  <c:v>120.00000000000001</c:v>
                </c:pt>
                <c:pt idx="8609">
                  <c:v>123</c:v>
                </c:pt>
                <c:pt idx="8610">
                  <c:v>127.99999999999999</c:v>
                </c:pt>
                <c:pt idx="8611">
                  <c:v>#N/A</c:v>
                </c:pt>
                <c:pt idx="8612">
                  <c:v>#N/A</c:v>
                </c:pt>
                <c:pt idx="8613">
                  <c:v>121.99999999999997</c:v>
                </c:pt>
                <c:pt idx="8614">
                  <c:v>120.00000000000001</c:v>
                </c:pt>
                <c:pt idx="8615">
                  <c:v>126.00000000000003</c:v>
                </c:pt>
                <c:pt idx="8616">
                  <c:v>123</c:v>
                </c:pt>
                <c:pt idx="8617">
                  <c:v>122.00000000000001</c:v>
                </c:pt>
                <c:pt idx="8618">
                  <c:v>#N/A</c:v>
                </c:pt>
                <c:pt idx="8619">
                  <c:v>#N/A</c:v>
                </c:pt>
                <c:pt idx="8620">
                  <c:v>125</c:v>
                </c:pt>
                <c:pt idx="8621">
                  <c:v>127</c:v>
                </c:pt>
                <c:pt idx="8622">
                  <c:v>131.99999999999997</c:v>
                </c:pt>
                <c:pt idx="8623">
                  <c:v>139</c:v>
                </c:pt>
                <c:pt idx="8624">
                  <c:v>144</c:v>
                </c:pt>
                <c:pt idx="8625">
                  <c:v>#N/A</c:v>
                </c:pt>
                <c:pt idx="8626">
                  <c:v>#N/A</c:v>
                </c:pt>
                <c:pt idx="8627">
                  <c:v>150</c:v>
                </c:pt>
                <c:pt idx="8628">
                  <c:v>146</c:v>
                </c:pt>
                <c:pt idx="8629">
                  <c:v>140</c:v>
                </c:pt>
                <c:pt idx="8630">
                  <c:v>141</c:v>
                </c:pt>
                <c:pt idx="8631">
                  <c:v>148.99999999999997</c:v>
                </c:pt>
                <c:pt idx="8632">
                  <c:v>#N/A</c:v>
                </c:pt>
                <c:pt idx="8633">
                  <c:v>#N/A</c:v>
                </c:pt>
                <c:pt idx="8634">
                  <c:v>148</c:v>
                </c:pt>
                <c:pt idx="8635">
                  <c:v>152.99999999999997</c:v>
                </c:pt>
                <c:pt idx="8636">
                  <c:v>156.99999999999997</c:v>
                </c:pt>
                <c:pt idx="8637">
                  <c:v>161</c:v>
                </c:pt>
                <c:pt idx="8638">
                  <c:v>164</c:v>
                </c:pt>
                <c:pt idx="8639">
                  <c:v>#N/A</c:v>
                </c:pt>
                <c:pt idx="8640">
                  <c:v>#N/A</c:v>
                </c:pt>
                <c:pt idx="8641">
                  <c:v>161</c:v>
                </c:pt>
                <c:pt idx="8642">
                  <c:v>165.99999999999997</c:v>
                </c:pt>
                <c:pt idx="8643">
                  <c:v>157.00000000000003</c:v>
                </c:pt>
                <c:pt idx="8644">
                  <c:v>156.99999999999997</c:v>
                </c:pt>
                <c:pt idx="8645">
                  <c:v>150</c:v>
                </c:pt>
                <c:pt idx="8646">
                  <c:v>#N/A</c:v>
                </c:pt>
                <c:pt idx="8647">
                  <c:v>#N/A</c:v>
                </c:pt>
                <c:pt idx="8648">
                  <c:v>149.00000000000003</c:v>
                </c:pt>
                <c:pt idx="8649">
                  <c:v>152</c:v>
                </c:pt>
                <c:pt idx="8650">
                  <c:v>158</c:v>
                </c:pt>
                <c:pt idx="8651">
                  <c:v>147.00000000000003</c:v>
                </c:pt>
                <c:pt idx="8652">
                  <c:v>147.00000000000003</c:v>
                </c:pt>
                <c:pt idx="8653">
                  <c:v>#N/A</c:v>
                </c:pt>
                <c:pt idx="8654">
                  <c:v>#N/A</c:v>
                </c:pt>
                <c:pt idx="8655">
                  <c:v>142.99999999999997</c:v>
                </c:pt>
                <c:pt idx="8656">
                  <c:v>152</c:v>
                </c:pt>
                <c:pt idx="8657">
                  <c:v>149.00000000000003</c:v>
                </c:pt>
                <c:pt idx="8658">
                  <c:v>146</c:v>
                </c:pt>
                <c:pt idx="8659">
                  <c:v>143.00000000000003</c:v>
                </c:pt>
                <c:pt idx="8660">
                  <c:v>#N/A</c:v>
                </c:pt>
                <c:pt idx="8661">
                  <c:v>#N/A</c:v>
                </c:pt>
                <c:pt idx="8662">
                  <c:v>148</c:v>
                </c:pt>
                <c:pt idx="8663">
                  <c:v>144</c:v>
                </c:pt>
                <c:pt idx="8664">
                  <c:v>153.00000000000003</c:v>
                </c:pt>
                <c:pt idx="8665">
                  <c:v>161</c:v>
                </c:pt>
                <c:pt idx="8666">
                  <c:v>162</c:v>
                </c:pt>
                <c:pt idx="8667">
                  <c:v>#N/A</c:v>
                </c:pt>
                <c:pt idx="8668">
                  <c:v>#N/A</c:v>
                </c:pt>
                <c:pt idx="8669">
                  <c:v>160</c:v>
                </c:pt>
                <c:pt idx="8670">
                  <c:v>167.99999999999997</c:v>
                </c:pt>
                <c:pt idx="8671">
                  <c:v>171</c:v>
                </c:pt>
                <c:pt idx="8672">
                  <c:v>165.99999999999997</c:v>
                </c:pt>
                <c:pt idx="8673">
                  <c:v>153.00000000000003</c:v>
                </c:pt>
                <c:pt idx="8674">
                  <c:v>#N/A</c:v>
                </c:pt>
                <c:pt idx="8675">
                  <c:v>#N/A</c:v>
                </c:pt>
                <c:pt idx="8676">
                  <c:v>156.99999999999997</c:v>
                </c:pt>
                <c:pt idx="8677">
                  <c:v>156.99999999999997</c:v>
                </c:pt>
                <c:pt idx="8678">
                  <c:v>152.99999999999997</c:v>
                </c:pt>
                <c:pt idx="8679">
                  <c:v>152</c:v>
                </c:pt>
                <c:pt idx="8680">
                  <c:v>148</c:v>
                </c:pt>
                <c:pt idx="8681">
                  <c:v>#N/A</c:v>
                </c:pt>
                <c:pt idx="8682">
                  <c:v>#N/A</c:v>
                </c:pt>
                <c:pt idx="8683">
                  <c:v>144.00000000000003</c:v>
                </c:pt>
                <c:pt idx="8684">
                  <c:v>148.99999999999997</c:v>
                </c:pt>
                <c:pt idx="8685">
                  <c:v>145.00000000000003</c:v>
                </c:pt>
                <c:pt idx="8686">
                  <c:v>144</c:v>
                </c:pt>
                <c:pt idx="8687">
                  <c:v>142.00000000000003</c:v>
                </c:pt>
                <c:pt idx="8688">
                  <c:v>#N/A</c:v>
                </c:pt>
                <c:pt idx="8689">
                  <c:v>#N/A</c:v>
                </c:pt>
                <c:pt idx="8690">
                  <c:v>138</c:v>
                </c:pt>
                <c:pt idx="8691">
                  <c:v>136</c:v>
                </c:pt>
                <c:pt idx="8692">
                  <c:v>139</c:v>
                </c:pt>
                <c:pt idx="8693">
                  <c:v>136.99999999999997</c:v>
                </c:pt>
                <c:pt idx="8694">
                  <c:v>138.99999999999997</c:v>
                </c:pt>
                <c:pt idx="8695">
                  <c:v>#N/A</c:v>
                </c:pt>
                <c:pt idx="8696">
                  <c:v>#N/A</c:v>
                </c:pt>
                <c:pt idx="8697">
                  <c:v>135</c:v>
                </c:pt>
                <c:pt idx="8698">
                  <c:v>129.99999999999997</c:v>
                </c:pt>
                <c:pt idx="8699">
                  <c:v>131.99999999999997</c:v>
                </c:pt>
                <c:pt idx="8700">
                  <c:v>138</c:v>
                </c:pt>
                <c:pt idx="8701">
                  <c:v>139</c:v>
                </c:pt>
                <c:pt idx="8702">
                  <c:v>#N/A</c:v>
                </c:pt>
                <c:pt idx="8703">
                  <c:v>#N/A</c:v>
                </c:pt>
                <c:pt idx="8704">
                  <c:v>146</c:v>
                </c:pt>
                <c:pt idx="8705">
                  <c:v>150</c:v>
                </c:pt>
                <c:pt idx="8706">
                  <c:v>146.99999999999997</c:v>
                </c:pt>
                <c:pt idx="8707">
                  <c:v>146.99999999999997</c:v>
                </c:pt>
                <c:pt idx="8708">
                  <c:v>161</c:v>
                </c:pt>
                <c:pt idx="8709">
                  <c:v>#N/A</c:v>
                </c:pt>
                <c:pt idx="8710">
                  <c:v>#N/A</c:v>
                </c:pt>
                <c:pt idx="8711">
                  <c:v>161.99999999999997</c:v>
                </c:pt>
                <c:pt idx="8712">
                  <c:v>166</c:v>
                </c:pt>
                <c:pt idx="8713">
                  <c:v>163.99999999999997</c:v>
                </c:pt>
                <c:pt idx="8714">
                  <c:v>176.00000000000003</c:v>
                </c:pt>
                <c:pt idx="8715">
                  <c:v>181</c:v>
                </c:pt>
                <c:pt idx="8716">
                  <c:v>#N/A</c:v>
                </c:pt>
                <c:pt idx="8717">
                  <c:v>#N/A</c:v>
                </c:pt>
                <c:pt idx="8718">
                  <c:v>163</c:v>
                </c:pt>
                <c:pt idx="8719">
                  <c:v>158.00000000000006</c:v>
                </c:pt>
                <c:pt idx="8720">
                  <c:v>161.00000000000003</c:v>
                </c:pt>
                <c:pt idx="8721">
                  <c:v>161.99999999999997</c:v>
                </c:pt>
                <c:pt idx="8722">
                  <c:v>157.99999999999997</c:v>
                </c:pt>
                <c:pt idx="8723">
                  <c:v>#N/A</c:v>
                </c:pt>
                <c:pt idx="8724">
                  <c:v>#N/A</c:v>
                </c:pt>
                <c:pt idx="8725">
                  <c:v>148.00000000000006</c:v>
                </c:pt>
                <c:pt idx="8726">
                  <c:v>159.99999999999997</c:v>
                </c:pt>
                <c:pt idx="8727">
                  <c:v>172.00000000000003</c:v>
                </c:pt>
                <c:pt idx="8728">
                  <c:v>165</c:v>
                </c:pt>
                <c:pt idx="8729">
                  <c:v>171.00000000000003</c:v>
                </c:pt>
                <c:pt idx="8730">
                  <c:v>#N/A</c:v>
                </c:pt>
                <c:pt idx="8731">
                  <c:v>#N/A</c:v>
                </c:pt>
                <c:pt idx="8732">
                  <c:v>175.99999999999997</c:v>
                </c:pt>
                <c:pt idx="8733">
                  <c:v>201.00000000000003</c:v>
                </c:pt>
                <c:pt idx="8734">
                  <c:v>179</c:v>
                </c:pt>
                <c:pt idx="8735">
                  <c:v>162</c:v>
                </c:pt>
                <c:pt idx="8736">
                  <c:v>155.99999999999997</c:v>
                </c:pt>
                <c:pt idx="8737">
                  <c:v>#N/A</c:v>
                </c:pt>
                <c:pt idx="8738">
                  <c:v>#N/A</c:v>
                </c:pt>
                <c:pt idx="8739">
                  <c:v>167</c:v>
                </c:pt>
                <c:pt idx="8740">
                  <c:v>164</c:v>
                </c:pt>
                <c:pt idx="8741">
                  <c:v>154</c:v>
                </c:pt>
                <c:pt idx="8742">
                  <c:v>154.99999999999994</c:v>
                </c:pt>
                <c:pt idx="8743">
                  <c:v>158</c:v>
                </c:pt>
                <c:pt idx="8744">
                  <c:v>#N/A</c:v>
                </c:pt>
                <c:pt idx="8745">
                  <c:v>#N/A</c:v>
                </c:pt>
                <c:pt idx="8746">
                  <c:v>161</c:v>
                </c:pt>
                <c:pt idx="8747">
                  <c:v>161.99999999999997</c:v>
                </c:pt>
                <c:pt idx="8748">
                  <c:v>157.99999999999997</c:v>
                </c:pt>
                <c:pt idx="8749">
                  <c:v>156</c:v>
                </c:pt>
                <c:pt idx="8750">
                  <c:v>158</c:v>
                </c:pt>
                <c:pt idx="8751">
                  <c:v>#N/A</c:v>
                </c:pt>
                <c:pt idx="8752">
                  <c:v>#N/A</c:v>
                </c:pt>
                <c:pt idx="8753">
                  <c:v>163</c:v>
                </c:pt>
                <c:pt idx="8754">
                  <c:v>169.00000000000003</c:v>
                </c:pt>
                <c:pt idx="8755">
                  <c:v>168.00000000000003</c:v>
                </c:pt>
                <c:pt idx="8756">
                  <c:v>173</c:v>
                </c:pt>
                <c:pt idx="8757">
                  <c:v>#N/A</c:v>
                </c:pt>
                <c:pt idx="8758">
                  <c:v>#N/A</c:v>
                </c:pt>
                <c:pt idx="8759">
                  <c:v>#N/A</c:v>
                </c:pt>
                <c:pt idx="8760">
                  <c:v>166</c:v>
                </c:pt>
                <c:pt idx="8761">
                  <c:v>174.99999999999994</c:v>
                </c:pt>
                <c:pt idx="8762">
                  <c:v>182.00000000000003</c:v>
                </c:pt>
                <c:pt idx="8763">
                  <c:v>186</c:v>
                </c:pt>
                <c:pt idx="8764">
                  <c:v>#N/A</c:v>
                </c:pt>
                <c:pt idx="8765">
                  <c:v>#N/A</c:v>
                </c:pt>
                <c:pt idx="8766">
                  <c:v>#N/A</c:v>
                </c:pt>
                <c:pt idx="8767">
                  <c:v>181.99999999999997</c:v>
                </c:pt>
                <c:pt idx="8768">
                  <c:v>173</c:v>
                </c:pt>
                <c:pt idx="8769">
                  <c:v>171.99999999999997</c:v>
                </c:pt>
                <c:pt idx="8770">
                  <c:v>172.00000000000003</c:v>
                </c:pt>
                <c:pt idx="8771">
                  <c:v>186.00000000000003</c:v>
                </c:pt>
                <c:pt idx="8772">
                  <c:v>#N/A</c:v>
                </c:pt>
                <c:pt idx="8773">
                  <c:v>#N/A</c:v>
                </c:pt>
                <c:pt idx="8774">
                  <c:v>194.00000000000003</c:v>
                </c:pt>
                <c:pt idx="8775">
                  <c:v>198</c:v>
                </c:pt>
                <c:pt idx="8776">
                  <c:v>179.99999999999997</c:v>
                </c:pt>
                <c:pt idx="8777">
                  <c:v>168.00000000000003</c:v>
                </c:pt>
                <c:pt idx="8778">
                  <c:v>162</c:v>
                </c:pt>
                <c:pt idx="8779">
                  <c:v>#N/A</c:v>
                </c:pt>
                <c:pt idx="8780">
                  <c:v>#N/A</c:v>
                </c:pt>
                <c:pt idx="8781">
                  <c:v>168.00000000000003</c:v>
                </c:pt>
                <c:pt idx="8782">
                  <c:v>170.00000000000003</c:v>
                </c:pt>
                <c:pt idx="8783">
                  <c:v>163.00000000000003</c:v>
                </c:pt>
                <c:pt idx="8784">
                  <c:v>159.99999999999997</c:v>
                </c:pt>
                <c:pt idx="8785">
                  <c:v>153.00000000000003</c:v>
                </c:pt>
                <c:pt idx="8786">
                  <c:v>#N/A</c:v>
                </c:pt>
                <c:pt idx="8787">
                  <c:v>#N/A</c:v>
                </c:pt>
                <c:pt idx="8788">
                  <c:v>148.00000000000006</c:v>
                </c:pt>
                <c:pt idx="8789">
                  <c:v>158.00000000000006</c:v>
                </c:pt>
                <c:pt idx="8790">
                  <c:v>158</c:v>
                </c:pt>
                <c:pt idx="8791">
                  <c:v>162.99999999999994</c:v>
                </c:pt>
                <c:pt idx="8792">
                  <c:v>158</c:v>
                </c:pt>
                <c:pt idx="8793">
                  <c:v>#N/A</c:v>
                </c:pt>
                <c:pt idx="8794">
                  <c:v>#N/A</c:v>
                </c:pt>
                <c:pt idx="8795">
                  <c:v>158.00000000000006</c:v>
                </c:pt>
                <c:pt idx="8796">
                  <c:v>147.00000000000003</c:v>
                </c:pt>
                <c:pt idx="8797">
                  <c:v>133</c:v>
                </c:pt>
                <c:pt idx="8798">
                  <c:v>133</c:v>
                </c:pt>
                <c:pt idx="8799">
                  <c:v>136</c:v>
                </c:pt>
                <c:pt idx="8800">
                  <c:v>#N/A</c:v>
                </c:pt>
                <c:pt idx="8801">
                  <c:v>#N/A</c:v>
                </c:pt>
                <c:pt idx="8802">
                  <c:v>136</c:v>
                </c:pt>
                <c:pt idx="8803">
                  <c:v>148</c:v>
                </c:pt>
                <c:pt idx="8804">
                  <c:v>146.00000000000003</c:v>
                </c:pt>
                <c:pt idx="8805">
                  <c:v>148</c:v>
                </c:pt>
                <c:pt idx="8806">
                  <c:v>148.99999999999997</c:v>
                </c:pt>
                <c:pt idx="8807">
                  <c:v>#N/A</c:v>
                </c:pt>
                <c:pt idx="8808">
                  <c:v>#N/A</c:v>
                </c:pt>
                <c:pt idx="8809">
                  <c:v>150.99999999999997</c:v>
                </c:pt>
                <c:pt idx="8810">
                  <c:v>149.99999999999994</c:v>
                </c:pt>
                <c:pt idx="8811">
                  <c:v>148</c:v>
                </c:pt>
                <c:pt idx="8812">
                  <c:v>152</c:v>
                </c:pt>
                <c:pt idx="8813">
                  <c:v>156.99999999999997</c:v>
                </c:pt>
                <c:pt idx="8814">
                  <c:v>#N/A</c:v>
                </c:pt>
                <c:pt idx="8815">
                  <c:v>#N/A</c:v>
                </c:pt>
                <c:pt idx="8816">
                  <c:v>159</c:v>
                </c:pt>
                <c:pt idx="8817">
                  <c:v>165</c:v>
                </c:pt>
                <c:pt idx="8818">
                  <c:v>168.00000000000003</c:v>
                </c:pt>
                <c:pt idx="8819">
                  <c:v>169</c:v>
                </c:pt>
                <c:pt idx="8820">
                  <c:v>167</c:v>
                </c:pt>
                <c:pt idx="8821">
                  <c:v>#N/A</c:v>
                </c:pt>
                <c:pt idx="8822">
                  <c:v>#N/A</c:v>
                </c:pt>
                <c:pt idx="8823">
                  <c:v>169.00000000000003</c:v>
                </c:pt>
                <c:pt idx="8824">
                  <c:v>161.99999999999997</c:v>
                </c:pt>
                <c:pt idx="8825">
                  <c:v>169.00000000000003</c:v>
                </c:pt>
                <c:pt idx="8826">
                  <c:v>165.99999999999997</c:v>
                </c:pt>
                <c:pt idx="8827">
                  <c:v>164</c:v>
                </c:pt>
                <c:pt idx="8828">
                  <c:v>#N/A</c:v>
                </c:pt>
                <c:pt idx="8829">
                  <c:v>#N/A</c:v>
                </c:pt>
                <c:pt idx="8830">
                  <c:v>166</c:v>
                </c:pt>
                <c:pt idx="8831">
                  <c:v>172.00000000000003</c:v>
                </c:pt>
                <c:pt idx="8832">
                  <c:v>178.99999999999997</c:v>
                </c:pt>
                <c:pt idx="8833">
                  <c:v>179.99999999999997</c:v>
                </c:pt>
                <c:pt idx="8834">
                  <c:v>181.99999999999997</c:v>
                </c:pt>
                <c:pt idx="8835">
                  <c:v>#N/A</c:v>
                </c:pt>
                <c:pt idx="8836">
                  <c:v>#N/A</c:v>
                </c:pt>
                <c:pt idx="8837">
                  <c:v>159</c:v>
                </c:pt>
                <c:pt idx="8838">
                  <c:v>168.00000000000003</c:v>
                </c:pt>
                <c:pt idx="8839">
                  <c:v>161.99999999999997</c:v>
                </c:pt>
                <c:pt idx="8840">
                  <c:v>166</c:v>
                </c:pt>
                <c:pt idx="8841">
                  <c:v>162.99999999999994</c:v>
                </c:pt>
                <c:pt idx="8842">
                  <c:v>#N/A</c:v>
                </c:pt>
                <c:pt idx="8843">
                  <c:v>#N/A</c:v>
                </c:pt>
                <c:pt idx="8844">
                  <c:v>157.00000000000003</c:v>
                </c:pt>
                <c:pt idx="8845">
                  <c:v>155.00000000000003</c:v>
                </c:pt>
                <c:pt idx="8846">
                  <c:v>162</c:v>
                </c:pt>
                <c:pt idx="8847">
                  <c:v>161.99999999999997</c:v>
                </c:pt>
                <c:pt idx="8848">
                  <c:v>156</c:v>
                </c:pt>
                <c:pt idx="8849">
                  <c:v>#N/A</c:v>
                </c:pt>
                <c:pt idx="8850">
                  <c:v>#N/A</c:v>
                </c:pt>
                <c:pt idx="8851">
                  <c:v>155.00000000000003</c:v>
                </c:pt>
                <c:pt idx="8852">
                  <c:v>156</c:v>
                </c:pt>
                <c:pt idx="8853">
                  <c:v>152</c:v>
                </c:pt>
                <c:pt idx="8854">
                  <c:v>152.99999999999997</c:v>
                </c:pt>
                <c:pt idx="8855">
                  <c:v>153.00000000000003</c:v>
                </c:pt>
                <c:pt idx="8856">
                  <c:v>#N/A</c:v>
                </c:pt>
                <c:pt idx="8857">
                  <c:v>#N/A</c:v>
                </c:pt>
                <c:pt idx="8858">
                  <c:v>147.00000000000003</c:v>
                </c:pt>
                <c:pt idx="8859">
                  <c:v>148.00000000000006</c:v>
                </c:pt>
                <c:pt idx="8860">
                  <c:v>143.00000000000003</c:v>
                </c:pt>
                <c:pt idx="8861">
                  <c:v>138</c:v>
                </c:pt>
                <c:pt idx="8862">
                  <c:v>138</c:v>
                </c:pt>
                <c:pt idx="8863">
                  <c:v>#N/A</c:v>
                </c:pt>
                <c:pt idx="8864">
                  <c:v>#N/A</c:v>
                </c:pt>
                <c:pt idx="8865">
                  <c:v>131.99999999999994</c:v>
                </c:pt>
                <c:pt idx="8866">
                  <c:v>130.99999999999997</c:v>
                </c:pt>
                <c:pt idx="8867">
                  <c:v>130.99999999999997</c:v>
                </c:pt>
                <c:pt idx="8868">
                  <c:v>138.99999999999997</c:v>
                </c:pt>
                <c:pt idx="8869">
                  <c:v>141</c:v>
                </c:pt>
                <c:pt idx="8870">
                  <c:v>#N/A</c:v>
                </c:pt>
                <c:pt idx="8871">
                  <c:v>#N/A</c:v>
                </c:pt>
                <c:pt idx="8872">
                  <c:v>154</c:v>
                </c:pt>
                <c:pt idx="8873">
                  <c:v>154.99999999999997</c:v>
                </c:pt>
                <c:pt idx="8874">
                  <c:v>152</c:v>
                </c:pt>
                <c:pt idx="8875">
                  <c:v>153.99999999999997</c:v>
                </c:pt>
                <c:pt idx="8876">
                  <c:v>#N/A</c:v>
                </c:pt>
                <c:pt idx="8877">
                  <c:v>#N/A</c:v>
                </c:pt>
                <c:pt idx="8878">
                  <c:v>#N/A</c:v>
                </c:pt>
                <c:pt idx="8879">
                  <c:v>#N/A</c:v>
                </c:pt>
                <c:pt idx="8880">
                  <c:v>160.00000000000006</c:v>
                </c:pt>
                <c:pt idx="8881">
                  <c:v>162</c:v>
                </c:pt>
                <c:pt idx="8882">
                  <c:v>157.99999999999997</c:v>
                </c:pt>
                <c:pt idx="8883">
                  <c:v>156.99999999999997</c:v>
                </c:pt>
                <c:pt idx="8884">
                  <c:v>#N/A</c:v>
                </c:pt>
                <c:pt idx="8885">
                  <c:v>#N/A</c:v>
                </c:pt>
                <c:pt idx="8886">
                  <c:v>153.99999999999997</c:v>
                </c:pt>
                <c:pt idx="8887">
                  <c:v>152.99999999999997</c:v>
                </c:pt>
                <c:pt idx="8888">
                  <c:v>148.00000000000006</c:v>
                </c:pt>
                <c:pt idx="8889">
                  <c:v>150.00000000000006</c:v>
                </c:pt>
                <c:pt idx="8890">
                  <c:v>160</c:v>
                </c:pt>
                <c:pt idx="8891">
                  <c:v>#N/A</c:v>
                </c:pt>
                <c:pt idx="8892">
                  <c:v>#N/A</c:v>
                </c:pt>
                <c:pt idx="8893">
                  <c:v>163.00000000000003</c:v>
                </c:pt>
                <c:pt idx="8894">
                  <c:v>162</c:v>
                </c:pt>
                <c:pt idx="8895">
                  <c:v>158</c:v>
                </c:pt>
                <c:pt idx="8896">
                  <c:v>159.00000000000003</c:v>
                </c:pt>
                <c:pt idx="8897">
                  <c:v>156.99999999999997</c:v>
                </c:pt>
                <c:pt idx="8898">
                  <c:v>#N/A</c:v>
                </c:pt>
                <c:pt idx="8899">
                  <c:v>#N/A</c:v>
                </c:pt>
                <c:pt idx="8900">
                  <c:v>162</c:v>
                </c:pt>
                <c:pt idx="8901">
                  <c:v>155.00000000000003</c:v>
                </c:pt>
                <c:pt idx="8902">
                  <c:v>163.00000000000003</c:v>
                </c:pt>
                <c:pt idx="8903">
                  <c:v>163.99999999999997</c:v>
                </c:pt>
                <c:pt idx="8904">
                  <c:v>164.99999999999994</c:v>
                </c:pt>
                <c:pt idx="8905">
                  <c:v>#N/A</c:v>
                </c:pt>
                <c:pt idx="8906">
                  <c:v>#N/A</c:v>
                </c:pt>
                <c:pt idx="8907">
                  <c:v>180.99999999999997</c:v>
                </c:pt>
                <c:pt idx="8908">
                  <c:v>175</c:v>
                </c:pt>
                <c:pt idx="8909">
                  <c:v>171.00000000000003</c:v>
                </c:pt>
                <c:pt idx="8910">
                  <c:v>165.00000000000003</c:v>
                </c:pt>
                <c:pt idx="8911">
                  <c:v>173.99999999999997</c:v>
                </c:pt>
                <c:pt idx="8912">
                  <c:v>#N/A</c:v>
                </c:pt>
                <c:pt idx="8913">
                  <c:v>#N/A</c:v>
                </c:pt>
                <c:pt idx="8914">
                  <c:v>179.99999999999997</c:v>
                </c:pt>
                <c:pt idx="8915">
                  <c:v>172.99999999999994</c:v>
                </c:pt>
                <c:pt idx="8916">
                  <c:v>170.00000000000003</c:v>
                </c:pt>
                <c:pt idx="8917">
                  <c:v>171.00000000000003</c:v>
                </c:pt>
                <c:pt idx="8918">
                  <c:v>161</c:v>
                </c:pt>
                <c:pt idx="8919">
                  <c:v>#N/A</c:v>
                </c:pt>
                <c:pt idx="8920">
                  <c:v>#N/A</c:v>
                </c:pt>
                <c:pt idx="8921">
                  <c:v>160</c:v>
                </c:pt>
                <c:pt idx="8922">
                  <c:v>165.00000000000003</c:v>
                </c:pt>
                <c:pt idx="8923">
                  <c:v>167.00000000000003</c:v>
                </c:pt>
                <c:pt idx="8924">
                  <c:v>174.00000000000003</c:v>
                </c:pt>
                <c:pt idx="8925">
                  <c:v>177.99999999999997</c:v>
                </c:pt>
                <c:pt idx="8926">
                  <c:v>#N/A</c:v>
                </c:pt>
                <c:pt idx="8927">
                  <c:v>#N/A</c:v>
                </c:pt>
                <c:pt idx="8928">
                  <c:v>184</c:v>
                </c:pt>
                <c:pt idx="8929">
                  <c:v>178.99999999999997</c:v>
                </c:pt>
                <c:pt idx="8930">
                  <c:v>179.99999999999997</c:v>
                </c:pt>
                <c:pt idx="8931">
                  <c:v>196.99999999999997</c:v>
                </c:pt>
                <c:pt idx="8932">
                  <c:v>184.99999999999997</c:v>
                </c:pt>
                <c:pt idx="8933">
                  <c:v>#N/A</c:v>
                </c:pt>
                <c:pt idx="8934">
                  <c:v>#N/A</c:v>
                </c:pt>
                <c:pt idx="8935">
                  <c:v>191.99999999999994</c:v>
                </c:pt>
                <c:pt idx="8936">
                  <c:v>185.99999999999994</c:v>
                </c:pt>
                <c:pt idx="8937">
                  <c:v>190.00000000000003</c:v>
                </c:pt>
                <c:pt idx="8938">
                  <c:v>198</c:v>
                </c:pt>
                <c:pt idx="8939">
                  <c:v>205.00000000000003</c:v>
                </c:pt>
                <c:pt idx="8940">
                  <c:v>#N/A</c:v>
                </c:pt>
                <c:pt idx="8941">
                  <c:v>#N/A</c:v>
                </c:pt>
                <c:pt idx="8942">
                  <c:v>213</c:v>
                </c:pt>
                <c:pt idx="8943">
                  <c:v>209</c:v>
                </c:pt>
                <c:pt idx="8944">
                  <c:v>198.00000000000006</c:v>
                </c:pt>
                <c:pt idx="8945">
                  <c:v>190.99999999999997</c:v>
                </c:pt>
                <c:pt idx="8946">
                  <c:v>181</c:v>
                </c:pt>
                <c:pt idx="8947">
                  <c:v>#N/A</c:v>
                </c:pt>
                <c:pt idx="8948">
                  <c:v>#N/A</c:v>
                </c:pt>
                <c:pt idx="8949">
                  <c:v>188</c:v>
                </c:pt>
                <c:pt idx="8950">
                  <c:v>196</c:v>
                </c:pt>
                <c:pt idx="8951">
                  <c:v>213</c:v>
                </c:pt>
                <c:pt idx="8952">
                  <c:v>220.00000000000003</c:v>
                </c:pt>
                <c:pt idx="8953">
                  <c:v>232.99999999999997</c:v>
                </c:pt>
                <c:pt idx="8954">
                  <c:v>#N/A</c:v>
                </c:pt>
                <c:pt idx="8955">
                  <c:v>#N/A</c:v>
                </c:pt>
                <c:pt idx="8956">
                  <c:v>272</c:v>
                </c:pt>
                <c:pt idx="8957">
                  <c:v>301</c:v>
                </c:pt>
                <c:pt idx="8958">
                  <c:v>278</c:v>
                </c:pt>
                <c:pt idx="8959">
                  <c:v>290.00000000000006</c:v>
                </c:pt>
                <c:pt idx="8960">
                  <c:v>298.00000000000006</c:v>
                </c:pt>
                <c:pt idx="8961">
                  <c:v>#N/A</c:v>
                </c:pt>
                <c:pt idx="8962">
                  <c:v>#N/A</c:v>
                </c:pt>
                <c:pt idx="8963">
                  <c:v>328</c:v>
                </c:pt>
                <c:pt idx="8964">
                  <c:v>302</c:v>
                </c:pt>
                <c:pt idx="8965">
                  <c:v>292</c:v>
                </c:pt>
                <c:pt idx="8966">
                  <c:v>268</c:v>
                </c:pt>
                <c:pt idx="8967">
                  <c:v>238.99999999999997</c:v>
                </c:pt>
                <c:pt idx="8968">
                  <c:v>#N/A</c:v>
                </c:pt>
                <c:pt idx="8969">
                  <c:v>#N/A</c:v>
                </c:pt>
                <c:pt idx="8970">
                  <c:v>272</c:v>
                </c:pt>
                <c:pt idx="8971">
                  <c:v>284.99999999999994</c:v>
                </c:pt>
                <c:pt idx="8972">
                  <c:v>304</c:v>
                </c:pt>
                <c:pt idx="8973">
                  <c:v>319</c:v>
                </c:pt>
                <c:pt idx="8974">
                  <c:v>328.99999999999994</c:v>
                </c:pt>
                <c:pt idx="8975">
                  <c:v>#N/A</c:v>
                </c:pt>
                <c:pt idx="8976">
                  <c:v>#N/A</c:v>
                </c:pt>
                <c:pt idx="8977">
                  <c:v>325.00000000000006</c:v>
                </c:pt>
                <c:pt idx="8978">
                  <c:v>371</c:v>
                </c:pt>
                <c:pt idx="8979">
                  <c:v>368</c:v>
                </c:pt>
                <c:pt idx="8980">
                  <c:v>362</c:v>
                </c:pt>
                <c:pt idx="8981">
                  <c:v>383</c:v>
                </c:pt>
                <c:pt idx="8982">
                  <c:v>#N/A</c:v>
                </c:pt>
                <c:pt idx="8983">
                  <c:v>#N/A</c:v>
                </c:pt>
                <c:pt idx="8984">
                  <c:v>293</c:v>
                </c:pt>
                <c:pt idx="8985">
                  <c:v>284.99999999999994</c:v>
                </c:pt>
                <c:pt idx="8986">
                  <c:v>276.99999999999994</c:v>
                </c:pt>
                <c:pt idx="8987">
                  <c:v>279</c:v>
                </c:pt>
                <c:pt idx="8988">
                  <c:v>271</c:v>
                </c:pt>
                <c:pt idx="8989">
                  <c:v>#N/A</c:v>
                </c:pt>
                <c:pt idx="8990">
                  <c:v>#N/A</c:v>
                </c:pt>
                <c:pt idx="8991">
                  <c:v>#N/A</c:v>
                </c:pt>
                <c:pt idx="8992">
                  <c:v>269.00000000000006</c:v>
                </c:pt>
                <c:pt idx="8993">
                  <c:v>269</c:v>
                </c:pt>
                <c:pt idx="8994">
                  <c:v>274</c:v>
                </c:pt>
                <c:pt idx="8995">
                  <c:v>285</c:v>
                </c:pt>
                <c:pt idx="8996">
                  <c:v>#N/A</c:v>
                </c:pt>
                <c:pt idx="8997">
                  <c:v>#N/A</c:v>
                </c:pt>
                <c:pt idx="8998">
                  <c:v>284.99999999999994</c:v>
                </c:pt>
                <c:pt idx="8999">
                  <c:v>282</c:v>
                </c:pt>
                <c:pt idx="9000">
                  <c:v>285.99999999999994</c:v>
                </c:pt>
                <c:pt idx="9001">
                  <c:v>280</c:v>
                </c:pt>
                <c:pt idx="9002">
                  <c:v>285</c:v>
                </c:pt>
                <c:pt idx="9003">
                  <c:v>#N/A</c:v>
                </c:pt>
                <c:pt idx="9004">
                  <c:v>#N/A</c:v>
                </c:pt>
                <c:pt idx="9005">
                  <c:v>290</c:v>
                </c:pt>
                <c:pt idx="9006">
                  <c:v>291.99999999999994</c:v>
                </c:pt>
                <c:pt idx="9007">
                  <c:v>294</c:v>
                </c:pt>
                <c:pt idx="9008">
                  <c:v>297</c:v>
                </c:pt>
                <c:pt idx="9009">
                  <c:v>328</c:v>
                </c:pt>
                <c:pt idx="9010">
                  <c:v>#N/A</c:v>
                </c:pt>
                <c:pt idx="9011">
                  <c:v>#N/A</c:v>
                </c:pt>
                <c:pt idx="9012">
                  <c:v>364.00000000000006</c:v>
                </c:pt>
                <c:pt idx="9013">
                  <c:v>371</c:v>
                </c:pt>
                <c:pt idx="9014">
                  <c:v>359.99999999999994</c:v>
                </c:pt>
                <c:pt idx="9015">
                  <c:v>357</c:v>
                </c:pt>
                <c:pt idx="9016">
                  <c:v>374</c:v>
                </c:pt>
                <c:pt idx="9017">
                  <c:v>#N/A</c:v>
                </c:pt>
                <c:pt idx="9018">
                  <c:v>#N/A</c:v>
                </c:pt>
                <c:pt idx="9019">
                  <c:v>401</c:v>
                </c:pt>
                <c:pt idx="9020">
                  <c:v>421</c:v>
                </c:pt>
                <c:pt idx="9021">
                  <c:v>407</c:v>
                </c:pt>
                <c:pt idx="9022">
                  <c:v>390</c:v>
                </c:pt>
                <c:pt idx="9023">
                  <c:v>376</c:v>
                </c:pt>
                <c:pt idx="9024">
                  <c:v>#N/A</c:v>
                </c:pt>
                <c:pt idx="9025">
                  <c:v>#N/A</c:v>
                </c:pt>
                <c:pt idx="9026">
                  <c:v>408</c:v>
                </c:pt>
                <c:pt idx="9027">
                  <c:v>421.00000000000011</c:v>
                </c:pt>
                <c:pt idx="9028">
                  <c:v>420.99999999999989</c:v>
                </c:pt>
                <c:pt idx="9029">
                  <c:v>429</c:v>
                </c:pt>
                <c:pt idx="9030">
                  <c:v>418</c:v>
                </c:pt>
                <c:pt idx="9031">
                  <c:v>#N/A</c:v>
                </c:pt>
                <c:pt idx="9032">
                  <c:v>#N/A</c:v>
                </c:pt>
                <c:pt idx="9033">
                  <c:v>412</c:v>
                </c:pt>
                <c:pt idx="9034">
                  <c:v>399</c:v>
                </c:pt>
                <c:pt idx="9035">
                  <c:v>397</c:v>
                </c:pt>
                <c:pt idx="9036">
                  <c:v>394</c:v>
                </c:pt>
                <c:pt idx="9037">
                  <c:v>383</c:v>
                </c:pt>
                <c:pt idx="9038">
                  <c:v>#N/A</c:v>
                </c:pt>
                <c:pt idx="9039">
                  <c:v>#N/A</c:v>
                </c:pt>
                <c:pt idx="9040">
                  <c:v>397</c:v>
                </c:pt>
                <c:pt idx="9041">
                  <c:v>404</c:v>
                </c:pt>
                <c:pt idx="9042">
                  <c:v>405</c:v>
                </c:pt>
                <c:pt idx="9043">
                  <c:v>382</c:v>
                </c:pt>
                <c:pt idx="9044">
                  <c:v>380</c:v>
                </c:pt>
                <c:pt idx="9045">
                  <c:v>#N/A</c:v>
                </c:pt>
                <c:pt idx="9046">
                  <c:v>#N/A</c:v>
                </c:pt>
                <c:pt idx="9047">
                  <c:v>372</c:v>
                </c:pt>
                <c:pt idx="9048">
                  <c:v>373.00000000000006</c:v>
                </c:pt>
                <c:pt idx="9049">
                  <c:v>371.00000000000006</c:v>
                </c:pt>
                <c:pt idx="9050">
                  <c:v>382</c:v>
                </c:pt>
                <c:pt idx="9051">
                  <c:v>381</c:v>
                </c:pt>
                <c:pt idx="9052">
                  <c:v>#N/A</c:v>
                </c:pt>
                <c:pt idx="9053">
                  <c:v>#N/A</c:v>
                </c:pt>
                <c:pt idx="9054">
                  <c:v>371</c:v>
                </c:pt>
                <c:pt idx="9055">
                  <c:v>401.99999999999994</c:v>
                </c:pt>
                <c:pt idx="9056">
                  <c:v>393.99999999999994</c:v>
                </c:pt>
                <c:pt idx="9057">
                  <c:v>409</c:v>
                </c:pt>
                <c:pt idx="9058">
                  <c:v>418</c:v>
                </c:pt>
                <c:pt idx="9059">
                  <c:v>#N/A</c:v>
                </c:pt>
                <c:pt idx="9060">
                  <c:v>#N/A</c:v>
                </c:pt>
                <c:pt idx="9061">
                  <c:v>409</c:v>
                </c:pt>
                <c:pt idx="9062">
                  <c:v>398</c:v>
                </c:pt>
                <c:pt idx="9063">
                  <c:v>404</c:v>
                </c:pt>
                <c:pt idx="9064">
                  <c:v>393</c:v>
                </c:pt>
                <c:pt idx="9065">
                  <c:v>386.00000000000006</c:v>
                </c:pt>
                <c:pt idx="9066">
                  <c:v>#N/A</c:v>
                </c:pt>
                <c:pt idx="9067">
                  <c:v>#N/A</c:v>
                </c:pt>
                <c:pt idx="9068">
                  <c:v>419.99999999999994</c:v>
                </c:pt>
                <c:pt idx="9069">
                  <c:v>459</c:v>
                </c:pt>
                <c:pt idx="9070">
                  <c:v>456.00000000000006</c:v>
                </c:pt>
                <c:pt idx="9071">
                  <c:v>467</c:v>
                </c:pt>
                <c:pt idx="9072">
                  <c:v>460.00000000000006</c:v>
                </c:pt>
                <c:pt idx="9073">
                  <c:v>#N/A</c:v>
                </c:pt>
                <c:pt idx="9074">
                  <c:v>#N/A</c:v>
                </c:pt>
                <c:pt idx="9075">
                  <c:v>502.00000000000006</c:v>
                </c:pt>
                <c:pt idx="9076">
                  <c:v>504</c:v>
                </c:pt>
                <c:pt idx="9077">
                  <c:v>571</c:v>
                </c:pt>
                <c:pt idx="9078">
                  <c:v>531.99999999999989</c:v>
                </c:pt>
                <c:pt idx="9079">
                  <c:v>511.00000000000006</c:v>
                </c:pt>
                <c:pt idx="9080">
                  <c:v>#N/A</c:v>
                </c:pt>
                <c:pt idx="9081">
                  <c:v>#N/A</c:v>
                </c:pt>
                <c:pt idx="9082">
                  <c:v>497</c:v>
                </c:pt>
                <c:pt idx="9083">
                  <c:v>553.99999999999989</c:v>
                </c:pt>
                <c:pt idx="9084">
                  <c:v>541</c:v>
                </c:pt>
                <c:pt idx="9085">
                  <c:v>555</c:v>
                </c:pt>
                <c:pt idx="9086">
                  <c:v>509.99999999999994</c:v>
                </c:pt>
                <c:pt idx="9087">
                  <c:v>#N/A</c:v>
                </c:pt>
                <c:pt idx="9088">
                  <c:v>#N/A</c:v>
                </c:pt>
                <c:pt idx="9089">
                  <c:v>512</c:v>
                </c:pt>
                <c:pt idx="9090">
                  <c:v>516</c:v>
                </c:pt>
                <c:pt idx="9091">
                  <c:v>524</c:v>
                </c:pt>
                <c:pt idx="9092">
                  <c:v>506.00000000000006</c:v>
                </c:pt>
                <c:pt idx="9093">
                  <c:v>534</c:v>
                </c:pt>
                <c:pt idx="9094">
                  <c:v>#N/A</c:v>
                </c:pt>
                <c:pt idx="9095">
                  <c:v>#N/A</c:v>
                </c:pt>
                <c:pt idx="9096">
                  <c:v>505.00000000000006</c:v>
                </c:pt>
                <c:pt idx="9097">
                  <c:v>532</c:v>
                </c:pt>
                <c:pt idx="9098">
                  <c:v>516</c:v>
                </c:pt>
                <c:pt idx="9099">
                  <c:v>483</c:v>
                </c:pt>
                <c:pt idx="9100">
                  <c:v>465.00000000000006</c:v>
                </c:pt>
                <c:pt idx="9101">
                  <c:v>#N/A</c:v>
                </c:pt>
                <c:pt idx="9102">
                  <c:v>#N/A</c:v>
                </c:pt>
                <c:pt idx="9103">
                  <c:v>430.00000000000006</c:v>
                </c:pt>
                <c:pt idx="9104">
                  <c:v>401.99999999999994</c:v>
                </c:pt>
                <c:pt idx="9105">
                  <c:v>420.99999999999989</c:v>
                </c:pt>
                <c:pt idx="9106">
                  <c:v>434.99999999999994</c:v>
                </c:pt>
                <c:pt idx="9107">
                  <c:v>493.00000000000006</c:v>
                </c:pt>
                <c:pt idx="9108">
                  <c:v>#N/A</c:v>
                </c:pt>
                <c:pt idx="9109">
                  <c:v>#N/A</c:v>
                </c:pt>
                <c:pt idx="9110">
                  <c:v>494.99999999999994</c:v>
                </c:pt>
                <c:pt idx="9111">
                  <c:v>497</c:v>
                </c:pt>
                <c:pt idx="9112">
                  <c:v>501</c:v>
                </c:pt>
                <c:pt idx="9113">
                  <c:v>509</c:v>
                </c:pt>
                <c:pt idx="9114">
                  <c:v>494.00000000000006</c:v>
                </c:pt>
                <c:pt idx="9115">
                  <c:v>#N/A</c:v>
                </c:pt>
                <c:pt idx="9116">
                  <c:v>#N/A</c:v>
                </c:pt>
                <c:pt idx="9117">
                  <c:v>489.00000000000006</c:v>
                </c:pt>
                <c:pt idx="9118">
                  <c:v>475</c:v>
                </c:pt>
                <c:pt idx="9119">
                  <c:v>472</c:v>
                </c:pt>
                <c:pt idx="9120">
                  <c:v>478</c:v>
                </c:pt>
                <c:pt idx="9121">
                  <c:v>504</c:v>
                </c:pt>
                <c:pt idx="9122">
                  <c:v>#N/A</c:v>
                </c:pt>
                <c:pt idx="9123">
                  <c:v>#N/A</c:v>
                </c:pt>
                <c:pt idx="9124">
                  <c:v>#N/A</c:v>
                </c:pt>
                <c:pt idx="9125">
                  <c:v>500</c:v>
                </c:pt>
                <c:pt idx="9126">
                  <c:v>487</c:v>
                </c:pt>
                <c:pt idx="9127">
                  <c:v>511.99999999999994</c:v>
                </c:pt>
                <c:pt idx="9128">
                  <c:v>515</c:v>
                </c:pt>
                <c:pt idx="9129">
                  <c:v>#N/A</c:v>
                </c:pt>
                <c:pt idx="9130">
                  <c:v>#N/A</c:v>
                </c:pt>
                <c:pt idx="9131">
                  <c:v>497.99999999999994</c:v>
                </c:pt>
                <c:pt idx="9132">
                  <c:v>494.00000000000006</c:v>
                </c:pt>
                <c:pt idx="9133">
                  <c:v>496</c:v>
                </c:pt>
                <c:pt idx="9134">
                  <c:v>513</c:v>
                </c:pt>
                <c:pt idx="9135">
                  <c:v>519.99999999999989</c:v>
                </c:pt>
                <c:pt idx="9136">
                  <c:v>#N/A</c:v>
                </c:pt>
                <c:pt idx="9137">
                  <c:v>#N/A</c:v>
                </c:pt>
                <c:pt idx="9138">
                  <c:v>524</c:v>
                </c:pt>
                <c:pt idx="9139">
                  <c:v>525</c:v>
                </c:pt>
                <c:pt idx="9140">
                  <c:v>512</c:v>
                </c:pt>
                <c:pt idx="9141">
                  <c:v>479</c:v>
                </c:pt>
                <c:pt idx="9142">
                  <c:v>475</c:v>
                </c:pt>
                <c:pt idx="9143">
                  <c:v>#N/A</c:v>
                </c:pt>
                <c:pt idx="9144">
                  <c:v>#N/A</c:v>
                </c:pt>
                <c:pt idx="9145">
                  <c:v>486.00000000000006</c:v>
                </c:pt>
                <c:pt idx="9146">
                  <c:v>466</c:v>
                </c:pt>
                <c:pt idx="9147">
                  <c:v>468.00000000000006</c:v>
                </c:pt>
                <c:pt idx="9148">
                  <c:v>458</c:v>
                </c:pt>
                <c:pt idx="9149">
                  <c:v>442</c:v>
                </c:pt>
                <c:pt idx="9150">
                  <c:v>#N/A</c:v>
                </c:pt>
                <c:pt idx="9151">
                  <c:v>#N/A</c:v>
                </c:pt>
                <c:pt idx="9152">
                  <c:v>418</c:v>
                </c:pt>
                <c:pt idx="9153">
                  <c:v>409</c:v>
                </c:pt>
                <c:pt idx="9154">
                  <c:v>426.99999999999994</c:v>
                </c:pt>
                <c:pt idx="9155">
                  <c:v>418.99999999999994</c:v>
                </c:pt>
                <c:pt idx="9156">
                  <c:v>396</c:v>
                </c:pt>
                <c:pt idx="9157">
                  <c:v>#N/A</c:v>
                </c:pt>
                <c:pt idx="9158">
                  <c:v>#N/A</c:v>
                </c:pt>
                <c:pt idx="9159">
                  <c:v>424</c:v>
                </c:pt>
                <c:pt idx="9160">
                  <c:v>416</c:v>
                </c:pt>
                <c:pt idx="9161">
                  <c:v>391</c:v>
                </c:pt>
                <c:pt idx="9162">
                  <c:v>389</c:v>
                </c:pt>
                <c:pt idx="9163">
                  <c:v>374</c:v>
                </c:pt>
                <c:pt idx="9164">
                  <c:v>#N/A</c:v>
                </c:pt>
                <c:pt idx="9165">
                  <c:v>#N/A</c:v>
                </c:pt>
                <c:pt idx="9166">
                  <c:v>381.00000000000006</c:v>
                </c:pt>
                <c:pt idx="9167">
                  <c:v>375</c:v>
                </c:pt>
                <c:pt idx="9168">
                  <c:v>359.00000000000006</c:v>
                </c:pt>
                <c:pt idx="9169">
                  <c:v>357.99999999999994</c:v>
                </c:pt>
                <c:pt idx="9170">
                  <c:v>356.99999999999994</c:v>
                </c:pt>
                <c:pt idx="9171">
                  <c:v>#N/A</c:v>
                </c:pt>
                <c:pt idx="9172">
                  <c:v>#N/A</c:v>
                </c:pt>
                <c:pt idx="9173">
                  <c:v>358</c:v>
                </c:pt>
                <c:pt idx="9174">
                  <c:v>366</c:v>
                </c:pt>
                <c:pt idx="9175">
                  <c:v>368.00000000000006</c:v>
                </c:pt>
                <c:pt idx="9176">
                  <c:v>395</c:v>
                </c:pt>
                <c:pt idx="9177">
                  <c:v>371.00000000000006</c:v>
                </c:pt>
                <c:pt idx="9178">
                  <c:v>#N/A</c:v>
                </c:pt>
                <c:pt idx="9179">
                  <c:v>#N/A</c:v>
                </c:pt>
                <c:pt idx="9180">
                  <c:v>349</c:v>
                </c:pt>
                <c:pt idx="9181">
                  <c:v>345</c:v>
                </c:pt>
                <c:pt idx="9182">
                  <c:v>354.00000000000006</c:v>
                </c:pt>
                <c:pt idx="9183">
                  <c:v>361.99999999999994</c:v>
                </c:pt>
                <c:pt idx="9184">
                  <c:v>358</c:v>
                </c:pt>
                <c:pt idx="9185">
                  <c:v>#N/A</c:v>
                </c:pt>
                <c:pt idx="9186">
                  <c:v>#N/A</c:v>
                </c:pt>
                <c:pt idx="9187">
                  <c:v>357</c:v>
                </c:pt>
                <c:pt idx="9188">
                  <c:v>353</c:v>
                </c:pt>
                <c:pt idx="9189">
                  <c:v>340.00000000000006</c:v>
                </c:pt>
                <c:pt idx="9190">
                  <c:v>313</c:v>
                </c:pt>
                <c:pt idx="9191">
                  <c:v>311.00000000000006</c:v>
                </c:pt>
                <c:pt idx="9192">
                  <c:v>#N/A</c:v>
                </c:pt>
                <c:pt idx="9193">
                  <c:v>#N/A</c:v>
                </c:pt>
                <c:pt idx="9194">
                  <c:v>313.99999999999994</c:v>
                </c:pt>
                <c:pt idx="9195">
                  <c:v>319.00000000000006</c:v>
                </c:pt>
                <c:pt idx="9196">
                  <c:v>324</c:v>
                </c:pt>
                <c:pt idx="9197">
                  <c:v>299</c:v>
                </c:pt>
                <c:pt idx="9198">
                  <c:v>297</c:v>
                </c:pt>
                <c:pt idx="9199">
                  <c:v>#N/A</c:v>
                </c:pt>
                <c:pt idx="9200">
                  <c:v>#N/A</c:v>
                </c:pt>
                <c:pt idx="9201">
                  <c:v>308</c:v>
                </c:pt>
                <c:pt idx="9202">
                  <c:v>309.00000000000006</c:v>
                </c:pt>
                <c:pt idx="9203">
                  <c:v>311.99999999999994</c:v>
                </c:pt>
                <c:pt idx="9204">
                  <c:v>303</c:v>
                </c:pt>
                <c:pt idx="9205">
                  <c:v>303</c:v>
                </c:pt>
                <c:pt idx="9206">
                  <c:v>#N/A</c:v>
                </c:pt>
                <c:pt idx="9207">
                  <c:v>#N/A</c:v>
                </c:pt>
                <c:pt idx="9208">
                  <c:v>297</c:v>
                </c:pt>
                <c:pt idx="9209">
                  <c:v>300</c:v>
                </c:pt>
                <c:pt idx="9210">
                  <c:v>303.99999999999994</c:v>
                </c:pt>
                <c:pt idx="9211">
                  <c:v>330</c:v>
                </c:pt>
                <c:pt idx="9212">
                  <c:v>340.00000000000006</c:v>
                </c:pt>
                <c:pt idx="9213">
                  <c:v>#N/A</c:v>
                </c:pt>
                <c:pt idx="9214">
                  <c:v>#N/A</c:v>
                </c:pt>
                <c:pt idx="9215">
                  <c:v>330</c:v>
                </c:pt>
                <c:pt idx="9216">
                  <c:v>329</c:v>
                </c:pt>
                <c:pt idx="9217">
                  <c:v>338</c:v>
                </c:pt>
                <c:pt idx="9218">
                  <c:v>345</c:v>
                </c:pt>
                <c:pt idx="9219">
                  <c:v>351</c:v>
                </c:pt>
                <c:pt idx="9220">
                  <c:v>#N/A</c:v>
                </c:pt>
                <c:pt idx="9221">
                  <c:v>#N/A</c:v>
                </c:pt>
                <c:pt idx="9222">
                  <c:v>337</c:v>
                </c:pt>
                <c:pt idx="9223">
                  <c:v>349.99999999999994</c:v>
                </c:pt>
                <c:pt idx="9224">
                  <c:v>364</c:v>
                </c:pt>
                <c:pt idx="9225">
                  <c:v>384.99999999999994</c:v>
                </c:pt>
                <c:pt idx="9226">
                  <c:v>#N/A</c:v>
                </c:pt>
                <c:pt idx="9227">
                  <c:v>#N/A</c:v>
                </c:pt>
                <c:pt idx="9228">
                  <c:v>#N/A</c:v>
                </c:pt>
                <c:pt idx="9229">
                  <c:v>#N/A</c:v>
                </c:pt>
                <c:pt idx="9230">
                  <c:v>405</c:v>
                </c:pt>
                <c:pt idx="9231">
                  <c:v>393.00000000000006</c:v>
                </c:pt>
                <c:pt idx="9232">
                  <c:v>381</c:v>
                </c:pt>
                <c:pt idx="9233">
                  <c:v>384.99999999999994</c:v>
                </c:pt>
                <c:pt idx="9234">
                  <c:v>#N/A</c:v>
                </c:pt>
                <c:pt idx="9235">
                  <c:v>#N/A</c:v>
                </c:pt>
                <c:pt idx="9236">
                  <c:v>388</c:v>
                </c:pt>
                <c:pt idx="9237">
                  <c:v>391</c:v>
                </c:pt>
                <c:pt idx="9238">
                  <c:v>387</c:v>
                </c:pt>
                <c:pt idx="9239">
                  <c:v>403</c:v>
                </c:pt>
                <c:pt idx="9240">
                  <c:v>414.00000000000006</c:v>
                </c:pt>
                <c:pt idx="9241">
                  <c:v>#N/A</c:v>
                </c:pt>
                <c:pt idx="9242">
                  <c:v>#N/A</c:v>
                </c:pt>
                <c:pt idx="9243">
                  <c:v>419.00000000000006</c:v>
                </c:pt>
                <c:pt idx="9244">
                  <c:v>419.00000000000006</c:v>
                </c:pt>
                <c:pt idx="9245">
                  <c:v>414.00000000000006</c:v>
                </c:pt>
                <c:pt idx="9246">
                  <c:v>407</c:v>
                </c:pt>
                <c:pt idx="9247">
                  <c:v>423.00000000000006</c:v>
                </c:pt>
                <c:pt idx="9248">
                  <c:v>#N/A</c:v>
                </c:pt>
                <c:pt idx="9249">
                  <c:v>#N/A</c:v>
                </c:pt>
                <c:pt idx="9250">
                  <c:v>421.00000000000011</c:v>
                </c:pt>
                <c:pt idx="9251">
                  <c:v>#N/A</c:v>
                </c:pt>
                <c:pt idx="9252">
                  <c:v>401.99999999999994</c:v>
                </c:pt>
                <c:pt idx="9253">
                  <c:v>401.99999999999994</c:v>
                </c:pt>
                <c:pt idx="9254">
                  <c:v>400</c:v>
                </c:pt>
                <c:pt idx="9255">
                  <c:v>#N/A</c:v>
                </c:pt>
                <c:pt idx="9256">
                  <c:v>#N/A</c:v>
                </c:pt>
                <c:pt idx="9257">
                  <c:v>400</c:v>
                </c:pt>
                <c:pt idx="9258">
                  <c:v>400</c:v>
                </c:pt>
                <c:pt idx="9259">
                  <c:v>420</c:v>
                </c:pt>
                <c:pt idx="9260">
                  <c:v>417</c:v>
                </c:pt>
                <c:pt idx="9261">
                  <c:v>413.99999999999994</c:v>
                </c:pt>
                <c:pt idx="9262">
                  <c:v>#N/A</c:v>
                </c:pt>
                <c:pt idx="9263">
                  <c:v>#N/A</c:v>
                </c:pt>
                <c:pt idx="9264">
                  <c:v>443</c:v>
                </c:pt>
                <c:pt idx="9265">
                  <c:v>440.00000000000006</c:v>
                </c:pt>
                <c:pt idx="9266">
                  <c:v>447</c:v>
                </c:pt>
                <c:pt idx="9267">
                  <c:v>454</c:v>
                </c:pt>
                <c:pt idx="9268">
                  <c:v>449</c:v>
                </c:pt>
                <c:pt idx="9269">
                  <c:v>#N/A</c:v>
                </c:pt>
                <c:pt idx="9270">
                  <c:v>#N/A</c:v>
                </c:pt>
                <c:pt idx="9271">
                  <c:v>444.00000000000006</c:v>
                </c:pt>
                <c:pt idx="9272">
                  <c:v>428</c:v>
                </c:pt>
                <c:pt idx="9273">
                  <c:v>434</c:v>
                </c:pt>
                <c:pt idx="9274">
                  <c:v>434</c:v>
                </c:pt>
                <c:pt idx="9275">
                  <c:v>425</c:v>
                </c:pt>
                <c:pt idx="9276">
                  <c:v>#N/A</c:v>
                </c:pt>
                <c:pt idx="9277">
                  <c:v>#N/A</c:v>
                </c:pt>
                <c:pt idx="9278">
                  <c:v>445</c:v>
                </c:pt>
                <c:pt idx="9279">
                  <c:v>447.99999999999994</c:v>
                </c:pt>
                <c:pt idx="9280">
                  <c:v>475</c:v>
                </c:pt>
                <c:pt idx="9281">
                  <c:v>468</c:v>
                </c:pt>
                <c:pt idx="9282">
                  <c:v>482</c:v>
                </c:pt>
                <c:pt idx="9283">
                  <c:v>#N/A</c:v>
                </c:pt>
                <c:pt idx="9284">
                  <c:v>#N/A</c:v>
                </c:pt>
                <c:pt idx="9285">
                  <c:v>450</c:v>
                </c:pt>
                <c:pt idx="9286">
                  <c:v>449</c:v>
                </c:pt>
                <c:pt idx="9287">
                  <c:v>433</c:v>
                </c:pt>
                <c:pt idx="9288">
                  <c:v>424</c:v>
                </c:pt>
                <c:pt idx="9289">
                  <c:v>441</c:v>
                </c:pt>
                <c:pt idx="9290">
                  <c:v>#N/A</c:v>
                </c:pt>
                <c:pt idx="9291">
                  <c:v>#N/A</c:v>
                </c:pt>
                <c:pt idx="9292">
                  <c:v>437</c:v>
                </c:pt>
                <c:pt idx="9293">
                  <c:v>477.99999999999994</c:v>
                </c:pt>
                <c:pt idx="9294">
                  <c:v>467</c:v>
                </c:pt>
                <c:pt idx="9295">
                  <c:v>471</c:v>
                </c:pt>
                <c:pt idx="9296">
                  <c:v>449</c:v>
                </c:pt>
                <c:pt idx="9297">
                  <c:v>#N/A</c:v>
                </c:pt>
                <c:pt idx="9298">
                  <c:v>#N/A</c:v>
                </c:pt>
                <c:pt idx="9299">
                  <c:v>462</c:v>
                </c:pt>
                <c:pt idx="9300">
                  <c:v>450</c:v>
                </c:pt>
                <c:pt idx="9301">
                  <c:v>418</c:v>
                </c:pt>
                <c:pt idx="9302">
                  <c:v>410.00000000000006</c:v>
                </c:pt>
                <c:pt idx="9303">
                  <c:v>422</c:v>
                </c:pt>
                <c:pt idx="9304">
                  <c:v>#N/A</c:v>
                </c:pt>
                <c:pt idx="9305">
                  <c:v>#N/A</c:v>
                </c:pt>
                <c:pt idx="9306">
                  <c:v>443.99999999999994</c:v>
                </c:pt>
                <c:pt idx="9307">
                  <c:v>454</c:v>
                </c:pt>
                <c:pt idx="9308">
                  <c:v>463</c:v>
                </c:pt>
                <c:pt idx="9309">
                  <c:v>471.00000000000011</c:v>
                </c:pt>
                <c:pt idx="9310">
                  <c:v>426</c:v>
                </c:pt>
                <c:pt idx="9311">
                  <c:v>#N/A</c:v>
                </c:pt>
                <c:pt idx="9312">
                  <c:v>#N/A</c:v>
                </c:pt>
                <c:pt idx="9313">
                  <c:v>409.99999999999994</c:v>
                </c:pt>
                <c:pt idx="9314">
                  <c:v>413</c:v>
                </c:pt>
                <c:pt idx="9315">
                  <c:v>415.00000000000006</c:v>
                </c:pt>
                <c:pt idx="9316">
                  <c:v>438</c:v>
                </c:pt>
                <c:pt idx="9317">
                  <c:v>463</c:v>
                </c:pt>
                <c:pt idx="9318">
                  <c:v>#N/A</c:v>
                </c:pt>
                <c:pt idx="9319">
                  <c:v>#N/A</c:v>
                </c:pt>
                <c:pt idx="9320">
                  <c:v>476</c:v>
                </c:pt>
                <c:pt idx="9321">
                  <c:v>457</c:v>
                </c:pt>
                <c:pt idx="9322">
                  <c:v>451.99999999999994</c:v>
                </c:pt>
                <c:pt idx="9323">
                  <c:v>454</c:v>
                </c:pt>
                <c:pt idx="9324">
                  <c:v>476.99999999999994</c:v>
                </c:pt>
                <c:pt idx="9325">
                  <c:v>#N/A</c:v>
                </c:pt>
                <c:pt idx="9326">
                  <c:v>#N/A</c:v>
                </c:pt>
                <c:pt idx="9327">
                  <c:v>481.99999999999994</c:v>
                </c:pt>
                <c:pt idx="9328">
                  <c:v>478</c:v>
                </c:pt>
                <c:pt idx="9329">
                  <c:v>475</c:v>
                </c:pt>
                <c:pt idx="9330">
                  <c:v>480.99999999999994</c:v>
                </c:pt>
                <c:pt idx="9331">
                  <c:v>480.99999999999994</c:v>
                </c:pt>
                <c:pt idx="9332">
                  <c:v>#N/A</c:v>
                </c:pt>
                <c:pt idx="9333">
                  <c:v>#N/A</c:v>
                </c:pt>
                <c:pt idx="9334">
                  <c:v>521</c:v>
                </c:pt>
                <c:pt idx="9335">
                  <c:v>513</c:v>
                </c:pt>
                <c:pt idx="9336">
                  <c:v>523</c:v>
                </c:pt>
                <c:pt idx="9337">
                  <c:v>499</c:v>
                </c:pt>
                <c:pt idx="9338">
                  <c:v>461.99999999999994</c:v>
                </c:pt>
                <c:pt idx="9339">
                  <c:v>#N/A</c:v>
                </c:pt>
                <c:pt idx="9340">
                  <c:v>#N/A</c:v>
                </c:pt>
                <c:pt idx="9341">
                  <c:v>461.00000000000006</c:v>
                </c:pt>
                <c:pt idx="9342">
                  <c:v>467</c:v>
                </c:pt>
                <c:pt idx="9343">
                  <c:v>457</c:v>
                </c:pt>
                <c:pt idx="9344">
                  <c:v>450</c:v>
                </c:pt>
                <c:pt idx="9345">
                  <c:v>476</c:v>
                </c:pt>
                <c:pt idx="9346">
                  <c:v>#N/A</c:v>
                </c:pt>
                <c:pt idx="9347">
                  <c:v>#N/A</c:v>
                </c:pt>
                <c:pt idx="9348">
                  <c:v>463.99999999999994</c:v>
                </c:pt>
                <c:pt idx="9349">
                  <c:v>450</c:v>
                </c:pt>
                <c:pt idx="9350">
                  <c:v>446.00000000000011</c:v>
                </c:pt>
                <c:pt idx="9351">
                  <c:v>434.99999999999994</c:v>
                </c:pt>
                <c:pt idx="9352">
                  <c:v>452.00000000000006</c:v>
                </c:pt>
                <c:pt idx="9353">
                  <c:v>#N/A</c:v>
                </c:pt>
                <c:pt idx="9354">
                  <c:v>#N/A</c:v>
                </c:pt>
                <c:pt idx="9355">
                  <c:v>446.00000000000011</c:v>
                </c:pt>
                <c:pt idx="9356">
                  <c:v>440.00000000000006</c:v>
                </c:pt>
                <c:pt idx="9357">
                  <c:v>#N/A</c:v>
                </c:pt>
                <c:pt idx="9358">
                  <c:v>424</c:v>
                </c:pt>
                <c:pt idx="9359">
                  <c:v>423.00000000000006</c:v>
                </c:pt>
                <c:pt idx="9360">
                  <c:v>#N/A</c:v>
                </c:pt>
                <c:pt idx="9361">
                  <c:v>#N/A</c:v>
                </c:pt>
                <c:pt idx="9362">
                  <c:v>419.99999999999994</c:v>
                </c:pt>
                <c:pt idx="9363">
                  <c:v>416</c:v>
                </c:pt>
                <c:pt idx="9364">
                  <c:v>410.99999999999994</c:v>
                </c:pt>
                <c:pt idx="9365">
                  <c:v>426.99999999999994</c:v>
                </c:pt>
                <c:pt idx="9366">
                  <c:v>440.00000000000006</c:v>
                </c:pt>
                <c:pt idx="9367">
                  <c:v>#N/A</c:v>
                </c:pt>
                <c:pt idx="9368">
                  <c:v>#N/A</c:v>
                </c:pt>
                <c:pt idx="9369">
                  <c:v>441</c:v>
                </c:pt>
                <c:pt idx="9370">
                  <c:v>443.99999999999994</c:v>
                </c:pt>
                <c:pt idx="9371">
                  <c:v>451</c:v>
                </c:pt>
                <c:pt idx="9372">
                  <c:v>443.99999999999994</c:v>
                </c:pt>
                <c:pt idx="9373">
                  <c:v>444.99999999999994</c:v>
                </c:pt>
                <c:pt idx="9374">
                  <c:v>#N/A</c:v>
                </c:pt>
                <c:pt idx="9375">
                  <c:v>#N/A</c:v>
                </c:pt>
                <c:pt idx="9376">
                  <c:v>454</c:v>
                </c:pt>
                <c:pt idx="9377">
                  <c:v>435.99999999999994</c:v>
                </c:pt>
                <c:pt idx="9378">
                  <c:v>434</c:v>
                </c:pt>
                <c:pt idx="9379">
                  <c:v>399.99999999999994</c:v>
                </c:pt>
                <c:pt idx="9380">
                  <c:v>359</c:v>
                </c:pt>
                <c:pt idx="9381">
                  <c:v>#N/A</c:v>
                </c:pt>
                <c:pt idx="9382">
                  <c:v>#N/A</c:v>
                </c:pt>
                <c:pt idx="9383">
                  <c:v>372.00000000000006</c:v>
                </c:pt>
                <c:pt idx="9384">
                  <c:v>371.00000000000006</c:v>
                </c:pt>
                <c:pt idx="9385">
                  <c:v>349.99999999999994</c:v>
                </c:pt>
                <c:pt idx="9386">
                  <c:v>345.99999999999994</c:v>
                </c:pt>
                <c:pt idx="9387">
                  <c:v>339.99999999999994</c:v>
                </c:pt>
                <c:pt idx="9388">
                  <c:v>#N/A</c:v>
                </c:pt>
                <c:pt idx="9389">
                  <c:v>#N/A</c:v>
                </c:pt>
                <c:pt idx="9390">
                  <c:v>344.00000000000006</c:v>
                </c:pt>
                <c:pt idx="9391">
                  <c:v>350</c:v>
                </c:pt>
                <c:pt idx="9392">
                  <c:v>342</c:v>
                </c:pt>
                <c:pt idx="9393">
                  <c:v>345</c:v>
                </c:pt>
                <c:pt idx="9394">
                  <c:v>347</c:v>
                </c:pt>
                <c:pt idx="9395">
                  <c:v>#N/A</c:v>
                </c:pt>
                <c:pt idx="9396">
                  <c:v>#N/A</c:v>
                </c:pt>
                <c:pt idx="9397">
                  <c:v>356</c:v>
                </c:pt>
                <c:pt idx="9398">
                  <c:v>360</c:v>
                </c:pt>
                <c:pt idx="9399">
                  <c:v>373</c:v>
                </c:pt>
                <c:pt idx="9400">
                  <c:v>378</c:v>
                </c:pt>
                <c:pt idx="9401">
                  <c:v>372.99999999999994</c:v>
                </c:pt>
                <c:pt idx="9402">
                  <c:v>#N/A</c:v>
                </c:pt>
                <c:pt idx="9403">
                  <c:v>#N/A</c:v>
                </c:pt>
                <c:pt idx="9404">
                  <c:v>363.99999999999994</c:v>
                </c:pt>
                <c:pt idx="9405">
                  <c:v>357</c:v>
                </c:pt>
                <c:pt idx="9406">
                  <c:v>358</c:v>
                </c:pt>
                <c:pt idx="9407">
                  <c:v>364</c:v>
                </c:pt>
                <c:pt idx="9408">
                  <c:v>362</c:v>
                </c:pt>
                <c:pt idx="9409">
                  <c:v>#N/A</c:v>
                </c:pt>
                <c:pt idx="9410">
                  <c:v>#N/A</c:v>
                </c:pt>
                <c:pt idx="9411">
                  <c:v>359</c:v>
                </c:pt>
                <c:pt idx="9412">
                  <c:v>357.99999999999994</c:v>
                </c:pt>
                <c:pt idx="9413">
                  <c:v>359</c:v>
                </c:pt>
                <c:pt idx="9414">
                  <c:v>361.00000000000006</c:v>
                </c:pt>
                <c:pt idx="9415">
                  <c:v>347.99999999999994</c:v>
                </c:pt>
                <c:pt idx="9416">
                  <c:v>#N/A</c:v>
                </c:pt>
                <c:pt idx="9417">
                  <c:v>#N/A</c:v>
                </c:pt>
                <c:pt idx="9418">
                  <c:v>349</c:v>
                </c:pt>
                <c:pt idx="9419">
                  <c:v>343</c:v>
                </c:pt>
                <c:pt idx="9420">
                  <c:v>322.99999999999994</c:v>
                </c:pt>
                <c:pt idx="9421">
                  <c:v>314.00000000000006</c:v>
                </c:pt>
                <c:pt idx="9422">
                  <c:v>310.99999999999994</c:v>
                </c:pt>
                <c:pt idx="9423">
                  <c:v>#N/A</c:v>
                </c:pt>
                <c:pt idx="9424">
                  <c:v>#N/A</c:v>
                </c:pt>
                <c:pt idx="9425">
                  <c:v>314</c:v>
                </c:pt>
                <c:pt idx="9426">
                  <c:v>325</c:v>
                </c:pt>
                <c:pt idx="9427">
                  <c:v>328.99999999999994</c:v>
                </c:pt>
                <c:pt idx="9428">
                  <c:v>322.99999999999994</c:v>
                </c:pt>
                <c:pt idx="9429">
                  <c:v>334.99999999999994</c:v>
                </c:pt>
                <c:pt idx="9430">
                  <c:v>#N/A</c:v>
                </c:pt>
                <c:pt idx="9431">
                  <c:v>#N/A</c:v>
                </c:pt>
                <c:pt idx="9432">
                  <c:v>350</c:v>
                </c:pt>
                <c:pt idx="9433">
                  <c:v>350.00000000000006</c:v>
                </c:pt>
                <c:pt idx="9434">
                  <c:v>344.00000000000006</c:v>
                </c:pt>
                <c:pt idx="9435">
                  <c:v>343.00000000000006</c:v>
                </c:pt>
                <c:pt idx="9436">
                  <c:v>347</c:v>
                </c:pt>
                <c:pt idx="9437">
                  <c:v>#N/A</c:v>
                </c:pt>
                <c:pt idx="9438">
                  <c:v>#N/A</c:v>
                </c:pt>
                <c:pt idx="9439">
                  <c:v>355.00000000000006</c:v>
                </c:pt>
                <c:pt idx="9440">
                  <c:v>348</c:v>
                </c:pt>
                <c:pt idx="9441">
                  <c:v>347.00000000000006</c:v>
                </c:pt>
                <c:pt idx="9442">
                  <c:v>359.99999999999994</c:v>
                </c:pt>
                <c:pt idx="9443">
                  <c:v>369.00000000000006</c:v>
                </c:pt>
                <c:pt idx="9444">
                  <c:v>#N/A</c:v>
                </c:pt>
                <c:pt idx="9445">
                  <c:v>#N/A</c:v>
                </c:pt>
                <c:pt idx="9446">
                  <c:v>367</c:v>
                </c:pt>
                <c:pt idx="9447">
                  <c:v>371</c:v>
                </c:pt>
                <c:pt idx="9448">
                  <c:v>356.99999999999994</c:v>
                </c:pt>
                <c:pt idx="9449">
                  <c:v>358</c:v>
                </c:pt>
                <c:pt idx="9450">
                  <c:v>353</c:v>
                </c:pt>
                <c:pt idx="9451">
                  <c:v>#N/A</c:v>
                </c:pt>
                <c:pt idx="9452">
                  <c:v>#N/A</c:v>
                </c:pt>
                <c:pt idx="9453">
                  <c:v>353</c:v>
                </c:pt>
                <c:pt idx="9454">
                  <c:v>351.99999999999994</c:v>
                </c:pt>
                <c:pt idx="9455">
                  <c:v>346</c:v>
                </c:pt>
                <c:pt idx="9456">
                  <c:v>336.99999999999994</c:v>
                </c:pt>
                <c:pt idx="9457">
                  <c:v>333</c:v>
                </c:pt>
                <c:pt idx="9458">
                  <c:v>#N/A</c:v>
                </c:pt>
                <c:pt idx="9459">
                  <c:v>#N/A</c:v>
                </c:pt>
                <c:pt idx="9460">
                  <c:v>334</c:v>
                </c:pt>
                <c:pt idx="9461">
                  <c:v>331.00000000000006</c:v>
                </c:pt>
                <c:pt idx="9462">
                  <c:v>322</c:v>
                </c:pt>
                <c:pt idx="9463">
                  <c:v>315.00000000000006</c:v>
                </c:pt>
                <c:pt idx="9464">
                  <c:v>313.99999999999994</c:v>
                </c:pt>
                <c:pt idx="9465">
                  <c:v>#N/A</c:v>
                </c:pt>
                <c:pt idx="9466">
                  <c:v>#N/A</c:v>
                </c:pt>
                <c:pt idx="9467">
                  <c:v>305.99999999999994</c:v>
                </c:pt>
                <c:pt idx="9468">
                  <c:v>298.00000000000006</c:v>
                </c:pt>
                <c:pt idx="9469">
                  <c:v>309</c:v>
                </c:pt>
                <c:pt idx="9470">
                  <c:v>320</c:v>
                </c:pt>
                <c:pt idx="9471">
                  <c:v>330</c:v>
                </c:pt>
                <c:pt idx="9472">
                  <c:v>#N/A</c:v>
                </c:pt>
                <c:pt idx="9473">
                  <c:v>#N/A</c:v>
                </c:pt>
                <c:pt idx="9474">
                  <c:v>353.99999999999994</c:v>
                </c:pt>
                <c:pt idx="9475">
                  <c:v>347</c:v>
                </c:pt>
                <c:pt idx="9476">
                  <c:v>333</c:v>
                </c:pt>
                <c:pt idx="9477">
                  <c:v>330.99999999999994</c:v>
                </c:pt>
                <c:pt idx="9478">
                  <c:v>322</c:v>
                </c:pt>
                <c:pt idx="9479">
                  <c:v>#N/A</c:v>
                </c:pt>
                <c:pt idx="9480">
                  <c:v>#N/A</c:v>
                </c:pt>
                <c:pt idx="9481">
                  <c:v>318.99999999999994</c:v>
                </c:pt>
                <c:pt idx="9482">
                  <c:v>309</c:v>
                </c:pt>
                <c:pt idx="9483">
                  <c:v>296</c:v>
                </c:pt>
                <c:pt idx="9484">
                  <c:v>299</c:v>
                </c:pt>
                <c:pt idx="9485">
                  <c:v>308</c:v>
                </c:pt>
                <c:pt idx="9486">
                  <c:v>#N/A</c:v>
                </c:pt>
                <c:pt idx="9487">
                  <c:v>#N/A</c:v>
                </c:pt>
                <c:pt idx="9488">
                  <c:v>#N/A</c:v>
                </c:pt>
                <c:pt idx="9489">
                  <c:v>#N/A</c:v>
                </c:pt>
                <c:pt idx="9490">
                  <c:v>#N/A</c:v>
                </c:pt>
                <c:pt idx="9491">
                  <c:v>313</c:v>
                </c:pt>
                <c:pt idx="9492">
                  <c:v>323.00000000000006</c:v>
                </c:pt>
                <c:pt idx="9493">
                  <c:v>#N/A</c:v>
                </c:pt>
                <c:pt idx="9494">
                  <c:v>#N/A</c:v>
                </c:pt>
                <c:pt idx="9495">
                  <c:v>#N/A</c:v>
                </c:pt>
                <c:pt idx="9496">
                  <c:v>#N/A</c:v>
                </c:pt>
                <c:pt idx="9497">
                  <c:v>288</c:v>
                </c:pt>
                <c:pt idx="9498">
                  <c:v>281</c:v>
                </c:pt>
                <c:pt idx="9499">
                  <c:v>274</c:v>
                </c:pt>
                <c:pt idx="9500">
                  <c:v>#N/A</c:v>
                </c:pt>
                <c:pt idx="9501">
                  <c:v>#N/A</c:v>
                </c:pt>
                <c:pt idx="9502">
                  <c:v>277</c:v>
                </c:pt>
                <c:pt idx="9503">
                  <c:v>278</c:v>
                </c:pt>
                <c:pt idx="9504">
                  <c:v>280.99999999999994</c:v>
                </c:pt>
                <c:pt idx="9505">
                  <c:v>266</c:v>
                </c:pt>
                <c:pt idx="9506">
                  <c:v>255.00000000000003</c:v>
                </c:pt>
                <c:pt idx="9507">
                  <c:v>#N/A</c:v>
                </c:pt>
                <c:pt idx="9508">
                  <c:v>#N/A</c:v>
                </c:pt>
                <c:pt idx="9509">
                  <c:v>260</c:v>
                </c:pt>
                <c:pt idx="9510">
                  <c:v>266</c:v>
                </c:pt>
                <c:pt idx="9511">
                  <c:v>264</c:v>
                </c:pt>
                <c:pt idx="9512">
                  <c:v>256</c:v>
                </c:pt>
                <c:pt idx="9513">
                  <c:v>255.00000000000003</c:v>
                </c:pt>
                <c:pt idx="9514">
                  <c:v>#N/A</c:v>
                </c:pt>
                <c:pt idx="9515">
                  <c:v>#N/A</c:v>
                </c:pt>
                <c:pt idx="9516">
                  <c:v>261.00000000000006</c:v>
                </c:pt>
                <c:pt idx="9517">
                  <c:v>259</c:v>
                </c:pt>
                <c:pt idx="9518">
                  <c:v>260.99999999999994</c:v>
                </c:pt>
                <c:pt idx="9519">
                  <c:v>265</c:v>
                </c:pt>
                <c:pt idx="9520">
                  <c:v>251.00000000000003</c:v>
                </c:pt>
                <c:pt idx="9521">
                  <c:v>#N/A</c:v>
                </c:pt>
                <c:pt idx="9522">
                  <c:v>#N/A</c:v>
                </c:pt>
                <c:pt idx="9523">
                  <c:v>250.99999999999997</c:v>
                </c:pt>
                <c:pt idx="9524">
                  <c:v>250</c:v>
                </c:pt>
                <c:pt idx="9525">
                  <c:v>250.99999999999997</c:v>
                </c:pt>
                <c:pt idx="9526">
                  <c:v>266</c:v>
                </c:pt>
                <c:pt idx="9527">
                  <c:v>260</c:v>
                </c:pt>
                <c:pt idx="9528">
                  <c:v>#N/A</c:v>
                </c:pt>
                <c:pt idx="9529">
                  <c:v>#N/A</c:v>
                </c:pt>
                <c:pt idx="9530">
                  <c:v>272</c:v>
                </c:pt>
                <c:pt idx="9531">
                  <c:v>282</c:v>
                </c:pt>
                <c:pt idx="9532">
                  <c:v>285.00000000000006</c:v>
                </c:pt>
                <c:pt idx="9533">
                  <c:v>292.00000000000006</c:v>
                </c:pt>
                <c:pt idx="9534">
                  <c:v>295</c:v>
                </c:pt>
                <c:pt idx="9535">
                  <c:v>#N/A</c:v>
                </c:pt>
                <c:pt idx="9536">
                  <c:v>#N/A</c:v>
                </c:pt>
                <c:pt idx="9537">
                  <c:v>297</c:v>
                </c:pt>
                <c:pt idx="9538">
                  <c:v>290.99999999999994</c:v>
                </c:pt>
                <c:pt idx="9539">
                  <c:v>276.99999999999994</c:v>
                </c:pt>
                <c:pt idx="9540">
                  <c:v>274</c:v>
                </c:pt>
                <c:pt idx="9541">
                  <c:v>272.99999999999994</c:v>
                </c:pt>
                <c:pt idx="9542">
                  <c:v>#N/A</c:v>
                </c:pt>
                <c:pt idx="9543">
                  <c:v>#N/A</c:v>
                </c:pt>
                <c:pt idx="9544">
                  <c:v>280</c:v>
                </c:pt>
                <c:pt idx="9545">
                  <c:v>279</c:v>
                </c:pt>
                <c:pt idx="9546">
                  <c:v>274</c:v>
                </c:pt>
                <c:pt idx="9547">
                  <c:v>288.00000000000006</c:v>
                </c:pt>
                <c:pt idx="9548">
                  <c:v>285.00000000000006</c:v>
                </c:pt>
                <c:pt idx="9549">
                  <c:v>#N/A</c:v>
                </c:pt>
                <c:pt idx="9550">
                  <c:v>#N/A</c:v>
                </c:pt>
                <c:pt idx="9551">
                  <c:v>275</c:v>
                </c:pt>
                <c:pt idx="9552">
                  <c:v>330</c:v>
                </c:pt>
                <c:pt idx="9553">
                  <c:v>338.99999999999994</c:v>
                </c:pt>
                <c:pt idx="9554">
                  <c:v>330</c:v>
                </c:pt>
                <c:pt idx="9555">
                  <c:v>327</c:v>
                </c:pt>
                <c:pt idx="9556">
                  <c:v>#N/A</c:v>
                </c:pt>
                <c:pt idx="9557">
                  <c:v>#N/A</c:v>
                </c:pt>
                <c:pt idx="9558">
                  <c:v>337</c:v>
                </c:pt>
                <c:pt idx="9559">
                  <c:v>326.99999999999994</c:v>
                </c:pt>
                <c:pt idx="9560">
                  <c:v>315.00000000000006</c:v>
                </c:pt>
                <c:pt idx="9561">
                  <c:v>315.00000000000006</c:v>
                </c:pt>
                <c:pt idx="9562">
                  <c:v>308</c:v>
                </c:pt>
                <c:pt idx="9563">
                  <c:v>#N/A</c:v>
                </c:pt>
                <c:pt idx="9564">
                  <c:v>#N/A</c:v>
                </c:pt>
                <c:pt idx="9565">
                  <c:v>314.99999999999994</c:v>
                </c:pt>
                <c:pt idx="9566">
                  <c:v>313.00000000000006</c:v>
                </c:pt>
                <c:pt idx="9567">
                  <c:v>318.00000000000006</c:v>
                </c:pt>
                <c:pt idx="9568">
                  <c:v>317</c:v>
                </c:pt>
                <c:pt idx="9569">
                  <c:v>314</c:v>
                </c:pt>
                <c:pt idx="9570">
                  <c:v>#N/A</c:v>
                </c:pt>
                <c:pt idx="9571">
                  <c:v>#N/A</c:v>
                </c:pt>
                <c:pt idx="9572">
                  <c:v>327</c:v>
                </c:pt>
                <c:pt idx="9573">
                  <c:v>326</c:v>
                </c:pt>
                <c:pt idx="9574">
                  <c:v>326</c:v>
                </c:pt>
                <c:pt idx="9575">
                  <c:v>320</c:v>
                </c:pt>
                <c:pt idx="9576">
                  <c:v>321</c:v>
                </c:pt>
                <c:pt idx="9577">
                  <c:v>#N/A</c:v>
                </c:pt>
                <c:pt idx="9578">
                  <c:v>#N/A</c:v>
                </c:pt>
                <c:pt idx="9579">
                  <c:v>311.00000000000006</c:v>
                </c:pt>
                <c:pt idx="9580">
                  <c:v>320.99999999999994</c:v>
                </c:pt>
                <c:pt idx="9581">
                  <c:v>341</c:v>
                </c:pt>
                <c:pt idx="9582">
                  <c:v>353</c:v>
                </c:pt>
                <c:pt idx="9583">
                  <c:v>#N/A</c:v>
                </c:pt>
                <c:pt idx="9584">
                  <c:v>#N/A</c:v>
                </c:pt>
                <c:pt idx="9585">
                  <c:v>#N/A</c:v>
                </c:pt>
                <c:pt idx="9586">
                  <c:v>#N/A</c:v>
                </c:pt>
                <c:pt idx="9587">
                  <c:v>337</c:v>
                </c:pt>
                <c:pt idx="9588">
                  <c:v>326</c:v>
                </c:pt>
                <c:pt idx="9589">
                  <c:v>325</c:v>
                </c:pt>
                <c:pt idx="9590">
                  <c:v>325</c:v>
                </c:pt>
                <c:pt idx="9591">
                  <c:v>#N/A</c:v>
                </c:pt>
                <c:pt idx="9592">
                  <c:v>#N/A</c:v>
                </c:pt>
                <c:pt idx="9593">
                  <c:v>314.00000000000006</c:v>
                </c:pt>
                <c:pt idx="9594">
                  <c:v>311</c:v>
                </c:pt>
                <c:pt idx="9595">
                  <c:v>305.99999999999994</c:v>
                </c:pt>
                <c:pt idx="9596">
                  <c:v>302</c:v>
                </c:pt>
                <c:pt idx="9597">
                  <c:v>314.00000000000006</c:v>
                </c:pt>
                <c:pt idx="9598">
                  <c:v>#N/A</c:v>
                </c:pt>
                <c:pt idx="9599">
                  <c:v>#N/A</c:v>
                </c:pt>
                <c:pt idx="9600">
                  <c:v>307.99999999999994</c:v>
                </c:pt>
                <c:pt idx="9601">
                  <c:v>308</c:v>
                </c:pt>
                <c:pt idx="9602">
                  <c:v>298.99999999999994</c:v>
                </c:pt>
                <c:pt idx="9603">
                  <c:v>301</c:v>
                </c:pt>
                <c:pt idx="9604">
                  <c:v>301.99999999999994</c:v>
                </c:pt>
                <c:pt idx="9605">
                  <c:v>#N/A</c:v>
                </c:pt>
                <c:pt idx="9606">
                  <c:v>#N/A</c:v>
                </c:pt>
                <c:pt idx="9607">
                  <c:v>291</c:v>
                </c:pt>
                <c:pt idx="9608">
                  <c:v>279</c:v>
                </c:pt>
                <c:pt idx="9609">
                  <c:v>273.00000000000006</c:v>
                </c:pt>
                <c:pt idx="9610">
                  <c:v>285.99999999999994</c:v>
                </c:pt>
                <c:pt idx="9611">
                  <c:v>290.00000000000006</c:v>
                </c:pt>
                <c:pt idx="9612">
                  <c:v>#N/A</c:v>
                </c:pt>
                <c:pt idx="9613">
                  <c:v>#N/A</c:v>
                </c:pt>
                <c:pt idx="9614">
                  <c:v>279</c:v>
                </c:pt>
                <c:pt idx="9615">
                  <c:v>273.00000000000006</c:v>
                </c:pt>
                <c:pt idx="9616">
                  <c:v>#N/A</c:v>
                </c:pt>
                <c:pt idx="9617">
                  <c:v>269</c:v>
                </c:pt>
                <c:pt idx="9618">
                  <c:v>261</c:v>
                </c:pt>
                <c:pt idx="9619">
                  <c:v>#N/A</c:v>
                </c:pt>
                <c:pt idx="9620">
                  <c:v>#N/A</c:v>
                </c:pt>
                <c:pt idx="9621">
                  <c:v>263</c:v>
                </c:pt>
                <c:pt idx="9622">
                  <c:v>259</c:v>
                </c:pt>
                <c:pt idx="9623">
                  <c:v>254.99999999999997</c:v>
                </c:pt>
                <c:pt idx="9624">
                  <c:v>263</c:v>
                </c:pt>
                <c:pt idx="9625">
                  <c:v>257</c:v>
                </c:pt>
                <c:pt idx="9626">
                  <c:v>#N/A</c:v>
                </c:pt>
                <c:pt idx="9627">
                  <c:v>#N/A</c:v>
                </c:pt>
                <c:pt idx="9628">
                  <c:v>258</c:v>
                </c:pt>
                <c:pt idx="9629">
                  <c:v>263</c:v>
                </c:pt>
                <c:pt idx="9630">
                  <c:v>267</c:v>
                </c:pt>
                <c:pt idx="9631">
                  <c:v>258</c:v>
                </c:pt>
                <c:pt idx="9632">
                  <c:v>261.00000000000006</c:v>
                </c:pt>
                <c:pt idx="9633">
                  <c:v>#N/A</c:v>
                </c:pt>
                <c:pt idx="9634">
                  <c:v>#N/A</c:v>
                </c:pt>
                <c:pt idx="9635">
                  <c:v>250</c:v>
                </c:pt>
                <c:pt idx="9636">
                  <c:v>254</c:v>
                </c:pt>
                <c:pt idx="9637">
                  <c:v>251.00000000000003</c:v>
                </c:pt>
                <c:pt idx="9638">
                  <c:v>261</c:v>
                </c:pt>
                <c:pt idx="9639">
                  <c:v>265.00000000000006</c:v>
                </c:pt>
                <c:pt idx="9640">
                  <c:v>#N/A</c:v>
                </c:pt>
                <c:pt idx="9641">
                  <c:v>#N/A</c:v>
                </c:pt>
                <c:pt idx="9642">
                  <c:v>261.99999999999994</c:v>
                </c:pt>
                <c:pt idx="9643">
                  <c:v>255.99999999999997</c:v>
                </c:pt>
                <c:pt idx="9644">
                  <c:v>263.00000000000006</c:v>
                </c:pt>
                <c:pt idx="9645">
                  <c:v>267</c:v>
                </c:pt>
                <c:pt idx="9646">
                  <c:v>267</c:v>
                </c:pt>
                <c:pt idx="9647">
                  <c:v>#N/A</c:v>
                </c:pt>
                <c:pt idx="9648">
                  <c:v>#N/A</c:v>
                </c:pt>
                <c:pt idx="9649">
                  <c:v>265.99999999999994</c:v>
                </c:pt>
                <c:pt idx="9650">
                  <c:v>255.00000000000003</c:v>
                </c:pt>
                <c:pt idx="9651">
                  <c:v>254.99999999999997</c:v>
                </c:pt>
                <c:pt idx="9652">
                  <c:v>271</c:v>
                </c:pt>
                <c:pt idx="9653">
                  <c:v>276.99999999999994</c:v>
                </c:pt>
                <c:pt idx="9654">
                  <c:v>#N/A</c:v>
                </c:pt>
                <c:pt idx="9655">
                  <c:v>#N/A</c:v>
                </c:pt>
                <c:pt idx="9656">
                  <c:v>268.99999999999994</c:v>
                </c:pt>
                <c:pt idx="9657">
                  <c:v>279</c:v>
                </c:pt>
                <c:pt idx="9658">
                  <c:v>270.99999999999994</c:v>
                </c:pt>
                <c:pt idx="9659">
                  <c:v>278</c:v>
                </c:pt>
                <c:pt idx="9660">
                  <c:v>274</c:v>
                </c:pt>
                <c:pt idx="9661">
                  <c:v>#N/A</c:v>
                </c:pt>
                <c:pt idx="9662">
                  <c:v>#N/A</c:v>
                </c:pt>
                <c:pt idx="9663">
                  <c:v>272</c:v>
                </c:pt>
                <c:pt idx="9664">
                  <c:v>270</c:v>
                </c:pt>
                <c:pt idx="9665">
                  <c:v>272</c:v>
                </c:pt>
                <c:pt idx="9666">
                  <c:v>287</c:v>
                </c:pt>
                <c:pt idx="9667">
                  <c:v>288</c:v>
                </c:pt>
                <c:pt idx="9668">
                  <c:v>#N/A</c:v>
                </c:pt>
                <c:pt idx="9669">
                  <c:v>#N/A</c:v>
                </c:pt>
                <c:pt idx="9670">
                  <c:v>292</c:v>
                </c:pt>
                <c:pt idx="9671">
                  <c:v>299</c:v>
                </c:pt>
                <c:pt idx="9672">
                  <c:v>299</c:v>
                </c:pt>
                <c:pt idx="9673">
                  <c:v>284</c:v>
                </c:pt>
                <c:pt idx="9674">
                  <c:v>282</c:v>
                </c:pt>
                <c:pt idx="9675">
                  <c:v>#N/A</c:v>
                </c:pt>
                <c:pt idx="9676">
                  <c:v>#N/A</c:v>
                </c:pt>
                <c:pt idx="9677">
                  <c:v>268.00000000000006</c:v>
                </c:pt>
                <c:pt idx="9678">
                  <c:v>270</c:v>
                </c:pt>
                <c:pt idx="9679">
                  <c:v>289</c:v>
                </c:pt>
                <c:pt idx="9680">
                  <c:v>281.00000000000006</c:v>
                </c:pt>
                <c:pt idx="9681">
                  <c:v>270</c:v>
                </c:pt>
                <c:pt idx="9682">
                  <c:v>#N/A</c:v>
                </c:pt>
                <c:pt idx="9683">
                  <c:v>#N/A</c:v>
                </c:pt>
                <c:pt idx="9684">
                  <c:v>265.00000000000006</c:v>
                </c:pt>
                <c:pt idx="9685">
                  <c:v>265</c:v>
                </c:pt>
                <c:pt idx="9686">
                  <c:v>284.00000000000006</c:v>
                </c:pt>
                <c:pt idx="9687">
                  <c:v>283</c:v>
                </c:pt>
                <c:pt idx="9688">
                  <c:v>289.99999999999994</c:v>
                </c:pt>
                <c:pt idx="9689">
                  <c:v>#N/A</c:v>
                </c:pt>
                <c:pt idx="9690">
                  <c:v>#N/A</c:v>
                </c:pt>
                <c:pt idx="9691">
                  <c:v>290.99999999999994</c:v>
                </c:pt>
                <c:pt idx="9692">
                  <c:v>290</c:v>
                </c:pt>
                <c:pt idx="9693">
                  <c:v>289.99999999999994</c:v>
                </c:pt>
                <c:pt idx="9694">
                  <c:v>293</c:v>
                </c:pt>
                <c:pt idx="9695">
                  <c:v>289.00000000000006</c:v>
                </c:pt>
                <c:pt idx="9696">
                  <c:v>#N/A</c:v>
                </c:pt>
                <c:pt idx="9697">
                  <c:v>#N/A</c:v>
                </c:pt>
                <c:pt idx="9698">
                  <c:v>282</c:v>
                </c:pt>
                <c:pt idx="9699">
                  <c:v>279</c:v>
                </c:pt>
                <c:pt idx="9700">
                  <c:v>274.99999999999994</c:v>
                </c:pt>
                <c:pt idx="9701">
                  <c:v>274</c:v>
                </c:pt>
                <c:pt idx="9702">
                  <c:v>274</c:v>
                </c:pt>
                <c:pt idx="9703">
                  <c:v>#N/A</c:v>
                </c:pt>
                <c:pt idx="9704">
                  <c:v>#N/A</c:v>
                </c:pt>
                <c:pt idx="9705">
                  <c:v>274</c:v>
                </c:pt>
                <c:pt idx="9706">
                  <c:v>274</c:v>
                </c:pt>
                <c:pt idx="9707">
                  <c:v>272</c:v>
                </c:pt>
                <c:pt idx="9708">
                  <c:v>276</c:v>
                </c:pt>
                <c:pt idx="9709">
                  <c:v>275</c:v>
                </c:pt>
                <c:pt idx="9710">
                  <c:v>#N/A</c:v>
                </c:pt>
                <c:pt idx="9711">
                  <c:v>#N/A</c:v>
                </c:pt>
                <c:pt idx="9712">
                  <c:v>272.00000000000006</c:v>
                </c:pt>
                <c:pt idx="9713">
                  <c:v>267</c:v>
                </c:pt>
                <c:pt idx="9714">
                  <c:v>269.00000000000006</c:v>
                </c:pt>
                <c:pt idx="9715">
                  <c:v>267</c:v>
                </c:pt>
                <c:pt idx="9716">
                  <c:v>260.99999999999994</c:v>
                </c:pt>
                <c:pt idx="9717">
                  <c:v>#N/A</c:v>
                </c:pt>
                <c:pt idx="9718">
                  <c:v>#N/A</c:v>
                </c:pt>
                <c:pt idx="9719">
                  <c:v>259.99999999999994</c:v>
                </c:pt>
                <c:pt idx="9720">
                  <c:v>253.99999999999997</c:v>
                </c:pt>
                <c:pt idx="9721">
                  <c:v>252.99999999999997</c:v>
                </c:pt>
                <c:pt idx="9722">
                  <c:v>#N/A</c:v>
                </c:pt>
                <c:pt idx="9723">
                  <c:v>246.99999999999997</c:v>
                </c:pt>
                <c:pt idx="9724">
                  <c:v>#N/A</c:v>
                </c:pt>
                <c:pt idx="9725">
                  <c:v>#N/A</c:v>
                </c:pt>
                <c:pt idx="9726">
                  <c:v>251.00000000000006</c:v>
                </c:pt>
                <c:pt idx="9727">
                  <c:v>256.99999999999994</c:v>
                </c:pt>
                <c:pt idx="9728">
                  <c:v>262</c:v>
                </c:pt>
                <c:pt idx="9729">
                  <c:v>256</c:v>
                </c:pt>
                <c:pt idx="9730">
                  <c:v>254</c:v>
                </c:pt>
                <c:pt idx="9731">
                  <c:v>#N/A</c:v>
                </c:pt>
                <c:pt idx="9732">
                  <c:v>#N/A</c:v>
                </c:pt>
                <c:pt idx="9733">
                  <c:v>259</c:v>
                </c:pt>
                <c:pt idx="9734">
                  <c:v>268</c:v>
                </c:pt>
                <c:pt idx="9735">
                  <c:v>274</c:v>
                </c:pt>
                <c:pt idx="9736">
                  <c:v>266</c:v>
                </c:pt>
                <c:pt idx="9737">
                  <c:v>266</c:v>
                </c:pt>
                <c:pt idx="9738">
                  <c:v>#N/A</c:v>
                </c:pt>
                <c:pt idx="9739">
                  <c:v>#N/A</c:v>
                </c:pt>
                <c:pt idx="9740">
                  <c:v>258</c:v>
                </c:pt>
                <c:pt idx="9741">
                  <c:v>256</c:v>
                </c:pt>
                <c:pt idx="9742">
                  <c:v>260.00000000000006</c:v>
                </c:pt>
                <c:pt idx="9743">
                  <c:v>264</c:v>
                </c:pt>
                <c:pt idx="9744">
                  <c:v>261.99999999999994</c:v>
                </c:pt>
                <c:pt idx="9745">
                  <c:v>#N/A</c:v>
                </c:pt>
                <c:pt idx="9746">
                  <c:v>#N/A</c:v>
                </c:pt>
                <c:pt idx="9747">
                  <c:v>267</c:v>
                </c:pt>
                <c:pt idx="9748">
                  <c:v>263.99999999999994</c:v>
                </c:pt>
                <c:pt idx="9749">
                  <c:v>259.00000000000006</c:v>
                </c:pt>
                <c:pt idx="9750">
                  <c:v>266</c:v>
                </c:pt>
                <c:pt idx="9751">
                  <c:v>265.99999999999994</c:v>
                </c:pt>
                <c:pt idx="9752">
                  <c:v>#N/A</c:v>
                </c:pt>
                <c:pt idx="9753">
                  <c:v>#N/A</c:v>
                </c:pt>
                <c:pt idx="9754">
                  <c:v>272.00000000000006</c:v>
                </c:pt>
                <c:pt idx="9755">
                  <c:v>264</c:v>
                </c:pt>
                <c:pt idx="9756">
                  <c:v>256.00000000000006</c:v>
                </c:pt>
                <c:pt idx="9757">
                  <c:v>252.00000000000006</c:v>
                </c:pt>
                <c:pt idx="9758">
                  <c:v>249.00000000000003</c:v>
                </c:pt>
                <c:pt idx="9759">
                  <c:v>#N/A</c:v>
                </c:pt>
                <c:pt idx="9760">
                  <c:v>#N/A</c:v>
                </c:pt>
                <c:pt idx="9761">
                  <c:v>246.99999999999997</c:v>
                </c:pt>
                <c:pt idx="9762">
                  <c:v>248.00000000000006</c:v>
                </c:pt>
                <c:pt idx="9763">
                  <c:v>252.99999999999997</c:v>
                </c:pt>
                <c:pt idx="9764">
                  <c:v>262</c:v>
                </c:pt>
                <c:pt idx="9765">
                  <c:v>272</c:v>
                </c:pt>
                <c:pt idx="9766">
                  <c:v>#N/A</c:v>
                </c:pt>
                <c:pt idx="9767">
                  <c:v>#N/A</c:v>
                </c:pt>
                <c:pt idx="9768">
                  <c:v>286</c:v>
                </c:pt>
                <c:pt idx="9769">
                  <c:v>272</c:v>
                </c:pt>
                <c:pt idx="9770">
                  <c:v>254.99999999999997</c:v>
                </c:pt>
                <c:pt idx="9771">
                  <c:v>253.00000000000003</c:v>
                </c:pt>
                <c:pt idx="9772">
                  <c:v>248.99999999999994</c:v>
                </c:pt>
                <c:pt idx="9773">
                  <c:v>#N/A</c:v>
                </c:pt>
                <c:pt idx="9774">
                  <c:v>#N/A</c:v>
                </c:pt>
                <c:pt idx="9775">
                  <c:v>246</c:v>
                </c:pt>
                <c:pt idx="9776">
                  <c:v>250.99999999999997</c:v>
                </c:pt>
                <c:pt idx="9777">
                  <c:v>257</c:v>
                </c:pt>
                <c:pt idx="9778">
                  <c:v>245.99999999999994</c:v>
                </c:pt>
                <c:pt idx="9779">
                  <c:v>243.99999999999994</c:v>
                </c:pt>
                <c:pt idx="9780">
                  <c:v>#N/A</c:v>
                </c:pt>
                <c:pt idx="9781">
                  <c:v>#N/A</c:v>
                </c:pt>
                <c:pt idx="9782">
                  <c:v>240.99999999999991</c:v>
                </c:pt>
                <c:pt idx="9783">
                  <c:v>235</c:v>
                </c:pt>
                <c:pt idx="9784">
                  <c:v>233</c:v>
                </c:pt>
                <c:pt idx="9785">
                  <c:v>234.00000000000009</c:v>
                </c:pt>
                <c:pt idx="9786">
                  <c:v>234</c:v>
                </c:pt>
                <c:pt idx="9787">
                  <c:v>#N/A</c:v>
                </c:pt>
                <c:pt idx="9788">
                  <c:v>#N/A</c:v>
                </c:pt>
                <c:pt idx="9789">
                  <c:v>234</c:v>
                </c:pt>
                <c:pt idx="9790">
                  <c:v>230.00000000000003</c:v>
                </c:pt>
                <c:pt idx="9791">
                  <c:v>231.99999999999997</c:v>
                </c:pt>
                <c:pt idx="9792">
                  <c:v>236.99999999999997</c:v>
                </c:pt>
                <c:pt idx="9793">
                  <c:v>244.00000000000003</c:v>
                </c:pt>
                <c:pt idx="9794">
                  <c:v>#N/A</c:v>
                </c:pt>
                <c:pt idx="9795">
                  <c:v>#N/A</c:v>
                </c:pt>
                <c:pt idx="9796">
                  <c:v>244.00000000000003</c:v>
                </c:pt>
                <c:pt idx="9797">
                  <c:v>239.99999999999994</c:v>
                </c:pt>
                <c:pt idx="9798">
                  <c:v>244.00000000000003</c:v>
                </c:pt>
                <c:pt idx="9799">
                  <c:v>246</c:v>
                </c:pt>
                <c:pt idx="9800">
                  <c:v>241</c:v>
                </c:pt>
                <c:pt idx="9801">
                  <c:v>#N/A</c:v>
                </c:pt>
                <c:pt idx="9802">
                  <c:v>#N/A</c:v>
                </c:pt>
                <c:pt idx="9803">
                  <c:v>240</c:v>
                </c:pt>
                <c:pt idx="9804">
                  <c:v>244.00000000000003</c:v>
                </c:pt>
                <c:pt idx="9805">
                  <c:v>242.00000000000003</c:v>
                </c:pt>
                <c:pt idx="9806">
                  <c:v>238</c:v>
                </c:pt>
                <c:pt idx="9807">
                  <c:v>242</c:v>
                </c:pt>
                <c:pt idx="9808">
                  <c:v>#N/A</c:v>
                </c:pt>
                <c:pt idx="9809">
                  <c:v>#N/A</c:v>
                </c:pt>
                <c:pt idx="9810">
                  <c:v>238</c:v>
                </c:pt>
                <c:pt idx="9811">
                  <c:v>235.99999999999994</c:v>
                </c:pt>
                <c:pt idx="9812">
                  <c:v>238.00000000000003</c:v>
                </c:pt>
                <c:pt idx="9813">
                  <c:v>235.00000000000006</c:v>
                </c:pt>
                <c:pt idx="9814">
                  <c:v>238.99999999999997</c:v>
                </c:pt>
                <c:pt idx="9815">
                  <c:v>#N/A</c:v>
                </c:pt>
                <c:pt idx="9816">
                  <c:v>#N/A</c:v>
                </c:pt>
                <c:pt idx="9817">
                  <c:v>237</c:v>
                </c:pt>
                <c:pt idx="9818">
                  <c:v>235.99999999999994</c:v>
                </c:pt>
                <c:pt idx="9819">
                  <c:v>233</c:v>
                </c:pt>
                <c:pt idx="9820">
                  <c:v>234</c:v>
                </c:pt>
                <c:pt idx="9821">
                  <c:v>231.99999999999997</c:v>
                </c:pt>
                <c:pt idx="9822">
                  <c:v>#N/A</c:v>
                </c:pt>
                <c:pt idx="9823">
                  <c:v>#N/A</c:v>
                </c:pt>
                <c:pt idx="9824">
                  <c:v>236</c:v>
                </c:pt>
                <c:pt idx="9825">
                  <c:v>234.99999999999997</c:v>
                </c:pt>
                <c:pt idx="9826">
                  <c:v>235.99999999999994</c:v>
                </c:pt>
                <c:pt idx="9827">
                  <c:v>234</c:v>
                </c:pt>
                <c:pt idx="9828">
                  <c:v>235</c:v>
                </c:pt>
                <c:pt idx="9829">
                  <c:v>#N/A</c:v>
                </c:pt>
                <c:pt idx="9830">
                  <c:v>#N/A</c:v>
                </c:pt>
                <c:pt idx="9831">
                  <c:v>234.00000000000003</c:v>
                </c:pt>
                <c:pt idx="9832">
                  <c:v>233</c:v>
                </c:pt>
                <c:pt idx="9833">
                  <c:v>238</c:v>
                </c:pt>
                <c:pt idx="9834">
                  <c:v>240.00000000000003</c:v>
                </c:pt>
                <c:pt idx="9835">
                  <c:v>236.99999999999997</c:v>
                </c:pt>
                <c:pt idx="9836">
                  <c:v>#N/A</c:v>
                </c:pt>
                <c:pt idx="9837">
                  <c:v>#N/A</c:v>
                </c:pt>
                <c:pt idx="9838">
                  <c:v>231.00000000000006</c:v>
                </c:pt>
                <c:pt idx="9839">
                  <c:v>225</c:v>
                </c:pt>
                <c:pt idx="9840">
                  <c:v>221.99999999999997</c:v>
                </c:pt>
                <c:pt idx="9841">
                  <c:v>225.99999999999997</c:v>
                </c:pt>
                <c:pt idx="9842">
                  <c:v>225</c:v>
                </c:pt>
                <c:pt idx="9843">
                  <c:v>#N/A</c:v>
                </c:pt>
                <c:pt idx="9844">
                  <c:v>#N/A</c:v>
                </c:pt>
                <c:pt idx="9845">
                  <c:v>221.99999999999997</c:v>
                </c:pt>
                <c:pt idx="9846">
                  <c:v>221.99999999999997</c:v>
                </c:pt>
                <c:pt idx="9847">
                  <c:v>222.99999999999994</c:v>
                </c:pt>
                <c:pt idx="9848">
                  <c:v>223</c:v>
                </c:pt>
                <c:pt idx="9849">
                  <c:v>224.00000000000003</c:v>
                </c:pt>
                <c:pt idx="9850">
                  <c:v>#N/A</c:v>
                </c:pt>
                <c:pt idx="9851">
                  <c:v>#N/A</c:v>
                </c:pt>
                <c:pt idx="9852">
                  <c:v>229.99999999999997</c:v>
                </c:pt>
                <c:pt idx="9853">
                  <c:v>#N/A</c:v>
                </c:pt>
                <c:pt idx="9854">
                  <c:v>#N/A</c:v>
                </c:pt>
                <c:pt idx="9855">
                  <c:v>#N/A</c:v>
                </c:pt>
                <c:pt idx="9856">
                  <c:v>227.00000000000006</c:v>
                </c:pt>
                <c:pt idx="9857">
                  <c:v>#N/A</c:v>
                </c:pt>
                <c:pt idx="9858">
                  <c:v>#N/A</c:v>
                </c:pt>
                <c:pt idx="9859">
                  <c:v>221</c:v>
                </c:pt>
                <c:pt idx="9860">
                  <c:v>#N/A</c:v>
                </c:pt>
                <c:pt idx="9861">
                  <c:v>#N/A</c:v>
                </c:pt>
                <c:pt idx="9862">
                  <c:v>203.00000000000003</c:v>
                </c:pt>
                <c:pt idx="9863">
                  <c:v>201.00000000000003</c:v>
                </c:pt>
                <c:pt idx="9864">
                  <c:v>#N/A</c:v>
                </c:pt>
                <c:pt idx="9865">
                  <c:v>#N/A</c:v>
                </c:pt>
                <c:pt idx="9866">
                  <c:v>202.00000000000006</c:v>
                </c:pt>
                <c:pt idx="9867">
                  <c:v>197.00000000000003</c:v>
                </c:pt>
                <c:pt idx="9868">
                  <c:v>198</c:v>
                </c:pt>
                <c:pt idx="9869">
                  <c:v>193.00000000000003</c:v>
                </c:pt>
                <c:pt idx="9870">
                  <c:v>200.99999999999997</c:v>
                </c:pt>
                <c:pt idx="9871">
                  <c:v>#N/A</c:v>
                </c:pt>
                <c:pt idx="9872">
                  <c:v>#N/A</c:v>
                </c:pt>
                <c:pt idx="9873">
                  <c:v>205.99999999999997</c:v>
                </c:pt>
                <c:pt idx="9874">
                  <c:v>206.99999999999997</c:v>
                </c:pt>
                <c:pt idx="9875">
                  <c:v>204</c:v>
                </c:pt>
                <c:pt idx="9876">
                  <c:v>203.00000000000003</c:v>
                </c:pt>
                <c:pt idx="9877">
                  <c:v>204.99999999999997</c:v>
                </c:pt>
                <c:pt idx="9878">
                  <c:v>#N/A</c:v>
                </c:pt>
                <c:pt idx="9879">
                  <c:v>#N/A</c:v>
                </c:pt>
                <c:pt idx="9880">
                  <c:v>204</c:v>
                </c:pt>
                <c:pt idx="9881">
                  <c:v>205.99999999999997</c:v>
                </c:pt>
                <c:pt idx="9882">
                  <c:v>204.99999999999997</c:v>
                </c:pt>
                <c:pt idx="9883">
                  <c:v>209</c:v>
                </c:pt>
                <c:pt idx="9884">
                  <c:v>224.00000000000003</c:v>
                </c:pt>
                <c:pt idx="9885">
                  <c:v>#N/A</c:v>
                </c:pt>
                <c:pt idx="9886">
                  <c:v>#N/A</c:v>
                </c:pt>
                <c:pt idx="9887">
                  <c:v>225</c:v>
                </c:pt>
                <c:pt idx="9888">
                  <c:v>216</c:v>
                </c:pt>
                <c:pt idx="9889">
                  <c:v>204.99999999999997</c:v>
                </c:pt>
                <c:pt idx="9890">
                  <c:v>213</c:v>
                </c:pt>
                <c:pt idx="9891">
                  <c:v>212</c:v>
                </c:pt>
                <c:pt idx="9892">
                  <c:v>#N/A</c:v>
                </c:pt>
                <c:pt idx="9893">
                  <c:v>#N/A</c:v>
                </c:pt>
                <c:pt idx="9894">
                  <c:v>209</c:v>
                </c:pt>
                <c:pt idx="9895">
                  <c:v>215.00000000000003</c:v>
                </c:pt>
                <c:pt idx="9896">
                  <c:v>213.99999999999997</c:v>
                </c:pt>
                <c:pt idx="9897">
                  <c:v>209</c:v>
                </c:pt>
                <c:pt idx="9898">
                  <c:v>207.00000000000003</c:v>
                </c:pt>
                <c:pt idx="9899">
                  <c:v>#N/A</c:v>
                </c:pt>
                <c:pt idx="9900">
                  <c:v>#N/A</c:v>
                </c:pt>
                <c:pt idx="9901">
                  <c:v>203.00000000000003</c:v>
                </c:pt>
                <c:pt idx="9902">
                  <c:v>200</c:v>
                </c:pt>
                <c:pt idx="9903">
                  <c:v>200.99999999999997</c:v>
                </c:pt>
                <c:pt idx="9904">
                  <c:v>207.00000000000003</c:v>
                </c:pt>
                <c:pt idx="9905">
                  <c:v>202</c:v>
                </c:pt>
                <c:pt idx="9906">
                  <c:v>#N/A</c:v>
                </c:pt>
                <c:pt idx="9907">
                  <c:v>#N/A</c:v>
                </c:pt>
                <c:pt idx="9908">
                  <c:v>193.00000000000003</c:v>
                </c:pt>
                <c:pt idx="9909">
                  <c:v>193</c:v>
                </c:pt>
                <c:pt idx="9910">
                  <c:v>192</c:v>
                </c:pt>
                <c:pt idx="9911">
                  <c:v>195</c:v>
                </c:pt>
                <c:pt idx="9912">
                  <c:v>194</c:v>
                </c:pt>
                <c:pt idx="9913">
                  <c:v>#N/A</c:v>
                </c:pt>
                <c:pt idx="9914">
                  <c:v>#N/A</c:v>
                </c:pt>
                <c:pt idx="9915">
                  <c:v>195.00000000000003</c:v>
                </c:pt>
                <c:pt idx="9916">
                  <c:v>191</c:v>
                </c:pt>
                <c:pt idx="9917">
                  <c:v>190</c:v>
                </c:pt>
                <c:pt idx="9918">
                  <c:v>193.00000000000003</c:v>
                </c:pt>
                <c:pt idx="9919">
                  <c:v>186</c:v>
                </c:pt>
                <c:pt idx="9920">
                  <c:v>#N/A</c:v>
                </c:pt>
                <c:pt idx="9921">
                  <c:v>#N/A</c:v>
                </c:pt>
                <c:pt idx="9922">
                  <c:v>188</c:v>
                </c:pt>
                <c:pt idx="9923">
                  <c:v>182.99999999999997</c:v>
                </c:pt>
                <c:pt idx="9924">
                  <c:v>177</c:v>
                </c:pt>
                <c:pt idx="9925">
                  <c:v>179</c:v>
                </c:pt>
                <c:pt idx="9926">
                  <c:v>179.00000000000003</c:v>
                </c:pt>
                <c:pt idx="9927">
                  <c:v>#N/A</c:v>
                </c:pt>
                <c:pt idx="9928">
                  <c:v>#N/A</c:v>
                </c:pt>
                <c:pt idx="9929">
                  <c:v>174</c:v>
                </c:pt>
                <c:pt idx="9930">
                  <c:v>180</c:v>
                </c:pt>
                <c:pt idx="9931">
                  <c:v>181</c:v>
                </c:pt>
                <c:pt idx="9932">
                  <c:v>182</c:v>
                </c:pt>
                <c:pt idx="9933">
                  <c:v>190</c:v>
                </c:pt>
                <c:pt idx="9934">
                  <c:v>#N/A</c:v>
                </c:pt>
                <c:pt idx="9935">
                  <c:v>#N/A</c:v>
                </c:pt>
                <c:pt idx="9936">
                  <c:v>183</c:v>
                </c:pt>
                <c:pt idx="9937">
                  <c:v>181.99999999999997</c:v>
                </c:pt>
                <c:pt idx="9938">
                  <c:v>181</c:v>
                </c:pt>
                <c:pt idx="9939">
                  <c:v>180.00000000000003</c:v>
                </c:pt>
                <c:pt idx="9940">
                  <c:v>178</c:v>
                </c:pt>
                <c:pt idx="9941">
                  <c:v>#N/A</c:v>
                </c:pt>
                <c:pt idx="9942">
                  <c:v>#N/A</c:v>
                </c:pt>
                <c:pt idx="9943">
                  <c:v>178</c:v>
                </c:pt>
                <c:pt idx="9944">
                  <c:v>184</c:v>
                </c:pt>
                <c:pt idx="9945">
                  <c:v>182.99999999999997</c:v>
                </c:pt>
                <c:pt idx="9946">
                  <c:v>179</c:v>
                </c:pt>
                <c:pt idx="9947">
                  <c:v>178.99999999999997</c:v>
                </c:pt>
                <c:pt idx="9948">
                  <c:v>#N/A</c:v>
                </c:pt>
                <c:pt idx="9949">
                  <c:v>#N/A</c:v>
                </c:pt>
                <c:pt idx="9950">
                  <c:v>176.99999999999997</c:v>
                </c:pt>
                <c:pt idx="9951">
                  <c:v>175</c:v>
                </c:pt>
                <c:pt idx="9952">
                  <c:v>176.99999999999997</c:v>
                </c:pt>
                <c:pt idx="9953">
                  <c:v>169.99999999999997</c:v>
                </c:pt>
                <c:pt idx="9954">
                  <c:v>164.99999999999997</c:v>
                </c:pt>
                <c:pt idx="9955">
                  <c:v>#N/A</c:v>
                </c:pt>
                <c:pt idx="9956">
                  <c:v>#N/A</c:v>
                </c:pt>
                <c:pt idx="9957">
                  <c:v>168</c:v>
                </c:pt>
                <c:pt idx="9958">
                  <c:v>172</c:v>
                </c:pt>
                <c:pt idx="9959">
                  <c:v>168.99999999999997</c:v>
                </c:pt>
                <c:pt idx="9960">
                  <c:v>168</c:v>
                </c:pt>
                <c:pt idx="9961">
                  <c:v>172</c:v>
                </c:pt>
                <c:pt idx="9962">
                  <c:v>#N/A</c:v>
                </c:pt>
                <c:pt idx="9963">
                  <c:v>#N/A</c:v>
                </c:pt>
                <c:pt idx="9964">
                  <c:v>173.00000000000003</c:v>
                </c:pt>
                <c:pt idx="9965">
                  <c:v>167</c:v>
                </c:pt>
                <c:pt idx="9966">
                  <c:v>166</c:v>
                </c:pt>
                <c:pt idx="9967">
                  <c:v>166</c:v>
                </c:pt>
                <c:pt idx="9968">
                  <c:v>#N/A</c:v>
                </c:pt>
                <c:pt idx="9969">
                  <c:v>#N/A</c:v>
                </c:pt>
                <c:pt idx="9970">
                  <c:v>#N/A</c:v>
                </c:pt>
                <c:pt idx="9971">
                  <c:v>#N/A</c:v>
                </c:pt>
                <c:pt idx="9972">
                  <c:v>164</c:v>
                </c:pt>
                <c:pt idx="9973">
                  <c:v>161</c:v>
                </c:pt>
                <c:pt idx="9974">
                  <c:v>164</c:v>
                </c:pt>
                <c:pt idx="9975">
                  <c:v>167.00000000000003</c:v>
                </c:pt>
                <c:pt idx="9976">
                  <c:v>#N/A</c:v>
                </c:pt>
                <c:pt idx="9977">
                  <c:v>#N/A</c:v>
                </c:pt>
                <c:pt idx="9978">
                  <c:v>172</c:v>
                </c:pt>
                <c:pt idx="9979">
                  <c:v>171.00000000000003</c:v>
                </c:pt>
                <c:pt idx="9980">
                  <c:v>167</c:v>
                </c:pt>
                <c:pt idx="9981">
                  <c:v>#N/A</c:v>
                </c:pt>
                <c:pt idx="9982">
                  <c:v>167.00000000000003</c:v>
                </c:pt>
                <c:pt idx="9983">
                  <c:v>#N/A</c:v>
                </c:pt>
                <c:pt idx="9984">
                  <c:v>#N/A</c:v>
                </c:pt>
                <c:pt idx="9985">
                  <c:v>168.00000000000003</c:v>
                </c:pt>
                <c:pt idx="9986">
                  <c:v>163</c:v>
                </c:pt>
                <c:pt idx="9987">
                  <c:v>163</c:v>
                </c:pt>
                <c:pt idx="9988">
                  <c:v>159</c:v>
                </c:pt>
                <c:pt idx="9989">
                  <c:v>156.99999999999997</c:v>
                </c:pt>
                <c:pt idx="9990">
                  <c:v>#N/A</c:v>
                </c:pt>
                <c:pt idx="9991">
                  <c:v>#N/A</c:v>
                </c:pt>
                <c:pt idx="9992">
                  <c:v>159</c:v>
                </c:pt>
                <c:pt idx="9993">
                  <c:v>158</c:v>
                </c:pt>
                <c:pt idx="9994">
                  <c:v>162</c:v>
                </c:pt>
                <c:pt idx="9995">
                  <c:v>168.99999999999997</c:v>
                </c:pt>
                <c:pt idx="9996">
                  <c:v>184</c:v>
                </c:pt>
                <c:pt idx="9997">
                  <c:v>#N/A</c:v>
                </c:pt>
                <c:pt idx="9998">
                  <c:v>#N/A</c:v>
                </c:pt>
                <c:pt idx="9999">
                  <c:v>192.00000000000003</c:v>
                </c:pt>
                <c:pt idx="10000">
                  <c:v>193.99999999999997</c:v>
                </c:pt>
                <c:pt idx="10001">
                  <c:v>191</c:v>
                </c:pt>
                <c:pt idx="10002">
                  <c:v>191</c:v>
                </c:pt>
                <c:pt idx="10003">
                  <c:v>185</c:v>
                </c:pt>
                <c:pt idx="10004">
                  <c:v>#N/A</c:v>
                </c:pt>
                <c:pt idx="10005">
                  <c:v>#N/A</c:v>
                </c:pt>
                <c:pt idx="10006">
                  <c:v>169</c:v>
                </c:pt>
                <c:pt idx="10007">
                  <c:v>168</c:v>
                </c:pt>
                <c:pt idx="10008">
                  <c:v>167.99999999999997</c:v>
                </c:pt>
                <c:pt idx="10009">
                  <c:v>170</c:v>
                </c:pt>
                <c:pt idx="10010">
                  <c:v>169</c:v>
                </c:pt>
                <c:pt idx="10011">
                  <c:v>#N/A</c:v>
                </c:pt>
                <c:pt idx="10012">
                  <c:v>#N/A</c:v>
                </c:pt>
                <c:pt idx="10013">
                  <c:v>170.99999999999997</c:v>
                </c:pt>
                <c:pt idx="10014">
                  <c:v>168.00000000000003</c:v>
                </c:pt>
                <c:pt idx="10015">
                  <c:v>170.00000000000003</c:v>
                </c:pt>
                <c:pt idx="10016">
                  <c:v>162</c:v>
                </c:pt>
                <c:pt idx="10017">
                  <c:v>152</c:v>
                </c:pt>
                <c:pt idx="10018">
                  <c:v>#N/A</c:v>
                </c:pt>
                <c:pt idx="10019">
                  <c:v>#N/A</c:v>
                </c:pt>
                <c:pt idx="10020">
                  <c:v>148</c:v>
                </c:pt>
                <c:pt idx="10021">
                  <c:v>147.00000000000003</c:v>
                </c:pt>
                <c:pt idx="10022">
                  <c:v>148</c:v>
                </c:pt>
                <c:pt idx="10023">
                  <c:v>152</c:v>
                </c:pt>
                <c:pt idx="10024">
                  <c:v>154</c:v>
                </c:pt>
                <c:pt idx="10025">
                  <c:v>#N/A</c:v>
                </c:pt>
                <c:pt idx="10026">
                  <c:v>#N/A</c:v>
                </c:pt>
                <c:pt idx="10027">
                  <c:v>151.99999999999997</c:v>
                </c:pt>
                <c:pt idx="10028">
                  <c:v>154.99999999999997</c:v>
                </c:pt>
                <c:pt idx="10029">
                  <c:v>154.00000000000003</c:v>
                </c:pt>
                <c:pt idx="10030">
                  <c:v>155.99999999999997</c:v>
                </c:pt>
                <c:pt idx="10031">
                  <c:v>159</c:v>
                </c:pt>
                <c:pt idx="10032">
                  <c:v>#N/A</c:v>
                </c:pt>
                <c:pt idx="10033">
                  <c:v>#N/A</c:v>
                </c:pt>
                <c:pt idx="10034">
                  <c:v>156</c:v>
                </c:pt>
                <c:pt idx="10035">
                  <c:v>156.99999999999997</c:v>
                </c:pt>
                <c:pt idx="10036">
                  <c:v>156.99999999999997</c:v>
                </c:pt>
                <c:pt idx="10037">
                  <c:v>157.99999999999997</c:v>
                </c:pt>
                <c:pt idx="10038">
                  <c:v>160</c:v>
                </c:pt>
                <c:pt idx="10039">
                  <c:v>#N/A</c:v>
                </c:pt>
                <c:pt idx="10040">
                  <c:v>#N/A</c:v>
                </c:pt>
                <c:pt idx="10041">
                  <c:v>160</c:v>
                </c:pt>
                <c:pt idx="10042">
                  <c:v>159</c:v>
                </c:pt>
                <c:pt idx="10043">
                  <c:v>163</c:v>
                </c:pt>
                <c:pt idx="10044">
                  <c:v>160</c:v>
                </c:pt>
                <c:pt idx="10045">
                  <c:v>154.99999999999997</c:v>
                </c:pt>
                <c:pt idx="10046">
                  <c:v>#N/A</c:v>
                </c:pt>
                <c:pt idx="10047">
                  <c:v>#N/A</c:v>
                </c:pt>
                <c:pt idx="10048">
                  <c:v>154.99999999999997</c:v>
                </c:pt>
                <c:pt idx="10049">
                  <c:v>158</c:v>
                </c:pt>
                <c:pt idx="10050">
                  <c:v>166</c:v>
                </c:pt>
                <c:pt idx="10051">
                  <c:v>173</c:v>
                </c:pt>
                <c:pt idx="10052">
                  <c:v>168.00000000000003</c:v>
                </c:pt>
                <c:pt idx="10053">
                  <c:v>#N/A</c:v>
                </c:pt>
                <c:pt idx="10054">
                  <c:v>#N/A</c:v>
                </c:pt>
                <c:pt idx="10055">
                  <c:v>168.00000000000003</c:v>
                </c:pt>
                <c:pt idx="10056">
                  <c:v>166</c:v>
                </c:pt>
                <c:pt idx="10057">
                  <c:v>161</c:v>
                </c:pt>
                <c:pt idx="10058">
                  <c:v>161</c:v>
                </c:pt>
                <c:pt idx="10059">
                  <c:v>165</c:v>
                </c:pt>
                <c:pt idx="10060">
                  <c:v>#N/A</c:v>
                </c:pt>
                <c:pt idx="10061">
                  <c:v>#N/A</c:v>
                </c:pt>
                <c:pt idx="10062">
                  <c:v>162</c:v>
                </c:pt>
                <c:pt idx="10063">
                  <c:v>161</c:v>
                </c:pt>
                <c:pt idx="10064">
                  <c:v>157</c:v>
                </c:pt>
                <c:pt idx="10065">
                  <c:v>156</c:v>
                </c:pt>
                <c:pt idx="10066">
                  <c:v>154</c:v>
                </c:pt>
                <c:pt idx="10067">
                  <c:v>#N/A</c:v>
                </c:pt>
                <c:pt idx="10068">
                  <c:v>#N/A</c:v>
                </c:pt>
                <c:pt idx="10069">
                  <c:v>153</c:v>
                </c:pt>
                <c:pt idx="10070">
                  <c:v>151.00000000000003</c:v>
                </c:pt>
                <c:pt idx="10071">
                  <c:v>152</c:v>
                </c:pt>
                <c:pt idx="10072">
                  <c:v>152</c:v>
                </c:pt>
                <c:pt idx="10073">
                  <c:v>157</c:v>
                </c:pt>
                <c:pt idx="10074">
                  <c:v>#N/A</c:v>
                </c:pt>
                <c:pt idx="10075">
                  <c:v>#N/A</c:v>
                </c:pt>
                <c:pt idx="10076">
                  <c:v>156</c:v>
                </c:pt>
                <c:pt idx="10077">
                  <c:v>154</c:v>
                </c:pt>
                <c:pt idx="10078">
                  <c:v>167</c:v>
                </c:pt>
                <c:pt idx="10079">
                  <c:v>170.99999999999997</c:v>
                </c:pt>
                <c:pt idx="10080">
                  <c:v>186</c:v>
                </c:pt>
                <c:pt idx="10081">
                  <c:v>#N/A</c:v>
                </c:pt>
                <c:pt idx="10082">
                  <c:v>#N/A</c:v>
                </c:pt>
                <c:pt idx="10083">
                  <c:v>173</c:v>
                </c:pt>
                <c:pt idx="10084">
                  <c:v>169</c:v>
                </c:pt>
                <c:pt idx="10085">
                  <c:v>166</c:v>
                </c:pt>
                <c:pt idx="10086">
                  <c:v>166</c:v>
                </c:pt>
                <c:pt idx="10087">
                  <c:v>#N/A</c:v>
                </c:pt>
                <c:pt idx="10088">
                  <c:v>#N/A</c:v>
                </c:pt>
                <c:pt idx="10089">
                  <c:v>#N/A</c:v>
                </c:pt>
                <c:pt idx="10090">
                  <c:v>162</c:v>
                </c:pt>
                <c:pt idx="10091">
                  <c:v>161</c:v>
                </c:pt>
                <c:pt idx="10092">
                  <c:v>158</c:v>
                </c:pt>
                <c:pt idx="10093">
                  <c:v>159</c:v>
                </c:pt>
                <c:pt idx="10094">
                  <c:v>160</c:v>
                </c:pt>
                <c:pt idx="10095">
                  <c:v>#N/A</c:v>
                </c:pt>
                <c:pt idx="10096">
                  <c:v>#N/A</c:v>
                </c:pt>
                <c:pt idx="10097">
                  <c:v>156</c:v>
                </c:pt>
                <c:pt idx="10098">
                  <c:v>148.99999999999997</c:v>
                </c:pt>
                <c:pt idx="10099">
                  <c:v>144</c:v>
                </c:pt>
                <c:pt idx="10100">
                  <c:v>150.99999999999997</c:v>
                </c:pt>
                <c:pt idx="10101">
                  <c:v>153.00000000000003</c:v>
                </c:pt>
                <c:pt idx="10102">
                  <c:v>#N/A</c:v>
                </c:pt>
                <c:pt idx="10103">
                  <c:v>#N/A</c:v>
                </c:pt>
                <c:pt idx="10104">
                  <c:v>152</c:v>
                </c:pt>
                <c:pt idx="10105">
                  <c:v>151.00000000000003</c:v>
                </c:pt>
                <c:pt idx="10106">
                  <c:v>148</c:v>
                </c:pt>
                <c:pt idx="10107">
                  <c:v>147.00000000000003</c:v>
                </c:pt>
                <c:pt idx="10108">
                  <c:v>134</c:v>
                </c:pt>
                <c:pt idx="10109">
                  <c:v>#N/A</c:v>
                </c:pt>
                <c:pt idx="10110">
                  <c:v>#N/A</c:v>
                </c:pt>
                <c:pt idx="10111">
                  <c:v>134</c:v>
                </c:pt>
                <c:pt idx="10112">
                  <c:v>135</c:v>
                </c:pt>
                <c:pt idx="10113">
                  <c:v>136</c:v>
                </c:pt>
                <c:pt idx="10114">
                  <c:v>139</c:v>
                </c:pt>
                <c:pt idx="10115">
                  <c:v>142</c:v>
                </c:pt>
                <c:pt idx="10116">
                  <c:v>#N/A</c:v>
                </c:pt>
                <c:pt idx="10117">
                  <c:v>#N/A</c:v>
                </c:pt>
                <c:pt idx="10118">
                  <c:v>138</c:v>
                </c:pt>
                <c:pt idx="10119">
                  <c:v>143.00000000000003</c:v>
                </c:pt>
                <c:pt idx="10120">
                  <c:v>136</c:v>
                </c:pt>
                <c:pt idx="10121">
                  <c:v>134</c:v>
                </c:pt>
                <c:pt idx="10122">
                  <c:v>130.99999999999997</c:v>
                </c:pt>
                <c:pt idx="10123">
                  <c:v>#N/A</c:v>
                </c:pt>
                <c:pt idx="10124">
                  <c:v>#N/A</c:v>
                </c:pt>
                <c:pt idx="10125">
                  <c:v>132.99999999999997</c:v>
                </c:pt>
                <c:pt idx="10126">
                  <c:v>140</c:v>
                </c:pt>
                <c:pt idx="10127">
                  <c:v>139</c:v>
                </c:pt>
                <c:pt idx="10128">
                  <c:v>137</c:v>
                </c:pt>
                <c:pt idx="10129">
                  <c:v>146.00000000000003</c:v>
                </c:pt>
                <c:pt idx="10130">
                  <c:v>#N/A</c:v>
                </c:pt>
                <c:pt idx="10131">
                  <c:v>#N/A</c:v>
                </c:pt>
                <c:pt idx="10132">
                  <c:v>149.00000000000003</c:v>
                </c:pt>
                <c:pt idx="10133">
                  <c:v>142.00000000000003</c:v>
                </c:pt>
                <c:pt idx="10134">
                  <c:v>140</c:v>
                </c:pt>
                <c:pt idx="10135">
                  <c:v>146</c:v>
                </c:pt>
                <c:pt idx="10136">
                  <c:v>238</c:v>
                </c:pt>
                <c:pt idx="10137">
                  <c:v>#N/A</c:v>
                </c:pt>
                <c:pt idx="10138">
                  <c:v>#N/A</c:v>
                </c:pt>
                <c:pt idx="10139">
                  <c:v>144</c:v>
                </c:pt>
                <c:pt idx="10140">
                  <c:v>148</c:v>
                </c:pt>
                <c:pt idx="10141">
                  <c:v>150.99999999999997</c:v>
                </c:pt>
                <c:pt idx="10142">
                  <c:v>143.00000000000003</c:v>
                </c:pt>
                <c:pt idx="10143">
                  <c:v>142</c:v>
                </c:pt>
                <c:pt idx="10144">
                  <c:v>#N/A</c:v>
                </c:pt>
                <c:pt idx="10145">
                  <c:v>#N/A</c:v>
                </c:pt>
                <c:pt idx="10146">
                  <c:v>148</c:v>
                </c:pt>
                <c:pt idx="10147">
                  <c:v>150.99999999999997</c:v>
                </c:pt>
                <c:pt idx="10148">
                  <c:v>154.99999999999997</c:v>
                </c:pt>
                <c:pt idx="10149">
                  <c:v>186</c:v>
                </c:pt>
                <c:pt idx="10150">
                  <c:v>163</c:v>
                </c:pt>
                <c:pt idx="10151">
                  <c:v>#N/A</c:v>
                </c:pt>
                <c:pt idx="10152">
                  <c:v>#N/A</c:v>
                </c:pt>
                <c:pt idx="10153">
                  <c:v>166</c:v>
                </c:pt>
                <c:pt idx="10154">
                  <c:v>161</c:v>
                </c:pt>
                <c:pt idx="10155">
                  <c:v>161</c:v>
                </c:pt>
                <c:pt idx="10156">
                  <c:v>158</c:v>
                </c:pt>
                <c:pt idx="10157">
                  <c:v>158</c:v>
                </c:pt>
                <c:pt idx="10158">
                  <c:v>#N/A</c:v>
                </c:pt>
                <c:pt idx="10159">
                  <c:v>#N/A</c:v>
                </c:pt>
                <c:pt idx="10160">
                  <c:v>164</c:v>
                </c:pt>
                <c:pt idx="10161">
                  <c:v>165</c:v>
                </c:pt>
                <c:pt idx="10162">
                  <c:v>162</c:v>
                </c:pt>
                <c:pt idx="10163">
                  <c:v>162</c:v>
                </c:pt>
                <c:pt idx="10164">
                  <c:v>155.00000000000003</c:v>
                </c:pt>
                <c:pt idx="10165">
                  <c:v>#N/A</c:v>
                </c:pt>
                <c:pt idx="10166">
                  <c:v>#N/A</c:v>
                </c:pt>
                <c:pt idx="10167">
                  <c:v>152</c:v>
                </c:pt>
                <c:pt idx="10168">
                  <c:v>154</c:v>
                </c:pt>
                <c:pt idx="10169">
                  <c:v>158</c:v>
                </c:pt>
                <c:pt idx="10170">
                  <c:v>154.99999999999997</c:v>
                </c:pt>
                <c:pt idx="10171">
                  <c:v>152</c:v>
                </c:pt>
                <c:pt idx="10172">
                  <c:v>#N/A</c:v>
                </c:pt>
                <c:pt idx="10173">
                  <c:v>#N/A</c:v>
                </c:pt>
                <c:pt idx="10174">
                  <c:v>154</c:v>
                </c:pt>
                <c:pt idx="10175">
                  <c:v>149.00000000000003</c:v>
                </c:pt>
                <c:pt idx="10176">
                  <c:v>152.99999999999997</c:v>
                </c:pt>
                <c:pt idx="10177">
                  <c:v>156</c:v>
                </c:pt>
                <c:pt idx="10178">
                  <c:v>156</c:v>
                </c:pt>
                <c:pt idx="10179">
                  <c:v>#N/A</c:v>
                </c:pt>
                <c:pt idx="10180">
                  <c:v>#N/A</c:v>
                </c:pt>
                <c:pt idx="10181">
                  <c:v>155</c:v>
                </c:pt>
                <c:pt idx="10182">
                  <c:v>151</c:v>
                </c:pt>
                <c:pt idx="10183">
                  <c:v>151.00000000000003</c:v>
                </c:pt>
                <c:pt idx="10184">
                  <c:v>150</c:v>
                </c:pt>
                <c:pt idx="10185">
                  <c:v>148</c:v>
                </c:pt>
                <c:pt idx="10186">
                  <c:v>#N/A</c:v>
                </c:pt>
                <c:pt idx="10187">
                  <c:v>#N/A</c:v>
                </c:pt>
                <c:pt idx="10188">
                  <c:v>139</c:v>
                </c:pt>
                <c:pt idx="10189">
                  <c:v>140</c:v>
                </c:pt>
                <c:pt idx="10190">
                  <c:v>142.00000000000003</c:v>
                </c:pt>
                <c:pt idx="10191">
                  <c:v>142</c:v>
                </c:pt>
                <c:pt idx="10192">
                  <c:v>135</c:v>
                </c:pt>
                <c:pt idx="10193">
                  <c:v>#N/A</c:v>
                </c:pt>
                <c:pt idx="10194">
                  <c:v>#N/A</c:v>
                </c:pt>
                <c:pt idx="10195">
                  <c:v>135</c:v>
                </c:pt>
                <c:pt idx="10196">
                  <c:v>128</c:v>
                </c:pt>
                <c:pt idx="10197">
                  <c:v>124</c:v>
                </c:pt>
                <c:pt idx="10198">
                  <c:v>124</c:v>
                </c:pt>
                <c:pt idx="10199">
                  <c:v>119</c:v>
                </c:pt>
                <c:pt idx="10200">
                  <c:v>#N/A</c:v>
                </c:pt>
                <c:pt idx="10201">
                  <c:v>#N/A</c:v>
                </c:pt>
                <c:pt idx="10202">
                  <c:v>120</c:v>
                </c:pt>
                <c:pt idx="10203">
                  <c:v>129.99999999999997</c:v>
                </c:pt>
                <c:pt idx="10204">
                  <c:v>138</c:v>
                </c:pt>
                <c:pt idx="10205">
                  <c:v>136</c:v>
                </c:pt>
                <c:pt idx="10206">
                  <c:v>138.99999999999997</c:v>
                </c:pt>
                <c:pt idx="10207">
                  <c:v>#N/A</c:v>
                </c:pt>
                <c:pt idx="10208">
                  <c:v>#N/A</c:v>
                </c:pt>
                <c:pt idx="10209">
                  <c:v>135</c:v>
                </c:pt>
                <c:pt idx="10210">
                  <c:v>142</c:v>
                </c:pt>
                <c:pt idx="10211">
                  <c:v>140</c:v>
                </c:pt>
                <c:pt idx="10212">
                  <c:v>135</c:v>
                </c:pt>
                <c:pt idx="10213">
                  <c:v>136</c:v>
                </c:pt>
                <c:pt idx="10214">
                  <c:v>#N/A</c:v>
                </c:pt>
                <c:pt idx="10215">
                  <c:v>#N/A</c:v>
                </c:pt>
                <c:pt idx="10216">
                  <c:v>135</c:v>
                </c:pt>
                <c:pt idx="10217">
                  <c:v>134</c:v>
                </c:pt>
                <c:pt idx="10218">
                  <c:v>#N/A</c:v>
                </c:pt>
                <c:pt idx="10219">
                  <c:v>#N/A</c:v>
                </c:pt>
                <c:pt idx="10220">
                  <c:v>#N/A</c:v>
                </c:pt>
                <c:pt idx="10221">
                  <c:v>#N/A</c:v>
                </c:pt>
                <c:pt idx="10222">
                  <c:v>#N/A</c:v>
                </c:pt>
                <c:pt idx="10223">
                  <c:v>143.00000000000003</c:v>
                </c:pt>
                <c:pt idx="10224">
                  <c:v>136</c:v>
                </c:pt>
                <c:pt idx="10225">
                  <c:v>#N/A</c:v>
                </c:pt>
                <c:pt idx="10226">
                  <c:v>#N/A</c:v>
                </c:pt>
                <c:pt idx="10227">
                  <c:v>126</c:v>
                </c:pt>
                <c:pt idx="10228">
                  <c:v>#N/A</c:v>
                </c:pt>
                <c:pt idx="10229">
                  <c:v>#N/A</c:v>
                </c:pt>
                <c:pt idx="10230">
                  <c:v>127</c:v>
                </c:pt>
                <c:pt idx="10231">
                  <c:v>132</c:v>
                </c:pt>
                <c:pt idx="10232">
                  <c:v>143</c:v>
                </c:pt>
                <c:pt idx="10233">
                  <c:v>140</c:v>
                </c:pt>
                <c:pt idx="10234">
                  <c:v>135</c:v>
                </c:pt>
                <c:pt idx="10235">
                  <c:v>#N/A</c:v>
                </c:pt>
                <c:pt idx="10236">
                  <c:v>#N/A</c:v>
                </c:pt>
                <c:pt idx="10237">
                  <c:v>135</c:v>
                </c:pt>
                <c:pt idx="10238">
                  <c:v>132</c:v>
                </c:pt>
                <c:pt idx="10239">
                  <c:v>122</c:v>
                </c:pt>
                <c:pt idx="10240">
                  <c:v>124</c:v>
                </c:pt>
                <c:pt idx="10241">
                  <c:v>122</c:v>
                </c:pt>
                <c:pt idx="10242">
                  <c:v>#N/A</c:v>
                </c:pt>
                <c:pt idx="10243">
                  <c:v>#N/A</c:v>
                </c:pt>
                <c:pt idx="10244">
                  <c:v>122</c:v>
                </c:pt>
                <c:pt idx="10245">
                  <c:v>122</c:v>
                </c:pt>
                <c:pt idx="10246">
                  <c:v>121</c:v>
                </c:pt>
                <c:pt idx="10247">
                  <c:v>107</c:v>
                </c:pt>
                <c:pt idx="10248">
                  <c:v>108.99999999999999</c:v>
                </c:pt>
                <c:pt idx="10249">
                  <c:v>#N/A</c:v>
                </c:pt>
                <c:pt idx="10250">
                  <c:v>#N/A</c:v>
                </c:pt>
                <c:pt idx="10251">
                  <c:v>117</c:v>
                </c:pt>
                <c:pt idx="10252">
                  <c:v>112.99999999999999</c:v>
                </c:pt>
                <c:pt idx="10253">
                  <c:v>122.00000000000001</c:v>
                </c:pt>
                <c:pt idx="10254">
                  <c:v>127.99999999999999</c:v>
                </c:pt>
                <c:pt idx="10255">
                  <c:v>124.00000000000003</c:v>
                </c:pt>
                <c:pt idx="10256">
                  <c:v>#N/A</c:v>
                </c:pt>
                <c:pt idx="10257">
                  <c:v>#N/A</c:v>
                </c:pt>
                <c:pt idx="10258">
                  <c:v>129</c:v>
                </c:pt>
                <c:pt idx="10259">
                  <c:v>123</c:v>
                </c:pt>
                <c:pt idx="10260">
                  <c:v>122</c:v>
                </c:pt>
                <c:pt idx="10261">
                  <c:v>120.00000000000001</c:v>
                </c:pt>
                <c:pt idx="10262">
                  <c:v>122.00000000000001</c:v>
                </c:pt>
                <c:pt idx="10263">
                  <c:v>#N/A</c:v>
                </c:pt>
                <c:pt idx="10264">
                  <c:v>#N/A</c:v>
                </c:pt>
                <c:pt idx="10265">
                  <c:v>129.99999999999997</c:v>
                </c:pt>
                <c:pt idx="10266">
                  <c:v>129</c:v>
                </c:pt>
                <c:pt idx="10267">
                  <c:v>129.99999999999997</c:v>
                </c:pt>
                <c:pt idx="10268">
                  <c:v>129</c:v>
                </c:pt>
                <c:pt idx="10269">
                  <c:v>124.00000000000003</c:v>
                </c:pt>
                <c:pt idx="10270">
                  <c:v>#N/A</c:v>
                </c:pt>
                <c:pt idx="10271">
                  <c:v>#N/A</c:v>
                </c:pt>
                <c:pt idx="10272">
                  <c:v>129</c:v>
                </c:pt>
                <c:pt idx="10273">
                  <c:v>129.99999999999997</c:v>
                </c:pt>
                <c:pt idx="10274">
                  <c:v>125</c:v>
                </c:pt>
                <c:pt idx="10275">
                  <c:v>122.00000000000001</c:v>
                </c:pt>
                <c:pt idx="10276">
                  <c:v>119</c:v>
                </c:pt>
                <c:pt idx="10277">
                  <c:v>#N/A</c:v>
                </c:pt>
                <c:pt idx="10278">
                  <c:v>#N/A</c:v>
                </c:pt>
                <c:pt idx="10279">
                  <c:v>110.99999999999999</c:v>
                </c:pt>
                <c:pt idx="10280">
                  <c:v>108</c:v>
                </c:pt>
                <c:pt idx="10281">
                  <c:v>110.99999999999999</c:v>
                </c:pt>
                <c:pt idx="10282">
                  <c:v>106</c:v>
                </c:pt>
                <c:pt idx="10283">
                  <c:v>100</c:v>
                </c:pt>
                <c:pt idx="10284">
                  <c:v>#N/A</c:v>
                </c:pt>
                <c:pt idx="10285">
                  <c:v>#N/A</c:v>
                </c:pt>
                <c:pt idx="10286">
                  <c:v>100</c:v>
                </c:pt>
                <c:pt idx="10287">
                  <c:v>102.99999999999999</c:v>
                </c:pt>
                <c:pt idx="10288">
                  <c:v>102</c:v>
                </c:pt>
                <c:pt idx="10289">
                  <c:v>98.000000000000014</c:v>
                </c:pt>
                <c:pt idx="10290">
                  <c:v>95</c:v>
                </c:pt>
                <c:pt idx="10291">
                  <c:v>#N/A</c:v>
                </c:pt>
                <c:pt idx="10292">
                  <c:v>#N/A</c:v>
                </c:pt>
                <c:pt idx="10293">
                  <c:v>96.000000000000014</c:v>
                </c:pt>
                <c:pt idx="10294">
                  <c:v>97</c:v>
                </c:pt>
                <c:pt idx="10295">
                  <c:v>96</c:v>
                </c:pt>
                <c:pt idx="10296">
                  <c:v>90.000000000000014</c:v>
                </c:pt>
                <c:pt idx="10297">
                  <c:v>89.999999999999986</c:v>
                </c:pt>
                <c:pt idx="10298">
                  <c:v>#N/A</c:v>
                </c:pt>
                <c:pt idx="10299">
                  <c:v>#N/A</c:v>
                </c:pt>
                <c:pt idx="10300">
                  <c:v>89.999999999999986</c:v>
                </c:pt>
                <c:pt idx="10301">
                  <c:v>97</c:v>
                </c:pt>
                <c:pt idx="10302">
                  <c:v>110.00000000000001</c:v>
                </c:pt>
                <c:pt idx="10303">
                  <c:v>112.00000000000001</c:v>
                </c:pt>
                <c:pt idx="10304">
                  <c:v>105</c:v>
                </c:pt>
                <c:pt idx="10305">
                  <c:v>#N/A</c:v>
                </c:pt>
                <c:pt idx="10306">
                  <c:v>#N/A</c:v>
                </c:pt>
                <c:pt idx="10307">
                  <c:v>112.00000000000001</c:v>
                </c:pt>
                <c:pt idx="10308">
                  <c:v>111.00000000000001</c:v>
                </c:pt>
                <c:pt idx="10309">
                  <c:v>114.00000000000001</c:v>
                </c:pt>
                <c:pt idx="10310">
                  <c:v>116.00000000000001</c:v>
                </c:pt>
                <c:pt idx="10311">
                  <c:v>114.00000000000001</c:v>
                </c:pt>
                <c:pt idx="10312">
                  <c:v>#N/A</c:v>
                </c:pt>
                <c:pt idx="10313">
                  <c:v>#N/A</c:v>
                </c:pt>
                <c:pt idx="10314">
                  <c:v>118.00000000000001</c:v>
                </c:pt>
                <c:pt idx="10315">
                  <c:v>109.00000000000001</c:v>
                </c:pt>
                <c:pt idx="10316">
                  <c:v>107</c:v>
                </c:pt>
                <c:pt idx="10317">
                  <c:v>112.00000000000001</c:v>
                </c:pt>
                <c:pt idx="10318">
                  <c:v>#N/A</c:v>
                </c:pt>
                <c:pt idx="10319">
                  <c:v>#N/A</c:v>
                </c:pt>
                <c:pt idx="10320">
                  <c:v>#N/A</c:v>
                </c:pt>
                <c:pt idx="10321">
                  <c:v>#N/A</c:v>
                </c:pt>
                <c:pt idx="10322">
                  <c:v>110.00000000000001</c:v>
                </c:pt>
                <c:pt idx="10323">
                  <c:v>106</c:v>
                </c:pt>
                <c:pt idx="10324">
                  <c:v>111.00000000000001</c:v>
                </c:pt>
                <c:pt idx="10325">
                  <c:v>110.00000000000001</c:v>
                </c:pt>
                <c:pt idx="10326">
                  <c:v>#N/A</c:v>
                </c:pt>
                <c:pt idx="10327">
                  <c:v>#N/A</c:v>
                </c:pt>
                <c:pt idx="10328">
                  <c:v>112.00000000000001</c:v>
                </c:pt>
                <c:pt idx="10329">
                  <c:v>114.99999999999999</c:v>
                </c:pt>
                <c:pt idx="10330">
                  <c:v>117</c:v>
                </c:pt>
                <c:pt idx="10331">
                  <c:v>127</c:v>
                </c:pt>
                <c:pt idx="10332">
                  <c:v>139</c:v>
                </c:pt>
                <c:pt idx="10333">
                  <c:v>#N/A</c:v>
                </c:pt>
                <c:pt idx="10334">
                  <c:v>#N/A</c:v>
                </c:pt>
                <c:pt idx="10335">
                  <c:v>139</c:v>
                </c:pt>
                <c:pt idx="10336">
                  <c:v>141</c:v>
                </c:pt>
                <c:pt idx="10337">
                  <c:v>132.99999999999997</c:v>
                </c:pt>
                <c:pt idx="10338">
                  <c:v>125</c:v>
                </c:pt>
                <c:pt idx="10339">
                  <c:v>123</c:v>
                </c:pt>
                <c:pt idx="10340">
                  <c:v>#N/A</c:v>
                </c:pt>
                <c:pt idx="10341">
                  <c:v>#N/A</c:v>
                </c:pt>
                <c:pt idx="10342">
                  <c:v>129.99999999999997</c:v>
                </c:pt>
                <c:pt idx="10343">
                  <c:v>122.00000000000001</c:v>
                </c:pt>
                <c:pt idx="10344">
                  <c:v>122</c:v>
                </c:pt>
                <c:pt idx="10345">
                  <c:v>117</c:v>
                </c:pt>
                <c:pt idx="10346">
                  <c:v>#N/A</c:v>
                </c:pt>
                <c:pt idx="10347">
                  <c:v>#N/A</c:v>
                </c:pt>
                <c:pt idx="10348">
                  <c:v>#N/A</c:v>
                </c:pt>
                <c:pt idx="10349">
                  <c:v>110.00000000000001</c:v>
                </c:pt>
                <c:pt idx="10350">
                  <c:v>127</c:v>
                </c:pt>
                <c:pt idx="10351">
                  <c:v>132</c:v>
                </c:pt>
                <c:pt idx="10352">
                  <c:v>111.00000000000001</c:v>
                </c:pt>
                <c:pt idx="10353">
                  <c:v>114.99999999999999</c:v>
                </c:pt>
                <c:pt idx="10354">
                  <c:v>#N/A</c:v>
                </c:pt>
                <c:pt idx="10355">
                  <c:v>#N/A</c:v>
                </c:pt>
                <c:pt idx="10356">
                  <c:v>114.00000000000001</c:v>
                </c:pt>
                <c:pt idx="10357">
                  <c:v>116.00000000000001</c:v>
                </c:pt>
                <c:pt idx="10358">
                  <c:v>116.00000000000001</c:v>
                </c:pt>
                <c:pt idx="10359">
                  <c:v>117</c:v>
                </c:pt>
                <c:pt idx="10360">
                  <c:v>114.00000000000001</c:v>
                </c:pt>
                <c:pt idx="10361">
                  <c:v>#N/A</c:v>
                </c:pt>
                <c:pt idx="10362">
                  <c:v>#N/A</c:v>
                </c:pt>
                <c:pt idx="10363">
                  <c:v>123</c:v>
                </c:pt>
                <c:pt idx="10364">
                  <c:v>124.00000000000003</c:v>
                </c:pt>
                <c:pt idx="10365">
                  <c:v>121</c:v>
                </c:pt>
                <c:pt idx="10366">
                  <c:v>124.00000000000003</c:v>
                </c:pt>
                <c:pt idx="10367">
                  <c:v>123</c:v>
                </c:pt>
                <c:pt idx="10368">
                  <c:v>#N/A</c:v>
                </c:pt>
                <c:pt idx="10369">
                  <c:v>#N/A</c:v>
                </c:pt>
                <c:pt idx="10370">
                  <c:v>182</c:v>
                </c:pt>
                <c:pt idx="10371">
                  <c:v>135</c:v>
                </c:pt>
                <c:pt idx="10372">
                  <c:v>141</c:v>
                </c:pt>
                <c:pt idx="10373">
                  <c:v>132</c:v>
                </c:pt>
                <c:pt idx="10374">
                  <c:v>133</c:v>
                </c:pt>
                <c:pt idx="10375">
                  <c:v>#N/A</c:v>
                </c:pt>
                <c:pt idx="10376">
                  <c:v>#N/A</c:v>
                </c:pt>
                <c:pt idx="10377">
                  <c:v>140</c:v>
                </c:pt>
                <c:pt idx="10378">
                  <c:v>145.00000000000003</c:v>
                </c:pt>
                <c:pt idx="10379">
                  <c:v>136</c:v>
                </c:pt>
                <c:pt idx="10380">
                  <c:v>124</c:v>
                </c:pt>
                <c:pt idx="10381">
                  <c:v>131.99999999999997</c:v>
                </c:pt>
                <c:pt idx="10382">
                  <c:v>#N/A</c:v>
                </c:pt>
                <c:pt idx="10383">
                  <c:v>#N/A</c:v>
                </c:pt>
                <c:pt idx="10384">
                  <c:v>138</c:v>
                </c:pt>
                <c:pt idx="10385">
                  <c:v>137</c:v>
                </c:pt>
                <c:pt idx="10386">
                  <c:v>132.99999999999997</c:v>
                </c:pt>
                <c:pt idx="10387">
                  <c:v>111.99999999999999</c:v>
                </c:pt>
                <c:pt idx="10388">
                  <c:v>129.99999999999997</c:v>
                </c:pt>
                <c:pt idx="10389">
                  <c:v>#N/A</c:v>
                </c:pt>
                <c:pt idx="10390">
                  <c:v>#N/A</c:v>
                </c:pt>
                <c:pt idx="10391">
                  <c:v>151.00000000000003</c:v>
                </c:pt>
                <c:pt idx="10392">
                  <c:v>151.99999999999997</c:v>
                </c:pt>
                <c:pt idx="10393">
                  <c:v>147.99999999999997</c:v>
                </c:pt>
                <c:pt idx="10394">
                  <c:v>153</c:v>
                </c:pt>
                <c:pt idx="10395">
                  <c:v>152</c:v>
                </c:pt>
                <c:pt idx="10396">
                  <c:v>#N/A</c:v>
                </c:pt>
                <c:pt idx="10397">
                  <c:v>#N/A</c:v>
                </c:pt>
                <c:pt idx="10398">
                  <c:v>134.00000000000003</c:v>
                </c:pt>
                <c:pt idx="10399">
                  <c:v>123.99999999999997</c:v>
                </c:pt>
                <c:pt idx="10400">
                  <c:v>127</c:v>
                </c:pt>
                <c:pt idx="10401">
                  <c:v>131</c:v>
                </c:pt>
                <c:pt idx="10402">
                  <c:v>126.00000000000003</c:v>
                </c:pt>
                <c:pt idx="10403">
                  <c:v>#N/A</c:v>
                </c:pt>
                <c:pt idx="10404">
                  <c:v>#N/A</c:v>
                </c:pt>
                <c:pt idx="10405">
                  <c:v>152.99999999999997</c:v>
                </c:pt>
                <c:pt idx="10406">
                  <c:v>161</c:v>
                </c:pt>
                <c:pt idx="10407">
                  <c:v>146.99999999999997</c:v>
                </c:pt>
                <c:pt idx="10408">
                  <c:v>144</c:v>
                </c:pt>
                <c:pt idx="10409">
                  <c:v>146</c:v>
                </c:pt>
                <c:pt idx="10410">
                  <c:v>#N/A</c:v>
                </c:pt>
                <c:pt idx="10411">
                  <c:v>#N/A</c:v>
                </c:pt>
                <c:pt idx="10412">
                  <c:v>155.99999999999997</c:v>
                </c:pt>
                <c:pt idx="10413">
                  <c:v>157</c:v>
                </c:pt>
                <c:pt idx="10414">
                  <c:v>156</c:v>
                </c:pt>
                <c:pt idx="10415">
                  <c:v>150</c:v>
                </c:pt>
                <c:pt idx="10416">
                  <c:v>127</c:v>
                </c:pt>
                <c:pt idx="10417">
                  <c:v>#N/A</c:v>
                </c:pt>
                <c:pt idx="10418">
                  <c:v>#N/A</c:v>
                </c:pt>
                <c:pt idx="10419">
                  <c:v>121</c:v>
                </c:pt>
                <c:pt idx="10420">
                  <c:v>123.99999999999997</c:v>
                </c:pt>
                <c:pt idx="10421">
                  <c:v>112.00000000000001</c:v>
                </c:pt>
                <c:pt idx="10422">
                  <c:v>116.00000000000001</c:v>
                </c:pt>
                <c:pt idx="10423">
                  <c:v>114.99999999999999</c:v>
                </c:pt>
                <c:pt idx="10424">
                  <c:v>#N/A</c:v>
                </c:pt>
                <c:pt idx="10425">
                  <c:v>#N/A</c:v>
                </c:pt>
                <c:pt idx="10426">
                  <c:v>109.99999999999999</c:v>
                </c:pt>
                <c:pt idx="10427">
                  <c:v>117</c:v>
                </c:pt>
                <c:pt idx="10428">
                  <c:v>118</c:v>
                </c:pt>
                <c:pt idx="10429">
                  <c:v>117</c:v>
                </c:pt>
                <c:pt idx="10430">
                  <c:v>114.00000000000001</c:v>
                </c:pt>
                <c:pt idx="10431">
                  <c:v>#N/A</c:v>
                </c:pt>
                <c:pt idx="10432">
                  <c:v>#N/A</c:v>
                </c:pt>
                <c:pt idx="10433">
                  <c:v>119.99999999999997</c:v>
                </c:pt>
                <c:pt idx="10434">
                  <c:v>114.00000000000001</c:v>
                </c:pt>
                <c:pt idx="10435">
                  <c:v>119</c:v>
                </c:pt>
                <c:pt idx="10436">
                  <c:v>117.00000000000001</c:v>
                </c:pt>
                <c:pt idx="10437">
                  <c:v>114.00000000000001</c:v>
                </c:pt>
                <c:pt idx="10438">
                  <c:v>#N/A</c:v>
                </c:pt>
                <c:pt idx="10439">
                  <c:v>#N/A</c:v>
                </c:pt>
                <c:pt idx="10440">
                  <c:v>110.00000000000001</c:v>
                </c:pt>
                <c:pt idx="10441">
                  <c:v>112.99999999999999</c:v>
                </c:pt>
                <c:pt idx="10442">
                  <c:v>120.00000000000001</c:v>
                </c:pt>
                <c:pt idx="10443">
                  <c:v>114.00000000000001</c:v>
                </c:pt>
                <c:pt idx="10444">
                  <c:v>115.00000000000001</c:v>
                </c:pt>
                <c:pt idx="10445">
                  <c:v>#N/A</c:v>
                </c:pt>
                <c:pt idx="10446">
                  <c:v>#N/A</c:v>
                </c:pt>
                <c:pt idx="10447">
                  <c:v>116.00000000000001</c:v>
                </c:pt>
                <c:pt idx="10448">
                  <c:v>110.99999999999999</c:v>
                </c:pt>
                <c:pt idx="10449">
                  <c:v>117</c:v>
                </c:pt>
                <c:pt idx="10450">
                  <c:v>119</c:v>
                </c:pt>
                <c:pt idx="10451">
                  <c:v>114.99999999999999</c:v>
                </c:pt>
                <c:pt idx="10452">
                  <c:v>#N/A</c:v>
                </c:pt>
                <c:pt idx="10453">
                  <c:v>#N/A</c:v>
                </c:pt>
                <c:pt idx="10454">
                  <c:v>112.99999999999999</c:v>
                </c:pt>
                <c:pt idx="10455">
                  <c:v>116.00000000000001</c:v>
                </c:pt>
                <c:pt idx="10456">
                  <c:v>116.00000000000001</c:v>
                </c:pt>
                <c:pt idx="10457">
                  <c:v>119</c:v>
                </c:pt>
                <c:pt idx="10458">
                  <c:v>128.00000000000003</c:v>
                </c:pt>
                <c:pt idx="10459">
                  <c:v>#N/A</c:v>
                </c:pt>
                <c:pt idx="10460">
                  <c:v>#N/A</c:v>
                </c:pt>
                <c:pt idx="10461">
                  <c:v>133</c:v>
                </c:pt>
                <c:pt idx="10462">
                  <c:v>127.99999999999999</c:v>
                </c:pt>
                <c:pt idx="10463">
                  <c:v>129</c:v>
                </c:pt>
                <c:pt idx="10464">
                  <c:v>122</c:v>
                </c:pt>
                <c:pt idx="10465">
                  <c:v>118</c:v>
                </c:pt>
                <c:pt idx="10466">
                  <c:v>#N/A</c:v>
                </c:pt>
                <c:pt idx="10467">
                  <c:v>#N/A</c:v>
                </c:pt>
                <c:pt idx="10468">
                  <c:v>118</c:v>
                </c:pt>
                <c:pt idx="10469">
                  <c:v>123.99999999999997</c:v>
                </c:pt>
                <c:pt idx="10470">
                  <c:v>129</c:v>
                </c:pt>
                <c:pt idx="10471">
                  <c:v>123</c:v>
                </c:pt>
                <c:pt idx="10472">
                  <c:v>127</c:v>
                </c:pt>
                <c:pt idx="10473">
                  <c:v>#N/A</c:v>
                </c:pt>
                <c:pt idx="10474">
                  <c:v>#N/A</c:v>
                </c:pt>
                <c:pt idx="10475">
                  <c:v>129</c:v>
                </c:pt>
                <c:pt idx="10476">
                  <c:v>123.99999999999997</c:v>
                </c:pt>
                <c:pt idx="10477">
                  <c:v>122</c:v>
                </c:pt>
                <c:pt idx="10478">
                  <c:v>123</c:v>
                </c:pt>
                <c:pt idx="10479">
                  <c:v>123</c:v>
                </c:pt>
                <c:pt idx="10480">
                  <c:v>#N/A</c:v>
                </c:pt>
                <c:pt idx="10481">
                  <c:v>#N/A</c:v>
                </c:pt>
                <c:pt idx="10482">
                  <c:v>125.99999999999997</c:v>
                </c:pt>
                <c:pt idx="10483">
                  <c:v>125.99999999999997</c:v>
                </c:pt>
                <c:pt idx="10484">
                  <c:v>125</c:v>
                </c:pt>
                <c:pt idx="10485">
                  <c:v>123.99999999999997</c:v>
                </c:pt>
                <c:pt idx="10486">
                  <c:v>120</c:v>
                </c:pt>
                <c:pt idx="10487">
                  <c:v>#N/A</c:v>
                </c:pt>
                <c:pt idx="10488">
                  <c:v>#N/A</c:v>
                </c:pt>
                <c:pt idx="10489">
                  <c:v>119.99999999999997</c:v>
                </c:pt>
                <c:pt idx="10490">
                  <c:v>123</c:v>
                </c:pt>
                <c:pt idx="10491">
                  <c:v>122.00000000000001</c:v>
                </c:pt>
                <c:pt idx="10492">
                  <c:v>122.00000000000001</c:v>
                </c:pt>
                <c:pt idx="10493">
                  <c:v>123</c:v>
                </c:pt>
                <c:pt idx="10494">
                  <c:v>#N/A</c:v>
                </c:pt>
                <c:pt idx="10495">
                  <c:v>#N/A</c:v>
                </c:pt>
                <c:pt idx="10496">
                  <c:v>124.00000000000003</c:v>
                </c:pt>
                <c:pt idx="10497">
                  <c:v>125</c:v>
                </c:pt>
                <c:pt idx="10498">
                  <c:v>121</c:v>
                </c:pt>
                <c:pt idx="10499">
                  <c:v>122.00000000000001</c:v>
                </c:pt>
                <c:pt idx="10500">
                  <c:v>123</c:v>
                </c:pt>
                <c:pt idx="10501">
                  <c:v>#N/A</c:v>
                </c:pt>
                <c:pt idx="10502">
                  <c:v>#N/A</c:v>
                </c:pt>
                <c:pt idx="10503">
                  <c:v>119</c:v>
                </c:pt>
                <c:pt idx="10504">
                  <c:v>121</c:v>
                </c:pt>
                <c:pt idx="10505">
                  <c:v>118.00000000000001</c:v>
                </c:pt>
                <c:pt idx="10506">
                  <c:v>121</c:v>
                </c:pt>
                <c:pt idx="10507">
                  <c:v>118.00000000000001</c:v>
                </c:pt>
                <c:pt idx="10508">
                  <c:v>#N/A</c:v>
                </c:pt>
                <c:pt idx="10509">
                  <c:v>#N/A</c:v>
                </c:pt>
                <c:pt idx="10510">
                  <c:v>117</c:v>
                </c:pt>
                <c:pt idx="10511">
                  <c:v>120</c:v>
                </c:pt>
                <c:pt idx="10512">
                  <c:v>119</c:v>
                </c:pt>
                <c:pt idx="10513">
                  <c:v>119</c:v>
                </c:pt>
                <c:pt idx="10514">
                  <c:v>117</c:v>
                </c:pt>
                <c:pt idx="10515">
                  <c:v>#N/A</c:v>
                </c:pt>
                <c:pt idx="10516">
                  <c:v>#N/A</c:v>
                </c:pt>
                <c:pt idx="10517">
                  <c:v>114.99999999999999</c:v>
                </c:pt>
                <c:pt idx="10518">
                  <c:v>114.99999999999999</c:v>
                </c:pt>
                <c:pt idx="10519">
                  <c:v>112.99999999999999</c:v>
                </c:pt>
                <c:pt idx="10520">
                  <c:v>105.00000000000003</c:v>
                </c:pt>
                <c:pt idx="10521">
                  <c:v>108</c:v>
                </c:pt>
                <c:pt idx="10522">
                  <c:v>#N/A</c:v>
                </c:pt>
                <c:pt idx="10523">
                  <c:v>#N/A</c:v>
                </c:pt>
                <c:pt idx="10524">
                  <c:v>108</c:v>
                </c:pt>
                <c:pt idx="10525">
                  <c:v>105</c:v>
                </c:pt>
                <c:pt idx="10526">
                  <c:v>107</c:v>
                </c:pt>
                <c:pt idx="10527">
                  <c:v>108</c:v>
                </c:pt>
                <c:pt idx="10528">
                  <c:v>108</c:v>
                </c:pt>
                <c:pt idx="10529">
                  <c:v>#N/A</c:v>
                </c:pt>
                <c:pt idx="10530">
                  <c:v>#N/A</c:v>
                </c:pt>
                <c:pt idx="10531">
                  <c:v>105</c:v>
                </c:pt>
                <c:pt idx="10532">
                  <c:v>108.99999999999999</c:v>
                </c:pt>
                <c:pt idx="10533">
                  <c:v>106</c:v>
                </c:pt>
                <c:pt idx="10534">
                  <c:v>108</c:v>
                </c:pt>
                <c:pt idx="10535">
                  <c:v>110.00000000000001</c:v>
                </c:pt>
                <c:pt idx="10536">
                  <c:v>#N/A</c:v>
                </c:pt>
                <c:pt idx="10537">
                  <c:v>#N/A</c:v>
                </c:pt>
                <c:pt idx="10538">
                  <c:v>108</c:v>
                </c:pt>
                <c:pt idx="10539">
                  <c:v>106.99999999999999</c:v>
                </c:pt>
                <c:pt idx="10540">
                  <c:v>102</c:v>
                </c:pt>
                <c:pt idx="10541">
                  <c:v>102</c:v>
                </c:pt>
                <c:pt idx="10542">
                  <c:v>100</c:v>
                </c:pt>
                <c:pt idx="10543">
                  <c:v>#N/A</c:v>
                </c:pt>
                <c:pt idx="10544">
                  <c:v>#N/A</c:v>
                </c:pt>
                <c:pt idx="10545">
                  <c:v>103</c:v>
                </c:pt>
                <c:pt idx="10546">
                  <c:v>104</c:v>
                </c:pt>
                <c:pt idx="10547">
                  <c:v>104</c:v>
                </c:pt>
                <c:pt idx="10548">
                  <c:v>102</c:v>
                </c:pt>
                <c:pt idx="10549">
                  <c:v>99</c:v>
                </c:pt>
                <c:pt idx="10550">
                  <c:v>#N/A</c:v>
                </c:pt>
                <c:pt idx="10551">
                  <c:v>#N/A</c:v>
                </c:pt>
                <c:pt idx="10552">
                  <c:v>101</c:v>
                </c:pt>
                <c:pt idx="10553">
                  <c:v>99</c:v>
                </c:pt>
                <c:pt idx="10554">
                  <c:v>97</c:v>
                </c:pt>
                <c:pt idx="10555">
                  <c:v>96</c:v>
                </c:pt>
                <c:pt idx="10556">
                  <c:v>94</c:v>
                </c:pt>
                <c:pt idx="10557">
                  <c:v>#N/A</c:v>
                </c:pt>
                <c:pt idx="10558">
                  <c:v>#N/A</c:v>
                </c:pt>
                <c:pt idx="10559">
                  <c:v>95</c:v>
                </c:pt>
                <c:pt idx="10560">
                  <c:v>93</c:v>
                </c:pt>
                <c:pt idx="10561">
                  <c:v>93</c:v>
                </c:pt>
                <c:pt idx="10562">
                  <c:v>105</c:v>
                </c:pt>
                <c:pt idx="10563">
                  <c:v>96.999999999999986</c:v>
                </c:pt>
                <c:pt idx="10564">
                  <c:v>#N/A</c:v>
                </c:pt>
                <c:pt idx="10565">
                  <c:v>#N/A</c:v>
                </c:pt>
                <c:pt idx="10566">
                  <c:v>98.000000000000014</c:v>
                </c:pt>
                <c:pt idx="10567">
                  <c:v>95</c:v>
                </c:pt>
                <c:pt idx="10568">
                  <c:v>96.000000000000014</c:v>
                </c:pt>
                <c:pt idx="10569">
                  <c:v>94</c:v>
                </c:pt>
                <c:pt idx="10570">
                  <c:v>97</c:v>
                </c:pt>
                <c:pt idx="10571">
                  <c:v>#N/A</c:v>
                </c:pt>
                <c:pt idx="10572">
                  <c:v>#N/A</c:v>
                </c:pt>
                <c:pt idx="10573">
                  <c:v>103</c:v>
                </c:pt>
                <c:pt idx="10574">
                  <c:v>104.99999999999999</c:v>
                </c:pt>
                <c:pt idx="10575">
                  <c:v>104.99999999999999</c:v>
                </c:pt>
                <c:pt idx="10576">
                  <c:v>102.99999999999999</c:v>
                </c:pt>
                <c:pt idx="10577">
                  <c:v>99.000000000000014</c:v>
                </c:pt>
                <c:pt idx="10578">
                  <c:v>#N/A</c:v>
                </c:pt>
                <c:pt idx="10579">
                  <c:v>#N/A</c:v>
                </c:pt>
                <c:pt idx="10580">
                  <c:v>100</c:v>
                </c:pt>
                <c:pt idx="10581">
                  <c:v>99.000000000000014</c:v>
                </c:pt>
                <c:pt idx="10582">
                  <c:v>106</c:v>
                </c:pt>
                <c:pt idx="10583">
                  <c:v>#N/A</c:v>
                </c:pt>
                <c:pt idx="10584">
                  <c:v>#N/A</c:v>
                </c:pt>
                <c:pt idx="10585">
                  <c:v>#N/A</c:v>
                </c:pt>
                <c:pt idx="10586">
                  <c:v>#N/A</c:v>
                </c:pt>
                <c:pt idx="10587">
                  <c:v>102.99999999999999</c:v>
                </c:pt>
                <c:pt idx="10588">
                  <c:v>104</c:v>
                </c:pt>
                <c:pt idx="10589">
                  <c:v>98.000000000000014</c:v>
                </c:pt>
                <c:pt idx="10590">
                  <c:v>#N/A</c:v>
                </c:pt>
                <c:pt idx="10591">
                  <c:v>#N/A</c:v>
                </c:pt>
                <c:pt idx="10592">
                  <c:v>#N/A</c:v>
                </c:pt>
                <c:pt idx="10593">
                  <c:v>#N/A</c:v>
                </c:pt>
                <c:pt idx="10594">
                  <c:v>96.000000000000014</c:v>
                </c:pt>
                <c:pt idx="10595">
                  <c:v>94</c:v>
                </c:pt>
                <c:pt idx="10596">
                  <c:v>96</c:v>
                </c:pt>
                <c:pt idx="10597">
                  <c:v>98</c:v>
                </c:pt>
                <c:pt idx="10598">
                  <c:v>99</c:v>
                </c:pt>
                <c:pt idx="10599">
                  <c:v>#N/A</c:v>
                </c:pt>
                <c:pt idx="10600">
                  <c:v>#N/A</c:v>
                </c:pt>
                <c:pt idx="10601">
                  <c:v>102</c:v>
                </c:pt>
                <c:pt idx="10602">
                  <c:v>104</c:v>
                </c:pt>
                <c:pt idx="10603">
                  <c:v>99.000000000000014</c:v>
                </c:pt>
                <c:pt idx="10604">
                  <c:v>100</c:v>
                </c:pt>
                <c:pt idx="10605">
                  <c:v>96</c:v>
                </c:pt>
                <c:pt idx="10606">
                  <c:v>#N/A</c:v>
                </c:pt>
                <c:pt idx="10607">
                  <c:v>#N/A</c:v>
                </c:pt>
                <c:pt idx="10608">
                  <c:v>101</c:v>
                </c:pt>
                <c:pt idx="10609">
                  <c:v>102</c:v>
                </c:pt>
                <c:pt idx="10610">
                  <c:v>117</c:v>
                </c:pt>
                <c:pt idx="10611">
                  <c:v>109.00000000000001</c:v>
                </c:pt>
                <c:pt idx="10612">
                  <c:v>107</c:v>
                </c:pt>
                <c:pt idx="10613">
                  <c:v>#N/A</c:v>
                </c:pt>
                <c:pt idx="10614">
                  <c:v>#N/A</c:v>
                </c:pt>
                <c:pt idx="10615">
                  <c:v>108</c:v>
                </c:pt>
                <c:pt idx="10616">
                  <c:v>109.00000000000001</c:v>
                </c:pt>
                <c:pt idx="10617">
                  <c:v>105</c:v>
                </c:pt>
                <c:pt idx="10618">
                  <c:v>105</c:v>
                </c:pt>
                <c:pt idx="10619">
                  <c:v>108</c:v>
                </c:pt>
                <c:pt idx="10620">
                  <c:v>#N/A</c:v>
                </c:pt>
                <c:pt idx="10621">
                  <c:v>#N/A</c:v>
                </c:pt>
                <c:pt idx="10622">
                  <c:v>112.99999999999999</c:v>
                </c:pt>
                <c:pt idx="10623">
                  <c:v>112.99999999999999</c:v>
                </c:pt>
                <c:pt idx="10624">
                  <c:v>117</c:v>
                </c:pt>
                <c:pt idx="10625">
                  <c:v>118</c:v>
                </c:pt>
                <c:pt idx="10626">
                  <c:v>126</c:v>
                </c:pt>
                <c:pt idx="10627">
                  <c:v>#N/A</c:v>
                </c:pt>
                <c:pt idx="10628">
                  <c:v>#N/A</c:v>
                </c:pt>
                <c:pt idx="10629">
                  <c:v>140</c:v>
                </c:pt>
                <c:pt idx="10630">
                  <c:v>147</c:v>
                </c:pt>
                <c:pt idx="10631">
                  <c:v>134</c:v>
                </c:pt>
                <c:pt idx="10632">
                  <c:v>152</c:v>
                </c:pt>
                <c:pt idx="10633">
                  <c:v>147</c:v>
                </c:pt>
                <c:pt idx="10634">
                  <c:v>#N/A</c:v>
                </c:pt>
                <c:pt idx="10635">
                  <c:v>#N/A</c:v>
                </c:pt>
                <c:pt idx="10636">
                  <c:v>133</c:v>
                </c:pt>
                <c:pt idx="10637">
                  <c:v>136</c:v>
                </c:pt>
                <c:pt idx="10638">
                  <c:v>137</c:v>
                </c:pt>
                <c:pt idx="10639">
                  <c:v>131</c:v>
                </c:pt>
                <c:pt idx="10640">
                  <c:v>135</c:v>
                </c:pt>
                <c:pt idx="10641">
                  <c:v>#N/A</c:v>
                </c:pt>
                <c:pt idx="10642">
                  <c:v>#N/A</c:v>
                </c:pt>
                <c:pt idx="10643">
                  <c:v>133</c:v>
                </c:pt>
                <c:pt idx="10644">
                  <c:v>136</c:v>
                </c:pt>
                <c:pt idx="10645">
                  <c:v>140</c:v>
                </c:pt>
                <c:pt idx="10646">
                  <c:v>137</c:v>
                </c:pt>
                <c:pt idx="10647">
                  <c:v>133</c:v>
                </c:pt>
                <c:pt idx="10648">
                  <c:v>#N/A</c:v>
                </c:pt>
                <c:pt idx="10649">
                  <c:v>#N/A</c:v>
                </c:pt>
                <c:pt idx="10650">
                  <c:v>136</c:v>
                </c:pt>
                <c:pt idx="10651">
                  <c:v>129.99999999999997</c:v>
                </c:pt>
                <c:pt idx="10652">
                  <c:v>125</c:v>
                </c:pt>
                <c:pt idx="10653">
                  <c:v>127</c:v>
                </c:pt>
                <c:pt idx="10654">
                  <c:v>129</c:v>
                </c:pt>
                <c:pt idx="10655">
                  <c:v>#N/A</c:v>
                </c:pt>
                <c:pt idx="10656">
                  <c:v>#N/A</c:v>
                </c:pt>
                <c:pt idx="10657">
                  <c:v>127</c:v>
                </c:pt>
                <c:pt idx="10658">
                  <c:v>130</c:v>
                </c:pt>
                <c:pt idx="10659">
                  <c:v>127</c:v>
                </c:pt>
                <c:pt idx="10660">
                  <c:v>118</c:v>
                </c:pt>
                <c:pt idx="10661">
                  <c:v>110.99999999999999</c:v>
                </c:pt>
                <c:pt idx="10662">
                  <c:v>#N/A</c:v>
                </c:pt>
                <c:pt idx="10663">
                  <c:v>#N/A</c:v>
                </c:pt>
                <c:pt idx="10664">
                  <c:v>109.00000000000001</c:v>
                </c:pt>
                <c:pt idx="10665">
                  <c:v>110.00000000000001</c:v>
                </c:pt>
                <c:pt idx="10666">
                  <c:v>107</c:v>
                </c:pt>
                <c:pt idx="10667">
                  <c:v>108</c:v>
                </c:pt>
                <c:pt idx="10668">
                  <c:v>109.00000000000001</c:v>
                </c:pt>
                <c:pt idx="10669">
                  <c:v>#N/A</c:v>
                </c:pt>
                <c:pt idx="10670">
                  <c:v>#N/A</c:v>
                </c:pt>
                <c:pt idx="10671">
                  <c:v>112.00000000000001</c:v>
                </c:pt>
                <c:pt idx="10672">
                  <c:v>110.00000000000001</c:v>
                </c:pt>
                <c:pt idx="10673">
                  <c:v>112.00000000000001</c:v>
                </c:pt>
                <c:pt idx="10674">
                  <c:v>117.00000000000001</c:v>
                </c:pt>
                <c:pt idx="10675">
                  <c:v>#N/A</c:v>
                </c:pt>
                <c:pt idx="10676">
                  <c:v>#N/A</c:v>
                </c:pt>
                <c:pt idx="10677">
                  <c:v>#N/A</c:v>
                </c:pt>
                <c:pt idx="10678">
                  <c:v>#N/A</c:v>
                </c:pt>
                <c:pt idx="10679">
                  <c:v>116.00000000000001</c:v>
                </c:pt>
                <c:pt idx="10680">
                  <c:v>114.00000000000001</c:v>
                </c:pt>
                <c:pt idx="10681">
                  <c:v>114.00000000000001</c:v>
                </c:pt>
                <c:pt idx="10682">
                  <c:v>113.00000000000001</c:v>
                </c:pt>
                <c:pt idx="10683">
                  <c:v>#N/A</c:v>
                </c:pt>
                <c:pt idx="10684">
                  <c:v>#N/A</c:v>
                </c:pt>
                <c:pt idx="10685">
                  <c:v>117</c:v>
                </c:pt>
                <c:pt idx="10686">
                  <c:v>122</c:v>
                </c:pt>
                <c:pt idx="10687">
                  <c:v>123</c:v>
                </c:pt>
                <c:pt idx="10688">
                  <c:v>126.99999999999999</c:v>
                </c:pt>
                <c:pt idx="10689">
                  <c:v>130.99999999999997</c:v>
                </c:pt>
                <c:pt idx="10690">
                  <c:v>#N/A</c:v>
                </c:pt>
                <c:pt idx="10691">
                  <c:v>#N/A</c:v>
                </c:pt>
                <c:pt idx="10692">
                  <c:v>128.99999999999997</c:v>
                </c:pt>
                <c:pt idx="10693">
                  <c:v>129.99999999999997</c:v>
                </c:pt>
                <c:pt idx="10694">
                  <c:v>123</c:v>
                </c:pt>
                <c:pt idx="10695">
                  <c:v>127</c:v>
                </c:pt>
                <c:pt idx="10696">
                  <c:v>127.99999999999999</c:v>
                </c:pt>
                <c:pt idx="10697">
                  <c:v>#N/A</c:v>
                </c:pt>
                <c:pt idx="10698">
                  <c:v>#N/A</c:v>
                </c:pt>
                <c:pt idx="10699">
                  <c:v>129</c:v>
                </c:pt>
                <c:pt idx="10700">
                  <c:v>128</c:v>
                </c:pt>
                <c:pt idx="10701">
                  <c:v>131</c:v>
                </c:pt>
                <c:pt idx="10702">
                  <c:v>131</c:v>
                </c:pt>
                <c:pt idx="10703">
                  <c:v>131</c:v>
                </c:pt>
                <c:pt idx="10704">
                  <c:v>#N/A</c:v>
                </c:pt>
                <c:pt idx="10705">
                  <c:v>#N/A</c:v>
                </c:pt>
                <c:pt idx="10706">
                  <c:v>131</c:v>
                </c:pt>
                <c:pt idx="10707">
                  <c:v>135</c:v>
                </c:pt>
                <c:pt idx="10708">
                  <c:v>126</c:v>
                </c:pt>
                <c:pt idx="10709">
                  <c:v>133</c:v>
                </c:pt>
                <c:pt idx="10710">
                  <c:v>131</c:v>
                </c:pt>
                <c:pt idx="10711">
                  <c:v>#N/A</c:v>
                </c:pt>
                <c:pt idx="10712">
                  <c:v>#N/A</c:v>
                </c:pt>
                <c:pt idx="10713">
                  <c:v>129</c:v>
                </c:pt>
                <c:pt idx="10714">
                  <c:v>130</c:v>
                </c:pt>
                <c:pt idx="10715">
                  <c:v>135</c:v>
                </c:pt>
                <c:pt idx="10716">
                  <c:v>135</c:v>
                </c:pt>
                <c:pt idx="10717">
                  <c:v>140</c:v>
                </c:pt>
                <c:pt idx="10718">
                  <c:v>#N/A</c:v>
                </c:pt>
                <c:pt idx="10719">
                  <c:v>#N/A</c:v>
                </c:pt>
                <c:pt idx="10720">
                  <c:v>137</c:v>
                </c:pt>
                <c:pt idx="10721">
                  <c:v>139</c:v>
                </c:pt>
                <c:pt idx="10722">
                  <c:v>145</c:v>
                </c:pt>
                <c:pt idx="10723">
                  <c:v>142.00000000000003</c:v>
                </c:pt>
                <c:pt idx="10724">
                  <c:v>143.00000000000003</c:v>
                </c:pt>
                <c:pt idx="10725">
                  <c:v>#N/A</c:v>
                </c:pt>
                <c:pt idx="10726">
                  <c:v>#N/A</c:v>
                </c:pt>
                <c:pt idx="10727">
                  <c:v>156</c:v>
                </c:pt>
                <c:pt idx="10728">
                  <c:v>138</c:v>
                </c:pt>
                <c:pt idx="10729">
                  <c:v>139</c:v>
                </c:pt>
                <c:pt idx="10730">
                  <c:v>139</c:v>
                </c:pt>
                <c:pt idx="10731">
                  <c:v>138</c:v>
                </c:pt>
                <c:pt idx="10732">
                  <c:v>#N/A</c:v>
                </c:pt>
                <c:pt idx="10733">
                  <c:v>#N/A</c:v>
                </c:pt>
                <c:pt idx="10734">
                  <c:v>140</c:v>
                </c:pt>
                <c:pt idx="10735">
                  <c:v>133</c:v>
                </c:pt>
                <c:pt idx="10736">
                  <c:v>127</c:v>
                </c:pt>
                <c:pt idx="10737">
                  <c:v>129</c:v>
                </c:pt>
                <c:pt idx="10738">
                  <c:v>129.99999999999997</c:v>
                </c:pt>
                <c:pt idx="10739">
                  <c:v>#N/A</c:v>
                </c:pt>
                <c:pt idx="10740">
                  <c:v>#N/A</c:v>
                </c:pt>
                <c:pt idx="10741">
                  <c:v>129</c:v>
                </c:pt>
                <c:pt idx="10742">
                  <c:v>128</c:v>
                </c:pt>
                <c:pt idx="10743">
                  <c:v>133</c:v>
                </c:pt>
                <c:pt idx="10744">
                  <c:v>133</c:v>
                </c:pt>
                <c:pt idx="10745">
                  <c:v>138</c:v>
                </c:pt>
                <c:pt idx="10746">
                  <c:v>#N/A</c:v>
                </c:pt>
                <c:pt idx="10747">
                  <c:v>#N/A</c:v>
                </c:pt>
                <c:pt idx="10748">
                  <c:v>139</c:v>
                </c:pt>
                <c:pt idx="10749">
                  <c:v>134</c:v>
                </c:pt>
                <c:pt idx="10750">
                  <c:v>135</c:v>
                </c:pt>
                <c:pt idx="10751">
                  <c:v>133</c:v>
                </c:pt>
                <c:pt idx="10752">
                  <c:v>136</c:v>
                </c:pt>
                <c:pt idx="10753">
                  <c:v>#N/A</c:v>
                </c:pt>
                <c:pt idx="10754">
                  <c:v>#N/A</c:v>
                </c:pt>
                <c:pt idx="10755">
                  <c:v>144</c:v>
                </c:pt>
                <c:pt idx="10756">
                  <c:v>152</c:v>
                </c:pt>
                <c:pt idx="10757">
                  <c:v>146</c:v>
                </c:pt>
                <c:pt idx="10758">
                  <c:v>157</c:v>
                </c:pt>
                <c:pt idx="10759">
                  <c:v>150</c:v>
                </c:pt>
                <c:pt idx="10760">
                  <c:v>#N/A</c:v>
                </c:pt>
                <c:pt idx="10761">
                  <c:v>#N/A</c:v>
                </c:pt>
                <c:pt idx="10762">
                  <c:v>140</c:v>
                </c:pt>
                <c:pt idx="10763">
                  <c:v>139</c:v>
                </c:pt>
                <c:pt idx="10764">
                  <c:v>138</c:v>
                </c:pt>
                <c:pt idx="10765">
                  <c:v>134</c:v>
                </c:pt>
                <c:pt idx="10766">
                  <c:v>162</c:v>
                </c:pt>
                <c:pt idx="10767">
                  <c:v>#N/A</c:v>
                </c:pt>
                <c:pt idx="10768">
                  <c:v>#N/A</c:v>
                </c:pt>
                <c:pt idx="10769">
                  <c:v>163</c:v>
                </c:pt>
                <c:pt idx="10770">
                  <c:v>153</c:v>
                </c:pt>
                <c:pt idx="10771">
                  <c:v>149</c:v>
                </c:pt>
                <c:pt idx="10772">
                  <c:v>149</c:v>
                </c:pt>
                <c:pt idx="10773">
                  <c:v>136</c:v>
                </c:pt>
                <c:pt idx="10774">
                  <c:v>#N/A</c:v>
                </c:pt>
                <c:pt idx="10775">
                  <c:v>#N/A</c:v>
                </c:pt>
                <c:pt idx="10776">
                  <c:v>137</c:v>
                </c:pt>
                <c:pt idx="10777">
                  <c:v>142</c:v>
                </c:pt>
                <c:pt idx="10778">
                  <c:v>143</c:v>
                </c:pt>
                <c:pt idx="10779">
                  <c:v>142</c:v>
                </c:pt>
                <c:pt idx="10780">
                  <c:v>137</c:v>
                </c:pt>
                <c:pt idx="10781">
                  <c:v>#N/A</c:v>
                </c:pt>
                <c:pt idx="10782">
                  <c:v>#N/A</c:v>
                </c:pt>
                <c:pt idx="10783">
                  <c:v>138</c:v>
                </c:pt>
                <c:pt idx="10784">
                  <c:v>131</c:v>
                </c:pt>
                <c:pt idx="10785">
                  <c:v>125</c:v>
                </c:pt>
                <c:pt idx="10786">
                  <c:v>127</c:v>
                </c:pt>
                <c:pt idx="10787">
                  <c:v>124</c:v>
                </c:pt>
                <c:pt idx="10788">
                  <c:v>#N/A</c:v>
                </c:pt>
                <c:pt idx="10789">
                  <c:v>#N/A</c:v>
                </c:pt>
                <c:pt idx="10790">
                  <c:v>125</c:v>
                </c:pt>
                <c:pt idx="10791">
                  <c:v>129</c:v>
                </c:pt>
                <c:pt idx="10792">
                  <c:v>129</c:v>
                </c:pt>
                <c:pt idx="10793">
                  <c:v>126</c:v>
                </c:pt>
                <c:pt idx="10794">
                  <c:v>127</c:v>
                </c:pt>
                <c:pt idx="10795">
                  <c:v>#N/A</c:v>
                </c:pt>
                <c:pt idx="10796">
                  <c:v>#N/A</c:v>
                </c:pt>
                <c:pt idx="10797">
                  <c:v>126</c:v>
                </c:pt>
                <c:pt idx="10798">
                  <c:v>129</c:v>
                </c:pt>
                <c:pt idx="10799">
                  <c:v>127</c:v>
                </c:pt>
                <c:pt idx="10800">
                  <c:v>129</c:v>
                </c:pt>
                <c:pt idx="10801">
                  <c:v>125</c:v>
                </c:pt>
                <c:pt idx="10802">
                  <c:v>#N/A</c:v>
                </c:pt>
                <c:pt idx="10803">
                  <c:v>#N/A</c:v>
                </c:pt>
                <c:pt idx="10804">
                  <c:v>133</c:v>
                </c:pt>
                <c:pt idx="10805">
                  <c:v>133</c:v>
                </c:pt>
                <c:pt idx="10806">
                  <c:v>132</c:v>
                </c:pt>
                <c:pt idx="10807">
                  <c:v>126</c:v>
                </c:pt>
                <c:pt idx="10808">
                  <c:v>130</c:v>
                </c:pt>
                <c:pt idx="10809">
                  <c:v>#N/A</c:v>
                </c:pt>
                <c:pt idx="10810">
                  <c:v>#N/A</c:v>
                </c:pt>
                <c:pt idx="10811">
                  <c:v>125</c:v>
                </c:pt>
                <c:pt idx="10812">
                  <c:v>124</c:v>
                </c:pt>
                <c:pt idx="10813">
                  <c:v>124</c:v>
                </c:pt>
                <c:pt idx="10814">
                  <c:v>123.00000000000001</c:v>
                </c:pt>
                <c:pt idx="10815">
                  <c:v>121.00000000000001</c:v>
                </c:pt>
                <c:pt idx="10816">
                  <c:v>#N/A</c:v>
                </c:pt>
                <c:pt idx="10817">
                  <c:v>#N/A</c:v>
                </c:pt>
                <c:pt idx="10818">
                  <c:v>#N/A</c:v>
                </c:pt>
                <c:pt idx="10819">
                  <c:v>122</c:v>
                </c:pt>
                <c:pt idx="10820">
                  <c:v>120</c:v>
                </c:pt>
                <c:pt idx="10821">
                  <c:v>120</c:v>
                </c:pt>
                <c:pt idx="10822">
                  <c:v>124</c:v>
                </c:pt>
                <c:pt idx="10823">
                  <c:v>#N/A</c:v>
                </c:pt>
                <c:pt idx="10824">
                  <c:v>#N/A</c:v>
                </c:pt>
                <c:pt idx="10825">
                  <c:v>120</c:v>
                </c:pt>
                <c:pt idx="10826">
                  <c:v>127</c:v>
                </c:pt>
                <c:pt idx="10827">
                  <c:v>128</c:v>
                </c:pt>
                <c:pt idx="10828">
                  <c:v>128</c:v>
                </c:pt>
                <c:pt idx="10829">
                  <c:v>125</c:v>
                </c:pt>
                <c:pt idx="10830">
                  <c:v>#N/A</c:v>
                </c:pt>
                <c:pt idx="10831">
                  <c:v>#N/A</c:v>
                </c:pt>
                <c:pt idx="10832">
                  <c:v>124</c:v>
                </c:pt>
                <c:pt idx="10833">
                  <c:v>125</c:v>
                </c:pt>
                <c:pt idx="10834">
                  <c:v>126</c:v>
                </c:pt>
                <c:pt idx="10835">
                  <c:v>126</c:v>
                </c:pt>
                <c:pt idx="10836">
                  <c:v>128</c:v>
                </c:pt>
                <c:pt idx="10837">
                  <c:v>#N/A</c:v>
                </c:pt>
                <c:pt idx="10838">
                  <c:v>#N/A</c:v>
                </c:pt>
                <c:pt idx="10839">
                  <c:v>125</c:v>
                </c:pt>
                <c:pt idx="10840">
                  <c:v>123</c:v>
                </c:pt>
                <c:pt idx="10841">
                  <c:v>125</c:v>
                </c:pt>
                <c:pt idx="10842">
                  <c:v>127</c:v>
                </c:pt>
                <c:pt idx="10843">
                  <c:v>130</c:v>
                </c:pt>
                <c:pt idx="10844">
                  <c:v>#N/A</c:v>
                </c:pt>
                <c:pt idx="10845">
                  <c:v>#N/A</c:v>
                </c:pt>
                <c:pt idx="10846">
                  <c:v>129</c:v>
                </c:pt>
                <c:pt idx="10847">
                  <c:v>130</c:v>
                </c:pt>
                <c:pt idx="10848">
                  <c:v>131</c:v>
                </c:pt>
                <c:pt idx="10849">
                  <c:v>133</c:v>
                </c:pt>
                <c:pt idx="10850">
                  <c:v>138</c:v>
                </c:pt>
                <c:pt idx="10851">
                  <c:v>#N/A</c:v>
                </c:pt>
                <c:pt idx="10852">
                  <c:v>#N/A</c:v>
                </c:pt>
                <c:pt idx="10853">
                  <c:v>135</c:v>
                </c:pt>
                <c:pt idx="10854">
                  <c:v>131</c:v>
                </c:pt>
                <c:pt idx="10855">
                  <c:v>133</c:v>
                </c:pt>
                <c:pt idx="10856">
                  <c:v>130</c:v>
                </c:pt>
                <c:pt idx="10857">
                  <c:v>135</c:v>
                </c:pt>
                <c:pt idx="10858">
                  <c:v>#N/A</c:v>
                </c:pt>
                <c:pt idx="10859">
                  <c:v>#N/A</c:v>
                </c:pt>
                <c:pt idx="10860">
                  <c:v>136</c:v>
                </c:pt>
                <c:pt idx="10861">
                  <c:v>141</c:v>
                </c:pt>
                <c:pt idx="10862">
                  <c:v>140</c:v>
                </c:pt>
                <c:pt idx="10863">
                  <c:v>137</c:v>
                </c:pt>
                <c:pt idx="10864">
                  <c:v>140</c:v>
                </c:pt>
                <c:pt idx="10865">
                  <c:v>#N/A</c:v>
                </c:pt>
                <c:pt idx="10866">
                  <c:v>#N/A</c:v>
                </c:pt>
                <c:pt idx="10867">
                  <c:v>129</c:v>
                </c:pt>
                <c:pt idx="10868">
                  <c:v>141</c:v>
                </c:pt>
                <c:pt idx="10869">
                  <c:v>143</c:v>
                </c:pt>
                <c:pt idx="10870">
                  <c:v>145</c:v>
                </c:pt>
                <c:pt idx="10871">
                  <c:v>140</c:v>
                </c:pt>
                <c:pt idx="10872">
                  <c:v>#N/A</c:v>
                </c:pt>
                <c:pt idx="10873">
                  <c:v>#N/A</c:v>
                </c:pt>
                <c:pt idx="10874">
                  <c:v>141</c:v>
                </c:pt>
                <c:pt idx="10875">
                  <c:v>138</c:v>
                </c:pt>
                <c:pt idx="10876">
                  <c:v>142</c:v>
                </c:pt>
                <c:pt idx="10877">
                  <c:v>138</c:v>
                </c:pt>
                <c:pt idx="10878">
                  <c:v>138</c:v>
                </c:pt>
                <c:pt idx="10879">
                  <c:v>#N/A</c:v>
                </c:pt>
                <c:pt idx="10880">
                  <c:v>#N/A</c:v>
                </c:pt>
                <c:pt idx="10881">
                  <c:v>138</c:v>
                </c:pt>
                <c:pt idx="10882">
                  <c:v>139</c:v>
                </c:pt>
                <c:pt idx="10883">
                  <c:v>141</c:v>
                </c:pt>
                <c:pt idx="10884">
                  <c:v>142</c:v>
                </c:pt>
                <c:pt idx="10885">
                  <c:v>142</c:v>
                </c:pt>
                <c:pt idx="10886">
                  <c:v>#N/A</c:v>
                </c:pt>
                <c:pt idx="10887">
                  <c:v>#N/A</c:v>
                </c:pt>
                <c:pt idx="10888">
                  <c:v>143</c:v>
                </c:pt>
                <c:pt idx="10889">
                  <c:v>141</c:v>
                </c:pt>
                <c:pt idx="10890">
                  <c:v>144</c:v>
                </c:pt>
                <c:pt idx="10891">
                  <c:v>144</c:v>
                </c:pt>
                <c:pt idx="10892">
                  <c:v>149</c:v>
                </c:pt>
                <c:pt idx="10893">
                  <c:v>#N/A</c:v>
                </c:pt>
                <c:pt idx="10894">
                  <c:v>#N/A</c:v>
                </c:pt>
                <c:pt idx="10895">
                  <c:v>151</c:v>
                </c:pt>
                <c:pt idx="10896">
                  <c:v>#N/A</c:v>
                </c:pt>
                <c:pt idx="10897">
                  <c:v>154.99999999999997</c:v>
                </c:pt>
                <c:pt idx="10898">
                  <c:v>153</c:v>
                </c:pt>
                <c:pt idx="10899">
                  <c:v>159</c:v>
                </c:pt>
                <c:pt idx="10900">
                  <c:v>#N/A</c:v>
                </c:pt>
                <c:pt idx="10901">
                  <c:v>#N/A</c:v>
                </c:pt>
                <c:pt idx="10902">
                  <c:v>158</c:v>
                </c:pt>
                <c:pt idx="10903">
                  <c:v>155</c:v>
                </c:pt>
                <c:pt idx="10904">
                  <c:v>159</c:v>
                </c:pt>
                <c:pt idx="10905">
                  <c:v>165</c:v>
                </c:pt>
                <c:pt idx="10906">
                  <c:v>168</c:v>
                </c:pt>
                <c:pt idx="10907">
                  <c:v>#N/A</c:v>
                </c:pt>
                <c:pt idx="10908">
                  <c:v>#N/A</c:v>
                </c:pt>
                <c:pt idx="10909">
                  <c:v>179</c:v>
                </c:pt>
                <c:pt idx="10910">
                  <c:v>168</c:v>
                </c:pt>
                <c:pt idx="10911">
                  <c:v>169.99999999999997</c:v>
                </c:pt>
                <c:pt idx="10912">
                  <c:v>174</c:v>
                </c:pt>
                <c:pt idx="10913">
                  <c:v>176.99999999999997</c:v>
                </c:pt>
                <c:pt idx="10914">
                  <c:v>#N/A</c:v>
                </c:pt>
                <c:pt idx="10915">
                  <c:v>#N/A</c:v>
                </c:pt>
                <c:pt idx="10916">
                  <c:v>178.99999999999997</c:v>
                </c:pt>
                <c:pt idx="10917">
                  <c:v>174</c:v>
                </c:pt>
                <c:pt idx="10918">
                  <c:v>190</c:v>
                </c:pt>
                <c:pt idx="10919">
                  <c:v>184</c:v>
                </c:pt>
                <c:pt idx="10920">
                  <c:v>186</c:v>
                </c:pt>
                <c:pt idx="10921">
                  <c:v>#N/A</c:v>
                </c:pt>
                <c:pt idx="10922">
                  <c:v>#N/A</c:v>
                </c:pt>
                <c:pt idx="10923">
                  <c:v>187</c:v>
                </c:pt>
                <c:pt idx="10924">
                  <c:v>180.99999999999997</c:v>
                </c:pt>
                <c:pt idx="10925">
                  <c:v>175</c:v>
                </c:pt>
                <c:pt idx="10926">
                  <c:v>168</c:v>
                </c:pt>
                <c:pt idx="10927">
                  <c:v>166</c:v>
                </c:pt>
                <c:pt idx="10928">
                  <c:v>#N/A</c:v>
                </c:pt>
                <c:pt idx="10929">
                  <c:v>#N/A</c:v>
                </c:pt>
                <c:pt idx="10930">
                  <c:v>166</c:v>
                </c:pt>
                <c:pt idx="10931">
                  <c:v>161</c:v>
                </c:pt>
                <c:pt idx="10932">
                  <c:v>154</c:v>
                </c:pt>
                <c:pt idx="10933">
                  <c:v>159</c:v>
                </c:pt>
                <c:pt idx="10934">
                  <c:v>166</c:v>
                </c:pt>
                <c:pt idx="10935">
                  <c:v>#N/A</c:v>
                </c:pt>
                <c:pt idx="10936">
                  <c:v>#N/A</c:v>
                </c:pt>
                <c:pt idx="10937">
                  <c:v>161</c:v>
                </c:pt>
                <c:pt idx="10938">
                  <c:v>154.99999999999997</c:v>
                </c:pt>
                <c:pt idx="10939">
                  <c:v>149</c:v>
                </c:pt>
                <c:pt idx="10940">
                  <c:v>150</c:v>
                </c:pt>
                <c:pt idx="10941">
                  <c:v>151</c:v>
                </c:pt>
                <c:pt idx="10942">
                  <c:v>#N/A</c:v>
                </c:pt>
                <c:pt idx="10943">
                  <c:v>#N/A</c:v>
                </c:pt>
                <c:pt idx="10944">
                  <c:v>153</c:v>
                </c:pt>
                <c:pt idx="10945">
                  <c:v>161</c:v>
                </c:pt>
                <c:pt idx="10946">
                  <c:v>157</c:v>
                </c:pt>
                <c:pt idx="10947">
                  <c:v>158</c:v>
                </c:pt>
                <c:pt idx="10948">
                  <c:v>156</c:v>
                </c:pt>
                <c:pt idx="10949">
                  <c:v>#N/A</c:v>
                </c:pt>
                <c:pt idx="10950">
                  <c:v>#N/A</c:v>
                </c:pt>
                <c:pt idx="10951">
                  <c:v>#N/A</c:v>
                </c:pt>
                <c:pt idx="10952">
                  <c:v>163</c:v>
                </c:pt>
                <c:pt idx="10953">
                  <c:v>163</c:v>
                </c:pt>
                <c:pt idx="10954">
                  <c:v>163</c:v>
                </c:pt>
                <c:pt idx="10955">
                  <c:v>161</c:v>
                </c:pt>
                <c:pt idx="10956">
                  <c:v>#N/A</c:v>
                </c:pt>
                <c:pt idx="10957">
                  <c:v>#N/A</c:v>
                </c:pt>
                <c:pt idx="10958">
                  <c:v>163</c:v>
                </c:pt>
                <c:pt idx="10959">
                  <c:v>158</c:v>
                </c:pt>
                <c:pt idx="10960">
                  <c:v>160</c:v>
                </c:pt>
                <c:pt idx="10961">
                  <c:v>172</c:v>
                </c:pt>
                <c:pt idx="10962">
                  <c:v>174</c:v>
                </c:pt>
                <c:pt idx="10963">
                  <c:v>#N/A</c:v>
                </c:pt>
                <c:pt idx="10964">
                  <c:v>#N/A</c:v>
                </c:pt>
                <c:pt idx="10965">
                  <c:v>160</c:v>
                </c:pt>
                <c:pt idx="10966">
                  <c:v>162</c:v>
                </c:pt>
                <c:pt idx="10967">
                  <c:v>156.99999999999997</c:v>
                </c:pt>
                <c:pt idx="10968">
                  <c:v>162</c:v>
                </c:pt>
                <c:pt idx="10969">
                  <c:v>157.99999999999997</c:v>
                </c:pt>
                <c:pt idx="10970">
                  <c:v>#N/A</c:v>
                </c:pt>
                <c:pt idx="10971">
                  <c:v>#N/A</c:v>
                </c:pt>
                <c:pt idx="10972">
                  <c:v>157.99999999999997</c:v>
                </c:pt>
                <c:pt idx="10973">
                  <c:v>159</c:v>
                </c:pt>
                <c:pt idx="10974">
                  <c:v>159</c:v>
                </c:pt>
                <c:pt idx="10975">
                  <c:v>160</c:v>
                </c:pt>
                <c:pt idx="10976">
                  <c:v>161</c:v>
                </c:pt>
                <c:pt idx="10977">
                  <c:v>#N/A</c:v>
                </c:pt>
                <c:pt idx="10978">
                  <c:v>#N/A</c:v>
                </c:pt>
                <c:pt idx="10979">
                  <c:v>164</c:v>
                </c:pt>
                <c:pt idx="10980">
                  <c:v>162</c:v>
                </c:pt>
                <c:pt idx="10981">
                  <c:v>163</c:v>
                </c:pt>
                <c:pt idx="10982">
                  <c:v>171.00000000000003</c:v>
                </c:pt>
                <c:pt idx="10983">
                  <c:v>176</c:v>
                </c:pt>
                <c:pt idx="10984">
                  <c:v>#N/A</c:v>
                </c:pt>
                <c:pt idx="10985">
                  <c:v>#N/A</c:v>
                </c:pt>
                <c:pt idx="10986">
                  <c:v>183</c:v>
                </c:pt>
                <c:pt idx="10987">
                  <c:v>179</c:v>
                </c:pt>
                <c:pt idx="10988">
                  <c:v>181</c:v>
                </c:pt>
                <c:pt idx="10989">
                  <c:v>182</c:v>
                </c:pt>
                <c:pt idx="10990">
                  <c:v>190</c:v>
                </c:pt>
                <c:pt idx="10991">
                  <c:v>#N/A</c:v>
                </c:pt>
                <c:pt idx="10992">
                  <c:v>#N/A</c:v>
                </c:pt>
                <c:pt idx="10993">
                  <c:v>204</c:v>
                </c:pt>
                <c:pt idx="10994">
                  <c:v>206</c:v>
                </c:pt>
                <c:pt idx="10995">
                  <c:v>205.00000000000003</c:v>
                </c:pt>
                <c:pt idx="10996">
                  <c:v>200</c:v>
                </c:pt>
                <c:pt idx="10997">
                  <c:v>204</c:v>
                </c:pt>
                <c:pt idx="10998">
                  <c:v>#N/A</c:v>
                </c:pt>
                <c:pt idx="10999">
                  <c:v>#N/A</c:v>
                </c:pt>
                <c:pt idx="11000">
                  <c:v>207.00000000000003</c:v>
                </c:pt>
                <c:pt idx="11001">
                  <c:v>202.99999999999997</c:v>
                </c:pt>
                <c:pt idx="11002">
                  <c:v>202</c:v>
                </c:pt>
                <c:pt idx="11003">
                  <c:v>196</c:v>
                </c:pt>
                <c:pt idx="11004">
                  <c:v>201.00000000000003</c:v>
                </c:pt>
                <c:pt idx="11005">
                  <c:v>#N/A</c:v>
                </c:pt>
                <c:pt idx="11006">
                  <c:v>#N/A</c:v>
                </c:pt>
                <c:pt idx="11007">
                  <c:v>204.99999999999997</c:v>
                </c:pt>
                <c:pt idx="11008">
                  <c:v>204.99999999999997</c:v>
                </c:pt>
                <c:pt idx="11009">
                  <c:v>211</c:v>
                </c:pt>
                <c:pt idx="11010">
                  <c:v>211</c:v>
                </c:pt>
                <c:pt idx="11011">
                  <c:v>215</c:v>
                </c:pt>
                <c:pt idx="11012">
                  <c:v>#N/A</c:v>
                </c:pt>
                <c:pt idx="11013">
                  <c:v>#N/A</c:v>
                </c:pt>
                <c:pt idx="11014">
                  <c:v>212</c:v>
                </c:pt>
                <c:pt idx="11015">
                  <c:v>204.99999999999997</c:v>
                </c:pt>
                <c:pt idx="11016">
                  <c:v>204</c:v>
                </c:pt>
                <c:pt idx="11017">
                  <c:v>200.99999999999997</c:v>
                </c:pt>
                <c:pt idx="11018">
                  <c:v>197.99999999999997</c:v>
                </c:pt>
                <c:pt idx="11019">
                  <c:v>#N/A</c:v>
                </c:pt>
                <c:pt idx="11020">
                  <c:v>#N/A</c:v>
                </c:pt>
                <c:pt idx="11021">
                  <c:v>194.99999999999997</c:v>
                </c:pt>
                <c:pt idx="11022">
                  <c:v>201.00000000000003</c:v>
                </c:pt>
                <c:pt idx="11023">
                  <c:v>206</c:v>
                </c:pt>
                <c:pt idx="11024">
                  <c:v>202</c:v>
                </c:pt>
                <c:pt idx="11025">
                  <c:v>204</c:v>
                </c:pt>
                <c:pt idx="11026">
                  <c:v>#N/A</c:v>
                </c:pt>
                <c:pt idx="11027">
                  <c:v>#N/A</c:v>
                </c:pt>
                <c:pt idx="11028">
                  <c:v>204</c:v>
                </c:pt>
                <c:pt idx="11029">
                  <c:v>208</c:v>
                </c:pt>
                <c:pt idx="11030">
                  <c:v>202</c:v>
                </c:pt>
                <c:pt idx="11031">
                  <c:v>204</c:v>
                </c:pt>
                <c:pt idx="11032">
                  <c:v>208</c:v>
                </c:pt>
                <c:pt idx="11033">
                  <c:v>#N/A</c:v>
                </c:pt>
                <c:pt idx="11034">
                  <c:v>#N/A</c:v>
                </c:pt>
                <c:pt idx="11035">
                  <c:v>209</c:v>
                </c:pt>
                <c:pt idx="11036">
                  <c:v>202</c:v>
                </c:pt>
                <c:pt idx="11037">
                  <c:v>204.99999999999997</c:v>
                </c:pt>
                <c:pt idx="11038">
                  <c:v>201.00000000000003</c:v>
                </c:pt>
                <c:pt idx="11039">
                  <c:v>201.00000000000003</c:v>
                </c:pt>
                <c:pt idx="11040">
                  <c:v>#N/A</c:v>
                </c:pt>
                <c:pt idx="11041">
                  <c:v>#N/A</c:v>
                </c:pt>
                <c:pt idx="11042">
                  <c:v>201.00000000000003</c:v>
                </c:pt>
                <c:pt idx="11043">
                  <c:v>194</c:v>
                </c:pt>
                <c:pt idx="11044">
                  <c:v>194</c:v>
                </c:pt>
                <c:pt idx="11045">
                  <c:v>196</c:v>
                </c:pt>
                <c:pt idx="11046">
                  <c:v>195.99999999999997</c:v>
                </c:pt>
                <c:pt idx="11047">
                  <c:v>#N/A</c:v>
                </c:pt>
                <c:pt idx="11048">
                  <c:v>#N/A</c:v>
                </c:pt>
                <c:pt idx="11049">
                  <c:v>202</c:v>
                </c:pt>
                <c:pt idx="11050">
                  <c:v>199.99999999999997</c:v>
                </c:pt>
                <c:pt idx="11051">
                  <c:v>199.99999999999997</c:v>
                </c:pt>
                <c:pt idx="11052">
                  <c:v>199.99999999999997</c:v>
                </c:pt>
                <c:pt idx="11053">
                  <c:v>194</c:v>
                </c:pt>
                <c:pt idx="11054">
                  <c:v>#N/A</c:v>
                </c:pt>
                <c:pt idx="11055">
                  <c:v>#N/A</c:v>
                </c:pt>
                <c:pt idx="11056">
                  <c:v>203.00000000000003</c:v>
                </c:pt>
                <c:pt idx="11057">
                  <c:v>204.99999999999997</c:v>
                </c:pt>
                <c:pt idx="11058">
                  <c:v>204.99999999999997</c:v>
                </c:pt>
                <c:pt idx="11059">
                  <c:v>209</c:v>
                </c:pt>
                <c:pt idx="11060">
                  <c:v>#N/A</c:v>
                </c:pt>
                <c:pt idx="11061">
                  <c:v>#N/A</c:v>
                </c:pt>
                <c:pt idx="11062">
                  <c:v>#N/A</c:v>
                </c:pt>
                <c:pt idx="11063">
                  <c:v>#N/A</c:v>
                </c:pt>
                <c:pt idx="11064">
                  <c:v>207.99999999999997</c:v>
                </c:pt>
                <c:pt idx="11065">
                  <c:v>206</c:v>
                </c:pt>
                <c:pt idx="11066">
                  <c:v>204</c:v>
                </c:pt>
                <c:pt idx="11067">
                  <c:v>202</c:v>
                </c:pt>
                <c:pt idx="11068">
                  <c:v>#N/A</c:v>
                </c:pt>
                <c:pt idx="11069">
                  <c:v>#N/A</c:v>
                </c:pt>
                <c:pt idx="11070">
                  <c:v>184</c:v>
                </c:pt>
                <c:pt idx="11071">
                  <c:v>188.00000000000003</c:v>
                </c:pt>
                <c:pt idx="11072">
                  <c:v>193.00000000000003</c:v>
                </c:pt>
                <c:pt idx="11073">
                  <c:v>196</c:v>
                </c:pt>
                <c:pt idx="11074">
                  <c:v>192.99999999999997</c:v>
                </c:pt>
                <c:pt idx="11075">
                  <c:v>#N/A</c:v>
                </c:pt>
                <c:pt idx="11076">
                  <c:v>#N/A</c:v>
                </c:pt>
                <c:pt idx="11077">
                  <c:v>#N/A</c:v>
                </c:pt>
                <c:pt idx="11078">
                  <c:v>198</c:v>
                </c:pt>
                <c:pt idx="11079">
                  <c:v>195</c:v>
                </c:pt>
                <c:pt idx="11080">
                  <c:v>190</c:v>
                </c:pt>
                <c:pt idx="11081">
                  <c:v>181</c:v>
                </c:pt>
                <c:pt idx="11082">
                  <c:v>#N/A</c:v>
                </c:pt>
                <c:pt idx="11083">
                  <c:v>#N/A</c:v>
                </c:pt>
                <c:pt idx="11084">
                  <c:v>180.00000000000003</c:v>
                </c:pt>
                <c:pt idx="11085">
                  <c:v>183</c:v>
                </c:pt>
                <c:pt idx="11086">
                  <c:v>183</c:v>
                </c:pt>
                <c:pt idx="11087">
                  <c:v>182.99999999999997</c:v>
                </c:pt>
                <c:pt idx="11088">
                  <c:v>184</c:v>
                </c:pt>
                <c:pt idx="11089">
                  <c:v>#N/A</c:v>
                </c:pt>
                <c:pt idx="11090">
                  <c:v>#N/A</c:v>
                </c:pt>
                <c:pt idx="11091">
                  <c:v>185</c:v>
                </c:pt>
                <c:pt idx="11092">
                  <c:v>181.00000000000003</c:v>
                </c:pt>
                <c:pt idx="11093">
                  <c:v>175.00000000000003</c:v>
                </c:pt>
                <c:pt idx="11094">
                  <c:v>180.99999999999997</c:v>
                </c:pt>
                <c:pt idx="11095">
                  <c:v>175</c:v>
                </c:pt>
                <c:pt idx="11096">
                  <c:v>#N/A</c:v>
                </c:pt>
                <c:pt idx="11097">
                  <c:v>#N/A</c:v>
                </c:pt>
                <c:pt idx="11098">
                  <c:v>175</c:v>
                </c:pt>
                <c:pt idx="11099">
                  <c:v>170</c:v>
                </c:pt>
                <c:pt idx="11100">
                  <c:v>171.99999999999997</c:v>
                </c:pt>
                <c:pt idx="11101">
                  <c:v>175</c:v>
                </c:pt>
                <c:pt idx="11102">
                  <c:v>176</c:v>
                </c:pt>
                <c:pt idx="11103">
                  <c:v>#N/A</c:v>
                </c:pt>
                <c:pt idx="11104">
                  <c:v>#N/A</c:v>
                </c:pt>
                <c:pt idx="11105">
                  <c:v>183</c:v>
                </c:pt>
                <c:pt idx="11106">
                  <c:v>190</c:v>
                </c:pt>
                <c:pt idx="11107">
                  <c:v>186</c:v>
                </c:pt>
                <c:pt idx="11108">
                  <c:v>192</c:v>
                </c:pt>
                <c:pt idx="11109">
                  <c:v>196</c:v>
                </c:pt>
                <c:pt idx="11110">
                  <c:v>#N/A</c:v>
                </c:pt>
                <c:pt idx="11111">
                  <c:v>#N/A</c:v>
                </c:pt>
                <c:pt idx="11112">
                  <c:v>225.99999999999997</c:v>
                </c:pt>
                <c:pt idx="11113">
                  <c:v>198</c:v>
                </c:pt>
                <c:pt idx="11114">
                  <c:v>202.99999999999997</c:v>
                </c:pt>
                <c:pt idx="11115">
                  <c:v>191</c:v>
                </c:pt>
                <c:pt idx="11116">
                  <c:v>185</c:v>
                </c:pt>
                <c:pt idx="11117">
                  <c:v>#N/A</c:v>
                </c:pt>
                <c:pt idx="11118">
                  <c:v>#N/A</c:v>
                </c:pt>
                <c:pt idx="11119">
                  <c:v>175.99999999999997</c:v>
                </c:pt>
                <c:pt idx="11120">
                  <c:v>172</c:v>
                </c:pt>
                <c:pt idx="11121">
                  <c:v>168</c:v>
                </c:pt>
                <c:pt idx="11122">
                  <c:v>175</c:v>
                </c:pt>
                <c:pt idx="11123">
                  <c:v>166</c:v>
                </c:pt>
                <c:pt idx="11124">
                  <c:v>#N/A</c:v>
                </c:pt>
                <c:pt idx="11125">
                  <c:v>#N/A</c:v>
                </c:pt>
                <c:pt idx="11126">
                  <c:v>167</c:v>
                </c:pt>
                <c:pt idx="11127">
                  <c:v>166</c:v>
                </c:pt>
                <c:pt idx="11128">
                  <c:v>165</c:v>
                </c:pt>
                <c:pt idx="11129">
                  <c:v>163</c:v>
                </c:pt>
                <c:pt idx="11130">
                  <c:v>164</c:v>
                </c:pt>
                <c:pt idx="11131">
                  <c:v>#N/A</c:v>
                </c:pt>
                <c:pt idx="11132">
                  <c:v>#N/A</c:v>
                </c:pt>
                <c:pt idx="11133">
                  <c:v>163</c:v>
                </c:pt>
                <c:pt idx="11134">
                  <c:v>170</c:v>
                </c:pt>
                <c:pt idx="11135">
                  <c:v>167</c:v>
                </c:pt>
                <c:pt idx="11136">
                  <c:v>173</c:v>
                </c:pt>
                <c:pt idx="11137">
                  <c:v>172</c:v>
                </c:pt>
                <c:pt idx="11138">
                  <c:v>#N/A</c:v>
                </c:pt>
                <c:pt idx="11139">
                  <c:v>#N/A</c:v>
                </c:pt>
                <c:pt idx="11140">
                  <c:v>166</c:v>
                </c:pt>
                <c:pt idx="11141">
                  <c:v>164</c:v>
                </c:pt>
                <c:pt idx="11142">
                  <c:v>170.00000000000003</c:v>
                </c:pt>
                <c:pt idx="11143">
                  <c:v>177.99999999999997</c:v>
                </c:pt>
                <c:pt idx="11144">
                  <c:v>179.99999999999997</c:v>
                </c:pt>
                <c:pt idx="11145">
                  <c:v>#N/A</c:v>
                </c:pt>
                <c:pt idx="11146">
                  <c:v>#N/A</c:v>
                </c:pt>
                <c:pt idx="11147">
                  <c:v>178.99999999999997</c:v>
                </c:pt>
                <c:pt idx="11148">
                  <c:v>181</c:v>
                </c:pt>
                <c:pt idx="11149">
                  <c:v>172.00000000000003</c:v>
                </c:pt>
                <c:pt idx="11150">
                  <c:v>177.99999999999997</c:v>
                </c:pt>
                <c:pt idx="11151">
                  <c:v>175</c:v>
                </c:pt>
                <c:pt idx="11152">
                  <c:v>#N/A</c:v>
                </c:pt>
                <c:pt idx="11153">
                  <c:v>#N/A</c:v>
                </c:pt>
                <c:pt idx="11154">
                  <c:v>173.99999999999997</c:v>
                </c:pt>
                <c:pt idx="11155">
                  <c:v>171.99999999999997</c:v>
                </c:pt>
                <c:pt idx="11156">
                  <c:v>171.99999999999997</c:v>
                </c:pt>
                <c:pt idx="11157">
                  <c:v>164</c:v>
                </c:pt>
                <c:pt idx="11158">
                  <c:v>164</c:v>
                </c:pt>
                <c:pt idx="11159">
                  <c:v>#N/A</c:v>
                </c:pt>
                <c:pt idx="11160">
                  <c:v>#N/A</c:v>
                </c:pt>
                <c:pt idx="11161">
                  <c:v>162</c:v>
                </c:pt>
                <c:pt idx="11162">
                  <c:v>164</c:v>
                </c:pt>
                <c:pt idx="11163">
                  <c:v>163</c:v>
                </c:pt>
                <c:pt idx="11164">
                  <c:v>163</c:v>
                </c:pt>
                <c:pt idx="11165">
                  <c:v>163.00000000000003</c:v>
                </c:pt>
                <c:pt idx="11166">
                  <c:v>#N/A</c:v>
                </c:pt>
                <c:pt idx="11167">
                  <c:v>#N/A</c:v>
                </c:pt>
                <c:pt idx="11168">
                  <c:v>161</c:v>
                </c:pt>
                <c:pt idx="11169">
                  <c:v>161</c:v>
                </c:pt>
                <c:pt idx="11170">
                  <c:v>159</c:v>
                </c:pt>
                <c:pt idx="11171">
                  <c:v>160</c:v>
                </c:pt>
                <c:pt idx="11172">
                  <c:v>162</c:v>
                </c:pt>
                <c:pt idx="11173">
                  <c:v>#N/A</c:v>
                </c:pt>
                <c:pt idx="11174">
                  <c:v>#N/A</c:v>
                </c:pt>
                <c:pt idx="11175">
                  <c:v>158</c:v>
                </c:pt>
                <c:pt idx="11176">
                  <c:v>161</c:v>
                </c:pt>
                <c:pt idx="11177">
                  <c:v>162</c:v>
                </c:pt>
                <c:pt idx="11178">
                  <c:v>162</c:v>
                </c:pt>
                <c:pt idx="11179">
                  <c:v>172.00000000000003</c:v>
                </c:pt>
                <c:pt idx="11180">
                  <c:v>#N/A</c:v>
                </c:pt>
                <c:pt idx="11181">
                  <c:v>#N/A</c:v>
                </c:pt>
                <c:pt idx="11182">
                  <c:v>166</c:v>
                </c:pt>
                <c:pt idx="11183">
                  <c:v>#N/A</c:v>
                </c:pt>
                <c:pt idx="11184">
                  <c:v>162</c:v>
                </c:pt>
                <c:pt idx="11185">
                  <c:v>165</c:v>
                </c:pt>
                <c:pt idx="11186">
                  <c:v>168.00000000000003</c:v>
                </c:pt>
                <c:pt idx="11187">
                  <c:v>#N/A</c:v>
                </c:pt>
                <c:pt idx="11188">
                  <c:v>#N/A</c:v>
                </c:pt>
                <c:pt idx="11189">
                  <c:v>166</c:v>
                </c:pt>
                <c:pt idx="11190">
                  <c:v>175.00000000000003</c:v>
                </c:pt>
                <c:pt idx="11191">
                  <c:v>180</c:v>
                </c:pt>
                <c:pt idx="11192">
                  <c:v>183</c:v>
                </c:pt>
                <c:pt idx="11193">
                  <c:v>181</c:v>
                </c:pt>
                <c:pt idx="11194">
                  <c:v>#N/A</c:v>
                </c:pt>
                <c:pt idx="11195">
                  <c:v>#N/A</c:v>
                </c:pt>
                <c:pt idx="11196">
                  <c:v>178.00000000000003</c:v>
                </c:pt>
                <c:pt idx="11197">
                  <c:v>184</c:v>
                </c:pt>
                <c:pt idx="11198">
                  <c:v>179</c:v>
                </c:pt>
                <c:pt idx="11199">
                  <c:v>175</c:v>
                </c:pt>
                <c:pt idx="11200">
                  <c:v>174.00000000000003</c:v>
                </c:pt>
                <c:pt idx="11201">
                  <c:v>#N/A</c:v>
                </c:pt>
                <c:pt idx="11202">
                  <c:v>#N/A</c:v>
                </c:pt>
                <c:pt idx="11203">
                  <c:v>175</c:v>
                </c:pt>
                <c:pt idx="11204">
                  <c:v>168.00000000000003</c:v>
                </c:pt>
                <c:pt idx="11205">
                  <c:v>172.99999999999997</c:v>
                </c:pt>
                <c:pt idx="11206">
                  <c:v>168.00000000000003</c:v>
                </c:pt>
                <c:pt idx="11207">
                  <c:v>171</c:v>
                </c:pt>
                <c:pt idx="11208">
                  <c:v>#N/A</c:v>
                </c:pt>
                <c:pt idx="11209">
                  <c:v>#N/A</c:v>
                </c:pt>
                <c:pt idx="11210">
                  <c:v>167.99999999999997</c:v>
                </c:pt>
                <c:pt idx="11211">
                  <c:v>170.00000000000003</c:v>
                </c:pt>
                <c:pt idx="11212">
                  <c:v>171</c:v>
                </c:pt>
                <c:pt idx="11213">
                  <c:v>172.00000000000003</c:v>
                </c:pt>
                <c:pt idx="11214">
                  <c:v>172.00000000000003</c:v>
                </c:pt>
                <c:pt idx="11215">
                  <c:v>#N/A</c:v>
                </c:pt>
                <c:pt idx="11216">
                  <c:v>#N/A</c:v>
                </c:pt>
                <c:pt idx="11217">
                  <c:v>167.00000000000003</c:v>
                </c:pt>
                <c:pt idx="11218">
                  <c:v>171</c:v>
                </c:pt>
                <c:pt idx="11219">
                  <c:v>166</c:v>
                </c:pt>
                <c:pt idx="11220">
                  <c:v>163</c:v>
                </c:pt>
                <c:pt idx="11221">
                  <c:v>169.00000000000003</c:v>
                </c:pt>
                <c:pt idx="11222">
                  <c:v>#N/A</c:v>
                </c:pt>
                <c:pt idx="11223">
                  <c:v>#N/A</c:v>
                </c:pt>
                <c:pt idx="11224">
                  <c:v>174</c:v>
                </c:pt>
                <c:pt idx="11225">
                  <c:v>179</c:v>
                </c:pt>
                <c:pt idx="11226">
                  <c:v>173.00000000000003</c:v>
                </c:pt>
                <c:pt idx="11227">
                  <c:v>173</c:v>
                </c:pt>
                <c:pt idx="11228">
                  <c:v>171.00000000000003</c:v>
                </c:pt>
                <c:pt idx="11229">
                  <c:v>#N/A</c:v>
                </c:pt>
                <c:pt idx="11230">
                  <c:v>#N/A</c:v>
                </c:pt>
                <c:pt idx="11231">
                  <c:v>174.00000000000003</c:v>
                </c:pt>
                <c:pt idx="11232">
                  <c:v>222.00000000000003</c:v>
                </c:pt>
                <c:pt idx="11233">
                  <c:v>180.00000000000003</c:v>
                </c:pt>
                <c:pt idx="11234">
                  <c:v>176</c:v>
                </c:pt>
                <c:pt idx="11235">
                  <c:v>174.00000000000003</c:v>
                </c:pt>
                <c:pt idx="11236">
                  <c:v>#N/A</c:v>
                </c:pt>
                <c:pt idx="11237">
                  <c:v>#N/A</c:v>
                </c:pt>
                <c:pt idx="11238">
                  <c:v>170</c:v>
                </c:pt>
                <c:pt idx="11239">
                  <c:v>171</c:v>
                </c:pt>
                <c:pt idx="11240">
                  <c:v>172</c:v>
                </c:pt>
                <c:pt idx="11241">
                  <c:v>168</c:v>
                </c:pt>
                <c:pt idx="11242">
                  <c:v>165</c:v>
                </c:pt>
                <c:pt idx="11243">
                  <c:v>#N/A</c:v>
                </c:pt>
                <c:pt idx="11244">
                  <c:v>#N/A</c:v>
                </c:pt>
                <c:pt idx="11245">
                  <c:v>163</c:v>
                </c:pt>
                <c:pt idx="11246">
                  <c:v>163.99999999999997</c:v>
                </c:pt>
                <c:pt idx="11247">
                  <c:v>165</c:v>
                </c:pt>
                <c:pt idx="11248">
                  <c:v>163.99999999999997</c:v>
                </c:pt>
                <c:pt idx="11249">
                  <c:v>161</c:v>
                </c:pt>
                <c:pt idx="11250">
                  <c:v>#N/A</c:v>
                </c:pt>
                <c:pt idx="11251">
                  <c:v>#N/A</c:v>
                </c:pt>
                <c:pt idx="11252">
                  <c:v>161</c:v>
                </c:pt>
                <c:pt idx="11253">
                  <c:v>156.99999999999997</c:v>
                </c:pt>
                <c:pt idx="11254">
                  <c:v>156</c:v>
                </c:pt>
                <c:pt idx="11255">
                  <c:v>149</c:v>
                </c:pt>
                <c:pt idx="11256">
                  <c:v>153</c:v>
                </c:pt>
                <c:pt idx="11257">
                  <c:v>#N/A</c:v>
                </c:pt>
                <c:pt idx="11258">
                  <c:v>#N/A</c:v>
                </c:pt>
                <c:pt idx="11259">
                  <c:v>150</c:v>
                </c:pt>
                <c:pt idx="11260">
                  <c:v>184</c:v>
                </c:pt>
                <c:pt idx="11261">
                  <c:v>#N/A</c:v>
                </c:pt>
                <c:pt idx="11262">
                  <c:v>141</c:v>
                </c:pt>
                <c:pt idx="11263">
                  <c:v>142</c:v>
                </c:pt>
                <c:pt idx="11264">
                  <c:v>#N/A</c:v>
                </c:pt>
                <c:pt idx="11265">
                  <c:v>#N/A</c:v>
                </c:pt>
                <c:pt idx="11266">
                  <c:v>143</c:v>
                </c:pt>
                <c:pt idx="11267">
                  <c:v>136</c:v>
                </c:pt>
                <c:pt idx="11268">
                  <c:v>140</c:v>
                </c:pt>
                <c:pt idx="11269">
                  <c:v>145</c:v>
                </c:pt>
                <c:pt idx="11270">
                  <c:v>144</c:v>
                </c:pt>
                <c:pt idx="11271">
                  <c:v>#N/A</c:v>
                </c:pt>
                <c:pt idx="11272">
                  <c:v>#N/A</c:v>
                </c:pt>
                <c:pt idx="11273">
                  <c:v>143.00000000000003</c:v>
                </c:pt>
                <c:pt idx="11274">
                  <c:v>141</c:v>
                </c:pt>
                <c:pt idx="11275">
                  <c:v>145.00000000000003</c:v>
                </c:pt>
                <c:pt idx="11276">
                  <c:v>146</c:v>
                </c:pt>
                <c:pt idx="11277">
                  <c:v>146</c:v>
                </c:pt>
                <c:pt idx="11278">
                  <c:v>#N/A</c:v>
                </c:pt>
                <c:pt idx="11279">
                  <c:v>#N/A</c:v>
                </c:pt>
                <c:pt idx="11280">
                  <c:v>146</c:v>
                </c:pt>
                <c:pt idx="11281">
                  <c:v>144</c:v>
                </c:pt>
                <c:pt idx="11282">
                  <c:v>142</c:v>
                </c:pt>
                <c:pt idx="11283">
                  <c:v>142</c:v>
                </c:pt>
                <c:pt idx="11284">
                  <c:v>143.00000000000003</c:v>
                </c:pt>
                <c:pt idx="11285">
                  <c:v>#N/A</c:v>
                </c:pt>
                <c:pt idx="11286">
                  <c:v>#N/A</c:v>
                </c:pt>
                <c:pt idx="11287">
                  <c:v>142</c:v>
                </c:pt>
                <c:pt idx="11288">
                  <c:v>145</c:v>
                </c:pt>
                <c:pt idx="11289">
                  <c:v>140</c:v>
                </c:pt>
                <c:pt idx="11290">
                  <c:v>138</c:v>
                </c:pt>
                <c:pt idx="11291">
                  <c:v>138</c:v>
                </c:pt>
                <c:pt idx="11292">
                  <c:v>#N/A</c:v>
                </c:pt>
                <c:pt idx="11293">
                  <c:v>#N/A</c:v>
                </c:pt>
                <c:pt idx="11294">
                  <c:v>138</c:v>
                </c:pt>
                <c:pt idx="11295">
                  <c:v>138</c:v>
                </c:pt>
                <c:pt idx="11296">
                  <c:v>140</c:v>
                </c:pt>
                <c:pt idx="11297">
                  <c:v>141</c:v>
                </c:pt>
                <c:pt idx="11298">
                  <c:v>132.99999999999997</c:v>
                </c:pt>
                <c:pt idx="11299">
                  <c:v>#N/A</c:v>
                </c:pt>
                <c:pt idx="11300">
                  <c:v>#N/A</c:v>
                </c:pt>
                <c:pt idx="11301">
                  <c:v>135</c:v>
                </c:pt>
                <c:pt idx="11302">
                  <c:v>138</c:v>
                </c:pt>
                <c:pt idx="11303">
                  <c:v>145</c:v>
                </c:pt>
                <c:pt idx="11304">
                  <c:v>146</c:v>
                </c:pt>
                <c:pt idx="11305">
                  <c:v>147</c:v>
                </c:pt>
                <c:pt idx="11306">
                  <c:v>#N/A</c:v>
                </c:pt>
                <c:pt idx="11307">
                  <c:v>#N/A</c:v>
                </c:pt>
                <c:pt idx="11308">
                  <c:v>149</c:v>
                </c:pt>
                <c:pt idx="11309">
                  <c:v>154</c:v>
                </c:pt>
                <c:pt idx="11310">
                  <c:v>154</c:v>
                </c:pt>
                <c:pt idx="11311">
                  <c:v>151</c:v>
                </c:pt>
                <c:pt idx="11312">
                  <c:v>151</c:v>
                </c:pt>
                <c:pt idx="11313">
                  <c:v>#N/A</c:v>
                </c:pt>
                <c:pt idx="11314">
                  <c:v>#N/A</c:v>
                </c:pt>
                <c:pt idx="11315">
                  <c:v>#N/A</c:v>
                </c:pt>
                <c:pt idx="11316">
                  <c:v>#N/A</c:v>
                </c:pt>
                <c:pt idx="11317">
                  <c:v>151</c:v>
                </c:pt>
                <c:pt idx="11318">
                  <c:v>150</c:v>
                </c:pt>
                <c:pt idx="11319">
                  <c:v>156</c:v>
                </c:pt>
                <c:pt idx="11320">
                  <c:v>#N/A</c:v>
                </c:pt>
                <c:pt idx="11321">
                  <c:v>#N/A</c:v>
                </c:pt>
                <c:pt idx="11322">
                  <c:v>#N/A</c:v>
                </c:pt>
                <c:pt idx="11323">
                  <c:v>163</c:v>
                </c:pt>
                <c:pt idx="11324">
                  <c:v>159</c:v>
                </c:pt>
                <c:pt idx="11325">
                  <c:v>155.99999999999997</c:v>
                </c:pt>
                <c:pt idx="11326">
                  <c:v>155</c:v>
                </c:pt>
                <c:pt idx="11327">
                  <c:v>#N/A</c:v>
                </c:pt>
                <c:pt idx="11328">
                  <c:v>#N/A</c:v>
                </c:pt>
                <c:pt idx="11329">
                  <c:v>154</c:v>
                </c:pt>
                <c:pt idx="11330">
                  <c:v>156</c:v>
                </c:pt>
                <c:pt idx="11331">
                  <c:v>148.99999999999997</c:v>
                </c:pt>
                <c:pt idx="11332">
                  <c:v>148</c:v>
                </c:pt>
                <c:pt idx="11333">
                  <c:v>142</c:v>
                </c:pt>
                <c:pt idx="11334">
                  <c:v>#N/A</c:v>
                </c:pt>
                <c:pt idx="11335">
                  <c:v>#N/A</c:v>
                </c:pt>
                <c:pt idx="11336">
                  <c:v>142</c:v>
                </c:pt>
                <c:pt idx="11337">
                  <c:v>138</c:v>
                </c:pt>
                <c:pt idx="11338">
                  <c:v>144</c:v>
                </c:pt>
                <c:pt idx="11339">
                  <c:v>141</c:v>
                </c:pt>
                <c:pt idx="11340">
                  <c:v>137</c:v>
                </c:pt>
                <c:pt idx="11341">
                  <c:v>#N/A</c:v>
                </c:pt>
                <c:pt idx="11342">
                  <c:v>#N/A</c:v>
                </c:pt>
                <c:pt idx="11343">
                  <c:v>137</c:v>
                </c:pt>
                <c:pt idx="11344">
                  <c:v>132.99999999999997</c:v>
                </c:pt>
                <c:pt idx="11345">
                  <c:v>133</c:v>
                </c:pt>
                <c:pt idx="11346">
                  <c:v>133</c:v>
                </c:pt>
                <c:pt idx="11347">
                  <c:v>139</c:v>
                </c:pt>
                <c:pt idx="11348">
                  <c:v>#N/A</c:v>
                </c:pt>
                <c:pt idx="11349">
                  <c:v>#N/A</c:v>
                </c:pt>
                <c:pt idx="11350">
                  <c:v>136</c:v>
                </c:pt>
                <c:pt idx="11351">
                  <c:v>131.99999999999997</c:v>
                </c:pt>
                <c:pt idx="11352">
                  <c:v>133</c:v>
                </c:pt>
                <c:pt idx="11353">
                  <c:v>126</c:v>
                </c:pt>
                <c:pt idx="11354">
                  <c:v>126</c:v>
                </c:pt>
                <c:pt idx="11355">
                  <c:v>#N/A</c:v>
                </c:pt>
                <c:pt idx="11356">
                  <c:v>#N/A</c:v>
                </c:pt>
                <c:pt idx="11357">
                  <c:v>129</c:v>
                </c:pt>
                <c:pt idx="11358">
                  <c:v>131</c:v>
                </c:pt>
                <c:pt idx="11359">
                  <c:v>126</c:v>
                </c:pt>
                <c:pt idx="11360">
                  <c:v>120</c:v>
                </c:pt>
                <c:pt idx="11361">
                  <c:v>136</c:v>
                </c:pt>
                <c:pt idx="11362">
                  <c:v>#N/A</c:v>
                </c:pt>
                <c:pt idx="11363">
                  <c:v>#N/A</c:v>
                </c:pt>
                <c:pt idx="11364">
                  <c:v>136</c:v>
                </c:pt>
                <c:pt idx="11365">
                  <c:v>140</c:v>
                </c:pt>
                <c:pt idx="11366">
                  <c:v>141</c:v>
                </c:pt>
                <c:pt idx="11367">
                  <c:v>138</c:v>
                </c:pt>
                <c:pt idx="11368">
                  <c:v>136</c:v>
                </c:pt>
                <c:pt idx="11369">
                  <c:v>#N/A</c:v>
                </c:pt>
                <c:pt idx="11370">
                  <c:v>#N/A</c:v>
                </c:pt>
                <c:pt idx="11371">
                  <c:v>140</c:v>
                </c:pt>
                <c:pt idx="11372">
                  <c:v>138</c:v>
                </c:pt>
                <c:pt idx="11373">
                  <c:v>143</c:v>
                </c:pt>
                <c:pt idx="11374">
                  <c:v>142</c:v>
                </c:pt>
                <c:pt idx="11375">
                  <c:v>146.99999999999997</c:v>
                </c:pt>
                <c:pt idx="11376">
                  <c:v>#N/A</c:v>
                </c:pt>
                <c:pt idx="11377">
                  <c:v>#N/A</c:v>
                </c:pt>
                <c:pt idx="11378">
                  <c:v>144.99999999999997</c:v>
                </c:pt>
                <c:pt idx="11379">
                  <c:v>143.00000000000003</c:v>
                </c:pt>
                <c:pt idx="11380">
                  <c:v>140</c:v>
                </c:pt>
                <c:pt idx="11381">
                  <c:v>142</c:v>
                </c:pt>
                <c:pt idx="11382">
                  <c:v>139</c:v>
                </c:pt>
                <c:pt idx="11383">
                  <c:v>#N/A</c:v>
                </c:pt>
                <c:pt idx="11384">
                  <c:v>#N/A</c:v>
                </c:pt>
                <c:pt idx="11385">
                  <c:v>146</c:v>
                </c:pt>
                <c:pt idx="11386">
                  <c:v>140</c:v>
                </c:pt>
                <c:pt idx="11387">
                  <c:v>138</c:v>
                </c:pt>
                <c:pt idx="11388">
                  <c:v>133</c:v>
                </c:pt>
                <c:pt idx="11389">
                  <c:v>134</c:v>
                </c:pt>
                <c:pt idx="11390">
                  <c:v>#N/A</c:v>
                </c:pt>
                <c:pt idx="11391">
                  <c:v>#N/A</c:v>
                </c:pt>
                <c:pt idx="11392">
                  <c:v>136.99999999999997</c:v>
                </c:pt>
                <c:pt idx="11393">
                  <c:v>137</c:v>
                </c:pt>
                <c:pt idx="11394">
                  <c:v>138</c:v>
                </c:pt>
                <c:pt idx="11395">
                  <c:v>139</c:v>
                </c:pt>
                <c:pt idx="11396">
                  <c:v>139</c:v>
                </c:pt>
                <c:pt idx="11397">
                  <c:v>#N/A</c:v>
                </c:pt>
                <c:pt idx="11398">
                  <c:v>#N/A</c:v>
                </c:pt>
                <c:pt idx="11399">
                  <c:v>141</c:v>
                </c:pt>
                <c:pt idx="11400">
                  <c:v>135</c:v>
                </c:pt>
                <c:pt idx="11401">
                  <c:v>133</c:v>
                </c:pt>
                <c:pt idx="11402">
                  <c:v>132.99999999999997</c:v>
                </c:pt>
                <c:pt idx="11403">
                  <c:v>139</c:v>
                </c:pt>
                <c:pt idx="11404">
                  <c:v>#N/A</c:v>
                </c:pt>
                <c:pt idx="11405">
                  <c:v>#N/A</c:v>
                </c:pt>
                <c:pt idx="11406">
                  <c:v>138</c:v>
                </c:pt>
                <c:pt idx="11407">
                  <c:v>137</c:v>
                </c:pt>
                <c:pt idx="11408">
                  <c:v>138</c:v>
                </c:pt>
                <c:pt idx="11409">
                  <c:v>133</c:v>
                </c:pt>
                <c:pt idx="11410">
                  <c:v>#N/A</c:v>
                </c:pt>
                <c:pt idx="11411">
                  <c:v>#N/A</c:v>
                </c:pt>
                <c:pt idx="11412">
                  <c:v>#N/A</c:v>
                </c:pt>
                <c:pt idx="11413">
                  <c:v>#N/A</c:v>
                </c:pt>
                <c:pt idx="11414">
                  <c:v>130</c:v>
                </c:pt>
                <c:pt idx="11415">
                  <c:v>125</c:v>
                </c:pt>
                <c:pt idx="11416">
                  <c:v>122</c:v>
                </c:pt>
                <c:pt idx="11417">
                  <c:v>127</c:v>
                </c:pt>
                <c:pt idx="11418">
                  <c:v>#N/A</c:v>
                </c:pt>
                <c:pt idx="11419">
                  <c:v>#N/A</c:v>
                </c:pt>
                <c:pt idx="11420">
                  <c:v>127</c:v>
                </c:pt>
                <c:pt idx="11421">
                  <c:v>127</c:v>
                </c:pt>
                <c:pt idx="11422">
                  <c:v>126</c:v>
                </c:pt>
                <c:pt idx="11423">
                  <c:v>131</c:v>
                </c:pt>
                <c:pt idx="11424">
                  <c:v>129</c:v>
                </c:pt>
                <c:pt idx="11425">
                  <c:v>#N/A</c:v>
                </c:pt>
                <c:pt idx="11426">
                  <c:v>#N/A</c:v>
                </c:pt>
                <c:pt idx="11427">
                  <c:v>127</c:v>
                </c:pt>
                <c:pt idx="11428">
                  <c:v>123</c:v>
                </c:pt>
                <c:pt idx="11429">
                  <c:v>121</c:v>
                </c:pt>
                <c:pt idx="11430">
                  <c:v>120</c:v>
                </c:pt>
                <c:pt idx="11431">
                  <c:v>121</c:v>
                </c:pt>
                <c:pt idx="11432">
                  <c:v>#N/A</c:v>
                </c:pt>
                <c:pt idx="11433">
                  <c:v>#N/A</c:v>
                </c:pt>
                <c:pt idx="11434">
                  <c:v>116.00000000000001</c:v>
                </c:pt>
                <c:pt idx="11435">
                  <c:v>116.00000000000001</c:v>
                </c:pt>
                <c:pt idx="11436">
                  <c:v>112.99999999999999</c:v>
                </c:pt>
                <c:pt idx="11437">
                  <c:v>112.99999999999999</c:v>
                </c:pt>
                <c:pt idx="11438">
                  <c:v>117</c:v>
                </c:pt>
                <c:pt idx="11439">
                  <c:v>#N/A</c:v>
                </c:pt>
                <c:pt idx="11440">
                  <c:v>#N/A</c:v>
                </c:pt>
                <c:pt idx="11441">
                  <c:v>122.00000000000001</c:v>
                </c:pt>
                <c:pt idx="11442">
                  <c:v>#N/A</c:v>
                </c:pt>
                <c:pt idx="11443">
                  <c:v>119</c:v>
                </c:pt>
                <c:pt idx="11444">
                  <c:v>119</c:v>
                </c:pt>
                <c:pt idx="11445">
                  <c:v>124</c:v>
                </c:pt>
                <c:pt idx="11446">
                  <c:v>#N/A</c:v>
                </c:pt>
                <c:pt idx="11447">
                  <c:v>#N/A</c:v>
                </c:pt>
                <c:pt idx="11448">
                  <c:v>122</c:v>
                </c:pt>
                <c:pt idx="11449">
                  <c:v>132</c:v>
                </c:pt>
                <c:pt idx="11450">
                  <c:v>129</c:v>
                </c:pt>
                <c:pt idx="11451">
                  <c:v>136</c:v>
                </c:pt>
                <c:pt idx="11452">
                  <c:v>134</c:v>
                </c:pt>
                <c:pt idx="11453">
                  <c:v>#N/A</c:v>
                </c:pt>
                <c:pt idx="11454">
                  <c:v>#N/A</c:v>
                </c:pt>
                <c:pt idx="11455">
                  <c:v>129.99999999999997</c:v>
                </c:pt>
                <c:pt idx="11456">
                  <c:v>129</c:v>
                </c:pt>
                <c:pt idx="11457">
                  <c:v>140.99999999999997</c:v>
                </c:pt>
                <c:pt idx="11458">
                  <c:v>150</c:v>
                </c:pt>
                <c:pt idx="11459">
                  <c:v>155.00000000000003</c:v>
                </c:pt>
                <c:pt idx="11460">
                  <c:v>#N/A</c:v>
                </c:pt>
                <c:pt idx="11461">
                  <c:v>#N/A</c:v>
                </c:pt>
                <c:pt idx="11462">
                  <c:v>229.99999999999997</c:v>
                </c:pt>
                <c:pt idx="11463">
                  <c:v>175.99999999999997</c:v>
                </c:pt>
                <c:pt idx="11464">
                  <c:v>192</c:v>
                </c:pt>
                <c:pt idx="11465">
                  <c:v>184</c:v>
                </c:pt>
                <c:pt idx="11466">
                  <c:v>207.99999999999997</c:v>
                </c:pt>
                <c:pt idx="11467">
                  <c:v>#N/A</c:v>
                </c:pt>
                <c:pt idx="11468">
                  <c:v>#N/A</c:v>
                </c:pt>
                <c:pt idx="11469">
                  <c:v>211.99999999999997</c:v>
                </c:pt>
                <c:pt idx="11470">
                  <c:v>276</c:v>
                </c:pt>
                <c:pt idx="11471">
                  <c:v>269</c:v>
                </c:pt>
                <c:pt idx="11472">
                  <c:v>237</c:v>
                </c:pt>
                <c:pt idx="11473">
                  <c:v>217</c:v>
                </c:pt>
                <c:pt idx="11474">
                  <c:v>#N/A</c:v>
                </c:pt>
                <c:pt idx="11475">
                  <c:v>#N/A</c:v>
                </c:pt>
                <c:pt idx="11476">
                  <c:v>216</c:v>
                </c:pt>
                <c:pt idx="11477">
                  <c:v>223</c:v>
                </c:pt>
                <c:pt idx="11478">
                  <c:v>245.00000000000003</c:v>
                </c:pt>
                <c:pt idx="11479">
                  <c:v>236.00000000000003</c:v>
                </c:pt>
                <c:pt idx="11480">
                  <c:v>267</c:v>
                </c:pt>
                <c:pt idx="11481">
                  <c:v>#N/A</c:v>
                </c:pt>
                <c:pt idx="11482">
                  <c:v>#N/A</c:v>
                </c:pt>
                <c:pt idx="11483">
                  <c:v>238</c:v>
                </c:pt>
                <c:pt idx="11484">
                  <c:v>229</c:v>
                </c:pt>
                <c:pt idx="11485">
                  <c:v>233</c:v>
                </c:pt>
                <c:pt idx="11486">
                  <c:v>227.99999999999997</c:v>
                </c:pt>
                <c:pt idx="11487">
                  <c:v>238</c:v>
                </c:pt>
                <c:pt idx="11488">
                  <c:v>#N/A</c:v>
                </c:pt>
                <c:pt idx="11489">
                  <c:v>#N/A</c:v>
                </c:pt>
                <c:pt idx="11490">
                  <c:v>215.99999999999997</c:v>
                </c:pt>
                <c:pt idx="11491">
                  <c:v>221</c:v>
                </c:pt>
                <c:pt idx="11492">
                  <c:v>215</c:v>
                </c:pt>
                <c:pt idx="11493">
                  <c:v>236.00000000000003</c:v>
                </c:pt>
                <c:pt idx="11494">
                  <c:v>237</c:v>
                </c:pt>
                <c:pt idx="11495">
                  <c:v>#N/A</c:v>
                </c:pt>
                <c:pt idx="11496">
                  <c:v>#N/A</c:v>
                </c:pt>
                <c:pt idx="11497">
                  <c:v>240.00000000000003</c:v>
                </c:pt>
                <c:pt idx="11498">
                  <c:v>257</c:v>
                </c:pt>
                <c:pt idx="11499">
                  <c:v>259</c:v>
                </c:pt>
                <c:pt idx="11500">
                  <c:v>249.00000000000003</c:v>
                </c:pt>
                <c:pt idx="11501">
                  <c:v>235</c:v>
                </c:pt>
                <c:pt idx="11502">
                  <c:v>#N/A</c:v>
                </c:pt>
                <c:pt idx="11503">
                  <c:v>#N/A</c:v>
                </c:pt>
                <c:pt idx="11504">
                  <c:v>238</c:v>
                </c:pt>
                <c:pt idx="11505">
                  <c:v>232.00000000000003</c:v>
                </c:pt>
                <c:pt idx="11506">
                  <c:v>235</c:v>
                </c:pt>
                <c:pt idx="11507">
                  <c:v>230.00000000000003</c:v>
                </c:pt>
                <c:pt idx="11508">
                  <c:v>238.00000000000003</c:v>
                </c:pt>
                <c:pt idx="11509">
                  <c:v>#N/A</c:v>
                </c:pt>
                <c:pt idx="11510">
                  <c:v>#N/A</c:v>
                </c:pt>
                <c:pt idx="11511">
                  <c:v>237</c:v>
                </c:pt>
                <c:pt idx="11512">
                  <c:v>237</c:v>
                </c:pt>
                <c:pt idx="11513">
                  <c:v>232.00000000000003</c:v>
                </c:pt>
                <c:pt idx="11514">
                  <c:v>227.99999999999997</c:v>
                </c:pt>
                <c:pt idx="11515">
                  <c:v>227.99999999999997</c:v>
                </c:pt>
                <c:pt idx="11516">
                  <c:v>#N/A</c:v>
                </c:pt>
                <c:pt idx="11517">
                  <c:v>#N/A</c:v>
                </c:pt>
                <c:pt idx="11518">
                  <c:v>225.99999999999997</c:v>
                </c:pt>
                <c:pt idx="11519">
                  <c:v>225</c:v>
                </c:pt>
                <c:pt idx="11520">
                  <c:v>214</c:v>
                </c:pt>
                <c:pt idx="11521">
                  <c:v>212</c:v>
                </c:pt>
                <c:pt idx="11522">
                  <c:v>223.99999999999997</c:v>
                </c:pt>
                <c:pt idx="11523">
                  <c:v>#N/A</c:v>
                </c:pt>
                <c:pt idx="11524">
                  <c:v>#N/A</c:v>
                </c:pt>
                <c:pt idx="11525">
                  <c:v>219</c:v>
                </c:pt>
                <c:pt idx="11526">
                  <c:v>225</c:v>
                </c:pt>
                <c:pt idx="11527">
                  <c:v>228.00000000000003</c:v>
                </c:pt>
                <c:pt idx="11528">
                  <c:v>229</c:v>
                </c:pt>
                <c:pt idx="11529">
                  <c:v>227.99999999999997</c:v>
                </c:pt>
                <c:pt idx="11530">
                  <c:v>#N/A</c:v>
                </c:pt>
                <c:pt idx="11531">
                  <c:v>#N/A</c:v>
                </c:pt>
                <c:pt idx="11532">
                  <c:v>234</c:v>
                </c:pt>
                <c:pt idx="11533">
                  <c:v>231</c:v>
                </c:pt>
                <c:pt idx="11534">
                  <c:v>228.00000000000003</c:v>
                </c:pt>
                <c:pt idx="11535">
                  <c:v>242</c:v>
                </c:pt>
                <c:pt idx="11536">
                  <c:v>254</c:v>
                </c:pt>
                <c:pt idx="11537">
                  <c:v>#N/A</c:v>
                </c:pt>
                <c:pt idx="11538">
                  <c:v>#N/A</c:v>
                </c:pt>
                <c:pt idx="11539">
                  <c:v>263</c:v>
                </c:pt>
                <c:pt idx="11540">
                  <c:v>262</c:v>
                </c:pt>
                <c:pt idx="11541">
                  <c:v>262</c:v>
                </c:pt>
                <c:pt idx="11542">
                  <c:v>263.99999999999994</c:v>
                </c:pt>
                <c:pt idx="11543">
                  <c:v>276</c:v>
                </c:pt>
                <c:pt idx="11544">
                  <c:v>#N/A</c:v>
                </c:pt>
                <c:pt idx="11545">
                  <c:v>#N/A</c:v>
                </c:pt>
                <c:pt idx="11546">
                  <c:v>292.00000000000006</c:v>
                </c:pt>
                <c:pt idx="11547">
                  <c:v>291</c:v>
                </c:pt>
                <c:pt idx="11548">
                  <c:v>#N/A</c:v>
                </c:pt>
                <c:pt idx="11549">
                  <c:v>297</c:v>
                </c:pt>
                <c:pt idx="11550">
                  <c:v>301</c:v>
                </c:pt>
                <c:pt idx="11551">
                  <c:v>#N/A</c:v>
                </c:pt>
                <c:pt idx="11552">
                  <c:v>#N/A</c:v>
                </c:pt>
                <c:pt idx="11553">
                  <c:v>293</c:v>
                </c:pt>
                <c:pt idx="11554">
                  <c:v>293</c:v>
                </c:pt>
                <c:pt idx="11555">
                  <c:v>285</c:v>
                </c:pt>
                <c:pt idx="11556">
                  <c:v>285</c:v>
                </c:pt>
                <c:pt idx="11557">
                  <c:v>295</c:v>
                </c:pt>
                <c:pt idx="11558">
                  <c:v>#N/A</c:v>
                </c:pt>
                <c:pt idx="11559">
                  <c:v>#N/A</c:v>
                </c:pt>
                <c:pt idx="11560">
                  <c:v>293</c:v>
                </c:pt>
                <c:pt idx="11561">
                  <c:v>293</c:v>
                </c:pt>
                <c:pt idx="11562">
                  <c:v>#N/A</c:v>
                </c:pt>
                <c:pt idx="11563">
                  <c:v>290.99999999999994</c:v>
                </c:pt>
                <c:pt idx="11564">
                  <c:v>299</c:v>
                </c:pt>
                <c:pt idx="11565">
                  <c:v>#N/A</c:v>
                </c:pt>
                <c:pt idx="11566">
                  <c:v>#N/A</c:v>
                </c:pt>
                <c:pt idx="11567">
                  <c:v>299</c:v>
                </c:pt>
                <c:pt idx="11568">
                  <c:v>289</c:v>
                </c:pt>
                <c:pt idx="11569">
                  <c:v>272</c:v>
                </c:pt>
                <c:pt idx="11570">
                  <c:v>263</c:v>
                </c:pt>
                <c:pt idx="11571">
                  <c:v>264</c:v>
                </c:pt>
                <c:pt idx="11572">
                  <c:v>#N/A</c:v>
                </c:pt>
                <c:pt idx="11573">
                  <c:v>#N/A</c:v>
                </c:pt>
                <c:pt idx="11574">
                  <c:v>250.99999999999997</c:v>
                </c:pt>
                <c:pt idx="11575">
                  <c:v>246</c:v>
                </c:pt>
                <c:pt idx="11576">
                  <c:v>252</c:v>
                </c:pt>
                <c:pt idx="11577">
                  <c:v>253.00000000000003</c:v>
                </c:pt>
                <c:pt idx="11578">
                  <c:v>252.99999999999997</c:v>
                </c:pt>
                <c:pt idx="11579">
                  <c:v>#N/A</c:v>
                </c:pt>
                <c:pt idx="11580">
                  <c:v>#N/A</c:v>
                </c:pt>
                <c:pt idx="11581">
                  <c:v>242.99999999999997</c:v>
                </c:pt>
                <c:pt idx="11582">
                  <c:v>234.99999999999997</c:v>
                </c:pt>
                <c:pt idx="11583">
                  <c:v>228.00000000000003</c:v>
                </c:pt>
                <c:pt idx="11584">
                  <c:v>235</c:v>
                </c:pt>
                <c:pt idx="11585">
                  <c:v>236</c:v>
                </c:pt>
                <c:pt idx="11586">
                  <c:v>#N/A</c:v>
                </c:pt>
                <c:pt idx="11587">
                  <c:v>#N/A</c:v>
                </c:pt>
                <c:pt idx="11588">
                  <c:v>242.99999999999997</c:v>
                </c:pt>
                <c:pt idx="11589">
                  <c:v>234</c:v>
                </c:pt>
                <c:pt idx="11590">
                  <c:v>229.99999999999997</c:v>
                </c:pt>
                <c:pt idx="11591">
                  <c:v>244.00000000000003</c:v>
                </c:pt>
                <c:pt idx="11592">
                  <c:v>274</c:v>
                </c:pt>
                <c:pt idx="11593">
                  <c:v>#N/A</c:v>
                </c:pt>
                <c:pt idx="11594">
                  <c:v>#N/A</c:v>
                </c:pt>
                <c:pt idx="11595">
                  <c:v>270</c:v>
                </c:pt>
                <c:pt idx="11596">
                  <c:v>296</c:v>
                </c:pt>
                <c:pt idx="11597">
                  <c:v>330</c:v>
                </c:pt>
                <c:pt idx="11598">
                  <c:v>280</c:v>
                </c:pt>
                <c:pt idx="11599">
                  <c:v>284.99999999999994</c:v>
                </c:pt>
                <c:pt idx="11600">
                  <c:v>#N/A</c:v>
                </c:pt>
                <c:pt idx="11601">
                  <c:v>#N/A</c:v>
                </c:pt>
                <c:pt idx="11602">
                  <c:v>305.99999999999994</c:v>
                </c:pt>
                <c:pt idx="11603">
                  <c:v>300</c:v>
                </c:pt>
                <c:pt idx="11604">
                  <c:v>294.00000000000006</c:v>
                </c:pt>
                <c:pt idx="11605">
                  <c:v>309</c:v>
                </c:pt>
                <c:pt idx="11606">
                  <c:v>301.99999999999994</c:v>
                </c:pt>
                <c:pt idx="11607">
                  <c:v>#N/A</c:v>
                </c:pt>
                <c:pt idx="11608">
                  <c:v>#N/A</c:v>
                </c:pt>
                <c:pt idx="11609">
                  <c:v>307</c:v>
                </c:pt>
                <c:pt idx="11610">
                  <c:v>292</c:v>
                </c:pt>
                <c:pt idx="11611">
                  <c:v>299</c:v>
                </c:pt>
                <c:pt idx="11612">
                  <c:v>312</c:v>
                </c:pt>
                <c:pt idx="11613">
                  <c:v>324</c:v>
                </c:pt>
                <c:pt idx="11614">
                  <c:v>#N/A</c:v>
                </c:pt>
                <c:pt idx="11615">
                  <c:v>#N/A</c:v>
                </c:pt>
                <c:pt idx="11616">
                  <c:v>298.00000000000006</c:v>
                </c:pt>
                <c:pt idx="11617">
                  <c:v>309.99999999999994</c:v>
                </c:pt>
                <c:pt idx="11618">
                  <c:v>315</c:v>
                </c:pt>
                <c:pt idx="11619">
                  <c:v>317</c:v>
                </c:pt>
                <c:pt idx="11620">
                  <c:v>314</c:v>
                </c:pt>
                <c:pt idx="11621">
                  <c:v>#N/A</c:v>
                </c:pt>
                <c:pt idx="11622">
                  <c:v>#N/A</c:v>
                </c:pt>
                <c:pt idx="11623">
                  <c:v>292</c:v>
                </c:pt>
                <c:pt idx="11624">
                  <c:v>304</c:v>
                </c:pt>
                <c:pt idx="11625">
                  <c:v>303</c:v>
                </c:pt>
                <c:pt idx="11626">
                  <c:v>#N/A</c:v>
                </c:pt>
                <c:pt idx="11627">
                  <c:v>#N/A</c:v>
                </c:pt>
                <c:pt idx="11628">
                  <c:v>#N/A</c:v>
                </c:pt>
                <c:pt idx="11629">
                  <c:v>#N/A</c:v>
                </c:pt>
                <c:pt idx="11630">
                  <c:v>#N/A</c:v>
                </c:pt>
                <c:pt idx="11631">
                  <c:v>#N/A</c:v>
                </c:pt>
                <c:pt idx="11632">
                  <c:v>290</c:v>
                </c:pt>
                <c:pt idx="11633">
                  <c:v>295</c:v>
                </c:pt>
                <c:pt idx="11634">
                  <c:v>301</c:v>
                </c:pt>
                <c:pt idx="11635">
                  <c:v>#N/A</c:v>
                </c:pt>
                <c:pt idx="11636">
                  <c:v>#N/A</c:v>
                </c:pt>
                <c:pt idx="11637">
                  <c:v>305</c:v>
                </c:pt>
                <c:pt idx="11638">
                  <c:v>309</c:v>
                </c:pt>
                <c:pt idx="11639">
                  <c:v>311.99999999999994</c:v>
                </c:pt>
                <c:pt idx="11640">
                  <c:v>312</c:v>
                </c:pt>
                <c:pt idx="11641">
                  <c:v>307</c:v>
                </c:pt>
                <c:pt idx="11642">
                  <c:v>#N/A</c:v>
                </c:pt>
                <c:pt idx="11643">
                  <c:v>#N/A</c:v>
                </c:pt>
                <c:pt idx="11644">
                  <c:v>310</c:v>
                </c:pt>
                <c:pt idx="11645">
                  <c:v>327</c:v>
                </c:pt>
                <c:pt idx="11646">
                  <c:v>313.99999999999994</c:v>
                </c:pt>
                <c:pt idx="11647">
                  <c:v>309.00000000000006</c:v>
                </c:pt>
                <c:pt idx="11648">
                  <c:v>300</c:v>
                </c:pt>
                <c:pt idx="11649">
                  <c:v>#N/A</c:v>
                </c:pt>
                <c:pt idx="11650">
                  <c:v>#N/A</c:v>
                </c:pt>
                <c:pt idx="11651">
                  <c:v>287</c:v>
                </c:pt>
                <c:pt idx="11652">
                  <c:v>290</c:v>
                </c:pt>
                <c:pt idx="11653">
                  <c:v>293</c:v>
                </c:pt>
                <c:pt idx="11654">
                  <c:v>293</c:v>
                </c:pt>
                <c:pt idx="11655">
                  <c:v>290</c:v>
                </c:pt>
                <c:pt idx="11656">
                  <c:v>#N/A</c:v>
                </c:pt>
                <c:pt idx="11657">
                  <c:v>#N/A</c:v>
                </c:pt>
                <c:pt idx="11658">
                  <c:v>281</c:v>
                </c:pt>
                <c:pt idx="11659">
                  <c:v>287</c:v>
                </c:pt>
                <c:pt idx="11660">
                  <c:v>282</c:v>
                </c:pt>
                <c:pt idx="11661">
                  <c:v>291</c:v>
                </c:pt>
                <c:pt idx="11662">
                  <c:v>290</c:v>
                </c:pt>
                <c:pt idx="11663">
                  <c:v>#N/A</c:v>
                </c:pt>
                <c:pt idx="11664">
                  <c:v>#N/A</c:v>
                </c:pt>
                <c:pt idx="11665">
                  <c:v>288</c:v>
                </c:pt>
                <c:pt idx="11666">
                  <c:v>286</c:v>
                </c:pt>
                <c:pt idx="11667">
                  <c:v>276</c:v>
                </c:pt>
                <c:pt idx="11668">
                  <c:v>263</c:v>
                </c:pt>
                <c:pt idx="11669">
                  <c:v>269.00000000000006</c:v>
                </c:pt>
                <c:pt idx="11670">
                  <c:v>#N/A</c:v>
                </c:pt>
                <c:pt idx="11671">
                  <c:v>#N/A</c:v>
                </c:pt>
                <c:pt idx="11672">
                  <c:v>270</c:v>
                </c:pt>
                <c:pt idx="11673">
                  <c:v>272</c:v>
                </c:pt>
                <c:pt idx="11674">
                  <c:v>252</c:v>
                </c:pt>
                <c:pt idx="11675">
                  <c:v>252</c:v>
                </c:pt>
                <c:pt idx="11676">
                  <c:v>257</c:v>
                </c:pt>
                <c:pt idx="11677">
                  <c:v>#N/A</c:v>
                </c:pt>
                <c:pt idx="11678">
                  <c:v>#N/A</c:v>
                </c:pt>
                <c:pt idx="11679">
                  <c:v>#N/A</c:v>
                </c:pt>
                <c:pt idx="11680">
                  <c:v>#N/A</c:v>
                </c:pt>
                <c:pt idx="11681">
                  <c:v>#N/A</c:v>
                </c:pt>
                <c:pt idx="11682">
                  <c:v>265</c:v>
                </c:pt>
                <c:pt idx="11683">
                  <c:v>250</c:v>
                </c:pt>
                <c:pt idx="11684">
                  <c:v>#N/A</c:v>
                </c:pt>
                <c:pt idx="11685">
                  <c:v>#N/A</c:v>
                </c:pt>
                <c:pt idx="11686">
                  <c:v>#N/A</c:v>
                </c:pt>
                <c:pt idx="11687">
                  <c:v>#N/A</c:v>
                </c:pt>
                <c:pt idx="11688">
                  <c:v>250</c:v>
                </c:pt>
                <c:pt idx="11689">
                  <c:v>259</c:v>
                </c:pt>
                <c:pt idx="11690">
                  <c:v>268</c:v>
                </c:pt>
                <c:pt idx="11691">
                  <c:v>#N/A</c:v>
                </c:pt>
                <c:pt idx="11692">
                  <c:v>#N/A</c:v>
                </c:pt>
                <c:pt idx="11693">
                  <c:v>267</c:v>
                </c:pt>
                <c:pt idx="11694">
                  <c:v>273</c:v>
                </c:pt>
                <c:pt idx="11695">
                  <c:v>265</c:v>
                </c:pt>
                <c:pt idx="11696">
                  <c:v>268</c:v>
                </c:pt>
                <c:pt idx="11697">
                  <c:v>259</c:v>
                </c:pt>
                <c:pt idx="11698">
                  <c:v>#N/A</c:v>
                </c:pt>
                <c:pt idx="11699">
                  <c:v>#N/A</c:v>
                </c:pt>
                <c:pt idx="11700">
                  <c:v>262</c:v>
                </c:pt>
                <c:pt idx="11701">
                  <c:v>263</c:v>
                </c:pt>
                <c:pt idx="11702">
                  <c:v>259</c:v>
                </c:pt>
                <c:pt idx="11703">
                  <c:v>254.99999999999997</c:v>
                </c:pt>
                <c:pt idx="11704">
                  <c:v>250.99999999999997</c:v>
                </c:pt>
                <c:pt idx="11705">
                  <c:v>#N/A</c:v>
                </c:pt>
                <c:pt idx="11706">
                  <c:v>#N/A</c:v>
                </c:pt>
                <c:pt idx="11707">
                  <c:v>250.99999999999997</c:v>
                </c:pt>
                <c:pt idx="11708">
                  <c:v>248.00000000000006</c:v>
                </c:pt>
                <c:pt idx="11709">
                  <c:v>252.99999999999997</c:v>
                </c:pt>
                <c:pt idx="11710">
                  <c:v>247.00000000000003</c:v>
                </c:pt>
                <c:pt idx="11711">
                  <c:v>250</c:v>
                </c:pt>
                <c:pt idx="11712">
                  <c:v>#N/A</c:v>
                </c:pt>
                <c:pt idx="11713">
                  <c:v>#N/A</c:v>
                </c:pt>
                <c:pt idx="11714">
                  <c:v>246.99999999999997</c:v>
                </c:pt>
                <c:pt idx="11715">
                  <c:v>242</c:v>
                </c:pt>
                <c:pt idx="11716">
                  <c:v>242</c:v>
                </c:pt>
                <c:pt idx="11717">
                  <c:v>241</c:v>
                </c:pt>
                <c:pt idx="11718">
                  <c:v>259.99999999999994</c:v>
                </c:pt>
                <c:pt idx="11719">
                  <c:v>#N/A</c:v>
                </c:pt>
                <c:pt idx="11720">
                  <c:v>#N/A</c:v>
                </c:pt>
                <c:pt idx="11721">
                  <c:v>257</c:v>
                </c:pt>
                <c:pt idx="11722">
                  <c:v>256</c:v>
                </c:pt>
                <c:pt idx="11723">
                  <c:v>263.99999999999994</c:v>
                </c:pt>
                <c:pt idx="11724">
                  <c:v>280</c:v>
                </c:pt>
                <c:pt idx="11725">
                  <c:v>287</c:v>
                </c:pt>
                <c:pt idx="11726">
                  <c:v>#N/A</c:v>
                </c:pt>
                <c:pt idx="11727">
                  <c:v>#N/A</c:v>
                </c:pt>
                <c:pt idx="11728">
                  <c:v>279</c:v>
                </c:pt>
                <c:pt idx="11729">
                  <c:v>271</c:v>
                </c:pt>
                <c:pt idx="11730">
                  <c:v>267</c:v>
                </c:pt>
                <c:pt idx="11731">
                  <c:v>269</c:v>
                </c:pt>
                <c:pt idx="11732">
                  <c:v>274</c:v>
                </c:pt>
                <c:pt idx="11733">
                  <c:v>#N/A</c:v>
                </c:pt>
                <c:pt idx="11734">
                  <c:v>#N/A</c:v>
                </c:pt>
                <c:pt idx="11735">
                  <c:v>265.99999999999994</c:v>
                </c:pt>
                <c:pt idx="11736">
                  <c:v>271</c:v>
                </c:pt>
                <c:pt idx="11737">
                  <c:v>274</c:v>
                </c:pt>
                <c:pt idx="11738">
                  <c:v>274</c:v>
                </c:pt>
                <c:pt idx="11739">
                  <c:v>275</c:v>
                </c:pt>
                <c:pt idx="11740">
                  <c:v>#N/A</c:v>
                </c:pt>
                <c:pt idx="11741">
                  <c:v>#N/A</c:v>
                </c:pt>
                <c:pt idx="11742">
                  <c:v>265.99999999999994</c:v>
                </c:pt>
                <c:pt idx="11743">
                  <c:v>262</c:v>
                </c:pt>
                <c:pt idx="11744">
                  <c:v>262</c:v>
                </c:pt>
                <c:pt idx="11745">
                  <c:v>261</c:v>
                </c:pt>
                <c:pt idx="11746">
                  <c:v>269</c:v>
                </c:pt>
                <c:pt idx="11747">
                  <c:v>#N/A</c:v>
                </c:pt>
                <c:pt idx="11748">
                  <c:v>#N/A</c:v>
                </c:pt>
                <c:pt idx="11749">
                  <c:v>270</c:v>
                </c:pt>
                <c:pt idx="11750">
                  <c:v>268</c:v>
                </c:pt>
                <c:pt idx="11751">
                  <c:v>267</c:v>
                </c:pt>
                <c:pt idx="11752">
                  <c:v>258</c:v>
                </c:pt>
                <c:pt idx="11753">
                  <c:v>265.00000000000006</c:v>
                </c:pt>
                <c:pt idx="11754">
                  <c:v>#N/A</c:v>
                </c:pt>
                <c:pt idx="11755">
                  <c:v>#N/A</c:v>
                </c:pt>
                <c:pt idx="11756">
                  <c:v>264</c:v>
                </c:pt>
                <c:pt idx="11757">
                  <c:v>261.00000000000006</c:v>
                </c:pt>
                <c:pt idx="11758">
                  <c:v>265.00000000000006</c:v>
                </c:pt>
                <c:pt idx="11759">
                  <c:v>259.00000000000006</c:v>
                </c:pt>
                <c:pt idx="11760">
                  <c:v>256</c:v>
                </c:pt>
                <c:pt idx="11761">
                  <c:v>#N/A</c:v>
                </c:pt>
                <c:pt idx="11762">
                  <c:v>#N/A</c:v>
                </c:pt>
                <c:pt idx="11763">
                  <c:v>248.99999999999997</c:v>
                </c:pt>
                <c:pt idx="11764">
                  <c:v>254.99999999999997</c:v>
                </c:pt>
                <c:pt idx="11765">
                  <c:v>256</c:v>
                </c:pt>
                <c:pt idx="11766">
                  <c:v>254</c:v>
                </c:pt>
                <c:pt idx="11767">
                  <c:v>263</c:v>
                </c:pt>
                <c:pt idx="11768">
                  <c:v>#N/A</c:v>
                </c:pt>
                <c:pt idx="11769">
                  <c:v>#N/A</c:v>
                </c:pt>
                <c:pt idx="11770">
                  <c:v>260</c:v>
                </c:pt>
                <c:pt idx="11771">
                  <c:v>267</c:v>
                </c:pt>
                <c:pt idx="11772">
                  <c:v>272</c:v>
                </c:pt>
                <c:pt idx="11773">
                  <c:v>271</c:v>
                </c:pt>
                <c:pt idx="11774">
                  <c:v>270</c:v>
                </c:pt>
                <c:pt idx="11775">
                  <c:v>#N/A</c:v>
                </c:pt>
                <c:pt idx="11776">
                  <c:v>#N/A</c:v>
                </c:pt>
                <c:pt idx="11777">
                  <c:v>273</c:v>
                </c:pt>
                <c:pt idx="11778">
                  <c:v>#N/A</c:v>
                </c:pt>
                <c:pt idx="11779">
                  <c:v>268</c:v>
                </c:pt>
                <c:pt idx="11780">
                  <c:v>268</c:v>
                </c:pt>
                <c:pt idx="11781">
                  <c:v>263.00000000000006</c:v>
                </c:pt>
                <c:pt idx="11782">
                  <c:v>#N/A</c:v>
                </c:pt>
                <c:pt idx="11783">
                  <c:v>#N/A</c:v>
                </c:pt>
                <c:pt idx="11784">
                  <c:v>264</c:v>
                </c:pt>
                <c:pt idx="11785">
                  <c:v>261.00000000000006</c:v>
                </c:pt>
                <c:pt idx="11786">
                  <c:v>255.99999999999997</c:v>
                </c:pt>
                <c:pt idx="11787">
                  <c:v>259</c:v>
                </c:pt>
                <c:pt idx="11788">
                  <c:v>248</c:v>
                </c:pt>
                <c:pt idx="11789">
                  <c:v>#N/A</c:v>
                </c:pt>
                <c:pt idx="11790">
                  <c:v>#N/A</c:v>
                </c:pt>
                <c:pt idx="11791">
                  <c:v>248</c:v>
                </c:pt>
                <c:pt idx="11792">
                  <c:v>252</c:v>
                </c:pt>
                <c:pt idx="11793">
                  <c:v>252</c:v>
                </c:pt>
                <c:pt idx="11794">
                  <c:v>254</c:v>
                </c:pt>
                <c:pt idx="11795">
                  <c:v>#N/A</c:v>
                </c:pt>
                <c:pt idx="11796">
                  <c:v>#N/A</c:v>
                </c:pt>
                <c:pt idx="11797">
                  <c:v>#N/A</c:v>
                </c:pt>
                <c:pt idx="11798">
                  <c:v>#N/A</c:v>
                </c:pt>
                <c:pt idx="11799">
                  <c:v>261.00000000000006</c:v>
                </c:pt>
                <c:pt idx="11800">
                  <c:v>262</c:v>
                </c:pt>
                <c:pt idx="11801">
                  <c:v>269</c:v>
                </c:pt>
                <c:pt idx="11802">
                  <c:v>264</c:v>
                </c:pt>
                <c:pt idx="11803">
                  <c:v>#N/A</c:v>
                </c:pt>
                <c:pt idx="11804">
                  <c:v>#N/A</c:v>
                </c:pt>
                <c:pt idx="11805">
                  <c:v>257</c:v>
                </c:pt>
                <c:pt idx="11806">
                  <c:v>258</c:v>
                </c:pt>
                <c:pt idx="11807">
                  <c:v>#N/A</c:v>
                </c:pt>
                <c:pt idx="11808">
                  <c:v>252.99999999999997</c:v>
                </c:pt>
                <c:pt idx="11809">
                  <c:v>252</c:v>
                </c:pt>
                <c:pt idx="11810">
                  <c:v>#N/A</c:v>
                </c:pt>
                <c:pt idx="11811">
                  <c:v>#N/A</c:v>
                </c:pt>
                <c:pt idx="11812">
                  <c:v>257</c:v>
                </c:pt>
                <c:pt idx="11813">
                  <c:v>259</c:v>
                </c:pt>
                <c:pt idx="11814">
                  <c:v>268</c:v>
                </c:pt>
                <c:pt idx="11815">
                  <c:v>272</c:v>
                </c:pt>
                <c:pt idx="11816">
                  <c:v>272</c:v>
                </c:pt>
                <c:pt idx="11817">
                  <c:v>#N/A</c:v>
                </c:pt>
                <c:pt idx="11818">
                  <c:v>#N/A</c:v>
                </c:pt>
                <c:pt idx="11819">
                  <c:v>275</c:v>
                </c:pt>
                <c:pt idx="11820">
                  <c:v>278</c:v>
                </c:pt>
                <c:pt idx="11821">
                  <c:v>285</c:v>
                </c:pt>
                <c:pt idx="11822">
                  <c:v>282</c:v>
                </c:pt>
                <c:pt idx="11823">
                  <c:v>276</c:v>
                </c:pt>
                <c:pt idx="11824">
                  <c:v>#N/A</c:v>
                </c:pt>
                <c:pt idx="11825">
                  <c:v>#N/A</c:v>
                </c:pt>
                <c:pt idx="11826">
                  <c:v>277</c:v>
                </c:pt>
                <c:pt idx="11827">
                  <c:v>274</c:v>
                </c:pt>
                <c:pt idx="11828">
                  <c:v>271</c:v>
                </c:pt>
                <c:pt idx="11829">
                  <c:v>273</c:v>
                </c:pt>
                <c:pt idx="11830">
                  <c:v>268</c:v>
                </c:pt>
                <c:pt idx="11831">
                  <c:v>#N/A</c:v>
                </c:pt>
                <c:pt idx="11832">
                  <c:v>#N/A</c:v>
                </c:pt>
                <c:pt idx="11833">
                  <c:v>272</c:v>
                </c:pt>
                <c:pt idx="11834">
                  <c:v>286.00000000000006</c:v>
                </c:pt>
                <c:pt idx="11835">
                  <c:v>283</c:v>
                </c:pt>
                <c:pt idx="11836">
                  <c:v>280</c:v>
                </c:pt>
                <c:pt idx="11837">
                  <c:v>288</c:v>
                </c:pt>
                <c:pt idx="11838">
                  <c:v>#N/A</c:v>
                </c:pt>
                <c:pt idx="11839">
                  <c:v>#N/A</c:v>
                </c:pt>
                <c:pt idx="11840">
                  <c:v>282</c:v>
                </c:pt>
                <c:pt idx="11841">
                  <c:v>270</c:v>
                </c:pt>
                <c:pt idx="11842">
                  <c:v>273</c:v>
                </c:pt>
                <c:pt idx="11843">
                  <c:v>270</c:v>
                </c:pt>
                <c:pt idx="11844">
                  <c:v>258</c:v>
                </c:pt>
                <c:pt idx="11845">
                  <c:v>#N/A</c:v>
                </c:pt>
                <c:pt idx="11846">
                  <c:v>#N/A</c:v>
                </c:pt>
                <c:pt idx="11847">
                  <c:v>241</c:v>
                </c:pt>
                <c:pt idx="11848">
                  <c:v>254</c:v>
                </c:pt>
                <c:pt idx="11849">
                  <c:v>263</c:v>
                </c:pt>
                <c:pt idx="11850">
                  <c:v>263</c:v>
                </c:pt>
                <c:pt idx="11851">
                  <c:v>258</c:v>
                </c:pt>
                <c:pt idx="11852">
                  <c:v>#N/A</c:v>
                </c:pt>
                <c:pt idx="11853">
                  <c:v>#N/A</c:v>
                </c:pt>
                <c:pt idx="11854">
                  <c:v>257</c:v>
                </c:pt>
                <c:pt idx="11855">
                  <c:v>244</c:v>
                </c:pt>
                <c:pt idx="11856">
                  <c:v>240.99999999999997</c:v>
                </c:pt>
                <c:pt idx="11857">
                  <c:v>237</c:v>
                </c:pt>
                <c:pt idx="11858">
                  <c:v>246</c:v>
                </c:pt>
                <c:pt idx="11859">
                  <c:v>#N/A</c:v>
                </c:pt>
                <c:pt idx="11860">
                  <c:v>#N/A</c:v>
                </c:pt>
                <c:pt idx="11861">
                  <c:v>242</c:v>
                </c:pt>
                <c:pt idx="11862">
                  <c:v>247.00000000000003</c:v>
                </c:pt>
                <c:pt idx="11863">
                  <c:v>246</c:v>
                </c:pt>
                <c:pt idx="11864">
                  <c:v>244</c:v>
                </c:pt>
                <c:pt idx="11865">
                  <c:v>242</c:v>
                </c:pt>
                <c:pt idx="11866">
                  <c:v>#N/A</c:v>
                </c:pt>
                <c:pt idx="11867">
                  <c:v>#N/A</c:v>
                </c:pt>
                <c:pt idx="11868">
                  <c:v>234</c:v>
                </c:pt>
                <c:pt idx="11869">
                  <c:v>222.00000000000003</c:v>
                </c:pt>
                <c:pt idx="11870">
                  <c:v>211</c:v>
                </c:pt>
                <c:pt idx="11871">
                  <c:v>202.99999999999997</c:v>
                </c:pt>
                <c:pt idx="11872">
                  <c:v>213</c:v>
                </c:pt>
                <c:pt idx="11873">
                  <c:v>#N/A</c:v>
                </c:pt>
                <c:pt idx="11874">
                  <c:v>#N/A</c:v>
                </c:pt>
                <c:pt idx="11875">
                  <c:v>210</c:v>
                </c:pt>
                <c:pt idx="11876">
                  <c:v>208</c:v>
                </c:pt>
                <c:pt idx="11877">
                  <c:v>200.99999999999997</c:v>
                </c:pt>
                <c:pt idx="11878">
                  <c:v>196</c:v>
                </c:pt>
                <c:pt idx="11879">
                  <c:v>192</c:v>
                </c:pt>
                <c:pt idx="11880">
                  <c:v>#N/A</c:v>
                </c:pt>
                <c:pt idx="11881">
                  <c:v>#N/A</c:v>
                </c:pt>
                <c:pt idx="11882">
                  <c:v>188</c:v>
                </c:pt>
                <c:pt idx="11883">
                  <c:v>188</c:v>
                </c:pt>
                <c:pt idx="11884">
                  <c:v>187</c:v>
                </c:pt>
                <c:pt idx="11885">
                  <c:v>184</c:v>
                </c:pt>
                <c:pt idx="11886">
                  <c:v>194.00000000000003</c:v>
                </c:pt>
                <c:pt idx="11887">
                  <c:v>#N/A</c:v>
                </c:pt>
                <c:pt idx="11888">
                  <c:v>#N/A</c:v>
                </c:pt>
                <c:pt idx="11889">
                  <c:v>197</c:v>
                </c:pt>
                <c:pt idx="11890">
                  <c:v>196.00000000000003</c:v>
                </c:pt>
                <c:pt idx="11891">
                  <c:v>185</c:v>
                </c:pt>
                <c:pt idx="11892">
                  <c:v>186</c:v>
                </c:pt>
                <c:pt idx="11893">
                  <c:v>188</c:v>
                </c:pt>
                <c:pt idx="11894">
                  <c:v>#N/A</c:v>
                </c:pt>
                <c:pt idx="11895">
                  <c:v>#N/A</c:v>
                </c:pt>
                <c:pt idx="11896">
                  <c:v>196</c:v>
                </c:pt>
                <c:pt idx="11897">
                  <c:v>200</c:v>
                </c:pt>
                <c:pt idx="11898">
                  <c:v>197</c:v>
                </c:pt>
                <c:pt idx="11899">
                  <c:v>198</c:v>
                </c:pt>
                <c:pt idx="11900">
                  <c:v>204</c:v>
                </c:pt>
                <c:pt idx="11901">
                  <c:v>#N/A</c:v>
                </c:pt>
                <c:pt idx="11902">
                  <c:v>#N/A</c:v>
                </c:pt>
                <c:pt idx="11903">
                  <c:v>204</c:v>
                </c:pt>
                <c:pt idx="11904">
                  <c:v>204</c:v>
                </c:pt>
                <c:pt idx="11905">
                  <c:v>200.99999999999997</c:v>
                </c:pt>
                <c:pt idx="11906">
                  <c:v>207.00000000000003</c:v>
                </c:pt>
                <c:pt idx="11907">
                  <c:v>237</c:v>
                </c:pt>
                <c:pt idx="11908">
                  <c:v>#N/A</c:v>
                </c:pt>
                <c:pt idx="11909">
                  <c:v>#N/A</c:v>
                </c:pt>
                <c:pt idx="11910">
                  <c:v>234</c:v>
                </c:pt>
                <c:pt idx="11911">
                  <c:v>225.99999999999997</c:v>
                </c:pt>
                <c:pt idx="11912">
                  <c:v>218.00000000000003</c:v>
                </c:pt>
                <c:pt idx="11913">
                  <c:v>#N/A</c:v>
                </c:pt>
                <c:pt idx="11914">
                  <c:v>208</c:v>
                </c:pt>
                <c:pt idx="11915">
                  <c:v>#N/A</c:v>
                </c:pt>
                <c:pt idx="11916">
                  <c:v>#N/A</c:v>
                </c:pt>
                <c:pt idx="11917">
                  <c:v>212</c:v>
                </c:pt>
                <c:pt idx="11918">
                  <c:v>198</c:v>
                </c:pt>
                <c:pt idx="11919">
                  <c:v>200</c:v>
                </c:pt>
                <c:pt idx="11920">
                  <c:v>198</c:v>
                </c:pt>
                <c:pt idx="11921">
                  <c:v>192</c:v>
                </c:pt>
                <c:pt idx="11922">
                  <c:v>#N/A</c:v>
                </c:pt>
                <c:pt idx="11923">
                  <c:v>#N/A</c:v>
                </c:pt>
                <c:pt idx="11924">
                  <c:v>196</c:v>
                </c:pt>
                <c:pt idx="11925">
                  <c:v>189</c:v>
                </c:pt>
                <c:pt idx="11926">
                  <c:v>182</c:v>
                </c:pt>
                <c:pt idx="11927">
                  <c:v>166</c:v>
                </c:pt>
                <c:pt idx="11928">
                  <c:v>166</c:v>
                </c:pt>
                <c:pt idx="11929">
                  <c:v>#N/A</c:v>
                </c:pt>
                <c:pt idx="11930">
                  <c:v>#N/A</c:v>
                </c:pt>
                <c:pt idx="11931">
                  <c:v>167</c:v>
                </c:pt>
                <c:pt idx="11932">
                  <c:v>162</c:v>
                </c:pt>
                <c:pt idx="11933">
                  <c:v>152</c:v>
                </c:pt>
                <c:pt idx="11934">
                  <c:v>149</c:v>
                </c:pt>
                <c:pt idx="11935">
                  <c:v>144</c:v>
                </c:pt>
                <c:pt idx="11936">
                  <c:v>#N/A</c:v>
                </c:pt>
                <c:pt idx="11937">
                  <c:v>#N/A</c:v>
                </c:pt>
                <c:pt idx="11938">
                  <c:v>145</c:v>
                </c:pt>
                <c:pt idx="11939">
                  <c:v>156.99999999999997</c:v>
                </c:pt>
                <c:pt idx="11940">
                  <c:v>153</c:v>
                </c:pt>
                <c:pt idx="11941">
                  <c:v>152</c:v>
                </c:pt>
                <c:pt idx="11942">
                  <c:v>136</c:v>
                </c:pt>
                <c:pt idx="11943">
                  <c:v>#N/A</c:v>
                </c:pt>
                <c:pt idx="11944">
                  <c:v>#N/A</c:v>
                </c:pt>
                <c:pt idx="11945">
                  <c:v>136</c:v>
                </c:pt>
                <c:pt idx="11946">
                  <c:v>138</c:v>
                </c:pt>
                <c:pt idx="11947">
                  <c:v>139</c:v>
                </c:pt>
                <c:pt idx="11948">
                  <c:v>138</c:v>
                </c:pt>
                <c:pt idx="11949">
                  <c:v>141</c:v>
                </c:pt>
                <c:pt idx="11950">
                  <c:v>#N/A</c:v>
                </c:pt>
                <c:pt idx="11951">
                  <c:v>#N/A</c:v>
                </c:pt>
                <c:pt idx="11952">
                  <c:v>149</c:v>
                </c:pt>
                <c:pt idx="11953">
                  <c:v>148</c:v>
                </c:pt>
                <c:pt idx="11954">
                  <c:v>154</c:v>
                </c:pt>
                <c:pt idx="11955">
                  <c:v>151</c:v>
                </c:pt>
                <c:pt idx="11956">
                  <c:v>149</c:v>
                </c:pt>
                <c:pt idx="11957">
                  <c:v>#N/A</c:v>
                </c:pt>
                <c:pt idx="11958">
                  <c:v>#N/A</c:v>
                </c:pt>
                <c:pt idx="11959">
                  <c:v>147.00000000000003</c:v>
                </c:pt>
                <c:pt idx="11960">
                  <c:v>143.00000000000003</c:v>
                </c:pt>
                <c:pt idx="11961">
                  <c:v>153</c:v>
                </c:pt>
                <c:pt idx="11962">
                  <c:v>93</c:v>
                </c:pt>
                <c:pt idx="11963">
                  <c:v>149</c:v>
                </c:pt>
                <c:pt idx="11964">
                  <c:v>#N/A</c:v>
                </c:pt>
                <c:pt idx="11965">
                  <c:v>#N/A</c:v>
                </c:pt>
                <c:pt idx="11966">
                  <c:v>152</c:v>
                </c:pt>
                <c:pt idx="11967">
                  <c:v>151</c:v>
                </c:pt>
                <c:pt idx="11968">
                  <c:v>151</c:v>
                </c:pt>
                <c:pt idx="11969">
                  <c:v>147.00000000000003</c:v>
                </c:pt>
                <c:pt idx="11970">
                  <c:v>151</c:v>
                </c:pt>
                <c:pt idx="11971">
                  <c:v>#N/A</c:v>
                </c:pt>
                <c:pt idx="11972">
                  <c:v>#N/A</c:v>
                </c:pt>
                <c:pt idx="11973">
                  <c:v>150</c:v>
                </c:pt>
                <c:pt idx="11974">
                  <c:v>149</c:v>
                </c:pt>
                <c:pt idx="11975">
                  <c:v>146</c:v>
                </c:pt>
                <c:pt idx="11976">
                  <c:v>141</c:v>
                </c:pt>
                <c:pt idx="11977">
                  <c:v>141</c:v>
                </c:pt>
                <c:pt idx="11978">
                  <c:v>#N/A</c:v>
                </c:pt>
                <c:pt idx="11979">
                  <c:v>#N/A</c:v>
                </c:pt>
                <c:pt idx="11980">
                  <c:v>142</c:v>
                </c:pt>
                <c:pt idx="11981">
                  <c:v>142</c:v>
                </c:pt>
                <c:pt idx="11982">
                  <c:v>143</c:v>
                </c:pt>
                <c:pt idx="11983">
                  <c:v>143.00000000000003</c:v>
                </c:pt>
                <c:pt idx="11984">
                  <c:v>143.00000000000003</c:v>
                </c:pt>
                <c:pt idx="11985">
                  <c:v>#N/A</c:v>
                </c:pt>
                <c:pt idx="11986">
                  <c:v>#N/A</c:v>
                </c:pt>
                <c:pt idx="11987">
                  <c:v>145.00000000000003</c:v>
                </c:pt>
                <c:pt idx="11988">
                  <c:v>143.00000000000003</c:v>
                </c:pt>
                <c:pt idx="11989">
                  <c:v>145.00000000000003</c:v>
                </c:pt>
                <c:pt idx="11990">
                  <c:v>143</c:v>
                </c:pt>
                <c:pt idx="11991">
                  <c:v>#N/A</c:v>
                </c:pt>
                <c:pt idx="11992">
                  <c:v>#N/A</c:v>
                </c:pt>
                <c:pt idx="11993">
                  <c:v>#N/A</c:v>
                </c:pt>
                <c:pt idx="11994">
                  <c:v>142</c:v>
                </c:pt>
                <c:pt idx="11995">
                  <c:v>143.00000000000003</c:v>
                </c:pt>
                <c:pt idx="11996">
                  <c:v>145</c:v>
                </c:pt>
                <c:pt idx="11997">
                  <c:v>148</c:v>
                </c:pt>
                <c:pt idx="11998">
                  <c:v>158</c:v>
                </c:pt>
                <c:pt idx="11999">
                  <c:v>#N/A</c:v>
                </c:pt>
                <c:pt idx="12000">
                  <c:v>#N/A</c:v>
                </c:pt>
                <c:pt idx="12001">
                  <c:v>159</c:v>
                </c:pt>
                <c:pt idx="12002">
                  <c:v>154</c:v>
                </c:pt>
                <c:pt idx="12003">
                  <c:v>160</c:v>
                </c:pt>
                <c:pt idx="12004">
                  <c:v>165</c:v>
                </c:pt>
                <c:pt idx="12005">
                  <c:v>171.00000000000003</c:v>
                </c:pt>
                <c:pt idx="12006">
                  <c:v>#N/A</c:v>
                </c:pt>
                <c:pt idx="12007">
                  <c:v>#N/A</c:v>
                </c:pt>
                <c:pt idx="12008">
                  <c:v>160</c:v>
                </c:pt>
                <c:pt idx="12009">
                  <c:v>164</c:v>
                </c:pt>
                <c:pt idx="12010">
                  <c:v>167</c:v>
                </c:pt>
                <c:pt idx="12011">
                  <c:v>161</c:v>
                </c:pt>
                <c:pt idx="12012">
                  <c:v>164</c:v>
                </c:pt>
                <c:pt idx="12013">
                  <c:v>#N/A</c:v>
                </c:pt>
                <c:pt idx="12014">
                  <c:v>#N/A</c:v>
                </c:pt>
                <c:pt idx="12015">
                  <c:v>161</c:v>
                </c:pt>
                <c:pt idx="12016">
                  <c:v>162</c:v>
                </c:pt>
                <c:pt idx="12017">
                  <c:v>168.00000000000003</c:v>
                </c:pt>
                <c:pt idx="12018">
                  <c:v>170.00000000000003</c:v>
                </c:pt>
                <c:pt idx="12019">
                  <c:v>169</c:v>
                </c:pt>
                <c:pt idx="12020">
                  <c:v>#N/A</c:v>
                </c:pt>
                <c:pt idx="12021">
                  <c:v>#N/A</c:v>
                </c:pt>
                <c:pt idx="12022">
                  <c:v>170</c:v>
                </c:pt>
                <c:pt idx="12023">
                  <c:v>175</c:v>
                </c:pt>
                <c:pt idx="12024">
                  <c:v>171</c:v>
                </c:pt>
                <c:pt idx="12025">
                  <c:v>177</c:v>
                </c:pt>
                <c:pt idx="12026">
                  <c:v>174</c:v>
                </c:pt>
                <c:pt idx="12027">
                  <c:v>#N/A</c:v>
                </c:pt>
                <c:pt idx="12028">
                  <c:v>#N/A</c:v>
                </c:pt>
                <c:pt idx="12029">
                  <c:v>170</c:v>
                </c:pt>
                <c:pt idx="12030">
                  <c:v>167</c:v>
                </c:pt>
                <c:pt idx="12031">
                  <c:v>163</c:v>
                </c:pt>
                <c:pt idx="12032">
                  <c:v>159</c:v>
                </c:pt>
                <c:pt idx="12033">
                  <c:v>152</c:v>
                </c:pt>
                <c:pt idx="12034">
                  <c:v>#N/A</c:v>
                </c:pt>
                <c:pt idx="12035">
                  <c:v>#N/A</c:v>
                </c:pt>
                <c:pt idx="12036">
                  <c:v>158</c:v>
                </c:pt>
                <c:pt idx="12037">
                  <c:v>158</c:v>
                </c:pt>
                <c:pt idx="12038">
                  <c:v>157</c:v>
                </c:pt>
                <c:pt idx="12039">
                  <c:v>161</c:v>
                </c:pt>
                <c:pt idx="12040">
                  <c:v>163</c:v>
                </c:pt>
                <c:pt idx="12041">
                  <c:v>#N/A</c:v>
                </c:pt>
                <c:pt idx="12042">
                  <c:v>#N/A</c:v>
                </c:pt>
                <c:pt idx="12043">
                  <c:v>169</c:v>
                </c:pt>
                <c:pt idx="12044">
                  <c:v>#N/A</c:v>
                </c:pt>
                <c:pt idx="12045">
                  <c:v>#N/A</c:v>
                </c:pt>
                <c:pt idx="12046">
                  <c:v>#N/A</c:v>
                </c:pt>
                <c:pt idx="12047">
                  <c:v>167</c:v>
                </c:pt>
                <c:pt idx="12048">
                  <c:v>#N/A</c:v>
                </c:pt>
                <c:pt idx="12049">
                  <c:v>#N/A</c:v>
                </c:pt>
                <c:pt idx="12050">
                  <c:v>161</c:v>
                </c:pt>
                <c:pt idx="12051">
                  <c:v>#N/A</c:v>
                </c:pt>
                <c:pt idx="12052">
                  <c:v>#N/A</c:v>
                </c:pt>
                <c:pt idx="12053">
                  <c:v>157.99999999999997</c:v>
                </c:pt>
                <c:pt idx="12054">
                  <c:v>163</c:v>
                </c:pt>
                <c:pt idx="12055">
                  <c:v>#N/A</c:v>
                </c:pt>
                <c:pt idx="12056">
                  <c:v>#N/A</c:v>
                </c:pt>
                <c:pt idx="12057">
                  <c:v>162</c:v>
                </c:pt>
                <c:pt idx="12058">
                  <c:v>165</c:v>
                </c:pt>
                <c:pt idx="12059">
                  <c:v>164</c:v>
                </c:pt>
                <c:pt idx="12060">
                  <c:v>160</c:v>
                </c:pt>
                <c:pt idx="12061">
                  <c:v>151</c:v>
                </c:pt>
                <c:pt idx="12062">
                  <c:v>#N/A</c:v>
                </c:pt>
                <c:pt idx="12063">
                  <c:v>#N/A</c:v>
                </c:pt>
                <c:pt idx="12064">
                  <c:v>154</c:v>
                </c:pt>
                <c:pt idx="12065">
                  <c:v>154</c:v>
                </c:pt>
                <c:pt idx="12066">
                  <c:v>158</c:v>
                </c:pt>
                <c:pt idx="12067">
                  <c:v>160</c:v>
                </c:pt>
                <c:pt idx="12068">
                  <c:v>161</c:v>
                </c:pt>
                <c:pt idx="12069">
                  <c:v>#N/A</c:v>
                </c:pt>
                <c:pt idx="12070">
                  <c:v>#N/A</c:v>
                </c:pt>
                <c:pt idx="12071">
                  <c:v>160</c:v>
                </c:pt>
                <c:pt idx="12072">
                  <c:v>160</c:v>
                </c:pt>
                <c:pt idx="12073">
                  <c:v>163</c:v>
                </c:pt>
                <c:pt idx="12074">
                  <c:v>158</c:v>
                </c:pt>
                <c:pt idx="12075">
                  <c:v>157</c:v>
                </c:pt>
                <c:pt idx="12076">
                  <c:v>#N/A</c:v>
                </c:pt>
                <c:pt idx="12077">
                  <c:v>#N/A</c:v>
                </c:pt>
                <c:pt idx="12078">
                  <c:v>141</c:v>
                </c:pt>
                <c:pt idx="12079">
                  <c:v>140</c:v>
                </c:pt>
                <c:pt idx="12080">
                  <c:v>135</c:v>
                </c:pt>
                <c:pt idx="12081">
                  <c:v>137</c:v>
                </c:pt>
                <c:pt idx="12082">
                  <c:v>133</c:v>
                </c:pt>
                <c:pt idx="12083">
                  <c:v>#N/A</c:v>
                </c:pt>
                <c:pt idx="12084">
                  <c:v>#N/A</c:v>
                </c:pt>
                <c:pt idx="12085">
                  <c:v>140</c:v>
                </c:pt>
                <c:pt idx="12086">
                  <c:v>137</c:v>
                </c:pt>
                <c:pt idx="12087">
                  <c:v>131.99999999999997</c:v>
                </c:pt>
                <c:pt idx="12088">
                  <c:v>135</c:v>
                </c:pt>
                <c:pt idx="12089">
                  <c:v>138</c:v>
                </c:pt>
                <c:pt idx="12090">
                  <c:v>#N/A</c:v>
                </c:pt>
                <c:pt idx="12091">
                  <c:v>#N/A</c:v>
                </c:pt>
                <c:pt idx="12092">
                  <c:v>135</c:v>
                </c:pt>
                <c:pt idx="12093">
                  <c:v>135</c:v>
                </c:pt>
                <c:pt idx="12094">
                  <c:v>129</c:v>
                </c:pt>
                <c:pt idx="12095">
                  <c:v>128</c:v>
                </c:pt>
                <c:pt idx="12096">
                  <c:v>130</c:v>
                </c:pt>
                <c:pt idx="12097">
                  <c:v>#N/A</c:v>
                </c:pt>
                <c:pt idx="12098">
                  <c:v>#N/A</c:v>
                </c:pt>
                <c:pt idx="12099">
                  <c:v>131</c:v>
                </c:pt>
                <c:pt idx="12100">
                  <c:v>134</c:v>
                </c:pt>
                <c:pt idx="12101">
                  <c:v>134</c:v>
                </c:pt>
                <c:pt idx="12102">
                  <c:v>134</c:v>
                </c:pt>
                <c:pt idx="12103">
                  <c:v>135</c:v>
                </c:pt>
                <c:pt idx="12104">
                  <c:v>#N/A</c:v>
                </c:pt>
                <c:pt idx="12105">
                  <c:v>#N/A</c:v>
                </c:pt>
                <c:pt idx="12106">
                  <c:v>144</c:v>
                </c:pt>
                <c:pt idx="12107">
                  <c:v>147</c:v>
                </c:pt>
                <c:pt idx="12108">
                  <c:v>153</c:v>
                </c:pt>
                <c:pt idx="12109">
                  <c:v>158</c:v>
                </c:pt>
                <c:pt idx="12110">
                  <c:v>173.99999999999997</c:v>
                </c:pt>
                <c:pt idx="12111">
                  <c:v>#N/A</c:v>
                </c:pt>
                <c:pt idx="12112">
                  <c:v>#N/A</c:v>
                </c:pt>
                <c:pt idx="12113">
                  <c:v>177.99999999999997</c:v>
                </c:pt>
                <c:pt idx="12114">
                  <c:v>165</c:v>
                </c:pt>
                <c:pt idx="12115">
                  <c:v>161</c:v>
                </c:pt>
                <c:pt idx="12116">
                  <c:v>172.00000000000003</c:v>
                </c:pt>
                <c:pt idx="12117">
                  <c:v>187</c:v>
                </c:pt>
                <c:pt idx="12118">
                  <c:v>#N/A</c:v>
                </c:pt>
                <c:pt idx="12119">
                  <c:v>#N/A</c:v>
                </c:pt>
                <c:pt idx="12120">
                  <c:v>220.00000000000003</c:v>
                </c:pt>
                <c:pt idx="12121">
                  <c:v>207.00000000000003</c:v>
                </c:pt>
                <c:pt idx="12122">
                  <c:v>200.99999999999997</c:v>
                </c:pt>
                <c:pt idx="12123">
                  <c:v>227</c:v>
                </c:pt>
                <c:pt idx="12124">
                  <c:v>237</c:v>
                </c:pt>
                <c:pt idx="12125">
                  <c:v>#N/A</c:v>
                </c:pt>
                <c:pt idx="12126">
                  <c:v>#N/A</c:v>
                </c:pt>
                <c:pt idx="12127">
                  <c:v>257</c:v>
                </c:pt>
                <c:pt idx="12128">
                  <c:v>272</c:v>
                </c:pt>
                <c:pt idx="12129">
                  <c:v>294</c:v>
                </c:pt>
                <c:pt idx="12130">
                  <c:v>295</c:v>
                </c:pt>
                <c:pt idx="12131">
                  <c:v>184</c:v>
                </c:pt>
                <c:pt idx="12132">
                  <c:v>#N/A</c:v>
                </c:pt>
                <c:pt idx="12133">
                  <c:v>#N/A</c:v>
                </c:pt>
                <c:pt idx="12134">
                  <c:v>201.00000000000003</c:v>
                </c:pt>
                <c:pt idx="12135">
                  <c:v>198</c:v>
                </c:pt>
                <c:pt idx="12136">
                  <c:v>188</c:v>
                </c:pt>
                <c:pt idx="12137">
                  <c:v>162</c:v>
                </c:pt>
                <c:pt idx="12138">
                  <c:v>176</c:v>
                </c:pt>
                <c:pt idx="12139">
                  <c:v>#N/A</c:v>
                </c:pt>
                <c:pt idx="12140">
                  <c:v>#N/A</c:v>
                </c:pt>
                <c:pt idx="12141">
                  <c:v>185</c:v>
                </c:pt>
                <c:pt idx="12142">
                  <c:v>199</c:v>
                </c:pt>
                <c:pt idx="12143">
                  <c:v>212</c:v>
                </c:pt>
                <c:pt idx="12144">
                  <c:v>192</c:v>
                </c:pt>
                <c:pt idx="12145">
                  <c:v>198</c:v>
                </c:pt>
                <c:pt idx="12146">
                  <c:v>#N/A</c:v>
                </c:pt>
                <c:pt idx="12147">
                  <c:v>#N/A</c:v>
                </c:pt>
                <c:pt idx="12148">
                  <c:v>199</c:v>
                </c:pt>
                <c:pt idx="12149">
                  <c:v>194</c:v>
                </c:pt>
                <c:pt idx="12150">
                  <c:v>206.99999999999997</c:v>
                </c:pt>
                <c:pt idx="12151">
                  <c:v>204.99999999999997</c:v>
                </c:pt>
                <c:pt idx="12152">
                  <c:v>#N/A</c:v>
                </c:pt>
                <c:pt idx="12153">
                  <c:v>#N/A</c:v>
                </c:pt>
                <c:pt idx="12154">
                  <c:v>#N/A</c:v>
                </c:pt>
                <c:pt idx="12155">
                  <c:v>#N/A</c:v>
                </c:pt>
                <c:pt idx="12156">
                  <c:v>208</c:v>
                </c:pt>
                <c:pt idx="12157">
                  <c:v>229.99999999999997</c:v>
                </c:pt>
                <c:pt idx="12158">
                  <c:v>233</c:v>
                </c:pt>
                <c:pt idx="12159">
                  <c:v>234.99999999999997</c:v>
                </c:pt>
                <c:pt idx="12160">
                  <c:v>#N/A</c:v>
                </c:pt>
                <c:pt idx="12161">
                  <c:v>#N/A</c:v>
                </c:pt>
                <c:pt idx="12162">
                  <c:v>237</c:v>
                </c:pt>
                <c:pt idx="12163">
                  <c:v>257</c:v>
                </c:pt>
                <c:pt idx="12164">
                  <c:v>269</c:v>
                </c:pt>
                <c:pt idx="12165">
                  <c:v>248</c:v>
                </c:pt>
                <c:pt idx="12166">
                  <c:v>242</c:v>
                </c:pt>
                <c:pt idx="12167">
                  <c:v>#N/A</c:v>
                </c:pt>
                <c:pt idx="12168">
                  <c:v>#N/A</c:v>
                </c:pt>
                <c:pt idx="12169">
                  <c:v>225</c:v>
                </c:pt>
                <c:pt idx="12170">
                  <c:v>221</c:v>
                </c:pt>
                <c:pt idx="12171">
                  <c:v>232.00000000000003</c:v>
                </c:pt>
                <c:pt idx="12172">
                  <c:v>227</c:v>
                </c:pt>
                <c:pt idx="12173">
                  <c:v>#N/A</c:v>
                </c:pt>
                <c:pt idx="12174">
                  <c:v>#N/A</c:v>
                </c:pt>
                <c:pt idx="12175">
                  <c:v>#N/A</c:v>
                </c:pt>
                <c:pt idx="12176">
                  <c:v>234</c:v>
                </c:pt>
                <c:pt idx="12177">
                  <c:v>237</c:v>
                </c:pt>
                <c:pt idx="12178">
                  <c:v>250.99999999999997</c:v>
                </c:pt>
                <c:pt idx="12179">
                  <c:v>252</c:v>
                </c:pt>
                <c:pt idx="12180">
                  <c:v>258</c:v>
                </c:pt>
                <c:pt idx="12181">
                  <c:v>#N/A</c:v>
                </c:pt>
                <c:pt idx="12182">
                  <c:v>#N/A</c:v>
                </c:pt>
                <c:pt idx="12183">
                  <c:v>242</c:v>
                </c:pt>
                <c:pt idx="12184">
                  <c:v>242.99999999999997</c:v>
                </c:pt>
                <c:pt idx="12185">
                  <c:v>238</c:v>
                </c:pt>
                <c:pt idx="12186">
                  <c:v>240.00000000000003</c:v>
                </c:pt>
                <c:pt idx="12187">
                  <c:v>241</c:v>
                </c:pt>
                <c:pt idx="12188">
                  <c:v>#N/A</c:v>
                </c:pt>
                <c:pt idx="12189">
                  <c:v>#N/A</c:v>
                </c:pt>
                <c:pt idx="12190">
                  <c:v>238</c:v>
                </c:pt>
                <c:pt idx="12191">
                  <c:v>215</c:v>
                </c:pt>
                <c:pt idx="12192">
                  <c:v>213</c:v>
                </c:pt>
                <c:pt idx="12193">
                  <c:v>216</c:v>
                </c:pt>
                <c:pt idx="12194">
                  <c:v>213.99999999999997</c:v>
                </c:pt>
                <c:pt idx="12195">
                  <c:v>#N/A</c:v>
                </c:pt>
                <c:pt idx="12196">
                  <c:v>#N/A</c:v>
                </c:pt>
                <c:pt idx="12197">
                  <c:v>212</c:v>
                </c:pt>
                <c:pt idx="12198">
                  <c:v>203.00000000000003</c:v>
                </c:pt>
                <c:pt idx="12199">
                  <c:v>202</c:v>
                </c:pt>
                <c:pt idx="12200">
                  <c:v>198</c:v>
                </c:pt>
                <c:pt idx="12201">
                  <c:v>192</c:v>
                </c:pt>
                <c:pt idx="12202">
                  <c:v>#N/A</c:v>
                </c:pt>
                <c:pt idx="12203">
                  <c:v>#N/A</c:v>
                </c:pt>
                <c:pt idx="12204">
                  <c:v>149</c:v>
                </c:pt>
                <c:pt idx="12205">
                  <c:v>197</c:v>
                </c:pt>
                <c:pt idx="12206">
                  <c:v>197.00000000000003</c:v>
                </c:pt>
                <c:pt idx="12207">
                  <c:v>190</c:v>
                </c:pt>
                <c:pt idx="12208">
                  <c:v>176</c:v>
                </c:pt>
                <c:pt idx="12209">
                  <c:v>#N/A</c:v>
                </c:pt>
                <c:pt idx="12210">
                  <c:v>#N/A</c:v>
                </c:pt>
                <c:pt idx="12211">
                  <c:v>173</c:v>
                </c:pt>
                <c:pt idx="12212">
                  <c:v>179</c:v>
                </c:pt>
                <c:pt idx="12213">
                  <c:v>195.00000000000003</c:v>
                </c:pt>
                <c:pt idx="12214">
                  <c:v>195.00000000000003</c:v>
                </c:pt>
                <c:pt idx="12215">
                  <c:v>196</c:v>
                </c:pt>
                <c:pt idx="12216">
                  <c:v>#N/A</c:v>
                </c:pt>
                <c:pt idx="12217">
                  <c:v>#N/A</c:v>
                </c:pt>
                <c:pt idx="12218">
                  <c:v>194</c:v>
                </c:pt>
                <c:pt idx="12219">
                  <c:v>189</c:v>
                </c:pt>
                <c:pt idx="12220">
                  <c:v>184</c:v>
                </c:pt>
                <c:pt idx="12221">
                  <c:v>184</c:v>
                </c:pt>
                <c:pt idx="12222">
                  <c:v>186</c:v>
                </c:pt>
                <c:pt idx="12223">
                  <c:v>#N/A</c:v>
                </c:pt>
                <c:pt idx="12224">
                  <c:v>#N/A</c:v>
                </c:pt>
                <c:pt idx="12225">
                  <c:v>179</c:v>
                </c:pt>
                <c:pt idx="12226">
                  <c:v>176</c:v>
                </c:pt>
                <c:pt idx="12227">
                  <c:v>173</c:v>
                </c:pt>
                <c:pt idx="12228">
                  <c:v>183</c:v>
                </c:pt>
                <c:pt idx="12229">
                  <c:v>184</c:v>
                </c:pt>
                <c:pt idx="12230">
                  <c:v>#N/A</c:v>
                </c:pt>
                <c:pt idx="12231">
                  <c:v>#N/A</c:v>
                </c:pt>
                <c:pt idx="12232">
                  <c:v>182</c:v>
                </c:pt>
                <c:pt idx="12233">
                  <c:v>182</c:v>
                </c:pt>
                <c:pt idx="12234">
                  <c:v>177</c:v>
                </c:pt>
                <c:pt idx="12235">
                  <c:v>171</c:v>
                </c:pt>
                <c:pt idx="12236">
                  <c:v>173</c:v>
                </c:pt>
                <c:pt idx="12237">
                  <c:v>#N/A</c:v>
                </c:pt>
                <c:pt idx="12238">
                  <c:v>#N/A</c:v>
                </c:pt>
                <c:pt idx="12239">
                  <c:v>173</c:v>
                </c:pt>
                <c:pt idx="12240">
                  <c:v>175</c:v>
                </c:pt>
                <c:pt idx="12241">
                  <c:v>172</c:v>
                </c:pt>
                <c:pt idx="12242">
                  <c:v>171</c:v>
                </c:pt>
                <c:pt idx="12243">
                  <c:v>179</c:v>
                </c:pt>
                <c:pt idx="12244">
                  <c:v>#N/A</c:v>
                </c:pt>
                <c:pt idx="12245">
                  <c:v>#N/A</c:v>
                </c:pt>
                <c:pt idx="12246">
                  <c:v>176</c:v>
                </c:pt>
                <c:pt idx="12247">
                  <c:v>173</c:v>
                </c:pt>
                <c:pt idx="12248">
                  <c:v>173</c:v>
                </c:pt>
                <c:pt idx="12249">
                  <c:v>172</c:v>
                </c:pt>
                <c:pt idx="12250">
                  <c:v>171</c:v>
                </c:pt>
                <c:pt idx="12251">
                  <c:v>#N/A</c:v>
                </c:pt>
                <c:pt idx="12252">
                  <c:v>#N/A</c:v>
                </c:pt>
                <c:pt idx="12253">
                  <c:v>160</c:v>
                </c:pt>
                <c:pt idx="12254">
                  <c:v>159</c:v>
                </c:pt>
                <c:pt idx="12255">
                  <c:v>161</c:v>
                </c:pt>
                <c:pt idx="12256">
                  <c:v>155</c:v>
                </c:pt>
                <c:pt idx="12257">
                  <c:v>154</c:v>
                </c:pt>
                <c:pt idx="12258">
                  <c:v>#N/A</c:v>
                </c:pt>
                <c:pt idx="12259">
                  <c:v>#N/A</c:v>
                </c:pt>
                <c:pt idx="12260">
                  <c:v>153</c:v>
                </c:pt>
                <c:pt idx="12261">
                  <c:v>156</c:v>
                </c:pt>
                <c:pt idx="12262">
                  <c:v>158</c:v>
                </c:pt>
                <c:pt idx="12263">
                  <c:v>157</c:v>
                </c:pt>
                <c:pt idx="12264">
                  <c:v>159</c:v>
                </c:pt>
                <c:pt idx="12265">
                  <c:v>#N/A</c:v>
                </c:pt>
                <c:pt idx="12266">
                  <c:v>#N/A</c:v>
                </c:pt>
                <c:pt idx="12267">
                  <c:v>156</c:v>
                </c:pt>
                <c:pt idx="12268">
                  <c:v>159</c:v>
                </c:pt>
                <c:pt idx="12269">
                  <c:v>157</c:v>
                </c:pt>
                <c:pt idx="12270">
                  <c:v>153</c:v>
                </c:pt>
                <c:pt idx="12271">
                  <c:v>154</c:v>
                </c:pt>
                <c:pt idx="12272">
                  <c:v>#N/A</c:v>
                </c:pt>
                <c:pt idx="12273">
                  <c:v>#N/A</c:v>
                </c:pt>
                <c:pt idx="12274">
                  <c:v>151</c:v>
                </c:pt>
                <c:pt idx="12275">
                  <c:v>150</c:v>
                </c:pt>
                <c:pt idx="12276">
                  <c:v>149</c:v>
                </c:pt>
                <c:pt idx="12277">
                  <c:v>152</c:v>
                </c:pt>
                <c:pt idx="12278">
                  <c:v>149</c:v>
                </c:pt>
                <c:pt idx="12279">
                  <c:v>#N/A</c:v>
                </c:pt>
                <c:pt idx="12280">
                  <c:v>#N/A</c:v>
                </c:pt>
                <c:pt idx="12281">
                  <c:v>147</c:v>
                </c:pt>
                <c:pt idx="12282">
                  <c:v>147</c:v>
                </c:pt>
                <c:pt idx="12283">
                  <c:v>146</c:v>
                </c:pt>
                <c:pt idx="12284">
                  <c:v>145</c:v>
                </c:pt>
                <c:pt idx="12285">
                  <c:v>150</c:v>
                </c:pt>
                <c:pt idx="12286">
                  <c:v>#N/A</c:v>
                </c:pt>
                <c:pt idx="12287">
                  <c:v>#N/A</c:v>
                </c:pt>
                <c:pt idx="12288">
                  <c:v>150</c:v>
                </c:pt>
                <c:pt idx="12289">
                  <c:v>153</c:v>
                </c:pt>
                <c:pt idx="12290">
                  <c:v>150</c:v>
                </c:pt>
                <c:pt idx="12291">
                  <c:v>150</c:v>
                </c:pt>
                <c:pt idx="12292">
                  <c:v>150</c:v>
                </c:pt>
                <c:pt idx="12293">
                  <c:v>#N/A</c:v>
                </c:pt>
                <c:pt idx="12294">
                  <c:v>#N/A</c:v>
                </c:pt>
                <c:pt idx="12295">
                  <c:v>151.00000000000003</c:v>
                </c:pt>
                <c:pt idx="12296">
                  <c:v>152.99999999999997</c:v>
                </c:pt>
                <c:pt idx="12297">
                  <c:v>150</c:v>
                </c:pt>
                <c:pt idx="12298">
                  <c:v>148</c:v>
                </c:pt>
                <c:pt idx="12299">
                  <c:v>152</c:v>
                </c:pt>
                <c:pt idx="12300">
                  <c:v>#N/A</c:v>
                </c:pt>
                <c:pt idx="12301">
                  <c:v>#N/A</c:v>
                </c:pt>
                <c:pt idx="12302">
                  <c:v>157</c:v>
                </c:pt>
                <c:pt idx="12303">
                  <c:v>157</c:v>
                </c:pt>
                <c:pt idx="12304">
                  <c:v>157</c:v>
                </c:pt>
                <c:pt idx="12305">
                  <c:v>153</c:v>
                </c:pt>
                <c:pt idx="12306">
                  <c:v>152</c:v>
                </c:pt>
                <c:pt idx="12307">
                  <c:v>#N/A</c:v>
                </c:pt>
                <c:pt idx="12308">
                  <c:v>#N/A</c:v>
                </c:pt>
                <c:pt idx="12309">
                  <c:v>151</c:v>
                </c:pt>
                <c:pt idx="12310">
                  <c:v>150</c:v>
                </c:pt>
                <c:pt idx="12311">
                  <c:v>146</c:v>
                </c:pt>
                <c:pt idx="12312">
                  <c:v>143</c:v>
                </c:pt>
                <c:pt idx="12313">
                  <c:v>146</c:v>
                </c:pt>
                <c:pt idx="12314">
                  <c:v>#N/A</c:v>
                </c:pt>
                <c:pt idx="12315">
                  <c:v>#N/A</c:v>
                </c:pt>
                <c:pt idx="12316">
                  <c:v>148</c:v>
                </c:pt>
                <c:pt idx="12317">
                  <c:v>142</c:v>
                </c:pt>
                <c:pt idx="12318">
                  <c:v>136</c:v>
                </c:pt>
                <c:pt idx="12319">
                  <c:v>139</c:v>
                </c:pt>
                <c:pt idx="12320">
                  <c:v>139</c:v>
                </c:pt>
                <c:pt idx="12321">
                  <c:v>#N/A</c:v>
                </c:pt>
                <c:pt idx="12322">
                  <c:v>#N/A</c:v>
                </c:pt>
                <c:pt idx="12323">
                  <c:v>140</c:v>
                </c:pt>
                <c:pt idx="12324">
                  <c:v>140</c:v>
                </c:pt>
                <c:pt idx="12325">
                  <c:v>141</c:v>
                </c:pt>
                <c:pt idx="12326">
                  <c:v>140</c:v>
                </c:pt>
                <c:pt idx="12327">
                  <c:v>139</c:v>
                </c:pt>
                <c:pt idx="12328">
                  <c:v>#N/A</c:v>
                </c:pt>
                <c:pt idx="12329">
                  <c:v>#N/A</c:v>
                </c:pt>
                <c:pt idx="12330">
                  <c:v>136</c:v>
                </c:pt>
                <c:pt idx="12331">
                  <c:v>134</c:v>
                </c:pt>
                <c:pt idx="12332">
                  <c:v>132</c:v>
                </c:pt>
                <c:pt idx="12333">
                  <c:v>132</c:v>
                </c:pt>
                <c:pt idx="12334">
                  <c:v>130</c:v>
                </c:pt>
                <c:pt idx="12335">
                  <c:v>#N/A</c:v>
                </c:pt>
                <c:pt idx="12336">
                  <c:v>#N/A</c:v>
                </c:pt>
                <c:pt idx="12337">
                  <c:v>126</c:v>
                </c:pt>
                <c:pt idx="12338">
                  <c:v>126</c:v>
                </c:pt>
                <c:pt idx="12339">
                  <c:v>124</c:v>
                </c:pt>
                <c:pt idx="12340">
                  <c:v>135</c:v>
                </c:pt>
                <c:pt idx="12341">
                  <c:v>129</c:v>
                </c:pt>
                <c:pt idx="12342">
                  <c:v>#N/A</c:v>
                </c:pt>
                <c:pt idx="12343">
                  <c:v>#N/A</c:v>
                </c:pt>
                <c:pt idx="12344">
                  <c:v>134</c:v>
                </c:pt>
                <c:pt idx="12345">
                  <c:v>139</c:v>
                </c:pt>
                <c:pt idx="12346">
                  <c:v>137</c:v>
                </c:pt>
                <c:pt idx="12347">
                  <c:v>140</c:v>
                </c:pt>
                <c:pt idx="12348">
                  <c:v>137</c:v>
                </c:pt>
                <c:pt idx="12349">
                  <c:v>#N/A</c:v>
                </c:pt>
                <c:pt idx="12350">
                  <c:v>#N/A</c:v>
                </c:pt>
                <c:pt idx="12351">
                  <c:v>133</c:v>
                </c:pt>
                <c:pt idx="12352">
                  <c:v>134</c:v>
                </c:pt>
                <c:pt idx="12353">
                  <c:v>142</c:v>
                </c:pt>
                <c:pt idx="12354">
                  <c:v>140</c:v>
                </c:pt>
                <c:pt idx="12355">
                  <c:v>137</c:v>
                </c:pt>
                <c:pt idx="12356">
                  <c:v>#N/A</c:v>
                </c:pt>
                <c:pt idx="12357">
                  <c:v>#N/A</c:v>
                </c:pt>
                <c:pt idx="12358">
                  <c:v>139</c:v>
                </c:pt>
                <c:pt idx="12359">
                  <c:v>136</c:v>
                </c:pt>
                <c:pt idx="12360">
                  <c:v>136</c:v>
                </c:pt>
                <c:pt idx="12361">
                  <c:v>132</c:v>
                </c:pt>
                <c:pt idx="12362">
                  <c:v>130</c:v>
                </c:pt>
                <c:pt idx="12363">
                  <c:v>#N/A</c:v>
                </c:pt>
                <c:pt idx="12364">
                  <c:v>#N/A</c:v>
                </c:pt>
                <c:pt idx="12365">
                  <c:v>130</c:v>
                </c:pt>
                <c:pt idx="12366">
                  <c:v>126</c:v>
                </c:pt>
                <c:pt idx="12367">
                  <c:v>124</c:v>
                </c:pt>
                <c:pt idx="12368">
                  <c:v>120</c:v>
                </c:pt>
                <c:pt idx="12369">
                  <c:v>120.00000000000001</c:v>
                </c:pt>
                <c:pt idx="12370">
                  <c:v>#N/A</c:v>
                </c:pt>
                <c:pt idx="12371">
                  <c:v>#N/A</c:v>
                </c:pt>
                <c:pt idx="12372">
                  <c:v>122.00000000000001</c:v>
                </c:pt>
                <c:pt idx="12373">
                  <c:v>121</c:v>
                </c:pt>
                <c:pt idx="12374">
                  <c:v>120</c:v>
                </c:pt>
                <c:pt idx="12375">
                  <c:v>122</c:v>
                </c:pt>
                <c:pt idx="12376">
                  <c:v>121</c:v>
                </c:pt>
                <c:pt idx="12377">
                  <c:v>#N/A</c:v>
                </c:pt>
                <c:pt idx="12378">
                  <c:v>#N/A</c:v>
                </c:pt>
                <c:pt idx="12379">
                  <c:v>121</c:v>
                </c:pt>
                <c:pt idx="12380">
                  <c:v>119</c:v>
                </c:pt>
                <c:pt idx="12381">
                  <c:v>117</c:v>
                </c:pt>
                <c:pt idx="12382">
                  <c:v>119</c:v>
                </c:pt>
                <c:pt idx="12383">
                  <c:v>119</c:v>
                </c:pt>
                <c:pt idx="12384">
                  <c:v>#N/A</c:v>
                </c:pt>
                <c:pt idx="12385">
                  <c:v>#N/A</c:v>
                </c:pt>
                <c:pt idx="12386">
                  <c:v>119</c:v>
                </c:pt>
                <c:pt idx="12387">
                  <c:v>121</c:v>
                </c:pt>
                <c:pt idx="12388">
                  <c:v>118.00000000000001</c:v>
                </c:pt>
                <c:pt idx="12389">
                  <c:v>116.00000000000001</c:v>
                </c:pt>
                <c:pt idx="12390">
                  <c:v>114.99999999999999</c:v>
                </c:pt>
                <c:pt idx="12391">
                  <c:v>#N/A</c:v>
                </c:pt>
                <c:pt idx="12392">
                  <c:v>#N/A</c:v>
                </c:pt>
                <c:pt idx="12393">
                  <c:v>120</c:v>
                </c:pt>
                <c:pt idx="12394">
                  <c:v>121</c:v>
                </c:pt>
                <c:pt idx="12395">
                  <c:v>119</c:v>
                </c:pt>
                <c:pt idx="12396">
                  <c:v>120</c:v>
                </c:pt>
                <c:pt idx="12397">
                  <c:v>121</c:v>
                </c:pt>
                <c:pt idx="12398">
                  <c:v>#N/A</c:v>
                </c:pt>
                <c:pt idx="12399">
                  <c:v>#N/A</c:v>
                </c:pt>
                <c:pt idx="12400">
                  <c:v>117</c:v>
                </c:pt>
                <c:pt idx="12401">
                  <c:v>114.00000000000001</c:v>
                </c:pt>
                <c:pt idx="12402">
                  <c:v>112.00000000000001</c:v>
                </c:pt>
                <c:pt idx="12403">
                  <c:v>108.99999999999999</c:v>
                </c:pt>
                <c:pt idx="12404">
                  <c:v>112.00000000000001</c:v>
                </c:pt>
                <c:pt idx="12405">
                  <c:v>#N/A</c:v>
                </c:pt>
                <c:pt idx="12406">
                  <c:v>#N/A</c:v>
                </c:pt>
                <c:pt idx="12407">
                  <c:v>117</c:v>
                </c:pt>
                <c:pt idx="12408">
                  <c:v>115.99999999999999</c:v>
                </c:pt>
                <c:pt idx="12409">
                  <c:v>121</c:v>
                </c:pt>
                <c:pt idx="12410">
                  <c:v>#N/A</c:v>
                </c:pt>
                <c:pt idx="12411">
                  <c:v>#N/A</c:v>
                </c:pt>
                <c:pt idx="12412">
                  <c:v>#N/A</c:v>
                </c:pt>
                <c:pt idx="12413">
                  <c:v>#N/A</c:v>
                </c:pt>
                <c:pt idx="12414">
                  <c:v>109.00000000000001</c:v>
                </c:pt>
                <c:pt idx="12415">
                  <c:v>112.99999999999999</c:v>
                </c:pt>
                <c:pt idx="12416">
                  <c:v>112.00000000000001</c:v>
                </c:pt>
                <c:pt idx="12417">
                  <c:v>#N/A</c:v>
                </c:pt>
                <c:pt idx="12418">
                  <c:v>#N/A</c:v>
                </c:pt>
                <c:pt idx="12419">
                  <c:v>#N/A</c:v>
                </c:pt>
                <c:pt idx="12420">
                  <c:v>#N/A</c:v>
                </c:pt>
                <c:pt idx="12421">
                  <c:v>114.99999999999999</c:v>
                </c:pt>
                <c:pt idx="12422">
                  <c:v>117</c:v>
                </c:pt>
                <c:pt idx="12423">
                  <c:v>110.00000000000001</c:v>
                </c:pt>
                <c:pt idx="12424">
                  <c:v>112.00000000000001</c:v>
                </c:pt>
                <c:pt idx="12425">
                  <c:v>105</c:v>
                </c:pt>
                <c:pt idx="12426">
                  <c:v>#N/A</c:v>
                </c:pt>
                <c:pt idx="12427">
                  <c:v>#N/A</c:v>
                </c:pt>
                <c:pt idx="12428">
                  <c:v>107</c:v>
                </c:pt>
                <c:pt idx="12429">
                  <c:v>110.99999999999999</c:v>
                </c:pt>
                <c:pt idx="12430">
                  <c:v>114.00000000000001</c:v>
                </c:pt>
                <c:pt idx="12431">
                  <c:v>117</c:v>
                </c:pt>
                <c:pt idx="12432">
                  <c:v>116.00000000000001</c:v>
                </c:pt>
                <c:pt idx="12433">
                  <c:v>#N/A</c:v>
                </c:pt>
                <c:pt idx="12434">
                  <c:v>#N/A</c:v>
                </c:pt>
                <c:pt idx="12435">
                  <c:v>118.00000000000001</c:v>
                </c:pt>
                <c:pt idx="12436">
                  <c:v>112.99999999999999</c:v>
                </c:pt>
                <c:pt idx="12437">
                  <c:v>110.99999999999999</c:v>
                </c:pt>
                <c:pt idx="12438">
                  <c:v>114.99999999999999</c:v>
                </c:pt>
                <c:pt idx="12439">
                  <c:v>125</c:v>
                </c:pt>
                <c:pt idx="12440">
                  <c:v>#N/A</c:v>
                </c:pt>
                <c:pt idx="12441">
                  <c:v>#N/A</c:v>
                </c:pt>
                <c:pt idx="12442">
                  <c:v>123</c:v>
                </c:pt>
                <c:pt idx="12443">
                  <c:v>119</c:v>
                </c:pt>
                <c:pt idx="12444">
                  <c:v>118.00000000000001</c:v>
                </c:pt>
                <c:pt idx="12445">
                  <c:v>120.00000000000001</c:v>
                </c:pt>
                <c:pt idx="12446">
                  <c:v>116.00000000000001</c:v>
                </c:pt>
                <c:pt idx="12447">
                  <c:v>#N/A</c:v>
                </c:pt>
                <c:pt idx="12448">
                  <c:v>#N/A</c:v>
                </c:pt>
                <c:pt idx="12449">
                  <c:v>112.00000000000001</c:v>
                </c:pt>
                <c:pt idx="12450">
                  <c:v>114.99999999999999</c:v>
                </c:pt>
                <c:pt idx="12451">
                  <c:v>104.99999999999999</c:v>
                </c:pt>
                <c:pt idx="12452">
                  <c:v>103</c:v>
                </c:pt>
                <c:pt idx="12453">
                  <c:v>99</c:v>
                </c:pt>
                <c:pt idx="12454">
                  <c:v>#N/A</c:v>
                </c:pt>
                <c:pt idx="12455">
                  <c:v>#N/A</c:v>
                </c:pt>
                <c:pt idx="12456">
                  <c:v>95</c:v>
                </c:pt>
                <c:pt idx="12457">
                  <c:v>96</c:v>
                </c:pt>
                <c:pt idx="12458">
                  <c:v>94</c:v>
                </c:pt>
                <c:pt idx="12459">
                  <c:v>#N/A</c:v>
                </c:pt>
                <c:pt idx="12460">
                  <c:v>90</c:v>
                </c:pt>
                <c:pt idx="12461">
                  <c:v>#N/A</c:v>
                </c:pt>
                <c:pt idx="12462">
                  <c:v>#N/A</c:v>
                </c:pt>
                <c:pt idx="12463">
                  <c:v>90</c:v>
                </c:pt>
                <c:pt idx="12464">
                  <c:v>91</c:v>
                </c:pt>
                <c:pt idx="12465">
                  <c:v>93</c:v>
                </c:pt>
                <c:pt idx="12466">
                  <c:v>98</c:v>
                </c:pt>
                <c:pt idx="12467">
                  <c:v>97</c:v>
                </c:pt>
                <c:pt idx="12468">
                  <c:v>#N/A</c:v>
                </c:pt>
                <c:pt idx="12469">
                  <c:v>#N/A</c:v>
                </c:pt>
                <c:pt idx="12470">
                  <c:v>95</c:v>
                </c:pt>
                <c:pt idx="12471">
                  <c:v>94</c:v>
                </c:pt>
                <c:pt idx="12472">
                  <c:v>102</c:v>
                </c:pt>
                <c:pt idx="12473">
                  <c:v>106</c:v>
                </c:pt>
                <c:pt idx="12474">
                  <c:v>106.99999999999999</c:v>
                </c:pt>
                <c:pt idx="12475">
                  <c:v>#N/A</c:v>
                </c:pt>
                <c:pt idx="12476">
                  <c:v>#N/A</c:v>
                </c:pt>
                <c:pt idx="12477">
                  <c:v>103</c:v>
                </c:pt>
                <c:pt idx="12478">
                  <c:v>104</c:v>
                </c:pt>
                <c:pt idx="12479">
                  <c:v>107</c:v>
                </c:pt>
                <c:pt idx="12480">
                  <c:v>107</c:v>
                </c:pt>
                <c:pt idx="12481">
                  <c:v>109.00000000000001</c:v>
                </c:pt>
                <c:pt idx="12482">
                  <c:v>#N/A</c:v>
                </c:pt>
                <c:pt idx="12483">
                  <c:v>#N/A</c:v>
                </c:pt>
                <c:pt idx="12484">
                  <c:v>107</c:v>
                </c:pt>
                <c:pt idx="12485">
                  <c:v>108</c:v>
                </c:pt>
                <c:pt idx="12486">
                  <c:v>104</c:v>
                </c:pt>
                <c:pt idx="12487">
                  <c:v>101</c:v>
                </c:pt>
                <c:pt idx="12488">
                  <c:v>98</c:v>
                </c:pt>
                <c:pt idx="12489">
                  <c:v>#N/A</c:v>
                </c:pt>
                <c:pt idx="12490">
                  <c:v>#N/A</c:v>
                </c:pt>
                <c:pt idx="12491">
                  <c:v>98</c:v>
                </c:pt>
                <c:pt idx="12492">
                  <c:v>99</c:v>
                </c:pt>
                <c:pt idx="12493">
                  <c:v>100</c:v>
                </c:pt>
                <c:pt idx="12494">
                  <c:v>102</c:v>
                </c:pt>
                <c:pt idx="12495">
                  <c:v>102</c:v>
                </c:pt>
                <c:pt idx="12496">
                  <c:v>#N/A</c:v>
                </c:pt>
                <c:pt idx="12497">
                  <c:v>#N/A</c:v>
                </c:pt>
                <c:pt idx="12498">
                  <c:v>103</c:v>
                </c:pt>
                <c:pt idx="12499">
                  <c:v>101</c:v>
                </c:pt>
                <c:pt idx="12500">
                  <c:v>100</c:v>
                </c:pt>
                <c:pt idx="12501">
                  <c:v>100</c:v>
                </c:pt>
                <c:pt idx="12502">
                  <c:v>99</c:v>
                </c:pt>
                <c:pt idx="12503">
                  <c:v>#N/A</c:v>
                </c:pt>
                <c:pt idx="12504">
                  <c:v>#N/A</c:v>
                </c:pt>
                <c:pt idx="12505">
                  <c:v>97</c:v>
                </c:pt>
                <c:pt idx="12506">
                  <c:v>100</c:v>
                </c:pt>
                <c:pt idx="12507">
                  <c:v>99</c:v>
                </c:pt>
                <c:pt idx="12508">
                  <c:v>99</c:v>
                </c:pt>
                <c:pt idx="12509">
                  <c:v>#N/A</c:v>
                </c:pt>
                <c:pt idx="12510">
                  <c:v>#N/A</c:v>
                </c:pt>
                <c:pt idx="12511">
                  <c:v>#N/A</c:v>
                </c:pt>
                <c:pt idx="12512">
                  <c:v>#N/A</c:v>
                </c:pt>
                <c:pt idx="12513">
                  <c:v>102</c:v>
                </c:pt>
                <c:pt idx="12514">
                  <c:v>106</c:v>
                </c:pt>
                <c:pt idx="12515">
                  <c:v>104</c:v>
                </c:pt>
                <c:pt idx="12516">
                  <c:v>102</c:v>
                </c:pt>
                <c:pt idx="12517">
                  <c:v>#N/A</c:v>
                </c:pt>
                <c:pt idx="12518">
                  <c:v>#N/A</c:v>
                </c:pt>
                <c:pt idx="12519">
                  <c:v>110.00000000000001</c:v>
                </c:pt>
                <c:pt idx="12520">
                  <c:v>108</c:v>
                </c:pt>
                <c:pt idx="12521">
                  <c:v>109.00000000000001</c:v>
                </c:pt>
                <c:pt idx="12522">
                  <c:v>105</c:v>
                </c:pt>
                <c:pt idx="12523">
                  <c:v>106</c:v>
                </c:pt>
                <c:pt idx="12524">
                  <c:v>#N/A</c:v>
                </c:pt>
                <c:pt idx="12525">
                  <c:v>#N/A</c:v>
                </c:pt>
                <c:pt idx="12526">
                  <c:v>106</c:v>
                </c:pt>
                <c:pt idx="12527">
                  <c:v>107</c:v>
                </c:pt>
                <c:pt idx="12528">
                  <c:v>105</c:v>
                </c:pt>
                <c:pt idx="12529">
                  <c:v>107</c:v>
                </c:pt>
                <c:pt idx="12530">
                  <c:v>108.99999999999999</c:v>
                </c:pt>
                <c:pt idx="12531">
                  <c:v>#N/A</c:v>
                </c:pt>
                <c:pt idx="12532">
                  <c:v>#N/A</c:v>
                </c:pt>
                <c:pt idx="12533">
                  <c:v>110.99999999999999</c:v>
                </c:pt>
                <c:pt idx="12534">
                  <c:v>110.99999999999999</c:v>
                </c:pt>
                <c:pt idx="12535">
                  <c:v>111.00000000000001</c:v>
                </c:pt>
                <c:pt idx="12536">
                  <c:v>111.00000000000001</c:v>
                </c:pt>
                <c:pt idx="12537">
                  <c:v>110.00000000000001</c:v>
                </c:pt>
                <c:pt idx="12538">
                  <c:v>#N/A</c:v>
                </c:pt>
                <c:pt idx="12539">
                  <c:v>#N/A</c:v>
                </c:pt>
                <c:pt idx="12540">
                  <c:v>107</c:v>
                </c:pt>
                <c:pt idx="12541">
                  <c:v>107</c:v>
                </c:pt>
                <c:pt idx="12542">
                  <c:v>111.00000000000001</c:v>
                </c:pt>
                <c:pt idx="12543">
                  <c:v>113.00000000000001</c:v>
                </c:pt>
                <c:pt idx="12544">
                  <c:v>117</c:v>
                </c:pt>
                <c:pt idx="12545">
                  <c:v>#N/A</c:v>
                </c:pt>
                <c:pt idx="12546">
                  <c:v>#N/A</c:v>
                </c:pt>
                <c:pt idx="12547">
                  <c:v>114.99999999999999</c:v>
                </c:pt>
                <c:pt idx="12548">
                  <c:v>113.99999999999999</c:v>
                </c:pt>
                <c:pt idx="12549">
                  <c:v>113.99999999999999</c:v>
                </c:pt>
                <c:pt idx="12550">
                  <c:v>114.00000000000001</c:v>
                </c:pt>
                <c:pt idx="12551">
                  <c:v>120.00000000000001</c:v>
                </c:pt>
                <c:pt idx="12552">
                  <c:v>#N/A</c:v>
                </c:pt>
                <c:pt idx="12553">
                  <c:v>#N/A</c:v>
                </c:pt>
                <c:pt idx="12554">
                  <c:v>124.00000000000003</c:v>
                </c:pt>
                <c:pt idx="12555">
                  <c:v>121.00000000000001</c:v>
                </c:pt>
                <c:pt idx="12556">
                  <c:v>122</c:v>
                </c:pt>
                <c:pt idx="12557">
                  <c:v>121.00000000000001</c:v>
                </c:pt>
                <c:pt idx="12558">
                  <c:v>114.00000000000001</c:v>
                </c:pt>
                <c:pt idx="12559">
                  <c:v>#N/A</c:v>
                </c:pt>
                <c:pt idx="12560">
                  <c:v>#N/A</c:v>
                </c:pt>
                <c:pt idx="12561">
                  <c:v>103</c:v>
                </c:pt>
                <c:pt idx="12562">
                  <c:v>113.99999999999999</c:v>
                </c:pt>
                <c:pt idx="12563">
                  <c:v>112.00000000000001</c:v>
                </c:pt>
                <c:pt idx="12564">
                  <c:v>113.00000000000001</c:v>
                </c:pt>
                <c:pt idx="12565">
                  <c:v>110.00000000000001</c:v>
                </c:pt>
                <c:pt idx="12566">
                  <c:v>#N/A</c:v>
                </c:pt>
                <c:pt idx="12567">
                  <c:v>#N/A</c:v>
                </c:pt>
                <c:pt idx="12568">
                  <c:v>108</c:v>
                </c:pt>
                <c:pt idx="12569">
                  <c:v>109.00000000000001</c:v>
                </c:pt>
                <c:pt idx="12570">
                  <c:v>108</c:v>
                </c:pt>
                <c:pt idx="12571">
                  <c:v>107</c:v>
                </c:pt>
                <c:pt idx="12572">
                  <c:v>108</c:v>
                </c:pt>
                <c:pt idx="12573">
                  <c:v>#N/A</c:v>
                </c:pt>
                <c:pt idx="12574">
                  <c:v>#N/A</c:v>
                </c:pt>
                <c:pt idx="12575">
                  <c:v>111.00000000000001</c:v>
                </c:pt>
                <c:pt idx="12576">
                  <c:v>110.00000000000001</c:v>
                </c:pt>
                <c:pt idx="12577">
                  <c:v>106</c:v>
                </c:pt>
                <c:pt idx="12578">
                  <c:v>106.99999999999999</c:v>
                </c:pt>
                <c:pt idx="12579">
                  <c:v>106</c:v>
                </c:pt>
                <c:pt idx="12580">
                  <c:v>#N/A</c:v>
                </c:pt>
                <c:pt idx="12581">
                  <c:v>#N/A</c:v>
                </c:pt>
                <c:pt idx="12582">
                  <c:v>102</c:v>
                </c:pt>
                <c:pt idx="12583">
                  <c:v>103</c:v>
                </c:pt>
                <c:pt idx="12584">
                  <c:v>97</c:v>
                </c:pt>
                <c:pt idx="12585">
                  <c:v>100</c:v>
                </c:pt>
                <c:pt idx="12586">
                  <c:v>110.00000000000001</c:v>
                </c:pt>
                <c:pt idx="12587">
                  <c:v>#N/A</c:v>
                </c:pt>
                <c:pt idx="12588">
                  <c:v>#N/A</c:v>
                </c:pt>
                <c:pt idx="12589">
                  <c:v>114.00000000000001</c:v>
                </c:pt>
                <c:pt idx="12590">
                  <c:v>109.99999999999999</c:v>
                </c:pt>
                <c:pt idx="12591">
                  <c:v>109.00000000000001</c:v>
                </c:pt>
                <c:pt idx="12592">
                  <c:v>110.00000000000001</c:v>
                </c:pt>
                <c:pt idx="12593">
                  <c:v>112.99999999999999</c:v>
                </c:pt>
                <c:pt idx="12594">
                  <c:v>#N/A</c:v>
                </c:pt>
                <c:pt idx="12595">
                  <c:v>#N/A</c:v>
                </c:pt>
                <c:pt idx="12596">
                  <c:v>110.99999999999999</c:v>
                </c:pt>
                <c:pt idx="12597">
                  <c:v>110.00000000000001</c:v>
                </c:pt>
                <c:pt idx="12598">
                  <c:v>109.00000000000001</c:v>
                </c:pt>
                <c:pt idx="12599">
                  <c:v>105</c:v>
                </c:pt>
                <c:pt idx="12600">
                  <c:v>105</c:v>
                </c:pt>
                <c:pt idx="12601">
                  <c:v>#N/A</c:v>
                </c:pt>
                <c:pt idx="12602">
                  <c:v>#N/A</c:v>
                </c:pt>
                <c:pt idx="12603">
                  <c:v>106</c:v>
                </c:pt>
                <c:pt idx="12604">
                  <c:v>104</c:v>
                </c:pt>
                <c:pt idx="12605">
                  <c:v>104</c:v>
                </c:pt>
                <c:pt idx="12606">
                  <c:v>114.00000000000001</c:v>
                </c:pt>
                <c:pt idx="12607">
                  <c:v>112.00000000000001</c:v>
                </c:pt>
                <c:pt idx="12608">
                  <c:v>#N/A</c:v>
                </c:pt>
                <c:pt idx="12609">
                  <c:v>#N/A</c:v>
                </c:pt>
                <c:pt idx="12610">
                  <c:v>111.00000000000001</c:v>
                </c:pt>
                <c:pt idx="12611">
                  <c:v>107</c:v>
                </c:pt>
                <c:pt idx="12612">
                  <c:v>103</c:v>
                </c:pt>
                <c:pt idx="12613">
                  <c:v>109.00000000000001</c:v>
                </c:pt>
                <c:pt idx="12614">
                  <c:v>109.00000000000001</c:v>
                </c:pt>
                <c:pt idx="12615">
                  <c:v>#N/A</c:v>
                </c:pt>
                <c:pt idx="12616">
                  <c:v>#N/A</c:v>
                </c:pt>
                <c:pt idx="12617">
                  <c:v>112.00000000000001</c:v>
                </c:pt>
                <c:pt idx="12618">
                  <c:v>113.99999999999999</c:v>
                </c:pt>
                <c:pt idx="12619">
                  <c:v>112.00000000000001</c:v>
                </c:pt>
                <c:pt idx="12620">
                  <c:v>110.99999999999999</c:v>
                </c:pt>
                <c:pt idx="12621">
                  <c:v>109.00000000000001</c:v>
                </c:pt>
                <c:pt idx="12622">
                  <c:v>#N/A</c:v>
                </c:pt>
                <c:pt idx="12623">
                  <c:v>#N/A</c:v>
                </c:pt>
                <c:pt idx="12624">
                  <c:v>110.00000000000001</c:v>
                </c:pt>
                <c:pt idx="12625">
                  <c:v>111.00000000000001</c:v>
                </c:pt>
                <c:pt idx="12626">
                  <c:v>111.00000000000001</c:v>
                </c:pt>
                <c:pt idx="12627">
                  <c:v>111.00000000000001</c:v>
                </c:pt>
                <c:pt idx="12628">
                  <c:v>112.00000000000001</c:v>
                </c:pt>
                <c:pt idx="12629">
                  <c:v>#N/A</c:v>
                </c:pt>
                <c:pt idx="12630">
                  <c:v>#N/A</c:v>
                </c:pt>
                <c:pt idx="12631">
                  <c:v>110.00000000000001</c:v>
                </c:pt>
                <c:pt idx="12632">
                  <c:v>112.00000000000001</c:v>
                </c:pt>
                <c:pt idx="12633">
                  <c:v>110.00000000000001</c:v>
                </c:pt>
                <c:pt idx="12634">
                  <c:v>108</c:v>
                </c:pt>
                <c:pt idx="12635">
                  <c:v>110.00000000000001</c:v>
                </c:pt>
                <c:pt idx="12636">
                  <c:v>#N/A</c:v>
                </c:pt>
                <c:pt idx="12637">
                  <c:v>#N/A</c:v>
                </c:pt>
                <c:pt idx="12638">
                  <c:v>108</c:v>
                </c:pt>
                <c:pt idx="12639">
                  <c:v>105</c:v>
                </c:pt>
                <c:pt idx="12640">
                  <c:v>105</c:v>
                </c:pt>
                <c:pt idx="12641">
                  <c:v>106</c:v>
                </c:pt>
                <c:pt idx="12642">
                  <c:v>107</c:v>
                </c:pt>
                <c:pt idx="12643">
                  <c:v>#N/A</c:v>
                </c:pt>
                <c:pt idx="12644">
                  <c:v>#N/A</c:v>
                </c:pt>
                <c:pt idx="12645">
                  <c:v>108</c:v>
                </c:pt>
                <c:pt idx="12646">
                  <c:v>110.00000000000001</c:v>
                </c:pt>
                <c:pt idx="12647">
                  <c:v>108</c:v>
                </c:pt>
                <c:pt idx="12648">
                  <c:v>110.99999999999999</c:v>
                </c:pt>
                <c:pt idx="12649">
                  <c:v>108.99999999999999</c:v>
                </c:pt>
                <c:pt idx="12650">
                  <c:v>#N/A</c:v>
                </c:pt>
                <c:pt idx="12651">
                  <c:v>#N/A</c:v>
                </c:pt>
                <c:pt idx="12652">
                  <c:v>106.99999999999999</c:v>
                </c:pt>
                <c:pt idx="12653">
                  <c:v>110.00000000000001</c:v>
                </c:pt>
                <c:pt idx="12654">
                  <c:v>112.00000000000001</c:v>
                </c:pt>
                <c:pt idx="12655">
                  <c:v>112.99999999999999</c:v>
                </c:pt>
                <c:pt idx="12656">
                  <c:v>111.99999999999999</c:v>
                </c:pt>
                <c:pt idx="12657">
                  <c:v>#N/A</c:v>
                </c:pt>
                <c:pt idx="12658">
                  <c:v>#N/A</c:v>
                </c:pt>
                <c:pt idx="12659">
                  <c:v>111.99999999999999</c:v>
                </c:pt>
                <c:pt idx="12660">
                  <c:v>111.00000000000001</c:v>
                </c:pt>
                <c:pt idx="12661">
                  <c:v>112.99999999999999</c:v>
                </c:pt>
                <c:pt idx="12662">
                  <c:v>110.99999999999999</c:v>
                </c:pt>
                <c:pt idx="12663">
                  <c:v>112.99999999999999</c:v>
                </c:pt>
                <c:pt idx="12664">
                  <c:v>#N/A</c:v>
                </c:pt>
                <c:pt idx="12665">
                  <c:v>#N/A</c:v>
                </c:pt>
                <c:pt idx="12666">
                  <c:v>110.00000000000001</c:v>
                </c:pt>
                <c:pt idx="12667">
                  <c:v>114.00000000000001</c:v>
                </c:pt>
                <c:pt idx="12668">
                  <c:v>113.00000000000001</c:v>
                </c:pt>
                <c:pt idx="12669">
                  <c:v>111.00000000000001</c:v>
                </c:pt>
                <c:pt idx="12670">
                  <c:v>110.00000000000001</c:v>
                </c:pt>
                <c:pt idx="12671">
                  <c:v>#N/A</c:v>
                </c:pt>
                <c:pt idx="12672">
                  <c:v>#N/A</c:v>
                </c:pt>
                <c:pt idx="12673">
                  <c:v>108</c:v>
                </c:pt>
                <c:pt idx="12674">
                  <c:v>105</c:v>
                </c:pt>
                <c:pt idx="12675">
                  <c:v>106</c:v>
                </c:pt>
                <c:pt idx="12676">
                  <c:v>105</c:v>
                </c:pt>
                <c:pt idx="12677">
                  <c:v>106</c:v>
                </c:pt>
                <c:pt idx="12678">
                  <c:v>#N/A</c:v>
                </c:pt>
                <c:pt idx="12679">
                  <c:v>#N/A</c:v>
                </c:pt>
                <c:pt idx="12680">
                  <c:v>107</c:v>
                </c:pt>
                <c:pt idx="12681">
                  <c:v>105</c:v>
                </c:pt>
                <c:pt idx="12682">
                  <c:v>104</c:v>
                </c:pt>
                <c:pt idx="12683">
                  <c:v>104</c:v>
                </c:pt>
                <c:pt idx="12684">
                  <c:v>106</c:v>
                </c:pt>
                <c:pt idx="12685">
                  <c:v>#N/A</c:v>
                </c:pt>
                <c:pt idx="12686">
                  <c:v>#N/A</c:v>
                </c:pt>
                <c:pt idx="12687">
                  <c:v>108</c:v>
                </c:pt>
                <c:pt idx="12688">
                  <c:v>110.00000000000001</c:v>
                </c:pt>
                <c:pt idx="12689">
                  <c:v>108</c:v>
                </c:pt>
                <c:pt idx="12690">
                  <c:v>110.00000000000001</c:v>
                </c:pt>
                <c:pt idx="12691">
                  <c:v>108</c:v>
                </c:pt>
                <c:pt idx="12692">
                  <c:v>#N/A</c:v>
                </c:pt>
                <c:pt idx="12693">
                  <c:v>#N/A</c:v>
                </c:pt>
                <c:pt idx="12694">
                  <c:v>109.00000000000001</c:v>
                </c:pt>
                <c:pt idx="12695">
                  <c:v>109.00000000000001</c:v>
                </c:pt>
                <c:pt idx="12696">
                  <c:v>110.99999999999999</c:v>
                </c:pt>
                <c:pt idx="12697">
                  <c:v>109.00000000000001</c:v>
                </c:pt>
                <c:pt idx="12698">
                  <c:v>105</c:v>
                </c:pt>
                <c:pt idx="12699">
                  <c:v>#N/A</c:v>
                </c:pt>
                <c:pt idx="12700">
                  <c:v>#N/A</c:v>
                </c:pt>
                <c:pt idx="12701">
                  <c:v>110.00000000000001</c:v>
                </c:pt>
                <c:pt idx="12702">
                  <c:v>108.99999999999999</c:v>
                </c:pt>
                <c:pt idx="12703">
                  <c:v>108</c:v>
                </c:pt>
                <c:pt idx="12704">
                  <c:v>107</c:v>
                </c:pt>
                <c:pt idx="12705">
                  <c:v>109.00000000000001</c:v>
                </c:pt>
                <c:pt idx="12706">
                  <c:v>#N/A</c:v>
                </c:pt>
                <c:pt idx="12707">
                  <c:v>#N/A</c:v>
                </c:pt>
                <c:pt idx="12708">
                  <c:v>108.99999999999999</c:v>
                </c:pt>
                <c:pt idx="12709">
                  <c:v>111.99999999999999</c:v>
                </c:pt>
                <c:pt idx="12710">
                  <c:v>110.00000000000001</c:v>
                </c:pt>
                <c:pt idx="12711">
                  <c:v>110.00000000000001</c:v>
                </c:pt>
                <c:pt idx="12712">
                  <c:v>109.00000000000001</c:v>
                </c:pt>
                <c:pt idx="12713">
                  <c:v>#N/A</c:v>
                </c:pt>
                <c:pt idx="12714">
                  <c:v>#N/A</c:v>
                </c:pt>
                <c:pt idx="12715">
                  <c:v>108</c:v>
                </c:pt>
                <c:pt idx="12716">
                  <c:v>110.99999999999999</c:v>
                </c:pt>
                <c:pt idx="12717">
                  <c:v>111.99999999999999</c:v>
                </c:pt>
                <c:pt idx="12718">
                  <c:v>117</c:v>
                </c:pt>
                <c:pt idx="12719">
                  <c:v>129</c:v>
                </c:pt>
                <c:pt idx="12720">
                  <c:v>#N/A</c:v>
                </c:pt>
                <c:pt idx="12721">
                  <c:v>#N/A</c:v>
                </c:pt>
                <c:pt idx="12722">
                  <c:v>133</c:v>
                </c:pt>
                <c:pt idx="12723">
                  <c:v>124.00000000000003</c:v>
                </c:pt>
                <c:pt idx="12724">
                  <c:v>123</c:v>
                </c:pt>
                <c:pt idx="12725">
                  <c:v>115.99999999999999</c:v>
                </c:pt>
                <c:pt idx="12726">
                  <c:v>116.00000000000001</c:v>
                </c:pt>
                <c:pt idx="12727">
                  <c:v>#N/A</c:v>
                </c:pt>
                <c:pt idx="12728">
                  <c:v>#N/A</c:v>
                </c:pt>
                <c:pt idx="12729">
                  <c:v>116.00000000000001</c:v>
                </c:pt>
                <c:pt idx="12730">
                  <c:v>112.00000000000001</c:v>
                </c:pt>
                <c:pt idx="12731">
                  <c:v>117</c:v>
                </c:pt>
                <c:pt idx="12732">
                  <c:v>119</c:v>
                </c:pt>
                <c:pt idx="12733">
                  <c:v>121</c:v>
                </c:pt>
                <c:pt idx="12734">
                  <c:v>#N/A</c:v>
                </c:pt>
                <c:pt idx="12735">
                  <c:v>#N/A</c:v>
                </c:pt>
                <c:pt idx="12736">
                  <c:v>121</c:v>
                </c:pt>
                <c:pt idx="12737">
                  <c:v>122</c:v>
                </c:pt>
                <c:pt idx="12738">
                  <c:v>130</c:v>
                </c:pt>
                <c:pt idx="12739">
                  <c:v>128</c:v>
                </c:pt>
                <c:pt idx="12740">
                  <c:v>129</c:v>
                </c:pt>
                <c:pt idx="12741">
                  <c:v>#N/A</c:v>
                </c:pt>
                <c:pt idx="12742">
                  <c:v>#N/A</c:v>
                </c:pt>
                <c:pt idx="12743">
                  <c:v>131</c:v>
                </c:pt>
                <c:pt idx="12744">
                  <c:v>134</c:v>
                </c:pt>
                <c:pt idx="12745">
                  <c:v>140</c:v>
                </c:pt>
                <c:pt idx="12746">
                  <c:v>135</c:v>
                </c:pt>
                <c:pt idx="12747">
                  <c:v>138</c:v>
                </c:pt>
                <c:pt idx="12748">
                  <c:v>#N/A</c:v>
                </c:pt>
                <c:pt idx="12749">
                  <c:v>#N/A</c:v>
                </c:pt>
                <c:pt idx="12750">
                  <c:v>139</c:v>
                </c:pt>
                <c:pt idx="12751">
                  <c:v>139</c:v>
                </c:pt>
                <c:pt idx="12752">
                  <c:v>142.00000000000003</c:v>
                </c:pt>
                <c:pt idx="12753">
                  <c:v>141</c:v>
                </c:pt>
                <c:pt idx="12754">
                  <c:v>140</c:v>
                </c:pt>
                <c:pt idx="12755">
                  <c:v>#N/A</c:v>
                </c:pt>
                <c:pt idx="12756">
                  <c:v>#N/A</c:v>
                </c:pt>
                <c:pt idx="12757">
                  <c:v>136</c:v>
                </c:pt>
                <c:pt idx="12758">
                  <c:v>136</c:v>
                </c:pt>
                <c:pt idx="12759">
                  <c:v>137</c:v>
                </c:pt>
                <c:pt idx="12760">
                  <c:v>140</c:v>
                </c:pt>
                <c:pt idx="12761">
                  <c:v>138</c:v>
                </c:pt>
                <c:pt idx="12762">
                  <c:v>#N/A</c:v>
                </c:pt>
                <c:pt idx="12763">
                  <c:v>#N/A</c:v>
                </c:pt>
                <c:pt idx="12764">
                  <c:v>137</c:v>
                </c:pt>
                <c:pt idx="12765">
                  <c:v>137</c:v>
                </c:pt>
                <c:pt idx="12766">
                  <c:v>135</c:v>
                </c:pt>
                <c:pt idx="12767">
                  <c:v>134</c:v>
                </c:pt>
                <c:pt idx="12768">
                  <c:v>137</c:v>
                </c:pt>
                <c:pt idx="12769">
                  <c:v>#N/A</c:v>
                </c:pt>
                <c:pt idx="12770">
                  <c:v>#N/A</c:v>
                </c:pt>
                <c:pt idx="12771">
                  <c:v>140</c:v>
                </c:pt>
                <c:pt idx="12772">
                  <c:v>136</c:v>
                </c:pt>
                <c:pt idx="12773">
                  <c:v>130</c:v>
                </c:pt>
                <c:pt idx="12774">
                  <c:v>128</c:v>
                </c:pt>
                <c:pt idx="12775">
                  <c:v>#N/A</c:v>
                </c:pt>
                <c:pt idx="12776">
                  <c:v>#N/A</c:v>
                </c:pt>
                <c:pt idx="12777">
                  <c:v>#N/A</c:v>
                </c:pt>
                <c:pt idx="12778">
                  <c:v>143</c:v>
                </c:pt>
                <c:pt idx="12779">
                  <c:v>141</c:v>
                </c:pt>
                <c:pt idx="12780">
                  <c:v>141</c:v>
                </c:pt>
                <c:pt idx="12781">
                  <c:v>141</c:v>
                </c:pt>
                <c:pt idx="12782">
                  <c:v>#N/A</c:v>
                </c:pt>
                <c:pt idx="12783">
                  <c:v>#N/A</c:v>
                </c:pt>
                <c:pt idx="12784">
                  <c:v>#N/A</c:v>
                </c:pt>
                <c:pt idx="12785">
                  <c:v>142</c:v>
                </c:pt>
                <c:pt idx="12786">
                  <c:v>140</c:v>
                </c:pt>
                <c:pt idx="12787">
                  <c:v>140</c:v>
                </c:pt>
                <c:pt idx="12788">
                  <c:v>140</c:v>
                </c:pt>
                <c:pt idx="12789">
                  <c:v>142.00000000000003</c:v>
                </c:pt>
                <c:pt idx="12790">
                  <c:v>#N/A</c:v>
                </c:pt>
                <c:pt idx="12791">
                  <c:v>#N/A</c:v>
                </c:pt>
                <c:pt idx="12792">
                  <c:v>142</c:v>
                </c:pt>
                <c:pt idx="12793">
                  <c:v>142.00000000000003</c:v>
                </c:pt>
                <c:pt idx="12794">
                  <c:v>140</c:v>
                </c:pt>
                <c:pt idx="12795">
                  <c:v>139</c:v>
                </c:pt>
                <c:pt idx="12796">
                  <c:v>138</c:v>
                </c:pt>
                <c:pt idx="12797">
                  <c:v>#N/A</c:v>
                </c:pt>
                <c:pt idx="12798">
                  <c:v>#N/A</c:v>
                </c:pt>
                <c:pt idx="12799">
                  <c:v>138</c:v>
                </c:pt>
                <c:pt idx="12800">
                  <c:v>138</c:v>
                </c:pt>
                <c:pt idx="12801">
                  <c:v>141</c:v>
                </c:pt>
                <c:pt idx="12802">
                  <c:v>140</c:v>
                </c:pt>
                <c:pt idx="12803">
                  <c:v>140</c:v>
                </c:pt>
                <c:pt idx="12804">
                  <c:v>#N/A</c:v>
                </c:pt>
                <c:pt idx="12805">
                  <c:v>#N/A</c:v>
                </c:pt>
                <c:pt idx="12806">
                  <c:v>141</c:v>
                </c:pt>
                <c:pt idx="12807">
                  <c:v>143.00000000000003</c:v>
                </c:pt>
                <c:pt idx="12808">
                  <c:v>144.00000000000003</c:v>
                </c:pt>
                <c:pt idx="12809">
                  <c:v>143</c:v>
                </c:pt>
                <c:pt idx="12810">
                  <c:v>144</c:v>
                </c:pt>
                <c:pt idx="12811">
                  <c:v>#N/A</c:v>
                </c:pt>
                <c:pt idx="12812">
                  <c:v>#N/A</c:v>
                </c:pt>
                <c:pt idx="12813">
                  <c:v>136</c:v>
                </c:pt>
                <c:pt idx="12814">
                  <c:v>138</c:v>
                </c:pt>
                <c:pt idx="12815">
                  <c:v>140</c:v>
                </c:pt>
                <c:pt idx="12816">
                  <c:v>141</c:v>
                </c:pt>
                <c:pt idx="12817">
                  <c:v>156</c:v>
                </c:pt>
                <c:pt idx="12818">
                  <c:v>#N/A</c:v>
                </c:pt>
                <c:pt idx="12819">
                  <c:v>#N/A</c:v>
                </c:pt>
                <c:pt idx="12820">
                  <c:v>160</c:v>
                </c:pt>
                <c:pt idx="12821">
                  <c:v>160</c:v>
                </c:pt>
                <c:pt idx="12822">
                  <c:v>157</c:v>
                </c:pt>
                <c:pt idx="12823">
                  <c:v>160</c:v>
                </c:pt>
                <c:pt idx="12824">
                  <c:v>165</c:v>
                </c:pt>
                <c:pt idx="12825">
                  <c:v>#N/A</c:v>
                </c:pt>
                <c:pt idx="12826">
                  <c:v>#N/A</c:v>
                </c:pt>
                <c:pt idx="12827">
                  <c:v>170</c:v>
                </c:pt>
                <c:pt idx="12828">
                  <c:v>168</c:v>
                </c:pt>
                <c:pt idx="12829">
                  <c:v>162</c:v>
                </c:pt>
                <c:pt idx="12830">
                  <c:v>161</c:v>
                </c:pt>
                <c:pt idx="12831">
                  <c:v>161</c:v>
                </c:pt>
                <c:pt idx="12832">
                  <c:v>#N/A</c:v>
                </c:pt>
                <c:pt idx="12833">
                  <c:v>#N/A</c:v>
                </c:pt>
                <c:pt idx="12834">
                  <c:v>167</c:v>
                </c:pt>
                <c:pt idx="12835">
                  <c:v>171</c:v>
                </c:pt>
                <c:pt idx="12836">
                  <c:v>169</c:v>
                </c:pt>
                <c:pt idx="12837">
                  <c:v>175.99999999999997</c:v>
                </c:pt>
                <c:pt idx="12838">
                  <c:v>165</c:v>
                </c:pt>
                <c:pt idx="12839">
                  <c:v>#N/A</c:v>
                </c:pt>
                <c:pt idx="12840">
                  <c:v>#N/A</c:v>
                </c:pt>
                <c:pt idx="12841">
                  <c:v>163</c:v>
                </c:pt>
                <c:pt idx="12842">
                  <c:v>145</c:v>
                </c:pt>
                <c:pt idx="12843">
                  <c:v>158</c:v>
                </c:pt>
                <c:pt idx="12844">
                  <c:v>156</c:v>
                </c:pt>
                <c:pt idx="12845">
                  <c:v>157</c:v>
                </c:pt>
                <c:pt idx="12846">
                  <c:v>#N/A</c:v>
                </c:pt>
                <c:pt idx="12847">
                  <c:v>#N/A</c:v>
                </c:pt>
                <c:pt idx="12848">
                  <c:v>165</c:v>
                </c:pt>
                <c:pt idx="12849">
                  <c:v>153</c:v>
                </c:pt>
                <c:pt idx="12850">
                  <c:v>148</c:v>
                </c:pt>
                <c:pt idx="12851">
                  <c:v>151</c:v>
                </c:pt>
                <c:pt idx="12852">
                  <c:v>163</c:v>
                </c:pt>
                <c:pt idx="12853">
                  <c:v>#N/A</c:v>
                </c:pt>
                <c:pt idx="12854">
                  <c:v>#N/A</c:v>
                </c:pt>
                <c:pt idx="12855">
                  <c:v>160</c:v>
                </c:pt>
                <c:pt idx="12856">
                  <c:v>156.99999999999997</c:v>
                </c:pt>
                <c:pt idx="12857">
                  <c:v>150.99999999999997</c:v>
                </c:pt>
                <c:pt idx="12858">
                  <c:v>154</c:v>
                </c:pt>
                <c:pt idx="12859">
                  <c:v>150.99999999999997</c:v>
                </c:pt>
                <c:pt idx="12860">
                  <c:v>#N/A</c:v>
                </c:pt>
                <c:pt idx="12861">
                  <c:v>#N/A</c:v>
                </c:pt>
                <c:pt idx="12862">
                  <c:v>156</c:v>
                </c:pt>
                <c:pt idx="12863">
                  <c:v>156</c:v>
                </c:pt>
                <c:pt idx="12864">
                  <c:v>153</c:v>
                </c:pt>
                <c:pt idx="12865">
                  <c:v>150.99999999999997</c:v>
                </c:pt>
                <c:pt idx="12866">
                  <c:v>149.99999999999997</c:v>
                </c:pt>
                <c:pt idx="12867">
                  <c:v>#N/A</c:v>
                </c:pt>
                <c:pt idx="12868">
                  <c:v>#N/A</c:v>
                </c:pt>
                <c:pt idx="12869">
                  <c:v>#N/A</c:v>
                </c:pt>
                <c:pt idx="12870">
                  <c:v>152</c:v>
                </c:pt>
                <c:pt idx="12871">
                  <c:v>150</c:v>
                </c:pt>
                <c:pt idx="12872">
                  <c:v>146</c:v>
                </c:pt>
                <c:pt idx="12873">
                  <c:v>154</c:v>
                </c:pt>
                <c:pt idx="12874">
                  <c:v>#N/A</c:v>
                </c:pt>
                <c:pt idx="12875">
                  <c:v>#N/A</c:v>
                </c:pt>
                <c:pt idx="12876">
                  <c:v>155.99999999999997</c:v>
                </c:pt>
                <c:pt idx="12877">
                  <c:v>165</c:v>
                </c:pt>
                <c:pt idx="12878">
                  <c:v>168.00000000000003</c:v>
                </c:pt>
                <c:pt idx="12879">
                  <c:v>163</c:v>
                </c:pt>
                <c:pt idx="12880">
                  <c:v>167</c:v>
                </c:pt>
                <c:pt idx="12881">
                  <c:v>#N/A</c:v>
                </c:pt>
                <c:pt idx="12882">
                  <c:v>#N/A</c:v>
                </c:pt>
                <c:pt idx="12883">
                  <c:v>166</c:v>
                </c:pt>
                <c:pt idx="12884">
                  <c:v>162</c:v>
                </c:pt>
                <c:pt idx="12885">
                  <c:v>158</c:v>
                </c:pt>
                <c:pt idx="12886">
                  <c:v>163</c:v>
                </c:pt>
                <c:pt idx="12887">
                  <c:v>#N/A</c:v>
                </c:pt>
                <c:pt idx="12888">
                  <c:v>#N/A</c:v>
                </c:pt>
                <c:pt idx="12889">
                  <c:v>#N/A</c:v>
                </c:pt>
                <c:pt idx="12890">
                  <c:v>#N/A</c:v>
                </c:pt>
                <c:pt idx="12891">
                  <c:v>159</c:v>
                </c:pt>
                <c:pt idx="12892">
                  <c:v>161</c:v>
                </c:pt>
                <c:pt idx="12893">
                  <c:v>164</c:v>
                </c:pt>
                <c:pt idx="12894">
                  <c:v>165</c:v>
                </c:pt>
                <c:pt idx="12895">
                  <c:v>#N/A</c:v>
                </c:pt>
                <c:pt idx="12896">
                  <c:v>#N/A</c:v>
                </c:pt>
                <c:pt idx="12897">
                  <c:v>170.00000000000003</c:v>
                </c:pt>
                <c:pt idx="12898">
                  <c:v>171.99999999999997</c:v>
                </c:pt>
                <c:pt idx="12899">
                  <c:v>177</c:v>
                </c:pt>
                <c:pt idx="12900">
                  <c:v>180.00000000000003</c:v>
                </c:pt>
                <c:pt idx="12901">
                  <c:v>185</c:v>
                </c:pt>
                <c:pt idx="12902">
                  <c:v>#N/A</c:v>
                </c:pt>
                <c:pt idx="12903">
                  <c:v>#N/A</c:v>
                </c:pt>
                <c:pt idx="12904">
                  <c:v>184</c:v>
                </c:pt>
                <c:pt idx="12905">
                  <c:v>190</c:v>
                </c:pt>
                <c:pt idx="12906">
                  <c:v>194</c:v>
                </c:pt>
                <c:pt idx="12907">
                  <c:v>187</c:v>
                </c:pt>
                <c:pt idx="12908">
                  <c:v>199</c:v>
                </c:pt>
                <c:pt idx="12909">
                  <c:v>#N/A</c:v>
                </c:pt>
                <c:pt idx="12910">
                  <c:v>#N/A</c:v>
                </c:pt>
                <c:pt idx="12911">
                  <c:v>204</c:v>
                </c:pt>
                <c:pt idx="12912">
                  <c:v>200.99999999999997</c:v>
                </c:pt>
                <c:pt idx="12913">
                  <c:v>#N/A</c:v>
                </c:pt>
                <c:pt idx="12914">
                  <c:v>194</c:v>
                </c:pt>
                <c:pt idx="12915">
                  <c:v>194</c:v>
                </c:pt>
                <c:pt idx="12916">
                  <c:v>#N/A</c:v>
                </c:pt>
                <c:pt idx="12917">
                  <c:v>#N/A</c:v>
                </c:pt>
                <c:pt idx="12918">
                  <c:v>189</c:v>
                </c:pt>
                <c:pt idx="12919">
                  <c:v>203.00000000000003</c:v>
                </c:pt>
                <c:pt idx="12920">
                  <c:v>197</c:v>
                </c:pt>
                <c:pt idx="12921">
                  <c:v>203.00000000000003</c:v>
                </c:pt>
                <c:pt idx="12922">
                  <c:v>209</c:v>
                </c:pt>
                <c:pt idx="12923">
                  <c:v>#N/A</c:v>
                </c:pt>
                <c:pt idx="12924">
                  <c:v>#N/A</c:v>
                </c:pt>
                <c:pt idx="12925">
                  <c:v>211</c:v>
                </c:pt>
                <c:pt idx="12926">
                  <c:v>210</c:v>
                </c:pt>
                <c:pt idx="12927">
                  <c:v>#N/A</c:v>
                </c:pt>
                <c:pt idx="12928">
                  <c:v>206.99999999999997</c:v>
                </c:pt>
                <c:pt idx="12929">
                  <c:v>199</c:v>
                </c:pt>
                <c:pt idx="12930">
                  <c:v>#N/A</c:v>
                </c:pt>
                <c:pt idx="12931">
                  <c:v>#N/A</c:v>
                </c:pt>
                <c:pt idx="12932">
                  <c:v>204.99999999999997</c:v>
                </c:pt>
                <c:pt idx="12933">
                  <c:v>208</c:v>
                </c:pt>
                <c:pt idx="12934">
                  <c:v>209</c:v>
                </c:pt>
                <c:pt idx="12935">
                  <c:v>212</c:v>
                </c:pt>
                <c:pt idx="12936">
                  <c:v>220.00000000000003</c:v>
                </c:pt>
                <c:pt idx="12937">
                  <c:v>#N/A</c:v>
                </c:pt>
                <c:pt idx="12938">
                  <c:v>#N/A</c:v>
                </c:pt>
                <c:pt idx="12939">
                  <c:v>#N/A</c:v>
                </c:pt>
                <c:pt idx="12940">
                  <c:v>214</c:v>
                </c:pt>
                <c:pt idx="12941">
                  <c:v>213.99999999999997</c:v>
                </c:pt>
                <c:pt idx="12942">
                  <c:v>214</c:v>
                </c:pt>
                <c:pt idx="12943">
                  <c:v>242.99999999999997</c:v>
                </c:pt>
                <c:pt idx="12944">
                  <c:v>#N/A</c:v>
                </c:pt>
                <c:pt idx="12945">
                  <c:v>#N/A</c:v>
                </c:pt>
                <c:pt idx="12946">
                  <c:v>245.00000000000003</c:v>
                </c:pt>
                <c:pt idx="12947">
                  <c:v>250</c:v>
                </c:pt>
                <c:pt idx="12948">
                  <c:v>218.00000000000003</c:v>
                </c:pt>
                <c:pt idx="12949">
                  <c:v>217.99999999999997</c:v>
                </c:pt>
                <c:pt idx="12950">
                  <c:v>206.00000000000006</c:v>
                </c:pt>
                <c:pt idx="12951">
                  <c:v>#N/A</c:v>
                </c:pt>
                <c:pt idx="12952">
                  <c:v>#N/A</c:v>
                </c:pt>
                <c:pt idx="12953">
                  <c:v>208</c:v>
                </c:pt>
                <c:pt idx="12954">
                  <c:v>206</c:v>
                </c:pt>
                <c:pt idx="12955">
                  <c:v>204</c:v>
                </c:pt>
                <c:pt idx="12956">
                  <c:v>206.99999999999997</c:v>
                </c:pt>
                <c:pt idx="12957">
                  <c:v>215.00000000000003</c:v>
                </c:pt>
                <c:pt idx="12958">
                  <c:v>#N/A</c:v>
                </c:pt>
                <c:pt idx="12959">
                  <c:v>#N/A</c:v>
                </c:pt>
                <c:pt idx="12960">
                  <c:v>209.99999999999997</c:v>
                </c:pt>
                <c:pt idx="12961">
                  <c:v>204.99999999999997</c:v>
                </c:pt>
                <c:pt idx="12962">
                  <c:v>200.99999999999997</c:v>
                </c:pt>
                <c:pt idx="12963">
                  <c:v>201.00000000000003</c:v>
                </c:pt>
                <c:pt idx="12964">
                  <c:v>182.00000000000003</c:v>
                </c:pt>
                <c:pt idx="12965">
                  <c:v>#N/A</c:v>
                </c:pt>
                <c:pt idx="12966">
                  <c:v>#N/A</c:v>
                </c:pt>
                <c:pt idx="12967">
                  <c:v>202.99999999999997</c:v>
                </c:pt>
                <c:pt idx="12968">
                  <c:v>206</c:v>
                </c:pt>
                <c:pt idx="12969">
                  <c:v>198</c:v>
                </c:pt>
                <c:pt idx="12970">
                  <c:v>206</c:v>
                </c:pt>
                <c:pt idx="12971">
                  <c:v>206</c:v>
                </c:pt>
                <c:pt idx="12972">
                  <c:v>#N/A</c:v>
                </c:pt>
                <c:pt idx="12973">
                  <c:v>#N/A</c:v>
                </c:pt>
                <c:pt idx="12974">
                  <c:v>201.99999999999994</c:v>
                </c:pt>
                <c:pt idx="12975">
                  <c:v>219.99999999999997</c:v>
                </c:pt>
                <c:pt idx="12976">
                  <c:v>208</c:v>
                </c:pt>
                <c:pt idx="12977">
                  <c:v>220.00000000000003</c:v>
                </c:pt>
                <c:pt idx="12978">
                  <c:v>222.99999999999994</c:v>
                </c:pt>
                <c:pt idx="12979">
                  <c:v>#N/A</c:v>
                </c:pt>
                <c:pt idx="12980">
                  <c:v>#N/A</c:v>
                </c:pt>
                <c:pt idx="12981">
                  <c:v>223</c:v>
                </c:pt>
                <c:pt idx="12982">
                  <c:v>217</c:v>
                </c:pt>
                <c:pt idx="12983">
                  <c:v>218.00000000000003</c:v>
                </c:pt>
                <c:pt idx="12984">
                  <c:v>227.99999999999997</c:v>
                </c:pt>
                <c:pt idx="12985">
                  <c:v>240</c:v>
                </c:pt>
                <c:pt idx="12986">
                  <c:v>#N/A</c:v>
                </c:pt>
                <c:pt idx="12987">
                  <c:v>#N/A</c:v>
                </c:pt>
                <c:pt idx="12988">
                  <c:v>234.99999999999997</c:v>
                </c:pt>
                <c:pt idx="12989">
                  <c:v>238.99999999999997</c:v>
                </c:pt>
                <c:pt idx="12990">
                  <c:v>248.99999999999997</c:v>
                </c:pt>
                <c:pt idx="12991">
                  <c:v>236.00000000000003</c:v>
                </c:pt>
                <c:pt idx="12992">
                  <c:v>240</c:v>
                </c:pt>
                <c:pt idx="12993">
                  <c:v>#N/A</c:v>
                </c:pt>
                <c:pt idx="12994">
                  <c:v>#N/A</c:v>
                </c:pt>
                <c:pt idx="12995">
                  <c:v>221</c:v>
                </c:pt>
                <c:pt idx="12996">
                  <c:v>220.00000000000003</c:v>
                </c:pt>
                <c:pt idx="12997">
                  <c:v>219</c:v>
                </c:pt>
                <c:pt idx="12998">
                  <c:v>209.00000000000003</c:v>
                </c:pt>
                <c:pt idx="12999">
                  <c:v>218.00000000000003</c:v>
                </c:pt>
                <c:pt idx="13000">
                  <c:v>#N/A</c:v>
                </c:pt>
                <c:pt idx="13001">
                  <c:v>#N/A</c:v>
                </c:pt>
                <c:pt idx="13002">
                  <c:v>211.00000000000003</c:v>
                </c:pt>
                <c:pt idx="13003">
                  <c:v>213.99999999999997</c:v>
                </c:pt>
                <c:pt idx="13004">
                  <c:v>208</c:v>
                </c:pt>
                <c:pt idx="13005">
                  <c:v>204.99999999999997</c:v>
                </c:pt>
                <c:pt idx="13006">
                  <c:v>207.00000000000003</c:v>
                </c:pt>
                <c:pt idx="13007">
                  <c:v>#N/A</c:v>
                </c:pt>
                <c:pt idx="13008">
                  <c:v>#N/A</c:v>
                </c:pt>
                <c:pt idx="13009">
                  <c:v>#N/A</c:v>
                </c:pt>
                <c:pt idx="13010">
                  <c:v>216</c:v>
                </c:pt>
                <c:pt idx="13011">
                  <c:v>221</c:v>
                </c:pt>
                <c:pt idx="13012">
                  <c:v>221.99999999999997</c:v>
                </c:pt>
                <c:pt idx="13013">
                  <c:v>225.99999999999997</c:v>
                </c:pt>
                <c:pt idx="13014">
                  <c:v>#N/A</c:v>
                </c:pt>
                <c:pt idx="13015">
                  <c:v>#N/A</c:v>
                </c:pt>
                <c:pt idx="13016">
                  <c:v>227.99999999999997</c:v>
                </c:pt>
                <c:pt idx="13017">
                  <c:v>231</c:v>
                </c:pt>
                <c:pt idx="13018">
                  <c:v>236.00000000000003</c:v>
                </c:pt>
                <c:pt idx="13019">
                  <c:v>223.99999999999997</c:v>
                </c:pt>
                <c:pt idx="13020">
                  <c:v>236.00000000000003</c:v>
                </c:pt>
                <c:pt idx="13021">
                  <c:v>#N/A</c:v>
                </c:pt>
                <c:pt idx="13022">
                  <c:v>#N/A</c:v>
                </c:pt>
                <c:pt idx="13023">
                  <c:v>219.00000000000003</c:v>
                </c:pt>
                <c:pt idx="13024">
                  <c:v>227.99999999999997</c:v>
                </c:pt>
                <c:pt idx="13025">
                  <c:v>227.99999999999997</c:v>
                </c:pt>
                <c:pt idx="13026">
                  <c:v>226.99999999999994</c:v>
                </c:pt>
                <c:pt idx="13027">
                  <c:v>234</c:v>
                </c:pt>
                <c:pt idx="13028">
                  <c:v>#N/A</c:v>
                </c:pt>
                <c:pt idx="13029">
                  <c:v>#N/A</c:v>
                </c:pt>
                <c:pt idx="13030">
                  <c:v>236</c:v>
                </c:pt>
                <c:pt idx="13031">
                  <c:v>238</c:v>
                </c:pt>
                <c:pt idx="13032">
                  <c:v>229.99999999999997</c:v>
                </c:pt>
                <c:pt idx="13033">
                  <c:v>226.99999999999994</c:v>
                </c:pt>
                <c:pt idx="13034">
                  <c:v>227.99999999999994</c:v>
                </c:pt>
                <c:pt idx="13035">
                  <c:v>#N/A</c:v>
                </c:pt>
                <c:pt idx="13036">
                  <c:v>#N/A</c:v>
                </c:pt>
                <c:pt idx="13037">
                  <c:v>227</c:v>
                </c:pt>
                <c:pt idx="13038">
                  <c:v>227.00000000000006</c:v>
                </c:pt>
                <c:pt idx="13039">
                  <c:v>232.00000000000003</c:v>
                </c:pt>
                <c:pt idx="13040">
                  <c:v>225.99999999999997</c:v>
                </c:pt>
                <c:pt idx="13041">
                  <c:v>231</c:v>
                </c:pt>
                <c:pt idx="13042">
                  <c:v>#N/A</c:v>
                </c:pt>
                <c:pt idx="13043">
                  <c:v>#N/A</c:v>
                </c:pt>
                <c:pt idx="13044">
                  <c:v>226.99999999999994</c:v>
                </c:pt>
                <c:pt idx="13045">
                  <c:v>229</c:v>
                </c:pt>
                <c:pt idx="13046">
                  <c:v>226.99999999999994</c:v>
                </c:pt>
                <c:pt idx="13047">
                  <c:v>218.99999999999994</c:v>
                </c:pt>
                <c:pt idx="13048">
                  <c:v>231</c:v>
                </c:pt>
                <c:pt idx="13049">
                  <c:v>#N/A</c:v>
                </c:pt>
                <c:pt idx="13050">
                  <c:v>#N/A</c:v>
                </c:pt>
                <c:pt idx="13051">
                  <c:v>240.00000000000003</c:v>
                </c:pt>
                <c:pt idx="13052">
                  <c:v>245.99999999999994</c:v>
                </c:pt>
                <c:pt idx="13053">
                  <c:v>230.99999999999997</c:v>
                </c:pt>
                <c:pt idx="13054">
                  <c:v>244.00000000000003</c:v>
                </c:pt>
                <c:pt idx="13055">
                  <c:v>241</c:v>
                </c:pt>
                <c:pt idx="13056">
                  <c:v>#N/A</c:v>
                </c:pt>
                <c:pt idx="13057">
                  <c:v>#N/A</c:v>
                </c:pt>
                <c:pt idx="13058">
                  <c:v>238</c:v>
                </c:pt>
                <c:pt idx="13059">
                  <c:v>227.99999999999997</c:v>
                </c:pt>
                <c:pt idx="13060">
                  <c:v>241</c:v>
                </c:pt>
                <c:pt idx="13061">
                  <c:v>236.00000000000003</c:v>
                </c:pt>
                <c:pt idx="13062">
                  <c:v>256.00000000000006</c:v>
                </c:pt>
                <c:pt idx="13063">
                  <c:v>#N/A</c:v>
                </c:pt>
                <c:pt idx="13064">
                  <c:v>#N/A</c:v>
                </c:pt>
                <c:pt idx="13065">
                  <c:v>256</c:v>
                </c:pt>
                <c:pt idx="13066">
                  <c:v>240.00000000000003</c:v>
                </c:pt>
                <c:pt idx="13067">
                  <c:v>250.99999999999997</c:v>
                </c:pt>
                <c:pt idx="13068">
                  <c:v>244.00000000000003</c:v>
                </c:pt>
                <c:pt idx="13069">
                  <c:v>246</c:v>
                </c:pt>
                <c:pt idx="13070">
                  <c:v>#N/A</c:v>
                </c:pt>
                <c:pt idx="13071">
                  <c:v>#N/A</c:v>
                </c:pt>
                <c:pt idx="13072">
                  <c:v>245.00000000000003</c:v>
                </c:pt>
                <c:pt idx="13073">
                  <c:v>230.99999999999997</c:v>
                </c:pt>
                <c:pt idx="13074">
                  <c:v>235.00000000000006</c:v>
                </c:pt>
                <c:pt idx="13075">
                  <c:v>228.99999999999997</c:v>
                </c:pt>
                <c:pt idx="13076">
                  <c:v>232.99999999999997</c:v>
                </c:pt>
                <c:pt idx="13077">
                  <c:v>#N/A</c:v>
                </c:pt>
                <c:pt idx="13078">
                  <c:v>#N/A</c:v>
                </c:pt>
                <c:pt idx="13079">
                  <c:v>221.00000000000003</c:v>
                </c:pt>
                <c:pt idx="13080">
                  <c:v>221</c:v>
                </c:pt>
                <c:pt idx="13081">
                  <c:v>224.00000000000003</c:v>
                </c:pt>
                <c:pt idx="13082">
                  <c:v>205.00000000000003</c:v>
                </c:pt>
                <c:pt idx="13083">
                  <c:v>204.99999999999997</c:v>
                </c:pt>
                <c:pt idx="13084">
                  <c:v>#N/A</c:v>
                </c:pt>
                <c:pt idx="13085">
                  <c:v>#N/A</c:v>
                </c:pt>
                <c:pt idx="13086">
                  <c:v>198.99999999999997</c:v>
                </c:pt>
                <c:pt idx="13087">
                  <c:v>207.99999999999997</c:v>
                </c:pt>
                <c:pt idx="13088">
                  <c:v>231.99999999999997</c:v>
                </c:pt>
                <c:pt idx="13089">
                  <c:v>234.00000000000003</c:v>
                </c:pt>
                <c:pt idx="13090">
                  <c:v>237</c:v>
                </c:pt>
                <c:pt idx="13091">
                  <c:v>#N/A</c:v>
                </c:pt>
                <c:pt idx="13092">
                  <c:v>#N/A</c:v>
                </c:pt>
                <c:pt idx="13093">
                  <c:v>234.00000000000003</c:v>
                </c:pt>
                <c:pt idx="13094">
                  <c:v>229</c:v>
                </c:pt>
                <c:pt idx="13095">
                  <c:v>223.00000000000006</c:v>
                </c:pt>
                <c:pt idx="13096">
                  <c:v>230.00000000000003</c:v>
                </c:pt>
                <c:pt idx="13097">
                  <c:v>220.99999999999994</c:v>
                </c:pt>
                <c:pt idx="13098">
                  <c:v>#N/A</c:v>
                </c:pt>
                <c:pt idx="13099">
                  <c:v>#N/A</c:v>
                </c:pt>
                <c:pt idx="13100">
                  <c:v>221</c:v>
                </c:pt>
                <c:pt idx="13101">
                  <c:v>219</c:v>
                </c:pt>
                <c:pt idx="13102">
                  <c:v>205.00000000000003</c:v>
                </c:pt>
                <c:pt idx="13103">
                  <c:v>213.00000000000003</c:v>
                </c:pt>
                <c:pt idx="13104">
                  <c:v>202.99999999999997</c:v>
                </c:pt>
                <c:pt idx="13105">
                  <c:v>#N/A</c:v>
                </c:pt>
                <c:pt idx="13106">
                  <c:v>#N/A</c:v>
                </c:pt>
                <c:pt idx="13107">
                  <c:v>206.99999999999997</c:v>
                </c:pt>
                <c:pt idx="13108">
                  <c:v>209</c:v>
                </c:pt>
                <c:pt idx="13109">
                  <c:v>205.99999999999997</c:v>
                </c:pt>
                <c:pt idx="13110">
                  <c:v>198.99999999999997</c:v>
                </c:pt>
                <c:pt idx="13111">
                  <c:v>206</c:v>
                </c:pt>
                <c:pt idx="13112">
                  <c:v>#N/A</c:v>
                </c:pt>
                <c:pt idx="13113">
                  <c:v>#N/A</c:v>
                </c:pt>
                <c:pt idx="13114">
                  <c:v>210.00000000000006</c:v>
                </c:pt>
                <c:pt idx="13115">
                  <c:v>204.99999999999997</c:v>
                </c:pt>
                <c:pt idx="13116">
                  <c:v>209.00000000000003</c:v>
                </c:pt>
                <c:pt idx="13117">
                  <c:v>203.00000000000003</c:v>
                </c:pt>
                <c:pt idx="13118">
                  <c:v>211.00000000000003</c:v>
                </c:pt>
                <c:pt idx="13119">
                  <c:v>#N/A</c:v>
                </c:pt>
                <c:pt idx="13120">
                  <c:v>#N/A</c:v>
                </c:pt>
                <c:pt idx="13121">
                  <c:v>208</c:v>
                </c:pt>
                <c:pt idx="13122">
                  <c:v>198.99999999999997</c:v>
                </c:pt>
                <c:pt idx="13123">
                  <c:v>205.99999999999997</c:v>
                </c:pt>
                <c:pt idx="13124">
                  <c:v>209</c:v>
                </c:pt>
                <c:pt idx="13125">
                  <c:v>208</c:v>
                </c:pt>
                <c:pt idx="13126">
                  <c:v>#N/A</c:v>
                </c:pt>
                <c:pt idx="13127">
                  <c:v>#N/A</c:v>
                </c:pt>
                <c:pt idx="13128">
                  <c:v>204.99999999999997</c:v>
                </c:pt>
                <c:pt idx="13129">
                  <c:v>204</c:v>
                </c:pt>
                <c:pt idx="13130">
                  <c:v>202</c:v>
                </c:pt>
                <c:pt idx="13131">
                  <c:v>229</c:v>
                </c:pt>
                <c:pt idx="13132">
                  <c:v>230.00000000000003</c:v>
                </c:pt>
                <c:pt idx="13133">
                  <c:v>#N/A</c:v>
                </c:pt>
                <c:pt idx="13134">
                  <c:v>#N/A</c:v>
                </c:pt>
                <c:pt idx="13135">
                  <c:v>231</c:v>
                </c:pt>
                <c:pt idx="13136">
                  <c:v>231</c:v>
                </c:pt>
                <c:pt idx="13137">
                  <c:v>227</c:v>
                </c:pt>
                <c:pt idx="13138">
                  <c:v>227</c:v>
                </c:pt>
                <c:pt idx="13139">
                  <c:v>225.99999999999997</c:v>
                </c:pt>
                <c:pt idx="13140">
                  <c:v>#N/A</c:v>
                </c:pt>
                <c:pt idx="13141">
                  <c:v>#N/A</c:v>
                </c:pt>
                <c:pt idx="13142">
                  <c:v>#N/A</c:v>
                </c:pt>
                <c:pt idx="13143">
                  <c:v>214.99999999999994</c:v>
                </c:pt>
                <c:pt idx="13144">
                  <c:v>216.99999999999994</c:v>
                </c:pt>
                <c:pt idx="13145">
                  <c:v>225.00000000000006</c:v>
                </c:pt>
                <c:pt idx="13146">
                  <c:v>225.99999999999997</c:v>
                </c:pt>
                <c:pt idx="13147">
                  <c:v>#N/A</c:v>
                </c:pt>
                <c:pt idx="13148">
                  <c:v>#N/A</c:v>
                </c:pt>
                <c:pt idx="13149">
                  <c:v>223</c:v>
                </c:pt>
                <c:pt idx="13150">
                  <c:v>229.99999999999997</c:v>
                </c:pt>
                <c:pt idx="13151">
                  <c:v>221</c:v>
                </c:pt>
                <c:pt idx="13152">
                  <c:v>217</c:v>
                </c:pt>
                <c:pt idx="13153">
                  <c:v>216.00000000000006</c:v>
                </c:pt>
                <c:pt idx="13154">
                  <c:v>#N/A</c:v>
                </c:pt>
                <c:pt idx="13155">
                  <c:v>#N/A</c:v>
                </c:pt>
                <c:pt idx="13156">
                  <c:v>214</c:v>
                </c:pt>
                <c:pt idx="13157">
                  <c:v>#N/A</c:v>
                </c:pt>
                <c:pt idx="13158">
                  <c:v>#N/A</c:v>
                </c:pt>
                <c:pt idx="13159">
                  <c:v>180.00000000000003</c:v>
                </c:pt>
              </c:numCache>
            </c:numRef>
          </c:val>
          <c:smooth val="0"/>
          <c:extLst>
            <c:ext xmlns:c16="http://schemas.microsoft.com/office/drawing/2014/chart" uri="{C3380CC4-5D6E-409C-BE32-E72D297353CC}">
              <c16:uniqueId val="{0000000C-3C47-4B5B-AD77-7F84CE31E0B4}"/>
            </c:ext>
          </c:extLst>
        </c:ser>
        <c:dLbls>
          <c:showLegendKey val="0"/>
          <c:showVal val="0"/>
          <c:showCatName val="0"/>
          <c:showSerName val="0"/>
          <c:showPercent val="0"/>
          <c:showBubbleSize val="0"/>
        </c:dLbls>
        <c:smooth val="0"/>
        <c:axId val="374983536"/>
        <c:axId val="1216659016"/>
      </c:lineChart>
      <c:dateAx>
        <c:axId val="374983536"/>
        <c:scaling>
          <c:orientation val="minMax"/>
          <c:min val="44203"/>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400"/>
          <c:min val="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5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91145560746E-2"/>
          <c:y val="7.7476230335028887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6080"/>
              <c:delete val="1"/>
              <c:extLst>
                <c:ext xmlns:c15="http://schemas.microsoft.com/office/drawing/2012/chart" uri="{CE6537A1-D6FC-4f65-9D91-7224C49458BB}"/>
                <c:ext xmlns:c16="http://schemas.microsoft.com/office/drawing/2014/chart" uri="{C3380CC4-5D6E-409C-BE32-E72D297353CC}">
                  <c16:uniqueId val="{00000001-02D6-489E-B10E-3CC172EA7801}"/>
                </c:ext>
              </c:extLst>
            </c:dLbl>
            <c:dLbl>
              <c:idx val="6085"/>
              <c:layout>
                <c:manualLayout>
                  <c:x val="0"/>
                  <c:y val="2.044298499774644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737-45B6-B813-74B8F73E1E3F}"/>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(Scatter)'!$A$2:$A$6087</c:f>
              <c:numCache>
                <c:formatCode>m/d/yyyy</c:formatCode>
                <c:ptCount val="608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numCache>
            </c:numRef>
          </c:xVal>
          <c:yVal>
            <c:numRef>
              <c:f>'Line (Scatter)'!$B$2:$B$6087</c:f>
              <c:numCache>
                <c:formatCode>General</c:formatCode>
                <c:ptCount val="6086"/>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numCache>
            </c:numRef>
          </c:yVal>
          <c:smooth val="0"/>
          <c:extLst>
            <c:ext xmlns:c16="http://schemas.microsoft.com/office/drawing/2014/chart" uri="{C3380CC4-5D6E-409C-BE32-E72D297353CC}">
              <c16:uniqueId val="{00000002-EC5E-408E-8D4B-03DE76D9B6C7}"/>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6080"/>
              <c:delete val="1"/>
              <c:extLst>
                <c:ext xmlns:c15="http://schemas.microsoft.com/office/drawing/2012/chart" uri="{CE6537A1-D6FC-4f65-9D91-7224C49458BB}"/>
                <c:ext xmlns:c16="http://schemas.microsoft.com/office/drawing/2014/chart" uri="{C3380CC4-5D6E-409C-BE32-E72D297353CC}">
                  <c16:uniqueId val="{00000000-02D6-489E-B10E-3CC172EA7801}"/>
                </c:ext>
              </c:extLst>
            </c:dLbl>
            <c:dLbl>
              <c:idx val="6085"/>
              <c:layout>
                <c:manualLayout>
                  <c:x val="0"/>
                  <c:y val="-7.49576116584035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737-45B6-B813-74B8F73E1E3F}"/>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(Scatter)'!$A$2:$A$6087</c:f>
              <c:numCache>
                <c:formatCode>m/d/yyyy</c:formatCode>
                <c:ptCount val="608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numCache>
            </c:numRef>
          </c:xVal>
          <c:yVal>
            <c:numRef>
              <c:f>'Line (Scatter)'!$C$2:$C$6087</c:f>
              <c:numCache>
                <c:formatCode>General</c:formatCode>
                <c:ptCount val="6086"/>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numCache>
            </c:numRef>
          </c:yVal>
          <c:smooth val="0"/>
          <c:extLst>
            <c:ext xmlns:c16="http://schemas.microsoft.com/office/drawing/2014/chart" uri="{C3380CC4-5D6E-409C-BE32-E72D297353CC}">
              <c16:uniqueId val="{00000005-EC5E-408E-8D4B-03DE76D9B6C7}"/>
            </c:ext>
          </c:extLst>
        </c:ser>
        <c:dLbls>
          <c:showLegendKey val="0"/>
          <c:showVal val="0"/>
          <c:showCatName val="0"/>
          <c:showSerName val="0"/>
          <c:showPercent val="0"/>
          <c:showBubbleSize val="0"/>
        </c:dLbls>
        <c:axId val="225854656"/>
        <c:axId val="225851128"/>
        <c:extLst/>
      </c:scatterChart>
      <c:valAx>
        <c:axId val="225854656"/>
        <c:scaling>
          <c:orientation val="minMax"/>
          <c:max val="44937"/>
          <c:min val="36526"/>
        </c:scaling>
        <c:delete val="0"/>
        <c:axPos val="b"/>
        <c:numFmt formatCode="mmm\-yy;@" sourceLinked="0"/>
        <c:majorTickMark val="out"/>
        <c:minorTickMark val="none"/>
        <c:tickLblPos val="low"/>
        <c:spPr>
          <a:ln w="12700">
            <a:solidFill>
              <a:schemeClr val="bg1">
                <a:lumMod val="50000"/>
              </a:schemeClr>
            </a:solidFill>
          </a:ln>
        </c:spPr>
        <c:crossAx val="225851128"/>
        <c:crosses val="autoZero"/>
        <c:crossBetween val="midCat"/>
        <c:majorUnit val="500"/>
      </c:valAx>
      <c:valAx>
        <c:axId val="225851128"/>
        <c:scaling>
          <c:orientation val="minMax"/>
          <c:max val="260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5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88684789173E-2"/>
          <c:y val="7.747602281109342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5815"/>
              <c:layout>
                <c:manualLayout>
                  <c:x val="-6.9576370429577797E-3"/>
                  <c:y val="7.98922629356174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48C-4E23-A9CD-1093B0B011A2}"/>
                </c:ext>
              </c:extLst>
            </c:dLbl>
            <c:dLbl>
              <c:idx val="6080"/>
              <c:delete val="1"/>
              <c:extLst>
                <c:ext xmlns:c15="http://schemas.microsoft.com/office/drawing/2012/chart" uri="{CE6537A1-D6FC-4f65-9D91-7224C49458BB}"/>
                <c:ext xmlns:c16="http://schemas.microsoft.com/office/drawing/2014/chart" uri="{C3380CC4-5D6E-409C-BE32-E72D297353CC}">
                  <c16:uniqueId val="{00000000-644B-460F-B4B6-0F13B34EB46C}"/>
                </c:ext>
              </c:extLst>
            </c:dLbl>
            <c:dLbl>
              <c:idx val="608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A10-4639-B1B0-4BD9CEC5366E}"/>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(Scatter)'!$A$2:$A$6087</c:f>
              <c:numCache>
                <c:formatCode>m/d/yyyy</c:formatCode>
                <c:ptCount val="608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numCache>
            </c:numRef>
          </c:xVal>
          <c:yVal>
            <c:numRef>
              <c:f>'Line (Scatter)'!$B$2:$B$6087</c:f>
              <c:numCache>
                <c:formatCode>General</c:formatCode>
                <c:ptCount val="6086"/>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numCache>
            </c:numRef>
          </c:yVal>
          <c:smooth val="0"/>
          <c:extLst>
            <c:ext xmlns:c16="http://schemas.microsoft.com/office/drawing/2014/chart" uri="{C3380CC4-5D6E-409C-BE32-E72D297353CC}">
              <c16:uniqueId val="{00000001-348C-4E23-A9CD-1093B0B011A2}"/>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5815"/>
              <c:layout>
                <c:manualLayout>
                  <c:x val="-6.9576370429577797E-3"/>
                  <c:y val="-6.29778812273004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48C-4E23-A9CD-1093B0B011A2}"/>
                </c:ext>
              </c:extLst>
            </c:dLbl>
            <c:dLbl>
              <c:idx val="6080"/>
              <c:delete val="1"/>
              <c:extLst>
                <c:ext xmlns:c15="http://schemas.microsoft.com/office/drawing/2012/chart" uri="{CE6537A1-D6FC-4f65-9D91-7224C49458BB}"/>
                <c:ext xmlns:c16="http://schemas.microsoft.com/office/drawing/2014/chart" uri="{C3380CC4-5D6E-409C-BE32-E72D297353CC}">
                  <c16:uniqueId val="{00000001-644B-460F-B4B6-0F13B34EB46C}"/>
                </c:ext>
              </c:extLst>
            </c:dLbl>
            <c:dLbl>
              <c:idx val="6085"/>
              <c:layout>
                <c:manualLayout>
                  <c:x val="0"/>
                  <c:y val="-6.76575268332681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A10-4639-B1B0-4BD9CEC5366E}"/>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(Scatter)'!$A$2:$A$6087</c:f>
              <c:numCache>
                <c:formatCode>m/d/yyyy</c:formatCode>
                <c:ptCount val="608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numCache>
            </c:numRef>
          </c:xVal>
          <c:yVal>
            <c:numRef>
              <c:f>'Line (Scatter)'!$C$2:$C$6087</c:f>
              <c:numCache>
                <c:formatCode>General</c:formatCode>
                <c:ptCount val="6086"/>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numCache>
            </c:numRef>
          </c:yVal>
          <c:smooth val="0"/>
          <c:extLst>
            <c:ext xmlns:c16="http://schemas.microsoft.com/office/drawing/2014/chart" uri="{C3380CC4-5D6E-409C-BE32-E72D297353CC}">
              <c16:uniqueId val="{00000003-348C-4E23-A9CD-1093B0B011A2}"/>
            </c:ext>
          </c:extLst>
        </c:ser>
        <c:dLbls>
          <c:showLegendKey val="0"/>
          <c:showVal val="0"/>
          <c:showCatName val="0"/>
          <c:showSerName val="0"/>
          <c:showPercent val="0"/>
          <c:showBubbleSize val="0"/>
        </c:dLbls>
        <c:axId val="225854656"/>
        <c:axId val="225851128"/>
        <c:extLst/>
      </c:scatterChart>
      <c:valAx>
        <c:axId val="225854656"/>
        <c:scaling>
          <c:orientation val="minMax"/>
          <c:max val="44937"/>
          <c:min val="44562"/>
        </c:scaling>
        <c:delete val="0"/>
        <c:axPos val="b"/>
        <c:numFmt formatCode="dd\-mmm\-yy;@" sourceLinked="0"/>
        <c:majorTickMark val="out"/>
        <c:minorTickMark val="none"/>
        <c:tickLblPos val="low"/>
        <c:spPr>
          <a:ln w="12700">
            <a:solidFill>
              <a:schemeClr val="bg1">
                <a:lumMod val="50000"/>
              </a:schemeClr>
            </a:solidFill>
          </a:ln>
        </c:spPr>
        <c:crossAx val="225851128"/>
        <c:crosses val="autoZero"/>
        <c:crossBetween val="midCat"/>
        <c:majorUnit val="28"/>
      </c:valAx>
      <c:valAx>
        <c:axId val="225851128"/>
        <c:scaling>
          <c:orientation val="minMax"/>
          <c:max val="700"/>
          <c:min val="20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1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1140167866741761"/>
          <c:h val="0.82468263897228378"/>
        </c:manualLayout>
      </c:layout>
      <c:scatterChart>
        <c:scatterStyle val="lineMarker"/>
        <c:varyColors val="0"/>
        <c:ser>
          <c:idx val="0"/>
          <c:order val="0"/>
          <c:tx>
            <c:strRef>
              <c:f>'Line (Scatter)'!$B$1</c:f>
              <c:strCache>
                <c:ptCount val="1"/>
                <c:pt idx="0">
                  <c:v>S&amp;P 500</c:v>
                </c:pt>
              </c:strCache>
            </c:strRef>
          </c:tx>
          <c:spPr>
            <a:ln w="19050">
              <a:solidFill>
                <a:schemeClr val="accent4"/>
              </a:solidFill>
            </a:ln>
          </c:spPr>
          <c:marker>
            <c:symbol val="none"/>
          </c:marker>
          <c:dLbls>
            <c:dLbl>
              <c:idx val="256"/>
              <c:delete val="1"/>
              <c:extLst>
                <c:ext xmlns:c15="http://schemas.microsoft.com/office/drawing/2012/chart" uri="{CE6537A1-D6FC-4f65-9D91-7224C49458BB}"/>
                <c:ext xmlns:c16="http://schemas.microsoft.com/office/drawing/2014/chart" uri="{C3380CC4-5D6E-409C-BE32-E72D297353CC}">
                  <c16:uniqueId val="{00000001-2BBB-42D2-831A-51EBDCCBB1CA}"/>
                </c:ext>
              </c:extLst>
            </c:dLbl>
            <c:dLbl>
              <c:idx val="26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C2-44BC-A079-4F13121CD441}"/>
                </c:ext>
              </c:extLst>
            </c:dLbl>
            <c:dLbl>
              <c:idx val="270"/>
              <c:layout>
                <c:manualLayout>
                  <c:x val="6.8340404800957596E-3"/>
                  <c:y val="5.519313576764011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C25-7B48-AA48-FD875D729F66}"/>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(Scatter)'!$A$2:$A$263</c:f>
              <c:numCache>
                <c:formatCode>m/d/yyyy</c:formatCode>
                <c:ptCount val="262"/>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pt idx="257" formatCode="dd/mm/yyyy">
                  <c:v>44932</c:v>
                </c:pt>
                <c:pt idx="258" formatCode="dd/mm/yyyy">
                  <c:v>44935</c:v>
                </c:pt>
                <c:pt idx="259" formatCode="dd/mm/yyyy">
                  <c:v>44936</c:v>
                </c:pt>
                <c:pt idx="260" formatCode="dd/mm/yyyy">
                  <c:v>44937</c:v>
                </c:pt>
                <c:pt idx="261" formatCode="dd/mm/yyyy">
                  <c:v>44938</c:v>
                </c:pt>
              </c:numCache>
            </c:numRef>
          </c:xVal>
          <c:yVal>
            <c:numRef>
              <c:f>'Line (Scatter)'!$B$2:$B$263</c:f>
              <c:numCache>
                <c:formatCode>General</c:formatCode>
                <c:ptCount val="262"/>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80.198188066753659</c:v>
                </c:pt>
                <c:pt idx="249">
                  <c:v>80.6687955553504</c:v>
                </c:pt>
                <c:pt idx="250">
                  <c:v>80.342118845700327</c:v>
                </c:pt>
                <c:pt idx="251">
                  <c:v>79.376355907666081</c:v>
                </c:pt>
                <c:pt idx="252">
                  <c:v>80.762371542828845</c:v>
                </c:pt>
                <c:pt idx="253">
                  <c:v>80.557175767595851</c:v>
                </c:pt>
                <c:pt idx="254">
                  <c:v>80.234905102199235</c:v>
                </c:pt>
                <c:pt idx="255">
                  <c:v>80.839792034711223</c:v>
                </c:pt>
                <c:pt idx="256">
                  <c:v>79.898367245886632</c:v>
                </c:pt>
                <c:pt idx="257">
                  <c:v>81.723308813347373</c:v>
                </c:pt>
                <c:pt idx="258">
                  <c:v>81.660575135643228</c:v>
                </c:pt>
                <c:pt idx="259">
                  <c:v>82.230423525758567</c:v>
                </c:pt>
                <c:pt idx="260">
                  <c:v>83.287034900066715</c:v>
                </c:pt>
                <c:pt idx="261">
                  <c:v>83.571539471862152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256"/>
              <c:delete val="1"/>
              <c:extLst>
                <c:ext xmlns:c15="http://schemas.microsoft.com/office/drawing/2012/chart" uri="{CE6537A1-D6FC-4f65-9D91-7224C49458BB}"/>
                <c:ext xmlns:c16="http://schemas.microsoft.com/office/drawing/2014/chart" uri="{C3380CC4-5D6E-409C-BE32-E72D297353CC}">
                  <c16:uniqueId val="{00000000-2BBB-42D2-831A-51EBDCCBB1CA}"/>
                </c:ext>
              </c:extLst>
            </c:dLbl>
            <c:dLbl>
              <c:idx val="26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C2-44BC-A079-4F13121CD441}"/>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(Scatter)'!$A$2:$A$263</c:f>
              <c:numCache>
                <c:formatCode>m/d/yyyy</c:formatCode>
                <c:ptCount val="262"/>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pt idx="257" formatCode="dd/mm/yyyy">
                  <c:v>44932</c:v>
                </c:pt>
                <c:pt idx="258" formatCode="dd/mm/yyyy">
                  <c:v>44935</c:v>
                </c:pt>
                <c:pt idx="259" formatCode="dd/mm/yyyy">
                  <c:v>44936</c:v>
                </c:pt>
                <c:pt idx="260" formatCode="dd/mm/yyyy">
                  <c:v>44937</c:v>
                </c:pt>
                <c:pt idx="261" formatCode="dd/mm/yyyy">
                  <c:v>44938</c:v>
                </c:pt>
              </c:numCache>
            </c:numRef>
          </c:xVal>
          <c:yVal>
            <c:numRef>
              <c:f>'Line (Scatter)'!$C$2:$C$263</c:f>
              <c:numCache>
                <c:formatCode>General</c:formatCode>
                <c:ptCount val="262"/>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90.182143261501295</c:v>
                </c:pt>
                <c:pt idx="249">
                  <c:v>90.034013284522771</c:v>
                </c:pt>
                <c:pt idx="250">
                  <c:v>90.408583990640437</c:v>
                </c:pt>
                <c:pt idx="251">
                  <c:v>89.840831037475937</c:v>
                </c:pt>
                <c:pt idx="252">
                  <c:v>90.813818545495707</c:v>
                </c:pt>
                <c:pt idx="253">
                  <c:v>89.482299883005609</c:v>
                </c:pt>
                <c:pt idx="254">
                  <c:v>91.573810242668969</c:v>
                </c:pt>
                <c:pt idx="255">
                  <c:v>93.736319205947822</c:v>
                </c:pt>
                <c:pt idx="256">
                  <c:v>93.394535230403434</c:v>
                </c:pt>
                <c:pt idx="257">
                  <c:v>94.770870287202314</c:v>
                </c:pt>
                <c:pt idx="258">
                  <c:v>95.968883269804124</c:v>
                </c:pt>
                <c:pt idx="259">
                  <c:v>95.705645922179855</c:v>
                </c:pt>
                <c:pt idx="260">
                  <c:v>96.703400384949234</c:v>
                </c:pt>
                <c:pt idx="261">
                  <c:v>97.338377929576922</c:v>
                </c:pt>
              </c:numCache>
            </c:numRef>
          </c:y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256"/>
              <c:delete val="1"/>
              <c:extLst>
                <c:ext xmlns:c15="http://schemas.microsoft.com/office/drawing/2012/chart" uri="{CE6537A1-D6FC-4f65-9D91-7224C49458BB}"/>
                <c:ext xmlns:c16="http://schemas.microsoft.com/office/drawing/2014/chart" uri="{C3380CC4-5D6E-409C-BE32-E72D297353CC}">
                  <c16:uniqueId val="{00000002-2BBB-42D2-831A-51EBDCCBB1CA}"/>
                </c:ext>
              </c:extLst>
            </c:dLbl>
            <c:dLbl>
              <c:idx val="26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6C2-44BC-A079-4F13121CD441}"/>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(Scatter)'!$A$2:$A$263</c:f>
              <c:numCache>
                <c:formatCode>m/d/yyyy</c:formatCode>
                <c:ptCount val="262"/>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pt idx="257" formatCode="dd/mm/yyyy">
                  <c:v>44932</c:v>
                </c:pt>
                <c:pt idx="258" formatCode="dd/mm/yyyy">
                  <c:v>44935</c:v>
                </c:pt>
                <c:pt idx="259" formatCode="dd/mm/yyyy">
                  <c:v>44936</c:v>
                </c:pt>
                <c:pt idx="260" formatCode="dd/mm/yyyy">
                  <c:v>44937</c:v>
                </c:pt>
                <c:pt idx="261" formatCode="dd/mm/yyyy">
                  <c:v>44938</c:v>
                </c:pt>
              </c:numCache>
            </c:numRef>
          </c:xVal>
          <c:yVal>
            <c:numRef>
              <c:f>'Line (Scatter)'!$D$2:$D$263</c:f>
              <c:numCache>
                <c:formatCode>General</c:formatCode>
                <c:ptCount val="262"/>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66.961585736501888</c:v>
                </c:pt>
                <c:pt idx="249">
                  <c:v>67.100544136549971</c:v>
                </c:pt>
                <c:pt idx="250">
                  <c:v>66.176093658217312</c:v>
                </c:pt>
                <c:pt idx="251">
                  <c:v>65.281620866003593</c:v>
                </c:pt>
                <c:pt idx="252">
                  <c:v>66.97417764303799</c:v>
                </c:pt>
                <c:pt idx="253">
                  <c:v>66.89996848827451</c:v>
                </c:pt>
                <c:pt idx="254">
                  <c:v>66.39181794532044</c:v>
                </c:pt>
                <c:pt idx="255">
                  <c:v>66.850623555046766</c:v>
                </c:pt>
                <c:pt idx="256">
                  <c:v>65.869349701533466</c:v>
                </c:pt>
                <c:pt idx="257">
                  <c:v>67.557112605521141</c:v>
                </c:pt>
                <c:pt idx="258">
                  <c:v>67.981274492696372</c:v>
                </c:pt>
                <c:pt idx="259">
                  <c:v>68.665072544082861</c:v>
                </c:pt>
                <c:pt idx="260">
                  <c:v>69.873384225089595</c:v>
                </c:pt>
                <c:pt idx="261">
                  <c:v>70.317169032602806</c:v>
                </c:pt>
              </c:numCache>
            </c:numRef>
          </c:yVal>
          <c:smooth val="0"/>
          <c:extLst>
            <c:ext xmlns:c16="http://schemas.microsoft.com/office/drawing/2014/chart" uri="{C3380CC4-5D6E-409C-BE32-E72D297353CC}">
              <c16:uniqueId val="{00000000-D118-4E23-96E2-EEDD52FAD679}"/>
            </c:ext>
          </c:extLst>
        </c:ser>
        <c:dLbls>
          <c:showLegendKey val="0"/>
          <c:showVal val="0"/>
          <c:showCatName val="0"/>
          <c:showSerName val="0"/>
          <c:showPercent val="0"/>
          <c:showBubbleSize val="0"/>
        </c:dLbls>
        <c:axId val="229602264"/>
        <c:axId val="229602656"/>
      </c:scatterChart>
      <c:valAx>
        <c:axId val="229602264"/>
        <c:scaling>
          <c:orientation val="minMax"/>
          <c:max val="44938"/>
          <c:min val="44562"/>
        </c:scaling>
        <c:delete val="0"/>
        <c:axPos val="b"/>
        <c:numFmt formatCode="dd\-mmm\-yy;@" sourceLinked="0"/>
        <c:majorTickMark val="out"/>
        <c:minorTickMark val="none"/>
        <c:tickLblPos val="low"/>
        <c:spPr>
          <a:ln w="12700">
            <a:solidFill>
              <a:schemeClr val="bg1">
                <a:lumMod val="50000"/>
              </a:schemeClr>
            </a:solidFill>
          </a:ln>
        </c:spPr>
        <c:crossAx val="229602656"/>
        <c:crosses val="autoZero"/>
        <c:crossBetween val="midCat"/>
        <c:majorUnit val="21"/>
      </c:val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midCat"/>
        <c:majorUnit val="5"/>
      </c:valAx>
    </c:plotArea>
    <c:legend>
      <c:legendPos val="b"/>
      <c:layout>
        <c:manualLayout>
          <c:xMode val="edge"/>
          <c:yMode val="edge"/>
          <c:x val="0.37248365223742219"/>
          <c:y val="0.95563036911101129"/>
          <c:w val="0.31664538685947163"/>
          <c:h val="4.4096228193746312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17"/>
              <c:delete val="1"/>
              <c:extLst>
                <c:ext xmlns:c15="http://schemas.microsoft.com/office/drawing/2012/chart" uri="{CE6537A1-D6FC-4f65-9D91-7224C49458BB}"/>
                <c:ext xmlns:c16="http://schemas.microsoft.com/office/drawing/2014/chart" uri="{C3380CC4-5D6E-409C-BE32-E72D297353CC}">
                  <c16:uniqueId val="{00000000-14D5-4A17-996C-3A98933D3E0C}"/>
                </c:ext>
              </c:extLst>
            </c:dLbl>
            <c:dLbl>
              <c:idx val="83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763-4278-A755-8E8A050D0C8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(Scatter)'!$A$2:$A$8324</c:f>
              <c:numCache>
                <c:formatCode>m/d/yyyy</c:formatCode>
                <c:ptCount val="8323"/>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pt idx="8318" formatCode="dd/mm/yyyy">
                  <c:v>44931</c:v>
                </c:pt>
                <c:pt idx="8319" formatCode="dd/mm/yyyy">
                  <c:v>44932</c:v>
                </c:pt>
                <c:pt idx="8320" formatCode="dd/mm/yyyy">
                  <c:v>44935</c:v>
                </c:pt>
                <c:pt idx="8321" formatCode="dd/mm/yyyy">
                  <c:v>44936</c:v>
                </c:pt>
                <c:pt idx="8322" formatCode="dd/mm/yyyy">
                  <c:v>44937</c:v>
                </c:pt>
              </c:numCache>
            </c:numRef>
          </c:xVal>
          <c:yVal>
            <c:numRef>
              <c:f>'Line (Scatter)'!$B$2:$B$8324</c:f>
              <c:numCache>
                <c:formatCode>#,##0.0;\(#,##0.0\);"-"</c:formatCode>
                <c:ptCount val="8323"/>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dLbl>
              <c:idx val="8322"/>
              <c:delete val="1"/>
              <c:extLst>
                <c:ext xmlns:c15="http://schemas.microsoft.com/office/drawing/2012/chart" uri="{CE6537A1-D6FC-4f65-9D91-7224C49458BB}"/>
                <c:ext xmlns:c16="http://schemas.microsoft.com/office/drawing/2014/chart" uri="{C3380CC4-5D6E-409C-BE32-E72D297353CC}">
                  <c16:uniqueId val="{00000000-0763-4278-A755-8E8A050D0C86}"/>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(Scatter)'!$A$2:$A$8324</c:f>
              <c:numCache>
                <c:formatCode>m/d/yyyy</c:formatCode>
                <c:ptCount val="8323"/>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pt idx="8318" formatCode="dd/mm/yyyy">
                  <c:v>44931</c:v>
                </c:pt>
                <c:pt idx="8319" formatCode="dd/mm/yyyy">
                  <c:v>44932</c:v>
                </c:pt>
                <c:pt idx="8320" formatCode="dd/mm/yyyy">
                  <c:v>44935</c:v>
                </c:pt>
                <c:pt idx="8321" formatCode="dd/mm/yyyy">
                  <c:v>44936</c:v>
                </c:pt>
                <c:pt idx="8322" formatCode="dd/mm/yyyy">
                  <c:v>44937</c:v>
                </c:pt>
              </c:numCache>
            </c:numRef>
          </c:xVal>
          <c:yVal>
            <c:numRef>
              <c:f>'Line (Scatter)'!$C$2:$C$8324</c:f>
              <c:numCache>
                <c:formatCode>0.0</c:formatCode>
                <c:ptCount val="8323"/>
                <c:pt idx="0">
                  <c:v>19.669360807401137</c:v>
                </c:pt>
                <c:pt idx="1">
                  <c:v>19.669360807401137</c:v>
                </c:pt>
                <c:pt idx="2">
                  <c:v>19.669360807401137</c:v>
                </c:pt>
                <c:pt idx="3">
                  <c:v>19.669360807401137</c:v>
                </c:pt>
                <c:pt idx="4">
                  <c:v>19.669360807401137</c:v>
                </c:pt>
                <c:pt idx="5">
                  <c:v>19.669360807401137</c:v>
                </c:pt>
                <c:pt idx="6">
                  <c:v>19.669360807401137</c:v>
                </c:pt>
                <c:pt idx="7">
                  <c:v>19.669360807401137</c:v>
                </c:pt>
                <c:pt idx="8">
                  <c:v>19.669360807401137</c:v>
                </c:pt>
                <c:pt idx="9">
                  <c:v>19.669360807401137</c:v>
                </c:pt>
                <c:pt idx="10">
                  <c:v>19.669360807401137</c:v>
                </c:pt>
                <c:pt idx="11">
                  <c:v>19.669360807401137</c:v>
                </c:pt>
                <c:pt idx="12">
                  <c:v>19.669360807401137</c:v>
                </c:pt>
                <c:pt idx="13">
                  <c:v>19.669360807401137</c:v>
                </c:pt>
                <c:pt idx="14">
                  <c:v>19.669360807401137</c:v>
                </c:pt>
                <c:pt idx="15">
                  <c:v>19.669360807401137</c:v>
                </c:pt>
                <c:pt idx="16">
                  <c:v>19.669360807401137</c:v>
                </c:pt>
                <c:pt idx="17">
                  <c:v>19.669360807401137</c:v>
                </c:pt>
                <c:pt idx="18">
                  <c:v>19.669360807401137</c:v>
                </c:pt>
                <c:pt idx="19">
                  <c:v>19.669360807401137</c:v>
                </c:pt>
                <c:pt idx="20">
                  <c:v>19.669360807401137</c:v>
                </c:pt>
                <c:pt idx="21">
                  <c:v>19.669360807401137</c:v>
                </c:pt>
                <c:pt idx="22">
                  <c:v>19.669360807401137</c:v>
                </c:pt>
                <c:pt idx="23">
                  <c:v>19.669360807401137</c:v>
                </c:pt>
                <c:pt idx="24">
                  <c:v>19.669360807401137</c:v>
                </c:pt>
                <c:pt idx="25">
                  <c:v>19.669360807401137</c:v>
                </c:pt>
                <c:pt idx="26">
                  <c:v>19.669360807401137</c:v>
                </c:pt>
                <c:pt idx="27">
                  <c:v>19.669360807401137</c:v>
                </c:pt>
                <c:pt idx="28">
                  <c:v>19.669360807401137</c:v>
                </c:pt>
                <c:pt idx="29">
                  <c:v>19.669360807401137</c:v>
                </c:pt>
                <c:pt idx="30">
                  <c:v>19.669360807401137</c:v>
                </c:pt>
                <c:pt idx="31">
                  <c:v>19.669360807401137</c:v>
                </c:pt>
                <c:pt idx="32">
                  <c:v>19.669360807401137</c:v>
                </c:pt>
                <c:pt idx="33">
                  <c:v>19.669360807401137</c:v>
                </c:pt>
                <c:pt idx="34">
                  <c:v>19.669360807401137</c:v>
                </c:pt>
                <c:pt idx="35">
                  <c:v>19.669360807401137</c:v>
                </c:pt>
                <c:pt idx="36">
                  <c:v>19.669360807401137</c:v>
                </c:pt>
                <c:pt idx="37">
                  <c:v>19.669360807401137</c:v>
                </c:pt>
                <c:pt idx="38">
                  <c:v>19.669360807401137</c:v>
                </c:pt>
                <c:pt idx="39">
                  <c:v>19.669360807401137</c:v>
                </c:pt>
                <c:pt idx="40">
                  <c:v>19.669360807401137</c:v>
                </c:pt>
                <c:pt idx="41">
                  <c:v>19.669360807401137</c:v>
                </c:pt>
                <c:pt idx="42">
                  <c:v>19.669360807401137</c:v>
                </c:pt>
                <c:pt idx="43">
                  <c:v>19.669360807401137</c:v>
                </c:pt>
                <c:pt idx="44">
                  <c:v>19.669360807401137</c:v>
                </c:pt>
                <c:pt idx="45">
                  <c:v>19.669360807401137</c:v>
                </c:pt>
                <c:pt idx="46">
                  <c:v>19.669360807401137</c:v>
                </c:pt>
                <c:pt idx="47">
                  <c:v>19.669360807401137</c:v>
                </c:pt>
                <c:pt idx="48">
                  <c:v>19.669360807401137</c:v>
                </c:pt>
                <c:pt idx="49">
                  <c:v>19.669360807401137</c:v>
                </c:pt>
                <c:pt idx="50">
                  <c:v>19.669360807401137</c:v>
                </c:pt>
                <c:pt idx="51">
                  <c:v>19.669360807401137</c:v>
                </c:pt>
                <c:pt idx="52">
                  <c:v>19.669360807401137</c:v>
                </c:pt>
                <c:pt idx="53">
                  <c:v>19.669360807401137</c:v>
                </c:pt>
                <c:pt idx="54">
                  <c:v>19.669360807401137</c:v>
                </c:pt>
                <c:pt idx="55">
                  <c:v>19.669360807401137</c:v>
                </c:pt>
                <c:pt idx="56">
                  <c:v>19.669360807401137</c:v>
                </c:pt>
                <c:pt idx="57">
                  <c:v>19.669360807401137</c:v>
                </c:pt>
                <c:pt idx="58">
                  <c:v>19.669360807401137</c:v>
                </c:pt>
                <c:pt idx="59">
                  <c:v>19.669360807401137</c:v>
                </c:pt>
                <c:pt idx="60">
                  <c:v>19.669360807401137</c:v>
                </c:pt>
                <c:pt idx="61">
                  <c:v>19.669360807401137</c:v>
                </c:pt>
                <c:pt idx="62">
                  <c:v>19.669360807401137</c:v>
                </c:pt>
                <c:pt idx="63">
                  <c:v>19.669360807401137</c:v>
                </c:pt>
                <c:pt idx="64">
                  <c:v>19.669360807401137</c:v>
                </c:pt>
                <c:pt idx="65">
                  <c:v>19.669360807401137</c:v>
                </c:pt>
                <c:pt idx="66">
                  <c:v>19.669360807401137</c:v>
                </c:pt>
                <c:pt idx="67">
                  <c:v>19.669360807401137</c:v>
                </c:pt>
                <c:pt idx="68">
                  <c:v>19.669360807401137</c:v>
                </c:pt>
                <c:pt idx="69">
                  <c:v>19.669360807401137</c:v>
                </c:pt>
                <c:pt idx="70">
                  <c:v>19.669360807401137</c:v>
                </c:pt>
                <c:pt idx="71">
                  <c:v>19.669360807401137</c:v>
                </c:pt>
                <c:pt idx="72">
                  <c:v>19.669360807401137</c:v>
                </c:pt>
                <c:pt idx="73">
                  <c:v>19.669360807401137</c:v>
                </c:pt>
                <c:pt idx="74">
                  <c:v>19.669360807401137</c:v>
                </c:pt>
                <c:pt idx="75">
                  <c:v>19.669360807401137</c:v>
                </c:pt>
                <c:pt idx="76">
                  <c:v>19.669360807401137</c:v>
                </c:pt>
                <c:pt idx="77">
                  <c:v>19.669360807401137</c:v>
                </c:pt>
                <c:pt idx="78">
                  <c:v>19.669360807401137</c:v>
                </c:pt>
                <c:pt idx="79">
                  <c:v>19.669360807401137</c:v>
                </c:pt>
                <c:pt idx="80">
                  <c:v>19.669360807401137</c:v>
                </c:pt>
                <c:pt idx="81">
                  <c:v>19.669360807401137</c:v>
                </c:pt>
                <c:pt idx="82">
                  <c:v>19.669360807401137</c:v>
                </c:pt>
                <c:pt idx="83">
                  <c:v>19.669360807401137</c:v>
                </c:pt>
                <c:pt idx="84">
                  <c:v>19.669360807401137</c:v>
                </c:pt>
                <c:pt idx="85">
                  <c:v>19.669360807401137</c:v>
                </c:pt>
                <c:pt idx="86">
                  <c:v>19.669360807401137</c:v>
                </c:pt>
                <c:pt idx="87">
                  <c:v>19.669360807401137</c:v>
                </c:pt>
                <c:pt idx="88">
                  <c:v>19.669360807401137</c:v>
                </c:pt>
                <c:pt idx="89">
                  <c:v>19.669360807401137</c:v>
                </c:pt>
                <c:pt idx="90">
                  <c:v>19.669360807401137</c:v>
                </c:pt>
                <c:pt idx="91">
                  <c:v>19.669360807401137</c:v>
                </c:pt>
                <c:pt idx="92">
                  <c:v>19.669360807401137</c:v>
                </c:pt>
                <c:pt idx="93">
                  <c:v>19.669360807401137</c:v>
                </c:pt>
                <c:pt idx="94">
                  <c:v>19.669360807401137</c:v>
                </c:pt>
                <c:pt idx="95">
                  <c:v>19.669360807401137</c:v>
                </c:pt>
                <c:pt idx="96">
                  <c:v>19.669360807401137</c:v>
                </c:pt>
                <c:pt idx="97">
                  <c:v>19.669360807401137</c:v>
                </c:pt>
                <c:pt idx="98">
                  <c:v>19.669360807401137</c:v>
                </c:pt>
                <c:pt idx="99">
                  <c:v>19.669360807401137</c:v>
                </c:pt>
                <c:pt idx="100">
                  <c:v>19.669360807401137</c:v>
                </c:pt>
                <c:pt idx="101">
                  <c:v>19.669360807401137</c:v>
                </c:pt>
                <c:pt idx="102">
                  <c:v>19.669360807401137</c:v>
                </c:pt>
                <c:pt idx="103">
                  <c:v>19.669360807401137</c:v>
                </c:pt>
                <c:pt idx="104">
                  <c:v>19.669360807401137</c:v>
                </c:pt>
                <c:pt idx="105">
                  <c:v>19.669360807401137</c:v>
                </c:pt>
                <c:pt idx="106">
                  <c:v>19.669360807401137</c:v>
                </c:pt>
                <c:pt idx="107">
                  <c:v>19.669360807401137</c:v>
                </c:pt>
                <c:pt idx="108">
                  <c:v>19.669360807401137</c:v>
                </c:pt>
                <c:pt idx="109">
                  <c:v>19.669360807401137</c:v>
                </c:pt>
                <c:pt idx="110">
                  <c:v>19.669360807401137</c:v>
                </c:pt>
                <c:pt idx="111">
                  <c:v>19.669360807401137</c:v>
                </c:pt>
                <c:pt idx="112">
                  <c:v>19.669360807401137</c:v>
                </c:pt>
                <c:pt idx="113">
                  <c:v>19.669360807401137</c:v>
                </c:pt>
                <c:pt idx="114">
                  <c:v>19.669360807401137</c:v>
                </c:pt>
                <c:pt idx="115">
                  <c:v>19.669360807401137</c:v>
                </c:pt>
                <c:pt idx="116">
                  <c:v>19.669360807401137</c:v>
                </c:pt>
                <c:pt idx="117">
                  <c:v>19.669360807401137</c:v>
                </c:pt>
                <c:pt idx="118">
                  <c:v>19.669360807401137</c:v>
                </c:pt>
                <c:pt idx="119">
                  <c:v>19.669360807401137</c:v>
                </c:pt>
                <c:pt idx="120">
                  <c:v>19.669360807401137</c:v>
                </c:pt>
                <c:pt idx="121">
                  <c:v>19.669360807401137</c:v>
                </c:pt>
                <c:pt idx="122">
                  <c:v>19.669360807401137</c:v>
                </c:pt>
                <c:pt idx="123">
                  <c:v>19.669360807401137</c:v>
                </c:pt>
                <c:pt idx="124">
                  <c:v>19.669360807401137</c:v>
                </c:pt>
                <c:pt idx="125">
                  <c:v>19.669360807401137</c:v>
                </c:pt>
                <c:pt idx="126">
                  <c:v>19.669360807401137</c:v>
                </c:pt>
                <c:pt idx="127">
                  <c:v>19.669360807401137</c:v>
                </c:pt>
                <c:pt idx="128">
                  <c:v>19.669360807401137</c:v>
                </c:pt>
                <c:pt idx="129">
                  <c:v>19.669360807401137</c:v>
                </c:pt>
                <c:pt idx="130">
                  <c:v>19.669360807401137</c:v>
                </c:pt>
                <c:pt idx="131">
                  <c:v>19.669360807401137</c:v>
                </c:pt>
                <c:pt idx="132">
                  <c:v>19.669360807401137</c:v>
                </c:pt>
                <c:pt idx="133">
                  <c:v>19.669360807401137</c:v>
                </c:pt>
                <c:pt idx="134">
                  <c:v>19.669360807401137</c:v>
                </c:pt>
                <c:pt idx="135">
                  <c:v>19.669360807401137</c:v>
                </c:pt>
                <c:pt idx="136">
                  <c:v>19.669360807401137</c:v>
                </c:pt>
                <c:pt idx="137">
                  <c:v>19.669360807401137</c:v>
                </c:pt>
                <c:pt idx="138">
                  <c:v>19.669360807401137</c:v>
                </c:pt>
                <c:pt idx="139">
                  <c:v>19.669360807401137</c:v>
                </c:pt>
                <c:pt idx="140">
                  <c:v>19.669360807401137</c:v>
                </c:pt>
                <c:pt idx="141">
                  <c:v>19.669360807401137</c:v>
                </c:pt>
                <c:pt idx="142">
                  <c:v>19.669360807401137</c:v>
                </c:pt>
                <c:pt idx="143">
                  <c:v>19.669360807401137</c:v>
                </c:pt>
                <c:pt idx="144">
                  <c:v>19.669360807401137</c:v>
                </c:pt>
                <c:pt idx="145">
                  <c:v>19.669360807401137</c:v>
                </c:pt>
                <c:pt idx="146">
                  <c:v>19.669360807401137</c:v>
                </c:pt>
                <c:pt idx="147">
                  <c:v>19.669360807401137</c:v>
                </c:pt>
                <c:pt idx="148">
                  <c:v>19.669360807401137</c:v>
                </c:pt>
                <c:pt idx="149">
                  <c:v>19.669360807401137</c:v>
                </c:pt>
                <c:pt idx="150">
                  <c:v>19.669360807401137</c:v>
                </c:pt>
                <c:pt idx="151">
                  <c:v>19.669360807401137</c:v>
                </c:pt>
                <c:pt idx="152">
                  <c:v>19.669360807401137</c:v>
                </c:pt>
                <c:pt idx="153">
                  <c:v>19.669360807401137</c:v>
                </c:pt>
                <c:pt idx="154">
                  <c:v>19.669360807401137</c:v>
                </c:pt>
                <c:pt idx="155">
                  <c:v>19.669360807401137</c:v>
                </c:pt>
                <c:pt idx="156">
                  <c:v>19.669360807401137</c:v>
                </c:pt>
                <c:pt idx="157">
                  <c:v>19.669360807401137</c:v>
                </c:pt>
                <c:pt idx="158">
                  <c:v>19.669360807401137</c:v>
                </c:pt>
                <c:pt idx="159">
                  <c:v>19.669360807401137</c:v>
                </c:pt>
                <c:pt idx="160">
                  <c:v>19.669360807401137</c:v>
                </c:pt>
                <c:pt idx="161">
                  <c:v>19.669360807401137</c:v>
                </c:pt>
                <c:pt idx="162">
                  <c:v>19.669360807401137</c:v>
                </c:pt>
                <c:pt idx="163">
                  <c:v>19.669360807401137</c:v>
                </c:pt>
                <c:pt idx="164">
                  <c:v>19.669360807401137</c:v>
                </c:pt>
                <c:pt idx="165">
                  <c:v>19.669360807401137</c:v>
                </c:pt>
                <c:pt idx="166">
                  <c:v>19.669360807401137</c:v>
                </c:pt>
                <c:pt idx="167">
                  <c:v>19.669360807401137</c:v>
                </c:pt>
                <c:pt idx="168">
                  <c:v>19.669360807401137</c:v>
                </c:pt>
                <c:pt idx="169">
                  <c:v>19.669360807401137</c:v>
                </c:pt>
                <c:pt idx="170">
                  <c:v>19.669360807401137</c:v>
                </c:pt>
                <c:pt idx="171">
                  <c:v>19.669360807401137</c:v>
                </c:pt>
                <c:pt idx="172">
                  <c:v>19.669360807401137</c:v>
                </c:pt>
                <c:pt idx="173">
                  <c:v>19.669360807401137</c:v>
                </c:pt>
                <c:pt idx="174">
                  <c:v>19.669360807401137</c:v>
                </c:pt>
                <c:pt idx="175">
                  <c:v>19.669360807401137</c:v>
                </c:pt>
                <c:pt idx="176">
                  <c:v>19.669360807401137</c:v>
                </c:pt>
                <c:pt idx="177">
                  <c:v>19.669360807401137</c:v>
                </c:pt>
                <c:pt idx="178">
                  <c:v>19.669360807401137</c:v>
                </c:pt>
                <c:pt idx="179">
                  <c:v>19.669360807401137</c:v>
                </c:pt>
                <c:pt idx="180">
                  <c:v>19.669360807401137</c:v>
                </c:pt>
                <c:pt idx="181">
                  <c:v>19.669360807401137</c:v>
                </c:pt>
                <c:pt idx="182">
                  <c:v>19.669360807401137</c:v>
                </c:pt>
                <c:pt idx="183">
                  <c:v>19.669360807401137</c:v>
                </c:pt>
                <c:pt idx="184">
                  <c:v>19.669360807401137</c:v>
                </c:pt>
                <c:pt idx="185">
                  <c:v>19.669360807401137</c:v>
                </c:pt>
                <c:pt idx="186">
                  <c:v>19.669360807401137</c:v>
                </c:pt>
                <c:pt idx="187">
                  <c:v>19.669360807401137</c:v>
                </c:pt>
                <c:pt idx="188">
                  <c:v>19.669360807401137</c:v>
                </c:pt>
                <c:pt idx="189">
                  <c:v>19.669360807401137</c:v>
                </c:pt>
                <c:pt idx="190">
                  <c:v>19.669360807401137</c:v>
                </c:pt>
                <c:pt idx="191">
                  <c:v>19.669360807401137</c:v>
                </c:pt>
                <c:pt idx="192">
                  <c:v>19.669360807401137</c:v>
                </c:pt>
                <c:pt idx="193">
                  <c:v>19.669360807401137</c:v>
                </c:pt>
                <c:pt idx="194">
                  <c:v>19.669360807401137</c:v>
                </c:pt>
                <c:pt idx="195">
                  <c:v>19.669360807401137</c:v>
                </c:pt>
                <c:pt idx="196">
                  <c:v>19.669360807401137</c:v>
                </c:pt>
                <c:pt idx="197">
                  <c:v>19.669360807401137</c:v>
                </c:pt>
                <c:pt idx="198">
                  <c:v>19.669360807401137</c:v>
                </c:pt>
                <c:pt idx="199">
                  <c:v>19.669360807401137</c:v>
                </c:pt>
                <c:pt idx="200">
                  <c:v>19.669360807401137</c:v>
                </c:pt>
                <c:pt idx="201">
                  <c:v>19.669360807401137</c:v>
                </c:pt>
                <c:pt idx="202">
                  <c:v>19.669360807401137</c:v>
                </c:pt>
                <c:pt idx="203">
                  <c:v>19.669360807401137</c:v>
                </c:pt>
                <c:pt idx="204">
                  <c:v>19.669360807401137</c:v>
                </c:pt>
                <c:pt idx="205">
                  <c:v>19.669360807401137</c:v>
                </c:pt>
                <c:pt idx="206">
                  <c:v>19.669360807401137</c:v>
                </c:pt>
                <c:pt idx="207">
                  <c:v>19.669360807401137</c:v>
                </c:pt>
                <c:pt idx="208">
                  <c:v>19.669360807401137</c:v>
                </c:pt>
                <c:pt idx="209">
                  <c:v>19.669360807401137</c:v>
                </c:pt>
                <c:pt idx="210">
                  <c:v>19.669360807401137</c:v>
                </c:pt>
                <c:pt idx="211">
                  <c:v>19.669360807401137</c:v>
                </c:pt>
                <c:pt idx="212">
                  <c:v>19.669360807401137</c:v>
                </c:pt>
                <c:pt idx="213">
                  <c:v>19.669360807401137</c:v>
                </c:pt>
                <c:pt idx="214">
                  <c:v>19.669360807401137</c:v>
                </c:pt>
                <c:pt idx="215">
                  <c:v>19.669360807401137</c:v>
                </c:pt>
                <c:pt idx="216">
                  <c:v>19.669360807401137</c:v>
                </c:pt>
                <c:pt idx="217">
                  <c:v>19.669360807401137</c:v>
                </c:pt>
                <c:pt idx="218">
                  <c:v>19.669360807401137</c:v>
                </c:pt>
                <c:pt idx="219">
                  <c:v>19.669360807401137</c:v>
                </c:pt>
                <c:pt idx="220">
                  <c:v>19.669360807401137</c:v>
                </c:pt>
                <c:pt idx="221">
                  <c:v>19.669360807401137</c:v>
                </c:pt>
                <c:pt idx="222">
                  <c:v>19.669360807401137</c:v>
                </c:pt>
                <c:pt idx="223">
                  <c:v>19.669360807401137</c:v>
                </c:pt>
                <c:pt idx="224">
                  <c:v>19.669360807401137</c:v>
                </c:pt>
                <c:pt idx="225">
                  <c:v>19.669360807401137</c:v>
                </c:pt>
                <c:pt idx="226">
                  <c:v>19.669360807401137</c:v>
                </c:pt>
                <c:pt idx="227">
                  <c:v>19.669360807401137</c:v>
                </c:pt>
                <c:pt idx="228">
                  <c:v>19.669360807401137</c:v>
                </c:pt>
                <c:pt idx="229">
                  <c:v>19.669360807401137</c:v>
                </c:pt>
                <c:pt idx="230">
                  <c:v>19.669360807401137</c:v>
                </c:pt>
                <c:pt idx="231">
                  <c:v>19.669360807401137</c:v>
                </c:pt>
                <c:pt idx="232">
                  <c:v>19.669360807401137</c:v>
                </c:pt>
                <c:pt idx="233">
                  <c:v>19.669360807401137</c:v>
                </c:pt>
                <c:pt idx="234">
                  <c:v>19.669360807401137</c:v>
                </c:pt>
                <c:pt idx="235">
                  <c:v>19.669360807401137</c:v>
                </c:pt>
                <c:pt idx="236">
                  <c:v>19.669360807401137</c:v>
                </c:pt>
                <c:pt idx="237">
                  <c:v>19.669360807401137</c:v>
                </c:pt>
                <c:pt idx="238">
                  <c:v>19.669360807401137</c:v>
                </c:pt>
                <c:pt idx="239">
                  <c:v>19.669360807401137</c:v>
                </c:pt>
                <c:pt idx="240">
                  <c:v>19.669360807401137</c:v>
                </c:pt>
                <c:pt idx="241">
                  <c:v>19.669360807401137</c:v>
                </c:pt>
                <c:pt idx="242">
                  <c:v>19.669360807401137</c:v>
                </c:pt>
                <c:pt idx="243">
                  <c:v>19.669360807401137</c:v>
                </c:pt>
                <c:pt idx="244">
                  <c:v>19.669360807401137</c:v>
                </c:pt>
                <c:pt idx="245">
                  <c:v>19.669360807401137</c:v>
                </c:pt>
                <c:pt idx="246">
                  <c:v>19.669360807401137</c:v>
                </c:pt>
                <c:pt idx="247">
                  <c:v>19.669360807401137</c:v>
                </c:pt>
                <c:pt idx="248">
                  <c:v>19.669360807401137</c:v>
                </c:pt>
                <c:pt idx="249">
                  <c:v>19.669360807401137</c:v>
                </c:pt>
                <c:pt idx="250">
                  <c:v>19.669360807401137</c:v>
                </c:pt>
                <c:pt idx="251">
                  <c:v>19.669360807401137</c:v>
                </c:pt>
                <c:pt idx="252">
                  <c:v>19.669360807401137</c:v>
                </c:pt>
                <c:pt idx="253">
                  <c:v>19.669360807401137</c:v>
                </c:pt>
                <c:pt idx="254">
                  <c:v>19.669360807401137</c:v>
                </c:pt>
                <c:pt idx="255">
                  <c:v>19.669360807401137</c:v>
                </c:pt>
                <c:pt idx="256">
                  <c:v>19.669360807401137</c:v>
                </c:pt>
                <c:pt idx="257">
                  <c:v>19.669360807401137</c:v>
                </c:pt>
                <c:pt idx="258">
                  <c:v>19.669360807401137</c:v>
                </c:pt>
                <c:pt idx="259">
                  <c:v>19.669360807401137</c:v>
                </c:pt>
                <c:pt idx="260">
                  <c:v>19.669360807401137</c:v>
                </c:pt>
                <c:pt idx="261">
                  <c:v>19.669360807401137</c:v>
                </c:pt>
                <c:pt idx="262">
                  <c:v>19.669360807401137</c:v>
                </c:pt>
                <c:pt idx="263">
                  <c:v>19.669360807401137</c:v>
                </c:pt>
                <c:pt idx="264">
                  <c:v>19.669360807401137</c:v>
                </c:pt>
                <c:pt idx="265">
                  <c:v>19.669360807401137</c:v>
                </c:pt>
                <c:pt idx="266">
                  <c:v>19.669360807401137</c:v>
                </c:pt>
                <c:pt idx="267">
                  <c:v>19.669360807401137</c:v>
                </c:pt>
                <c:pt idx="268">
                  <c:v>19.669360807401137</c:v>
                </c:pt>
                <c:pt idx="269">
                  <c:v>19.669360807401137</c:v>
                </c:pt>
                <c:pt idx="270">
                  <c:v>19.669360807401137</c:v>
                </c:pt>
                <c:pt idx="271">
                  <c:v>19.669360807401137</c:v>
                </c:pt>
                <c:pt idx="272">
                  <c:v>19.669360807401137</c:v>
                </c:pt>
                <c:pt idx="273">
                  <c:v>19.669360807401137</c:v>
                </c:pt>
                <c:pt idx="274">
                  <c:v>19.669360807401137</c:v>
                </c:pt>
                <c:pt idx="275">
                  <c:v>19.669360807401137</c:v>
                </c:pt>
                <c:pt idx="276">
                  <c:v>19.669360807401137</c:v>
                </c:pt>
                <c:pt idx="277">
                  <c:v>19.669360807401137</c:v>
                </c:pt>
                <c:pt idx="278">
                  <c:v>19.669360807401137</c:v>
                </c:pt>
                <c:pt idx="279">
                  <c:v>19.669360807401137</c:v>
                </c:pt>
                <c:pt idx="280">
                  <c:v>19.669360807401137</c:v>
                </c:pt>
                <c:pt idx="281">
                  <c:v>19.669360807401137</c:v>
                </c:pt>
                <c:pt idx="282">
                  <c:v>19.669360807401137</c:v>
                </c:pt>
                <c:pt idx="283">
                  <c:v>19.669360807401137</c:v>
                </c:pt>
                <c:pt idx="284">
                  <c:v>19.669360807401137</c:v>
                </c:pt>
                <c:pt idx="285">
                  <c:v>19.669360807401137</c:v>
                </c:pt>
                <c:pt idx="286">
                  <c:v>19.669360807401137</c:v>
                </c:pt>
                <c:pt idx="287">
                  <c:v>19.669360807401137</c:v>
                </c:pt>
                <c:pt idx="288">
                  <c:v>19.669360807401137</c:v>
                </c:pt>
                <c:pt idx="289">
                  <c:v>19.669360807401137</c:v>
                </c:pt>
                <c:pt idx="290">
                  <c:v>19.669360807401137</c:v>
                </c:pt>
                <c:pt idx="291">
                  <c:v>19.669360807401137</c:v>
                </c:pt>
                <c:pt idx="292">
                  <c:v>19.669360807401137</c:v>
                </c:pt>
                <c:pt idx="293">
                  <c:v>19.669360807401137</c:v>
                </c:pt>
                <c:pt idx="294">
                  <c:v>19.669360807401137</c:v>
                </c:pt>
                <c:pt idx="295">
                  <c:v>19.669360807401137</c:v>
                </c:pt>
                <c:pt idx="296">
                  <c:v>19.669360807401137</c:v>
                </c:pt>
                <c:pt idx="297">
                  <c:v>19.669360807401137</c:v>
                </c:pt>
                <c:pt idx="298">
                  <c:v>19.669360807401137</c:v>
                </c:pt>
                <c:pt idx="299">
                  <c:v>19.669360807401137</c:v>
                </c:pt>
                <c:pt idx="300">
                  <c:v>19.669360807401137</c:v>
                </c:pt>
                <c:pt idx="301">
                  <c:v>19.669360807401137</c:v>
                </c:pt>
                <c:pt idx="302">
                  <c:v>19.669360807401137</c:v>
                </c:pt>
                <c:pt idx="303">
                  <c:v>19.669360807401137</c:v>
                </c:pt>
                <c:pt idx="304">
                  <c:v>19.669360807401137</c:v>
                </c:pt>
                <c:pt idx="305">
                  <c:v>19.669360807401137</c:v>
                </c:pt>
                <c:pt idx="306">
                  <c:v>19.669360807401137</c:v>
                </c:pt>
                <c:pt idx="307">
                  <c:v>19.669360807401137</c:v>
                </c:pt>
                <c:pt idx="308">
                  <c:v>19.669360807401137</c:v>
                </c:pt>
                <c:pt idx="309">
                  <c:v>19.669360807401137</c:v>
                </c:pt>
                <c:pt idx="310">
                  <c:v>19.669360807401137</c:v>
                </c:pt>
                <c:pt idx="311">
                  <c:v>19.669360807401137</c:v>
                </c:pt>
                <c:pt idx="312">
                  <c:v>19.669360807401137</c:v>
                </c:pt>
                <c:pt idx="313">
                  <c:v>19.669360807401137</c:v>
                </c:pt>
                <c:pt idx="314">
                  <c:v>19.669360807401137</c:v>
                </c:pt>
                <c:pt idx="315">
                  <c:v>19.669360807401137</c:v>
                </c:pt>
                <c:pt idx="316">
                  <c:v>19.669360807401137</c:v>
                </c:pt>
                <c:pt idx="317">
                  <c:v>19.669360807401137</c:v>
                </c:pt>
                <c:pt idx="318">
                  <c:v>19.669360807401137</c:v>
                </c:pt>
                <c:pt idx="319">
                  <c:v>19.669360807401137</c:v>
                </c:pt>
                <c:pt idx="320">
                  <c:v>19.669360807401137</c:v>
                </c:pt>
                <c:pt idx="321">
                  <c:v>19.669360807401137</c:v>
                </c:pt>
                <c:pt idx="322">
                  <c:v>19.669360807401137</c:v>
                </c:pt>
                <c:pt idx="323">
                  <c:v>19.669360807401137</c:v>
                </c:pt>
                <c:pt idx="324">
                  <c:v>19.669360807401137</c:v>
                </c:pt>
                <c:pt idx="325">
                  <c:v>19.669360807401137</c:v>
                </c:pt>
                <c:pt idx="326">
                  <c:v>19.669360807401137</c:v>
                </c:pt>
                <c:pt idx="327">
                  <c:v>19.669360807401137</c:v>
                </c:pt>
                <c:pt idx="328">
                  <c:v>19.669360807401137</c:v>
                </c:pt>
                <c:pt idx="329">
                  <c:v>19.669360807401137</c:v>
                </c:pt>
                <c:pt idx="330">
                  <c:v>19.669360807401137</c:v>
                </c:pt>
                <c:pt idx="331">
                  <c:v>19.669360807401137</c:v>
                </c:pt>
                <c:pt idx="332">
                  <c:v>19.669360807401137</c:v>
                </c:pt>
                <c:pt idx="333">
                  <c:v>19.669360807401137</c:v>
                </c:pt>
                <c:pt idx="334">
                  <c:v>19.669360807401137</c:v>
                </c:pt>
                <c:pt idx="335">
                  <c:v>19.669360807401137</c:v>
                </c:pt>
                <c:pt idx="336">
                  <c:v>19.669360807401137</c:v>
                </c:pt>
                <c:pt idx="337">
                  <c:v>19.669360807401137</c:v>
                </c:pt>
                <c:pt idx="338">
                  <c:v>19.669360807401137</c:v>
                </c:pt>
                <c:pt idx="339">
                  <c:v>19.669360807401137</c:v>
                </c:pt>
                <c:pt idx="340">
                  <c:v>19.669360807401137</c:v>
                </c:pt>
                <c:pt idx="341">
                  <c:v>19.669360807401137</c:v>
                </c:pt>
                <c:pt idx="342">
                  <c:v>19.669360807401137</c:v>
                </c:pt>
                <c:pt idx="343">
                  <c:v>19.669360807401137</c:v>
                </c:pt>
                <c:pt idx="344">
                  <c:v>19.669360807401137</c:v>
                </c:pt>
                <c:pt idx="345">
                  <c:v>19.669360807401137</c:v>
                </c:pt>
                <c:pt idx="346">
                  <c:v>19.669360807401137</c:v>
                </c:pt>
                <c:pt idx="347">
                  <c:v>19.669360807401137</c:v>
                </c:pt>
                <c:pt idx="348">
                  <c:v>19.669360807401137</c:v>
                </c:pt>
                <c:pt idx="349">
                  <c:v>19.669360807401137</c:v>
                </c:pt>
                <c:pt idx="350">
                  <c:v>19.669360807401137</c:v>
                </c:pt>
                <c:pt idx="351">
                  <c:v>19.669360807401137</c:v>
                </c:pt>
                <c:pt idx="352">
                  <c:v>19.669360807401137</c:v>
                </c:pt>
                <c:pt idx="353">
                  <c:v>19.669360807401137</c:v>
                </c:pt>
                <c:pt idx="354">
                  <c:v>19.669360807401137</c:v>
                </c:pt>
                <c:pt idx="355">
                  <c:v>19.669360807401137</c:v>
                </c:pt>
                <c:pt idx="356">
                  <c:v>19.669360807401137</c:v>
                </c:pt>
                <c:pt idx="357">
                  <c:v>19.669360807401137</c:v>
                </c:pt>
                <c:pt idx="358">
                  <c:v>19.669360807401137</c:v>
                </c:pt>
                <c:pt idx="359">
                  <c:v>19.669360807401137</c:v>
                </c:pt>
                <c:pt idx="360">
                  <c:v>19.669360807401137</c:v>
                </c:pt>
                <c:pt idx="361">
                  <c:v>19.669360807401137</c:v>
                </c:pt>
                <c:pt idx="362">
                  <c:v>19.669360807401137</c:v>
                </c:pt>
                <c:pt idx="363">
                  <c:v>19.669360807401137</c:v>
                </c:pt>
                <c:pt idx="364">
                  <c:v>19.669360807401137</c:v>
                </c:pt>
                <c:pt idx="365">
                  <c:v>19.669360807401137</c:v>
                </c:pt>
                <c:pt idx="366">
                  <c:v>19.669360807401137</c:v>
                </c:pt>
                <c:pt idx="367">
                  <c:v>19.669360807401137</c:v>
                </c:pt>
                <c:pt idx="368">
                  <c:v>19.669360807401137</c:v>
                </c:pt>
                <c:pt idx="369">
                  <c:v>19.669360807401137</c:v>
                </c:pt>
                <c:pt idx="370">
                  <c:v>19.669360807401137</c:v>
                </c:pt>
                <c:pt idx="371">
                  <c:v>19.669360807401137</c:v>
                </c:pt>
                <c:pt idx="372">
                  <c:v>19.669360807401137</c:v>
                </c:pt>
                <c:pt idx="373">
                  <c:v>19.669360807401137</c:v>
                </c:pt>
                <c:pt idx="374">
                  <c:v>19.669360807401137</c:v>
                </c:pt>
                <c:pt idx="375">
                  <c:v>19.669360807401137</c:v>
                </c:pt>
                <c:pt idx="376">
                  <c:v>19.669360807401137</c:v>
                </c:pt>
                <c:pt idx="377">
                  <c:v>19.669360807401137</c:v>
                </c:pt>
                <c:pt idx="378">
                  <c:v>19.669360807401137</c:v>
                </c:pt>
                <c:pt idx="379">
                  <c:v>19.669360807401137</c:v>
                </c:pt>
                <c:pt idx="380">
                  <c:v>19.669360807401137</c:v>
                </c:pt>
                <c:pt idx="381">
                  <c:v>19.669360807401137</c:v>
                </c:pt>
                <c:pt idx="382">
                  <c:v>19.669360807401137</c:v>
                </c:pt>
                <c:pt idx="383">
                  <c:v>19.669360807401137</c:v>
                </c:pt>
                <c:pt idx="384">
                  <c:v>19.669360807401137</c:v>
                </c:pt>
                <c:pt idx="385">
                  <c:v>19.669360807401137</c:v>
                </c:pt>
                <c:pt idx="386">
                  <c:v>19.669360807401137</c:v>
                </c:pt>
                <c:pt idx="387">
                  <c:v>19.669360807401137</c:v>
                </c:pt>
                <c:pt idx="388">
                  <c:v>19.669360807401137</c:v>
                </c:pt>
                <c:pt idx="389">
                  <c:v>19.669360807401137</c:v>
                </c:pt>
                <c:pt idx="390">
                  <c:v>19.669360807401137</c:v>
                </c:pt>
                <c:pt idx="391">
                  <c:v>19.669360807401137</c:v>
                </c:pt>
                <c:pt idx="392">
                  <c:v>19.669360807401137</c:v>
                </c:pt>
                <c:pt idx="393">
                  <c:v>19.669360807401137</c:v>
                </c:pt>
                <c:pt idx="394">
                  <c:v>19.669360807401137</c:v>
                </c:pt>
                <c:pt idx="395">
                  <c:v>19.669360807401137</c:v>
                </c:pt>
                <c:pt idx="396">
                  <c:v>19.669360807401137</c:v>
                </c:pt>
                <c:pt idx="397">
                  <c:v>19.669360807401137</c:v>
                </c:pt>
                <c:pt idx="398">
                  <c:v>19.669360807401137</c:v>
                </c:pt>
                <c:pt idx="399">
                  <c:v>19.669360807401137</c:v>
                </c:pt>
                <c:pt idx="400">
                  <c:v>19.669360807401137</c:v>
                </c:pt>
                <c:pt idx="401">
                  <c:v>19.669360807401137</c:v>
                </c:pt>
                <c:pt idx="402">
                  <c:v>19.669360807401137</c:v>
                </c:pt>
                <c:pt idx="403">
                  <c:v>19.669360807401137</c:v>
                </c:pt>
                <c:pt idx="404">
                  <c:v>19.669360807401137</c:v>
                </c:pt>
                <c:pt idx="405">
                  <c:v>19.669360807401137</c:v>
                </c:pt>
                <c:pt idx="406">
                  <c:v>19.669360807401137</c:v>
                </c:pt>
                <c:pt idx="407">
                  <c:v>19.669360807401137</c:v>
                </c:pt>
                <c:pt idx="408">
                  <c:v>19.669360807401137</c:v>
                </c:pt>
                <c:pt idx="409">
                  <c:v>19.669360807401137</c:v>
                </c:pt>
                <c:pt idx="410">
                  <c:v>19.669360807401137</c:v>
                </c:pt>
                <c:pt idx="411">
                  <c:v>19.669360807401137</c:v>
                </c:pt>
                <c:pt idx="412">
                  <c:v>19.669360807401137</c:v>
                </c:pt>
                <c:pt idx="413">
                  <c:v>19.669360807401137</c:v>
                </c:pt>
                <c:pt idx="414">
                  <c:v>19.669360807401137</c:v>
                </c:pt>
                <c:pt idx="415">
                  <c:v>19.669360807401137</c:v>
                </c:pt>
                <c:pt idx="416">
                  <c:v>19.669360807401137</c:v>
                </c:pt>
                <c:pt idx="417">
                  <c:v>19.669360807401137</c:v>
                </c:pt>
                <c:pt idx="418">
                  <c:v>19.669360807401137</c:v>
                </c:pt>
                <c:pt idx="419">
                  <c:v>19.669360807401137</c:v>
                </c:pt>
                <c:pt idx="420">
                  <c:v>19.669360807401137</c:v>
                </c:pt>
                <c:pt idx="421">
                  <c:v>19.669360807401137</c:v>
                </c:pt>
                <c:pt idx="422">
                  <c:v>19.669360807401137</c:v>
                </c:pt>
                <c:pt idx="423">
                  <c:v>19.669360807401137</c:v>
                </c:pt>
                <c:pt idx="424">
                  <c:v>19.669360807401137</c:v>
                </c:pt>
                <c:pt idx="425">
                  <c:v>19.669360807401137</c:v>
                </c:pt>
                <c:pt idx="426">
                  <c:v>19.669360807401137</c:v>
                </c:pt>
                <c:pt idx="427">
                  <c:v>19.669360807401137</c:v>
                </c:pt>
                <c:pt idx="428">
                  <c:v>19.669360807401137</c:v>
                </c:pt>
                <c:pt idx="429">
                  <c:v>19.669360807401137</c:v>
                </c:pt>
                <c:pt idx="430">
                  <c:v>19.669360807401137</c:v>
                </c:pt>
                <c:pt idx="431">
                  <c:v>19.669360807401137</c:v>
                </c:pt>
                <c:pt idx="432">
                  <c:v>19.669360807401137</c:v>
                </c:pt>
                <c:pt idx="433">
                  <c:v>19.669360807401137</c:v>
                </c:pt>
                <c:pt idx="434">
                  <c:v>19.669360807401137</c:v>
                </c:pt>
                <c:pt idx="435">
                  <c:v>19.669360807401137</c:v>
                </c:pt>
                <c:pt idx="436">
                  <c:v>19.669360807401137</c:v>
                </c:pt>
                <c:pt idx="437">
                  <c:v>19.669360807401137</c:v>
                </c:pt>
                <c:pt idx="438">
                  <c:v>19.669360807401137</c:v>
                </c:pt>
                <c:pt idx="439">
                  <c:v>19.669360807401137</c:v>
                </c:pt>
                <c:pt idx="440">
                  <c:v>19.669360807401137</c:v>
                </c:pt>
                <c:pt idx="441">
                  <c:v>19.669360807401137</c:v>
                </c:pt>
                <c:pt idx="442">
                  <c:v>19.669360807401137</c:v>
                </c:pt>
                <c:pt idx="443">
                  <c:v>19.669360807401137</c:v>
                </c:pt>
                <c:pt idx="444">
                  <c:v>19.669360807401137</c:v>
                </c:pt>
                <c:pt idx="445">
                  <c:v>19.669360807401137</c:v>
                </c:pt>
                <c:pt idx="446">
                  <c:v>19.669360807401137</c:v>
                </c:pt>
                <c:pt idx="447">
                  <c:v>19.669360807401137</c:v>
                </c:pt>
                <c:pt idx="448">
                  <c:v>19.669360807401137</c:v>
                </c:pt>
                <c:pt idx="449">
                  <c:v>19.669360807401137</c:v>
                </c:pt>
                <c:pt idx="450">
                  <c:v>19.669360807401137</c:v>
                </c:pt>
                <c:pt idx="451">
                  <c:v>19.669360807401137</c:v>
                </c:pt>
                <c:pt idx="452">
                  <c:v>19.669360807401137</c:v>
                </c:pt>
                <c:pt idx="453">
                  <c:v>19.669360807401137</c:v>
                </c:pt>
                <c:pt idx="454">
                  <c:v>19.669360807401137</c:v>
                </c:pt>
                <c:pt idx="455">
                  <c:v>19.669360807401137</c:v>
                </c:pt>
                <c:pt idx="456">
                  <c:v>19.669360807401137</c:v>
                </c:pt>
                <c:pt idx="457">
                  <c:v>19.669360807401137</c:v>
                </c:pt>
                <c:pt idx="458">
                  <c:v>19.669360807401137</c:v>
                </c:pt>
                <c:pt idx="459">
                  <c:v>19.669360807401137</c:v>
                </c:pt>
                <c:pt idx="460">
                  <c:v>19.669360807401137</c:v>
                </c:pt>
                <c:pt idx="461">
                  <c:v>19.669360807401137</c:v>
                </c:pt>
                <c:pt idx="462">
                  <c:v>19.669360807401137</c:v>
                </c:pt>
                <c:pt idx="463">
                  <c:v>19.669360807401137</c:v>
                </c:pt>
                <c:pt idx="464">
                  <c:v>19.669360807401137</c:v>
                </c:pt>
                <c:pt idx="465">
                  <c:v>19.669360807401137</c:v>
                </c:pt>
                <c:pt idx="466">
                  <c:v>19.669360807401137</c:v>
                </c:pt>
                <c:pt idx="467">
                  <c:v>19.669360807401137</c:v>
                </c:pt>
                <c:pt idx="468">
                  <c:v>19.669360807401137</c:v>
                </c:pt>
                <c:pt idx="469">
                  <c:v>19.669360807401137</c:v>
                </c:pt>
                <c:pt idx="470">
                  <c:v>19.669360807401137</c:v>
                </c:pt>
                <c:pt idx="471">
                  <c:v>19.669360807401137</c:v>
                </c:pt>
                <c:pt idx="472">
                  <c:v>19.669360807401137</c:v>
                </c:pt>
                <c:pt idx="473">
                  <c:v>19.669360807401137</c:v>
                </c:pt>
                <c:pt idx="474">
                  <c:v>19.669360807401137</c:v>
                </c:pt>
                <c:pt idx="475">
                  <c:v>19.669360807401137</c:v>
                </c:pt>
                <c:pt idx="476">
                  <c:v>19.669360807401137</c:v>
                </c:pt>
                <c:pt idx="477">
                  <c:v>19.669360807401137</c:v>
                </c:pt>
                <c:pt idx="478">
                  <c:v>19.669360807401137</c:v>
                </c:pt>
                <c:pt idx="479">
                  <c:v>19.669360807401137</c:v>
                </c:pt>
                <c:pt idx="480">
                  <c:v>19.669360807401137</c:v>
                </c:pt>
                <c:pt idx="481">
                  <c:v>19.669360807401137</c:v>
                </c:pt>
                <c:pt idx="482">
                  <c:v>19.669360807401137</c:v>
                </c:pt>
                <c:pt idx="483">
                  <c:v>19.669360807401137</c:v>
                </c:pt>
                <c:pt idx="484">
                  <c:v>19.669360807401137</c:v>
                </c:pt>
                <c:pt idx="485">
                  <c:v>19.669360807401137</c:v>
                </c:pt>
                <c:pt idx="486">
                  <c:v>19.669360807401137</c:v>
                </c:pt>
                <c:pt idx="487">
                  <c:v>19.669360807401137</c:v>
                </c:pt>
                <c:pt idx="488">
                  <c:v>19.669360807401137</c:v>
                </c:pt>
                <c:pt idx="489">
                  <c:v>19.669360807401137</c:v>
                </c:pt>
                <c:pt idx="490">
                  <c:v>19.669360807401137</c:v>
                </c:pt>
                <c:pt idx="491">
                  <c:v>19.669360807401137</c:v>
                </c:pt>
                <c:pt idx="492">
                  <c:v>19.669360807401137</c:v>
                </c:pt>
                <c:pt idx="493">
                  <c:v>19.669360807401137</c:v>
                </c:pt>
                <c:pt idx="494">
                  <c:v>19.669360807401137</c:v>
                </c:pt>
                <c:pt idx="495">
                  <c:v>19.669360807401137</c:v>
                </c:pt>
                <c:pt idx="496">
                  <c:v>19.669360807401137</c:v>
                </c:pt>
                <c:pt idx="497">
                  <c:v>19.669360807401137</c:v>
                </c:pt>
                <c:pt idx="498">
                  <c:v>19.669360807401137</c:v>
                </c:pt>
                <c:pt idx="499">
                  <c:v>19.669360807401137</c:v>
                </c:pt>
                <c:pt idx="500">
                  <c:v>19.669360807401137</c:v>
                </c:pt>
                <c:pt idx="501">
                  <c:v>19.669360807401137</c:v>
                </c:pt>
                <c:pt idx="502">
                  <c:v>19.669360807401137</c:v>
                </c:pt>
                <c:pt idx="503">
                  <c:v>19.669360807401137</c:v>
                </c:pt>
                <c:pt idx="504">
                  <c:v>19.669360807401137</c:v>
                </c:pt>
                <c:pt idx="505">
                  <c:v>19.669360807401137</c:v>
                </c:pt>
                <c:pt idx="506">
                  <c:v>19.669360807401137</c:v>
                </c:pt>
                <c:pt idx="507">
                  <c:v>19.669360807401137</c:v>
                </c:pt>
                <c:pt idx="508">
                  <c:v>19.669360807401137</c:v>
                </c:pt>
                <c:pt idx="509">
                  <c:v>19.669360807401137</c:v>
                </c:pt>
                <c:pt idx="510">
                  <c:v>19.669360807401137</c:v>
                </c:pt>
                <c:pt idx="511">
                  <c:v>19.669360807401137</c:v>
                </c:pt>
                <c:pt idx="512">
                  <c:v>19.669360807401137</c:v>
                </c:pt>
                <c:pt idx="513">
                  <c:v>19.669360807401137</c:v>
                </c:pt>
                <c:pt idx="514">
                  <c:v>19.669360807401137</c:v>
                </c:pt>
                <c:pt idx="515">
                  <c:v>19.669360807401137</c:v>
                </c:pt>
                <c:pt idx="516">
                  <c:v>19.669360807401137</c:v>
                </c:pt>
                <c:pt idx="517">
                  <c:v>19.669360807401137</c:v>
                </c:pt>
                <c:pt idx="518">
                  <c:v>19.669360807401137</c:v>
                </c:pt>
                <c:pt idx="519">
                  <c:v>19.669360807401137</c:v>
                </c:pt>
                <c:pt idx="520">
                  <c:v>19.669360807401137</c:v>
                </c:pt>
                <c:pt idx="521">
                  <c:v>19.669360807401137</c:v>
                </c:pt>
                <c:pt idx="522">
                  <c:v>19.669360807401137</c:v>
                </c:pt>
                <c:pt idx="523">
                  <c:v>19.669360807401137</c:v>
                </c:pt>
                <c:pt idx="524">
                  <c:v>19.669360807401137</c:v>
                </c:pt>
                <c:pt idx="525">
                  <c:v>19.669360807401137</c:v>
                </c:pt>
                <c:pt idx="526">
                  <c:v>19.669360807401137</c:v>
                </c:pt>
                <c:pt idx="527">
                  <c:v>19.669360807401137</c:v>
                </c:pt>
                <c:pt idx="528">
                  <c:v>19.669360807401137</c:v>
                </c:pt>
                <c:pt idx="529">
                  <c:v>19.669360807401137</c:v>
                </c:pt>
                <c:pt idx="530">
                  <c:v>19.669360807401137</c:v>
                </c:pt>
                <c:pt idx="531">
                  <c:v>19.669360807401137</c:v>
                </c:pt>
                <c:pt idx="532">
                  <c:v>19.669360807401137</c:v>
                </c:pt>
                <c:pt idx="533">
                  <c:v>19.669360807401137</c:v>
                </c:pt>
                <c:pt idx="534">
                  <c:v>19.669360807401137</c:v>
                </c:pt>
                <c:pt idx="535">
                  <c:v>19.669360807401137</c:v>
                </c:pt>
                <c:pt idx="536">
                  <c:v>19.669360807401137</c:v>
                </c:pt>
                <c:pt idx="537">
                  <c:v>19.669360807401137</c:v>
                </c:pt>
                <c:pt idx="538">
                  <c:v>19.669360807401137</c:v>
                </c:pt>
                <c:pt idx="539">
                  <c:v>19.669360807401137</c:v>
                </c:pt>
                <c:pt idx="540">
                  <c:v>19.669360807401137</c:v>
                </c:pt>
                <c:pt idx="541">
                  <c:v>19.669360807401137</c:v>
                </c:pt>
                <c:pt idx="542">
                  <c:v>19.669360807401137</c:v>
                </c:pt>
                <c:pt idx="543">
                  <c:v>19.669360807401137</c:v>
                </c:pt>
                <c:pt idx="544">
                  <c:v>19.669360807401137</c:v>
                </c:pt>
                <c:pt idx="545">
                  <c:v>19.669360807401137</c:v>
                </c:pt>
                <c:pt idx="546">
                  <c:v>19.669360807401137</c:v>
                </c:pt>
                <c:pt idx="547">
                  <c:v>19.669360807401137</c:v>
                </c:pt>
                <c:pt idx="548">
                  <c:v>19.669360807401137</c:v>
                </c:pt>
                <c:pt idx="549">
                  <c:v>19.669360807401137</c:v>
                </c:pt>
                <c:pt idx="550">
                  <c:v>19.669360807401137</c:v>
                </c:pt>
                <c:pt idx="551">
                  <c:v>19.669360807401137</c:v>
                </c:pt>
                <c:pt idx="552">
                  <c:v>19.669360807401137</c:v>
                </c:pt>
                <c:pt idx="553">
                  <c:v>19.669360807401137</c:v>
                </c:pt>
                <c:pt idx="554">
                  <c:v>19.669360807401137</c:v>
                </c:pt>
                <c:pt idx="555">
                  <c:v>19.669360807401137</c:v>
                </c:pt>
                <c:pt idx="556">
                  <c:v>19.669360807401137</c:v>
                </c:pt>
                <c:pt idx="557">
                  <c:v>19.669360807401137</c:v>
                </c:pt>
                <c:pt idx="558">
                  <c:v>19.669360807401137</c:v>
                </c:pt>
                <c:pt idx="559">
                  <c:v>19.669360807401137</c:v>
                </c:pt>
                <c:pt idx="560">
                  <c:v>19.669360807401137</c:v>
                </c:pt>
                <c:pt idx="561">
                  <c:v>19.669360807401137</c:v>
                </c:pt>
                <c:pt idx="562">
                  <c:v>19.669360807401137</c:v>
                </c:pt>
                <c:pt idx="563">
                  <c:v>19.669360807401137</c:v>
                </c:pt>
                <c:pt idx="564">
                  <c:v>19.669360807401137</c:v>
                </c:pt>
                <c:pt idx="565">
                  <c:v>19.669360807401137</c:v>
                </c:pt>
                <c:pt idx="566">
                  <c:v>19.669360807401137</c:v>
                </c:pt>
                <c:pt idx="567">
                  <c:v>19.669360807401137</c:v>
                </c:pt>
                <c:pt idx="568">
                  <c:v>19.669360807401137</c:v>
                </c:pt>
                <c:pt idx="569">
                  <c:v>19.669360807401137</c:v>
                </c:pt>
                <c:pt idx="570">
                  <c:v>19.669360807401137</c:v>
                </c:pt>
                <c:pt idx="571">
                  <c:v>19.669360807401137</c:v>
                </c:pt>
                <c:pt idx="572">
                  <c:v>19.669360807401137</c:v>
                </c:pt>
                <c:pt idx="573">
                  <c:v>19.669360807401137</c:v>
                </c:pt>
                <c:pt idx="574">
                  <c:v>19.669360807401137</c:v>
                </c:pt>
                <c:pt idx="575">
                  <c:v>19.669360807401137</c:v>
                </c:pt>
                <c:pt idx="576">
                  <c:v>19.669360807401137</c:v>
                </c:pt>
                <c:pt idx="577">
                  <c:v>19.669360807401137</c:v>
                </c:pt>
                <c:pt idx="578">
                  <c:v>19.669360807401137</c:v>
                </c:pt>
                <c:pt idx="579">
                  <c:v>19.669360807401137</c:v>
                </c:pt>
                <c:pt idx="580">
                  <c:v>19.669360807401137</c:v>
                </c:pt>
                <c:pt idx="581">
                  <c:v>19.669360807401137</c:v>
                </c:pt>
                <c:pt idx="582">
                  <c:v>19.669360807401137</c:v>
                </c:pt>
                <c:pt idx="583">
                  <c:v>19.669360807401137</c:v>
                </c:pt>
                <c:pt idx="584">
                  <c:v>19.669360807401137</c:v>
                </c:pt>
                <c:pt idx="585">
                  <c:v>19.669360807401137</c:v>
                </c:pt>
                <c:pt idx="586">
                  <c:v>19.669360807401137</c:v>
                </c:pt>
                <c:pt idx="587">
                  <c:v>19.669360807401137</c:v>
                </c:pt>
                <c:pt idx="588">
                  <c:v>19.669360807401137</c:v>
                </c:pt>
                <c:pt idx="589">
                  <c:v>19.669360807401137</c:v>
                </c:pt>
                <c:pt idx="590">
                  <c:v>19.669360807401137</c:v>
                </c:pt>
                <c:pt idx="591">
                  <c:v>19.669360807401137</c:v>
                </c:pt>
                <c:pt idx="592">
                  <c:v>19.669360807401137</c:v>
                </c:pt>
                <c:pt idx="593">
                  <c:v>19.669360807401137</c:v>
                </c:pt>
                <c:pt idx="594">
                  <c:v>19.669360807401137</c:v>
                </c:pt>
                <c:pt idx="595">
                  <c:v>19.669360807401137</c:v>
                </c:pt>
                <c:pt idx="596">
                  <c:v>19.669360807401137</c:v>
                </c:pt>
                <c:pt idx="597">
                  <c:v>19.669360807401137</c:v>
                </c:pt>
                <c:pt idx="598">
                  <c:v>19.669360807401137</c:v>
                </c:pt>
                <c:pt idx="599">
                  <c:v>19.669360807401137</c:v>
                </c:pt>
                <c:pt idx="600">
                  <c:v>19.669360807401137</c:v>
                </c:pt>
                <c:pt idx="601">
                  <c:v>19.669360807401137</c:v>
                </c:pt>
                <c:pt idx="602">
                  <c:v>19.669360807401137</c:v>
                </c:pt>
                <c:pt idx="603">
                  <c:v>19.669360807401137</c:v>
                </c:pt>
                <c:pt idx="604">
                  <c:v>19.669360807401137</c:v>
                </c:pt>
                <c:pt idx="605">
                  <c:v>19.669360807401137</c:v>
                </c:pt>
                <c:pt idx="606">
                  <c:v>19.669360807401137</c:v>
                </c:pt>
                <c:pt idx="607">
                  <c:v>19.669360807401137</c:v>
                </c:pt>
                <c:pt idx="608">
                  <c:v>19.669360807401137</c:v>
                </c:pt>
                <c:pt idx="609">
                  <c:v>19.669360807401137</c:v>
                </c:pt>
                <c:pt idx="610">
                  <c:v>19.669360807401137</c:v>
                </c:pt>
                <c:pt idx="611">
                  <c:v>19.669360807401137</c:v>
                </c:pt>
                <c:pt idx="612">
                  <c:v>19.669360807401137</c:v>
                </c:pt>
                <c:pt idx="613">
                  <c:v>19.669360807401137</c:v>
                </c:pt>
                <c:pt idx="614">
                  <c:v>19.669360807401137</c:v>
                </c:pt>
                <c:pt idx="615">
                  <c:v>19.669360807401137</c:v>
                </c:pt>
                <c:pt idx="616">
                  <c:v>19.669360807401137</c:v>
                </c:pt>
                <c:pt idx="617">
                  <c:v>19.669360807401137</c:v>
                </c:pt>
                <c:pt idx="618">
                  <c:v>19.669360807401137</c:v>
                </c:pt>
                <c:pt idx="619">
                  <c:v>19.669360807401137</c:v>
                </c:pt>
                <c:pt idx="620">
                  <c:v>19.669360807401137</c:v>
                </c:pt>
                <c:pt idx="621">
                  <c:v>19.669360807401137</c:v>
                </c:pt>
                <c:pt idx="622">
                  <c:v>19.669360807401137</c:v>
                </c:pt>
                <c:pt idx="623">
                  <c:v>19.669360807401137</c:v>
                </c:pt>
                <c:pt idx="624">
                  <c:v>19.669360807401137</c:v>
                </c:pt>
                <c:pt idx="625">
                  <c:v>19.669360807401137</c:v>
                </c:pt>
                <c:pt idx="626">
                  <c:v>19.669360807401137</c:v>
                </c:pt>
                <c:pt idx="627">
                  <c:v>19.669360807401137</c:v>
                </c:pt>
                <c:pt idx="628">
                  <c:v>19.669360807401137</c:v>
                </c:pt>
                <c:pt idx="629">
                  <c:v>19.669360807401137</c:v>
                </c:pt>
                <c:pt idx="630">
                  <c:v>19.669360807401137</c:v>
                </c:pt>
                <c:pt idx="631">
                  <c:v>19.669360807401137</c:v>
                </c:pt>
                <c:pt idx="632">
                  <c:v>19.669360807401137</c:v>
                </c:pt>
                <c:pt idx="633">
                  <c:v>19.669360807401137</c:v>
                </c:pt>
                <c:pt idx="634">
                  <c:v>19.669360807401137</c:v>
                </c:pt>
                <c:pt idx="635">
                  <c:v>19.669360807401137</c:v>
                </c:pt>
                <c:pt idx="636">
                  <c:v>19.669360807401137</c:v>
                </c:pt>
                <c:pt idx="637">
                  <c:v>19.669360807401137</c:v>
                </c:pt>
                <c:pt idx="638">
                  <c:v>19.669360807401137</c:v>
                </c:pt>
                <c:pt idx="639">
                  <c:v>19.669360807401137</c:v>
                </c:pt>
                <c:pt idx="640">
                  <c:v>19.669360807401137</c:v>
                </c:pt>
                <c:pt idx="641">
                  <c:v>19.669360807401137</c:v>
                </c:pt>
                <c:pt idx="642">
                  <c:v>19.669360807401137</c:v>
                </c:pt>
                <c:pt idx="643">
                  <c:v>19.669360807401137</c:v>
                </c:pt>
                <c:pt idx="644">
                  <c:v>19.669360807401137</c:v>
                </c:pt>
                <c:pt idx="645">
                  <c:v>19.669360807401137</c:v>
                </c:pt>
                <c:pt idx="646">
                  <c:v>19.669360807401137</c:v>
                </c:pt>
                <c:pt idx="647">
                  <c:v>19.669360807401137</c:v>
                </c:pt>
                <c:pt idx="648">
                  <c:v>19.669360807401137</c:v>
                </c:pt>
                <c:pt idx="649">
                  <c:v>19.669360807401137</c:v>
                </c:pt>
                <c:pt idx="650">
                  <c:v>19.669360807401137</c:v>
                </c:pt>
                <c:pt idx="651">
                  <c:v>19.669360807401137</c:v>
                </c:pt>
                <c:pt idx="652">
                  <c:v>19.669360807401137</c:v>
                </c:pt>
                <c:pt idx="653">
                  <c:v>19.669360807401137</c:v>
                </c:pt>
                <c:pt idx="654">
                  <c:v>19.669360807401137</c:v>
                </c:pt>
                <c:pt idx="655">
                  <c:v>19.669360807401137</c:v>
                </c:pt>
                <c:pt idx="656">
                  <c:v>19.669360807401137</c:v>
                </c:pt>
                <c:pt idx="657">
                  <c:v>19.669360807401137</c:v>
                </c:pt>
                <c:pt idx="658">
                  <c:v>19.669360807401137</c:v>
                </c:pt>
                <c:pt idx="659">
                  <c:v>19.669360807401137</c:v>
                </c:pt>
                <c:pt idx="660">
                  <c:v>19.669360807401137</c:v>
                </c:pt>
                <c:pt idx="661">
                  <c:v>19.669360807401137</c:v>
                </c:pt>
                <c:pt idx="662">
                  <c:v>19.669360807401137</c:v>
                </c:pt>
                <c:pt idx="663">
                  <c:v>19.669360807401137</c:v>
                </c:pt>
                <c:pt idx="664">
                  <c:v>19.669360807401137</c:v>
                </c:pt>
                <c:pt idx="665">
                  <c:v>19.669360807401137</c:v>
                </c:pt>
                <c:pt idx="666">
                  <c:v>19.669360807401137</c:v>
                </c:pt>
                <c:pt idx="667">
                  <c:v>19.669360807401137</c:v>
                </c:pt>
                <c:pt idx="668">
                  <c:v>19.669360807401137</c:v>
                </c:pt>
                <c:pt idx="669">
                  <c:v>19.669360807401137</c:v>
                </c:pt>
                <c:pt idx="670">
                  <c:v>19.669360807401137</c:v>
                </c:pt>
                <c:pt idx="671">
                  <c:v>19.669360807401137</c:v>
                </c:pt>
                <c:pt idx="672">
                  <c:v>19.669360807401137</c:v>
                </c:pt>
                <c:pt idx="673">
                  <c:v>19.669360807401137</c:v>
                </c:pt>
                <c:pt idx="674">
                  <c:v>19.669360807401137</c:v>
                </c:pt>
                <c:pt idx="675">
                  <c:v>19.669360807401137</c:v>
                </c:pt>
                <c:pt idx="676">
                  <c:v>19.669360807401137</c:v>
                </c:pt>
                <c:pt idx="677">
                  <c:v>19.669360807401137</c:v>
                </c:pt>
                <c:pt idx="678">
                  <c:v>19.669360807401137</c:v>
                </c:pt>
                <c:pt idx="679">
                  <c:v>19.669360807401137</c:v>
                </c:pt>
                <c:pt idx="680">
                  <c:v>19.669360807401137</c:v>
                </c:pt>
                <c:pt idx="681">
                  <c:v>19.669360807401137</c:v>
                </c:pt>
                <c:pt idx="682">
                  <c:v>19.669360807401137</c:v>
                </c:pt>
                <c:pt idx="683">
                  <c:v>19.669360807401137</c:v>
                </c:pt>
                <c:pt idx="684">
                  <c:v>19.669360807401137</c:v>
                </c:pt>
                <c:pt idx="685">
                  <c:v>19.669360807401137</c:v>
                </c:pt>
                <c:pt idx="686">
                  <c:v>19.669360807401137</c:v>
                </c:pt>
                <c:pt idx="687">
                  <c:v>19.669360807401137</c:v>
                </c:pt>
                <c:pt idx="688">
                  <c:v>19.669360807401137</c:v>
                </c:pt>
                <c:pt idx="689">
                  <c:v>19.669360807401137</c:v>
                </c:pt>
                <c:pt idx="690">
                  <c:v>19.669360807401137</c:v>
                </c:pt>
                <c:pt idx="691">
                  <c:v>19.669360807401137</c:v>
                </c:pt>
                <c:pt idx="692">
                  <c:v>19.669360807401137</c:v>
                </c:pt>
                <c:pt idx="693">
                  <c:v>19.669360807401137</c:v>
                </c:pt>
                <c:pt idx="694">
                  <c:v>19.669360807401137</c:v>
                </c:pt>
                <c:pt idx="695">
                  <c:v>19.669360807401137</c:v>
                </c:pt>
                <c:pt idx="696">
                  <c:v>19.669360807401137</c:v>
                </c:pt>
                <c:pt idx="697">
                  <c:v>19.669360807401137</c:v>
                </c:pt>
                <c:pt idx="698">
                  <c:v>19.669360807401137</c:v>
                </c:pt>
                <c:pt idx="699">
                  <c:v>19.669360807401137</c:v>
                </c:pt>
                <c:pt idx="700">
                  <c:v>19.669360807401137</c:v>
                </c:pt>
                <c:pt idx="701">
                  <c:v>19.669360807401137</c:v>
                </c:pt>
                <c:pt idx="702">
                  <c:v>19.669360807401137</c:v>
                </c:pt>
                <c:pt idx="703">
                  <c:v>19.669360807401137</c:v>
                </c:pt>
                <c:pt idx="704">
                  <c:v>19.669360807401137</c:v>
                </c:pt>
                <c:pt idx="705">
                  <c:v>19.669360807401137</c:v>
                </c:pt>
                <c:pt idx="706">
                  <c:v>19.669360807401137</c:v>
                </c:pt>
                <c:pt idx="707">
                  <c:v>19.669360807401137</c:v>
                </c:pt>
                <c:pt idx="708">
                  <c:v>19.669360807401137</c:v>
                </c:pt>
                <c:pt idx="709">
                  <c:v>19.669360807401137</c:v>
                </c:pt>
                <c:pt idx="710">
                  <c:v>19.669360807401137</c:v>
                </c:pt>
                <c:pt idx="711">
                  <c:v>19.669360807401137</c:v>
                </c:pt>
                <c:pt idx="712">
                  <c:v>19.669360807401137</c:v>
                </c:pt>
                <c:pt idx="713">
                  <c:v>19.669360807401137</c:v>
                </c:pt>
                <c:pt idx="714">
                  <c:v>19.669360807401137</c:v>
                </c:pt>
                <c:pt idx="715">
                  <c:v>19.669360807401137</c:v>
                </c:pt>
                <c:pt idx="716">
                  <c:v>19.669360807401137</c:v>
                </c:pt>
                <c:pt idx="717">
                  <c:v>19.669360807401137</c:v>
                </c:pt>
                <c:pt idx="718">
                  <c:v>19.669360807401137</c:v>
                </c:pt>
                <c:pt idx="719">
                  <c:v>19.669360807401137</c:v>
                </c:pt>
                <c:pt idx="720">
                  <c:v>19.669360807401137</c:v>
                </c:pt>
                <c:pt idx="721">
                  <c:v>19.669360807401137</c:v>
                </c:pt>
                <c:pt idx="722">
                  <c:v>19.669360807401137</c:v>
                </c:pt>
                <c:pt idx="723">
                  <c:v>19.669360807401137</c:v>
                </c:pt>
                <c:pt idx="724">
                  <c:v>19.669360807401137</c:v>
                </c:pt>
                <c:pt idx="725">
                  <c:v>19.669360807401137</c:v>
                </c:pt>
                <c:pt idx="726">
                  <c:v>19.669360807401137</c:v>
                </c:pt>
                <c:pt idx="727">
                  <c:v>19.669360807401137</c:v>
                </c:pt>
                <c:pt idx="728">
                  <c:v>19.669360807401137</c:v>
                </c:pt>
                <c:pt idx="729">
                  <c:v>19.669360807401137</c:v>
                </c:pt>
                <c:pt idx="730">
                  <c:v>19.669360807401137</c:v>
                </c:pt>
                <c:pt idx="731">
                  <c:v>19.669360807401137</c:v>
                </c:pt>
                <c:pt idx="732">
                  <c:v>19.669360807401137</c:v>
                </c:pt>
                <c:pt idx="733">
                  <c:v>19.669360807401137</c:v>
                </c:pt>
                <c:pt idx="734">
                  <c:v>19.669360807401137</c:v>
                </c:pt>
                <c:pt idx="735">
                  <c:v>19.669360807401137</c:v>
                </c:pt>
                <c:pt idx="736">
                  <c:v>19.669360807401137</c:v>
                </c:pt>
                <c:pt idx="737">
                  <c:v>19.669360807401137</c:v>
                </c:pt>
                <c:pt idx="738">
                  <c:v>19.669360807401137</c:v>
                </c:pt>
                <c:pt idx="739">
                  <c:v>19.669360807401137</c:v>
                </c:pt>
                <c:pt idx="740">
                  <c:v>19.669360807401137</c:v>
                </c:pt>
                <c:pt idx="741">
                  <c:v>19.669360807401137</c:v>
                </c:pt>
                <c:pt idx="742">
                  <c:v>19.669360807401137</c:v>
                </c:pt>
                <c:pt idx="743">
                  <c:v>19.669360807401137</c:v>
                </c:pt>
                <c:pt idx="744">
                  <c:v>19.669360807401137</c:v>
                </c:pt>
                <c:pt idx="745">
                  <c:v>19.669360807401137</c:v>
                </c:pt>
                <c:pt idx="746">
                  <c:v>19.669360807401137</c:v>
                </c:pt>
                <c:pt idx="747">
                  <c:v>19.669360807401137</c:v>
                </c:pt>
                <c:pt idx="748">
                  <c:v>19.669360807401137</c:v>
                </c:pt>
                <c:pt idx="749">
                  <c:v>19.669360807401137</c:v>
                </c:pt>
                <c:pt idx="750">
                  <c:v>19.669360807401137</c:v>
                </c:pt>
                <c:pt idx="751">
                  <c:v>19.669360807401137</c:v>
                </c:pt>
                <c:pt idx="752">
                  <c:v>19.669360807401137</c:v>
                </c:pt>
                <c:pt idx="753">
                  <c:v>19.669360807401137</c:v>
                </c:pt>
                <c:pt idx="754">
                  <c:v>19.669360807401137</c:v>
                </c:pt>
                <c:pt idx="755">
                  <c:v>19.669360807401137</c:v>
                </c:pt>
                <c:pt idx="756">
                  <c:v>19.669360807401137</c:v>
                </c:pt>
                <c:pt idx="757">
                  <c:v>19.669360807401137</c:v>
                </c:pt>
                <c:pt idx="758">
                  <c:v>19.669360807401137</c:v>
                </c:pt>
                <c:pt idx="759">
                  <c:v>19.669360807401137</c:v>
                </c:pt>
                <c:pt idx="760">
                  <c:v>19.669360807401137</c:v>
                </c:pt>
                <c:pt idx="761">
                  <c:v>19.669360807401137</c:v>
                </c:pt>
                <c:pt idx="762">
                  <c:v>19.669360807401137</c:v>
                </c:pt>
                <c:pt idx="763">
                  <c:v>19.669360807401137</c:v>
                </c:pt>
                <c:pt idx="764">
                  <c:v>19.669360807401137</c:v>
                </c:pt>
                <c:pt idx="765">
                  <c:v>19.669360807401137</c:v>
                </c:pt>
                <c:pt idx="766">
                  <c:v>19.669360807401137</c:v>
                </c:pt>
                <c:pt idx="767">
                  <c:v>19.669360807401137</c:v>
                </c:pt>
                <c:pt idx="768">
                  <c:v>19.669360807401137</c:v>
                </c:pt>
                <c:pt idx="769">
                  <c:v>19.669360807401137</c:v>
                </c:pt>
                <c:pt idx="770">
                  <c:v>19.669360807401137</c:v>
                </c:pt>
                <c:pt idx="771">
                  <c:v>19.669360807401137</c:v>
                </c:pt>
                <c:pt idx="772">
                  <c:v>19.669360807401137</c:v>
                </c:pt>
                <c:pt idx="773">
                  <c:v>19.669360807401137</c:v>
                </c:pt>
                <c:pt idx="774">
                  <c:v>19.669360807401137</c:v>
                </c:pt>
                <c:pt idx="775">
                  <c:v>19.669360807401137</c:v>
                </c:pt>
                <c:pt idx="776">
                  <c:v>19.669360807401137</c:v>
                </c:pt>
                <c:pt idx="777">
                  <c:v>19.669360807401137</c:v>
                </c:pt>
                <c:pt idx="778">
                  <c:v>19.669360807401137</c:v>
                </c:pt>
                <c:pt idx="779">
                  <c:v>19.669360807401137</c:v>
                </c:pt>
                <c:pt idx="780">
                  <c:v>19.669360807401137</c:v>
                </c:pt>
                <c:pt idx="781">
                  <c:v>19.669360807401137</c:v>
                </c:pt>
                <c:pt idx="782">
                  <c:v>19.669360807401137</c:v>
                </c:pt>
                <c:pt idx="783">
                  <c:v>19.669360807401137</c:v>
                </c:pt>
                <c:pt idx="784">
                  <c:v>19.669360807401137</c:v>
                </c:pt>
                <c:pt idx="785">
                  <c:v>19.669360807401137</c:v>
                </c:pt>
                <c:pt idx="786">
                  <c:v>19.669360807401137</c:v>
                </c:pt>
                <c:pt idx="787">
                  <c:v>19.669360807401137</c:v>
                </c:pt>
                <c:pt idx="788">
                  <c:v>19.669360807401137</c:v>
                </c:pt>
                <c:pt idx="789">
                  <c:v>19.669360807401137</c:v>
                </c:pt>
                <c:pt idx="790">
                  <c:v>19.669360807401137</c:v>
                </c:pt>
                <c:pt idx="791">
                  <c:v>19.669360807401137</c:v>
                </c:pt>
                <c:pt idx="792">
                  <c:v>19.669360807401137</c:v>
                </c:pt>
                <c:pt idx="793">
                  <c:v>19.669360807401137</c:v>
                </c:pt>
                <c:pt idx="794">
                  <c:v>19.669360807401137</c:v>
                </c:pt>
                <c:pt idx="795">
                  <c:v>19.669360807401137</c:v>
                </c:pt>
                <c:pt idx="796">
                  <c:v>19.669360807401137</c:v>
                </c:pt>
                <c:pt idx="797">
                  <c:v>19.669360807401137</c:v>
                </c:pt>
                <c:pt idx="798">
                  <c:v>19.669360807401137</c:v>
                </c:pt>
                <c:pt idx="799">
                  <c:v>19.669360807401137</c:v>
                </c:pt>
                <c:pt idx="800">
                  <c:v>19.669360807401137</c:v>
                </c:pt>
                <c:pt idx="801">
                  <c:v>19.669360807401137</c:v>
                </c:pt>
                <c:pt idx="802">
                  <c:v>19.669360807401137</c:v>
                </c:pt>
                <c:pt idx="803">
                  <c:v>19.669360807401137</c:v>
                </c:pt>
                <c:pt idx="804">
                  <c:v>19.669360807401137</c:v>
                </c:pt>
                <c:pt idx="805">
                  <c:v>19.669360807401137</c:v>
                </c:pt>
                <c:pt idx="806">
                  <c:v>19.669360807401137</c:v>
                </c:pt>
                <c:pt idx="807">
                  <c:v>19.669360807401137</c:v>
                </c:pt>
                <c:pt idx="808">
                  <c:v>19.669360807401137</c:v>
                </c:pt>
                <c:pt idx="809">
                  <c:v>19.669360807401137</c:v>
                </c:pt>
                <c:pt idx="810">
                  <c:v>19.669360807401137</c:v>
                </c:pt>
                <c:pt idx="811">
                  <c:v>19.669360807401137</c:v>
                </c:pt>
                <c:pt idx="812">
                  <c:v>19.669360807401137</c:v>
                </c:pt>
                <c:pt idx="813">
                  <c:v>19.669360807401137</c:v>
                </c:pt>
                <c:pt idx="814">
                  <c:v>19.669360807401137</c:v>
                </c:pt>
                <c:pt idx="815">
                  <c:v>19.669360807401137</c:v>
                </c:pt>
                <c:pt idx="816">
                  <c:v>19.669360807401137</c:v>
                </c:pt>
                <c:pt idx="817">
                  <c:v>19.669360807401137</c:v>
                </c:pt>
                <c:pt idx="818">
                  <c:v>19.669360807401137</c:v>
                </c:pt>
                <c:pt idx="819">
                  <c:v>19.669360807401137</c:v>
                </c:pt>
                <c:pt idx="820">
                  <c:v>19.669360807401137</c:v>
                </c:pt>
                <c:pt idx="821">
                  <c:v>19.669360807401137</c:v>
                </c:pt>
                <c:pt idx="822">
                  <c:v>19.669360807401137</c:v>
                </c:pt>
                <c:pt idx="823">
                  <c:v>19.669360807401137</c:v>
                </c:pt>
                <c:pt idx="824">
                  <c:v>19.669360807401137</c:v>
                </c:pt>
                <c:pt idx="825">
                  <c:v>19.669360807401137</c:v>
                </c:pt>
                <c:pt idx="826">
                  <c:v>19.669360807401137</c:v>
                </c:pt>
                <c:pt idx="827">
                  <c:v>19.669360807401137</c:v>
                </c:pt>
                <c:pt idx="828">
                  <c:v>19.669360807401137</c:v>
                </c:pt>
                <c:pt idx="829">
                  <c:v>19.669360807401137</c:v>
                </c:pt>
                <c:pt idx="830">
                  <c:v>19.669360807401137</c:v>
                </c:pt>
                <c:pt idx="831">
                  <c:v>19.669360807401137</c:v>
                </c:pt>
                <c:pt idx="832">
                  <c:v>19.669360807401137</c:v>
                </c:pt>
                <c:pt idx="833">
                  <c:v>19.669360807401137</c:v>
                </c:pt>
                <c:pt idx="834">
                  <c:v>19.669360807401137</c:v>
                </c:pt>
                <c:pt idx="835">
                  <c:v>19.669360807401137</c:v>
                </c:pt>
                <c:pt idx="836">
                  <c:v>19.669360807401137</c:v>
                </c:pt>
                <c:pt idx="837">
                  <c:v>19.669360807401137</c:v>
                </c:pt>
                <c:pt idx="838">
                  <c:v>19.669360807401137</c:v>
                </c:pt>
                <c:pt idx="839">
                  <c:v>19.669360807401137</c:v>
                </c:pt>
                <c:pt idx="840">
                  <c:v>19.669360807401137</c:v>
                </c:pt>
                <c:pt idx="841">
                  <c:v>19.669360807401137</c:v>
                </c:pt>
                <c:pt idx="842">
                  <c:v>19.669360807401137</c:v>
                </c:pt>
                <c:pt idx="843">
                  <c:v>19.669360807401137</c:v>
                </c:pt>
                <c:pt idx="844">
                  <c:v>19.669360807401137</c:v>
                </c:pt>
                <c:pt idx="845">
                  <c:v>19.669360807401137</c:v>
                </c:pt>
                <c:pt idx="846">
                  <c:v>19.669360807401137</c:v>
                </c:pt>
                <c:pt idx="847">
                  <c:v>19.669360807401137</c:v>
                </c:pt>
                <c:pt idx="848">
                  <c:v>19.669360807401137</c:v>
                </c:pt>
                <c:pt idx="849">
                  <c:v>19.669360807401137</c:v>
                </c:pt>
                <c:pt idx="850">
                  <c:v>19.669360807401137</c:v>
                </c:pt>
                <c:pt idx="851">
                  <c:v>19.669360807401137</c:v>
                </c:pt>
                <c:pt idx="852">
                  <c:v>19.669360807401137</c:v>
                </c:pt>
                <c:pt idx="853">
                  <c:v>19.669360807401137</c:v>
                </c:pt>
                <c:pt idx="854">
                  <c:v>19.669360807401137</c:v>
                </c:pt>
                <c:pt idx="855">
                  <c:v>19.669360807401137</c:v>
                </c:pt>
                <c:pt idx="856">
                  <c:v>19.669360807401137</c:v>
                </c:pt>
                <c:pt idx="857">
                  <c:v>19.669360807401137</c:v>
                </c:pt>
                <c:pt idx="858">
                  <c:v>19.669360807401137</c:v>
                </c:pt>
                <c:pt idx="859">
                  <c:v>19.669360807401137</c:v>
                </c:pt>
                <c:pt idx="860">
                  <c:v>19.669360807401137</c:v>
                </c:pt>
                <c:pt idx="861">
                  <c:v>19.669360807401137</c:v>
                </c:pt>
                <c:pt idx="862">
                  <c:v>19.669360807401137</c:v>
                </c:pt>
                <c:pt idx="863">
                  <c:v>19.669360807401137</c:v>
                </c:pt>
                <c:pt idx="864">
                  <c:v>19.669360807401137</c:v>
                </c:pt>
                <c:pt idx="865">
                  <c:v>19.669360807401137</c:v>
                </c:pt>
                <c:pt idx="866">
                  <c:v>19.669360807401137</c:v>
                </c:pt>
                <c:pt idx="867">
                  <c:v>19.669360807401137</c:v>
                </c:pt>
                <c:pt idx="868">
                  <c:v>19.669360807401137</c:v>
                </c:pt>
                <c:pt idx="869">
                  <c:v>19.669360807401137</c:v>
                </c:pt>
                <c:pt idx="870">
                  <c:v>19.669360807401137</c:v>
                </c:pt>
                <c:pt idx="871">
                  <c:v>19.669360807401137</c:v>
                </c:pt>
                <c:pt idx="872">
                  <c:v>19.669360807401137</c:v>
                </c:pt>
                <c:pt idx="873">
                  <c:v>19.669360807401137</c:v>
                </c:pt>
                <c:pt idx="874">
                  <c:v>19.669360807401137</c:v>
                </c:pt>
                <c:pt idx="875">
                  <c:v>19.669360807401137</c:v>
                </c:pt>
                <c:pt idx="876">
                  <c:v>19.669360807401137</c:v>
                </c:pt>
                <c:pt idx="877">
                  <c:v>19.669360807401137</c:v>
                </c:pt>
                <c:pt idx="878">
                  <c:v>19.669360807401137</c:v>
                </c:pt>
                <c:pt idx="879">
                  <c:v>19.669360807401137</c:v>
                </c:pt>
                <c:pt idx="880">
                  <c:v>19.669360807401137</c:v>
                </c:pt>
                <c:pt idx="881">
                  <c:v>19.669360807401137</c:v>
                </c:pt>
                <c:pt idx="882">
                  <c:v>19.669360807401137</c:v>
                </c:pt>
                <c:pt idx="883">
                  <c:v>19.669360807401137</c:v>
                </c:pt>
                <c:pt idx="884">
                  <c:v>19.669360807401137</c:v>
                </c:pt>
                <c:pt idx="885">
                  <c:v>19.669360807401137</c:v>
                </c:pt>
                <c:pt idx="886">
                  <c:v>19.669360807401137</c:v>
                </c:pt>
                <c:pt idx="887">
                  <c:v>19.669360807401137</c:v>
                </c:pt>
                <c:pt idx="888">
                  <c:v>19.669360807401137</c:v>
                </c:pt>
                <c:pt idx="889">
                  <c:v>19.669360807401137</c:v>
                </c:pt>
                <c:pt idx="890">
                  <c:v>19.669360807401137</c:v>
                </c:pt>
                <c:pt idx="891">
                  <c:v>19.669360807401137</c:v>
                </c:pt>
                <c:pt idx="892">
                  <c:v>19.669360807401137</c:v>
                </c:pt>
                <c:pt idx="893">
                  <c:v>19.669360807401137</c:v>
                </c:pt>
                <c:pt idx="894">
                  <c:v>19.669360807401137</c:v>
                </c:pt>
                <c:pt idx="895">
                  <c:v>19.669360807401137</c:v>
                </c:pt>
                <c:pt idx="896">
                  <c:v>19.669360807401137</c:v>
                </c:pt>
                <c:pt idx="897">
                  <c:v>19.669360807401137</c:v>
                </c:pt>
                <c:pt idx="898">
                  <c:v>19.669360807401137</c:v>
                </c:pt>
                <c:pt idx="899">
                  <c:v>19.669360807401137</c:v>
                </c:pt>
                <c:pt idx="900">
                  <c:v>19.669360807401137</c:v>
                </c:pt>
                <c:pt idx="901">
                  <c:v>19.669360807401137</c:v>
                </c:pt>
                <c:pt idx="902">
                  <c:v>19.669360807401137</c:v>
                </c:pt>
                <c:pt idx="903">
                  <c:v>19.669360807401137</c:v>
                </c:pt>
                <c:pt idx="904">
                  <c:v>19.669360807401137</c:v>
                </c:pt>
                <c:pt idx="905">
                  <c:v>19.669360807401137</c:v>
                </c:pt>
                <c:pt idx="906">
                  <c:v>19.669360807401137</c:v>
                </c:pt>
                <c:pt idx="907">
                  <c:v>19.669360807401137</c:v>
                </c:pt>
                <c:pt idx="908">
                  <c:v>19.669360807401137</c:v>
                </c:pt>
                <c:pt idx="909">
                  <c:v>19.669360807401137</c:v>
                </c:pt>
                <c:pt idx="910">
                  <c:v>19.669360807401137</c:v>
                </c:pt>
                <c:pt idx="911">
                  <c:v>19.669360807401137</c:v>
                </c:pt>
                <c:pt idx="912">
                  <c:v>19.669360807401137</c:v>
                </c:pt>
                <c:pt idx="913">
                  <c:v>19.669360807401137</c:v>
                </c:pt>
                <c:pt idx="914">
                  <c:v>19.669360807401137</c:v>
                </c:pt>
                <c:pt idx="915">
                  <c:v>19.669360807401137</c:v>
                </c:pt>
                <c:pt idx="916">
                  <c:v>19.669360807401137</c:v>
                </c:pt>
                <c:pt idx="917">
                  <c:v>19.669360807401137</c:v>
                </c:pt>
                <c:pt idx="918">
                  <c:v>19.669360807401137</c:v>
                </c:pt>
                <c:pt idx="919">
                  <c:v>19.669360807401137</c:v>
                </c:pt>
                <c:pt idx="920">
                  <c:v>19.669360807401137</c:v>
                </c:pt>
                <c:pt idx="921">
                  <c:v>19.669360807401137</c:v>
                </c:pt>
                <c:pt idx="922">
                  <c:v>19.669360807401137</c:v>
                </c:pt>
                <c:pt idx="923">
                  <c:v>19.669360807401137</c:v>
                </c:pt>
                <c:pt idx="924">
                  <c:v>19.669360807401137</c:v>
                </c:pt>
                <c:pt idx="925">
                  <c:v>19.669360807401137</c:v>
                </c:pt>
                <c:pt idx="926">
                  <c:v>19.669360807401137</c:v>
                </c:pt>
                <c:pt idx="927">
                  <c:v>19.669360807401137</c:v>
                </c:pt>
                <c:pt idx="928">
                  <c:v>19.669360807401137</c:v>
                </c:pt>
                <c:pt idx="929">
                  <c:v>19.669360807401137</c:v>
                </c:pt>
                <c:pt idx="930">
                  <c:v>19.669360807401137</c:v>
                </c:pt>
                <c:pt idx="931">
                  <c:v>19.669360807401137</c:v>
                </c:pt>
                <c:pt idx="932">
                  <c:v>19.669360807401137</c:v>
                </c:pt>
                <c:pt idx="933">
                  <c:v>19.669360807401137</c:v>
                </c:pt>
                <c:pt idx="934">
                  <c:v>19.669360807401137</c:v>
                </c:pt>
                <c:pt idx="935">
                  <c:v>19.669360807401137</c:v>
                </c:pt>
                <c:pt idx="936">
                  <c:v>19.669360807401137</c:v>
                </c:pt>
                <c:pt idx="937">
                  <c:v>19.669360807401137</c:v>
                </c:pt>
                <c:pt idx="938">
                  <c:v>19.669360807401137</c:v>
                </c:pt>
                <c:pt idx="939">
                  <c:v>19.669360807401137</c:v>
                </c:pt>
                <c:pt idx="940">
                  <c:v>19.669360807401137</c:v>
                </c:pt>
                <c:pt idx="941">
                  <c:v>19.669360807401137</c:v>
                </c:pt>
                <c:pt idx="942">
                  <c:v>19.669360807401137</c:v>
                </c:pt>
                <c:pt idx="943">
                  <c:v>19.669360807401137</c:v>
                </c:pt>
                <c:pt idx="944">
                  <c:v>19.669360807401137</c:v>
                </c:pt>
                <c:pt idx="945">
                  <c:v>19.669360807401137</c:v>
                </c:pt>
                <c:pt idx="946">
                  <c:v>19.669360807401137</c:v>
                </c:pt>
                <c:pt idx="947">
                  <c:v>19.669360807401137</c:v>
                </c:pt>
                <c:pt idx="948">
                  <c:v>19.669360807401137</c:v>
                </c:pt>
                <c:pt idx="949">
                  <c:v>19.669360807401137</c:v>
                </c:pt>
                <c:pt idx="950">
                  <c:v>19.669360807401137</c:v>
                </c:pt>
                <c:pt idx="951">
                  <c:v>19.669360807401137</c:v>
                </c:pt>
                <c:pt idx="952">
                  <c:v>19.669360807401137</c:v>
                </c:pt>
                <c:pt idx="953">
                  <c:v>19.669360807401137</c:v>
                </c:pt>
                <c:pt idx="954">
                  <c:v>19.669360807401137</c:v>
                </c:pt>
                <c:pt idx="955">
                  <c:v>19.669360807401137</c:v>
                </c:pt>
                <c:pt idx="956">
                  <c:v>19.669360807401137</c:v>
                </c:pt>
                <c:pt idx="957">
                  <c:v>19.669360807401137</c:v>
                </c:pt>
                <c:pt idx="958">
                  <c:v>19.669360807401137</c:v>
                </c:pt>
                <c:pt idx="959">
                  <c:v>19.669360807401137</c:v>
                </c:pt>
                <c:pt idx="960">
                  <c:v>19.669360807401137</c:v>
                </c:pt>
                <c:pt idx="961">
                  <c:v>19.669360807401137</c:v>
                </c:pt>
                <c:pt idx="962">
                  <c:v>19.669360807401137</c:v>
                </c:pt>
                <c:pt idx="963">
                  <c:v>19.669360807401137</c:v>
                </c:pt>
                <c:pt idx="964">
                  <c:v>19.669360807401137</c:v>
                </c:pt>
                <c:pt idx="965">
                  <c:v>19.669360807401137</c:v>
                </c:pt>
                <c:pt idx="966">
                  <c:v>19.669360807401137</c:v>
                </c:pt>
                <c:pt idx="967">
                  <c:v>19.669360807401137</c:v>
                </c:pt>
                <c:pt idx="968">
                  <c:v>19.669360807401137</c:v>
                </c:pt>
                <c:pt idx="969">
                  <c:v>19.669360807401137</c:v>
                </c:pt>
                <c:pt idx="970">
                  <c:v>19.669360807401137</c:v>
                </c:pt>
                <c:pt idx="971">
                  <c:v>19.669360807401137</c:v>
                </c:pt>
                <c:pt idx="972">
                  <c:v>19.669360807401137</c:v>
                </c:pt>
                <c:pt idx="973">
                  <c:v>19.669360807401137</c:v>
                </c:pt>
                <c:pt idx="974">
                  <c:v>19.669360807401137</c:v>
                </c:pt>
                <c:pt idx="975">
                  <c:v>19.669360807401137</c:v>
                </c:pt>
                <c:pt idx="976">
                  <c:v>19.669360807401137</c:v>
                </c:pt>
                <c:pt idx="977">
                  <c:v>19.669360807401137</c:v>
                </c:pt>
                <c:pt idx="978">
                  <c:v>19.669360807401137</c:v>
                </c:pt>
                <c:pt idx="979">
                  <c:v>19.669360807401137</c:v>
                </c:pt>
                <c:pt idx="980">
                  <c:v>19.669360807401137</c:v>
                </c:pt>
                <c:pt idx="981">
                  <c:v>19.669360807401137</c:v>
                </c:pt>
                <c:pt idx="982">
                  <c:v>19.669360807401137</c:v>
                </c:pt>
                <c:pt idx="983">
                  <c:v>19.669360807401137</c:v>
                </c:pt>
                <c:pt idx="984">
                  <c:v>19.669360807401137</c:v>
                </c:pt>
                <c:pt idx="985">
                  <c:v>19.669360807401137</c:v>
                </c:pt>
                <c:pt idx="986">
                  <c:v>19.669360807401137</c:v>
                </c:pt>
                <c:pt idx="987">
                  <c:v>19.669360807401137</c:v>
                </c:pt>
                <c:pt idx="988">
                  <c:v>19.669360807401137</c:v>
                </c:pt>
                <c:pt idx="989">
                  <c:v>19.669360807401137</c:v>
                </c:pt>
                <c:pt idx="990">
                  <c:v>19.669360807401137</c:v>
                </c:pt>
                <c:pt idx="991">
                  <c:v>19.669360807401137</c:v>
                </c:pt>
                <c:pt idx="992">
                  <c:v>19.669360807401137</c:v>
                </c:pt>
                <c:pt idx="993">
                  <c:v>19.669360807401137</c:v>
                </c:pt>
                <c:pt idx="994">
                  <c:v>19.669360807401137</c:v>
                </c:pt>
                <c:pt idx="995">
                  <c:v>19.669360807401137</c:v>
                </c:pt>
                <c:pt idx="996">
                  <c:v>19.669360807401137</c:v>
                </c:pt>
                <c:pt idx="997">
                  <c:v>19.669360807401137</c:v>
                </c:pt>
                <c:pt idx="998">
                  <c:v>19.669360807401137</c:v>
                </c:pt>
                <c:pt idx="999">
                  <c:v>19.669360807401137</c:v>
                </c:pt>
                <c:pt idx="1000">
                  <c:v>19.669360807401137</c:v>
                </c:pt>
                <c:pt idx="1001">
                  <c:v>19.669360807401137</c:v>
                </c:pt>
                <c:pt idx="1002">
                  <c:v>19.669360807401137</c:v>
                </c:pt>
                <c:pt idx="1003">
                  <c:v>19.669360807401137</c:v>
                </c:pt>
                <c:pt idx="1004">
                  <c:v>19.669360807401137</c:v>
                </c:pt>
                <c:pt idx="1005">
                  <c:v>19.669360807401137</c:v>
                </c:pt>
                <c:pt idx="1006">
                  <c:v>19.669360807401137</c:v>
                </c:pt>
                <c:pt idx="1007">
                  <c:v>19.669360807401137</c:v>
                </c:pt>
                <c:pt idx="1008">
                  <c:v>19.669360807401137</c:v>
                </c:pt>
                <c:pt idx="1009">
                  <c:v>19.669360807401137</c:v>
                </c:pt>
                <c:pt idx="1010">
                  <c:v>19.669360807401137</c:v>
                </c:pt>
                <c:pt idx="1011">
                  <c:v>19.669360807401137</c:v>
                </c:pt>
                <c:pt idx="1012">
                  <c:v>19.669360807401137</c:v>
                </c:pt>
                <c:pt idx="1013">
                  <c:v>19.669360807401137</c:v>
                </c:pt>
                <c:pt idx="1014">
                  <c:v>19.669360807401137</c:v>
                </c:pt>
                <c:pt idx="1015">
                  <c:v>19.669360807401137</c:v>
                </c:pt>
                <c:pt idx="1016">
                  <c:v>19.669360807401137</c:v>
                </c:pt>
                <c:pt idx="1017">
                  <c:v>19.669360807401137</c:v>
                </c:pt>
                <c:pt idx="1018">
                  <c:v>19.669360807401137</c:v>
                </c:pt>
                <c:pt idx="1019">
                  <c:v>19.669360807401137</c:v>
                </c:pt>
                <c:pt idx="1020">
                  <c:v>19.669360807401137</c:v>
                </c:pt>
                <c:pt idx="1021">
                  <c:v>19.669360807401137</c:v>
                </c:pt>
                <c:pt idx="1022">
                  <c:v>19.669360807401137</c:v>
                </c:pt>
                <c:pt idx="1023">
                  <c:v>19.669360807401137</c:v>
                </c:pt>
                <c:pt idx="1024">
                  <c:v>19.669360807401137</c:v>
                </c:pt>
                <c:pt idx="1025">
                  <c:v>19.669360807401137</c:v>
                </c:pt>
                <c:pt idx="1026">
                  <c:v>19.669360807401137</c:v>
                </c:pt>
                <c:pt idx="1027">
                  <c:v>19.669360807401137</c:v>
                </c:pt>
                <c:pt idx="1028">
                  <c:v>19.669360807401137</c:v>
                </c:pt>
                <c:pt idx="1029">
                  <c:v>19.669360807401137</c:v>
                </c:pt>
                <c:pt idx="1030">
                  <c:v>19.669360807401137</c:v>
                </c:pt>
                <c:pt idx="1031">
                  <c:v>19.669360807401137</c:v>
                </c:pt>
                <c:pt idx="1032">
                  <c:v>19.669360807401137</c:v>
                </c:pt>
                <c:pt idx="1033">
                  <c:v>19.669360807401137</c:v>
                </c:pt>
                <c:pt idx="1034">
                  <c:v>19.669360807401137</c:v>
                </c:pt>
                <c:pt idx="1035">
                  <c:v>19.669360807401137</c:v>
                </c:pt>
                <c:pt idx="1036">
                  <c:v>19.669360807401137</c:v>
                </c:pt>
                <c:pt idx="1037">
                  <c:v>19.669360807401137</c:v>
                </c:pt>
                <c:pt idx="1038">
                  <c:v>19.669360807401137</c:v>
                </c:pt>
                <c:pt idx="1039">
                  <c:v>19.669360807401137</c:v>
                </c:pt>
                <c:pt idx="1040">
                  <c:v>19.669360807401137</c:v>
                </c:pt>
                <c:pt idx="1041">
                  <c:v>19.669360807401137</c:v>
                </c:pt>
                <c:pt idx="1042">
                  <c:v>19.669360807401137</c:v>
                </c:pt>
                <c:pt idx="1043">
                  <c:v>19.669360807401137</c:v>
                </c:pt>
                <c:pt idx="1044">
                  <c:v>19.669360807401137</c:v>
                </c:pt>
                <c:pt idx="1045">
                  <c:v>19.669360807401137</c:v>
                </c:pt>
                <c:pt idx="1046">
                  <c:v>19.669360807401137</c:v>
                </c:pt>
                <c:pt idx="1047">
                  <c:v>19.669360807401137</c:v>
                </c:pt>
                <c:pt idx="1048">
                  <c:v>19.669360807401137</c:v>
                </c:pt>
                <c:pt idx="1049">
                  <c:v>19.669360807401137</c:v>
                </c:pt>
                <c:pt idx="1050">
                  <c:v>19.669360807401137</c:v>
                </c:pt>
                <c:pt idx="1051">
                  <c:v>19.669360807401137</c:v>
                </c:pt>
                <c:pt idx="1052">
                  <c:v>19.669360807401137</c:v>
                </c:pt>
                <c:pt idx="1053">
                  <c:v>19.669360807401137</c:v>
                </c:pt>
                <c:pt idx="1054">
                  <c:v>19.669360807401137</c:v>
                </c:pt>
                <c:pt idx="1055">
                  <c:v>19.669360807401137</c:v>
                </c:pt>
                <c:pt idx="1056">
                  <c:v>19.669360807401137</c:v>
                </c:pt>
                <c:pt idx="1057">
                  <c:v>19.669360807401137</c:v>
                </c:pt>
                <c:pt idx="1058">
                  <c:v>19.669360807401137</c:v>
                </c:pt>
                <c:pt idx="1059">
                  <c:v>19.669360807401137</c:v>
                </c:pt>
                <c:pt idx="1060">
                  <c:v>19.669360807401137</c:v>
                </c:pt>
                <c:pt idx="1061">
                  <c:v>19.669360807401137</c:v>
                </c:pt>
                <c:pt idx="1062">
                  <c:v>19.669360807401137</c:v>
                </c:pt>
                <c:pt idx="1063">
                  <c:v>19.669360807401137</c:v>
                </c:pt>
                <c:pt idx="1064">
                  <c:v>19.669360807401137</c:v>
                </c:pt>
                <c:pt idx="1065">
                  <c:v>19.669360807401137</c:v>
                </c:pt>
                <c:pt idx="1066">
                  <c:v>19.669360807401137</c:v>
                </c:pt>
                <c:pt idx="1067">
                  <c:v>19.669360807401137</c:v>
                </c:pt>
                <c:pt idx="1068">
                  <c:v>19.669360807401137</c:v>
                </c:pt>
                <c:pt idx="1069">
                  <c:v>19.669360807401137</c:v>
                </c:pt>
                <c:pt idx="1070">
                  <c:v>19.669360807401137</c:v>
                </c:pt>
                <c:pt idx="1071">
                  <c:v>19.669360807401137</c:v>
                </c:pt>
                <c:pt idx="1072">
                  <c:v>19.669360807401137</c:v>
                </c:pt>
                <c:pt idx="1073">
                  <c:v>19.669360807401137</c:v>
                </c:pt>
                <c:pt idx="1074">
                  <c:v>19.669360807401137</c:v>
                </c:pt>
                <c:pt idx="1075">
                  <c:v>19.669360807401137</c:v>
                </c:pt>
                <c:pt idx="1076">
                  <c:v>19.669360807401137</c:v>
                </c:pt>
                <c:pt idx="1077">
                  <c:v>19.669360807401137</c:v>
                </c:pt>
                <c:pt idx="1078">
                  <c:v>19.669360807401137</c:v>
                </c:pt>
                <c:pt idx="1079">
                  <c:v>19.669360807401137</c:v>
                </c:pt>
                <c:pt idx="1080">
                  <c:v>19.669360807401137</c:v>
                </c:pt>
                <c:pt idx="1081">
                  <c:v>19.669360807401137</c:v>
                </c:pt>
                <c:pt idx="1082">
                  <c:v>19.669360807401137</c:v>
                </c:pt>
                <c:pt idx="1083">
                  <c:v>19.669360807401137</c:v>
                </c:pt>
                <c:pt idx="1084">
                  <c:v>19.669360807401137</c:v>
                </c:pt>
                <c:pt idx="1085">
                  <c:v>19.669360807401137</c:v>
                </c:pt>
                <c:pt idx="1086">
                  <c:v>19.669360807401137</c:v>
                </c:pt>
                <c:pt idx="1087">
                  <c:v>19.669360807401137</c:v>
                </c:pt>
                <c:pt idx="1088">
                  <c:v>19.669360807401137</c:v>
                </c:pt>
                <c:pt idx="1089">
                  <c:v>19.669360807401137</c:v>
                </c:pt>
                <c:pt idx="1090">
                  <c:v>19.669360807401137</c:v>
                </c:pt>
                <c:pt idx="1091">
                  <c:v>19.669360807401137</c:v>
                </c:pt>
                <c:pt idx="1092">
                  <c:v>19.669360807401137</c:v>
                </c:pt>
                <c:pt idx="1093">
                  <c:v>19.669360807401137</c:v>
                </c:pt>
                <c:pt idx="1094">
                  <c:v>19.669360807401137</c:v>
                </c:pt>
                <c:pt idx="1095">
                  <c:v>19.669360807401137</c:v>
                </c:pt>
                <c:pt idx="1096">
                  <c:v>19.669360807401137</c:v>
                </c:pt>
                <c:pt idx="1097">
                  <c:v>19.669360807401137</c:v>
                </c:pt>
                <c:pt idx="1098">
                  <c:v>19.669360807401137</c:v>
                </c:pt>
                <c:pt idx="1099">
                  <c:v>19.669360807401137</c:v>
                </c:pt>
                <c:pt idx="1100">
                  <c:v>19.669360807401137</c:v>
                </c:pt>
                <c:pt idx="1101">
                  <c:v>19.669360807401137</c:v>
                </c:pt>
                <c:pt idx="1102">
                  <c:v>19.669360807401137</c:v>
                </c:pt>
                <c:pt idx="1103">
                  <c:v>19.669360807401137</c:v>
                </c:pt>
                <c:pt idx="1104">
                  <c:v>19.669360807401137</c:v>
                </c:pt>
                <c:pt idx="1105">
                  <c:v>19.669360807401137</c:v>
                </c:pt>
                <c:pt idx="1106">
                  <c:v>19.669360807401137</c:v>
                </c:pt>
                <c:pt idx="1107">
                  <c:v>19.669360807401137</c:v>
                </c:pt>
                <c:pt idx="1108">
                  <c:v>19.669360807401137</c:v>
                </c:pt>
                <c:pt idx="1109">
                  <c:v>19.669360807401137</c:v>
                </c:pt>
                <c:pt idx="1110">
                  <c:v>19.669360807401137</c:v>
                </c:pt>
                <c:pt idx="1111">
                  <c:v>19.669360807401137</c:v>
                </c:pt>
                <c:pt idx="1112">
                  <c:v>19.669360807401137</c:v>
                </c:pt>
                <c:pt idx="1113">
                  <c:v>19.669360807401137</c:v>
                </c:pt>
                <c:pt idx="1114">
                  <c:v>19.669360807401137</c:v>
                </c:pt>
                <c:pt idx="1115">
                  <c:v>19.669360807401137</c:v>
                </c:pt>
                <c:pt idx="1116">
                  <c:v>19.669360807401137</c:v>
                </c:pt>
                <c:pt idx="1117">
                  <c:v>19.669360807401137</c:v>
                </c:pt>
                <c:pt idx="1118">
                  <c:v>19.669360807401137</c:v>
                </c:pt>
                <c:pt idx="1119">
                  <c:v>19.669360807401137</c:v>
                </c:pt>
                <c:pt idx="1120">
                  <c:v>19.669360807401137</c:v>
                </c:pt>
                <c:pt idx="1121">
                  <c:v>19.669360807401137</c:v>
                </c:pt>
                <c:pt idx="1122">
                  <c:v>19.669360807401137</c:v>
                </c:pt>
                <c:pt idx="1123">
                  <c:v>19.669360807401137</c:v>
                </c:pt>
                <c:pt idx="1124">
                  <c:v>19.669360807401137</c:v>
                </c:pt>
                <c:pt idx="1125">
                  <c:v>19.669360807401137</c:v>
                </c:pt>
                <c:pt idx="1126">
                  <c:v>19.669360807401137</c:v>
                </c:pt>
                <c:pt idx="1127">
                  <c:v>19.669360807401137</c:v>
                </c:pt>
                <c:pt idx="1128">
                  <c:v>19.669360807401137</c:v>
                </c:pt>
                <c:pt idx="1129">
                  <c:v>19.669360807401137</c:v>
                </c:pt>
                <c:pt idx="1130">
                  <c:v>19.669360807401137</c:v>
                </c:pt>
                <c:pt idx="1131">
                  <c:v>19.669360807401137</c:v>
                </c:pt>
                <c:pt idx="1132">
                  <c:v>19.669360807401137</c:v>
                </c:pt>
                <c:pt idx="1133">
                  <c:v>19.669360807401137</c:v>
                </c:pt>
                <c:pt idx="1134">
                  <c:v>19.669360807401137</c:v>
                </c:pt>
                <c:pt idx="1135">
                  <c:v>19.669360807401137</c:v>
                </c:pt>
                <c:pt idx="1136">
                  <c:v>19.669360807401137</c:v>
                </c:pt>
                <c:pt idx="1137">
                  <c:v>19.669360807401137</c:v>
                </c:pt>
                <c:pt idx="1138">
                  <c:v>19.669360807401137</c:v>
                </c:pt>
                <c:pt idx="1139">
                  <c:v>19.669360807401137</c:v>
                </c:pt>
                <c:pt idx="1140">
                  <c:v>19.669360807401137</c:v>
                </c:pt>
                <c:pt idx="1141">
                  <c:v>19.669360807401137</c:v>
                </c:pt>
                <c:pt idx="1142">
                  <c:v>19.669360807401137</c:v>
                </c:pt>
                <c:pt idx="1143">
                  <c:v>19.669360807401137</c:v>
                </c:pt>
                <c:pt idx="1144">
                  <c:v>19.669360807401137</c:v>
                </c:pt>
                <c:pt idx="1145">
                  <c:v>19.669360807401137</c:v>
                </c:pt>
                <c:pt idx="1146">
                  <c:v>19.669360807401137</c:v>
                </c:pt>
                <c:pt idx="1147">
                  <c:v>19.669360807401137</c:v>
                </c:pt>
                <c:pt idx="1148">
                  <c:v>19.669360807401137</c:v>
                </c:pt>
                <c:pt idx="1149">
                  <c:v>19.669360807401137</c:v>
                </c:pt>
                <c:pt idx="1150">
                  <c:v>19.669360807401137</c:v>
                </c:pt>
                <c:pt idx="1151">
                  <c:v>19.669360807401137</c:v>
                </c:pt>
                <c:pt idx="1152">
                  <c:v>19.669360807401137</c:v>
                </c:pt>
                <c:pt idx="1153">
                  <c:v>19.669360807401137</c:v>
                </c:pt>
                <c:pt idx="1154">
                  <c:v>19.669360807401137</c:v>
                </c:pt>
                <c:pt idx="1155">
                  <c:v>19.669360807401137</c:v>
                </c:pt>
                <c:pt idx="1156">
                  <c:v>19.669360807401137</c:v>
                </c:pt>
                <c:pt idx="1157">
                  <c:v>19.669360807401137</c:v>
                </c:pt>
                <c:pt idx="1158">
                  <c:v>19.669360807401137</c:v>
                </c:pt>
                <c:pt idx="1159">
                  <c:v>19.669360807401137</c:v>
                </c:pt>
                <c:pt idx="1160">
                  <c:v>19.669360807401137</c:v>
                </c:pt>
                <c:pt idx="1161">
                  <c:v>19.669360807401137</c:v>
                </c:pt>
                <c:pt idx="1162">
                  <c:v>19.669360807401137</c:v>
                </c:pt>
                <c:pt idx="1163">
                  <c:v>19.669360807401137</c:v>
                </c:pt>
                <c:pt idx="1164">
                  <c:v>19.669360807401137</c:v>
                </c:pt>
                <c:pt idx="1165">
                  <c:v>19.669360807401137</c:v>
                </c:pt>
                <c:pt idx="1166">
                  <c:v>19.669360807401137</c:v>
                </c:pt>
                <c:pt idx="1167">
                  <c:v>19.669360807401137</c:v>
                </c:pt>
                <c:pt idx="1168">
                  <c:v>19.669360807401137</c:v>
                </c:pt>
                <c:pt idx="1169">
                  <c:v>19.669360807401137</c:v>
                </c:pt>
                <c:pt idx="1170">
                  <c:v>19.669360807401137</c:v>
                </c:pt>
                <c:pt idx="1171">
                  <c:v>19.669360807401137</c:v>
                </c:pt>
                <c:pt idx="1172">
                  <c:v>19.669360807401137</c:v>
                </c:pt>
                <c:pt idx="1173">
                  <c:v>19.669360807401137</c:v>
                </c:pt>
                <c:pt idx="1174">
                  <c:v>19.669360807401137</c:v>
                </c:pt>
                <c:pt idx="1175">
                  <c:v>19.669360807401137</c:v>
                </c:pt>
                <c:pt idx="1176">
                  <c:v>19.669360807401137</c:v>
                </c:pt>
                <c:pt idx="1177">
                  <c:v>19.669360807401137</c:v>
                </c:pt>
                <c:pt idx="1178">
                  <c:v>19.669360807401137</c:v>
                </c:pt>
                <c:pt idx="1179">
                  <c:v>19.669360807401137</c:v>
                </c:pt>
                <c:pt idx="1180">
                  <c:v>19.669360807401137</c:v>
                </c:pt>
                <c:pt idx="1181">
                  <c:v>19.669360807401137</c:v>
                </c:pt>
                <c:pt idx="1182">
                  <c:v>19.669360807401137</c:v>
                </c:pt>
                <c:pt idx="1183">
                  <c:v>19.669360807401137</c:v>
                </c:pt>
                <c:pt idx="1184">
                  <c:v>19.669360807401137</c:v>
                </c:pt>
                <c:pt idx="1185">
                  <c:v>19.669360807401137</c:v>
                </c:pt>
                <c:pt idx="1186">
                  <c:v>19.669360807401137</c:v>
                </c:pt>
                <c:pt idx="1187">
                  <c:v>19.669360807401137</c:v>
                </c:pt>
                <c:pt idx="1188">
                  <c:v>19.669360807401137</c:v>
                </c:pt>
                <c:pt idx="1189">
                  <c:v>19.669360807401137</c:v>
                </c:pt>
                <c:pt idx="1190">
                  <c:v>19.669360807401137</c:v>
                </c:pt>
                <c:pt idx="1191">
                  <c:v>19.669360807401137</c:v>
                </c:pt>
                <c:pt idx="1192">
                  <c:v>19.669360807401137</c:v>
                </c:pt>
                <c:pt idx="1193">
                  <c:v>19.669360807401137</c:v>
                </c:pt>
                <c:pt idx="1194">
                  <c:v>19.669360807401137</c:v>
                </c:pt>
                <c:pt idx="1195">
                  <c:v>19.669360807401137</c:v>
                </c:pt>
                <c:pt idx="1196">
                  <c:v>19.669360807401137</c:v>
                </c:pt>
                <c:pt idx="1197">
                  <c:v>19.669360807401137</c:v>
                </c:pt>
                <c:pt idx="1198">
                  <c:v>19.669360807401137</c:v>
                </c:pt>
                <c:pt idx="1199">
                  <c:v>19.669360807401137</c:v>
                </c:pt>
                <c:pt idx="1200">
                  <c:v>19.669360807401137</c:v>
                </c:pt>
                <c:pt idx="1201">
                  <c:v>19.669360807401137</c:v>
                </c:pt>
                <c:pt idx="1202">
                  <c:v>19.669360807401137</c:v>
                </c:pt>
                <c:pt idx="1203">
                  <c:v>19.669360807401137</c:v>
                </c:pt>
                <c:pt idx="1204">
                  <c:v>19.669360807401137</c:v>
                </c:pt>
                <c:pt idx="1205">
                  <c:v>19.669360807401137</c:v>
                </c:pt>
                <c:pt idx="1206">
                  <c:v>19.669360807401137</c:v>
                </c:pt>
                <c:pt idx="1207">
                  <c:v>19.669360807401137</c:v>
                </c:pt>
                <c:pt idx="1208">
                  <c:v>19.669360807401137</c:v>
                </c:pt>
                <c:pt idx="1209">
                  <c:v>19.669360807401137</c:v>
                </c:pt>
                <c:pt idx="1210">
                  <c:v>19.669360807401137</c:v>
                </c:pt>
                <c:pt idx="1211">
                  <c:v>19.669360807401137</c:v>
                </c:pt>
                <c:pt idx="1212">
                  <c:v>19.669360807401137</c:v>
                </c:pt>
                <c:pt idx="1213">
                  <c:v>19.669360807401137</c:v>
                </c:pt>
                <c:pt idx="1214">
                  <c:v>19.669360807401137</c:v>
                </c:pt>
                <c:pt idx="1215">
                  <c:v>19.669360807401137</c:v>
                </c:pt>
                <c:pt idx="1216">
                  <c:v>19.669360807401137</c:v>
                </c:pt>
                <c:pt idx="1217">
                  <c:v>19.669360807401137</c:v>
                </c:pt>
                <c:pt idx="1218">
                  <c:v>19.669360807401137</c:v>
                </c:pt>
                <c:pt idx="1219">
                  <c:v>19.669360807401137</c:v>
                </c:pt>
                <c:pt idx="1220">
                  <c:v>19.669360807401137</c:v>
                </c:pt>
                <c:pt idx="1221">
                  <c:v>19.669360807401137</c:v>
                </c:pt>
                <c:pt idx="1222">
                  <c:v>19.669360807401137</c:v>
                </c:pt>
                <c:pt idx="1223">
                  <c:v>19.669360807401137</c:v>
                </c:pt>
                <c:pt idx="1224">
                  <c:v>19.669360807401137</c:v>
                </c:pt>
                <c:pt idx="1225">
                  <c:v>19.669360807401137</c:v>
                </c:pt>
                <c:pt idx="1226">
                  <c:v>19.669360807401137</c:v>
                </c:pt>
                <c:pt idx="1227">
                  <c:v>19.669360807401137</c:v>
                </c:pt>
                <c:pt idx="1228">
                  <c:v>19.669360807401137</c:v>
                </c:pt>
                <c:pt idx="1229">
                  <c:v>19.669360807401137</c:v>
                </c:pt>
                <c:pt idx="1230">
                  <c:v>19.669360807401137</c:v>
                </c:pt>
                <c:pt idx="1231">
                  <c:v>19.669360807401137</c:v>
                </c:pt>
                <c:pt idx="1232">
                  <c:v>19.669360807401137</c:v>
                </c:pt>
                <c:pt idx="1233">
                  <c:v>19.669360807401137</c:v>
                </c:pt>
                <c:pt idx="1234">
                  <c:v>19.669360807401137</c:v>
                </c:pt>
                <c:pt idx="1235">
                  <c:v>19.669360807401137</c:v>
                </c:pt>
                <c:pt idx="1236">
                  <c:v>19.669360807401137</c:v>
                </c:pt>
                <c:pt idx="1237">
                  <c:v>19.669360807401137</c:v>
                </c:pt>
                <c:pt idx="1238">
                  <c:v>19.669360807401137</c:v>
                </c:pt>
                <c:pt idx="1239">
                  <c:v>19.669360807401137</c:v>
                </c:pt>
                <c:pt idx="1240">
                  <c:v>19.669360807401137</c:v>
                </c:pt>
                <c:pt idx="1241">
                  <c:v>19.669360807401137</c:v>
                </c:pt>
                <c:pt idx="1242">
                  <c:v>19.669360807401137</c:v>
                </c:pt>
                <c:pt idx="1243">
                  <c:v>19.669360807401137</c:v>
                </c:pt>
                <c:pt idx="1244">
                  <c:v>19.669360807401137</c:v>
                </c:pt>
                <c:pt idx="1245">
                  <c:v>19.669360807401137</c:v>
                </c:pt>
                <c:pt idx="1246">
                  <c:v>19.669360807401137</c:v>
                </c:pt>
                <c:pt idx="1247">
                  <c:v>19.669360807401137</c:v>
                </c:pt>
                <c:pt idx="1248">
                  <c:v>19.669360807401137</c:v>
                </c:pt>
                <c:pt idx="1249">
                  <c:v>19.669360807401137</c:v>
                </c:pt>
                <c:pt idx="1250">
                  <c:v>19.669360807401137</c:v>
                </c:pt>
                <c:pt idx="1251">
                  <c:v>19.669360807401137</c:v>
                </c:pt>
                <c:pt idx="1252">
                  <c:v>19.669360807401137</c:v>
                </c:pt>
                <c:pt idx="1253">
                  <c:v>19.669360807401137</c:v>
                </c:pt>
                <c:pt idx="1254">
                  <c:v>19.669360807401137</c:v>
                </c:pt>
                <c:pt idx="1255">
                  <c:v>19.669360807401137</c:v>
                </c:pt>
                <c:pt idx="1256">
                  <c:v>19.669360807401137</c:v>
                </c:pt>
                <c:pt idx="1257">
                  <c:v>19.669360807401137</c:v>
                </c:pt>
                <c:pt idx="1258">
                  <c:v>19.669360807401137</c:v>
                </c:pt>
                <c:pt idx="1259">
                  <c:v>19.669360807401137</c:v>
                </c:pt>
                <c:pt idx="1260">
                  <c:v>19.669360807401137</c:v>
                </c:pt>
                <c:pt idx="1261">
                  <c:v>19.669360807401137</c:v>
                </c:pt>
                <c:pt idx="1262">
                  <c:v>19.669360807401137</c:v>
                </c:pt>
                <c:pt idx="1263">
                  <c:v>19.669360807401137</c:v>
                </c:pt>
                <c:pt idx="1264">
                  <c:v>19.669360807401137</c:v>
                </c:pt>
                <c:pt idx="1265">
                  <c:v>19.669360807401137</c:v>
                </c:pt>
                <c:pt idx="1266">
                  <c:v>19.669360807401137</c:v>
                </c:pt>
                <c:pt idx="1267">
                  <c:v>19.669360807401137</c:v>
                </c:pt>
                <c:pt idx="1268">
                  <c:v>19.669360807401137</c:v>
                </c:pt>
                <c:pt idx="1269">
                  <c:v>19.669360807401137</c:v>
                </c:pt>
                <c:pt idx="1270">
                  <c:v>19.669360807401137</c:v>
                </c:pt>
                <c:pt idx="1271">
                  <c:v>19.669360807401137</c:v>
                </c:pt>
                <c:pt idx="1272">
                  <c:v>19.669360807401137</c:v>
                </c:pt>
                <c:pt idx="1273">
                  <c:v>19.669360807401137</c:v>
                </c:pt>
                <c:pt idx="1274">
                  <c:v>19.669360807401137</c:v>
                </c:pt>
                <c:pt idx="1275">
                  <c:v>19.669360807401137</c:v>
                </c:pt>
                <c:pt idx="1276">
                  <c:v>19.669360807401137</c:v>
                </c:pt>
                <c:pt idx="1277">
                  <c:v>19.669360807401137</c:v>
                </c:pt>
                <c:pt idx="1278">
                  <c:v>19.669360807401137</c:v>
                </c:pt>
                <c:pt idx="1279">
                  <c:v>19.669360807401137</c:v>
                </c:pt>
                <c:pt idx="1280">
                  <c:v>19.669360807401137</c:v>
                </c:pt>
                <c:pt idx="1281">
                  <c:v>19.669360807401137</c:v>
                </c:pt>
                <c:pt idx="1282">
                  <c:v>19.669360807401137</c:v>
                </c:pt>
                <c:pt idx="1283">
                  <c:v>19.669360807401137</c:v>
                </c:pt>
                <c:pt idx="1284">
                  <c:v>19.669360807401137</c:v>
                </c:pt>
                <c:pt idx="1285">
                  <c:v>19.669360807401137</c:v>
                </c:pt>
                <c:pt idx="1286">
                  <c:v>19.669360807401137</c:v>
                </c:pt>
                <c:pt idx="1287">
                  <c:v>19.669360807401137</c:v>
                </c:pt>
                <c:pt idx="1288">
                  <c:v>19.669360807401137</c:v>
                </c:pt>
                <c:pt idx="1289">
                  <c:v>19.669360807401137</c:v>
                </c:pt>
                <c:pt idx="1290">
                  <c:v>19.669360807401137</c:v>
                </c:pt>
                <c:pt idx="1291">
                  <c:v>19.669360807401137</c:v>
                </c:pt>
                <c:pt idx="1292">
                  <c:v>19.669360807401137</c:v>
                </c:pt>
                <c:pt idx="1293">
                  <c:v>19.669360807401137</c:v>
                </c:pt>
                <c:pt idx="1294">
                  <c:v>19.669360807401137</c:v>
                </c:pt>
                <c:pt idx="1295">
                  <c:v>19.669360807401137</c:v>
                </c:pt>
                <c:pt idx="1296">
                  <c:v>19.669360807401137</c:v>
                </c:pt>
                <c:pt idx="1297">
                  <c:v>19.669360807401137</c:v>
                </c:pt>
                <c:pt idx="1298">
                  <c:v>19.669360807401137</c:v>
                </c:pt>
                <c:pt idx="1299">
                  <c:v>19.669360807401137</c:v>
                </c:pt>
                <c:pt idx="1300">
                  <c:v>19.669360807401137</c:v>
                </c:pt>
                <c:pt idx="1301">
                  <c:v>19.669360807401137</c:v>
                </c:pt>
                <c:pt idx="1302">
                  <c:v>19.669360807401137</c:v>
                </c:pt>
                <c:pt idx="1303">
                  <c:v>19.669360807401137</c:v>
                </c:pt>
                <c:pt idx="1304">
                  <c:v>19.669360807401137</c:v>
                </c:pt>
                <c:pt idx="1305">
                  <c:v>19.669360807401137</c:v>
                </c:pt>
                <c:pt idx="1306">
                  <c:v>19.669360807401137</c:v>
                </c:pt>
                <c:pt idx="1307">
                  <c:v>19.669360807401137</c:v>
                </c:pt>
                <c:pt idx="1308">
                  <c:v>19.669360807401137</c:v>
                </c:pt>
                <c:pt idx="1309">
                  <c:v>19.669360807401137</c:v>
                </c:pt>
                <c:pt idx="1310">
                  <c:v>19.669360807401137</c:v>
                </c:pt>
                <c:pt idx="1311">
                  <c:v>19.669360807401137</c:v>
                </c:pt>
                <c:pt idx="1312">
                  <c:v>19.669360807401137</c:v>
                </c:pt>
                <c:pt idx="1313">
                  <c:v>19.669360807401137</c:v>
                </c:pt>
                <c:pt idx="1314">
                  <c:v>19.669360807401137</c:v>
                </c:pt>
                <c:pt idx="1315">
                  <c:v>19.669360807401137</c:v>
                </c:pt>
                <c:pt idx="1316">
                  <c:v>19.669360807401137</c:v>
                </c:pt>
                <c:pt idx="1317">
                  <c:v>19.669360807401137</c:v>
                </c:pt>
                <c:pt idx="1318">
                  <c:v>19.669360807401137</c:v>
                </c:pt>
                <c:pt idx="1319">
                  <c:v>19.669360807401137</c:v>
                </c:pt>
                <c:pt idx="1320">
                  <c:v>19.669360807401137</c:v>
                </c:pt>
                <c:pt idx="1321">
                  <c:v>19.669360807401137</c:v>
                </c:pt>
                <c:pt idx="1322">
                  <c:v>19.669360807401137</c:v>
                </c:pt>
                <c:pt idx="1323">
                  <c:v>19.669360807401137</c:v>
                </c:pt>
                <c:pt idx="1324">
                  <c:v>19.669360807401137</c:v>
                </c:pt>
                <c:pt idx="1325">
                  <c:v>19.669360807401137</c:v>
                </c:pt>
                <c:pt idx="1326">
                  <c:v>19.669360807401137</c:v>
                </c:pt>
                <c:pt idx="1327">
                  <c:v>19.669360807401137</c:v>
                </c:pt>
                <c:pt idx="1328">
                  <c:v>19.669360807401137</c:v>
                </c:pt>
                <c:pt idx="1329">
                  <c:v>19.669360807401137</c:v>
                </c:pt>
                <c:pt idx="1330">
                  <c:v>19.669360807401137</c:v>
                </c:pt>
                <c:pt idx="1331">
                  <c:v>19.669360807401137</c:v>
                </c:pt>
                <c:pt idx="1332">
                  <c:v>19.669360807401137</c:v>
                </c:pt>
                <c:pt idx="1333">
                  <c:v>19.669360807401137</c:v>
                </c:pt>
                <c:pt idx="1334">
                  <c:v>19.669360807401137</c:v>
                </c:pt>
                <c:pt idx="1335">
                  <c:v>19.669360807401137</c:v>
                </c:pt>
                <c:pt idx="1336">
                  <c:v>19.669360807401137</c:v>
                </c:pt>
                <c:pt idx="1337">
                  <c:v>19.669360807401137</c:v>
                </c:pt>
                <c:pt idx="1338">
                  <c:v>19.669360807401137</c:v>
                </c:pt>
                <c:pt idx="1339">
                  <c:v>19.669360807401137</c:v>
                </c:pt>
                <c:pt idx="1340">
                  <c:v>19.669360807401137</c:v>
                </c:pt>
                <c:pt idx="1341">
                  <c:v>19.669360807401137</c:v>
                </c:pt>
                <c:pt idx="1342">
                  <c:v>19.669360807401137</c:v>
                </c:pt>
                <c:pt idx="1343">
                  <c:v>19.669360807401137</c:v>
                </c:pt>
                <c:pt idx="1344">
                  <c:v>19.669360807401137</c:v>
                </c:pt>
                <c:pt idx="1345">
                  <c:v>19.669360807401137</c:v>
                </c:pt>
                <c:pt idx="1346">
                  <c:v>19.669360807401137</c:v>
                </c:pt>
                <c:pt idx="1347">
                  <c:v>19.669360807401137</c:v>
                </c:pt>
                <c:pt idx="1348">
                  <c:v>19.669360807401137</c:v>
                </c:pt>
                <c:pt idx="1349">
                  <c:v>19.669360807401137</c:v>
                </c:pt>
                <c:pt idx="1350">
                  <c:v>19.669360807401137</c:v>
                </c:pt>
                <c:pt idx="1351">
                  <c:v>19.669360807401137</c:v>
                </c:pt>
                <c:pt idx="1352">
                  <c:v>19.669360807401137</c:v>
                </c:pt>
                <c:pt idx="1353">
                  <c:v>19.669360807401137</c:v>
                </c:pt>
                <c:pt idx="1354">
                  <c:v>19.669360807401137</c:v>
                </c:pt>
                <c:pt idx="1355">
                  <c:v>19.669360807401137</c:v>
                </c:pt>
                <c:pt idx="1356">
                  <c:v>19.669360807401137</c:v>
                </c:pt>
                <c:pt idx="1357">
                  <c:v>19.669360807401137</c:v>
                </c:pt>
                <c:pt idx="1358">
                  <c:v>19.669360807401137</c:v>
                </c:pt>
                <c:pt idx="1359">
                  <c:v>19.669360807401137</c:v>
                </c:pt>
                <c:pt idx="1360">
                  <c:v>19.669360807401137</c:v>
                </c:pt>
                <c:pt idx="1361">
                  <c:v>19.669360807401137</c:v>
                </c:pt>
                <c:pt idx="1362">
                  <c:v>19.669360807401137</c:v>
                </c:pt>
                <c:pt idx="1363">
                  <c:v>19.669360807401137</c:v>
                </c:pt>
                <c:pt idx="1364">
                  <c:v>19.669360807401137</c:v>
                </c:pt>
                <c:pt idx="1365">
                  <c:v>19.669360807401137</c:v>
                </c:pt>
                <c:pt idx="1366">
                  <c:v>19.669360807401137</c:v>
                </c:pt>
                <c:pt idx="1367">
                  <c:v>19.669360807401137</c:v>
                </c:pt>
                <c:pt idx="1368">
                  <c:v>19.669360807401137</c:v>
                </c:pt>
                <c:pt idx="1369">
                  <c:v>19.669360807401137</c:v>
                </c:pt>
                <c:pt idx="1370">
                  <c:v>19.669360807401137</c:v>
                </c:pt>
                <c:pt idx="1371">
                  <c:v>19.669360807401137</c:v>
                </c:pt>
                <c:pt idx="1372">
                  <c:v>19.669360807401137</c:v>
                </c:pt>
                <c:pt idx="1373">
                  <c:v>19.669360807401137</c:v>
                </c:pt>
                <c:pt idx="1374">
                  <c:v>19.669360807401137</c:v>
                </c:pt>
                <c:pt idx="1375">
                  <c:v>19.669360807401137</c:v>
                </c:pt>
                <c:pt idx="1376">
                  <c:v>19.669360807401137</c:v>
                </c:pt>
                <c:pt idx="1377">
                  <c:v>19.669360807401137</c:v>
                </c:pt>
                <c:pt idx="1378">
                  <c:v>19.669360807401137</c:v>
                </c:pt>
                <c:pt idx="1379">
                  <c:v>19.669360807401137</c:v>
                </c:pt>
                <c:pt idx="1380">
                  <c:v>19.669360807401137</c:v>
                </c:pt>
                <c:pt idx="1381">
                  <c:v>19.669360807401137</c:v>
                </c:pt>
                <c:pt idx="1382">
                  <c:v>19.669360807401137</c:v>
                </c:pt>
                <c:pt idx="1383">
                  <c:v>19.669360807401137</c:v>
                </c:pt>
                <c:pt idx="1384">
                  <c:v>19.669360807401137</c:v>
                </c:pt>
                <c:pt idx="1385">
                  <c:v>19.669360807401137</c:v>
                </c:pt>
                <c:pt idx="1386">
                  <c:v>19.669360807401137</c:v>
                </c:pt>
                <c:pt idx="1387">
                  <c:v>19.669360807401137</c:v>
                </c:pt>
                <c:pt idx="1388">
                  <c:v>19.669360807401137</c:v>
                </c:pt>
                <c:pt idx="1389">
                  <c:v>19.669360807401137</c:v>
                </c:pt>
                <c:pt idx="1390">
                  <c:v>19.669360807401137</c:v>
                </c:pt>
                <c:pt idx="1391">
                  <c:v>19.669360807401137</c:v>
                </c:pt>
                <c:pt idx="1392">
                  <c:v>19.669360807401137</c:v>
                </c:pt>
                <c:pt idx="1393">
                  <c:v>19.669360807401137</c:v>
                </c:pt>
                <c:pt idx="1394">
                  <c:v>19.669360807401137</c:v>
                </c:pt>
                <c:pt idx="1395">
                  <c:v>19.669360807401137</c:v>
                </c:pt>
                <c:pt idx="1396">
                  <c:v>19.669360807401137</c:v>
                </c:pt>
                <c:pt idx="1397">
                  <c:v>19.669360807401137</c:v>
                </c:pt>
                <c:pt idx="1398">
                  <c:v>19.669360807401137</c:v>
                </c:pt>
                <c:pt idx="1399">
                  <c:v>19.669360807401137</c:v>
                </c:pt>
                <c:pt idx="1400">
                  <c:v>19.669360807401137</c:v>
                </c:pt>
                <c:pt idx="1401">
                  <c:v>19.669360807401137</c:v>
                </c:pt>
                <c:pt idx="1402">
                  <c:v>19.669360807401137</c:v>
                </c:pt>
                <c:pt idx="1403">
                  <c:v>19.669360807401137</c:v>
                </c:pt>
                <c:pt idx="1404">
                  <c:v>19.669360807401137</c:v>
                </c:pt>
                <c:pt idx="1405">
                  <c:v>19.669360807401137</c:v>
                </c:pt>
                <c:pt idx="1406">
                  <c:v>19.669360807401137</c:v>
                </c:pt>
                <c:pt idx="1407">
                  <c:v>19.669360807401137</c:v>
                </c:pt>
                <c:pt idx="1408">
                  <c:v>19.669360807401137</c:v>
                </c:pt>
                <c:pt idx="1409">
                  <c:v>19.669360807401137</c:v>
                </c:pt>
                <c:pt idx="1410">
                  <c:v>19.669360807401137</c:v>
                </c:pt>
                <c:pt idx="1411">
                  <c:v>19.669360807401137</c:v>
                </c:pt>
                <c:pt idx="1412">
                  <c:v>19.669360807401137</c:v>
                </c:pt>
                <c:pt idx="1413">
                  <c:v>19.669360807401137</c:v>
                </c:pt>
                <c:pt idx="1414">
                  <c:v>19.669360807401137</c:v>
                </c:pt>
                <c:pt idx="1415">
                  <c:v>19.669360807401137</c:v>
                </c:pt>
                <c:pt idx="1416">
                  <c:v>19.669360807401137</c:v>
                </c:pt>
                <c:pt idx="1417">
                  <c:v>19.669360807401137</c:v>
                </c:pt>
                <c:pt idx="1418">
                  <c:v>19.669360807401137</c:v>
                </c:pt>
                <c:pt idx="1419">
                  <c:v>19.669360807401137</c:v>
                </c:pt>
                <c:pt idx="1420">
                  <c:v>19.669360807401137</c:v>
                </c:pt>
                <c:pt idx="1421">
                  <c:v>19.669360807401137</c:v>
                </c:pt>
                <c:pt idx="1422">
                  <c:v>19.669360807401137</c:v>
                </c:pt>
                <c:pt idx="1423">
                  <c:v>19.669360807401137</c:v>
                </c:pt>
                <c:pt idx="1424">
                  <c:v>19.669360807401137</c:v>
                </c:pt>
                <c:pt idx="1425">
                  <c:v>19.669360807401137</c:v>
                </c:pt>
                <c:pt idx="1426">
                  <c:v>19.669360807401137</c:v>
                </c:pt>
                <c:pt idx="1427">
                  <c:v>19.669360807401137</c:v>
                </c:pt>
                <c:pt idx="1428">
                  <c:v>19.669360807401137</c:v>
                </c:pt>
                <c:pt idx="1429">
                  <c:v>19.669360807401137</c:v>
                </c:pt>
                <c:pt idx="1430">
                  <c:v>19.669360807401137</c:v>
                </c:pt>
                <c:pt idx="1431">
                  <c:v>19.669360807401137</c:v>
                </c:pt>
                <c:pt idx="1432">
                  <c:v>19.669360807401137</c:v>
                </c:pt>
                <c:pt idx="1433">
                  <c:v>19.669360807401137</c:v>
                </c:pt>
                <c:pt idx="1434">
                  <c:v>19.669360807401137</c:v>
                </c:pt>
                <c:pt idx="1435">
                  <c:v>19.669360807401137</c:v>
                </c:pt>
                <c:pt idx="1436">
                  <c:v>19.669360807401137</c:v>
                </c:pt>
                <c:pt idx="1437">
                  <c:v>19.669360807401137</c:v>
                </c:pt>
                <c:pt idx="1438">
                  <c:v>19.669360807401137</c:v>
                </c:pt>
                <c:pt idx="1439">
                  <c:v>19.669360807401137</c:v>
                </c:pt>
                <c:pt idx="1440">
                  <c:v>19.669360807401137</c:v>
                </c:pt>
                <c:pt idx="1441">
                  <c:v>19.669360807401137</c:v>
                </c:pt>
                <c:pt idx="1442">
                  <c:v>19.669360807401137</c:v>
                </c:pt>
                <c:pt idx="1443">
                  <c:v>19.669360807401137</c:v>
                </c:pt>
                <c:pt idx="1444">
                  <c:v>19.669360807401137</c:v>
                </c:pt>
                <c:pt idx="1445">
                  <c:v>19.669360807401137</c:v>
                </c:pt>
                <c:pt idx="1446">
                  <c:v>19.669360807401137</c:v>
                </c:pt>
                <c:pt idx="1447">
                  <c:v>19.669360807401137</c:v>
                </c:pt>
                <c:pt idx="1448">
                  <c:v>19.669360807401137</c:v>
                </c:pt>
                <c:pt idx="1449">
                  <c:v>19.669360807401137</c:v>
                </c:pt>
                <c:pt idx="1450">
                  <c:v>19.669360807401137</c:v>
                </c:pt>
                <c:pt idx="1451">
                  <c:v>19.669360807401137</c:v>
                </c:pt>
                <c:pt idx="1452">
                  <c:v>19.669360807401137</c:v>
                </c:pt>
                <c:pt idx="1453">
                  <c:v>19.669360807401137</c:v>
                </c:pt>
                <c:pt idx="1454">
                  <c:v>19.669360807401137</c:v>
                </c:pt>
                <c:pt idx="1455">
                  <c:v>19.669360807401137</c:v>
                </c:pt>
                <c:pt idx="1456">
                  <c:v>19.669360807401137</c:v>
                </c:pt>
                <c:pt idx="1457">
                  <c:v>19.669360807401137</c:v>
                </c:pt>
                <c:pt idx="1458">
                  <c:v>19.669360807401137</c:v>
                </c:pt>
                <c:pt idx="1459">
                  <c:v>19.669360807401137</c:v>
                </c:pt>
                <c:pt idx="1460">
                  <c:v>19.669360807401137</c:v>
                </c:pt>
                <c:pt idx="1461">
                  <c:v>19.669360807401137</c:v>
                </c:pt>
                <c:pt idx="1462">
                  <c:v>19.669360807401137</c:v>
                </c:pt>
                <c:pt idx="1463">
                  <c:v>19.669360807401137</c:v>
                </c:pt>
                <c:pt idx="1464">
                  <c:v>19.669360807401137</c:v>
                </c:pt>
                <c:pt idx="1465">
                  <c:v>19.669360807401137</c:v>
                </c:pt>
                <c:pt idx="1466">
                  <c:v>19.669360807401137</c:v>
                </c:pt>
                <c:pt idx="1467">
                  <c:v>19.669360807401137</c:v>
                </c:pt>
                <c:pt idx="1468">
                  <c:v>19.669360807401137</c:v>
                </c:pt>
                <c:pt idx="1469">
                  <c:v>19.669360807401137</c:v>
                </c:pt>
                <c:pt idx="1470">
                  <c:v>19.669360807401137</c:v>
                </c:pt>
                <c:pt idx="1471">
                  <c:v>19.669360807401137</c:v>
                </c:pt>
                <c:pt idx="1472">
                  <c:v>19.669360807401137</c:v>
                </c:pt>
                <c:pt idx="1473">
                  <c:v>19.669360807401137</c:v>
                </c:pt>
                <c:pt idx="1474">
                  <c:v>19.669360807401137</c:v>
                </c:pt>
                <c:pt idx="1475">
                  <c:v>19.669360807401137</c:v>
                </c:pt>
                <c:pt idx="1476">
                  <c:v>19.669360807401137</c:v>
                </c:pt>
                <c:pt idx="1477">
                  <c:v>19.669360807401137</c:v>
                </c:pt>
                <c:pt idx="1478">
                  <c:v>19.669360807401137</c:v>
                </c:pt>
                <c:pt idx="1479">
                  <c:v>19.669360807401137</c:v>
                </c:pt>
                <c:pt idx="1480">
                  <c:v>19.669360807401137</c:v>
                </c:pt>
                <c:pt idx="1481">
                  <c:v>19.669360807401137</c:v>
                </c:pt>
                <c:pt idx="1482">
                  <c:v>19.669360807401137</c:v>
                </c:pt>
                <c:pt idx="1483">
                  <c:v>19.669360807401137</c:v>
                </c:pt>
                <c:pt idx="1484">
                  <c:v>19.669360807401137</c:v>
                </c:pt>
                <c:pt idx="1485">
                  <c:v>19.669360807401137</c:v>
                </c:pt>
                <c:pt idx="1486">
                  <c:v>19.669360807401137</c:v>
                </c:pt>
                <c:pt idx="1487">
                  <c:v>19.669360807401137</c:v>
                </c:pt>
                <c:pt idx="1488">
                  <c:v>19.669360807401137</c:v>
                </c:pt>
                <c:pt idx="1489">
                  <c:v>19.669360807401137</c:v>
                </c:pt>
                <c:pt idx="1490">
                  <c:v>19.669360807401137</c:v>
                </c:pt>
                <c:pt idx="1491">
                  <c:v>19.669360807401137</c:v>
                </c:pt>
                <c:pt idx="1492">
                  <c:v>19.669360807401137</c:v>
                </c:pt>
                <c:pt idx="1493">
                  <c:v>19.669360807401137</c:v>
                </c:pt>
                <c:pt idx="1494">
                  <c:v>19.669360807401137</c:v>
                </c:pt>
                <c:pt idx="1495">
                  <c:v>19.669360807401137</c:v>
                </c:pt>
                <c:pt idx="1496">
                  <c:v>19.669360807401137</c:v>
                </c:pt>
                <c:pt idx="1497">
                  <c:v>19.669360807401137</c:v>
                </c:pt>
                <c:pt idx="1498">
                  <c:v>19.669360807401137</c:v>
                </c:pt>
                <c:pt idx="1499">
                  <c:v>19.669360807401137</c:v>
                </c:pt>
                <c:pt idx="1500">
                  <c:v>19.669360807401137</c:v>
                </c:pt>
                <c:pt idx="1501">
                  <c:v>19.669360807401137</c:v>
                </c:pt>
                <c:pt idx="1502">
                  <c:v>19.669360807401137</c:v>
                </c:pt>
                <c:pt idx="1503">
                  <c:v>19.669360807401137</c:v>
                </c:pt>
                <c:pt idx="1504">
                  <c:v>19.669360807401137</c:v>
                </c:pt>
                <c:pt idx="1505">
                  <c:v>19.669360807401137</c:v>
                </c:pt>
                <c:pt idx="1506">
                  <c:v>19.669360807401137</c:v>
                </c:pt>
                <c:pt idx="1507">
                  <c:v>19.669360807401137</c:v>
                </c:pt>
                <c:pt idx="1508">
                  <c:v>19.669360807401137</c:v>
                </c:pt>
                <c:pt idx="1509">
                  <c:v>19.669360807401137</c:v>
                </c:pt>
                <c:pt idx="1510">
                  <c:v>19.669360807401137</c:v>
                </c:pt>
                <c:pt idx="1511">
                  <c:v>19.669360807401137</c:v>
                </c:pt>
                <c:pt idx="1512">
                  <c:v>19.669360807401137</c:v>
                </c:pt>
                <c:pt idx="1513">
                  <c:v>19.669360807401137</c:v>
                </c:pt>
                <c:pt idx="1514">
                  <c:v>19.669360807401137</c:v>
                </c:pt>
                <c:pt idx="1515">
                  <c:v>19.669360807401137</c:v>
                </c:pt>
                <c:pt idx="1516">
                  <c:v>19.669360807401137</c:v>
                </c:pt>
                <c:pt idx="1517">
                  <c:v>19.669360807401137</c:v>
                </c:pt>
                <c:pt idx="1518">
                  <c:v>19.669360807401137</c:v>
                </c:pt>
                <c:pt idx="1519">
                  <c:v>19.669360807401137</c:v>
                </c:pt>
                <c:pt idx="1520">
                  <c:v>19.669360807401137</c:v>
                </c:pt>
                <c:pt idx="1521">
                  <c:v>19.669360807401137</c:v>
                </c:pt>
                <c:pt idx="1522">
                  <c:v>19.669360807401137</c:v>
                </c:pt>
                <c:pt idx="1523">
                  <c:v>19.669360807401137</c:v>
                </c:pt>
                <c:pt idx="1524">
                  <c:v>19.669360807401137</c:v>
                </c:pt>
                <c:pt idx="1525">
                  <c:v>19.669360807401137</c:v>
                </c:pt>
                <c:pt idx="1526">
                  <c:v>19.669360807401137</c:v>
                </c:pt>
                <c:pt idx="1527">
                  <c:v>19.669360807401137</c:v>
                </c:pt>
                <c:pt idx="1528">
                  <c:v>19.669360807401137</c:v>
                </c:pt>
                <c:pt idx="1529">
                  <c:v>19.669360807401137</c:v>
                </c:pt>
                <c:pt idx="1530">
                  <c:v>19.669360807401137</c:v>
                </c:pt>
                <c:pt idx="1531">
                  <c:v>19.669360807401137</c:v>
                </c:pt>
                <c:pt idx="1532">
                  <c:v>19.669360807401137</c:v>
                </c:pt>
                <c:pt idx="1533">
                  <c:v>19.669360807401137</c:v>
                </c:pt>
                <c:pt idx="1534">
                  <c:v>19.669360807401137</c:v>
                </c:pt>
                <c:pt idx="1535">
                  <c:v>19.669360807401137</c:v>
                </c:pt>
                <c:pt idx="1536">
                  <c:v>19.669360807401137</c:v>
                </c:pt>
                <c:pt idx="1537">
                  <c:v>19.669360807401137</c:v>
                </c:pt>
                <c:pt idx="1538">
                  <c:v>19.669360807401137</c:v>
                </c:pt>
                <c:pt idx="1539">
                  <c:v>19.669360807401137</c:v>
                </c:pt>
                <c:pt idx="1540">
                  <c:v>19.669360807401137</c:v>
                </c:pt>
                <c:pt idx="1541">
                  <c:v>19.669360807401137</c:v>
                </c:pt>
                <c:pt idx="1542">
                  <c:v>19.669360807401137</c:v>
                </c:pt>
                <c:pt idx="1543">
                  <c:v>19.669360807401137</c:v>
                </c:pt>
                <c:pt idx="1544">
                  <c:v>19.669360807401137</c:v>
                </c:pt>
                <c:pt idx="1545">
                  <c:v>19.669360807401137</c:v>
                </c:pt>
                <c:pt idx="1546">
                  <c:v>19.669360807401137</c:v>
                </c:pt>
                <c:pt idx="1547">
                  <c:v>19.669360807401137</c:v>
                </c:pt>
                <c:pt idx="1548">
                  <c:v>19.669360807401137</c:v>
                </c:pt>
                <c:pt idx="1549">
                  <c:v>19.669360807401137</c:v>
                </c:pt>
                <c:pt idx="1550">
                  <c:v>19.669360807401137</c:v>
                </c:pt>
                <c:pt idx="1551">
                  <c:v>19.669360807401137</c:v>
                </c:pt>
                <c:pt idx="1552">
                  <c:v>19.669360807401137</c:v>
                </c:pt>
                <c:pt idx="1553">
                  <c:v>19.669360807401137</c:v>
                </c:pt>
                <c:pt idx="1554">
                  <c:v>19.669360807401137</c:v>
                </c:pt>
                <c:pt idx="1555">
                  <c:v>19.669360807401137</c:v>
                </c:pt>
                <c:pt idx="1556">
                  <c:v>19.669360807401137</c:v>
                </c:pt>
                <c:pt idx="1557">
                  <c:v>19.669360807401137</c:v>
                </c:pt>
                <c:pt idx="1558">
                  <c:v>19.669360807401137</c:v>
                </c:pt>
                <c:pt idx="1559">
                  <c:v>19.669360807401137</c:v>
                </c:pt>
                <c:pt idx="1560">
                  <c:v>19.669360807401137</c:v>
                </c:pt>
                <c:pt idx="1561">
                  <c:v>19.669360807401137</c:v>
                </c:pt>
                <c:pt idx="1562">
                  <c:v>19.669360807401137</c:v>
                </c:pt>
                <c:pt idx="1563">
                  <c:v>19.669360807401137</c:v>
                </c:pt>
                <c:pt idx="1564">
                  <c:v>19.669360807401137</c:v>
                </c:pt>
                <c:pt idx="1565">
                  <c:v>19.669360807401137</c:v>
                </c:pt>
                <c:pt idx="1566">
                  <c:v>19.669360807401137</c:v>
                </c:pt>
                <c:pt idx="1567">
                  <c:v>19.669360807401137</c:v>
                </c:pt>
                <c:pt idx="1568">
                  <c:v>19.669360807401137</c:v>
                </c:pt>
                <c:pt idx="1569">
                  <c:v>19.669360807401137</c:v>
                </c:pt>
                <c:pt idx="1570">
                  <c:v>19.669360807401137</c:v>
                </c:pt>
                <c:pt idx="1571">
                  <c:v>19.669360807401137</c:v>
                </c:pt>
                <c:pt idx="1572">
                  <c:v>19.669360807401137</c:v>
                </c:pt>
                <c:pt idx="1573">
                  <c:v>19.669360807401137</c:v>
                </c:pt>
                <c:pt idx="1574">
                  <c:v>19.669360807401137</c:v>
                </c:pt>
                <c:pt idx="1575">
                  <c:v>19.669360807401137</c:v>
                </c:pt>
                <c:pt idx="1576">
                  <c:v>19.669360807401137</c:v>
                </c:pt>
                <c:pt idx="1577">
                  <c:v>19.669360807401137</c:v>
                </c:pt>
                <c:pt idx="1578">
                  <c:v>19.669360807401137</c:v>
                </c:pt>
                <c:pt idx="1579">
                  <c:v>19.669360807401137</c:v>
                </c:pt>
                <c:pt idx="1580">
                  <c:v>19.669360807401137</c:v>
                </c:pt>
                <c:pt idx="1581">
                  <c:v>19.669360807401137</c:v>
                </c:pt>
                <c:pt idx="1582">
                  <c:v>19.669360807401137</c:v>
                </c:pt>
                <c:pt idx="1583">
                  <c:v>19.669360807401137</c:v>
                </c:pt>
                <c:pt idx="1584">
                  <c:v>19.669360807401137</c:v>
                </c:pt>
                <c:pt idx="1585">
                  <c:v>19.669360807401137</c:v>
                </c:pt>
                <c:pt idx="1586">
                  <c:v>19.669360807401137</c:v>
                </c:pt>
                <c:pt idx="1587">
                  <c:v>19.669360807401137</c:v>
                </c:pt>
                <c:pt idx="1588">
                  <c:v>19.669360807401137</c:v>
                </c:pt>
                <c:pt idx="1589">
                  <c:v>19.669360807401137</c:v>
                </c:pt>
                <c:pt idx="1590">
                  <c:v>19.669360807401137</c:v>
                </c:pt>
                <c:pt idx="1591">
                  <c:v>19.669360807401137</c:v>
                </c:pt>
                <c:pt idx="1592">
                  <c:v>19.669360807401137</c:v>
                </c:pt>
                <c:pt idx="1593">
                  <c:v>19.669360807401137</c:v>
                </c:pt>
                <c:pt idx="1594">
                  <c:v>19.669360807401137</c:v>
                </c:pt>
                <c:pt idx="1595">
                  <c:v>19.669360807401137</c:v>
                </c:pt>
                <c:pt idx="1596">
                  <c:v>19.669360807401137</c:v>
                </c:pt>
                <c:pt idx="1597">
                  <c:v>19.669360807401137</c:v>
                </c:pt>
                <c:pt idx="1598">
                  <c:v>19.669360807401137</c:v>
                </c:pt>
                <c:pt idx="1599">
                  <c:v>19.669360807401137</c:v>
                </c:pt>
                <c:pt idx="1600">
                  <c:v>19.669360807401137</c:v>
                </c:pt>
                <c:pt idx="1601">
                  <c:v>19.669360807401137</c:v>
                </c:pt>
                <c:pt idx="1602">
                  <c:v>19.669360807401137</c:v>
                </c:pt>
                <c:pt idx="1603">
                  <c:v>19.669360807401137</c:v>
                </c:pt>
                <c:pt idx="1604">
                  <c:v>19.669360807401137</c:v>
                </c:pt>
                <c:pt idx="1605">
                  <c:v>19.669360807401137</c:v>
                </c:pt>
                <c:pt idx="1606">
                  <c:v>19.669360807401137</c:v>
                </c:pt>
                <c:pt idx="1607">
                  <c:v>19.669360807401137</c:v>
                </c:pt>
                <c:pt idx="1608">
                  <c:v>19.669360807401137</c:v>
                </c:pt>
                <c:pt idx="1609">
                  <c:v>19.669360807401137</c:v>
                </c:pt>
                <c:pt idx="1610">
                  <c:v>19.669360807401137</c:v>
                </c:pt>
                <c:pt idx="1611">
                  <c:v>19.669360807401137</c:v>
                </c:pt>
                <c:pt idx="1612">
                  <c:v>19.669360807401137</c:v>
                </c:pt>
                <c:pt idx="1613">
                  <c:v>19.669360807401137</c:v>
                </c:pt>
                <c:pt idx="1614">
                  <c:v>19.669360807401137</c:v>
                </c:pt>
                <c:pt idx="1615">
                  <c:v>19.669360807401137</c:v>
                </c:pt>
                <c:pt idx="1616">
                  <c:v>19.669360807401137</c:v>
                </c:pt>
                <c:pt idx="1617">
                  <c:v>19.669360807401137</c:v>
                </c:pt>
                <c:pt idx="1618">
                  <c:v>19.669360807401137</c:v>
                </c:pt>
                <c:pt idx="1619">
                  <c:v>19.669360807401137</c:v>
                </c:pt>
                <c:pt idx="1620">
                  <c:v>19.669360807401137</c:v>
                </c:pt>
                <c:pt idx="1621">
                  <c:v>19.669360807401137</c:v>
                </c:pt>
                <c:pt idx="1622">
                  <c:v>19.669360807401137</c:v>
                </c:pt>
                <c:pt idx="1623">
                  <c:v>19.669360807401137</c:v>
                </c:pt>
                <c:pt idx="1624">
                  <c:v>19.669360807401137</c:v>
                </c:pt>
                <c:pt idx="1625">
                  <c:v>19.669360807401137</c:v>
                </c:pt>
                <c:pt idx="1626">
                  <c:v>19.669360807401137</c:v>
                </c:pt>
                <c:pt idx="1627">
                  <c:v>19.669360807401137</c:v>
                </c:pt>
                <c:pt idx="1628">
                  <c:v>19.669360807401137</c:v>
                </c:pt>
                <c:pt idx="1629">
                  <c:v>19.669360807401137</c:v>
                </c:pt>
                <c:pt idx="1630">
                  <c:v>19.669360807401137</c:v>
                </c:pt>
                <c:pt idx="1631">
                  <c:v>19.669360807401137</c:v>
                </c:pt>
                <c:pt idx="1632">
                  <c:v>19.669360807401137</c:v>
                </c:pt>
                <c:pt idx="1633">
                  <c:v>19.669360807401137</c:v>
                </c:pt>
                <c:pt idx="1634">
                  <c:v>19.669360807401137</c:v>
                </c:pt>
                <c:pt idx="1635">
                  <c:v>19.669360807401137</c:v>
                </c:pt>
                <c:pt idx="1636">
                  <c:v>19.669360807401137</c:v>
                </c:pt>
                <c:pt idx="1637">
                  <c:v>19.669360807401137</c:v>
                </c:pt>
                <c:pt idx="1638">
                  <c:v>19.669360807401137</c:v>
                </c:pt>
                <c:pt idx="1639">
                  <c:v>19.669360807401137</c:v>
                </c:pt>
                <c:pt idx="1640">
                  <c:v>19.669360807401137</c:v>
                </c:pt>
                <c:pt idx="1641">
                  <c:v>19.669360807401137</c:v>
                </c:pt>
                <c:pt idx="1642">
                  <c:v>19.669360807401137</c:v>
                </c:pt>
                <c:pt idx="1643">
                  <c:v>19.669360807401137</c:v>
                </c:pt>
                <c:pt idx="1644">
                  <c:v>19.669360807401137</c:v>
                </c:pt>
                <c:pt idx="1645">
                  <c:v>19.669360807401137</c:v>
                </c:pt>
                <c:pt idx="1646">
                  <c:v>19.669360807401137</c:v>
                </c:pt>
                <c:pt idx="1647">
                  <c:v>19.669360807401137</c:v>
                </c:pt>
                <c:pt idx="1648">
                  <c:v>19.669360807401137</c:v>
                </c:pt>
                <c:pt idx="1649">
                  <c:v>19.669360807401137</c:v>
                </c:pt>
                <c:pt idx="1650">
                  <c:v>19.669360807401137</c:v>
                </c:pt>
                <c:pt idx="1651">
                  <c:v>19.669360807401137</c:v>
                </c:pt>
                <c:pt idx="1652">
                  <c:v>19.669360807401137</c:v>
                </c:pt>
                <c:pt idx="1653">
                  <c:v>19.669360807401137</c:v>
                </c:pt>
                <c:pt idx="1654">
                  <c:v>19.669360807401137</c:v>
                </c:pt>
                <c:pt idx="1655">
                  <c:v>19.669360807401137</c:v>
                </c:pt>
                <c:pt idx="1656">
                  <c:v>19.669360807401137</c:v>
                </c:pt>
                <c:pt idx="1657">
                  <c:v>19.669360807401137</c:v>
                </c:pt>
                <c:pt idx="1658">
                  <c:v>19.669360807401137</c:v>
                </c:pt>
                <c:pt idx="1659">
                  <c:v>19.669360807401137</c:v>
                </c:pt>
                <c:pt idx="1660">
                  <c:v>19.669360807401137</c:v>
                </c:pt>
                <c:pt idx="1661">
                  <c:v>19.669360807401137</c:v>
                </c:pt>
                <c:pt idx="1662">
                  <c:v>19.669360807401137</c:v>
                </c:pt>
                <c:pt idx="1663">
                  <c:v>19.669360807401137</c:v>
                </c:pt>
                <c:pt idx="1664">
                  <c:v>19.669360807401137</c:v>
                </c:pt>
                <c:pt idx="1665">
                  <c:v>19.669360807401137</c:v>
                </c:pt>
                <c:pt idx="1666">
                  <c:v>19.669360807401137</c:v>
                </c:pt>
                <c:pt idx="1667">
                  <c:v>19.669360807401137</c:v>
                </c:pt>
                <c:pt idx="1668">
                  <c:v>19.669360807401137</c:v>
                </c:pt>
                <c:pt idx="1669">
                  <c:v>19.669360807401137</c:v>
                </c:pt>
                <c:pt idx="1670">
                  <c:v>19.669360807401137</c:v>
                </c:pt>
                <c:pt idx="1671">
                  <c:v>19.669360807401137</c:v>
                </c:pt>
                <c:pt idx="1672">
                  <c:v>19.669360807401137</c:v>
                </c:pt>
                <c:pt idx="1673">
                  <c:v>19.669360807401137</c:v>
                </c:pt>
                <c:pt idx="1674">
                  <c:v>19.669360807401137</c:v>
                </c:pt>
                <c:pt idx="1675">
                  <c:v>19.669360807401137</c:v>
                </c:pt>
                <c:pt idx="1676">
                  <c:v>19.669360807401137</c:v>
                </c:pt>
                <c:pt idx="1677">
                  <c:v>19.669360807401137</c:v>
                </c:pt>
                <c:pt idx="1678">
                  <c:v>19.669360807401137</c:v>
                </c:pt>
                <c:pt idx="1679">
                  <c:v>19.669360807401137</c:v>
                </c:pt>
                <c:pt idx="1680">
                  <c:v>19.669360807401137</c:v>
                </c:pt>
                <c:pt idx="1681">
                  <c:v>19.669360807401137</c:v>
                </c:pt>
                <c:pt idx="1682">
                  <c:v>19.669360807401137</c:v>
                </c:pt>
                <c:pt idx="1683">
                  <c:v>19.669360807401137</c:v>
                </c:pt>
                <c:pt idx="1684">
                  <c:v>19.669360807401137</c:v>
                </c:pt>
                <c:pt idx="1685">
                  <c:v>19.669360807401137</c:v>
                </c:pt>
                <c:pt idx="1686">
                  <c:v>19.669360807401137</c:v>
                </c:pt>
                <c:pt idx="1687">
                  <c:v>19.669360807401137</c:v>
                </c:pt>
                <c:pt idx="1688">
                  <c:v>19.669360807401137</c:v>
                </c:pt>
                <c:pt idx="1689">
                  <c:v>19.669360807401137</c:v>
                </c:pt>
                <c:pt idx="1690">
                  <c:v>19.669360807401137</c:v>
                </c:pt>
                <c:pt idx="1691">
                  <c:v>19.669360807401137</c:v>
                </c:pt>
                <c:pt idx="1692">
                  <c:v>19.669360807401137</c:v>
                </c:pt>
                <c:pt idx="1693">
                  <c:v>19.669360807401137</c:v>
                </c:pt>
                <c:pt idx="1694">
                  <c:v>19.669360807401137</c:v>
                </c:pt>
                <c:pt idx="1695">
                  <c:v>19.669360807401137</c:v>
                </c:pt>
                <c:pt idx="1696">
                  <c:v>19.669360807401137</c:v>
                </c:pt>
                <c:pt idx="1697">
                  <c:v>19.669360807401137</c:v>
                </c:pt>
                <c:pt idx="1698">
                  <c:v>19.669360807401137</c:v>
                </c:pt>
                <c:pt idx="1699">
                  <c:v>19.669360807401137</c:v>
                </c:pt>
                <c:pt idx="1700">
                  <c:v>19.669360807401137</c:v>
                </c:pt>
                <c:pt idx="1701">
                  <c:v>19.669360807401137</c:v>
                </c:pt>
                <c:pt idx="1702">
                  <c:v>19.669360807401137</c:v>
                </c:pt>
                <c:pt idx="1703">
                  <c:v>19.669360807401137</c:v>
                </c:pt>
                <c:pt idx="1704">
                  <c:v>19.669360807401137</c:v>
                </c:pt>
                <c:pt idx="1705">
                  <c:v>19.669360807401137</c:v>
                </c:pt>
                <c:pt idx="1706">
                  <c:v>19.669360807401137</c:v>
                </c:pt>
                <c:pt idx="1707">
                  <c:v>19.669360807401137</c:v>
                </c:pt>
                <c:pt idx="1708">
                  <c:v>19.669360807401137</c:v>
                </c:pt>
                <c:pt idx="1709">
                  <c:v>19.669360807401137</c:v>
                </c:pt>
                <c:pt idx="1710">
                  <c:v>19.669360807401137</c:v>
                </c:pt>
                <c:pt idx="1711">
                  <c:v>19.669360807401137</c:v>
                </c:pt>
                <c:pt idx="1712">
                  <c:v>19.669360807401137</c:v>
                </c:pt>
                <c:pt idx="1713">
                  <c:v>19.669360807401137</c:v>
                </c:pt>
                <c:pt idx="1714">
                  <c:v>19.669360807401137</c:v>
                </c:pt>
                <c:pt idx="1715">
                  <c:v>19.669360807401137</c:v>
                </c:pt>
                <c:pt idx="1716">
                  <c:v>19.669360807401137</c:v>
                </c:pt>
                <c:pt idx="1717">
                  <c:v>19.669360807401137</c:v>
                </c:pt>
                <c:pt idx="1718">
                  <c:v>19.669360807401137</c:v>
                </c:pt>
                <c:pt idx="1719">
                  <c:v>19.669360807401137</c:v>
                </c:pt>
                <c:pt idx="1720">
                  <c:v>19.669360807401137</c:v>
                </c:pt>
                <c:pt idx="1721">
                  <c:v>19.669360807401137</c:v>
                </c:pt>
                <c:pt idx="1722">
                  <c:v>19.669360807401137</c:v>
                </c:pt>
                <c:pt idx="1723">
                  <c:v>19.669360807401137</c:v>
                </c:pt>
                <c:pt idx="1724">
                  <c:v>19.669360807401137</c:v>
                </c:pt>
                <c:pt idx="1725">
                  <c:v>19.669360807401137</c:v>
                </c:pt>
                <c:pt idx="1726">
                  <c:v>19.669360807401137</c:v>
                </c:pt>
                <c:pt idx="1727">
                  <c:v>19.669360807401137</c:v>
                </c:pt>
                <c:pt idx="1728">
                  <c:v>19.669360807401137</c:v>
                </c:pt>
                <c:pt idx="1729">
                  <c:v>19.669360807401137</c:v>
                </c:pt>
                <c:pt idx="1730">
                  <c:v>19.669360807401137</c:v>
                </c:pt>
                <c:pt idx="1731">
                  <c:v>19.669360807401137</c:v>
                </c:pt>
                <c:pt idx="1732">
                  <c:v>19.669360807401137</c:v>
                </c:pt>
                <c:pt idx="1733">
                  <c:v>19.669360807401137</c:v>
                </c:pt>
                <c:pt idx="1734">
                  <c:v>19.669360807401137</c:v>
                </c:pt>
                <c:pt idx="1735">
                  <c:v>19.669360807401137</c:v>
                </c:pt>
                <c:pt idx="1736">
                  <c:v>19.669360807401137</c:v>
                </c:pt>
                <c:pt idx="1737">
                  <c:v>19.669360807401137</c:v>
                </c:pt>
                <c:pt idx="1738">
                  <c:v>19.669360807401137</c:v>
                </c:pt>
                <c:pt idx="1739">
                  <c:v>19.669360807401137</c:v>
                </c:pt>
                <c:pt idx="1740">
                  <c:v>19.669360807401137</c:v>
                </c:pt>
                <c:pt idx="1741">
                  <c:v>19.669360807401137</c:v>
                </c:pt>
                <c:pt idx="1742">
                  <c:v>19.669360807401137</c:v>
                </c:pt>
                <c:pt idx="1743">
                  <c:v>19.669360807401137</c:v>
                </c:pt>
                <c:pt idx="1744">
                  <c:v>19.669360807401137</c:v>
                </c:pt>
                <c:pt idx="1745">
                  <c:v>19.669360807401137</c:v>
                </c:pt>
                <c:pt idx="1746">
                  <c:v>19.669360807401137</c:v>
                </c:pt>
                <c:pt idx="1747">
                  <c:v>19.669360807401137</c:v>
                </c:pt>
                <c:pt idx="1748">
                  <c:v>19.669360807401137</c:v>
                </c:pt>
                <c:pt idx="1749">
                  <c:v>19.669360807401137</c:v>
                </c:pt>
                <c:pt idx="1750">
                  <c:v>19.669360807401137</c:v>
                </c:pt>
                <c:pt idx="1751">
                  <c:v>19.669360807401137</c:v>
                </c:pt>
                <c:pt idx="1752">
                  <c:v>19.669360807401137</c:v>
                </c:pt>
                <c:pt idx="1753">
                  <c:v>19.669360807401137</c:v>
                </c:pt>
                <c:pt idx="1754">
                  <c:v>19.669360807401137</c:v>
                </c:pt>
                <c:pt idx="1755">
                  <c:v>19.669360807401137</c:v>
                </c:pt>
                <c:pt idx="1756">
                  <c:v>19.669360807401137</c:v>
                </c:pt>
                <c:pt idx="1757">
                  <c:v>19.669360807401137</c:v>
                </c:pt>
                <c:pt idx="1758">
                  <c:v>19.669360807401137</c:v>
                </c:pt>
                <c:pt idx="1759">
                  <c:v>19.669360807401137</c:v>
                </c:pt>
                <c:pt idx="1760">
                  <c:v>19.669360807401137</c:v>
                </c:pt>
                <c:pt idx="1761">
                  <c:v>19.669360807401137</c:v>
                </c:pt>
                <c:pt idx="1762">
                  <c:v>19.669360807401137</c:v>
                </c:pt>
                <c:pt idx="1763">
                  <c:v>19.669360807401137</c:v>
                </c:pt>
                <c:pt idx="1764">
                  <c:v>19.669360807401137</c:v>
                </c:pt>
                <c:pt idx="1765">
                  <c:v>19.669360807401137</c:v>
                </c:pt>
                <c:pt idx="1766">
                  <c:v>19.669360807401137</c:v>
                </c:pt>
                <c:pt idx="1767">
                  <c:v>19.669360807401137</c:v>
                </c:pt>
                <c:pt idx="1768">
                  <c:v>19.669360807401137</c:v>
                </c:pt>
                <c:pt idx="1769">
                  <c:v>19.669360807401137</c:v>
                </c:pt>
                <c:pt idx="1770">
                  <c:v>19.669360807401137</c:v>
                </c:pt>
                <c:pt idx="1771">
                  <c:v>19.669360807401137</c:v>
                </c:pt>
                <c:pt idx="1772">
                  <c:v>19.669360807401137</c:v>
                </c:pt>
                <c:pt idx="1773">
                  <c:v>19.669360807401137</c:v>
                </c:pt>
                <c:pt idx="1774">
                  <c:v>19.669360807401137</c:v>
                </c:pt>
                <c:pt idx="1775">
                  <c:v>19.669360807401137</c:v>
                </c:pt>
                <c:pt idx="1776">
                  <c:v>19.669360807401137</c:v>
                </c:pt>
                <c:pt idx="1777">
                  <c:v>19.669360807401137</c:v>
                </c:pt>
                <c:pt idx="1778">
                  <c:v>19.669360807401137</c:v>
                </c:pt>
                <c:pt idx="1779">
                  <c:v>19.669360807401137</c:v>
                </c:pt>
                <c:pt idx="1780">
                  <c:v>19.669360807401137</c:v>
                </c:pt>
                <c:pt idx="1781">
                  <c:v>19.669360807401137</c:v>
                </c:pt>
                <c:pt idx="1782">
                  <c:v>19.669360807401137</c:v>
                </c:pt>
                <c:pt idx="1783">
                  <c:v>19.669360807401137</c:v>
                </c:pt>
                <c:pt idx="1784">
                  <c:v>19.669360807401137</c:v>
                </c:pt>
                <c:pt idx="1785">
                  <c:v>19.669360807401137</c:v>
                </c:pt>
                <c:pt idx="1786">
                  <c:v>19.669360807401137</c:v>
                </c:pt>
                <c:pt idx="1787">
                  <c:v>19.669360807401137</c:v>
                </c:pt>
                <c:pt idx="1788">
                  <c:v>19.669360807401137</c:v>
                </c:pt>
                <c:pt idx="1789">
                  <c:v>19.669360807401137</c:v>
                </c:pt>
                <c:pt idx="1790">
                  <c:v>19.669360807401137</c:v>
                </c:pt>
                <c:pt idx="1791">
                  <c:v>19.669360807401137</c:v>
                </c:pt>
                <c:pt idx="1792">
                  <c:v>19.669360807401137</c:v>
                </c:pt>
                <c:pt idx="1793">
                  <c:v>19.669360807401137</c:v>
                </c:pt>
                <c:pt idx="1794">
                  <c:v>19.669360807401137</c:v>
                </c:pt>
                <c:pt idx="1795">
                  <c:v>19.669360807401137</c:v>
                </c:pt>
                <c:pt idx="1796">
                  <c:v>19.669360807401137</c:v>
                </c:pt>
                <c:pt idx="1797">
                  <c:v>19.669360807401137</c:v>
                </c:pt>
                <c:pt idx="1798">
                  <c:v>19.669360807401137</c:v>
                </c:pt>
                <c:pt idx="1799">
                  <c:v>19.669360807401137</c:v>
                </c:pt>
                <c:pt idx="1800">
                  <c:v>19.669360807401137</c:v>
                </c:pt>
                <c:pt idx="1801">
                  <c:v>19.669360807401137</c:v>
                </c:pt>
                <c:pt idx="1802">
                  <c:v>19.669360807401137</c:v>
                </c:pt>
                <c:pt idx="1803">
                  <c:v>19.669360807401137</c:v>
                </c:pt>
                <c:pt idx="1804">
                  <c:v>19.669360807401137</c:v>
                </c:pt>
                <c:pt idx="1805">
                  <c:v>19.669360807401137</c:v>
                </c:pt>
                <c:pt idx="1806">
                  <c:v>19.669360807401137</c:v>
                </c:pt>
                <c:pt idx="1807">
                  <c:v>19.669360807401137</c:v>
                </c:pt>
                <c:pt idx="1808">
                  <c:v>19.669360807401137</c:v>
                </c:pt>
                <c:pt idx="1809">
                  <c:v>19.669360807401137</c:v>
                </c:pt>
                <c:pt idx="1810">
                  <c:v>19.669360807401137</c:v>
                </c:pt>
                <c:pt idx="1811">
                  <c:v>19.669360807401137</c:v>
                </c:pt>
                <c:pt idx="1812">
                  <c:v>19.669360807401137</c:v>
                </c:pt>
                <c:pt idx="1813">
                  <c:v>19.669360807401137</c:v>
                </c:pt>
                <c:pt idx="1814">
                  <c:v>19.669360807401137</c:v>
                </c:pt>
                <c:pt idx="1815">
                  <c:v>19.669360807401137</c:v>
                </c:pt>
                <c:pt idx="1816">
                  <c:v>19.669360807401137</c:v>
                </c:pt>
                <c:pt idx="1817">
                  <c:v>19.669360807401137</c:v>
                </c:pt>
                <c:pt idx="1818">
                  <c:v>19.669360807401137</c:v>
                </c:pt>
                <c:pt idx="1819">
                  <c:v>19.669360807401137</c:v>
                </c:pt>
                <c:pt idx="1820">
                  <c:v>19.669360807401137</c:v>
                </c:pt>
                <c:pt idx="1821">
                  <c:v>19.669360807401137</c:v>
                </c:pt>
                <c:pt idx="1822">
                  <c:v>19.669360807401137</c:v>
                </c:pt>
                <c:pt idx="1823">
                  <c:v>19.669360807401137</c:v>
                </c:pt>
                <c:pt idx="1824">
                  <c:v>19.669360807401137</c:v>
                </c:pt>
                <c:pt idx="1825">
                  <c:v>19.669360807401137</c:v>
                </c:pt>
                <c:pt idx="1826">
                  <c:v>19.669360807401137</c:v>
                </c:pt>
                <c:pt idx="1827">
                  <c:v>19.669360807401137</c:v>
                </c:pt>
                <c:pt idx="1828">
                  <c:v>19.669360807401137</c:v>
                </c:pt>
                <c:pt idx="1829">
                  <c:v>19.669360807401137</c:v>
                </c:pt>
                <c:pt idx="1830">
                  <c:v>19.669360807401137</c:v>
                </c:pt>
                <c:pt idx="1831">
                  <c:v>19.669360807401137</c:v>
                </c:pt>
                <c:pt idx="1832">
                  <c:v>19.669360807401137</c:v>
                </c:pt>
                <c:pt idx="1833">
                  <c:v>19.669360807401137</c:v>
                </c:pt>
                <c:pt idx="1834">
                  <c:v>19.669360807401137</c:v>
                </c:pt>
                <c:pt idx="1835">
                  <c:v>19.669360807401137</c:v>
                </c:pt>
                <c:pt idx="1836">
                  <c:v>19.669360807401137</c:v>
                </c:pt>
                <c:pt idx="1837">
                  <c:v>19.669360807401137</c:v>
                </c:pt>
                <c:pt idx="1838">
                  <c:v>19.669360807401137</c:v>
                </c:pt>
                <c:pt idx="1839">
                  <c:v>19.669360807401137</c:v>
                </c:pt>
                <c:pt idx="1840">
                  <c:v>19.669360807401137</c:v>
                </c:pt>
                <c:pt idx="1841">
                  <c:v>19.669360807401137</c:v>
                </c:pt>
                <c:pt idx="1842">
                  <c:v>19.669360807401137</c:v>
                </c:pt>
                <c:pt idx="1843">
                  <c:v>19.669360807401137</c:v>
                </c:pt>
                <c:pt idx="1844">
                  <c:v>19.669360807401137</c:v>
                </c:pt>
                <c:pt idx="1845">
                  <c:v>19.669360807401137</c:v>
                </c:pt>
                <c:pt idx="1846">
                  <c:v>19.669360807401137</c:v>
                </c:pt>
                <c:pt idx="1847">
                  <c:v>19.669360807401137</c:v>
                </c:pt>
                <c:pt idx="1848">
                  <c:v>19.669360807401137</c:v>
                </c:pt>
                <c:pt idx="1849">
                  <c:v>19.669360807401137</c:v>
                </c:pt>
                <c:pt idx="1850">
                  <c:v>19.669360807401137</c:v>
                </c:pt>
                <c:pt idx="1851">
                  <c:v>19.669360807401137</c:v>
                </c:pt>
                <c:pt idx="1852">
                  <c:v>19.669360807401137</c:v>
                </c:pt>
                <c:pt idx="1853">
                  <c:v>19.669360807401137</c:v>
                </c:pt>
                <c:pt idx="1854">
                  <c:v>19.669360807401137</c:v>
                </c:pt>
                <c:pt idx="1855">
                  <c:v>19.669360807401137</c:v>
                </c:pt>
                <c:pt idx="1856">
                  <c:v>19.669360807401137</c:v>
                </c:pt>
                <c:pt idx="1857">
                  <c:v>19.669360807401137</c:v>
                </c:pt>
                <c:pt idx="1858">
                  <c:v>19.669360807401137</c:v>
                </c:pt>
                <c:pt idx="1859">
                  <c:v>19.669360807401137</c:v>
                </c:pt>
                <c:pt idx="1860">
                  <c:v>19.669360807401137</c:v>
                </c:pt>
                <c:pt idx="1861">
                  <c:v>19.669360807401137</c:v>
                </c:pt>
                <c:pt idx="1862">
                  <c:v>19.669360807401137</c:v>
                </c:pt>
                <c:pt idx="1863">
                  <c:v>19.669360807401137</c:v>
                </c:pt>
                <c:pt idx="1864">
                  <c:v>19.669360807401137</c:v>
                </c:pt>
                <c:pt idx="1865">
                  <c:v>19.669360807401137</c:v>
                </c:pt>
                <c:pt idx="1866">
                  <c:v>19.669360807401137</c:v>
                </c:pt>
                <c:pt idx="1867">
                  <c:v>19.669360807401137</c:v>
                </c:pt>
                <c:pt idx="1868">
                  <c:v>19.669360807401137</c:v>
                </c:pt>
                <c:pt idx="1869">
                  <c:v>19.669360807401137</c:v>
                </c:pt>
                <c:pt idx="1870">
                  <c:v>19.669360807401137</c:v>
                </c:pt>
                <c:pt idx="1871">
                  <c:v>19.669360807401137</c:v>
                </c:pt>
                <c:pt idx="1872">
                  <c:v>19.669360807401137</c:v>
                </c:pt>
                <c:pt idx="1873">
                  <c:v>19.669360807401137</c:v>
                </c:pt>
                <c:pt idx="1874">
                  <c:v>19.669360807401137</c:v>
                </c:pt>
                <c:pt idx="1875">
                  <c:v>19.669360807401137</c:v>
                </c:pt>
                <c:pt idx="1876">
                  <c:v>19.669360807401137</c:v>
                </c:pt>
                <c:pt idx="1877">
                  <c:v>19.669360807401137</c:v>
                </c:pt>
                <c:pt idx="1878">
                  <c:v>19.669360807401137</c:v>
                </c:pt>
                <c:pt idx="1879">
                  <c:v>19.669360807401137</c:v>
                </c:pt>
                <c:pt idx="1880">
                  <c:v>19.669360807401137</c:v>
                </c:pt>
                <c:pt idx="1881">
                  <c:v>19.669360807401137</c:v>
                </c:pt>
                <c:pt idx="1882">
                  <c:v>19.669360807401137</c:v>
                </c:pt>
                <c:pt idx="1883">
                  <c:v>19.669360807401137</c:v>
                </c:pt>
                <c:pt idx="1884">
                  <c:v>19.669360807401137</c:v>
                </c:pt>
                <c:pt idx="1885">
                  <c:v>19.669360807401137</c:v>
                </c:pt>
                <c:pt idx="1886">
                  <c:v>19.669360807401137</c:v>
                </c:pt>
                <c:pt idx="1887">
                  <c:v>19.669360807401137</c:v>
                </c:pt>
                <c:pt idx="1888">
                  <c:v>19.669360807401137</c:v>
                </c:pt>
                <c:pt idx="1889">
                  <c:v>19.669360807401137</c:v>
                </c:pt>
                <c:pt idx="1890">
                  <c:v>19.669360807401137</c:v>
                </c:pt>
                <c:pt idx="1891">
                  <c:v>19.669360807401137</c:v>
                </c:pt>
                <c:pt idx="1892">
                  <c:v>19.669360807401137</c:v>
                </c:pt>
                <c:pt idx="1893">
                  <c:v>19.669360807401137</c:v>
                </c:pt>
                <c:pt idx="1894">
                  <c:v>19.669360807401137</c:v>
                </c:pt>
                <c:pt idx="1895">
                  <c:v>19.669360807401137</c:v>
                </c:pt>
                <c:pt idx="1896">
                  <c:v>19.669360807401137</c:v>
                </c:pt>
                <c:pt idx="1897">
                  <c:v>19.669360807401137</c:v>
                </c:pt>
                <c:pt idx="1898">
                  <c:v>19.669360807401137</c:v>
                </c:pt>
                <c:pt idx="1899">
                  <c:v>19.669360807401137</c:v>
                </c:pt>
                <c:pt idx="1900">
                  <c:v>19.669360807401137</c:v>
                </c:pt>
                <c:pt idx="1901">
                  <c:v>19.669360807401137</c:v>
                </c:pt>
                <c:pt idx="1902">
                  <c:v>19.669360807401137</c:v>
                </c:pt>
                <c:pt idx="1903">
                  <c:v>19.669360807401137</c:v>
                </c:pt>
                <c:pt idx="1904">
                  <c:v>19.669360807401137</c:v>
                </c:pt>
                <c:pt idx="1905">
                  <c:v>19.669360807401137</c:v>
                </c:pt>
                <c:pt idx="1906">
                  <c:v>19.669360807401137</c:v>
                </c:pt>
                <c:pt idx="1907">
                  <c:v>19.669360807401137</c:v>
                </c:pt>
                <c:pt idx="1908">
                  <c:v>19.669360807401137</c:v>
                </c:pt>
                <c:pt idx="1909">
                  <c:v>19.669360807401137</c:v>
                </c:pt>
                <c:pt idx="1910">
                  <c:v>19.669360807401137</c:v>
                </c:pt>
                <c:pt idx="1911">
                  <c:v>19.669360807401137</c:v>
                </c:pt>
                <c:pt idx="1912">
                  <c:v>19.669360807401137</c:v>
                </c:pt>
                <c:pt idx="1913">
                  <c:v>19.669360807401137</c:v>
                </c:pt>
                <c:pt idx="1914">
                  <c:v>19.669360807401137</c:v>
                </c:pt>
                <c:pt idx="1915">
                  <c:v>19.669360807401137</c:v>
                </c:pt>
                <c:pt idx="1916">
                  <c:v>19.669360807401137</c:v>
                </c:pt>
                <c:pt idx="1917">
                  <c:v>19.669360807401137</c:v>
                </c:pt>
                <c:pt idx="1918">
                  <c:v>19.669360807401137</c:v>
                </c:pt>
                <c:pt idx="1919">
                  <c:v>19.669360807401137</c:v>
                </c:pt>
                <c:pt idx="1920">
                  <c:v>19.669360807401137</c:v>
                </c:pt>
                <c:pt idx="1921">
                  <c:v>19.669360807401137</c:v>
                </c:pt>
                <c:pt idx="1922">
                  <c:v>19.669360807401137</c:v>
                </c:pt>
                <c:pt idx="1923">
                  <c:v>19.669360807401137</c:v>
                </c:pt>
                <c:pt idx="1924">
                  <c:v>19.669360807401137</c:v>
                </c:pt>
                <c:pt idx="1925">
                  <c:v>19.669360807401137</c:v>
                </c:pt>
                <c:pt idx="1926">
                  <c:v>19.669360807401137</c:v>
                </c:pt>
                <c:pt idx="1927">
                  <c:v>19.669360807401137</c:v>
                </c:pt>
                <c:pt idx="1928">
                  <c:v>19.669360807401137</c:v>
                </c:pt>
                <c:pt idx="1929">
                  <c:v>19.669360807401137</c:v>
                </c:pt>
                <c:pt idx="1930">
                  <c:v>19.669360807401137</c:v>
                </c:pt>
                <c:pt idx="1931">
                  <c:v>19.669360807401137</c:v>
                </c:pt>
                <c:pt idx="1932">
                  <c:v>19.669360807401137</c:v>
                </c:pt>
                <c:pt idx="1933">
                  <c:v>19.669360807401137</c:v>
                </c:pt>
                <c:pt idx="1934">
                  <c:v>19.669360807401137</c:v>
                </c:pt>
                <c:pt idx="1935">
                  <c:v>19.669360807401137</c:v>
                </c:pt>
                <c:pt idx="1936">
                  <c:v>19.669360807401137</c:v>
                </c:pt>
                <c:pt idx="1937">
                  <c:v>19.669360807401137</c:v>
                </c:pt>
                <c:pt idx="1938">
                  <c:v>19.669360807401137</c:v>
                </c:pt>
                <c:pt idx="1939">
                  <c:v>19.669360807401137</c:v>
                </c:pt>
                <c:pt idx="1940">
                  <c:v>19.669360807401137</c:v>
                </c:pt>
                <c:pt idx="1941">
                  <c:v>19.669360807401137</c:v>
                </c:pt>
                <c:pt idx="1942">
                  <c:v>19.669360807401137</c:v>
                </c:pt>
                <c:pt idx="1943">
                  <c:v>19.669360807401137</c:v>
                </c:pt>
                <c:pt idx="1944">
                  <c:v>19.669360807401137</c:v>
                </c:pt>
                <c:pt idx="1945">
                  <c:v>19.669360807401137</c:v>
                </c:pt>
                <c:pt idx="1946">
                  <c:v>19.669360807401137</c:v>
                </c:pt>
                <c:pt idx="1947">
                  <c:v>19.669360807401137</c:v>
                </c:pt>
                <c:pt idx="1948">
                  <c:v>19.669360807401137</c:v>
                </c:pt>
                <c:pt idx="1949">
                  <c:v>19.669360807401137</c:v>
                </c:pt>
                <c:pt idx="1950">
                  <c:v>19.669360807401137</c:v>
                </c:pt>
                <c:pt idx="1951">
                  <c:v>19.669360807401137</c:v>
                </c:pt>
                <c:pt idx="1952">
                  <c:v>19.669360807401137</c:v>
                </c:pt>
                <c:pt idx="1953">
                  <c:v>19.669360807401137</c:v>
                </c:pt>
                <c:pt idx="1954">
                  <c:v>19.669360807401137</c:v>
                </c:pt>
                <c:pt idx="1955">
                  <c:v>19.669360807401137</c:v>
                </c:pt>
                <c:pt idx="1956">
                  <c:v>19.669360807401137</c:v>
                </c:pt>
                <c:pt idx="1957">
                  <c:v>19.669360807401137</c:v>
                </c:pt>
                <c:pt idx="1958">
                  <c:v>19.669360807401137</c:v>
                </c:pt>
                <c:pt idx="1959">
                  <c:v>19.669360807401137</c:v>
                </c:pt>
                <c:pt idx="1960">
                  <c:v>19.669360807401137</c:v>
                </c:pt>
                <c:pt idx="1961">
                  <c:v>19.669360807401137</c:v>
                </c:pt>
                <c:pt idx="1962">
                  <c:v>19.669360807401137</c:v>
                </c:pt>
                <c:pt idx="1963">
                  <c:v>19.669360807401137</c:v>
                </c:pt>
                <c:pt idx="1964">
                  <c:v>19.669360807401137</c:v>
                </c:pt>
                <c:pt idx="1965">
                  <c:v>19.669360807401137</c:v>
                </c:pt>
                <c:pt idx="1966">
                  <c:v>19.669360807401137</c:v>
                </c:pt>
                <c:pt idx="1967">
                  <c:v>19.669360807401137</c:v>
                </c:pt>
                <c:pt idx="1968">
                  <c:v>19.669360807401137</c:v>
                </c:pt>
                <c:pt idx="1969">
                  <c:v>19.669360807401137</c:v>
                </c:pt>
                <c:pt idx="1970">
                  <c:v>19.669360807401137</c:v>
                </c:pt>
                <c:pt idx="1971">
                  <c:v>19.669360807401137</c:v>
                </c:pt>
                <c:pt idx="1972">
                  <c:v>19.669360807401137</c:v>
                </c:pt>
                <c:pt idx="1973">
                  <c:v>19.669360807401137</c:v>
                </c:pt>
                <c:pt idx="1974">
                  <c:v>19.669360807401137</c:v>
                </c:pt>
                <c:pt idx="1975">
                  <c:v>19.669360807401137</c:v>
                </c:pt>
                <c:pt idx="1976">
                  <c:v>19.669360807401137</c:v>
                </c:pt>
                <c:pt idx="1977">
                  <c:v>19.669360807401137</c:v>
                </c:pt>
                <c:pt idx="1978">
                  <c:v>19.669360807401137</c:v>
                </c:pt>
                <c:pt idx="1979">
                  <c:v>19.669360807401137</c:v>
                </c:pt>
                <c:pt idx="1980">
                  <c:v>19.669360807401137</c:v>
                </c:pt>
                <c:pt idx="1981">
                  <c:v>19.669360807401137</c:v>
                </c:pt>
                <c:pt idx="1982">
                  <c:v>19.669360807401137</c:v>
                </c:pt>
                <c:pt idx="1983">
                  <c:v>19.669360807401137</c:v>
                </c:pt>
                <c:pt idx="1984">
                  <c:v>19.669360807401137</c:v>
                </c:pt>
                <c:pt idx="1985">
                  <c:v>19.669360807401137</c:v>
                </c:pt>
                <c:pt idx="1986">
                  <c:v>19.669360807401137</c:v>
                </c:pt>
                <c:pt idx="1987">
                  <c:v>19.669360807401137</c:v>
                </c:pt>
                <c:pt idx="1988">
                  <c:v>19.669360807401137</c:v>
                </c:pt>
                <c:pt idx="1989">
                  <c:v>19.669360807401137</c:v>
                </c:pt>
                <c:pt idx="1990">
                  <c:v>19.669360807401137</c:v>
                </c:pt>
                <c:pt idx="1991">
                  <c:v>19.669360807401137</c:v>
                </c:pt>
                <c:pt idx="1992">
                  <c:v>19.669360807401137</c:v>
                </c:pt>
                <c:pt idx="1993">
                  <c:v>19.669360807401137</c:v>
                </c:pt>
                <c:pt idx="1994">
                  <c:v>19.669360807401137</c:v>
                </c:pt>
                <c:pt idx="1995">
                  <c:v>19.669360807401137</c:v>
                </c:pt>
                <c:pt idx="1996">
                  <c:v>19.669360807401137</c:v>
                </c:pt>
                <c:pt idx="1997">
                  <c:v>19.669360807401137</c:v>
                </c:pt>
                <c:pt idx="1998">
                  <c:v>19.669360807401137</c:v>
                </c:pt>
                <c:pt idx="1999">
                  <c:v>19.669360807401137</c:v>
                </c:pt>
                <c:pt idx="2000">
                  <c:v>19.669360807401137</c:v>
                </c:pt>
                <c:pt idx="2001">
                  <c:v>19.669360807401137</c:v>
                </c:pt>
                <c:pt idx="2002">
                  <c:v>19.669360807401137</c:v>
                </c:pt>
                <c:pt idx="2003">
                  <c:v>19.669360807401137</c:v>
                </c:pt>
                <c:pt idx="2004">
                  <c:v>19.669360807401137</c:v>
                </c:pt>
                <c:pt idx="2005">
                  <c:v>19.669360807401137</c:v>
                </c:pt>
                <c:pt idx="2006">
                  <c:v>19.669360807401137</c:v>
                </c:pt>
                <c:pt idx="2007">
                  <c:v>19.669360807401137</c:v>
                </c:pt>
                <c:pt idx="2008">
                  <c:v>19.669360807401137</c:v>
                </c:pt>
                <c:pt idx="2009">
                  <c:v>19.669360807401137</c:v>
                </c:pt>
                <c:pt idx="2010">
                  <c:v>19.669360807401137</c:v>
                </c:pt>
                <c:pt idx="2011">
                  <c:v>19.669360807401137</c:v>
                </c:pt>
                <c:pt idx="2012">
                  <c:v>19.669360807401137</c:v>
                </c:pt>
                <c:pt idx="2013">
                  <c:v>19.669360807401137</c:v>
                </c:pt>
                <c:pt idx="2014">
                  <c:v>19.669360807401137</c:v>
                </c:pt>
                <c:pt idx="2015">
                  <c:v>19.669360807401137</c:v>
                </c:pt>
                <c:pt idx="2016">
                  <c:v>19.669360807401137</c:v>
                </c:pt>
                <c:pt idx="2017">
                  <c:v>19.669360807401137</c:v>
                </c:pt>
                <c:pt idx="2018">
                  <c:v>19.669360807401137</c:v>
                </c:pt>
                <c:pt idx="2019">
                  <c:v>19.669360807401137</c:v>
                </c:pt>
                <c:pt idx="2020">
                  <c:v>19.669360807401137</c:v>
                </c:pt>
                <c:pt idx="2021">
                  <c:v>19.669360807401137</c:v>
                </c:pt>
                <c:pt idx="2022">
                  <c:v>19.669360807401137</c:v>
                </c:pt>
                <c:pt idx="2023">
                  <c:v>19.669360807401137</c:v>
                </c:pt>
                <c:pt idx="2024">
                  <c:v>19.669360807401137</c:v>
                </c:pt>
                <c:pt idx="2025">
                  <c:v>19.669360807401137</c:v>
                </c:pt>
                <c:pt idx="2026">
                  <c:v>19.669360807401137</c:v>
                </c:pt>
                <c:pt idx="2027">
                  <c:v>19.669360807401137</c:v>
                </c:pt>
                <c:pt idx="2028">
                  <c:v>19.669360807401137</c:v>
                </c:pt>
                <c:pt idx="2029">
                  <c:v>19.669360807401137</c:v>
                </c:pt>
                <c:pt idx="2030">
                  <c:v>19.669360807401137</c:v>
                </c:pt>
                <c:pt idx="2031">
                  <c:v>19.669360807401137</c:v>
                </c:pt>
                <c:pt idx="2032">
                  <c:v>19.669360807401137</c:v>
                </c:pt>
                <c:pt idx="2033">
                  <c:v>19.669360807401137</c:v>
                </c:pt>
                <c:pt idx="2034">
                  <c:v>19.669360807401137</c:v>
                </c:pt>
                <c:pt idx="2035">
                  <c:v>19.669360807401137</c:v>
                </c:pt>
                <c:pt idx="2036">
                  <c:v>19.669360807401137</c:v>
                </c:pt>
                <c:pt idx="2037">
                  <c:v>19.669360807401137</c:v>
                </c:pt>
                <c:pt idx="2038">
                  <c:v>19.669360807401137</c:v>
                </c:pt>
                <c:pt idx="2039">
                  <c:v>19.669360807401137</c:v>
                </c:pt>
                <c:pt idx="2040">
                  <c:v>19.669360807401137</c:v>
                </c:pt>
                <c:pt idx="2041">
                  <c:v>19.669360807401137</c:v>
                </c:pt>
                <c:pt idx="2042">
                  <c:v>19.669360807401137</c:v>
                </c:pt>
                <c:pt idx="2043">
                  <c:v>19.669360807401137</c:v>
                </c:pt>
                <c:pt idx="2044">
                  <c:v>19.669360807401137</c:v>
                </c:pt>
                <c:pt idx="2045">
                  <c:v>19.669360807401137</c:v>
                </c:pt>
                <c:pt idx="2046">
                  <c:v>19.669360807401137</c:v>
                </c:pt>
                <c:pt idx="2047">
                  <c:v>19.669360807401137</c:v>
                </c:pt>
                <c:pt idx="2048">
                  <c:v>19.669360807401137</c:v>
                </c:pt>
                <c:pt idx="2049">
                  <c:v>19.669360807401137</c:v>
                </c:pt>
                <c:pt idx="2050">
                  <c:v>19.669360807401137</c:v>
                </c:pt>
                <c:pt idx="2051">
                  <c:v>19.669360807401137</c:v>
                </c:pt>
                <c:pt idx="2052">
                  <c:v>19.669360807401137</c:v>
                </c:pt>
                <c:pt idx="2053">
                  <c:v>19.669360807401137</c:v>
                </c:pt>
                <c:pt idx="2054">
                  <c:v>19.669360807401137</c:v>
                </c:pt>
                <c:pt idx="2055">
                  <c:v>19.669360807401137</c:v>
                </c:pt>
                <c:pt idx="2056">
                  <c:v>19.669360807401137</c:v>
                </c:pt>
                <c:pt idx="2057">
                  <c:v>19.669360807401137</c:v>
                </c:pt>
                <c:pt idx="2058">
                  <c:v>19.669360807401137</c:v>
                </c:pt>
                <c:pt idx="2059">
                  <c:v>19.669360807401137</c:v>
                </c:pt>
                <c:pt idx="2060">
                  <c:v>19.669360807401137</c:v>
                </c:pt>
                <c:pt idx="2061">
                  <c:v>19.669360807401137</c:v>
                </c:pt>
                <c:pt idx="2062">
                  <c:v>19.669360807401137</c:v>
                </c:pt>
                <c:pt idx="2063">
                  <c:v>19.669360807401137</c:v>
                </c:pt>
                <c:pt idx="2064">
                  <c:v>19.669360807401137</c:v>
                </c:pt>
                <c:pt idx="2065">
                  <c:v>19.669360807401137</c:v>
                </c:pt>
                <c:pt idx="2066">
                  <c:v>19.669360807401137</c:v>
                </c:pt>
                <c:pt idx="2067">
                  <c:v>19.669360807401137</c:v>
                </c:pt>
                <c:pt idx="2068">
                  <c:v>19.669360807401137</c:v>
                </c:pt>
                <c:pt idx="2069">
                  <c:v>19.669360807401137</c:v>
                </c:pt>
                <c:pt idx="2070">
                  <c:v>19.669360807401137</c:v>
                </c:pt>
                <c:pt idx="2071">
                  <c:v>19.669360807401137</c:v>
                </c:pt>
                <c:pt idx="2072">
                  <c:v>19.669360807401137</c:v>
                </c:pt>
                <c:pt idx="2073">
                  <c:v>19.669360807401137</c:v>
                </c:pt>
                <c:pt idx="2074">
                  <c:v>19.669360807401137</c:v>
                </c:pt>
                <c:pt idx="2075">
                  <c:v>19.669360807401137</c:v>
                </c:pt>
                <c:pt idx="2076">
                  <c:v>19.669360807401137</c:v>
                </c:pt>
                <c:pt idx="2077">
                  <c:v>19.669360807401137</c:v>
                </c:pt>
                <c:pt idx="2078">
                  <c:v>19.669360807401137</c:v>
                </c:pt>
                <c:pt idx="2079">
                  <c:v>19.669360807401137</c:v>
                </c:pt>
                <c:pt idx="2080">
                  <c:v>19.669360807401137</c:v>
                </c:pt>
                <c:pt idx="2081">
                  <c:v>19.669360807401137</c:v>
                </c:pt>
                <c:pt idx="2082">
                  <c:v>19.669360807401137</c:v>
                </c:pt>
                <c:pt idx="2083">
                  <c:v>19.669360807401137</c:v>
                </c:pt>
                <c:pt idx="2084">
                  <c:v>19.669360807401137</c:v>
                </c:pt>
                <c:pt idx="2085">
                  <c:v>19.669360807401137</c:v>
                </c:pt>
                <c:pt idx="2086">
                  <c:v>19.669360807401137</c:v>
                </c:pt>
                <c:pt idx="2087">
                  <c:v>19.669360807401137</c:v>
                </c:pt>
                <c:pt idx="2088">
                  <c:v>19.669360807401137</c:v>
                </c:pt>
                <c:pt idx="2089">
                  <c:v>19.669360807401137</c:v>
                </c:pt>
                <c:pt idx="2090">
                  <c:v>19.669360807401137</c:v>
                </c:pt>
                <c:pt idx="2091">
                  <c:v>19.669360807401137</c:v>
                </c:pt>
                <c:pt idx="2092">
                  <c:v>19.669360807401137</c:v>
                </c:pt>
                <c:pt idx="2093">
                  <c:v>19.669360807401137</c:v>
                </c:pt>
                <c:pt idx="2094">
                  <c:v>19.669360807401137</c:v>
                </c:pt>
                <c:pt idx="2095">
                  <c:v>19.669360807401137</c:v>
                </c:pt>
                <c:pt idx="2096">
                  <c:v>19.669360807401137</c:v>
                </c:pt>
                <c:pt idx="2097">
                  <c:v>19.669360807401137</c:v>
                </c:pt>
                <c:pt idx="2098">
                  <c:v>19.669360807401137</c:v>
                </c:pt>
                <c:pt idx="2099">
                  <c:v>19.669360807401137</c:v>
                </c:pt>
                <c:pt idx="2100">
                  <c:v>19.669360807401137</c:v>
                </c:pt>
                <c:pt idx="2101">
                  <c:v>19.669360807401137</c:v>
                </c:pt>
                <c:pt idx="2102">
                  <c:v>19.669360807401137</c:v>
                </c:pt>
                <c:pt idx="2103">
                  <c:v>19.669360807401137</c:v>
                </c:pt>
                <c:pt idx="2104">
                  <c:v>19.669360807401137</c:v>
                </c:pt>
                <c:pt idx="2105">
                  <c:v>19.669360807401137</c:v>
                </c:pt>
                <c:pt idx="2106">
                  <c:v>19.669360807401137</c:v>
                </c:pt>
                <c:pt idx="2107">
                  <c:v>19.669360807401137</c:v>
                </c:pt>
                <c:pt idx="2108">
                  <c:v>19.669360807401137</c:v>
                </c:pt>
                <c:pt idx="2109">
                  <c:v>19.669360807401137</c:v>
                </c:pt>
                <c:pt idx="2110">
                  <c:v>19.669360807401137</c:v>
                </c:pt>
                <c:pt idx="2111">
                  <c:v>19.669360807401137</c:v>
                </c:pt>
                <c:pt idx="2112">
                  <c:v>19.669360807401137</c:v>
                </c:pt>
                <c:pt idx="2113">
                  <c:v>19.669360807401137</c:v>
                </c:pt>
                <c:pt idx="2114">
                  <c:v>19.669360807401137</c:v>
                </c:pt>
                <c:pt idx="2115">
                  <c:v>19.669360807401137</c:v>
                </c:pt>
                <c:pt idx="2116">
                  <c:v>19.669360807401137</c:v>
                </c:pt>
                <c:pt idx="2117">
                  <c:v>19.669360807401137</c:v>
                </c:pt>
                <c:pt idx="2118">
                  <c:v>19.669360807401137</c:v>
                </c:pt>
                <c:pt idx="2119">
                  <c:v>19.669360807401137</c:v>
                </c:pt>
                <c:pt idx="2120">
                  <c:v>19.669360807401137</c:v>
                </c:pt>
                <c:pt idx="2121">
                  <c:v>19.669360807401137</c:v>
                </c:pt>
                <c:pt idx="2122">
                  <c:v>19.669360807401137</c:v>
                </c:pt>
                <c:pt idx="2123">
                  <c:v>19.669360807401137</c:v>
                </c:pt>
                <c:pt idx="2124">
                  <c:v>19.669360807401137</c:v>
                </c:pt>
                <c:pt idx="2125">
                  <c:v>19.669360807401137</c:v>
                </c:pt>
                <c:pt idx="2126">
                  <c:v>19.669360807401137</c:v>
                </c:pt>
                <c:pt idx="2127">
                  <c:v>19.669360807401137</c:v>
                </c:pt>
                <c:pt idx="2128">
                  <c:v>19.669360807401137</c:v>
                </c:pt>
                <c:pt idx="2129">
                  <c:v>19.669360807401137</c:v>
                </c:pt>
                <c:pt idx="2130">
                  <c:v>19.669360807401137</c:v>
                </c:pt>
                <c:pt idx="2131">
                  <c:v>19.669360807401137</c:v>
                </c:pt>
                <c:pt idx="2132">
                  <c:v>19.669360807401137</c:v>
                </c:pt>
                <c:pt idx="2133">
                  <c:v>19.669360807401137</c:v>
                </c:pt>
                <c:pt idx="2134">
                  <c:v>19.669360807401137</c:v>
                </c:pt>
                <c:pt idx="2135">
                  <c:v>19.669360807401137</c:v>
                </c:pt>
                <c:pt idx="2136">
                  <c:v>19.669360807401137</c:v>
                </c:pt>
                <c:pt idx="2137">
                  <c:v>19.669360807401137</c:v>
                </c:pt>
                <c:pt idx="2138">
                  <c:v>19.669360807401137</c:v>
                </c:pt>
                <c:pt idx="2139">
                  <c:v>19.669360807401137</c:v>
                </c:pt>
                <c:pt idx="2140">
                  <c:v>19.669360807401137</c:v>
                </c:pt>
                <c:pt idx="2141">
                  <c:v>19.669360807401137</c:v>
                </c:pt>
                <c:pt idx="2142">
                  <c:v>19.669360807401137</c:v>
                </c:pt>
                <c:pt idx="2143">
                  <c:v>19.669360807401137</c:v>
                </c:pt>
                <c:pt idx="2144">
                  <c:v>19.669360807401137</c:v>
                </c:pt>
                <c:pt idx="2145">
                  <c:v>19.669360807401137</c:v>
                </c:pt>
                <c:pt idx="2146">
                  <c:v>19.669360807401137</c:v>
                </c:pt>
                <c:pt idx="2147">
                  <c:v>19.669360807401137</c:v>
                </c:pt>
                <c:pt idx="2148">
                  <c:v>19.669360807401137</c:v>
                </c:pt>
                <c:pt idx="2149">
                  <c:v>19.669360807401137</c:v>
                </c:pt>
                <c:pt idx="2150">
                  <c:v>19.669360807401137</c:v>
                </c:pt>
                <c:pt idx="2151">
                  <c:v>19.669360807401137</c:v>
                </c:pt>
                <c:pt idx="2152">
                  <c:v>19.669360807401137</c:v>
                </c:pt>
                <c:pt idx="2153">
                  <c:v>19.669360807401137</c:v>
                </c:pt>
                <c:pt idx="2154">
                  <c:v>19.669360807401137</c:v>
                </c:pt>
                <c:pt idx="2155">
                  <c:v>19.669360807401137</c:v>
                </c:pt>
                <c:pt idx="2156">
                  <c:v>19.669360807401137</c:v>
                </c:pt>
                <c:pt idx="2157">
                  <c:v>19.669360807401137</c:v>
                </c:pt>
                <c:pt idx="2158">
                  <c:v>19.669360807401137</c:v>
                </c:pt>
                <c:pt idx="2159">
                  <c:v>19.669360807401137</c:v>
                </c:pt>
                <c:pt idx="2160">
                  <c:v>19.669360807401137</c:v>
                </c:pt>
                <c:pt idx="2161">
                  <c:v>19.669360807401137</c:v>
                </c:pt>
                <c:pt idx="2162">
                  <c:v>19.669360807401137</c:v>
                </c:pt>
                <c:pt idx="2163">
                  <c:v>19.669360807401137</c:v>
                </c:pt>
                <c:pt idx="2164">
                  <c:v>19.669360807401137</c:v>
                </c:pt>
                <c:pt idx="2165">
                  <c:v>19.669360807401137</c:v>
                </c:pt>
                <c:pt idx="2166">
                  <c:v>19.669360807401137</c:v>
                </c:pt>
                <c:pt idx="2167">
                  <c:v>19.669360807401137</c:v>
                </c:pt>
                <c:pt idx="2168">
                  <c:v>19.669360807401137</c:v>
                </c:pt>
                <c:pt idx="2169">
                  <c:v>19.669360807401137</c:v>
                </c:pt>
                <c:pt idx="2170">
                  <c:v>19.669360807401137</c:v>
                </c:pt>
                <c:pt idx="2171">
                  <c:v>19.669360807401137</c:v>
                </c:pt>
                <c:pt idx="2172">
                  <c:v>19.669360807401137</c:v>
                </c:pt>
                <c:pt idx="2173">
                  <c:v>19.669360807401137</c:v>
                </c:pt>
                <c:pt idx="2174">
                  <c:v>19.669360807401137</c:v>
                </c:pt>
                <c:pt idx="2175">
                  <c:v>19.669360807401137</c:v>
                </c:pt>
                <c:pt idx="2176">
                  <c:v>19.669360807401137</c:v>
                </c:pt>
                <c:pt idx="2177">
                  <c:v>19.669360807401137</c:v>
                </c:pt>
                <c:pt idx="2178">
                  <c:v>19.669360807401137</c:v>
                </c:pt>
                <c:pt idx="2179">
                  <c:v>19.669360807401137</c:v>
                </c:pt>
                <c:pt idx="2180">
                  <c:v>19.669360807401137</c:v>
                </c:pt>
                <c:pt idx="2181">
                  <c:v>19.669360807401137</c:v>
                </c:pt>
                <c:pt idx="2182">
                  <c:v>19.669360807401137</c:v>
                </c:pt>
                <c:pt idx="2183">
                  <c:v>19.669360807401137</c:v>
                </c:pt>
                <c:pt idx="2184">
                  <c:v>19.669360807401137</c:v>
                </c:pt>
                <c:pt idx="2185">
                  <c:v>19.669360807401137</c:v>
                </c:pt>
                <c:pt idx="2186">
                  <c:v>19.669360807401137</c:v>
                </c:pt>
                <c:pt idx="2187">
                  <c:v>19.669360807401137</c:v>
                </c:pt>
                <c:pt idx="2188">
                  <c:v>19.669360807401137</c:v>
                </c:pt>
                <c:pt idx="2189">
                  <c:v>19.669360807401137</c:v>
                </c:pt>
                <c:pt idx="2190">
                  <c:v>19.669360807401137</c:v>
                </c:pt>
                <c:pt idx="2191">
                  <c:v>19.669360807401137</c:v>
                </c:pt>
                <c:pt idx="2192">
                  <c:v>19.669360807401137</c:v>
                </c:pt>
                <c:pt idx="2193">
                  <c:v>19.669360807401137</c:v>
                </c:pt>
                <c:pt idx="2194">
                  <c:v>19.669360807401137</c:v>
                </c:pt>
                <c:pt idx="2195">
                  <c:v>19.669360807401137</c:v>
                </c:pt>
                <c:pt idx="2196">
                  <c:v>19.669360807401137</c:v>
                </c:pt>
                <c:pt idx="2197">
                  <c:v>19.669360807401137</c:v>
                </c:pt>
                <c:pt idx="2198">
                  <c:v>19.669360807401137</c:v>
                </c:pt>
                <c:pt idx="2199">
                  <c:v>19.669360807401137</c:v>
                </c:pt>
                <c:pt idx="2200">
                  <c:v>19.669360807401137</c:v>
                </c:pt>
                <c:pt idx="2201">
                  <c:v>19.669360807401137</c:v>
                </c:pt>
                <c:pt idx="2202">
                  <c:v>19.669360807401137</c:v>
                </c:pt>
                <c:pt idx="2203">
                  <c:v>19.669360807401137</c:v>
                </c:pt>
                <c:pt idx="2204">
                  <c:v>19.669360807401137</c:v>
                </c:pt>
                <c:pt idx="2205">
                  <c:v>19.669360807401137</c:v>
                </c:pt>
                <c:pt idx="2206">
                  <c:v>19.669360807401137</c:v>
                </c:pt>
                <c:pt idx="2207">
                  <c:v>19.669360807401137</c:v>
                </c:pt>
                <c:pt idx="2208">
                  <c:v>19.669360807401137</c:v>
                </c:pt>
                <c:pt idx="2209">
                  <c:v>19.669360807401137</c:v>
                </c:pt>
                <c:pt idx="2210">
                  <c:v>19.669360807401137</c:v>
                </c:pt>
                <c:pt idx="2211">
                  <c:v>19.669360807401137</c:v>
                </c:pt>
                <c:pt idx="2212">
                  <c:v>19.669360807401137</c:v>
                </c:pt>
                <c:pt idx="2213">
                  <c:v>19.669360807401137</c:v>
                </c:pt>
                <c:pt idx="2214">
                  <c:v>19.669360807401137</c:v>
                </c:pt>
                <c:pt idx="2215">
                  <c:v>19.669360807401137</c:v>
                </c:pt>
                <c:pt idx="2216">
                  <c:v>19.669360807401137</c:v>
                </c:pt>
                <c:pt idx="2217">
                  <c:v>19.669360807401137</c:v>
                </c:pt>
                <c:pt idx="2218">
                  <c:v>19.669360807401137</c:v>
                </c:pt>
                <c:pt idx="2219">
                  <c:v>19.669360807401137</c:v>
                </c:pt>
                <c:pt idx="2220">
                  <c:v>19.669360807401137</c:v>
                </c:pt>
                <c:pt idx="2221">
                  <c:v>19.669360807401137</c:v>
                </c:pt>
                <c:pt idx="2222">
                  <c:v>19.669360807401137</c:v>
                </c:pt>
                <c:pt idx="2223">
                  <c:v>19.669360807401137</c:v>
                </c:pt>
                <c:pt idx="2224">
                  <c:v>19.669360807401137</c:v>
                </c:pt>
                <c:pt idx="2225">
                  <c:v>19.669360807401137</c:v>
                </c:pt>
                <c:pt idx="2226">
                  <c:v>19.669360807401137</c:v>
                </c:pt>
                <c:pt idx="2227">
                  <c:v>19.669360807401137</c:v>
                </c:pt>
                <c:pt idx="2228">
                  <c:v>19.669360807401137</c:v>
                </c:pt>
                <c:pt idx="2229">
                  <c:v>19.669360807401137</c:v>
                </c:pt>
                <c:pt idx="2230">
                  <c:v>19.669360807401137</c:v>
                </c:pt>
                <c:pt idx="2231">
                  <c:v>19.669360807401137</c:v>
                </c:pt>
                <c:pt idx="2232">
                  <c:v>19.669360807401137</c:v>
                </c:pt>
                <c:pt idx="2233">
                  <c:v>19.669360807401137</c:v>
                </c:pt>
                <c:pt idx="2234">
                  <c:v>19.669360807401137</c:v>
                </c:pt>
                <c:pt idx="2235">
                  <c:v>19.669360807401137</c:v>
                </c:pt>
                <c:pt idx="2236">
                  <c:v>19.669360807401137</c:v>
                </c:pt>
                <c:pt idx="2237">
                  <c:v>19.669360807401137</c:v>
                </c:pt>
                <c:pt idx="2238">
                  <c:v>19.669360807401137</c:v>
                </c:pt>
                <c:pt idx="2239">
                  <c:v>19.669360807401137</c:v>
                </c:pt>
                <c:pt idx="2240">
                  <c:v>19.669360807401137</c:v>
                </c:pt>
                <c:pt idx="2241">
                  <c:v>19.669360807401137</c:v>
                </c:pt>
                <c:pt idx="2242">
                  <c:v>19.669360807401137</c:v>
                </c:pt>
                <c:pt idx="2243">
                  <c:v>19.669360807401137</c:v>
                </c:pt>
                <c:pt idx="2244">
                  <c:v>19.669360807401137</c:v>
                </c:pt>
                <c:pt idx="2245">
                  <c:v>19.669360807401137</c:v>
                </c:pt>
                <c:pt idx="2246">
                  <c:v>19.669360807401137</c:v>
                </c:pt>
                <c:pt idx="2247">
                  <c:v>19.669360807401137</c:v>
                </c:pt>
                <c:pt idx="2248">
                  <c:v>19.669360807401137</c:v>
                </c:pt>
                <c:pt idx="2249">
                  <c:v>19.669360807401137</c:v>
                </c:pt>
                <c:pt idx="2250">
                  <c:v>19.669360807401137</c:v>
                </c:pt>
                <c:pt idx="2251">
                  <c:v>19.669360807401137</c:v>
                </c:pt>
                <c:pt idx="2252">
                  <c:v>19.669360807401137</c:v>
                </c:pt>
                <c:pt idx="2253">
                  <c:v>19.669360807401137</c:v>
                </c:pt>
                <c:pt idx="2254">
                  <c:v>19.669360807401137</c:v>
                </c:pt>
                <c:pt idx="2255">
                  <c:v>19.669360807401137</c:v>
                </c:pt>
                <c:pt idx="2256">
                  <c:v>19.669360807401137</c:v>
                </c:pt>
                <c:pt idx="2257">
                  <c:v>19.669360807401137</c:v>
                </c:pt>
                <c:pt idx="2258">
                  <c:v>19.669360807401137</c:v>
                </c:pt>
                <c:pt idx="2259">
                  <c:v>19.669360807401137</c:v>
                </c:pt>
                <c:pt idx="2260">
                  <c:v>19.669360807401137</c:v>
                </c:pt>
                <c:pt idx="2261">
                  <c:v>19.669360807401137</c:v>
                </c:pt>
                <c:pt idx="2262">
                  <c:v>19.669360807401137</c:v>
                </c:pt>
                <c:pt idx="2263">
                  <c:v>19.669360807401137</c:v>
                </c:pt>
                <c:pt idx="2264">
                  <c:v>19.669360807401137</c:v>
                </c:pt>
                <c:pt idx="2265">
                  <c:v>19.669360807401137</c:v>
                </c:pt>
                <c:pt idx="2266">
                  <c:v>19.669360807401137</c:v>
                </c:pt>
                <c:pt idx="2267">
                  <c:v>19.669360807401137</c:v>
                </c:pt>
                <c:pt idx="2268">
                  <c:v>19.669360807401137</c:v>
                </c:pt>
                <c:pt idx="2269">
                  <c:v>19.669360807401137</c:v>
                </c:pt>
                <c:pt idx="2270">
                  <c:v>19.669360807401137</c:v>
                </c:pt>
                <c:pt idx="2271">
                  <c:v>19.669360807401137</c:v>
                </c:pt>
                <c:pt idx="2272">
                  <c:v>19.669360807401137</c:v>
                </c:pt>
                <c:pt idx="2273">
                  <c:v>19.669360807401137</c:v>
                </c:pt>
                <c:pt idx="2274">
                  <c:v>19.669360807401137</c:v>
                </c:pt>
                <c:pt idx="2275">
                  <c:v>19.669360807401137</c:v>
                </c:pt>
                <c:pt idx="2276">
                  <c:v>19.669360807401137</c:v>
                </c:pt>
                <c:pt idx="2277">
                  <c:v>19.669360807401137</c:v>
                </c:pt>
                <c:pt idx="2278">
                  <c:v>19.669360807401137</c:v>
                </c:pt>
                <c:pt idx="2279">
                  <c:v>19.669360807401137</c:v>
                </c:pt>
                <c:pt idx="2280">
                  <c:v>19.669360807401137</c:v>
                </c:pt>
                <c:pt idx="2281">
                  <c:v>19.669360807401137</c:v>
                </c:pt>
                <c:pt idx="2282">
                  <c:v>19.669360807401137</c:v>
                </c:pt>
                <c:pt idx="2283">
                  <c:v>19.669360807401137</c:v>
                </c:pt>
                <c:pt idx="2284">
                  <c:v>19.669360807401137</c:v>
                </c:pt>
                <c:pt idx="2285">
                  <c:v>19.669360807401137</c:v>
                </c:pt>
                <c:pt idx="2286">
                  <c:v>19.669360807401137</c:v>
                </c:pt>
                <c:pt idx="2287">
                  <c:v>19.669360807401137</c:v>
                </c:pt>
                <c:pt idx="2288">
                  <c:v>19.669360807401137</c:v>
                </c:pt>
                <c:pt idx="2289">
                  <c:v>19.669360807401137</c:v>
                </c:pt>
                <c:pt idx="2290">
                  <c:v>19.669360807401137</c:v>
                </c:pt>
                <c:pt idx="2291">
                  <c:v>19.669360807401137</c:v>
                </c:pt>
                <c:pt idx="2292">
                  <c:v>19.669360807401137</c:v>
                </c:pt>
                <c:pt idx="2293">
                  <c:v>19.669360807401137</c:v>
                </c:pt>
                <c:pt idx="2294">
                  <c:v>19.669360807401137</c:v>
                </c:pt>
                <c:pt idx="2295">
                  <c:v>19.669360807401137</c:v>
                </c:pt>
                <c:pt idx="2296">
                  <c:v>19.669360807401137</c:v>
                </c:pt>
                <c:pt idx="2297">
                  <c:v>19.669360807401137</c:v>
                </c:pt>
                <c:pt idx="2298">
                  <c:v>19.669360807401137</c:v>
                </c:pt>
                <c:pt idx="2299">
                  <c:v>19.669360807401137</c:v>
                </c:pt>
                <c:pt idx="2300">
                  <c:v>19.669360807401137</c:v>
                </c:pt>
                <c:pt idx="2301">
                  <c:v>19.669360807401137</c:v>
                </c:pt>
                <c:pt idx="2302">
                  <c:v>19.669360807401137</c:v>
                </c:pt>
                <c:pt idx="2303">
                  <c:v>19.669360807401137</c:v>
                </c:pt>
                <c:pt idx="2304">
                  <c:v>19.669360807401137</c:v>
                </c:pt>
                <c:pt idx="2305">
                  <c:v>19.669360807401137</c:v>
                </c:pt>
                <c:pt idx="2306">
                  <c:v>19.669360807401137</c:v>
                </c:pt>
                <c:pt idx="2307">
                  <c:v>19.669360807401137</c:v>
                </c:pt>
                <c:pt idx="2308">
                  <c:v>19.669360807401137</c:v>
                </c:pt>
                <c:pt idx="2309">
                  <c:v>19.669360807401137</c:v>
                </c:pt>
                <c:pt idx="2310">
                  <c:v>19.669360807401137</c:v>
                </c:pt>
                <c:pt idx="2311">
                  <c:v>19.669360807401137</c:v>
                </c:pt>
                <c:pt idx="2312">
                  <c:v>19.669360807401137</c:v>
                </c:pt>
                <c:pt idx="2313">
                  <c:v>19.669360807401137</c:v>
                </c:pt>
                <c:pt idx="2314">
                  <c:v>19.669360807401137</c:v>
                </c:pt>
                <c:pt idx="2315">
                  <c:v>19.669360807401137</c:v>
                </c:pt>
                <c:pt idx="2316">
                  <c:v>19.669360807401137</c:v>
                </c:pt>
                <c:pt idx="2317">
                  <c:v>19.669360807401137</c:v>
                </c:pt>
                <c:pt idx="2318">
                  <c:v>19.669360807401137</c:v>
                </c:pt>
                <c:pt idx="2319">
                  <c:v>19.669360807401137</c:v>
                </c:pt>
                <c:pt idx="2320">
                  <c:v>19.669360807401137</c:v>
                </c:pt>
                <c:pt idx="2321">
                  <c:v>19.669360807401137</c:v>
                </c:pt>
                <c:pt idx="2322">
                  <c:v>19.669360807401137</c:v>
                </c:pt>
                <c:pt idx="2323">
                  <c:v>19.669360807401137</c:v>
                </c:pt>
                <c:pt idx="2324">
                  <c:v>19.669360807401137</c:v>
                </c:pt>
                <c:pt idx="2325">
                  <c:v>19.669360807401137</c:v>
                </c:pt>
                <c:pt idx="2326">
                  <c:v>19.669360807401137</c:v>
                </c:pt>
                <c:pt idx="2327">
                  <c:v>19.669360807401137</c:v>
                </c:pt>
                <c:pt idx="2328">
                  <c:v>19.669360807401137</c:v>
                </c:pt>
                <c:pt idx="2329">
                  <c:v>19.669360807401137</c:v>
                </c:pt>
                <c:pt idx="2330">
                  <c:v>19.669360807401137</c:v>
                </c:pt>
                <c:pt idx="2331">
                  <c:v>19.669360807401137</c:v>
                </c:pt>
                <c:pt idx="2332">
                  <c:v>19.669360807401137</c:v>
                </c:pt>
                <c:pt idx="2333">
                  <c:v>19.669360807401137</c:v>
                </c:pt>
                <c:pt idx="2334">
                  <c:v>19.669360807401137</c:v>
                </c:pt>
                <c:pt idx="2335">
                  <c:v>19.669360807401137</c:v>
                </c:pt>
                <c:pt idx="2336">
                  <c:v>19.669360807401137</c:v>
                </c:pt>
                <c:pt idx="2337">
                  <c:v>19.669360807401137</c:v>
                </c:pt>
                <c:pt idx="2338">
                  <c:v>19.669360807401137</c:v>
                </c:pt>
                <c:pt idx="2339">
                  <c:v>19.669360807401137</c:v>
                </c:pt>
                <c:pt idx="2340">
                  <c:v>19.669360807401137</c:v>
                </c:pt>
                <c:pt idx="2341">
                  <c:v>19.669360807401137</c:v>
                </c:pt>
                <c:pt idx="2342">
                  <c:v>19.669360807401137</c:v>
                </c:pt>
                <c:pt idx="2343">
                  <c:v>19.669360807401137</c:v>
                </c:pt>
                <c:pt idx="2344">
                  <c:v>19.669360807401137</c:v>
                </c:pt>
                <c:pt idx="2345">
                  <c:v>19.669360807401137</c:v>
                </c:pt>
                <c:pt idx="2346">
                  <c:v>19.669360807401137</c:v>
                </c:pt>
                <c:pt idx="2347">
                  <c:v>19.669360807401137</c:v>
                </c:pt>
                <c:pt idx="2348">
                  <c:v>19.669360807401137</c:v>
                </c:pt>
                <c:pt idx="2349">
                  <c:v>19.669360807401137</c:v>
                </c:pt>
                <c:pt idx="2350">
                  <c:v>19.669360807401137</c:v>
                </c:pt>
                <c:pt idx="2351">
                  <c:v>19.669360807401137</c:v>
                </c:pt>
                <c:pt idx="2352">
                  <c:v>19.669360807401137</c:v>
                </c:pt>
                <c:pt idx="2353">
                  <c:v>19.669360807401137</c:v>
                </c:pt>
                <c:pt idx="2354">
                  <c:v>19.669360807401137</c:v>
                </c:pt>
                <c:pt idx="2355">
                  <c:v>19.669360807401137</c:v>
                </c:pt>
                <c:pt idx="2356">
                  <c:v>19.669360807401137</c:v>
                </c:pt>
                <c:pt idx="2357">
                  <c:v>19.669360807401137</c:v>
                </c:pt>
                <c:pt idx="2358">
                  <c:v>19.669360807401137</c:v>
                </c:pt>
                <c:pt idx="2359">
                  <c:v>19.669360807401137</c:v>
                </c:pt>
                <c:pt idx="2360">
                  <c:v>19.669360807401137</c:v>
                </c:pt>
                <c:pt idx="2361">
                  <c:v>19.669360807401137</c:v>
                </c:pt>
                <c:pt idx="2362">
                  <c:v>19.669360807401137</c:v>
                </c:pt>
                <c:pt idx="2363">
                  <c:v>19.669360807401137</c:v>
                </c:pt>
                <c:pt idx="2364">
                  <c:v>19.669360807401137</c:v>
                </c:pt>
                <c:pt idx="2365">
                  <c:v>19.669360807401137</c:v>
                </c:pt>
                <c:pt idx="2366">
                  <c:v>19.669360807401137</c:v>
                </c:pt>
                <c:pt idx="2367">
                  <c:v>19.669360807401137</c:v>
                </c:pt>
                <c:pt idx="2368">
                  <c:v>19.669360807401137</c:v>
                </c:pt>
                <c:pt idx="2369">
                  <c:v>19.669360807401137</c:v>
                </c:pt>
                <c:pt idx="2370">
                  <c:v>19.669360807401137</c:v>
                </c:pt>
                <c:pt idx="2371">
                  <c:v>19.669360807401137</c:v>
                </c:pt>
                <c:pt idx="2372">
                  <c:v>19.669360807401137</c:v>
                </c:pt>
                <c:pt idx="2373">
                  <c:v>19.669360807401137</c:v>
                </c:pt>
                <c:pt idx="2374">
                  <c:v>19.669360807401137</c:v>
                </c:pt>
                <c:pt idx="2375">
                  <c:v>19.669360807401137</c:v>
                </c:pt>
                <c:pt idx="2376">
                  <c:v>19.669360807401137</c:v>
                </c:pt>
                <c:pt idx="2377">
                  <c:v>19.669360807401137</c:v>
                </c:pt>
                <c:pt idx="2378">
                  <c:v>19.669360807401137</c:v>
                </c:pt>
                <c:pt idx="2379">
                  <c:v>19.669360807401137</c:v>
                </c:pt>
                <c:pt idx="2380">
                  <c:v>19.669360807401137</c:v>
                </c:pt>
                <c:pt idx="2381">
                  <c:v>19.669360807401137</c:v>
                </c:pt>
                <c:pt idx="2382">
                  <c:v>19.669360807401137</c:v>
                </c:pt>
                <c:pt idx="2383">
                  <c:v>19.669360807401137</c:v>
                </c:pt>
                <c:pt idx="2384">
                  <c:v>19.669360807401137</c:v>
                </c:pt>
                <c:pt idx="2385">
                  <c:v>19.669360807401137</c:v>
                </c:pt>
                <c:pt idx="2386">
                  <c:v>19.669360807401137</c:v>
                </c:pt>
                <c:pt idx="2387">
                  <c:v>19.669360807401137</c:v>
                </c:pt>
                <c:pt idx="2388">
                  <c:v>19.669360807401137</c:v>
                </c:pt>
                <c:pt idx="2389">
                  <c:v>19.669360807401137</c:v>
                </c:pt>
                <c:pt idx="2390">
                  <c:v>19.669360807401137</c:v>
                </c:pt>
                <c:pt idx="2391">
                  <c:v>19.669360807401137</c:v>
                </c:pt>
                <c:pt idx="2392">
                  <c:v>19.669360807401137</c:v>
                </c:pt>
                <c:pt idx="2393">
                  <c:v>19.669360807401137</c:v>
                </c:pt>
                <c:pt idx="2394">
                  <c:v>19.669360807401137</c:v>
                </c:pt>
                <c:pt idx="2395">
                  <c:v>19.669360807401137</c:v>
                </c:pt>
                <c:pt idx="2396">
                  <c:v>19.669360807401137</c:v>
                </c:pt>
                <c:pt idx="2397">
                  <c:v>19.669360807401137</c:v>
                </c:pt>
                <c:pt idx="2398">
                  <c:v>19.669360807401137</c:v>
                </c:pt>
                <c:pt idx="2399">
                  <c:v>19.669360807401137</c:v>
                </c:pt>
                <c:pt idx="2400">
                  <c:v>19.669360807401137</c:v>
                </c:pt>
                <c:pt idx="2401">
                  <c:v>19.669360807401137</c:v>
                </c:pt>
                <c:pt idx="2402">
                  <c:v>19.669360807401137</c:v>
                </c:pt>
                <c:pt idx="2403">
                  <c:v>19.669360807401137</c:v>
                </c:pt>
                <c:pt idx="2404">
                  <c:v>19.669360807401137</c:v>
                </c:pt>
                <c:pt idx="2405">
                  <c:v>19.669360807401137</c:v>
                </c:pt>
                <c:pt idx="2406">
                  <c:v>19.669360807401137</c:v>
                </c:pt>
                <c:pt idx="2407">
                  <c:v>19.669360807401137</c:v>
                </c:pt>
                <c:pt idx="2408">
                  <c:v>19.669360807401137</c:v>
                </c:pt>
                <c:pt idx="2409">
                  <c:v>19.669360807401137</c:v>
                </c:pt>
                <c:pt idx="2410">
                  <c:v>19.669360807401137</c:v>
                </c:pt>
                <c:pt idx="2411">
                  <c:v>19.669360807401137</c:v>
                </c:pt>
                <c:pt idx="2412">
                  <c:v>19.669360807401137</c:v>
                </c:pt>
                <c:pt idx="2413">
                  <c:v>19.669360807401137</c:v>
                </c:pt>
                <c:pt idx="2414">
                  <c:v>19.669360807401137</c:v>
                </c:pt>
                <c:pt idx="2415">
                  <c:v>19.669360807401137</c:v>
                </c:pt>
                <c:pt idx="2416">
                  <c:v>19.669360807401137</c:v>
                </c:pt>
                <c:pt idx="2417">
                  <c:v>19.669360807401137</c:v>
                </c:pt>
                <c:pt idx="2418">
                  <c:v>19.669360807401137</c:v>
                </c:pt>
                <c:pt idx="2419">
                  <c:v>19.669360807401137</c:v>
                </c:pt>
                <c:pt idx="2420">
                  <c:v>19.669360807401137</c:v>
                </c:pt>
                <c:pt idx="2421">
                  <c:v>19.669360807401137</c:v>
                </c:pt>
                <c:pt idx="2422">
                  <c:v>19.669360807401137</c:v>
                </c:pt>
                <c:pt idx="2423">
                  <c:v>19.669360807401137</c:v>
                </c:pt>
                <c:pt idx="2424">
                  <c:v>19.669360807401137</c:v>
                </c:pt>
                <c:pt idx="2425">
                  <c:v>19.669360807401137</c:v>
                </c:pt>
                <c:pt idx="2426">
                  <c:v>19.669360807401137</c:v>
                </c:pt>
                <c:pt idx="2427">
                  <c:v>19.669360807401137</c:v>
                </c:pt>
                <c:pt idx="2428">
                  <c:v>19.669360807401137</c:v>
                </c:pt>
                <c:pt idx="2429">
                  <c:v>19.669360807401137</c:v>
                </c:pt>
                <c:pt idx="2430">
                  <c:v>19.669360807401137</c:v>
                </c:pt>
                <c:pt idx="2431">
                  <c:v>19.669360807401137</c:v>
                </c:pt>
                <c:pt idx="2432">
                  <c:v>19.669360807401137</c:v>
                </c:pt>
                <c:pt idx="2433">
                  <c:v>19.669360807401137</c:v>
                </c:pt>
                <c:pt idx="2434">
                  <c:v>19.669360807401137</c:v>
                </c:pt>
                <c:pt idx="2435">
                  <c:v>19.669360807401137</c:v>
                </c:pt>
                <c:pt idx="2436">
                  <c:v>19.669360807401137</c:v>
                </c:pt>
                <c:pt idx="2437">
                  <c:v>19.669360807401137</c:v>
                </c:pt>
                <c:pt idx="2438">
                  <c:v>19.669360807401137</c:v>
                </c:pt>
                <c:pt idx="2439">
                  <c:v>19.669360807401137</c:v>
                </c:pt>
                <c:pt idx="2440">
                  <c:v>19.669360807401137</c:v>
                </c:pt>
                <c:pt idx="2441">
                  <c:v>19.669360807401137</c:v>
                </c:pt>
                <c:pt idx="2442">
                  <c:v>19.669360807401137</c:v>
                </c:pt>
                <c:pt idx="2443">
                  <c:v>19.669360807401137</c:v>
                </c:pt>
                <c:pt idx="2444">
                  <c:v>19.669360807401137</c:v>
                </c:pt>
                <c:pt idx="2445">
                  <c:v>19.669360807401137</c:v>
                </c:pt>
                <c:pt idx="2446">
                  <c:v>19.669360807401137</c:v>
                </c:pt>
                <c:pt idx="2447">
                  <c:v>19.669360807401137</c:v>
                </c:pt>
                <c:pt idx="2448">
                  <c:v>19.669360807401137</c:v>
                </c:pt>
                <c:pt idx="2449">
                  <c:v>19.669360807401137</c:v>
                </c:pt>
                <c:pt idx="2450">
                  <c:v>19.669360807401137</c:v>
                </c:pt>
                <c:pt idx="2451">
                  <c:v>19.669360807401137</c:v>
                </c:pt>
                <c:pt idx="2452">
                  <c:v>19.669360807401137</c:v>
                </c:pt>
                <c:pt idx="2453">
                  <c:v>19.669360807401137</c:v>
                </c:pt>
                <c:pt idx="2454">
                  <c:v>19.669360807401137</c:v>
                </c:pt>
                <c:pt idx="2455">
                  <c:v>19.669360807401137</c:v>
                </c:pt>
                <c:pt idx="2456">
                  <c:v>19.669360807401137</c:v>
                </c:pt>
                <c:pt idx="2457">
                  <c:v>19.669360807401137</c:v>
                </c:pt>
                <c:pt idx="2458">
                  <c:v>19.669360807401137</c:v>
                </c:pt>
                <c:pt idx="2459">
                  <c:v>19.669360807401137</c:v>
                </c:pt>
                <c:pt idx="2460">
                  <c:v>19.669360807401137</c:v>
                </c:pt>
                <c:pt idx="2461">
                  <c:v>19.669360807401137</c:v>
                </c:pt>
                <c:pt idx="2462">
                  <c:v>19.669360807401137</c:v>
                </c:pt>
                <c:pt idx="2463">
                  <c:v>19.669360807401137</c:v>
                </c:pt>
                <c:pt idx="2464">
                  <c:v>19.669360807401137</c:v>
                </c:pt>
                <c:pt idx="2465">
                  <c:v>19.669360807401137</c:v>
                </c:pt>
                <c:pt idx="2466">
                  <c:v>19.669360807401137</c:v>
                </c:pt>
                <c:pt idx="2467">
                  <c:v>19.669360807401137</c:v>
                </c:pt>
                <c:pt idx="2468">
                  <c:v>19.669360807401137</c:v>
                </c:pt>
                <c:pt idx="2469">
                  <c:v>19.669360807401137</c:v>
                </c:pt>
                <c:pt idx="2470">
                  <c:v>19.669360807401137</c:v>
                </c:pt>
                <c:pt idx="2471">
                  <c:v>19.669360807401137</c:v>
                </c:pt>
                <c:pt idx="2472">
                  <c:v>19.669360807401137</c:v>
                </c:pt>
                <c:pt idx="2473">
                  <c:v>19.669360807401137</c:v>
                </c:pt>
                <c:pt idx="2474">
                  <c:v>19.669360807401137</c:v>
                </c:pt>
                <c:pt idx="2475">
                  <c:v>19.669360807401137</c:v>
                </c:pt>
                <c:pt idx="2476">
                  <c:v>19.669360807401137</c:v>
                </c:pt>
                <c:pt idx="2477">
                  <c:v>19.669360807401137</c:v>
                </c:pt>
                <c:pt idx="2478">
                  <c:v>19.669360807401137</c:v>
                </c:pt>
                <c:pt idx="2479">
                  <c:v>19.669360807401137</c:v>
                </c:pt>
                <c:pt idx="2480">
                  <c:v>19.669360807401137</c:v>
                </c:pt>
                <c:pt idx="2481">
                  <c:v>19.669360807401137</c:v>
                </c:pt>
                <c:pt idx="2482">
                  <c:v>19.669360807401137</c:v>
                </c:pt>
                <c:pt idx="2483">
                  <c:v>19.669360807401137</c:v>
                </c:pt>
                <c:pt idx="2484">
                  <c:v>19.669360807401137</c:v>
                </c:pt>
                <c:pt idx="2485">
                  <c:v>19.669360807401137</c:v>
                </c:pt>
                <c:pt idx="2486">
                  <c:v>19.669360807401137</c:v>
                </c:pt>
                <c:pt idx="2487">
                  <c:v>19.669360807401137</c:v>
                </c:pt>
                <c:pt idx="2488">
                  <c:v>19.669360807401137</c:v>
                </c:pt>
                <c:pt idx="2489">
                  <c:v>19.669360807401137</c:v>
                </c:pt>
                <c:pt idx="2490">
                  <c:v>19.669360807401137</c:v>
                </c:pt>
                <c:pt idx="2491">
                  <c:v>19.669360807401137</c:v>
                </c:pt>
                <c:pt idx="2492">
                  <c:v>19.669360807401137</c:v>
                </c:pt>
                <c:pt idx="2493">
                  <c:v>19.669360807401137</c:v>
                </c:pt>
                <c:pt idx="2494">
                  <c:v>19.669360807401137</c:v>
                </c:pt>
                <c:pt idx="2495">
                  <c:v>19.669360807401137</c:v>
                </c:pt>
                <c:pt idx="2496">
                  <c:v>19.669360807401137</c:v>
                </c:pt>
                <c:pt idx="2497">
                  <c:v>19.669360807401137</c:v>
                </c:pt>
                <c:pt idx="2498">
                  <c:v>19.669360807401137</c:v>
                </c:pt>
                <c:pt idx="2499">
                  <c:v>19.669360807401137</c:v>
                </c:pt>
                <c:pt idx="2500">
                  <c:v>19.669360807401137</c:v>
                </c:pt>
                <c:pt idx="2501">
                  <c:v>19.669360807401137</c:v>
                </c:pt>
                <c:pt idx="2502">
                  <c:v>19.669360807401137</c:v>
                </c:pt>
                <c:pt idx="2503">
                  <c:v>19.669360807401137</c:v>
                </c:pt>
                <c:pt idx="2504">
                  <c:v>19.669360807401137</c:v>
                </c:pt>
                <c:pt idx="2505">
                  <c:v>19.669360807401137</c:v>
                </c:pt>
                <c:pt idx="2506">
                  <c:v>19.669360807401137</c:v>
                </c:pt>
                <c:pt idx="2507">
                  <c:v>19.669360807401137</c:v>
                </c:pt>
                <c:pt idx="2508">
                  <c:v>19.669360807401137</c:v>
                </c:pt>
                <c:pt idx="2509">
                  <c:v>19.669360807401137</c:v>
                </c:pt>
                <c:pt idx="2510">
                  <c:v>19.669360807401137</c:v>
                </c:pt>
                <c:pt idx="2511">
                  <c:v>19.669360807401137</c:v>
                </c:pt>
                <c:pt idx="2512">
                  <c:v>19.669360807401137</c:v>
                </c:pt>
                <c:pt idx="2513">
                  <c:v>19.669360807401137</c:v>
                </c:pt>
                <c:pt idx="2514">
                  <c:v>19.669360807401137</c:v>
                </c:pt>
                <c:pt idx="2515">
                  <c:v>19.669360807401137</c:v>
                </c:pt>
                <c:pt idx="2516">
                  <c:v>19.669360807401137</c:v>
                </c:pt>
                <c:pt idx="2517">
                  <c:v>19.669360807401137</c:v>
                </c:pt>
                <c:pt idx="2518">
                  <c:v>19.669360807401137</c:v>
                </c:pt>
                <c:pt idx="2519">
                  <c:v>19.669360807401137</c:v>
                </c:pt>
                <c:pt idx="2520">
                  <c:v>19.669360807401137</c:v>
                </c:pt>
                <c:pt idx="2521">
                  <c:v>19.669360807401137</c:v>
                </c:pt>
                <c:pt idx="2522">
                  <c:v>19.669360807401137</c:v>
                </c:pt>
                <c:pt idx="2523">
                  <c:v>19.669360807401137</c:v>
                </c:pt>
                <c:pt idx="2524">
                  <c:v>19.669360807401137</c:v>
                </c:pt>
                <c:pt idx="2525">
                  <c:v>19.669360807401137</c:v>
                </c:pt>
                <c:pt idx="2526">
                  <c:v>19.669360807401137</c:v>
                </c:pt>
                <c:pt idx="2527">
                  <c:v>19.669360807401137</c:v>
                </c:pt>
                <c:pt idx="2528">
                  <c:v>19.669360807401137</c:v>
                </c:pt>
                <c:pt idx="2529">
                  <c:v>19.669360807401137</c:v>
                </c:pt>
                <c:pt idx="2530">
                  <c:v>19.669360807401137</c:v>
                </c:pt>
                <c:pt idx="2531">
                  <c:v>19.669360807401137</c:v>
                </c:pt>
                <c:pt idx="2532">
                  <c:v>19.669360807401137</c:v>
                </c:pt>
                <c:pt idx="2533">
                  <c:v>19.669360807401137</c:v>
                </c:pt>
                <c:pt idx="2534">
                  <c:v>19.669360807401137</c:v>
                </c:pt>
                <c:pt idx="2535">
                  <c:v>19.669360807401137</c:v>
                </c:pt>
                <c:pt idx="2536">
                  <c:v>19.669360807401137</c:v>
                </c:pt>
                <c:pt idx="2537">
                  <c:v>19.669360807401137</c:v>
                </c:pt>
                <c:pt idx="2538">
                  <c:v>19.669360807401137</c:v>
                </c:pt>
                <c:pt idx="2539">
                  <c:v>19.669360807401137</c:v>
                </c:pt>
                <c:pt idx="2540">
                  <c:v>19.669360807401137</c:v>
                </c:pt>
                <c:pt idx="2541">
                  <c:v>19.669360807401137</c:v>
                </c:pt>
                <c:pt idx="2542">
                  <c:v>19.669360807401137</c:v>
                </c:pt>
                <c:pt idx="2543">
                  <c:v>19.669360807401137</c:v>
                </c:pt>
                <c:pt idx="2544">
                  <c:v>19.669360807401137</c:v>
                </c:pt>
                <c:pt idx="2545">
                  <c:v>19.669360807401137</c:v>
                </c:pt>
                <c:pt idx="2546">
                  <c:v>19.669360807401137</c:v>
                </c:pt>
                <c:pt idx="2547">
                  <c:v>19.669360807401137</c:v>
                </c:pt>
                <c:pt idx="2548">
                  <c:v>19.669360807401137</c:v>
                </c:pt>
                <c:pt idx="2549">
                  <c:v>19.669360807401137</c:v>
                </c:pt>
                <c:pt idx="2550">
                  <c:v>19.669360807401137</c:v>
                </c:pt>
                <c:pt idx="2551">
                  <c:v>19.669360807401137</c:v>
                </c:pt>
                <c:pt idx="2552">
                  <c:v>19.669360807401137</c:v>
                </c:pt>
                <c:pt idx="2553">
                  <c:v>19.669360807401137</c:v>
                </c:pt>
                <c:pt idx="2554">
                  <c:v>19.669360807401137</c:v>
                </c:pt>
                <c:pt idx="2555">
                  <c:v>19.669360807401137</c:v>
                </c:pt>
                <c:pt idx="2556">
                  <c:v>19.669360807401137</c:v>
                </c:pt>
                <c:pt idx="2557">
                  <c:v>19.669360807401137</c:v>
                </c:pt>
                <c:pt idx="2558">
                  <c:v>19.669360807401137</c:v>
                </c:pt>
                <c:pt idx="2559">
                  <c:v>19.669360807401137</c:v>
                </c:pt>
                <c:pt idx="2560">
                  <c:v>19.669360807401137</c:v>
                </c:pt>
                <c:pt idx="2561">
                  <c:v>19.669360807401137</c:v>
                </c:pt>
                <c:pt idx="2562">
                  <c:v>19.669360807401137</c:v>
                </c:pt>
                <c:pt idx="2563">
                  <c:v>19.669360807401137</c:v>
                </c:pt>
                <c:pt idx="2564">
                  <c:v>19.669360807401137</c:v>
                </c:pt>
                <c:pt idx="2565">
                  <c:v>19.669360807401137</c:v>
                </c:pt>
                <c:pt idx="2566">
                  <c:v>19.669360807401137</c:v>
                </c:pt>
                <c:pt idx="2567">
                  <c:v>19.669360807401137</c:v>
                </c:pt>
                <c:pt idx="2568">
                  <c:v>19.669360807401137</c:v>
                </c:pt>
                <c:pt idx="2569">
                  <c:v>19.669360807401137</c:v>
                </c:pt>
                <c:pt idx="2570">
                  <c:v>19.669360807401137</c:v>
                </c:pt>
                <c:pt idx="2571">
                  <c:v>19.669360807401137</c:v>
                </c:pt>
                <c:pt idx="2572">
                  <c:v>19.669360807401137</c:v>
                </c:pt>
                <c:pt idx="2573">
                  <c:v>19.669360807401137</c:v>
                </c:pt>
                <c:pt idx="2574">
                  <c:v>19.669360807401137</c:v>
                </c:pt>
                <c:pt idx="2575">
                  <c:v>19.669360807401137</c:v>
                </c:pt>
                <c:pt idx="2576">
                  <c:v>19.669360807401137</c:v>
                </c:pt>
                <c:pt idx="2577">
                  <c:v>19.669360807401137</c:v>
                </c:pt>
                <c:pt idx="2578">
                  <c:v>19.669360807401137</c:v>
                </c:pt>
                <c:pt idx="2579">
                  <c:v>19.669360807401137</c:v>
                </c:pt>
                <c:pt idx="2580">
                  <c:v>19.669360807401137</c:v>
                </c:pt>
                <c:pt idx="2581">
                  <c:v>19.669360807401137</c:v>
                </c:pt>
                <c:pt idx="2582">
                  <c:v>19.669360807401137</c:v>
                </c:pt>
                <c:pt idx="2583">
                  <c:v>19.669360807401137</c:v>
                </c:pt>
                <c:pt idx="2584">
                  <c:v>19.669360807401137</c:v>
                </c:pt>
                <c:pt idx="2585">
                  <c:v>19.669360807401137</c:v>
                </c:pt>
                <c:pt idx="2586">
                  <c:v>19.669360807401137</c:v>
                </c:pt>
                <c:pt idx="2587">
                  <c:v>19.669360807401137</c:v>
                </c:pt>
                <c:pt idx="2588">
                  <c:v>19.669360807401137</c:v>
                </c:pt>
                <c:pt idx="2589">
                  <c:v>19.669360807401137</c:v>
                </c:pt>
                <c:pt idx="2590">
                  <c:v>19.669360807401137</c:v>
                </c:pt>
                <c:pt idx="2591">
                  <c:v>19.669360807401137</c:v>
                </c:pt>
                <c:pt idx="2592">
                  <c:v>19.669360807401137</c:v>
                </c:pt>
                <c:pt idx="2593">
                  <c:v>19.669360807401137</c:v>
                </c:pt>
                <c:pt idx="2594">
                  <c:v>19.669360807401137</c:v>
                </c:pt>
                <c:pt idx="2595">
                  <c:v>19.669360807401137</c:v>
                </c:pt>
                <c:pt idx="2596">
                  <c:v>19.669360807401137</c:v>
                </c:pt>
                <c:pt idx="2597">
                  <c:v>19.669360807401137</c:v>
                </c:pt>
                <c:pt idx="2598">
                  <c:v>19.669360807401137</c:v>
                </c:pt>
                <c:pt idx="2599">
                  <c:v>19.669360807401137</c:v>
                </c:pt>
                <c:pt idx="2600">
                  <c:v>19.669360807401137</c:v>
                </c:pt>
                <c:pt idx="2601">
                  <c:v>19.669360807401137</c:v>
                </c:pt>
                <c:pt idx="2602">
                  <c:v>19.669360807401137</c:v>
                </c:pt>
                <c:pt idx="2603">
                  <c:v>19.669360807401137</c:v>
                </c:pt>
                <c:pt idx="2604">
                  <c:v>19.669360807401137</c:v>
                </c:pt>
                <c:pt idx="2605">
                  <c:v>19.669360807401137</c:v>
                </c:pt>
                <c:pt idx="2606">
                  <c:v>19.669360807401137</c:v>
                </c:pt>
                <c:pt idx="2607">
                  <c:v>19.669360807401137</c:v>
                </c:pt>
                <c:pt idx="2608">
                  <c:v>19.669360807401137</c:v>
                </c:pt>
                <c:pt idx="2609">
                  <c:v>19.669360807401137</c:v>
                </c:pt>
                <c:pt idx="2610">
                  <c:v>19.669360807401137</c:v>
                </c:pt>
                <c:pt idx="2611">
                  <c:v>19.669360807401137</c:v>
                </c:pt>
                <c:pt idx="2612">
                  <c:v>19.669360807401137</c:v>
                </c:pt>
                <c:pt idx="2613">
                  <c:v>19.669360807401137</c:v>
                </c:pt>
                <c:pt idx="2614">
                  <c:v>19.669360807401137</c:v>
                </c:pt>
                <c:pt idx="2615">
                  <c:v>19.669360807401137</c:v>
                </c:pt>
                <c:pt idx="2616">
                  <c:v>19.669360807401137</c:v>
                </c:pt>
                <c:pt idx="2617">
                  <c:v>19.669360807401137</c:v>
                </c:pt>
                <c:pt idx="2618">
                  <c:v>19.669360807401137</c:v>
                </c:pt>
                <c:pt idx="2619">
                  <c:v>19.669360807401137</c:v>
                </c:pt>
                <c:pt idx="2620">
                  <c:v>19.669360807401137</c:v>
                </c:pt>
                <c:pt idx="2621">
                  <c:v>19.669360807401137</c:v>
                </c:pt>
                <c:pt idx="2622">
                  <c:v>19.669360807401137</c:v>
                </c:pt>
                <c:pt idx="2623">
                  <c:v>19.669360807401137</c:v>
                </c:pt>
                <c:pt idx="2624">
                  <c:v>19.669360807401137</c:v>
                </c:pt>
                <c:pt idx="2625">
                  <c:v>19.669360807401137</c:v>
                </c:pt>
                <c:pt idx="2626">
                  <c:v>19.669360807401137</c:v>
                </c:pt>
                <c:pt idx="2627">
                  <c:v>19.669360807401137</c:v>
                </c:pt>
                <c:pt idx="2628">
                  <c:v>19.669360807401137</c:v>
                </c:pt>
                <c:pt idx="2629">
                  <c:v>19.669360807401137</c:v>
                </c:pt>
                <c:pt idx="2630">
                  <c:v>19.669360807401137</c:v>
                </c:pt>
                <c:pt idx="2631">
                  <c:v>19.669360807401137</c:v>
                </c:pt>
                <c:pt idx="2632">
                  <c:v>19.669360807401137</c:v>
                </c:pt>
                <c:pt idx="2633">
                  <c:v>19.669360807401137</c:v>
                </c:pt>
                <c:pt idx="2634">
                  <c:v>19.669360807401137</c:v>
                </c:pt>
                <c:pt idx="2635">
                  <c:v>19.669360807401137</c:v>
                </c:pt>
                <c:pt idx="2636">
                  <c:v>19.669360807401137</c:v>
                </c:pt>
                <c:pt idx="2637">
                  <c:v>19.669360807401137</c:v>
                </c:pt>
                <c:pt idx="2638">
                  <c:v>19.669360807401137</c:v>
                </c:pt>
                <c:pt idx="2639">
                  <c:v>19.669360807401137</c:v>
                </c:pt>
                <c:pt idx="2640">
                  <c:v>19.669360807401137</c:v>
                </c:pt>
                <c:pt idx="2641">
                  <c:v>19.669360807401137</c:v>
                </c:pt>
                <c:pt idx="2642">
                  <c:v>19.669360807401137</c:v>
                </c:pt>
                <c:pt idx="2643">
                  <c:v>19.669360807401137</c:v>
                </c:pt>
                <c:pt idx="2644">
                  <c:v>19.669360807401137</c:v>
                </c:pt>
                <c:pt idx="2645">
                  <c:v>19.669360807401137</c:v>
                </c:pt>
                <c:pt idx="2646">
                  <c:v>19.669360807401137</c:v>
                </c:pt>
                <c:pt idx="2647">
                  <c:v>19.669360807401137</c:v>
                </c:pt>
                <c:pt idx="2648">
                  <c:v>19.669360807401137</c:v>
                </c:pt>
                <c:pt idx="2649">
                  <c:v>19.669360807401137</c:v>
                </c:pt>
                <c:pt idx="2650">
                  <c:v>19.669360807401137</c:v>
                </c:pt>
                <c:pt idx="2651">
                  <c:v>19.669360807401137</c:v>
                </c:pt>
                <c:pt idx="2652">
                  <c:v>19.669360807401137</c:v>
                </c:pt>
                <c:pt idx="2653">
                  <c:v>19.669360807401137</c:v>
                </c:pt>
                <c:pt idx="2654">
                  <c:v>19.669360807401137</c:v>
                </c:pt>
                <c:pt idx="2655">
                  <c:v>19.669360807401137</c:v>
                </c:pt>
                <c:pt idx="2656">
                  <c:v>19.669360807401137</c:v>
                </c:pt>
                <c:pt idx="2657">
                  <c:v>19.669360807401137</c:v>
                </c:pt>
                <c:pt idx="2658">
                  <c:v>19.669360807401137</c:v>
                </c:pt>
                <c:pt idx="2659">
                  <c:v>19.669360807401137</c:v>
                </c:pt>
                <c:pt idx="2660">
                  <c:v>19.669360807401137</c:v>
                </c:pt>
                <c:pt idx="2661">
                  <c:v>19.669360807401137</c:v>
                </c:pt>
                <c:pt idx="2662">
                  <c:v>19.669360807401137</c:v>
                </c:pt>
                <c:pt idx="2663">
                  <c:v>19.669360807401137</c:v>
                </c:pt>
                <c:pt idx="2664">
                  <c:v>19.669360807401137</c:v>
                </c:pt>
                <c:pt idx="2665">
                  <c:v>19.669360807401137</c:v>
                </c:pt>
                <c:pt idx="2666">
                  <c:v>19.669360807401137</c:v>
                </c:pt>
                <c:pt idx="2667">
                  <c:v>19.669360807401137</c:v>
                </c:pt>
                <c:pt idx="2668">
                  <c:v>19.669360807401137</c:v>
                </c:pt>
                <c:pt idx="2669">
                  <c:v>19.669360807401137</c:v>
                </c:pt>
                <c:pt idx="2670">
                  <c:v>19.669360807401137</c:v>
                </c:pt>
                <c:pt idx="2671">
                  <c:v>19.669360807401137</c:v>
                </c:pt>
                <c:pt idx="2672">
                  <c:v>19.669360807401137</c:v>
                </c:pt>
                <c:pt idx="2673">
                  <c:v>19.669360807401137</c:v>
                </c:pt>
                <c:pt idx="2674">
                  <c:v>19.669360807401137</c:v>
                </c:pt>
                <c:pt idx="2675">
                  <c:v>19.669360807401137</c:v>
                </c:pt>
                <c:pt idx="2676">
                  <c:v>19.669360807401137</c:v>
                </c:pt>
                <c:pt idx="2677">
                  <c:v>19.669360807401137</c:v>
                </c:pt>
                <c:pt idx="2678">
                  <c:v>19.669360807401137</c:v>
                </c:pt>
                <c:pt idx="2679">
                  <c:v>19.669360807401137</c:v>
                </c:pt>
                <c:pt idx="2680">
                  <c:v>19.669360807401137</c:v>
                </c:pt>
                <c:pt idx="2681">
                  <c:v>19.669360807401137</c:v>
                </c:pt>
                <c:pt idx="2682">
                  <c:v>19.669360807401137</c:v>
                </c:pt>
                <c:pt idx="2683">
                  <c:v>19.669360807401137</c:v>
                </c:pt>
                <c:pt idx="2684">
                  <c:v>19.669360807401137</c:v>
                </c:pt>
                <c:pt idx="2685">
                  <c:v>19.669360807401137</c:v>
                </c:pt>
                <c:pt idx="2686">
                  <c:v>19.669360807401137</c:v>
                </c:pt>
                <c:pt idx="2687">
                  <c:v>19.669360807401137</c:v>
                </c:pt>
                <c:pt idx="2688">
                  <c:v>19.669360807401137</c:v>
                </c:pt>
                <c:pt idx="2689">
                  <c:v>19.669360807401137</c:v>
                </c:pt>
                <c:pt idx="2690">
                  <c:v>19.669360807401137</c:v>
                </c:pt>
                <c:pt idx="2691">
                  <c:v>19.669360807401137</c:v>
                </c:pt>
                <c:pt idx="2692">
                  <c:v>19.669360807401137</c:v>
                </c:pt>
                <c:pt idx="2693">
                  <c:v>19.669360807401137</c:v>
                </c:pt>
                <c:pt idx="2694">
                  <c:v>19.669360807401137</c:v>
                </c:pt>
                <c:pt idx="2695">
                  <c:v>19.669360807401137</c:v>
                </c:pt>
                <c:pt idx="2696">
                  <c:v>19.669360807401137</c:v>
                </c:pt>
                <c:pt idx="2697">
                  <c:v>19.669360807401137</c:v>
                </c:pt>
                <c:pt idx="2698">
                  <c:v>19.669360807401137</c:v>
                </c:pt>
                <c:pt idx="2699">
                  <c:v>19.669360807401137</c:v>
                </c:pt>
                <c:pt idx="2700">
                  <c:v>19.669360807401137</c:v>
                </c:pt>
                <c:pt idx="2701">
                  <c:v>19.669360807401137</c:v>
                </c:pt>
                <c:pt idx="2702">
                  <c:v>19.669360807401137</c:v>
                </c:pt>
                <c:pt idx="2703">
                  <c:v>19.669360807401137</c:v>
                </c:pt>
                <c:pt idx="2704">
                  <c:v>19.669360807401137</c:v>
                </c:pt>
                <c:pt idx="2705">
                  <c:v>19.669360807401137</c:v>
                </c:pt>
                <c:pt idx="2706">
                  <c:v>19.669360807401137</c:v>
                </c:pt>
                <c:pt idx="2707">
                  <c:v>19.669360807401137</c:v>
                </c:pt>
                <c:pt idx="2708">
                  <c:v>19.669360807401137</c:v>
                </c:pt>
                <c:pt idx="2709">
                  <c:v>19.669360807401137</c:v>
                </c:pt>
                <c:pt idx="2710">
                  <c:v>19.669360807401137</c:v>
                </c:pt>
                <c:pt idx="2711">
                  <c:v>19.669360807401137</c:v>
                </c:pt>
                <c:pt idx="2712">
                  <c:v>19.669360807401137</c:v>
                </c:pt>
                <c:pt idx="2713">
                  <c:v>19.669360807401137</c:v>
                </c:pt>
                <c:pt idx="2714">
                  <c:v>19.669360807401137</c:v>
                </c:pt>
                <c:pt idx="2715">
                  <c:v>19.669360807401137</c:v>
                </c:pt>
                <c:pt idx="2716">
                  <c:v>19.669360807401137</c:v>
                </c:pt>
                <c:pt idx="2717">
                  <c:v>19.669360807401137</c:v>
                </c:pt>
                <c:pt idx="2718">
                  <c:v>19.669360807401137</c:v>
                </c:pt>
                <c:pt idx="2719">
                  <c:v>19.669360807401137</c:v>
                </c:pt>
                <c:pt idx="2720">
                  <c:v>19.669360807401137</c:v>
                </c:pt>
                <c:pt idx="2721">
                  <c:v>19.669360807401137</c:v>
                </c:pt>
                <c:pt idx="2722">
                  <c:v>19.669360807401137</c:v>
                </c:pt>
                <c:pt idx="2723">
                  <c:v>19.669360807401137</c:v>
                </c:pt>
                <c:pt idx="2724">
                  <c:v>19.669360807401137</c:v>
                </c:pt>
                <c:pt idx="2725">
                  <c:v>19.669360807401137</c:v>
                </c:pt>
                <c:pt idx="2726">
                  <c:v>19.669360807401137</c:v>
                </c:pt>
                <c:pt idx="2727">
                  <c:v>19.669360807401137</c:v>
                </c:pt>
                <c:pt idx="2728">
                  <c:v>19.669360807401137</c:v>
                </c:pt>
                <c:pt idx="2729">
                  <c:v>19.669360807401137</c:v>
                </c:pt>
                <c:pt idx="2730">
                  <c:v>19.669360807401137</c:v>
                </c:pt>
                <c:pt idx="2731">
                  <c:v>19.669360807401137</c:v>
                </c:pt>
                <c:pt idx="2732">
                  <c:v>19.669360807401137</c:v>
                </c:pt>
                <c:pt idx="2733">
                  <c:v>19.669360807401137</c:v>
                </c:pt>
                <c:pt idx="2734">
                  <c:v>19.669360807401137</c:v>
                </c:pt>
                <c:pt idx="2735">
                  <c:v>19.669360807401137</c:v>
                </c:pt>
                <c:pt idx="2736">
                  <c:v>19.669360807401137</c:v>
                </c:pt>
                <c:pt idx="2737">
                  <c:v>19.669360807401137</c:v>
                </c:pt>
                <c:pt idx="2738">
                  <c:v>19.669360807401137</c:v>
                </c:pt>
                <c:pt idx="2739">
                  <c:v>19.669360807401137</c:v>
                </c:pt>
                <c:pt idx="2740">
                  <c:v>19.669360807401137</c:v>
                </c:pt>
                <c:pt idx="2741">
                  <c:v>19.669360807401137</c:v>
                </c:pt>
                <c:pt idx="2742">
                  <c:v>19.669360807401137</c:v>
                </c:pt>
                <c:pt idx="2743">
                  <c:v>19.669360807401137</c:v>
                </c:pt>
                <c:pt idx="2744">
                  <c:v>19.669360807401137</c:v>
                </c:pt>
                <c:pt idx="2745">
                  <c:v>19.669360807401137</c:v>
                </c:pt>
                <c:pt idx="2746">
                  <c:v>19.669360807401137</c:v>
                </c:pt>
                <c:pt idx="2747">
                  <c:v>19.669360807401137</c:v>
                </c:pt>
                <c:pt idx="2748">
                  <c:v>19.669360807401137</c:v>
                </c:pt>
                <c:pt idx="2749">
                  <c:v>19.669360807401137</c:v>
                </c:pt>
                <c:pt idx="2750">
                  <c:v>19.669360807401137</c:v>
                </c:pt>
                <c:pt idx="2751">
                  <c:v>19.669360807401137</c:v>
                </c:pt>
                <c:pt idx="2752">
                  <c:v>19.669360807401137</c:v>
                </c:pt>
                <c:pt idx="2753">
                  <c:v>19.669360807401137</c:v>
                </c:pt>
                <c:pt idx="2754">
                  <c:v>19.669360807401137</c:v>
                </c:pt>
                <c:pt idx="2755">
                  <c:v>19.669360807401137</c:v>
                </c:pt>
                <c:pt idx="2756">
                  <c:v>19.669360807401137</c:v>
                </c:pt>
                <c:pt idx="2757">
                  <c:v>19.669360807401137</c:v>
                </c:pt>
                <c:pt idx="2758">
                  <c:v>19.669360807401137</c:v>
                </c:pt>
                <c:pt idx="2759">
                  <c:v>19.669360807401137</c:v>
                </c:pt>
                <c:pt idx="2760">
                  <c:v>19.669360807401137</c:v>
                </c:pt>
                <c:pt idx="2761">
                  <c:v>19.669360807401137</c:v>
                </c:pt>
                <c:pt idx="2762">
                  <c:v>19.669360807401137</c:v>
                </c:pt>
                <c:pt idx="2763">
                  <c:v>19.669360807401137</c:v>
                </c:pt>
                <c:pt idx="2764">
                  <c:v>19.669360807401137</c:v>
                </c:pt>
                <c:pt idx="2765">
                  <c:v>19.669360807401137</c:v>
                </c:pt>
                <c:pt idx="2766">
                  <c:v>19.669360807401137</c:v>
                </c:pt>
                <c:pt idx="2767">
                  <c:v>19.669360807401137</c:v>
                </c:pt>
                <c:pt idx="2768">
                  <c:v>19.669360807401137</c:v>
                </c:pt>
                <c:pt idx="2769">
                  <c:v>19.669360807401137</c:v>
                </c:pt>
                <c:pt idx="2770">
                  <c:v>19.669360807401137</c:v>
                </c:pt>
                <c:pt idx="2771">
                  <c:v>19.669360807401137</c:v>
                </c:pt>
                <c:pt idx="2772">
                  <c:v>19.669360807401137</c:v>
                </c:pt>
                <c:pt idx="2773">
                  <c:v>19.669360807401137</c:v>
                </c:pt>
                <c:pt idx="2774">
                  <c:v>19.669360807401137</c:v>
                </c:pt>
                <c:pt idx="2775">
                  <c:v>19.669360807401137</c:v>
                </c:pt>
                <c:pt idx="2776">
                  <c:v>19.669360807401137</c:v>
                </c:pt>
                <c:pt idx="2777">
                  <c:v>19.669360807401137</c:v>
                </c:pt>
                <c:pt idx="2778">
                  <c:v>19.669360807401137</c:v>
                </c:pt>
                <c:pt idx="2779">
                  <c:v>19.669360807401137</c:v>
                </c:pt>
                <c:pt idx="2780">
                  <c:v>19.669360807401137</c:v>
                </c:pt>
                <c:pt idx="2781">
                  <c:v>19.669360807401137</c:v>
                </c:pt>
                <c:pt idx="2782">
                  <c:v>19.669360807401137</c:v>
                </c:pt>
                <c:pt idx="2783">
                  <c:v>19.669360807401137</c:v>
                </c:pt>
                <c:pt idx="2784">
                  <c:v>19.669360807401137</c:v>
                </c:pt>
                <c:pt idx="2785">
                  <c:v>19.669360807401137</c:v>
                </c:pt>
                <c:pt idx="2786">
                  <c:v>19.669360807401137</c:v>
                </c:pt>
                <c:pt idx="2787">
                  <c:v>19.669360807401137</c:v>
                </c:pt>
                <c:pt idx="2788">
                  <c:v>19.669360807401137</c:v>
                </c:pt>
                <c:pt idx="2789">
                  <c:v>19.669360807401137</c:v>
                </c:pt>
                <c:pt idx="2790">
                  <c:v>19.669360807401137</c:v>
                </c:pt>
                <c:pt idx="2791">
                  <c:v>19.669360807401137</c:v>
                </c:pt>
                <c:pt idx="2792">
                  <c:v>19.669360807401137</c:v>
                </c:pt>
                <c:pt idx="2793">
                  <c:v>19.669360807401137</c:v>
                </c:pt>
                <c:pt idx="2794">
                  <c:v>19.669360807401137</c:v>
                </c:pt>
                <c:pt idx="2795">
                  <c:v>19.669360807401137</c:v>
                </c:pt>
                <c:pt idx="2796">
                  <c:v>19.669360807401137</c:v>
                </c:pt>
                <c:pt idx="2797">
                  <c:v>19.669360807401137</c:v>
                </c:pt>
                <c:pt idx="2798">
                  <c:v>19.669360807401137</c:v>
                </c:pt>
                <c:pt idx="2799">
                  <c:v>19.669360807401137</c:v>
                </c:pt>
                <c:pt idx="2800">
                  <c:v>19.669360807401137</c:v>
                </c:pt>
                <c:pt idx="2801">
                  <c:v>19.669360807401137</c:v>
                </c:pt>
                <c:pt idx="2802">
                  <c:v>19.669360807401137</c:v>
                </c:pt>
                <c:pt idx="2803">
                  <c:v>19.669360807401137</c:v>
                </c:pt>
                <c:pt idx="2804">
                  <c:v>19.669360807401137</c:v>
                </c:pt>
                <c:pt idx="2805">
                  <c:v>19.669360807401137</c:v>
                </c:pt>
                <c:pt idx="2806">
                  <c:v>19.669360807401137</c:v>
                </c:pt>
                <c:pt idx="2807">
                  <c:v>19.669360807401137</c:v>
                </c:pt>
                <c:pt idx="2808">
                  <c:v>19.669360807401137</c:v>
                </c:pt>
                <c:pt idx="2809">
                  <c:v>19.669360807401137</c:v>
                </c:pt>
                <c:pt idx="2810">
                  <c:v>19.669360807401137</c:v>
                </c:pt>
                <c:pt idx="2811">
                  <c:v>19.669360807401137</c:v>
                </c:pt>
                <c:pt idx="2812">
                  <c:v>19.669360807401137</c:v>
                </c:pt>
                <c:pt idx="2813">
                  <c:v>19.669360807401137</c:v>
                </c:pt>
                <c:pt idx="2814">
                  <c:v>19.669360807401137</c:v>
                </c:pt>
                <c:pt idx="2815">
                  <c:v>19.669360807401137</c:v>
                </c:pt>
                <c:pt idx="2816">
                  <c:v>19.669360807401137</c:v>
                </c:pt>
                <c:pt idx="2817">
                  <c:v>19.669360807401137</c:v>
                </c:pt>
                <c:pt idx="2818">
                  <c:v>19.669360807401137</c:v>
                </c:pt>
                <c:pt idx="2819">
                  <c:v>19.669360807401137</c:v>
                </c:pt>
                <c:pt idx="2820">
                  <c:v>19.669360807401137</c:v>
                </c:pt>
                <c:pt idx="2821">
                  <c:v>19.669360807401137</c:v>
                </c:pt>
                <c:pt idx="2822">
                  <c:v>19.669360807401137</c:v>
                </c:pt>
                <c:pt idx="2823">
                  <c:v>19.669360807401137</c:v>
                </c:pt>
                <c:pt idx="2824">
                  <c:v>19.669360807401137</c:v>
                </c:pt>
                <c:pt idx="2825">
                  <c:v>19.669360807401137</c:v>
                </c:pt>
                <c:pt idx="2826">
                  <c:v>19.669360807401137</c:v>
                </c:pt>
                <c:pt idx="2827">
                  <c:v>19.669360807401137</c:v>
                </c:pt>
                <c:pt idx="2828">
                  <c:v>19.669360807401137</c:v>
                </c:pt>
                <c:pt idx="2829">
                  <c:v>19.669360807401137</c:v>
                </c:pt>
                <c:pt idx="2830">
                  <c:v>19.669360807401137</c:v>
                </c:pt>
                <c:pt idx="2831">
                  <c:v>19.669360807401137</c:v>
                </c:pt>
                <c:pt idx="2832">
                  <c:v>19.669360807401137</c:v>
                </c:pt>
                <c:pt idx="2833">
                  <c:v>19.669360807401137</c:v>
                </c:pt>
                <c:pt idx="2834">
                  <c:v>19.669360807401137</c:v>
                </c:pt>
                <c:pt idx="2835">
                  <c:v>19.669360807401137</c:v>
                </c:pt>
                <c:pt idx="2836">
                  <c:v>19.669360807401137</c:v>
                </c:pt>
                <c:pt idx="2837">
                  <c:v>19.669360807401137</c:v>
                </c:pt>
                <c:pt idx="2838">
                  <c:v>19.669360807401137</c:v>
                </c:pt>
                <c:pt idx="2839">
                  <c:v>19.669360807401137</c:v>
                </c:pt>
                <c:pt idx="2840">
                  <c:v>19.669360807401137</c:v>
                </c:pt>
                <c:pt idx="2841">
                  <c:v>19.669360807401137</c:v>
                </c:pt>
                <c:pt idx="2842">
                  <c:v>19.669360807401137</c:v>
                </c:pt>
                <c:pt idx="2843">
                  <c:v>19.669360807401137</c:v>
                </c:pt>
                <c:pt idx="2844">
                  <c:v>19.669360807401137</c:v>
                </c:pt>
                <c:pt idx="2845">
                  <c:v>19.669360807401137</c:v>
                </c:pt>
                <c:pt idx="2846">
                  <c:v>19.669360807401137</c:v>
                </c:pt>
                <c:pt idx="2847">
                  <c:v>19.669360807401137</c:v>
                </c:pt>
                <c:pt idx="2848">
                  <c:v>19.669360807401137</c:v>
                </c:pt>
                <c:pt idx="2849">
                  <c:v>19.669360807401137</c:v>
                </c:pt>
                <c:pt idx="2850">
                  <c:v>19.669360807401137</c:v>
                </c:pt>
                <c:pt idx="2851">
                  <c:v>19.669360807401137</c:v>
                </c:pt>
                <c:pt idx="2852">
                  <c:v>19.669360807401137</c:v>
                </c:pt>
                <c:pt idx="2853">
                  <c:v>19.669360807401137</c:v>
                </c:pt>
                <c:pt idx="2854">
                  <c:v>19.669360807401137</c:v>
                </c:pt>
                <c:pt idx="2855">
                  <c:v>19.669360807401137</c:v>
                </c:pt>
                <c:pt idx="2856">
                  <c:v>19.669360807401137</c:v>
                </c:pt>
                <c:pt idx="2857">
                  <c:v>19.669360807401137</c:v>
                </c:pt>
                <c:pt idx="2858">
                  <c:v>19.669360807401137</c:v>
                </c:pt>
                <c:pt idx="2859">
                  <c:v>19.669360807401137</c:v>
                </c:pt>
                <c:pt idx="2860">
                  <c:v>19.669360807401137</c:v>
                </c:pt>
                <c:pt idx="2861">
                  <c:v>19.669360807401137</c:v>
                </c:pt>
                <c:pt idx="2862">
                  <c:v>19.669360807401137</c:v>
                </c:pt>
                <c:pt idx="2863">
                  <c:v>19.669360807401137</c:v>
                </c:pt>
                <c:pt idx="2864">
                  <c:v>19.669360807401137</c:v>
                </c:pt>
                <c:pt idx="2865">
                  <c:v>19.669360807401137</c:v>
                </c:pt>
                <c:pt idx="2866">
                  <c:v>19.669360807401137</c:v>
                </c:pt>
                <c:pt idx="2867">
                  <c:v>19.669360807401137</c:v>
                </c:pt>
                <c:pt idx="2868">
                  <c:v>19.669360807401137</c:v>
                </c:pt>
                <c:pt idx="2869">
                  <c:v>19.669360807401137</c:v>
                </c:pt>
                <c:pt idx="2870">
                  <c:v>19.669360807401137</c:v>
                </c:pt>
                <c:pt idx="2871">
                  <c:v>19.669360807401137</c:v>
                </c:pt>
                <c:pt idx="2872">
                  <c:v>19.669360807401137</c:v>
                </c:pt>
                <c:pt idx="2873">
                  <c:v>19.669360807401137</c:v>
                </c:pt>
                <c:pt idx="2874">
                  <c:v>19.669360807401137</c:v>
                </c:pt>
                <c:pt idx="2875">
                  <c:v>19.669360807401137</c:v>
                </c:pt>
                <c:pt idx="2876">
                  <c:v>19.669360807401137</c:v>
                </c:pt>
                <c:pt idx="2877">
                  <c:v>19.669360807401137</c:v>
                </c:pt>
                <c:pt idx="2878">
                  <c:v>19.669360807401137</c:v>
                </c:pt>
                <c:pt idx="2879">
                  <c:v>19.669360807401137</c:v>
                </c:pt>
                <c:pt idx="2880">
                  <c:v>19.669360807401137</c:v>
                </c:pt>
                <c:pt idx="2881">
                  <c:v>19.669360807401137</c:v>
                </c:pt>
                <c:pt idx="2882">
                  <c:v>19.669360807401137</c:v>
                </c:pt>
                <c:pt idx="2883">
                  <c:v>19.669360807401137</c:v>
                </c:pt>
                <c:pt idx="2884">
                  <c:v>19.669360807401137</c:v>
                </c:pt>
                <c:pt idx="2885">
                  <c:v>19.669360807401137</c:v>
                </c:pt>
                <c:pt idx="2886">
                  <c:v>19.669360807401137</c:v>
                </c:pt>
                <c:pt idx="2887">
                  <c:v>19.669360807401137</c:v>
                </c:pt>
                <c:pt idx="2888">
                  <c:v>19.669360807401137</c:v>
                </c:pt>
                <c:pt idx="2889">
                  <c:v>19.669360807401137</c:v>
                </c:pt>
                <c:pt idx="2890">
                  <c:v>19.669360807401137</c:v>
                </c:pt>
                <c:pt idx="2891">
                  <c:v>19.669360807401137</c:v>
                </c:pt>
                <c:pt idx="2892">
                  <c:v>19.669360807401137</c:v>
                </c:pt>
                <c:pt idx="2893">
                  <c:v>19.669360807401137</c:v>
                </c:pt>
                <c:pt idx="2894">
                  <c:v>19.669360807401137</c:v>
                </c:pt>
                <c:pt idx="2895">
                  <c:v>19.669360807401137</c:v>
                </c:pt>
                <c:pt idx="2896">
                  <c:v>19.669360807401137</c:v>
                </c:pt>
                <c:pt idx="2897">
                  <c:v>19.669360807401137</c:v>
                </c:pt>
                <c:pt idx="2898">
                  <c:v>19.669360807401137</c:v>
                </c:pt>
                <c:pt idx="2899">
                  <c:v>19.669360807401137</c:v>
                </c:pt>
                <c:pt idx="2900">
                  <c:v>19.669360807401137</c:v>
                </c:pt>
                <c:pt idx="2901">
                  <c:v>19.669360807401137</c:v>
                </c:pt>
                <c:pt idx="2902">
                  <c:v>19.669360807401137</c:v>
                </c:pt>
                <c:pt idx="2903">
                  <c:v>19.669360807401137</c:v>
                </c:pt>
                <c:pt idx="2904">
                  <c:v>19.669360807401137</c:v>
                </c:pt>
                <c:pt idx="2905">
                  <c:v>19.669360807401137</c:v>
                </c:pt>
                <c:pt idx="2906">
                  <c:v>19.669360807401137</c:v>
                </c:pt>
                <c:pt idx="2907">
                  <c:v>19.669360807401137</c:v>
                </c:pt>
                <c:pt idx="2908">
                  <c:v>19.669360807401137</c:v>
                </c:pt>
                <c:pt idx="2909">
                  <c:v>19.669360807401137</c:v>
                </c:pt>
                <c:pt idx="2910">
                  <c:v>19.669360807401137</c:v>
                </c:pt>
                <c:pt idx="2911">
                  <c:v>19.669360807401137</c:v>
                </c:pt>
                <c:pt idx="2912">
                  <c:v>19.669360807401137</c:v>
                </c:pt>
                <c:pt idx="2913">
                  <c:v>19.669360807401137</c:v>
                </c:pt>
                <c:pt idx="2914">
                  <c:v>19.669360807401137</c:v>
                </c:pt>
                <c:pt idx="2915">
                  <c:v>19.669360807401137</c:v>
                </c:pt>
                <c:pt idx="2916">
                  <c:v>19.669360807401137</c:v>
                </c:pt>
                <c:pt idx="2917">
                  <c:v>19.669360807401137</c:v>
                </c:pt>
                <c:pt idx="2918">
                  <c:v>19.669360807401137</c:v>
                </c:pt>
                <c:pt idx="2919">
                  <c:v>19.669360807401137</c:v>
                </c:pt>
                <c:pt idx="2920">
                  <c:v>19.669360807401137</c:v>
                </c:pt>
                <c:pt idx="2921">
                  <c:v>19.669360807401137</c:v>
                </c:pt>
                <c:pt idx="2922">
                  <c:v>19.669360807401137</c:v>
                </c:pt>
                <c:pt idx="2923">
                  <c:v>19.669360807401137</c:v>
                </c:pt>
                <c:pt idx="2924">
                  <c:v>19.669360807401137</c:v>
                </c:pt>
                <c:pt idx="2925">
                  <c:v>19.669360807401137</c:v>
                </c:pt>
                <c:pt idx="2926">
                  <c:v>19.669360807401137</c:v>
                </c:pt>
                <c:pt idx="2927">
                  <c:v>19.669360807401137</c:v>
                </c:pt>
                <c:pt idx="2928">
                  <c:v>19.669360807401137</c:v>
                </c:pt>
                <c:pt idx="2929">
                  <c:v>19.669360807401137</c:v>
                </c:pt>
                <c:pt idx="2930">
                  <c:v>19.669360807401137</c:v>
                </c:pt>
                <c:pt idx="2931">
                  <c:v>19.669360807401137</c:v>
                </c:pt>
                <c:pt idx="2932">
                  <c:v>19.669360807401137</c:v>
                </c:pt>
                <c:pt idx="2933">
                  <c:v>19.669360807401137</c:v>
                </c:pt>
                <c:pt idx="2934">
                  <c:v>19.669360807401137</c:v>
                </c:pt>
                <c:pt idx="2935">
                  <c:v>19.669360807401137</c:v>
                </c:pt>
                <c:pt idx="2936">
                  <c:v>19.669360807401137</c:v>
                </c:pt>
                <c:pt idx="2937">
                  <c:v>19.669360807401137</c:v>
                </c:pt>
                <c:pt idx="2938">
                  <c:v>19.669360807401137</c:v>
                </c:pt>
                <c:pt idx="2939">
                  <c:v>19.669360807401137</c:v>
                </c:pt>
                <c:pt idx="2940">
                  <c:v>19.669360807401137</c:v>
                </c:pt>
                <c:pt idx="2941">
                  <c:v>19.669360807401137</c:v>
                </c:pt>
                <c:pt idx="2942">
                  <c:v>19.669360807401137</c:v>
                </c:pt>
                <c:pt idx="2943">
                  <c:v>19.669360807401137</c:v>
                </c:pt>
                <c:pt idx="2944">
                  <c:v>19.669360807401137</c:v>
                </c:pt>
                <c:pt idx="2945">
                  <c:v>19.669360807401137</c:v>
                </c:pt>
                <c:pt idx="2946">
                  <c:v>19.669360807401137</c:v>
                </c:pt>
                <c:pt idx="2947">
                  <c:v>19.669360807401137</c:v>
                </c:pt>
                <c:pt idx="2948">
                  <c:v>19.669360807401137</c:v>
                </c:pt>
                <c:pt idx="2949">
                  <c:v>19.669360807401137</c:v>
                </c:pt>
                <c:pt idx="2950">
                  <c:v>19.669360807401137</c:v>
                </c:pt>
                <c:pt idx="2951">
                  <c:v>19.669360807401137</c:v>
                </c:pt>
                <c:pt idx="2952">
                  <c:v>19.669360807401137</c:v>
                </c:pt>
                <c:pt idx="2953">
                  <c:v>19.669360807401137</c:v>
                </c:pt>
                <c:pt idx="2954">
                  <c:v>19.669360807401137</c:v>
                </c:pt>
                <c:pt idx="2955">
                  <c:v>19.669360807401137</c:v>
                </c:pt>
                <c:pt idx="2956">
                  <c:v>19.669360807401137</c:v>
                </c:pt>
                <c:pt idx="2957">
                  <c:v>19.669360807401137</c:v>
                </c:pt>
                <c:pt idx="2958">
                  <c:v>19.669360807401137</c:v>
                </c:pt>
                <c:pt idx="2959">
                  <c:v>19.669360807401137</c:v>
                </c:pt>
                <c:pt idx="2960">
                  <c:v>19.669360807401137</c:v>
                </c:pt>
                <c:pt idx="2961">
                  <c:v>19.669360807401137</c:v>
                </c:pt>
                <c:pt idx="2962">
                  <c:v>19.669360807401137</c:v>
                </c:pt>
                <c:pt idx="2963">
                  <c:v>19.669360807401137</c:v>
                </c:pt>
                <c:pt idx="2964">
                  <c:v>19.669360807401137</c:v>
                </c:pt>
                <c:pt idx="2965">
                  <c:v>19.669360807401137</c:v>
                </c:pt>
                <c:pt idx="2966">
                  <c:v>19.669360807401137</c:v>
                </c:pt>
                <c:pt idx="2967">
                  <c:v>19.669360807401137</c:v>
                </c:pt>
                <c:pt idx="2968">
                  <c:v>19.669360807401137</c:v>
                </c:pt>
                <c:pt idx="2969">
                  <c:v>19.669360807401137</c:v>
                </c:pt>
                <c:pt idx="2970">
                  <c:v>19.669360807401137</c:v>
                </c:pt>
                <c:pt idx="2971">
                  <c:v>19.669360807401137</c:v>
                </c:pt>
                <c:pt idx="2972">
                  <c:v>19.669360807401137</c:v>
                </c:pt>
                <c:pt idx="2973">
                  <c:v>19.669360807401137</c:v>
                </c:pt>
                <c:pt idx="2974">
                  <c:v>19.669360807401137</c:v>
                </c:pt>
                <c:pt idx="2975">
                  <c:v>19.669360807401137</c:v>
                </c:pt>
                <c:pt idx="2976">
                  <c:v>19.669360807401137</c:v>
                </c:pt>
                <c:pt idx="2977">
                  <c:v>19.669360807401137</c:v>
                </c:pt>
                <c:pt idx="2978">
                  <c:v>19.669360807401137</c:v>
                </c:pt>
                <c:pt idx="2979">
                  <c:v>19.669360807401137</c:v>
                </c:pt>
                <c:pt idx="2980">
                  <c:v>19.669360807401137</c:v>
                </c:pt>
                <c:pt idx="2981">
                  <c:v>19.669360807401137</c:v>
                </c:pt>
                <c:pt idx="2982">
                  <c:v>19.669360807401137</c:v>
                </c:pt>
                <c:pt idx="2983">
                  <c:v>19.669360807401137</c:v>
                </c:pt>
                <c:pt idx="2984">
                  <c:v>19.669360807401137</c:v>
                </c:pt>
                <c:pt idx="2985">
                  <c:v>19.669360807401137</c:v>
                </c:pt>
                <c:pt idx="2986">
                  <c:v>19.669360807401137</c:v>
                </c:pt>
                <c:pt idx="2987">
                  <c:v>19.669360807401137</c:v>
                </c:pt>
                <c:pt idx="2988">
                  <c:v>19.669360807401137</c:v>
                </c:pt>
                <c:pt idx="2989">
                  <c:v>19.669360807401137</c:v>
                </c:pt>
                <c:pt idx="2990">
                  <c:v>19.669360807401137</c:v>
                </c:pt>
                <c:pt idx="2991">
                  <c:v>19.669360807401137</c:v>
                </c:pt>
                <c:pt idx="2992">
                  <c:v>19.669360807401137</c:v>
                </c:pt>
                <c:pt idx="2993">
                  <c:v>19.669360807401137</c:v>
                </c:pt>
                <c:pt idx="2994">
                  <c:v>19.669360807401137</c:v>
                </c:pt>
                <c:pt idx="2995">
                  <c:v>19.669360807401137</c:v>
                </c:pt>
                <c:pt idx="2996">
                  <c:v>19.669360807401137</c:v>
                </c:pt>
                <c:pt idx="2997">
                  <c:v>19.669360807401137</c:v>
                </c:pt>
                <c:pt idx="2998">
                  <c:v>19.669360807401137</c:v>
                </c:pt>
                <c:pt idx="2999">
                  <c:v>19.669360807401137</c:v>
                </c:pt>
                <c:pt idx="3000">
                  <c:v>19.669360807401137</c:v>
                </c:pt>
                <c:pt idx="3001">
                  <c:v>19.669360807401137</c:v>
                </c:pt>
                <c:pt idx="3002">
                  <c:v>19.669360807401137</c:v>
                </c:pt>
                <c:pt idx="3003">
                  <c:v>19.669360807401137</c:v>
                </c:pt>
                <c:pt idx="3004">
                  <c:v>19.669360807401137</c:v>
                </c:pt>
                <c:pt idx="3005">
                  <c:v>19.669360807401137</c:v>
                </c:pt>
                <c:pt idx="3006">
                  <c:v>19.669360807401137</c:v>
                </c:pt>
                <c:pt idx="3007">
                  <c:v>19.669360807401137</c:v>
                </c:pt>
                <c:pt idx="3008">
                  <c:v>19.669360807401137</c:v>
                </c:pt>
                <c:pt idx="3009">
                  <c:v>19.669360807401137</c:v>
                </c:pt>
                <c:pt idx="3010">
                  <c:v>19.669360807401137</c:v>
                </c:pt>
                <c:pt idx="3011">
                  <c:v>19.669360807401137</c:v>
                </c:pt>
                <c:pt idx="3012">
                  <c:v>19.669360807401137</c:v>
                </c:pt>
                <c:pt idx="3013">
                  <c:v>19.669360807401137</c:v>
                </c:pt>
                <c:pt idx="3014">
                  <c:v>19.669360807401137</c:v>
                </c:pt>
                <c:pt idx="3015">
                  <c:v>19.669360807401137</c:v>
                </c:pt>
                <c:pt idx="3016">
                  <c:v>19.669360807401137</c:v>
                </c:pt>
                <c:pt idx="3017">
                  <c:v>19.669360807401137</c:v>
                </c:pt>
                <c:pt idx="3018">
                  <c:v>19.669360807401137</c:v>
                </c:pt>
                <c:pt idx="3019">
                  <c:v>19.669360807401137</c:v>
                </c:pt>
                <c:pt idx="3020">
                  <c:v>19.669360807401137</c:v>
                </c:pt>
                <c:pt idx="3021">
                  <c:v>19.669360807401137</c:v>
                </c:pt>
                <c:pt idx="3022">
                  <c:v>19.669360807401137</c:v>
                </c:pt>
                <c:pt idx="3023">
                  <c:v>19.669360807401137</c:v>
                </c:pt>
                <c:pt idx="3024">
                  <c:v>19.669360807401137</c:v>
                </c:pt>
                <c:pt idx="3025">
                  <c:v>19.669360807401137</c:v>
                </c:pt>
                <c:pt idx="3026">
                  <c:v>19.669360807401137</c:v>
                </c:pt>
                <c:pt idx="3027">
                  <c:v>19.669360807401137</c:v>
                </c:pt>
                <c:pt idx="3028">
                  <c:v>19.669360807401137</c:v>
                </c:pt>
                <c:pt idx="3029">
                  <c:v>19.669360807401137</c:v>
                </c:pt>
                <c:pt idx="3030">
                  <c:v>19.669360807401137</c:v>
                </c:pt>
                <c:pt idx="3031">
                  <c:v>19.669360807401137</c:v>
                </c:pt>
                <c:pt idx="3032">
                  <c:v>19.669360807401137</c:v>
                </c:pt>
                <c:pt idx="3033">
                  <c:v>19.669360807401137</c:v>
                </c:pt>
                <c:pt idx="3034">
                  <c:v>19.669360807401137</c:v>
                </c:pt>
                <c:pt idx="3035">
                  <c:v>19.669360807401137</c:v>
                </c:pt>
                <c:pt idx="3036">
                  <c:v>19.669360807401137</c:v>
                </c:pt>
                <c:pt idx="3037">
                  <c:v>19.669360807401137</c:v>
                </c:pt>
                <c:pt idx="3038">
                  <c:v>19.669360807401137</c:v>
                </c:pt>
                <c:pt idx="3039">
                  <c:v>19.669360807401137</c:v>
                </c:pt>
                <c:pt idx="3040">
                  <c:v>19.669360807401137</c:v>
                </c:pt>
                <c:pt idx="3041">
                  <c:v>19.669360807401137</c:v>
                </c:pt>
                <c:pt idx="3042">
                  <c:v>19.669360807401137</c:v>
                </c:pt>
                <c:pt idx="3043">
                  <c:v>19.669360807401137</c:v>
                </c:pt>
                <c:pt idx="3044">
                  <c:v>19.669360807401137</c:v>
                </c:pt>
                <c:pt idx="3045">
                  <c:v>19.669360807401137</c:v>
                </c:pt>
                <c:pt idx="3046">
                  <c:v>19.669360807401137</c:v>
                </c:pt>
                <c:pt idx="3047">
                  <c:v>19.669360807401137</c:v>
                </c:pt>
                <c:pt idx="3048">
                  <c:v>19.669360807401137</c:v>
                </c:pt>
                <c:pt idx="3049">
                  <c:v>19.669360807401137</c:v>
                </c:pt>
                <c:pt idx="3050">
                  <c:v>19.669360807401137</c:v>
                </c:pt>
                <c:pt idx="3051">
                  <c:v>19.669360807401137</c:v>
                </c:pt>
                <c:pt idx="3052">
                  <c:v>19.669360807401137</c:v>
                </c:pt>
                <c:pt idx="3053">
                  <c:v>19.669360807401137</c:v>
                </c:pt>
                <c:pt idx="3054">
                  <c:v>19.669360807401137</c:v>
                </c:pt>
                <c:pt idx="3055">
                  <c:v>19.669360807401137</c:v>
                </c:pt>
                <c:pt idx="3056">
                  <c:v>19.669360807401137</c:v>
                </c:pt>
                <c:pt idx="3057">
                  <c:v>19.669360807401137</c:v>
                </c:pt>
                <c:pt idx="3058">
                  <c:v>19.669360807401137</c:v>
                </c:pt>
                <c:pt idx="3059">
                  <c:v>19.669360807401137</c:v>
                </c:pt>
                <c:pt idx="3060">
                  <c:v>19.669360807401137</c:v>
                </c:pt>
                <c:pt idx="3061">
                  <c:v>19.669360807401137</c:v>
                </c:pt>
                <c:pt idx="3062">
                  <c:v>19.669360807401137</c:v>
                </c:pt>
                <c:pt idx="3063">
                  <c:v>19.669360807401137</c:v>
                </c:pt>
                <c:pt idx="3064">
                  <c:v>19.669360807401137</c:v>
                </c:pt>
                <c:pt idx="3065">
                  <c:v>19.669360807401137</c:v>
                </c:pt>
                <c:pt idx="3066">
                  <c:v>19.669360807401137</c:v>
                </c:pt>
                <c:pt idx="3067">
                  <c:v>19.669360807401137</c:v>
                </c:pt>
                <c:pt idx="3068">
                  <c:v>19.669360807401137</c:v>
                </c:pt>
                <c:pt idx="3069">
                  <c:v>19.669360807401137</c:v>
                </c:pt>
                <c:pt idx="3070">
                  <c:v>19.669360807401137</c:v>
                </c:pt>
                <c:pt idx="3071">
                  <c:v>19.669360807401137</c:v>
                </c:pt>
                <c:pt idx="3072">
                  <c:v>19.669360807401137</c:v>
                </c:pt>
                <c:pt idx="3073">
                  <c:v>19.669360807401137</c:v>
                </c:pt>
                <c:pt idx="3074">
                  <c:v>19.669360807401137</c:v>
                </c:pt>
                <c:pt idx="3075">
                  <c:v>19.669360807401137</c:v>
                </c:pt>
                <c:pt idx="3076">
                  <c:v>19.669360807401137</c:v>
                </c:pt>
                <c:pt idx="3077">
                  <c:v>19.669360807401137</c:v>
                </c:pt>
                <c:pt idx="3078">
                  <c:v>19.669360807401137</c:v>
                </c:pt>
                <c:pt idx="3079">
                  <c:v>19.669360807401137</c:v>
                </c:pt>
                <c:pt idx="3080">
                  <c:v>19.669360807401137</c:v>
                </c:pt>
                <c:pt idx="3081">
                  <c:v>19.669360807401137</c:v>
                </c:pt>
                <c:pt idx="3082">
                  <c:v>19.669360807401137</c:v>
                </c:pt>
                <c:pt idx="3083">
                  <c:v>19.669360807401137</c:v>
                </c:pt>
                <c:pt idx="3084">
                  <c:v>19.669360807401137</c:v>
                </c:pt>
                <c:pt idx="3085">
                  <c:v>19.669360807401137</c:v>
                </c:pt>
                <c:pt idx="3086">
                  <c:v>19.669360807401137</c:v>
                </c:pt>
                <c:pt idx="3087">
                  <c:v>19.669360807401137</c:v>
                </c:pt>
                <c:pt idx="3088">
                  <c:v>19.669360807401137</c:v>
                </c:pt>
                <c:pt idx="3089">
                  <c:v>19.669360807401137</c:v>
                </c:pt>
                <c:pt idx="3090">
                  <c:v>19.669360807401137</c:v>
                </c:pt>
                <c:pt idx="3091">
                  <c:v>19.669360807401137</c:v>
                </c:pt>
                <c:pt idx="3092">
                  <c:v>19.669360807401137</c:v>
                </c:pt>
                <c:pt idx="3093">
                  <c:v>19.669360807401137</c:v>
                </c:pt>
                <c:pt idx="3094">
                  <c:v>19.669360807401137</c:v>
                </c:pt>
                <c:pt idx="3095">
                  <c:v>19.669360807401137</c:v>
                </c:pt>
                <c:pt idx="3096">
                  <c:v>19.669360807401137</c:v>
                </c:pt>
                <c:pt idx="3097">
                  <c:v>19.669360807401137</c:v>
                </c:pt>
                <c:pt idx="3098">
                  <c:v>19.669360807401137</c:v>
                </c:pt>
                <c:pt idx="3099">
                  <c:v>19.669360807401137</c:v>
                </c:pt>
                <c:pt idx="3100">
                  <c:v>19.669360807401137</c:v>
                </c:pt>
                <c:pt idx="3101">
                  <c:v>19.669360807401137</c:v>
                </c:pt>
                <c:pt idx="3102">
                  <c:v>19.669360807401137</c:v>
                </c:pt>
                <c:pt idx="3103">
                  <c:v>19.669360807401137</c:v>
                </c:pt>
                <c:pt idx="3104">
                  <c:v>19.669360807401137</c:v>
                </c:pt>
                <c:pt idx="3105">
                  <c:v>19.669360807401137</c:v>
                </c:pt>
                <c:pt idx="3106">
                  <c:v>19.669360807401137</c:v>
                </c:pt>
                <c:pt idx="3107">
                  <c:v>19.669360807401137</c:v>
                </c:pt>
                <c:pt idx="3108">
                  <c:v>19.669360807401137</c:v>
                </c:pt>
                <c:pt idx="3109">
                  <c:v>19.669360807401137</c:v>
                </c:pt>
                <c:pt idx="3110">
                  <c:v>19.669360807401137</c:v>
                </c:pt>
                <c:pt idx="3111">
                  <c:v>19.669360807401137</c:v>
                </c:pt>
                <c:pt idx="3112">
                  <c:v>19.669360807401137</c:v>
                </c:pt>
                <c:pt idx="3113">
                  <c:v>19.669360807401137</c:v>
                </c:pt>
                <c:pt idx="3114">
                  <c:v>19.669360807401137</c:v>
                </c:pt>
                <c:pt idx="3115">
                  <c:v>19.669360807401137</c:v>
                </c:pt>
                <c:pt idx="3116">
                  <c:v>19.669360807401137</c:v>
                </c:pt>
                <c:pt idx="3117">
                  <c:v>19.669360807401137</c:v>
                </c:pt>
                <c:pt idx="3118">
                  <c:v>19.669360807401137</c:v>
                </c:pt>
                <c:pt idx="3119">
                  <c:v>19.669360807401137</c:v>
                </c:pt>
                <c:pt idx="3120">
                  <c:v>19.669360807401137</c:v>
                </c:pt>
                <c:pt idx="3121">
                  <c:v>19.669360807401137</c:v>
                </c:pt>
                <c:pt idx="3122">
                  <c:v>19.669360807401137</c:v>
                </c:pt>
                <c:pt idx="3123">
                  <c:v>19.669360807401137</c:v>
                </c:pt>
                <c:pt idx="3124">
                  <c:v>19.669360807401137</c:v>
                </c:pt>
                <c:pt idx="3125">
                  <c:v>19.669360807401137</c:v>
                </c:pt>
                <c:pt idx="3126">
                  <c:v>19.669360807401137</c:v>
                </c:pt>
                <c:pt idx="3127">
                  <c:v>19.669360807401137</c:v>
                </c:pt>
                <c:pt idx="3128">
                  <c:v>19.669360807401137</c:v>
                </c:pt>
                <c:pt idx="3129">
                  <c:v>19.669360807401137</c:v>
                </c:pt>
                <c:pt idx="3130">
                  <c:v>19.669360807401137</c:v>
                </c:pt>
                <c:pt idx="3131">
                  <c:v>19.669360807401137</c:v>
                </c:pt>
                <c:pt idx="3132">
                  <c:v>19.669360807401137</c:v>
                </c:pt>
                <c:pt idx="3133">
                  <c:v>19.669360807401137</c:v>
                </c:pt>
                <c:pt idx="3134">
                  <c:v>19.669360807401137</c:v>
                </c:pt>
                <c:pt idx="3135">
                  <c:v>19.669360807401137</c:v>
                </c:pt>
                <c:pt idx="3136">
                  <c:v>19.669360807401137</c:v>
                </c:pt>
                <c:pt idx="3137">
                  <c:v>19.669360807401137</c:v>
                </c:pt>
                <c:pt idx="3138">
                  <c:v>19.669360807401137</c:v>
                </c:pt>
                <c:pt idx="3139">
                  <c:v>19.669360807401137</c:v>
                </c:pt>
                <c:pt idx="3140">
                  <c:v>19.669360807401137</c:v>
                </c:pt>
                <c:pt idx="3141">
                  <c:v>19.669360807401137</c:v>
                </c:pt>
                <c:pt idx="3142">
                  <c:v>19.669360807401137</c:v>
                </c:pt>
                <c:pt idx="3143">
                  <c:v>19.669360807401137</c:v>
                </c:pt>
                <c:pt idx="3144">
                  <c:v>19.669360807401137</c:v>
                </c:pt>
                <c:pt idx="3145">
                  <c:v>19.669360807401137</c:v>
                </c:pt>
                <c:pt idx="3146">
                  <c:v>19.669360807401137</c:v>
                </c:pt>
                <c:pt idx="3147">
                  <c:v>19.669360807401137</c:v>
                </c:pt>
                <c:pt idx="3148">
                  <c:v>19.669360807401137</c:v>
                </c:pt>
                <c:pt idx="3149">
                  <c:v>19.669360807401137</c:v>
                </c:pt>
                <c:pt idx="3150">
                  <c:v>19.669360807401137</c:v>
                </c:pt>
                <c:pt idx="3151">
                  <c:v>19.669360807401137</c:v>
                </c:pt>
                <c:pt idx="3152">
                  <c:v>19.669360807401137</c:v>
                </c:pt>
                <c:pt idx="3153">
                  <c:v>19.669360807401137</c:v>
                </c:pt>
                <c:pt idx="3154">
                  <c:v>19.669360807401137</c:v>
                </c:pt>
                <c:pt idx="3155">
                  <c:v>19.669360807401137</c:v>
                </c:pt>
                <c:pt idx="3156">
                  <c:v>19.669360807401137</c:v>
                </c:pt>
                <c:pt idx="3157">
                  <c:v>19.669360807401137</c:v>
                </c:pt>
                <c:pt idx="3158">
                  <c:v>19.669360807401137</c:v>
                </c:pt>
                <c:pt idx="3159">
                  <c:v>19.669360807401137</c:v>
                </c:pt>
                <c:pt idx="3160">
                  <c:v>19.669360807401137</c:v>
                </c:pt>
                <c:pt idx="3161">
                  <c:v>19.669360807401137</c:v>
                </c:pt>
                <c:pt idx="3162">
                  <c:v>19.669360807401137</c:v>
                </c:pt>
                <c:pt idx="3163">
                  <c:v>19.669360807401137</c:v>
                </c:pt>
                <c:pt idx="3164">
                  <c:v>19.669360807401137</c:v>
                </c:pt>
                <c:pt idx="3165">
                  <c:v>19.669360807401137</c:v>
                </c:pt>
                <c:pt idx="3166">
                  <c:v>19.669360807401137</c:v>
                </c:pt>
                <c:pt idx="3167">
                  <c:v>19.669360807401137</c:v>
                </c:pt>
                <c:pt idx="3168">
                  <c:v>19.669360807401137</c:v>
                </c:pt>
                <c:pt idx="3169">
                  <c:v>19.669360807401137</c:v>
                </c:pt>
                <c:pt idx="3170">
                  <c:v>19.669360807401137</c:v>
                </c:pt>
                <c:pt idx="3171">
                  <c:v>19.669360807401137</c:v>
                </c:pt>
                <c:pt idx="3172">
                  <c:v>19.669360807401137</c:v>
                </c:pt>
                <c:pt idx="3173">
                  <c:v>19.669360807401137</c:v>
                </c:pt>
                <c:pt idx="3174">
                  <c:v>19.669360807401137</c:v>
                </c:pt>
                <c:pt idx="3175">
                  <c:v>19.669360807401137</c:v>
                </c:pt>
                <c:pt idx="3176">
                  <c:v>19.669360807401137</c:v>
                </c:pt>
                <c:pt idx="3177">
                  <c:v>19.669360807401137</c:v>
                </c:pt>
                <c:pt idx="3178">
                  <c:v>19.669360807401137</c:v>
                </c:pt>
                <c:pt idx="3179">
                  <c:v>19.669360807401137</c:v>
                </c:pt>
                <c:pt idx="3180">
                  <c:v>19.669360807401137</c:v>
                </c:pt>
                <c:pt idx="3181">
                  <c:v>19.669360807401137</c:v>
                </c:pt>
                <c:pt idx="3182">
                  <c:v>19.669360807401137</c:v>
                </c:pt>
                <c:pt idx="3183">
                  <c:v>19.669360807401137</c:v>
                </c:pt>
                <c:pt idx="3184">
                  <c:v>19.669360807401137</c:v>
                </c:pt>
                <c:pt idx="3185">
                  <c:v>19.669360807401137</c:v>
                </c:pt>
                <c:pt idx="3186">
                  <c:v>19.669360807401137</c:v>
                </c:pt>
                <c:pt idx="3187">
                  <c:v>19.669360807401137</c:v>
                </c:pt>
                <c:pt idx="3188">
                  <c:v>19.669360807401137</c:v>
                </c:pt>
                <c:pt idx="3189">
                  <c:v>19.669360807401137</c:v>
                </c:pt>
                <c:pt idx="3190">
                  <c:v>19.669360807401137</c:v>
                </c:pt>
                <c:pt idx="3191">
                  <c:v>19.669360807401137</c:v>
                </c:pt>
                <c:pt idx="3192">
                  <c:v>19.669360807401137</c:v>
                </c:pt>
                <c:pt idx="3193">
                  <c:v>19.669360807401137</c:v>
                </c:pt>
                <c:pt idx="3194">
                  <c:v>19.669360807401137</c:v>
                </c:pt>
                <c:pt idx="3195">
                  <c:v>19.669360807401137</c:v>
                </c:pt>
                <c:pt idx="3196">
                  <c:v>19.669360807401137</c:v>
                </c:pt>
                <c:pt idx="3197">
                  <c:v>19.669360807401137</c:v>
                </c:pt>
                <c:pt idx="3198">
                  <c:v>19.669360807401137</c:v>
                </c:pt>
                <c:pt idx="3199">
                  <c:v>19.669360807401137</c:v>
                </c:pt>
                <c:pt idx="3200">
                  <c:v>19.669360807401137</c:v>
                </c:pt>
                <c:pt idx="3201">
                  <c:v>19.669360807401137</c:v>
                </c:pt>
                <c:pt idx="3202">
                  <c:v>19.669360807401137</c:v>
                </c:pt>
                <c:pt idx="3203">
                  <c:v>19.669360807401137</c:v>
                </c:pt>
                <c:pt idx="3204">
                  <c:v>19.669360807401137</c:v>
                </c:pt>
                <c:pt idx="3205">
                  <c:v>19.669360807401137</c:v>
                </c:pt>
                <c:pt idx="3206">
                  <c:v>19.669360807401137</c:v>
                </c:pt>
                <c:pt idx="3207">
                  <c:v>19.669360807401137</c:v>
                </c:pt>
                <c:pt idx="3208">
                  <c:v>19.669360807401137</c:v>
                </c:pt>
                <c:pt idx="3209">
                  <c:v>19.669360807401137</c:v>
                </c:pt>
                <c:pt idx="3210">
                  <c:v>19.669360807401137</c:v>
                </c:pt>
                <c:pt idx="3211">
                  <c:v>19.669360807401137</c:v>
                </c:pt>
                <c:pt idx="3212">
                  <c:v>19.669360807401137</c:v>
                </c:pt>
                <c:pt idx="3213">
                  <c:v>19.669360807401137</c:v>
                </c:pt>
                <c:pt idx="3214">
                  <c:v>19.669360807401137</c:v>
                </c:pt>
                <c:pt idx="3215">
                  <c:v>19.669360807401137</c:v>
                </c:pt>
                <c:pt idx="3216">
                  <c:v>19.669360807401137</c:v>
                </c:pt>
                <c:pt idx="3217">
                  <c:v>19.669360807401137</c:v>
                </c:pt>
                <c:pt idx="3218">
                  <c:v>19.669360807401137</c:v>
                </c:pt>
                <c:pt idx="3219">
                  <c:v>19.669360807401137</c:v>
                </c:pt>
                <c:pt idx="3220">
                  <c:v>19.669360807401137</c:v>
                </c:pt>
                <c:pt idx="3221">
                  <c:v>19.669360807401137</c:v>
                </c:pt>
                <c:pt idx="3222">
                  <c:v>19.669360807401137</c:v>
                </c:pt>
                <c:pt idx="3223">
                  <c:v>19.669360807401137</c:v>
                </c:pt>
                <c:pt idx="3224">
                  <c:v>19.669360807401137</c:v>
                </c:pt>
                <c:pt idx="3225">
                  <c:v>19.669360807401137</c:v>
                </c:pt>
                <c:pt idx="3226">
                  <c:v>19.669360807401137</c:v>
                </c:pt>
                <c:pt idx="3227">
                  <c:v>19.669360807401137</c:v>
                </c:pt>
                <c:pt idx="3228">
                  <c:v>19.669360807401137</c:v>
                </c:pt>
                <c:pt idx="3229">
                  <c:v>19.669360807401137</c:v>
                </c:pt>
                <c:pt idx="3230">
                  <c:v>19.669360807401137</c:v>
                </c:pt>
                <c:pt idx="3231">
                  <c:v>19.669360807401137</c:v>
                </c:pt>
                <c:pt idx="3232">
                  <c:v>19.669360807401137</c:v>
                </c:pt>
                <c:pt idx="3233">
                  <c:v>19.669360807401137</c:v>
                </c:pt>
                <c:pt idx="3234">
                  <c:v>19.669360807401137</c:v>
                </c:pt>
                <c:pt idx="3235">
                  <c:v>19.669360807401137</c:v>
                </c:pt>
                <c:pt idx="3236">
                  <c:v>19.669360807401137</c:v>
                </c:pt>
                <c:pt idx="3237">
                  <c:v>19.669360807401137</c:v>
                </c:pt>
                <c:pt idx="3238">
                  <c:v>19.669360807401137</c:v>
                </c:pt>
                <c:pt idx="3239">
                  <c:v>19.669360807401137</c:v>
                </c:pt>
                <c:pt idx="3240">
                  <c:v>19.669360807401137</c:v>
                </c:pt>
                <c:pt idx="3241">
                  <c:v>19.669360807401137</c:v>
                </c:pt>
                <c:pt idx="3242">
                  <c:v>19.669360807401137</c:v>
                </c:pt>
                <c:pt idx="3243">
                  <c:v>19.669360807401137</c:v>
                </c:pt>
                <c:pt idx="3244">
                  <c:v>19.669360807401137</c:v>
                </c:pt>
                <c:pt idx="3245">
                  <c:v>19.669360807401137</c:v>
                </c:pt>
                <c:pt idx="3246">
                  <c:v>19.669360807401137</c:v>
                </c:pt>
                <c:pt idx="3247">
                  <c:v>19.669360807401137</c:v>
                </c:pt>
                <c:pt idx="3248">
                  <c:v>19.669360807401137</c:v>
                </c:pt>
                <c:pt idx="3249">
                  <c:v>19.669360807401137</c:v>
                </c:pt>
                <c:pt idx="3250">
                  <c:v>19.669360807401137</c:v>
                </c:pt>
                <c:pt idx="3251">
                  <c:v>19.669360807401137</c:v>
                </c:pt>
                <c:pt idx="3252">
                  <c:v>19.669360807401137</c:v>
                </c:pt>
                <c:pt idx="3253">
                  <c:v>19.669360807401137</c:v>
                </c:pt>
                <c:pt idx="3254">
                  <c:v>19.669360807401137</c:v>
                </c:pt>
                <c:pt idx="3255">
                  <c:v>19.669360807401137</c:v>
                </c:pt>
                <c:pt idx="3256">
                  <c:v>19.669360807401137</c:v>
                </c:pt>
                <c:pt idx="3257">
                  <c:v>19.669360807401137</c:v>
                </c:pt>
                <c:pt idx="3258">
                  <c:v>19.669360807401137</c:v>
                </c:pt>
                <c:pt idx="3259">
                  <c:v>19.669360807401137</c:v>
                </c:pt>
                <c:pt idx="3260">
                  <c:v>19.669360807401137</c:v>
                </c:pt>
                <c:pt idx="3261">
                  <c:v>19.669360807401137</c:v>
                </c:pt>
                <c:pt idx="3262">
                  <c:v>19.669360807401137</c:v>
                </c:pt>
                <c:pt idx="3263">
                  <c:v>19.669360807401137</c:v>
                </c:pt>
                <c:pt idx="3264">
                  <c:v>19.669360807401137</c:v>
                </c:pt>
                <c:pt idx="3265">
                  <c:v>19.669360807401137</c:v>
                </c:pt>
                <c:pt idx="3266">
                  <c:v>19.669360807401137</c:v>
                </c:pt>
                <c:pt idx="3267">
                  <c:v>19.669360807401137</c:v>
                </c:pt>
                <c:pt idx="3268">
                  <c:v>19.669360807401137</c:v>
                </c:pt>
                <c:pt idx="3269">
                  <c:v>19.669360807401137</c:v>
                </c:pt>
                <c:pt idx="3270">
                  <c:v>19.669360807401137</c:v>
                </c:pt>
                <c:pt idx="3271">
                  <c:v>19.669360807401137</c:v>
                </c:pt>
                <c:pt idx="3272">
                  <c:v>19.669360807401137</c:v>
                </c:pt>
                <c:pt idx="3273">
                  <c:v>19.669360807401137</c:v>
                </c:pt>
                <c:pt idx="3274">
                  <c:v>19.669360807401137</c:v>
                </c:pt>
                <c:pt idx="3275">
                  <c:v>19.669360807401137</c:v>
                </c:pt>
                <c:pt idx="3276">
                  <c:v>19.669360807401137</c:v>
                </c:pt>
                <c:pt idx="3277">
                  <c:v>19.669360807401137</c:v>
                </c:pt>
                <c:pt idx="3278">
                  <c:v>19.669360807401137</c:v>
                </c:pt>
                <c:pt idx="3279">
                  <c:v>19.669360807401137</c:v>
                </c:pt>
                <c:pt idx="3280">
                  <c:v>19.669360807401137</c:v>
                </c:pt>
                <c:pt idx="3281">
                  <c:v>19.669360807401137</c:v>
                </c:pt>
                <c:pt idx="3282">
                  <c:v>19.669360807401137</c:v>
                </c:pt>
                <c:pt idx="3283">
                  <c:v>19.669360807401137</c:v>
                </c:pt>
                <c:pt idx="3284">
                  <c:v>19.669360807401137</c:v>
                </c:pt>
                <c:pt idx="3285">
                  <c:v>19.669360807401137</c:v>
                </c:pt>
                <c:pt idx="3286">
                  <c:v>19.669360807401137</c:v>
                </c:pt>
                <c:pt idx="3287">
                  <c:v>19.669360807401137</c:v>
                </c:pt>
                <c:pt idx="3288">
                  <c:v>19.669360807401137</c:v>
                </c:pt>
                <c:pt idx="3289">
                  <c:v>19.669360807401137</c:v>
                </c:pt>
                <c:pt idx="3290">
                  <c:v>19.669360807401137</c:v>
                </c:pt>
                <c:pt idx="3291">
                  <c:v>19.669360807401137</c:v>
                </c:pt>
                <c:pt idx="3292">
                  <c:v>19.669360807401137</c:v>
                </c:pt>
                <c:pt idx="3293">
                  <c:v>19.669360807401137</c:v>
                </c:pt>
                <c:pt idx="3294">
                  <c:v>19.669360807401137</c:v>
                </c:pt>
                <c:pt idx="3295">
                  <c:v>19.669360807401137</c:v>
                </c:pt>
                <c:pt idx="3296">
                  <c:v>19.669360807401137</c:v>
                </c:pt>
                <c:pt idx="3297">
                  <c:v>19.669360807401137</c:v>
                </c:pt>
                <c:pt idx="3298">
                  <c:v>19.669360807401137</c:v>
                </c:pt>
                <c:pt idx="3299">
                  <c:v>19.669360807401137</c:v>
                </c:pt>
                <c:pt idx="3300">
                  <c:v>19.669360807401137</c:v>
                </c:pt>
                <c:pt idx="3301">
                  <c:v>19.669360807401137</c:v>
                </c:pt>
                <c:pt idx="3302">
                  <c:v>19.669360807401137</c:v>
                </c:pt>
                <c:pt idx="3303">
                  <c:v>19.669360807401137</c:v>
                </c:pt>
                <c:pt idx="3304">
                  <c:v>19.669360807401137</c:v>
                </c:pt>
                <c:pt idx="3305">
                  <c:v>19.669360807401137</c:v>
                </c:pt>
                <c:pt idx="3306">
                  <c:v>19.669360807401137</c:v>
                </c:pt>
                <c:pt idx="3307">
                  <c:v>19.669360807401137</c:v>
                </c:pt>
                <c:pt idx="3308">
                  <c:v>19.669360807401137</c:v>
                </c:pt>
                <c:pt idx="3309">
                  <c:v>19.669360807401137</c:v>
                </c:pt>
                <c:pt idx="3310">
                  <c:v>19.669360807401137</c:v>
                </c:pt>
                <c:pt idx="3311">
                  <c:v>19.669360807401137</c:v>
                </c:pt>
                <c:pt idx="3312">
                  <c:v>19.669360807401137</c:v>
                </c:pt>
                <c:pt idx="3313">
                  <c:v>19.669360807401137</c:v>
                </c:pt>
                <c:pt idx="3314">
                  <c:v>19.669360807401137</c:v>
                </c:pt>
                <c:pt idx="3315">
                  <c:v>19.669360807401137</c:v>
                </c:pt>
                <c:pt idx="3316">
                  <c:v>19.669360807401137</c:v>
                </c:pt>
                <c:pt idx="3317">
                  <c:v>19.669360807401137</c:v>
                </c:pt>
                <c:pt idx="3318">
                  <c:v>19.669360807401137</c:v>
                </c:pt>
                <c:pt idx="3319">
                  <c:v>19.669360807401137</c:v>
                </c:pt>
                <c:pt idx="3320">
                  <c:v>19.669360807401137</c:v>
                </c:pt>
                <c:pt idx="3321">
                  <c:v>19.669360807401137</c:v>
                </c:pt>
                <c:pt idx="3322">
                  <c:v>19.669360807401137</c:v>
                </c:pt>
                <c:pt idx="3323">
                  <c:v>19.669360807401137</c:v>
                </c:pt>
                <c:pt idx="3324">
                  <c:v>19.669360807401137</c:v>
                </c:pt>
                <c:pt idx="3325">
                  <c:v>19.669360807401137</c:v>
                </c:pt>
                <c:pt idx="3326">
                  <c:v>19.669360807401137</c:v>
                </c:pt>
                <c:pt idx="3327">
                  <c:v>19.669360807401137</c:v>
                </c:pt>
                <c:pt idx="3328">
                  <c:v>19.669360807401137</c:v>
                </c:pt>
                <c:pt idx="3329">
                  <c:v>19.669360807401137</c:v>
                </c:pt>
                <c:pt idx="3330">
                  <c:v>19.669360807401137</c:v>
                </c:pt>
                <c:pt idx="3331">
                  <c:v>19.669360807401137</c:v>
                </c:pt>
                <c:pt idx="3332">
                  <c:v>19.669360807401137</c:v>
                </c:pt>
                <c:pt idx="3333">
                  <c:v>19.669360807401137</c:v>
                </c:pt>
                <c:pt idx="3334">
                  <c:v>19.669360807401137</c:v>
                </c:pt>
                <c:pt idx="3335">
                  <c:v>19.669360807401137</c:v>
                </c:pt>
                <c:pt idx="3336">
                  <c:v>19.669360807401137</c:v>
                </c:pt>
                <c:pt idx="3337">
                  <c:v>19.669360807401137</c:v>
                </c:pt>
                <c:pt idx="3338">
                  <c:v>19.669360807401137</c:v>
                </c:pt>
                <c:pt idx="3339">
                  <c:v>19.669360807401137</c:v>
                </c:pt>
                <c:pt idx="3340">
                  <c:v>19.669360807401137</c:v>
                </c:pt>
                <c:pt idx="3341">
                  <c:v>19.669360807401137</c:v>
                </c:pt>
                <c:pt idx="3342">
                  <c:v>19.669360807401137</c:v>
                </c:pt>
                <c:pt idx="3343">
                  <c:v>19.669360807401137</c:v>
                </c:pt>
                <c:pt idx="3344">
                  <c:v>19.669360807401137</c:v>
                </c:pt>
                <c:pt idx="3345">
                  <c:v>19.669360807401137</c:v>
                </c:pt>
                <c:pt idx="3346">
                  <c:v>19.669360807401137</c:v>
                </c:pt>
                <c:pt idx="3347">
                  <c:v>19.669360807401137</c:v>
                </c:pt>
                <c:pt idx="3348">
                  <c:v>19.669360807401137</c:v>
                </c:pt>
                <c:pt idx="3349">
                  <c:v>19.669360807401137</c:v>
                </c:pt>
                <c:pt idx="3350">
                  <c:v>19.669360807401137</c:v>
                </c:pt>
                <c:pt idx="3351">
                  <c:v>19.669360807401137</c:v>
                </c:pt>
                <c:pt idx="3352">
                  <c:v>19.669360807401137</c:v>
                </c:pt>
                <c:pt idx="3353">
                  <c:v>19.669360807401137</c:v>
                </c:pt>
                <c:pt idx="3354">
                  <c:v>19.669360807401137</c:v>
                </c:pt>
                <c:pt idx="3355">
                  <c:v>19.669360807401137</c:v>
                </c:pt>
                <c:pt idx="3356">
                  <c:v>19.669360807401137</c:v>
                </c:pt>
                <c:pt idx="3357">
                  <c:v>19.669360807401137</c:v>
                </c:pt>
                <c:pt idx="3358">
                  <c:v>19.669360807401137</c:v>
                </c:pt>
                <c:pt idx="3359">
                  <c:v>19.669360807401137</c:v>
                </c:pt>
                <c:pt idx="3360">
                  <c:v>19.669360807401137</c:v>
                </c:pt>
                <c:pt idx="3361">
                  <c:v>19.669360807401137</c:v>
                </c:pt>
                <c:pt idx="3362">
                  <c:v>19.669360807401137</c:v>
                </c:pt>
                <c:pt idx="3363">
                  <c:v>19.669360807401137</c:v>
                </c:pt>
                <c:pt idx="3364">
                  <c:v>19.669360807401137</c:v>
                </c:pt>
                <c:pt idx="3365">
                  <c:v>19.669360807401137</c:v>
                </c:pt>
                <c:pt idx="3366">
                  <c:v>19.669360807401137</c:v>
                </c:pt>
                <c:pt idx="3367">
                  <c:v>19.669360807401137</c:v>
                </c:pt>
                <c:pt idx="3368">
                  <c:v>19.669360807401137</c:v>
                </c:pt>
                <c:pt idx="3369">
                  <c:v>19.669360807401137</c:v>
                </c:pt>
                <c:pt idx="3370">
                  <c:v>19.669360807401137</c:v>
                </c:pt>
                <c:pt idx="3371">
                  <c:v>19.669360807401137</c:v>
                </c:pt>
                <c:pt idx="3372">
                  <c:v>19.669360807401137</c:v>
                </c:pt>
                <c:pt idx="3373">
                  <c:v>19.669360807401137</c:v>
                </c:pt>
                <c:pt idx="3374">
                  <c:v>19.669360807401137</c:v>
                </c:pt>
                <c:pt idx="3375">
                  <c:v>19.669360807401137</c:v>
                </c:pt>
                <c:pt idx="3376">
                  <c:v>19.669360807401137</c:v>
                </c:pt>
                <c:pt idx="3377">
                  <c:v>19.669360807401137</c:v>
                </c:pt>
                <c:pt idx="3378">
                  <c:v>19.669360807401137</c:v>
                </c:pt>
                <c:pt idx="3379">
                  <c:v>19.669360807401137</c:v>
                </c:pt>
                <c:pt idx="3380">
                  <c:v>19.669360807401137</c:v>
                </c:pt>
                <c:pt idx="3381">
                  <c:v>19.669360807401137</c:v>
                </c:pt>
                <c:pt idx="3382">
                  <c:v>19.669360807401137</c:v>
                </c:pt>
                <c:pt idx="3383">
                  <c:v>19.669360807401137</c:v>
                </c:pt>
                <c:pt idx="3384">
                  <c:v>19.669360807401137</c:v>
                </c:pt>
                <c:pt idx="3385">
                  <c:v>19.669360807401137</c:v>
                </c:pt>
                <c:pt idx="3386">
                  <c:v>19.669360807401137</c:v>
                </c:pt>
                <c:pt idx="3387">
                  <c:v>19.669360807401137</c:v>
                </c:pt>
                <c:pt idx="3388">
                  <c:v>19.669360807401137</c:v>
                </c:pt>
                <c:pt idx="3389">
                  <c:v>19.669360807401137</c:v>
                </c:pt>
                <c:pt idx="3390">
                  <c:v>19.669360807401137</c:v>
                </c:pt>
                <c:pt idx="3391">
                  <c:v>19.669360807401137</c:v>
                </c:pt>
                <c:pt idx="3392">
                  <c:v>19.669360807401137</c:v>
                </c:pt>
                <c:pt idx="3393">
                  <c:v>19.669360807401137</c:v>
                </c:pt>
                <c:pt idx="3394">
                  <c:v>19.669360807401137</c:v>
                </c:pt>
                <c:pt idx="3395">
                  <c:v>19.669360807401137</c:v>
                </c:pt>
                <c:pt idx="3396">
                  <c:v>19.669360807401137</c:v>
                </c:pt>
                <c:pt idx="3397">
                  <c:v>19.669360807401137</c:v>
                </c:pt>
                <c:pt idx="3398">
                  <c:v>19.669360807401137</c:v>
                </c:pt>
                <c:pt idx="3399">
                  <c:v>19.669360807401137</c:v>
                </c:pt>
                <c:pt idx="3400">
                  <c:v>19.669360807401137</c:v>
                </c:pt>
                <c:pt idx="3401">
                  <c:v>19.669360807401137</c:v>
                </c:pt>
                <c:pt idx="3402">
                  <c:v>19.669360807401137</c:v>
                </c:pt>
                <c:pt idx="3403">
                  <c:v>19.669360807401137</c:v>
                </c:pt>
                <c:pt idx="3404">
                  <c:v>19.669360807401137</c:v>
                </c:pt>
                <c:pt idx="3405">
                  <c:v>19.669360807401137</c:v>
                </c:pt>
                <c:pt idx="3406">
                  <c:v>19.669360807401137</c:v>
                </c:pt>
                <c:pt idx="3407">
                  <c:v>19.669360807401137</c:v>
                </c:pt>
                <c:pt idx="3408">
                  <c:v>19.669360807401137</c:v>
                </c:pt>
                <c:pt idx="3409">
                  <c:v>19.669360807401137</c:v>
                </c:pt>
                <c:pt idx="3410">
                  <c:v>19.669360807401137</c:v>
                </c:pt>
                <c:pt idx="3411">
                  <c:v>19.669360807401137</c:v>
                </c:pt>
                <c:pt idx="3412">
                  <c:v>19.669360807401137</c:v>
                </c:pt>
                <c:pt idx="3413">
                  <c:v>19.669360807401137</c:v>
                </c:pt>
                <c:pt idx="3414">
                  <c:v>19.669360807401137</c:v>
                </c:pt>
                <c:pt idx="3415">
                  <c:v>19.669360807401137</c:v>
                </c:pt>
                <c:pt idx="3416">
                  <c:v>19.669360807401137</c:v>
                </c:pt>
                <c:pt idx="3417">
                  <c:v>19.669360807401137</c:v>
                </c:pt>
                <c:pt idx="3418">
                  <c:v>19.669360807401137</c:v>
                </c:pt>
                <c:pt idx="3419">
                  <c:v>19.669360807401137</c:v>
                </c:pt>
                <c:pt idx="3420">
                  <c:v>19.669360807401137</c:v>
                </c:pt>
                <c:pt idx="3421">
                  <c:v>19.669360807401137</c:v>
                </c:pt>
                <c:pt idx="3422">
                  <c:v>19.669360807401137</c:v>
                </c:pt>
                <c:pt idx="3423">
                  <c:v>19.669360807401137</c:v>
                </c:pt>
                <c:pt idx="3424">
                  <c:v>19.669360807401137</c:v>
                </c:pt>
                <c:pt idx="3425">
                  <c:v>19.669360807401137</c:v>
                </c:pt>
                <c:pt idx="3426">
                  <c:v>19.669360807401137</c:v>
                </c:pt>
                <c:pt idx="3427">
                  <c:v>19.669360807401137</c:v>
                </c:pt>
                <c:pt idx="3428">
                  <c:v>19.669360807401137</c:v>
                </c:pt>
                <c:pt idx="3429">
                  <c:v>19.669360807401137</c:v>
                </c:pt>
                <c:pt idx="3430">
                  <c:v>19.669360807401137</c:v>
                </c:pt>
                <c:pt idx="3431">
                  <c:v>19.669360807401137</c:v>
                </c:pt>
                <c:pt idx="3432">
                  <c:v>19.669360807401137</c:v>
                </c:pt>
                <c:pt idx="3433">
                  <c:v>19.669360807401137</c:v>
                </c:pt>
                <c:pt idx="3434">
                  <c:v>19.669360807401137</c:v>
                </c:pt>
                <c:pt idx="3435">
                  <c:v>19.669360807401137</c:v>
                </c:pt>
                <c:pt idx="3436">
                  <c:v>19.669360807401137</c:v>
                </c:pt>
                <c:pt idx="3437">
                  <c:v>19.669360807401137</c:v>
                </c:pt>
                <c:pt idx="3438">
                  <c:v>19.669360807401137</c:v>
                </c:pt>
                <c:pt idx="3439">
                  <c:v>19.669360807401137</c:v>
                </c:pt>
                <c:pt idx="3440">
                  <c:v>19.669360807401137</c:v>
                </c:pt>
                <c:pt idx="3441">
                  <c:v>19.669360807401137</c:v>
                </c:pt>
                <c:pt idx="3442">
                  <c:v>19.669360807401137</c:v>
                </c:pt>
                <c:pt idx="3443">
                  <c:v>19.669360807401137</c:v>
                </c:pt>
                <c:pt idx="3444">
                  <c:v>19.669360807401137</c:v>
                </c:pt>
                <c:pt idx="3445">
                  <c:v>19.669360807401137</c:v>
                </c:pt>
                <c:pt idx="3446">
                  <c:v>19.669360807401137</c:v>
                </c:pt>
                <c:pt idx="3447">
                  <c:v>19.669360807401137</c:v>
                </c:pt>
                <c:pt idx="3448">
                  <c:v>19.669360807401137</c:v>
                </c:pt>
                <c:pt idx="3449">
                  <c:v>19.669360807401137</c:v>
                </c:pt>
                <c:pt idx="3450">
                  <c:v>19.669360807401137</c:v>
                </c:pt>
                <c:pt idx="3451">
                  <c:v>19.669360807401137</c:v>
                </c:pt>
                <c:pt idx="3452">
                  <c:v>19.669360807401137</c:v>
                </c:pt>
                <c:pt idx="3453">
                  <c:v>19.669360807401137</c:v>
                </c:pt>
                <c:pt idx="3454">
                  <c:v>19.669360807401137</c:v>
                </c:pt>
                <c:pt idx="3455">
                  <c:v>19.669360807401137</c:v>
                </c:pt>
                <c:pt idx="3456">
                  <c:v>19.669360807401137</c:v>
                </c:pt>
                <c:pt idx="3457">
                  <c:v>19.669360807401137</c:v>
                </c:pt>
                <c:pt idx="3458">
                  <c:v>19.669360807401137</c:v>
                </c:pt>
                <c:pt idx="3459">
                  <c:v>19.669360807401137</c:v>
                </c:pt>
                <c:pt idx="3460">
                  <c:v>19.669360807401137</c:v>
                </c:pt>
                <c:pt idx="3461">
                  <c:v>19.669360807401137</c:v>
                </c:pt>
                <c:pt idx="3462">
                  <c:v>19.669360807401137</c:v>
                </c:pt>
                <c:pt idx="3463">
                  <c:v>19.669360807401137</c:v>
                </c:pt>
                <c:pt idx="3464">
                  <c:v>19.669360807401137</c:v>
                </c:pt>
                <c:pt idx="3465">
                  <c:v>19.669360807401137</c:v>
                </c:pt>
                <c:pt idx="3466">
                  <c:v>19.669360807401137</c:v>
                </c:pt>
                <c:pt idx="3467">
                  <c:v>19.669360807401137</c:v>
                </c:pt>
                <c:pt idx="3468">
                  <c:v>19.669360807401137</c:v>
                </c:pt>
                <c:pt idx="3469">
                  <c:v>19.669360807401137</c:v>
                </c:pt>
                <c:pt idx="3470">
                  <c:v>19.669360807401137</c:v>
                </c:pt>
                <c:pt idx="3471">
                  <c:v>19.669360807401137</c:v>
                </c:pt>
                <c:pt idx="3472">
                  <c:v>19.669360807401137</c:v>
                </c:pt>
                <c:pt idx="3473">
                  <c:v>19.669360807401137</c:v>
                </c:pt>
                <c:pt idx="3474">
                  <c:v>19.669360807401137</c:v>
                </c:pt>
                <c:pt idx="3475">
                  <c:v>19.669360807401137</c:v>
                </c:pt>
                <c:pt idx="3476">
                  <c:v>19.669360807401137</c:v>
                </c:pt>
                <c:pt idx="3477">
                  <c:v>19.669360807401137</c:v>
                </c:pt>
                <c:pt idx="3478">
                  <c:v>19.669360807401137</c:v>
                </c:pt>
                <c:pt idx="3479">
                  <c:v>19.669360807401137</c:v>
                </c:pt>
                <c:pt idx="3480">
                  <c:v>19.669360807401137</c:v>
                </c:pt>
                <c:pt idx="3481">
                  <c:v>19.669360807401137</c:v>
                </c:pt>
                <c:pt idx="3482">
                  <c:v>19.669360807401137</c:v>
                </c:pt>
                <c:pt idx="3483">
                  <c:v>19.669360807401137</c:v>
                </c:pt>
                <c:pt idx="3484">
                  <c:v>19.669360807401137</c:v>
                </c:pt>
                <c:pt idx="3485">
                  <c:v>19.669360807401137</c:v>
                </c:pt>
                <c:pt idx="3486">
                  <c:v>19.669360807401137</c:v>
                </c:pt>
                <c:pt idx="3487">
                  <c:v>19.669360807401137</c:v>
                </c:pt>
                <c:pt idx="3488">
                  <c:v>19.669360807401137</c:v>
                </c:pt>
                <c:pt idx="3489">
                  <c:v>19.669360807401137</c:v>
                </c:pt>
                <c:pt idx="3490">
                  <c:v>19.669360807401137</c:v>
                </c:pt>
                <c:pt idx="3491">
                  <c:v>19.669360807401137</c:v>
                </c:pt>
                <c:pt idx="3492">
                  <c:v>19.669360807401137</c:v>
                </c:pt>
                <c:pt idx="3493">
                  <c:v>19.669360807401137</c:v>
                </c:pt>
                <c:pt idx="3494">
                  <c:v>19.669360807401137</c:v>
                </c:pt>
                <c:pt idx="3495">
                  <c:v>19.669360807401137</c:v>
                </c:pt>
                <c:pt idx="3496">
                  <c:v>19.669360807401137</c:v>
                </c:pt>
                <c:pt idx="3497">
                  <c:v>19.669360807401137</c:v>
                </c:pt>
                <c:pt idx="3498">
                  <c:v>19.669360807401137</c:v>
                </c:pt>
                <c:pt idx="3499">
                  <c:v>19.669360807401137</c:v>
                </c:pt>
                <c:pt idx="3500">
                  <c:v>19.669360807401137</c:v>
                </c:pt>
                <c:pt idx="3501">
                  <c:v>19.669360807401137</c:v>
                </c:pt>
                <c:pt idx="3502">
                  <c:v>19.669360807401137</c:v>
                </c:pt>
                <c:pt idx="3503">
                  <c:v>19.669360807401137</c:v>
                </c:pt>
                <c:pt idx="3504">
                  <c:v>19.669360807401137</c:v>
                </c:pt>
                <c:pt idx="3505">
                  <c:v>19.669360807401137</c:v>
                </c:pt>
                <c:pt idx="3506">
                  <c:v>19.669360807401137</c:v>
                </c:pt>
                <c:pt idx="3507">
                  <c:v>19.669360807401137</c:v>
                </c:pt>
                <c:pt idx="3508">
                  <c:v>19.669360807401137</c:v>
                </c:pt>
                <c:pt idx="3509">
                  <c:v>19.669360807401137</c:v>
                </c:pt>
                <c:pt idx="3510">
                  <c:v>19.669360807401137</c:v>
                </c:pt>
                <c:pt idx="3511">
                  <c:v>19.669360807401137</c:v>
                </c:pt>
                <c:pt idx="3512">
                  <c:v>19.669360807401137</c:v>
                </c:pt>
                <c:pt idx="3513">
                  <c:v>19.669360807401137</c:v>
                </c:pt>
                <c:pt idx="3514">
                  <c:v>19.669360807401137</c:v>
                </c:pt>
                <c:pt idx="3515">
                  <c:v>19.669360807401137</c:v>
                </c:pt>
                <c:pt idx="3516">
                  <c:v>19.669360807401137</c:v>
                </c:pt>
                <c:pt idx="3517">
                  <c:v>19.669360807401137</c:v>
                </c:pt>
                <c:pt idx="3518">
                  <c:v>19.669360807401137</c:v>
                </c:pt>
                <c:pt idx="3519">
                  <c:v>19.669360807401137</c:v>
                </c:pt>
                <c:pt idx="3520">
                  <c:v>19.669360807401137</c:v>
                </c:pt>
                <c:pt idx="3521">
                  <c:v>19.669360807401137</c:v>
                </c:pt>
                <c:pt idx="3522">
                  <c:v>19.669360807401137</c:v>
                </c:pt>
                <c:pt idx="3523">
                  <c:v>19.669360807401137</c:v>
                </c:pt>
                <c:pt idx="3524">
                  <c:v>19.669360807401137</c:v>
                </c:pt>
                <c:pt idx="3525">
                  <c:v>19.669360807401137</c:v>
                </c:pt>
                <c:pt idx="3526">
                  <c:v>19.669360807401137</c:v>
                </c:pt>
                <c:pt idx="3527">
                  <c:v>19.669360807401137</c:v>
                </c:pt>
                <c:pt idx="3528">
                  <c:v>19.669360807401137</c:v>
                </c:pt>
                <c:pt idx="3529">
                  <c:v>19.669360807401137</c:v>
                </c:pt>
                <c:pt idx="3530">
                  <c:v>19.669360807401137</c:v>
                </c:pt>
                <c:pt idx="3531">
                  <c:v>19.669360807401137</c:v>
                </c:pt>
                <c:pt idx="3532">
                  <c:v>19.669360807401137</c:v>
                </c:pt>
                <c:pt idx="3533">
                  <c:v>19.669360807401137</c:v>
                </c:pt>
                <c:pt idx="3534">
                  <c:v>19.669360807401137</c:v>
                </c:pt>
                <c:pt idx="3535">
                  <c:v>19.669360807401137</c:v>
                </c:pt>
                <c:pt idx="3536">
                  <c:v>19.669360807401137</c:v>
                </c:pt>
                <c:pt idx="3537">
                  <c:v>19.669360807401137</c:v>
                </c:pt>
                <c:pt idx="3538">
                  <c:v>19.669360807401137</c:v>
                </c:pt>
                <c:pt idx="3539">
                  <c:v>19.669360807401137</c:v>
                </c:pt>
                <c:pt idx="3540">
                  <c:v>19.669360807401137</c:v>
                </c:pt>
                <c:pt idx="3541">
                  <c:v>19.669360807401137</c:v>
                </c:pt>
                <c:pt idx="3542">
                  <c:v>19.669360807401137</c:v>
                </c:pt>
                <c:pt idx="3543">
                  <c:v>19.669360807401137</c:v>
                </c:pt>
                <c:pt idx="3544">
                  <c:v>19.669360807401137</c:v>
                </c:pt>
                <c:pt idx="3545">
                  <c:v>19.669360807401137</c:v>
                </c:pt>
                <c:pt idx="3546">
                  <c:v>19.669360807401137</c:v>
                </c:pt>
                <c:pt idx="3547">
                  <c:v>19.669360807401137</c:v>
                </c:pt>
                <c:pt idx="3548">
                  <c:v>19.669360807401137</c:v>
                </c:pt>
                <c:pt idx="3549">
                  <c:v>19.669360807401137</c:v>
                </c:pt>
                <c:pt idx="3550">
                  <c:v>19.669360807401137</c:v>
                </c:pt>
                <c:pt idx="3551">
                  <c:v>19.669360807401137</c:v>
                </c:pt>
                <c:pt idx="3552">
                  <c:v>19.669360807401137</c:v>
                </c:pt>
                <c:pt idx="3553">
                  <c:v>19.669360807401137</c:v>
                </c:pt>
                <c:pt idx="3554">
                  <c:v>19.669360807401137</c:v>
                </c:pt>
                <c:pt idx="3555">
                  <c:v>19.669360807401137</c:v>
                </c:pt>
                <c:pt idx="3556">
                  <c:v>19.669360807401137</c:v>
                </c:pt>
                <c:pt idx="3557">
                  <c:v>19.669360807401137</c:v>
                </c:pt>
                <c:pt idx="3558">
                  <c:v>19.669360807401137</c:v>
                </c:pt>
                <c:pt idx="3559">
                  <c:v>19.669360807401137</c:v>
                </c:pt>
                <c:pt idx="3560">
                  <c:v>19.669360807401137</c:v>
                </c:pt>
                <c:pt idx="3561">
                  <c:v>19.669360807401137</c:v>
                </c:pt>
                <c:pt idx="3562">
                  <c:v>19.669360807401137</c:v>
                </c:pt>
                <c:pt idx="3563">
                  <c:v>19.669360807401137</c:v>
                </c:pt>
                <c:pt idx="3564">
                  <c:v>19.669360807401137</c:v>
                </c:pt>
                <c:pt idx="3565">
                  <c:v>19.669360807401137</c:v>
                </c:pt>
                <c:pt idx="3566">
                  <c:v>19.669360807401137</c:v>
                </c:pt>
                <c:pt idx="3567">
                  <c:v>19.669360807401137</c:v>
                </c:pt>
                <c:pt idx="3568">
                  <c:v>19.669360807401137</c:v>
                </c:pt>
                <c:pt idx="3569">
                  <c:v>19.669360807401137</c:v>
                </c:pt>
                <c:pt idx="3570">
                  <c:v>19.669360807401137</c:v>
                </c:pt>
                <c:pt idx="3571">
                  <c:v>19.669360807401137</c:v>
                </c:pt>
                <c:pt idx="3572">
                  <c:v>19.669360807401137</c:v>
                </c:pt>
                <c:pt idx="3573">
                  <c:v>19.669360807401137</c:v>
                </c:pt>
                <c:pt idx="3574">
                  <c:v>19.669360807401137</c:v>
                </c:pt>
                <c:pt idx="3575">
                  <c:v>19.669360807401137</c:v>
                </c:pt>
                <c:pt idx="3576">
                  <c:v>19.669360807401137</c:v>
                </c:pt>
                <c:pt idx="3577">
                  <c:v>19.669360807401137</c:v>
                </c:pt>
                <c:pt idx="3578">
                  <c:v>19.669360807401137</c:v>
                </c:pt>
                <c:pt idx="3579">
                  <c:v>19.669360807401137</c:v>
                </c:pt>
                <c:pt idx="3580">
                  <c:v>19.669360807401137</c:v>
                </c:pt>
                <c:pt idx="3581">
                  <c:v>19.669360807401137</c:v>
                </c:pt>
                <c:pt idx="3582">
                  <c:v>19.669360807401137</c:v>
                </c:pt>
                <c:pt idx="3583">
                  <c:v>19.669360807401137</c:v>
                </c:pt>
                <c:pt idx="3584">
                  <c:v>19.669360807401137</c:v>
                </c:pt>
                <c:pt idx="3585">
                  <c:v>19.669360807401137</c:v>
                </c:pt>
                <c:pt idx="3586">
                  <c:v>19.669360807401137</c:v>
                </c:pt>
                <c:pt idx="3587">
                  <c:v>19.669360807401137</c:v>
                </c:pt>
                <c:pt idx="3588">
                  <c:v>19.669360807401137</c:v>
                </c:pt>
                <c:pt idx="3589">
                  <c:v>19.669360807401137</c:v>
                </c:pt>
                <c:pt idx="3590">
                  <c:v>19.669360807401137</c:v>
                </c:pt>
                <c:pt idx="3591">
                  <c:v>19.669360807401137</c:v>
                </c:pt>
                <c:pt idx="3592">
                  <c:v>19.669360807401137</c:v>
                </c:pt>
                <c:pt idx="3593">
                  <c:v>19.669360807401137</c:v>
                </c:pt>
                <c:pt idx="3594">
                  <c:v>19.669360807401137</c:v>
                </c:pt>
                <c:pt idx="3595">
                  <c:v>19.669360807401137</c:v>
                </c:pt>
                <c:pt idx="3596">
                  <c:v>19.669360807401137</c:v>
                </c:pt>
                <c:pt idx="3597">
                  <c:v>19.669360807401137</c:v>
                </c:pt>
                <c:pt idx="3598">
                  <c:v>19.669360807401137</c:v>
                </c:pt>
                <c:pt idx="3599">
                  <c:v>19.669360807401137</c:v>
                </c:pt>
                <c:pt idx="3600">
                  <c:v>19.669360807401137</c:v>
                </c:pt>
                <c:pt idx="3601">
                  <c:v>19.669360807401137</c:v>
                </c:pt>
                <c:pt idx="3602">
                  <c:v>19.669360807401137</c:v>
                </c:pt>
                <c:pt idx="3603">
                  <c:v>19.669360807401137</c:v>
                </c:pt>
                <c:pt idx="3604">
                  <c:v>19.669360807401137</c:v>
                </c:pt>
                <c:pt idx="3605">
                  <c:v>19.669360807401137</c:v>
                </c:pt>
                <c:pt idx="3606">
                  <c:v>19.669360807401137</c:v>
                </c:pt>
                <c:pt idx="3607">
                  <c:v>19.669360807401137</c:v>
                </c:pt>
                <c:pt idx="3608">
                  <c:v>19.669360807401137</c:v>
                </c:pt>
                <c:pt idx="3609">
                  <c:v>19.669360807401137</c:v>
                </c:pt>
                <c:pt idx="3610">
                  <c:v>19.669360807401137</c:v>
                </c:pt>
                <c:pt idx="3611">
                  <c:v>19.669360807401137</c:v>
                </c:pt>
                <c:pt idx="3612">
                  <c:v>19.669360807401137</c:v>
                </c:pt>
                <c:pt idx="3613">
                  <c:v>19.669360807401137</c:v>
                </c:pt>
                <c:pt idx="3614">
                  <c:v>19.669360807401137</c:v>
                </c:pt>
                <c:pt idx="3615">
                  <c:v>19.669360807401137</c:v>
                </c:pt>
                <c:pt idx="3616">
                  <c:v>19.669360807401137</c:v>
                </c:pt>
                <c:pt idx="3617">
                  <c:v>19.669360807401137</c:v>
                </c:pt>
                <c:pt idx="3618">
                  <c:v>19.669360807401137</c:v>
                </c:pt>
                <c:pt idx="3619">
                  <c:v>19.669360807401137</c:v>
                </c:pt>
                <c:pt idx="3620">
                  <c:v>19.669360807401137</c:v>
                </c:pt>
                <c:pt idx="3621">
                  <c:v>19.669360807401137</c:v>
                </c:pt>
                <c:pt idx="3622">
                  <c:v>19.669360807401137</c:v>
                </c:pt>
                <c:pt idx="3623">
                  <c:v>19.669360807401137</c:v>
                </c:pt>
                <c:pt idx="3624">
                  <c:v>19.669360807401137</c:v>
                </c:pt>
                <c:pt idx="3625">
                  <c:v>19.669360807401137</c:v>
                </c:pt>
                <c:pt idx="3626">
                  <c:v>19.669360807401137</c:v>
                </c:pt>
                <c:pt idx="3627">
                  <c:v>19.669360807401137</c:v>
                </c:pt>
                <c:pt idx="3628">
                  <c:v>19.669360807401137</c:v>
                </c:pt>
                <c:pt idx="3629">
                  <c:v>19.669360807401137</c:v>
                </c:pt>
                <c:pt idx="3630">
                  <c:v>19.669360807401137</c:v>
                </c:pt>
                <c:pt idx="3631">
                  <c:v>19.669360807401137</c:v>
                </c:pt>
                <c:pt idx="3632">
                  <c:v>19.669360807401137</c:v>
                </c:pt>
                <c:pt idx="3633">
                  <c:v>19.669360807401137</c:v>
                </c:pt>
                <c:pt idx="3634">
                  <c:v>19.669360807401137</c:v>
                </c:pt>
                <c:pt idx="3635">
                  <c:v>19.669360807401137</c:v>
                </c:pt>
                <c:pt idx="3636">
                  <c:v>19.669360807401137</c:v>
                </c:pt>
                <c:pt idx="3637">
                  <c:v>19.669360807401137</c:v>
                </c:pt>
                <c:pt idx="3638">
                  <c:v>19.669360807401137</c:v>
                </c:pt>
                <c:pt idx="3639">
                  <c:v>19.669360807401137</c:v>
                </c:pt>
                <c:pt idx="3640">
                  <c:v>19.669360807401137</c:v>
                </c:pt>
                <c:pt idx="3641">
                  <c:v>19.669360807401137</c:v>
                </c:pt>
                <c:pt idx="3642">
                  <c:v>19.669360807401137</c:v>
                </c:pt>
                <c:pt idx="3643">
                  <c:v>19.669360807401137</c:v>
                </c:pt>
                <c:pt idx="3644">
                  <c:v>19.669360807401137</c:v>
                </c:pt>
                <c:pt idx="3645">
                  <c:v>19.669360807401137</c:v>
                </c:pt>
                <c:pt idx="3646">
                  <c:v>19.669360807401137</c:v>
                </c:pt>
                <c:pt idx="3647">
                  <c:v>19.669360807401137</c:v>
                </c:pt>
                <c:pt idx="3648">
                  <c:v>19.669360807401137</c:v>
                </c:pt>
                <c:pt idx="3649">
                  <c:v>19.669360807401137</c:v>
                </c:pt>
                <c:pt idx="3650">
                  <c:v>19.669360807401137</c:v>
                </c:pt>
                <c:pt idx="3651">
                  <c:v>19.669360807401137</c:v>
                </c:pt>
                <c:pt idx="3652">
                  <c:v>19.669360807401137</c:v>
                </c:pt>
                <c:pt idx="3653">
                  <c:v>19.669360807401137</c:v>
                </c:pt>
                <c:pt idx="3654">
                  <c:v>19.669360807401137</c:v>
                </c:pt>
                <c:pt idx="3655">
                  <c:v>19.669360807401137</c:v>
                </c:pt>
                <c:pt idx="3656">
                  <c:v>19.669360807401137</c:v>
                </c:pt>
                <c:pt idx="3657">
                  <c:v>19.669360807401137</c:v>
                </c:pt>
                <c:pt idx="3658">
                  <c:v>19.669360807401137</c:v>
                </c:pt>
                <c:pt idx="3659">
                  <c:v>19.669360807401137</c:v>
                </c:pt>
                <c:pt idx="3660">
                  <c:v>19.669360807401137</c:v>
                </c:pt>
                <c:pt idx="3661">
                  <c:v>19.669360807401137</c:v>
                </c:pt>
                <c:pt idx="3662">
                  <c:v>19.669360807401137</c:v>
                </c:pt>
                <c:pt idx="3663">
                  <c:v>19.669360807401137</c:v>
                </c:pt>
                <c:pt idx="3664">
                  <c:v>19.669360807401137</c:v>
                </c:pt>
                <c:pt idx="3665">
                  <c:v>19.669360807401137</c:v>
                </c:pt>
                <c:pt idx="3666">
                  <c:v>19.669360807401137</c:v>
                </c:pt>
                <c:pt idx="3667">
                  <c:v>19.669360807401137</c:v>
                </c:pt>
                <c:pt idx="3668">
                  <c:v>19.669360807401137</c:v>
                </c:pt>
                <c:pt idx="3669">
                  <c:v>19.669360807401137</c:v>
                </c:pt>
                <c:pt idx="3670">
                  <c:v>19.669360807401137</c:v>
                </c:pt>
                <c:pt idx="3671">
                  <c:v>19.669360807401137</c:v>
                </c:pt>
                <c:pt idx="3672">
                  <c:v>19.669360807401137</c:v>
                </c:pt>
                <c:pt idx="3673">
                  <c:v>19.669360807401137</c:v>
                </c:pt>
                <c:pt idx="3674">
                  <c:v>19.669360807401137</c:v>
                </c:pt>
                <c:pt idx="3675">
                  <c:v>19.669360807401137</c:v>
                </c:pt>
                <c:pt idx="3676">
                  <c:v>19.669360807401137</c:v>
                </c:pt>
                <c:pt idx="3677">
                  <c:v>19.669360807401137</c:v>
                </c:pt>
                <c:pt idx="3678">
                  <c:v>19.669360807401137</c:v>
                </c:pt>
                <c:pt idx="3679">
                  <c:v>19.669360807401137</c:v>
                </c:pt>
                <c:pt idx="3680">
                  <c:v>19.669360807401137</c:v>
                </c:pt>
                <c:pt idx="3681">
                  <c:v>19.669360807401137</c:v>
                </c:pt>
                <c:pt idx="3682">
                  <c:v>19.669360807401137</c:v>
                </c:pt>
                <c:pt idx="3683">
                  <c:v>19.669360807401137</c:v>
                </c:pt>
                <c:pt idx="3684">
                  <c:v>19.669360807401137</c:v>
                </c:pt>
                <c:pt idx="3685">
                  <c:v>19.669360807401137</c:v>
                </c:pt>
                <c:pt idx="3686">
                  <c:v>19.669360807401137</c:v>
                </c:pt>
                <c:pt idx="3687">
                  <c:v>19.669360807401137</c:v>
                </c:pt>
                <c:pt idx="3688">
                  <c:v>19.669360807401137</c:v>
                </c:pt>
                <c:pt idx="3689">
                  <c:v>19.669360807401137</c:v>
                </c:pt>
                <c:pt idx="3690">
                  <c:v>19.669360807401137</c:v>
                </c:pt>
                <c:pt idx="3691">
                  <c:v>19.669360807401137</c:v>
                </c:pt>
                <c:pt idx="3692">
                  <c:v>19.669360807401137</c:v>
                </c:pt>
                <c:pt idx="3693">
                  <c:v>19.669360807401137</c:v>
                </c:pt>
                <c:pt idx="3694">
                  <c:v>19.669360807401137</c:v>
                </c:pt>
                <c:pt idx="3695">
                  <c:v>19.669360807401137</c:v>
                </c:pt>
                <c:pt idx="3696">
                  <c:v>19.669360807401137</c:v>
                </c:pt>
                <c:pt idx="3697">
                  <c:v>19.669360807401137</c:v>
                </c:pt>
                <c:pt idx="3698">
                  <c:v>19.669360807401137</c:v>
                </c:pt>
                <c:pt idx="3699">
                  <c:v>19.669360807401137</c:v>
                </c:pt>
                <c:pt idx="3700">
                  <c:v>19.669360807401137</c:v>
                </c:pt>
                <c:pt idx="3701">
                  <c:v>19.669360807401137</c:v>
                </c:pt>
                <c:pt idx="3702">
                  <c:v>19.669360807401137</c:v>
                </c:pt>
                <c:pt idx="3703">
                  <c:v>19.669360807401137</c:v>
                </c:pt>
                <c:pt idx="3704">
                  <c:v>19.669360807401137</c:v>
                </c:pt>
                <c:pt idx="3705">
                  <c:v>19.669360807401137</c:v>
                </c:pt>
                <c:pt idx="3706">
                  <c:v>19.669360807401137</c:v>
                </c:pt>
                <c:pt idx="3707">
                  <c:v>19.669360807401137</c:v>
                </c:pt>
                <c:pt idx="3708">
                  <c:v>19.669360807401137</c:v>
                </c:pt>
                <c:pt idx="3709">
                  <c:v>19.669360807401137</c:v>
                </c:pt>
                <c:pt idx="3710">
                  <c:v>19.669360807401137</c:v>
                </c:pt>
                <c:pt idx="3711">
                  <c:v>19.669360807401137</c:v>
                </c:pt>
                <c:pt idx="3712">
                  <c:v>19.669360807401137</c:v>
                </c:pt>
                <c:pt idx="3713">
                  <c:v>19.669360807401137</c:v>
                </c:pt>
                <c:pt idx="3714">
                  <c:v>19.669360807401137</c:v>
                </c:pt>
                <c:pt idx="3715">
                  <c:v>19.669360807401137</c:v>
                </c:pt>
                <c:pt idx="3716">
                  <c:v>19.669360807401137</c:v>
                </c:pt>
                <c:pt idx="3717">
                  <c:v>19.669360807401137</c:v>
                </c:pt>
                <c:pt idx="3718">
                  <c:v>19.669360807401137</c:v>
                </c:pt>
                <c:pt idx="3719">
                  <c:v>19.669360807401137</c:v>
                </c:pt>
                <c:pt idx="3720">
                  <c:v>19.669360807401137</c:v>
                </c:pt>
                <c:pt idx="3721">
                  <c:v>19.669360807401137</c:v>
                </c:pt>
                <c:pt idx="3722">
                  <c:v>19.669360807401137</c:v>
                </c:pt>
                <c:pt idx="3723">
                  <c:v>19.669360807401137</c:v>
                </c:pt>
                <c:pt idx="3724">
                  <c:v>19.669360807401137</c:v>
                </c:pt>
                <c:pt idx="3725">
                  <c:v>19.669360807401137</c:v>
                </c:pt>
                <c:pt idx="3726">
                  <c:v>19.669360807401137</c:v>
                </c:pt>
                <c:pt idx="3727">
                  <c:v>19.669360807401137</c:v>
                </c:pt>
                <c:pt idx="3728">
                  <c:v>19.669360807401137</c:v>
                </c:pt>
                <c:pt idx="3729">
                  <c:v>19.669360807401137</c:v>
                </c:pt>
                <c:pt idx="3730">
                  <c:v>19.669360807401137</c:v>
                </c:pt>
                <c:pt idx="3731">
                  <c:v>19.669360807401137</c:v>
                </c:pt>
                <c:pt idx="3732">
                  <c:v>19.669360807401137</c:v>
                </c:pt>
                <c:pt idx="3733">
                  <c:v>19.669360807401137</c:v>
                </c:pt>
                <c:pt idx="3734">
                  <c:v>19.669360807401137</c:v>
                </c:pt>
                <c:pt idx="3735">
                  <c:v>19.669360807401137</c:v>
                </c:pt>
                <c:pt idx="3736">
                  <c:v>19.669360807401137</c:v>
                </c:pt>
                <c:pt idx="3737">
                  <c:v>19.669360807401137</c:v>
                </c:pt>
                <c:pt idx="3738">
                  <c:v>19.669360807401137</c:v>
                </c:pt>
                <c:pt idx="3739">
                  <c:v>19.669360807401137</c:v>
                </c:pt>
                <c:pt idx="3740">
                  <c:v>19.669360807401137</c:v>
                </c:pt>
                <c:pt idx="3741">
                  <c:v>19.669360807401137</c:v>
                </c:pt>
                <c:pt idx="3742">
                  <c:v>19.669360807401137</c:v>
                </c:pt>
                <c:pt idx="3743">
                  <c:v>19.669360807401137</c:v>
                </c:pt>
                <c:pt idx="3744">
                  <c:v>19.669360807401137</c:v>
                </c:pt>
                <c:pt idx="3745">
                  <c:v>19.669360807401137</c:v>
                </c:pt>
                <c:pt idx="3746">
                  <c:v>19.669360807401137</c:v>
                </c:pt>
                <c:pt idx="3747">
                  <c:v>19.669360807401137</c:v>
                </c:pt>
                <c:pt idx="3748">
                  <c:v>19.669360807401137</c:v>
                </c:pt>
                <c:pt idx="3749">
                  <c:v>19.669360807401137</c:v>
                </c:pt>
                <c:pt idx="3750">
                  <c:v>19.669360807401137</c:v>
                </c:pt>
                <c:pt idx="3751">
                  <c:v>19.669360807401137</c:v>
                </c:pt>
                <c:pt idx="3752">
                  <c:v>19.669360807401137</c:v>
                </c:pt>
                <c:pt idx="3753">
                  <c:v>19.669360807401137</c:v>
                </c:pt>
                <c:pt idx="3754">
                  <c:v>19.669360807401137</c:v>
                </c:pt>
                <c:pt idx="3755">
                  <c:v>19.669360807401137</c:v>
                </c:pt>
                <c:pt idx="3756">
                  <c:v>19.669360807401137</c:v>
                </c:pt>
                <c:pt idx="3757">
                  <c:v>19.669360807401137</c:v>
                </c:pt>
                <c:pt idx="3758">
                  <c:v>19.669360807401137</c:v>
                </c:pt>
                <c:pt idx="3759">
                  <c:v>19.669360807401137</c:v>
                </c:pt>
                <c:pt idx="3760">
                  <c:v>19.669360807401137</c:v>
                </c:pt>
                <c:pt idx="3761">
                  <c:v>19.669360807401137</c:v>
                </c:pt>
                <c:pt idx="3762">
                  <c:v>19.669360807401137</c:v>
                </c:pt>
                <c:pt idx="3763">
                  <c:v>19.669360807401137</c:v>
                </c:pt>
                <c:pt idx="3764">
                  <c:v>19.669360807401137</c:v>
                </c:pt>
                <c:pt idx="3765">
                  <c:v>19.669360807401137</c:v>
                </c:pt>
                <c:pt idx="3766">
                  <c:v>19.669360807401137</c:v>
                </c:pt>
                <c:pt idx="3767">
                  <c:v>19.669360807401137</c:v>
                </c:pt>
                <c:pt idx="3768">
                  <c:v>19.669360807401137</c:v>
                </c:pt>
                <c:pt idx="3769">
                  <c:v>19.669360807401137</c:v>
                </c:pt>
                <c:pt idx="3770">
                  <c:v>19.669360807401137</c:v>
                </c:pt>
                <c:pt idx="3771">
                  <c:v>19.669360807401137</c:v>
                </c:pt>
                <c:pt idx="3772">
                  <c:v>19.669360807401137</c:v>
                </c:pt>
                <c:pt idx="3773">
                  <c:v>19.669360807401137</c:v>
                </c:pt>
                <c:pt idx="3774">
                  <c:v>19.669360807401137</c:v>
                </c:pt>
                <c:pt idx="3775">
                  <c:v>19.669360807401137</c:v>
                </c:pt>
                <c:pt idx="3776">
                  <c:v>19.669360807401137</c:v>
                </c:pt>
                <c:pt idx="3777">
                  <c:v>19.669360807401137</c:v>
                </c:pt>
                <c:pt idx="3778">
                  <c:v>19.669360807401137</c:v>
                </c:pt>
                <c:pt idx="3779">
                  <c:v>19.669360807401137</c:v>
                </c:pt>
                <c:pt idx="3780">
                  <c:v>19.669360807401137</c:v>
                </c:pt>
                <c:pt idx="3781">
                  <c:v>19.669360807401137</c:v>
                </c:pt>
                <c:pt idx="3782">
                  <c:v>19.669360807401137</c:v>
                </c:pt>
                <c:pt idx="3783">
                  <c:v>19.669360807401137</c:v>
                </c:pt>
                <c:pt idx="3784">
                  <c:v>19.669360807401137</c:v>
                </c:pt>
                <c:pt idx="3785">
                  <c:v>19.669360807401137</c:v>
                </c:pt>
                <c:pt idx="3786">
                  <c:v>19.669360807401137</c:v>
                </c:pt>
                <c:pt idx="3787">
                  <c:v>19.669360807401137</c:v>
                </c:pt>
                <c:pt idx="3788">
                  <c:v>19.669360807401137</c:v>
                </c:pt>
                <c:pt idx="3789">
                  <c:v>19.669360807401137</c:v>
                </c:pt>
                <c:pt idx="3790">
                  <c:v>19.669360807401137</c:v>
                </c:pt>
                <c:pt idx="3791">
                  <c:v>19.669360807401137</c:v>
                </c:pt>
                <c:pt idx="3792">
                  <c:v>19.669360807401137</c:v>
                </c:pt>
                <c:pt idx="3793">
                  <c:v>19.669360807401137</c:v>
                </c:pt>
                <c:pt idx="3794">
                  <c:v>19.669360807401137</c:v>
                </c:pt>
                <c:pt idx="3795">
                  <c:v>19.669360807401137</c:v>
                </c:pt>
                <c:pt idx="3796">
                  <c:v>19.669360807401137</c:v>
                </c:pt>
                <c:pt idx="3797">
                  <c:v>19.669360807401137</c:v>
                </c:pt>
                <c:pt idx="3798">
                  <c:v>19.669360807401137</c:v>
                </c:pt>
                <c:pt idx="3799">
                  <c:v>19.669360807401137</c:v>
                </c:pt>
                <c:pt idx="3800">
                  <c:v>19.669360807401137</c:v>
                </c:pt>
                <c:pt idx="3801">
                  <c:v>19.669360807401137</c:v>
                </c:pt>
                <c:pt idx="3802">
                  <c:v>19.669360807401137</c:v>
                </c:pt>
                <c:pt idx="3803">
                  <c:v>19.669360807401137</c:v>
                </c:pt>
                <c:pt idx="3804">
                  <c:v>19.669360807401137</c:v>
                </c:pt>
                <c:pt idx="3805">
                  <c:v>19.669360807401137</c:v>
                </c:pt>
                <c:pt idx="3806">
                  <c:v>19.669360807401137</c:v>
                </c:pt>
                <c:pt idx="3807">
                  <c:v>19.669360807401137</c:v>
                </c:pt>
                <c:pt idx="3808">
                  <c:v>19.669360807401137</c:v>
                </c:pt>
                <c:pt idx="3809">
                  <c:v>19.669360807401137</c:v>
                </c:pt>
                <c:pt idx="3810">
                  <c:v>19.669360807401137</c:v>
                </c:pt>
                <c:pt idx="3811">
                  <c:v>19.669360807401137</c:v>
                </c:pt>
                <c:pt idx="3812">
                  <c:v>19.669360807401137</c:v>
                </c:pt>
                <c:pt idx="3813">
                  <c:v>19.669360807401137</c:v>
                </c:pt>
                <c:pt idx="3814">
                  <c:v>19.669360807401137</c:v>
                </c:pt>
                <c:pt idx="3815">
                  <c:v>19.669360807401137</c:v>
                </c:pt>
                <c:pt idx="3816">
                  <c:v>19.669360807401137</c:v>
                </c:pt>
                <c:pt idx="3817">
                  <c:v>19.669360807401137</c:v>
                </c:pt>
                <c:pt idx="3818">
                  <c:v>19.669360807401137</c:v>
                </c:pt>
                <c:pt idx="3819">
                  <c:v>19.669360807401137</c:v>
                </c:pt>
                <c:pt idx="3820">
                  <c:v>19.669360807401137</c:v>
                </c:pt>
                <c:pt idx="3821">
                  <c:v>19.669360807401137</c:v>
                </c:pt>
                <c:pt idx="3822">
                  <c:v>19.669360807401137</c:v>
                </c:pt>
                <c:pt idx="3823">
                  <c:v>19.669360807401137</c:v>
                </c:pt>
                <c:pt idx="3824">
                  <c:v>19.669360807401137</c:v>
                </c:pt>
                <c:pt idx="3825">
                  <c:v>19.669360807401137</c:v>
                </c:pt>
                <c:pt idx="3826">
                  <c:v>19.669360807401137</c:v>
                </c:pt>
                <c:pt idx="3827">
                  <c:v>19.669360807401137</c:v>
                </c:pt>
                <c:pt idx="3828">
                  <c:v>19.669360807401137</c:v>
                </c:pt>
                <c:pt idx="3829">
                  <c:v>19.669360807401137</c:v>
                </c:pt>
                <c:pt idx="3830">
                  <c:v>19.669360807401137</c:v>
                </c:pt>
                <c:pt idx="3831">
                  <c:v>19.669360807401137</c:v>
                </c:pt>
                <c:pt idx="3832">
                  <c:v>19.669360807401137</c:v>
                </c:pt>
                <c:pt idx="3833">
                  <c:v>19.669360807401137</c:v>
                </c:pt>
                <c:pt idx="3834">
                  <c:v>19.669360807401137</c:v>
                </c:pt>
                <c:pt idx="3835">
                  <c:v>19.669360807401137</c:v>
                </c:pt>
                <c:pt idx="3836">
                  <c:v>19.669360807401137</c:v>
                </c:pt>
                <c:pt idx="3837">
                  <c:v>19.669360807401137</c:v>
                </c:pt>
                <c:pt idx="3838">
                  <c:v>19.669360807401137</c:v>
                </c:pt>
                <c:pt idx="3839">
                  <c:v>19.669360807401137</c:v>
                </c:pt>
                <c:pt idx="3840">
                  <c:v>19.669360807401137</c:v>
                </c:pt>
                <c:pt idx="3841">
                  <c:v>19.669360807401137</c:v>
                </c:pt>
                <c:pt idx="3842">
                  <c:v>19.669360807401137</c:v>
                </c:pt>
                <c:pt idx="3843">
                  <c:v>19.669360807401137</c:v>
                </c:pt>
                <c:pt idx="3844">
                  <c:v>19.669360807401137</c:v>
                </c:pt>
                <c:pt idx="3845">
                  <c:v>19.669360807401137</c:v>
                </c:pt>
                <c:pt idx="3846">
                  <c:v>19.669360807401137</c:v>
                </c:pt>
                <c:pt idx="3847">
                  <c:v>19.669360807401137</c:v>
                </c:pt>
                <c:pt idx="3848">
                  <c:v>19.669360807401137</c:v>
                </c:pt>
                <c:pt idx="3849">
                  <c:v>19.669360807401137</c:v>
                </c:pt>
                <c:pt idx="3850">
                  <c:v>19.669360807401137</c:v>
                </c:pt>
                <c:pt idx="3851">
                  <c:v>19.669360807401137</c:v>
                </c:pt>
                <c:pt idx="3852">
                  <c:v>19.669360807401137</c:v>
                </c:pt>
                <c:pt idx="3853">
                  <c:v>19.669360807401137</c:v>
                </c:pt>
                <c:pt idx="3854">
                  <c:v>19.669360807401137</c:v>
                </c:pt>
                <c:pt idx="3855">
                  <c:v>19.669360807401137</c:v>
                </c:pt>
                <c:pt idx="3856">
                  <c:v>19.669360807401137</c:v>
                </c:pt>
                <c:pt idx="3857">
                  <c:v>19.669360807401137</c:v>
                </c:pt>
                <c:pt idx="3858">
                  <c:v>19.669360807401137</c:v>
                </c:pt>
                <c:pt idx="3859">
                  <c:v>19.669360807401137</c:v>
                </c:pt>
                <c:pt idx="3860">
                  <c:v>19.669360807401137</c:v>
                </c:pt>
                <c:pt idx="3861">
                  <c:v>19.669360807401137</c:v>
                </c:pt>
                <c:pt idx="3862">
                  <c:v>19.669360807401137</c:v>
                </c:pt>
                <c:pt idx="3863">
                  <c:v>19.669360807401137</c:v>
                </c:pt>
                <c:pt idx="3864">
                  <c:v>19.669360807401137</c:v>
                </c:pt>
                <c:pt idx="3865">
                  <c:v>19.669360807401137</c:v>
                </c:pt>
                <c:pt idx="3866">
                  <c:v>19.669360807401137</c:v>
                </c:pt>
                <c:pt idx="3867">
                  <c:v>19.669360807401137</c:v>
                </c:pt>
                <c:pt idx="3868">
                  <c:v>19.669360807401137</c:v>
                </c:pt>
                <c:pt idx="3869">
                  <c:v>19.669360807401137</c:v>
                </c:pt>
                <c:pt idx="3870">
                  <c:v>19.669360807401137</c:v>
                </c:pt>
                <c:pt idx="3871">
                  <c:v>19.669360807401137</c:v>
                </c:pt>
                <c:pt idx="3872">
                  <c:v>19.669360807401137</c:v>
                </c:pt>
                <c:pt idx="3873">
                  <c:v>19.669360807401137</c:v>
                </c:pt>
                <c:pt idx="3874">
                  <c:v>19.669360807401137</c:v>
                </c:pt>
                <c:pt idx="3875">
                  <c:v>19.669360807401137</c:v>
                </c:pt>
                <c:pt idx="3876">
                  <c:v>19.669360807401137</c:v>
                </c:pt>
                <c:pt idx="3877">
                  <c:v>19.669360807401137</c:v>
                </c:pt>
                <c:pt idx="3878">
                  <c:v>19.669360807401137</c:v>
                </c:pt>
                <c:pt idx="3879">
                  <c:v>19.669360807401137</c:v>
                </c:pt>
                <c:pt idx="3880">
                  <c:v>19.669360807401137</c:v>
                </c:pt>
                <c:pt idx="3881">
                  <c:v>19.669360807401137</c:v>
                </c:pt>
                <c:pt idx="3882">
                  <c:v>19.669360807401137</c:v>
                </c:pt>
                <c:pt idx="3883">
                  <c:v>19.669360807401137</c:v>
                </c:pt>
                <c:pt idx="3884">
                  <c:v>19.669360807401137</c:v>
                </c:pt>
                <c:pt idx="3885">
                  <c:v>19.669360807401137</c:v>
                </c:pt>
                <c:pt idx="3886">
                  <c:v>19.669360807401137</c:v>
                </c:pt>
                <c:pt idx="3887">
                  <c:v>19.669360807401137</c:v>
                </c:pt>
                <c:pt idx="3888">
                  <c:v>19.669360807401137</c:v>
                </c:pt>
                <c:pt idx="3889">
                  <c:v>19.669360807401137</c:v>
                </c:pt>
                <c:pt idx="3890">
                  <c:v>19.669360807401137</c:v>
                </c:pt>
                <c:pt idx="3891">
                  <c:v>19.669360807401137</c:v>
                </c:pt>
                <c:pt idx="3892">
                  <c:v>19.669360807401137</c:v>
                </c:pt>
                <c:pt idx="3893">
                  <c:v>19.669360807401137</c:v>
                </c:pt>
                <c:pt idx="3894">
                  <c:v>19.669360807401137</c:v>
                </c:pt>
                <c:pt idx="3895">
                  <c:v>19.669360807401137</c:v>
                </c:pt>
                <c:pt idx="3896">
                  <c:v>19.669360807401137</c:v>
                </c:pt>
                <c:pt idx="3897">
                  <c:v>19.669360807401137</c:v>
                </c:pt>
                <c:pt idx="3898">
                  <c:v>19.669360807401137</c:v>
                </c:pt>
                <c:pt idx="3899">
                  <c:v>19.669360807401137</c:v>
                </c:pt>
                <c:pt idx="3900">
                  <c:v>19.669360807401137</c:v>
                </c:pt>
                <c:pt idx="3901">
                  <c:v>19.669360807401137</c:v>
                </c:pt>
                <c:pt idx="3902">
                  <c:v>19.669360807401137</c:v>
                </c:pt>
                <c:pt idx="3903">
                  <c:v>19.669360807401137</c:v>
                </c:pt>
                <c:pt idx="3904">
                  <c:v>19.669360807401137</c:v>
                </c:pt>
                <c:pt idx="3905">
                  <c:v>19.669360807401137</c:v>
                </c:pt>
                <c:pt idx="3906">
                  <c:v>19.669360807401137</c:v>
                </c:pt>
                <c:pt idx="3907">
                  <c:v>19.669360807401137</c:v>
                </c:pt>
                <c:pt idx="3908">
                  <c:v>19.669360807401137</c:v>
                </c:pt>
                <c:pt idx="3909">
                  <c:v>19.669360807401137</c:v>
                </c:pt>
                <c:pt idx="3910">
                  <c:v>19.669360807401137</c:v>
                </c:pt>
                <c:pt idx="3911">
                  <c:v>19.669360807401137</c:v>
                </c:pt>
                <c:pt idx="3912">
                  <c:v>19.669360807401137</c:v>
                </c:pt>
                <c:pt idx="3913">
                  <c:v>19.669360807401137</c:v>
                </c:pt>
                <c:pt idx="3914">
                  <c:v>19.669360807401137</c:v>
                </c:pt>
                <c:pt idx="3915">
                  <c:v>19.669360807401137</c:v>
                </c:pt>
                <c:pt idx="3916">
                  <c:v>19.669360807401137</c:v>
                </c:pt>
                <c:pt idx="3917">
                  <c:v>19.669360807401137</c:v>
                </c:pt>
                <c:pt idx="3918">
                  <c:v>19.669360807401137</c:v>
                </c:pt>
                <c:pt idx="3919">
                  <c:v>19.669360807401137</c:v>
                </c:pt>
                <c:pt idx="3920">
                  <c:v>19.669360807401137</c:v>
                </c:pt>
                <c:pt idx="3921">
                  <c:v>19.669360807401137</c:v>
                </c:pt>
                <c:pt idx="3922">
                  <c:v>19.669360807401137</c:v>
                </c:pt>
                <c:pt idx="3923">
                  <c:v>19.669360807401137</c:v>
                </c:pt>
                <c:pt idx="3924">
                  <c:v>19.669360807401137</c:v>
                </c:pt>
                <c:pt idx="3925">
                  <c:v>19.669360807401137</c:v>
                </c:pt>
                <c:pt idx="3926">
                  <c:v>19.669360807401137</c:v>
                </c:pt>
                <c:pt idx="3927">
                  <c:v>19.669360807401137</c:v>
                </c:pt>
                <c:pt idx="3928">
                  <c:v>19.669360807401137</c:v>
                </c:pt>
                <c:pt idx="3929">
                  <c:v>19.669360807401137</c:v>
                </c:pt>
                <c:pt idx="3930">
                  <c:v>19.669360807401137</c:v>
                </c:pt>
                <c:pt idx="3931">
                  <c:v>19.669360807401137</c:v>
                </c:pt>
                <c:pt idx="3932">
                  <c:v>19.669360807401137</c:v>
                </c:pt>
                <c:pt idx="3933">
                  <c:v>19.669360807401137</c:v>
                </c:pt>
                <c:pt idx="3934">
                  <c:v>19.669360807401137</c:v>
                </c:pt>
                <c:pt idx="3935">
                  <c:v>19.669360807401137</c:v>
                </c:pt>
                <c:pt idx="3936">
                  <c:v>19.669360807401137</c:v>
                </c:pt>
                <c:pt idx="3937">
                  <c:v>19.669360807401137</c:v>
                </c:pt>
                <c:pt idx="3938">
                  <c:v>19.669360807401137</c:v>
                </c:pt>
                <c:pt idx="3939">
                  <c:v>19.669360807401137</c:v>
                </c:pt>
                <c:pt idx="3940">
                  <c:v>19.669360807401137</c:v>
                </c:pt>
                <c:pt idx="3941">
                  <c:v>19.669360807401137</c:v>
                </c:pt>
                <c:pt idx="3942">
                  <c:v>19.669360807401137</c:v>
                </c:pt>
                <c:pt idx="3943">
                  <c:v>19.669360807401137</c:v>
                </c:pt>
                <c:pt idx="3944">
                  <c:v>19.669360807401137</c:v>
                </c:pt>
                <c:pt idx="3945">
                  <c:v>19.669360807401137</c:v>
                </c:pt>
                <c:pt idx="3946">
                  <c:v>19.669360807401137</c:v>
                </c:pt>
                <c:pt idx="3947">
                  <c:v>19.669360807401137</c:v>
                </c:pt>
                <c:pt idx="3948">
                  <c:v>19.669360807401137</c:v>
                </c:pt>
                <c:pt idx="3949">
                  <c:v>19.669360807401137</c:v>
                </c:pt>
                <c:pt idx="3950">
                  <c:v>19.669360807401137</c:v>
                </c:pt>
                <c:pt idx="3951">
                  <c:v>19.669360807401137</c:v>
                </c:pt>
                <c:pt idx="3952">
                  <c:v>19.669360807401137</c:v>
                </c:pt>
                <c:pt idx="3953">
                  <c:v>19.669360807401137</c:v>
                </c:pt>
                <c:pt idx="3954">
                  <c:v>19.669360807401137</c:v>
                </c:pt>
                <c:pt idx="3955">
                  <c:v>19.669360807401137</c:v>
                </c:pt>
                <c:pt idx="3956">
                  <c:v>19.669360807401137</c:v>
                </c:pt>
                <c:pt idx="3957">
                  <c:v>19.669360807401137</c:v>
                </c:pt>
                <c:pt idx="3958">
                  <c:v>19.669360807401137</c:v>
                </c:pt>
                <c:pt idx="3959">
                  <c:v>19.669360807401137</c:v>
                </c:pt>
                <c:pt idx="3960">
                  <c:v>19.669360807401137</c:v>
                </c:pt>
                <c:pt idx="3961">
                  <c:v>19.669360807401137</c:v>
                </c:pt>
                <c:pt idx="3962">
                  <c:v>19.669360807401137</c:v>
                </c:pt>
                <c:pt idx="3963">
                  <c:v>19.669360807401137</c:v>
                </c:pt>
                <c:pt idx="3964">
                  <c:v>19.669360807401137</c:v>
                </c:pt>
                <c:pt idx="3965">
                  <c:v>19.669360807401137</c:v>
                </c:pt>
                <c:pt idx="3966">
                  <c:v>19.669360807401137</c:v>
                </c:pt>
                <c:pt idx="3967">
                  <c:v>19.669360807401137</c:v>
                </c:pt>
                <c:pt idx="3968">
                  <c:v>19.669360807401137</c:v>
                </c:pt>
                <c:pt idx="3969">
                  <c:v>19.669360807401137</c:v>
                </c:pt>
                <c:pt idx="3970">
                  <c:v>19.669360807401137</c:v>
                </c:pt>
                <c:pt idx="3971">
                  <c:v>19.669360807401137</c:v>
                </c:pt>
                <c:pt idx="3972">
                  <c:v>19.669360807401137</c:v>
                </c:pt>
                <c:pt idx="3973">
                  <c:v>19.669360807401137</c:v>
                </c:pt>
                <c:pt idx="3974">
                  <c:v>19.669360807401137</c:v>
                </c:pt>
                <c:pt idx="3975">
                  <c:v>19.669360807401137</c:v>
                </c:pt>
                <c:pt idx="3976">
                  <c:v>19.669360807401137</c:v>
                </c:pt>
                <c:pt idx="3977">
                  <c:v>19.669360807401137</c:v>
                </c:pt>
                <c:pt idx="3978">
                  <c:v>19.669360807401137</c:v>
                </c:pt>
                <c:pt idx="3979">
                  <c:v>19.669360807401137</c:v>
                </c:pt>
                <c:pt idx="3980">
                  <c:v>19.669360807401137</c:v>
                </c:pt>
                <c:pt idx="3981">
                  <c:v>19.669360807401137</c:v>
                </c:pt>
                <c:pt idx="3982">
                  <c:v>19.669360807401137</c:v>
                </c:pt>
                <c:pt idx="3983">
                  <c:v>19.669360807401137</c:v>
                </c:pt>
                <c:pt idx="3984">
                  <c:v>19.669360807401137</c:v>
                </c:pt>
                <c:pt idx="3985">
                  <c:v>19.669360807401137</c:v>
                </c:pt>
                <c:pt idx="3986">
                  <c:v>19.669360807401137</c:v>
                </c:pt>
                <c:pt idx="3987">
                  <c:v>19.669360807401137</c:v>
                </c:pt>
                <c:pt idx="3988">
                  <c:v>19.669360807401137</c:v>
                </c:pt>
                <c:pt idx="3989">
                  <c:v>19.669360807401137</c:v>
                </c:pt>
                <c:pt idx="3990">
                  <c:v>19.669360807401137</c:v>
                </c:pt>
                <c:pt idx="3991">
                  <c:v>19.669360807401137</c:v>
                </c:pt>
                <c:pt idx="3992">
                  <c:v>19.669360807401137</c:v>
                </c:pt>
                <c:pt idx="3993">
                  <c:v>19.669360807401137</c:v>
                </c:pt>
                <c:pt idx="3994">
                  <c:v>19.669360807401137</c:v>
                </c:pt>
                <c:pt idx="3995">
                  <c:v>19.669360807401137</c:v>
                </c:pt>
                <c:pt idx="3996">
                  <c:v>19.669360807401137</c:v>
                </c:pt>
                <c:pt idx="3997">
                  <c:v>19.669360807401137</c:v>
                </c:pt>
                <c:pt idx="3998">
                  <c:v>19.669360807401137</c:v>
                </c:pt>
                <c:pt idx="3999">
                  <c:v>19.669360807401137</c:v>
                </c:pt>
                <c:pt idx="4000">
                  <c:v>19.669360807401137</c:v>
                </c:pt>
                <c:pt idx="4001">
                  <c:v>19.669360807401137</c:v>
                </c:pt>
                <c:pt idx="4002">
                  <c:v>19.669360807401137</c:v>
                </c:pt>
                <c:pt idx="4003">
                  <c:v>19.669360807401137</c:v>
                </c:pt>
                <c:pt idx="4004">
                  <c:v>19.669360807401137</c:v>
                </c:pt>
                <c:pt idx="4005">
                  <c:v>19.669360807401137</c:v>
                </c:pt>
                <c:pt idx="4006">
                  <c:v>19.669360807401137</c:v>
                </c:pt>
                <c:pt idx="4007">
                  <c:v>19.669360807401137</c:v>
                </c:pt>
                <c:pt idx="4008">
                  <c:v>19.669360807401137</c:v>
                </c:pt>
                <c:pt idx="4009">
                  <c:v>19.669360807401137</c:v>
                </c:pt>
                <c:pt idx="4010">
                  <c:v>19.669360807401137</c:v>
                </c:pt>
                <c:pt idx="4011">
                  <c:v>19.669360807401137</c:v>
                </c:pt>
                <c:pt idx="4012">
                  <c:v>19.669360807401137</c:v>
                </c:pt>
                <c:pt idx="4013">
                  <c:v>19.669360807401137</c:v>
                </c:pt>
                <c:pt idx="4014">
                  <c:v>19.669360807401137</c:v>
                </c:pt>
                <c:pt idx="4015">
                  <c:v>19.669360807401137</c:v>
                </c:pt>
                <c:pt idx="4016">
                  <c:v>19.669360807401137</c:v>
                </c:pt>
                <c:pt idx="4017">
                  <c:v>19.669360807401137</c:v>
                </c:pt>
                <c:pt idx="4018">
                  <c:v>19.669360807401137</c:v>
                </c:pt>
                <c:pt idx="4019">
                  <c:v>19.669360807401137</c:v>
                </c:pt>
                <c:pt idx="4020">
                  <c:v>19.669360807401137</c:v>
                </c:pt>
                <c:pt idx="4021">
                  <c:v>19.669360807401137</c:v>
                </c:pt>
                <c:pt idx="4022">
                  <c:v>19.669360807401137</c:v>
                </c:pt>
                <c:pt idx="4023">
                  <c:v>19.669360807401137</c:v>
                </c:pt>
                <c:pt idx="4024">
                  <c:v>19.669360807401137</c:v>
                </c:pt>
                <c:pt idx="4025">
                  <c:v>19.669360807401137</c:v>
                </c:pt>
                <c:pt idx="4026">
                  <c:v>19.669360807401137</c:v>
                </c:pt>
                <c:pt idx="4027">
                  <c:v>19.669360807401137</c:v>
                </c:pt>
                <c:pt idx="4028">
                  <c:v>19.669360807401137</c:v>
                </c:pt>
                <c:pt idx="4029">
                  <c:v>19.669360807401137</c:v>
                </c:pt>
                <c:pt idx="4030">
                  <c:v>19.669360807401137</c:v>
                </c:pt>
                <c:pt idx="4031">
                  <c:v>19.669360807401137</c:v>
                </c:pt>
                <c:pt idx="4032">
                  <c:v>19.669360807401137</c:v>
                </c:pt>
                <c:pt idx="4033">
                  <c:v>19.669360807401137</c:v>
                </c:pt>
                <c:pt idx="4034">
                  <c:v>19.669360807401137</c:v>
                </c:pt>
                <c:pt idx="4035">
                  <c:v>19.669360807401137</c:v>
                </c:pt>
                <c:pt idx="4036">
                  <c:v>19.669360807401137</c:v>
                </c:pt>
                <c:pt idx="4037">
                  <c:v>19.669360807401137</c:v>
                </c:pt>
                <c:pt idx="4038">
                  <c:v>19.669360807401137</c:v>
                </c:pt>
                <c:pt idx="4039">
                  <c:v>19.669360807401137</c:v>
                </c:pt>
                <c:pt idx="4040">
                  <c:v>19.669360807401137</c:v>
                </c:pt>
                <c:pt idx="4041">
                  <c:v>19.669360807401137</c:v>
                </c:pt>
                <c:pt idx="4042">
                  <c:v>19.669360807401137</c:v>
                </c:pt>
                <c:pt idx="4043">
                  <c:v>19.669360807401137</c:v>
                </c:pt>
                <c:pt idx="4044">
                  <c:v>19.669360807401137</c:v>
                </c:pt>
                <c:pt idx="4045">
                  <c:v>19.669360807401137</c:v>
                </c:pt>
                <c:pt idx="4046">
                  <c:v>19.669360807401137</c:v>
                </c:pt>
                <c:pt idx="4047">
                  <c:v>19.669360807401137</c:v>
                </c:pt>
                <c:pt idx="4048">
                  <c:v>19.669360807401137</c:v>
                </c:pt>
                <c:pt idx="4049">
                  <c:v>19.669360807401137</c:v>
                </c:pt>
                <c:pt idx="4050">
                  <c:v>19.669360807401137</c:v>
                </c:pt>
                <c:pt idx="4051">
                  <c:v>19.669360807401137</c:v>
                </c:pt>
                <c:pt idx="4052">
                  <c:v>19.669360807401137</c:v>
                </c:pt>
                <c:pt idx="4053">
                  <c:v>19.669360807401137</c:v>
                </c:pt>
                <c:pt idx="4054">
                  <c:v>19.669360807401137</c:v>
                </c:pt>
                <c:pt idx="4055">
                  <c:v>19.669360807401137</c:v>
                </c:pt>
                <c:pt idx="4056">
                  <c:v>19.669360807401137</c:v>
                </c:pt>
                <c:pt idx="4057">
                  <c:v>19.669360807401137</c:v>
                </c:pt>
                <c:pt idx="4058">
                  <c:v>19.669360807401137</c:v>
                </c:pt>
                <c:pt idx="4059">
                  <c:v>19.669360807401137</c:v>
                </c:pt>
                <c:pt idx="4060">
                  <c:v>19.669360807401137</c:v>
                </c:pt>
                <c:pt idx="4061">
                  <c:v>19.669360807401137</c:v>
                </c:pt>
                <c:pt idx="4062">
                  <c:v>19.669360807401137</c:v>
                </c:pt>
                <c:pt idx="4063">
                  <c:v>19.669360807401137</c:v>
                </c:pt>
                <c:pt idx="4064">
                  <c:v>19.669360807401137</c:v>
                </c:pt>
                <c:pt idx="4065">
                  <c:v>19.669360807401137</c:v>
                </c:pt>
                <c:pt idx="4066">
                  <c:v>19.669360807401137</c:v>
                </c:pt>
                <c:pt idx="4067">
                  <c:v>19.669360807401137</c:v>
                </c:pt>
                <c:pt idx="4068">
                  <c:v>19.669360807401137</c:v>
                </c:pt>
                <c:pt idx="4069">
                  <c:v>19.669360807401137</c:v>
                </c:pt>
                <c:pt idx="4070">
                  <c:v>19.669360807401137</c:v>
                </c:pt>
                <c:pt idx="4071">
                  <c:v>19.669360807401137</c:v>
                </c:pt>
                <c:pt idx="4072">
                  <c:v>19.669360807401137</c:v>
                </c:pt>
                <c:pt idx="4073">
                  <c:v>19.669360807401137</c:v>
                </c:pt>
                <c:pt idx="4074">
                  <c:v>19.669360807401137</c:v>
                </c:pt>
                <c:pt idx="4075">
                  <c:v>19.669360807401137</c:v>
                </c:pt>
                <c:pt idx="4076">
                  <c:v>19.669360807401137</c:v>
                </c:pt>
                <c:pt idx="4077">
                  <c:v>19.669360807401137</c:v>
                </c:pt>
                <c:pt idx="4078">
                  <c:v>19.669360807401137</c:v>
                </c:pt>
                <c:pt idx="4079">
                  <c:v>19.669360807401137</c:v>
                </c:pt>
                <c:pt idx="4080">
                  <c:v>19.669360807401137</c:v>
                </c:pt>
                <c:pt idx="4081">
                  <c:v>19.669360807401137</c:v>
                </c:pt>
                <c:pt idx="4082">
                  <c:v>19.669360807401137</c:v>
                </c:pt>
                <c:pt idx="4083">
                  <c:v>19.669360807401137</c:v>
                </c:pt>
                <c:pt idx="4084">
                  <c:v>19.669360807401137</c:v>
                </c:pt>
                <c:pt idx="4085">
                  <c:v>19.669360807401137</c:v>
                </c:pt>
                <c:pt idx="4086">
                  <c:v>19.669360807401137</c:v>
                </c:pt>
                <c:pt idx="4087">
                  <c:v>19.669360807401137</c:v>
                </c:pt>
                <c:pt idx="4088">
                  <c:v>19.669360807401137</c:v>
                </c:pt>
                <c:pt idx="4089">
                  <c:v>19.669360807401137</c:v>
                </c:pt>
                <c:pt idx="4090">
                  <c:v>19.669360807401137</c:v>
                </c:pt>
                <c:pt idx="4091">
                  <c:v>19.669360807401137</c:v>
                </c:pt>
                <c:pt idx="4092">
                  <c:v>19.669360807401137</c:v>
                </c:pt>
                <c:pt idx="4093">
                  <c:v>19.669360807401137</c:v>
                </c:pt>
                <c:pt idx="4094">
                  <c:v>19.669360807401137</c:v>
                </c:pt>
                <c:pt idx="4095">
                  <c:v>19.669360807401137</c:v>
                </c:pt>
                <c:pt idx="4096">
                  <c:v>19.669360807401137</c:v>
                </c:pt>
                <c:pt idx="4097">
                  <c:v>19.669360807401137</c:v>
                </c:pt>
                <c:pt idx="4098">
                  <c:v>19.669360807401137</c:v>
                </c:pt>
                <c:pt idx="4099">
                  <c:v>19.669360807401137</c:v>
                </c:pt>
                <c:pt idx="4100">
                  <c:v>19.669360807401137</c:v>
                </c:pt>
                <c:pt idx="4101">
                  <c:v>19.669360807401137</c:v>
                </c:pt>
                <c:pt idx="4102">
                  <c:v>19.669360807401137</c:v>
                </c:pt>
                <c:pt idx="4103">
                  <c:v>19.669360807401137</c:v>
                </c:pt>
                <c:pt idx="4104">
                  <c:v>19.669360807401137</c:v>
                </c:pt>
                <c:pt idx="4105">
                  <c:v>19.669360807401137</c:v>
                </c:pt>
                <c:pt idx="4106">
                  <c:v>19.669360807401137</c:v>
                </c:pt>
                <c:pt idx="4107">
                  <c:v>19.669360807401137</c:v>
                </c:pt>
                <c:pt idx="4108">
                  <c:v>19.669360807401137</c:v>
                </c:pt>
                <c:pt idx="4109">
                  <c:v>19.669360807401137</c:v>
                </c:pt>
                <c:pt idx="4110">
                  <c:v>19.669360807401137</c:v>
                </c:pt>
                <c:pt idx="4111">
                  <c:v>19.669360807401137</c:v>
                </c:pt>
                <c:pt idx="4112">
                  <c:v>19.669360807401137</c:v>
                </c:pt>
                <c:pt idx="4113">
                  <c:v>19.669360807401137</c:v>
                </c:pt>
                <c:pt idx="4114">
                  <c:v>19.669360807401137</c:v>
                </c:pt>
                <c:pt idx="4115">
                  <c:v>19.669360807401137</c:v>
                </c:pt>
                <c:pt idx="4116">
                  <c:v>19.669360807401137</c:v>
                </c:pt>
                <c:pt idx="4117">
                  <c:v>19.669360807401137</c:v>
                </c:pt>
                <c:pt idx="4118">
                  <c:v>19.669360807401137</c:v>
                </c:pt>
                <c:pt idx="4119">
                  <c:v>19.669360807401137</c:v>
                </c:pt>
                <c:pt idx="4120">
                  <c:v>19.669360807401137</c:v>
                </c:pt>
                <c:pt idx="4121">
                  <c:v>19.669360807401137</c:v>
                </c:pt>
                <c:pt idx="4122">
                  <c:v>19.669360807401137</c:v>
                </c:pt>
                <c:pt idx="4123">
                  <c:v>19.669360807401137</c:v>
                </c:pt>
                <c:pt idx="4124">
                  <c:v>19.669360807401137</c:v>
                </c:pt>
                <c:pt idx="4125">
                  <c:v>19.669360807401137</c:v>
                </c:pt>
                <c:pt idx="4126">
                  <c:v>19.669360807401137</c:v>
                </c:pt>
                <c:pt idx="4127">
                  <c:v>19.669360807401137</c:v>
                </c:pt>
                <c:pt idx="4128">
                  <c:v>19.669360807401137</c:v>
                </c:pt>
                <c:pt idx="4129">
                  <c:v>19.669360807401137</c:v>
                </c:pt>
                <c:pt idx="4130">
                  <c:v>19.669360807401137</c:v>
                </c:pt>
                <c:pt idx="4131">
                  <c:v>19.669360807401137</c:v>
                </c:pt>
                <c:pt idx="4132">
                  <c:v>19.669360807401137</c:v>
                </c:pt>
                <c:pt idx="4133">
                  <c:v>19.669360807401137</c:v>
                </c:pt>
                <c:pt idx="4134">
                  <c:v>19.669360807401137</c:v>
                </c:pt>
                <c:pt idx="4135">
                  <c:v>19.669360807401137</c:v>
                </c:pt>
                <c:pt idx="4136">
                  <c:v>19.669360807401137</c:v>
                </c:pt>
                <c:pt idx="4137">
                  <c:v>19.669360807401137</c:v>
                </c:pt>
                <c:pt idx="4138">
                  <c:v>19.669360807401137</c:v>
                </c:pt>
                <c:pt idx="4139">
                  <c:v>19.669360807401137</c:v>
                </c:pt>
                <c:pt idx="4140">
                  <c:v>19.669360807401137</c:v>
                </c:pt>
                <c:pt idx="4141">
                  <c:v>19.669360807401137</c:v>
                </c:pt>
                <c:pt idx="4142">
                  <c:v>19.669360807401137</c:v>
                </c:pt>
                <c:pt idx="4143">
                  <c:v>19.669360807401137</c:v>
                </c:pt>
                <c:pt idx="4144">
                  <c:v>19.669360807401137</c:v>
                </c:pt>
                <c:pt idx="4145">
                  <c:v>19.669360807401137</c:v>
                </c:pt>
                <c:pt idx="4146">
                  <c:v>19.669360807401137</c:v>
                </c:pt>
                <c:pt idx="4147">
                  <c:v>19.669360807401137</c:v>
                </c:pt>
                <c:pt idx="4148">
                  <c:v>19.669360807401137</c:v>
                </c:pt>
                <c:pt idx="4149">
                  <c:v>19.669360807401137</c:v>
                </c:pt>
                <c:pt idx="4150">
                  <c:v>19.669360807401137</c:v>
                </c:pt>
                <c:pt idx="4151">
                  <c:v>19.669360807401137</c:v>
                </c:pt>
                <c:pt idx="4152">
                  <c:v>19.669360807401137</c:v>
                </c:pt>
                <c:pt idx="4153">
                  <c:v>19.669360807401137</c:v>
                </c:pt>
                <c:pt idx="4154">
                  <c:v>19.669360807401137</c:v>
                </c:pt>
                <c:pt idx="4155">
                  <c:v>19.669360807401137</c:v>
                </c:pt>
                <c:pt idx="4156">
                  <c:v>19.669360807401137</c:v>
                </c:pt>
                <c:pt idx="4157">
                  <c:v>19.669360807401137</c:v>
                </c:pt>
                <c:pt idx="4158">
                  <c:v>19.669360807401137</c:v>
                </c:pt>
                <c:pt idx="4159">
                  <c:v>19.669360807401137</c:v>
                </c:pt>
                <c:pt idx="4160">
                  <c:v>19.669360807401137</c:v>
                </c:pt>
                <c:pt idx="4161">
                  <c:v>19.669360807401137</c:v>
                </c:pt>
                <c:pt idx="4162">
                  <c:v>19.669360807401137</c:v>
                </c:pt>
                <c:pt idx="4163">
                  <c:v>19.669360807401137</c:v>
                </c:pt>
                <c:pt idx="4164">
                  <c:v>19.669360807401137</c:v>
                </c:pt>
                <c:pt idx="4165">
                  <c:v>19.669360807401137</c:v>
                </c:pt>
                <c:pt idx="4166">
                  <c:v>19.669360807401137</c:v>
                </c:pt>
                <c:pt idx="4167">
                  <c:v>19.669360807401137</c:v>
                </c:pt>
                <c:pt idx="4168">
                  <c:v>19.669360807401137</c:v>
                </c:pt>
                <c:pt idx="4169">
                  <c:v>19.669360807401137</c:v>
                </c:pt>
                <c:pt idx="4170">
                  <c:v>19.669360807401137</c:v>
                </c:pt>
                <c:pt idx="4171">
                  <c:v>19.669360807401137</c:v>
                </c:pt>
                <c:pt idx="4172">
                  <c:v>19.669360807401137</c:v>
                </c:pt>
                <c:pt idx="4173">
                  <c:v>19.669360807401137</c:v>
                </c:pt>
                <c:pt idx="4174">
                  <c:v>19.669360807401137</c:v>
                </c:pt>
                <c:pt idx="4175">
                  <c:v>19.669360807401137</c:v>
                </c:pt>
                <c:pt idx="4176">
                  <c:v>19.669360807401137</c:v>
                </c:pt>
                <c:pt idx="4177">
                  <c:v>19.669360807401137</c:v>
                </c:pt>
                <c:pt idx="4178">
                  <c:v>19.669360807401137</c:v>
                </c:pt>
                <c:pt idx="4179">
                  <c:v>19.669360807401137</c:v>
                </c:pt>
                <c:pt idx="4180">
                  <c:v>19.669360807401137</c:v>
                </c:pt>
                <c:pt idx="4181">
                  <c:v>19.669360807401137</c:v>
                </c:pt>
                <c:pt idx="4182">
                  <c:v>19.669360807401137</c:v>
                </c:pt>
                <c:pt idx="4183">
                  <c:v>19.669360807401137</c:v>
                </c:pt>
                <c:pt idx="4184">
                  <c:v>19.669360807401137</c:v>
                </c:pt>
                <c:pt idx="4185">
                  <c:v>19.669360807401137</c:v>
                </c:pt>
                <c:pt idx="4186">
                  <c:v>19.669360807401137</c:v>
                </c:pt>
                <c:pt idx="4187">
                  <c:v>19.669360807401137</c:v>
                </c:pt>
                <c:pt idx="4188">
                  <c:v>19.669360807401137</c:v>
                </c:pt>
                <c:pt idx="4189">
                  <c:v>19.669360807401137</c:v>
                </c:pt>
                <c:pt idx="4190">
                  <c:v>19.669360807401137</c:v>
                </c:pt>
                <c:pt idx="4191">
                  <c:v>19.669360807401137</c:v>
                </c:pt>
                <c:pt idx="4192">
                  <c:v>19.669360807401137</c:v>
                </c:pt>
                <c:pt idx="4193">
                  <c:v>19.669360807401137</c:v>
                </c:pt>
                <c:pt idx="4194">
                  <c:v>19.669360807401137</c:v>
                </c:pt>
                <c:pt idx="4195">
                  <c:v>19.669360807401137</c:v>
                </c:pt>
                <c:pt idx="4196">
                  <c:v>19.669360807401137</c:v>
                </c:pt>
                <c:pt idx="4197">
                  <c:v>19.669360807401137</c:v>
                </c:pt>
                <c:pt idx="4198">
                  <c:v>19.669360807401137</c:v>
                </c:pt>
                <c:pt idx="4199">
                  <c:v>19.669360807401137</c:v>
                </c:pt>
                <c:pt idx="4200">
                  <c:v>19.669360807401137</c:v>
                </c:pt>
                <c:pt idx="4201">
                  <c:v>19.669360807401137</c:v>
                </c:pt>
                <c:pt idx="4202">
                  <c:v>19.669360807401137</c:v>
                </c:pt>
                <c:pt idx="4203">
                  <c:v>19.669360807401137</c:v>
                </c:pt>
                <c:pt idx="4204">
                  <c:v>19.669360807401137</c:v>
                </c:pt>
                <c:pt idx="4205">
                  <c:v>19.669360807401137</c:v>
                </c:pt>
                <c:pt idx="4206">
                  <c:v>19.669360807401137</c:v>
                </c:pt>
                <c:pt idx="4207">
                  <c:v>19.669360807401137</c:v>
                </c:pt>
                <c:pt idx="4208">
                  <c:v>19.669360807401137</c:v>
                </c:pt>
                <c:pt idx="4209">
                  <c:v>19.669360807401137</c:v>
                </c:pt>
                <c:pt idx="4210">
                  <c:v>19.669360807401137</c:v>
                </c:pt>
                <c:pt idx="4211">
                  <c:v>19.669360807401137</c:v>
                </c:pt>
                <c:pt idx="4212">
                  <c:v>19.669360807401137</c:v>
                </c:pt>
                <c:pt idx="4213">
                  <c:v>19.669360807401137</c:v>
                </c:pt>
                <c:pt idx="4214">
                  <c:v>19.669360807401137</c:v>
                </c:pt>
                <c:pt idx="4215">
                  <c:v>19.669360807401137</c:v>
                </c:pt>
                <c:pt idx="4216">
                  <c:v>19.669360807401137</c:v>
                </c:pt>
                <c:pt idx="4217">
                  <c:v>19.669360807401137</c:v>
                </c:pt>
                <c:pt idx="4218">
                  <c:v>19.669360807401137</c:v>
                </c:pt>
                <c:pt idx="4219">
                  <c:v>19.669360807401137</c:v>
                </c:pt>
                <c:pt idx="4220">
                  <c:v>19.669360807401137</c:v>
                </c:pt>
                <c:pt idx="4221">
                  <c:v>19.669360807401137</c:v>
                </c:pt>
                <c:pt idx="4222">
                  <c:v>19.669360807401137</c:v>
                </c:pt>
                <c:pt idx="4223">
                  <c:v>19.669360807401137</c:v>
                </c:pt>
                <c:pt idx="4224">
                  <c:v>19.669360807401137</c:v>
                </c:pt>
                <c:pt idx="4225">
                  <c:v>19.669360807401137</c:v>
                </c:pt>
                <c:pt idx="4226">
                  <c:v>19.669360807401137</c:v>
                </c:pt>
                <c:pt idx="4227">
                  <c:v>19.669360807401137</c:v>
                </c:pt>
                <c:pt idx="4228">
                  <c:v>19.669360807401137</c:v>
                </c:pt>
                <c:pt idx="4229">
                  <c:v>19.669360807401137</c:v>
                </c:pt>
                <c:pt idx="4230">
                  <c:v>19.669360807401137</c:v>
                </c:pt>
                <c:pt idx="4231">
                  <c:v>19.669360807401137</c:v>
                </c:pt>
                <c:pt idx="4232">
                  <c:v>19.669360807401137</c:v>
                </c:pt>
                <c:pt idx="4233">
                  <c:v>19.669360807401137</c:v>
                </c:pt>
                <c:pt idx="4234">
                  <c:v>19.669360807401137</c:v>
                </c:pt>
                <c:pt idx="4235">
                  <c:v>19.669360807401137</c:v>
                </c:pt>
                <c:pt idx="4236">
                  <c:v>19.669360807401137</c:v>
                </c:pt>
                <c:pt idx="4237">
                  <c:v>19.669360807401137</c:v>
                </c:pt>
                <c:pt idx="4238">
                  <c:v>19.669360807401137</c:v>
                </c:pt>
                <c:pt idx="4239">
                  <c:v>19.669360807401137</c:v>
                </c:pt>
                <c:pt idx="4240">
                  <c:v>19.669360807401137</c:v>
                </c:pt>
                <c:pt idx="4241">
                  <c:v>19.669360807401137</c:v>
                </c:pt>
                <c:pt idx="4242">
                  <c:v>19.669360807401137</c:v>
                </c:pt>
                <c:pt idx="4243">
                  <c:v>19.669360807401137</c:v>
                </c:pt>
                <c:pt idx="4244">
                  <c:v>19.669360807401137</c:v>
                </c:pt>
                <c:pt idx="4245">
                  <c:v>19.669360807401137</c:v>
                </c:pt>
                <c:pt idx="4246">
                  <c:v>19.669360807401137</c:v>
                </c:pt>
                <c:pt idx="4247">
                  <c:v>19.669360807401137</c:v>
                </c:pt>
                <c:pt idx="4248">
                  <c:v>19.669360807401137</c:v>
                </c:pt>
                <c:pt idx="4249">
                  <c:v>19.669360807401137</c:v>
                </c:pt>
                <c:pt idx="4250">
                  <c:v>19.669360807401137</c:v>
                </c:pt>
                <c:pt idx="4251">
                  <c:v>19.669360807401137</c:v>
                </c:pt>
                <c:pt idx="4252">
                  <c:v>19.669360807401137</c:v>
                </c:pt>
                <c:pt idx="4253">
                  <c:v>19.669360807401137</c:v>
                </c:pt>
                <c:pt idx="4254">
                  <c:v>19.669360807401137</c:v>
                </c:pt>
                <c:pt idx="4255">
                  <c:v>19.669360807401137</c:v>
                </c:pt>
                <c:pt idx="4256">
                  <c:v>19.669360807401137</c:v>
                </c:pt>
                <c:pt idx="4257">
                  <c:v>19.669360807401137</c:v>
                </c:pt>
                <c:pt idx="4258">
                  <c:v>19.669360807401137</c:v>
                </c:pt>
                <c:pt idx="4259">
                  <c:v>19.669360807401137</c:v>
                </c:pt>
                <c:pt idx="4260">
                  <c:v>19.669360807401137</c:v>
                </c:pt>
                <c:pt idx="4261">
                  <c:v>19.669360807401137</c:v>
                </c:pt>
                <c:pt idx="4262">
                  <c:v>19.669360807401137</c:v>
                </c:pt>
                <c:pt idx="4263">
                  <c:v>19.669360807401137</c:v>
                </c:pt>
                <c:pt idx="4264">
                  <c:v>19.669360807401137</c:v>
                </c:pt>
                <c:pt idx="4265">
                  <c:v>19.669360807401137</c:v>
                </c:pt>
                <c:pt idx="4266">
                  <c:v>19.669360807401137</c:v>
                </c:pt>
                <c:pt idx="4267">
                  <c:v>19.669360807401137</c:v>
                </c:pt>
                <c:pt idx="4268">
                  <c:v>19.669360807401137</c:v>
                </c:pt>
                <c:pt idx="4269">
                  <c:v>19.669360807401137</c:v>
                </c:pt>
                <c:pt idx="4270">
                  <c:v>19.669360807401137</c:v>
                </c:pt>
                <c:pt idx="4271">
                  <c:v>19.669360807401137</c:v>
                </c:pt>
                <c:pt idx="4272">
                  <c:v>19.669360807401137</c:v>
                </c:pt>
                <c:pt idx="4273">
                  <c:v>19.669360807401137</c:v>
                </c:pt>
                <c:pt idx="4274">
                  <c:v>19.669360807401137</c:v>
                </c:pt>
                <c:pt idx="4275">
                  <c:v>19.669360807401137</c:v>
                </c:pt>
                <c:pt idx="4276">
                  <c:v>19.669360807401137</c:v>
                </c:pt>
                <c:pt idx="4277">
                  <c:v>19.669360807401137</c:v>
                </c:pt>
                <c:pt idx="4278">
                  <c:v>19.669360807401137</c:v>
                </c:pt>
                <c:pt idx="4279">
                  <c:v>19.669360807401137</c:v>
                </c:pt>
                <c:pt idx="4280">
                  <c:v>19.669360807401137</c:v>
                </c:pt>
                <c:pt idx="4281">
                  <c:v>19.669360807401137</c:v>
                </c:pt>
                <c:pt idx="4282">
                  <c:v>19.669360807401137</c:v>
                </c:pt>
                <c:pt idx="4283">
                  <c:v>19.669360807401137</c:v>
                </c:pt>
                <c:pt idx="4284">
                  <c:v>19.669360807401137</c:v>
                </c:pt>
                <c:pt idx="4285">
                  <c:v>19.669360807401137</c:v>
                </c:pt>
                <c:pt idx="4286">
                  <c:v>19.669360807401137</c:v>
                </c:pt>
                <c:pt idx="4287">
                  <c:v>19.669360807401137</c:v>
                </c:pt>
                <c:pt idx="4288">
                  <c:v>19.669360807401137</c:v>
                </c:pt>
                <c:pt idx="4289">
                  <c:v>19.669360807401137</c:v>
                </c:pt>
                <c:pt idx="4290">
                  <c:v>19.669360807401137</c:v>
                </c:pt>
                <c:pt idx="4291">
                  <c:v>19.669360807401137</c:v>
                </c:pt>
                <c:pt idx="4292">
                  <c:v>19.669360807401137</c:v>
                </c:pt>
                <c:pt idx="4293">
                  <c:v>19.669360807401137</c:v>
                </c:pt>
                <c:pt idx="4294">
                  <c:v>19.669360807401137</c:v>
                </c:pt>
                <c:pt idx="4295">
                  <c:v>19.669360807401137</c:v>
                </c:pt>
                <c:pt idx="4296">
                  <c:v>19.669360807401137</c:v>
                </c:pt>
                <c:pt idx="4297">
                  <c:v>19.669360807401137</c:v>
                </c:pt>
                <c:pt idx="4298">
                  <c:v>19.669360807401137</c:v>
                </c:pt>
                <c:pt idx="4299">
                  <c:v>19.669360807401137</c:v>
                </c:pt>
                <c:pt idx="4300">
                  <c:v>19.669360807401137</c:v>
                </c:pt>
                <c:pt idx="4301">
                  <c:v>19.669360807401137</c:v>
                </c:pt>
                <c:pt idx="4302">
                  <c:v>19.669360807401137</c:v>
                </c:pt>
                <c:pt idx="4303">
                  <c:v>19.669360807401137</c:v>
                </c:pt>
                <c:pt idx="4304">
                  <c:v>19.669360807401137</c:v>
                </c:pt>
                <c:pt idx="4305">
                  <c:v>19.669360807401137</c:v>
                </c:pt>
                <c:pt idx="4306">
                  <c:v>19.669360807401137</c:v>
                </c:pt>
                <c:pt idx="4307">
                  <c:v>19.669360807401137</c:v>
                </c:pt>
                <c:pt idx="4308">
                  <c:v>19.669360807401137</c:v>
                </c:pt>
                <c:pt idx="4309">
                  <c:v>19.669360807401137</c:v>
                </c:pt>
                <c:pt idx="4310">
                  <c:v>19.669360807401137</c:v>
                </c:pt>
                <c:pt idx="4311">
                  <c:v>19.669360807401137</c:v>
                </c:pt>
                <c:pt idx="4312">
                  <c:v>19.669360807401137</c:v>
                </c:pt>
                <c:pt idx="4313">
                  <c:v>19.669360807401137</c:v>
                </c:pt>
                <c:pt idx="4314">
                  <c:v>19.669360807401137</c:v>
                </c:pt>
                <c:pt idx="4315">
                  <c:v>19.669360807401137</c:v>
                </c:pt>
                <c:pt idx="4316">
                  <c:v>19.669360807401137</c:v>
                </c:pt>
                <c:pt idx="4317">
                  <c:v>19.669360807401137</c:v>
                </c:pt>
                <c:pt idx="4318">
                  <c:v>19.669360807401137</c:v>
                </c:pt>
                <c:pt idx="4319">
                  <c:v>19.669360807401137</c:v>
                </c:pt>
                <c:pt idx="4320">
                  <c:v>19.669360807401137</c:v>
                </c:pt>
                <c:pt idx="4321">
                  <c:v>19.669360807401137</c:v>
                </c:pt>
                <c:pt idx="4322">
                  <c:v>19.669360807401137</c:v>
                </c:pt>
                <c:pt idx="4323">
                  <c:v>19.669360807401137</c:v>
                </c:pt>
                <c:pt idx="4324">
                  <c:v>19.669360807401137</c:v>
                </c:pt>
                <c:pt idx="4325">
                  <c:v>19.669360807401137</c:v>
                </c:pt>
                <c:pt idx="4326">
                  <c:v>19.669360807401137</c:v>
                </c:pt>
                <c:pt idx="4327">
                  <c:v>19.669360807401137</c:v>
                </c:pt>
                <c:pt idx="4328">
                  <c:v>19.669360807401137</c:v>
                </c:pt>
                <c:pt idx="4329">
                  <c:v>19.669360807401137</c:v>
                </c:pt>
                <c:pt idx="4330">
                  <c:v>19.669360807401137</c:v>
                </c:pt>
                <c:pt idx="4331">
                  <c:v>19.669360807401137</c:v>
                </c:pt>
                <c:pt idx="4332">
                  <c:v>19.669360807401137</c:v>
                </c:pt>
                <c:pt idx="4333">
                  <c:v>19.669360807401137</c:v>
                </c:pt>
                <c:pt idx="4334">
                  <c:v>19.669360807401137</c:v>
                </c:pt>
                <c:pt idx="4335">
                  <c:v>19.669360807401137</c:v>
                </c:pt>
                <c:pt idx="4336">
                  <c:v>19.669360807401137</c:v>
                </c:pt>
                <c:pt idx="4337">
                  <c:v>19.669360807401137</c:v>
                </c:pt>
                <c:pt idx="4338">
                  <c:v>19.669360807401137</c:v>
                </c:pt>
                <c:pt idx="4339">
                  <c:v>19.669360807401137</c:v>
                </c:pt>
                <c:pt idx="4340">
                  <c:v>19.669360807401137</c:v>
                </c:pt>
                <c:pt idx="4341">
                  <c:v>19.669360807401137</c:v>
                </c:pt>
                <c:pt idx="4342">
                  <c:v>19.669360807401137</c:v>
                </c:pt>
                <c:pt idx="4343">
                  <c:v>19.669360807401137</c:v>
                </c:pt>
                <c:pt idx="4344">
                  <c:v>19.669360807401137</c:v>
                </c:pt>
                <c:pt idx="4345">
                  <c:v>19.669360807401137</c:v>
                </c:pt>
                <c:pt idx="4346">
                  <c:v>19.669360807401137</c:v>
                </c:pt>
                <c:pt idx="4347">
                  <c:v>19.669360807401137</c:v>
                </c:pt>
                <c:pt idx="4348">
                  <c:v>19.669360807401137</c:v>
                </c:pt>
                <c:pt idx="4349">
                  <c:v>19.669360807401137</c:v>
                </c:pt>
                <c:pt idx="4350">
                  <c:v>19.669360807401137</c:v>
                </c:pt>
                <c:pt idx="4351">
                  <c:v>19.669360807401137</c:v>
                </c:pt>
                <c:pt idx="4352">
                  <c:v>19.669360807401137</c:v>
                </c:pt>
                <c:pt idx="4353">
                  <c:v>19.669360807401137</c:v>
                </c:pt>
                <c:pt idx="4354">
                  <c:v>19.669360807401137</c:v>
                </c:pt>
                <c:pt idx="4355">
                  <c:v>19.669360807401137</c:v>
                </c:pt>
                <c:pt idx="4356">
                  <c:v>19.669360807401137</c:v>
                </c:pt>
                <c:pt idx="4357">
                  <c:v>19.669360807401137</c:v>
                </c:pt>
                <c:pt idx="4358">
                  <c:v>19.669360807401137</c:v>
                </c:pt>
                <c:pt idx="4359">
                  <c:v>19.669360807401137</c:v>
                </c:pt>
                <c:pt idx="4360">
                  <c:v>19.669360807401137</c:v>
                </c:pt>
                <c:pt idx="4361">
                  <c:v>19.669360807401137</c:v>
                </c:pt>
                <c:pt idx="4362">
                  <c:v>19.669360807401137</c:v>
                </c:pt>
                <c:pt idx="4363">
                  <c:v>19.669360807401137</c:v>
                </c:pt>
                <c:pt idx="4364">
                  <c:v>19.669360807401137</c:v>
                </c:pt>
                <c:pt idx="4365">
                  <c:v>19.669360807401137</c:v>
                </c:pt>
                <c:pt idx="4366">
                  <c:v>19.669360807401137</c:v>
                </c:pt>
                <c:pt idx="4367">
                  <c:v>19.669360807401137</c:v>
                </c:pt>
                <c:pt idx="4368">
                  <c:v>19.669360807401137</c:v>
                </c:pt>
                <c:pt idx="4369">
                  <c:v>19.669360807401137</c:v>
                </c:pt>
                <c:pt idx="4370">
                  <c:v>19.669360807401137</c:v>
                </c:pt>
                <c:pt idx="4371">
                  <c:v>19.669360807401137</c:v>
                </c:pt>
                <c:pt idx="4372">
                  <c:v>19.669360807401137</c:v>
                </c:pt>
                <c:pt idx="4373">
                  <c:v>19.669360807401137</c:v>
                </c:pt>
                <c:pt idx="4374">
                  <c:v>19.669360807401137</c:v>
                </c:pt>
                <c:pt idx="4375">
                  <c:v>19.669360807401137</c:v>
                </c:pt>
                <c:pt idx="4376">
                  <c:v>19.669360807401137</c:v>
                </c:pt>
                <c:pt idx="4377">
                  <c:v>19.669360807401137</c:v>
                </c:pt>
                <c:pt idx="4378">
                  <c:v>19.669360807401137</c:v>
                </c:pt>
                <c:pt idx="4379">
                  <c:v>19.669360807401137</c:v>
                </c:pt>
                <c:pt idx="4380">
                  <c:v>19.669360807401137</c:v>
                </c:pt>
                <c:pt idx="4381">
                  <c:v>19.669360807401137</c:v>
                </c:pt>
                <c:pt idx="4382">
                  <c:v>19.669360807401137</c:v>
                </c:pt>
                <c:pt idx="4383">
                  <c:v>19.669360807401137</c:v>
                </c:pt>
                <c:pt idx="4384">
                  <c:v>19.669360807401137</c:v>
                </c:pt>
                <c:pt idx="4385">
                  <c:v>19.669360807401137</c:v>
                </c:pt>
                <c:pt idx="4386">
                  <c:v>19.669360807401137</c:v>
                </c:pt>
                <c:pt idx="4387">
                  <c:v>19.669360807401137</c:v>
                </c:pt>
                <c:pt idx="4388">
                  <c:v>19.669360807401137</c:v>
                </c:pt>
                <c:pt idx="4389">
                  <c:v>19.669360807401137</c:v>
                </c:pt>
                <c:pt idx="4390">
                  <c:v>19.669360807401137</c:v>
                </c:pt>
                <c:pt idx="4391">
                  <c:v>19.669360807401137</c:v>
                </c:pt>
                <c:pt idx="4392">
                  <c:v>19.669360807401137</c:v>
                </c:pt>
                <c:pt idx="4393">
                  <c:v>19.669360807401137</c:v>
                </c:pt>
                <c:pt idx="4394">
                  <c:v>19.669360807401137</c:v>
                </c:pt>
                <c:pt idx="4395">
                  <c:v>19.669360807401137</c:v>
                </c:pt>
                <c:pt idx="4396">
                  <c:v>19.669360807401137</c:v>
                </c:pt>
                <c:pt idx="4397">
                  <c:v>19.669360807401137</c:v>
                </c:pt>
                <c:pt idx="4398">
                  <c:v>19.669360807401137</c:v>
                </c:pt>
                <c:pt idx="4399">
                  <c:v>19.669360807401137</c:v>
                </c:pt>
                <c:pt idx="4400">
                  <c:v>19.669360807401137</c:v>
                </c:pt>
                <c:pt idx="4401">
                  <c:v>19.669360807401137</c:v>
                </c:pt>
                <c:pt idx="4402">
                  <c:v>19.669360807401137</c:v>
                </c:pt>
                <c:pt idx="4403">
                  <c:v>19.669360807401137</c:v>
                </c:pt>
                <c:pt idx="4404">
                  <c:v>19.669360807401137</c:v>
                </c:pt>
                <c:pt idx="4405">
                  <c:v>19.669360807401137</c:v>
                </c:pt>
                <c:pt idx="4406">
                  <c:v>19.669360807401137</c:v>
                </c:pt>
                <c:pt idx="4407">
                  <c:v>19.669360807401137</c:v>
                </c:pt>
                <c:pt idx="4408">
                  <c:v>19.669360807401137</c:v>
                </c:pt>
                <c:pt idx="4409">
                  <c:v>19.669360807401137</c:v>
                </c:pt>
                <c:pt idx="4410">
                  <c:v>19.669360807401137</c:v>
                </c:pt>
                <c:pt idx="4411">
                  <c:v>19.669360807401137</c:v>
                </c:pt>
                <c:pt idx="4412">
                  <c:v>19.669360807401137</c:v>
                </c:pt>
                <c:pt idx="4413">
                  <c:v>19.669360807401137</c:v>
                </c:pt>
                <c:pt idx="4414">
                  <c:v>19.669360807401137</c:v>
                </c:pt>
                <c:pt idx="4415">
                  <c:v>19.669360807401137</c:v>
                </c:pt>
                <c:pt idx="4416">
                  <c:v>19.669360807401137</c:v>
                </c:pt>
                <c:pt idx="4417">
                  <c:v>19.669360807401137</c:v>
                </c:pt>
                <c:pt idx="4418">
                  <c:v>19.669360807401137</c:v>
                </c:pt>
                <c:pt idx="4419">
                  <c:v>19.669360807401137</c:v>
                </c:pt>
                <c:pt idx="4420">
                  <c:v>19.669360807401137</c:v>
                </c:pt>
                <c:pt idx="4421">
                  <c:v>19.669360807401137</c:v>
                </c:pt>
                <c:pt idx="4422">
                  <c:v>19.669360807401137</c:v>
                </c:pt>
                <c:pt idx="4423">
                  <c:v>19.669360807401137</c:v>
                </c:pt>
                <c:pt idx="4424">
                  <c:v>19.669360807401137</c:v>
                </c:pt>
                <c:pt idx="4425">
                  <c:v>19.669360807401137</c:v>
                </c:pt>
                <c:pt idx="4426">
                  <c:v>19.669360807401137</c:v>
                </c:pt>
                <c:pt idx="4427">
                  <c:v>19.669360807401137</c:v>
                </c:pt>
                <c:pt idx="4428">
                  <c:v>19.669360807401137</c:v>
                </c:pt>
                <c:pt idx="4429">
                  <c:v>19.669360807401137</c:v>
                </c:pt>
                <c:pt idx="4430">
                  <c:v>19.669360807401137</c:v>
                </c:pt>
                <c:pt idx="4431">
                  <c:v>19.669360807401137</c:v>
                </c:pt>
                <c:pt idx="4432">
                  <c:v>19.669360807401137</c:v>
                </c:pt>
                <c:pt idx="4433">
                  <c:v>19.669360807401137</c:v>
                </c:pt>
                <c:pt idx="4434">
                  <c:v>19.669360807401137</c:v>
                </c:pt>
                <c:pt idx="4435">
                  <c:v>19.669360807401137</c:v>
                </c:pt>
                <c:pt idx="4436">
                  <c:v>19.669360807401137</c:v>
                </c:pt>
                <c:pt idx="4437">
                  <c:v>19.669360807401137</c:v>
                </c:pt>
                <c:pt idx="4438">
                  <c:v>19.669360807401137</c:v>
                </c:pt>
                <c:pt idx="4439">
                  <c:v>19.669360807401137</c:v>
                </c:pt>
                <c:pt idx="4440">
                  <c:v>19.669360807401137</c:v>
                </c:pt>
                <c:pt idx="4441">
                  <c:v>19.669360807401137</c:v>
                </c:pt>
                <c:pt idx="4442">
                  <c:v>19.669360807401137</c:v>
                </c:pt>
                <c:pt idx="4443">
                  <c:v>19.669360807401137</c:v>
                </c:pt>
                <c:pt idx="4444">
                  <c:v>19.669360807401137</c:v>
                </c:pt>
                <c:pt idx="4445">
                  <c:v>19.669360807401137</c:v>
                </c:pt>
                <c:pt idx="4446">
                  <c:v>19.669360807401137</c:v>
                </c:pt>
                <c:pt idx="4447">
                  <c:v>19.669360807401137</c:v>
                </c:pt>
                <c:pt idx="4448">
                  <c:v>19.669360807401137</c:v>
                </c:pt>
                <c:pt idx="4449">
                  <c:v>19.669360807401137</c:v>
                </c:pt>
                <c:pt idx="4450">
                  <c:v>19.669360807401137</c:v>
                </c:pt>
                <c:pt idx="4451">
                  <c:v>19.669360807401137</c:v>
                </c:pt>
                <c:pt idx="4452">
                  <c:v>19.669360807401137</c:v>
                </c:pt>
                <c:pt idx="4453">
                  <c:v>19.669360807401137</c:v>
                </c:pt>
                <c:pt idx="4454">
                  <c:v>19.669360807401137</c:v>
                </c:pt>
                <c:pt idx="4455">
                  <c:v>19.669360807401137</c:v>
                </c:pt>
                <c:pt idx="4456">
                  <c:v>19.669360807401137</c:v>
                </c:pt>
                <c:pt idx="4457">
                  <c:v>19.669360807401137</c:v>
                </c:pt>
                <c:pt idx="4458">
                  <c:v>19.669360807401137</c:v>
                </c:pt>
                <c:pt idx="4459">
                  <c:v>19.669360807401137</c:v>
                </c:pt>
                <c:pt idx="4460">
                  <c:v>19.669360807401137</c:v>
                </c:pt>
                <c:pt idx="4461">
                  <c:v>19.669360807401137</c:v>
                </c:pt>
                <c:pt idx="4462">
                  <c:v>19.669360807401137</c:v>
                </c:pt>
                <c:pt idx="4463">
                  <c:v>19.669360807401137</c:v>
                </c:pt>
                <c:pt idx="4464">
                  <c:v>19.669360807401137</c:v>
                </c:pt>
                <c:pt idx="4465">
                  <c:v>19.669360807401137</c:v>
                </c:pt>
                <c:pt idx="4466">
                  <c:v>19.669360807401137</c:v>
                </c:pt>
                <c:pt idx="4467">
                  <c:v>19.669360807401137</c:v>
                </c:pt>
                <c:pt idx="4468">
                  <c:v>19.669360807401137</c:v>
                </c:pt>
                <c:pt idx="4469">
                  <c:v>19.669360807401137</c:v>
                </c:pt>
                <c:pt idx="4470">
                  <c:v>19.669360807401137</c:v>
                </c:pt>
                <c:pt idx="4471">
                  <c:v>19.669360807401137</c:v>
                </c:pt>
                <c:pt idx="4472">
                  <c:v>19.669360807401137</c:v>
                </c:pt>
                <c:pt idx="4473">
                  <c:v>19.669360807401137</c:v>
                </c:pt>
                <c:pt idx="4474">
                  <c:v>19.669360807401137</c:v>
                </c:pt>
                <c:pt idx="4475">
                  <c:v>19.669360807401137</c:v>
                </c:pt>
                <c:pt idx="4476">
                  <c:v>19.669360807401137</c:v>
                </c:pt>
                <c:pt idx="4477">
                  <c:v>19.669360807401137</c:v>
                </c:pt>
                <c:pt idx="4478">
                  <c:v>19.669360807401137</c:v>
                </c:pt>
                <c:pt idx="4479">
                  <c:v>19.669360807401137</c:v>
                </c:pt>
                <c:pt idx="4480">
                  <c:v>19.669360807401137</c:v>
                </c:pt>
                <c:pt idx="4481">
                  <c:v>19.669360807401137</c:v>
                </c:pt>
                <c:pt idx="4482">
                  <c:v>19.669360807401137</c:v>
                </c:pt>
                <c:pt idx="4483">
                  <c:v>19.669360807401137</c:v>
                </c:pt>
                <c:pt idx="4484">
                  <c:v>19.669360807401137</c:v>
                </c:pt>
                <c:pt idx="4485">
                  <c:v>19.669360807401137</c:v>
                </c:pt>
                <c:pt idx="4486">
                  <c:v>19.669360807401137</c:v>
                </c:pt>
                <c:pt idx="4487">
                  <c:v>19.669360807401137</c:v>
                </c:pt>
                <c:pt idx="4488">
                  <c:v>19.669360807401137</c:v>
                </c:pt>
                <c:pt idx="4489">
                  <c:v>19.669360807401137</c:v>
                </c:pt>
                <c:pt idx="4490">
                  <c:v>19.669360807401137</c:v>
                </c:pt>
                <c:pt idx="4491">
                  <c:v>19.669360807401137</c:v>
                </c:pt>
                <c:pt idx="4492">
                  <c:v>19.669360807401137</c:v>
                </c:pt>
                <c:pt idx="4493">
                  <c:v>19.669360807401137</c:v>
                </c:pt>
                <c:pt idx="4494">
                  <c:v>19.669360807401137</c:v>
                </c:pt>
                <c:pt idx="4495">
                  <c:v>19.669360807401137</c:v>
                </c:pt>
                <c:pt idx="4496">
                  <c:v>19.669360807401137</c:v>
                </c:pt>
                <c:pt idx="4497">
                  <c:v>19.669360807401137</c:v>
                </c:pt>
                <c:pt idx="4498">
                  <c:v>19.669360807401137</c:v>
                </c:pt>
                <c:pt idx="4499">
                  <c:v>19.669360807401137</c:v>
                </c:pt>
                <c:pt idx="4500">
                  <c:v>19.669360807401137</c:v>
                </c:pt>
                <c:pt idx="4501">
                  <c:v>19.669360807401137</c:v>
                </c:pt>
                <c:pt idx="4502">
                  <c:v>19.669360807401137</c:v>
                </c:pt>
                <c:pt idx="4503">
                  <c:v>19.669360807401137</c:v>
                </c:pt>
                <c:pt idx="4504">
                  <c:v>19.669360807401137</c:v>
                </c:pt>
                <c:pt idx="4505">
                  <c:v>19.669360807401137</c:v>
                </c:pt>
                <c:pt idx="4506">
                  <c:v>19.669360807401137</c:v>
                </c:pt>
                <c:pt idx="4507">
                  <c:v>19.669360807401137</c:v>
                </c:pt>
                <c:pt idx="4508">
                  <c:v>19.669360807401137</c:v>
                </c:pt>
                <c:pt idx="4509">
                  <c:v>19.669360807401137</c:v>
                </c:pt>
                <c:pt idx="4510">
                  <c:v>19.669360807401137</c:v>
                </c:pt>
                <c:pt idx="4511">
                  <c:v>19.669360807401137</c:v>
                </c:pt>
                <c:pt idx="4512">
                  <c:v>19.669360807401137</c:v>
                </c:pt>
                <c:pt idx="4513">
                  <c:v>19.669360807401137</c:v>
                </c:pt>
                <c:pt idx="4514">
                  <c:v>19.669360807401137</c:v>
                </c:pt>
                <c:pt idx="4515">
                  <c:v>19.669360807401137</c:v>
                </c:pt>
                <c:pt idx="4516">
                  <c:v>19.669360807401137</c:v>
                </c:pt>
                <c:pt idx="4517">
                  <c:v>19.669360807401137</c:v>
                </c:pt>
                <c:pt idx="4518">
                  <c:v>19.669360807401137</c:v>
                </c:pt>
                <c:pt idx="4519">
                  <c:v>19.669360807401137</c:v>
                </c:pt>
                <c:pt idx="4520">
                  <c:v>19.669360807401137</c:v>
                </c:pt>
                <c:pt idx="4521">
                  <c:v>19.669360807401137</c:v>
                </c:pt>
                <c:pt idx="4522">
                  <c:v>19.669360807401137</c:v>
                </c:pt>
                <c:pt idx="4523">
                  <c:v>19.669360807401137</c:v>
                </c:pt>
                <c:pt idx="4524">
                  <c:v>19.669360807401137</c:v>
                </c:pt>
                <c:pt idx="4525">
                  <c:v>19.669360807401137</c:v>
                </c:pt>
                <c:pt idx="4526">
                  <c:v>19.669360807401137</c:v>
                </c:pt>
                <c:pt idx="4527">
                  <c:v>19.669360807401137</c:v>
                </c:pt>
                <c:pt idx="4528">
                  <c:v>19.669360807401137</c:v>
                </c:pt>
                <c:pt idx="4529">
                  <c:v>19.669360807401137</c:v>
                </c:pt>
                <c:pt idx="4530">
                  <c:v>19.669360807401137</c:v>
                </c:pt>
                <c:pt idx="4531">
                  <c:v>19.669360807401137</c:v>
                </c:pt>
                <c:pt idx="4532">
                  <c:v>19.669360807401137</c:v>
                </c:pt>
                <c:pt idx="4533">
                  <c:v>19.669360807401137</c:v>
                </c:pt>
                <c:pt idx="4534">
                  <c:v>19.669360807401137</c:v>
                </c:pt>
                <c:pt idx="4535">
                  <c:v>19.669360807401137</c:v>
                </c:pt>
                <c:pt idx="4536">
                  <c:v>19.669360807401137</c:v>
                </c:pt>
                <c:pt idx="4537">
                  <c:v>19.669360807401137</c:v>
                </c:pt>
                <c:pt idx="4538">
                  <c:v>19.669360807401137</c:v>
                </c:pt>
                <c:pt idx="4539">
                  <c:v>19.669360807401137</c:v>
                </c:pt>
                <c:pt idx="4540">
                  <c:v>19.669360807401137</c:v>
                </c:pt>
                <c:pt idx="4541">
                  <c:v>19.669360807401137</c:v>
                </c:pt>
                <c:pt idx="4542">
                  <c:v>19.669360807401137</c:v>
                </c:pt>
                <c:pt idx="4543">
                  <c:v>19.669360807401137</c:v>
                </c:pt>
                <c:pt idx="4544">
                  <c:v>19.669360807401137</c:v>
                </c:pt>
                <c:pt idx="4545">
                  <c:v>19.669360807401137</c:v>
                </c:pt>
                <c:pt idx="4546">
                  <c:v>19.669360807401137</c:v>
                </c:pt>
                <c:pt idx="4547">
                  <c:v>19.669360807401137</c:v>
                </c:pt>
                <c:pt idx="4548">
                  <c:v>19.669360807401137</c:v>
                </c:pt>
                <c:pt idx="4549">
                  <c:v>19.669360807401137</c:v>
                </c:pt>
                <c:pt idx="4550">
                  <c:v>19.669360807401137</c:v>
                </c:pt>
                <c:pt idx="4551">
                  <c:v>19.669360807401137</c:v>
                </c:pt>
                <c:pt idx="4552">
                  <c:v>19.669360807401137</c:v>
                </c:pt>
                <c:pt idx="4553">
                  <c:v>19.669360807401137</c:v>
                </c:pt>
                <c:pt idx="4554">
                  <c:v>19.669360807401137</c:v>
                </c:pt>
                <c:pt idx="4555">
                  <c:v>19.669360807401137</c:v>
                </c:pt>
                <c:pt idx="4556">
                  <c:v>19.669360807401137</c:v>
                </c:pt>
                <c:pt idx="4557">
                  <c:v>19.669360807401137</c:v>
                </c:pt>
                <c:pt idx="4558">
                  <c:v>19.669360807401137</c:v>
                </c:pt>
                <c:pt idx="4559">
                  <c:v>19.669360807401137</c:v>
                </c:pt>
                <c:pt idx="4560">
                  <c:v>19.669360807401137</c:v>
                </c:pt>
                <c:pt idx="4561">
                  <c:v>19.669360807401137</c:v>
                </c:pt>
                <c:pt idx="4562">
                  <c:v>19.669360807401137</c:v>
                </c:pt>
                <c:pt idx="4563">
                  <c:v>19.669360807401137</c:v>
                </c:pt>
                <c:pt idx="4564">
                  <c:v>19.669360807401137</c:v>
                </c:pt>
                <c:pt idx="4565">
                  <c:v>19.669360807401137</c:v>
                </c:pt>
                <c:pt idx="4566">
                  <c:v>19.669360807401137</c:v>
                </c:pt>
                <c:pt idx="4567">
                  <c:v>19.669360807401137</c:v>
                </c:pt>
                <c:pt idx="4568">
                  <c:v>19.669360807401137</c:v>
                </c:pt>
                <c:pt idx="4569">
                  <c:v>19.669360807401137</c:v>
                </c:pt>
                <c:pt idx="4570">
                  <c:v>19.669360807401137</c:v>
                </c:pt>
                <c:pt idx="4571">
                  <c:v>19.669360807401137</c:v>
                </c:pt>
                <c:pt idx="4572">
                  <c:v>19.669360807401137</c:v>
                </c:pt>
                <c:pt idx="4573">
                  <c:v>19.669360807401137</c:v>
                </c:pt>
                <c:pt idx="4574">
                  <c:v>19.669360807401137</c:v>
                </c:pt>
                <c:pt idx="4575">
                  <c:v>19.669360807401137</c:v>
                </c:pt>
                <c:pt idx="4576">
                  <c:v>19.669360807401137</c:v>
                </c:pt>
                <c:pt idx="4577">
                  <c:v>19.669360807401137</c:v>
                </c:pt>
                <c:pt idx="4578">
                  <c:v>19.669360807401137</c:v>
                </c:pt>
                <c:pt idx="4579">
                  <c:v>19.669360807401137</c:v>
                </c:pt>
                <c:pt idx="4580">
                  <c:v>19.669360807401137</c:v>
                </c:pt>
                <c:pt idx="4581">
                  <c:v>19.669360807401137</c:v>
                </c:pt>
                <c:pt idx="4582">
                  <c:v>19.669360807401137</c:v>
                </c:pt>
                <c:pt idx="4583">
                  <c:v>19.669360807401137</c:v>
                </c:pt>
                <c:pt idx="4584">
                  <c:v>19.669360807401137</c:v>
                </c:pt>
                <c:pt idx="4585">
                  <c:v>19.669360807401137</c:v>
                </c:pt>
                <c:pt idx="4586">
                  <c:v>19.669360807401137</c:v>
                </c:pt>
                <c:pt idx="4587">
                  <c:v>19.669360807401137</c:v>
                </c:pt>
                <c:pt idx="4588">
                  <c:v>19.669360807401137</c:v>
                </c:pt>
                <c:pt idx="4589">
                  <c:v>19.669360807401137</c:v>
                </c:pt>
                <c:pt idx="4590">
                  <c:v>19.669360807401137</c:v>
                </c:pt>
                <c:pt idx="4591">
                  <c:v>19.669360807401137</c:v>
                </c:pt>
                <c:pt idx="4592">
                  <c:v>19.669360807401137</c:v>
                </c:pt>
                <c:pt idx="4593">
                  <c:v>19.669360807401137</c:v>
                </c:pt>
                <c:pt idx="4594">
                  <c:v>19.669360807401137</c:v>
                </c:pt>
                <c:pt idx="4595">
                  <c:v>19.669360807401137</c:v>
                </c:pt>
                <c:pt idx="4596">
                  <c:v>19.669360807401137</c:v>
                </c:pt>
                <c:pt idx="4597">
                  <c:v>19.669360807401137</c:v>
                </c:pt>
                <c:pt idx="4598">
                  <c:v>19.669360807401137</c:v>
                </c:pt>
                <c:pt idx="4599">
                  <c:v>19.669360807401137</c:v>
                </c:pt>
                <c:pt idx="4600">
                  <c:v>19.669360807401137</c:v>
                </c:pt>
                <c:pt idx="4601">
                  <c:v>19.669360807401137</c:v>
                </c:pt>
                <c:pt idx="4602">
                  <c:v>19.669360807401137</c:v>
                </c:pt>
                <c:pt idx="4603">
                  <c:v>19.669360807401137</c:v>
                </c:pt>
                <c:pt idx="4604">
                  <c:v>19.669360807401137</c:v>
                </c:pt>
                <c:pt idx="4605">
                  <c:v>19.669360807401137</c:v>
                </c:pt>
                <c:pt idx="4606">
                  <c:v>19.669360807401137</c:v>
                </c:pt>
                <c:pt idx="4607">
                  <c:v>19.669360807401137</c:v>
                </c:pt>
                <c:pt idx="4608">
                  <c:v>19.669360807401137</c:v>
                </c:pt>
                <c:pt idx="4609">
                  <c:v>19.669360807401137</c:v>
                </c:pt>
                <c:pt idx="4610">
                  <c:v>19.669360807401137</c:v>
                </c:pt>
                <c:pt idx="4611">
                  <c:v>19.669360807401137</c:v>
                </c:pt>
                <c:pt idx="4612">
                  <c:v>19.669360807401137</c:v>
                </c:pt>
                <c:pt idx="4613">
                  <c:v>19.669360807401137</c:v>
                </c:pt>
                <c:pt idx="4614">
                  <c:v>19.669360807401137</c:v>
                </c:pt>
                <c:pt idx="4615">
                  <c:v>19.669360807401137</c:v>
                </c:pt>
                <c:pt idx="4616">
                  <c:v>19.669360807401137</c:v>
                </c:pt>
                <c:pt idx="4617">
                  <c:v>19.669360807401137</c:v>
                </c:pt>
                <c:pt idx="4618">
                  <c:v>19.669360807401137</c:v>
                </c:pt>
                <c:pt idx="4619">
                  <c:v>19.669360807401137</c:v>
                </c:pt>
                <c:pt idx="4620">
                  <c:v>19.669360807401137</c:v>
                </c:pt>
                <c:pt idx="4621">
                  <c:v>19.669360807401137</c:v>
                </c:pt>
                <c:pt idx="4622">
                  <c:v>19.669360807401137</c:v>
                </c:pt>
                <c:pt idx="4623">
                  <c:v>19.669360807401137</c:v>
                </c:pt>
                <c:pt idx="4624">
                  <c:v>19.669360807401137</c:v>
                </c:pt>
                <c:pt idx="4625">
                  <c:v>19.669360807401137</c:v>
                </c:pt>
                <c:pt idx="4626">
                  <c:v>19.669360807401137</c:v>
                </c:pt>
                <c:pt idx="4627">
                  <c:v>19.669360807401137</c:v>
                </c:pt>
                <c:pt idx="4628">
                  <c:v>19.669360807401137</c:v>
                </c:pt>
                <c:pt idx="4629">
                  <c:v>19.669360807401137</c:v>
                </c:pt>
                <c:pt idx="4630">
                  <c:v>19.669360807401137</c:v>
                </c:pt>
                <c:pt idx="4631">
                  <c:v>19.669360807401137</c:v>
                </c:pt>
                <c:pt idx="4632">
                  <c:v>19.669360807401137</c:v>
                </c:pt>
                <c:pt idx="4633">
                  <c:v>19.669360807401137</c:v>
                </c:pt>
                <c:pt idx="4634">
                  <c:v>19.669360807401137</c:v>
                </c:pt>
                <c:pt idx="4635">
                  <c:v>19.669360807401137</c:v>
                </c:pt>
                <c:pt idx="4636">
                  <c:v>19.669360807401137</c:v>
                </c:pt>
                <c:pt idx="4637">
                  <c:v>19.669360807401137</c:v>
                </c:pt>
                <c:pt idx="4638">
                  <c:v>19.669360807401137</c:v>
                </c:pt>
                <c:pt idx="4639">
                  <c:v>19.669360807401137</c:v>
                </c:pt>
                <c:pt idx="4640">
                  <c:v>19.669360807401137</c:v>
                </c:pt>
                <c:pt idx="4641">
                  <c:v>19.669360807401137</c:v>
                </c:pt>
                <c:pt idx="4642">
                  <c:v>19.669360807401137</c:v>
                </c:pt>
                <c:pt idx="4643">
                  <c:v>19.669360807401137</c:v>
                </c:pt>
                <c:pt idx="4644">
                  <c:v>19.669360807401137</c:v>
                </c:pt>
                <c:pt idx="4645">
                  <c:v>19.669360807401137</c:v>
                </c:pt>
                <c:pt idx="4646">
                  <c:v>19.669360807401137</c:v>
                </c:pt>
                <c:pt idx="4647">
                  <c:v>19.669360807401137</c:v>
                </c:pt>
                <c:pt idx="4648">
                  <c:v>19.669360807401137</c:v>
                </c:pt>
                <c:pt idx="4649">
                  <c:v>19.669360807401137</c:v>
                </c:pt>
                <c:pt idx="4650">
                  <c:v>19.669360807401137</c:v>
                </c:pt>
                <c:pt idx="4651">
                  <c:v>19.669360807401137</c:v>
                </c:pt>
                <c:pt idx="4652">
                  <c:v>19.669360807401137</c:v>
                </c:pt>
                <c:pt idx="4653">
                  <c:v>19.669360807401137</c:v>
                </c:pt>
                <c:pt idx="4654">
                  <c:v>19.669360807401137</c:v>
                </c:pt>
                <c:pt idx="4655">
                  <c:v>19.669360807401137</c:v>
                </c:pt>
                <c:pt idx="4656">
                  <c:v>19.669360807401137</c:v>
                </c:pt>
                <c:pt idx="4657">
                  <c:v>19.669360807401137</c:v>
                </c:pt>
                <c:pt idx="4658">
                  <c:v>19.669360807401137</c:v>
                </c:pt>
                <c:pt idx="4659">
                  <c:v>19.669360807401137</c:v>
                </c:pt>
                <c:pt idx="4660">
                  <c:v>19.669360807401137</c:v>
                </c:pt>
                <c:pt idx="4661">
                  <c:v>19.669360807401137</c:v>
                </c:pt>
                <c:pt idx="4662">
                  <c:v>19.669360807401137</c:v>
                </c:pt>
                <c:pt idx="4663">
                  <c:v>19.669360807401137</c:v>
                </c:pt>
                <c:pt idx="4664">
                  <c:v>19.669360807401137</c:v>
                </c:pt>
                <c:pt idx="4665">
                  <c:v>19.669360807401137</c:v>
                </c:pt>
                <c:pt idx="4666">
                  <c:v>19.669360807401137</c:v>
                </c:pt>
                <c:pt idx="4667">
                  <c:v>19.669360807401137</c:v>
                </c:pt>
                <c:pt idx="4668">
                  <c:v>19.669360807401137</c:v>
                </c:pt>
                <c:pt idx="4669">
                  <c:v>19.669360807401137</c:v>
                </c:pt>
                <c:pt idx="4670">
                  <c:v>19.669360807401137</c:v>
                </c:pt>
                <c:pt idx="4671">
                  <c:v>19.669360807401137</c:v>
                </c:pt>
                <c:pt idx="4672">
                  <c:v>19.669360807401137</c:v>
                </c:pt>
                <c:pt idx="4673">
                  <c:v>19.669360807401137</c:v>
                </c:pt>
                <c:pt idx="4674">
                  <c:v>19.669360807401137</c:v>
                </c:pt>
                <c:pt idx="4675">
                  <c:v>19.669360807401137</c:v>
                </c:pt>
                <c:pt idx="4676">
                  <c:v>19.669360807401137</c:v>
                </c:pt>
                <c:pt idx="4677">
                  <c:v>19.669360807401137</c:v>
                </c:pt>
                <c:pt idx="4678">
                  <c:v>19.669360807401137</c:v>
                </c:pt>
                <c:pt idx="4679">
                  <c:v>19.669360807401137</c:v>
                </c:pt>
                <c:pt idx="4680">
                  <c:v>19.669360807401137</c:v>
                </c:pt>
                <c:pt idx="4681">
                  <c:v>19.669360807401137</c:v>
                </c:pt>
                <c:pt idx="4682">
                  <c:v>19.669360807401137</c:v>
                </c:pt>
                <c:pt idx="4683">
                  <c:v>19.669360807401137</c:v>
                </c:pt>
                <c:pt idx="4684">
                  <c:v>19.669360807401137</c:v>
                </c:pt>
                <c:pt idx="4685">
                  <c:v>19.669360807401137</c:v>
                </c:pt>
                <c:pt idx="4686">
                  <c:v>19.669360807401137</c:v>
                </c:pt>
                <c:pt idx="4687">
                  <c:v>19.669360807401137</c:v>
                </c:pt>
                <c:pt idx="4688">
                  <c:v>19.669360807401137</c:v>
                </c:pt>
                <c:pt idx="4689">
                  <c:v>19.669360807401137</c:v>
                </c:pt>
                <c:pt idx="4690">
                  <c:v>19.669360807401137</c:v>
                </c:pt>
                <c:pt idx="4691">
                  <c:v>19.669360807401137</c:v>
                </c:pt>
                <c:pt idx="4692">
                  <c:v>19.669360807401137</c:v>
                </c:pt>
                <c:pt idx="4693">
                  <c:v>19.669360807401137</c:v>
                </c:pt>
                <c:pt idx="4694">
                  <c:v>19.669360807401137</c:v>
                </c:pt>
                <c:pt idx="4695">
                  <c:v>19.669360807401137</c:v>
                </c:pt>
                <c:pt idx="4696">
                  <c:v>19.669360807401137</c:v>
                </c:pt>
                <c:pt idx="4697">
                  <c:v>19.669360807401137</c:v>
                </c:pt>
                <c:pt idx="4698">
                  <c:v>19.669360807401137</c:v>
                </c:pt>
                <c:pt idx="4699">
                  <c:v>19.669360807401137</c:v>
                </c:pt>
                <c:pt idx="4700">
                  <c:v>19.669360807401137</c:v>
                </c:pt>
                <c:pt idx="4701">
                  <c:v>19.669360807401137</c:v>
                </c:pt>
                <c:pt idx="4702">
                  <c:v>19.669360807401137</c:v>
                </c:pt>
                <c:pt idx="4703">
                  <c:v>19.669360807401137</c:v>
                </c:pt>
                <c:pt idx="4704">
                  <c:v>19.669360807401137</c:v>
                </c:pt>
                <c:pt idx="4705">
                  <c:v>19.669360807401137</c:v>
                </c:pt>
                <c:pt idx="4706">
                  <c:v>19.669360807401137</c:v>
                </c:pt>
                <c:pt idx="4707">
                  <c:v>19.669360807401137</c:v>
                </c:pt>
                <c:pt idx="4708">
                  <c:v>19.669360807401137</c:v>
                </c:pt>
                <c:pt idx="4709">
                  <c:v>19.669360807401137</c:v>
                </c:pt>
                <c:pt idx="4710">
                  <c:v>19.669360807401137</c:v>
                </c:pt>
                <c:pt idx="4711">
                  <c:v>19.669360807401137</c:v>
                </c:pt>
                <c:pt idx="4712">
                  <c:v>19.669360807401137</c:v>
                </c:pt>
                <c:pt idx="4713">
                  <c:v>19.669360807401137</c:v>
                </c:pt>
                <c:pt idx="4714">
                  <c:v>19.669360807401137</c:v>
                </c:pt>
                <c:pt idx="4715">
                  <c:v>19.669360807401137</c:v>
                </c:pt>
                <c:pt idx="4716">
                  <c:v>19.669360807401137</c:v>
                </c:pt>
                <c:pt idx="4717">
                  <c:v>19.669360807401137</c:v>
                </c:pt>
                <c:pt idx="4718">
                  <c:v>19.669360807401137</c:v>
                </c:pt>
                <c:pt idx="4719">
                  <c:v>19.669360807401137</c:v>
                </c:pt>
                <c:pt idx="4720">
                  <c:v>19.669360807401137</c:v>
                </c:pt>
                <c:pt idx="4721">
                  <c:v>19.669360807401137</c:v>
                </c:pt>
                <c:pt idx="4722">
                  <c:v>19.669360807401137</c:v>
                </c:pt>
                <c:pt idx="4723">
                  <c:v>19.669360807401137</c:v>
                </c:pt>
                <c:pt idx="4724">
                  <c:v>19.669360807401137</c:v>
                </c:pt>
                <c:pt idx="4725">
                  <c:v>19.669360807401137</c:v>
                </c:pt>
                <c:pt idx="4726">
                  <c:v>19.669360807401137</c:v>
                </c:pt>
                <c:pt idx="4727">
                  <c:v>19.669360807401137</c:v>
                </c:pt>
                <c:pt idx="4728">
                  <c:v>19.669360807401137</c:v>
                </c:pt>
                <c:pt idx="4729">
                  <c:v>19.669360807401137</c:v>
                </c:pt>
                <c:pt idx="4730">
                  <c:v>19.669360807401137</c:v>
                </c:pt>
                <c:pt idx="4731">
                  <c:v>19.669360807401137</c:v>
                </c:pt>
                <c:pt idx="4732">
                  <c:v>19.669360807401137</c:v>
                </c:pt>
                <c:pt idx="4733">
                  <c:v>19.669360807401137</c:v>
                </c:pt>
                <c:pt idx="4734">
                  <c:v>19.669360807401137</c:v>
                </c:pt>
                <c:pt idx="4735">
                  <c:v>19.669360807401137</c:v>
                </c:pt>
                <c:pt idx="4736">
                  <c:v>19.669360807401137</c:v>
                </c:pt>
                <c:pt idx="4737">
                  <c:v>19.669360807401137</c:v>
                </c:pt>
                <c:pt idx="4738">
                  <c:v>19.669360807401137</c:v>
                </c:pt>
                <c:pt idx="4739">
                  <c:v>19.669360807401137</c:v>
                </c:pt>
                <c:pt idx="4740">
                  <c:v>19.669360807401137</c:v>
                </c:pt>
                <c:pt idx="4741">
                  <c:v>19.669360807401137</c:v>
                </c:pt>
                <c:pt idx="4742">
                  <c:v>19.669360807401137</c:v>
                </c:pt>
                <c:pt idx="4743">
                  <c:v>19.669360807401137</c:v>
                </c:pt>
                <c:pt idx="4744">
                  <c:v>19.669360807401137</c:v>
                </c:pt>
                <c:pt idx="4745">
                  <c:v>19.669360807401137</c:v>
                </c:pt>
                <c:pt idx="4746">
                  <c:v>19.669360807401137</c:v>
                </c:pt>
                <c:pt idx="4747">
                  <c:v>19.669360807401137</c:v>
                </c:pt>
                <c:pt idx="4748">
                  <c:v>19.669360807401137</c:v>
                </c:pt>
                <c:pt idx="4749">
                  <c:v>19.669360807401137</c:v>
                </c:pt>
                <c:pt idx="4750">
                  <c:v>19.669360807401137</c:v>
                </c:pt>
                <c:pt idx="4751">
                  <c:v>19.669360807401137</c:v>
                </c:pt>
                <c:pt idx="4752">
                  <c:v>19.669360807401137</c:v>
                </c:pt>
                <c:pt idx="4753">
                  <c:v>19.669360807401137</c:v>
                </c:pt>
                <c:pt idx="4754">
                  <c:v>19.669360807401137</c:v>
                </c:pt>
                <c:pt idx="4755">
                  <c:v>19.669360807401137</c:v>
                </c:pt>
                <c:pt idx="4756">
                  <c:v>19.669360807401137</c:v>
                </c:pt>
                <c:pt idx="4757">
                  <c:v>19.669360807401137</c:v>
                </c:pt>
                <c:pt idx="4758">
                  <c:v>19.669360807401137</c:v>
                </c:pt>
                <c:pt idx="4759">
                  <c:v>19.669360807401137</c:v>
                </c:pt>
                <c:pt idx="4760">
                  <c:v>19.669360807401137</c:v>
                </c:pt>
                <c:pt idx="4761">
                  <c:v>19.669360807401137</c:v>
                </c:pt>
                <c:pt idx="4762">
                  <c:v>19.669360807401137</c:v>
                </c:pt>
                <c:pt idx="4763">
                  <c:v>19.669360807401137</c:v>
                </c:pt>
                <c:pt idx="4764">
                  <c:v>19.669360807401137</c:v>
                </c:pt>
                <c:pt idx="4765">
                  <c:v>19.669360807401137</c:v>
                </c:pt>
                <c:pt idx="4766">
                  <c:v>19.669360807401137</c:v>
                </c:pt>
                <c:pt idx="4767">
                  <c:v>19.669360807401137</c:v>
                </c:pt>
                <c:pt idx="4768">
                  <c:v>19.669360807401137</c:v>
                </c:pt>
                <c:pt idx="4769">
                  <c:v>19.669360807401137</c:v>
                </c:pt>
                <c:pt idx="4770">
                  <c:v>19.669360807401137</c:v>
                </c:pt>
                <c:pt idx="4771">
                  <c:v>19.669360807401137</c:v>
                </c:pt>
                <c:pt idx="4772">
                  <c:v>19.669360807401137</c:v>
                </c:pt>
                <c:pt idx="4773">
                  <c:v>19.669360807401137</c:v>
                </c:pt>
                <c:pt idx="4774">
                  <c:v>19.669360807401137</c:v>
                </c:pt>
                <c:pt idx="4775">
                  <c:v>19.669360807401137</c:v>
                </c:pt>
                <c:pt idx="4776">
                  <c:v>19.669360807401137</c:v>
                </c:pt>
                <c:pt idx="4777">
                  <c:v>19.669360807401137</c:v>
                </c:pt>
                <c:pt idx="4778">
                  <c:v>19.669360807401137</c:v>
                </c:pt>
                <c:pt idx="4779">
                  <c:v>19.669360807401137</c:v>
                </c:pt>
                <c:pt idx="4780">
                  <c:v>19.669360807401137</c:v>
                </c:pt>
                <c:pt idx="4781">
                  <c:v>19.669360807401137</c:v>
                </c:pt>
                <c:pt idx="4782">
                  <c:v>19.669360807401137</c:v>
                </c:pt>
                <c:pt idx="4783">
                  <c:v>19.669360807401137</c:v>
                </c:pt>
                <c:pt idx="4784">
                  <c:v>19.669360807401137</c:v>
                </c:pt>
                <c:pt idx="4785">
                  <c:v>19.669360807401137</c:v>
                </c:pt>
                <c:pt idx="4786">
                  <c:v>19.669360807401137</c:v>
                </c:pt>
                <c:pt idx="4787">
                  <c:v>19.669360807401137</c:v>
                </c:pt>
                <c:pt idx="4788">
                  <c:v>19.669360807401137</c:v>
                </c:pt>
                <c:pt idx="4789">
                  <c:v>19.669360807401137</c:v>
                </c:pt>
                <c:pt idx="4790">
                  <c:v>19.669360807401137</c:v>
                </c:pt>
                <c:pt idx="4791">
                  <c:v>19.669360807401137</c:v>
                </c:pt>
                <c:pt idx="4792">
                  <c:v>19.669360807401137</c:v>
                </c:pt>
                <c:pt idx="4793">
                  <c:v>19.669360807401137</c:v>
                </c:pt>
                <c:pt idx="4794">
                  <c:v>19.669360807401137</c:v>
                </c:pt>
                <c:pt idx="4795">
                  <c:v>19.669360807401137</c:v>
                </c:pt>
                <c:pt idx="4796">
                  <c:v>19.669360807401137</c:v>
                </c:pt>
                <c:pt idx="4797">
                  <c:v>19.669360807401137</c:v>
                </c:pt>
                <c:pt idx="4798">
                  <c:v>19.669360807401137</c:v>
                </c:pt>
                <c:pt idx="4799">
                  <c:v>19.669360807401137</c:v>
                </c:pt>
                <c:pt idx="4800">
                  <c:v>19.669360807401137</c:v>
                </c:pt>
                <c:pt idx="4801">
                  <c:v>19.669360807401137</c:v>
                </c:pt>
                <c:pt idx="4802">
                  <c:v>19.669360807401137</c:v>
                </c:pt>
                <c:pt idx="4803">
                  <c:v>19.669360807401137</c:v>
                </c:pt>
                <c:pt idx="4804">
                  <c:v>19.669360807401137</c:v>
                </c:pt>
                <c:pt idx="4805">
                  <c:v>19.669360807401137</c:v>
                </c:pt>
                <c:pt idx="4806">
                  <c:v>19.669360807401137</c:v>
                </c:pt>
                <c:pt idx="4807">
                  <c:v>19.669360807401137</c:v>
                </c:pt>
                <c:pt idx="4808">
                  <c:v>19.669360807401137</c:v>
                </c:pt>
                <c:pt idx="4809">
                  <c:v>19.669360807401137</c:v>
                </c:pt>
                <c:pt idx="4810">
                  <c:v>19.669360807401137</c:v>
                </c:pt>
                <c:pt idx="4811">
                  <c:v>19.669360807401137</c:v>
                </c:pt>
                <c:pt idx="4812">
                  <c:v>19.669360807401137</c:v>
                </c:pt>
                <c:pt idx="4813">
                  <c:v>19.669360807401137</c:v>
                </c:pt>
                <c:pt idx="4814">
                  <c:v>19.669360807401137</c:v>
                </c:pt>
                <c:pt idx="4815">
                  <c:v>19.669360807401137</c:v>
                </c:pt>
                <c:pt idx="4816">
                  <c:v>19.669360807401137</c:v>
                </c:pt>
                <c:pt idx="4817">
                  <c:v>19.669360807401137</c:v>
                </c:pt>
                <c:pt idx="4818">
                  <c:v>19.669360807401137</c:v>
                </c:pt>
                <c:pt idx="4819">
                  <c:v>19.669360807401137</c:v>
                </c:pt>
                <c:pt idx="4820">
                  <c:v>19.669360807401137</c:v>
                </c:pt>
                <c:pt idx="4821">
                  <c:v>19.669360807401137</c:v>
                </c:pt>
                <c:pt idx="4822">
                  <c:v>19.669360807401137</c:v>
                </c:pt>
                <c:pt idx="4823">
                  <c:v>19.669360807401137</c:v>
                </c:pt>
                <c:pt idx="4824">
                  <c:v>19.669360807401137</c:v>
                </c:pt>
                <c:pt idx="4825">
                  <c:v>19.669360807401137</c:v>
                </c:pt>
                <c:pt idx="4826">
                  <c:v>19.669360807401137</c:v>
                </c:pt>
                <c:pt idx="4827">
                  <c:v>19.669360807401137</c:v>
                </c:pt>
                <c:pt idx="4828">
                  <c:v>19.669360807401137</c:v>
                </c:pt>
                <c:pt idx="4829">
                  <c:v>19.669360807401137</c:v>
                </c:pt>
                <c:pt idx="4830">
                  <c:v>19.669360807401137</c:v>
                </c:pt>
                <c:pt idx="4831">
                  <c:v>19.669360807401137</c:v>
                </c:pt>
                <c:pt idx="4832">
                  <c:v>19.669360807401137</c:v>
                </c:pt>
                <c:pt idx="4833">
                  <c:v>19.669360807401137</c:v>
                </c:pt>
                <c:pt idx="4834">
                  <c:v>19.669360807401137</c:v>
                </c:pt>
                <c:pt idx="4835">
                  <c:v>19.669360807401137</c:v>
                </c:pt>
                <c:pt idx="4836">
                  <c:v>19.669360807401137</c:v>
                </c:pt>
                <c:pt idx="4837">
                  <c:v>19.669360807401137</c:v>
                </c:pt>
                <c:pt idx="4838">
                  <c:v>19.669360807401137</c:v>
                </c:pt>
                <c:pt idx="4839">
                  <c:v>19.669360807401137</c:v>
                </c:pt>
                <c:pt idx="4840">
                  <c:v>19.669360807401137</c:v>
                </c:pt>
                <c:pt idx="4841">
                  <c:v>19.669360807401137</c:v>
                </c:pt>
                <c:pt idx="4842">
                  <c:v>19.669360807401137</c:v>
                </c:pt>
                <c:pt idx="4843">
                  <c:v>19.669360807401137</c:v>
                </c:pt>
                <c:pt idx="4844">
                  <c:v>19.669360807401137</c:v>
                </c:pt>
                <c:pt idx="4845">
                  <c:v>19.669360807401137</c:v>
                </c:pt>
                <c:pt idx="4846">
                  <c:v>19.669360807401137</c:v>
                </c:pt>
                <c:pt idx="4847">
                  <c:v>19.669360807401137</c:v>
                </c:pt>
                <c:pt idx="4848">
                  <c:v>19.669360807401137</c:v>
                </c:pt>
                <c:pt idx="4849">
                  <c:v>19.669360807401137</c:v>
                </c:pt>
                <c:pt idx="4850">
                  <c:v>19.669360807401137</c:v>
                </c:pt>
                <c:pt idx="4851">
                  <c:v>19.669360807401137</c:v>
                </c:pt>
                <c:pt idx="4852">
                  <c:v>19.669360807401137</c:v>
                </c:pt>
                <c:pt idx="4853">
                  <c:v>19.669360807401137</c:v>
                </c:pt>
                <c:pt idx="4854">
                  <c:v>19.669360807401137</c:v>
                </c:pt>
                <c:pt idx="4855">
                  <c:v>19.669360807401137</c:v>
                </c:pt>
                <c:pt idx="4856">
                  <c:v>19.669360807401137</c:v>
                </c:pt>
                <c:pt idx="4857">
                  <c:v>19.669360807401137</c:v>
                </c:pt>
                <c:pt idx="4858">
                  <c:v>19.669360807401137</c:v>
                </c:pt>
                <c:pt idx="4859">
                  <c:v>19.669360807401137</c:v>
                </c:pt>
                <c:pt idx="4860">
                  <c:v>19.669360807401137</c:v>
                </c:pt>
                <c:pt idx="4861">
                  <c:v>19.669360807401137</c:v>
                </c:pt>
                <c:pt idx="4862">
                  <c:v>19.669360807401137</c:v>
                </c:pt>
                <c:pt idx="4863">
                  <c:v>19.669360807401137</c:v>
                </c:pt>
                <c:pt idx="4864">
                  <c:v>19.669360807401137</c:v>
                </c:pt>
                <c:pt idx="4865">
                  <c:v>19.669360807401137</c:v>
                </c:pt>
                <c:pt idx="4866">
                  <c:v>19.669360807401137</c:v>
                </c:pt>
                <c:pt idx="4867">
                  <c:v>19.669360807401137</c:v>
                </c:pt>
                <c:pt idx="4868">
                  <c:v>19.669360807401137</c:v>
                </c:pt>
                <c:pt idx="4869">
                  <c:v>19.669360807401137</c:v>
                </c:pt>
                <c:pt idx="4870">
                  <c:v>19.669360807401137</c:v>
                </c:pt>
                <c:pt idx="4871">
                  <c:v>19.669360807401137</c:v>
                </c:pt>
                <c:pt idx="4872">
                  <c:v>19.669360807401137</c:v>
                </c:pt>
                <c:pt idx="4873">
                  <c:v>19.669360807401137</c:v>
                </c:pt>
                <c:pt idx="4874">
                  <c:v>19.669360807401137</c:v>
                </c:pt>
                <c:pt idx="4875">
                  <c:v>19.669360807401137</c:v>
                </c:pt>
                <c:pt idx="4876">
                  <c:v>19.669360807401137</c:v>
                </c:pt>
                <c:pt idx="4877">
                  <c:v>19.669360807401137</c:v>
                </c:pt>
                <c:pt idx="4878">
                  <c:v>19.669360807401137</c:v>
                </c:pt>
                <c:pt idx="4879">
                  <c:v>19.669360807401137</c:v>
                </c:pt>
                <c:pt idx="4880">
                  <c:v>19.669360807401137</c:v>
                </c:pt>
                <c:pt idx="4881">
                  <c:v>19.669360807401137</c:v>
                </c:pt>
                <c:pt idx="4882">
                  <c:v>19.669360807401137</c:v>
                </c:pt>
                <c:pt idx="4883">
                  <c:v>19.669360807401137</c:v>
                </c:pt>
                <c:pt idx="4884">
                  <c:v>19.669360807401137</c:v>
                </c:pt>
                <c:pt idx="4885">
                  <c:v>19.669360807401137</c:v>
                </c:pt>
                <c:pt idx="4886">
                  <c:v>19.669360807401137</c:v>
                </c:pt>
                <c:pt idx="4887">
                  <c:v>19.669360807401137</c:v>
                </c:pt>
                <c:pt idx="4888">
                  <c:v>19.669360807401137</c:v>
                </c:pt>
                <c:pt idx="4889">
                  <c:v>19.669360807401137</c:v>
                </c:pt>
                <c:pt idx="4890">
                  <c:v>19.669360807401137</c:v>
                </c:pt>
                <c:pt idx="4891">
                  <c:v>19.669360807401137</c:v>
                </c:pt>
                <c:pt idx="4892">
                  <c:v>19.669360807401137</c:v>
                </c:pt>
                <c:pt idx="4893">
                  <c:v>19.669360807401137</c:v>
                </c:pt>
                <c:pt idx="4894">
                  <c:v>19.669360807401137</c:v>
                </c:pt>
                <c:pt idx="4895">
                  <c:v>19.669360807401137</c:v>
                </c:pt>
                <c:pt idx="4896">
                  <c:v>19.669360807401137</c:v>
                </c:pt>
                <c:pt idx="4897">
                  <c:v>19.669360807401137</c:v>
                </c:pt>
                <c:pt idx="4898">
                  <c:v>19.669360807401137</c:v>
                </c:pt>
                <c:pt idx="4899">
                  <c:v>19.669360807401137</c:v>
                </c:pt>
                <c:pt idx="4900">
                  <c:v>19.669360807401137</c:v>
                </c:pt>
                <c:pt idx="4901">
                  <c:v>19.669360807401137</c:v>
                </c:pt>
                <c:pt idx="4902">
                  <c:v>19.669360807401137</c:v>
                </c:pt>
                <c:pt idx="4903">
                  <c:v>19.669360807401137</c:v>
                </c:pt>
                <c:pt idx="4904">
                  <c:v>19.669360807401137</c:v>
                </c:pt>
                <c:pt idx="4905">
                  <c:v>19.669360807401137</c:v>
                </c:pt>
                <c:pt idx="4906">
                  <c:v>19.669360807401137</c:v>
                </c:pt>
                <c:pt idx="4907">
                  <c:v>19.669360807401137</c:v>
                </c:pt>
                <c:pt idx="4908">
                  <c:v>19.669360807401137</c:v>
                </c:pt>
                <c:pt idx="4909">
                  <c:v>19.669360807401137</c:v>
                </c:pt>
                <c:pt idx="4910">
                  <c:v>19.669360807401137</c:v>
                </c:pt>
                <c:pt idx="4911">
                  <c:v>19.669360807401137</c:v>
                </c:pt>
                <c:pt idx="4912">
                  <c:v>19.669360807401137</c:v>
                </c:pt>
                <c:pt idx="4913">
                  <c:v>19.669360807401137</c:v>
                </c:pt>
                <c:pt idx="4914">
                  <c:v>19.669360807401137</c:v>
                </c:pt>
                <c:pt idx="4915">
                  <c:v>19.669360807401137</c:v>
                </c:pt>
                <c:pt idx="4916">
                  <c:v>19.669360807401137</c:v>
                </c:pt>
                <c:pt idx="4917">
                  <c:v>19.669360807401137</c:v>
                </c:pt>
                <c:pt idx="4918">
                  <c:v>19.669360807401137</c:v>
                </c:pt>
                <c:pt idx="4919">
                  <c:v>19.669360807401137</c:v>
                </c:pt>
                <c:pt idx="4920">
                  <c:v>19.669360807401137</c:v>
                </c:pt>
                <c:pt idx="4921">
                  <c:v>19.669360807401137</c:v>
                </c:pt>
                <c:pt idx="4922">
                  <c:v>19.669360807401137</c:v>
                </c:pt>
                <c:pt idx="4923">
                  <c:v>19.669360807401137</c:v>
                </c:pt>
                <c:pt idx="4924">
                  <c:v>19.669360807401137</c:v>
                </c:pt>
                <c:pt idx="4925">
                  <c:v>19.669360807401137</c:v>
                </c:pt>
                <c:pt idx="4926">
                  <c:v>19.669360807401137</c:v>
                </c:pt>
                <c:pt idx="4927">
                  <c:v>19.669360807401137</c:v>
                </c:pt>
                <c:pt idx="4928">
                  <c:v>19.669360807401137</c:v>
                </c:pt>
                <c:pt idx="4929">
                  <c:v>19.669360807401137</c:v>
                </c:pt>
                <c:pt idx="4930">
                  <c:v>19.669360807401137</c:v>
                </c:pt>
                <c:pt idx="4931">
                  <c:v>19.669360807401137</c:v>
                </c:pt>
                <c:pt idx="4932">
                  <c:v>19.669360807401137</c:v>
                </c:pt>
                <c:pt idx="4933">
                  <c:v>19.669360807401137</c:v>
                </c:pt>
                <c:pt idx="4934">
                  <c:v>19.669360807401137</c:v>
                </c:pt>
                <c:pt idx="4935">
                  <c:v>19.669360807401137</c:v>
                </c:pt>
                <c:pt idx="4936">
                  <c:v>19.669360807401137</c:v>
                </c:pt>
                <c:pt idx="4937">
                  <c:v>19.669360807401137</c:v>
                </c:pt>
                <c:pt idx="4938">
                  <c:v>19.669360807401137</c:v>
                </c:pt>
                <c:pt idx="4939">
                  <c:v>19.669360807401137</c:v>
                </c:pt>
                <c:pt idx="4940">
                  <c:v>19.669360807401137</c:v>
                </c:pt>
                <c:pt idx="4941">
                  <c:v>19.669360807401137</c:v>
                </c:pt>
                <c:pt idx="4942">
                  <c:v>19.669360807401137</c:v>
                </c:pt>
                <c:pt idx="4943">
                  <c:v>19.669360807401137</c:v>
                </c:pt>
                <c:pt idx="4944">
                  <c:v>19.669360807401137</c:v>
                </c:pt>
                <c:pt idx="4945">
                  <c:v>19.669360807401137</c:v>
                </c:pt>
                <c:pt idx="4946">
                  <c:v>19.669360807401137</c:v>
                </c:pt>
                <c:pt idx="4947">
                  <c:v>19.669360807401137</c:v>
                </c:pt>
                <c:pt idx="4948">
                  <c:v>19.669360807401137</c:v>
                </c:pt>
                <c:pt idx="4949">
                  <c:v>19.669360807401137</c:v>
                </c:pt>
                <c:pt idx="4950">
                  <c:v>19.669360807401137</c:v>
                </c:pt>
                <c:pt idx="4951">
                  <c:v>19.669360807401137</c:v>
                </c:pt>
                <c:pt idx="4952">
                  <c:v>19.669360807401137</c:v>
                </c:pt>
                <c:pt idx="4953">
                  <c:v>19.669360807401137</c:v>
                </c:pt>
                <c:pt idx="4954">
                  <c:v>19.669360807401137</c:v>
                </c:pt>
                <c:pt idx="4955">
                  <c:v>19.669360807401137</c:v>
                </c:pt>
                <c:pt idx="4956">
                  <c:v>19.669360807401137</c:v>
                </c:pt>
                <c:pt idx="4957">
                  <c:v>19.669360807401137</c:v>
                </c:pt>
                <c:pt idx="4958">
                  <c:v>19.669360807401137</c:v>
                </c:pt>
                <c:pt idx="4959">
                  <c:v>19.669360807401137</c:v>
                </c:pt>
                <c:pt idx="4960">
                  <c:v>19.669360807401137</c:v>
                </c:pt>
                <c:pt idx="4961">
                  <c:v>19.669360807401137</c:v>
                </c:pt>
                <c:pt idx="4962">
                  <c:v>19.669360807401137</c:v>
                </c:pt>
                <c:pt idx="4963">
                  <c:v>19.669360807401137</c:v>
                </c:pt>
                <c:pt idx="4964">
                  <c:v>19.669360807401137</c:v>
                </c:pt>
                <c:pt idx="4965">
                  <c:v>19.669360807401137</c:v>
                </c:pt>
                <c:pt idx="4966">
                  <c:v>19.669360807401137</c:v>
                </c:pt>
                <c:pt idx="4967">
                  <c:v>19.669360807401137</c:v>
                </c:pt>
                <c:pt idx="4968">
                  <c:v>19.669360807401137</c:v>
                </c:pt>
                <c:pt idx="4969">
                  <c:v>19.669360807401137</c:v>
                </c:pt>
                <c:pt idx="4970">
                  <c:v>19.669360807401137</c:v>
                </c:pt>
                <c:pt idx="4971">
                  <c:v>19.669360807401137</c:v>
                </c:pt>
                <c:pt idx="4972">
                  <c:v>19.669360807401137</c:v>
                </c:pt>
                <c:pt idx="4973">
                  <c:v>19.669360807401137</c:v>
                </c:pt>
                <c:pt idx="4974">
                  <c:v>19.669360807401137</c:v>
                </c:pt>
                <c:pt idx="4975">
                  <c:v>19.669360807401137</c:v>
                </c:pt>
                <c:pt idx="4976">
                  <c:v>19.669360807401137</c:v>
                </c:pt>
                <c:pt idx="4977">
                  <c:v>19.669360807401137</c:v>
                </c:pt>
                <c:pt idx="4978">
                  <c:v>19.669360807401137</c:v>
                </c:pt>
                <c:pt idx="4979">
                  <c:v>19.669360807401137</c:v>
                </c:pt>
                <c:pt idx="4980">
                  <c:v>19.669360807401137</c:v>
                </c:pt>
                <c:pt idx="4981">
                  <c:v>19.669360807401137</c:v>
                </c:pt>
                <c:pt idx="4982">
                  <c:v>19.669360807401137</c:v>
                </c:pt>
                <c:pt idx="4983">
                  <c:v>19.669360807401137</c:v>
                </c:pt>
                <c:pt idx="4984">
                  <c:v>19.669360807401137</c:v>
                </c:pt>
                <c:pt idx="4985">
                  <c:v>19.669360807401137</c:v>
                </c:pt>
                <c:pt idx="4986">
                  <c:v>19.669360807401137</c:v>
                </c:pt>
                <c:pt idx="4987">
                  <c:v>19.669360807401137</c:v>
                </c:pt>
                <c:pt idx="4988">
                  <c:v>19.669360807401137</c:v>
                </c:pt>
                <c:pt idx="4989">
                  <c:v>19.669360807401137</c:v>
                </c:pt>
                <c:pt idx="4990">
                  <c:v>19.669360807401137</c:v>
                </c:pt>
                <c:pt idx="4991">
                  <c:v>19.669360807401137</c:v>
                </c:pt>
                <c:pt idx="4992">
                  <c:v>19.669360807401137</c:v>
                </c:pt>
                <c:pt idx="4993">
                  <c:v>19.669360807401137</c:v>
                </c:pt>
                <c:pt idx="4994">
                  <c:v>19.669360807401137</c:v>
                </c:pt>
                <c:pt idx="4995">
                  <c:v>19.669360807401137</c:v>
                </c:pt>
                <c:pt idx="4996">
                  <c:v>19.669360807401137</c:v>
                </c:pt>
                <c:pt idx="4997">
                  <c:v>19.669360807401137</c:v>
                </c:pt>
                <c:pt idx="4998">
                  <c:v>19.669360807401137</c:v>
                </c:pt>
                <c:pt idx="4999">
                  <c:v>19.669360807401137</c:v>
                </c:pt>
                <c:pt idx="5000">
                  <c:v>19.669360807401137</c:v>
                </c:pt>
                <c:pt idx="5001">
                  <c:v>19.669360807401137</c:v>
                </c:pt>
                <c:pt idx="5002">
                  <c:v>19.669360807401137</c:v>
                </c:pt>
                <c:pt idx="5003">
                  <c:v>19.669360807401137</c:v>
                </c:pt>
                <c:pt idx="5004">
                  <c:v>19.669360807401137</c:v>
                </c:pt>
                <c:pt idx="5005">
                  <c:v>19.669360807401137</c:v>
                </c:pt>
                <c:pt idx="5006">
                  <c:v>19.669360807401137</c:v>
                </c:pt>
                <c:pt idx="5007">
                  <c:v>19.669360807401137</c:v>
                </c:pt>
                <c:pt idx="5008">
                  <c:v>19.669360807401137</c:v>
                </c:pt>
                <c:pt idx="5009">
                  <c:v>19.669360807401137</c:v>
                </c:pt>
                <c:pt idx="5010">
                  <c:v>19.669360807401137</c:v>
                </c:pt>
                <c:pt idx="5011">
                  <c:v>19.669360807401137</c:v>
                </c:pt>
                <c:pt idx="5012">
                  <c:v>19.669360807401137</c:v>
                </c:pt>
                <c:pt idx="5013">
                  <c:v>19.669360807401137</c:v>
                </c:pt>
                <c:pt idx="5014">
                  <c:v>19.669360807401137</c:v>
                </c:pt>
                <c:pt idx="5015">
                  <c:v>19.669360807401137</c:v>
                </c:pt>
                <c:pt idx="5016">
                  <c:v>19.669360807401137</c:v>
                </c:pt>
                <c:pt idx="5017">
                  <c:v>19.669360807401137</c:v>
                </c:pt>
                <c:pt idx="5018">
                  <c:v>19.669360807401137</c:v>
                </c:pt>
                <c:pt idx="5019">
                  <c:v>19.669360807401137</c:v>
                </c:pt>
                <c:pt idx="5020">
                  <c:v>19.669360807401137</c:v>
                </c:pt>
                <c:pt idx="5021">
                  <c:v>19.669360807401137</c:v>
                </c:pt>
                <c:pt idx="5022">
                  <c:v>19.669360807401137</c:v>
                </c:pt>
                <c:pt idx="5023">
                  <c:v>19.669360807401137</c:v>
                </c:pt>
                <c:pt idx="5024">
                  <c:v>19.669360807401137</c:v>
                </c:pt>
                <c:pt idx="5025">
                  <c:v>19.669360807401137</c:v>
                </c:pt>
                <c:pt idx="5026">
                  <c:v>19.669360807401137</c:v>
                </c:pt>
                <c:pt idx="5027">
                  <c:v>19.669360807401137</c:v>
                </c:pt>
                <c:pt idx="5028">
                  <c:v>19.669360807401137</c:v>
                </c:pt>
                <c:pt idx="5029">
                  <c:v>19.669360807401137</c:v>
                </c:pt>
                <c:pt idx="5030">
                  <c:v>19.669360807401137</c:v>
                </c:pt>
                <c:pt idx="5031">
                  <c:v>19.669360807401137</c:v>
                </c:pt>
                <c:pt idx="5032">
                  <c:v>19.669360807401137</c:v>
                </c:pt>
                <c:pt idx="5033">
                  <c:v>19.669360807401137</c:v>
                </c:pt>
                <c:pt idx="5034">
                  <c:v>19.669360807401137</c:v>
                </c:pt>
                <c:pt idx="5035">
                  <c:v>19.669360807401137</c:v>
                </c:pt>
                <c:pt idx="5036">
                  <c:v>19.669360807401137</c:v>
                </c:pt>
                <c:pt idx="5037">
                  <c:v>19.669360807401137</c:v>
                </c:pt>
                <c:pt idx="5038">
                  <c:v>19.669360807401137</c:v>
                </c:pt>
                <c:pt idx="5039">
                  <c:v>19.669360807401137</c:v>
                </c:pt>
                <c:pt idx="5040">
                  <c:v>19.669360807401137</c:v>
                </c:pt>
                <c:pt idx="5041">
                  <c:v>19.669360807401137</c:v>
                </c:pt>
                <c:pt idx="5042">
                  <c:v>19.669360807401137</c:v>
                </c:pt>
                <c:pt idx="5043">
                  <c:v>19.669360807401137</c:v>
                </c:pt>
                <c:pt idx="5044">
                  <c:v>19.669360807401137</c:v>
                </c:pt>
                <c:pt idx="5045">
                  <c:v>19.669360807401137</c:v>
                </c:pt>
                <c:pt idx="5046">
                  <c:v>19.669360807401137</c:v>
                </c:pt>
                <c:pt idx="5047">
                  <c:v>19.669360807401137</c:v>
                </c:pt>
                <c:pt idx="5048">
                  <c:v>19.669360807401137</c:v>
                </c:pt>
                <c:pt idx="5049">
                  <c:v>19.669360807401137</c:v>
                </c:pt>
                <c:pt idx="5050">
                  <c:v>19.669360807401137</c:v>
                </c:pt>
                <c:pt idx="5051">
                  <c:v>19.669360807401137</c:v>
                </c:pt>
                <c:pt idx="5052">
                  <c:v>19.669360807401137</c:v>
                </c:pt>
                <c:pt idx="5053">
                  <c:v>19.669360807401137</c:v>
                </c:pt>
                <c:pt idx="5054">
                  <c:v>19.669360807401137</c:v>
                </c:pt>
                <c:pt idx="5055">
                  <c:v>19.669360807401137</c:v>
                </c:pt>
                <c:pt idx="5056">
                  <c:v>19.669360807401137</c:v>
                </c:pt>
                <c:pt idx="5057">
                  <c:v>19.669360807401137</c:v>
                </c:pt>
                <c:pt idx="5058">
                  <c:v>19.669360807401137</c:v>
                </c:pt>
                <c:pt idx="5059">
                  <c:v>19.669360807401137</c:v>
                </c:pt>
                <c:pt idx="5060">
                  <c:v>19.669360807401137</c:v>
                </c:pt>
                <c:pt idx="5061">
                  <c:v>19.669360807401137</c:v>
                </c:pt>
                <c:pt idx="5062">
                  <c:v>19.669360807401137</c:v>
                </c:pt>
                <c:pt idx="5063">
                  <c:v>19.669360807401137</c:v>
                </c:pt>
                <c:pt idx="5064">
                  <c:v>19.669360807401137</c:v>
                </c:pt>
                <c:pt idx="5065">
                  <c:v>19.669360807401137</c:v>
                </c:pt>
                <c:pt idx="5066">
                  <c:v>19.669360807401137</c:v>
                </c:pt>
                <c:pt idx="5067">
                  <c:v>19.669360807401137</c:v>
                </c:pt>
                <c:pt idx="5068">
                  <c:v>19.669360807401137</c:v>
                </c:pt>
                <c:pt idx="5069">
                  <c:v>19.669360807401137</c:v>
                </c:pt>
                <c:pt idx="5070">
                  <c:v>19.669360807401137</c:v>
                </c:pt>
                <c:pt idx="5071">
                  <c:v>19.669360807401137</c:v>
                </c:pt>
                <c:pt idx="5072">
                  <c:v>19.669360807401137</c:v>
                </c:pt>
                <c:pt idx="5073">
                  <c:v>19.669360807401137</c:v>
                </c:pt>
                <c:pt idx="5074">
                  <c:v>19.669360807401137</c:v>
                </c:pt>
                <c:pt idx="5075">
                  <c:v>19.669360807401137</c:v>
                </c:pt>
                <c:pt idx="5076">
                  <c:v>19.669360807401137</c:v>
                </c:pt>
                <c:pt idx="5077">
                  <c:v>19.669360807401137</c:v>
                </c:pt>
                <c:pt idx="5078">
                  <c:v>19.669360807401137</c:v>
                </c:pt>
                <c:pt idx="5079">
                  <c:v>19.669360807401137</c:v>
                </c:pt>
                <c:pt idx="5080">
                  <c:v>19.669360807401137</c:v>
                </c:pt>
                <c:pt idx="5081">
                  <c:v>19.669360807401137</c:v>
                </c:pt>
                <c:pt idx="5082">
                  <c:v>19.669360807401137</c:v>
                </c:pt>
                <c:pt idx="5083">
                  <c:v>19.669360807401137</c:v>
                </c:pt>
                <c:pt idx="5084">
                  <c:v>19.669360807401137</c:v>
                </c:pt>
                <c:pt idx="5085">
                  <c:v>19.669360807401137</c:v>
                </c:pt>
                <c:pt idx="5086">
                  <c:v>19.669360807401137</c:v>
                </c:pt>
                <c:pt idx="5087">
                  <c:v>19.669360807401137</c:v>
                </c:pt>
                <c:pt idx="5088">
                  <c:v>19.669360807401137</c:v>
                </c:pt>
                <c:pt idx="5089">
                  <c:v>19.669360807401137</c:v>
                </c:pt>
                <c:pt idx="5090">
                  <c:v>19.669360807401137</c:v>
                </c:pt>
                <c:pt idx="5091">
                  <c:v>19.669360807401137</c:v>
                </c:pt>
                <c:pt idx="5092">
                  <c:v>19.669360807401137</c:v>
                </c:pt>
                <c:pt idx="5093">
                  <c:v>19.669360807401137</c:v>
                </c:pt>
                <c:pt idx="5094">
                  <c:v>19.669360807401137</c:v>
                </c:pt>
                <c:pt idx="5095">
                  <c:v>19.669360807401137</c:v>
                </c:pt>
                <c:pt idx="5096">
                  <c:v>19.669360807401137</c:v>
                </c:pt>
                <c:pt idx="5097">
                  <c:v>19.669360807401137</c:v>
                </c:pt>
                <c:pt idx="5098">
                  <c:v>19.669360807401137</c:v>
                </c:pt>
                <c:pt idx="5099">
                  <c:v>19.669360807401137</c:v>
                </c:pt>
                <c:pt idx="5100">
                  <c:v>19.669360807401137</c:v>
                </c:pt>
                <c:pt idx="5101">
                  <c:v>19.669360807401137</c:v>
                </c:pt>
                <c:pt idx="5102">
                  <c:v>19.669360807401137</c:v>
                </c:pt>
                <c:pt idx="5103">
                  <c:v>19.669360807401137</c:v>
                </c:pt>
                <c:pt idx="5104">
                  <c:v>19.669360807401137</c:v>
                </c:pt>
                <c:pt idx="5105">
                  <c:v>19.669360807401137</c:v>
                </c:pt>
                <c:pt idx="5106">
                  <c:v>19.669360807401137</c:v>
                </c:pt>
                <c:pt idx="5107">
                  <c:v>19.669360807401137</c:v>
                </c:pt>
                <c:pt idx="5108">
                  <c:v>19.669360807401137</c:v>
                </c:pt>
                <c:pt idx="5109">
                  <c:v>19.669360807401137</c:v>
                </c:pt>
                <c:pt idx="5110">
                  <c:v>19.669360807401137</c:v>
                </c:pt>
                <c:pt idx="5111">
                  <c:v>19.669360807401137</c:v>
                </c:pt>
                <c:pt idx="5112">
                  <c:v>19.669360807401137</c:v>
                </c:pt>
                <c:pt idx="5113">
                  <c:v>19.669360807401137</c:v>
                </c:pt>
                <c:pt idx="5114">
                  <c:v>19.669360807401137</c:v>
                </c:pt>
                <c:pt idx="5115">
                  <c:v>19.669360807401137</c:v>
                </c:pt>
                <c:pt idx="5116">
                  <c:v>19.669360807401137</c:v>
                </c:pt>
                <c:pt idx="5117">
                  <c:v>19.669360807401137</c:v>
                </c:pt>
                <c:pt idx="5118">
                  <c:v>19.669360807401137</c:v>
                </c:pt>
                <c:pt idx="5119">
                  <c:v>19.669360807401137</c:v>
                </c:pt>
                <c:pt idx="5120">
                  <c:v>19.669360807401137</c:v>
                </c:pt>
                <c:pt idx="5121">
                  <c:v>19.669360807401137</c:v>
                </c:pt>
                <c:pt idx="5122">
                  <c:v>19.669360807401137</c:v>
                </c:pt>
                <c:pt idx="5123">
                  <c:v>19.669360807401137</c:v>
                </c:pt>
                <c:pt idx="5124">
                  <c:v>19.669360807401137</c:v>
                </c:pt>
                <c:pt idx="5125">
                  <c:v>19.669360807401137</c:v>
                </c:pt>
                <c:pt idx="5126">
                  <c:v>19.669360807401137</c:v>
                </c:pt>
                <c:pt idx="5127">
                  <c:v>19.669360807401137</c:v>
                </c:pt>
                <c:pt idx="5128">
                  <c:v>19.669360807401137</c:v>
                </c:pt>
                <c:pt idx="5129">
                  <c:v>19.669360807401137</c:v>
                </c:pt>
                <c:pt idx="5130">
                  <c:v>19.669360807401137</c:v>
                </c:pt>
                <c:pt idx="5131">
                  <c:v>19.669360807401137</c:v>
                </c:pt>
                <c:pt idx="5132">
                  <c:v>19.669360807401137</c:v>
                </c:pt>
                <c:pt idx="5133">
                  <c:v>19.669360807401137</c:v>
                </c:pt>
                <c:pt idx="5134">
                  <c:v>19.669360807401137</c:v>
                </c:pt>
                <c:pt idx="5135">
                  <c:v>19.669360807401137</c:v>
                </c:pt>
                <c:pt idx="5136">
                  <c:v>19.669360807401137</c:v>
                </c:pt>
                <c:pt idx="5137">
                  <c:v>19.669360807401137</c:v>
                </c:pt>
                <c:pt idx="5138">
                  <c:v>19.669360807401137</c:v>
                </c:pt>
                <c:pt idx="5139">
                  <c:v>19.669360807401137</c:v>
                </c:pt>
                <c:pt idx="5140">
                  <c:v>19.669360807401137</c:v>
                </c:pt>
                <c:pt idx="5141">
                  <c:v>19.669360807401137</c:v>
                </c:pt>
                <c:pt idx="5142">
                  <c:v>19.669360807401137</c:v>
                </c:pt>
                <c:pt idx="5143">
                  <c:v>19.669360807401137</c:v>
                </c:pt>
                <c:pt idx="5144">
                  <c:v>19.669360807401137</c:v>
                </c:pt>
                <c:pt idx="5145">
                  <c:v>19.669360807401137</c:v>
                </c:pt>
                <c:pt idx="5146">
                  <c:v>19.669360807401137</c:v>
                </c:pt>
                <c:pt idx="5147">
                  <c:v>19.669360807401137</c:v>
                </c:pt>
                <c:pt idx="5148">
                  <c:v>19.669360807401137</c:v>
                </c:pt>
                <c:pt idx="5149">
                  <c:v>19.669360807401137</c:v>
                </c:pt>
                <c:pt idx="5150">
                  <c:v>19.669360807401137</c:v>
                </c:pt>
                <c:pt idx="5151">
                  <c:v>19.669360807401137</c:v>
                </c:pt>
                <c:pt idx="5152">
                  <c:v>19.669360807401137</c:v>
                </c:pt>
                <c:pt idx="5153">
                  <c:v>19.669360807401137</c:v>
                </c:pt>
                <c:pt idx="5154">
                  <c:v>19.669360807401137</c:v>
                </c:pt>
                <c:pt idx="5155">
                  <c:v>19.669360807401137</c:v>
                </c:pt>
                <c:pt idx="5156">
                  <c:v>19.669360807401137</c:v>
                </c:pt>
                <c:pt idx="5157">
                  <c:v>19.669360807401137</c:v>
                </c:pt>
                <c:pt idx="5158">
                  <c:v>19.669360807401137</c:v>
                </c:pt>
                <c:pt idx="5159">
                  <c:v>19.669360807401137</c:v>
                </c:pt>
                <c:pt idx="5160">
                  <c:v>19.669360807401137</c:v>
                </c:pt>
                <c:pt idx="5161">
                  <c:v>19.669360807401137</c:v>
                </c:pt>
                <c:pt idx="5162">
                  <c:v>19.669360807401137</c:v>
                </c:pt>
                <c:pt idx="5163">
                  <c:v>19.669360807401137</c:v>
                </c:pt>
                <c:pt idx="5164">
                  <c:v>19.669360807401137</c:v>
                </c:pt>
                <c:pt idx="5165">
                  <c:v>19.669360807401137</c:v>
                </c:pt>
                <c:pt idx="5166">
                  <c:v>19.669360807401137</c:v>
                </c:pt>
                <c:pt idx="5167">
                  <c:v>19.669360807401137</c:v>
                </c:pt>
                <c:pt idx="5168">
                  <c:v>19.669360807401137</c:v>
                </c:pt>
                <c:pt idx="5169">
                  <c:v>19.669360807401137</c:v>
                </c:pt>
                <c:pt idx="5170">
                  <c:v>19.669360807401137</c:v>
                </c:pt>
                <c:pt idx="5171">
                  <c:v>19.669360807401137</c:v>
                </c:pt>
                <c:pt idx="5172">
                  <c:v>19.669360807401137</c:v>
                </c:pt>
                <c:pt idx="5173">
                  <c:v>19.669360807401137</c:v>
                </c:pt>
                <c:pt idx="5174">
                  <c:v>19.669360807401137</c:v>
                </c:pt>
                <c:pt idx="5175">
                  <c:v>19.669360807401137</c:v>
                </c:pt>
                <c:pt idx="5176">
                  <c:v>19.669360807401137</c:v>
                </c:pt>
                <c:pt idx="5177">
                  <c:v>19.669360807401137</c:v>
                </c:pt>
                <c:pt idx="5178">
                  <c:v>19.669360807401137</c:v>
                </c:pt>
                <c:pt idx="5179">
                  <c:v>19.669360807401137</c:v>
                </c:pt>
                <c:pt idx="5180">
                  <c:v>19.669360807401137</c:v>
                </c:pt>
                <c:pt idx="5181">
                  <c:v>19.669360807401137</c:v>
                </c:pt>
                <c:pt idx="5182">
                  <c:v>19.669360807401137</c:v>
                </c:pt>
                <c:pt idx="5183">
                  <c:v>19.669360807401137</c:v>
                </c:pt>
                <c:pt idx="5184">
                  <c:v>19.669360807401137</c:v>
                </c:pt>
                <c:pt idx="5185">
                  <c:v>19.669360807401137</c:v>
                </c:pt>
                <c:pt idx="5186">
                  <c:v>19.669360807401137</c:v>
                </c:pt>
                <c:pt idx="5187">
                  <c:v>19.669360807401137</c:v>
                </c:pt>
                <c:pt idx="5188">
                  <c:v>19.669360807401137</c:v>
                </c:pt>
                <c:pt idx="5189">
                  <c:v>19.669360807401137</c:v>
                </c:pt>
                <c:pt idx="5190">
                  <c:v>19.669360807401137</c:v>
                </c:pt>
                <c:pt idx="5191">
                  <c:v>19.669360807401137</c:v>
                </c:pt>
                <c:pt idx="5192">
                  <c:v>19.669360807401137</c:v>
                </c:pt>
                <c:pt idx="5193">
                  <c:v>19.669360807401137</c:v>
                </c:pt>
                <c:pt idx="5194">
                  <c:v>19.669360807401137</c:v>
                </c:pt>
                <c:pt idx="5195">
                  <c:v>19.669360807401137</c:v>
                </c:pt>
                <c:pt idx="5196">
                  <c:v>19.669360807401137</c:v>
                </c:pt>
                <c:pt idx="5197">
                  <c:v>19.669360807401137</c:v>
                </c:pt>
                <c:pt idx="5198">
                  <c:v>19.669360807401137</c:v>
                </c:pt>
                <c:pt idx="5199">
                  <c:v>19.669360807401137</c:v>
                </c:pt>
                <c:pt idx="5200">
                  <c:v>19.669360807401137</c:v>
                </c:pt>
                <c:pt idx="5201">
                  <c:v>19.669360807401137</c:v>
                </c:pt>
                <c:pt idx="5202">
                  <c:v>19.669360807401137</c:v>
                </c:pt>
                <c:pt idx="5203">
                  <c:v>19.669360807401137</c:v>
                </c:pt>
                <c:pt idx="5204">
                  <c:v>19.669360807401137</c:v>
                </c:pt>
                <c:pt idx="5205">
                  <c:v>19.669360807401137</c:v>
                </c:pt>
                <c:pt idx="5206">
                  <c:v>19.669360807401137</c:v>
                </c:pt>
                <c:pt idx="5207">
                  <c:v>19.669360807401137</c:v>
                </c:pt>
                <c:pt idx="5208">
                  <c:v>19.669360807401137</c:v>
                </c:pt>
                <c:pt idx="5209">
                  <c:v>19.669360807401137</c:v>
                </c:pt>
                <c:pt idx="5210">
                  <c:v>19.669360807401137</c:v>
                </c:pt>
                <c:pt idx="5211">
                  <c:v>19.669360807401137</c:v>
                </c:pt>
                <c:pt idx="5212">
                  <c:v>19.669360807401137</c:v>
                </c:pt>
                <c:pt idx="5213">
                  <c:v>19.669360807401137</c:v>
                </c:pt>
                <c:pt idx="5214">
                  <c:v>19.669360807401137</c:v>
                </c:pt>
                <c:pt idx="5215">
                  <c:v>19.669360807401137</c:v>
                </c:pt>
                <c:pt idx="5216">
                  <c:v>19.669360807401137</c:v>
                </c:pt>
                <c:pt idx="5217">
                  <c:v>19.669360807401137</c:v>
                </c:pt>
                <c:pt idx="5218">
                  <c:v>19.669360807401137</c:v>
                </c:pt>
                <c:pt idx="5219">
                  <c:v>19.669360807401137</c:v>
                </c:pt>
                <c:pt idx="5220">
                  <c:v>19.669360807401137</c:v>
                </c:pt>
                <c:pt idx="5221">
                  <c:v>19.669360807401137</c:v>
                </c:pt>
                <c:pt idx="5222">
                  <c:v>19.669360807401137</c:v>
                </c:pt>
                <c:pt idx="5223">
                  <c:v>19.669360807401137</c:v>
                </c:pt>
                <c:pt idx="5224">
                  <c:v>19.669360807401137</c:v>
                </c:pt>
                <c:pt idx="5225">
                  <c:v>19.669360807401137</c:v>
                </c:pt>
                <c:pt idx="5226">
                  <c:v>19.669360807401137</c:v>
                </c:pt>
                <c:pt idx="5227">
                  <c:v>19.669360807401137</c:v>
                </c:pt>
                <c:pt idx="5228">
                  <c:v>19.669360807401137</c:v>
                </c:pt>
                <c:pt idx="5229">
                  <c:v>19.669360807401137</c:v>
                </c:pt>
                <c:pt idx="5230">
                  <c:v>19.669360807401137</c:v>
                </c:pt>
                <c:pt idx="5231">
                  <c:v>19.669360807401137</c:v>
                </c:pt>
                <c:pt idx="5232">
                  <c:v>19.669360807401137</c:v>
                </c:pt>
                <c:pt idx="5233">
                  <c:v>19.669360807401137</c:v>
                </c:pt>
                <c:pt idx="5234">
                  <c:v>19.669360807401137</c:v>
                </c:pt>
                <c:pt idx="5235">
                  <c:v>19.669360807401137</c:v>
                </c:pt>
                <c:pt idx="5236">
                  <c:v>19.669360807401137</c:v>
                </c:pt>
                <c:pt idx="5237">
                  <c:v>19.669360807401137</c:v>
                </c:pt>
                <c:pt idx="5238">
                  <c:v>19.669360807401137</c:v>
                </c:pt>
                <c:pt idx="5239">
                  <c:v>19.669360807401137</c:v>
                </c:pt>
                <c:pt idx="5240">
                  <c:v>19.669360807401137</c:v>
                </c:pt>
                <c:pt idx="5241">
                  <c:v>19.669360807401137</c:v>
                </c:pt>
                <c:pt idx="5242">
                  <c:v>19.669360807401137</c:v>
                </c:pt>
                <c:pt idx="5243">
                  <c:v>19.669360807401137</c:v>
                </c:pt>
                <c:pt idx="5244">
                  <c:v>19.669360807401137</c:v>
                </c:pt>
                <c:pt idx="5245">
                  <c:v>19.669360807401137</c:v>
                </c:pt>
                <c:pt idx="5246">
                  <c:v>19.669360807401137</c:v>
                </c:pt>
                <c:pt idx="5247">
                  <c:v>19.669360807401137</c:v>
                </c:pt>
                <c:pt idx="5248">
                  <c:v>19.669360807401137</c:v>
                </c:pt>
                <c:pt idx="5249">
                  <c:v>19.669360807401137</c:v>
                </c:pt>
                <c:pt idx="5250">
                  <c:v>19.669360807401137</c:v>
                </c:pt>
                <c:pt idx="5251">
                  <c:v>19.669360807401137</c:v>
                </c:pt>
                <c:pt idx="5252">
                  <c:v>19.669360807401137</c:v>
                </c:pt>
                <c:pt idx="5253">
                  <c:v>19.669360807401137</c:v>
                </c:pt>
                <c:pt idx="5254">
                  <c:v>19.669360807401137</c:v>
                </c:pt>
                <c:pt idx="5255">
                  <c:v>19.669360807401137</c:v>
                </c:pt>
                <c:pt idx="5256">
                  <c:v>19.669360807401137</c:v>
                </c:pt>
                <c:pt idx="5257">
                  <c:v>19.669360807401137</c:v>
                </c:pt>
                <c:pt idx="5258">
                  <c:v>19.669360807401137</c:v>
                </c:pt>
                <c:pt idx="5259">
                  <c:v>19.669360807401137</c:v>
                </c:pt>
                <c:pt idx="5260">
                  <c:v>19.669360807401137</c:v>
                </c:pt>
                <c:pt idx="5261">
                  <c:v>19.669360807401137</c:v>
                </c:pt>
                <c:pt idx="5262">
                  <c:v>19.669360807401137</c:v>
                </c:pt>
                <c:pt idx="5263">
                  <c:v>19.669360807401137</c:v>
                </c:pt>
                <c:pt idx="5264">
                  <c:v>19.669360807401137</c:v>
                </c:pt>
                <c:pt idx="5265">
                  <c:v>19.669360807401137</c:v>
                </c:pt>
                <c:pt idx="5266">
                  <c:v>19.669360807401137</c:v>
                </c:pt>
                <c:pt idx="5267">
                  <c:v>19.669360807401137</c:v>
                </c:pt>
                <c:pt idx="5268">
                  <c:v>19.669360807401137</c:v>
                </c:pt>
                <c:pt idx="5269">
                  <c:v>19.669360807401137</c:v>
                </c:pt>
                <c:pt idx="5270">
                  <c:v>19.669360807401137</c:v>
                </c:pt>
                <c:pt idx="5271">
                  <c:v>19.669360807401137</c:v>
                </c:pt>
                <c:pt idx="5272">
                  <c:v>19.669360807401137</c:v>
                </c:pt>
                <c:pt idx="5273">
                  <c:v>19.669360807401137</c:v>
                </c:pt>
                <c:pt idx="5274">
                  <c:v>19.669360807401137</c:v>
                </c:pt>
                <c:pt idx="5275">
                  <c:v>19.669360807401137</c:v>
                </c:pt>
                <c:pt idx="5276">
                  <c:v>19.669360807401137</c:v>
                </c:pt>
                <c:pt idx="5277">
                  <c:v>19.669360807401137</c:v>
                </c:pt>
                <c:pt idx="5278">
                  <c:v>19.669360807401137</c:v>
                </c:pt>
                <c:pt idx="5279">
                  <c:v>19.669360807401137</c:v>
                </c:pt>
                <c:pt idx="5280">
                  <c:v>19.669360807401137</c:v>
                </c:pt>
                <c:pt idx="5281">
                  <c:v>19.669360807401137</c:v>
                </c:pt>
                <c:pt idx="5282">
                  <c:v>19.669360807401137</c:v>
                </c:pt>
                <c:pt idx="5283">
                  <c:v>19.669360807401137</c:v>
                </c:pt>
                <c:pt idx="5284">
                  <c:v>19.669360807401137</c:v>
                </c:pt>
                <c:pt idx="5285">
                  <c:v>19.669360807401137</c:v>
                </c:pt>
                <c:pt idx="5286">
                  <c:v>19.669360807401137</c:v>
                </c:pt>
                <c:pt idx="5287">
                  <c:v>19.669360807401137</c:v>
                </c:pt>
                <c:pt idx="5288">
                  <c:v>19.669360807401137</c:v>
                </c:pt>
                <c:pt idx="5289">
                  <c:v>19.669360807401137</c:v>
                </c:pt>
                <c:pt idx="5290">
                  <c:v>19.669360807401137</c:v>
                </c:pt>
                <c:pt idx="5291">
                  <c:v>19.669360807401137</c:v>
                </c:pt>
                <c:pt idx="5292">
                  <c:v>19.669360807401137</c:v>
                </c:pt>
                <c:pt idx="5293">
                  <c:v>19.669360807401137</c:v>
                </c:pt>
                <c:pt idx="5294">
                  <c:v>19.669360807401137</c:v>
                </c:pt>
                <c:pt idx="5295">
                  <c:v>19.669360807401137</c:v>
                </c:pt>
                <c:pt idx="5296">
                  <c:v>19.669360807401137</c:v>
                </c:pt>
                <c:pt idx="5297">
                  <c:v>19.669360807401137</c:v>
                </c:pt>
                <c:pt idx="5298">
                  <c:v>19.669360807401137</c:v>
                </c:pt>
                <c:pt idx="5299">
                  <c:v>19.669360807401137</c:v>
                </c:pt>
                <c:pt idx="5300">
                  <c:v>19.669360807401137</c:v>
                </c:pt>
                <c:pt idx="5301">
                  <c:v>19.669360807401137</c:v>
                </c:pt>
                <c:pt idx="5302">
                  <c:v>19.669360807401137</c:v>
                </c:pt>
                <c:pt idx="5303">
                  <c:v>19.669360807401137</c:v>
                </c:pt>
                <c:pt idx="5304">
                  <c:v>19.669360807401137</c:v>
                </c:pt>
                <c:pt idx="5305">
                  <c:v>19.669360807401137</c:v>
                </c:pt>
                <c:pt idx="5306">
                  <c:v>19.669360807401137</c:v>
                </c:pt>
                <c:pt idx="5307">
                  <c:v>19.669360807401137</c:v>
                </c:pt>
                <c:pt idx="5308">
                  <c:v>19.669360807401137</c:v>
                </c:pt>
                <c:pt idx="5309">
                  <c:v>19.669360807401137</c:v>
                </c:pt>
                <c:pt idx="5310">
                  <c:v>19.669360807401137</c:v>
                </c:pt>
                <c:pt idx="5311">
                  <c:v>19.669360807401137</c:v>
                </c:pt>
                <c:pt idx="5312">
                  <c:v>19.669360807401137</c:v>
                </c:pt>
                <c:pt idx="5313">
                  <c:v>19.669360807401137</c:v>
                </c:pt>
                <c:pt idx="5314">
                  <c:v>19.669360807401137</c:v>
                </c:pt>
                <c:pt idx="5315">
                  <c:v>19.669360807401137</c:v>
                </c:pt>
                <c:pt idx="5316">
                  <c:v>19.669360807401137</c:v>
                </c:pt>
                <c:pt idx="5317">
                  <c:v>19.669360807401137</c:v>
                </c:pt>
                <c:pt idx="5318">
                  <c:v>19.669360807401137</c:v>
                </c:pt>
                <c:pt idx="5319">
                  <c:v>19.669360807401137</c:v>
                </c:pt>
                <c:pt idx="5320">
                  <c:v>19.669360807401137</c:v>
                </c:pt>
                <c:pt idx="5321">
                  <c:v>19.669360807401137</c:v>
                </c:pt>
                <c:pt idx="5322">
                  <c:v>19.669360807401137</c:v>
                </c:pt>
                <c:pt idx="5323">
                  <c:v>19.669360807401137</c:v>
                </c:pt>
                <c:pt idx="5324">
                  <c:v>19.669360807401137</c:v>
                </c:pt>
                <c:pt idx="5325">
                  <c:v>19.669360807401137</c:v>
                </c:pt>
                <c:pt idx="5326">
                  <c:v>19.669360807401137</c:v>
                </c:pt>
                <c:pt idx="5327">
                  <c:v>19.669360807401137</c:v>
                </c:pt>
                <c:pt idx="5328">
                  <c:v>19.669360807401137</c:v>
                </c:pt>
                <c:pt idx="5329">
                  <c:v>19.669360807401137</c:v>
                </c:pt>
                <c:pt idx="5330">
                  <c:v>19.669360807401137</c:v>
                </c:pt>
                <c:pt idx="5331">
                  <c:v>19.669360807401137</c:v>
                </c:pt>
                <c:pt idx="5332">
                  <c:v>19.669360807401137</c:v>
                </c:pt>
                <c:pt idx="5333">
                  <c:v>19.669360807401137</c:v>
                </c:pt>
                <c:pt idx="5334">
                  <c:v>19.669360807401137</c:v>
                </c:pt>
                <c:pt idx="5335">
                  <c:v>19.669360807401137</c:v>
                </c:pt>
                <c:pt idx="5336">
                  <c:v>19.669360807401137</c:v>
                </c:pt>
                <c:pt idx="5337">
                  <c:v>19.669360807401137</c:v>
                </c:pt>
                <c:pt idx="5338">
                  <c:v>19.669360807401137</c:v>
                </c:pt>
                <c:pt idx="5339">
                  <c:v>19.669360807401137</c:v>
                </c:pt>
                <c:pt idx="5340">
                  <c:v>19.669360807401137</c:v>
                </c:pt>
                <c:pt idx="5341">
                  <c:v>19.669360807401137</c:v>
                </c:pt>
                <c:pt idx="5342">
                  <c:v>19.669360807401137</c:v>
                </c:pt>
                <c:pt idx="5343">
                  <c:v>19.669360807401137</c:v>
                </c:pt>
                <c:pt idx="5344">
                  <c:v>19.669360807401137</c:v>
                </c:pt>
                <c:pt idx="5345">
                  <c:v>19.669360807401137</c:v>
                </c:pt>
                <c:pt idx="5346">
                  <c:v>19.669360807401137</c:v>
                </c:pt>
                <c:pt idx="5347">
                  <c:v>19.669360807401137</c:v>
                </c:pt>
                <c:pt idx="5348">
                  <c:v>19.669360807401137</c:v>
                </c:pt>
                <c:pt idx="5349">
                  <c:v>19.669360807401137</c:v>
                </c:pt>
                <c:pt idx="5350">
                  <c:v>19.669360807401137</c:v>
                </c:pt>
                <c:pt idx="5351">
                  <c:v>19.669360807401137</c:v>
                </c:pt>
                <c:pt idx="5352">
                  <c:v>19.669360807401137</c:v>
                </c:pt>
                <c:pt idx="5353">
                  <c:v>19.669360807401137</c:v>
                </c:pt>
                <c:pt idx="5354">
                  <c:v>19.669360807401137</c:v>
                </c:pt>
                <c:pt idx="5355">
                  <c:v>19.669360807401137</c:v>
                </c:pt>
                <c:pt idx="5356">
                  <c:v>19.669360807401137</c:v>
                </c:pt>
                <c:pt idx="5357">
                  <c:v>19.669360807401137</c:v>
                </c:pt>
                <c:pt idx="5358">
                  <c:v>19.669360807401137</c:v>
                </c:pt>
                <c:pt idx="5359">
                  <c:v>19.669360807401137</c:v>
                </c:pt>
                <c:pt idx="5360">
                  <c:v>19.669360807401137</c:v>
                </c:pt>
                <c:pt idx="5361">
                  <c:v>19.669360807401137</c:v>
                </c:pt>
                <c:pt idx="5362">
                  <c:v>19.669360807401137</c:v>
                </c:pt>
                <c:pt idx="5363">
                  <c:v>19.669360807401137</c:v>
                </c:pt>
                <c:pt idx="5364">
                  <c:v>19.669360807401137</c:v>
                </c:pt>
                <c:pt idx="5365">
                  <c:v>19.669360807401137</c:v>
                </c:pt>
                <c:pt idx="5366">
                  <c:v>19.669360807401137</c:v>
                </c:pt>
                <c:pt idx="5367">
                  <c:v>19.669360807401137</c:v>
                </c:pt>
                <c:pt idx="5368">
                  <c:v>19.669360807401137</c:v>
                </c:pt>
                <c:pt idx="5369">
                  <c:v>19.669360807401137</c:v>
                </c:pt>
                <c:pt idx="5370">
                  <c:v>19.669360807401137</c:v>
                </c:pt>
                <c:pt idx="5371">
                  <c:v>19.669360807401137</c:v>
                </c:pt>
                <c:pt idx="5372">
                  <c:v>19.669360807401137</c:v>
                </c:pt>
                <c:pt idx="5373">
                  <c:v>19.669360807401137</c:v>
                </c:pt>
                <c:pt idx="5374">
                  <c:v>19.669360807401137</c:v>
                </c:pt>
                <c:pt idx="5375">
                  <c:v>19.669360807401137</c:v>
                </c:pt>
                <c:pt idx="5376">
                  <c:v>19.669360807401137</c:v>
                </c:pt>
                <c:pt idx="5377">
                  <c:v>19.669360807401137</c:v>
                </c:pt>
                <c:pt idx="5378">
                  <c:v>19.669360807401137</c:v>
                </c:pt>
                <c:pt idx="5379">
                  <c:v>19.669360807401137</c:v>
                </c:pt>
                <c:pt idx="5380">
                  <c:v>19.669360807401137</c:v>
                </c:pt>
                <c:pt idx="5381">
                  <c:v>19.669360807401137</c:v>
                </c:pt>
                <c:pt idx="5382">
                  <c:v>19.669360807401137</c:v>
                </c:pt>
                <c:pt idx="5383">
                  <c:v>19.669360807401137</c:v>
                </c:pt>
                <c:pt idx="5384">
                  <c:v>19.669360807401137</c:v>
                </c:pt>
                <c:pt idx="5385">
                  <c:v>19.669360807401137</c:v>
                </c:pt>
                <c:pt idx="5386">
                  <c:v>19.669360807401137</c:v>
                </c:pt>
                <c:pt idx="5387">
                  <c:v>19.669360807401137</c:v>
                </c:pt>
                <c:pt idx="5388">
                  <c:v>19.669360807401137</c:v>
                </c:pt>
                <c:pt idx="5389">
                  <c:v>19.669360807401137</c:v>
                </c:pt>
                <c:pt idx="5390">
                  <c:v>19.669360807401137</c:v>
                </c:pt>
                <c:pt idx="5391">
                  <c:v>19.669360807401137</c:v>
                </c:pt>
                <c:pt idx="5392">
                  <c:v>19.669360807401137</c:v>
                </c:pt>
                <c:pt idx="5393">
                  <c:v>19.669360807401137</c:v>
                </c:pt>
                <c:pt idx="5394">
                  <c:v>19.669360807401137</c:v>
                </c:pt>
                <c:pt idx="5395">
                  <c:v>19.669360807401137</c:v>
                </c:pt>
                <c:pt idx="5396">
                  <c:v>19.669360807401137</c:v>
                </c:pt>
                <c:pt idx="5397">
                  <c:v>19.669360807401137</c:v>
                </c:pt>
                <c:pt idx="5398">
                  <c:v>19.669360807401137</c:v>
                </c:pt>
                <c:pt idx="5399">
                  <c:v>19.669360807401137</c:v>
                </c:pt>
                <c:pt idx="5400">
                  <c:v>19.669360807401137</c:v>
                </c:pt>
                <c:pt idx="5401">
                  <c:v>19.669360807401137</c:v>
                </c:pt>
                <c:pt idx="5402">
                  <c:v>19.669360807401137</c:v>
                </c:pt>
                <c:pt idx="5403">
                  <c:v>19.669360807401137</c:v>
                </c:pt>
                <c:pt idx="5404">
                  <c:v>19.669360807401137</c:v>
                </c:pt>
                <c:pt idx="5405">
                  <c:v>19.669360807401137</c:v>
                </c:pt>
                <c:pt idx="5406">
                  <c:v>19.669360807401137</c:v>
                </c:pt>
                <c:pt idx="5407">
                  <c:v>19.669360807401137</c:v>
                </c:pt>
                <c:pt idx="5408">
                  <c:v>19.669360807401137</c:v>
                </c:pt>
                <c:pt idx="5409">
                  <c:v>19.669360807401137</c:v>
                </c:pt>
                <c:pt idx="5410">
                  <c:v>19.669360807401137</c:v>
                </c:pt>
                <c:pt idx="5411">
                  <c:v>19.669360807401137</c:v>
                </c:pt>
                <c:pt idx="5412">
                  <c:v>19.669360807401137</c:v>
                </c:pt>
                <c:pt idx="5413">
                  <c:v>19.669360807401137</c:v>
                </c:pt>
                <c:pt idx="5414">
                  <c:v>19.669360807401137</c:v>
                </c:pt>
                <c:pt idx="5415">
                  <c:v>19.669360807401137</c:v>
                </c:pt>
                <c:pt idx="5416">
                  <c:v>19.669360807401137</c:v>
                </c:pt>
                <c:pt idx="5417">
                  <c:v>19.669360807401137</c:v>
                </c:pt>
                <c:pt idx="5418">
                  <c:v>19.669360807401137</c:v>
                </c:pt>
                <c:pt idx="5419">
                  <c:v>19.669360807401137</c:v>
                </c:pt>
                <c:pt idx="5420">
                  <c:v>19.669360807401137</c:v>
                </c:pt>
                <c:pt idx="5421">
                  <c:v>19.669360807401137</c:v>
                </c:pt>
                <c:pt idx="5422">
                  <c:v>19.669360807401137</c:v>
                </c:pt>
                <c:pt idx="5423">
                  <c:v>19.669360807401137</c:v>
                </c:pt>
                <c:pt idx="5424">
                  <c:v>19.669360807401137</c:v>
                </c:pt>
                <c:pt idx="5425">
                  <c:v>19.669360807401137</c:v>
                </c:pt>
                <c:pt idx="5426">
                  <c:v>19.669360807401137</c:v>
                </c:pt>
                <c:pt idx="5427">
                  <c:v>19.669360807401137</c:v>
                </c:pt>
                <c:pt idx="5428">
                  <c:v>19.669360807401137</c:v>
                </c:pt>
                <c:pt idx="5429">
                  <c:v>19.669360807401137</c:v>
                </c:pt>
                <c:pt idx="5430">
                  <c:v>19.669360807401137</c:v>
                </c:pt>
                <c:pt idx="5431">
                  <c:v>19.669360807401137</c:v>
                </c:pt>
                <c:pt idx="5432">
                  <c:v>19.669360807401137</c:v>
                </c:pt>
                <c:pt idx="5433">
                  <c:v>19.669360807401137</c:v>
                </c:pt>
                <c:pt idx="5434">
                  <c:v>19.669360807401137</c:v>
                </c:pt>
                <c:pt idx="5435">
                  <c:v>19.669360807401137</c:v>
                </c:pt>
                <c:pt idx="5436">
                  <c:v>19.669360807401137</c:v>
                </c:pt>
                <c:pt idx="5437">
                  <c:v>19.669360807401137</c:v>
                </c:pt>
                <c:pt idx="5438">
                  <c:v>19.669360807401137</c:v>
                </c:pt>
                <c:pt idx="5439">
                  <c:v>19.669360807401137</c:v>
                </c:pt>
                <c:pt idx="5440">
                  <c:v>19.669360807401137</c:v>
                </c:pt>
                <c:pt idx="5441">
                  <c:v>19.669360807401137</c:v>
                </c:pt>
                <c:pt idx="5442">
                  <c:v>19.669360807401137</c:v>
                </c:pt>
                <c:pt idx="5443">
                  <c:v>19.669360807401137</c:v>
                </c:pt>
                <c:pt idx="5444">
                  <c:v>19.669360807401137</c:v>
                </c:pt>
                <c:pt idx="5445">
                  <c:v>19.669360807401137</c:v>
                </c:pt>
                <c:pt idx="5446">
                  <c:v>19.669360807401137</c:v>
                </c:pt>
                <c:pt idx="5447">
                  <c:v>19.669360807401137</c:v>
                </c:pt>
                <c:pt idx="5448">
                  <c:v>19.669360807401137</c:v>
                </c:pt>
                <c:pt idx="5449">
                  <c:v>19.669360807401137</c:v>
                </c:pt>
                <c:pt idx="5450">
                  <c:v>19.669360807401137</c:v>
                </c:pt>
                <c:pt idx="5451">
                  <c:v>19.669360807401137</c:v>
                </c:pt>
                <c:pt idx="5452">
                  <c:v>19.669360807401137</c:v>
                </c:pt>
                <c:pt idx="5453">
                  <c:v>19.669360807401137</c:v>
                </c:pt>
                <c:pt idx="5454">
                  <c:v>19.669360807401137</c:v>
                </c:pt>
                <c:pt idx="5455">
                  <c:v>19.669360807401137</c:v>
                </c:pt>
                <c:pt idx="5456">
                  <c:v>19.669360807401137</c:v>
                </c:pt>
                <c:pt idx="5457">
                  <c:v>19.669360807401137</c:v>
                </c:pt>
                <c:pt idx="5458">
                  <c:v>19.669360807401137</c:v>
                </c:pt>
                <c:pt idx="5459">
                  <c:v>19.669360807401137</c:v>
                </c:pt>
                <c:pt idx="5460">
                  <c:v>19.669360807401137</c:v>
                </c:pt>
                <c:pt idx="5461">
                  <c:v>19.669360807401137</c:v>
                </c:pt>
                <c:pt idx="5462">
                  <c:v>19.669360807401137</c:v>
                </c:pt>
                <c:pt idx="5463">
                  <c:v>19.669360807401137</c:v>
                </c:pt>
                <c:pt idx="5464">
                  <c:v>19.669360807401137</c:v>
                </c:pt>
                <c:pt idx="5465">
                  <c:v>19.669360807401137</c:v>
                </c:pt>
                <c:pt idx="5466">
                  <c:v>19.669360807401137</c:v>
                </c:pt>
                <c:pt idx="5467">
                  <c:v>19.669360807401137</c:v>
                </c:pt>
                <c:pt idx="5468">
                  <c:v>19.669360807401137</c:v>
                </c:pt>
                <c:pt idx="5469">
                  <c:v>19.669360807401137</c:v>
                </c:pt>
                <c:pt idx="5470">
                  <c:v>19.669360807401137</c:v>
                </c:pt>
                <c:pt idx="5471">
                  <c:v>19.669360807401137</c:v>
                </c:pt>
                <c:pt idx="5472">
                  <c:v>19.669360807401137</c:v>
                </c:pt>
                <c:pt idx="5473">
                  <c:v>19.669360807401137</c:v>
                </c:pt>
                <c:pt idx="5474">
                  <c:v>19.669360807401137</c:v>
                </c:pt>
                <c:pt idx="5475">
                  <c:v>19.669360807401137</c:v>
                </c:pt>
                <c:pt idx="5476">
                  <c:v>19.669360807401137</c:v>
                </c:pt>
                <c:pt idx="5477">
                  <c:v>19.669360807401137</c:v>
                </c:pt>
                <c:pt idx="5478">
                  <c:v>19.669360807401137</c:v>
                </c:pt>
                <c:pt idx="5479">
                  <c:v>19.669360807401137</c:v>
                </c:pt>
                <c:pt idx="5480">
                  <c:v>19.669360807401137</c:v>
                </c:pt>
                <c:pt idx="5481">
                  <c:v>19.669360807401137</c:v>
                </c:pt>
                <c:pt idx="5482">
                  <c:v>19.669360807401137</c:v>
                </c:pt>
                <c:pt idx="5483">
                  <c:v>19.669360807401137</c:v>
                </c:pt>
                <c:pt idx="5484">
                  <c:v>19.669360807401137</c:v>
                </c:pt>
                <c:pt idx="5485">
                  <c:v>19.669360807401137</c:v>
                </c:pt>
                <c:pt idx="5486">
                  <c:v>19.669360807401137</c:v>
                </c:pt>
                <c:pt idx="5487">
                  <c:v>19.669360807401137</c:v>
                </c:pt>
                <c:pt idx="5488">
                  <c:v>19.669360807401137</c:v>
                </c:pt>
                <c:pt idx="5489">
                  <c:v>19.669360807401137</c:v>
                </c:pt>
                <c:pt idx="5490">
                  <c:v>19.669360807401137</c:v>
                </c:pt>
                <c:pt idx="5491">
                  <c:v>19.669360807401137</c:v>
                </c:pt>
                <c:pt idx="5492">
                  <c:v>19.669360807401137</c:v>
                </c:pt>
                <c:pt idx="5493">
                  <c:v>19.669360807401137</c:v>
                </c:pt>
                <c:pt idx="5494">
                  <c:v>19.669360807401137</c:v>
                </c:pt>
                <c:pt idx="5495">
                  <c:v>19.669360807401137</c:v>
                </c:pt>
                <c:pt idx="5496">
                  <c:v>19.669360807401137</c:v>
                </c:pt>
                <c:pt idx="5497">
                  <c:v>19.669360807401137</c:v>
                </c:pt>
                <c:pt idx="5498">
                  <c:v>19.669360807401137</c:v>
                </c:pt>
                <c:pt idx="5499">
                  <c:v>19.669360807401137</c:v>
                </c:pt>
                <c:pt idx="5500">
                  <c:v>19.669360807401137</c:v>
                </c:pt>
                <c:pt idx="5501">
                  <c:v>19.669360807401137</c:v>
                </c:pt>
                <c:pt idx="5502">
                  <c:v>19.669360807401137</c:v>
                </c:pt>
                <c:pt idx="5503">
                  <c:v>19.669360807401137</c:v>
                </c:pt>
                <c:pt idx="5504">
                  <c:v>19.669360807401137</c:v>
                </c:pt>
                <c:pt idx="5505">
                  <c:v>19.669360807401137</c:v>
                </c:pt>
                <c:pt idx="5506">
                  <c:v>19.669360807401137</c:v>
                </c:pt>
                <c:pt idx="5507">
                  <c:v>19.669360807401137</c:v>
                </c:pt>
                <c:pt idx="5508">
                  <c:v>19.669360807401137</c:v>
                </c:pt>
                <c:pt idx="5509">
                  <c:v>19.669360807401137</c:v>
                </c:pt>
                <c:pt idx="5510">
                  <c:v>19.669360807401137</c:v>
                </c:pt>
                <c:pt idx="5511">
                  <c:v>19.669360807401137</c:v>
                </c:pt>
                <c:pt idx="5512">
                  <c:v>19.669360807401137</c:v>
                </c:pt>
                <c:pt idx="5513">
                  <c:v>19.669360807401137</c:v>
                </c:pt>
                <c:pt idx="5514">
                  <c:v>19.669360807401137</c:v>
                </c:pt>
                <c:pt idx="5515">
                  <c:v>19.669360807401137</c:v>
                </c:pt>
                <c:pt idx="5516">
                  <c:v>19.669360807401137</c:v>
                </c:pt>
                <c:pt idx="5517">
                  <c:v>19.669360807401137</c:v>
                </c:pt>
                <c:pt idx="5518">
                  <c:v>19.669360807401137</c:v>
                </c:pt>
                <c:pt idx="5519">
                  <c:v>19.669360807401137</c:v>
                </c:pt>
                <c:pt idx="5520">
                  <c:v>19.669360807401137</c:v>
                </c:pt>
                <c:pt idx="5521">
                  <c:v>19.669360807401137</c:v>
                </c:pt>
                <c:pt idx="5522">
                  <c:v>19.669360807401137</c:v>
                </c:pt>
                <c:pt idx="5523">
                  <c:v>19.669360807401137</c:v>
                </c:pt>
                <c:pt idx="5524">
                  <c:v>19.669360807401137</c:v>
                </c:pt>
                <c:pt idx="5525">
                  <c:v>19.669360807401137</c:v>
                </c:pt>
                <c:pt idx="5526">
                  <c:v>19.669360807401137</c:v>
                </c:pt>
                <c:pt idx="5527">
                  <c:v>19.669360807401137</c:v>
                </c:pt>
                <c:pt idx="5528">
                  <c:v>19.669360807401137</c:v>
                </c:pt>
                <c:pt idx="5529">
                  <c:v>19.669360807401137</c:v>
                </c:pt>
                <c:pt idx="5530">
                  <c:v>19.669360807401137</c:v>
                </c:pt>
                <c:pt idx="5531">
                  <c:v>19.669360807401137</c:v>
                </c:pt>
                <c:pt idx="5532">
                  <c:v>19.669360807401137</c:v>
                </c:pt>
                <c:pt idx="5533">
                  <c:v>19.669360807401137</c:v>
                </c:pt>
                <c:pt idx="5534">
                  <c:v>19.669360807401137</c:v>
                </c:pt>
                <c:pt idx="5535">
                  <c:v>19.669360807401137</c:v>
                </c:pt>
                <c:pt idx="5536">
                  <c:v>19.669360807401137</c:v>
                </c:pt>
                <c:pt idx="5537">
                  <c:v>19.669360807401137</c:v>
                </c:pt>
                <c:pt idx="5538">
                  <c:v>19.669360807401137</c:v>
                </c:pt>
                <c:pt idx="5539">
                  <c:v>19.669360807401137</c:v>
                </c:pt>
                <c:pt idx="5540">
                  <c:v>19.669360807401137</c:v>
                </c:pt>
                <c:pt idx="5541">
                  <c:v>19.669360807401137</c:v>
                </c:pt>
                <c:pt idx="5542">
                  <c:v>19.669360807401137</c:v>
                </c:pt>
                <c:pt idx="5543">
                  <c:v>19.669360807401137</c:v>
                </c:pt>
                <c:pt idx="5544">
                  <c:v>19.669360807401137</c:v>
                </c:pt>
                <c:pt idx="5545">
                  <c:v>19.669360807401137</c:v>
                </c:pt>
                <c:pt idx="5546">
                  <c:v>19.669360807401137</c:v>
                </c:pt>
                <c:pt idx="5547">
                  <c:v>19.669360807401137</c:v>
                </c:pt>
                <c:pt idx="5548">
                  <c:v>19.669360807401137</c:v>
                </c:pt>
                <c:pt idx="5549">
                  <c:v>19.669360807401137</c:v>
                </c:pt>
                <c:pt idx="5550">
                  <c:v>19.669360807401137</c:v>
                </c:pt>
                <c:pt idx="5551">
                  <c:v>19.669360807401137</c:v>
                </c:pt>
                <c:pt idx="5552">
                  <c:v>19.669360807401137</c:v>
                </c:pt>
                <c:pt idx="5553">
                  <c:v>19.669360807401137</c:v>
                </c:pt>
                <c:pt idx="5554">
                  <c:v>19.669360807401137</c:v>
                </c:pt>
                <c:pt idx="5555">
                  <c:v>19.669360807401137</c:v>
                </c:pt>
                <c:pt idx="5556">
                  <c:v>19.669360807401137</c:v>
                </c:pt>
                <c:pt idx="5557">
                  <c:v>19.669360807401137</c:v>
                </c:pt>
                <c:pt idx="5558">
                  <c:v>19.669360807401137</c:v>
                </c:pt>
                <c:pt idx="5559">
                  <c:v>19.669360807401137</c:v>
                </c:pt>
                <c:pt idx="5560">
                  <c:v>19.669360807401137</c:v>
                </c:pt>
                <c:pt idx="5561">
                  <c:v>19.669360807401137</c:v>
                </c:pt>
                <c:pt idx="5562">
                  <c:v>19.669360807401137</c:v>
                </c:pt>
                <c:pt idx="5563">
                  <c:v>19.669360807401137</c:v>
                </c:pt>
                <c:pt idx="5564">
                  <c:v>19.669360807401137</c:v>
                </c:pt>
                <c:pt idx="5565">
                  <c:v>19.669360807401137</c:v>
                </c:pt>
                <c:pt idx="5566">
                  <c:v>19.669360807401137</c:v>
                </c:pt>
                <c:pt idx="5567">
                  <c:v>19.669360807401137</c:v>
                </c:pt>
                <c:pt idx="5568">
                  <c:v>19.669360807401137</c:v>
                </c:pt>
                <c:pt idx="5569">
                  <c:v>19.669360807401137</c:v>
                </c:pt>
                <c:pt idx="5570">
                  <c:v>19.669360807401137</c:v>
                </c:pt>
                <c:pt idx="5571">
                  <c:v>19.669360807401137</c:v>
                </c:pt>
                <c:pt idx="5572">
                  <c:v>19.669360807401137</c:v>
                </c:pt>
                <c:pt idx="5573">
                  <c:v>19.669360807401137</c:v>
                </c:pt>
                <c:pt idx="5574">
                  <c:v>19.669360807401137</c:v>
                </c:pt>
                <c:pt idx="5575">
                  <c:v>19.669360807401137</c:v>
                </c:pt>
                <c:pt idx="5576">
                  <c:v>19.669360807401137</c:v>
                </c:pt>
                <c:pt idx="5577">
                  <c:v>19.669360807401137</c:v>
                </c:pt>
                <c:pt idx="5578">
                  <c:v>19.669360807401137</c:v>
                </c:pt>
                <c:pt idx="5579">
                  <c:v>19.669360807401137</c:v>
                </c:pt>
                <c:pt idx="5580">
                  <c:v>19.669360807401137</c:v>
                </c:pt>
                <c:pt idx="5581">
                  <c:v>19.669360807401137</c:v>
                </c:pt>
                <c:pt idx="5582">
                  <c:v>19.669360807401137</c:v>
                </c:pt>
                <c:pt idx="5583">
                  <c:v>19.669360807401137</c:v>
                </c:pt>
                <c:pt idx="5584">
                  <c:v>19.669360807401137</c:v>
                </c:pt>
                <c:pt idx="5585">
                  <c:v>19.669360807401137</c:v>
                </c:pt>
                <c:pt idx="5586">
                  <c:v>19.669360807401137</c:v>
                </c:pt>
                <c:pt idx="5587">
                  <c:v>19.669360807401137</c:v>
                </c:pt>
                <c:pt idx="5588">
                  <c:v>19.669360807401137</c:v>
                </c:pt>
                <c:pt idx="5589">
                  <c:v>19.669360807401137</c:v>
                </c:pt>
                <c:pt idx="5590">
                  <c:v>19.669360807401137</c:v>
                </c:pt>
                <c:pt idx="5591">
                  <c:v>19.669360807401137</c:v>
                </c:pt>
                <c:pt idx="5592">
                  <c:v>19.669360807401137</c:v>
                </c:pt>
                <c:pt idx="5593">
                  <c:v>19.669360807401137</c:v>
                </c:pt>
                <c:pt idx="5594">
                  <c:v>19.669360807401137</c:v>
                </c:pt>
                <c:pt idx="5595">
                  <c:v>19.669360807401137</c:v>
                </c:pt>
                <c:pt idx="5596">
                  <c:v>19.669360807401137</c:v>
                </c:pt>
                <c:pt idx="5597">
                  <c:v>19.669360807401137</c:v>
                </c:pt>
                <c:pt idx="5598">
                  <c:v>19.669360807401137</c:v>
                </c:pt>
                <c:pt idx="5599">
                  <c:v>19.669360807401137</c:v>
                </c:pt>
                <c:pt idx="5600">
                  <c:v>19.669360807401137</c:v>
                </c:pt>
                <c:pt idx="5601">
                  <c:v>19.669360807401137</c:v>
                </c:pt>
                <c:pt idx="5602">
                  <c:v>19.669360807401137</c:v>
                </c:pt>
                <c:pt idx="5603">
                  <c:v>19.669360807401137</c:v>
                </c:pt>
                <c:pt idx="5604">
                  <c:v>19.669360807401137</c:v>
                </c:pt>
                <c:pt idx="5605">
                  <c:v>19.669360807401137</c:v>
                </c:pt>
                <c:pt idx="5606">
                  <c:v>19.669360807401137</c:v>
                </c:pt>
                <c:pt idx="5607">
                  <c:v>19.669360807401137</c:v>
                </c:pt>
                <c:pt idx="5608">
                  <c:v>19.669360807401137</c:v>
                </c:pt>
                <c:pt idx="5609">
                  <c:v>19.669360807401137</c:v>
                </c:pt>
                <c:pt idx="5610">
                  <c:v>19.669360807401137</c:v>
                </c:pt>
                <c:pt idx="5611">
                  <c:v>19.669360807401137</c:v>
                </c:pt>
                <c:pt idx="5612">
                  <c:v>19.669360807401137</c:v>
                </c:pt>
                <c:pt idx="5613">
                  <c:v>19.669360807401137</c:v>
                </c:pt>
                <c:pt idx="5614">
                  <c:v>19.669360807401137</c:v>
                </c:pt>
                <c:pt idx="5615">
                  <c:v>19.669360807401137</c:v>
                </c:pt>
                <c:pt idx="5616">
                  <c:v>19.669360807401137</c:v>
                </c:pt>
                <c:pt idx="5617">
                  <c:v>19.669360807401137</c:v>
                </c:pt>
                <c:pt idx="5618">
                  <c:v>19.669360807401137</c:v>
                </c:pt>
                <c:pt idx="5619">
                  <c:v>19.669360807401137</c:v>
                </c:pt>
                <c:pt idx="5620">
                  <c:v>19.669360807401137</c:v>
                </c:pt>
                <c:pt idx="5621">
                  <c:v>19.669360807401137</c:v>
                </c:pt>
                <c:pt idx="5622">
                  <c:v>19.669360807401137</c:v>
                </c:pt>
                <c:pt idx="5623">
                  <c:v>19.669360807401137</c:v>
                </c:pt>
                <c:pt idx="5624">
                  <c:v>19.669360807401137</c:v>
                </c:pt>
                <c:pt idx="5625">
                  <c:v>19.669360807401137</c:v>
                </c:pt>
                <c:pt idx="5626">
                  <c:v>19.669360807401137</c:v>
                </c:pt>
                <c:pt idx="5627">
                  <c:v>19.669360807401137</c:v>
                </c:pt>
                <c:pt idx="5628">
                  <c:v>19.669360807401137</c:v>
                </c:pt>
                <c:pt idx="5629">
                  <c:v>19.669360807401137</c:v>
                </c:pt>
                <c:pt idx="5630">
                  <c:v>19.669360807401137</c:v>
                </c:pt>
                <c:pt idx="5631">
                  <c:v>19.669360807401137</c:v>
                </c:pt>
                <c:pt idx="5632">
                  <c:v>19.669360807401137</c:v>
                </c:pt>
                <c:pt idx="5633">
                  <c:v>19.669360807401137</c:v>
                </c:pt>
                <c:pt idx="5634">
                  <c:v>19.669360807401137</c:v>
                </c:pt>
                <c:pt idx="5635">
                  <c:v>19.669360807401137</c:v>
                </c:pt>
                <c:pt idx="5636">
                  <c:v>19.669360807401137</c:v>
                </c:pt>
                <c:pt idx="5637">
                  <c:v>19.669360807401137</c:v>
                </c:pt>
                <c:pt idx="5638">
                  <c:v>19.669360807401137</c:v>
                </c:pt>
                <c:pt idx="5639">
                  <c:v>19.669360807401137</c:v>
                </c:pt>
                <c:pt idx="5640">
                  <c:v>19.669360807401137</c:v>
                </c:pt>
                <c:pt idx="5641">
                  <c:v>19.669360807401137</c:v>
                </c:pt>
                <c:pt idx="5642">
                  <c:v>19.669360807401137</c:v>
                </c:pt>
                <c:pt idx="5643">
                  <c:v>19.669360807401137</c:v>
                </c:pt>
                <c:pt idx="5644">
                  <c:v>19.669360807401137</c:v>
                </c:pt>
                <c:pt idx="5645">
                  <c:v>19.669360807401137</c:v>
                </c:pt>
                <c:pt idx="5646">
                  <c:v>19.669360807401137</c:v>
                </c:pt>
                <c:pt idx="5647">
                  <c:v>19.669360807401137</c:v>
                </c:pt>
                <c:pt idx="5648">
                  <c:v>19.669360807401137</c:v>
                </c:pt>
                <c:pt idx="5649">
                  <c:v>19.669360807401137</c:v>
                </c:pt>
                <c:pt idx="5650">
                  <c:v>19.669360807401137</c:v>
                </c:pt>
                <c:pt idx="5651">
                  <c:v>19.669360807401137</c:v>
                </c:pt>
                <c:pt idx="5652">
                  <c:v>19.669360807401137</c:v>
                </c:pt>
                <c:pt idx="5653">
                  <c:v>19.669360807401137</c:v>
                </c:pt>
                <c:pt idx="5654">
                  <c:v>19.669360807401137</c:v>
                </c:pt>
                <c:pt idx="5655">
                  <c:v>19.669360807401137</c:v>
                </c:pt>
                <c:pt idx="5656">
                  <c:v>19.669360807401137</c:v>
                </c:pt>
                <c:pt idx="5657">
                  <c:v>19.669360807401137</c:v>
                </c:pt>
                <c:pt idx="5658">
                  <c:v>19.669360807401137</c:v>
                </c:pt>
                <c:pt idx="5659">
                  <c:v>19.669360807401137</c:v>
                </c:pt>
                <c:pt idx="5660">
                  <c:v>19.669360807401137</c:v>
                </c:pt>
                <c:pt idx="5661">
                  <c:v>19.669360807401137</c:v>
                </c:pt>
                <c:pt idx="5662">
                  <c:v>19.669360807401137</c:v>
                </c:pt>
                <c:pt idx="5663">
                  <c:v>19.669360807401137</c:v>
                </c:pt>
                <c:pt idx="5664">
                  <c:v>19.669360807401137</c:v>
                </c:pt>
                <c:pt idx="5665">
                  <c:v>19.669360807401137</c:v>
                </c:pt>
                <c:pt idx="5666">
                  <c:v>19.669360807401137</c:v>
                </c:pt>
                <c:pt idx="5667">
                  <c:v>19.669360807401137</c:v>
                </c:pt>
                <c:pt idx="5668">
                  <c:v>19.669360807401137</c:v>
                </c:pt>
                <c:pt idx="5669">
                  <c:v>19.669360807401137</c:v>
                </c:pt>
                <c:pt idx="5670">
                  <c:v>19.669360807401137</c:v>
                </c:pt>
                <c:pt idx="5671">
                  <c:v>19.669360807401137</c:v>
                </c:pt>
                <c:pt idx="5672">
                  <c:v>19.669360807401137</c:v>
                </c:pt>
                <c:pt idx="5673">
                  <c:v>19.669360807401137</c:v>
                </c:pt>
                <c:pt idx="5674">
                  <c:v>19.669360807401137</c:v>
                </c:pt>
                <c:pt idx="5675">
                  <c:v>19.669360807401137</c:v>
                </c:pt>
                <c:pt idx="5676">
                  <c:v>19.669360807401137</c:v>
                </c:pt>
                <c:pt idx="5677">
                  <c:v>19.669360807401137</c:v>
                </c:pt>
                <c:pt idx="5678">
                  <c:v>19.669360807401137</c:v>
                </c:pt>
                <c:pt idx="5679">
                  <c:v>19.669360807401137</c:v>
                </c:pt>
                <c:pt idx="5680">
                  <c:v>19.669360807401137</c:v>
                </c:pt>
                <c:pt idx="5681">
                  <c:v>19.669360807401137</c:v>
                </c:pt>
                <c:pt idx="5682">
                  <c:v>19.669360807401137</c:v>
                </c:pt>
                <c:pt idx="5683">
                  <c:v>19.669360807401137</c:v>
                </c:pt>
                <c:pt idx="5684">
                  <c:v>19.669360807401137</c:v>
                </c:pt>
                <c:pt idx="5685">
                  <c:v>19.669360807401137</c:v>
                </c:pt>
                <c:pt idx="5686">
                  <c:v>19.669360807401137</c:v>
                </c:pt>
                <c:pt idx="5687">
                  <c:v>19.669360807401137</c:v>
                </c:pt>
                <c:pt idx="5688">
                  <c:v>19.669360807401137</c:v>
                </c:pt>
                <c:pt idx="5689">
                  <c:v>19.669360807401137</c:v>
                </c:pt>
                <c:pt idx="5690">
                  <c:v>19.669360807401137</c:v>
                </c:pt>
                <c:pt idx="5691">
                  <c:v>19.669360807401137</c:v>
                </c:pt>
                <c:pt idx="5692">
                  <c:v>19.669360807401137</c:v>
                </c:pt>
                <c:pt idx="5693">
                  <c:v>19.669360807401137</c:v>
                </c:pt>
                <c:pt idx="5694">
                  <c:v>19.669360807401137</c:v>
                </c:pt>
                <c:pt idx="5695">
                  <c:v>19.669360807401137</c:v>
                </c:pt>
                <c:pt idx="5696">
                  <c:v>19.669360807401137</c:v>
                </c:pt>
                <c:pt idx="5697">
                  <c:v>19.669360807401137</c:v>
                </c:pt>
                <c:pt idx="5698">
                  <c:v>19.669360807401137</c:v>
                </c:pt>
                <c:pt idx="5699">
                  <c:v>19.669360807401137</c:v>
                </c:pt>
                <c:pt idx="5700">
                  <c:v>19.669360807401137</c:v>
                </c:pt>
                <c:pt idx="5701">
                  <c:v>19.669360807401137</c:v>
                </c:pt>
                <c:pt idx="5702">
                  <c:v>19.669360807401137</c:v>
                </c:pt>
                <c:pt idx="5703">
                  <c:v>19.669360807401137</c:v>
                </c:pt>
                <c:pt idx="5704">
                  <c:v>19.669360807401137</c:v>
                </c:pt>
                <c:pt idx="5705">
                  <c:v>19.669360807401137</c:v>
                </c:pt>
                <c:pt idx="5706">
                  <c:v>19.669360807401137</c:v>
                </c:pt>
                <c:pt idx="5707">
                  <c:v>19.669360807401137</c:v>
                </c:pt>
                <c:pt idx="5708">
                  <c:v>19.669360807401137</c:v>
                </c:pt>
                <c:pt idx="5709">
                  <c:v>19.669360807401137</c:v>
                </c:pt>
                <c:pt idx="5710">
                  <c:v>19.669360807401137</c:v>
                </c:pt>
                <c:pt idx="5711">
                  <c:v>19.669360807401137</c:v>
                </c:pt>
                <c:pt idx="5712">
                  <c:v>19.669360807401137</c:v>
                </c:pt>
                <c:pt idx="5713">
                  <c:v>19.669360807401137</c:v>
                </c:pt>
                <c:pt idx="5714">
                  <c:v>19.669360807401137</c:v>
                </c:pt>
                <c:pt idx="5715">
                  <c:v>19.669360807401137</c:v>
                </c:pt>
                <c:pt idx="5716">
                  <c:v>19.669360807401137</c:v>
                </c:pt>
                <c:pt idx="5717">
                  <c:v>19.669360807401137</c:v>
                </c:pt>
                <c:pt idx="5718">
                  <c:v>19.669360807401137</c:v>
                </c:pt>
                <c:pt idx="5719">
                  <c:v>19.669360807401137</c:v>
                </c:pt>
                <c:pt idx="5720">
                  <c:v>19.669360807401137</c:v>
                </c:pt>
                <c:pt idx="5721">
                  <c:v>19.669360807401137</c:v>
                </c:pt>
                <c:pt idx="5722">
                  <c:v>19.669360807401137</c:v>
                </c:pt>
                <c:pt idx="5723">
                  <c:v>19.669360807401137</c:v>
                </c:pt>
                <c:pt idx="5724">
                  <c:v>19.669360807401137</c:v>
                </c:pt>
                <c:pt idx="5725">
                  <c:v>19.669360807401137</c:v>
                </c:pt>
                <c:pt idx="5726">
                  <c:v>19.669360807401137</c:v>
                </c:pt>
                <c:pt idx="5727">
                  <c:v>19.669360807401137</c:v>
                </c:pt>
                <c:pt idx="5728">
                  <c:v>19.669360807401137</c:v>
                </c:pt>
                <c:pt idx="5729">
                  <c:v>19.669360807401137</c:v>
                </c:pt>
                <c:pt idx="5730">
                  <c:v>19.669360807401137</c:v>
                </c:pt>
                <c:pt idx="5731">
                  <c:v>19.669360807401137</c:v>
                </c:pt>
                <c:pt idx="5732">
                  <c:v>19.669360807401137</c:v>
                </c:pt>
                <c:pt idx="5733">
                  <c:v>19.669360807401137</c:v>
                </c:pt>
                <c:pt idx="5734">
                  <c:v>19.669360807401137</c:v>
                </c:pt>
                <c:pt idx="5735">
                  <c:v>19.669360807401137</c:v>
                </c:pt>
                <c:pt idx="5736">
                  <c:v>19.669360807401137</c:v>
                </c:pt>
                <c:pt idx="5737">
                  <c:v>19.669360807401137</c:v>
                </c:pt>
                <c:pt idx="5738">
                  <c:v>19.669360807401137</c:v>
                </c:pt>
                <c:pt idx="5739">
                  <c:v>19.669360807401137</c:v>
                </c:pt>
                <c:pt idx="5740">
                  <c:v>19.669360807401137</c:v>
                </c:pt>
                <c:pt idx="5741">
                  <c:v>19.669360807401137</c:v>
                </c:pt>
                <c:pt idx="5742">
                  <c:v>19.669360807401137</c:v>
                </c:pt>
                <c:pt idx="5743">
                  <c:v>19.669360807401137</c:v>
                </c:pt>
                <c:pt idx="5744">
                  <c:v>19.669360807401137</c:v>
                </c:pt>
                <c:pt idx="5745">
                  <c:v>19.669360807401137</c:v>
                </c:pt>
                <c:pt idx="5746">
                  <c:v>19.669360807401137</c:v>
                </c:pt>
                <c:pt idx="5747">
                  <c:v>19.669360807401137</c:v>
                </c:pt>
                <c:pt idx="5748">
                  <c:v>19.669360807401137</c:v>
                </c:pt>
                <c:pt idx="5749">
                  <c:v>19.669360807401137</c:v>
                </c:pt>
                <c:pt idx="5750">
                  <c:v>19.669360807401137</c:v>
                </c:pt>
                <c:pt idx="5751">
                  <c:v>19.669360807401137</c:v>
                </c:pt>
                <c:pt idx="5752">
                  <c:v>19.669360807401137</c:v>
                </c:pt>
                <c:pt idx="5753">
                  <c:v>19.669360807401137</c:v>
                </c:pt>
                <c:pt idx="5754">
                  <c:v>19.669360807401137</c:v>
                </c:pt>
                <c:pt idx="5755">
                  <c:v>19.669360807401137</c:v>
                </c:pt>
                <c:pt idx="5756">
                  <c:v>19.669360807401137</c:v>
                </c:pt>
                <c:pt idx="5757">
                  <c:v>19.669360807401137</c:v>
                </c:pt>
                <c:pt idx="5758">
                  <c:v>19.669360807401137</c:v>
                </c:pt>
                <c:pt idx="5759">
                  <c:v>19.669360807401137</c:v>
                </c:pt>
                <c:pt idx="5760">
                  <c:v>19.669360807401137</c:v>
                </c:pt>
                <c:pt idx="5761">
                  <c:v>19.669360807401137</c:v>
                </c:pt>
                <c:pt idx="5762">
                  <c:v>19.669360807401137</c:v>
                </c:pt>
                <c:pt idx="5763">
                  <c:v>19.669360807401137</c:v>
                </c:pt>
                <c:pt idx="5764">
                  <c:v>19.669360807401137</c:v>
                </c:pt>
                <c:pt idx="5765">
                  <c:v>19.669360807401137</c:v>
                </c:pt>
                <c:pt idx="5766">
                  <c:v>19.669360807401137</c:v>
                </c:pt>
                <c:pt idx="5767">
                  <c:v>19.669360807401137</c:v>
                </c:pt>
                <c:pt idx="5768">
                  <c:v>19.669360807401137</c:v>
                </c:pt>
                <c:pt idx="5769">
                  <c:v>19.669360807401137</c:v>
                </c:pt>
                <c:pt idx="5770">
                  <c:v>19.669360807401137</c:v>
                </c:pt>
                <c:pt idx="5771">
                  <c:v>19.669360807401137</c:v>
                </c:pt>
                <c:pt idx="5772">
                  <c:v>19.669360807401137</c:v>
                </c:pt>
                <c:pt idx="5773">
                  <c:v>19.669360807401137</c:v>
                </c:pt>
                <c:pt idx="5774">
                  <c:v>19.669360807401137</c:v>
                </c:pt>
                <c:pt idx="5775">
                  <c:v>19.669360807401137</c:v>
                </c:pt>
                <c:pt idx="5776">
                  <c:v>19.669360807401137</c:v>
                </c:pt>
                <c:pt idx="5777">
                  <c:v>19.669360807401137</c:v>
                </c:pt>
                <c:pt idx="5778">
                  <c:v>19.669360807401137</c:v>
                </c:pt>
                <c:pt idx="5779">
                  <c:v>19.669360807401137</c:v>
                </c:pt>
                <c:pt idx="5780">
                  <c:v>19.669360807401137</c:v>
                </c:pt>
                <c:pt idx="5781">
                  <c:v>19.669360807401137</c:v>
                </c:pt>
                <c:pt idx="5782">
                  <c:v>19.669360807401137</c:v>
                </c:pt>
                <c:pt idx="5783">
                  <c:v>19.669360807401137</c:v>
                </c:pt>
                <c:pt idx="5784">
                  <c:v>19.669360807401137</c:v>
                </c:pt>
                <c:pt idx="5785">
                  <c:v>19.669360807401137</c:v>
                </c:pt>
                <c:pt idx="5786">
                  <c:v>19.669360807401137</c:v>
                </c:pt>
                <c:pt idx="5787">
                  <c:v>19.669360807401137</c:v>
                </c:pt>
                <c:pt idx="5788">
                  <c:v>19.669360807401137</c:v>
                </c:pt>
                <c:pt idx="5789">
                  <c:v>19.669360807401137</c:v>
                </c:pt>
                <c:pt idx="5790">
                  <c:v>19.669360807401137</c:v>
                </c:pt>
                <c:pt idx="5791">
                  <c:v>19.669360807401137</c:v>
                </c:pt>
                <c:pt idx="5792">
                  <c:v>19.669360807401137</c:v>
                </c:pt>
                <c:pt idx="5793">
                  <c:v>19.669360807401137</c:v>
                </c:pt>
                <c:pt idx="5794">
                  <c:v>19.669360807401137</c:v>
                </c:pt>
                <c:pt idx="5795">
                  <c:v>19.669360807401137</c:v>
                </c:pt>
                <c:pt idx="5796">
                  <c:v>19.669360807401137</c:v>
                </c:pt>
                <c:pt idx="5797">
                  <c:v>19.669360807401137</c:v>
                </c:pt>
                <c:pt idx="5798">
                  <c:v>19.669360807401137</c:v>
                </c:pt>
                <c:pt idx="5799">
                  <c:v>19.669360807401137</c:v>
                </c:pt>
                <c:pt idx="5800">
                  <c:v>19.669360807401137</c:v>
                </c:pt>
                <c:pt idx="5801">
                  <c:v>19.669360807401137</c:v>
                </c:pt>
                <c:pt idx="5802">
                  <c:v>19.669360807401137</c:v>
                </c:pt>
                <c:pt idx="5803">
                  <c:v>19.669360807401137</c:v>
                </c:pt>
                <c:pt idx="5804">
                  <c:v>19.669360807401137</c:v>
                </c:pt>
                <c:pt idx="5805">
                  <c:v>19.669360807401137</c:v>
                </c:pt>
                <c:pt idx="5806">
                  <c:v>19.669360807401137</c:v>
                </c:pt>
                <c:pt idx="5807">
                  <c:v>19.669360807401137</c:v>
                </c:pt>
                <c:pt idx="5808">
                  <c:v>19.669360807401137</c:v>
                </c:pt>
                <c:pt idx="5809">
                  <c:v>19.669360807401137</c:v>
                </c:pt>
                <c:pt idx="5810">
                  <c:v>19.669360807401137</c:v>
                </c:pt>
                <c:pt idx="5811">
                  <c:v>19.669360807401137</c:v>
                </c:pt>
                <c:pt idx="5812">
                  <c:v>19.669360807401137</c:v>
                </c:pt>
                <c:pt idx="5813">
                  <c:v>19.669360807401137</c:v>
                </c:pt>
                <c:pt idx="5814">
                  <c:v>19.669360807401137</c:v>
                </c:pt>
                <c:pt idx="5815">
                  <c:v>19.669360807401137</c:v>
                </c:pt>
                <c:pt idx="5816">
                  <c:v>19.669360807401137</c:v>
                </c:pt>
                <c:pt idx="5817">
                  <c:v>19.669360807401137</c:v>
                </c:pt>
                <c:pt idx="5818">
                  <c:v>19.669360807401137</c:v>
                </c:pt>
                <c:pt idx="5819">
                  <c:v>19.669360807401137</c:v>
                </c:pt>
                <c:pt idx="5820">
                  <c:v>19.669360807401137</c:v>
                </c:pt>
                <c:pt idx="5821">
                  <c:v>19.669360807401137</c:v>
                </c:pt>
                <c:pt idx="5822">
                  <c:v>19.669360807401137</c:v>
                </c:pt>
                <c:pt idx="5823">
                  <c:v>19.669360807401137</c:v>
                </c:pt>
                <c:pt idx="5824">
                  <c:v>19.669360807401137</c:v>
                </c:pt>
                <c:pt idx="5825">
                  <c:v>19.669360807401137</c:v>
                </c:pt>
                <c:pt idx="5826">
                  <c:v>19.669360807401137</c:v>
                </c:pt>
                <c:pt idx="5827">
                  <c:v>19.669360807401137</c:v>
                </c:pt>
                <c:pt idx="5828">
                  <c:v>19.669360807401137</c:v>
                </c:pt>
                <c:pt idx="5829">
                  <c:v>19.669360807401137</c:v>
                </c:pt>
                <c:pt idx="5830">
                  <c:v>19.669360807401137</c:v>
                </c:pt>
                <c:pt idx="5831">
                  <c:v>19.669360807401137</c:v>
                </c:pt>
                <c:pt idx="5832">
                  <c:v>19.669360807401137</c:v>
                </c:pt>
                <c:pt idx="5833">
                  <c:v>19.669360807401137</c:v>
                </c:pt>
                <c:pt idx="5834">
                  <c:v>19.669360807401137</c:v>
                </c:pt>
                <c:pt idx="5835">
                  <c:v>19.669360807401137</c:v>
                </c:pt>
                <c:pt idx="5836">
                  <c:v>19.669360807401137</c:v>
                </c:pt>
                <c:pt idx="5837">
                  <c:v>19.669360807401137</c:v>
                </c:pt>
                <c:pt idx="5838">
                  <c:v>19.669360807401137</c:v>
                </c:pt>
                <c:pt idx="5839">
                  <c:v>19.669360807401137</c:v>
                </c:pt>
                <c:pt idx="5840">
                  <c:v>19.669360807401137</c:v>
                </c:pt>
                <c:pt idx="5841">
                  <c:v>19.669360807401137</c:v>
                </c:pt>
                <c:pt idx="5842">
                  <c:v>19.669360807401137</c:v>
                </c:pt>
                <c:pt idx="5843">
                  <c:v>19.669360807401137</c:v>
                </c:pt>
                <c:pt idx="5844">
                  <c:v>19.669360807401137</c:v>
                </c:pt>
                <c:pt idx="5845">
                  <c:v>19.669360807401137</c:v>
                </c:pt>
                <c:pt idx="5846">
                  <c:v>19.669360807401137</c:v>
                </c:pt>
                <c:pt idx="5847">
                  <c:v>19.669360807401137</c:v>
                </c:pt>
                <c:pt idx="5848">
                  <c:v>19.669360807401137</c:v>
                </c:pt>
                <c:pt idx="5849">
                  <c:v>19.669360807401137</c:v>
                </c:pt>
                <c:pt idx="5850">
                  <c:v>19.669360807401137</c:v>
                </c:pt>
                <c:pt idx="5851">
                  <c:v>19.669360807401137</c:v>
                </c:pt>
                <c:pt idx="5852">
                  <c:v>19.669360807401137</c:v>
                </c:pt>
                <c:pt idx="5853">
                  <c:v>19.669360807401137</c:v>
                </c:pt>
                <c:pt idx="5854">
                  <c:v>19.669360807401137</c:v>
                </c:pt>
                <c:pt idx="5855">
                  <c:v>19.669360807401137</c:v>
                </c:pt>
                <c:pt idx="5856">
                  <c:v>19.669360807401137</c:v>
                </c:pt>
                <c:pt idx="5857">
                  <c:v>19.669360807401137</c:v>
                </c:pt>
                <c:pt idx="5858">
                  <c:v>19.669360807401137</c:v>
                </c:pt>
                <c:pt idx="5859">
                  <c:v>19.669360807401137</c:v>
                </c:pt>
                <c:pt idx="5860">
                  <c:v>19.669360807401137</c:v>
                </c:pt>
                <c:pt idx="5861">
                  <c:v>19.669360807401137</c:v>
                </c:pt>
                <c:pt idx="5862">
                  <c:v>19.669360807401137</c:v>
                </c:pt>
                <c:pt idx="5863">
                  <c:v>19.669360807401137</c:v>
                </c:pt>
                <c:pt idx="5864">
                  <c:v>19.669360807401137</c:v>
                </c:pt>
                <c:pt idx="5865">
                  <c:v>19.669360807401137</c:v>
                </c:pt>
                <c:pt idx="5866">
                  <c:v>19.669360807401137</c:v>
                </c:pt>
                <c:pt idx="5867">
                  <c:v>19.669360807401137</c:v>
                </c:pt>
                <c:pt idx="5868">
                  <c:v>19.669360807401137</c:v>
                </c:pt>
                <c:pt idx="5869">
                  <c:v>19.669360807401137</c:v>
                </c:pt>
                <c:pt idx="5870">
                  <c:v>19.669360807401137</c:v>
                </c:pt>
                <c:pt idx="5871">
                  <c:v>19.669360807401137</c:v>
                </c:pt>
                <c:pt idx="5872">
                  <c:v>19.669360807401137</c:v>
                </c:pt>
                <c:pt idx="5873">
                  <c:v>19.669360807401137</c:v>
                </c:pt>
                <c:pt idx="5874">
                  <c:v>19.669360807401137</c:v>
                </c:pt>
                <c:pt idx="5875">
                  <c:v>19.669360807401137</c:v>
                </c:pt>
                <c:pt idx="5876">
                  <c:v>19.669360807401137</c:v>
                </c:pt>
                <c:pt idx="5877">
                  <c:v>19.669360807401137</c:v>
                </c:pt>
                <c:pt idx="5878">
                  <c:v>19.669360807401137</c:v>
                </c:pt>
                <c:pt idx="5879">
                  <c:v>19.669360807401137</c:v>
                </c:pt>
                <c:pt idx="5880">
                  <c:v>19.669360807401137</c:v>
                </c:pt>
                <c:pt idx="5881">
                  <c:v>19.669360807401137</c:v>
                </c:pt>
                <c:pt idx="5882">
                  <c:v>19.669360807401137</c:v>
                </c:pt>
                <c:pt idx="5883">
                  <c:v>19.669360807401137</c:v>
                </c:pt>
                <c:pt idx="5884">
                  <c:v>19.669360807401137</c:v>
                </c:pt>
                <c:pt idx="5885">
                  <c:v>19.669360807401137</c:v>
                </c:pt>
                <c:pt idx="5886">
                  <c:v>19.669360807401137</c:v>
                </c:pt>
                <c:pt idx="5887">
                  <c:v>19.669360807401137</c:v>
                </c:pt>
                <c:pt idx="5888">
                  <c:v>19.669360807401137</c:v>
                </c:pt>
                <c:pt idx="5889">
                  <c:v>19.669360807401137</c:v>
                </c:pt>
                <c:pt idx="5890">
                  <c:v>19.669360807401137</c:v>
                </c:pt>
                <c:pt idx="5891">
                  <c:v>19.669360807401137</c:v>
                </c:pt>
                <c:pt idx="5892">
                  <c:v>19.669360807401137</c:v>
                </c:pt>
                <c:pt idx="5893">
                  <c:v>19.669360807401137</c:v>
                </c:pt>
                <c:pt idx="5894">
                  <c:v>19.669360807401137</c:v>
                </c:pt>
                <c:pt idx="5895">
                  <c:v>19.669360807401137</c:v>
                </c:pt>
                <c:pt idx="5896">
                  <c:v>19.669360807401137</c:v>
                </c:pt>
                <c:pt idx="5897">
                  <c:v>19.669360807401137</c:v>
                </c:pt>
                <c:pt idx="5898">
                  <c:v>19.669360807401137</c:v>
                </c:pt>
                <c:pt idx="5899">
                  <c:v>19.669360807401137</c:v>
                </c:pt>
                <c:pt idx="5900">
                  <c:v>19.669360807401137</c:v>
                </c:pt>
                <c:pt idx="5901">
                  <c:v>19.669360807401137</c:v>
                </c:pt>
                <c:pt idx="5902">
                  <c:v>19.669360807401137</c:v>
                </c:pt>
                <c:pt idx="5903">
                  <c:v>19.669360807401137</c:v>
                </c:pt>
                <c:pt idx="5904">
                  <c:v>19.669360807401137</c:v>
                </c:pt>
                <c:pt idx="5905">
                  <c:v>19.669360807401137</c:v>
                </c:pt>
                <c:pt idx="5906">
                  <c:v>19.669360807401137</c:v>
                </c:pt>
                <c:pt idx="5907">
                  <c:v>19.669360807401137</c:v>
                </c:pt>
                <c:pt idx="5908">
                  <c:v>19.669360807401137</c:v>
                </c:pt>
                <c:pt idx="5909">
                  <c:v>19.669360807401137</c:v>
                </c:pt>
                <c:pt idx="5910">
                  <c:v>19.669360807401137</c:v>
                </c:pt>
                <c:pt idx="5911">
                  <c:v>19.669360807401137</c:v>
                </c:pt>
                <c:pt idx="5912">
                  <c:v>19.669360807401137</c:v>
                </c:pt>
                <c:pt idx="5913">
                  <c:v>19.669360807401137</c:v>
                </c:pt>
                <c:pt idx="5914">
                  <c:v>19.669360807401137</c:v>
                </c:pt>
                <c:pt idx="5915">
                  <c:v>19.669360807401137</c:v>
                </c:pt>
                <c:pt idx="5916">
                  <c:v>19.669360807401137</c:v>
                </c:pt>
                <c:pt idx="5917">
                  <c:v>19.669360807401137</c:v>
                </c:pt>
                <c:pt idx="5918">
                  <c:v>19.669360807401137</c:v>
                </c:pt>
                <c:pt idx="5919">
                  <c:v>19.669360807401137</c:v>
                </c:pt>
                <c:pt idx="5920">
                  <c:v>19.669360807401137</c:v>
                </c:pt>
                <c:pt idx="5921">
                  <c:v>19.669360807401137</c:v>
                </c:pt>
                <c:pt idx="5922">
                  <c:v>19.669360807401137</c:v>
                </c:pt>
                <c:pt idx="5923">
                  <c:v>19.669360807401137</c:v>
                </c:pt>
                <c:pt idx="5924">
                  <c:v>19.669360807401137</c:v>
                </c:pt>
                <c:pt idx="5925">
                  <c:v>19.669360807401137</c:v>
                </c:pt>
                <c:pt idx="5926">
                  <c:v>19.669360807401137</c:v>
                </c:pt>
                <c:pt idx="5927">
                  <c:v>19.669360807401137</c:v>
                </c:pt>
                <c:pt idx="5928">
                  <c:v>19.669360807401137</c:v>
                </c:pt>
                <c:pt idx="5929">
                  <c:v>19.669360807401137</c:v>
                </c:pt>
                <c:pt idx="5930">
                  <c:v>19.669360807401137</c:v>
                </c:pt>
                <c:pt idx="5931">
                  <c:v>19.669360807401137</c:v>
                </c:pt>
                <c:pt idx="5932">
                  <c:v>19.669360807401137</c:v>
                </c:pt>
                <c:pt idx="5933">
                  <c:v>19.669360807401137</c:v>
                </c:pt>
                <c:pt idx="5934">
                  <c:v>19.669360807401137</c:v>
                </c:pt>
                <c:pt idx="5935">
                  <c:v>19.669360807401137</c:v>
                </c:pt>
                <c:pt idx="5936">
                  <c:v>19.669360807401137</c:v>
                </c:pt>
                <c:pt idx="5937">
                  <c:v>19.669360807401137</c:v>
                </c:pt>
                <c:pt idx="5938">
                  <c:v>19.669360807401137</c:v>
                </c:pt>
                <c:pt idx="5939">
                  <c:v>19.669360807401137</c:v>
                </c:pt>
                <c:pt idx="5940">
                  <c:v>19.669360807401137</c:v>
                </c:pt>
                <c:pt idx="5941">
                  <c:v>19.669360807401137</c:v>
                </c:pt>
                <c:pt idx="5942">
                  <c:v>19.669360807401137</c:v>
                </c:pt>
                <c:pt idx="5943">
                  <c:v>19.669360807401137</c:v>
                </c:pt>
                <c:pt idx="5944">
                  <c:v>19.669360807401137</c:v>
                </c:pt>
                <c:pt idx="5945">
                  <c:v>19.669360807401137</c:v>
                </c:pt>
                <c:pt idx="5946">
                  <c:v>19.669360807401137</c:v>
                </c:pt>
                <c:pt idx="5947">
                  <c:v>19.669360807401137</c:v>
                </c:pt>
                <c:pt idx="5948">
                  <c:v>19.669360807401137</c:v>
                </c:pt>
                <c:pt idx="5949">
                  <c:v>19.669360807401137</c:v>
                </c:pt>
                <c:pt idx="5950">
                  <c:v>19.669360807401137</c:v>
                </c:pt>
                <c:pt idx="5951">
                  <c:v>19.669360807401137</c:v>
                </c:pt>
                <c:pt idx="5952">
                  <c:v>19.669360807401137</c:v>
                </c:pt>
                <c:pt idx="5953">
                  <c:v>19.669360807401137</c:v>
                </c:pt>
                <c:pt idx="5954">
                  <c:v>19.669360807401137</c:v>
                </c:pt>
                <c:pt idx="5955">
                  <c:v>19.669360807401137</c:v>
                </c:pt>
                <c:pt idx="5956">
                  <c:v>19.669360807401137</c:v>
                </c:pt>
                <c:pt idx="5957">
                  <c:v>19.669360807401137</c:v>
                </c:pt>
                <c:pt idx="5958">
                  <c:v>19.669360807401137</c:v>
                </c:pt>
                <c:pt idx="5959">
                  <c:v>19.669360807401137</c:v>
                </c:pt>
                <c:pt idx="5960">
                  <c:v>19.669360807401137</c:v>
                </c:pt>
                <c:pt idx="5961">
                  <c:v>19.669360807401137</c:v>
                </c:pt>
                <c:pt idx="5962">
                  <c:v>19.669360807401137</c:v>
                </c:pt>
                <c:pt idx="5963">
                  <c:v>19.669360807401137</c:v>
                </c:pt>
                <c:pt idx="5964">
                  <c:v>19.669360807401137</c:v>
                </c:pt>
                <c:pt idx="5965">
                  <c:v>19.669360807401137</c:v>
                </c:pt>
                <c:pt idx="5966">
                  <c:v>19.669360807401137</c:v>
                </c:pt>
                <c:pt idx="5967">
                  <c:v>19.669360807401137</c:v>
                </c:pt>
                <c:pt idx="5968">
                  <c:v>19.669360807401137</c:v>
                </c:pt>
                <c:pt idx="5969">
                  <c:v>19.669360807401137</c:v>
                </c:pt>
                <c:pt idx="5970">
                  <c:v>19.669360807401137</c:v>
                </c:pt>
                <c:pt idx="5971">
                  <c:v>19.669360807401137</c:v>
                </c:pt>
                <c:pt idx="5972">
                  <c:v>19.669360807401137</c:v>
                </c:pt>
                <c:pt idx="5973">
                  <c:v>19.669360807401137</c:v>
                </c:pt>
                <c:pt idx="5974">
                  <c:v>19.669360807401137</c:v>
                </c:pt>
                <c:pt idx="5975">
                  <c:v>19.669360807401137</c:v>
                </c:pt>
                <c:pt idx="5976">
                  <c:v>19.669360807401137</c:v>
                </c:pt>
                <c:pt idx="5977">
                  <c:v>19.669360807401137</c:v>
                </c:pt>
                <c:pt idx="5978">
                  <c:v>19.669360807401137</c:v>
                </c:pt>
                <c:pt idx="5979">
                  <c:v>19.669360807401137</c:v>
                </c:pt>
                <c:pt idx="5980">
                  <c:v>19.669360807401137</c:v>
                </c:pt>
                <c:pt idx="5981">
                  <c:v>19.669360807401137</c:v>
                </c:pt>
                <c:pt idx="5982">
                  <c:v>19.669360807401137</c:v>
                </c:pt>
                <c:pt idx="5983">
                  <c:v>19.669360807401137</c:v>
                </c:pt>
                <c:pt idx="5984">
                  <c:v>19.669360807401137</c:v>
                </c:pt>
                <c:pt idx="5985">
                  <c:v>19.669360807401137</c:v>
                </c:pt>
                <c:pt idx="5986">
                  <c:v>19.669360807401137</c:v>
                </c:pt>
                <c:pt idx="5987">
                  <c:v>19.669360807401137</c:v>
                </c:pt>
                <c:pt idx="5988">
                  <c:v>19.669360807401137</c:v>
                </c:pt>
                <c:pt idx="5989">
                  <c:v>19.669360807401137</c:v>
                </c:pt>
                <c:pt idx="5990">
                  <c:v>19.669360807401137</c:v>
                </c:pt>
                <c:pt idx="5991">
                  <c:v>19.669360807401137</c:v>
                </c:pt>
                <c:pt idx="5992">
                  <c:v>19.669360807401137</c:v>
                </c:pt>
                <c:pt idx="5993">
                  <c:v>19.669360807401137</c:v>
                </c:pt>
                <c:pt idx="5994">
                  <c:v>19.669360807401137</c:v>
                </c:pt>
                <c:pt idx="5995">
                  <c:v>19.669360807401137</c:v>
                </c:pt>
                <c:pt idx="5996">
                  <c:v>19.669360807401137</c:v>
                </c:pt>
                <c:pt idx="5997">
                  <c:v>19.669360807401137</c:v>
                </c:pt>
                <c:pt idx="5998">
                  <c:v>19.669360807401137</c:v>
                </c:pt>
                <c:pt idx="5999">
                  <c:v>19.669360807401137</c:v>
                </c:pt>
                <c:pt idx="6000">
                  <c:v>19.669360807401137</c:v>
                </c:pt>
                <c:pt idx="6001">
                  <c:v>19.669360807401137</c:v>
                </c:pt>
                <c:pt idx="6002">
                  <c:v>19.669360807401137</c:v>
                </c:pt>
                <c:pt idx="6003">
                  <c:v>19.669360807401137</c:v>
                </c:pt>
                <c:pt idx="6004">
                  <c:v>19.669360807401137</c:v>
                </c:pt>
                <c:pt idx="6005">
                  <c:v>19.669360807401137</c:v>
                </c:pt>
                <c:pt idx="6006">
                  <c:v>19.669360807401137</c:v>
                </c:pt>
                <c:pt idx="6007">
                  <c:v>19.669360807401137</c:v>
                </c:pt>
                <c:pt idx="6008">
                  <c:v>19.669360807401137</c:v>
                </c:pt>
                <c:pt idx="6009">
                  <c:v>19.669360807401137</c:v>
                </c:pt>
                <c:pt idx="6010">
                  <c:v>19.669360807401137</c:v>
                </c:pt>
                <c:pt idx="6011">
                  <c:v>19.669360807401137</c:v>
                </c:pt>
                <c:pt idx="6012">
                  <c:v>19.669360807401137</c:v>
                </c:pt>
                <c:pt idx="6013">
                  <c:v>19.669360807401137</c:v>
                </c:pt>
                <c:pt idx="6014">
                  <c:v>19.669360807401137</c:v>
                </c:pt>
                <c:pt idx="6015">
                  <c:v>19.669360807401137</c:v>
                </c:pt>
                <c:pt idx="6016">
                  <c:v>19.669360807401137</c:v>
                </c:pt>
                <c:pt idx="6017">
                  <c:v>19.669360807401137</c:v>
                </c:pt>
                <c:pt idx="6018">
                  <c:v>19.669360807401137</c:v>
                </c:pt>
                <c:pt idx="6019">
                  <c:v>19.669360807401137</c:v>
                </c:pt>
                <c:pt idx="6020">
                  <c:v>19.669360807401137</c:v>
                </c:pt>
                <c:pt idx="6021">
                  <c:v>19.669360807401137</c:v>
                </c:pt>
                <c:pt idx="6022">
                  <c:v>19.669360807401137</c:v>
                </c:pt>
                <c:pt idx="6023">
                  <c:v>19.669360807401137</c:v>
                </c:pt>
                <c:pt idx="6024">
                  <c:v>19.669360807401137</c:v>
                </c:pt>
                <c:pt idx="6025">
                  <c:v>19.669360807401137</c:v>
                </c:pt>
                <c:pt idx="6026">
                  <c:v>19.669360807401137</c:v>
                </c:pt>
                <c:pt idx="6027">
                  <c:v>19.669360807401137</c:v>
                </c:pt>
                <c:pt idx="6028">
                  <c:v>19.669360807401137</c:v>
                </c:pt>
                <c:pt idx="6029">
                  <c:v>19.669360807401137</c:v>
                </c:pt>
                <c:pt idx="6030">
                  <c:v>19.669360807401137</c:v>
                </c:pt>
                <c:pt idx="6031">
                  <c:v>19.669360807401137</c:v>
                </c:pt>
                <c:pt idx="6032">
                  <c:v>19.669360807401137</c:v>
                </c:pt>
                <c:pt idx="6033">
                  <c:v>19.669360807401137</c:v>
                </c:pt>
                <c:pt idx="6034">
                  <c:v>19.669360807401137</c:v>
                </c:pt>
                <c:pt idx="6035">
                  <c:v>19.669360807401137</c:v>
                </c:pt>
                <c:pt idx="6036">
                  <c:v>19.669360807401137</c:v>
                </c:pt>
                <c:pt idx="6037">
                  <c:v>19.669360807401137</c:v>
                </c:pt>
                <c:pt idx="6038">
                  <c:v>19.669360807401137</c:v>
                </c:pt>
                <c:pt idx="6039">
                  <c:v>19.669360807401137</c:v>
                </c:pt>
                <c:pt idx="6040">
                  <c:v>19.669360807401137</c:v>
                </c:pt>
                <c:pt idx="6041">
                  <c:v>19.669360807401137</c:v>
                </c:pt>
                <c:pt idx="6042">
                  <c:v>19.669360807401137</c:v>
                </c:pt>
                <c:pt idx="6043">
                  <c:v>19.669360807401137</c:v>
                </c:pt>
                <c:pt idx="6044">
                  <c:v>19.669360807401137</c:v>
                </c:pt>
                <c:pt idx="6045">
                  <c:v>19.669360807401137</c:v>
                </c:pt>
                <c:pt idx="6046">
                  <c:v>19.669360807401137</c:v>
                </c:pt>
                <c:pt idx="6047">
                  <c:v>19.669360807401137</c:v>
                </c:pt>
                <c:pt idx="6048">
                  <c:v>19.669360807401137</c:v>
                </c:pt>
                <c:pt idx="6049">
                  <c:v>19.669360807401137</c:v>
                </c:pt>
                <c:pt idx="6050">
                  <c:v>19.669360807401137</c:v>
                </c:pt>
                <c:pt idx="6051">
                  <c:v>19.669360807401137</c:v>
                </c:pt>
                <c:pt idx="6052">
                  <c:v>19.669360807401137</c:v>
                </c:pt>
                <c:pt idx="6053">
                  <c:v>19.669360807401137</c:v>
                </c:pt>
                <c:pt idx="6054">
                  <c:v>19.669360807401137</c:v>
                </c:pt>
                <c:pt idx="6055">
                  <c:v>19.669360807401137</c:v>
                </c:pt>
                <c:pt idx="6056">
                  <c:v>19.669360807401137</c:v>
                </c:pt>
                <c:pt idx="6057">
                  <c:v>19.669360807401137</c:v>
                </c:pt>
                <c:pt idx="6058">
                  <c:v>19.669360807401137</c:v>
                </c:pt>
                <c:pt idx="6059">
                  <c:v>19.669360807401137</c:v>
                </c:pt>
                <c:pt idx="6060">
                  <c:v>19.669360807401137</c:v>
                </c:pt>
                <c:pt idx="6061">
                  <c:v>19.669360807401137</c:v>
                </c:pt>
                <c:pt idx="6062">
                  <c:v>19.669360807401137</c:v>
                </c:pt>
                <c:pt idx="6063">
                  <c:v>19.669360807401137</c:v>
                </c:pt>
                <c:pt idx="6064">
                  <c:v>19.669360807401137</c:v>
                </c:pt>
                <c:pt idx="6065">
                  <c:v>19.669360807401137</c:v>
                </c:pt>
                <c:pt idx="6066">
                  <c:v>19.669360807401137</c:v>
                </c:pt>
                <c:pt idx="6067">
                  <c:v>19.669360807401137</c:v>
                </c:pt>
                <c:pt idx="6068">
                  <c:v>19.669360807401137</c:v>
                </c:pt>
                <c:pt idx="6069">
                  <c:v>19.669360807401137</c:v>
                </c:pt>
                <c:pt idx="6070">
                  <c:v>19.669360807401137</c:v>
                </c:pt>
                <c:pt idx="6071">
                  <c:v>19.669360807401137</c:v>
                </c:pt>
                <c:pt idx="6072">
                  <c:v>19.669360807401137</c:v>
                </c:pt>
                <c:pt idx="6073">
                  <c:v>19.669360807401137</c:v>
                </c:pt>
                <c:pt idx="6074">
                  <c:v>19.669360807401137</c:v>
                </c:pt>
                <c:pt idx="6075">
                  <c:v>19.669360807401137</c:v>
                </c:pt>
                <c:pt idx="6076">
                  <c:v>19.669360807401137</c:v>
                </c:pt>
                <c:pt idx="6077">
                  <c:v>19.669360807401137</c:v>
                </c:pt>
                <c:pt idx="6078">
                  <c:v>19.669360807401137</c:v>
                </c:pt>
                <c:pt idx="6079">
                  <c:v>19.669360807401137</c:v>
                </c:pt>
                <c:pt idx="6080">
                  <c:v>19.669360807401137</c:v>
                </c:pt>
                <c:pt idx="6081">
                  <c:v>19.669360807401137</c:v>
                </c:pt>
                <c:pt idx="6082">
                  <c:v>19.669360807401137</c:v>
                </c:pt>
                <c:pt idx="6083">
                  <c:v>19.669360807401137</c:v>
                </c:pt>
                <c:pt idx="6084">
                  <c:v>19.669360807401137</c:v>
                </c:pt>
                <c:pt idx="6085">
                  <c:v>19.669360807401137</c:v>
                </c:pt>
                <c:pt idx="6086">
                  <c:v>19.669360807401137</c:v>
                </c:pt>
                <c:pt idx="6087">
                  <c:v>19.669360807401137</c:v>
                </c:pt>
                <c:pt idx="6088">
                  <c:v>19.669360807401137</c:v>
                </c:pt>
                <c:pt idx="6089">
                  <c:v>19.669360807401137</c:v>
                </c:pt>
                <c:pt idx="6090">
                  <c:v>19.669360807401137</c:v>
                </c:pt>
                <c:pt idx="6091">
                  <c:v>19.669360807401137</c:v>
                </c:pt>
                <c:pt idx="6092">
                  <c:v>19.669360807401137</c:v>
                </c:pt>
                <c:pt idx="6093">
                  <c:v>19.669360807401137</c:v>
                </c:pt>
                <c:pt idx="6094">
                  <c:v>19.669360807401137</c:v>
                </c:pt>
                <c:pt idx="6095">
                  <c:v>19.669360807401137</c:v>
                </c:pt>
                <c:pt idx="6096">
                  <c:v>19.669360807401137</c:v>
                </c:pt>
                <c:pt idx="6097">
                  <c:v>19.669360807401137</c:v>
                </c:pt>
                <c:pt idx="6098">
                  <c:v>19.669360807401137</c:v>
                </c:pt>
                <c:pt idx="6099">
                  <c:v>19.669360807401137</c:v>
                </c:pt>
                <c:pt idx="6100">
                  <c:v>19.669360807401137</c:v>
                </c:pt>
                <c:pt idx="6101">
                  <c:v>19.669360807401137</c:v>
                </c:pt>
                <c:pt idx="6102">
                  <c:v>19.669360807401137</c:v>
                </c:pt>
                <c:pt idx="6103">
                  <c:v>19.669360807401137</c:v>
                </c:pt>
                <c:pt idx="6104">
                  <c:v>19.669360807401137</c:v>
                </c:pt>
                <c:pt idx="6105">
                  <c:v>19.669360807401137</c:v>
                </c:pt>
                <c:pt idx="6106">
                  <c:v>19.669360807401137</c:v>
                </c:pt>
                <c:pt idx="6107">
                  <c:v>19.669360807401137</c:v>
                </c:pt>
                <c:pt idx="6108">
                  <c:v>19.669360807401137</c:v>
                </c:pt>
                <c:pt idx="6109">
                  <c:v>19.669360807401137</c:v>
                </c:pt>
                <c:pt idx="6110">
                  <c:v>19.669360807401137</c:v>
                </c:pt>
                <c:pt idx="6111">
                  <c:v>19.669360807401137</c:v>
                </c:pt>
                <c:pt idx="6112">
                  <c:v>19.669360807401137</c:v>
                </c:pt>
                <c:pt idx="6113">
                  <c:v>19.669360807401137</c:v>
                </c:pt>
                <c:pt idx="6114">
                  <c:v>19.669360807401137</c:v>
                </c:pt>
                <c:pt idx="6115">
                  <c:v>19.669360807401137</c:v>
                </c:pt>
                <c:pt idx="6116">
                  <c:v>19.669360807401137</c:v>
                </c:pt>
                <c:pt idx="6117">
                  <c:v>19.669360807401137</c:v>
                </c:pt>
                <c:pt idx="6118">
                  <c:v>19.669360807401137</c:v>
                </c:pt>
                <c:pt idx="6119">
                  <c:v>19.669360807401137</c:v>
                </c:pt>
                <c:pt idx="6120">
                  <c:v>19.669360807401137</c:v>
                </c:pt>
                <c:pt idx="6121">
                  <c:v>19.669360807401137</c:v>
                </c:pt>
                <c:pt idx="6122">
                  <c:v>19.669360807401137</c:v>
                </c:pt>
                <c:pt idx="6123">
                  <c:v>19.669360807401137</c:v>
                </c:pt>
                <c:pt idx="6124">
                  <c:v>19.669360807401137</c:v>
                </c:pt>
                <c:pt idx="6125">
                  <c:v>19.669360807401137</c:v>
                </c:pt>
                <c:pt idx="6126">
                  <c:v>19.669360807401137</c:v>
                </c:pt>
                <c:pt idx="6127">
                  <c:v>19.669360807401137</c:v>
                </c:pt>
                <c:pt idx="6128">
                  <c:v>19.669360807401137</c:v>
                </c:pt>
                <c:pt idx="6129">
                  <c:v>19.669360807401137</c:v>
                </c:pt>
                <c:pt idx="6130">
                  <c:v>19.669360807401137</c:v>
                </c:pt>
                <c:pt idx="6131">
                  <c:v>19.669360807401137</c:v>
                </c:pt>
                <c:pt idx="6132">
                  <c:v>19.669360807401137</c:v>
                </c:pt>
                <c:pt idx="6133">
                  <c:v>19.669360807401137</c:v>
                </c:pt>
                <c:pt idx="6134">
                  <c:v>19.669360807401137</c:v>
                </c:pt>
                <c:pt idx="6135">
                  <c:v>19.669360807401137</c:v>
                </c:pt>
                <c:pt idx="6136">
                  <c:v>19.669360807401137</c:v>
                </c:pt>
                <c:pt idx="6137">
                  <c:v>19.669360807401137</c:v>
                </c:pt>
                <c:pt idx="6138">
                  <c:v>19.669360807401137</c:v>
                </c:pt>
                <c:pt idx="6139">
                  <c:v>19.669360807401137</c:v>
                </c:pt>
                <c:pt idx="6140">
                  <c:v>19.669360807401137</c:v>
                </c:pt>
                <c:pt idx="6141">
                  <c:v>19.669360807401137</c:v>
                </c:pt>
                <c:pt idx="6142">
                  <c:v>19.669360807401137</c:v>
                </c:pt>
                <c:pt idx="6143">
                  <c:v>19.669360807401137</c:v>
                </c:pt>
                <c:pt idx="6144">
                  <c:v>19.669360807401137</c:v>
                </c:pt>
                <c:pt idx="6145">
                  <c:v>19.669360807401137</c:v>
                </c:pt>
                <c:pt idx="6146">
                  <c:v>19.669360807401137</c:v>
                </c:pt>
                <c:pt idx="6147">
                  <c:v>19.669360807401137</c:v>
                </c:pt>
                <c:pt idx="6148">
                  <c:v>19.669360807401137</c:v>
                </c:pt>
                <c:pt idx="6149">
                  <c:v>19.669360807401137</c:v>
                </c:pt>
                <c:pt idx="6150">
                  <c:v>19.669360807401137</c:v>
                </c:pt>
                <c:pt idx="6151">
                  <c:v>19.669360807401137</c:v>
                </c:pt>
                <c:pt idx="6152">
                  <c:v>19.669360807401137</c:v>
                </c:pt>
                <c:pt idx="6153">
                  <c:v>19.669360807401137</c:v>
                </c:pt>
                <c:pt idx="6154">
                  <c:v>19.669360807401137</c:v>
                </c:pt>
                <c:pt idx="6155">
                  <c:v>19.669360807401137</c:v>
                </c:pt>
                <c:pt idx="6156">
                  <c:v>19.669360807401137</c:v>
                </c:pt>
                <c:pt idx="6157">
                  <c:v>19.669360807401137</c:v>
                </c:pt>
                <c:pt idx="6158">
                  <c:v>19.669360807401137</c:v>
                </c:pt>
                <c:pt idx="6159">
                  <c:v>19.669360807401137</c:v>
                </c:pt>
                <c:pt idx="6160">
                  <c:v>19.669360807401137</c:v>
                </c:pt>
                <c:pt idx="6161">
                  <c:v>19.669360807401137</c:v>
                </c:pt>
                <c:pt idx="6162">
                  <c:v>19.669360807401137</c:v>
                </c:pt>
                <c:pt idx="6163">
                  <c:v>19.669360807401137</c:v>
                </c:pt>
                <c:pt idx="6164">
                  <c:v>19.669360807401137</c:v>
                </c:pt>
                <c:pt idx="6165">
                  <c:v>19.669360807401137</c:v>
                </c:pt>
                <c:pt idx="6166">
                  <c:v>19.669360807401137</c:v>
                </c:pt>
                <c:pt idx="6167">
                  <c:v>19.669360807401137</c:v>
                </c:pt>
                <c:pt idx="6168">
                  <c:v>19.669360807401137</c:v>
                </c:pt>
                <c:pt idx="6169">
                  <c:v>19.669360807401137</c:v>
                </c:pt>
                <c:pt idx="6170">
                  <c:v>19.669360807401137</c:v>
                </c:pt>
                <c:pt idx="6171">
                  <c:v>19.669360807401137</c:v>
                </c:pt>
                <c:pt idx="6172">
                  <c:v>19.669360807401137</c:v>
                </c:pt>
                <c:pt idx="6173">
                  <c:v>19.669360807401137</c:v>
                </c:pt>
                <c:pt idx="6174">
                  <c:v>19.669360807401137</c:v>
                </c:pt>
                <c:pt idx="6175">
                  <c:v>19.669360807401137</c:v>
                </c:pt>
                <c:pt idx="6176">
                  <c:v>19.669360807401137</c:v>
                </c:pt>
                <c:pt idx="6177">
                  <c:v>19.669360807401137</c:v>
                </c:pt>
                <c:pt idx="6178">
                  <c:v>19.669360807401137</c:v>
                </c:pt>
                <c:pt idx="6179">
                  <c:v>19.669360807401137</c:v>
                </c:pt>
                <c:pt idx="6180">
                  <c:v>19.669360807401137</c:v>
                </c:pt>
                <c:pt idx="6181">
                  <c:v>19.669360807401137</c:v>
                </c:pt>
                <c:pt idx="6182">
                  <c:v>19.669360807401137</c:v>
                </c:pt>
                <c:pt idx="6183">
                  <c:v>19.669360807401137</c:v>
                </c:pt>
                <c:pt idx="6184">
                  <c:v>19.669360807401137</c:v>
                </c:pt>
                <c:pt idx="6185">
                  <c:v>19.669360807401137</c:v>
                </c:pt>
                <c:pt idx="6186">
                  <c:v>19.669360807401137</c:v>
                </c:pt>
                <c:pt idx="6187">
                  <c:v>19.669360807401137</c:v>
                </c:pt>
                <c:pt idx="6188">
                  <c:v>19.669360807401137</c:v>
                </c:pt>
                <c:pt idx="6189">
                  <c:v>19.669360807401137</c:v>
                </c:pt>
                <c:pt idx="6190">
                  <c:v>19.669360807401137</c:v>
                </c:pt>
                <c:pt idx="6191">
                  <c:v>19.669360807401137</c:v>
                </c:pt>
                <c:pt idx="6192">
                  <c:v>19.669360807401137</c:v>
                </c:pt>
                <c:pt idx="6193">
                  <c:v>19.669360807401137</c:v>
                </c:pt>
                <c:pt idx="6194">
                  <c:v>19.669360807401137</c:v>
                </c:pt>
                <c:pt idx="6195">
                  <c:v>19.669360807401137</c:v>
                </c:pt>
                <c:pt idx="6196">
                  <c:v>19.669360807401137</c:v>
                </c:pt>
                <c:pt idx="6197">
                  <c:v>19.669360807401137</c:v>
                </c:pt>
                <c:pt idx="6198">
                  <c:v>19.669360807401137</c:v>
                </c:pt>
                <c:pt idx="6199">
                  <c:v>19.669360807401137</c:v>
                </c:pt>
                <c:pt idx="6200">
                  <c:v>19.669360807401137</c:v>
                </c:pt>
                <c:pt idx="6201">
                  <c:v>19.669360807401137</c:v>
                </c:pt>
                <c:pt idx="6202">
                  <c:v>19.669360807401137</c:v>
                </c:pt>
                <c:pt idx="6203">
                  <c:v>19.669360807401137</c:v>
                </c:pt>
                <c:pt idx="6204">
                  <c:v>19.669360807401137</c:v>
                </c:pt>
                <c:pt idx="6205">
                  <c:v>19.669360807401137</c:v>
                </c:pt>
                <c:pt idx="6206">
                  <c:v>19.669360807401137</c:v>
                </c:pt>
                <c:pt idx="6207">
                  <c:v>19.669360807401137</c:v>
                </c:pt>
                <c:pt idx="6208">
                  <c:v>19.669360807401137</c:v>
                </c:pt>
                <c:pt idx="6209">
                  <c:v>19.669360807401137</c:v>
                </c:pt>
                <c:pt idx="6210">
                  <c:v>19.669360807401137</c:v>
                </c:pt>
                <c:pt idx="6211">
                  <c:v>19.669360807401137</c:v>
                </c:pt>
                <c:pt idx="6212">
                  <c:v>19.669360807401137</c:v>
                </c:pt>
                <c:pt idx="6213">
                  <c:v>19.669360807401137</c:v>
                </c:pt>
                <c:pt idx="6214">
                  <c:v>19.669360807401137</c:v>
                </c:pt>
                <c:pt idx="6215">
                  <c:v>19.669360807401137</c:v>
                </c:pt>
                <c:pt idx="6216">
                  <c:v>19.669360807401137</c:v>
                </c:pt>
                <c:pt idx="6217">
                  <c:v>19.669360807401137</c:v>
                </c:pt>
                <c:pt idx="6218">
                  <c:v>19.669360807401137</c:v>
                </c:pt>
                <c:pt idx="6219">
                  <c:v>19.669360807401137</c:v>
                </c:pt>
                <c:pt idx="6220">
                  <c:v>19.669360807401137</c:v>
                </c:pt>
                <c:pt idx="6221">
                  <c:v>19.669360807401137</c:v>
                </c:pt>
                <c:pt idx="6222">
                  <c:v>19.669360807401137</c:v>
                </c:pt>
                <c:pt idx="6223">
                  <c:v>19.669360807401137</c:v>
                </c:pt>
                <c:pt idx="6224">
                  <c:v>19.669360807401137</c:v>
                </c:pt>
                <c:pt idx="6225">
                  <c:v>19.669360807401137</c:v>
                </c:pt>
                <c:pt idx="6226">
                  <c:v>19.669360807401137</c:v>
                </c:pt>
                <c:pt idx="6227">
                  <c:v>19.669360807401137</c:v>
                </c:pt>
                <c:pt idx="6228">
                  <c:v>19.669360807401137</c:v>
                </c:pt>
                <c:pt idx="6229">
                  <c:v>19.669360807401137</c:v>
                </c:pt>
                <c:pt idx="6230">
                  <c:v>19.669360807401137</c:v>
                </c:pt>
                <c:pt idx="6231">
                  <c:v>19.669360807401137</c:v>
                </c:pt>
                <c:pt idx="6232">
                  <c:v>19.669360807401137</c:v>
                </c:pt>
                <c:pt idx="6233">
                  <c:v>19.669360807401137</c:v>
                </c:pt>
                <c:pt idx="6234">
                  <c:v>19.669360807401137</c:v>
                </c:pt>
                <c:pt idx="6235">
                  <c:v>19.669360807401137</c:v>
                </c:pt>
                <c:pt idx="6236">
                  <c:v>19.669360807401137</c:v>
                </c:pt>
                <c:pt idx="6237">
                  <c:v>19.669360807401137</c:v>
                </c:pt>
                <c:pt idx="6238">
                  <c:v>19.669360807401137</c:v>
                </c:pt>
                <c:pt idx="6239">
                  <c:v>19.669360807401137</c:v>
                </c:pt>
                <c:pt idx="6240">
                  <c:v>19.669360807401137</c:v>
                </c:pt>
                <c:pt idx="6241">
                  <c:v>19.669360807401137</c:v>
                </c:pt>
                <c:pt idx="6242">
                  <c:v>19.669360807401137</c:v>
                </c:pt>
                <c:pt idx="6243">
                  <c:v>19.669360807401137</c:v>
                </c:pt>
                <c:pt idx="6244">
                  <c:v>19.669360807401137</c:v>
                </c:pt>
                <c:pt idx="6245">
                  <c:v>19.669360807401137</c:v>
                </c:pt>
                <c:pt idx="6246">
                  <c:v>19.669360807401137</c:v>
                </c:pt>
                <c:pt idx="6247">
                  <c:v>19.669360807401137</c:v>
                </c:pt>
                <c:pt idx="6248">
                  <c:v>19.669360807401137</c:v>
                </c:pt>
                <c:pt idx="6249">
                  <c:v>19.669360807401137</c:v>
                </c:pt>
                <c:pt idx="6250">
                  <c:v>19.669360807401137</c:v>
                </c:pt>
                <c:pt idx="6251">
                  <c:v>19.669360807401137</c:v>
                </c:pt>
                <c:pt idx="6252">
                  <c:v>19.669360807401137</c:v>
                </c:pt>
                <c:pt idx="6253">
                  <c:v>19.669360807401137</c:v>
                </c:pt>
                <c:pt idx="6254">
                  <c:v>19.669360807401137</c:v>
                </c:pt>
                <c:pt idx="6255">
                  <c:v>19.669360807401137</c:v>
                </c:pt>
                <c:pt idx="6256">
                  <c:v>19.669360807401137</c:v>
                </c:pt>
                <c:pt idx="6257">
                  <c:v>19.669360807401137</c:v>
                </c:pt>
                <c:pt idx="6258">
                  <c:v>19.669360807401137</c:v>
                </c:pt>
                <c:pt idx="6259">
                  <c:v>19.669360807401137</c:v>
                </c:pt>
                <c:pt idx="6260">
                  <c:v>19.669360807401137</c:v>
                </c:pt>
                <c:pt idx="6261">
                  <c:v>19.669360807401137</c:v>
                </c:pt>
                <c:pt idx="6262">
                  <c:v>19.669360807401137</c:v>
                </c:pt>
                <c:pt idx="6263">
                  <c:v>19.669360807401137</c:v>
                </c:pt>
                <c:pt idx="6264">
                  <c:v>19.669360807401137</c:v>
                </c:pt>
                <c:pt idx="6265">
                  <c:v>19.669360807401137</c:v>
                </c:pt>
                <c:pt idx="6266">
                  <c:v>19.669360807401137</c:v>
                </c:pt>
                <c:pt idx="6267">
                  <c:v>19.669360807401137</c:v>
                </c:pt>
                <c:pt idx="6268">
                  <c:v>19.669360807401137</c:v>
                </c:pt>
                <c:pt idx="6269">
                  <c:v>19.669360807401137</c:v>
                </c:pt>
                <c:pt idx="6270">
                  <c:v>19.669360807401137</c:v>
                </c:pt>
                <c:pt idx="6271">
                  <c:v>19.669360807401137</c:v>
                </c:pt>
                <c:pt idx="6272">
                  <c:v>19.669360807401137</c:v>
                </c:pt>
                <c:pt idx="6273">
                  <c:v>19.669360807401137</c:v>
                </c:pt>
                <c:pt idx="6274">
                  <c:v>19.669360807401137</c:v>
                </c:pt>
                <c:pt idx="6275">
                  <c:v>19.669360807401137</c:v>
                </c:pt>
                <c:pt idx="6276">
                  <c:v>19.669360807401137</c:v>
                </c:pt>
                <c:pt idx="6277">
                  <c:v>19.669360807401137</c:v>
                </c:pt>
                <c:pt idx="6278">
                  <c:v>19.669360807401137</c:v>
                </c:pt>
                <c:pt idx="6279">
                  <c:v>19.669360807401137</c:v>
                </c:pt>
                <c:pt idx="6280">
                  <c:v>19.669360807401137</c:v>
                </c:pt>
                <c:pt idx="6281">
                  <c:v>19.669360807401137</c:v>
                </c:pt>
                <c:pt idx="6282">
                  <c:v>19.669360807401137</c:v>
                </c:pt>
                <c:pt idx="6283">
                  <c:v>19.669360807401137</c:v>
                </c:pt>
                <c:pt idx="6284">
                  <c:v>19.669360807401137</c:v>
                </c:pt>
                <c:pt idx="6285">
                  <c:v>19.669360807401137</c:v>
                </c:pt>
                <c:pt idx="6286">
                  <c:v>19.669360807401137</c:v>
                </c:pt>
                <c:pt idx="6287">
                  <c:v>19.669360807401137</c:v>
                </c:pt>
                <c:pt idx="6288">
                  <c:v>19.669360807401137</c:v>
                </c:pt>
                <c:pt idx="6289">
                  <c:v>19.669360807401137</c:v>
                </c:pt>
                <c:pt idx="6290">
                  <c:v>19.669360807401137</c:v>
                </c:pt>
                <c:pt idx="6291">
                  <c:v>19.669360807401137</c:v>
                </c:pt>
                <c:pt idx="6292">
                  <c:v>19.669360807401137</c:v>
                </c:pt>
                <c:pt idx="6293">
                  <c:v>19.669360807401137</c:v>
                </c:pt>
                <c:pt idx="6294">
                  <c:v>19.669360807401137</c:v>
                </c:pt>
                <c:pt idx="6295">
                  <c:v>19.669360807401137</c:v>
                </c:pt>
                <c:pt idx="6296">
                  <c:v>19.669360807401137</c:v>
                </c:pt>
                <c:pt idx="6297">
                  <c:v>19.669360807401137</c:v>
                </c:pt>
                <c:pt idx="6298">
                  <c:v>19.669360807401137</c:v>
                </c:pt>
                <c:pt idx="6299">
                  <c:v>19.669360807401137</c:v>
                </c:pt>
                <c:pt idx="6300">
                  <c:v>19.669360807401137</c:v>
                </c:pt>
                <c:pt idx="6301">
                  <c:v>19.669360807401137</c:v>
                </c:pt>
                <c:pt idx="6302">
                  <c:v>19.669360807401137</c:v>
                </c:pt>
                <c:pt idx="6303">
                  <c:v>19.669360807401137</c:v>
                </c:pt>
                <c:pt idx="6304">
                  <c:v>19.669360807401137</c:v>
                </c:pt>
                <c:pt idx="6305">
                  <c:v>19.669360807401137</c:v>
                </c:pt>
                <c:pt idx="6306">
                  <c:v>19.669360807401137</c:v>
                </c:pt>
                <c:pt idx="6307">
                  <c:v>19.669360807401137</c:v>
                </c:pt>
                <c:pt idx="6308">
                  <c:v>19.669360807401137</c:v>
                </c:pt>
                <c:pt idx="6309">
                  <c:v>19.669360807401137</c:v>
                </c:pt>
                <c:pt idx="6310">
                  <c:v>19.669360807401137</c:v>
                </c:pt>
                <c:pt idx="6311">
                  <c:v>19.669360807401137</c:v>
                </c:pt>
                <c:pt idx="6312">
                  <c:v>19.669360807401137</c:v>
                </c:pt>
                <c:pt idx="6313">
                  <c:v>19.669360807401137</c:v>
                </c:pt>
                <c:pt idx="6314">
                  <c:v>19.669360807401137</c:v>
                </c:pt>
                <c:pt idx="6315">
                  <c:v>19.669360807401137</c:v>
                </c:pt>
                <c:pt idx="6316">
                  <c:v>19.669360807401137</c:v>
                </c:pt>
                <c:pt idx="6317">
                  <c:v>19.669360807401137</c:v>
                </c:pt>
                <c:pt idx="6318">
                  <c:v>19.669360807401137</c:v>
                </c:pt>
                <c:pt idx="6319">
                  <c:v>19.669360807401137</c:v>
                </c:pt>
                <c:pt idx="6320">
                  <c:v>19.669360807401137</c:v>
                </c:pt>
                <c:pt idx="6321">
                  <c:v>19.669360807401137</c:v>
                </c:pt>
                <c:pt idx="6322">
                  <c:v>19.669360807401137</c:v>
                </c:pt>
                <c:pt idx="6323">
                  <c:v>19.669360807401137</c:v>
                </c:pt>
                <c:pt idx="6324">
                  <c:v>19.669360807401137</c:v>
                </c:pt>
                <c:pt idx="6325">
                  <c:v>19.669360807401137</c:v>
                </c:pt>
                <c:pt idx="6326">
                  <c:v>19.669360807401137</c:v>
                </c:pt>
                <c:pt idx="6327">
                  <c:v>19.669360807401137</c:v>
                </c:pt>
                <c:pt idx="6328">
                  <c:v>19.669360807401137</c:v>
                </c:pt>
                <c:pt idx="6329">
                  <c:v>19.669360807401137</c:v>
                </c:pt>
                <c:pt idx="6330">
                  <c:v>19.669360807401137</c:v>
                </c:pt>
                <c:pt idx="6331">
                  <c:v>19.669360807401137</c:v>
                </c:pt>
                <c:pt idx="6332">
                  <c:v>19.669360807401137</c:v>
                </c:pt>
                <c:pt idx="6333">
                  <c:v>19.669360807401137</c:v>
                </c:pt>
                <c:pt idx="6334">
                  <c:v>19.669360807401137</c:v>
                </c:pt>
                <c:pt idx="6335">
                  <c:v>19.669360807401137</c:v>
                </c:pt>
                <c:pt idx="6336">
                  <c:v>19.669360807401137</c:v>
                </c:pt>
                <c:pt idx="6337">
                  <c:v>19.669360807401137</c:v>
                </c:pt>
                <c:pt idx="6338">
                  <c:v>19.669360807401137</c:v>
                </c:pt>
                <c:pt idx="6339">
                  <c:v>19.669360807401137</c:v>
                </c:pt>
                <c:pt idx="6340">
                  <c:v>19.669360807401137</c:v>
                </c:pt>
                <c:pt idx="6341">
                  <c:v>19.669360807401137</c:v>
                </c:pt>
                <c:pt idx="6342">
                  <c:v>19.669360807401137</c:v>
                </c:pt>
                <c:pt idx="6343">
                  <c:v>19.669360807401137</c:v>
                </c:pt>
                <c:pt idx="6344">
                  <c:v>19.669360807401137</c:v>
                </c:pt>
                <c:pt idx="6345">
                  <c:v>19.669360807401137</c:v>
                </c:pt>
                <c:pt idx="6346">
                  <c:v>19.669360807401137</c:v>
                </c:pt>
                <c:pt idx="6347">
                  <c:v>19.669360807401137</c:v>
                </c:pt>
                <c:pt idx="6348">
                  <c:v>19.669360807401137</c:v>
                </c:pt>
                <c:pt idx="6349">
                  <c:v>19.669360807401137</c:v>
                </c:pt>
                <c:pt idx="6350">
                  <c:v>19.669360807401137</c:v>
                </c:pt>
                <c:pt idx="6351">
                  <c:v>19.669360807401137</c:v>
                </c:pt>
                <c:pt idx="6352">
                  <c:v>19.669360807401137</c:v>
                </c:pt>
                <c:pt idx="6353">
                  <c:v>19.669360807401137</c:v>
                </c:pt>
                <c:pt idx="6354">
                  <c:v>19.669360807401137</c:v>
                </c:pt>
                <c:pt idx="6355">
                  <c:v>19.669360807401137</c:v>
                </c:pt>
                <c:pt idx="6356">
                  <c:v>19.669360807401137</c:v>
                </c:pt>
                <c:pt idx="6357">
                  <c:v>19.669360807401137</c:v>
                </c:pt>
                <c:pt idx="6358">
                  <c:v>19.669360807401137</c:v>
                </c:pt>
                <c:pt idx="6359">
                  <c:v>19.669360807401137</c:v>
                </c:pt>
                <c:pt idx="6360">
                  <c:v>19.669360807401137</c:v>
                </c:pt>
                <c:pt idx="6361">
                  <c:v>19.669360807401137</c:v>
                </c:pt>
                <c:pt idx="6362">
                  <c:v>19.669360807401137</c:v>
                </c:pt>
                <c:pt idx="6363">
                  <c:v>19.669360807401137</c:v>
                </c:pt>
                <c:pt idx="6364">
                  <c:v>19.669360807401137</c:v>
                </c:pt>
                <c:pt idx="6365">
                  <c:v>19.669360807401137</c:v>
                </c:pt>
                <c:pt idx="6366">
                  <c:v>19.669360807401137</c:v>
                </c:pt>
                <c:pt idx="6367">
                  <c:v>19.669360807401137</c:v>
                </c:pt>
                <c:pt idx="6368">
                  <c:v>19.669360807401137</c:v>
                </c:pt>
                <c:pt idx="6369">
                  <c:v>19.669360807401137</c:v>
                </c:pt>
                <c:pt idx="6370">
                  <c:v>19.669360807401137</c:v>
                </c:pt>
                <c:pt idx="6371">
                  <c:v>19.669360807401137</c:v>
                </c:pt>
                <c:pt idx="6372">
                  <c:v>19.669360807401137</c:v>
                </c:pt>
                <c:pt idx="6373">
                  <c:v>19.669360807401137</c:v>
                </c:pt>
                <c:pt idx="6374">
                  <c:v>19.669360807401137</c:v>
                </c:pt>
                <c:pt idx="6375">
                  <c:v>19.669360807401137</c:v>
                </c:pt>
                <c:pt idx="6376">
                  <c:v>19.669360807401137</c:v>
                </c:pt>
                <c:pt idx="6377">
                  <c:v>19.669360807401137</c:v>
                </c:pt>
                <c:pt idx="6378">
                  <c:v>19.669360807401137</c:v>
                </c:pt>
                <c:pt idx="6379">
                  <c:v>19.669360807401137</c:v>
                </c:pt>
                <c:pt idx="6380">
                  <c:v>19.669360807401137</c:v>
                </c:pt>
                <c:pt idx="6381">
                  <c:v>19.669360807401137</c:v>
                </c:pt>
                <c:pt idx="6382">
                  <c:v>19.669360807401137</c:v>
                </c:pt>
                <c:pt idx="6383">
                  <c:v>19.669360807401137</c:v>
                </c:pt>
                <c:pt idx="6384">
                  <c:v>19.669360807401137</c:v>
                </c:pt>
                <c:pt idx="6385">
                  <c:v>19.669360807401137</c:v>
                </c:pt>
                <c:pt idx="6386">
                  <c:v>19.669360807401137</c:v>
                </c:pt>
                <c:pt idx="6387">
                  <c:v>19.669360807401137</c:v>
                </c:pt>
                <c:pt idx="6388">
                  <c:v>19.669360807401137</c:v>
                </c:pt>
                <c:pt idx="6389">
                  <c:v>19.669360807401137</c:v>
                </c:pt>
                <c:pt idx="6390">
                  <c:v>19.669360807401137</c:v>
                </c:pt>
                <c:pt idx="6391">
                  <c:v>19.669360807401137</c:v>
                </c:pt>
                <c:pt idx="6392">
                  <c:v>19.669360807401137</c:v>
                </c:pt>
                <c:pt idx="6393">
                  <c:v>19.669360807401137</c:v>
                </c:pt>
                <c:pt idx="6394">
                  <c:v>19.669360807401137</c:v>
                </c:pt>
                <c:pt idx="6395">
                  <c:v>19.669360807401137</c:v>
                </c:pt>
                <c:pt idx="6396">
                  <c:v>19.669360807401137</c:v>
                </c:pt>
                <c:pt idx="6397">
                  <c:v>19.669360807401137</c:v>
                </c:pt>
                <c:pt idx="6398">
                  <c:v>19.669360807401137</c:v>
                </c:pt>
                <c:pt idx="6399">
                  <c:v>19.669360807401137</c:v>
                </c:pt>
                <c:pt idx="6400">
                  <c:v>19.669360807401137</c:v>
                </c:pt>
                <c:pt idx="6401">
                  <c:v>19.669360807401137</c:v>
                </c:pt>
                <c:pt idx="6402">
                  <c:v>19.669360807401137</c:v>
                </c:pt>
                <c:pt idx="6403">
                  <c:v>19.669360807401137</c:v>
                </c:pt>
                <c:pt idx="6404">
                  <c:v>19.669360807401137</c:v>
                </c:pt>
                <c:pt idx="6405">
                  <c:v>19.669360807401137</c:v>
                </c:pt>
                <c:pt idx="6406">
                  <c:v>19.669360807401137</c:v>
                </c:pt>
                <c:pt idx="6407">
                  <c:v>19.669360807401137</c:v>
                </c:pt>
                <c:pt idx="6408">
                  <c:v>19.669360807401137</c:v>
                </c:pt>
                <c:pt idx="6409">
                  <c:v>19.669360807401137</c:v>
                </c:pt>
                <c:pt idx="6410">
                  <c:v>19.669360807401137</c:v>
                </c:pt>
                <c:pt idx="6411">
                  <c:v>19.669360807401137</c:v>
                </c:pt>
                <c:pt idx="6412">
                  <c:v>19.669360807401137</c:v>
                </c:pt>
                <c:pt idx="6413">
                  <c:v>19.669360807401137</c:v>
                </c:pt>
                <c:pt idx="6414">
                  <c:v>19.669360807401137</c:v>
                </c:pt>
                <c:pt idx="6415">
                  <c:v>19.669360807401137</c:v>
                </c:pt>
                <c:pt idx="6416">
                  <c:v>19.669360807401137</c:v>
                </c:pt>
                <c:pt idx="6417">
                  <c:v>19.669360807401137</c:v>
                </c:pt>
                <c:pt idx="6418">
                  <c:v>19.669360807401137</c:v>
                </c:pt>
                <c:pt idx="6419">
                  <c:v>19.669360807401137</c:v>
                </c:pt>
                <c:pt idx="6420">
                  <c:v>19.669360807401137</c:v>
                </c:pt>
                <c:pt idx="6421">
                  <c:v>19.669360807401137</c:v>
                </c:pt>
                <c:pt idx="6422">
                  <c:v>19.669360807401137</c:v>
                </c:pt>
                <c:pt idx="6423">
                  <c:v>19.669360807401137</c:v>
                </c:pt>
                <c:pt idx="6424">
                  <c:v>19.669360807401137</c:v>
                </c:pt>
                <c:pt idx="6425">
                  <c:v>19.669360807401137</c:v>
                </c:pt>
                <c:pt idx="6426">
                  <c:v>19.669360807401137</c:v>
                </c:pt>
                <c:pt idx="6427">
                  <c:v>19.669360807401137</c:v>
                </c:pt>
                <c:pt idx="6428">
                  <c:v>19.669360807401137</c:v>
                </c:pt>
                <c:pt idx="6429">
                  <c:v>19.669360807401137</c:v>
                </c:pt>
                <c:pt idx="6430">
                  <c:v>19.669360807401137</c:v>
                </c:pt>
                <c:pt idx="6431">
                  <c:v>19.669360807401137</c:v>
                </c:pt>
                <c:pt idx="6432">
                  <c:v>19.669360807401137</c:v>
                </c:pt>
                <c:pt idx="6433">
                  <c:v>19.669360807401137</c:v>
                </c:pt>
                <c:pt idx="6434">
                  <c:v>19.669360807401137</c:v>
                </c:pt>
                <c:pt idx="6435">
                  <c:v>19.669360807401137</c:v>
                </c:pt>
                <c:pt idx="6436">
                  <c:v>19.669360807401137</c:v>
                </c:pt>
                <c:pt idx="6437">
                  <c:v>19.669360807401137</c:v>
                </c:pt>
                <c:pt idx="6438">
                  <c:v>19.669360807401137</c:v>
                </c:pt>
                <c:pt idx="6439">
                  <c:v>19.669360807401137</c:v>
                </c:pt>
                <c:pt idx="6440">
                  <c:v>19.669360807401137</c:v>
                </c:pt>
                <c:pt idx="6441">
                  <c:v>19.669360807401137</c:v>
                </c:pt>
                <c:pt idx="6442">
                  <c:v>19.669360807401137</c:v>
                </c:pt>
                <c:pt idx="6443">
                  <c:v>19.669360807401137</c:v>
                </c:pt>
                <c:pt idx="6444">
                  <c:v>19.669360807401137</c:v>
                </c:pt>
                <c:pt idx="6445">
                  <c:v>19.669360807401137</c:v>
                </c:pt>
                <c:pt idx="6446">
                  <c:v>19.669360807401137</c:v>
                </c:pt>
                <c:pt idx="6447">
                  <c:v>19.669360807401137</c:v>
                </c:pt>
                <c:pt idx="6448">
                  <c:v>19.669360807401137</c:v>
                </c:pt>
                <c:pt idx="6449">
                  <c:v>19.669360807401137</c:v>
                </c:pt>
                <c:pt idx="6450">
                  <c:v>19.669360807401137</c:v>
                </c:pt>
                <c:pt idx="6451">
                  <c:v>19.669360807401137</c:v>
                </c:pt>
                <c:pt idx="6452">
                  <c:v>19.669360807401137</c:v>
                </c:pt>
                <c:pt idx="6453">
                  <c:v>19.669360807401137</c:v>
                </c:pt>
                <c:pt idx="6454">
                  <c:v>19.669360807401137</c:v>
                </c:pt>
                <c:pt idx="6455">
                  <c:v>19.669360807401137</c:v>
                </c:pt>
                <c:pt idx="6456">
                  <c:v>19.669360807401137</c:v>
                </c:pt>
                <c:pt idx="6457">
                  <c:v>19.669360807401137</c:v>
                </c:pt>
                <c:pt idx="6458">
                  <c:v>19.669360807401137</c:v>
                </c:pt>
                <c:pt idx="6459">
                  <c:v>19.669360807401137</c:v>
                </c:pt>
                <c:pt idx="6460">
                  <c:v>19.669360807401137</c:v>
                </c:pt>
                <c:pt idx="6461">
                  <c:v>19.669360807401137</c:v>
                </c:pt>
                <c:pt idx="6462">
                  <c:v>19.669360807401137</c:v>
                </c:pt>
                <c:pt idx="6463">
                  <c:v>19.669360807401137</c:v>
                </c:pt>
                <c:pt idx="6464">
                  <c:v>19.669360807401137</c:v>
                </c:pt>
                <c:pt idx="6465">
                  <c:v>19.669360807401137</c:v>
                </c:pt>
                <c:pt idx="6466">
                  <c:v>19.669360807401137</c:v>
                </c:pt>
                <c:pt idx="6467">
                  <c:v>19.669360807401137</c:v>
                </c:pt>
                <c:pt idx="6468">
                  <c:v>19.669360807401137</c:v>
                </c:pt>
                <c:pt idx="6469">
                  <c:v>19.669360807401137</c:v>
                </c:pt>
                <c:pt idx="6470">
                  <c:v>19.669360807401137</c:v>
                </c:pt>
                <c:pt idx="6471">
                  <c:v>19.669360807401137</c:v>
                </c:pt>
                <c:pt idx="6472">
                  <c:v>19.669360807401137</c:v>
                </c:pt>
                <c:pt idx="6473">
                  <c:v>19.669360807401137</c:v>
                </c:pt>
                <c:pt idx="6474">
                  <c:v>19.669360807401137</c:v>
                </c:pt>
                <c:pt idx="6475">
                  <c:v>19.669360807401137</c:v>
                </c:pt>
                <c:pt idx="6476">
                  <c:v>19.669360807401137</c:v>
                </c:pt>
                <c:pt idx="6477">
                  <c:v>19.669360807401137</c:v>
                </c:pt>
                <c:pt idx="6478">
                  <c:v>19.669360807401137</c:v>
                </c:pt>
                <c:pt idx="6479">
                  <c:v>19.669360807401137</c:v>
                </c:pt>
                <c:pt idx="6480">
                  <c:v>19.669360807401137</c:v>
                </c:pt>
                <c:pt idx="6481">
                  <c:v>19.669360807401137</c:v>
                </c:pt>
                <c:pt idx="6482">
                  <c:v>19.669360807401137</c:v>
                </c:pt>
                <c:pt idx="6483">
                  <c:v>19.669360807401137</c:v>
                </c:pt>
                <c:pt idx="6484">
                  <c:v>19.669360807401137</c:v>
                </c:pt>
                <c:pt idx="6485">
                  <c:v>19.669360807401137</c:v>
                </c:pt>
                <c:pt idx="6486">
                  <c:v>19.669360807401137</c:v>
                </c:pt>
                <c:pt idx="6487">
                  <c:v>19.669360807401137</c:v>
                </c:pt>
                <c:pt idx="6488">
                  <c:v>19.669360807401137</c:v>
                </c:pt>
                <c:pt idx="6489">
                  <c:v>19.669360807401137</c:v>
                </c:pt>
                <c:pt idx="6490">
                  <c:v>19.669360807401137</c:v>
                </c:pt>
                <c:pt idx="6491">
                  <c:v>19.669360807401137</c:v>
                </c:pt>
                <c:pt idx="6492">
                  <c:v>19.669360807401137</c:v>
                </c:pt>
                <c:pt idx="6493">
                  <c:v>19.669360807401137</c:v>
                </c:pt>
                <c:pt idx="6494">
                  <c:v>19.669360807401137</c:v>
                </c:pt>
                <c:pt idx="6495">
                  <c:v>19.669360807401137</c:v>
                </c:pt>
                <c:pt idx="6496">
                  <c:v>19.669360807401137</c:v>
                </c:pt>
                <c:pt idx="6497">
                  <c:v>19.669360807401137</c:v>
                </c:pt>
                <c:pt idx="6498">
                  <c:v>19.669360807401137</c:v>
                </c:pt>
                <c:pt idx="6499">
                  <c:v>19.669360807401137</c:v>
                </c:pt>
                <c:pt idx="6500">
                  <c:v>19.669360807401137</c:v>
                </c:pt>
                <c:pt idx="6501">
                  <c:v>19.669360807401137</c:v>
                </c:pt>
                <c:pt idx="6502">
                  <c:v>19.669360807401137</c:v>
                </c:pt>
                <c:pt idx="6503">
                  <c:v>19.669360807401137</c:v>
                </c:pt>
                <c:pt idx="6504">
                  <c:v>19.669360807401137</c:v>
                </c:pt>
                <c:pt idx="6505">
                  <c:v>19.669360807401137</c:v>
                </c:pt>
                <c:pt idx="6506">
                  <c:v>19.669360807401137</c:v>
                </c:pt>
                <c:pt idx="6507">
                  <c:v>19.669360807401137</c:v>
                </c:pt>
                <c:pt idx="6508">
                  <c:v>19.669360807401137</c:v>
                </c:pt>
                <c:pt idx="6509">
                  <c:v>19.669360807401137</c:v>
                </c:pt>
                <c:pt idx="6510">
                  <c:v>19.669360807401137</c:v>
                </c:pt>
                <c:pt idx="6511">
                  <c:v>19.669360807401137</c:v>
                </c:pt>
                <c:pt idx="6512">
                  <c:v>19.669360807401137</c:v>
                </c:pt>
                <c:pt idx="6513">
                  <c:v>19.669360807401137</c:v>
                </c:pt>
                <c:pt idx="6514">
                  <c:v>19.669360807401137</c:v>
                </c:pt>
                <c:pt idx="6515">
                  <c:v>19.669360807401137</c:v>
                </c:pt>
                <c:pt idx="6516">
                  <c:v>19.669360807401137</c:v>
                </c:pt>
                <c:pt idx="6517">
                  <c:v>19.669360807401137</c:v>
                </c:pt>
                <c:pt idx="6518">
                  <c:v>19.669360807401137</c:v>
                </c:pt>
                <c:pt idx="6519">
                  <c:v>19.669360807401137</c:v>
                </c:pt>
                <c:pt idx="6520">
                  <c:v>19.669360807401137</c:v>
                </c:pt>
                <c:pt idx="6521">
                  <c:v>19.669360807401137</c:v>
                </c:pt>
                <c:pt idx="6522">
                  <c:v>19.669360807401137</c:v>
                </c:pt>
                <c:pt idx="6523">
                  <c:v>19.669360807401137</c:v>
                </c:pt>
                <c:pt idx="6524">
                  <c:v>19.669360807401137</c:v>
                </c:pt>
                <c:pt idx="6525">
                  <c:v>19.669360807401137</c:v>
                </c:pt>
                <c:pt idx="6526">
                  <c:v>19.669360807401137</c:v>
                </c:pt>
                <c:pt idx="6527">
                  <c:v>19.669360807401137</c:v>
                </c:pt>
                <c:pt idx="6528">
                  <c:v>19.669360807401137</c:v>
                </c:pt>
                <c:pt idx="6529">
                  <c:v>19.669360807401137</c:v>
                </c:pt>
                <c:pt idx="6530">
                  <c:v>19.669360807401137</c:v>
                </c:pt>
                <c:pt idx="6531">
                  <c:v>19.669360807401137</c:v>
                </c:pt>
                <c:pt idx="6532">
                  <c:v>19.669360807401137</c:v>
                </c:pt>
                <c:pt idx="6533">
                  <c:v>19.669360807401137</c:v>
                </c:pt>
                <c:pt idx="6534">
                  <c:v>19.669360807401137</c:v>
                </c:pt>
                <c:pt idx="6535">
                  <c:v>19.669360807401137</c:v>
                </c:pt>
                <c:pt idx="6536">
                  <c:v>19.669360807401137</c:v>
                </c:pt>
                <c:pt idx="6537">
                  <c:v>19.669360807401137</c:v>
                </c:pt>
                <c:pt idx="6538">
                  <c:v>19.669360807401137</c:v>
                </c:pt>
                <c:pt idx="6539">
                  <c:v>19.669360807401137</c:v>
                </c:pt>
                <c:pt idx="6540">
                  <c:v>19.669360807401137</c:v>
                </c:pt>
                <c:pt idx="6541">
                  <c:v>19.669360807401137</c:v>
                </c:pt>
                <c:pt idx="6542">
                  <c:v>19.669360807401137</c:v>
                </c:pt>
                <c:pt idx="6543">
                  <c:v>19.669360807401137</c:v>
                </c:pt>
                <c:pt idx="6544">
                  <c:v>19.669360807401137</c:v>
                </c:pt>
                <c:pt idx="6545">
                  <c:v>19.669360807401137</c:v>
                </c:pt>
                <c:pt idx="6546">
                  <c:v>19.669360807401137</c:v>
                </c:pt>
                <c:pt idx="6547">
                  <c:v>19.669360807401137</c:v>
                </c:pt>
                <c:pt idx="6548">
                  <c:v>19.669360807401137</c:v>
                </c:pt>
                <c:pt idx="6549">
                  <c:v>19.669360807401137</c:v>
                </c:pt>
                <c:pt idx="6550">
                  <c:v>19.669360807401137</c:v>
                </c:pt>
                <c:pt idx="6551">
                  <c:v>19.669360807401137</c:v>
                </c:pt>
                <c:pt idx="6552">
                  <c:v>19.669360807401137</c:v>
                </c:pt>
                <c:pt idx="6553">
                  <c:v>19.669360807401137</c:v>
                </c:pt>
                <c:pt idx="6554">
                  <c:v>19.669360807401137</c:v>
                </c:pt>
                <c:pt idx="6555">
                  <c:v>19.669360807401137</c:v>
                </c:pt>
                <c:pt idx="6556">
                  <c:v>19.669360807401137</c:v>
                </c:pt>
                <c:pt idx="6557">
                  <c:v>19.669360807401137</c:v>
                </c:pt>
                <c:pt idx="6558">
                  <c:v>19.669360807401137</c:v>
                </c:pt>
                <c:pt idx="6559">
                  <c:v>19.669360807401137</c:v>
                </c:pt>
                <c:pt idx="6560">
                  <c:v>19.669360807401137</c:v>
                </c:pt>
                <c:pt idx="6561">
                  <c:v>19.669360807401137</c:v>
                </c:pt>
                <c:pt idx="6562">
                  <c:v>19.669360807401137</c:v>
                </c:pt>
                <c:pt idx="6563">
                  <c:v>19.669360807401137</c:v>
                </c:pt>
                <c:pt idx="6564">
                  <c:v>19.669360807401137</c:v>
                </c:pt>
                <c:pt idx="6565">
                  <c:v>19.669360807401137</c:v>
                </c:pt>
                <c:pt idx="6566">
                  <c:v>19.669360807401137</c:v>
                </c:pt>
                <c:pt idx="6567">
                  <c:v>19.669360807401137</c:v>
                </c:pt>
                <c:pt idx="6568">
                  <c:v>19.669360807401137</c:v>
                </c:pt>
                <c:pt idx="6569">
                  <c:v>19.669360807401137</c:v>
                </c:pt>
                <c:pt idx="6570">
                  <c:v>19.669360807401137</c:v>
                </c:pt>
                <c:pt idx="6571">
                  <c:v>19.669360807401137</c:v>
                </c:pt>
                <c:pt idx="6572">
                  <c:v>19.669360807401137</c:v>
                </c:pt>
                <c:pt idx="6573">
                  <c:v>19.669360807401137</c:v>
                </c:pt>
                <c:pt idx="6574">
                  <c:v>19.669360807401137</c:v>
                </c:pt>
                <c:pt idx="6575">
                  <c:v>19.669360807401137</c:v>
                </c:pt>
                <c:pt idx="6576">
                  <c:v>19.669360807401137</c:v>
                </c:pt>
                <c:pt idx="6577">
                  <c:v>19.669360807401137</c:v>
                </c:pt>
                <c:pt idx="6578">
                  <c:v>19.669360807401137</c:v>
                </c:pt>
                <c:pt idx="6579">
                  <c:v>19.669360807401137</c:v>
                </c:pt>
                <c:pt idx="6580">
                  <c:v>19.669360807401137</c:v>
                </c:pt>
                <c:pt idx="6581">
                  <c:v>19.669360807401137</c:v>
                </c:pt>
                <c:pt idx="6582">
                  <c:v>19.669360807401137</c:v>
                </c:pt>
                <c:pt idx="6583">
                  <c:v>19.669360807401137</c:v>
                </c:pt>
                <c:pt idx="6584">
                  <c:v>19.669360807401137</c:v>
                </c:pt>
                <c:pt idx="6585">
                  <c:v>19.669360807401137</c:v>
                </c:pt>
                <c:pt idx="6586">
                  <c:v>19.669360807401137</c:v>
                </c:pt>
                <c:pt idx="6587">
                  <c:v>19.669360807401137</c:v>
                </c:pt>
                <c:pt idx="6588">
                  <c:v>19.669360807401137</c:v>
                </c:pt>
                <c:pt idx="6589">
                  <c:v>19.669360807401137</c:v>
                </c:pt>
                <c:pt idx="6590">
                  <c:v>19.669360807401137</c:v>
                </c:pt>
                <c:pt idx="6591">
                  <c:v>19.669360807401137</c:v>
                </c:pt>
                <c:pt idx="6592">
                  <c:v>19.669360807401137</c:v>
                </c:pt>
                <c:pt idx="6593">
                  <c:v>19.669360807401137</c:v>
                </c:pt>
                <c:pt idx="6594">
                  <c:v>19.669360807401137</c:v>
                </c:pt>
                <c:pt idx="6595">
                  <c:v>19.669360807401137</c:v>
                </c:pt>
                <c:pt idx="6596">
                  <c:v>19.669360807401137</c:v>
                </c:pt>
                <c:pt idx="6597">
                  <c:v>19.669360807401137</c:v>
                </c:pt>
                <c:pt idx="6598">
                  <c:v>19.669360807401137</c:v>
                </c:pt>
                <c:pt idx="6599">
                  <c:v>19.669360807401137</c:v>
                </c:pt>
                <c:pt idx="6600">
                  <c:v>19.669360807401137</c:v>
                </c:pt>
                <c:pt idx="6601">
                  <c:v>19.669360807401137</c:v>
                </c:pt>
                <c:pt idx="6602">
                  <c:v>19.669360807401137</c:v>
                </c:pt>
                <c:pt idx="6603">
                  <c:v>19.669360807401137</c:v>
                </c:pt>
                <c:pt idx="6604">
                  <c:v>19.669360807401137</c:v>
                </c:pt>
                <c:pt idx="6605">
                  <c:v>19.669360807401137</c:v>
                </c:pt>
                <c:pt idx="6606">
                  <c:v>19.669360807401137</c:v>
                </c:pt>
                <c:pt idx="6607">
                  <c:v>19.669360807401137</c:v>
                </c:pt>
                <c:pt idx="6608">
                  <c:v>19.669360807401137</c:v>
                </c:pt>
                <c:pt idx="6609">
                  <c:v>19.669360807401137</c:v>
                </c:pt>
                <c:pt idx="6610">
                  <c:v>19.669360807401137</c:v>
                </c:pt>
                <c:pt idx="6611">
                  <c:v>19.669360807401137</c:v>
                </c:pt>
                <c:pt idx="6612">
                  <c:v>19.669360807401137</c:v>
                </c:pt>
                <c:pt idx="6613">
                  <c:v>19.669360807401137</c:v>
                </c:pt>
                <c:pt idx="6614">
                  <c:v>19.669360807401137</c:v>
                </c:pt>
                <c:pt idx="6615">
                  <c:v>19.669360807401137</c:v>
                </c:pt>
                <c:pt idx="6616">
                  <c:v>19.669360807401137</c:v>
                </c:pt>
                <c:pt idx="6617">
                  <c:v>19.669360807401137</c:v>
                </c:pt>
                <c:pt idx="6618">
                  <c:v>19.669360807401137</c:v>
                </c:pt>
                <c:pt idx="6619">
                  <c:v>19.669360807401137</c:v>
                </c:pt>
                <c:pt idx="6620">
                  <c:v>19.669360807401137</c:v>
                </c:pt>
                <c:pt idx="6621">
                  <c:v>19.669360807401137</c:v>
                </c:pt>
                <c:pt idx="6622">
                  <c:v>19.669360807401137</c:v>
                </c:pt>
                <c:pt idx="6623">
                  <c:v>19.669360807401137</c:v>
                </c:pt>
                <c:pt idx="6624">
                  <c:v>19.669360807401137</c:v>
                </c:pt>
                <c:pt idx="6625">
                  <c:v>19.669360807401137</c:v>
                </c:pt>
                <c:pt idx="6626">
                  <c:v>19.669360807401137</c:v>
                </c:pt>
                <c:pt idx="6627">
                  <c:v>19.669360807401137</c:v>
                </c:pt>
                <c:pt idx="6628">
                  <c:v>19.669360807401137</c:v>
                </c:pt>
                <c:pt idx="6629">
                  <c:v>19.669360807401137</c:v>
                </c:pt>
                <c:pt idx="6630">
                  <c:v>19.669360807401137</c:v>
                </c:pt>
                <c:pt idx="6631">
                  <c:v>19.669360807401137</c:v>
                </c:pt>
                <c:pt idx="6632">
                  <c:v>19.669360807401137</c:v>
                </c:pt>
                <c:pt idx="6633">
                  <c:v>19.669360807401137</c:v>
                </c:pt>
                <c:pt idx="6634">
                  <c:v>19.669360807401137</c:v>
                </c:pt>
                <c:pt idx="6635">
                  <c:v>19.669360807401137</c:v>
                </c:pt>
                <c:pt idx="6636">
                  <c:v>19.669360807401137</c:v>
                </c:pt>
                <c:pt idx="6637">
                  <c:v>19.669360807401137</c:v>
                </c:pt>
                <c:pt idx="6638">
                  <c:v>19.669360807401137</c:v>
                </c:pt>
                <c:pt idx="6639">
                  <c:v>19.669360807401137</c:v>
                </c:pt>
                <c:pt idx="6640">
                  <c:v>19.669360807401137</c:v>
                </c:pt>
                <c:pt idx="6641">
                  <c:v>19.669360807401137</c:v>
                </c:pt>
                <c:pt idx="6642">
                  <c:v>19.669360807401137</c:v>
                </c:pt>
                <c:pt idx="6643">
                  <c:v>19.669360807401137</c:v>
                </c:pt>
                <c:pt idx="6644">
                  <c:v>19.669360807401137</c:v>
                </c:pt>
                <c:pt idx="6645">
                  <c:v>19.669360807401137</c:v>
                </c:pt>
                <c:pt idx="6646">
                  <c:v>19.669360807401137</c:v>
                </c:pt>
                <c:pt idx="6647">
                  <c:v>19.669360807401137</c:v>
                </c:pt>
                <c:pt idx="6648">
                  <c:v>19.669360807401137</c:v>
                </c:pt>
                <c:pt idx="6649">
                  <c:v>19.669360807401137</c:v>
                </c:pt>
                <c:pt idx="6650">
                  <c:v>19.669360807401137</c:v>
                </c:pt>
                <c:pt idx="6651">
                  <c:v>19.669360807401137</c:v>
                </c:pt>
                <c:pt idx="6652">
                  <c:v>19.669360807401137</c:v>
                </c:pt>
                <c:pt idx="6653">
                  <c:v>19.669360807401137</c:v>
                </c:pt>
                <c:pt idx="6654">
                  <c:v>19.669360807401137</c:v>
                </c:pt>
                <c:pt idx="6655">
                  <c:v>19.669360807401137</c:v>
                </c:pt>
                <c:pt idx="6656">
                  <c:v>19.669360807401137</c:v>
                </c:pt>
                <c:pt idx="6657">
                  <c:v>19.669360807401137</c:v>
                </c:pt>
                <c:pt idx="6658">
                  <c:v>19.669360807401137</c:v>
                </c:pt>
                <c:pt idx="6659">
                  <c:v>19.669360807401137</c:v>
                </c:pt>
                <c:pt idx="6660">
                  <c:v>19.669360807401137</c:v>
                </c:pt>
                <c:pt idx="6661">
                  <c:v>19.669360807401137</c:v>
                </c:pt>
                <c:pt idx="6662">
                  <c:v>19.669360807401137</c:v>
                </c:pt>
                <c:pt idx="6663">
                  <c:v>19.669360807401137</c:v>
                </c:pt>
                <c:pt idx="6664">
                  <c:v>19.669360807401137</c:v>
                </c:pt>
                <c:pt idx="6665">
                  <c:v>19.669360807401137</c:v>
                </c:pt>
                <c:pt idx="6666">
                  <c:v>19.669360807401137</c:v>
                </c:pt>
                <c:pt idx="6667">
                  <c:v>19.669360807401137</c:v>
                </c:pt>
                <c:pt idx="6668">
                  <c:v>19.669360807401137</c:v>
                </c:pt>
                <c:pt idx="6669">
                  <c:v>19.669360807401137</c:v>
                </c:pt>
                <c:pt idx="6670">
                  <c:v>19.669360807401137</c:v>
                </c:pt>
                <c:pt idx="6671">
                  <c:v>19.669360807401137</c:v>
                </c:pt>
                <c:pt idx="6672">
                  <c:v>19.669360807401137</c:v>
                </c:pt>
                <c:pt idx="6673">
                  <c:v>19.669360807401137</c:v>
                </c:pt>
                <c:pt idx="6674">
                  <c:v>19.669360807401137</c:v>
                </c:pt>
                <c:pt idx="6675">
                  <c:v>19.669360807401137</c:v>
                </c:pt>
                <c:pt idx="6676">
                  <c:v>19.669360807401137</c:v>
                </c:pt>
                <c:pt idx="6677">
                  <c:v>19.669360807401137</c:v>
                </c:pt>
                <c:pt idx="6678">
                  <c:v>19.669360807401137</c:v>
                </c:pt>
                <c:pt idx="6679">
                  <c:v>19.669360807401137</c:v>
                </c:pt>
                <c:pt idx="6680">
                  <c:v>19.669360807401137</c:v>
                </c:pt>
                <c:pt idx="6681">
                  <c:v>19.669360807401137</c:v>
                </c:pt>
                <c:pt idx="6682">
                  <c:v>19.669360807401137</c:v>
                </c:pt>
                <c:pt idx="6683">
                  <c:v>19.669360807401137</c:v>
                </c:pt>
                <c:pt idx="6684">
                  <c:v>19.669360807401137</c:v>
                </c:pt>
                <c:pt idx="6685">
                  <c:v>19.669360807401137</c:v>
                </c:pt>
                <c:pt idx="6686">
                  <c:v>19.669360807401137</c:v>
                </c:pt>
                <c:pt idx="6687">
                  <c:v>19.669360807401137</c:v>
                </c:pt>
                <c:pt idx="6688">
                  <c:v>19.669360807401137</c:v>
                </c:pt>
                <c:pt idx="6689">
                  <c:v>19.669360807401137</c:v>
                </c:pt>
                <c:pt idx="6690">
                  <c:v>19.669360807401137</c:v>
                </c:pt>
                <c:pt idx="6691">
                  <c:v>19.669360807401137</c:v>
                </c:pt>
                <c:pt idx="6692">
                  <c:v>19.669360807401137</c:v>
                </c:pt>
                <c:pt idx="6693">
                  <c:v>19.669360807401137</c:v>
                </c:pt>
                <c:pt idx="6694">
                  <c:v>19.669360807401137</c:v>
                </c:pt>
                <c:pt idx="6695">
                  <c:v>19.669360807401137</c:v>
                </c:pt>
                <c:pt idx="6696">
                  <c:v>19.669360807401137</c:v>
                </c:pt>
                <c:pt idx="6697">
                  <c:v>19.669360807401137</c:v>
                </c:pt>
                <c:pt idx="6698">
                  <c:v>19.669360807401137</c:v>
                </c:pt>
                <c:pt idx="6699">
                  <c:v>19.669360807401137</c:v>
                </c:pt>
                <c:pt idx="6700">
                  <c:v>19.669360807401137</c:v>
                </c:pt>
                <c:pt idx="6701">
                  <c:v>19.669360807401137</c:v>
                </c:pt>
                <c:pt idx="6702">
                  <c:v>19.669360807401137</c:v>
                </c:pt>
                <c:pt idx="6703">
                  <c:v>19.669360807401137</c:v>
                </c:pt>
                <c:pt idx="6704">
                  <c:v>19.669360807401137</c:v>
                </c:pt>
                <c:pt idx="6705">
                  <c:v>19.669360807401137</c:v>
                </c:pt>
                <c:pt idx="6706">
                  <c:v>19.669360807401137</c:v>
                </c:pt>
                <c:pt idx="6707">
                  <c:v>19.669360807401137</c:v>
                </c:pt>
                <c:pt idx="6708">
                  <c:v>19.669360807401137</c:v>
                </c:pt>
                <c:pt idx="6709">
                  <c:v>19.669360807401137</c:v>
                </c:pt>
                <c:pt idx="6710">
                  <c:v>19.669360807401137</c:v>
                </c:pt>
                <c:pt idx="6711">
                  <c:v>19.669360807401137</c:v>
                </c:pt>
                <c:pt idx="6712">
                  <c:v>19.669360807401137</c:v>
                </c:pt>
                <c:pt idx="6713">
                  <c:v>19.669360807401137</c:v>
                </c:pt>
                <c:pt idx="6714">
                  <c:v>19.669360807401137</c:v>
                </c:pt>
                <c:pt idx="6715">
                  <c:v>19.669360807401137</c:v>
                </c:pt>
                <c:pt idx="6716">
                  <c:v>19.669360807401137</c:v>
                </c:pt>
                <c:pt idx="6717">
                  <c:v>19.669360807401137</c:v>
                </c:pt>
                <c:pt idx="6718">
                  <c:v>19.669360807401137</c:v>
                </c:pt>
                <c:pt idx="6719">
                  <c:v>19.669360807401137</c:v>
                </c:pt>
                <c:pt idx="6720">
                  <c:v>19.669360807401137</c:v>
                </c:pt>
                <c:pt idx="6721">
                  <c:v>19.669360807401137</c:v>
                </c:pt>
                <c:pt idx="6722">
                  <c:v>19.669360807401137</c:v>
                </c:pt>
                <c:pt idx="6723">
                  <c:v>19.669360807401137</c:v>
                </c:pt>
                <c:pt idx="6724">
                  <c:v>19.669360807401137</c:v>
                </c:pt>
                <c:pt idx="6725">
                  <c:v>19.669360807401137</c:v>
                </c:pt>
                <c:pt idx="6726">
                  <c:v>19.669360807401137</c:v>
                </c:pt>
                <c:pt idx="6727">
                  <c:v>19.669360807401137</c:v>
                </c:pt>
                <c:pt idx="6728">
                  <c:v>19.669360807401137</c:v>
                </c:pt>
                <c:pt idx="6729">
                  <c:v>19.669360807401137</c:v>
                </c:pt>
                <c:pt idx="6730">
                  <c:v>19.669360807401137</c:v>
                </c:pt>
                <c:pt idx="6731">
                  <c:v>19.669360807401137</c:v>
                </c:pt>
                <c:pt idx="6732">
                  <c:v>19.669360807401137</c:v>
                </c:pt>
                <c:pt idx="6733">
                  <c:v>19.669360807401137</c:v>
                </c:pt>
                <c:pt idx="6734">
                  <c:v>19.669360807401137</c:v>
                </c:pt>
                <c:pt idx="6735">
                  <c:v>19.669360807401137</c:v>
                </c:pt>
                <c:pt idx="6736">
                  <c:v>19.669360807401137</c:v>
                </c:pt>
                <c:pt idx="6737">
                  <c:v>19.669360807401137</c:v>
                </c:pt>
                <c:pt idx="6738">
                  <c:v>19.669360807401137</c:v>
                </c:pt>
                <c:pt idx="6739">
                  <c:v>19.669360807401137</c:v>
                </c:pt>
                <c:pt idx="6740">
                  <c:v>19.669360807401137</c:v>
                </c:pt>
                <c:pt idx="6741">
                  <c:v>19.669360807401137</c:v>
                </c:pt>
                <c:pt idx="6742">
                  <c:v>19.669360807401137</c:v>
                </c:pt>
                <c:pt idx="6743">
                  <c:v>19.669360807401137</c:v>
                </c:pt>
                <c:pt idx="6744">
                  <c:v>19.669360807401137</c:v>
                </c:pt>
                <c:pt idx="6745">
                  <c:v>19.669360807401137</c:v>
                </c:pt>
                <c:pt idx="6746">
                  <c:v>19.669360807401137</c:v>
                </c:pt>
                <c:pt idx="6747">
                  <c:v>19.669360807401137</c:v>
                </c:pt>
                <c:pt idx="6748">
                  <c:v>19.669360807401137</c:v>
                </c:pt>
                <c:pt idx="6749">
                  <c:v>19.669360807401137</c:v>
                </c:pt>
                <c:pt idx="6750">
                  <c:v>19.669360807401137</c:v>
                </c:pt>
                <c:pt idx="6751">
                  <c:v>19.669360807401137</c:v>
                </c:pt>
                <c:pt idx="6752">
                  <c:v>19.669360807401137</c:v>
                </c:pt>
                <c:pt idx="6753">
                  <c:v>19.669360807401137</c:v>
                </c:pt>
                <c:pt idx="6754">
                  <c:v>19.669360807401137</c:v>
                </c:pt>
                <c:pt idx="6755">
                  <c:v>19.669360807401137</c:v>
                </c:pt>
                <c:pt idx="6756">
                  <c:v>19.669360807401137</c:v>
                </c:pt>
                <c:pt idx="6757">
                  <c:v>19.669360807401137</c:v>
                </c:pt>
                <c:pt idx="6758">
                  <c:v>19.669360807401137</c:v>
                </c:pt>
                <c:pt idx="6759">
                  <c:v>19.669360807401137</c:v>
                </c:pt>
                <c:pt idx="6760">
                  <c:v>19.669360807401137</c:v>
                </c:pt>
                <c:pt idx="6761">
                  <c:v>19.669360807401137</c:v>
                </c:pt>
                <c:pt idx="6762">
                  <c:v>19.669360807401137</c:v>
                </c:pt>
                <c:pt idx="6763">
                  <c:v>19.669360807401137</c:v>
                </c:pt>
                <c:pt idx="6764">
                  <c:v>19.669360807401137</c:v>
                </c:pt>
                <c:pt idx="6765">
                  <c:v>19.669360807401137</c:v>
                </c:pt>
                <c:pt idx="6766">
                  <c:v>19.669360807401137</c:v>
                </c:pt>
                <c:pt idx="6767">
                  <c:v>19.669360807401137</c:v>
                </c:pt>
                <c:pt idx="6768">
                  <c:v>19.669360807401137</c:v>
                </c:pt>
                <c:pt idx="6769">
                  <c:v>19.669360807401137</c:v>
                </c:pt>
                <c:pt idx="6770">
                  <c:v>19.669360807401137</c:v>
                </c:pt>
                <c:pt idx="6771">
                  <c:v>19.669360807401137</c:v>
                </c:pt>
                <c:pt idx="6772">
                  <c:v>19.669360807401137</c:v>
                </c:pt>
                <c:pt idx="6773">
                  <c:v>19.669360807401137</c:v>
                </c:pt>
                <c:pt idx="6774">
                  <c:v>19.669360807401137</c:v>
                </c:pt>
                <c:pt idx="6775">
                  <c:v>19.669360807401137</c:v>
                </c:pt>
                <c:pt idx="6776">
                  <c:v>19.669360807401137</c:v>
                </c:pt>
                <c:pt idx="6777">
                  <c:v>19.669360807401137</c:v>
                </c:pt>
                <c:pt idx="6778">
                  <c:v>19.669360807401137</c:v>
                </c:pt>
                <c:pt idx="6779">
                  <c:v>19.669360807401137</c:v>
                </c:pt>
                <c:pt idx="6780">
                  <c:v>19.669360807401137</c:v>
                </c:pt>
                <c:pt idx="6781">
                  <c:v>19.669360807401137</c:v>
                </c:pt>
                <c:pt idx="6782">
                  <c:v>19.669360807401137</c:v>
                </c:pt>
                <c:pt idx="6783">
                  <c:v>19.669360807401137</c:v>
                </c:pt>
                <c:pt idx="6784">
                  <c:v>19.669360807401137</c:v>
                </c:pt>
                <c:pt idx="6785">
                  <c:v>19.669360807401137</c:v>
                </c:pt>
                <c:pt idx="6786">
                  <c:v>19.669360807401137</c:v>
                </c:pt>
                <c:pt idx="6787">
                  <c:v>19.669360807401137</c:v>
                </c:pt>
                <c:pt idx="6788">
                  <c:v>19.669360807401137</c:v>
                </c:pt>
                <c:pt idx="6789">
                  <c:v>19.669360807401137</c:v>
                </c:pt>
                <c:pt idx="6790">
                  <c:v>19.669360807401137</c:v>
                </c:pt>
                <c:pt idx="6791">
                  <c:v>19.669360807401137</c:v>
                </c:pt>
                <c:pt idx="6792">
                  <c:v>19.669360807401137</c:v>
                </c:pt>
                <c:pt idx="6793">
                  <c:v>19.669360807401137</c:v>
                </c:pt>
                <c:pt idx="6794">
                  <c:v>19.669360807401137</c:v>
                </c:pt>
                <c:pt idx="6795">
                  <c:v>19.669360807401137</c:v>
                </c:pt>
                <c:pt idx="6796">
                  <c:v>19.669360807401137</c:v>
                </c:pt>
                <c:pt idx="6797">
                  <c:v>19.669360807401137</c:v>
                </c:pt>
                <c:pt idx="6798">
                  <c:v>19.669360807401137</c:v>
                </c:pt>
                <c:pt idx="6799">
                  <c:v>19.669360807401137</c:v>
                </c:pt>
                <c:pt idx="6800">
                  <c:v>19.669360807401137</c:v>
                </c:pt>
                <c:pt idx="6801">
                  <c:v>19.669360807401137</c:v>
                </c:pt>
                <c:pt idx="6802">
                  <c:v>19.669360807401137</c:v>
                </c:pt>
                <c:pt idx="6803">
                  <c:v>19.669360807401137</c:v>
                </c:pt>
                <c:pt idx="6804">
                  <c:v>19.669360807401137</c:v>
                </c:pt>
                <c:pt idx="6805">
                  <c:v>19.669360807401137</c:v>
                </c:pt>
                <c:pt idx="6806">
                  <c:v>19.669360807401137</c:v>
                </c:pt>
                <c:pt idx="6807">
                  <c:v>19.669360807401137</c:v>
                </c:pt>
                <c:pt idx="6808">
                  <c:v>19.669360807401137</c:v>
                </c:pt>
                <c:pt idx="6809">
                  <c:v>19.669360807401137</c:v>
                </c:pt>
                <c:pt idx="6810">
                  <c:v>19.669360807401137</c:v>
                </c:pt>
                <c:pt idx="6811">
                  <c:v>19.669360807401137</c:v>
                </c:pt>
                <c:pt idx="6812">
                  <c:v>19.669360807401137</c:v>
                </c:pt>
                <c:pt idx="6813">
                  <c:v>19.669360807401137</c:v>
                </c:pt>
                <c:pt idx="6814">
                  <c:v>19.669360807401137</c:v>
                </c:pt>
                <c:pt idx="6815">
                  <c:v>19.669360807401137</c:v>
                </c:pt>
                <c:pt idx="6816">
                  <c:v>19.669360807401137</c:v>
                </c:pt>
                <c:pt idx="6817">
                  <c:v>19.669360807401137</c:v>
                </c:pt>
                <c:pt idx="6818">
                  <c:v>19.669360807401137</c:v>
                </c:pt>
                <c:pt idx="6819">
                  <c:v>19.669360807401137</c:v>
                </c:pt>
                <c:pt idx="6820">
                  <c:v>19.669360807401137</c:v>
                </c:pt>
                <c:pt idx="6821">
                  <c:v>19.669360807401137</c:v>
                </c:pt>
                <c:pt idx="6822">
                  <c:v>19.669360807401137</c:v>
                </c:pt>
                <c:pt idx="6823">
                  <c:v>19.669360807401137</c:v>
                </c:pt>
                <c:pt idx="6824">
                  <c:v>19.669360807401137</c:v>
                </c:pt>
                <c:pt idx="6825">
                  <c:v>19.669360807401137</c:v>
                </c:pt>
                <c:pt idx="6826">
                  <c:v>19.669360807401137</c:v>
                </c:pt>
                <c:pt idx="6827">
                  <c:v>19.669360807401137</c:v>
                </c:pt>
                <c:pt idx="6828">
                  <c:v>19.669360807401137</c:v>
                </c:pt>
                <c:pt idx="6829">
                  <c:v>19.669360807401137</c:v>
                </c:pt>
                <c:pt idx="6830">
                  <c:v>19.669360807401137</c:v>
                </c:pt>
                <c:pt idx="6831">
                  <c:v>19.669360807401137</c:v>
                </c:pt>
                <c:pt idx="6832">
                  <c:v>19.669360807401137</c:v>
                </c:pt>
                <c:pt idx="6833">
                  <c:v>19.669360807401137</c:v>
                </c:pt>
                <c:pt idx="6834">
                  <c:v>19.669360807401137</c:v>
                </c:pt>
                <c:pt idx="6835">
                  <c:v>19.669360807401137</c:v>
                </c:pt>
                <c:pt idx="6836">
                  <c:v>19.669360807401137</c:v>
                </c:pt>
                <c:pt idx="6837">
                  <c:v>19.669360807401137</c:v>
                </c:pt>
                <c:pt idx="6838">
                  <c:v>19.669360807401137</c:v>
                </c:pt>
                <c:pt idx="6839">
                  <c:v>19.669360807401137</c:v>
                </c:pt>
                <c:pt idx="6840">
                  <c:v>19.669360807401137</c:v>
                </c:pt>
                <c:pt idx="6841">
                  <c:v>19.669360807401137</c:v>
                </c:pt>
                <c:pt idx="6842">
                  <c:v>19.669360807401137</c:v>
                </c:pt>
                <c:pt idx="6843">
                  <c:v>19.669360807401137</c:v>
                </c:pt>
                <c:pt idx="6844">
                  <c:v>19.669360807401137</c:v>
                </c:pt>
                <c:pt idx="6845">
                  <c:v>19.669360807401137</c:v>
                </c:pt>
                <c:pt idx="6846">
                  <c:v>19.669360807401137</c:v>
                </c:pt>
                <c:pt idx="6847">
                  <c:v>19.669360807401137</c:v>
                </c:pt>
                <c:pt idx="6848">
                  <c:v>19.669360807401137</c:v>
                </c:pt>
                <c:pt idx="6849">
                  <c:v>19.669360807401137</c:v>
                </c:pt>
                <c:pt idx="6850">
                  <c:v>19.669360807401137</c:v>
                </c:pt>
                <c:pt idx="6851">
                  <c:v>19.669360807401137</c:v>
                </c:pt>
                <c:pt idx="6852">
                  <c:v>19.669360807401137</c:v>
                </c:pt>
                <c:pt idx="6853">
                  <c:v>19.669360807401137</c:v>
                </c:pt>
                <c:pt idx="6854">
                  <c:v>19.669360807401137</c:v>
                </c:pt>
                <c:pt idx="6855">
                  <c:v>19.669360807401137</c:v>
                </c:pt>
                <c:pt idx="6856">
                  <c:v>19.669360807401137</c:v>
                </c:pt>
                <c:pt idx="6857">
                  <c:v>19.669360807401137</c:v>
                </c:pt>
                <c:pt idx="6858">
                  <c:v>19.669360807401137</c:v>
                </c:pt>
                <c:pt idx="6859">
                  <c:v>19.669360807401137</c:v>
                </c:pt>
                <c:pt idx="6860">
                  <c:v>19.669360807401137</c:v>
                </c:pt>
                <c:pt idx="6861">
                  <c:v>19.669360807401137</c:v>
                </c:pt>
                <c:pt idx="6862">
                  <c:v>19.669360807401137</c:v>
                </c:pt>
                <c:pt idx="6863">
                  <c:v>19.669360807401137</c:v>
                </c:pt>
                <c:pt idx="6864">
                  <c:v>19.669360807401137</c:v>
                </c:pt>
                <c:pt idx="6865">
                  <c:v>19.669360807401137</c:v>
                </c:pt>
                <c:pt idx="6866">
                  <c:v>19.669360807401137</c:v>
                </c:pt>
                <c:pt idx="6867">
                  <c:v>19.669360807401137</c:v>
                </c:pt>
                <c:pt idx="6868">
                  <c:v>19.669360807401137</c:v>
                </c:pt>
                <c:pt idx="6869">
                  <c:v>19.669360807401137</c:v>
                </c:pt>
                <c:pt idx="6870">
                  <c:v>19.669360807401137</c:v>
                </c:pt>
                <c:pt idx="6871">
                  <c:v>19.669360807401137</c:v>
                </c:pt>
                <c:pt idx="6872">
                  <c:v>19.669360807401137</c:v>
                </c:pt>
                <c:pt idx="6873">
                  <c:v>19.669360807401137</c:v>
                </c:pt>
                <c:pt idx="6874">
                  <c:v>19.669360807401137</c:v>
                </c:pt>
                <c:pt idx="6875">
                  <c:v>19.669360807401137</c:v>
                </c:pt>
                <c:pt idx="6876">
                  <c:v>19.669360807401137</c:v>
                </c:pt>
                <c:pt idx="6877">
                  <c:v>19.669360807401137</c:v>
                </c:pt>
                <c:pt idx="6878">
                  <c:v>19.669360807401137</c:v>
                </c:pt>
                <c:pt idx="6879">
                  <c:v>19.669360807401137</c:v>
                </c:pt>
                <c:pt idx="6880">
                  <c:v>19.669360807401137</c:v>
                </c:pt>
                <c:pt idx="6881">
                  <c:v>19.669360807401137</c:v>
                </c:pt>
                <c:pt idx="6882">
                  <c:v>19.669360807401137</c:v>
                </c:pt>
                <c:pt idx="6883">
                  <c:v>19.669360807401137</c:v>
                </c:pt>
                <c:pt idx="6884">
                  <c:v>19.669360807401137</c:v>
                </c:pt>
                <c:pt idx="6885">
                  <c:v>19.669360807401137</c:v>
                </c:pt>
                <c:pt idx="6886">
                  <c:v>19.669360807401137</c:v>
                </c:pt>
                <c:pt idx="6887">
                  <c:v>19.669360807401137</c:v>
                </c:pt>
                <c:pt idx="6888">
                  <c:v>19.669360807401137</c:v>
                </c:pt>
                <c:pt idx="6889">
                  <c:v>19.669360807401137</c:v>
                </c:pt>
                <c:pt idx="6890">
                  <c:v>19.669360807401137</c:v>
                </c:pt>
                <c:pt idx="6891">
                  <c:v>19.669360807401137</c:v>
                </c:pt>
                <c:pt idx="6892">
                  <c:v>19.669360807401137</c:v>
                </c:pt>
                <c:pt idx="6893">
                  <c:v>19.669360807401137</c:v>
                </c:pt>
                <c:pt idx="6894">
                  <c:v>19.669360807401137</c:v>
                </c:pt>
                <c:pt idx="6895">
                  <c:v>19.669360807401137</c:v>
                </c:pt>
                <c:pt idx="6896">
                  <c:v>19.669360807401137</c:v>
                </c:pt>
                <c:pt idx="6897">
                  <c:v>19.669360807401137</c:v>
                </c:pt>
                <c:pt idx="6898">
                  <c:v>19.669360807401137</c:v>
                </c:pt>
                <c:pt idx="6899">
                  <c:v>19.669360807401137</c:v>
                </c:pt>
                <c:pt idx="6900">
                  <c:v>19.669360807401137</c:v>
                </c:pt>
                <c:pt idx="6901">
                  <c:v>19.669360807401137</c:v>
                </c:pt>
                <c:pt idx="6902">
                  <c:v>19.669360807401137</c:v>
                </c:pt>
                <c:pt idx="6903">
                  <c:v>19.669360807401137</c:v>
                </c:pt>
                <c:pt idx="6904">
                  <c:v>19.669360807401137</c:v>
                </c:pt>
                <c:pt idx="6905">
                  <c:v>19.669360807401137</c:v>
                </c:pt>
                <c:pt idx="6906">
                  <c:v>19.669360807401137</c:v>
                </c:pt>
                <c:pt idx="6907">
                  <c:v>19.669360807401137</c:v>
                </c:pt>
                <c:pt idx="6908">
                  <c:v>19.669360807401137</c:v>
                </c:pt>
                <c:pt idx="6909">
                  <c:v>19.669360807401137</c:v>
                </c:pt>
                <c:pt idx="6910">
                  <c:v>19.669360807401137</c:v>
                </c:pt>
                <c:pt idx="6911">
                  <c:v>19.669360807401137</c:v>
                </c:pt>
                <c:pt idx="6912">
                  <c:v>19.669360807401137</c:v>
                </c:pt>
                <c:pt idx="6913">
                  <c:v>19.669360807401137</c:v>
                </c:pt>
                <c:pt idx="6914">
                  <c:v>19.669360807401137</c:v>
                </c:pt>
                <c:pt idx="6915">
                  <c:v>19.669360807401137</c:v>
                </c:pt>
                <c:pt idx="6916">
                  <c:v>19.669360807401137</c:v>
                </c:pt>
                <c:pt idx="6917">
                  <c:v>19.669360807401137</c:v>
                </c:pt>
                <c:pt idx="6918">
                  <c:v>19.669360807401137</c:v>
                </c:pt>
                <c:pt idx="6919">
                  <c:v>19.669360807401137</c:v>
                </c:pt>
                <c:pt idx="6920">
                  <c:v>19.669360807401137</c:v>
                </c:pt>
                <c:pt idx="6921">
                  <c:v>19.669360807401137</c:v>
                </c:pt>
                <c:pt idx="6922">
                  <c:v>19.669360807401137</c:v>
                </c:pt>
                <c:pt idx="6923">
                  <c:v>19.669360807401137</c:v>
                </c:pt>
                <c:pt idx="6924">
                  <c:v>19.669360807401137</c:v>
                </c:pt>
                <c:pt idx="6925">
                  <c:v>19.669360807401137</c:v>
                </c:pt>
                <c:pt idx="6926">
                  <c:v>19.669360807401137</c:v>
                </c:pt>
                <c:pt idx="6927">
                  <c:v>19.669360807401137</c:v>
                </c:pt>
                <c:pt idx="6928">
                  <c:v>19.669360807401137</c:v>
                </c:pt>
                <c:pt idx="6929">
                  <c:v>19.669360807401137</c:v>
                </c:pt>
                <c:pt idx="6930">
                  <c:v>19.669360807401137</c:v>
                </c:pt>
                <c:pt idx="6931">
                  <c:v>19.669360807401137</c:v>
                </c:pt>
                <c:pt idx="6932">
                  <c:v>19.669360807401137</c:v>
                </c:pt>
                <c:pt idx="6933">
                  <c:v>19.669360807401137</c:v>
                </c:pt>
                <c:pt idx="6934">
                  <c:v>19.669360807401137</c:v>
                </c:pt>
                <c:pt idx="6935">
                  <c:v>19.669360807401137</c:v>
                </c:pt>
                <c:pt idx="6936">
                  <c:v>19.669360807401137</c:v>
                </c:pt>
                <c:pt idx="6937">
                  <c:v>19.669360807401137</c:v>
                </c:pt>
                <c:pt idx="6938">
                  <c:v>19.669360807401137</c:v>
                </c:pt>
                <c:pt idx="6939">
                  <c:v>19.669360807401137</c:v>
                </c:pt>
                <c:pt idx="6940">
                  <c:v>19.669360807401137</c:v>
                </c:pt>
                <c:pt idx="6941">
                  <c:v>19.669360807401137</c:v>
                </c:pt>
                <c:pt idx="6942">
                  <c:v>19.669360807401137</c:v>
                </c:pt>
                <c:pt idx="6943">
                  <c:v>19.669360807401137</c:v>
                </c:pt>
                <c:pt idx="6944">
                  <c:v>19.669360807401137</c:v>
                </c:pt>
                <c:pt idx="6945">
                  <c:v>19.669360807401137</c:v>
                </c:pt>
                <c:pt idx="6946">
                  <c:v>19.669360807401137</c:v>
                </c:pt>
                <c:pt idx="6947">
                  <c:v>19.669360807401137</c:v>
                </c:pt>
                <c:pt idx="6948">
                  <c:v>19.669360807401137</c:v>
                </c:pt>
                <c:pt idx="6949">
                  <c:v>19.669360807401137</c:v>
                </c:pt>
                <c:pt idx="6950">
                  <c:v>19.669360807401137</c:v>
                </c:pt>
                <c:pt idx="6951">
                  <c:v>19.669360807401137</c:v>
                </c:pt>
                <c:pt idx="6952">
                  <c:v>19.669360807401137</c:v>
                </c:pt>
                <c:pt idx="6953">
                  <c:v>19.669360807401137</c:v>
                </c:pt>
                <c:pt idx="6954">
                  <c:v>19.669360807401137</c:v>
                </c:pt>
                <c:pt idx="6955">
                  <c:v>19.669360807401137</c:v>
                </c:pt>
                <c:pt idx="6956">
                  <c:v>19.669360807401137</c:v>
                </c:pt>
                <c:pt idx="6957">
                  <c:v>19.669360807401137</c:v>
                </c:pt>
                <c:pt idx="6958">
                  <c:v>19.669360807401137</c:v>
                </c:pt>
                <c:pt idx="6959">
                  <c:v>19.669360807401137</c:v>
                </c:pt>
                <c:pt idx="6960">
                  <c:v>19.669360807401137</c:v>
                </c:pt>
                <c:pt idx="6961">
                  <c:v>19.669360807401137</c:v>
                </c:pt>
                <c:pt idx="6962">
                  <c:v>19.669360807401137</c:v>
                </c:pt>
                <c:pt idx="6963">
                  <c:v>19.669360807401137</c:v>
                </c:pt>
                <c:pt idx="6964">
                  <c:v>19.669360807401137</c:v>
                </c:pt>
                <c:pt idx="6965">
                  <c:v>19.669360807401137</c:v>
                </c:pt>
                <c:pt idx="6966">
                  <c:v>19.669360807401137</c:v>
                </c:pt>
                <c:pt idx="6967">
                  <c:v>19.669360807401137</c:v>
                </c:pt>
                <c:pt idx="6968">
                  <c:v>19.669360807401137</c:v>
                </c:pt>
                <c:pt idx="6969">
                  <c:v>19.669360807401137</c:v>
                </c:pt>
                <c:pt idx="6970">
                  <c:v>19.669360807401137</c:v>
                </c:pt>
                <c:pt idx="6971">
                  <c:v>19.669360807401137</c:v>
                </c:pt>
                <c:pt idx="6972">
                  <c:v>19.669360807401137</c:v>
                </c:pt>
                <c:pt idx="6973">
                  <c:v>19.669360807401137</c:v>
                </c:pt>
                <c:pt idx="6974">
                  <c:v>19.669360807401137</c:v>
                </c:pt>
                <c:pt idx="6975">
                  <c:v>19.669360807401137</c:v>
                </c:pt>
                <c:pt idx="6976">
                  <c:v>19.669360807401137</c:v>
                </c:pt>
                <c:pt idx="6977">
                  <c:v>19.669360807401137</c:v>
                </c:pt>
                <c:pt idx="6978">
                  <c:v>19.669360807401137</c:v>
                </c:pt>
                <c:pt idx="6979">
                  <c:v>19.669360807401137</c:v>
                </c:pt>
                <c:pt idx="6980">
                  <c:v>19.669360807401137</c:v>
                </c:pt>
                <c:pt idx="6981">
                  <c:v>19.669360807401137</c:v>
                </c:pt>
                <c:pt idx="6982">
                  <c:v>19.669360807401137</c:v>
                </c:pt>
                <c:pt idx="6983">
                  <c:v>19.669360807401137</c:v>
                </c:pt>
                <c:pt idx="6984">
                  <c:v>19.669360807401137</c:v>
                </c:pt>
                <c:pt idx="6985">
                  <c:v>19.669360807401137</c:v>
                </c:pt>
                <c:pt idx="6986">
                  <c:v>19.669360807401137</c:v>
                </c:pt>
                <c:pt idx="6987">
                  <c:v>19.669360807401137</c:v>
                </c:pt>
                <c:pt idx="6988">
                  <c:v>19.669360807401137</c:v>
                </c:pt>
                <c:pt idx="6989">
                  <c:v>19.669360807401137</c:v>
                </c:pt>
                <c:pt idx="6990">
                  <c:v>19.669360807401137</c:v>
                </c:pt>
                <c:pt idx="6991">
                  <c:v>19.669360807401137</c:v>
                </c:pt>
                <c:pt idx="6992">
                  <c:v>19.669360807401137</c:v>
                </c:pt>
                <c:pt idx="6993">
                  <c:v>19.669360807401137</c:v>
                </c:pt>
                <c:pt idx="6994">
                  <c:v>19.669360807401137</c:v>
                </c:pt>
                <c:pt idx="6995">
                  <c:v>19.669360807401137</c:v>
                </c:pt>
                <c:pt idx="6996">
                  <c:v>19.669360807401137</c:v>
                </c:pt>
                <c:pt idx="6997">
                  <c:v>19.669360807401137</c:v>
                </c:pt>
                <c:pt idx="6998">
                  <c:v>19.669360807401137</c:v>
                </c:pt>
                <c:pt idx="6999">
                  <c:v>19.669360807401137</c:v>
                </c:pt>
                <c:pt idx="7000">
                  <c:v>19.669360807401137</c:v>
                </c:pt>
                <c:pt idx="7001">
                  <c:v>19.669360807401137</c:v>
                </c:pt>
                <c:pt idx="7002">
                  <c:v>19.669360807401137</c:v>
                </c:pt>
                <c:pt idx="7003">
                  <c:v>19.669360807401137</c:v>
                </c:pt>
                <c:pt idx="7004">
                  <c:v>19.669360807401137</c:v>
                </c:pt>
                <c:pt idx="7005">
                  <c:v>19.669360807401137</c:v>
                </c:pt>
                <c:pt idx="7006">
                  <c:v>19.669360807401137</c:v>
                </c:pt>
                <c:pt idx="7007">
                  <c:v>19.669360807401137</c:v>
                </c:pt>
                <c:pt idx="7008">
                  <c:v>19.669360807401137</c:v>
                </c:pt>
                <c:pt idx="7009">
                  <c:v>19.669360807401137</c:v>
                </c:pt>
                <c:pt idx="7010">
                  <c:v>19.669360807401137</c:v>
                </c:pt>
                <c:pt idx="7011">
                  <c:v>19.669360807401137</c:v>
                </c:pt>
                <c:pt idx="7012">
                  <c:v>19.669360807401137</c:v>
                </c:pt>
                <c:pt idx="7013">
                  <c:v>19.669360807401137</c:v>
                </c:pt>
                <c:pt idx="7014">
                  <c:v>19.669360807401137</c:v>
                </c:pt>
                <c:pt idx="7015">
                  <c:v>19.669360807401137</c:v>
                </c:pt>
                <c:pt idx="7016">
                  <c:v>19.669360807401137</c:v>
                </c:pt>
                <c:pt idx="7017">
                  <c:v>19.669360807401137</c:v>
                </c:pt>
                <c:pt idx="7018">
                  <c:v>19.669360807401137</c:v>
                </c:pt>
                <c:pt idx="7019">
                  <c:v>19.669360807401137</c:v>
                </c:pt>
                <c:pt idx="7020">
                  <c:v>19.669360807401137</c:v>
                </c:pt>
                <c:pt idx="7021">
                  <c:v>19.669360807401137</c:v>
                </c:pt>
                <c:pt idx="7022">
                  <c:v>19.669360807401137</c:v>
                </c:pt>
                <c:pt idx="7023">
                  <c:v>19.669360807401137</c:v>
                </c:pt>
                <c:pt idx="7024">
                  <c:v>19.669360807401137</c:v>
                </c:pt>
                <c:pt idx="7025">
                  <c:v>19.669360807401137</c:v>
                </c:pt>
                <c:pt idx="7026">
                  <c:v>19.669360807401137</c:v>
                </c:pt>
                <c:pt idx="7027">
                  <c:v>19.669360807401137</c:v>
                </c:pt>
                <c:pt idx="7028">
                  <c:v>19.669360807401137</c:v>
                </c:pt>
                <c:pt idx="7029">
                  <c:v>19.669360807401137</c:v>
                </c:pt>
                <c:pt idx="7030">
                  <c:v>19.669360807401137</c:v>
                </c:pt>
                <c:pt idx="7031">
                  <c:v>19.669360807401137</c:v>
                </c:pt>
                <c:pt idx="7032">
                  <c:v>19.669360807401137</c:v>
                </c:pt>
                <c:pt idx="7033">
                  <c:v>19.669360807401137</c:v>
                </c:pt>
                <c:pt idx="7034">
                  <c:v>19.669360807401137</c:v>
                </c:pt>
                <c:pt idx="7035">
                  <c:v>19.669360807401137</c:v>
                </c:pt>
                <c:pt idx="7036">
                  <c:v>19.669360807401137</c:v>
                </c:pt>
                <c:pt idx="7037">
                  <c:v>19.669360807401137</c:v>
                </c:pt>
                <c:pt idx="7038">
                  <c:v>19.669360807401137</c:v>
                </c:pt>
                <c:pt idx="7039">
                  <c:v>19.669360807401137</c:v>
                </c:pt>
                <c:pt idx="7040">
                  <c:v>19.669360807401137</c:v>
                </c:pt>
                <c:pt idx="7041">
                  <c:v>19.669360807401137</c:v>
                </c:pt>
                <c:pt idx="7042">
                  <c:v>19.669360807401137</c:v>
                </c:pt>
                <c:pt idx="7043">
                  <c:v>19.669360807401137</c:v>
                </c:pt>
                <c:pt idx="7044">
                  <c:v>19.669360807401137</c:v>
                </c:pt>
                <c:pt idx="7045">
                  <c:v>19.669360807401137</c:v>
                </c:pt>
                <c:pt idx="7046">
                  <c:v>19.669360807401137</c:v>
                </c:pt>
                <c:pt idx="7047">
                  <c:v>19.669360807401137</c:v>
                </c:pt>
                <c:pt idx="7048">
                  <c:v>19.669360807401137</c:v>
                </c:pt>
                <c:pt idx="7049">
                  <c:v>19.669360807401137</c:v>
                </c:pt>
                <c:pt idx="7050">
                  <c:v>19.669360807401137</c:v>
                </c:pt>
                <c:pt idx="7051">
                  <c:v>19.669360807401137</c:v>
                </c:pt>
                <c:pt idx="7052">
                  <c:v>19.669360807401137</c:v>
                </c:pt>
                <c:pt idx="7053">
                  <c:v>19.669360807401137</c:v>
                </c:pt>
                <c:pt idx="7054">
                  <c:v>19.669360807401137</c:v>
                </c:pt>
                <c:pt idx="7055">
                  <c:v>19.669360807401137</c:v>
                </c:pt>
                <c:pt idx="7056">
                  <c:v>19.669360807401137</c:v>
                </c:pt>
                <c:pt idx="7057">
                  <c:v>19.669360807401137</c:v>
                </c:pt>
                <c:pt idx="7058">
                  <c:v>19.669360807401137</c:v>
                </c:pt>
                <c:pt idx="7059">
                  <c:v>19.669360807401137</c:v>
                </c:pt>
                <c:pt idx="7060">
                  <c:v>19.669360807401137</c:v>
                </c:pt>
                <c:pt idx="7061">
                  <c:v>19.669360807401137</c:v>
                </c:pt>
                <c:pt idx="7062">
                  <c:v>19.669360807401137</c:v>
                </c:pt>
                <c:pt idx="7063">
                  <c:v>19.669360807401137</c:v>
                </c:pt>
                <c:pt idx="7064">
                  <c:v>19.669360807401137</c:v>
                </c:pt>
                <c:pt idx="7065">
                  <c:v>19.669360807401137</c:v>
                </c:pt>
                <c:pt idx="7066">
                  <c:v>19.669360807401137</c:v>
                </c:pt>
                <c:pt idx="7067">
                  <c:v>19.669360807401137</c:v>
                </c:pt>
                <c:pt idx="7068">
                  <c:v>19.669360807401137</c:v>
                </c:pt>
                <c:pt idx="7069">
                  <c:v>19.669360807401137</c:v>
                </c:pt>
                <c:pt idx="7070">
                  <c:v>19.669360807401137</c:v>
                </c:pt>
                <c:pt idx="7071">
                  <c:v>19.669360807401137</c:v>
                </c:pt>
                <c:pt idx="7072">
                  <c:v>19.669360807401137</c:v>
                </c:pt>
                <c:pt idx="7073">
                  <c:v>19.669360807401137</c:v>
                </c:pt>
                <c:pt idx="7074">
                  <c:v>19.669360807401137</c:v>
                </c:pt>
                <c:pt idx="7075">
                  <c:v>19.669360807401137</c:v>
                </c:pt>
                <c:pt idx="7076">
                  <c:v>19.669360807401137</c:v>
                </c:pt>
                <c:pt idx="7077">
                  <c:v>19.669360807401137</c:v>
                </c:pt>
                <c:pt idx="7078">
                  <c:v>19.669360807401137</c:v>
                </c:pt>
                <c:pt idx="7079">
                  <c:v>19.669360807401137</c:v>
                </c:pt>
                <c:pt idx="7080">
                  <c:v>19.669360807401137</c:v>
                </c:pt>
                <c:pt idx="7081">
                  <c:v>19.669360807401137</c:v>
                </c:pt>
                <c:pt idx="7082">
                  <c:v>19.669360807401137</c:v>
                </c:pt>
                <c:pt idx="7083">
                  <c:v>19.669360807401137</c:v>
                </c:pt>
                <c:pt idx="7084">
                  <c:v>19.669360807401137</c:v>
                </c:pt>
                <c:pt idx="7085">
                  <c:v>19.669360807401137</c:v>
                </c:pt>
                <c:pt idx="7086">
                  <c:v>19.669360807401137</c:v>
                </c:pt>
                <c:pt idx="7087">
                  <c:v>19.669360807401137</c:v>
                </c:pt>
                <c:pt idx="7088">
                  <c:v>19.669360807401137</c:v>
                </c:pt>
                <c:pt idx="7089">
                  <c:v>19.669360807401137</c:v>
                </c:pt>
                <c:pt idx="7090">
                  <c:v>19.669360807401137</c:v>
                </c:pt>
                <c:pt idx="7091">
                  <c:v>19.669360807401137</c:v>
                </c:pt>
                <c:pt idx="7092">
                  <c:v>19.669360807401137</c:v>
                </c:pt>
                <c:pt idx="7093">
                  <c:v>19.669360807401137</c:v>
                </c:pt>
                <c:pt idx="7094">
                  <c:v>19.669360807401137</c:v>
                </c:pt>
                <c:pt idx="7095">
                  <c:v>19.669360807401137</c:v>
                </c:pt>
                <c:pt idx="7096">
                  <c:v>19.669360807401137</c:v>
                </c:pt>
                <c:pt idx="7097">
                  <c:v>19.669360807401137</c:v>
                </c:pt>
                <c:pt idx="7098">
                  <c:v>19.669360807401137</c:v>
                </c:pt>
                <c:pt idx="7099">
                  <c:v>19.669360807401137</c:v>
                </c:pt>
                <c:pt idx="7100">
                  <c:v>19.669360807401137</c:v>
                </c:pt>
                <c:pt idx="7101">
                  <c:v>19.669360807401137</c:v>
                </c:pt>
                <c:pt idx="7102">
                  <c:v>19.669360807401137</c:v>
                </c:pt>
                <c:pt idx="7103">
                  <c:v>19.669360807401137</c:v>
                </c:pt>
                <c:pt idx="7104">
                  <c:v>19.669360807401137</c:v>
                </c:pt>
                <c:pt idx="7105">
                  <c:v>19.669360807401137</c:v>
                </c:pt>
                <c:pt idx="7106">
                  <c:v>19.669360807401137</c:v>
                </c:pt>
                <c:pt idx="7107">
                  <c:v>19.669360807401137</c:v>
                </c:pt>
                <c:pt idx="7108">
                  <c:v>19.669360807401137</c:v>
                </c:pt>
                <c:pt idx="7109">
                  <c:v>19.669360807401137</c:v>
                </c:pt>
                <c:pt idx="7110">
                  <c:v>19.669360807401137</c:v>
                </c:pt>
                <c:pt idx="7111">
                  <c:v>19.669360807401137</c:v>
                </c:pt>
                <c:pt idx="7112">
                  <c:v>19.669360807401137</c:v>
                </c:pt>
                <c:pt idx="7113">
                  <c:v>19.669360807401137</c:v>
                </c:pt>
                <c:pt idx="7114">
                  <c:v>19.669360807401137</c:v>
                </c:pt>
                <c:pt idx="7115">
                  <c:v>19.669360807401137</c:v>
                </c:pt>
                <c:pt idx="7116">
                  <c:v>19.669360807401137</c:v>
                </c:pt>
                <c:pt idx="7117">
                  <c:v>19.669360807401137</c:v>
                </c:pt>
                <c:pt idx="7118">
                  <c:v>19.669360807401137</c:v>
                </c:pt>
                <c:pt idx="7119">
                  <c:v>19.669360807401137</c:v>
                </c:pt>
                <c:pt idx="7120">
                  <c:v>19.669360807401137</c:v>
                </c:pt>
                <c:pt idx="7121">
                  <c:v>19.669360807401137</c:v>
                </c:pt>
                <c:pt idx="7122">
                  <c:v>19.669360807401137</c:v>
                </c:pt>
                <c:pt idx="7123">
                  <c:v>19.669360807401137</c:v>
                </c:pt>
                <c:pt idx="7124">
                  <c:v>19.669360807401137</c:v>
                </c:pt>
                <c:pt idx="7125">
                  <c:v>19.669360807401137</c:v>
                </c:pt>
                <c:pt idx="7126">
                  <c:v>19.669360807401137</c:v>
                </c:pt>
                <c:pt idx="7127">
                  <c:v>19.669360807401137</c:v>
                </c:pt>
                <c:pt idx="7128">
                  <c:v>19.669360807401137</c:v>
                </c:pt>
                <c:pt idx="7129">
                  <c:v>19.669360807401137</c:v>
                </c:pt>
                <c:pt idx="7130">
                  <c:v>19.669360807401137</c:v>
                </c:pt>
                <c:pt idx="7131">
                  <c:v>19.669360807401137</c:v>
                </c:pt>
                <c:pt idx="7132">
                  <c:v>19.669360807401137</c:v>
                </c:pt>
                <c:pt idx="7133">
                  <c:v>19.669360807401137</c:v>
                </c:pt>
                <c:pt idx="7134">
                  <c:v>19.669360807401137</c:v>
                </c:pt>
                <c:pt idx="7135">
                  <c:v>19.669360807401137</c:v>
                </c:pt>
                <c:pt idx="7136">
                  <c:v>19.669360807401137</c:v>
                </c:pt>
                <c:pt idx="7137">
                  <c:v>19.669360807401137</c:v>
                </c:pt>
                <c:pt idx="7138">
                  <c:v>19.669360807401137</c:v>
                </c:pt>
                <c:pt idx="7139">
                  <c:v>19.669360807401137</c:v>
                </c:pt>
                <c:pt idx="7140">
                  <c:v>19.669360807401137</c:v>
                </c:pt>
                <c:pt idx="7141">
                  <c:v>19.669360807401137</c:v>
                </c:pt>
                <c:pt idx="7142">
                  <c:v>19.669360807401137</c:v>
                </c:pt>
                <c:pt idx="7143">
                  <c:v>19.669360807401137</c:v>
                </c:pt>
                <c:pt idx="7144">
                  <c:v>19.669360807401137</c:v>
                </c:pt>
                <c:pt idx="7145">
                  <c:v>19.669360807401137</c:v>
                </c:pt>
                <c:pt idx="7146">
                  <c:v>19.669360807401137</c:v>
                </c:pt>
                <c:pt idx="7147">
                  <c:v>19.669360807401137</c:v>
                </c:pt>
                <c:pt idx="7148">
                  <c:v>19.669360807401137</c:v>
                </c:pt>
                <c:pt idx="7149">
                  <c:v>19.669360807401137</c:v>
                </c:pt>
                <c:pt idx="7150">
                  <c:v>19.669360807401137</c:v>
                </c:pt>
                <c:pt idx="7151">
                  <c:v>19.669360807401137</c:v>
                </c:pt>
                <c:pt idx="7152">
                  <c:v>19.669360807401137</c:v>
                </c:pt>
                <c:pt idx="7153">
                  <c:v>19.669360807401137</c:v>
                </c:pt>
                <c:pt idx="7154">
                  <c:v>19.669360807401137</c:v>
                </c:pt>
                <c:pt idx="7155">
                  <c:v>19.669360807401137</c:v>
                </c:pt>
                <c:pt idx="7156">
                  <c:v>19.669360807401137</c:v>
                </c:pt>
                <c:pt idx="7157">
                  <c:v>19.669360807401137</c:v>
                </c:pt>
                <c:pt idx="7158">
                  <c:v>19.669360807401137</c:v>
                </c:pt>
                <c:pt idx="7159">
                  <c:v>19.669360807401137</c:v>
                </c:pt>
                <c:pt idx="7160">
                  <c:v>19.669360807401137</c:v>
                </c:pt>
                <c:pt idx="7161">
                  <c:v>19.669360807401137</c:v>
                </c:pt>
                <c:pt idx="7162">
                  <c:v>19.669360807401137</c:v>
                </c:pt>
                <c:pt idx="7163">
                  <c:v>19.669360807401137</c:v>
                </c:pt>
                <c:pt idx="7164">
                  <c:v>19.669360807401137</c:v>
                </c:pt>
                <c:pt idx="7165">
                  <c:v>19.669360807401137</c:v>
                </c:pt>
                <c:pt idx="7166">
                  <c:v>19.669360807401137</c:v>
                </c:pt>
                <c:pt idx="7167">
                  <c:v>19.669360807401137</c:v>
                </c:pt>
                <c:pt idx="7168">
                  <c:v>19.669360807401137</c:v>
                </c:pt>
                <c:pt idx="7169">
                  <c:v>19.669360807401137</c:v>
                </c:pt>
                <c:pt idx="7170">
                  <c:v>19.669360807401137</c:v>
                </c:pt>
                <c:pt idx="7171">
                  <c:v>19.669360807401137</c:v>
                </c:pt>
                <c:pt idx="7172">
                  <c:v>19.669360807401137</c:v>
                </c:pt>
                <c:pt idx="7173">
                  <c:v>19.669360807401137</c:v>
                </c:pt>
                <c:pt idx="7174">
                  <c:v>19.669360807401137</c:v>
                </c:pt>
                <c:pt idx="7175">
                  <c:v>19.669360807401137</c:v>
                </c:pt>
                <c:pt idx="7176">
                  <c:v>19.669360807401137</c:v>
                </c:pt>
                <c:pt idx="7177">
                  <c:v>19.669360807401137</c:v>
                </c:pt>
                <c:pt idx="7178">
                  <c:v>19.669360807401137</c:v>
                </c:pt>
                <c:pt idx="7179">
                  <c:v>19.669360807401137</c:v>
                </c:pt>
                <c:pt idx="7180">
                  <c:v>19.669360807401137</c:v>
                </c:pt>
                <c:pt idx="7181">
                  <c:v>19.669360807401137</c:v>
                </c:pt>
                <c:pt idx="7182">
                  <c:v>19.669360807401137</c:v>
                </c:pt>
                <c:pt idx="7183">
                  <c:v>19.669360807401137</c:v>
                </c:pt>
                <c:pt idx="7184">
                  <c:v>19.669360807401137</c:v>
                </c:pt>
                <c:pt idx="7185">
                  <c:v>19.669360807401137</c:v>
                </c:pt>
                <c:pt idx="7186">
                  <c:v>19.669360807401137</c:v>
                </c:pt>
                <c:pt idx="7187">
                  <c:v>19.669360807401137</c:v>
                </c:pt>
                <c:pt idx="7188">
                  <c:v>19.669360807401137</c:v>
                </c:pt>
                <c:pt idx="7189">
                  <c:v>19.669360807401137</c:v>
                </c:pt>
                <c:pt idx="7190">
                  <c:v>19.669360807401137</c:v>
                </c:pt>
                <c:pt idx="7191">
                  <c:v>19.669360807401137</c:v>
                </c:pt>
                <c:pt idx="7192">
                  <c:v>19.669360807401137</c:v>
                </c:pt>
                <c:pt idx="7193">
                  <c:v>19.669360807401137</c:v>
                </c:pt>
                <c:pt idx="7194">
                  <c:v>19.669360807401137</c:v>
                </c:pt>
                <c:pt idx="7195">
                  <c:v>19.669360807401137</c:v>
                </c:pt>
                <c:pt idx="7196">
                  <c:v>19.669360807401137</c:v>
                </c:pt>
                <c:pt idx="7197">
                  <c:v>19.669360807401137</c:v>
                </c:pt>
                <c:pt idx="7198">
                  <c:v>19.669360807401137</c:v>
                </c:pt>
                <c:pt idx="7199">
                  <c:v>19.669360807401137</c:v>
                </c:pt>
                <c:pt idx="7200">
                  <c:v>19.669360807401137</c:v>
                </c:pt>
                <c:pt idx="7201">
                  <c:v>19.669360807401137</c:v>
                </c:pt>
                <c:pt idx="7202">
                  <c:v>19.669360807401137</c:v>
                </c:pt>
                <c:pt idx="7203">
                  <c:v>19.669360807401137</c:v>
                </c:pt>
                <c:pt idx="7204">
                  <c:v>19.669360807401137</c:v>
                </c:pt>
                <c:pt idx="7205">
                  <c:v>19.669360807401137</c:v>
                </c:pt>
                <c:pt idx="7206">
                  <c:v>19.669360807401137</c:v>
                </c:pt>
                <c:pt idx="7207">
                  <c:v>19.669360807401137</c:v>
                </c:pt>
                <c:pt idx="7208">
                  <c:v>19.669360807401137</c:v>
                </c:pt>
                <c:pt idx="7209">
                  <c:v>19.669360807401137</c:v>
                </c:pt>
                <c:pt idx="7210">
                  <c:v>19.669360807401137</c:v>
                </c:pt>
                <c:pt idx="7211">
                  <c:v>19.669360807401137</c:v>
                </c:pt>
                <c:pt idx="7212">
                  <c:v>19.669360807401137</c:v>
                </c:pt>
                <c:pt idx="7213">
                  <c:v>19.669360807401137</c:v>
                </c:pt>
                <c:pt idx="7214">
                  <c:v>19.669360807401137</c:v>
                </c:pt>
                <c:pt idx="7215">
                  <c:v>19.669360807401137</c:v>
                </c:pt>
                <c:pt idx="7216">
                  <c:v>19.669360807401137</c:v>
                </c:pt>
                <c:pt idx="7217">
                  <c:v>19.669360807401137</c:v>
                </c:pt>
                <c:pt idx="7218">
                  <c:v>19.669360807401137</c:v>
                </c:pt>
                <c:pt idx="7219">
                  <c:v>19.669360807401137</c:v>
                </c:pt>
                <c:pt idx="7220">
                  <c:v>19.669360807401137</c:v>
                </c:pt>
                <c:pt idx="7221">
                  <c:v>19.669360807401137</c:v>
                </c:pt>
                <c:pt idx="7222">
                  <c:v>19.669360807401137</c:v>
                </c:pt>
                <c:pt idx="7223">
                  <c:v>19.669360807401137</c:v>
                </c:pt>
                <c:pt idx="7224">
                  <c:v>19.669360807401137</c:v>
                </c:pt>
                <c:pt idx="7225">
                  <c:v>19.669360807401137</c:v>
                </c:pt>
                <c:pt idx="7226">
                  <c:v>19.669360807401137</c:v>
                </c:pt>
                <c:pt idx="7227">
                  <c:v>19.669360807401137</c:v>
                </c:pt>
                <c:pt idx="7228">
                  <c:v>19.669360807401137</c:v>
                </c:pt>
                <c:pt idx="7229">
                  <c:v>19.669360807401137</c:v>
                </c:pt>
                <c:pt idx="7230">
                  <c:v>19.669360807401137</c:v>
                </c:pt>
                <c:pt idx="7231">
                  <c:v>19.669360807401137</c:v>
                </c:pt>
                <c:pt idx="7232">
                  <c:v>19.669360807401137</c:v>
                </c:pt>
                <c:pt idx="7233">
                  <c:v>19.669360807401137</c:v>
                </c:pt>
                <c:pt idx="7234">
                  <c:v>19.669360807401137</c:v>
                </c:pt>
                <c:pt idx="7235">
                  <c:v>19.669360807401137</c:v>
                </c:pt>
                <c:pt idx="7236">
                  <c:v>19.669360807401137</c:v>
                </c:pt>
                <c:pt idx="7237">
                  <c:v>19.669360807401137</c:v>
                </c:pt>
                <c:pt idx="7238">
                  <c:v>19.669360807401137</c:v>
                </c:pt>
                <c:pt idx="7239">
                  <c:v>19.669360807401137</c:v>
                </c:pt>
                <c:pt idx="7240">
                  <c:v>19.669360807401137</c:v>
                </c:pt>
                <c:pt idx="7241">
                  <c:v>19.669360807401137</c:v>
                </c:pt>
                <c:pt idx="7242">
                  <c:v>19.669360807401137</c:v>
                </c:pt>
                <c:pt idx="7243">
                  <c:v>19.669360807401137</c:v>
                </c:pt>
                <c:pt idx="7244">
                  <c:v>19.669360807401137</c:v>
                </c:pt>
                <c:pt idx="7245">
                  <c:v>19.669360807401137</c:v>
                </c:pt>
                <c:pt idx="7246">
                  <c:v>19.669360807401137</c:v>
                </c:pt>
                <c:pt idx="7247">
                  <c:v>19.669360807401137</c:v>
                </c:pt>
                <c:pt idx="7248">
                  <c:v>19.669360807401137</c:v>
                </c:pt>
                <c:pt idx="7249">
                  <c:v>19.669360807401137</c:v>
                </c:pt>
                <c:pt idx="7250">
                  <c:v>19.669360807401137</c:v>
                </c:pt>
                <c:pt idx="7251">
                  <c:v>19.669360807401137</c:v>
                </c:pt>
                <c:pt idx="7252">
                  <c:v>19.669360807401137</c:v>
                </c:pt>
                <c:pt idx="7253">
                  <c:v>19.669360807401137</c:v>
                </c:pt>
                <c:pt idx="7254">
                  <c:v>19.669360807401137</c:v>
                </c:pt>
                <c:pt idx="7255">
                  <c:v>19.669360807401137</c:v>
                </c:pt>
                <c:pt idx="7256">
                  <c:v>19.669360807401137</c:v>
                </c:pt>
                <c:pt idx="7257">
                  <c:v>19.669360807401137</c:v>
                </c:pt>
                <c:pt idx="7258">
                  <c:v>19.669360807401137</c:v>
                </c:pt>
                <c:pt idx="7259">
                  <c:v>19.669360807401137</c:v>
                </c:pt>
                <c:pt idx="7260">
                  <c:v>19.669360807401137</c:v>
                </c:pt>
                <c:pt idx="7261">
                  <c:v>19.669360807401137</c:v>
                </c:pt>
                <c:pt idx="7262">
                  <c:v>19.669360807401137</c:v>
                </c:pt>
                <c:pt idx="7263">
                  <c:v>19.669360807401137</c:v>
                </c:pt>
                <c:pt idx="7264">
                  <c:v>19.669360807401137</c:v>
                </c:pt>
                <c:pt idx="7265">
                  <c:v>19.669360807401137</c:v>
                </c:pt>
                <c:pt idx="7266">
                  <c:v>19.669360807401137</c:v>
                </c:pt>
                <c:pt idx="7267">
                  <c:v>19.669360807401137</c:v>
                </c:pt>
                <c:pt idx="7268">
                  <c:v>19.669360807401137</c:v>
                </c:pt>
                <c:pt idx="7269">
                  <c:v>19.669360807401137</c:v>
                </c:pt>
                <c:pt idx="7270">
                  <c:v>19.669360807401137</c:v>
                </c:pt>
                <c:pt idx="7271">
                  <c:v>19.669360807401137</c:v>
                </c:pt>
                <c:pt idx="7272">
                  <c:v>19.669360807401137</c:v>
                </c:pt>
                <c:pt idx="7273">
                  <c:v>19.669360807401137</c:v>
                </c:pt>
                <c:pt idx="7274">
                  <c:v>19.669360807401137</c:v>
                </c:pt>
                <c:pt idx="7275">
                  <c:v>19.669360807401137</c:v>
                </c:pt>
                <c:pt idx="7276">
                  <c:v>19.669360807401137</c:v>
                </c:pt>
                <c:pt idx="7277">
                  <c:v>19.669360807401137</c:v>
                </c:pt>
                <c:pt idx="7278">
                  <c:v>19.669360807401137</c:v>
                </c:pt>
                <c:pt idx="7279">
                  <c:v>19.669360807401137</c:v>
                </c:pt>
                <c:pt idx="7280">
                  <c:v>19.669360807401137</c:v>
                </c:pt>
                <c:pt idx="7281">
                  <c:v>19.669360807401137</c:v>
                </c:pt>
                <c:pt idx="7282">
                  <c:v>19.669360807401137</c:v>
                </c:pt>
                <c:pt idx="7283">
                  <c:v>19.669360807401137</c:v>
                </c:pt>
                <c:pt idx="7284">
                  <c:v>19.669360807401137</c:v>
                </c:pt>
                <c:pt idx="7285">
                  <c:v>19.669360807401137</c:v>
                </c:pt>
                <c:pt idx="7286">
                  <c:v>19.669360807401137</c:v>
                </c:pt>
                <c:pt idx="7287">
                  <c:v>19.669360807401137</c:v>
                </c:pt>
                <c:pt idx="7288">
                  <c:v>19.669360807401137</c:v>
                </c:pt>
                <c:pt idx="7289">
                  <c:v>19.669360807401137</c:v>
                </c:pt>
                <c:pt idx="7290">
                  <c:v>19.669360807401137</c:v>
                </c:pt>
                <c:pt idx="7291">
                  <c:v>19.669360807401137</c:v>
                </c:pt>
                <c:pt idx="7292">
                  <c:v>19.669360807401137</c:v>
                </c:pt>
                <c:pt idx="7293">
                  <c:v>19.669360807401137</c:v>
                </c:pt>
                <c:pt idx="7294">
                  <c:v>19.669360807401137</c:v>
                </c:pt>
                <c:pt idx="7295">
                  <c:v>19.669360807401137</c:v>
                </c:pt>
                <c:pt idx="7296">
                  <c:v>19.669360807401137</c:v>
                </c:pt>
                <c:pt idx="7297">
                  <c:v>19.669360807401137</c:v>
                </c:pt>
                <c:pt idx="7298">
                  <c:v>19.669360807401137</c:v>
                </c:pt>
                <c:pt idx="7299">
                  <c:v>19.669360807401137</c:v>
                </c:pt>
                <c:pt idx="7300">
                  <c:v>19.669360807401137</c:v>
                </c:pt>
                <c:pt idx="7301">
                  <c:v>19.669360807401137</c:v>
                </c:pt>
                <c:pt idx="7302">
                  <c:v>19.669360807401137</c:v>
                </c:pt>
                <c:pt idx="7303">
                  <c:v>19.669360807401137</c:v>
                </c:pt>
                <c:pt idx="7304">
                  <c:v>19.669360807401137</c:v>
                </c:pt>
                <c:pt idx="7305">
                  <c:v>19.669360807401137</c:v>
                </c:pt>
                <c:pt idx="7306">
                  <c:v>19.669360807401137</c:v>
                </c:pt>
                <c:pt idx="7307">
                  <c:v>19.669360807401137</c:v>
                </c:pt>
                <c:pt idx="7308">
                  <c:v>19.669360807401137</c:v>
                </c:pt>
                <c:pt idx="7309">
                  <c:v>19.669360807401137</c:v>
                </c:pt>
                <c:pt idx="7310">
                  <c:v>19.669360807401137</c:v>
                </c:pt>
                <c:pt idx="7311">
                  <c:v>19.669360807401137</c:v>
                </c:pt>
                <c:pt idx="7312">
                  <c:v>19.669360807401137</c:v>
                </c:pt>
                <c:pt idx="7313">
                  <c:v>19.669360807401137</c:v>
                </c:pt>
                <c:pt idx="7314">
                  <c:v>19.669360807401137</c:v>
                </c:pt>
                <c:pt idx="7315">
                  <c:v>19.669360807401137</c:v>
                </c:pt>
                <c:pt idx="7316">
                  <c:v>19.669360807401137</c:v>
                </c:pt>
                <c:pt idx="7317">
                  <c:v>19.669360807401137</c:v>
                </c:pt>
                <c:pt idx="7318">
                  <c:v>19.669360807401137</c:v>
                </c:pt>
                <c:pt idx="7319">
                  <c:v>19.669360807401137</c:v>
                </c:pt>
                <c:pt idx="7320">
                  <c:v>19.669360807401137</c:v>
                </c:pt>
                <c:pt idx="7321">
                  <c:v>19.669360807401137</c:v>
                </c:pt>
                <c:pt idx="7322">
                  <c:v>19.669360807401137</c:v>
                </c:pt>
                <c:pt idx="7323">
                  <c:v>19.669360807401137</c:v>
                </c:pt>
                <c:pt idx="7324">
                  <c:v>19.669360807401137</c:v>
                </c:pt>
                <c:pt idx="7325">
                  <c:v>19.669360807401137</c:v>
                </c:pt>
                <c:pt idx="7326">
                  <c:v>19.669360807401137</c:v>
                </c:pt>
                <c:pt idx="7327">
                  <c:v>19.669360807401137</c:v>
                </c:pt>
                <c:pt idx="7328">
                  <c:v>19.669360807401137</c:v>
                </c:pt>
                <c:pt idx="7329">
                  <c:v>19.669360807401137</c:v>
                </c:pt>
                <c:pt idx="7330">
                  <c:v>19.669360807401137</c:v>
                </c:pt>
                <c:pt idx="7331">
                  <c:v>19.669360807401137</c:v>
                </c:pt>
                <c:pt idx="7332">
                  <c:v>19.669360807401137</c:v>
                </c:pt>
                <c:pt idx="7333">
                  <c:v>19.669360807401137</c:v>
                </c:pt>
                <c:pt idx="7334">
                  <c:v>19.669360807401137</c:v>
                </c:pt>
                <c:pt idx="7335">
                  <c:v>19.669360807401137</c:v>
                </c:pt>
                <c:pt idx="7336">
                  <c:v>19.669360807401137</c:v>
                </c:pt>
                <c:pt idx="7337">
                  <c:v>19.669360807401137</c:v>
                </c:pt>
                <c:pt idx="7338">
                  <c:v>19.669360807401137</c:v>
                </c:pt>
                <c:pt idx="7339">
                  <c:v>19.669360807401137</c:v>
                </c:pt>
                <c:pt idx="7340">
                  <c:v>19.669360807401137</c:v>
                </c:pt>
                <c:pt idx="7341">
                  <c:v>19.669360807401137</c:v>
                </c:pt>
                <c:pt idx="7342">
                  <c:v>19.669360807401137</c:v>
                </c:pt>
                <c:pt idx="7343">
                  <c:v>19.669360807401137</c:v>
                </c:pt>
                <c:pt idx="7344">
                  <c:v>19.669360807401137</c:v>
                </c:pt>
                <c:pt idx="7345">
                  <c:v>19.669360807401137</c:v>
                </c:pt>
                <c:pt idx="7346">
                  <c:v>19.669360807401137</c:v>
                </c:pt>
                <c:pt idx="7347">
                  <c:v>19.669360807401137</c:v>
                </c:pt>
                <c:pt idx="7348">
                  <c:v>19.669360807401137</c:v>
                </c:pt>
                <c:pt idx="7349">
                  <c:v>19.669360807401137</c:v>
                </c:pt>
                <c:pt idx="7350">
                  <c:v>19.669360807401137</c:v>
                </c:pt>
                <c:pt idx="7351">
                  <c:v>19.669360807401137</c:v>
                </c:pt>
                <c:pt idx="7352">
                  <c:v>19.669360807401137</c:v>
                </c:pt>
                <c:pt idx="7353">
                  <c:v>19.669360807401137</c:v>
                </c:pt>
                <c:pt idx="7354">
                  <c:v>19.669360807401137</c:v>
                </c:pt>
                <c:pt idx="7355">
                  <c:v>19.669360807401137</c:v>
                </c:pt>
                <c:pt idx="7356">
                  <c:v>19.669360807401137</c:v>
                </c:pt>
                <c:pt idx="7357">
                  <c:v>19.669360807401137</c:v>
                </c:pt>
                <c:pt idx="7358">
                  <c:v>19.669360807401137</c:v>
                </c:pt>
                <c:pt idx="7359">
                  <c:v>19.669360807401137</c:v>
                </c:pt>
                <c:pt idx="7360">
                  <c:v>19.669360807401137</c:v>
                </c:pt>
                <c:pt idx="7361">
                  <c:v>19.669360807401137</c:v>
                </c:pt>
                <c:pt idx="7362">
                  <c:v>19.669360807401137</c:v>
                </c:pt>
                <c:pt idx="7363">
                  <c:v>19.669360807401137</c:v>
                </c:pt>
                <c:pt idx="7364">
                  <c:v>19.669360807401137</c:v>
                </c:pt>
                <c:pt idx="7365">
                  <c:v>19.669360807401137</c:v>
                </c:pt>
                <c:pt idx="7366">
                  <c:v>19.669360807401137</c:v>
                </c:pt>
                <c:pt idx="7367">
                  <c:v>19.669360807401137</c:v>
                </c:pt>
                <c:pt idx="7368">
                  <c:v>19.669360807401137</c:v>
                </c:pt>
                <c:pt idx="7369">
                  <c:v>19.669360807401137</c:v>
                </c:pt>
                <c:pt idx="7370">
                  <c:v>19.669360807401137</c:v>
                </c:pt>
                <c:pt idx="7371">
                  <c:v>19.669360807401137</c:v>
                </c:pt>
                <c:pt idx="7372">
                  <c:v>19.669360807401137</c:v>
                </c:pt>
                <c:pt idx="7373">
                  <c:v>19.669360807401137</c:v>
                </c:pt>
                <c:pt idx="7374">
                  <c:v>19.669360807401137</c:v>
                </c:pt>
                <c:pt idx="7375">
                  <c:v>19.669360807401137</c:v>
                </c:pt>
                <c:pt idx="7376">
                  <c:v>19.669360807401137</c:v>
                </c:pt>
                <c:pt idx="7377">
                  <c:v>19.669360807401137</c:v>
                </c:pt>
                <c:pt idx="7378">
                  <c:v>19.669360807401137</c:v>
                </c:pt>
                <c:pt idx="7379">
                  <c:v>19.669360807401137</c:v>
                </c:pt>
                <c:pt idx="7380">
                  <c:v>19.669360807401137</c:v>
                </c:pt>
                <c:pt idx="7381">
                  <c:v>19.669360807401137</c:v>
                </c:pt>
                <c:pt idx="7382">
                  <c:v>19.669360807401137</c:v>
                </c:pt>
                <c:pt idx="7383">
                  <c:v>19.669360807401137</c:v>
                </c:pt>
                <c:pt idx="7384">
                  <c:v>19.669360807401137</c:v>
                </c:pt>
                <c:pt idx="7385">
                  <c:v>19.669360807401137</c:v>
                </c:pt>
                <c:pt idx="7386">
                  <c:v>19.669360807401137</c:v>
                </c:pt>
                <c:pt idx="7387">
                  <c:v>19.669360807401137</c:v>
                </c:pt>
                <c:pt idx="7388">
                  <c:v>19.669360807401137</c:v>
                </c:pt>
                <c:pt idx="7389">
                  <c:v>19.669360807401137</c:v>
                </c:pt>
                <c:pt idx="7390">
                  <c:v>19.669360807401137</c:v>
                </c:pt>
                <c:pt idx="7391">
                  <c:v>19.669360807401137</c:v>
                </c:pt>
                <c:pt idx="7392">
                  <c:v>19.669360807401137</c:v>
                </c:pt>
                <c:pt idx="7393">
                  <c:v>19.669360807401137</c:v>
                </c:pt>
                <c:pt idx="7394">
                  <c:v>19.669360807401137</c:v>
                </c:pt>
                <c:pt idx="7395">
                  <c:v>19.669360807401137</c:v>
                </c:pt>
                <c:pt idx="7396">
                  <c:v>19.669360807401137</c:v>
                </c:pt>
                <c:pt idx="7397">
                  <c:v>19.669360807401137</c:v>
                </c:pt>
                <c:pt idx="7398">
                  <c:v>19.669360807401137</c:v>
                </c:pt>
                <c:pt idx="7399">
                  <c:v>19.669360807401137</c:v>
                </c:pt>
                <c:pt idx="7400">
                  <c:v>19.669360807401137</c:v>
                </c:pt>
                <c:pt idx="7401">
                  <c:v>19.669360807401137</c:v>
                </c:pt>
                <c:pt idx="7402">
                  <c:v>19.669360807401137</c:v>
                </c:pt>
                <c:pt idx="7403">
                  <c:v>19.669360807401137</c:v>
                </c:pt>
                <c:pt idx="7404">
                  <c:v>19.669360807401137</c:v>
                </c:pt>
                <c:pt idx="7405">
                  <c:v>19.669360807401137</c:v>
                </c:pt>
                <c:pt idx="7406">
                  <c:v>19.669360807401137</c:v>
                </c:pt>
                <c:pt idx="7407">
                  <c:v>19.669360807401137</c:v>
                </c:pt>
                <c:pt idx="7408">
                  <c:v>19.669360807401137</c:v>
                </c:pt>
                <c:pt idx="7409">
                  <c:v>19.669360807401137</c:v>
                </c:pt>
                <c:pt idx="7410">
                  <c:v>19.669360807401137</c:v>
                </c:pt>
                <c:pt idx="7411">
                  <c:v>19.669360807401137</c:v>
                </c:pt>
                <c:pt idx="7412">
                  <c:v>19.669360807401137</c:v>
                </c:pt>
                <c:pt idx="7413">
                  <c:v>19.669360807401137</c:v>
                </c:pt>
                <c:pt idx="7414">
                  <c:v>19.669360807401137</c:v>
                </c:pt>
                <c:pt idx="7415">
                  <c:v>19.669360807401137</c:v>
                </c:pt>
                <c:pt idx="7416">
                  <c:v>19.669360807401137</c:v>
                </c:pt>
                <c:pt idx="7417">
                  <c:v>19.669360807401137</c:v>
                </c:pt>
                <c:pt idx="7418">
                  <c:v>19.669360807401137</c:v>
                </c:pt>
                <c:pt idx="7419">
                  <c:v>19.669360807401137</c:v>
                </c:pt>
                <c:pt idx="7420">
                  <c:v>19.669360807401137</c:v>
                </c:pt>
                <c:pt idx="7421">
                  <c:v>19.669360807401137</c:v>
                </c:pt>
                <c:pt idx="7422">
                  <c:v>19.669360807401137</c:v>
                </c:pt>
                <c:pt idx="7423">
                  <c:v>19.669360807401137</c:v>
                </c:pt>
                <c:pt idx="7424">
                  <c:v>19.669360807401137</c:v>
                </c:pt>
                <c:pt idx="7425">
                  <c:v>19.669360807401137</c:v>
                </c:pt>
                <c:pt idx="7426">
                  <c:v>19.669360807401137</c:v>
                </c:pt>
                <c:pt idx="7427">
                  <c:v>19.669360807401137</c:v>
                </c:pt>
                <c:pt idx="7428">
                  <c:v>19.669360807401137</c:v>
                </c:pt>
                <c:pt idx="7429">
                  <c:v>19.669360807401137</c:v>
                </c:pt>
                <c:pt idx="7430">
                  <c:v>19.669360807401137</c:v>
                </c:pt>
                <c:pt idx="7431">
                  <c:v>19.669360807401137</c:v>
                </c:pt>
                <c:pt idx="7432">
                  <c:v>19.669360807401137</c:v>
                </c:pt>
                <c:pt idx="7433">
                  <c:v>19.669360807401137</c:v>
                </c:pt>
                <c:pt idx="7434">
                  <c:v>19.669360807401137</c:v>
                </c:pt>
                <c:pt idx="7435">
                  <c:v>19.669360807401137</c:v>
                </c:pt>
                <c:pt idx="7436">
                  <c:v>19.669360807401137</c:v>
                </c:pt>
                <c:pt idx="7437">
                  <c:v>19.669360807401137</c:v>
                </c:pt>
                <c:pt idx="7438">
                  <c:v>19.669360807401137</c:v>
                </c:pt>
                <c:pt idx="7439">
                  <c:v>19.669360807401137</c:v>
                </c:pt>
                <c:pt idx="7440">
                  <c:v>19.669360807401137</c:v>
                </c:pt>
                <c:pt idx="7441">
                  <c:v>19.669360807401137</c:v>
                </c:pt>
                <c:pt idx="7442">
                  <c:v>19.669360807401137</c:v>
                </c:pt>
                <c:pt idx="7443">
                  <c:v>19.669360807401137</c:v>
                </c:pt>
                <c:pt idx="7444">
                  <c:v>19.669360807401137</c:v>
                </c:pt>
                <c:pt idx="7445">
                  <c:v>19.669360807401137</c:v>
                </c:pt>
                <c:pt idx="7446">
                  <c:v>19.669360807401137</c:v>
                </c:pt>
                <c:pt idx="7447">
                  <c:v>19.669360807401137</c:v>
                </c:pt>
                <c:pt idx="7448">
                  <c:v>19.669360807401137</c:v>
                </c:pt>
                <c:pt idx="7449">
                  <c:v>19.669360807401137</c:v>
                </c:pt>
                <c:pt idx="7450">
                  <c:v>19.669360807401137</c:v>
                </c:pt>
                <c:pt idx="7451">
                  <c:v>19.669360807401137</c:v>
                </c:pt>
                <c:pt idx="7452">
                  <c:v>19.669360807401137</c:v>
                </c:pt>
                <c:pt idx="7453">
                  <c:v>19.669360807401137</c:v>
                </c:pt>
                <c:pt idx="7454">
                  <c:v>19.669360807401137</c:v>
                </c:pt>
                <c:pt idx="7455">
                  <c:v>19.669360807401137</c:v>
                </c:pt>
                <c:pt idx="7456">
                  <c:v>19.669360807401137</c:v>
                </c:pt>
                <c:pt idx="7457">
                  <c:v>19.669360807401137</c:v>
                </c:pt>
                <c:pt idx="7458">
                  <c:v>19.669360807401137</c:v>
                </c:pt>
                <c:pt idx="7459">
                  <c:v>19.669360807401137</c:v>
                </c:pt>
                <c:pt idx="7460">
                  <c:v>19.669360807401137</c:v>
                </c:pt>
                <c:pt idx="7461">
                  <c:v>19.669360807401137</c:v>
                </c:pt>
                <c:pt idx="7462">
                  <c:v>19.669360807401137</c:v>
                </c:pt>
                <c:pt idx="7463">
                  <c:v>19.669360807401137</c:v>
                </c:pt>
                <c:pt idx="7464">
                  <c:v>19.669360807401137</c:v>
                </c:pt>
                <c:pt idx="7465">
                  <c:v>19.669360807401137</c:v>
                </c:pt>
                <c:pt idx="7466">
                  <c:v>19.669360807401137</c:v>
                </c:pt>
                <c:pt idx="7467">
                  <c:v>19.669360807401137</c:v>
                </c:pt>
                <c:pt idx="7468">
                  <c:v>19.669360807401137</c:v>
                </c:pt>
                <c:pt idx="7469">
                  <c:v>19.669360807401137</c:v>
                </c:pt>
                <c:pt idx="7470">
                  <c:v>19.669360807401137</c:v>
                </c:pt>
                <c:pt idx="7471">
                  <c:v>19.669360807401137</c:v>
                </c:pt>
                <c:pt idx="7472">
                  <c:v>19.669360807401137</c:v>
                </c:pt>
                <c:pt idx="7473">
                  <c:v>19.669360807401137</c:v>
                </c:pt>
                <c:pt idx="7474">
                  <c:v>19.669360807401137</c:v>
                </c:pt>
                <c:pt idx="7475">
                  <c:v>19.669360807401137</c:v>
                </c:pt>
                <c:pt idx="7476">
                  <c:v>19.669360807401137</c:v>
                </c:pt>
                <c:pt idx="7477">
                  <c:v>19.669360807401137</c:v>
                </c:pt>
                <c:pt idx="7478">
                  <c:v>19.669360807401137</c:v>
                </c:pt>
                <c:pt idx="7479">
                  <c:v>19.669360807401137</c:v>
                </c:pt>
                <c:pt idx="7480">
                  <c:v>19.669360807401137</c:v>
                </c:pt>
                <c:pt idx="7481">
                  <c:v>19.669360807401137</c:v>
                </c:pt>
                <c:pt idx="7482">
                  <c:v>19.669360807401137</c:v>
                </c:pt>
                <c:pt idx="7483">
                  <c:v>19.669360807401137</c:v>
                </c:pt>
                <c:pt idx="7484">
                  <c:v>19.669360807401137</c:v>
                </c:pt>
                <c:pt idx="7485">
                  <c:v>19.669360807401137</c:v>
                </c:pt>
                <c:pt idx="7486">
                  <c:v>19.669360807401137</c:v>
                </c:pt>
                <c:pt idx="7487">
                  <c:v>19.669360807401137</c:v>
                </c:pt>
                <c:pt idx="7488">
                  <c:v>19.669360807401137</c:v>
                </c:pt>
                <c:pt idx="7489">
                  <c:v>19.669360807401137</c:v>
                </c:pt>
                <c:pt idx="7490">
                  <c:v>19.669360807401137</c:v>
                </c:pt>
                <c:pt idx="7491">
                  <c:v>19.669360807401137</c:v>
                </c:pt>
                <c:pt idx="7492">
                  <c:v>19.669360807401137</c:v>
                </c:pt>
                <c:pt idx="7493">
                  <c:v>19.669360807401137</c:v>
                </c:pt>
                <c:pt idx="7494">
                  <c:v>19.669360807401137</c:v>
                </c:pt>
                <c:pt idx="7495">
                  <c:v>19.669360807401137</c:v>
                </c:pt>
                <c:pt idx="7496">
                  <c:v>19.669360807401137</c:v>
                </c:pt>
                <c:pt idx="7497">
                  <c:v>19.669360807401137</c:v>
                </c:pt>
                <c:pt idx="7498">
                  <c:v>19.669360807401137</c:v>
                </c:pt>
                <c:pt idx="7499">
                  <c:v>19.669360807401137</c:v>
                </c:pt>
                <c:pt idx="7500">
                  <c:v>19.669360807401137</c:v>
                </c:pt>
                <c:pt idx="7501">
                  <c:v>19.669360807401137</c:v>
                </c:pt>
                <c:pt idx="7502">
                  <c:v>19.669360807401137</c:v>
                </c:pt>
                <c:pt idx="7503">
                  <c:v>19.669360807401137</c:v>
                </c:pt>
                <c:pt idx="7504">
                  <c:v>19.669360807401137</c:v>
                </c:pt>
                <c:pt idx="7505">
                  <c:v>19.669360807401137</c:v>
                </c:pt>
                <c:pt idx="7506">
                  <c:v>19.669360807401137</c:v>
                </c:pt>
                <c:pt idx="7507">
                  <c:v>19.669360807401137</c:v>
                </c:pt>
                <c:pt idx="7508">
                  <c:v>19.669360807401137</c:v>
                </c:pt>
                <c:pt idx="7509">
                  <c:v>19.669360807401137</c:v>
                </c:pt>
                <c:pt idx="7510">
                  <c:v>19.669360807401137</c:v>
                </c:pt>
                <c:pt idx="7511">
                  <c:v>19.669360807401137</c:v>
                </c:pt>
                <c:pt idx="7512">
                  <c:v>19.669360807401137</c:v>
                </c:pt>
                <c:pt idx="7513">
                  <c:v>19.669360807401137</c:v>
                </c:pt>
                <c:pt idx="7514">
                  <c:v>19.669360807401137</c:v>
                </c:pt>
                <c:pt idx="7515">
                  <c:v>19.669360807401137</c:v>
                </c:pt>
                <c:pt idx="7516">
                  <c:v>19.669360807401137</c:v>
                </c:pt>
                <c:pt idx="7517">
                  <c:v>19.669360807401137</c:v>
                </c:pt>
                <c:pt idx="7518">
                  <c:v>19.669360807401137</c:v>
                </c:pt>
                <c:pt idx="7519">
                  <c:v>19.669360807401137</c:v>
                </c:pt>
                <c:pt idx="7520">
                  <c:v>19.669360807401137</c:v>
                </c:pt>
                <c:pt idx="7521">
                  <c:v>19.669360807401137</c:v>
                </c:pt>
                <c:pt idx="7522">
                  <c:v>19.669360807401137</c:v>
                </c:pt>
                <c:pt idx="7523">
                  <c:v>19.669360807401137</c:v>
                </c:pt>
                <c:pt idx="7524">
                  <c:v>19.669360807401137</c:v>
                </c:pt>
                <c:pt idx="7525">
                  <c:v>19.669360807401137</c:v>
                </c:pt>
                <c:pt idx="7526">
                  <c:v>19.669360807401137</c:v>
                </c:pt>
                <c:pt idx="7527">
                  <c:v>19.669360807401137</c:v>
                </c:pt>
                <c:pt idx="7528">
                  <c:v>19.669360807401137</c:v>
                </c:pt>
                <c:pt idx="7529">
                  <c:v>19.669360807401137</c:v>
                </c:pt>
                <c:pt idx="7530">
                  <c:v>19.669360807401137</c:v>
                </c:pt>
                <c:pt idx="7531">
                  <c:v>19.669360807401137</c:v>
                </c:pt>
                <c:pt idx="7532">
                  <c:v>19.669360807401137</c:v>
                </c:pt>
                <c:pt idx="7533">
                  <c:v>19.669360807401137</c:v>
                </c:pt>
                <c:pt idx="7534">
                  <c:v>19.669360807401137</c:v>
                </c:pt>
                <c:pt idx="7535">
                  <c:v>19.669360807401137</c:v>
                </c:pt>
                <c:pt idx="7536">
                  <c:v>19.669360807401137</c:v>
                </c:pt>
                <c:pt idx="7537">
                  <c:v>19.669360807401137</c:v>
                </c:pt>
                <c:pt idx="7538">
                  <c:v>19.669360807401137</c:v>
                </c:pt>
                <c:pt idx="7539">
                  <c:v>19.669360807401137</c:v>
                </c:pt>
                <c:pt idx="7540">
                  <c:v>19.669360807401137</c:v>
                </c:pt>
                <c:pt idx="7541">
                  <c:v>19.669360807401137</c:v>
                </c:pt>
                <c:pt idx="7542">
                  <c:v>19.669360807401137</c:v>
                </c:pt>
                <c:pt idx="7543">
                  <c:v>19.669360807401137</c:v>
                </c:pt>
                <c:pt idx="7544">
                  <c:v>19.669360807401137</c:v>
                </c:pt>
                <c:pt idx="7545">
                  <c:v>19.669360807401137</c:v>
                </c:pt>
                <c:pt idx="7546">
                  <c:v>19.669360807401137</c:v>
                </c:pt>
                <c:pt idx="7547">
                  <c:v>19.669360807401137</c:v>
                </c:pt>
                <c:pt idx="7548">
                  <c:v>19.669360807401137</c:v>
                </c:pt>
                <c:pt idx="7549">
                  <c:v>19.669360807401137</c:v>
                </c:pt>
                <c:pt idx="7550">
                  <c:v>19.669360807401137</c:v>
                </c:pt>
                <c:pt idx="7551">
                  <c:v>19.669360807401137</c:v>
                </c:pt>
                <c:pt idx="7552">
                  <c:v>19.669360807401137</c:v>
                </c:pt>
                <c:pt idx="7553">
                  <c:v>19.669360807401137</c:v>
                </c:pt>
                <c:pt idx="7554">
                  <c:v>19.669360807401137</c:v>
                </c:pt>
                <c:pt idx="7555">
                  <c:v>19.669360807401137</c:v>
                </c:pt>
                <c:pt idx="7556">
                  <c:v>19.669360807401137</c:v>
                </c:pt>
                <c:pt idx="7557">
                  <c:v>19.669360807401137</c:v>
                </c:pt>
                <c:pt idx="7558">
                  <c:v>19.669360807401137</c:v>
                </c:pt>
                <c:pt idx="7559">
                  <c:v>19.669360807401137</c:v>
                </c:pt>
                <c:pt idx="7560">
                  <c:v>19.669360807401137</c:v>
                </c:pt>
                <c:pt idx="7561">
                  <c:v>19.669360807401137</c:v>
                </c:pt>
                <c:pt idx="7562">
                  <c:v>19.669360807401137</c:v>
                </c:pt>
                <c:pt idx="7563">
                  <c:v>19.669360807401137</c:v>
                </c:pt>
                <c:pt idx="7564">
                  <c:v>19.669360807401137</c:v>
                </c:pt>
                <c:pt idx="7565">
                  <c:v>19.669360807401137</c:v>
                </c:pt>
                <c:pt idx="7566">
                  <c:v>19.669360807401137</c:v>
                </c:pt>
                <c:pt idx="7567">
                  <c:v>19.669360807401137</c:v>
                </c:pt>
                <c:pt idx="7568">
                  <c:v>19.669360807401137</c:v>
                </c:pt>
                <c:pt idx="7569">
                  <c:v>19.669360807401137</c:v>
                </c:pt>
                <c:pt idx="7570">
                  <c:v>19.669360807401137</c:v>
                </c:pt>
                <c:pt idx="7571">
                  <c:v>19.669360807401137</c:v>
                </c:pt>
                <c:pt idx="7572">
                  <c:v>19.669360807401137</c:v>
                </c:pt>
                <c:pt idx="7573">
                  <c:v>19.669360807401137</c:v>
                </c:pt>
                <c:pt idx="7574">
                  <c:v>19.669360807401137</c:v>
                </c:pt>
                <c:pt idx="7575">
                  <c:v>19.669360807401137</c:v>
                </c:pt>
                <c:pt idx="7576">
                  <c:v>19.669360807401137</c:v>
                </c:pt>
                <c:pt idx="7577">
                  <c:v>19.669360807401137</c:v>
                </c:pt>
                <c:pt idx="7578">
                  <c:v>19.669360807401137</c:v>
                </c:pt>
                <c:pt idx="7579">
                  <c:v>19.669360807401137</c:v>
                </c:pt>
                <c:pt idx="7580">
                  <c:v>19.669360807401137</c:v>
                </c:pt>
                <c:pt idx="7581">
                  <c:v>19.669360807401137</c:v>
                </c:pt>
                <c:pt idx="7582">
                  <c:v>19.669360807401137</c:v>
                </c:pt>
                <c:pt idx="7583">
                  <c:v>19.669360807401137</c:v>
                </c:pt>
                <c:pt idx="7584">
                  <c:v>19.669360807401137</c:v>
                </c:pt>
                <c:pt idx="7585">
                  <c:v>19.669360807401137</c:v>
                </c:pt>
                <c:pt idx="7586">
                  <c:v>19.669360807401137</c:v>
                </c:pt>
                <c:pt idx="7587">
                  <c:v>19.669360807401137</c:v>
                </c:pt>
                <c:pt idx="7588">
                  <c:v>19.669360807401137</c:v>
                </c:pt>
                <c:pt idx="7589">
                  <c:v>19.669360807401137</c:v>
                </c:pt>
                <c:pt idx="7590">
                  <c:v>19.669360807401137</c:v>
                </c:pt>
                <c:pt idx="7591">
                  <c:v>19.669360807401137</c:v>
                </c:pt>
                <c:pt idx="7592">
                  <c:v>19.669360807401137</c:v>
                </c:pt>
                <c:pt idx="7593">
                  <c:v>19.669360807401137</c:v>
                </c:pt>
                <c:pt idx="7594">
                  <c:v>19.669360807401137</c:v>
                </c:pt>
                <c:pt idx="7595">
                  <c:v>19.669360807401137</c:v>
                </c:pt>
                <c:pt idx="7596">
                  <c:v>19.669360807401137</c:v>
                </c:pt>
                <c:pt idx="7597">
                  <c:v>19.669360807401137</c:v>
                </c:pt>
                <c:pt idx="7598">
                  <c:v>19.669360807401137</c:v>
                </c:pt>
                <c:pt idx="7599">
                  <c:v>19.669360807401137</c:v>
                </c:pt>
                <c:pt idx="7600">
                  <c:v>19.669360807401137</c:v>
                </c:pt>
                <c:pt idx="7601">
                  <c:v>19.669360807401137</c:v>
                </c:pt>
                <c:pt idx="7602">
                  <c:v>19.669360807401137</c:v>
                </c:pt>
                <c:pt idx="7603">
                  <c:v>19.669360807401137</c:v>
                </c:pt>
                <c:pt idx="7604">
                  <c:v>19.669360807401137</c:v>
                </c:pt>
                <c:pt idx="7605">
                  <c:v>19.669360807401137</c:v>
                </c:pt>
                <c:pt idx="7606">
                  <c:v>19.669360807401137</c:v>
                </c:pt>
                <c:pt idx="7607">
                  <c:v>19.669360807401137</c:v>
                </c:pt>
                <c:pt idx="7608">
                  <c:v>19.669360807401137</c:v>
                </c:pt>
                <c:pt idx="7609">
                  <c:v>19.669360807401137</c:v>
                </c:pt>
                <c:pt idx="7610">
                  <c:v>19.669360807401137</c:v>
                </c:pt>
                <c:pt idx="7611">
                  <c:v>19.669360807401137</c:v>
                </c:pt>
                <c:pt idx="7612">
                  <c:v>19.669360807401137</c:v>
                </c:pt>
                <c:pt idx="7613">
                  <c:v>19.669360807401137</c:v>
                </c:pt>
                <c:pt idx="7614">
                  <c:v>19.669360807401137</c:v>
                </c:pt>
                <c:pt idx="7615">
                  <c:v>19.669360807401137</c:v>
                </c:pt>
                <c:pt idx="7616">
                  <c:v>19.669360807401137</c:v>
                </c:pt>
                <c:pt idx="7617">
                  <c:v>19.669360807401137</c:v>
                </c:pt>
                <c:pt idx="7618">
                  <c:v>19.669360807401137</c:v>
                </c:pt>
                <c:pt idx="7619">
                  <c:v>19.669360807401137</c:v>
                </c:pt>
                <c:pt idx="7620">
                  <c:v>19.669360807401137</c:v>
                </c:pt>
                <c:pt idx="7621">
                  <c:v>19.669360807401137</c:v>
                </c:pt>
                <c:pt idx="7622">
                  <c:v>19.669360807401137</c:v>
                </c:pt>
                <c:pt idx="7623">
                  <c:v>19.669360807401137</c:v>
                </c:pt>
                <c:pt idx="7624">
                  <c:v>19.669360807401137</c:v>
                </c:pt>
                <c:pt idx="7625">
                  <c:v>19.669360807401137</c:v>
                </c:pt>
                <c:pt idx="7626">
                  <c:v>19.669360807401137</c:v>
                </c:pt>
                <c:pt idx="7627">
                  <c:v>19.669360807401137</c:v>
                </c:pt>
                <c:pt idx="7628">
                  <c:v>19.669360807401137</c:v>
                </c:pt>
                <c:pt idx="7629">
                  <c:v>19.669360807401137</c:v>
                </c:pt>
                <c:pt idx="7630">
                  <c:v>19.669360807401137</c:v>
                </c:pt>
                <c:pt idx="7631">
                  <c:v>19.669360807401137</c:v>
                </c:pt>
                <c:pt idx="7632">
                  <c:v>19.669360807401137</c:v>
                </c:pt>
                <c:pt idx="7633">
                  <c:v>19.669360807401137</c:v>
                </c:pt>
                <c:pt idx="7634">
                  <c:v>19.669360807401137</c:v>
                </c:pt>
                <c:pt idx="7635">
                  <c:v>19.669360807401137</c:v>
                </c:pt>
                <c:pt idx="7636">
                  <c:v>19.669360807401137</c:v>
                </c:pt>
                <c:pt idx="7637">
                  <c:v>19.669360807401137</c:v>
                </c:pt>
                <c:pt idx="7638">
                  <c:v>19.669360807401137</c:v>
                </c:pt>
                <c:pt idx="7639">
                  <c:v>19.669360807401137</c:v>
                </c:pt>
                <c:pt idx="7640">
                  <c:v>19.669360807401137</c:v>
                </c:pt>
                <c:pt idx="7641">
                  <c:v>19.669360807401137</c:v>
                </c:pt>
                <c:pt idx="7642">
                  <c:v>19.669360807401137</c:v>
                </c:pt>
                <c:pt idx="7643">
                  <c:v>19.669360807401137</c:v>
                </c:pt>
                <c:pt idx="7644">
                  <c:v>19.669360807401137</c:v>
                </c:pt>
                <c:pt idx="7645">
                  <c:v>19.669360807401137</c:v>
                </c:pt>
                <c:pt idx="7646">
                  <c:v>19.669360807401137</c:v>
                </c:pt>
                <c:pt idx="7647">
                  <c:v>19.669360807401137</c:v>
                </c:pt>
                <c:pt idx="7648">
                  <c:v>19.669360807401137</c:v>
                </c:pt>
                <c:pt idx="7649">
                  <c:v>19.669360807401137</c:v>
                </c:pt>
                <c:pt idx="7650">
                  <c:v>19.669360807401137</c:v>
                </c:pt>
                <c:pt idx="7651">
                  <c:v>19.669360807401137</c:v>
                </c:pt>
                <c:pt idx="7652">
                  <c:v>19.669360807401137</c:v>
                </c:pt>
                <c:pt idx="7653">
                  <c:v>19.669360807401137</c:v>
                </c:pt>
                <c:pt idx="7654">
                  <c:v>19.669360807401137</c:v>
                </c:pt>
                <c:pt idx="7655">
                  <c:v>19.669360807401137</c:v>
                </c:pt>
                <c:pt idx="7656">
                  <c:v>19.669360807401137</c:v>
                </c:pt>
                <c:pt idx="7657">
                  <c:v>19.669360807401137</c:v>
                </c:pt>
                <c:pt idx="7658">
                  <c:v>19.669360807401137</c:v>
                </c:pt>
                <c:pt idx="7659">
                  <c:v>19.669360807401137</c:v>
                </c:pt>
                <c:pt idx="7660">
                  <c:v>19.669360807401137</c:v>
                </c:pt>
                <c:pt idx="7661">
                  <c:v>19.669360807401137</c:v>
                </c:pt>
                <c:pt idx="7662">
                  <c:v>19.669360807401137</c:v>
                </c:pt>
                <c:pt idx="7663">
                  <c:v>19.669360807401137</c:v>
                </c:pt>
                <c:pt idx="7664">
                  <c:v>19.669360807401137</c:v>
                </c:pt>
                <c:pt idx="7665">
                  <c:v>19.669360807401137</c:v>
                </c:pt>
                <c:pt idx="7666">
                  <c:v>19.669360807401137</c:v>
                </c:pt>
                <c:pt idx="7667">
                  <c:v>19.669360807401137</c:v>
                </c:pt>
                <c:pt idx="7668">
                  <c:v>19.669360807401137</c:v>
                </c:pt>
                <c:pt idx="7669">
                  <c:v>19.669360807401137</c:v>
                </c:pt>
                <c:pt idx="7670">
                  <c:v>19.669360807401137</c:v>
                </c:pt>
                <c:pt idx="7671">
                  <c:v>19.669360807401137</c:v>
                </c:pt>
                <c:pt idx="7672">
                  <c:v>19.669360807401137</c:v>
                </c:pt>
                <c:pt idx="7673">
                  <c:v>19.669360807401137</c:v>
                </c:pt>
                <c:pt idx="7674">
                  <c:v>19.669360807401137</c:v>
                </c:pt>
                <c:pt idx="7675">
                  <c:v>19.669360807401137</c:v>
                </c:pt>
                <c:pt idx="7676">
                  <c:v>19.669360807401137</c:v>
                </c:pt>
                <c:pt idx="7677">
                  <c:v>19.669360807401137</c:v>
                </c:pt>
                <c:pt idx="7678">
                  <c:v>19.669360807401137</c:v>
                </c:pt>
                <c:pt idx="7679">
                  <c:v>19.669360807401137</c:v>
                </c:pt>
                <c:pt idx="7680">
                  <c:v>19.669360807401137</c:v>
                </c:pt>
                <c:pt idx="7681">
                  <c:v>19.669360807401137</c:v>
                </c:pt>
                <c:pt idx="7682">
                  <c:v>19.669360807401137</c:v>
                </c:pt>
                <c:pt idx="7683">
                  <c:v>19.669360807401137</c:v>
                </c:pt>
                <c:pt idx="7684">
                  <c:v>19.669360807401137</c:v>
                </c:pt>
                <c:pt idx="7685">
                  <c:v>19.669360807401137</c:v>
                </c:pt>
                <c:pt idx="7686">
                  <c:v>19.669360807401137</c:v>
                </c:pt>
                <c:pt idx="7687">
                  <c:v>19.669360807401137</c:v>
                </c:pt>
                <c:pt idx="7688">
                  <c:v>19.669360807401137</c:v>
                </c:pt>
                <c:pt idx="7689">
                  <c:v>19.669360807401137</c:v>
                </c:pt>
                <c:pt idx="7690">
                  <c:v>19.669360807401137</c:v>
                </c:pt>
                <c:pt idx="7691">
                  <c:v>19.669360807401137</c:v>
                </c:pt>
                <c:pt idx="7692">
                  <c:v>19.669360807401137</c:v>
                </c:pt>
                <c:pt idx="7693">
                  <c:v>19.669360807401137</c:v>
                </c:pt>
                <c:pt idx="7694">
                  <c:v>19.669360807401137</c:v>
                </c:pt>
                <c:pt idx="7695">
                  <c:v>19.669360807401137</c:v>
                </c:pt>
                <c:pt idx="7696">
                  <c:v>19.669360807401137</c:v>
                </c:pt>
                <c:pt idx="7697">
                  <c:v>19.669360807401137</c:v>
                </c:pt>
                <c:pt idx="7698">
                  <c:v>19.669360807401137</c:v>
                </c:pt>
                <c:pt idx="7699">
                  <c:v>19.669360807401137</c:v>
                </c:pt>
                <c:pt idx="7700">
                  <c:v>19.669360807401137</c:v>
                </c:pt>
                <c:pt idx="7701">
                  <c:v>19.669360807401137</c:v>
                </c:pt>
                <c:pt idx="7702">
                  <c:v>19.669360807401137</c:v>
                </c:pt>
                <c:pt idx="7703">
                  <c:v>19.669360807401137</c:v>
                </c:pt>
                <c:pt idx="7704">
                  <c:v>19.669360807401137</c:v>
                </c:pt>
                <c:pt idx="7705">
                  <c:v>19.669360807401137</c:v>
                </c:pt>
                <c:pt idx="7706">
                  <c:v>19.669360807401137</c:v>
                </c:pt>
                <c:pt idx="7707">
                  <c:v>19.669360807401137</c:v>
                </c:pt>
                <c:pt idx="7708">
                  <c:v>19.669360807401137</c:v>
                </c:pt>
                <c:pt idx="7709">
                  <c:v>19.669360807401137</c:v>
                </c:pt>
                <c:pt idx="7710">
                  <c:v>19.669360807401137</c:v>
                </c:pt>
                <c:pt idx="7711">
                  <c:v>19.669360807401137</c:v>
                </c:pt>
                <c:pt idx="7712">
                  <c:v>19.669360807401137</c:v>
                </c:pt>
                <c:pt idx="7713">
                  <c:v>19.669360807401137</c:v>
                </c:pt>
                <c:pt idx="7714">
                  <c:v>19.669360807401137</c:v>
                </c:pt>
                <c:pt idx="7715">
                  <c:v>19.669360807401137</c:v>
                </c:pt>
                <c:pt idx="7716">
                  <c:v>19.669360807401137</c:v>
                </c:pt>
                <c:pt idx="7717">
                  <c:v>19.669360807401137</c:v>
                </c:pt>
                <c:pt idx="7718">
                  <c:v>19.669360807401137</c:v>
                </c:pt>
                <c:pt idx="7719">
                  <c:v>19.669360807401137</c:v>
                </c:pt>
                <c:pt idx="7720">
                  <c:v>19.669360807401137</c:v>
                </c:pt>
                <c:pt idx="7721">
                  <c:v>19.669360807401137</c:v>
                </c:pt>
                <c:pt idx="7722">
                  <c:v>19.669360807401137</c:v>
                </c:pt>
                <c:pt idx="7723">
                  <c:v>19.669360807401137</c:v>
                </c:pt>
                <c:pt idx="7724">
                  <c:v>19.669360807401137</c:v>
                </c:pt>
                <c:pt idx="7725">
                  <c:v>19.669360807401137</c:v>
                </c:pt>
                <c:pt idx="7726">
                  <c:v>19.669360807401137</c:v>
                </c:pt>
                <c:pt idx="7727">
                  <c:v>19.669360807401137</c:v>
                </c:pt>
                <c:pt idx="7728">
                  <c:v>19.669360807401137</c:v>
                </c:pt>
                <c:pt idx="7729">
                  <c:v>19.669360807401137</c:v>
                </c:pt>
                <c:pt idx="7730">
                  <c:v>19.669360807401137</c:v>
                </c:pt>
                <c:pt idx="7731">
                  <c:v>19.669360807401137</c:v>
                </c:pt>
                <c:pt idx="7732">
                  <c:v>19.669360807401137</c:v>
                </c:pt>
                <c:pt idx="7733">
                  <c:v>19.669360807401137</c:v>
                </c:pt>
                <c:pt idx="7734">
                  <c:v>19.669360807401137</c:v>
                </c:pt>
                <c:pt idx="7735">
                  <c:v>19.669360807401137</c:v>
                </c:pt>
                <c:pt idx="7736">
                  <c:v>19.669360807401137</c:v>
                </c:pt>
                <c:pt idx="7737">
                  <c:v>19.669360807401137</c:v>
                </c:pt>
                <c:pt idx="7738">
                  <c:v>19.669360807401137</c:v>
                </c:pt>
                <c:pt idx="7739">
                  <c:v>19.669360807401137</c:v>
                </c:pt>
                <c:pt idx="7740">
                  <c:v>19.669360807401137</c:v>
                </c:pt>
                <c:pt idx="7741">
                  <c:v>19.669360807401137</c:v>
                </c:pt>
                <c:pt idx="7742">
                  <c:v>19.669360807401137</c:v>
                </c:pt>
                <c:pt idx="7743">
                  <c:v>19.669360807401137</c:v>
                </c:pt>
                <c:pt idx="7744">
                  <c:v>19.669360807401137</c:v>
                </c:pt>
                <c:pt idx="7745">
                  <c:v>19.669360807401137</c:v>
                </c:pt>
                <c:pt idx="7746">
                  <c:v>19.669360807401137</c:v>
                </c:pt>
                <c:pt idx="7747">
                  <c:v>19.669360807401137</c:v>
                </c:pt>
                <c:pt idx="7748">
                  <c:v>19.669360807401137</c:v>
                </c:pt>
                <c:pt idx="7749">
                  <c:v>19.669360807401137</c:v>
                </c:pt>
                <c:pt idx="7750">
                  <c:v>19.669360807401137</c:v>
                </c:pt>
                <c:pt idx="7751">
                  <c:v>19.669360807401137</c:v>
                </c:pt>
                <c:pt idx="7752">
                  <c:v>19.669360807401137</c:v>
                </c:pt>
                <c:pt idx="7753">
                  <c:v>19.669360807401137</c:v>
                </c:pt>
                <c:pt idx="7754">
                  <c:v>19.669360807401137</c:v>
                </c:pt>
                <c:pt idx="7755">
                  <c:v>19.669360807401137</c:v>
                </c:pt>
                <c:pt idx="7756">
                  <c:v>19.669360807401137</c:v>
                </c:pt>
                <c:pt idx="7757">
                  <c:v>19.669360807401137</c:v>
                </c:pt>
                <c:pt idx="7758">
                  <c:v>19.669360807401137</c:v>
                </c:pt>
                <c:pt idx="7759">
                  <c:v>19.669360807401137</c:v>
                </c:pt>
                <c:pt idx="7760">
                  <c:v>19.669360807401137</c:v>
                </c:pt>
                <c:pt idx="7761">
                  <c:v>19.669360807401137</c:v>
                </c:pt>
                <c:pt idx="7762">
                  <c:v>19.669360807401137</c:v>
                </c:pt>
                <c:pt idx="7763">
                  <c:v>19.669360807401137</c:v>
                </c:pt>
                <c:pt idx="7764">
                  <c:v>19.669360807401137</c:v>
                </c:pt>
                <c:pt idx="7765">
                  <c:v>19.669360807401137</c:v>
                </c:pt>
                <c:pt idx="7766">
                  <c:v>19.669360807401137</c:v>
                </c:pt>
                <c:pt idx="7767">
                  <c:v>19.669360807401137</c:v>
                </c:pt>
                <c:pt idx="7768">
                  <c:v>19.669360807401137</c:v>
                </c:pt>
                <c:pt idx="7769">
                  <c:v>19.669360807401137</c:v>
                </c:pt>
                <c:pt idx="7770">
                  <c:v>19.669360807401137</c:v>
                </c:pt>
                <c:pt idx="7771">
                  <c:v>19.669360807401137</c:v>
                </c:pt>
                <c:pt idx="7772">
                  <c:v>19.669360807401137</c:v>
                </c:pt>
                <c:pt idx="7773">
                  <c:v>19.669360807401137</c:v>
                </c:pt>
                <c:pt idx="7774">
                  <c:v>19.669360807401137</c:v>
                </c:pt>
                <c:pt idx="7775">
                  <c:v>19.669360807401137</c:v>
                </c:pt>
                <c:pt idx="7776">
                  <c:v>19.669360807401137</c:v>
                </c:pt>
                <c:pt idx="7777">
                  <c:v>19.669360807401137</c:v>
                </c:pt>
                <c:pt idx="7778">
                  <c:v>19.669360807401137</c:v>
                </c:pt>
                <c:pt idx="7779">
                  <c:v>19.669360807401137</c:v>
                </c:pt>
                <c:pt idx="7780">
                  <c:v>19.669360807401137</c:v>
                </c:pt>
                <c:pt idx="7781">
                  <c:v>19.669360807401137</c:v>
                </c:pt>
                <c:pt idx="7782">
                  <c:v>19.669360807401137</c:v>
                </c:pt>
                <c:pt idx="7783">
                  <c:v>19.669360807401137</c:v>
                </c:pt>
                <c:pt idx="7784">
                  <c:v>19.669360807401137</c:v>
                </c:pt>
                <c:pt idx="7785">
                  <c:v>19.669360807401137</c:v>
                </c:pt>
                <c:pt idx="7786">
                  <c:v>19.669360807401137</c:v>
                </c:pt>
                <c:pt idx="7787">
                  <c:v>19.669360807401137</c:v>
                </c:pt>
                <c:pt idx="7788">
                  <c:v>19.669360807401137</c:v>
                </c:pt>
                <c:pt idx="7789">
                  <c:v>19.669360807401137</c:v>
                </c:pt>
                <c:pt idx="7790">
                  <c:v>19.669360807401137</c:v>
                </c:pt>
                <c:pt idx="7791">
                  <c:v>19.669360807401137</c:v>
                </c:pt>
                <c:pt idx="7792">
                  <c:v>19.669360807401137</c:v>
                </c:pt>
                <c:pt idx="7793">
                  <c:v>19.669360807401137</c:v>
                </c:pt>
                <c:pt idx="7794">
                  <c:v>19.669360807401137</c:v>
                </c:pt>
                <c:pt idx="7795">
                  <c:v>19.669360807401137</c:v>
                </c:pt>
                <c:pt idx="7796">
                  <c:v>19.669360807401137</c:v>
                </c:pt>
                <c:pt idx="7797">
                  <c:v>19.669360807401137</c:v>
                </c:pt>
                <c:pt idx="7798">
                  <c:v>19.669360807401137</c:v>
                </c:pt>
                <c:pt idx="7799">
                  <c:v>19.669360807401137</c:v>
                </c:pt>
                <c:pt idx="7800">
                  <c:v>19.669360807401137</c:v>
                </c:pt>
                <c:pt idx="7801">
                  <c:v>19.669360807401137</c:v>
                </c:pt>
                <c:pt idx="7802">
                  <c:v>19.669360807401137</c:v>
                </c:pt>
                <c:pt idx="7803">
                  <c:v>19.669360807401137</c:v>
                </c:pt>
                <c:pt idx="7804">
                  <c:v>19.669360807401137</c:v>
                </c:pt>
                <c:pt idx="7805">
                  <c:v>19.669360807401137</c:v>
                </c:pt>
                <c:pt idx="7806">
                  <c:v>19.669360807401137</c:v>
                </c:pt>
                <c:pt idx="7807">
                  <c:v>19.669360807401137</c:v>
                </c:pt>
                <c:pt idx="7808">
                  <c:v>19.669360807401137</c:v>
                </c:pt>
                <c:pt idx="7809">
                  <c:v>19.669360807401137</c:v>
                </c:pt>
                <c:pt idx="7810">
                  <c:v>19.669360807401137</c:v>
                </c:pt>
                <c:pt idx="7811">
                  <c:v>19.669360807401137</c:v>
                </c:pt>
                <c:pt idx="7812">
                  <c:v>19.669360807401137</c:v>
                </c:pt>
                <c:pt idx="7813">
                  <c:v>19.669360807401137</c:v>
                </c:pt>
                <c:pt idx="7814">
                  <c:v>19.669360807401137</c:v>
                </c:pt>
                <c:pt idx="7815">
                  <c:v>19.669360807401137</c:v>
                </c:pt>
                <c:pt idx="7816">
                  <c:v>19.669360807401137</c:v>
                </c:pt>
                <c:pt idx="7817">
                  <c:v>19.669360807401137</c:v>
                </c:pt>
                <c:pt idx="7818">
                  <c:v>19.669360807401137</c:v>
                </c:pt>
                <c:pt idx="7819">
                  <c:v>19.669360807401137</c:v>
                </c:pt>
                <c:pt idx="7820">
                  <c:v>19.669360807401137</c:v>
                </c:pt>
                <c:pt idx="7821">
                  <c:v>19.669360807401137</c:v>
                </c:pt>
                <c:pt idx="7822">
                  <c:v>19.669360807401137</c:v>
                </c:pt>
                <c:pt idx="7823">
                  <c:v>19.669360807401137</c:v>
                </c:pt>
                <c:pt idx="7824">
                  <c:v>19.669360807401137</c:v>
                </c:pt>
                <c:pt idx="7825">
                  <c:v>19.669360807401137</c:v>
                </c:pt>
                <c:pt idx="7826">
                  <c:v>19.669360807401137</c:v>
                </c:pt>
                <c:pt idx="7827">
                  <c:v>19.669360807401137</c:v>
                </c:pt>
                <c:pt idx="7828">
                  <c:v>19.669360807401137</c:v>
                </c:pt>
                <c:pt idx="7829">
                  <c:v>19.669360807401137</c:v>
                </c:pt>
                <c:pt idx="7830">
                  <c:v>19.669360807401137</c:v>
                </c:pt>
                <c:pt idx="7831">
                  <c:v>19.669360807401137</c:v>
                </c:pt>
                <c:pt idx="7832">
                  <c:v>19.669360807401137</c:v>
                </c:pt>
                <c:pt idx="7833">
                  <c:v>19.669360807401137</c:v>
                </c:pt>
                <c:pt idx="7834">
                  <c:v>19.669360807401137</c:v>
                </c:pt>
                <c:pt idx="7835">
                  <c:v>19.669360807401137</c:v>
                </c:pt>
                <c:pt idx="7836">
                  <c:v>19.669360807401137</c:v>
                </c:pt>
                <c:pt idx="7837">
                  <c:v>19.669360807401137</c:v>
                </c:pt>
                <c:pt idx="7838">
                  <c:v>19.669360807401137</c:v>
                </c:pt>
                <c:pt idx="7839">
                  <c:v>19.669360807401137</c:v>
                </c:pt>
                <c:pt idx="7840">
                  <c:v>19.669360807401137</c:v>
                </c:pt>
                <c:pt idx="7841">
                  <c:v>19.669360807401137</c:v>
                </c:pt>
                <c:pt idx="7842">
                  <c:v>19.669360807401137</c:v>
                </c:pt>
                <c:pt idx="7843">
                  <c:v>19.669360807401137</c:v>
                </c:pt>
                <c:pt idx="7844">
                  <c:v>19.669360807401137</c:v>
                </c:pt>
                <c:pt idx="7845">
                  <c:v>19.669360807401137</c:v>
                </c:pt>
                <c:pt idx="7846">
                  <c:v>19.669360807401137</c:v>
                </c:pt>
                <c:pt idx="7847">
                  <c:v>19.669360807401137</c:v>
                </c:pt>
                <c:pt idx="7848">
                  <c:v>19.669360807401137</c:v>
                </c:pt>
                <c:pt idx="7849">
                  <c:v>19.669360807401137</c:v>
                </c:pt>
                <c:pt idx="7850">
                  <c:v>19.669360807401137</c:v>
                </c:pt>
                <c:pt idx="7851">
                  <c:v>19.669360807401137</c:v>
                </c:pt>
                <c:pt idx="7852">
                  <c:v>19.669360807401137</c:v>
                </c:pt>
                <c:pt idx="7853">
                  <c:v>19.669360807401137</c:v>
                </c:pt>
                <c:pt idx="7854">
                  <c:v>19.669360807401137</c:v>
                </c:pt>
                <c:pt idx="7855">
                  <c:v>19.669360807401137</c:v>
                </c:pt>
                <c:pt idx="7856">
                  <c:v>19.669360807401137</c:v>
                </c:pt>
                <c:pt idx="7857">
                  <c:v>19.669360807401137</c:v>
                </c:pt>
                <c:pt idx="7858">
                  <c:v>19.669360807401137</c:v>
                </c:pt>
                <c:pt idx="7859">
                  <c:v>19.669360807401137</c:v>
                </c:pt>
                <c:pt idx="7860">
                  <c:v>19.669360807401137</c:v>
                </c:pt>
                <c:pt idx="7861">
                  <c:v>19.669360807401137</c:v>
                </c:pt>
                <c:pt idx="7862">
                  <c:v>19.669360807401137</c:v>
                </c:pt>
                <c:pt idx="7863">
                  <c:v>19.669360807401137</c:v>
                </c:pt>
                <c:pt idx="7864">
                  <c:v>19.669360807401137</c:v>
                </c:pt>
                <c:pt idx="7865">
                  <c:v>19.669360807401137</c:v>
                </c:pt>
                <c:pt idx="7866">
                  <c:v>19.669360807401137</c:v>
                </c:pt>
                <c:pt idx="7867">
                  <c:v>19.669360807401137</c:v>
                </c:pt>
                <c:pt idx="7868">
                  <c:v>19.669360807401137</c:v>
                </c:pt>
                <c:pt idx="7869">
                  <c:v>19.669360807401137</c:v>
                </c:pt>
                <c:pt idx="7870">
                  <c:v>19.669360807401137</c:v>
                </c:pt>
                <c:pt idx="7871">
                  <c:v>19.669360807401137</c:v>
                </c:pt>
                <c:pt idx="7872">
                  <c:v>19.669360807401137</c:v>
                </c:pt>
                <c:pt idx="7873">
                  <c:v>19.669360807401137</c:v>
                </c:pt>
                <c:pt idx="7874">
                  <c:v>19.669360807401137</c:v>
                </c:pt>
                <c:pt idx="7875">
                  <c:v>19.669360807401137</c:v>
                </c:pt>
                <c:pt idx="7876">
                  <c:v>19.669360807401137</c:v>
                </c:pt>
                <c:pt idx="7877">
                  <c:v>19.669360807401137</c:v>
                </c:pt>
                <c:pt idx="7878">
                  <c:v>19.669360807401137</c:v>
                </c:pt>
                <c:pt idx="7879">
                  <c:v>19.669360807401137</c:v>
                </c:pt>
                <c:pt idx="7880">
                  <c:v>19.669360807401137</c:v>
                </c:pt>
                <c:pt idx="7881">
                  <c:v>19.669360807401137</c:v>
                </c:pt>
                <c:pt idx="7882">
                  <c:v>19.669360807401137</c:v>
                </c:pt>
                <c:pt idx="7883">
                  <c:v>19.669360807401137</c:v>
                </c:pt>
                <c:pt idx="7884">
                  <c:v>19.669360807401137</c:v>
                </c:pt>
                <c:pt idx="7885">
                  <c:v>19.669360807401137</c:v>
                </c:pt>
                <c:pt idx="7886">
                  <c:v>19.669360807401137</c:v>
                </c:pt>
                <c:pt idx="7887">
                  <c:v>19.669360807401137</c:v>
                </c:pt>
                <c:pt idx="7888">
                  <c:v>19.669360807401137</c:v>
                </c:pt>
                <c:pt idx="7889">
                  <c:v>19.669360807401137</c:v>
                </c:pt>
                <c:pt idx="7890">
                  <c:v>19.669360807401137</c:v>
                </c:pt>
                <c:pt idx="7891">
                  <c:v>19.669360807401137</c:v>
                </c:pt>
                <c:pt idx="7892">
                  <c:v>19.669360807401137</c:v>
                </c:pt>
                <c:pt idx="7893">
                  <c:v>19.669360807401137</c:v>
                </c:pt>
                <c:pt idx="7894">
                  <c:v>19.669360807401137</c:v>
                </c:pt>
                <c:pt idx="7895">
                  <c:v>19.669360807401137</c:v>
                </c:pt>
                <c:pt idx="7896">
                  <c:v>19.669360807401137</c:v>
                </c:pt>
                <c:pt idx="7897">
                  <c:v>19.669360807401137</c:v>
                </c:pt>
                <c:pt idx="7898">
                  <c:v>19.669360807401137</c:v>
                </c:pt>
                <c:pt idx="7899">
                  <c:v>19.669360807401137</c:v>
                </c:pt>
                <c:pt idx="7900">
                  <c:v>19.669360807401137</c:v>
                </c:pt>
                <c:pt idx="7901">
                  <c:v>19.669360807401137</c:v>
                </c:pt>
                <c:pt idx="7902">
                  <c:v>19.669360807401137</c:v>
                </c:pt>
                <c:pt idx="7903">
                  <c:v>19.669360807401137</c:v>
                </c:pt>
                <c:pt idx="7904">
                  <c:v>19.669360807401137</c:v>
                </c:pt>
                <c:pt idx="7905">
                  <c:v>19.669360807401137</c:v>
                </c:pt>
                <c:pt idx="7906">
                  <c:v>19.669360807401137</c:v>
                </c:pt>
                <c:pt idx="7907">
                  <c:v>19.669360807401137</c:v>
                </c:pt>
                <c:pt idx="7908">
                  <c:v>19.669360807401137</c:v>
                </c:pt>
                <c:pt idx="7909">
                  <c:v>19.669360807401137</c:v>
                </c:pt>
                <c:pt idx="7910">
                  <c:v>19.669360807401137</c:v>
                </c:pt>
                <c:pt idx="7911">
                  <c:v>19.669360807401137</c:v>
                </c:pt>
                <c:pt idx="7912">
                  <c:v>19.669360807401137</c:v>
                </c:pt>
                <c:pt idx="7913">
                  <c:v>19.669360807401137</c:v>
                </c:pt>
                <c:pt idx="7914">
                  <c:v>19.669360807401137</c:v>
                </c:pt>
                <c:pt idx="7915">
                  <c:v>19.669360807401137</c:v>
                </c:pt>
                <c:pt idx="7916">
                  <c:v>19.669360807401137</c:v>
                </c:pt>
                <c:pt idx="7917">
                  <c:v>19.669360807401137</c:v>
                </c:pt>
                <c:pt idx="7918">
                  <c:v>19.669360807401137</c:v>
                </c:pt>
                <c:pt idx="7919">
                  <c:v>19.669360807401137</c:v>
                </c:pt>
                <c:pt idx="7920">
                  <c:v>19.669360807401137</c:v>
                </c:pt>
                <c:pt idx="7921">
                  <c:v>19.669360807401137</c:v>
                </c:pt>
                <c:pt idx="7922">
                  <c:v>19.669360807401137</c:v>
                </c:pt>
                <c:pt idx="7923">
                  <c:v>19.669360807401137</c:v>
                </c:pt>
                <c:pt idx="7924">
                  <c:v>19.669360807401137</c:v>
                </c:pt>
                <c:pt idx="7925">
                  <c:v>19.669360807401137</c:v>
                </c:pt>
                <c:pt idx="7926">
                  <c:v>19.669360807401137</c:v>
                </c:pt>
                <c:pt idx="7927">
                  <c:v>19.669360807401137</c:v>
                </c:pt>
                <c:pt idx="7928">
                  <c:v>19.669360807401137</c:v>
                </c:pt>
                <c:pt idx="7929">
                  <c:v>19.669360807401137</c:v>
                </c:pt>
                <c:pt idx="7930">
                  <c:v>19.669360807401137</c:v>
                </c:pt>
                <c:pt idx="7931">
                  <c:v>19.669360807401137</c:v>
                </c:pt>
                <c:pt idx="7932">
                  <c:v>19.669360807401137</c:v>
                </c:pt>
                <c:pt idx="7933">
                  <c:v>19.669360807401137</c:v>
                </c:pt>
                <c:pt idx="7934">
                  <c:v>19.669360807401137</c:v>
                </c:pt>
                <c:pt idx="7935">
                  <c:v>19.669360807401137</c:v>
                </c:pt>
                <c:pt idx="7936">
                  <c:v>19.669360807401137</c:v>
                </c:pt>
                <c:pt idx="7937">
                  <c:v>19.669360807401137</c:v>
                </c:pt>
                <c:pt idx="7938">
                  <c:v>19.669360807401137</c:v>
                </c:pt>
                <c:pt idx="7939">
                  <c:v>19.669360807401137</c:v>
                </c:pt>
                <c:pt idx="7940">
                  <c:v>19.669360807401137</c:v>
                </c:pt>
                <c:pt idx="7941">
                  <c:v>19.669360807401137</c:v>
                </c:pt>
                <c:pt idx="7942">
                  <c:v>19.669360807401137</c:v>
                </c:pt>
                <c:pt idx="7943">
                  <c:v>19.669360807401137</c:v>
                </c:pt>
                <c:pt idx="7944">
                  <c:v>19.669360807401137</c:v>
                </c:pt>
                <c:pt idx="7945">
                  <c:v>19.669360807401137</c:v>
                </c:pt>
                <c:pt idx="7946">
                  <c:v>19.669360807401137</c:v>
                </c:pt>
                <c:pt idx="7947">
                  <c:v>19.669360807401137</c:v>
                </c:pt>
                <c:pt idx="7948">
                  <c:v>19.669360807401137</c:v>
                </c:pt>
                <c:pt idx="7949">
                  <c:v>19.669360807401137</c:v>
                </c:pt>
                <c:pt idx="7950">
                  <c:v>19.669360807401137</c:v>
                </c:pt>
                <c:pt idx="7951">
                  <c:v>19.669360807401137</c:v>
                </c:pt>
                <c:pt idx="7952">
                  <c:v>19.669360807401137</c:v>
                </c:pt>
                <c:pt idx="7953">
                  <c:v>19.669360807401137</c:v>
                </c:pt>
                <c:pt idx="7954">
                  <c:v>19.669360807401137</c:v>
                </c:pt>
                <c:pt idx="7955">
                  <c:v>19.669360807401137</c:v>
                </c:pt>
                <c:pt idx="7956">
                  <c:v>19.669360807401137</c:v>
                </c:pt>
                <c:pt idx="7957">
                  <c:v>19.669360807401137</c:v>
                </c:pt>
                <c:pt idx="7958">
                  <c:v>19.669360807401137</c:v>
                </c:pt>
                <c:pt idx="7959">
                  <c:v>19.669360807401137</c:v>
                </c:pt>
                <c:pt idx="7960">
                  <c:v>19.669360807401137</c:v>
                </c:pt>
                <c:pt idx="7961">
                  <c:v>19.669360807401137</c:v>
                </c:pt>
                <c:pt idx="7962">
                  <c:v>19.669360807401137</c:v>
                </c:pt>
                <c:pt idx="7963">
                  <c:v>19.669360807401137</c:v>
                </c:pt>
                <c:pt idx="7964">
                  <c:v>19.669360807401137</c:v>
                </c:pt>
                <c:pt idx="7965">
                  <c:v>19.669360807401137</c:v>
                </c:pt>
                <c:pt idx="7966">
                  <c:v>19.669360807401137</c:v>
                </c:pt>
                <c:pt idx="7967">
                  <c:v>19.669360807401137</c:v>
                </c:pt>
                <c:pt idx="7968">
                  <c:v>19.669360807401137</c:v>
                </c:pt>
                <c:pt idx="7969">
                  <c:v>19.669360807401137</c:v>
                </c:pt>
                <c:pt idx="7970">
                  <c:v>19.669360807401137</c:v>
                </c:pt>
                <c:pt idx="7971">
                  <c:v>19.669360807401137</c:v>
                </c:pt>
                <c:pt idx="7972">
                  <c:v>19.669360807401137</c:v>
                </c:pt>
                <c:pt idx="7973">
                  <c:v>19.669360807401137</c:v>
                </c:pt>
                <c:pt idx="7974">
                  <c:v>19.669360807401137</c:v>
                </c:pt>
                <c:pt idx="7975">
                  <c:v>19.669360807401137</c:v>
                </c:pt>
                <c:pt idx="7976">
                  <c:v>19.669360807401137</c:v>
                </c:pt>
                <c:pt idx="7977">
                  <c:v>19.669360807401137</c:v>
                </c:pt>
                <c:pt idx="7978">
                  <c:v>19.669360807401137</c:v>
                </c:pt>
                <c:pt idx="7979">
                  <c:v>19.669360807401137</c:v>
                </c:pt>
                <c:pt idx="7980">
                  <c:v>19.669360807401137</c:v>
                </c:pt>
                <c:pt idx="7981">
                  <c:v>19.669360807401137</c:v>
                </c:pt>
                <c:pt idx="7982">
                  <c:v>19.669360807401137</c:v>
                </c:pt>
                <c:pt idx="7983">
                  <c:v>19.669360807401137</c:v>
                </c:pt>
                <c:pt idx="7984">
                  <c:v>19.669360807401137</c:v>
                </c:pt>
                <c:pt idx="7985">
                  <c:v>19.669360807401137</c:v>
                </c:pt>
                <c:pt idx="7986">
                  <c:v>19.669360807401137</c:v>
                </c:pt>
                <c:pt idx="7987">
                  <c:v>19.669360807401137</c:v>
                </c:pt>
                <c:pt idx="7988">
                  <c:v>19.669360807401137</c:v>
                </c:pt>
                <c:pt idx="7989">
                  <c:v>19.669360807401137</c:v>
                </c:pt>
                <c:pt idx="7990">
                  <c:v>19.669360807401137</c:v>
                </c:pt>
                <c:pt idx="7991">
                  <c:v>19.669360807401137</c:v>
                </c:pt>
                <c:pt idx="7992">
                  <c:v>19.669360807401137</c:v>
                </c:pt>
                <c:pt idx="7993">
                  <c:v>19.669360807401137</c:v>
                </c:pt>
                <c:pt idx="7994">
                  <c:v>19.669360807401137</c:v>
                </c:pt>
                <c:pt idx="7995">
                  <c:v>19.669360807401137</c:v>
                </c:pt>
                <c:pt idx="7996">
                  <c:v>19.669360807401137</c:v>
                </c:pt>
                <c:pt idx="7997">
                  <c:v>19.669360807401137</c:v>
                </c:pt>
                <c:pt idx="7998">
                  <c:v>19.669360807401137</c:v>
                </c:pt>
                <c:pt idx="7999">
                  <c:v>19.669360807401137</c:v>
                </c:pt>
                <c:pt idx="8000">
                  <c:v>19.669360807401137</c:v>
                </c:pt>
                <c:pt idx="8001">
                  <c:v>19.669360807401137</c:v>
                </c:pt>
                <c:pt idx="8002">
                  <c:v>19.669360807401137</c:v>
                </c:pt>
                <c:pt idx="8003">
                  <c:v>19.669360807401137</c:v>
                </c:pt>
                <c:pt idx="8004">
                  <c:v>19.669360807401137</c:v>
                </c:pt>
                <c:pt idx="8005">
                  <c:v>19.669360807401137</c:v>
                </c:pt>
                <c:pt idx="8006">
                  <c:v>19.669360807401137</c:v>
                </c:pt>
                <c:pt idx="8007">
                  <c:v>19.669360807401137</c:v>
                </c:pt>
                <c:pt idx="8008">
                  <c:v>19.669360807401137</c:v>
                </c:pt>
                <c:pt idx="8009">
                  <c:v>19.669360807401137</c:v>
                </c:pt>
                <c:pt idx="8010">
                  <c:v>19.669360807401137</c:v>
                </c:pt>
                <c:pt idx="8011">
                  <c:v>19.669360807401137</c:v>
                </c:pt>
                <c:pt idx="8012">
                  <c:v>19.669360807401137</c:v>
                </c:pt>
                <c:pt idx="8013">
                  <c:v>19.669360807401137</c:v>
                </c:pt>
                <c:pt idx="8014">
                  <c:v>19.669360807401137</c:v>
                </c:pt>
                <c:pt idx="8015">
                  <c:v>19.669360807401137</c:v>
                </c:pt>
                <c:pt idx="8016">
                  <c:v>19.669360807401137</c:v>
                </c:pt>
                <c:pt idx="8017">
                  <c:v>19.669360807401137</c:v>
                </c:pt>
                <c:pt idx="8018">
                  <c:v>19.669360807401137</c:v>
                </c:pt>
                <c:pt idx="8019">
                  <c:v>19.669360807401137</c:v>
                </c:pt>
                <c:pt idx="8020">
                  <c:v>19.669360807401137</c:v>
                </c:pt>
                <c:pt idx="8021">
                  <c:v>19.669360807401137</c:v>
                </c:pt>
                <c:pt idx="8022">
                  <c:v>19.669360807401137</c:v>
                </c:pt>
                <c:pt idx="8023">
                  <c:v>19.669360807401137</c:v>
                </c:pt>
                <c:pt idx="8024">
                  <c:v>19.669360807401137</c:v>
                </c:pt>
                <c:pt idx="8025">
                  <c:v>19.669360807401137</c:v>
                </c:pt>
                <c:pt idx="8026">
                  <c:v>19.669360807401137</c:v>
                </c:pt>
                <c:pt idx="8027">
                  <c:v>19.669360807401137</c:v>
                </c:pt>
                <c:pt idx="8028">
                  <c:v>19.669360807401137</c:v>
                </c:pt>
                <c:pt idx="8029">
                  <c:v>19.669360807401137</c:v>
                </c:pt>
                <c:pt idx="8030">
                  <c:v>19.669360807401137</c:v>
                </c:pt>
                <c:pt idx="8031">
                  <c:v>19.669360807401137</c:v>
                </c:pt>
                <c:pt idx="8032">
                  <c:v>19.669360807401137</c:v>
                </c:pt>
                <c:pt idx="8033">
                  <c:v>19.669360807401137</c:v>
                </c:pt>
                <c:pt idx="8034">
                  <c:v>19.669360807401137</c:v>
                </c:pt>
                <c:pt idx="8035">
                  <c:v>19.669360807401137</c:v>
                </c:pt>
                <c:pt idx="8036">
                  <c:v>19.669360807401137</c:v>
                </c:pt>
                <c:pt idx="8037">
                  <c:v>19.669360807401137</c:v>
                </c:pt>
                <c:pt idx="8038">
                  <c:v>19.669360807401137</c:v>
                </c:pt>
                <c:pt idx="8039">
                  <c:v>19.669360807401137</c:v>
                </c:pt>
                <c:pt idx="8040">
                  <c:v>19.669360807401137</c:v>
                </c:pt>
                <c:pt idx="8041">
                  <c:v>19.669360807401137</c:v>
                </c:pt>
                <c:pt idx="8042">
                  <c:v>19.669360807401137</c:v>
                </c:pt>
                <c:pt idx="8043">
                  <c:v>19.669360807401137</c:v>
                </c:pt>
                <c:pt idx="8044">
                  <c:v>19.669360807401137</c:v>
                </c:pt>
                <c:pt idx="8045">
                  <c:v>19.669360807401137</c:v>
                </c:pt>
                <c:pt idx="8046">
                  <c:v>19.669360807401137</c:v>
                </c:pt>
                <c:pt idx="8047">
                  <c:v>19.669360807401137</c:v>
                </c:pt>
                <c:pt idx="8048">
                  <c:v>19.669360807401137</c:v>
                </c:pt>
                <c:pt idx="8049">
                  <c:v>19.669360807401137</c:v>
                </c:pt>
                <c:pt idx="8050">
                  <c:v>19.669360807401137</c:v>
                </c:pt>
                <c:pt idx="8051">
                  <c:v>19.669360807401137</c:v>
                </c:pt>
                <c:pt idx="8052">
                  <c:v>19.669360807401137</c:v>
                </c:pt>
                <c:pt idx="8053">
                  <c:v>19.669360807401137</c:v>
                </c:pt>
                <c:pt idx="8054">
                  <c:v>19.669360807401137</c:v>
                </c:pt>
                <c:pt idx="8055">
                  <c:v>19.669360807401137</c:v>
                </c:pt>
                <c:pt idx="8056">
                  <c:v>19.669360807401137</c:v>
                </c:pt>
                <c:pt idx="8057">
                  <c:v>19.669360807401137</c:v>
                </c:pt>
                <c:pt idx="8058">
                  <c:v>19.669360807401137</c:v>
                </c:pt>
                <c:pt idx="8059">
                  <c:v>19.669360807401137</c:v>
                </c:pt>
                <c:pt idx="8060">
                  <c:v>19.669360807401137</c:v>
                </c:pt>
                <c:pt idx="8061">
                  <c:v>19.669360807401137</c:v>
                </c:pt>
                <c:pt idx="8062">
                  <c:v>19.669360807401137</c:v>
                </c:pt>
                <c:pt idx="8063">
                  <c:v>19.669360807401137</c:v>
                </c:pt>
                <c:pt idx="8064">
                  <c:v>19.669360807401137</c:v>
                </c:pt>
                <c:pt idx="8065">
                  <c:v>19.669360807401137</c:v>
                </c:pt>
                <c:pt idx="8066">
                  <c:v>19.669360807401137</c:v>
                </c:pt>
                <c:pt idx="8067">
                  <c:v>19.669360807401137</c:v>
                </c:pt>
                <c:pt idx="8068">
                  <c:v>19.669360807401137</c:v>
                </c:pt>
                <c:pt idx="8069">
                  <c:v>19.669360807401137</c:v>
                </c:pt>
                <c:pt idx="8070">
                  <c:v>19.669360807401137</c:v>
                </c:pt>
                <c:pt idx="8071">
                  <c:v>19.669360807401137</c:v>
                </c:pt>
                <c:pt idx="8072">
                  <c:v>19.669360807401137</c:v>
                </c:pt>
                <c:pt idx="8073">
                  <c:v>19.669360807401137</c:v>
                </c:pt>
                <c:pt idx="8074">
                  <c:v>19.669360807401137</c:v>
                </c:pt>
                <c:pt idx="8075">
                  <c:v>19.669360807401137</c:v>
                </c:pt>
                <c:pt idx="8076">
                  <c:v>19.669360807401137</c:v>
                </c:pt>
                <c:pt idx="8077">
                  <c:v>19.669360807401137</c:v>
                </c:pt>
                <c:pt idx="8078">
                  <c:v>19.669360807401137</c:v>
                </c:pt>
                <c:pt idx="8079">
                  <c:v>19.669360807401137</c:v>
                </c:pt>
                <c:pt idx="8080">
                  <c:v>19.669360807401137</c:v>
                </c:pt>
                <c:pt idx="8081">
                  <c:v>19.669360807401137</c:v>
                </c:pt>
                <c:pt idx="8082">
                  <c:v>19.669360807401137</c:v>
                </c:pt>
                <c:pt idx="8083">
                  <c:v>19.669360807401137</c:v>
                </c:pt>
                <c:pt idx="8084">
                  <c:v>19.669360807401137</c:v>
                </c:pt>
                <c:pt idx="8085">
                  <c:v>19.669360807401137</c:v>
                </c:pt>
                <c:pt idx="8086">
                  <c:v>19.669360807401137</c:v>
                </c:pt>
                <c:pt idx="8087">
                  <c:v>19.669360807401137</c:v>
                </c:pt>
                <c:pt idx="8088">
                  <c:v>19.669360807401137</c:v>
                </c:pt>
                <c:pt idx="8089">
                  <c:v>19.669360807401137</c:v>
                </c:pt>
                <c:pt idx="8090">
                  <c:v>19.669360807401137</c:v>
                </c:pt>
                <c:pt idx="8091">
                  <c:v>19.669360807401137</c:v>
                </c:pt>
                <c:pt idx="8092">
                  <c:v>19.669360807401137</c:v>
                </c:pt>
                <c:pt idx="8093">
                  <c:v>19.669360807401137</c:v>
                </c:pt>
                <c:pt idx="8094">
                  <c:v>19.669360807401137</c:v>
                </c:pt>
                <c:pt idx="8095">
                  <c:v>19.669360807401137</c:v>
                </c:pt>
                <c:pt idx="8096">
                  <c:v>19.669360807401137</c:v>
                </c:pt>
                <c:pt idx="8097">
                  <c:v>19.669360807401137</c:v>
                </c:pt>
                <c:pt idx="8098">
                  <c:v>19.669360807401137</c:v>
                </c:pt>
                <c:pt idx="8099">
                  <c:v>19.669360807401137</c:v>
                </c:pt>
                <c:pt idx="8100">
                  <c:v>19.669360807401137</c:v>
                </c:pt>
                <c:pt idx="8101">
                  <c:v>19.669360807401137</c:v>
                </c:pt>
                <c:pt idx="8102">
                  <c:v>19.669360807401137</c:v>
                </c:pt>
                <c:pt idx="8103">
                  <c:v>19.669360807401137</c:v>
                </c:pt>
                <c:pt idx="8104">
                  <c:v>19.669360807401137</c:v>
                </c:pt>
                <c:pt idx="8105">
                  <c:v>19.669360807401137</c:v>
                </c:pt>
                <c:pt idx="8106">
                  <c:v>19.669360807401137</c:v>
                </c:pt>
                <c:pt idx="8107">
                  <c:v>19.669360807401137</c:v>
                </c:pt>
                <c:pt idx="8108">
                  <c:v>19.669360807401137</c:v>
                </c:pt>
                <c:pt idx="8109">
                  <c:v>19.669360807401137</c:v>
                </c:pt>
                <c:pt idx="8110">
                  <c:v>19.669360807401137</c:v>
                </c:pt>
                <c:pt idx="8111">
                  <c:v>19.669360807401137</c:v>
                </c:pt>
                <c:pt idx="8112">
                  <c:v>19.669360807401137</c:v>
                </c:pt>
                <c:pt idx="8113">
                  <c:v>19.669360807401137</c:v>
                </c:pt>
                <c:pt idx="8114">
                  <c:v>19.669360807401137</c:v>
                </c:pt>
                <c:pt idx="8115">
                  <c:v>19.669360807401137</c:v>
                </c:pt>
                <c:pt idx="8116">
                  <c:v>19.669360807401137</c:v>
                </c:pt>
                <c:pt idx="8117">
                  <c:v>19.669360807401137</c:v>
                </c:pt>
                <c:pt idx="8118">
                  <c:v>19.669360807401137</c:v>
                </c:pt>
                <c:pt idx="8119">
                  <c:v>19.669360807401137</c:v>
                </c:pt>
                <c:pt idx="8120">
                  <c:v>19.669360807401137</c:v>
                </c:pt>
                <c:pt idx="8121">
                  <c:v>19.669360807401137</c:v>
                </c:pt>
                <c:pt idx="8122">
                  <c:v>19.669360807401137</c:v>
                </c:pt>
                <c:pt idx="8123">
                  <c:v>19.669360807401137</c:v>
                </c:pt>
                <c:pt idx="8124">
                  <c:v>19.669360807401137</c:v>
                </c:pt>
                <c:pt idx="8125">
                  <c:v>19.669360807401137</c:v>
                </c:pt>
                <c:pt idx="8126">
                  <c:v>19.669360807401137</c:v>
                </c:pt>
                <c:pt idx="8127">
                  <c:v>19.669360807401137</c:v>
                </c:pt>
                <c:pt idx="8128">
                  <c:v>19.669360807401137</c:v>
                </c:pt>
                <c:pt idx="8129">
                  <c:v>19.669360807401137</c:v>
                </c:pt>
                <c:pt idx="8130">
                  <c:v>19.669360807401137</c:v>
                </c:pt>
                <c:pt idx="8131">
                  <c:v>19.669360807401137</c:v>
                </c:pt>
                <c:pt idx="8132">
                  <c:v>19.669360807401137</c:v>
                </c:pt>
                <c:pt idx="8133">
                  <c:v>19.669360807401137</c:v>
                </c:pt>
                <c:pt idx="8134">
                  <c:v>19.669360807401137</c:v>
                </c:pt>
                <c:pt idx="8135">
                  <c:v>19.669360807401137</c:v>
                </c:pt>
                <c:pt idx="8136">
                  <c:v>19.669360807401137</c:v>
                </c:pt>
                <c:pt idx="8137">
                  <c:v>19.669360807401137</c:v>
                </c:pt>
                <c:pt idx="8138">
                  <c:v>19.669360807401137</c:v>
                </c:pt>
                <c:pt idx="8139">
                  <c:v>19.669360807401137</c:v>
                </c:pt>
                <c:pt idx="8140">
                  <c:v>19.669360807401137</c:v>
                </c:pt>
                <c:pt idx="8141">
                  <c:v>19.669360807401137</c:v>
                </c:pt>
                <c:pt idx="8142">
                  <c:v>19.669360807401137</c:v>
                </c:pt>
                <c:pt idx="8143">
                  <c:v>19.669360807401137</c:v>
                </c:pt>
                <c:pt idx="8144">
                  <c:v>19.669360807401137</c:v>
                </c:pt>
                <c:pt idx="8145">
                  <c:v>19.669360807401137</c:v>
                </c:pt>
                <c:pt idx="8146">
                  <c:v>19.669360807401137</c:v>
                </c:pt>
                <c:pt idx="8147">
                  <c:v>19.669360807401137</c:v>
                </c:pt>
                <c:pt idx="8148">
                  <c:v>19.669360807401137</c:v>
                </c:pt>
                <c:pt idx="8149">
                  <c:v>19.669360807401137</c:v>
                </c:pt>
                <c:pt idx="8150">
                  <c:v>19.669360807401137</c:v>
                </c:pt>
                <c:pt idx="8151">
                  <c:v>19.669360807401137</c:v>
                </c:pt>
                <c:pt idx="8152">
                  <c:v>19.669360807401137</c:v>
                </c:pt>
                <c:pt idx="8153">
                  <c:v>19.669360807401137</c:v>
                </c:pt>
                <c:pt idx="8154">
                  <c:v>19.669360807401137</c:v>
                </c:pt>
                <c:pt idx="8155">
                  <c:v>19.669360807401137</c:v>
                </c:pt>
                <c:pt idx="8156">
                  <c:v>19.669360807401137</c:v>
                </c:pt>
                <c:pt idx="8157">
                  <c:v>19.669360807401137</c:v>
                </c:pt>
                <c:pt idx="8158">
                  <c:v>19.669360807401137</c:v>
                </c:pt>
                <c:pt idx="8159">
                  <c:v>19.669360807401137</c:v>
                </c:pt>
                <c:pt idx="8160">
                  <c:v>19.669360807401137</c:v>
                </c:pt>
                <c:pt idx="8161">
                  <c:v>19.669360807401137</c:v>
                </c:pt>
                <c:pt idx="8162">
                  <c:v>19.669360807401137</c:v>
                </c:pt>
                <c:pt idx="8163">
                  <c:v>19.669360807401137</c:v>
                </c:pt>
                <c:pt idx="8164">
                  <c:v>19.669360807401137</c:v>
                </c:pt>
                <c:pt idx="8165">
                  <c:v>19.669360807401137</c:v>
                </c:pt>
                <c:pt idx="8166">
                  <c:v>19.669360807401137</c:v>
                </c:pt>
                <c:pt idx="8167">
                  <c:v>19.669360807401137</c:v>
                </c:pt>
                <c:pt idx="8168">
                  <c:v>19.669360807401137</c:v>
                </c:pt>
                <c:pt idx="8169">
                  <c:v>19.669360807401137</c:v>
                </c:pt>
                <c:pt idx="8170">
                  <c:v>19.669360807401137</c:v>
                </c:pt>
                <c:pt idx="8171">
                  <c:v>19.669360807401137</c:v>
                </c:pt>
                <c:pt idx="8172">
                  <c:v>19.669360807401137</c:v>
                </c:pt>
                <c:pt idx="8173">
                  <c:v>19.669360807401137</c:v>
                </c:pt>
                <c:pt idx="8174">
                  <c:v>19.669360807401137</c:v>
                </c:pt>
                <c:pt idx="8175">
                  <c:v>19.669360807401137</c:v>
                </c:pt>
                <c:pt idx="8176">
                  <c:v>19.669360807401137</c:v>
                </c:pt>
                <c:pt idx="8177">
                  <c:v>19.669360807401137</c:v>
                </c:pt>
                <c:pt idx="8178">
                  <c:v>19.669360807401137</c:v>
                </c:pt>
                <c:pt idx="8179">
                  <c:v>19.669360807401137</c:v>
                </c:pt>
                <c:pt idx="8180">
                  <c:v>19.669360807401137</c:v>
                </c:pt>
                <c:pt idx="8181">
                  <c:v>19.669360807401137</c:v>
                </c:pt>
                <c:pt idx="8182">
                  <c:v>19.669360807401137</c:v>
                </c:pt>
                <c:pt idx="8183">
                  <c:v>19.669360807401137</c:v>
                </c:pt>
                <c:pt idx="8184">
                  <c:v>19.669360807401137</c:v>
                </c:pt>
                <c:pt idx="8185">
                  <c:v>19.669360807401137</c:v>
                </c:pt>
                <c:pt idx="8186">
                  <c:v>19.669360807401137</c:v>
                </c:pt>
                <c:pt idx="8187">
                  <c:v>19.669360807401137</c:v>
                </c:pt>
                <c:pt idx="8188">
                  <c:v>19.669360807401137</c:v>
                </c:pt>
                <c:pt idx="8189">
                  <c:v>19.669360807401137</c:v>
                </c:pt>
                <c:pt idx="8190">
                  <c:v>19.669360807401137</c:v>
                </c:pt>
                <c:pt idx="8191">
                  <c:v>19.669360807401137</c:v>
                </c:pt>
                <c:pt idx="8192">
                  <c:v>19.669360807401137</c:v>
                </c:pt>
                <c:pt idx="8193">
                  <c:v>19.669360807401137</c:v>
                </c:pt>
                <c:pt idx="8194">
                  <c:v>19.669360807401137</c:v>
                </c:pt>
                <c:pt idx="8195">
                  <c:v>19.669360807401137</c:v>
                </c:pt>
                <c:pt idx="8196">
                  <c:v>19.669360807401137</c:v>
                </c:pt>
                <c:pt idx="8197">
                  <c:v>19.669360807401137</c:v>
                </c:pt>
                <c:pt idx="8198">
                  <c:v>19.669360807401137</c:v>
                </c:pt>
                <c:pt idx="8199">
                  <c:v>19.669360807401137</c:v>
                </c:pt>
                <c:pt idx="8200">
                  <c:v>19.669360807401137</c:v>
                </c:pt>
                <c:pt idx="8201">
                  <c:v>19.669360807401137</c:v>
                </c:pt>
                <c:pt idx="8202">
                  <c:v>19.669360807401137</c:v>
                </c:pt>
                <c:pt idx="8203">
                  <c:v>19.669360807401137</c:v>
                </c:pt>
                <c:pt idx="8204">
                  <c:v>19.669360807401137</c:v>
                </c:pt>
                <c:pt idx="8205">
                  <c:v>19.669360807401137</c:v>
                </c:pt>
                <c:pt idx="8206">
                  <c:v>19.669360807401137</c:v>
                </c:pt>
                <c:pt idx="8207">
                  <c:v>19.669360807401137</c:v>
                </c:pt>
                <c:pt idx="8208">
                  <c:v>19.669360807401137</c:v>
                </c:pt>
                <c:pt idx="8209">
                  <c:v>19.669360807401137</c:v>
                </c:pt>
                <c:pt idx="8210">
                  <c:v>19.669360807401137</c:v>
                </c:pt>
                <c:pt idx="8211">
                  <c:v>19.669360807401137</c:v>
                </c:pt>
                <c:pt idx="8212">
                  <c:v>19.669360807401137</c:v>
                </c:pt>
                <c:pt idx="8213">
                  <c:v>19.669360807401137</c:v>
                </c:pt>
                <c:pt idx="8214">
                  <c:v>19.669360807401137</c:v>
                </c:pt>
                <c:pt idx="8215">
                  <c:v>19.669360807401137</c:v>
                </c:pt>
                <c:pt idx="8216">
                  <c:v>19.669360807401137</c:v>
                </c:pt>
                <c:pt idx="8217">
                  <c:v>19.669360807401137</c:v>
                </c:pt>
                <c:pt idx="8218">
                  <c:v>19.669360807401137</c:v>
                </c:pt>
                <c:pt idx="8219">
                  <c:v>19.669360807401137</c:v>
                </c:pt>
                <c:pt idx="8220">
                  <c:v>19.669360807401137</c:v>
                </c:pt>
                <c:pt idx="8221">
                  <c:v>19.669360807401137</c:v>
                </c:pt>
                <c:pt idx="8222">
                  <c:v>19.669360807401137</c:v>
                </c:pt>
                <c:pt idx="8223">
                  <c:v>19.669360807401137</c:v>
                </c:pt>
                <c:pt idx="8224">
                  <c:v>19.669360807401137</c:v>
                </c:pt>
                <c:pt idx="8225">
                  <c:v>19.669360807401137</c:v>
                </c:pt>
                <c:pt idx="8226">
                  <c:v>19.669360807401137</c:v>
                </c:pt>
                <c:pt idx="8227">
                  <c:v>19.669360807401137</c:v>
                </c:pt>
                <c:pt idx="8228">
                  <c:v>19.669360807401137</c:v>
                </c:pt>
                <c:pt idx="8229">
                  <c:v>19.669360807401137</c:v>
                </c:pt>
                <c:pt idx="8230">
                  <c:v>19.669360807401137</c:v>
                </c:pt>
                <c:pt idx="8231">
                  <c:v>19.669360807401137</c:v>
                </c:pt>
                <c:pt idx="8232">
                  <c:v>19.669360807401137</c:v>
                </c:pt>
                <c:pt idx="8233">
                  <c:v>19.669360807401137</c:v>
                </c:pt>
                <c:pt idx="8234">
                  <c:v>19.669360807401137</c:v>
                </c:pt>
                <c:pt idx="8235">
                  <c:v>19.669360807401137</c:v>
                </c:pt>
                <c:pt idx="8236">
                  <c:v>19.669360807401137</c:v>
                </c:pt>
                <c:pt idx="8237">
                  <c:v>19.669360807401137</c:v>
                </c:pt>
                <c:pt idx="8238">
                  <c:v>19.669360807401137</c:v>
                </c:pt>
                <c:pt idx="8239">
                  <c:v>19.669360807401137</c:v>
                </c:pt>
                <c:pt idx="8240">
                  <c:v>19.669360807401137</c:v>
                </c:pt>
                <c:pt idx="8241">
                  <c:v>19.669360807401137</c:v>
                </c:pt>
                <c:pt idx="8242">
                  <c:v>19.669360807401137</c:v>
                </c:pt>
                <c:pt idx="8243">
                  <c:v>19.669360807401137</c:v>
                </c:pt>
                <c:pt idx="8244">
                  <c:v>19.669360807401137</c:v>
                </c:pt>
                <c:pt idx="8245">
                  <c:v>19.669360807401137</c:v>
                </c:pt>
                <c:pt idx="8246">
                  <c:v>19.669360807401137</c:v>
                </c:pt>
                <c:pt idx="8247">
                  <c:v>19.669360807401137</c:v>
                </c:pt>
                <c:pt idx="8248">
                  <c:v>19.669360807401137</c:v>
                </c:pt>
                <c:pt idx="8249">
                  <c:v>19.669360807401137</c:v>
                </c:pt>
                <c:pt idx="8250">
                  <c:v>19.669360807401137</c:v>
                </c:pt>
                <c:pt idx="8251">
                  <c:v>19.669360807401137</c:v>
                </c:pt>
                <c:pt idx="8252">
                  <c:v>19.669360807401137</c:v>
                </c:pt>
                <c:pt idx="8253">
                  <c:v>19.669360807401137</c:v>
                </c:pt>
                <c:pt idx="8254">
                  <c:v>19.669360807401137</c:v>
                </c:pt>
                <c:pt idx="8255">
                  <c:v>19.669360807401137</c:v>
                </c:pt>
                <c:pt idx="8256">
                  <c:v>19.669360807401137</c:v>
                </c:pt>
                <c:pt idx="8257">
                  <c:v>19.669360807401137</c:v>
                </c:pt>
                <c:pt idx="8258">
                  <c:v>19.669360807401137</c:v>
                </c:pt>
                <c:pt idx="8259">
                  <c:v>19.669360807401137</c:v>
                </c:pt>
                <c:pt idx="8260">
                  <c:v>19.669360807401137</c:v>
                </c:pt>
                <c:pt idx="8261">
                  <c:v>19.669360807401137</c:v>
                </c:pt>
                <c:pt idx="8262">
                  <c:v>19.669360807401137</c:v>
                </c:pt>
                <c:pt idx="8263">
                  <c:v>19.669360807401137</c:v>
                </c:pt>
                <c:pt idx="8264">
                  <c:v>19.669360807401137</c:v>
                </c:pt>
                <c:pt idx="8265">
                  <c:v>19.669360807401137</c:v>
                </c:pt>
                <c:pt idx="8266">
                  <c:v>19.669360807401137</c:v>
                </c:pt>
                <c:pt idx="8267">
                  <c:v>19.669360807401137</c:v>
                </c:pt>
                <c:pt idx="8268">
                  <c:v>19.669360807401137</c:v>
                </c:pt>
                <c:pt idx="8269">
                  <c:v>19.669360807401137</c:v>
                </c:pt>
                <c:pt idx="8270">
                  <c:v>19.669360807401137</c:v>
                </c:pt>
                <c:pt idx="8271">
                  <c:v>19.669360807401137</c:v>
                </c:pt>
                <c:pt idx="8272">
                  <c:v>19.669360807401137</c:v>
                </c:pt>
                <c:pt idx="8273">
                  <c:v>19.669360807401137</c:v>
                </c:pt>
                <c:pt idx="8274">
                  <c:v>19.669360807401137</c:v>
                </c:pt>
                <c:pt idx="8275">
                  <c:v>19.669360807401137</c:v>
                </c:pt>
                <c:pt idx="8276">
                  <c:v>19.669360807401137</c:v>
                </c:pt>
                <c:pt idx="8277">
                  <c:v>19.669360807401137</c:v>
                </c:pt>
                <c:pt idx="8278">
                  <c:v>19.669360807401137</c:v>
                </c:pt>
                <c:pt idx="8279">
                  <c:v>19.669360807401137</c:v>
                </c:pt>
                <c:pt idx="8280">
                  <c:v>19.669360807401137</c:v>
                </c:pt>
                <c:pt idx="8281">
                  <c:v>19.669360807401137</c:v>
                </c:pt>
                <c:pt idx="8282">
                  <c:v>19.669360807401137</c:v>
                </c:pt>
                <c:pt idx="8283">
                  <c:v>19.669360807401137</c:v>
                </c:pt>
                <c:pt idx="8284">
                  <c:v>19.669360807401137</c:v>
                </c:pt>
                <c:pt idx="8285">
                  <c:v>19.669360807401137</c:v>
                </c:pt>
                <c:pt idx="8286">
                  <c:v>19.669360807401137</c:v>
                </c:pt>
                <c:pt idx="8287">
                  <c:v>19.669360807401137</c:v>
                </c:pt>
                <c:pt idx="8288">
                  <c:v>19.669360807401137</c:v>
                </c:pt>
                <c:pt idx="8289">
                  <c:v>19.669360807401137</c:v>
                </c:pt>
                <c:pt idx="8290">
                  <c:v>19.669360807401137</c:v>
                </c:pt>
                <c:pt idx="8291">
                  <c:v>19.669360807401137</c:v>
                </c:pt>
                <c:pt idx="8292">
                  <c:v>19.669360807401137</c:v>
                </c:pt>
                <c:pt idx="8293">
                  <c:v>19.669360807401137</c:v>
                </c:pt>
                <c:pt idx="8294">
                  <c:v>19.669360807401137</c:v>
                </c:pt>
                <c:pt idx="8295">
                  <c:v>19.669360807401137</c:v>
                </c:pt>
                <c:pt idx="8296">
                  <c:v>19.669360807401137</c:v>
                </c:pt>
                <c:pt idx="8297">
                  <c:v>19.669360807401137</c:v>
                </c:pt>
                <c:pt idx="8298">
                  <c:v>19.669360807401137</c:v>
                </c:pt>
                <c:pt idx="8299">
                  <c:v>19.669360807401137</c:v>
                </c:pt>
                <c:pt idx="8300">
                  <c:v>19.669360807401137</c:v>
                </c:pt>
                <c:pt idx="8301">
                  <c:v>19.669360807401137</c:v>
                </c:pt>
                <c:pt idx="8302">
                  <c:v>19.669360807401137</c:v>
                </c:pt>
                <c:pt idx="8303">
                  <c:v>19.669360807401137</c:v>
                </c:pt>
                <c:pt idx="8304">
                  <c:v>19.669360807401137</c:v>
                </c:pt>
                <c:pt idx="8305">
                  <c:v>19.669360807401137</c:v>
                </c:pt>
                <c:pt idx="8306">
                  <c:v>19.669360807401137</c:v>
                </c:pt>
                <c:pt idx="8307">
                  <c:v>19.669360807401137</c:v>
                </c:pt>
                <c:pt idx="8308">
                  <c:v>19.669360807401137</c:v>
                </c:pt>
                <c:pt idx="8309">
                  <c:v>19.669360807401137</c:v>
                </c:pt>
                <c:pt idx="8310">
                  <c:v>19.669360807401137</c:v>
                </c:pt>
                <c:pt idx="8311">
                  <c:v>19.669360807401137</c:v>
                </c:pt>
                <c:pt idx="8312">
                  <c:v>19.669360807401137</c:v>
                </c:pt>
                <c:pt idx="8313">
                  <c:v>19.669360807401137</c:v>
                </c:pt>
                <c:pt idx="8314">
                  <c:v>19.669360807401137</c:v>
                </c:pt>
                <c:pt idx="8315">
                  <c:v>19.669360807401137</c:v>
                </c:pt>
                <c:pt idx="8316">
                  <c:v>19.669360807401137</c:v>
                </c:pt>
                <c:pt idx="8317">
                  <c:v>19.669360807401137</c:v>
                </c:pt>
                <c:pt idx="8318">
                  <c:v>19.669360807401137</c:v>
                </c:pt>
                <c:pt idx="8319">
                  <c:v>19.669360807401137</c:v>
                </c:pt>
                <c:pt idx="8320">
                  <c:v>19.669360807401137</c:v>
                </c:pt>
                <c:pt idx="8321">
                  <c:v>19.669360807401137</c:v>
                </c:pt>
                <c:pt idx="8322">
                  <c:v>19.669360807401137</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4937"/>
          <c:min val="36526"/>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763"/>
              <c:delete val="1"/>
              <c:extLst>
                <c:ext xmlns:c15="http://schemas.microsoft.com/office/drawing/2012/chart" uri="{CE6537A1-D6FC-4f65-9D91-7224C49458BB}"/>
                <c:ext xmlns:c16="http://schemas.microsoft.com/office/drawing/2014/chart" uri="{C3380CC4-5D6E-409C-BE32-E72D297353CC}">
                  <c16:uniqueId val="{00000000-68D4-4662-9926-DE9655C38EB1}"/>
                </c:ext>
              </c:extLst>
            </c:dLbl>
            <c:dLbl>
              <c:idx val="768"/>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666-4902-95DA-113DD37EE070}"/>
                </c:ext>
              </c:extLst>
            </c:dLbl>
            <c:dLbl>
              <c:idx val="1439"/>
              <c:layout>
                <c:manualLayout>
                  <c:x val="-3.5996091078367037E-3"/>
                  <c:y val="6.16593495206521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AE-BB42-B16C-7EC9BD37D03F}"/>
                </c:ext>
              </c:extLst>
            </c:dLbl>
            <c:dLbl>
              <c:idx val="1470"/>
              <c:layout>
                <c:manualLayout>
                  <c:x val="-2.2954029093451406E-3"/>
                  <c:y val="2.16150998202143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EAE-BB42-B16C-7EC9BD37D03F}"/>
                </c:ext>
              </c:extLst>
            </c:dLbl>
            <c:dLbl>
              <c:idx val="7554"/>
              <c:layout>
                <c:manualLayout>
                  <c:x val="-7.4111773962786372E-3"/>
                  <c:y val="-8.628035122300868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EAE-BB42-B16C-7EC9BD37D03F}"/>
                </c:ext>
              </c:extLst>
            </c:dLbl>
            <c:dLbl>
              <c:idx val="826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2E9-4CF1-B992-F68AB25500D5}"/>
                </c:ext>
              </c:extLst>
            </c:dLbl>
            <c:numFmt formatCode="#,##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(Scatter)'!$A$2:$A$770</c:f>
              <c:numCache>
                <c:formatCode>m/d/yyyy</c:formatCode>
                <c:ptCount val="76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pt idx="764" formatCode="dd/mm/yyyy">
                  <c:v>44931</c:v>
                </c:pt>
                <c:pt idx="765" formatCode="dd/mm/yyyy">
                  <c:v>44932</c:v>
                </c:pt>
                <c:pt idx="766" formatCode="dd/mm/yyyy">
                  <c:v>44935</c:v>
                </c:pt>
                <c:pt idx="767" formatCode="dd/mm/yyyy">
                  <c:v>44936</c:v>
                </c:pt>
                <c:pt idx="768" formatCode="dd/mm/yyyy">
                  <c:v>44937</c:v>
                </c:pt>
              </c:numCache>
            </c:numRef>
          </c:xVal>
          <c:yVal>
            <c:numRef>
              <c:f>'Line (Scatter)'!$B$2:$B$770</c:f>
              <c:numCache>
                <c:formatCode>#,##0.00;\(#,##0.00\);"-"</c:formatCode>
                <c:ptCount val="769"/>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720"/>
              <c:layout>
                <c:manualLayout>
                  <c:x val="5.2329561690475585E-3"/>
                  <c:y val="-6.82734521996236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563-406A-A799-22E2D68F209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(Scatter)'!$A$2:$A$770</c:f>
              <c:numCache>
                <c:formatCode>m/d/yyyy</c:formatCode>
                <c:ptCount val="76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pt idx="764" formatCode="dd/mm/yyyy">
                  <c:v>44931</c:v>
                </c:pt>
                <c:pt idx="765" formatCode="dd/mm/yyyy">
                  <c:v>44932</c:v>
                </c:pt>
                <c:pt idx="766" formatCode="dd/mm/yyyy">
                  <c:v>44935</c:v>
                </c:pt>
                <c:pt idx="767" formatCode="dd/mm/yyyy">
                  <c:v>44936</c:v>
                </c:pt>
                <c:pt idx="768" formatCode="dd/mm/yyyy">
                  <c:v>44937</c:v>
                </c:pt>
              </c:numCache>
            </c:numRef>
          </c:xVal>
          <c:yVal>
            <c:numRef>
              <c:f>'Line (Scatter)'!$C$2:$C$770</c:f>
              <c:numCache>
                <c:formatCode>0.0</c:formatCode>
                <c:ptCount val="769"/>
                <c:pt idx="0">
                  <c:v>24.815292587776341</c:v>
                </c:pt>
                <c:pt idx="1">
                  <c:v>24.815292587776341</c:v>
                </c:pt>
                <c:pt idx="2">
                  <c:v>24.815292587776341</c:v>
                </c:pt>
                <c:pt idx="3">
                  <c:v>24.815292587776341</c:v>
                </c:pt>
                <c:pt idx="4">
                  <c:v>24.815292587776341</c:v>
                </c:pt>
                <c:pt idx="5">
                  <c:v>24.815292587776341</c:v>
                </c:pt>
                <c:pt idx="6">
                  <c:v>24.815292587776341</c:v>
                </c:pt>
                <c:pt idx="7">
                  <c:v>24.815292587776341</c:v>
                </c:pt>
                <c:pt idx="8">
                  <c:v>24.815292587776341</c:v>
                </c:pt>
                <c:pt idx="9">
                  <c:v>24.815292587776341</c:v>
                </c:pt>
                <c:pt idx="10">
                  <c:v>24.815292587776341</c:v>
                </c:pt>
                <c:pt idx="11">
                  <c:v>24.815292587776341</c:v>
                </c:pt>
                <c:pt idx="12">
                  <c:v>24.815292587776341</c:v>
                </c:pt>
                <c:pt idx="13">
                  <c:v>24.815292587776341</c:v>
                </c:pt>
                <c:pt idx="14">
                  <c:v>24.815292587776341</c:v>
                </c:pt>
                <c:pt idx="15">
                  <c:v>24.815292587776341</c:v>
                </c:pt>
                <c:pt idx="16">
                  <c:v>24.815292587776341</c:v>
                </c:pt>
                <c:pt idx="17">
                  <c:v>24.815292587776341</c:v>
                </c:pt>
                <c:pt idx="18">
                  <c:v>24.815292587776341</c:v>
                </c:pt>
                <c:pt idx="19">
                  <c:v>24.815292587776341</c:v>
                </c:pt>
                <c:pt idx="20">
                  <c:v>24.815292587776341</c:v>
                </c:pt>
                <c:pt idx="21">
                  <c:v>24.815292587776341</c:v>
                </c:pt>
                <c:pt idx="22">
                  <c:v>24.815292587776341</c:v>
                </c:pt>
                <c:pt idx="23">
                  <c:v>24.815292587776341</c:v>
                </c:pt>
                <c:pt idx="24">
                  <c:v>24.815292587776341</c:v>
                </c:pt>
                <c:pt idx="25">
                  <c:v>24.815292587776341</c:v>
                </c:pt>
                <c:pt idx="26">
                  <c:v>24.815292587776341</c:v>
                </c:pt>
                <c:pt idx="27">
                  <c:v>24.815292587776341</c:v>
                </c:pt>
                <c:pt idx="28">
                  <c:v>24.815292587776341</c:v>
                </c:pt>
                <c:pt idx="29">
                  <c:v>24.815292587776341</c:v>
                </c:pt>
                <c:pt idx="30">
                  <c:v>24.815292587776341</c:v>
                </c:pt>
                <c:pt idx="31">
                  <c:v>24.815292587776341</c:v>
                </c:pt>
                <c:pt idx="32">
                  <c:v>24.815292587776341</c:v>
                </c:pt>
                <c:pt idx="33">
                  <c:v>24.815292587776341</c:v>
                </c:pt>
                <c:pt idx="34">
                  <c:v>24.815292587776341</c:v>
                </c:pt>
                <c:pt idx="35">
                  <c:v>24.815292587776341</c:v>
                </c:pt>
                <c:pt idx="36">
                  <c:v>24.815292587776341</c:v>
                </c:pt>
                <c:pt idx="37">
                  <c:v>24.815292587776341</c:v>
                </c:pt>
                <c:pt idx="38">
                  <c:v>24.815292587776341</c:v>
                </c:pt>
                <c:pt idx="39">
                  <c:v>24.815292587776341</c:v>
                </c:pt>
                <c:pt idx="40">
                  <c:v>24.815292587776341</c:v>
                </c:pt>
                <c:pt idx="41">
                  <c:v>24.815292587776341</c:v>
                </c:pt>
                <c:pt idx="42">
                  <c:v>24.815292587776341</c:v>
                </c:pt>
                <c:pt idx="43">
                  <c:v>24.815292587776341</c:v>
                </c:pt>
                <c:pt idx="44">
                  <c:v>24.815292587776341</c:v>
                </c:pt>
                <c:pt idx="45">
                  <c:v>24.815292587776341</c:v>
                </c:pt>
                <c:pt idx="46">
                  <c:v>24.815292587776341</c:v>
                </c:pt>
                <c:pt idx="47">
                  <c:v>24.815292587776341</c:v>
                </c:pt>
                <c:pt idx="48">
                  <c:v>24.815292587776341</c:v>
                </c:pt>
                <c:pt idx="49">
                  <c:v>24.815292587776341</c:v>
                </c:pt>
                <c:pt idx="50">
                  <c:v>24.815292587776341</c:v>
                </c:pt>
                <c:pt idx="51">
                  <c:v>24.815292587776341</c:v>
                </c:pt>
                <c:pt idx="52">
                  <c:v>24.815292587776341</c:v>
                </c:pt>
                <c:pt idx="53">
                  <c:v>24.815292587776341</c:v>
                </c:pt>
                <c:pt idx="54">
                  <c:v>24.815292587776341</c:v>
                </c:pt>
                <c:pt idx="55">
                  <c:v>24.815292587776341</c:v>
                </c:pt>
                <c:pt idx="56">
                  <c:v>24.815292587776341</c:v>
                </c:pt>
                <c:pt idx="57">
                  <c:v>24.815292587776341</c:v>
                </c:pt>
                <c:pt idx="58">
                  <c:v>24.815292587776341</c:v>
                </c:pt>
                <c:pt idx="59">
                  <c:v>24.815292587776341</c:v>
                </c:pt>
                <c:pt idx="60">
                  <c:v>24.815292587776341</c:v>
                </c:pt>
                <c:pt idx="61">
                  <c:v>24.815292587776341</c:v>
                </c:pt>
                <c:pt idx="62">
                  <c:v>24.815292587776341</c:v>
                </c:pt>
                <c:pt idx="63">
                  <c:v>24.815292587776341</c:v>
                </c:pt>
                <c:pt idx="64">
                  <c:v>24.815292587776341</c:v>
                </c:pt>
                <c:pt idx="65">
                  <c:v>24.815292587776341</c:v>
                </c:pt>
                <c:pt idx="66">
                  <c:v>24.815292587776341</c:v>
                </c:pt>
                <c:pt idx="67">
                  <c:v>24.815292587776341</c:v>
                </c:pt>
                <c:pt idx="68">
                  <c:v>24.815292587776341</c:v>
                </c:pt>
                <c:pt idx="69">
                  <c:v>24.815292587776341</c:v>
                </c:pt>
                <c:pt idx="70">
                  <c:v>24.815292587776341</c:v>
                </c:pt>
                <c:pt idx="71">
                  <c:v>24.815292587776341</c:v>
                </c:pt>
                <c:pt idx="72">
                  <c:v>24.815292587776341</c:v>
                </c:pt>
                <c:pt idx="73">
                  <c:v>24.815292587776341</c:v>
                </c:pt>
                <c:pt idx="74">
                  <c:v>24.815292587776341</c:v>
                </c:pt>
                <c:pt idx="75">
                  <c:v>24.815292587776341</c:v>
                </c:pt>
                <c:pt idx="76">
                  <c:v>24.815292587776341</c:v>
                </c:pt>
                <c:pt idx="77">
                  <c:v>24.815292587776341</c:v>
                </c:pt>
                <c:pt idx="78">
                  <c:v>24.815292587776341</c:v>
                </c:pt>
                <c:pt idx="79">
                  <c:v>24.815292587776341</c:v>
                </c:pt>
                <c:pt idx="80">
                  <c:v>24.815292587776341</c:v>
                </c:pt>
                <c:pt idx="81">
                  <c:v>24.815292587776341</c:v>
                </c:pt>
                <c:pt idx="82">
                  <c:v>24.815292587776341</c:v>
                </c:pt>
                <c:pt idx="83">
                  <c:v>24.815292587776341</c:v>
                </c:pt>
                <c:pt idx="84">
                  <c:v>24.815292587776341</c:v>
                </c:pt>
                <c:pt idx="85">
                  <c:v>24.815292587776341</c:v>
                </c:pt>
                <c:pt idx="86">
                  <c:v>24.815292587776341</c:v>
                </c:pt>
                <c:pt idx="87">
                  <c:v>24.815292587776341</c:v>
                </c:pt>
                <c:pt idx="88">
                  <c:v>24.815292587776341</c:v>
                </c:pt>
                <c:pt idx="89">
                  <c:v>24.815292587776341</c:v>
                </c:pt>
                <c:pt idx="90">
                  <c:v>24.815292587776341</c:v>
                </c:pt>
                <c:pt idx="91">
                  <c:v>24.815292587776341</c:v>
                </c:pt>
                <c:pt idx="92">
                  <c:v>24.815292587776341</c:v>
                </c:pt>
                <c:pt idx="93">
                  <c:v>24.815292587776341</c:v>
                </c:pt>
                <c:pt idx="94">
                  <c:v>24.815292587776341</c:v>
                </c:pt>
                <c:pt idx="95">
                  <c:v>24.815292587776341</c:v>
                </c:pt>
                <c:pt idx="96">
                  <c:v>24.815292587776341</c:v>
                </c:pt>
                <c:pt idx="97">
                  <c:v>24.815292587776341</c:v>
                </c:pt>
                <c:pt idx="98">
                  <c:v>24.815292587776341</c:v>
                </c:pt>
                <c:pt idx="99">
                  <c:v>24.815292587776341</c:v>
                </c:pt>
                <c:pt idx="100">
                  <c:v>24.815292587776341</c:v>
                </c:pt>
                <c:pt idx="101">
                  <c:v>24.815292587776341</c:v>
                </c:pt>
                <c:pt idx="102">
                  <c:v>24.815292587776341</c:v>
                </c:pt>
                <c:pt idx="103">
                  <c:v>24.815292587776341</c:v>
                </c:pt>
                <c:pt idx="104">
                  <c:v>24.815292587776341</c:v>
                </c:pt>
                <c:pt idx="105">
                  <c:v>24.815292587776341</c:v>
                </c:pt>
                <c:pt idx="106">
                  <c:v>24.815292587776341</c:v>
                </c:pt>
                <c:pt idx="107">
                  <c:v>24.815292587776341</c:v>
                </c:pt>
                <c:pt idx="108">
                  <c:v>24.815292587776341</c:v>
                </c:pt>
                <c:pt idx="109">
                  <c:v>24.815292587776341</c:v>
                </c:pt>
                <c:pt idx="110">
                  <c:v>24.815292587776341</c:v>
                </c:pt>
                <c:pt idx="111">
                  <c:v>24.815292587776341</c:v>
                </c:pt>
                <c:pt idx="112">
                  <c:v>24.815292587776341</c:v>
                </c:pt>
                <c:pt idx="113">
                  <c:v>24.815292587776341</c:v>
                </c:pt>
                <c:pt idx="114">
                  <c:v>24.815292587776341</c:v>
                </c:pt>
                <c:pt idx="115">
                  <c:v>24.815292587776341</c:v>
                </c:pt>
                <c:pt idx="116">
                  <c:v>24.815292587776341</c:v>
                </c:pt>
                <c:pt idx="117">
                  <c:v>24.815292587776341</c:v>
                </c:pt>
                <c:pt idx="118">
                  <c:v>24.815292587776341</c:v>
                </c:pt>
                <c:pt idx="119">
                  <c:v>24.815292587776341</c:v>
                </c:pt>
                <c:pt idx="120">
                  <c:v>24.815292587776341</c:v>
                </c:pt>
                <c:pt idx="121">
                  <c:v>24.815292587776341</c:v>
                </c:pt>
                <c:pt idx="122">
                  <c:v>24.815292587776341</c:v>
                </c:pt>
                <c:pt idx="123">
                  <c:v>24.815292587776341</c:v>
                </c:pt>
                <c:pt idx="124">
                  <c:v>24.815292587776341</c:v>
                </c:pt>
                <c:pt idx="125">
                  <c:v>24.815292587776341</c:v>
                </c:pt>
                <c:pt idx="126">
                  <c:v>24.815292587776341</c:v>
                </c:pt>
                <c:pt idx="127">
                  <c:v>24.815292587776341</c:v>
                </c:pt>
                <c:pt idx="128">
                  <c:v>24.815292587776341</c:v>
                </c:pt>
                <c:pt idx="129">
                  <c:v>24.815292587776341</c:v>
                </c:pt>
                <c:pt idx="130">
                  <c:v>24.815292587776341</c:v>
                </c:pt>
                <c:pt idx="131">
                  <c:v>24.815292587776341</c:v>
                </c:pt>
                <c:pt idx="132">
                  <c:v>24.815292587776341</c:v>
                </c:pt>
                <c:pt idx="133">
                  <c:v>24.815292587776341</c:v>
                </c:pt>
                <c:pt idx="134">
                  <c:v>24.815292587776341</c:v>
                </c:pt>
                <c:pt idx="135">
                  <c:v>24.815292587776341</c:v>
                </c:pt>
                <c:pt idx="136">
                  <c:v>24.815292587776341</c:v>
                </c:pt>
                <c:pt idx="137">
                  <c:v>24.815292587776341</c:v>
                </c:pt>
                <c:pt idx="138">
                  <c:v>24.815292587776341</c:v>
                </c:pt>
                <c:pt idx="139">
                  <c:v>24.815292587776341</c:v>
                </c:pt>
                <c:pt idx="140">
                  <c:v>24.815292587776341</c:v>
                </c:pt>
                <c:pt idx="141">
                  <c:v>24.815292587776341</c:v>
                </c:pt>
                <c:pt idx="142">
                  <c:v>24.815292587776341</c:v>
                </c:pt>
                <c:pt idx="143">
                  <c:v>24.815292587776341</c:v>
                </c:pt>
                <c:pt idx="144">
                  <c:v>24.815292587776341</c:v>
                </c:pt>
                <c:pt idx="145">
                  <c:v>24.815292587776341</c:v>
                </c:pt>
                <c:pt idx="146">
                  <c:v>24.815292587776341</c:v>
                </c:pt>
                <c:pt idx="147">
                  <c:v>24.815292587776341</c:v>
                </c:pt>
                <c:pt idx="148">
                  <c:v>24.815292587776341</c:v>
                </c:pt>
                <c:pt idx="149">
                  <c:v>24.815292587776341</c:v>
                </c:pt>
                <c:pt idx="150">
                  <c:v>24.815292587776341</c:v>
                </c:pt>
                <c:pt idx="151">
                  <c:v>24.815292587776341</c:v>
                </c:pt>
                <c:pt idx="152">
                  <c:v>24.815292587776341</c:v>
                </c:pt>
                <c:pt idx="153">
                  <c:v>24.815292587776341</c:v>
                </c:pt>
                <c:pt idx="154">
                  <c:v>24.815292587776341</c:v>
                </c:pt>
                <c:pt idx="155">
                  <c:v>24.815292587776341</c:v>
                </c:pt>
                <c:pt idx="156">
                  <c:v>24.815292587776341</c:v>
                </c:pt>
                <c:pt idx="157">
                  <c:v>24.815292587776341</c:v>
                </c:pt>
                <c:pt idx="158">
                  <c:v>24.815292587776341</c:v>
                </c:pt>
                <c:pt idx="159">
                  <c:v>24.815292587776341</c:v>
                </c:pt>
                <c:pt idx="160">
                  <c:v>24.815292587776341</c:v>
                </c:pt>
                <c:pt idx="161">
                  <c:v>24.815292587776341</c:v>
                </c:pt>
                <c:pt idx="162">
                  <c:v>24.815292587776341</c:v>
                </c:pt>
                <c:pt idx="163">
                  <c:v>24.815292587776341</c:v>
                </c:pt>
                <c:pt idx="164">
                  <c:v>24.815292587776341</c:v>
                </c:pt>
                <c:pt idx="165">
                  <c:v>24.815292587776341</c:v>
                </c:pt>
                <c:pt idx="166">
                  <c:v>24.815292587776341</c:v>
                </c:pt>
                <c:pt idx="167">
                  <c:v>24.815292587776341</c:v>
                </c:pt>
                <c:pt idx="168">
                  <c:v>24.815292587776341</c:v>
                </c:pt>
                <c:pt idx="169">
                  <c:v>24.815292587776341</c:v>
                </c:pt>
                <c:pt idx="170">
                  <c:v>24.815292587776341</c:v>
                </c:pt>
                <c:pt idx="171">
                  <c:v>24.815292587776341</c:v>
                </c:pt>
                <c:pt idx="172">
                  <c:v>24.815292587776341</c:v>
                </c:pt>
                <c:pt idx="173">
                  <c:v>24.815292587776341</c:v>
                </c:pt>
                <c:pt idx="174">
                  <c:v>24.815292587776341</c:v>
                </c:pt>
                <c:pt idx="175">
                  <c:v>24.815292587776341</c:v>
                </c:pt>
                <c:pt idx="176">
                  <c:v>24.815292587776341</c:v>
                </c:pt>
                <c:pt idx="177">
                  <c:v>24.815292587776341</c:v>
                </c:pt>
                <c:pt idx="178">
                  <c:v>24.815292587776341</c:v>
                </c:pt>
                <c:pt idx="179">
                  <c:v>24.815292587776341</c:v>
                </c:pt>
                <c:pt idx="180">
                  <c:v>24.815292587776341</c:v>
                </c:pt>
                <c:pt idx="181">
                  <c:v>24.815292587776341</c:v>
                </c:pt>
                <c:pt idx="182">
                  <c:v>24.815292587776341</c:v>
                </c:pt>
                <c:pt idx="183">
                  <c:v>24.815292587776341</c:v>
                </c:pt>
                <c:pt idx="184">
                  <c:v>24.815292587776341</c:v>
                </c:pt>
                <c:pt idx="185">
                  <c:v>24.815292587776341</c:v>
                </c:pt>
                <c:pt idx="186">
                  <c:v>24.815292587776341</c:v>
                </c:pt>
                <c:pt idx="187">
                  <c:v>24.815292587776341</c:v>
                </c:pt>
                <c:pt idx="188">
                  <c:v>24.815292587776341</c:v>
                </c:pt>
                <c:pt idx="189">
                  <c:v>24.815292587776341</c:v>
                </c:pt>
                <c:pt idx="190">
                  <c:v>24.815292587776341</c:v>
                </c:pt>
                <c:pt idx="191">
                  <c:v>24.815292587776341</c:v>
                </c:pt>
                <c:pt idx="192">
                  <c:v>24.815292587776341</c:v>
                </c:pt>
                <c:pt idx="193">
                  <c:v>24.815292587776341</c:v>
                </c:pt>
                <c:pt idx="194">
                  <c:v>24.815292587776341</c:v>
                </c:pt>
                <c:pt idx="195">
                  <c:v>24.815292587776341</c:v>
                </c:pt>
                <c:pt idx="196">
                  <c:v>24.815292587776341</c:v>
                </c:pt>
                <c:pt idx="197">
                  <c:v>24.815292587776341</c:v>
                </c:pt>
                <c:pt idx="198">
                  <c:v>24.815292587776341</c:v>
                </c:pt>
                <c:pt idx="199">
                  <c:v>24.815292587776341</c:v>
                </c:pt>
                <c:pt idx="200">
                  <c:v>24.815292587776341</c:v>
                </c:pt>
                <c:pt idx="201">
                  <c:v>24.815292587776341</c:v>
                </c:pt>
                <c:pt idx="202">
                  <c:v>24.815292587776341</c:v>
                </c:pt>
                <c:pt idx="203">
                  <c:v>24.815292587776341</c:v>
                </c:pt>
                <c:pt idx="204">
                  <c:v>24.815292587776341</c:v>
                </c:pt>
                <c:pt idx="205">
                  <c:v>24.815292587776341</c:v>
                </c:pt>
                <c:pt idx="206">
                  <c:v>24.815292587776341</c:v>
                </c:pt>
                <c:pt idx="207">
                  <c:v>24.815292587776341</c:v>
                </c:pt>
                <c:pt idx="208">
                  <c:v>24.815292587776341</c:v>
                </c:pt>
                <c:pt idx="209">
                  <c:v>24.815292587776341</c:v>
                </c:pt>
                <c:pt idx="210">
                  <c:v>24.815292587776341</c:v>
                </c:pt>
                <c:pt idx="211">
                  <c:v>24.815292587776341</c:v>
                </c:pt>
                <c:pt idx="212">
                  <c:v>24.815292587776341</c:v>
                </c:pt>
                <c:pt idx="213">
                  <c:v>24.815292587776341</c:v>
                </c:pt>
                <c:pt idx="214">
                  <c:v>24.815292587776341</c:v>
                </c:pt>
                <c:pt idx="215">
                  <c:v>24.815292587776341</c:v>
                </c:pt>
                <c:pt idx="216">
                  <c:v>24.815292587776341</c:v>
                </c:pt>
                <c:pt idx="217">
                  <c:v>24.815292587776341</c:v>
                </c:pt>
                <c:pt idx="218">
                  <c:v>24.815292587776341</c:v>
                </c:pt>
                <c:pt idx="219">
                  <c:v>24.815292587776341</c:v>
                </c:pt>
                <c:pt idx="220">
                  <c:v>24.815292587776341</c:v>
                </c:pt>
                <c:pt idx="221">
                  <c:v>24.815292587776341</c:v>
                </c:pt>
                <c:pt idx="222">
                  <c:v>24.815292587776341</c:v>
                </c:pt>
                <c:pt idx="223">
                  <c:v>24.815292587776341</c:v>
                </c:pt>
                <c:pt idx="224">
                  <c:v>24.815292587776341</c:v>
                </c:pt>
                <c:pt idx="225">
                  <c:v>24.815292587776341</c:v>
                </c:pt>
                <c:pt idx="226">
                  <c:v>24.815292587776341</c:v>
                </c:pt>
                <c:pt idx="227">
                  <c:v>24.815292587776341</c:v>
                </c:pt>
                <c:pt idx="228">
                  <c:v>24.815292587776341</c:v>
                </c:pt>
                <c:pt idx="229">
                  <c:v>24.815292587776341</c:v>
                </c:pt>
                <c:pt idx="230">
                  <c:v>24.815292587776341</c:v>
                </c:pt>
                <c:pt idx="231">
                  <c:v>24.815292587776341</c:v>
                </c:pt>
                <c:pt idx="232">
                  <c:v>24.815292587776341</c:v>
                </c:pt>
                <c:pt idx="233">
                  <c:v>24.815292587776341</c:v>
                </c:pt>
                <c:pt idx="234">
                  <c:v>24.815292587776341</c:v>
                </c:pt>
                <c:pt idx="235">
                  <c:v>24.815292587776341</c:v>
                </c:pt>
                <c:pt idx="236">
                  <c:v>24.815292587776341</c:v>
                </c:pt>
                <c:pt idx="237">
                  <c:v>24.815292587776341</c:v>
                </c:pt>
                <c:pt idx="238">
                  <c:v>24.815292587776341</c:v>
                </c:pt>
                <c:pt idx="239">
                  <c:v>24.815292587776341</c:v>
                </c:pt>
                <c:pt idx="240">
                  <c:v>24.815292587776341</c:v>
                </c:pt>
                <c:pt idx="241">
                  <c:v>24.815292587776341</c:v>
                </c:pt>
                <c:pt idx="242">
                  <c:v>24.815292587776341</c:v>
                </c:pt>
                <c:pt idx="243">
                  <c:v>24.815292587776341</c:v>
                </c:pt>
                <c:pt idx="244">
                  <c:v>24.815292587776341</c:v>
                </c:pt>
                <c:pt idx="245">
                  <c:v>24.815292587776341</c:v>
                </c:pt>
                <c:pt idx="246">
                  <c:v>24.815292587776341</c:v>
                </c:pt>
                <c:pt idx="247">
                  <c:v>24.815292587776341</c:v>
                </c:pt>
                <c:pt idx="248">
                  <c:v>24.815292587776341</c:v>
                </c:pt>
                <c:pt idx="249">
                  <c:v>24.815292587776341</c:v>
                </c:pt>
                <c:pt idx="250">
                  <c:v>24.815292587776341</c:v>
                </c:pt>
                <c:pt idx="251">
                  <c:v>24.815292587776341</c:v>
                </c:pt>
                <c:pt idx="252">
                  <c:v>24.815292587776341</c:v>
                </c:pt>
                <c:pt idx="253">
                  <c:v>24.815292587776341</c:v>
                </c:pt>
                <c:pt idx="254">
                  <c:v>24.815292587776341</c:v>
                </c:pt>
                <c:pt idx="255">
                  <c:v>24.815292587776341</c:v>
                </c:pt>
                <c:pt idx="256">
                  <c:v>24.815292587776341</c:v>
                </c:pt>
                <c:pt idx="257">
                  <c:v>24.815292587776341</c:v>
                </c:pt>
                <c:pt idx="258">
                  <c:v>24.815292587776341</c:v>
                </c:pt>
                <c:pt idx="259">
                  <c:v>24.815292587776341</c:v>
                </c:pt>
                <c:pt idx="260">
                  <c:v>24.815292587776341</c:v>
                </c:pt>
                <c:pt idx="261">
                  <c:v>24.815292587776341</c:v>
                </c:pt>
                <c:pt idx="262">
                  <c:v>24.815292587776341</c:v>
                </c:pt>
                <c:pt idx="263">
                  <c:v>24.815292587776341</c:v>
                </c:pt>
                <c:pt idx="264">
                  <c:v>24.815292587776341</c:v>
                </c:pt>
                <c:pt idx="265">
                  <c:v>24.815292587776341</c:v>
                </c:pt>
                <c:pt idx="266">
                  <c:v>24.815292587776341</c:v>
                </c:pt>
                <c:pt idx="267">
                  <c:v>24.815292587776341</c:v>
                </c:pt>
                <c:pt idx="268">
                  <c:v>24.815292587776341</c:v>
                </c:pt>
                <c:pt idx="269">
                  <c:v>24.815292587776341</c:v>
                </c:pt>
                <c:pt idx="270">
                  <c:v>24.815292587776341</c:v>
                </c:pt>
                <c:pt idx="271">
                  <c:v>24.815292587776341</c:v>
                </c:pt>
                <c:pt idx="272">
                  <c:v>24.815292587776341</c:v>
                </c:pt>
                <c:pt idx="273">
                  <c:v>24.815292587776341</c:v>
                </c:pt>
                <c:pt idx="274">
                  <c:v>24.815292587776341</c:v>
                </c:pt>
                <c:pt idx="275">
                  <c:v>24.815292587776341</c:v>
                </c:pt>
                <c:pt idx="276">
                  <c:v>24.815292587776341</c:v>
                </c:pt>
                <c:pt idx="277">
                  <c:v>24.815292587776341</c:v>
                </c:pt>
                <c:pt idx="278">
                  <c:v>24.815292587776341</c:v>
                </c:pt>
                <c:pt idx="279">
                  <c:v>24.815292587776341</c:v>
                </c:pt>
                <c:pt idx="280">
                  <c:v>24.815292587776341</c:v>
                </c:pt>
                <c:pt idx="281">
                  <c:v>24.815292587776341</c:v>
                </c:pt>
                <c:pt idx="282">
                  <c:v>24.815292587776341</c:v>
                </c:pt>
                <c:pt idx="283">
                  <c:v>24.815292587776341</c:v>
                </c:pt>
                <c:pt idx="284">
                  <c:v>24.815292587776341</c:v>
                </c:pt>
                <c:pt idx="285">
                  <c:v>24.815292587776341</c:v>
                </c:pt>
                <c:pt idx="286">
                  <c:v>24.815292587776341</c:v>
                </c:pt>
                <c:pt idx="287">
                  <c:v>24.815292587776341</c:v>
                </c:pt>
                <c:pt idx="288">
                  <c:v>24.815292587776341</c:v>
                </c:pt>
                <c:pt idx="289">
                  <c:v>24.815292587776341</c:v>
                </c:pt>
                <c:pt idx="290">
                  <c:v>24.815292587776341</c:v>
                </c:pt>
                <c:pt idx="291">
                  <c:v>24.815292587776341</c:v>
                </c:pt>
                <c:pt idx="292">
                  <c:v>24.815292587776341</c:v>
                </c:pt>
                <c:pt idx="293">
                  <c:v>24.815292587776341</c:v>
                </c:pt>
                <c:pt idx="294">
                  <c:v>24.815292587776341</c:v>
                </c:pt>
                <c:pt idx="295">
                  <c:v>24.815292587776341</c:v>
                </c:pt>
                <c:pt idx="296">
                  <c:v>24.815292587776341</c:v>
                </c:pt>
                <c:pt idx="297">
                  <c:v>24.815292587776341</c:v>
                </c:pt>
                <c:pt idx="298">
                  <c:v>24.815292587776341</c:v>
                </c:pt>
                <c:pt idx="299">
                  <c:v>24.815292587776341</c:v>
                </c:pt>
                <c:pt idx="300">
                  <c:v>24.815292587776341</c:v>
                </c:pt>
                <c:pt idx="301">
                  <c:v>24.815292587776341</c:v>
                </c:pt>
                <c:pt idx="302">
                  <c:v>24.815292587776341</c:v>
                </c:pt>
                <c:pt idx="303">
                  <c:v>24.815292587776341</c:v>
                </c:pt>
                <c:pt idx="304">
                  <c:v>24.815292587776341</c:v>
                </c:pt>
                <c:pt idx="305">
                  <c:v>24.815292587776341</c:v>
                </c:pt>
                <c:pt idx="306">
                  <c:v>24.815292587776341</c:v>
                </c:pt>
                <c:pt idx="307">
                  <c:v>24.815292587776341</c:v>
                </c:pt>
                <c:pt idx="308">
                  <c:v>24.815292587776341</c:v>
                </c:pt>
                <c:pt idx="309">
                  <c:v>24.815292587776341</c:v>
                </c:pt>
                <c:pt idx="310">
                  <c:v>24.815292587776341</c:v>
                </c:pt>
                <c:pt idx="311">
                  <c:v>24.815292587776341</c:v>
                </c:pt>
                <c:pt idx="312">
                  <c:v>24.815292587776341</c:v>
                </c:pt>
                <c:pt idx="313">
                  <c:v>24.815292587776341</c:v>
                </c:pt>
                <c:pt idx="314">
                  <c:v>24.815292587776341</c:v>
                </c:pt>
                <c:pt idx="315">
                  <c:v>24.815292587776341</c:v>
                </c:pt>
                <c:pt idx="316">
                  <c:v>24.815292587776341</c:v>
                </c:pt>
                <c:pt idx="317">
                  <c:v>24.815292587776341</c:v>
                </c:pt>
                <c:pt idx="318">
                  <c:v>24.815292587776341</c:v>
                </c:pt>
                <c:pt idx="319">
                  <c:v>24.815292587776341</c:v>
                </c:pt>
                <c:pt idx="320">
                  <c:v>24.815292587776341</c:v>
                </c:pt>
                <c:pt idx="321">
                  <c:v>24.815292587776341</c:v>
                </c:pt>
                <c:pt idx="322">
                  <c:v>24.815292587776341</c:v>
                </c:pt>
                <c:pt idx="323">
                  <c:v>24.815292587776341</c:v>
                </c:pt>
                <c:pt idx="324">
                  <c:v>24.815292587776341</c:v>
                </c:pt>
                <c:pt idx="325">
                  <c:v>24.815292587776341</c:v>
                </c:pt>
                <c:pt idx="326">
                  <c:v>24.815292587776341</c:v>
                </c:pt>
                <c:pt idx="327">
                  <c:v>24.815292587776341</c:v>
                </c:pt>
                <c:pt idx="328">
                  <c:v>24.815292587776341</c:v>
                </c:pt>
                <c:pt idx="329">
                  <c:v>24.815292587776341</c:v>
                </c:pt>
                <c:pt idx="330">
                  <c:v>24.815292587776341</c:v>
                </c:pt>
                <c:pt idx="331">
                  <c:v>24.815292587776341</c:v>
                </c:pt>
                <c:pt idx="332">
                  <c:v>24.815292587776341</c:v>
                </c:pt>
                <c:pt idx="333">
                  <c:v>24.815292587776341</c:v>
                </c:pt>
                <c:pt idx="334">
                  <c:v>24.815292587776341</c:v>
                </c:pt>
                <c:pt idx="335">
                  <c:v>24.815292587776341</c:v>
                </c:pt>
                <c:pt idx="336">
                  <c:v>24.815292587776341</c:v>
                </c:pt>
                <c:pt idx="337">
                  <c:v>24.815292587776341</c:v>
                </c:pt>
                <c:pt idx="338">
                  <c:v>24.815292587776341</c:v>
                </c:pt>
                <c:pt idx="339">
                  <c:v>24.815292587776341</c:v>
                </c:pt>
                <c:pt idx="340">
                  <c:v>24.815292587776341</c:v>
                </c:pt>
                <c:pt idx="341">
                  <c:v>24.815292587776341</c:v>
                </c:pt>
                <c:pt idx="342">
                  <c:v>24.815292587776341</c:v>
                </c:pt>
                <c:pt idx="343">
                  <c:v>24.815292587776341</c:v>
                </c:pt>
                <c:pt idx="344">
                  <c:v>24.815292587776341</c:v>
                </c:pt>
                <c:pt idx="345">
                  <c:v>24.815292587776341</c:v>
                </c:pt>
                <c:pt idx="346">
                  <c:v>24.815292587776341</c:v>
                </c:pt>
                <c:pt idx="347">
                  <c:v>24.815292587776341</c:v>
                </c:pt>
                <c:pt idx="348">
                  <c:v>24.815292587776341</c:v>
                </c:pt>
                <c:pt idx="349">
                  <c:v>24.815292587776341</c:v>
                </c:pt>
                <c:pt idx="350">
                  <c:v>24.815292587776341</c:v>
                </c:pt>
                <c:pt idx="351">
                  <c:v>24.815292587776341</c:v>
                </c:pt>
                <c:pt idx="352">
                  <c:v>24.815292587776341</c:v>
                </c:pt>
                <c:pt idx="353">
                  <c:v>24.815292587776341</c:v>
                </c:pt>
                <c:pt idx="354">
                  <c:v>24.815292587776341</c:v>
                </c:pt>
                <c:pt idx="355">
                  <c:v>24.815292587776341</c:v>
                </c:pt>
                <c:pt idx="356">
                  <c:v>24.815292587776341</c:v>
                </c:pt>
                <c:pt idx="357">
                  <c:v>24.815292587776341</c:v>
                </c:pt>
                <c:pt idx="358">
                  <c:v>24.815292587776341</c:v>
                </c:pt>
                <c:pt idx="359">
                  <c:v>24.815292587776341</c:v>
                </c:pt>
                <c:pt idx="360">
                  <c:v>24.815292587776341</c:v>
                </c:pt>
                <c:pt idx="361">
                  <c:v>24.815292587776341</c:v>
                </c:pt>
                <c:pt idx="362">
                  <c:v>24.815292587776341</c:v>
                </c:pt>
                <c:pt idx="363">
                  <c:v>24.815292587776341</c:v>
                </c:pt>
                <c:pt idx="364">
                  <c:v>24.815292587776341</c:v>
                </c:pt>
                <c:pt idx="365">
                  <c:v>24.815292587776341</c:v>
                </c:pt>
                <c:pt idx="366">
                  <c:v>24.815292587776341</c:v>
                </c:pt>
                <c:pt idx="367">
                  <c:v>24.815292587776341</c:v>
                </c:pt>
                <c:pt idx="368">
                  <c:v>24.815292587776341</c:v>
                </c:pt>
                <c:pt idx="369">
                  <c:v>24.815292587776341</c:v>
                </c:pt>
                <c:pt idx="370">
                  <c:v>24.815292587776341</c:v>
                </c:pt>
                <c:pt idx="371">
                  <c:v>24.815292587776341</c:v>
                </c:pt>
                <c:pt idx="372">
                  <c:v>24.815292587776341</c:v>
                </c:pt>
                <c:pt idx="373">
                  <c:v>24.815292587776341</c:v>
                </c:pt>
                <c:pt idx="374">
                  <c:v>24.815292587776341</c:v>
                </c:pt>
                <c:pt idx="375">
                  <c:v>24.815292587776341</c:v>
                </c:pt>
                <c:pt idx="376">
                  <c:v>24.815292587776341</c:v>
                </c:pt>
                <c:pt idx="377">
                  <c:v>24.815292587776341</c:v>
                </c:pt>
                <c:pt idx="378">
                  <c:v>24.815292587776341</c:v>
                </c:pt>
                <c:pt idx="379">
                  <c:v>24.815292587776341</c:v>
                </c:pt>
                <c:pt idx="380">
                  <c:v>24.815292587776341</c:v>
                </c:pt>
                <c:pt idx="381">
                  <c:v>24.815292587776341</c:v>
                </c:pt>
                <c:pt idx="382">
                  <c:v>24.815292587776341</c:v>
                </c:pt>
                <c:pt idx="383">
                  <c:v>24.815292587776341</c:v>
                </c:pt>
                <c:pt idx="384">
                  <c:v>24.815292587776341</c:v>
                </c:pt>
                <c:pt idx="385">
                  <c:v>24.815292587776341</c:v>
                </c:pt>
                <c:pt idx="386">
                  <c:v>24.815292587776341</c:v>
                </c:pt>
                <c:pt idx="387">
                  <c:v>24.815292587776341</c:v>
                </c:pt>
                <c:pt idx="388">
                  <c:v>24.815292587776341</c:v>
                </c:pt>
                <c:pt idx="389">
                  <c:v>24.815292587776341</c:v>
                </c:pt>
                <c:pt idx="390">
                  <c:v>24.815292587776341</c:v>
                </c:pt>
                <c:pt idx="391">
                  <c:v>24.815292587776341</c:v>
                </c:pt>
                <c:pt idx="392">
                  <c:v>24.815292587776341</c:v>
                </c:pt>
                <c:pt idx="393">
                  <c:v>24.815292587776341</c:v>
                </c:pt>
                <c:pt idx="394">
                  <c:v>24.815292587776341</c:v>
                </c:pt>
                <c:pt idx="395">
                  <c:v>24.815292587776341</c:v>
                </c:pt>
                <c:pt idx="396">
                  <c:v>24.815292587776341</c:v>
                </c:pt>
                <c:pt idx="397">
                  <c:v>24.815292587776341</c:v>
                </c:pt>
                <c:pt idx="398">
                  <c:v>24.815292587776341</c:v>
                </c:pt>
                <c:pt idx="399">
                  <c:v>24.815292587776341</c:v>
                </c:pt>
                <c:pt idx="400">
                  <c:v>24.815292587776341</c:v>
                </c:pt>
                <c:pt idx="401">
                  <c:v>24.815292587776341</c:v>
                </c:pt>
                <c:pt idx="402">
                  <c:v>24.815292587776341</c:v>
                </c:pt>
                <c:pt idx="403">
                  <c:v>24.815292587776341</c:v>
                </c:pt>
                <c:pt idx="404">
                  <c:v>24.815292587776341</c:v>
                </c:pt>
                <c:pt idx="405">
                  <c:v>24.815292587776341</c:v>
                </c:pt>
                <c:pt idx="406">
                  <c:v>24.815292587776341</c:v>
                </c:pt>
                <c:pt idx="407">
                  <c:v>24.815292587776341</c:v>
                </c:pt>
                <c:pt idx="408">
                  <c:v>24.815292587776341</c:v>
                </c:pt>
                <c:pt idx="409">
                  <c:v>24.815292587776341</c:v>
                </c:pt>
                <c:pt idx="410">
                  <c:v>24.815292587776341</c:v>
                </c:pt>
                <c:pt idx="411">
                  <c:v>24.815292587776341</c:v>
                </c:pt>
                <c:pt idx="412">
                  <c:v>24.815292587776341</c:v>
                </c:pt>
                <c:pt idx="413">
                  <c:v>24.815292587776341</c:v>
                </c:pt>
                <c:pt idx="414">
                  <c:v>24.815292587776341</c:v>
                </c:pt>
                <c:pt idx="415">
                  <c:v>24.815292587776341</c:v>
                </c:pt>
                <c:pt idx="416">
                  <c:v>24.815292587776341</c:v>
                </c:pt>
                <c:pt idx="417">
                  <c:v>24.815292587776341</c:v>
                </c:pt>
                <c:pt idx="418">
                  <c:v>24.815292587776341</c:v>
                </c:pt>
                <c:pt idx="419">
                  <c:v>24.815292587776341</c:v>
                </c:pt>
                <c:pt idx="420">
                  <c:v>24.815292587776341</c:v>
                </c:pt>
                <c:pt idx="421">
                  <c:v>24.815292587776341</c:v>
                </c:pt>
                <c:pt idx="422">
                  <c:v>24.815292587776341</c:v>
                </c:pt>
                <c:pt idx="423">
                  <c:v>24.815292587776341</c:v>
                </c:pt>
                <c:pt idx="424">
                  <c:v>24.815292587776341</c:v>
                </c:pt>
                <c:pt idx="425">
                  <c:v>24.815292587776341</c:v>
                </c:pt>
                <c:pt idx="426">
                  <c:v>24.815292587776341</c:v>
                </c:pt>
                <c:pt idx="427">
                  <c:v>24.815292587776341</c:v>
                </c:pt>
                <c:pt idx="428">
                  <c:v>24.815292587776341</c:v>
                </c:pt>
                <c:pt idx="429">
                  <c:v>24.815292587776341</c:v>
                </c:pt>
                <c:pt idx="430">
                  <c:v>24.815292587776341</c:v>
                </c:pt>
                <c:pt idx="431">
                  <c:v>24.815292587776341</c:v>
                </c:pt>
                <c:pt idx="432">
                  <c:v>24.815292587776341</c:v>
                </c:pt>
                <c:pt idx="433">
                  <c:v>24.815292587776341</c:v>
                </c:pt>
                <c:pt idx="434">
                  <c:v>24.815292587776341</c:v>
                </c:pt>
                <c:pt idx="435">
                  <c:v>24.815292587776341</c:v>
                </c:pt>
                <c:pt idx="436">
                  <c:v>24.815292587776341</c:v>
                </c:pt>
                <c:pt idx="437">
                  <c:v>24.815292587776341</c:v>
                </c:pt>
                <c:pt idx="438">
                  <c:v>24.815292587776341</c:v>
                </c:pt>
                <c:pt idx="439">
                  <c:v>24.815292587776341</c:v>
                </c:pt>
                <c:pt idx="440">
                  <c:v>24.815292587776341</c:v>
                </c:pt>
                <c:pt idx="441">
                  <c:v>24.815292587776341</c:v>
                </c:pt>
                <c:pt idx="442">
                  <c:v>24.815292587776341</c:v>
                </c:pt>
                <c:pt idx="443">
                  <c:v>24.815292587776341</c:v>
                </c:pt>
                <c:pt idx="444">
                  <c:v>24.815292587776341</c:v>
                </c:pt>
                <c:pt idx="445">
                  <c:v>24.815292587776341</c:v>
                </c:pt>
                <c:pt idx="446">
                  <c:v>24.815292587776341</c:v>
                </c:pt>
                <c:pt idx="447">
                  <c:v>24.815292587776341</c:v>
                </c:pt>
                <c:pt idx="448">
                  <c:v>24.815292587776341</c:v>
                </c:pt>
                <c:pt idx="449">
                  <c:v>24.815292587776341</c:v>
                </c:pt>
                <c:pt idx="450">
                  <c:v>24.815292587776341</c:v>
                </c:pt>
                <c:pt idx="451">
                  <c:v>24.815292587776341</c:v>
                </c:pt>
                <c:pt idx="452">
                  <c:v>24.815292587776341</c:v>
                </c:pt>
                <c:pt idx="453">
                  <c:v>24.815292587776341</c:v>
                </c:pt>
                <c:pt idx="454">
                  <c:v>24.815292587776341</c:v>
                </c:pt>
                <c:pt idx="455">
                  <c:v>24.815292587776341</c:v>
                </c:pt>
                <c:pt idx="456">
                  <c:v>24.815292587776341</c:v>
                </c:pt>
                <c:pt idx="457">
                  <c:v>24.815292587776341</c:v>
                </c:pt>
                <c:pt idx="458">
                  <c:v>24.815292587776341</c:v>
                </c:pt>
                <c:pt idx="459">
                  <c:v>24.815292587776341</c:v>
                </c:pt>
                <c:pt idx="460">
                  <c:v>24.815292587776341</c:v>
                </c:pt>
                <c:pt idx="461">
                  <c:v>24.815292587776341</c:v>
                </c:pt>
                <c:pt idx="462">
                  <c:v>24.815292587776341</c:v>
                </c:pt>
                <c:pt idx="463">
                  <c:v>24.815292587776341</c:v>
                </c:pt>
                <c:pt idx="464">
                  <c:v>24.815292587776341</c:v>
                </c:pt>
                <c:pt idx="465">
                  <c:v>24.815292587776341</c:v>
                </c:pt>
                <c:pt idx="466">
                  <c:v>24.815292587776341</c:v>
                </c:pt>
                <c:pt idx="467">
                  <c:v>24.815292587776341</c:v>
                </c:pt>
                <c:pt idx="468">
                  <c:v>24.815292587776341</c:v>
                </c:pt>
                <c:pt idx="469">
                  <c:v>24.815292587776341</c:v>
                </c:pt>
                <c:pt idx="470">
                  <c:v>24.815292587776341</c:v>
                </c:pt>
                <c:pt idx="471">
                  <c:v>24.815292587776341</c:v>
                </c:pt>
                <c:pt idx="472">
                  <c:v>24.815292587776341</c:v>
                </c:pt>
                <c:pt idx="473">
                  <c:v>24.815292587776341</c:v>
                </c:pt>
                <c:pt idx="474">
                  <c:v>24.815292587776341</c:v>
                </c:pt>
                <c:pt idx="475">
                  <c:v>24.815292587776341</c:v>
                </c:pt>
                <c:pt idx="476">
                  <c:v>24.815292587776341</c:v>
                </c:pt>
                <c:pt idx="477">
                  <c:v>24.815292587776341</c:v>
                </c:pt>
                <c:pt idx="478">
                  <c:v>24.815292587776341</c:v>
                </c:pt>
                <c:pt idx="479">
                  <c:v>24.815292587776341</c:v>
                </c:pt>
                <c:pt idx="480">
                  <c:v>24.815292587776341</c:v>
                </c:pt>
                <c:pt idx="481">
                  <c:v>24.815292587776341</c:v>
                </c:pt>
                <c:pt idx="482">
                  <c:v>24.815292587776341</c:v>
                </c:pt>
                <c:pt idx="483">
                  <c:v>24.815292587776341</c:v>
                </c:pt>
                <c:pt idx="484">
                  <c:v>24.815292587776341</c:v>
                </c:pt>
                <c:pt idx="485">
                  <c:v>24.815292587776341</c:v>
                </c:pt>
                <c:pt idx="486">
                  <c:v>24.815292587776341</c:v>
                </c:pt>
                <c:pt idx="487">
                  <c:v>24.815292587776341</c:v>
                </c:pt>
                <c:pt idx="488">
                  <c:v>24.815292587776341</c:v>
                </c:pt>
                <c:pt idx="489">
                  <c:v>24.815292587776341</c:v>
                </c:pt>
                <c:pt idx="490">
                  <c:v>24.815292587776341</c:v>
                </c:pt>
                <c:pt idx="491">
                  <c:v>24.815292587776341</c:v>
                </c:pt>
                <c:pt idx="492">
                  <c:v>24.815292587776341</c:v>
                </c:pt>
                <c:pt idx="493">
                  <c:v>24.815292587776341</c:v>
                </c:pt>
                <c:pt idx="494">
                  <c:v>24.815292587776341</c:v>
                </c:pt>
                <c:pt idx="495">
                  <c:v>24.815292587776341</c:v>
                </c:pt>
                <c:pt idx="496">
                  <c:v>24.815292587776341</c:v>
                </c:pt>
                <c:pt idx="497">
                  <c:v>24.815292587776341</c:v>
                </c:pt>
                <c:pt idx="498">
                  <c:v>24.815292587776341</c:v>
                </c:pt>
                <c:pt idx="499">
                  <c:v>24.815292587776341</c:v>
                </c:pt>
                <c:pt idx="500">
                  <c:v>24.815292587776341</c:v>
                </c:pt>
                <c:pt idx="501">
                  <c:v>24.815292587776341</c:v>
                </c:pt>
                <c:pt idx="502">
                  <c:v>24.815292587776341</c:v>
                </c:pt>
                <c:pt idx="503">
                  <c:v>24.815292587776341</c:v>
                </c:pt>
                <c:pt idx="504">
                  <c:v>24.815292587776341</c:v>
                </c:pt>
                <c:pt idx="505">
                  <c:v>24.815292587776341</c:v>
                </c:pt>
                <c:pt idx="506">
                  <c:v>24.815292587776341</c:v>
                </c:pt>
                <c:pt idx="507">
                  <c:v>24.815292587776341</c:v>
                </c:pt>
                <c:pt idx="508">
                  <c:v>24.815292587776341</c:v>
                </c:pt>
                <c:pt idx="509">
                  <c:v>24.815292587776341</c:v>
                </c:pt>
                <c:pt idx="510">
                  <c:v>24.815292587776341</c:v>
                </c:pt>
                <c:pt idx="511">
                  <c:v>24.815292587776341</c:v>
                </c:pt>
                <c:pt idx="512">
                  <c:v>24.815292587776341</c:v>
                </c:pt>
                <c:pt idx="513">
                  <c:v>24.815292587776341</c:v>
                </c:pt>
                <c:pt idx="514">
                  <c:v>24.815292587776341</c:v>
                </c:pt>
                <c:pt idx="515">
                  <c:v>24.815292587776341</c:v>
                </c:pt>
                <c:pt idx="516">
                  <c:v>24.815292587776341</c:v>
                </c:pt>
                <c:pt idx="517">
                  <c:v>24.815292587776341</c:v>
                </c:pt>
                <c:pt idx="518">
                  <c:v>24.815292587776341</c:v>
                </c:pt>
                <c:pt idx="519">
                  <c:v>24.815292587776341</c:v>
                </c:pt>
                <c:pt idx="520">
                  <c:v>24.815292587776341</c:v>
                </c:pt>
                <c:pt idx="521">
                  <c:v>24.815292587776341</c:v>
                </c:pt>
                <c:pt idx="522">
                  <c:v>24.815292587776341</c:v>
                </c:pt>
                <c:pt idx="523">
                  <c:v>24.815292587776341</c:v>
                </c:pt>
                <c:pt idx="524">
                  <c:v>24.815292587776341</c:v>
                </c:pt>
                <c:pt idx="525">
                  <c:v>24.815292587776341</c:v>
                </c:pt>
                <c:pt idx="526">
                  <c:v>24.815292587776341</c:v>
                </c:pt>
                <c:pt idx="527">
                  <c:v>24.815292587776341</c:v>
                </c:pt>
                <c:pt idx="528">
                  <c:v>24.815292587776341</c:v>
                </c:pt>
                <c:pt idx="529">
                  <c:v>24.815292587776341</c:v>
                </c:pt>
                <c:pt idx="530">
                  <c:v>24.815292587776341</c:v>
                </c:pt>
                <c:pt idx="531">
                  <c:v>24.815292587776341</c:v>
                </c:pt>
                <c:pt idx="532">
                  <c:v>24.815292587776341</c:v>
                </c:pt>
                <c:pt idx="533">
                  <c:v>24.815292587776341</c:v>
                </c:pt>
                <c:pt idx="534">
                  <c:v>24.815292587776341</c:v>
                </c:pt>
                <c:pt idx="535">
                  <c:v>24.815292587776341</c:v>
                </c:pt>
                <c:pt idx="536">
                  <c:v>24.815292587776341</c:v>
                </c:pt>
                <c:pt idx="537">
                  <c:v>24.815292587776341</c:v>
                </c:pt>
                <c:pt idx="538">
                  <c:v>24.815292587776341</c:v>
                </c:pt>
                <c:pt idx="539">
                  <c:v>24.815292587776341</c:v>
                </c:pt>
                <c:pt idx="540">
                  <c:v>24.815292587776341</c:v>
                </c:pt>
                <c:pt idx="541">
                  <c:v>24.815292587776341</c:v>
                </c:pt>
                <c:pt idx="542">
                  <c:v>24.815292587776341</c:v>
                </c:pt>
                <c:pt idx="543">
                  <c:v>24.815292587776341</c:v>
                </c:pt>
                <c:pt idx="544">
                  <c:v>24.815292587776341</c:v>
                </c:pt>
                <c:pt idx="545">
                  <c:v>24.815292587776341</c:v>
                </c:pt>
                <c:pt idx="546">
                  <c:v>24.815292587776341</c:v>
                </c:pt>
                <c:pt idx="547">
                  <c:v>24.815292587776341</c:v>
                </c:pt>
                <c:pt idx="548">
                  <c:v>24.815292587776341</c:v>
                </c:pt>
                <c:pt idx="549">
                  <c:v>24.815292587776341</c:v>
                </c:pt>
                <c:pt idx="550">
                  <c:v>24.815292587776341</c:v>
                </c:pt>
                <c:pt idx="551">
                  <c:v>24.815292587776341</c:v>
                </c:pt>
                <c:pt idx="552">
                  <c:v>24.815292587776341</c:v>
                </c:pt>
                <c:pt idx="553">
                  <c:v>24.815292587776341</c:v>
                </c:pt>
                <c:pt idx="554">
                  <c:v>24.815292587776341</c:v>
                </c:pt>
                <c:pt idx="555">
                  <c:v>24.815292587776341</c:v>
                </c:pt>
                <c:pt idx="556">
                  <c:v>24.815292587776341</c:v>
                </c:pt>
                <c:pt idx="557">
                  <c:v>24.815292587776341</c:v>
                </c:pt>
                <c:pt idx="558">
                  <c:v>24.815292587776341</c:v>
                </c:pt>
                <c:pt idx="559">
                  <c:v>24.815292587776341</c:v>
                </c:pt>
                <c:pt idx="560">
                  <c:v>24.815292587776341</c:v>
                </c:pt>
                <c:pt idx="561">
                  <c:v>24.815292587776341</c:v>
                </c:pt>
                <c:pt idx="562">
                  <c:v>24.815292587776341</c:v>
                </c:pt>
                <c:pt idx="563">
                  <c:v>24.815292587776341</c:v>
                </c:pt>
                <c:pt idx="564">
                  <c:v>24.815292587776341</c:v>
                </c:pt>
                <c:pt idx="565">
                  <c:v>24.815292587776341</c:v>
                </c:pt>
                <c:pt idx="566">
                  <c:v>24.815292587776341</c:v>
                </c:pt>
                <c:pt idx="567">
                  <c:v>24.815292587776341</c:v>
                </c:pt>
                <c:pt idx="568">
                  <c:v>24.815292587776341</c:v>
                </c:pt>
                <c:pt idx="569">
                  <c:v>24.815292587776341</c:v>
                </c:pt>
                <c:pt idx="570">
                  <c:v>24.815292587776341</c:v>
                </c:pt>
                <c:pt idx="571">
                  <c:v>24.815292587776341</c:v>
                </c:pt>
                <c:pt idx="572">
                  <c:v>24.815292587776341</c:v>
                </c:pt>
                <c:pt idx="573">
                  <c:v>24.815292587776341</c:v>
                </c:pt>
                <c:pt idx="574">
                  <c:v>24.815292587776341</c:v>
                </c:pt>
                <c:pt idx="575">
                  <c:v>24.815292587776341</c:v>
                </c:pt>
                <c:pt idx="576">
                  <c:v>24.815292587776341</c:v>
                </c:pt>
                <c:pt idx="577">
                  <c:v>24.815292587776341</c:v>
                </c:pt>
                <c:pt idx="578">
                  <c:v>24.815292587776341</c:v>
                </c:pt>
                <c:pt idx="579">
                  <c:v>24.815292587776341</c:v>
                </c:pt>
                <c:pt idx="580">
                  <c:v>24.815292587776341</c:v>
                </c:pt>
                <c:pt idx="581">
                  <c:v>24.815292587776341</c:v>
                </c:pt>
                <c:pt idx="582">
                  <c:v>24.815292587776341</c:v>
                </c:pt>
                <c:pt idx="583">
                  <c:v>24.815292587776341</c:v>
                </c:pt>
                <c:pt idx="584">
                  <c:v>24.815292587776341</c:v>
                </c:pt>
                <c:pt idx="585">
                  <c:v>24.815292587776341</c:v>
                </c:pt>
                <c:pt idx="586">
                  <c:v>24.815292587776341</c:v>
                </c:pt>
                <c:pt idx="587">
                  <c:v>24.815292587776341</c:v>
                </c:pt>
                <c:pt idx="588">
                  <c:v>24.815292587776341</c:v>
                </c:pt>
                <c:pt idx="589">
                  <c:v>24.815292587776341</c:v>
                </c:pt>
                <c:pt idx="590">
                  <c:v>24.815292587776341</c:v>
                </c:pt>
                <c:pt idx="591">
                  <c:v>24.815292587776341</c:v>
                </c:pt>
                <c:pt idx="592">
                  <c:v>24.815292587776341</c:v>
                </c:pt>
                <c:pt idx="593">
                  <c:v>24.815292587776341</c:v>
                </c:pt>
                <c:pt idx="594">
                  <c:v>24.815292587776341</c:v>
                </c:pt>
                <c:pt idx="595">
                  <c:v>24.815292587776341</c:v>
                </c:pt>
                <c:pt idx="596">
                  <c:v>24.815292587776341</c:v>
                </c:pt>
                <c:pt idx="597">
                  <c:v>24.815292587776341</c:v>
                </c:pt>
                <c:pt idx="598">
                  <c:v>24.815292587776341</c:v>
                </c:pt>
                <c:pt idx="599">
                  <c:v>24.815292587776341</c:v>
                </c:pt>
                <c:pt idx="600">
                  <c:v>24.815292587776341</c:v>
                </c:pt>
                <c:pt idx="601">
                  <c:v>24.815292587776341</c:v>
                </c:pt>
                <c:pt idx="602">
                  <c:v>24.815292587776341</c:v>
                </c:pt>
                <c:pt idx="603">
                  <c:v>24.815292587776341</c:v>
                </c:pt>
                <c:pt idx="604">
                  <c:v>24.815292587776341</c:v>
                </c:pt>
                <c:pt idx="605">
                  <c:v>24.815292587776341</c:v>
                </c:pt>
                <c:pt idx="606">
                  <c:v>24.815292587776341</c:v>
                </c:pt>
                <c:pt idx="607">
                  <c:v>24.815292587776341</c:v>
                </c:pt>
                <c:pt idx="608">
                  <c:v>24.815292587776341</c:v>
                </c:pt>
                <c:pt idx="609">
                  <c:v>24.815292587776341</c:v>
                </c:pt>
                <c:pt idx="610">
                  <c:v>24.815292587776341</c:v>
                </c:pt>
                <c:pt idx="611">
                  <c:v>24.815292587776341</c:v>
                </c:pt>
                <c:pt idx="612">
                  <c:v>24.815292587776341</c:v>
                </c:pt>
                <c:pt idx="613">
                  <c:v>24.815292587776341</c:v>
                </c:pt>
                <c:pt idx="614">
                  <c:v>24.815292587776341</c:v>
                </c:pt>
                <c:pt idx="615">
                  <c:v>24.815292587776341</c:v>
                </c:pt>
                <c:pt idx="616">
                  <c:v>24.815292587776341</c:v>
                </c:pt>
                <c:pt idx="617">
                  <c:v>24.815292587776341</c:v>
                </c:pt>
                <c:pt idx="618">
                  <c:v>24.815292587776341</c:v>
                </c:pt>
                <c:pt idx="619">
                  <c:v>24.815292587776341</c:v>
                </c:pt>
                <c:pt idx="620">
                  <c:v>24.815292587776341</c:v>
                </c:pt>
                <c:pt idx="621">
                  <c:v>24.815292587776341</c:v>
                </c:pt>
                <c:pt idx="622">
                  <c:v>24.815292587776341</c:v>
                </c:pt>
                <c:pt idx="623">
                  <c:v>24.815292587776341</c:v>
                </c:pt>
                <c:pt idx="624">
                  <c:v>24.815292587776341</c:v>
                </c:pt>
                <c:pt idx="625">
                  <c:v>24.815292587776341</c:v>
                </c:pt>
                <c:pt idx="626">
                  <c:v>24.815292587776341</c:v>
                </c:pt>
                <c:pt idx="627">
                  <c:v>24.815292587776341</c:v>
                </c:pt>
                <c:pt idx="628">
                  <c:v>24.815292587776341</c:v>
                </c:pt>
                <c:pt idx="629">
                  <c:v>24.815292587776341</c:v>
                </c:pt>
                <c:pt idx="630">
                  <c:v>24.815292587776341</c:v>
                </c:pt>
                <c:pt idx="631">
                  <c:v>24.815292587776341</c:v>
                </c:pt>
                <c:pt idx="632">
                  <c:v>24.815292587776341</c:v>
                </c:pt>
                <c:pt idx="633">
                  <c:v>24.815292587776341</c:v>
                </c:pt>
                <c:pt idx="634">
                  <c:v>24.815292587776341</c:v>
                </c:pt>
                <c:pt idx="635">
                  <c:v>24.815292587776341</c:v>
                </c:pt>
                <c:pt idx="636">
                  <c:v>24.815292587776341</c:v>
                </c:pt>
                <c:pt idx="637">
                  <c:v>24.815292587776341</c:v>
                </c:pt>
                <c:pt idx="638">
                  <c:v>24.815292587776341</c:v>
                </c:pt>
                <c:pt idx="639">
                  <c:v>24.815292587776341</c:v>
                </c:pt>
                <c:pt idx="640">
                  <c:v>24.815292587776341</c:v>
                </c:pt>
                <c:pt idx="641">
                  <c:v>24.815292587776341</c:v>
                </c:pt>
                <c:pt idx="642">
                  <c:v>24.815292587776341</c:v>
                </c:pt>
                <c:pt idx="643">
                  <c:v>24.815292587776341</c:v>
                </c:pt>
                <c:pt idx="644">
                  <c:v>24.815292587776341</c:v>
                </c:pt>
                <c:pt idx="645">
                  <c:v>24.815292587776341</c:v>
                </c:pt>
                <c:pt idx="646">
                  <c:v>24.815292587776341</c:v>
                </c:pt>
                <c:pt idx="647">
                  <c:v>24.815292587776341</c:v>
                </c:pt>
                <c:pt idx="648">
                  <c:v>24.815292587776341</c:v>
                </c:pt>
                <c:pt idx="649">
                  <c:v>24.815292587776341</c:v>
                </c:pt>
                <c:pt idx="650">
                  <c:v>24.815292587776341</c:v>
                </c:pt>
                <c:pt idx="651">
                  <c:v>24.815292587776341</c:v>
                </c:pt>
                <c:pt idx="652">
                  <c:v>24.815292587776341</c:v>
                </c:pt>
                <c:pt idx="653">
                  <c:v>24.815292587776341</c:v>
                </c:pt>
                <c:pt idx="654">
                  <c:v>24.815292587776341</c:v>
                </c:pt>
                <c:pt idx="655">
                  <c:v>24.815292587776341</c:v>
                </c:pt>
                <c:pt idx="656">
                  <c:v>24.815292587776341</c:v>
                </c:pt>
                <c:pt idx="657">
                  <c:v>24.815292587776341</c:v>
                </c:pt>
                <c:pt idx="658">
                  <c:v>24.815292587776341</c:v>
                </c:pt>
                <c:pt idx="659">
                  <c:v>24.815292587776341</c:v>
                </c:pt>
                <c:pt idx="660">
                  <c:v>24.815292587776341</c:v>
                </c:pt>
                <c:pt idx="661">
                  <c:v>24.815292587776341</c:v>
                </c:pt>
                <c:pt idx="662">
                  <c:v>24.815292587776341</c:v>
                </c:pt>
                <c:pt idx="663">
                  <c:v>24.815292587776341</c:v>
                </c:pt>
                <c:pt idx="664">
                  <c:v>24.815292587776341</c:v>
                </c:pt>
                <c:pt idx="665">
                  <c:v>24.815292587776341</c:v>
                </c:pt>
                <c:pt idx="666">
                  <c:v>24.815292587776341</c:v>
                </c:pt>
                <c:pt idx="667">
                  <c:v>24.815292587776341</c:v>
                </c:pt>
                <c:pt idx="668">
                  <c:v>24.815292587776341</c:v>
                </c:pt>
                <c:pt idx="669">
                  <c:v>24.815292587776341</c:v>
                </c:pt>
                <c:pt idx="670">
                  <c:v>24.815292587776341</c:v>
                </c:pt>
                <c:pt idx="671">
                  <c:v>24.815292587776341</c:v>
                </c:pt>
                <c:pt idx="672">
                  <c:v>24.815292587776341</c:v>
                </c:pt>
                <c:pt idx="673">
                  <c:v>24.815292587776341</c:v>
                </c:pt>
                <c:pt idx="674">
                  <c:v>24.815292587776341</c:v>
                </c:pt>
                <c:pt idx="675">
                  <c:v>24.815292587776341</c:v>
                </c:pt>
                <c:pt idx="676">
                  <c:v>24.815292587776341</c:v>
                </c:pt>
                <c:pt idx="677">
                  <c:v>24.815292587776341</c:v>
                </c:pt>
                <c:pt idx="678">
                  <c:v>24.815292587776341</c:v>
                </c:pt>
                <c:pt idx="679">
                  <c:v>24.815292587776341</c:v>
                </c:pt>
                <c:pt idx="680">
                  <c:v>24.815292587776341</c:v>
                </c:pt>
                <c:pt idx="681">
                  <c:v>24.815292587776341</c:v>
                </c:pt>
                <c:pt idx="682">
                  <c:v>24.815292587776341</c:v>
                </c:pt>
                <c:pt idx="683">
                  <c:v>24.815292587776341</c:v>
                </c:pt>
                <c:pt idx="684">
                  <c:v>24.815292587776341</c:v>
                </c:pt>
                <c:pt idx="685">
                  <c:v>24.815292587776341</c:v>
                </c:pt>
                <c:pt idx="686">
                  <c:v>24.815292587776341</c:v>
                </c:pt>
                <c:pt idx="687">
                  <c:v>24.815292587776341</c:v>
                </c:pt>
                <c:pt idx="688">
                  <c:v>24.815292587776341</c:v>
                </c:pt>
                <c:pt idx="689">
                  <c:v>24.815292587776341</c:v>
                </c:pt>
                <c:pt idx="690">
                  <c:v>24.815292587776341</c:v>
                </c:pt>
                <c:pt idx="691">
                  <c:v>24.815292587776341</c:v>
                </c:pt>
                <c:pt idx="692">
                  <c:v>24.815292587776341</c:v>
                </c:pt>
                <c:pt idx="693">
                  <c:v>24.815292587776341</c:v>
                </c:pt>
                <c:pt idx="694">
                  <c:v>24.815292587776341</c:v>
                </c:pt>
                <c:pt idx="695">
                  <c:v>24.815292587776341</c:v>
                </c:pt>
                <c:pt idx="696">
                  <c:v>24.815292587776341</c:v>
                </c:pt>
                <c:pt idx="697">
                  <c:v>24.815292587776341</c:v>
                </c:pt>
                <c:pt idx="698">
                  <c:v>24.815292587776341</c:v>
                </c:pt>
                <c:pt idx="699">
                  <c:v>24.815292587776341</c:v>
                </c:pt>
                <c:pt idx="700">
                  <c:v>24.815292587776341</c:v>
                </c:pt>
                <c:pt idx="701">
                  <c:v>24.815292587776341</c:v>
                </c:pt>
                <c:pt idx="702">
                  <c:v>24.815292587776341</c:v>
                </c:pt>
                <c:pt idx="703">
                  <c:v>24.815292587776341</c:v>
                </c:pt>
                <c:pt idx="704">
                  <c:v>24.815292587776341</c:v>
                </c:pt>
                <c:pt idx="705">
                  <c:v>24.815292587776341</c:v>
                </c:pt>
                <c:pt idx="706">
                  <c:v>24.815292587776341</c:v>
                </c:pt>
                <c:pt idx="707">
                  <c:v>24.815292587776341</c:v>
                </c:pt>
                <c:pt idx="708">
                  <c:v>24.815292587776341</c:v>
                </c:pt>
                <c:pt idx="709">
                  <c:v>24.815292587776341</c:v>
                </c:pt>
                <c:pt idx="710">
                  <c:v>24.815292587776341</c:v>
                </c:pt>
                <c:pt idx="711">
                  <c:v>24.815292587776341</c:v>
                </c:pt>
                <c:pt idx="712">
                  <c:v>24.815292587776341</c:v>
                </c:pt>
                <c:pt idx="713">
                  <c:v>24.815292587776341</c:v>
                </c:pt>
                <c:pt idx="714">
                  <c:v>24.815292587776341</c:v>
                </c:pt>
                <c:pt idx="715">
                  <c:v>24.815292587776341</c:v>
                </c:pt>
                <c:pt idx="716">
                  <c:v>24.815292587776341</c:v>
                </c:pt>
                <c:pt idx="717">
                  <c:v>24.815292587776341</c:v>
                </c:pt>
                <c:pt idx="718">
                  <c:v>24.815292587776341</c:v>
                </c:pt>
                <c:pt idx="719">
                  <c:v>24.815292587776341</c:v>
                </c:pt>
                <c:pt idx="720">
                  <c:v>24.815292587776341</c:v>
                </c:pt>
                <c:pt idx="721">
                  <c:v>24.815292587776341</c:v>
                </c:pt>
                <c:pt idx="722">
                  <c:v>24.815292587776341</c:v>
                </c:pt>
                <c:pt idx="723">
                  <c:v>24.815292587776341</c:v>
                </c:pt>
                <c:pt idx="724">
                  <c:v>24.815292587776341</c:v>
                </c:pt>
                <c:pt idx="725">
                  <c:v>24.815292587776341</c:v>
                </c:pt>
                <c:pt idx="726">
                  <c:v>24.815292587776341</c:v>
                </c:pt>
                <c:pt idx="727">
                  <c:v>24.815292587776341</c:v>
                </c:pt>
                <c:pt idx="728">
                  <c:v>24.815292587776341</c:v>
                </c:pt>
                <c:pt idx="729">
                  <c:v>24.815292587776341</c:v>
                </c:pt>
                <c:pt idx="730">
                  <c:v>24.815292587776341</c:v>
                </c:pt>
                <c:pt idx="731">
                  <c:v>24.815292587776341</c:v>
                </c:pt>
                <c:pt idx="732">
                  <c:v>24.815292587776341</c:v>
                </c:pt>
                <c:pt idx="733">
                  <c:v>24.815292587776341</c:v>
                </c:pt>
                <c:pt idx="734">
                  <c:v>24.815292587776341</c:v>
                </c:pt>
                <c:pt idx="735">
                  <c:v>24.815292587776341</c:v>
                </c:pt>
                <c:pt idx="736">
                  <c:v>24.815292587776341</c:v>
                </c:pt>
                <c:pt idx="737">
                  <c:v>24.815292587776341</c:v>
                </c:pt>
                <c:pt idx="738">
                  <c:v>24.815292587776341</c:v>
                </c:pt>
                <c:pt idx="739">
                  <c:v>24.815292587776341</c:v>
                </c:pt>
                <c:pt idx="740">
                  <c:v>24.815292587776341</c:v>
                </c:pt>
                <c:pt idx="741">
                  <c:v>24.815292587776341</c:v>
                </c:pt>
                <c:pt idx="742">
                  <c:v>24.815292587776341</c:v>
                </c:pt>
                <c:pt idx="743">
                  <c:v>24.815292587776341</c:v>
                </c:pt>
                <c:pt idx="744">
                  <c:v>24.815292587776341</c:v>
                </c:pt>
                <c:pt idx="745">
                  <c:v>24.815292587776341</c:v>
                </c:pt>
                <c:pt idx="746">
                  <c:v>24.815292587776341</c:v>
                </c:pt>
                <c:pt idx="747">
                  <c:v>24.815292587776341</c:v>
                </c:pt>
                <c:pt idx="748">
                  <c:v>24.815292587776341</c:v>
                </c:pt>
                <c:pt idx="749">
                  <c:v>24.815292587776341</c:v>
                </c:pt>
                <c:pt idx="750">
                  <c:v>24.815292587776341</c:v>
                </c:pt>
                <c:pt idx="751">
                  <c:v>24.815292587776341</c:v>
                </c:pt>
                <c:pt idx="752">
                  <c:v>24.815292587776341</c:v>
                </c:pt>
                <c:pt idx="753">
                  <c:v>24.815292587776341</c:v>
                </c:pt>
                <c:pt idx="754">
                  <c:v>24.815292587776341</c:v>
                </c:pt>
                <c:pt idx="755">
                  <c:v>24.815292587776341</c:v>
                </c:pt>
                <c:pt idx="756">
                  <c:v>24.815292587776341</c:v>
                </c:pt>
                <c:pt idx="757">
                  <c:v>24.815292587776341</c:v>
                </c:pt>
                <c:pt idx="758">
                  <c:v>24.815292587776341</c:v>
                </c:pt>
                <c:pt idx="759">
                  <c:v>24.815292587776341</c:v>
                </c:pt>
                <c:pt idx="760">
                  <c:v>24.815292587776341</c:v>
                </c:pt>
                <c:pt idx="761">
                  <c:v>24.815292587776341</c:v>
                </c:pt>
                <c:pt idx="762">
                  <c:v>24.815292587776341</c:v>
                </c:pt>
                <c:pt idx="763">
                  <c:v>24.815292587776341</c:v>
                </c:pt>
                <c:pt idx="764">
                  <c:v>24.815292587776341</c:v>
                </c:pt>
                <c:pt idx="765">
                  <c:v>24.815292587776341</c:v>
                </c:pt>
                <c:pt idx="766">
                  <c:v>24.815292587776341</c:v>
                </c:pt>
                <c:pt idx="767">
                  <c:v>24.815292587776341</c:v>
                </c:pt>
                <c:pt idx="768">
                  <c:v>24.815292587776341</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4937"/>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 val="autoZero"/>
        <c:crossBetween val="midCat"/>
        <c:majorUnit val="20"/>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1496334353314368"/>
          <c:h val="0.74847074877237885"/>
        </c:manualLayout>
      </c:layout>
      <c:lineChart>
        <c:grouping val="standard"/>
        <c:varyColors val="0"/>
        <c:ser>
          <c:idx val="0"/>
          <c:order val="0"/>
          <c:tx>
            <c:strRef>
              <c:f>'Systemic indicator'!$B$1</c:f>
              <c:strCache>
                <c:ptCount val="1"/>
                <c:pt idx="0">
                  <c:v>Eurozone</c:v>
                </c:pt>
              </c:strCache>
            </c:strRef>
          </c:tx>
          <c:spPr>
            <a:ln w="19050" cap="rnd">
              <a:solidFill>
                <a:srgbClr val="055FEC"/>
              </a:solidFill>
              <a:round/>
            </a:ln>
            <a:effectLst/>
          </c:spPr>
          <c:marker>
            <c:symbol val="none"/>
          </c:marker>
          <c:dLbls>
            <c:dLbl>
              <c:idx val="11230"/>
              <c:layout>
                <c:manualLayout>
                  <c:x val="0"/>
                  <c:y val="-6.05042016806722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FA3-4308-9485-3D883DCAF32B}"/>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A3-4308-9485-3D883DCAF32B}"/>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'Systemic indicator'!$A$3:$A$11233</c:f>
              <c:numCache>
                <c:formatCode>m/d/yyyy</c:formatCode>
                <c:ptCount val="112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numCache>
            </c:numRef>
          </c:cat>
          <c:val>
            <c:numRef>
              <c:f>'Systemic indicator'!$B$3:$B$11233</c:f>
              <c:numCache>
                <c:formatCode>General</c:formatCode>
                <c:ptCount val="11231"/>
                <c:pt idx="1">
                  <c:v>0.135571</c:v>
                </c:pt>
                <c:pt idx="2">
                  <c:v>0.13495099999999999</c:v>
                </c:pt>
                <c:pt idx="3">
                  <c:v>0.13778799999999999</c:v>
                </c:pt>
                <c:pt idx="4">
                  <c:v>0.13446900000000001</c:v>
                </c:pt>
                <c:pt idx="5">
                  <c:v>0.12584899999999999</c:v>
                </c:pt>
                <c:pt idx="6">
                  <c:v>0.121297</c:v>
                </c:pt>
                <c:pt idx="7">
                  <c:v>0.109027</c:v>
                </c:pt>
                <c:pt idx="8">
                  <c:v>9.9288000000000001E-2</c:v>
                </c:pt>
                <c:pt idx="9">
                  <c:v>0.102738</c:v>
                </c:pt>
                <c:pt idx="10">
                  <c:v>0.10202700000000001</c:v>
                </c:pt>
                <c:pt idx="11">
                  <c:v>0.12759300000000001</c:v>
                </c:pt>
                <c:pt idx="12">
                  <c:v>0.122811</c:v>
                </c:pt>
                <c:pt idx="13">
                  <c:v>0.121668</c:v>
                </c:pt>
                <c:pt idx="14">
                  <c:v>0.111445</c:v>
                </c:pt>
                <c:pt idx="15">
                  <c:v>0.103184</c:v>
                </c:pt>
                <c:pt idx="16">
                  <c:v>0.10337499999999999</c:v>
                </c:pt>
                <c:pt idx="17">
                  <c:v>0.102607</c:v>
                </c:pt>
                <c:pt idx="18">
                  <c:v>9.5334000000000002E-2</c:v>
                </c:pt>
                <c:pt idx="19">
                  <c:v>8.3169000000000007E-2</c:v>
                </c:pt>
                <c:pt idx="20">
                  <c:v>7.2289999999999993E-2</c:v>
                </c:pt>
                <c:pt idx="21">
                  <c:v>5.7914E-2</c:v>
                </c:pt>
                <c:pt idx="22">
                  <c:v>4.9465000000000002E-2</c:v>
                </c:pt>
                <c:pt idx="23">
                  <c:v>3.6901999999999997E-2</c:v>
                </c:pt>
                <c:pt idx="24">
                  <c:v>3.1078999999999999E-2</c:v>
                </c:pt>
                <c:pt idx="25">
                  <c:v>3.5029999999999999E-2</c:v>
                </c:pt>
                <c:pt idx="26">
                  <c:v>3.1529000000000001E-2</c:v>
                </c:pt>
                <c:pt idx="27">
                  <c:v>2.8653000000000001E-2</c:v>
                </c:pt>
                <c:pt idx="28">
                  <c:v>3.0754E-2</c:v>
                </c:pt>
                <c:pt idx="29">
                  <c:v>2.52E-2</c:v>
                </c:pt>
                <c:pt idx="30">
                  <c:v>2.6581E-2</c:v>
                </c:pt>
                <c:pt idx="31">
                  <c:v>1.6997999999999999E-2</c:v>
                </c:pt>
                <c:pt idx="32">
                  <c:v>1.7066000000000001E-2</c:v>
                </c:pt>
                <c:pt idx="33">
                  <c:v>1.7023E-2</c:v>
                </c:pt>
                <c:pt idx="34">
                  <c:v>1.6157999999999999E-2</c:v>
                </c:pt>
                <c:pt idx="35">
                  <c:v>1.3823E-2</c:v>
                </c:pt>
                <c:pt idx="36">
                  <c:v>1.3406E-2</c:v>
                </c:pt>
                <c:pt idx="37">
                  <c:v>1.218E-2</c:v>
                </c:pt>
                <c:pt idx="38">
                  <c:v>1.4279E-2</c:v>
                </c:pt>
                <c:pt idx="39">
                  <c:v>2.0459999999999999E-2</c:v>
                </c:pt>
                <c:pt idx="40">
                  <c:v>2.3449999999999999E-2</c:v>
                </c:pt>
                <c:pt idx="41">
                  <c:v>2.7588000000000001E-2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0.114526</c:v>
                </c:pt>
                <c:pt idx="52">
                  <c:v>0.122683</c:v>
                </c:pt>
                <c:pt idx="53">
                  <c:v>0.165299</c:v>
                </c:pt>
                <c:pt idx="54">
                  <c:v>0.20238999999999999</c:v>
                </c:pt>
                <c:pt idx="55">
                  <c:v>0.22437199999999999</c:v>
                </c:pt>
                <c:pt idx="56">
                  <c:v>0.234344</c:v>
                </c:pt>
                <c:pt idx="57">
                  <c:v>0.25287900000000002</c:v>
                </c:pt>
                <c:pt idx="58">
                  <c:v>0.239981</c:v>
                </c:pt>
                <c:pt idx="59">
                  <c:v>0.252299</c:v>
                </c:pt>
                <c:pt idx="60">
                  <c:v>0.24245700000000001</c:v>
                </c:pt>
                <c:pt idx="61">
                  <c:v>0.24993599999999999</c:v>
                </c:pt>
                <c:pt idx="62">
                  <c:v>0.23919799999999999</c:v>
                </c:pt>
                <c:pt idx="63">
                  <c:v>0.28003600000000001</c:v>
                </c:pt>
                <c:pt idx="64">
                  <c:v>0.31560199999999999</c:v>
                </c:pt>
                <c:pt idx="65">
                  <c:v>0.33144899999999999</c:v>
                </c:pt>
                <c:pt idx="66">
                  <c:v>0.32040400000000002</c:v>
                </c:pt>
                <c:pt idx="67">
                  <c:v>0.30400300000000002</c:v>
                </c:pt>
                <c:pt idx="68">
                  <c:v>0.28926200000000002</c:v>
                </c:pt>
                <c:pt idx="69">
                  <c:v>0.29758499999999999</c:v>
                </c:pt>
                <c:pt idx="70">
                  <c:v>0.32906800000000003</c:v>
                </c:pt>
                <c:pt idx="71">
                  <c:v>0.34442200000000001</c:v>
                </c:pt>
                <c:pt idx="72">
                  <c:v>0.41343299999999999</c:v>
                </c:pt>
                <c:pt idx="73">
                  <c:v>0.43612000000000001</c:v>
                </c:pt>
                <c:pt idx="74">
                  <c:v>0.39147700000000002</c:v>
                </c:pt>
                <c:pt idx="75">
                  <c:v>0.32189699999999999</c:v>
                </c:pt>
                <c:pt idx="76">
                  <c:v>0.40136100000000002</c:v>
                </c:pt>
                <c:pt idx="77">
                  <c:v>0.37529400000000002</c:v>
                </c:pt>
                <c:pt idx="78">
                  <c:v>0.36434</c:v>
                </c:pt>
                <c:pt idx="79">
                  <c:v>0.327791</c:v>
                </c:pt>
                <c:pt idx="80">
                  <c:v>0.344885</c:v>
                </c:pt>
                <c:pt idx="81">
                  <c:v>0.36162899999999998</c:v>
                </c:pt>
                <c:pt idx="82">
                  <c:v>0.38777299999999998</c:v>
                </c:pt>
                <c:pt idx="83">
                  <c:v>0.37601200000000001</c:v>
                </c:pt>
                <c:pt idx="84">
                  <c:v>0.37161699999999998</c:v>
                </c:pt>
                <c:pt idx="85">
                  <c:v>0.36661700000000003</c:v>
                </c:pt>
                <c:pt idx="86">
                  <c:v>0.355074</c:v>
                </c:pt>
                <c:pt idx="87">
                  <c:v>0.34009699999999998</c:v>
                </c:pt>
                <c:pt idx="88">
                  <c:v>0.30780000000000002</c:v>
                </c:pt>
                <c:pt idx="89">
                  <c:v>0.30329099999999998</c:v>
                </c:pt>
                <c:pt idx="90">
                  <c:v>0.28487200000000001</c:v>
                </c:pt>
                <c:pt idx="91">
                  <c:v>0.31094500000000003</c:v>
                </c:pt>
                <c:pt idx="92">
                  <c:v>0.33887400000000001</c:v>
                </c:pt>
                <c:pt idx="93">
                  <c:v>0.32264700000000002</c:v>
                </c:pt>
                <c:pt idx="94">
                  <c:v>0.32218000000000002</c:v>
                </c:pt>
                <c:pt idx="95">
                  <c:v>0.29918800000000001</c:v>
                </c:pt>
                <c:pt idx="96">
                  <c:v>0.28964899999999999</c:v>
                </c:pt>
                <c:pt idx="97">
                  <c:v>0.27397500000000002</c:v>
                </c:pt>
                <c:pt idx="98">
                  <c:v>0.24931800000000001</c:v>
                </c:pt>
                <c:pt idx="99">
                  <c:v>0.230769</c:v>
                </c:pt>
                <c:pt idx="100">
                  <c:v>0.23433599999999999</c:v>
                </c:pt>
                <c:pt idx="101">
                  <c:v>0.21742</c:v>
                </c:pt>
                <c:pt idx="102">
                  <c:v>0.217283</c:v>
                </c:pt>
                <c:pt idx="103">
                  <c:v>0.20074400000000001</c:v>
                </c:pt>
                <c:pt idx="104">
                  <c:v>0.25897300000000001</c:v>
                </c:pt>
                <c:pt idx="105">
                  <c:v>0.27218300000000001</c:v>
                </c:pt>
                <c:pt idx="106">
                  <c:v>0.24646299999999999</c:v>
                </c:pt>
                <c:pt idx="107">
                  <c:v>0.199212</c:v>
                </c:pt>
                <c:pt idx="108">
                  <c:v>0.17232900000000001</c:v>
                </c:pt>
                <c:pt idx="109">
                  <c:v>0.17661399999999999</c:v>
                </c:pt>
                <c:pt idx="110">
                  <c:v>0.23114100000000001</c:v>
                </c:pt>
                <c:pt idx="111">
                  <c:v>0.234568</c:v>
                </c:pt>
                <c:pt idx="112">
                  <c:v>0.25093399999999999</c:v>
                </c:pt>
                <c:pt idx="113">
                  <c:v>0.25919700000000001</c:v>
                </c:pt>
                <c:pt idx="114">
                  <c:v>0.258795</c:v>
                </c:pt>
                <c:pt idx="115">
                  <c:v>0.256942</c:v>
                </c:pt>
                <c:pt idx="116">
                  <c:v>0.24460899999999999</c:v>
                </c:pt>
                <c:pt idx="117">
                  <c:v>0.21457599999999999</c:v>
                </c:pt>
                <c:pt idx="118">
                  <c:v>0.20657500000000001</c:v>
                </c:pt>
                <c:pt idx="119">
                  <c:v>0.18959999999999999</c:v>
                </c:pt>
                <c:pt idx="120">
                  <c:v>0.184697</c:v>
                </c:pt>
                <c:pt idx="121">
                  <c:v>0.17429</c:v>
                </c:pt>
                <c:pt idx="122">
                  <c:v>0.15303</c:v>
                </c:pt>
                <c:pt idx="123">
                  <c:v>0.13381999999999999</c:v>
                </c:pt>
                <c:pt idx="124">
                  <c:v>0.122747</c:v>
                </c:pt>
                <c:pt idx="125">
                  <c:v>0.107794</c:v>
                </c:pt>
                <c:pt idx="126">
                  <c:v>9.3321000000000001E-2</c:v>
                </c:pt>
                <c:pt idx="127">
                  <c:v>7.8021999999999994E-2</c:v>
                </c:pt>
                <c:pt idx="128">
                  <c:v>7.2693999999999995E-2</c:v>
                </c:pt>
                <c:pt idx="129">
                  <c:v>6.1237E-2</c:v>
                </c:pt>
                <c:pt idx="130">
                  <c:v>4.6371000000000002E-2</c:v>
                </c:pt>
                <c:pt idx="131">
                  <c:v>4.3632999999999998E-2</c:v>
                </c:pt>
                <c:pt idx="132">
                  <c:v>4.8301999999999998E-2</c:v>
                </c:pt>
                <c:pt idx="133">
                  <c:v>4.5046000000000003E-2</c:v>
                </c:pt>
                <c:pt idx="134">
                  <c:v>4.6857000000000003E-2</c:v>
                </c:pt>
                <c:pt idx="135">
                  <c:v>4.8724000000000003E-2</c:v>
                </c:pt>
                <c:pt idx="136">
                  <c:v>4.8911999999999997E-2</c:v>
                </c:pt>
                <c:pt idx="137">
                  <c:v>4.5711000000000002E-2</c:v>
                </c:pt>
                <c:pt idx="138">
                  <c:v>3.9458E-2</c:v>
                </c:pt>
                <c:pt idx="139">
                  <c:v>4.4144999999999997E-2</c:v>
                </c:pt>
                <c:pt idx="140">
                  <c:v>4.0148000000000003E-2</c:v>
                </c:pt>
                <c:pt idx="141">
                  <c:v>4.5559000000000002E-2</c:v>
                </c:pt>
                <c:pt idx="142">
                  <c:v>4.5675E-2</c:v>
                </c:pt>
                <c:pt idx="143">
                  <c:v>3.8739999999999997E-2</c:v>
                </c:pt>
                <c:pt idx="144">
                  <c:v>4.0680000000000001E-2</c:v>
                </c:pt>
                <c:pt idx="145">
                  <c:v>3.9956999999999999E-2</c:v>
                </c:pt>
                <c:pt idx="146">
                  <c:v>3.6339000000000003E-2</c:v>
                </c:pt>
                <c:pt idx="147">
                  <c:v>4.7419000000000003E-2</c:v>
                </c:pt>
                <c:pt idx="148">
                  <c:v>5.1919E-2</c:v>
                </c:pt>
                <c:pt idx="149">
                  <c:v>5.0937000000000003E-2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2.3959999999999999E-2</c:v>
                </c:pt>
                <c:pt idx="159">
                  <c:v>2.6062999999999999E-2</c:v>
                </c:pt>
                <c:pt idx="160">
                  <c:v>2.9198999999999999E-2</c:v>
                </c:pt>
                <c:pt idx="161">
                  <c:v>3.1295000000000003E-2</c:v>
                </c:pt>
                <c:pt idx="162">
                  <c:v>3.6552000000000001E-2</c:v>
                </c:pt>
                <c:pt idx="163">
                  <c:v>2.3768000000000001E-2</c:v>
                </c:pt>
                <c:pt idx="164">
                  <c:v>2.5387E-2</c:v>
                </c:pt>
                <c:pt idx="165">
                  <c:v>2.5215000000000001E-2</c:v>
                </c:pt>
                <c:pt idx="166">
                  <c:v>2.8336E-2</c:v>
                </c:pt>
                <c:pt idx="167">
                  <c:v>2.3113999999999999E-2</c:v>
                </c:pt>
                <c:pt idx="168">
                  <c:v>1.7885000000000002E-2</c:v>
                </c:pt>
                <c:pt idx="169">
                  <c:v>2.6882E-2</c:v>
                </c:pt>
                <c:pt idx="170">
                  <c:v>2.6322000000000002E-2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3.8788000000000003E-2</c:v>
                </c:pt>
                <c:pt idx="185">
                  <c:v>4.8356999999999997E-2</c:v>
                </c:pt>
                <c:pt idx="186">
                  <c:v>5.0633999999999998E-2</c:v>
                </c:pt>
                <c:pt idx="187">
                  <c:v>9.8753999999999995E-2</c:v>
                </c:pt>
                <c:pt idx="188">
                  <c:v>0.11526</c:v>
                </c:pt>
                <c:pt idx="189">
                  <c:v>0.113041</c:v>
                </c:pt>
                <c:pt idx="190">
                  <c:v>0.13120799999999999</c:v>
                </c:pt>
                <c:pt idx="191">
                  <c:v>0.13889699999999999</c:v>
                </c:pt>
                <c:pt idx="192">
                  <c:v>0.12820300000000001</c:v>
                </c:pt>
                <c:pt idx="193">
                  <c:v>0.110625</c:v>
                </c:pt>
                <c:pt idx="194">
                  <c:v>0.11539199999999999</c:v>
                </c:pt>
                <c:pt idx="195">
                  <c:v>0.12861700000000001</c:v>
                </c:pt>
                <c:pt idx="196">
                  <c:v>0.125919</c:v>
                </c:pt>
                <c:pt idx="197">
                  <c:v>0.12765799999999999</c:v>
                </c:pt>
                <c:pt idx="198">
                  <c:v>0.13989099999999999</c:v>
                </c:pt>
                <c:pt idx="199">
                  <c:v>0.137318</c:v>
                </c:pt>
                <c:pt idx="200">
                  <c:v>0.13309199999999999</c:v>
                </c:pt>
                <c:pt idx="201">
                  <c:v>0.141098</c:v>
                </c:pt>
                <c:pt idx="202">
                  <c:v>0.14025699999999999</c:v>
                </c:pt>
                <c:pt idx="203">
                  <c:v>0.12762100000000001</c:v>
                </c:pt>
                <c:pt idx="204">
                  <c:v>0.120088</c:v>
                </c:pt>
                <c:pt idx="205">
                  <c:v>0.12911800000000001</c:v>
                </c:pt>
                <c:pt idx="206">
                  <c:v>0.122014</c:v>
                </c:pt>
                <c:pt idx="207">
                  <c:v>0.10324899999999999</c:v>
                </c:pt>
                <c:pt idx="208">
                  <c:v>8.863E-2</c:v>
                </c:pt>
                <c:pt idx="209">
                  <c:v>9.9071000000000006E-2</c:v>
                </c:pt>
                <c:pt idx="210">
                  <c:v>0.102932</c:v>
                </c:pt>
                <c:pt idx="211">
                  <c:v>9.1651999999999997E-2</c:v>
                </c:pt>
                <c:pt idx="212">
                  <c:v>0.102509</c:v>
                </c:pt>
                <c:pt idx="213">
                  <c:v>9.9334000000000006E-2</c:v>
                </c:pt>
                <c:pt idx="214">
                  <c:v>0.11362800000000001</c:v>
                </c:pt>
                <c:pt idx="215">
                  <c:v>0.136879</c:v>
                </c:pt>
                <c:pt idx="216">
                  <c:v>0.13255800000000001</c:v>
                </c:pt>
                <c:pt idx="217">
                  <c:v>0.122655</c:v>
                </c:pt>
                <c:pt idx="218">
                  <c:v>0.14351900000000001</c:v>
                </c:pt>
                <c:pt idx="219">
                  <c:v>0.17257800000000001</c:v>
                </c:pt>
                <c:pt idx="220">
                  <c:v>0.170566</c:v>
                </c:pt>
                <c:pt idx="221">
                  <c:v>0.16286100000000001</c:v>
                </c:pt>
                <c:pt idx="222">
                  <c:v>0.200542</c:v>
                </c:pt>
                <c:pt idx="223">
                  <c:v>0.24915200000000001</c:v>
                </c:pt>
                <c:pt idx="224">
                  <c:v>0.31670700000000002</c:v>
                </c:pt>
                <c:pt idx="225">
                  <c:v>0.36125200000000002</c:v>
                </c:pt>
                <c:pt idx="226">
                  <c:v>0.38882499999999998</c:v>
                </c:pt>
                <c:pt idx="227">
                  <c:v>0.40275300000000003</c:v>
                </c:pt>
                <c:pt idx="228">
                  <c:v>0.39597700000000002</c:v>
                </c:pt>
                <c:pt idx="229">
                  <c:v>0.39952399999999999</c:v>
                </c:pt>
                <c:pt idx="230">
                  <c:v>0.40224300000000002</c:v>
                </c:pt>
                <c:pt idx="231">
                  <c:v>0.38910299999999998</c:v>
                </c:pt>
                <c:pt idx="232">
                  <c:v>0.40253100000000003</c:v>
                </c:pt>
                <c:pt idx="233">
                  <c:v>0.37087900000000001</c:v>
                </c:pt>
                <c:pt idx="234">
                  <c:v>0.367141</c:v>
                </c:pt>
                <c:pt idx="235">
                  <c:v>0.35839399999999999</c:v>
                </c:pt>
                <c:pt idx="236">
                  <c:v>0.32434200000000002</c:v>
                </c:pt>
                <c:pt idx="237">
                  <c:v>0.29404200000000003</c:v>
                </c:pt>
                <c:pt idx="238">
                  <c:v>0.26427699999999998</c:v>
                </c:pt>
                <c:pt idx="239">
                  <c:v>0.23267199999999999</c:v>
                </c:pt>
                <c:pt idx="240">
                  <c:v>0.21433199999999999</c:v>
                </c:pt>
                <c:pt idx="241">
                  <c:v>0.19680500000000001</c:v>
                </c:pt>
                <c:pt idx="242">
                  <c:v>0.17441100000000001</c:v>
                </c:pt>
                <c:pt idx="243">
                  <c:v>0.161913</c:v>
                </c:pt>
                <c:pt idx="244">
                  <c:v>0.17011000000000001</c:v>
                </c:pt>
                <c:pt idx="245">
                  <c:v>0.17180400000000001</c:v>
                </c:pt>
                <c:pt idx="246">
                  <c:v>0.167462</c:v>
                </c:pt>
                <c:pt idx="247">
                  <c:v>0.191665</c:v>
                </c:pt>
                <c:pt idx="248">
                  <c:v>0.21562700000000001</c:v>
                </c:pt>
                <c:pt idx="249">
                  <c:v>0.25969100000000001</c:v>
                </c:pt>
                <c:pt idx="250">
                  <c:v>0.28757199999999999</c:v>
                </c:pt>
                <c:pt idx="251">
                  <c:v>0.30923800000000001</c:v>
                </c:pt>
                <c:pt idx="252">
                  <c:v>0.33088800000000002</c:v>
                </c:pt>
                <c:pt idx="253">
                  <c:v>0.32730999999999999</c:v>
                </c:pt>
                <c:pt idx="254">
                  <c:v>0.31217099999999998</c:v>
                </c:pt>
                <c:pt idx="255">
                  <c:v>0.29106300000000002</c:v>
                </c:pt>
                <c:pt idx="256">
                  <c:v>0.264733</c:v>
                </c:pt>
                <c:pt idx="257">
                  <c:v>0.238455</c:v>
                </c:pt>
                <c:pt idx="258">
                  <c:v>0.21100099999999999</c:v>
                </c:pt>
                <c:pt idx="259">
                  <c:v>0.19189200000000001</c:v>
                </c:pt>
                <c:pt idx="260">
                  <c:v>0.17442199999999999</c:v>
                </c:pt>
                <c:pt idx="261">
                  <c:v>0.16206400000000001</c:v>
                </c:pt>
                <c:pt idx="262">
                  <c:v>0.207319</c:v>
                </c:pt>
                <c:pt idx="263">
                  <c:v>0.21779699999999999</c:v>
                </c:pt>
                <c:pt idx="264">
                  <c:v>0.222167</c:v>
                </c:pt>
                <c:pt idx="265">
                  <c:v>0.226271</c:v>
                </c:pt>
                <c:pt idx="266">
                  <c:v>0.210373</c:v>
                </c:pt>
                <c:pt idx="267">
                  <c:v>0.20011399999999999</c:v>
                </c:pt>
                <c:pt idx="268">
                  <c:v>0.20075799999999999</c:v>
                </c:pt>
                <c:pt idx="269">
                  <c:v>0.200934</c:v>
                </c:pt>
                <c:pt idx="270">
                  <c:v>0.17044799999999999</c:v>
                </c:pt>
                <c:pt idx="271">
                  <c:v>0.16730600000000001</c:v>
                </c:pt>
                <c:pt idx="272">
                  <c:v>0.15851299999999999</c:v>
                </c:pt>
                <c:pt idx="273">
                  <c:v>0.15873699999999999</c:v>
                </c:pt>
                <c:pt idx="274">
                  <c:v>0.157364</c:v>
                </c:pt>
                <c:pt idx="275">
                  <c:v>0.13958100000000001</c:v>
                </c:pt>
                <c:pt idx="276">
                  <c:v>0.171182</c:v>
                </c:pt>
                <c:pt idx="277">
                  <c:v>0.18135599999999999</c:v>
                </c:pt>
                <c:pt idx="278">
                  <c:v>0.18844900000000001</c:v>
                </c:pt>
                <c:pt idx="279">
                  <c:v>0.188943</c:v>
                </c:pt>
                <c:pt idx="280">
                  <c:v>0.18257499999999999</c:v>
                </c:pt>
                <c:pt idx="281">
                  <c:v>0.18307899999999999</c:v>
                </c:pt>
                <c:pt idx="282">
                  <c:v>0.17216999999999999</c:v>
                </c:pt>
                <c:pt idx="283">
                  <c:v>0.17697299999999999</c:v>
                </c:pt>
                <c:pt idx="284">
                  <c:v>0.17385600000000001</c:v>
                </c:pt>
                <c:pt idx="285">
                  <c:v>0.16939899999999999</c:v>
                </c:pt>
                <c:pt idx="286">
                  <c:v>0.17766699999999999</c:v>
                </c:pt>
                <c:pt idx="287">
                  <c:v>0.175789</c:v>
                </c:pt>
                <c:pt idx="288">
                  <c:v>0.20044600000000001</c:v>
                </c:pt>
                <c:pt idx="289">
                  <c:v>0.20354800000000001</c:v>
                </c:pt>
                <c:pt idx="290">
                  <c:v>0.18570300000000001</c:v>
                </c:pt>
                <c:pt idx="291">
                  <c:v>0.197052</c:v>
                </c:pt>
                <c:pt idx="292">
                  <c:v>0.21490200000000001</c:v>
                </c:pt>
                <c:pt idx="293">
                  <c:v>0.23313600000000001</c:v>
                </c:pt>
                <c:pt idx="294">
                  <c:v>0.23839299999999999</c:v>
                </c:pt>
                <c:pt idx="295">
                  <c:v>0.25545499999999999</c:v>
                </c:pt>
                <c:pt idx="296">
                  <c:v>0.233068</c:v>
                </c:pt>
                <c:pt idx="297">
                  <c:v>0.25340600000000002</c:v>
                </c:pt>
                <c:pt idx="298">
                  <c:v>0.25994099999999998</c:v>
                </c:pt>
                <c:pt idx="299">
                  <c:v>0.27700200000000003</c:v>
                </c:pt>
                <c:pt idx="300">
                  <c:v>0.27710600000000002</c:v>
                </c:pt>
                <c:pt idx="301">
                  <c:v>0.25606899999999999</c:v>
                </c:pt>
                <c:pt idx="302">
                  <c:v>0.25625500000000001</c:v>
                </c:pt>
                <c:pt idx="303">
                  <c:v>0.271868</c:v>
                </c:pt>
                <c:pt idx="304">
                  <c:v>0.28069300000000003</c:v>
                </c:pt>
                <c:pt idx="305">
                  <c:v>0.29811100000000001</c:v>
                </c:pt>
                <c:pt idx="306">
                  <c:v>0.32433699999999999</c:v>
                </c:pt>
                <c:pt idx="307">
                  <c:v>0.33923399999999998</c:v>
                </c:pt>
                <c:pt idx="308">
                  <c:v>0.36269000000000001</c:v>
                </c:pt>
                <c:pt idx="309">
                  <c:v>0.38255499999999998</c:v>
                </c:pt>
                <c:pt idx="310">
                  <c:v>0.40287600000000001</c:v>
                </c:pt>
                <c:pt idx="311">
                  <c:v>0.37091200000000002</c:v>
                </c:pt>
                <c:pt idx="312">
                  <c:v>0.35345900000000002</c:v>
                </c:pt>
                <c:pt idx="313">
                  <c:v>0.342584</c:v>
                </c:pt>
                <c:pt idx="314">
                  <c:v>0.32120100000000001</c:v>
                </c:pt>
                <c:pt idx="315">
                  <c:v>0.39163199999999998</c:v>
                </c:pt>
                <c:pt idx="316">
                  <c:v>0.38086700000000001</c:v>
                </c:pt>
                <c:pt idx="317">
                  <c:v>0.35448600000000002</c:v>
                </c:pt>
                <c:pt idx="318">
                  <c:v>0.32941700000000002</c:v>
                </c:pt>
                <c:pt idx="319">
                  <c:v>0.29257699999999998</c:v>
                </c:pt>
                <c:pt idx="320">
                  <c:v>0.28817300000000001</c:v>
                </c:pt>
                <c:pt idx="321">
                  <c:v>0.28890700000000002</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0.23152200000000001</c:v>
                </c:pt>
                <c:pt idx="332">
                  <c:v>0.21199499999999999</c:v>
                </c:pt>
                <c:pt idx="333">
                  <c:v>0.18989</c:v>
                </c:pt>
                <c:pt idx="334">
                  <c:v>0.16800499999999999</c:v>
                </c:pt>
                <c:pt idx="335">
                  <c:v>0.15560399999999999</c:v>
                </c:pt>
                <c:pt idx="336">
                  <c:v>0.14599599999999999</c:v>
                </c:pt>
                <c:pt idx="337">
                  <c:v>0.13580200000000001</c:v>
                </c:pt>
                <c:pt idx="338">
                  <c:v>0.122974</c:v>
                </c:pt>
                <c:pt idx="339">
                  <c:v>0.112902</c:v>
                </c:pt>
                <c:pt idx="340">
                  <c:v>0.109845</c:v>
                </c:pt>
                <c:pt idx="341">
                  <c:v>0.11211</c:v>
                </c:pt>
                <c:pt idx="342">
                  <c:v>0.110514</c:v>
                </c:pt>
                <c:pt idx="343">
                  <c:v>0.113216</c:v>
                </c:pt>
                <c:pt idx="344">
                  <c:v>0.10519100000000001</c:v>
                </c:pt>
                <c:pt idx="345">
                  <c:v>9.9267999999999995E-2</c:v>
                </c:pt>
                <c:pt idx="346">
                  <c:v>6.9959999999999994E-2</c:v>
                </c:pt>
                <c:pt idx="347">
                  <c:v>6.6462999999999994E-2</c:v>
                </c:pt>
                <c:pt idx="348">
                  <c:v>6.0233000000000002E-2</c:v>
                </c:pt>
                <c:pt idx="349">
                  <c:v>7.3139999999999997E-2</c:v>
                </c:pt>
                <c:pt idx="350">
                  <c:v>9.2383999999999994E-2</c:v>
                </c:pt>
                <c:pt idx="351">
                  <c:v>0.102838</c:v>
                </c:pt>
                <c:pt idx="352">
                  <c:v>0.119463</c:v>
                </c:pt>
                <c:pt idx="353">
                  <c:v>0.13240399999999999</c:v>
                </c:pt>
                <c:pt idx="354">
                  <c:v>0.16079299999999999</c:v>
                </c:pt>
                <c:pt idx="355">
                  <c:v>0.20219999999999999</c:v>
                </c:pt>
                <c:pt idx="356">
                  <c:v>0.21751200000000001</c:v>
                </c:pt>
                <c:pt idx="357">
                  <c:v>0.227686</c:v>
                </c:pt>
                <c:pt idx="358">
                  <c:v>0.22925200000000001</c:v>
                </c:pt>
                <c:pt idx="359">
                  <c:v>0.28134700000000001</c:v>
                </c:pt>
                <c:pt idx="360">
                  <c:v>0.27251799999999998</c:v>
                </c:pt>
                <c:pt idx="361">
                  <c:v>0.271592</c:v>
                </c:pt>
                <c:pt idx="362">
                  <c:v>0.26833099999999999</c:v>
                </c:pt>
                <c:pt idx="363">
                  <c:v>0.26434400000000002</c:v>
                </c:pt>
                <c:pt idx="364">
                  <c:v>0.25101699999999999</c:v>
                </c:pt>
                <c:pt idx="365">
                  <c:v>0.29960199999999998</c:v>
                </c:pt>
                <c:pt idx="366">
                  <c:v>0.29338199999999998</c:v>
                </c:pt>
                <c:pt idx="367">
                  <c:v>0.28117900000000001</c:v>
                </c:pt>
                <c:pt idx="368">
                  <c:v>0.31044500000000003</c:v>
                </c:pt>
                <c:pt idx="369">
                  <c:v>0.31775500000000001</c:v>
                </c:pt>
                <c:pt idx="370">
                  <c:v>0.33385500000000001</c:v>
                </c:pt>
                <c:pt idx="371">
                  <c:v>0.401667</c:v>
                </c:pt>
                <c:pt idx="372">
                  <c:v>0.40446900000000002</c:v>
                </c:pt>
                <c:pt idx="373">
                  <c:v>0.39426699999999998</c:v>
                </c:pt>
                <c:pt idx="374">
                  <c:v>0.37729499999999999</c:v>
                </c:pt>
                <c:pt idx="375">
                  <c:v>0.35954999999999998</c:v>
                </c:pt>
                <c:pt idx="376">
                  <c:v>0.36827900000000002</c:v>
                </c:pt>
                <c:pt idx="377">
                  <c:v>0.41392400000000001</c:v>
                </c:pt>
                <c:pt idx="378">
                  <c:v>0.43776300000000001</c:v>
                </c:pt>
                <c:pt idx="379">
                  <c:v>0.42101100000000002</c:v>
                </c:pt>
                <c:pt idx="380">
                  <c:v>0.41505799999999998</c:v>
                </c:pt>
                <c:pt idx="381">
                  <c:v>0.39374700000000001</c:v>
                </c:pt>
                <c:pt idx="382">
                  <c:v>0.35862300000000003</c:v>
                </c:pt>
                <c:pt idx="383">
                  <c:v>0.340138</c:v>
                </c:pt>
                <c:pt idx="384">
                  <c:v>0.32766400000000001</c:v>
                </c:pt>
                <c:pt idx="385">
                  <c:v>0.30401400000000001</c:v>
                </c:pt>
                <c:pt idx="386">
                  <c:v>0.29475499999999999</c:v>
                </c:pt>
                <c:pt idx="387">
                  <c:v>0.30031600000000003</c:v>
                </c:pt>
                <c:pt idx="388">
                  <c:v>0.313191</c:v>
                </c:pt>
                <c:pt idx="389">
                  <c:v>0.33049200000000001</c:v>
                </c:pt>
                <c:pt idx="390">
                  <c:v>0.34233000000000002</c:v>
                </c:pt>
                <c:pt idx="391">
                  <c:v>0.30685200000000001</c:v>
                </c:pt>
                <c:pt idx="392">
                  <c:v>0.330758</c:v>
                </c:pt>
                <c:pt idx="393">
                  <c:v>0.32385599999999998</c:v>
                </c:pt>
                <c:pt idx="394">
                  <c:v>0.36648700000000001</c:v>
                </c:pt>
                <c:pt idx="395">
                  <c:v>0.38664300000000001</c:v>
                </c:pt>
                <c:pt idx="396">
                  <c:v>0.40630100000000002</c:v>
                </c:pt>
                <c:pt idx="397">
                  <c:v>0.405115</c:v>
                </c:pt>
                <c:pt idx="398">
                  <c:v>0.42782500000000001</c:v>
                </c:pt>
                <c:pt idx="399">
                  <c:v>0.41639199999999998</c:v>
                </c:pt>
                <c:pt idx="400">
                  <c:v>0.41292400000000001</c:v>
                </c:pt>
                <c:pt idx="401">
                  <c:v>0.39734700000000001</c:v>
                </c:pt>
                <c:pt idx="402">
                  <c:v>0.37233500000000003</c:v>
                </c:pt>
                <c:pt idx="403">
                  <c:v>0.39316400000000001</c:v>
                </c:pt>
                <c:pt idx="404">
                  <c:v>0.40290300000000001</c:v>
                </c:pt>
                <c:pt idx="405">
                  <c:v>0.37744800000000001</c:v>
                </c:pt>
                <c:pt idx="406">
                  <c:v>0.377253</c:v>
                </c:pt>
                <c:pt idx="407">
                  <c:v>0.37420900000000001</c:v>
                </c:pt>
                <c:pt idx="408">
                  <c:v>0.36803999999999998</c:v>
                </c:pt>
                <c:pt idx="409">
                  <c:v>0.34671299999999999</c:v>
                </c:pt>
                <c:pt idx="410">
                  <c:v>0.33983200000000002</c:v>
                </c:pt>
                <c:pt idx="411">
                  <c:v>0.31860899999999998</c:v>
                </c:pt>
                <c:pt idx="412">
                  <c:v>0.30756099999999997</c:v>
                </c:pt>
                <c:pt idx="413">
                  <c:v>0.28381099999999998</c:v>
                </c:pt>
                <c:pt idx="414">
                  <c:v>0.26615100000000003</c:v>
                </c:pt>
                <c:pt idx="415">
                  <c:v>0.26880599999999999</c:v>
                </c:pt>
                <c:pt idx="416">
                  <c:v>0.25938699999999998</c:v>
                </c:pt>
                <c:pt idx="417">
                  <c:v>0.26242500000000002</c:v>
                </c:pt>
                <c:pt idx="418">
                  <c:v>0.26025199999999998</c:v>
                </c:pt>
                <c:pt idx="419">
                  <c:v>0.25319399999999997</c:v>
                </c:pt>
                <c:pt idx="420">
                  <c:v>0.23769899999999999</c:v>
                </c:pt>
                <c:pt idx="421">
                  <c:v>0.229736</c:v>
                </c:pt>
                <c:pt idx="422">
                  <c:v>0.22119</c:v>
                </c:pt>
                <c:pt idx="423">
                  <c:v>0.22531599999999999</c:v>
                </c:pt>
                <c:pt idx="424">
                  <c:v>0.23020299999999999</c:v>
                </c:pt>
                <c:pt idx="425">
                  <c:v>0.22678699999999999</c:v>
                </c:pt>
                <c:pt idx="426">
                  <c:v>0.22473799999999999</c:v>
                </c:pt>
                <c:pt idx="427">
                  <c:v>0.22709699999999999</c:v>
                </c:pt>
                <c:pt idx="428">
                  <c:v>0.20502500000000001</c:v>
                </c:pt>
                <c:pt idx="429">
                  <c:v>0.207815</c:v>
                </c:pt>
                <c:pt idx="430">
                  <c:v>0.22037300000000001</c:v>
                </c:pt>
                <c:pt idx="431">
                  <c:v>0.22476199999999999</c:v>
                </c:pt>
                <c:pt idx="432">
                  <c:v>0.214418</c:v>
                </c:pt>
                <c:pt idx="433">
                  <c:v>0.220636</c:v>
                </c:pt>
                <c:pt idx="434">
                  <c:v>0.21423</c:v>
                </c:pt>
                <c:pt idx="435">
                  <c:v>0.208042</c:v>
                </c:pt>
                <c:pt idx="436">
                  <c:v>0.202793</c:v>
                </c:pt>
                <c:pt idx="437">
                  <c:v>0.22384699999999999</c:v>
                </c:pt>
                <c:pt idx="438">
                  <c:v>0.21002399999999999</c:v>
                </c:pt>
                <c:pt idx="439">
                  <c:v>0.23994699999999999</c:v>
                </c:pt>
                <c:pt idx="440">
                  <c:v>0.26222400000000001</c:v>
                </c:pt>
                <c:pt idx="441">
                  <c:v>0.29069800000000001</c:v>
                </c:pt>
                <c:pt idx="442">
                  <c:v>0.32659100000000002</c:v>
                </c:pt>
                <c:pt idx="443">
                  <c:v>0.37488199999999999</c:v>
                </c:pt>
                <c:pt idx="444">
                  <c:v>0.43151499999999998</c:v>
                </c:pt>
                <c:pt idx="445">
                  <c:v>0.46191100000000002</c:v>
                </c:pt>
                <c:pt idx="446">
                  <c:v>0.47686800000000001</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0.62883500000000003</c:v>
                </c:pt>
                <c:pt idx="455">
                  <c:v>0.64158999999999999</c:v>
                </c:pt>
                <c:pt idx="456">
                  <c:v>0.66209099999999999</c:v>
                </c:pt>
                <c:pt idx="457">
                  <c:v>0.70150599999999996</c:v>
                </c:pt>
                <c:pt idx="458">
                  <c:v>0.72033499999999995</c:v>
                </c:pt>
                <c:pt idx="459">
                  <c:v>0.73950199999999999</c:v>
                </c:pt>
                <c:pt idx="460">
                  <c:v>0.72931100000000004</c:v>
                </c:pt>
                <c:pt idx="461">
                  <c:v>0.70254000000000005</c:v>
                </c:pt>
                <c:pt idx="462">
                  <c:v>0.74135499999999999</c:v>
                </c:pt>
                <c:pt idx="463">
                  <c:v>0.70711599999999997</c:v>
                </c:pt>
                <c:pt idx="464">
                  <c:v>0.62939599999999996</c:v>
                </c:pt>
                <c:pt idx="465">
                  <c:v>0.62188900000000003</c:v>
                </c:pt>
                <c:pt idx="466">
                  <c:v>0.66002499999999997</c:v>
                </c:pt>
                <c:pt idx="467">
                  <c:v>0.61131800000000003</c:v>
                </c:pt>
                <c:pt idx="468">
                  <c:v>0.57346200000000003</c:v>
                </c:pt>
                <c:pt idx="469">
                  <c:v>0.54475499999999999</c:v>
                </c:pt>
                <c:pt idx="470">
                  <c:v>0.50842600000000004</c:v>
                </c:pt>
                <c:pt idx="471">
                  <c:v>0.40328900000000001</c:v>
                </c:pt>
                <c:pt idx="472">
                  <c:v>0.44992900000000002</c:v>
                </c:pt>
                <c:pt idx="473">
                  <c:v>0.462148</c:v>
                </c:pt>
                <c:pt idx="474">
                  <c:v>0.431031</c:v>
                </c:pt>
                <c:pt idx="475">
                  <c:v>0.43983699999999998</c:v>
                </c:pt>
                <c:pt idx="476">
                  <c:v>0.42305100000000001</c:v>
                </c:pt>
                <c:pt idx="477">
                  <c:v>0.45476699999999998</c:v>
                </c:pt>
                <c:pt idx="478">
                  <c:v>0.54754999999999998</c:v>
                </c:pt>
                <c:pt idx="479">
                  <c:v>0.52964900000000004</c:v>
                </c:pt>
                <c:pt idx="480">
                  <c:v>0.52131799999999995</c:v>
                </c:pt>
                <c:pt idx="481">
                  <c:v>0.52338099999999999</c:v>
                </c:pt>
                <c:pt idx="482">
                  <c:v>0.47886200000000001</c:v>
                </c:pt>
                <c:pt idx="483">
                  <c:v>0.47697699999999998</c:v>
                </c:pt>
                <c:pt idx="484">
                  <c:v>0.43300499999999997</c:v>
                </c:pt>
                <c:pt idx="485">
                  <c:v>0.41479300000000002</c:v>
                </c:pt>
                <c:pt idx="486">
                  <c:v>0.46593600000000002</c:v>
                </c:pt>
                <c:pt idx="487">
                  <c:v>0.44165399999999999</c:v>
                </c:pt>
                <c:pt idx="488">
                  <c:v>0.44133099999999997</c:v>
                </c:pt>
                <c:pt idx="489">
                  <c:v>0.418493</c:v>
                </c:pt>
                <c:pt idx="490">
                  <c:v>0.40217999999999998</c:v>
                </c:pt>
                <c:pt idx="491">
                  <c:v>0.403194</c:v>
                </c:pt>
                <c:pt idx="492">
                  <c:v>0.38608100000000001</c:v>
                </c:pt>
                <c:pt idx="493">
                  <c:v>0.36584100000000003</c:v>
                </c:pt>
                <c:pt idx="494">
                  <c:v>0.36929499999999998</c:v>
                </c:pt>
                <c:pt idx="495">
                  <c:v>0.39083899999999999</c:v>
                </c:pt>
                <c:pt idx="496">
                  <c:v>0.38854300000000003</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0.22006800000000001</c:v>
                </c:pt>
                <c:pt idx="507">
                  <c:v>0.20826600000000001</c:v>
                </c:pt>
                <c:pt idx="508">
                  <c:v>0.23841799999999999</c:v>
                </c:pt>
                <c:pt idx="509">
                  <c:v>0.258081</c:v>
                </c:pt>
                <c:pt idx="510">
                  <c:v>0.256386</c:v>
                </c:pt>
                <c:pt idx="511">
                  <c:v>0.24620700000000001</c:v>
                </c:pt>
                <c:pt idx="512">
                  <c:v>0.23138500000000001</c:v>
                </c:pt>
                <c:pt idx="513">
                  <c:v>0.21720999999999999</c:v>
                </c:pt>
                <c:pt idx="514">
                  <c:v>0.20499999999999999</c:v>
                </c:pt>
                <c:pt idx="515">
                  <c:v>0.19359899999999999</c:v>
                </c:pt>
                <c:pt idx="516">
                  <c:v>0.17633399999999999</c:v>
                </c:pt>
                <c:pt idx="517">
                  <c:v>0.15626200000000001</c:v>
                </c:pt>
                <c:pt idx="518">
                  <c:v>0.14305699999999999</c:v>
                </c:pt>
                <c:pt idx="519">
                  <c:v>0.13605100000000001</c:v>
                </c:pt>
                <c:pt idx="520">
                  <c:v>0.124708</c:v>
                </c:pt>
                <c:pt idx="521">
                  <c:v>9.8151000000000002E-2</c:v>
                </c:pt>
                <c:pt idx="522">
                  <c:v>0.106031</c:v>
                </c:pt>
                <c:pt idx="523">
                  <c:v>0.105021</c:v>
                </c:pt>
                <c:pt idx="524">
                  <c:v>0.10416400000000001</c:v>
                </c:pt>
                <c:pt idx="525">
                  <c:v>0.114992</c:v>
                </c:pt>
                <c:pt idx="526">
                  <c:v>0.11218</c:v>
                </c:pt>
                <c:pt idx="527">
                  <c:v>0.11604399999999999</c:v>
                </c:pt>
                <c:pt idx="528">
                  <c:v>0.12739900000000001</c:v>
                </c:pt>
                <c:pt idx="529">
                  <c:v>0.12576399999999999</c:v>
                </c:pt>
                <c:pt idx="530">
                  <c:v>0.12618199999999999</c:v>
                </c:pt>
                <c:pt idx="531">
                  <c:v>0.11798400000000001</c:v>
                </c:pt>
                <c:pt idx="532">
                  <c:v>0.122834</c:v>
                </c:pt>
                <c:pt idx="533">
                  <c:v>0.12504499999999999</c:v>
                </c:pt>
                <c:pt idx="534">
                  <c:v>0.13841800000000001</c:v>
                </c:pt>
                <c:pt idx="535">
                  <c:v>0.14729200000000001</c:v>
                </c:pt>
                <c:pt idx="536">
                  <c:v>0.146122</c:v>
                </c:pt>
                <c:pt idx="537">
                  <c:v>0.13481399999999999</c:v>
                </c:pt>
                <c:pt idx="538">
                  <c:v>0.168626</c:v>
                </c:pt>
                <c:pt idx="539">
                  <c:v>0.187636</c:v>
                </c:pt>
                <c:pt idx="540">
                  <c:v>0.19889399999999999</c:v>
                </c:pt>
                <c:pt idx="541">
                  <c:v>0.20652899999999999</c:v>
                </c:pt>
                <c:pt idx="542">
                  <c:v>0.21134700000000001</c:v>
                </c:pt>
                <c:pt idx="543">
                  <c:v>0.23136799999999999</c:v>
                </c:pt>
                <c:pt idx="544">
                  <c:v>0.20206099999999999</c:v>
                </c:pt>
                <c:pt idx="545">
                  <c:v>0.19338900000000001</c:v>
                </c:pt>
                <c:pt idx="546">
                  <c:v>0.18048600000000001</c:v>
                </c:pt>
                <c:pt idx="547">
                  <c:v>0.17125899999999999</c:v>
                </c:pt>
                <c:pt idx="548">
                  <c:v>0.147672</c:v>
                </c:pt>
                <c:pt idx="549">
                  <c:v>0.13764999999999999</c:v>
                </c:pt>
                <c:pt idx="550">
                  <c:v>0.128027</c:v>
                </c:pt>
                <c:pt idx="551">
                  <c:v>0.11812499999999999</c:v>
                </c:pt>
                <c:pt idx="552">
                  <c:v>0.11260299999999999</c:v>
                </c:pt>
                <c:pt idx="553">
                  <c:v>0.10049</c:v>
                </c:pt>
                <c:pt idx="554">
                  <c:v>6.9432999999999995E-2</c:v>
                </c:pt>
                <c:pt idx="555">
                  <c:v>6.9555000000000006E-2</c:v>
                </c:pt>
                <c:pt idx="556">
                  <c:v>6.7469000000000001E-2</c:v>
                </c:pt>
                <c:pt idx="557">
                  <c:v>6.6941000000000001E-2</c:v>
                </c:pt>
                <c:pt idx="558">
                  <c:v>6.5402000000000002E-2</c:v>
                </c:pt>
                <c:pt idx="559">
                  <c:v>7.3169999999999999E-2</c:v>
                </c:pt>
                <c:pt idx="560">
                  <c:v>7.0408999999999999E-2</c:v>
                </c:pt>
                <c:pt idx="561">
                  <c:v>6.8609000000000003E-2</c:v>
                </c:pt>
                <c:pt idx="562">
                  <c:v>7.0630999999999999E-2</c:v>
                </c:pt>
                <c:pt idx="563">
                  <c:v>6.6112000000000004E-2</c:v>
                </c:pt>
                <c:pt idx="564">
                  <c:v>4.8527000000000001E-2</c:v>
                </c:pt>
                <c:pt idx="565">
                  <c:v>5.4643999999999998E-2</c:v>
                </c:pt>
                <c:pt idx="566">
                  <c:v>5.0508999999999998E-2</c:v>
                </c:pt>
                <c:pt idx="567">
                  <c:v>4.9596000000000001E-2</c:v>
                </c:pt>
                <c:pt idx="568">
                  <c:v>5.7403000000000003E-2</c:v>
                </c:pt>
                <c:pt idx="569">
                  <c:v>6.4916000000000001E-2</c:v>
                </c:pt>
                <c:pt idx="570">
                  <c:v>9.2761999999999997E-2</c:v>
                </c:pt>
                <c:pt idx="571">
                  <c:v>8.9497999999999994E-2</c:v>
                </c:pt>
                <c:pt idx="572">
                  <c:v>0.101621</c:v>
                </c:pt>
                <c:pt idx="573">
                  <c:v>0.110336</c:v>
                </c:pt>
                <c:pt idx="574">
                  <c:v>0.115026</c:v>
                </c:pt>
                <c:pt idx="575">
                  <c:v>0.12929499999999999</c:v>
                </c:pt>
                <c:pt idx="576">
                  <c:v>0.11905200000000001</c:v>
                </c:pt>
                <c:pt idx="577">
                  <c:v>0.121977</c:v>
                </c:pt>
                <c:pt idx="578">
                  <c:v>9.1241000000000003E-2</c:v>
                </c:pt>
                <c:pt idx="579">
                  <c:v>8.9200000000000002E-2</c:v>
                </c:pt>
                <c:pt idx="580">
                  <c:v>7.9863000000000003E-2</c:v>
                </c:pt>
                <c:pt idx="581">
                  <c:v>7.0100999999999997E-2</c:v>
                </c:pt>
                <c:pt idx="582">
                  <c:v>5.2158000000000003E-2</c:v>
                </c:pt>
                <c:pt idx="583">
                  <c:v>4.5797999999999998E-2</c:v>
                </c:pt>
                <c:pt idx="584">
                  <c:v>3.8594000000000003E-2</c:v>
                </c:pt>
                <c:pt idx="585">
                  <c:v>3.4964000000000002E-2</c:v>
                </c:pt>
                <c:pt idx="586">
                  <c:v>5.5100000000000003E-2</c:v>
                </c:pt>
                <c:pt idx="587">
                  <c:v>5.1874000000000003E-2</c:v>
                </c:pt>
                <c:pt idx="588">
                  <c:v>5.5035000000000001E-2</c:v>
                </c:pt>
                <c:pt idx="589">
                  <c:v>4.0869999999999997E-2</c:v>
                </c:pt>
                <c:pt idx="590">
                  <c:v>4.1620999999999998E-2</c:v>
                </c:pt>
                <c:pt idx="591">
                  <c:v>5.3691999999999997E-2</c:v>
                </c:pt>
                <c:pt idx="592">
                  <c:v>5.7742000000000002E-2</c:v>
                </c:pt>
                <c:pt idx="593">
                  <c:v>5.8638999999999997E-2</c:v>
                </c:pt>
                <c:pt idx="594">
                  <c:v>6.9964999999999999E-2</c:v>
                </c:pt>
                <c:pt idx="595">
                  <c:v>6.7290000000000003E-2</c:v>
                </c:pt>
                <c:pt idx="596">
                  <c:v>5.9782000000000002E-2</c:v>
                </c:pt>
                <c:pt idx="597">
                  <c:v>5.5453000000000002E-2</c:v>
                </c:pt>
                <c:pt idx="598">
                  <c:v>4.8034E-2</c:v>
                </c:pt>
                <c:pt idx="599">
                  <c:v>5.1394000000000002E-2</c:v>
                </c:pt>
                <c:pt idx="600">
                  <c:v>5.9330000000000001E-2</c:v>
                </c:pt>
                <c:pt idx="601">
                  <c:v>6.1733999999999997E-2</c:v>
                </c:pt>
                <c:pt idx="602">
                  <c:v>5.2401000000000003E-2</c:v>
                </c:pt>
                <c:pt idx="603">
                  <c:v>6.0755999999999998E-2</c:v>
                </c:pt>
                <c:pt idx="604">
                  <c:v>5.0374000000000002E-2</c:v>
                </c:pt>
                <c:pt idx="605">
                  <c:v>4.5866999999999998E-2</c:v>
                </c:pt>
                <c:pt idx="606">
                  <c:v>4.1736000000000002E-2</c:v>
                </c:pt>
                <c:pt idx="607">
                  <c:v>4.1633000000000003E-2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1.1199000000000001E-2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c:v>
                </c:pt>
                <c:pt idx="632">
                  <c:v>8.9547000000000002E-2</c:v>
                </c:pt>
                <c:pt idx="633">
                  <c:v>7.8724000000000002E-2</c:v>
                </c:pt>
                <c:pt idx="634">
                  <c:v>6.8876000000000007E-2</c:v>
                </c:pt>
                <c:pt idx="635">
                  <c:v>6.5396999999999997E-2</c:v>
                </c:pt>
                <c:pt idx="636">
                  <c:v>5.2150000000000002E-2</c:v>
                </c:pt>
                <c:pt idx="637">
                  <c:v>4.9264000000000002E-2</c:v>
                </c:pt>
                <c:pt idx="638">
                  <c:v>7.5105000000000005E-2</c:v>
                </c:pt>
                <c:pt idx="639">
                  <c:v>8.1998000000000001E-2</c:v>
                </c:pt>
                <c:pt idx="640">
                  <c:v>8.5879999999999998E-2</c:v>
                </c:pt>
                <c:pt idx="641">
                  <c:v>8.3571000000000006E-2</c:v>
                </c:pt>
                <c:pt idx="642">
                  <c:v>8.3762000000000003E-2</c:v>
                </c:pt>
                <c:pt idx="643">
                  <c:v>8.3458000000000004E-2</c:v>
                </c:pt>
                <c:pt idx="644">
                  <c:v>8.9024000000000006E-2</c:v>
                </c:pt>
                <c:pt idx="645">
                  <c:v>0.10478700000000001</c:v>
                </c:pt>
                <c:pt idx="646">
                  <c:v>9.8345000000000002E-2</c:v>
                </c:pt>
                <c:pt idx="647">
                  <c:v>9.9127000000000007E-2</c:v>
                </c:pt>
                <c:pt idx="648">
                  <c:v>0.110988</c:v>
                </c:pt>
                <c:pt idx="649">
                  <c:v>0.11347</c:v>
                </c:pt>
                <c:pt idx="650">
                  <c:v>0.11727</c:v>
                </c:pt>
                <c:pt idx="651">
                  <c:v>0.11855300000000001</c:v>
                </c:pt>
                <c:pt idx="652">
                  <c:v>0.111808</c:v>
                </c:pt>
                <c:pt idx="653">
                  <c:v>0.105783</c:v>
                </c:pt>
                <c:pt idx="654">
                  <c:v>9.7162999999999999E-2</c:v>
                </c:pt>
                <c:pt idx="655">
                  <c:v>8.6753999999999998E-2</c:v>
                </c:pt>
                <c:pt idx="656">
                  <c:v>8.9559E-2</c:v>
                </c:pt>
                <c:pt idx="657">
                  <c:v>9.4700999999999994E-2</c:v>
                </c:pt>
                <c:pt idx="658">
                  <c:v>9.4991999999999993E-2</c:v>
                </c:pt>
                <c:pt idx="659">
                  <c:v>0.10284600000000001</c:v>
                </c:pt>
                <c:pt idx="660">
                  <c:v>0.10132099999999999</c:v>
                </c:pt>
                <c:pt idx="661">
                  <c:v>0.106195</c:v>
                </c:pt>
                <c:pt idx="662">
                  <c:v>0.108294</c:v>
                </c:pt>
                <c:pt idx="663">
                  <c:v>9.9665000000000004E-2</c:v>
                </c:pt>
                <c:pt idx="664">
                  <c:v>0.100216</c:v>
                </c:pt>
                <c:pt idx="665">
                  <c:v>0.121269</c:v>
                </c:pt>
                <c:pt idx="666">
                  <c:v>0.10989500000000001</c:v>
                </c:pt>
                <c:pt idx="667">
                  <c:v>0.11702700000000001</c:v>
                </c:pt>
                <c:pt idx="668">
                  <c:v>0.118085</c:v>
                </c:pt>
                <c:pt idx="669">
                  <c:v>0.113792</c:v>
                </c:pt>
                <c:pt idx="670">
                  <c:v>0.12203799999999999</c:v>
                </c:pt>
                <c:pt idx="671">
                  <c:v>0.126495</c:v>
                </c:pt>
                <c:pt idx="672">
                  <c:v>0.122434</c:v>
                </c:pt>
                <c:pt idx="673">
                  <c:v>0.13842199999999999</c:v>
                </c:pt>
                <c:pt idx="674">
                  <c:v>0.125607</c:v>
                </c:pt>
                <c:pt idx="675">
                  <c:v>0.124408</c:v>
                </c:pt>
                <c:pt idx="676">
                  <c:v>0.132828</c:v>
                </c:pt>
                <c:pt idx="677">
                  <c:v>0.135855</c:v>
                </c:pt>
                <c:pt idx="678">
                  <c:v>0.15055499999999999</c:v>
                </c:pt>
                <c:pt idx="679">
                  <c:v>0.15426799999999999</c:v>
                </c:pt>
                <c:pt idx="680">
                  <c:v>0.18018400000000001</c:v>
                </c:pt>
                <c:pt idx="681">
                  <c:v>0.18446299999999999</c:v>
                </c:pt>
                <c:pt idx="682">
                  <c:v>0.173319</c:v>
                </c:pt>
                <c:pt idx="683">
                  <c:v>0.187029</c:v>
                </c:pt>
                <c:pt idx="684">
                  <c:v>0.183201</c:v>
                </c:pt>
                <c:pt idx="685">
                  <c:v>0.24923799999999999</c:v>
                </c:pt>
                <c:pt idx="686">
                  <c:v>0.25542999999999999</c:v>
                </c:pt>
                <c:pt idx="687">
                  <c:v>0.30176599999999998</c:v>
                </c:pt>
                <c:pt idx="688">
                  <c:v>0.29414400000000002</c:v>
                </c:pt>
                <c:pt idx="689">
                  <c:v>0.29725099999999999</c:v>
                </c:pt>
                <c:pt idx="690">
                  <c:v>0.292464</c:v>
                </c:pt>
                <c:pt idx="691">
                  <c:v>0.29401899999999997</c:v>
                </c:pt>
                <c:pt idx="692">
                  <c:v>0.23158000000000001</c:v>
                </c:pt>
                <c:pt idx="693">
                  <c:v>0.21701999999999999</c:v>
                </c:pt>
                <c:pt idx="694">
                  <c:v>0.23142399999999999</c:v>
                </c:pt>
                <c:pt idx="695">
                  <c:v>0.22589600000000001</c:v>
                </c:pt>
                <c:pt idx="696">
                  <c:v>0.235261</c:v>
                </c:pt>
                <c:pt idx="697">
                  <c:v>0.23688799999999999</c:v>
                </c:pt>
                <c:pt idx="698">
                  <c:v>0.22475600000000001</c:v>
                </c:pt>
                <c:pt idx="699">
                  <c:v>0.20942</c:v>
                </c:pt>
                <c:pt idx="700">
                  <c:v>0.18538099999999999</c:v>
                </c:pt>
                <c:pt idx="701">
                  <c:v>0.16816999999999999</c:v>
                </c:pt>
                <c:pt idx="702">
                  <c:v>0.15992500000000001</c:v>
                </c:pt>
                <c:pt idx="703">
                  <c:v>0.148368</c:v>
                </c:pt>
                <c:pt idx="704">
                  <c:v>0.128278</c:v>
                </c:pt>
                <c:pt idx="705">
                  <c:v>0.113229</c:v>
                </c:pt>
                <c:pt idx="706">
                  <c:v>0.110651</c:v>
                </c:pt>
                <c:pt idx="707">
                  <c:v>0.10938100000000001</c:v>
                </c:pt>
                <c:pt idx="708">
                  <c:v>0.113374</c:v>
                </c:pt>
                <c:pt idx="709">
                  <c:v>0.10681300000000001</c:v>
                </c:pt>
                <c:pt idx="710">
                  <c:v>0.115062</c:v>
                </c:pt>
                <c:pt idx="711">
                  <c:v>0.11448899999999999</c:v>
                </c:pt>
                <c:pt idx="712">
                  <c:v>0.117192</c:v>
                </c:pt>
                <c:pt idx="713">
                  <c:v>0.11549</c:v>
                </c:pt>
                <c:pt idx="714">
                  <c:v>0.115525</c:v>
                </c:pt>
                <c:pt idx="715">
                  <c:v>0.123222</c:v>
                </c:pt>
                <c:pt idx="716">
                  <c:v>0.12420100000000001</c:v>
                </c:pt>
                <c:pt idx="717">
                  <c:v>0.150725</c:v>
                </c:pt>
                <c:pt idx="718">
                  <c:v>0.14732200000000001</c:v>
                </c:pt>
                <c:pt idx="719">
                  <c:v>0.152916</c:v>
                </c:pt>
                <c:pt idx="720">
                  <c:v>0.16028899999999999</c:v>
                </c:pt>
                <c:pt idx="721">
                  <c:v>0.144042</c:v>
                </c:pt>
                <c:pt idx="722">
                  <c:v>0.118838</c:v>
                </c:pt>
                <c:pt idx="723">
                  <c:v>0.10904899999999999</c:v>
                </c:pt>
                <c:pt idx="724">
                  <c:v>0.110635</c:v>
                </c:pt>
                <c:pt idx="725">
                  <c:v>0.10456</c:v>
                </c:pt>
                <c:pt idx="726">
                  <c:v>0.10691100000000001</c:v>
                </c:pt>
                <c:pt idx="727">
                  <c:v>0.123553</c:v>
                </c:pt>
                <c:pt idx="728">
                  <c:v>0.11699900000000001</c:v>
                </c:pt>
                <c:pt idx="729">
                  <c:v>0.122751</c:v>
                </c:pt>
                <c:pt idx="730">
                  <c:v>0.116165</c:v>
                </c:pt>
                <c:pt idx="731">
                  <c:v>0.105575</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3.7525000000000003E-2</c:v>
                </c:pt>
                <c:pt idx="744">
                  <c:v>2.878E-2</c:v>
                </c:pt>
                <c:pt idx="745">
                  <c:v>2.5888999999999999E-2</c:v>
                </c:pt>
                <c:pt idx="746">
                  <c:v>2.5701000000000002E-2</c:v>
                </c:pt>
                <c:pt idx="747">
                  <c:v>2.5250000000000002E-2</c:v>
                </c:pt>
                <c:pt idx="748">
                  <c:v>1.7840000000000002E-2</c:v>
                </c:pt>
                <c:pt idx="749">
                  <c:v>2.0912E-2</c:v>
                </c:pt>
                <c:pt idx="750">
                  <c:v>3.1233E-2</c:v>
                </c:pt>
                <c:pt idx="751">
                  <c:v>3.2680000000000001E-2</c:v>
                </c:pt>
                <c:pt idx="752">
                  <c:v>3.6949999999999997E-2</c:v>
                </c:pt>
                <c:pt idx="753">
                  <c:v>8.9382000000000003E-2</c:v>
                </c:pt>
                <c:pt idx="754">
                  <c:v>0.103501</c:v>
                </c:pt>
                <c:pt idx="755">
                  <c:v>0.123863</c:v>
                </c:pt>
                <c:pt idx="756">
                  <c:v>0.135271</c:v>
                </c:pt>
                <c:pt idx="757">
                  <c:v>0.139288</c:v>
                </c:pt>
                <c:pt idx="758">
                  <c:v>0.143459</c:v>
                </c:pt>
                <c:pt idx="759">
                  <c:v>0.134631</c:v>
                </c:pt>
                <c:pt idx="760">
                  <c:v>0.15299699999999999</c:v>
                </c:pt>
                <c:pt idx="761">
                  <c:v>0.15379599999999999</c:v>
                </c:pt>
                <c:pt idx="762">
                  <c:v>0.17235600000000001</c:v>
                </c:pt>
                <c:pt idx="763">
                  <c:v>0.155083</c:v>
                </c:pt>
                <c:pt idx="764">
                  <c:v>0.127805</c:v>
                </c:pt>
                <c:pt idx="765">
                  <c:v>0.117295</c:v>
                </c:pt>
                <c:pt idx="766">
                  <c:v>0.10634399999999999</c:v>
                </c:pt>
                <c:pt idx="767">
                  <c:v>0.108083</c:v>
                </c:pt>
                <c:pt idx="768">
                  <c:v>0.102629</c:v>
                </c:pt>
                <c:pt idx="769">
                  <c:v>0.10707700000000001</c:v>
                </c:pt>
                <c:pt idx="770">
                  <c:v>9.2269000000000004E-2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7.5467000000000006E-2</c:v>
                </c:pt>
                <c:pt idx="781">
                  <c:v>7.2394E-2</c:v>
                </c:pt>
                <c:pt idx="782">
                  <c:v>6.9806000000000007E-2</c:v>
                </c:pt>
                <c:pt idx="783">
                  <c:v>7.6950000000000005E-2</c:v>
                </c:pt>
                <c:pt idx="784">
                  <c:v>6.991E-2</c:v>
                </c:pt>
                <c:pt idx="785">
                  <c:v>8.1124000000000002E-2</c:v>
                </c:pt>
                <c:pt idx="786">
                  <c:v>7.8964000000000006E-2</c:v>
                </c:pt>
                <c:pt idx="787">
                  <c:v>7.8261999999999998E-2</c:v>
                </c:pt>
                <c:pt idx="788">
                  <c:v>9.1520000000000004E-2</c:v>
                </c:pt>
                <c:pt idx="789">
                  <c:v>8.2636000000000001E-2</c:v>
                </c:pt>
                <c:pt idx="790">
                  <c:v>7.0843000000000003E-2</c:v>
                </c:pt>
                <c:pt idx="791">
                  <c:v>5.0878E-2</c:v>
                </c:pt>
                <c:pt idx="792">
                  <c:v>3.5553000000000001E-2</c:v>
                </c:pt>
                <c:pt idx="793">
                  <c:v>4.3295E-2</c:v>
                </c:pt>
                <c:pt idx="794">
                  <c:v>4.4144000000000003E-2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6.0158000000000003E-2</c:v>
                </c:pt>
                <c:pt idx="803">
                  <c:v>6.4170000000000005E-2</c:v>
                </c:pt>
                <c:pt idx="804">
                  <c:v>5.4980000000000001E-2</c:v>
                </c:pt>
                <c:pt idx="805">
                  <c:v>5.3884000000000001E-2</c:v>
                </c:pt>
                <c:pt idx="806">
                  <c:v>5.4185999999999998E-2</c:v>
                </c:pt>
                <c:pt idx="807">
                  <c:v>4.9792999999999997E-2</c:v>
                </c:pt>
                <c:pt idx="808">
                  <c:v>4.4900000000000002E-2</c:v>
                </c:pt>
                <c:pt idx="809">
                  <c:v>3.7871000000000002E-2</c:v>
                </c:pt>
                <c:pt idx="810">
                  <c:v>3.2745000000000003E-2</c:v>
                </c:pt>
                <c:pt idx="811">
                  <c:v>4.1951000000000002E-2</c:v>
                </c:pt>
                <c:pt idx="812">
                  <c:v>4.786E-2</c:v>
                </c:pt>
                <c:pt idx="813">
                  <c:v>4.7067999999999999E-2</c:v>
                </c:pt>
                <c:pt idx="814">
                  <c:v>4.3121E-2</c:v>
                </c:pt>
                <c:pt idx="815">
                  <c:v>3.5427E-2</c:v>
                </c:pt>
                <c:pt idx="816">
                  <c:v>2.3692999999999999E-2</c:v>
                </c:pt>
                <c:pt idx="817">
                  <c:v>2.5145000000000001E-2</c:v>
                </c:pt>
                <c:pt idx="818">
                  <c:v>3.3995999999999998E-2</c:v>
                </c:pt>
                <c:pt idx="819">
                  <c:v>3.0502000000000001E-2</c:v>
                </c:pt>
                <c:pt idx="820">
                  <c:v>2.6103000000000001E-2</c:v>
                </c:pt>
                <c:pt idx="821">
                  <c:v>3.4334000000000003E-2</c:v>
                </c:pt>
                <c:pt idx="822">
                  <c:v>3.5261000000000001E-2</c:v>
                </c:pt>
                <c:pt idx="823">
                  <c:v>2.8097E-2</c:v>
                </c:pt>
                <c:pt idx="824">
                  <c:v>2.8202000000000001E-2</c:v>
                </c:pt>
                <c:pt idx="825">
                  <c:v>2.8657999999999999E-2</c:v>
                </c:pt>
                <c:pt idx="826">
                  <c:v>2.8978E-2</c:v>
                </c:pt>
                <c:pt idx="827">
                  <c:v>2.6662000000000002E-2</c:v>
                </c:pt>
                <c:pt idx="828">
                  <c:v>4.8515999999999997E-2</c:v>
                </c:pt>
                <c:pt idx="829">
                  <c:v>3.6137000000000002E-2</c:v>
                </c:pt>
                <c:pt idx="830">
                  <c:v>3.2868000000000001E-2</c:v>
                </c:pt>
                <c:pt idx="831">
                  <c:v>3.703E-2</c:v>
                </c:pt>
                <c:pt idx="832">
                  <c:v>3.6691000000000001E-2</c:v>
                </c:pt>
                <c:pt idx="833">
                  <c:v>2.9912000000000001E-2</c:v>
                </c:pt>
                <c:pt idx="834">
                  <c:v>2.1930999999999999E-2</c:v>
                </c:pt>
                <c:pt idx="835">
                  <c:v>2.6637999999999998E-2</c:v>
                </c:pt>
                <c:pt idx="836">
                  <c:v>2.1333000000000001E-2</c:v>
                </c:pt>
                <c:pt idx="837">
                  <c:v>2.6241E-2</c:v>
                </c:pt>
                <c:pt idx="838">
                  <c:v>3.0773999999999999E-2</c:v>
                </c:pt>
                <c:pt idx="839">
                  <c:v>7.0879999999999999E-2</c:v>
                </c:pt>
                <c:pt idx="840">
                  <c:v>9.0653999999999998E-2</c:v>
                </c:pt>
                <c:pt idx="841">
                  <c:v>0.10760699999999999</c:v>
                </c:pt>
                <c:pt idx="842">
                  <c:v>0.113068</c:v>
                </c:pt>
                <c:pt idx="843">
                  <c:v>0.110189</c:v>
                </c:pt>
                <c:pt idx="844">
                  <c:v>0.108778</c:v>
                </c:pt>
                <c:pt idx="845">
                  <c:v>0.10291699999999999</c:v>
                </c:pt>
                <c:pt idx="846">
                  <c:v>0.118643</c:v>
                </c:pt>
                <c:pt idx="847">
                  <c:v>0.11097899999999999</c:v>
                </c:pt>
                <c:pt idx="848">
                  <c:v>0.100936</c:v>
                </c:pt>
                <c:pt idx="849">
                  <c:v>9.5654000000000003E-2</c:v>
                </c:pt>
                <c:pt idx="850">
                  <c:v>8.5960999999999996E-2</c:v>
                </c:pt>
                <c:pt idx="851">
                  <c:v>6.9277000000000005E-2</c:v>
                </c:pt>
                <c:pt idx="852">
                  <c:v>5.9186000000000002E-2</c:v>
                </c:pt>
                <c:pt idx="853">
                  <c:v>6.7706000000000002E-2</c:v>
                </c:pt>
                <c:pt idx="854">
                  <c:v>6.9768999999999998E-2</c:v>
                </c:pt>
                <c:pt idx="855">
                  <c:v>5.4982000000000003E-2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2.3466000000000001E-2</c:v>
                </c:pt>
                <c:pt idx="877">
                  <c:v>1.9345000000000001E-2</c:v>
                </c:pt>
                <c:pt idx="878">
                  <c:v>1.9536000000000001E-2</c:v>
                </c:pt>
                <c:pt idx="879">
                  <c:v>1.5689000000000002E-2</c:v>
                </c:pt>
                <c:pt idx="880">
                  <c:v>1.2116E-2</c:v>
                </c:pt>
                <c:pt idx="881">
                  <c:v>8.9580000000000007E-3</c:v>
                </c:pt>
                <c:pt idx="882">
                  <c:v>6.1110000000000001E-3</c:v>
                </c:pt>
                <c:pt idx="883">
                  <c:v>4.875E-3</c:v>
                </c:pt>
                <c:pt idx="884">
                  <c:v>9.0609999999999996E-3</c:v>
                </c:pt>
                <c:pt idx="885">
                  <c:v>1.0848E-2</c:v>
                </c:pt>
                <c:pt idx="886">
                  <c:v>1.3441E-2</c:v>
                </c:pt>
                <c:pt idx="887">
                  <c:v>1.4872E-2</c:v>
                </c:pt>
                <c:pt idx="888">
                  <c:v>2.4971E-2</c:v>
                </c:pt>
                <c:pt idx="889">
                  <c:v>2.3639E-2</c:v>
                </c:pt>
                <c:pt idx="890">
                  <c:v>3.8559999999999997E-2</c:v>
                </c:pt>
                <c:pt idx="891">
                  <c:v>3.8108000000000003E-2</c:v>
                </c:pt>
                <c:pt idx="892">
                  <c:v>5.9249000000000003E-2</c:v>
                </c:pt>
                <c:pt idx="893">
                  <c:v>7.4267E-2</c:v>
                </c:pt>
                <c:pt idx="894">
                  <c:v>8.8794999999999999E-2</c:v>
                </c:pt>
                <c:pt idx="895">
                  <c:v>8.9976E-2</c:v>
                </c:pt>
                <c:pt idx="896">
                  <c:v>9.1855999999999993E-2</c:v>
                </c:pt>
                <c:pt idx="897">
                  <c:v>0.105508</c:v>
                </c:pt>
                <c:pt idx="898">
                  <c:v>0.13891400000000001</c:v>
                </c:pt>
                <c:pt idx="899">
                  <c:v>0.14077100000000001</c:v>
                </c:pt>
                <c:pt idx="900">
                  <c:v>0.12114800000000001</c:v>
                </c:pt>
                <c:pt idx="901">
                  <c:v>0.114513</c:v>
                </c:pt>
                <c:pt idx="902">
                  <c:v>0.10256899999999999</c:v>
                </c:pt>
                <c:pt idx="903">
                  <c:v>9.8069000000000003E-2</c:v>
                </c:pt>
                <c:pt idx="904">
                  <c:v>8.0018000000000006E-2</c:v>
                </c:pt>
                <c:pt idx="905">
                  <c:v>9.1198000000000001E-2</c:v>
                </c:pt>
                <c:pt idx="906">
                  <c:v>7.5866000000000003E-2</c:v>
                </c:pt>
                <c:pt idx="907">
                  <c:v>6.5071000000000004E-2</c:v>
                </c:pt>
                <c:pt idx="908">
                  <c:v>5.8255000000000001E-2</c:v>
                </c:pt>
                <c:pt idx="909">
                  <c:v>3.9669999999999997E-2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7.5820000000000002E-3</c:v>
                </c:pt>
                <c:pt idx="928">
                  <c:v>8.8690000000000001E-3</c:v>
                </c:pt>
                <c:pt idx="929">
                  <c:v>1.2704999999999999E-2</c:v>
                </c:pt>
                <c:pt idx="930">
                  <c:v>1.3728000000000001E-2</c:v>
                </c:pt>
                <c:pt idx="931">
                  <c:v>1.1403999999999999E-2</c:v>
                </c:pt>
                <c:pt idx="932">
                  <c:v>1.0214000000000001E-2</c:v>
                </c:pt>
                <c:pt idx="933">
                  <c:v>7.9179999999999997E-3</c:v>
                </c:pt>
                <c:pt idx="934">
                  <c:v>1.2460000000000001E-2</c:v>
                </c:pt>
                <c:pt idx="935">
                  <c:v>1.2201999999999999E-2</c:v>
                </c:pt>
                <c:pt idx="936">
                  <c:v>1.6858999999999999E-2</c:v>
                </c:pt>
                <c:pt idx="937">
                  <c:v>1.6153000000000001E-2</c:v>
                </c:pt>
                <c:pt idx="938">
                  <c:v>4.5476000000000003E-2</c:v>
                </c:pt>
                <c:pt idx="939">
                  <c:v>5.0303E-2</c:v>
                </c:pt>
                <c:pt idx="940">
                  <c:v>5.2093E-2</c:v>
                </c:pt>
                <c:pt idx="941">
                  <c:v>4.9515000000000003E-2</c:v>
                </c:pt>
                <c:pt idx="942">
                  <c:v>4.3915999999999997E-2</c:v>
                </c:pt>
                <c:pt idx="943">
                  <c:v>4.0431000000000002E-2</c:v>
                </c:pt>
                <c:pt idx="944">
                  <c:v>4.7224000000000002E-2</c:v>
                </c:pt>
                <c:pt idx="945">
                  <c:v>4.9619999999999997E-2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3.6692000000000002E-2</c:v>
                </c:pt>
                <c:pt idx="956">
                  <c:v>3.1356000000000002E-2</c:v>
                </c:pt>
                <c:pt idx="957">
                  <c:v>2.4930000000000001E-2</c:v>
                </c:pt>
                <c:pt idx="958">
                  <c:v>1.9519000000000002E-2</c:v>
                </c:pt>
                <c:pt idx="959">
                  <c:v>1.6579E-2</c:v>
                </c:pt>
                <c:pt idx="960">
                  <c:v>1.3173000000000001E-2</c:v>
                </c:pt>
                <c:pt idx="961">
                  <c:v>1.1221999999999999E-2</c:v>
                </c:pt>
                <c:pt idx="962">
                  <c:v>7.8650000000000005E-3</c:v>
                </c:pt>
                <c:pt idx="963">
                  <c:v>5.8129999999999996E-3</c:v>
                </c:pt>
                <c:pt idx="964">
                  <c:v>6.7400000000000003E-3</c:v>
                </c:pt>
                <c:pt idx="965">
                  <c:v>4.4910000000000002E-3</c:v>
                </c:pt>
                <c:pt idx="966">
                  <c:v>3.4220000000000001E-3</c:v>
                </c:pt>
                <c:pt idx="967">
                  <c:v>2.4610000000000001E-3</c:v>
                </c:pt>
                <c:pt idx="968">
                  <c:v>2.725E-3</c:v>
                </c:pt>
                <c:pt idx="969">
                  <c:v>2.9009999999999999E-3</c:v>
                </c:pt>
                <c:pt idx="970">
                  <c:v>3.055E-3</c:v>
                </c:pt>
                <c:pt idx="971">
                  <c:v>2.7669999999999999E-3</c:v>
                </c:pt>
                <c:pt idx="972">
                  <c:v>4.7159999999999997E-3</c:v>
                </c:pt>
                <c:pt idx="973">
                  <c:v>6.0809999999999996E-3</c:v>
                </c:pt>
                <c:pt idx="974">
                  <c:v>3.1150000000000001E-3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1.3688000000000001E-2</c:v>
                </c:pt>
                <c:pt idx="984">
                  <c:v>1.2593999999999999E-2</c:v>
                </c:pt>
                <c:pt idx="985">
                  <c:v>1.9413E-2</c:v>
                </c:pt>
                <c:pt idx="986">
                  <c:v>2.2107000000000002E-2</c:v>
                </c:pt>
                <c:pt idx="987">
                  <c:v>1.8908000000000001E-2</c:v>
                </c:pt>
                <c:pt idx="988">
                  <c:v>1.5138E-2</c:v>
                </c:pt>
                <c:pt idx="989">
                  <c:v>1.3155999999999999E-2</c:v>
                </c:pt>
                <c:pt idx="990">
                  <c:v>9.5440000000000004E-3</c:v>
                </c:pt>
                <c:pt idx="991">
                  <c:v>6.4619999999999999E-3</c:v>
                </c:pt>
                <c:pt idx="992">
                  <c:v>4.8849999999999996E-3</c:v>
                </c:pt>
                <c:pt idx="993">
                  <c:v>5.1939999999999998E-3</c:v>
                </c:pt>
                <c:pt idx="994">
                  <c:v>5.5310000000000003E-3</c:v>
                </c:pt>
                <c:pt idx="995">
                  <c:v>4.3030000000000004E-3</c:v>
                </c:pt>
                <c:pt idx="996">
                  <c:v>3.6350000000000002E-3</c:v>
                </c:pt>
                <c:pt idx="997">
                  <c:v>2.8410000000000002E-3</c:v>
                </c:pt>
                <c:pt idx="998">
                  <c:v>3.369E-3</c:v>
                </c:pt>
                <c:pt idx="999">
                  <c:v>8.0429999999999998E-3</c:v>
                </c:pt>
                <c:pt idx="1000">
                  <c:v>8.2920000000000008E-3</c:v>
                </c:pt>
                <c:pt idx="1001">
                  <c:v>6.496E-3</c:v>
                </c:pt>
                <c:pt idx="1002">
                  <c:v>7.5960000000000003E-3</c:v>
                </c:pt>
                <c:pt idx="1003">
                  <c:v>7.11E-3</c:v>
                </c:pt>
                <c:pt idx="1004">
                  <c:v>4.8869999999999999E-3</c:v>
                </c:pt>
                <c:pt idx="1005">
                  <c:v>4.2509999999999996E-3</c:v>
                </c:pt>
                <c:pt idx="1006">
                  <c:v>8.3090000000000004E-3</c:v>
                </c:pt>
                <c:pt idx="1007">
                  <c:v>7.6610000000000003E-3</c:v>
                </c:pt>
                <c:pt idx="1008">
                  <c:v>4.9649999999999998E-3</c:v>
                </c:pt>
                <c:pt idx="1009">
                  <c:v>2.934E-3</c:v>
                </c:pt>
                <c:pt idx="1010">
                  <c:v>2.3189999999999999E-3</c:v>
                </c:pt>
                <c:pt idx="1011">
                  <c:v>1.8649999999999999E-3</c:v>
                </c:pt>
                <c:pt idx="1012">
                  <c:v>2.5070000000000001E-3</c:v>
                </c:pt>
                <c:pt idx="1013">
                  <c:v>2.382E-3</c:v>
                </c:pt>
                <c:pt idx="1014">
                  <c:v>3.0590000000000001E-3</c:v>
                </c:pt>
                <c:pt idx="1015">
                  <c:v>3.666E-3</c:v>
                </c:pt>
                <c:pt idx="1016">
                  <c:v>5.5640000000000004E-3</c:v>
                </c:pt>
                <c:pt idx="1017">
                  <c:v>7.6039999999999996E-3</c:v>
                </c:pt>
                <c:pt idx="1018">
                  <c:v>7.8320000000000004E-3</c:v>
                </c:pt>
                <c:pt idx="1019">
                  <c:v>1.2097E-2</c:v>
                </c:pt>
                <c:pt idx="1020">
                  <c:v>1.2921999999999999E-2</c:v>
                </c:pt>
                <c:pt idx="1021">
                  <c:v>1.3785E-2</c:v>
                </c:pt>
                <c:pt idx="1022">
                  <c:v>1.1075E-2</c:v>
                </c:pt>
                <c:pt idx="1023">
                  <c:v>2.2228000000000001E-2</c:v>
                </c:pt>
                <c:pt idx="1024">
                  <c:v>1.8970000000000001E-2</c:v>
                </c:pt>
                <c:pt idx="1025">
                  <c:v>1.8821999999999998E-2</c:v>
                </c:pt>
                <c:pt idx="1026">
                  <c:v>1.8683000000000002E-2</c:v>
                </c:pt>
                <c:pt idx="1027">
                  <c:v>1.7179E-2</c:v>
                </c:pt>
                <c:pt idx="1028">
                  <c:v>1.2187999999999999E-2</c:v>
                </c:pt>
                <c:pt idx="1029">
                  <c:v>1.1775000000000001E-2</c:v>
                </c:pt>
                <c:pt idx="1030">
                  <c:v>9.7879999999999998E-3</c:v>
                </c:pt>
                <c:pt idx="1031">
                  <c:v>8.123E-3</c:v>
                </c:pt>
                <c:pt idx="1032">
                  <c:v>7.9330000000000008E-3</c:v>
                </c:pt>
                <c:pt idx="1033">
                  <c:v>6.8349999999999999E-3</c:v>
                </c:pt>
                <c:pt idx="1034">
                  <c:v>9.1559999999999992E-3</c:v>
                </c:pt>
                <c:pt idx="1035">
                  <c:v>6.6959999999999997E-3</c:v>
                </c:pt>
                <c:pt idx="1036">
                  <c:v>9.5309999999999995E-3</c:v>
                </c:pt>
                <c:pt idx="1037">
                  <c:v>7.5960000000000003E-3</c:v>
                </c:pt>
                <c:pt idx="1038">
                  <c:v>6.4660000000000004E-3</c:v>
                </c:pt>
                <c:pt idx="1039">
                  <c:v>4.4039999999999999E-3</c:v>
                </c:pt>
                <c:pt idx="1040">
                  <c:v>5.3930000000000002E-3</c:v>
                </c:pt>
                <c:pt idx="1041">
                  <c:v>8.8640000000000004E-3</c:v>
                </c:pt>
                <c:pt idx="1042">
                  <c:v>8.2129999999999998E-3</c:v>
                </c:pt>
                <c:pt idx="1043">
                  <c:v>1.7441999999999999E-2</c:v>
                </c:pt>
                <c:pt idx="1044">
                  <c:v>1.6031E-2</c:v>
                </c:pt>
                <c:pt idx="1045">
                  <c:v>1.4425E-2</c:v>
                </c:pt>
                <c:pt idx="1046">
                  <c:v>2.0856E-2</c:v>
                </c:pt>
                <c:pt idx="1047">
                  <c:v>2.0192000000000002E-2</c:v>
                </c:pt>
                <c:pt idx="1048">
                  <c:v>2.0596E-2</c:v>
                </c:pt>
                <c:pt idx="1049">
                  <c:v>1.8520999999999999E-2</c:v>
                </c:pt>
                <c:pt idx="1050">
                  <c:v>1.6598999999999999E-2</c:v>
                </c:pt>
                <c:pt idx="1051">
                  <c:v>1.4544E-2</c:v>
                </c:pt>
                <c:pt idx="1052">
                  <c:v>1.2703000000000001E-2</c:v>
                </c:pt>
                <c:pt idx="1053">
                  <c:v>1.4092E-2</c:v>
                </c:pt>
                <c:pt idx="1054">
                  <c:v>1.5826E-2</c:v>
                </c:pt>
                <c:pt idx="1055">
                  <c:v>1.6045E-2</c:v>
                </c:pt>
                <c:pt idx="1056">
                  <c:v>2.0129999999999999E-2</c:v>
                </c:pt>
                <c:pt idx="1057">
                  <c:v>2.0865000000000002E-2</c:v>
                </c:pt>
                <c:pt idx="1058">
                  <c:v>1.7760000000000001E-2</c:v>
                </c:pt>
                <c:pt idx="1059">
                  <c:v>1.3042E-2</c:v>
                </c:pt>
                <c:pt idx="1060">
                  <c:v>1.3335E-2</c:v>
                </c:pt>
                <c:pt idx="1061">
                  <c:v>9.9080000000000001E-3</c:v>
                </c:pt>
                <c:pt idx="1062">
                  <c:v>7.6940000000000003E-3</c:v>
                </c:pt>
                <c:pt idx="1063">
                  <c:v>7.0419999999999996E-3</c:v>
                </c:pt>
                <c:pt idx="1064">
                  <c:v>5.3499999999999997E-3</c:v>
                </c:pt>
                <c:pt idx="1065">
                  <c:v>5.3099999999999996E-3</c:v>
                </c:pt>
                <c:pt idx="1066">
                  <c:v>6.8180000000000003E-3</c:v>
                </c:pt>
                <c:pt idx="1067">
                  <c:v>4.875E-3</c:v>
                </c:pt>
                <c:pt idx="1068">
                  <c:v>8.0330000000000002E-3</c:v>
                </c:pt>
                <c:pt idx="1069">
                  <c:v>1.703E-2</c:v>
                </c:pt>
                <c:pt idx="1070">
                  <c:v>1.6508999999999999E-2</c:v>
                </c:pt>
                <c:pt idx="1071">
                  <c:v>2.5007000000000001E-2</c:v>
                </c:pt>
                <c:pt idx="1072">
                  <c:v>2.5956E-2</c:v>
                </c:pt>
                <c:pt idx="1073">
                  <c:v>2.5682E-2</c:v>
                </c:pt>
                <c:pt idx="1074">
                  <c:v>2.5389999999999999E-2</c:v>
                </c:pt>
                <c:pt idx="1075">
                  <c:v>2.6866000000000001E-2</c:v>
                </c:pt>
                <c:pt idx="1076">
                  <c:v>2.6598E-2</c:v>
                </c:pt>
                <c:pt idx="1077">
                  <c:v>2.5321E-2</c:v>
                </c:pt>
                <c:pt idx="1078">
                  <c:v>2.5145000000000001E-2</c:v>
                </c:pt>
                <c:pt idx="1079">
                  <c:v>2.4878000000000001E-2</c:v>
                </c:pt>
                <c:pt idx="1080">
                  <c:v>4.8425999999999997E-2</c:v>
                </c:pt>
                <c:pt idx="1081">
                  <c:v>4.9799000000000003E-2</c:v>
                </c:pt>
                <c:pt idx="1082">
                  <c:v>4.9630000000000001E-2</c:v>
                </c:pt>
                <c:pt idx="1083">
                  <c:v>4.3972999999999998E-2</c:v>
                </c:pt>
                <c:pt idx="1084">
                  <c:v>4.7433999999999997E-2</c:v>
                </c:pt>
                <c:pt idx="1085">
                  <c:v>4.3736999999999998E-2</c:v>
                </c:pt>
                <c:pt idx="1086">
                  <c:v>4.1523999999999998E-2</c:v>
                </c:pt>
                <c:pt idx="1087">
                  <c:v>4.1263000000000001E-2</c:v>
                </c:pt>
                <c:pt idx="1088">
                  <c:v>3.8775999999999998E-2</c:v>
                </c:pt>
                <c:pt idx="1089">
                  <c:v>3.6096000000000003E-2</c:v>
                </c:pt>
                <c:pt idx="1090">
                  <c:v>4.7924000000000001E-2</c:v>
                </c:pt>
                <c:pt idx="1091">
                  <c:v>5.7104000000000002E-2</c:v>
                </c:pt>
                <c:pt idx="1092">
                  <c:v>5.9277000000000003E-2</c:v>
                </c:pt>
                <c:pt idx="1093">
                  <c:v>5.3385000000000002E-2</c:v>
                </c:pt>
                <c:pt idx="1094">
                  <c:v>4.7277E-2</c:v>
                </c:pt>
                <c:pt idx="1095">
                  <c:v>3.9021E-2</c:v>
                </c:pt>
                <c:pt idx="1096">
                  <c:v>3.7909999999999999E-2</c:v>
                </c:pt>
                <c:pt idx="1097">
                  <c:v>3.1134999999999999E-2</c:v>
                </c:pt>
                <c:pt idx="1098">
                  <c:v>4.5469999999999997E-2</c:v>
                </c:pt>
                <c:pt idx="1099">
                  <c:v>4.2841999999999998E-2</c:v>
                </c:pt>
                <c:pt idx="1100">
                  <c:v>3.4206E-2</c:v>
                </c:pt>
                <c:pt idx="1101">
                  <c:v>2.6824000000000001E-2</c:v>
                </c:pt>
                <c:pt idx="1102">
                  <c:v>2.2780999999999999E-2</c:v>
                </c:pt>
                <c:pt idx="1103">
                  <c:v>2.0462999999999999E-2</c:v>
                </c:pt>
                <c:pt idx="1104">
                  <c:v>2.0087000000000001E-2</c:v>
                </c:pt>
                <c:pt idx="1105">
                  <c:v>2.0997999999999999E-2</c:v>
                </c:pt>
                <c:pt idx="1106">
                  <c:v>1.8679000000000001E-2</c:v>
                </c:pt>
                <c:pt idx="1107">
                  <c:v>1.6638E-2</c:v>
                </c:pt>
                <c:pt idx="1108">
                  <c:v>1.5603000000000001E-2</c:v>
                </c:pt>
                <c:pt idx="1109">
                  <c:v>1.0916E-2</c:v>
                </c:pt>
                <c:pt idx="1110">
                  <c:v>7.7270000000000004E-3</c:v>
                </c:pt>
                <c:pt idx="1111">
                  <c:v>4.9179999999999996E-3</c:v>
                </c:pt>
                <c:pt idx="1112">
                  <c:v>3.5170000000000002E-3</c:v>
                </c:pt>
                <c:pt idx="1113">
                  <c:v>3.1440000000000001E-3</c:v>
                </c:pt>
                <c:pt idx="1114">
                  <c:v>2.5839999999999999E-3</c:v>
                </c:pt>
                <c:pt idx="1115">
                  <c:v>2.8210000000000002E-3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5.2199999999999998E-3</c:v>
                </c:pt>
                <c:pt idx="1126">
                  <c:v>6.1770000000000002E-3</c:v>
                </c:pt>
                <c:pt idx="1127">
                  <c:v>4.084E-3</c:v>
                </c:pt>
                <c:pt idx="1128">
                  <c:v>2.6640000000000001E-3</c:v>
                </c:pt>
                <c:pt idx="1129">
                  <c:v>1.9789999999999999E-3</c:v>
                </c:pt>
                <c:pt idx="1130">
                  <c:v>5.5719999999999997E-3</c:v>
                </c:pt>
                <c:pt idx="1131">
                  <c:v>5.5310000000000003E-3</c:v>
                </c:pt>
                <c:pt idx="1132">
                  <c:v>6.2760000000000003E-3</c:v>
                </c:pt>
                <c:pt idx="1133">
                  <c:v>8.0110000000000008E-3</c:v>
                </c:pt>
                <c:pt idx="1134">
                  <c:v>3.61E-2</c:v>
                </c:pt>
                <c:pt idx="1135">
                  <c:v>3.3928E-2</c:v>
                </c:pt>
                <c:pt idx="1136">
                  <c:v>4.9170999999999999E-2</c:v>
                </c:pt>
                <c:pt idx="1137">
                  <c:v>4.9828999999999998E-2</c:v>
                </c:pt>
                <c:pt idx="1138">
                  <c:v>5.0959999999999998E-2</c:v>
                </c:pt>
                <c:pt idx="1139">
                  <c:v>4.0759999999999998E-2</c:v>
                </c:pt>
                <c:pt idx="1140">
                  <c:v>3.4505000000000001E-2</c:v>
                </c:pt>
                <c:pt idx="1141">
                  <c:v>2.9618999999999999E-2</c:v>
                </c:pt>
                <c:pt idx="1142">
                  <c:v>2.9118000000000002E-2</c:v>
                </c:pt>
                <c:pt idx="1143">
                  <c:v>2.2733E-2</c:v>
                </c:pt>
                <c:pt idx="1144">
                  <c:v>2.3872999999999998E-2</c:v>
                </c:pt>
                <c:pt idx="1145">
                  <c:v>2.2135999999999999E-2</c:v>
                </c:pt>
                <c:pt idx="1146">
                  <c:v>1.8182E-2</c:v>
                </c:pt>
                <c:pt idx="1147">
                  <c:v>2.7806000000000001E-2</c:v>
                </c:pt>
                <c:pt idx="1148">
                  <c:v>2.3737000000000001E-2</c:v>
                </c:pt>
                <c:pt idx="1149">
                  <c:v>1.9414000000000001E-2</c:v>
                </c:pt>
                <c:pt idx="1150">
                  <c:v>2.3843E-2</c:v>
                </c:pt>
                <c:pt idx="1151">
                  <c:v>2.1384E-2</c:v>
                </c:pt>
                <c:pt idx="1152">
                  <c:v>1.9168999999999999E-2</c:v>
                </c:pt>
                <c:pt idx="1153">
                  <c:v>1.52E-2</c:v>
                </c:pt>
                <c:pt idx="1154">
                  <c:v>1.2451E-2</c:v>
                </c:pt>
                <c:pt idx="1155">
                  <c:v>1.0088E-2</c:v>
                </c:pt>
                <c:pt idx="1156">
                  <c:v>8.4480000000000006E-3</c:v>
                </c:pt>
                <c:pt idx="1157">
                  <c:v>7.1999999999999998E-3</c:v>
                </c:pt>
                <c:pt idx="1158">
                  <c:v>5.8259999999999996E-3</c:v>
                </c:pt>
                <c:pt idx="1159">
                  <c:v>5.5050000000000003E-3</c:v>
                </c:pt>
                <c:pt idx="1160">
                  <c:v>5.2379999999999996E-3</c:v>
                </c:pt>
                <c:pt idx="1161">
                  <c:v>7.4910000000000003E-3</c:v>
                </c:pt>
                <c:pt idx="1162">
                  <c:v>9.9419999999999994E-3</c:v>
                </c:pt>
                <c:pt idx="1163">
                  <c:v>1.2496E-2</c:v>
                </c:pt>
                <c:pt idx="1164">
                  <c:v>1.1410999999999999E-2</c:v>
                </c:pt>
                <c:pt idx="1165">
                  <c:v>9.4079999999999997E-3</c:v>
                </c:pt>
                <c:pt idx="1166">
                  <c:v>1.0500000000000001E-2</c:v>
                </c:pt>
                <c:pt idx="1167">
                  <c:v>8.7880000000000007E-3</c:v>
                </c:pt>
                <c:pt idx="1168">
                  <c:v>8.7980000000000003E-3</c:v>
                </c:pt>
                <c:pt idx="1169">
                  <c:v>6.9579999999999998E-3</c:v>
                </c:pt>
                <c:pt idx="1170">
                  <c:v>5.901E-3</c:v>
                </c:pt>
                <c:pt idx="1171">
                  <c:v>5.2789999999999998E-3</c:v>
                </c:pt>
                <c:pt idx="1172">
                  <c:v>5.1330000000000004E-3</c:v>
                </c:pt>
                <c:pt idx="1173">
                  <c:v>4.6299999999999996E-3</c:v>
                </c:pt>
                <c:pt idx="1174">
                  <c:v>1.0585000000000001E-2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2.1194000000000001E-2</c:v>
                </c:pt>
                <c:pt idx="1188">
                  <c:v>2.6511E-2</c:v>
                </c:pt>
                <c:pt idx="1189">
                  <c:v>2.7685000000000001E-2</c:v>
                </c:pt>
                <c:pt idx="1190">
                  <c:v>2.7389E-2</c:v>
                </c:pt>
                <c:pt idx="1191">
                  <c:v>2.0459999999999999E-2</c:v>
                </c:pt>
                <c:pt idx="1192">
                  <c:v>2.1680999999999999E-2</c:v>
                </c:pt>
                <c:pt idx="1193">
                  <c:v>2.2227E-2</c:v>
                </c:pt>
                <c:pt idx="1194">
                  <c:v>2.0619999999999999E-2</c:v>
                </c:pt>
                <c:pt idx="1195">
                  <c:v>2.1208000000000001E-2</c:v>
                </c:pt>
                <c:pt idx="1196">
                  <c:v>2.1659999999999999E-2</c:v>
                </c:pt>
                <c:pt idx="1197">
                  <c:v>1.1946999999999999E-2</c:v>
                </c:pt>
                <c:pt idx="1198">
                  <c:v>1.2194E-2</c:v>
                </c:pt>
                <c:pt idx="1199">
                  <c:v>1.5441E-2</c:v>
                </c:pt>
                <c:pt idx="1200">
                  <c:v>1.8369E-2</c:v>
                </c:pt>
                <c:pt idx="1201">
                  <c:v>1.5478E-2</c:v>
                </c:pt>
                <c:pt idx="1202">
                  <c:v>8.548E-3</c:v>
                </c:pt>
                <c:pt idx="1203">
                  <c:v>1.2648E-2</c:v>
                </c:pt>
                <c:pt idx="1204">
                  <c:v>1.302E-2</c:v>
                </c:pt>
                <c:pt idx="1205">
                  <c:v>7.1580000000000003E-3</c:v>
                </c:pt>
                <c:pt idx="1206">
                  <c:v>8.3289999999999996E-3</c:v>
                </c:pt>
                <c:pt idx="1207">
                  <c:v>6.1000000000000004E-3</c:v>
                </c:pt>
                <c:pt idx="1208">
                  <c:v>7.5399999999999998E-3</c:v>
                </c:pt>
                <c:pt idx="1209">
                  <c:v>9.8309999999999995E-3</c:v>
                </c:pt>
                <c:pt idx="1210">
                  <c:v>1.0727E-2</c:v>
                </c:pt>
                <c:pt idx="1211">
                  <c:v>9.9839999999999998E-3</c:v>
                </c:pt>
                <c:pt idx="1212">
                  <c:v>1.0014E-2</c:v>
                </c:pt>
                <c:pt idx="1213">
                  <c:v>1.0071999999999999E-2</c:v>
                </c:pt>
                <c:pt idx="1214">
                  <c:v>8.8409999999999999E-3</c:v>
                </c:pt>
                <c:pt idx="1215">
                  <c:v>1.2068000000000001E-2</c:v>
                </c:pt>
                <c:pt idx="1216">
                  <c:v>1.2840000000000001E-2</c:v>
                </c:pt>
                <c:pt idx="1217">
                  <c:v>1.2769000000000001E-2</c:v>
                </c:pt>
                <c:pt idx="1218">
                  <c:v>1.0448000000000001E-2</c:v>
                </c:pt>
                <c:pt idx="1219">
                  <c:v>1.0916E-2</c:v>
                </c:pt>
                <c:pt idx="1220">
                  <c:v>1.2564000000000001E-2</c:v>
                </c:pt>
                <c:pt idx="1221">
                  <c:v>8.8789999999999997E-3</c:v>
                </c:pt>
                <c:pt idx="1222">
                  <c:v>7.711E-3</c:v>
                </c:pt>
                <c:pt idx="1223">
                  <c:v>7.0400000000000003E-3</c:v>
                </c:pt>
                <c:pt idx="1224">
                  <c:v>1.0108000000000001E-2</c:v>
                </c:pt>
                <c:pt idx="1225">
                  <c:v>1.0415000000000001E-2</c:v>
                </c:pt>
                <c:pt idx="1226">
                  <c:v>1.0300999999999999E-2</c:v>
                </c:pt>
                <c:pt idx="1227">
                  <c:v>1.5188E-2</c:v>
                </c:pt>
                <c:pt idx="1228">
                  <c:v>1.4307E-2</c:v>
                </c:pt>
                <c:pt idx="1229">
                  <c:v>2.0752E-2</c:v>
                </c:pt>
                <c:pt idx="1230">
                  <c:v>1.8249999999999999E-2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7.5399999999999998E-3</c:v>
                </c:pt>
                <c:pt idx="1244">
                  <c:v>5.7819999999999998E-3</c:v>
                </c:pt>
                <c:pt idx="1245">
                  <c:v>4.548E-3</c:v>
                </c:pt>
                <c:pt idx="1246">
                  <c:v>4.5199999999999997E-3</c:v>
                </c:pt>
                <c:pt idx="1247">
                  <c:v>4.235E-3</c:v>
                </c:pt>
                <c:pt idx="1248">
                  <c:v>4.4000000000000003E-3</c:v>
                </c:pt>
                <c:pt idx="1249">
                  <c:v>4.4250000000000001E-3</c:v>
                </c:pt>
                <c:pt idx="1250">
                  <c:v>6.5370000000000003E-3</c:v>
                </c:pt>
                <c:pt idx="1251">
                  <c:v>7.9369999999999996E-3</c:v>
                </c:pt>
                <c:pt idx="1252">
                  <c:v>1.4229E-2</c:v>
                </c:pt>
                <c:pt idx="1253">
                  <c:v>1.1207999999999999E-2</c:v>
                </c:pt>
                <c:pt idx="1254">
                  <c:v>9.2899999999999996E-3</c:v>
                </c:pt>
                <c:pt idx="1255">
                  <c:v>1.2885000000000001E-2</c:v>
                </c:pt>
                <c:pt idx="1256">
                  <c:v>1.308E-2</c:v>
                </c:pt>
                <c:pt idx="1257">
                  <c:v>1.1422E-2</c:v>
                </c:pt>
                <c:pt idx="1258">
                  <c:v>1.0621999999999999E-2</c:v>
                </c:pt>
                <c:pt idx="1259">
                  <c:v>1.1756000000000001E-2</c:v>
                </c:pt>
                <c:pt idx="1260">
                  <c:v>1.0677000000000001E-2</c:v>
                </c:pt>
                <c:pt idx="1261">
                  <c:v>8.6840000000000007E-3</c:v>
                </c:pt>
                <c:pt idx="1262">
                  <c:v>7.2680000000000002E-3</c:v>
                </c:pt>
                <c:pt idx="1263">
                  <c:v>1.2187999999999999E-2</c:v>
                </c:pt>
                <c:pt idx="1264">
                  <c:v>8.4960000000000001E-3</c:v>
                </c:pt>
                <c:pt idx="1265">
                  <c:v>5.2830000000000004E-3</c:v>
                </c:pt>
                <c:pt idx="1266">
                  <c:v>4.1529999999999996E-3</c:v>
                </c:pt>
                <c:pt idx="1267">
                  <c:v>3.9760000000000004E-3</c:v>
                </c:pt>
                <c:pt idx="1268">
                  <c:v>2.7520000000000001E-3</c:v>
                </c:pt>
                <c:pt idx="1269">
                  <c:v>2.7789999999999998E-3</c:v>
                </c:pt>
                <c:pt idx="1270">
                  <c:v>2.7130000000000001E-3</c:v>
                </c:pt>
                <c:pt idx="1271">
                  <c:v>1.8940000000000001E-3</c:v>
                </c:pt>
                <c:pt idx="1272">
                  <c:v>1.7179999999999999E-3</c:v>
                </c:pt>
                <c:pt idx="1273">
                  <c:v>3.8969999999999999E-3</c:v>
                </c:pt>
                <c:pt idx="1274">
                  <c:v>2.8739999999999998E-3</c:v>
                </c:pt>
                <c:pt idx="1275">
                  <c:v>4.0220000000000004E-3</c:v>
                </c:pt>
                <c:pt idx="1276">
                  <c:v>8.9490000000000004E-3</c:v>
                </c:pt>
                <c:pt idx="1277">
                  <c:v>8.0140000000000003E-3</c:v>
                </c:pt>
                <c:pt idx="1278">
                  <c:v>1.7347999999999999E-2</c:v>
                </c:pt>
                <c:pt idx="1279">
                  <c:v>1.3414000000000001E-2</c:v>
                </c:pt>
                <c:pt idx="1280">
                  <c:v>1.2449E-2</c:v>
                </c:pt>
                <c:pt idx="1281">
                  <c:v>1.5056E-2</c:v>
                </c:pt>
                <c:pt idx="1282">
                  <c:v>1.2714E-2</c:v>
                </c:pt>
                <c:pt idx="1283">
                  <c:v>1.3768000000000001E-2</c:v>
                </c:pt>
                <c:pt idx="1284">
                  <c:v>1.1561999999999999E-2</c:v>
                </c:pt>
                <c:pt idx="1285">
                  <c:v>1.6133000000000002E-2</c:v>
                </c:pt>
                <c:pt idx="1286">
                  <c:v>1.8312999999999999E-2</c:v>
                </c:pt>
                <c:pt idx="1287">
                  <c:v>1.3858000000000001E-2</c:v>
                </c:pt>
                <c:pt idx="1288">
                  <c:v>1.4163E-2</c:v>
                </c:pt>
                <c:pt idx="1289">
                  <c:v>1.2945999999999999E-2</c:v>
                </c:pt>
                <c:pt idx="1290">
                  <c:v>1.6559000000000001E-2</c:v>
                </c:pt>
                <c:pt idx="1291">
                  <c:v>1.9982E-2</c:v>
                </c:pt>
                <c:pt idx="1292">
                  <c:v>1.6993000000000001E-2</c:v>
                </c:pt>
                <c:pt idx="1293">
                  <c:v>1.9018E-2</c:v>
                </c:pt>
                <c:pt idx="1294">
                  <c:v>2.1696E-2</c:v>
                </c:pt>
                <c:pt idx="1295">
                  <c:v>2.6203000000000001E-2</c:v>
                </c:pt>
                <c:pt idx="1296">
                  <c:v>2.8105000000000002E-2</c:v>
                </c:pt>
                <c:pt idx="1297">
                  <c:v>2.1999999999999999E-2</c:v>
                </c:pt>
                <c:pt idx="1298">
                  <c:v>1.7628000000000001E-2</c:v>
                </c:pt>
                <c:pt idx="1299">
                  <c:v>1.3780000000000001E-2</c:v>
                </c:pt>
                <c:pt idx="1300">
                  <c:v>1.1093E-2</c:v>
                </c:pt>
                <c:pt idx="1301">
                  <c:v>2.3667000000000001E-2</c:v>
                </c:pt>
                <c:pt idx="1302">
                  <c:v>1.9703999999999999E-2</c:v>
                </c:pt>
                <c:pt idx="1303">
                  <c:v>1.5174E-2</c:v>
                </c:pt>
                <c:pt idx="1304">
                  <c:v>1.1029000000000001E-2</c:v>
                </c:pt>
                <c:pt idx="1305">
                  <c:v>1.1894E-2</c:v>
                </c:pt>
                <c:pt idx="1306">
                  <c:v>7.0289999999999997E-3</c:v>
                </c:pt>
                <c:pt idx="1307">
                  <c:v>6.5729999999999998E-3</c:v>
                </c:pt>
                <c:pt idx="1308">
                  <c:v>6.4710000000000002E-3</c:v>
                </c:pt>
                <c:pt idx="1309">
                  <c:v>1.1867000000000001E-2</c:v>
                </c:pt>
                <c:pt idx="1310">
                  <c:v>1.0513E-2</c:v>
                </c:pt>
                <c:pt idx="1311">
                  <c:v>1.0970000000000001E-2</c:v>
                </c:pt>
                <c:pt idx="1312">
                  <c:v>1.4024E-2</c:v>
                </c:pt>
                <c:pt idx="1313">
                  <c:v>3.5695999999999999E-2</c:v>
                </c:pt>
                <c:pt idx="1314">
                  <c:v>4.8008000000000002E-2</c:v>
                </c:pt>
                <c:pt idx="1315">
                  <c:v>4.5241000000000003E-2</c:v>
                </c:pt>
                <c:pt idx="1316">
                  <c:v>3.9705999999999998E-2</c:v>
                </c:pt>
                <c:pt idx="1317">
                  <c:v>3.7636000000000003E-2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2.0268000000000001E-2</c:v>
                </c:pt>
                <c:pt idx="1331">
                  <c:v>1.9217999999999999E-2</c:v>
                </c:pt>
                <c:pt idx="1332">
                  <c:v>1.5351999999999999E-2</c:v>
                </c:pt>
                <c:pt idx="1333">
                  <c:v>1.8336999999999999E-2</c:v>
                </c:pt>
                <c:pt idx="1334">
                  <c:v>1.6417000000000001E-2</c:v>
                </c:pt>
                <c:pt idx="1335">
                  <c:v>1.4272E-2</c:v>
                </c:pt>
                <c:pt idx="1336">
                  <c:v>9.7120000000000001E-3</c:v>
                </c:pt>
                <c:pt idx="1337">
                  <c:v>9.3369999999999998E-3</c:v>
                </c:pt>
                <c:pt idx="1338">
                  <c:v>1.1279000000000001E-2</c:v>
                </c:pt>
                <c:pt idx="1339">
                  <c:v>1.1754000000000001E-2</c:v>
                </c:pt>
                <c:pt idx="1340">
                  <c:v>1.3476999999999999E-2</c:v>
                </c:pt>
                <c:pt idx="1341">
                  <c:v>1.2326999999999999E-2</c:v>
                </c:pt>
                <c:pt idx="1342">
                  <c:v>1.1648E-2</c:v>
                </c:pt>
                <c:pt idx="1343">
                  <c:v>1.9875E-2</c:v>
                </c:pt>
                <c:pt idx="1344">
                  <c:v>1.6871000000000001E-2</c:v>
                </c:pt>
                <c:pt idx="1345">
                  <c:v>3.6853999999999998E-2</c:v>
                </c:pt>
                <c:pt idx="1346">
                  <c:v>4.5614000000000002E-2</c:v>
                </c:pt>
                <c:pt idx="1347">
                  <c:v>5.6113000000000003E-2</c:v>
                </c:pt>
                <c:pt idx="1348">
                  <c:v>6.8479999999999999E-2</c:v>
                </c:pt>
                <c:pt idx="1349">
                  <c:v>6.2810000000000005E-2</c:v>
                </c:pt>
                <c:pt idx="1350">
                  <c:v>6.2588000000000005E-2</c:v>
                </c:pt>
                <c:pt idx="1351">
                  <c:v>5.6168999999999997E-2</c:v>
                </c:pt>
                <c:pt idx="1352">
                  <c:v>5.6792000000000002E-2</c:v>
                </c:pt>
                <c:pt idx="1353">
                  <c:v>5.7242000000000001E-2</c:v>
                </c:pt>
                <c:pt idx="1354">
                  <c:v>5.6529000000000003E-2</c:v>
                </c:pt>
                <c:pt idx="1355">
                  <c:v>5.5368000000000001E-2</c:v>
                </c:pt>
                <c:pt idx="1356">
                  <c:v>4.6704000000000002E-2</c:v>
                </c:pt>
                <c:pt idx="1357">
                  <c:v>4.3968E-2</c:v>
                </c:pt>
                <c:pt idx="1358">
                  <c:v>5.5300000000000002E-2</c:v>
                </c:pt>
                <c:pt idx="1359">
                  <c:v>7.9544000000000004E-2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5.9899000000000001E-2</c:v>
                </c:pt>
                <c:pt idx="1372">
                  <c:v>5.2826999999999999E-2</c:v>
                </c:pt>
                <c:pt idx="1373">
                  <c:v>4.5814000000000001E-2</c:v>
                </c:pt>
                <c:pt idx="1374">
                  <c:v>4.0235E-2</c:v>
                </c:pt>
                <c:pt idx="1375">
                  <c:v>3.5341999999999998E-2</c:v>
                </c:pt>
                <c:pt idx="1376">
                  <c:v>4.8481000000000003E-2</c:v>
                </c:pt>
                <c:pt idx="1377">
                  <c:v>4.6087000000000003E-2</c:v>
                </c:pt>
                <c:pt idx="1378">
                  <c:v>4.7764000000000001E-2</c:v>
                </c:pt>
                <c:pt idx="1379">
                  <c:v>3.8693999999999999E-2</c:v>
                </c:pt>
                <c:pt idx="1380">
                  <c:v>3.2424000000000001E-2</c:v>
                </c:pt>
                <c:pt idx="1381">
                  <c:v>3.0674E-2</c:v>
                </c:pt>
                <c:pt idx="1382">
                  <c:v>2.4784E-2</c:v>
                </c:pt>
                <c:pt idx="1383">
                  <c:v>2.2074E-2</c:v>
                </c:pt>
                <c:pt idx="1384">
                  <c:v>1.9854E-2</c:v>
                </c:pt>
                <c:pt idx="1385">
                  <c:v>2.2644000000000001E-2</c:v>
                </c:pt>
                <c:pt idx="1386">
                  <c:v>2.3001000000000001E-2</c:v>
                </c:pt>
                <c:pt idx="1387">
                  <c:v>2.1529E-2</c:v>
                </c:pt>
                <c:pt idx="1388">
                  <c:v>2.0410999999999999E-2</c:v>
                </c:pt>
                <c:pt idx="1389">
                  <c:v>1.8341E-2</c:v>
                </c:pt>
                <c:pt idx="1390">
                  <c:v>1.7946E-2</c:v>
                </c:pt>
                <c:pt idx="1391">
                  <c:v>1.4524E-2</c:v>
                </c:pt>
                <c:pt idx="1392">
                  <c:v>1.5239000000000001E-2</c:v>
                </c:pt>
                <c:pt idx="1393">
                  <c:v>1.3594E-2</c:v>
                </c:pt>
                <c:pt idx="1394">
                  <c:v>1.2553999999999999E-2</c:v>
                </c:pt>
                <c:pt idx="1395">
                  <c:v>1.1809E-2</c:v>
                </c:pt>
                <c:pt idx="1396">
                  <c:v>1.2659999999999999E-2</c:v>
                </c:pt>
                <c:pt idx="1397">
                  <c:v>9.7940000000000006E-3</c:v>
                </c:pt>
                <c:pt idx="1398">
                  <c:v>5.9069999999999999E-3</c:v>
                </c:pt>
                <c:pt idx="1399">
                  <c:v>5.6649999999999999E-3</c:v>
                </c:pt>
                <c:pt idx="1400">
                  <c:v>3.9529999999999999E-3</c:v>
                </c:pt>
                <c:pt idx="1401">
                  <c:v>3.5699999999999998E-3</c:v>
                </c:pt>
                <c:pt idx="1402">
                  <c:v>4.6119999999999998E-3</c:v>
                </c:pt>
                <c:pt idx="1403">
                  <c:v>3.1359999999999999E-3</c:v>
                </c:pt>
                <c:pt idx="1404">
                  <c:v>2.8180000000000002E-3</c:v>
                </c:pt>
                <c:pt idx="1405">
                  <c:v>3.6480000000000002E-3</c:v>
                </c:pt>
                <c:pt idx="1406">
                  <c:v>3.7499999999999999E-3</c:v>
                </c:pt>
                <c:pt idx="1407">
                  <c:v>3.594E-3</c:v>
                </c:pt>
                <c:pt idx="1408">
                  <c:v>3.362E-3</c:v>
                </c:pt>
                <c:pt idx="1409">
                  <c:v>3.6129999999999999E-3</c:v>
                </c:pt>
                <c:pt idx="1410">
                  <c:v>5.0020000000000004E-3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6.3699999999999998E-3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5.6610000000000002E-3</c:v>
                </c:pt>
                <c:pt idx="1430">
                  <c:v>5.4289999999999998E-3</c:v>
                </c:pt>
                <c:pt idx="1431">
                  <c:v>4.5139999999999998E-3</c:v>
                </c:pt>
                <c:pt idx="1432">
                  <c:v>4.4879999999999998E-3</c:v>
                </c:pt>
                <c:pt idx="1433">
                  <c:v>6.3429999999999997E-3</c:v>
                </c:pt>
                <c:pt idx="1434">
                  <c:v>6.7250000000000001E-3</c:v>
                </c:pt>
                <c:pt idx="1435">
                  <c:v>8.3099999999999997E-3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2.9759000000000001E-2</c:v>
                </c:pt>
                <c:pt idx="1444">
                  <c:v>2.7200999999999999E-2</c:v>
                </c:pt>
                <c:pt idx="1445">
                  <c:v>2.5654E-2</c:v>
                </c:pt>
                <c:pt idx="1446">
                  <c:v>2.4736999999999999E-2</c:v>
                </c:pt>
                <c:pt idx="1447">
                  <c:v>2.6963999999999998E-2</c:v>
                </c:pt>
                <c:pt idx="1448">
                  <c:v>2.4459000000000002E-2</c:v>
                </c:pt>
                <c:pt idx="1449">
                  <c:v>2.4379999999999999E-2</c:v>
                </c:pt>
                <c:pt idx="1450">
                  <c:v>2.0351000000000001E-2</c:v>
                </c:pt>
                <c:pt idx="1451">
                  <c:v>1.6927000000000001E-2</c:v>
                </c:pt>
                <c:pt idx="1452">
                  <c:v>1.4964E-2</c:v>
                </c:pt>
                <c:pt idx="1453">
                  <c:v>1.3606E-2</c:v>
                </c:pt>
                <c:pt idx="1454">
                  <c:v>1.5172E-2</c:v>
                </c:pt>
                <c:pt idx="1455">
                  <c:v>9.8670000000000008E-3</c:v>
                </c:pt>
                <c:pt idx="1456">
                  <c:v>1.2893E-2</c:v>
                </c:pt>
                <c:pt idx="1457">
                  <c:v>1.2309E-2</c:v>
                </c:pt>
                <c:pt idx="1458">
                  <c:v>9.9509999999999998E-3</c:v>
                </c:pt>
                <c:pt idx="1459">
                  <c:v>8.5859999999999999E-3</c:v>
                </c:pt>
                <c:pt idx="1460">
                  <c:v>8.0540000000000004E-3</c:v>
                </c:pt>
                <c:pt idx="1461">
                  <c:v>1.47E-2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3.8660000000000001E-3</c:v>
                </c:pt>
                <c:pt idx="1476">
                  <c:v>3.8349999999999999E-3</c:v>
                </c:pt>
                <c:pt idx="1477">
                  <c:v>4.3949999999999996E-3</c:v>
                </c:pt>
                <c:pt idx="1478">
                  <c:v>5.4320000000000002E-3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1.6192000000000002E-2</c:v>
                </c:pt>
                <c:pt idx="1488">
                  <c:v>1.4588E-2</c:v>
                </c:pt>
                <c:pt idx="1489">
                  <c:v>1.1832000000000001E-2</c:v>
                </c:pt>
                <c:pt idx="1490">
                  <c:v>1.0975E-2</c:v>
                </c:pt>
                <c:pt idx="1491">
                  <c:v>1.0182E-2</c:v>
                </c:pt>
                <c:pt idx="1492">
                  <c:v>1.142E-2</c:v>
                </c:pt>
                <c:pt idx="1493">
                  <c:v>2.4299999999999999E-2</c:v>
                </c:pt>
                <c:pt idx="1494">
                  <c:v>2.6193999999999999E-2</c:v>
                </c:pt>
                <c:pt idx="1495">
                  <c:v>3.4988999999999999E-2</c:v>
                </c:pt>
                <c:pt idx="1496">
                  <c:v>7.2898000000000004E-2</c:v>
                </c:pt>
                <c:pt idx="1497">
                  <c:v>9.8862000000000005E-2</c:v>
                </c:pt>
                <c:pt idx="1498">
                  <c:v>0.11144800000000001</c:v>
                </c:pt>
                <c:pt idx="1499">
                  <c:v>0.118142</c:v>
                </c:pt>
                <c:pt idx="1500">
                  <c:v>0.134878</c:v>
                </c:pt>
                <c:pt idx="1501">
                  <c:v>0.13522700000000001</c:v>
                </c:pt>
                <c:pt idx="1502">
                  <c:v>0.133386</c:v>
                </c:pt>
                <c:pt idx="1503">
                  <c:v>0.12374</c:v>
                </c:pt>
                <c:pt idx="1504">
                  <c:v>0.111415</c:v>
                </c:pt>
                <c:pt idx="1505">
                  <c:v>9.0676999999999994E-2</c:v>
                </c:pt>
                <c:pt idx="1506">
                  <c:v>5.3178000000000003E-2</c:v>
                </c:pt>
                <c:pt idx="1507">
                  <c:v>7.1461999999999998E-2</c:v>
                </c:pt>
                <c:pt idx="1508">
                  <c:v>7.6156000000000001E-2</c:v>
                </c:pt>
                <c:pt idx="1509">
                  <c:v>5.3400999999999997E-2</c:v>
                </c:pt>
                <c:pt idx="1510">
                  <c:v>4.9312000000000002E-2</c:v>
                </c:pt>
                <c:pt idx="1511">
                  <c:v>5.6378999999999999E-2</c:v>
                </c:pt>
                <c:pt idx="1512">
                  <c:v>8.0168000000000003E-2</c:v>
                </c:pt>
                <c:pt idx="1513">
                  <c:v>7.4303999999999995E-2</c:v>
                </c:pt>
                <c:pt idx="1514">
                  <c:v>5.7375000000000002E-2</c:v>
                </c:pt>
                <c:pt idx="1515">
                  <c:v>4.8439000000000003E-2</c:v>
                </c:pt>
                <c:pt idx="1516">
                  <c:v>4.1112000000000003E-2</c:v>
                </c:pt>
                <c:pt idx="1517">
                  <c:v>3.7170000000000002E-2</c:v>
                </c:pt>
                <c:pt idx="1518">
                  <c:v>2.3163E-2</c:v>
                </c:pt>
                <c:pt idx="1519">
                  <c:v>2.4375999999999998E-2</c:v>
                </c:pt>
                <c:pt idx="1520">
                  <c:v>4.1593999999999999E-2</c:v>
                </c:pt>
                <c:pt idx="1521">
                  <c:v>6.0914999999999997E-2</c:v>
                </c:pt>
                <c:pt idx="1522">
                  <c:v>5.9813999999999999E-2</c:v>
                </c:pt>
                <c:pt idx="1523">
                  <c:v>5.6056000000000002E-2</c:v>
                </c:pt>
                <c:pt idx="1524">
                  <c:v>5.7111000000000002E-2</c:v>
                </c:pt>
                <c:pt idx="1525">
                  <c:v>7.7454999999999996E-2</c:v>
                </c:pt>
                <c:pt idx="1526">
                  <c:v>7.2561E-2</c:v>
                </c:pt>
                <c:pt idx="1527">
                  <c:v>6.6743999999999998E-2</c:v>
                </c:pt>
                <c:pt idx="1528">
                  <c:v>6.0754000000000002E-2</c:v>
                </c:pt>
                <c:pt idx="1529">
                  <c:v>5.9769999999999997E-2</c:v>
                </c:pt>
                <c:pt idx="1530">
                  <c:v>5.9242999999999997E-2</c:v>
                </c:pt>
                <c:pt idx="1531">
                  <c:v>5.2805999999999999E-2</c:v>
                </c:pt>
                <c:pt idx="1532">
                  <c:v>4.6085000000000001E-2</c:v>
                </c:pt>
                <c:pt idx="1533">
                  <c:v>4.3635E-2</c:v>
                </c:pt>
                <c:pt idx="1534">
                  <c:v>5.5529000000000002E-2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2.3883000000000001E-2</c:v>
                </c:pt>
                <c:pt idx="1543">
                  <c:v>2.4292000000000001E-2</c:v>
                </c:pt>
                <c:pt idx="1544">
                  <c:v>2.2941E-2</c:v>
                </c:pt>
                <c:pt idx="1545">
                  <c:v>3.5049999999999998E-2</c:v>
                </c:pt>
                <c:pt idx="1546">
                  <c:v>4.0272000000000002E-2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4.7251000000000001E-2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5.8463000000000001E-2</c:v>
                </c:pt>
                <c:pt idx="1570">
                  <c:v>9.2715000000000006E-2</c:v>
                </c:pt>
                <c:pt idx="1571">
                  <c:v>8.6859000000000006E-2</c:v>
                </c:pt>
                <c:pt idx="1572">
                  <c:v>9.1595999999999997E-2</c:v>
                </c:pt>
                <c:pt idx="1573">
                  <c:v>8.5074999999999998E-2</c:v>
                </c:pt>
                <c:pt idx="1574">
                  <c:v>9.2591000000000007E-2</c:v>
                </c:pt>
                <c:pt idx="1575">
                  <c:v>0.105127</c:v>
                </c:pt>
                <c:pt idx="1576">
                  <c:v>0.10129100000000001</c:v>
                </c:pt>
                <c:pt idx="1577">
                  <c:v>8.7163000000000004E-2</c:v>
                </c:pt>
                <c:pt idx="1578">
                  <c:v>6.3616000000000006E-2</c:v>
                </c:pt>
                <c:pt idx="1579">
                  <c:v>6.5375000000000003E-2</c:v>
                </c:pt>
                <c:pt idx="1580">
                  <c:v>6.0830000000000002E-2</c:v>
                </c:pt>
                <c:pt idx="1581">
                  <c:v>5.5618000000000001E-2</c:v>
                </c:pt>
                <c:pt idx="1582">
                  <c:v>7.2401999999999994E-2</c:v>
                </c:pt>
                <c:pt idx="1583">
                  <c:v>9.1496999999999995E-2</c:v>
                </c:pt>
                <c:pt idx="1584">
                  <c:v>0.102774</c:v>
                </c:pt>
                <c:pt idx="1585">
                  <c:v>0.107999</c:v>
                </c:pt>
                <c:pt idx="1586">
                  <c:v>9.8644999999999997E-2</c:v>
                </c:pt>
                <c:pt idx="1587">
                  <c:v>9.3934000000000004E-2</c:v>
                </c:pt>
                <c:pt idx="1588">
                  <c:v>9.3984999999999999E-2</c:v>
                </c:pt>
                <c:pt idx="1589">
                  <c:v>0.10302</c:v>
                </c:pt>
                <c:pt idx="1590">
                  <c:v>0.100567</c:v>
                </c:pt>
                <c:pt idx="1591">
                  <c:v>9.5319000000000001E-2</c:v>
                </c:pt>
                <c:pt idx="1592">
                  <c:v>9.8981E-2</c:v>
                </c:pt>
                <c:pt idx="1593">
                  <c:v>0.100329</c:v>
                </c:pt>
                <c:pt idx="1594">
                  <c:v>9.7256999999999996E-2</c:v>
                </c:pt>
                <c:pt idx="1595">
                  <c:v>9.2291999999999999E-2</c:v>
                </c:pt>
                <c:pt idx="1596">
                  <c:v>9.5627000000000004E-2</c:v>
                </c:pt>
                <c:pt idx="1597">
                  <c:v>8.4867999999999999E-2</c:v>
                </c:pt>
                <c:pt idx="1598">
                  <c:v>8.3037E-2</c:v>
                </c:pt>
                <c:pt idx="1599">
                  <c:v>9.2410999999999993E-2</c:v>
                </c:pt>
                <c:pt idx="1600">
                  <c:v>9.8809999999999995E-2</c:v>
                </c:pt>
                <c:pt idx="1601">
                  <c:v>8.5287000000000002E-2</c:v>
                </c:pt>
                <c:pt idx="1602">
                  <c:v>9.8159999999999997E-2</c:v>
                </c:pt>
                <c:pt idx="1603">
                  <c:v>9.8583000000000004E-2</c:v>
                </c:pt>
                <c:pt idx="1604">
                  <c:v>0.112305</c:v>
                </c:pt>
                <c:pt idx="1605">
                  <c:v>0.10659200000000001</c:v>
                </c:pt>
                <c:pt idx="1606">
                  <c:v>0.13949900000000001</c:v>
                </c:pt>
                <c:pt idx="1607">
                  <c:v>0.17289599999999999</c:v>
                </c:pt>
                <c:pt idx="1608">
                  <c:v>0.161637</c:v>
                </c:pt>
                <c:pt idx="1609">
                  <c:v>0.19300500000000001</c:v>
                </c:pt>
                <c:pt idx="1610">
                  <c:v>0.198661</c:v>
                </c:pt>
                <c:pt idx="1611">
                  <c:v>0.21057200000000001</c:v>
                </c:pt>
                <c:pt idx="1612">
                  <c:v>0.201875</c:v>
                </c:pt>
                <c:pt idx="1613">
                  <c:v>0.21659900000000001</c:v>
                </c:pt>
                <c:pt idx="1614">
                  <c:v>0.25545600000000002</c:v>
                </c:pt>
                <c:pt idx="1615">
                  <c:v>0.26652100000000001</c:v>
                </c:pt>
                <c:pt idx="1616">
                  <c:v>0.24612700000000001</c:v>
                </c:pt>
                <c:pt idx="1617">
                  <c:v>0.22794800000000001</c:v>
                </c:pt>
                <c:pt idx="1618">
                  <c:v>0.22215099999999999</c:v>
                </c:pt>
                <c:pt idx="1619">
                  <c:v>0.19803499999999999</c:v>
                </c:pt>
                <c:pt idx="1620">
                  <c:v>0.19556399999999999</c:v>
                </c:pt>
                <c:pt idx="1621">
                  <c:v>0.19096199999999999</c:v>
                </c:pt>
                <c:pt idx="1622">
                  <c:v>0.17414399999999999</c:v>
                </c:pt>
                <c:pt idx="1623">
                  <c:v>0.16545499999999999</c:v>
                </c:pt>
                <c:pt idx="1624">
                  <c:v>0.22972600000000001</c:v>
                </c:pt>
                <c:pt idx="1625">
                  <c:v>0.22584499999999999</c:v>
                </c:pt>
                <c:pt idx="1626">
                  <c:v>0.25806600000000002</c:v>
                </c:pt>
                <c:pt idx="1627">
                  <c:v>0.23857900000000001</c:v>
                </c:pt>
                <c:pt idx="1628">
                  <c:v>0.215339</c:v>
                </c:pt>
                <c:pt idx="1629">
                  <c:v>0.27198</c:v>
                </c:pt>
                <c:pt idx="1630">
                  <c:v>0.27369500000000002</c:v>
                </c:pt>
                <c:pt idx="1631">
                  <c:v>0.29240899999999997</c:v>
                </c:pt>
                <c:pt idx="1632">
                  <c:v>0.27191100000000001</c:v>
                </c:pt>
                <c:pt idx="1633">
                  <c:v>0.26191999999999999</c:v>
                </c:pt>
                <c:pt idx="1634">
                  <c:v>0.25852199999999997</c:v>
                </c:pt>
                <c:pt idx="1635">
                  <c:v>0.29647000000000001</c:v>
                </c:pt>
                <c:pt idx="1636">
                  <c:v>0.28726099999999999</c:v>
                </c:pt>
                <c:pt idx="1637">
                  <c:v>0.28251799999999999</c:v>
                </c:pt>
                <c:pt idx="1638">
                  <c:v>0.29343999999999998</c:v>
                </c:pt>
                <c:pt idx="1639">
                  <c:v>0.28889399999999998</c:v>
                </c:pt>
                <c:pt idx="1640">
                  <c:v>0.30982900000000002</c:v>
                </c:pt>
                <c:pt idx="1641">
                  <c:v>0.31137999999999999</c:v>
                </c:pt>
                <c:pt idx="1642">
                  <c:v>0.28166000000000002</c:v>
                </c:pt>
                <c:pt idx="1643">
                  <c:v>0.267984</c:v>
                </c:pt>
                <c:pt idx="1644">
                  <c:v>0.23377300000000001</c:v>
                </c:pt>
                <c:pt idx="1645">
                  <c:v>0.20567199999999999</c:v>
                </c:pt>
                <c:pt idx="1646">
                  <c:v>0.18790200000000001</c:v>
                </c:pt>
                <c:pt idx="1647">
                  <c:v>0.191411</c:v>
                </c:pt>
                <c:pt idx="1648">
                  <c:v>0.18432499999999999</c:v>
                </c:pt>
                <c:pt idx="1649">
                  <c:v>0.17535300000000001</c:v>
                </c:pt>
                <c:pt idx="1650">
                  <c:v>0.16451399999999999</c:v>
                </c:pt>
                <c:pt idx="1651">
                  <c:v>0.15298900000000001</c:v>
                </c:pt>
                <c:pt idx="1652">
                  <c:v>0.142378</c:v>
                </c:pt>
                <c:pt idx="1653">
                  <c:v>0.104009</c:v>
                </c:pt>
                <c:pt idx="1654">
                  <c:v>0.123642</c:v>
                </c:pt>
                <c:pt idx="1655">
                  <c:v>0.106785</c:v>
                </c:pt>
                <c:pt idx="1656">
                  <c:v>9.4975000000000004E-2</c:v>
                </c:pt>
                <c:pt idx="1657">
                  <c:v>8.5042000000000006E-2</c:v>
                </c:pt>
                <c:pt idx="1658">
                  <c:v>6.2506999999999993E-2</c:v>
                </c:pt>
                <c:pt idx="1659">
                  <c:v>6.4933000000000005E-2</c:v>
                </c:pt>
                <c:pt idx="1660">
                  <c:v>8.0452999999999997E-2</c:v>
                </c:pt>
                <c:pt idx="1661">
                  <c:v>6.8099000000000007E-2</c:v>
                </c:pt>
                <c:pt idx="1662">
                  <c:v>5.6569000000000001E-2</c:v>
                </c:pt>
                <c:pt idx="1663">
                  <c:v>6.5741999999999995E-2</c:v>
                </c:pt>
                <c:pt idx="1664">
                  <c:v>6.6063999999999998E-2</c:v>
                </c:pt>
                <c:pt idx="1665">
                  <c:v>7.0230000000000001E-2</c:v>
                </c:pt>
                <c:pt idx="1666">
                  <c:v>0.12806600000000001</c:v>
                </c:pt>
                <c:pt idx="1667">
                  <c:v>0.13025600000000001</c:v>
                </c:pt>
                <c:pt idx="1668">
                  <c:v>0.124059</c:v>
                </c:pt>
                <c:pt idx="1669">
                  <c:v>0.11235299999999999</c:v>
                </c:pt>
                <c:pt idx="1670">
                  <c:v>0.110306</c:v>
                </c:pt>
                <c:pt idx="1671">
                  <c:v>0.11501699999999999</c:v>
                </c:pt>
                <c:pt idx="1672">
                  <c:v>0.10442</c:v>
                </c:pt>
                <c:pt idx="1673">
                  <c:v>9.0719999999999995E-2</c:v>
                </c:pt>
                <c:pt idx="1674">
                  <c:v>7.5877E-2</c:v>
                </c:pt>
                <c:pt idx="1675">
                  <c:v>8.3186999999999997E-2</c:v>
                </c:pt>
                <c:pt idx="1676">
                  <c:v>9.6000000000000002E-2</c:v>
                </c:pt>
                <c:pt idx="1677">
                  <c:v>0.10836800000000001</c:v>
                </c:pt>
                <c:pt idx="1678">
                  <c:v>0.124141</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0.14485400000000001</c:v>
                </c:pt>
                <c:pt idx="1699">
                  <c:v>0.138571</c:v>
                </c:pt>
                <c:pt idx="1700">
                  <c:v>0.12606999999999999</c:v>
                </c:pt>
                <c:pt idx="1701">
                  <c:v>0.106706</c:v>
                </c:pt>
                <c:pt idx="1702">
                  <c:v>0.103385</c:v>
                </c:pt>
                <c:pt idx="1703">
                  <c:v>0.104751</c:v>
                </c:pt>
                <c:pt idx="1704">
                  <c:v>0.12923599999999999</c:v>
                </c:pt>
                <c:pt idx="1705">
                  <c:v>0.151949</c:v>
                </c:pt>
                <c:pt idx="1706">
                  <c:v>0.14913000000000001</c:v>
                </c:pt>
                <c:pt idx="1707">
                  <c:v>0.13647899999999999</c:v>
                </c:pt>
                <c:pt idx="1708">
                  <c:v>0.14596799999999999</c:v>
                </c:pt>
                <c:pt idx="1709">
                  <c:v>0.13611799999999999</c:v>
                </c:pt>
                <c:pt idx="1710">
                  <c:v>0.12745999999999999</c:v>
                </c:pt>
                <c:pt idx="1711">
                  <c:v>0.12352399999999999</c:v>
                </c:pt>
                <c:pt idx="1712">
                  <c:v>0.11863</c:v>
                </c:pt>
                <c:pt idx="1713">
                  <c:v>0.130025</c:v>
                </c:pt>
                <c:pt idx="1714">
                  <c:v>0.13192599999999999</c:v>
                </c:pt>
                <c:pt idx="1715">
                  <c:v>0.12661700000000001</c:v>
                </c:pt>
                <c:pt idx="1716">
                  <c:v>0.14399500000000001</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7.3954000000000006E-2</c:v>
                </c:pt>
                <c:pt idx="1733">
                  <c:v>6.8334000000000006E-2</c:v>
                </c:pt>
                <c:pt idx="1734">
                  <c:v>5.0972000000000003E-2</c:v>
                </c:pt>
                <c:pt idx="1735">
                  <c:v>5.0171E-2</c:v>
                </c:pt>
                <c:pt idx="1736">
                  <c:v>3.9912999999999997E-2</c:v>
                </c:pt>
                <c:pt idx="1737">
                  <c:v>4.0336999999999998E-2</c:v>
                </c:pt>
                <c:pt idx="1738">
                  <c:v>4.2286999999999998E-2</c:v>
                </c:pt>
                <c:pt idx="1739">
                  <c:v>3.4285000000000003E-2</c:v>
                </c:pt>
                <c:pt idx="1740">
                  <c:v>2.5045000000000001E-2</c:v>
                </c:pt>
                <c:pt idx="1741">
                  <c:v>2.2135999999999999E-2</c:v>
                </c:pt>
                <c:pt idx="1742">
                  <c:v>1.6493000000000001E-2</c:v>
                </c:pt>
                <c:pt idx="1743">
                  <c:v>1.2744E-2</c:v>
                </c:pt>
                <c:pt idx="1744">
                  <c:v>1.1657000000000001E-2</c:v>
                </c:pt>
                <c:pt idx="1745">
                  <c:v>1.337E-2</c:v>
                </c:pt>
                <c:pt idx="1746">
                  <c:v>9.221E-3</c:v>
                </c:pt>
                <c:pt idx="1747">
                  <c:v>2.63E-2</c:v>
                </c:pt>
                <c:pt idx="1748">
                  <c:v>4.2257000000000003E-2</c:v>
                </c:pt>
                <c:pt idx="1749">
                  <c:v>4.5524000000000002E-2</c:v>
                </c:pt>
                <c:pt idx="1750">
                  <c:v>5.0235000000000002E-2</c:v>
                </c:pt>
                <c:pt idx="1751">
                  <c:v>6.4754000000000006E-2</c:v>
                </c:pt>
                <c:pt idx="1752">
                  <c:v>7.7299999999999994E-2</c:v>
                </c:pt>
                <c:pt idx="1753">
                  <c:v>7.4635000000000007E-2</c:v>
                </c:pt>
                <c:pt idx="1754">
                  <c:v>9.2898999999999995E-2</c:v>
                </c:pt>
                <c:pt idx="1755">
                  <c:v>9.0878E-2</c:v>
                </c:pt>
                <c:pt idx="1756">
                  <c:v>8.3129999999999996E-2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8.8739999999999999E-2</c:v>
                </c:pt>
                <c:pt idx="1765">
                  <c:v>7.7977000000000005E-2</c:v>
                </c:pt>
                <c:pt idx="1766">
                  <c:v>6.7155000000000006E-2</c:v>
                </c:pt>
                <c:pt idx="1767">
                  <c:v>5.8747000000000001E-2</c:v>
                </c:pt>
                <c:pt idx="1768">
                  <c:v>4.9784000000000002E-2</c:v>
                </c:pt>
                <c:pt idx="1769">
                  <c:v>4.4704000000000001E-2</c:v>
                </c:pt>
                <c:pt idx="1770">
                  <c:v>3.6523E-2</c:v>
                </c:pt>
                <c:pt idx="1771">
                  <c:v>3.1517999999999997E-2</c:v>
                </c:pt>
                <c:pt idx="1772">
                  <c:v>2.7564000000000002E-2</c:v>
                </c:pt>
                <c:pt idx="1773">
                  <c:v>2.4191000000000001E-2</c:v>
                </c:pt>
                <c:pt idx="1774">
                  <c:v>2.3200999999999999E-2</c:v>
                </c:pt>
                <c:pt idx="1775">
                  <c:v>2.1791999999999999E-2</c:v>
                </c:pt>
                <c:pt idx="1776">
                  <c:v>3.1326E-2</c:v>
                </c:pt>
                <c:pt idx="1777">
                  <c:v>4.0677999999999999E-2</c:v>
                </c:pt>
                <c:pt idx="1778">
                  <c:v>2.7028E-2</c:v>
                </c:pt>
                <c:pt idx="1779">
                  <c:v>2.6587E-2</c:v>
                </c:pt>
                <c:pt idx="1780">
                  <c:v>2.3961E-2</c:v>
                </c:pt>
                <c:pt idx="1781">
                  <c:v>4.768E-2</c:v>
                </c:pt>
                <c:pt idx="1782">
                  <c:v>6.2162000000000002E-2</c:v>
                </c:pt>
                <c:pt idx="1783">
                  <c:v>5.7225999999999999E-2</c:v>
                </c:pt>
                <c:pt idx="1784">
                  <c:v>4.6523000000000002E-2</c:v>
                </c:pt>
                <c:pt idx="1785">
                  <c:v>4.5303000000000003E-2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5.1623000000000002E-2</c:v>
                </c:pt>
                <c:pt idx="1795">
                  <c:v>5.1501999999999999E-2</c:v>
                </c:pt>
                <c:pt idx="1796">
                  <c:v>6.1560999999999998E-2</c:v>
                </c:pt>
                <c:pt idx="1797">
                  <c:v>6.7715999999999998E-2</c:v>
                </c:pt>
                <c:pt idx="1798">
                  <c:v>8.3922999999999998E-2</c:v>
                </c:pt>
                <c:pt idx="1799">
                  <c:v>9.1922000000000004E-2</c:v>
                </c:pt>
                <c:pt idx="1800">
                  <c:v>9.3357999999999997E-2</c:v>
                </c:pt>
                <c:pt idx="1801">
                  <c:v>8.5986000000000007E-2</c:v>
                </c:pt>
                <c:pt idx="1802">
                  <c:v>8.7082999999999994E-2</c:v>
                </c:pt>
                <c:pt idx="1803">
                  <c:v>9.6675999999999998E-2</c:v>
                </c:pt>
                <c:pt idx="1804">
                  <c:v>8.5347999999999993E-2</c:v>
                </c:pt>
                <c:pt idx="1805">
                  <c:v>8.2687999999999998E-2</c:v>
                </c:pt>
                <c:pt idx="1806">
                  <c:v>7.2326000000000001E-2</c:v>
                </c:pt>
                <c:pt idx="1807">
                  <c:v>7.1748000000000006E-2</c:v>
                </c:pt>
                <c:pt idx="1808">
                  <c:v>5.9553000000000002E-2</c:v>
                </c:pt>
                <c:pt idx="1809">
                  <c:v>5.0175999999999998E-2</c:v>
                </c:pt>
                <c:pt idx="1810">
                  <c:v>4.5873999999999998E-2</c:v>
                </c:pt>
                <c:pt idx="1811">
                  <c:v>3.8732999999999997E-2</c:v>
                </c:pt>
                <c:pt idx="1812">
                  <c:v>3.4096000000000001E-2</c:v>
                </c:pt>
                <c:pt idx="1813">
                  <c:v>2.6637999999999998E-2</c:v>
                </c:pt>
                <c:pt idx="1814">
                  <c:v>2.4819999999999998E-2</c:v>
                </c:pt>
                <c:pt idx="1815">
                  <c:v>2.3578999999999999E-2</c:v>
                </c:pt>
                <c:pt idx="1816">
                  <c:v>1.8554000000000001E-2</c:v>
                </c:pt>
                <c:pt idx="1817">
                  <c:v>1.5018E-2</c:v>
                </c:pt>
                <c:pt idx="1818">
                  <c:v>1.5441E-2</c:v>
                </c:pt>
                <c:pt idx="1819">
                  <c:v>1.2475E-2</c:v>
                </c:pt>
                <c:pt idx="1820">
                  <c:v>9.0430000000000007E-3</c:v>
                </c:pt>
                <c:pt idx="1821">
                  <c:v>6.8760000000000002E-3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1.2852000000000001E-2</c:v>
                </c:pt>
                <c:pt idx="1831">
                  <c:v>1.6181000000000001E-2</c:v>
                </c:pt>
                <c:pt idx="1832">
                  <c:v>2.3421000000000001E-2</c:v>
                </c:pt>
                <c:pt idx="1833">
                  <c:v>2.0569E-2</c:v>
                </c:pt>
                <c:pt idx="1834">
                  <c:v>2.4336E-2</c:v>
                </c:pt>
                <c:pt idx="1835">
                  <c:v>4.6235999999999999E-2</c:v>
                </c:pt>
                <c:pt idx="1836">
                  <c:v>7.6197000000000001E-2</c:v>
                </c:pt>
                <c:pt idx="1837">
                  <c:v>8.5927000000000003E-2</c:v>
                </c:pt>
                <c:pt idx="1838">
                  <c:v>0.106627</c:v>
                </c:pt>
                <c:pt idx="1839">
                  <c:v>0.103634</c:v>
                </c:pt>
                <c:pt idx="1840">
                  <c:v>0.101755</c:v>
                </c:pt>
                <c:pt idx="1841">
                  <c:v>0.104981</c:v>
                </c:pt>
                <c:pt idx="1842">
                  <c:v>0.10456</c:v>
                </c:pt>
                <c:pt idx="1843">
                  <c:v>0.124251</c:v>
                </c:pt>
                <c:pt idx="1844">
                  <c:v>0.13198199999999999</c:v>
                </c:pt>
                <c:pt idx="1845">
                  <c:v>0.189385</c:v>
                </c:pt>
                <c:pt idx="1846">
                  <c:v>0.208451</c:v>
                </c:pt>
                <c:pt idx="1847">
                  <c:v>0.23561699999999999</c:v>
                </c:pt>
                <c:pt idx="1848">
                  <c:v>0.270874</c:v>
                </c:pt>
                <c:pt idx="1849">
                  <c:v>0.29307100000000003</c:v>
                </c:pt>
                <c:pt idx="1850">
                  <c:v>0.29449399999999998</c:v>
                </c:pt>
                <c:pt idx="1851">
                  <c:v>0.282914</c:v>
                </c:pt>
                <c:pt idx="1852">
                  <c:v>0.26836199999999999</c:v>
                </c:pt>
                <c:pt idx="1853">
                  <c:v>0.24614</c:v>
                </c:pt>
                <c:pt idx="1854">
                  <c:v>0.25082399999999999</c:v>
                </c:pt>
                <c:pt idx="1855">
                  <c:v>0.22599</c:v>
                </c:pt>
                <c:pt idx="1856">
                  <c:v>0.19982800000000001</c:v>
                </c:pt>
                <c:pt idx="1857">
                  <c:v>0.20191999999999999</c:v>
                </c:pt>
                <c:pt idx="1858">
                  <c:v>0.17938599999999999</c:v>
                </c:pt>
                <c:pt idx="1859">
                  <c:v>0.18818699999999999</c:v>
                </c:pt>
                <c:pt idx="1860">
                  <c:v>0.18096799999999999</c:v>
                </c:pt>
                <c:pt idx="1861">
                  <c:v>0.18874299999999999</c:v>
                </c:pt>
                <c:pt idx="1862">
                  <c:v>0.17243900000000001</c:v>
                </c:pt>
                <c:pt idx="1863">
                  <c:v>0.16502</c:v>
                </c:pt>
                <c:pt idx="1864">
                  <c:v>0.13768</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1.1475000000000001E-2</c:v>
                </c:pt>
                <c:pt idx="1885">
                  <c:v>1.2290000000000001E-2</c:v>
                </c:pt>
                <c:pt idx="1886">
                  <c:v>8.1449999999999995E-3</c:v>
                </c:pt>
                <c:pt idx="1887">
                  <c:v>9.4129999999999995E-3</c:v>
                </c:pt>
                <c:pt idx="1888">
                  <c:v>1.2917E-2</c:v>
                </c:pt>
                <c:pt idx="1889">
                  <c:v>1.5009E-2</c:v>
                </c:pt>
                <c:pt idx="1890">
                  <c:v>1.9597E-2</c:v>
                </c:pt>
                <c:pt idx="1891">
                  <c:v>2.5923000000000002E-2</c:v>
                </c:pt>
                <c:pt idx="1892">
                  <c:v>2.7719000000000001E-2</c:v>
                </c:pt>
                <c:pt idx="1893">
                  <c:v>3.9462999999999998E-2</c:v>
                </c:pt>
                <c:pt idx="1894">
                  <c:v>4.1357999999999999E-2</c:v>
                </c:pt>
                <c:pt idx="1895">
                  <c:v>3.6822000000000001E-2</c:v>
                </c:pt>
                <c:pt idx="1896">
                  <c:v>3.0605E-2</c:v>
                </c:pt>
                <c:pt idx="1897">
                  <c:v>2.6498000000000001E-2</c:v>
                </c:pt>
                <c:pt idx="1898">
                  <c:v>3.5034999999999997E-2</c:v>
                </c:pt>
                <c:pt idx="1899">
                  <c:v>3.2926999999999998E-2</c:v>
                </c:pt>
                <c:pt idx="1900">
                  <c:v>4.3240000000000001E-2</c:v>
                </c:pt>
                <c:pt idx="1901">
                  <c:v>4.2417999999999997E-2</c:v>
                </c:pt>
                <c:pt idx="1902">
                  <c:v>4.0334000000000002E-2</c:v>
                </c:pt>
                <c:pt idx="1903">
                  <c:v>3.3416000000000001E-2</c:v>
                </c:pt>
                <c:pt idx="1904">
                  <c:v>3.0183999999999999E-2</c:v>
                </c:pt>
                <c:pt idx="1905">
                  <c:v>3.0283000000000001E-2</c:v>
                </c:pt>
                <c:pt idx="1906">
                  <c:v>2.6623999999999998E-2</c:v>
                </c:pt>
                <c:pt idx="1907">
                  <c:v>1.8603999999999999E-2</c:v>
                </c:pt>
                <c:pt idx="1908">
                  <c:v>2.6887000000000001E-2</c:v>
                </c:pt>
                <c:pt idx="1909">
                  <c:v>2.7519999999999999E-2</c:v>
                </c:pt>
                <c:pt idx="1910">
                  <c:v>2.7886999999999999E-2</c:v>
                </c:pt>
                <c:pt idx="1911">
                  <c:v>2.6505999999999998E-2</c:v>
                </c:pt>
                <c:pt idx="1912">
                  <c:v>2.4878000000000001E-2</c:v>
                </c:pt>
                <c:pt idx="1913">
                  <c:v>1.4232E-2</c:v>
                </c:pt>
                <c:pt idx="1914">
                  <c:v>1.4636E-2</c:v>
                </c:pt>
                <c:pt idx="1915">
                  <c:v>1.686E-2</c:v>
                </c:pt>
                <c:pt idx="1916">
                  <c:v>1.8367999999999999E-2</c:v>
                </c:pt>
                <c:pt idx="1917">
                  <c:v>2.0417000000000001E-2</c:v>
                </c:pt>
                <c:pt idx="1918">
                  <c:v>3.0419000000000002E-2</c:v>
                </c:pt>
                <c:pt idx="1919">
                  <c:v>3.7899000000000002E-2</c:v>
                </c:pt>
                <c:pt idx="1920">
                  <c:v>4.0434999999999999E-2</c:v>
                </c:pt>
                <c:pt idx="1921">
                  <c:v>4.3610000000000003E-2</c:v>
                </c:pt>
                <c:pt idx="1922">
                  <c:v>2.8836000000000001E-2</c:v>
                </c:pt>
                <c:pt idx="1923">
                  <c:v>2.5218999999999998E-2</c:v>
                </c:pt>
                <c:pt idx="1924">
                  <c:v>2.3675000000000002E-2</c:v>
                </c:pt>
                <c:pt idx="1925">
                  <c:v>1.9099000000000001E-2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1.2573000000000001E-2</c:v>
                </c:pt>
                <c:pt idx="1944">
                  <c:v>1.0056000000000001E-2</c:v>
                </c:pt>
                <c:pt idx="1945">
                  <c:v>1.1712999999999999E-2</c:v>
                </c:pt>
                <c:pt idx="1946">
                  <c:v>1.1757E-2</c:v>
                </c:pt>
                <c:pt idx="1947">
                  <c:v>1.0571000000000001E-2</c:v>
                </c:pt>
                <c:pt idx="1948">
                  <c:v>1.6053999999999999E-2</c:v>
                </c:pt>
                <c:pt idx="1949">
                  <c:v>1.5188E-2</c:v>
                </c:pt>
                <c:pt idx="1950">
                  <c:v>2.1746000000000001E-2</c:v>
                </c:pt>
                <c:pt idx="1951">
                  <c:v>3.082E-2</c:v>
                </c:pt>
                <c:pt idx="1952">
                  <c:v>3.4500000000000003E-2</c:v>
                </c:pt>
                <c:pt idx="1953">
                  <c:v>3.9723000000000001E-2</c:v>
                </c:pt>
                <c:pt idx="1954">
                  <c:v>3.7885000000000002E-2</c:v>
                </c:pt>
                <c:pt idx="1955">
                  <c:v>4.1965000000000002E-2</c:v>
                </c:pt>
                <c:pt idx="1956">
                  <c:v>4.7909E-2</c:v>
                </c:pt>
                <c:pt idx="1957">
                  <c:v>5.1416000000000003E-2</c:v>
                </c:pt>
                <c:pt idx="1958">
                  <c:v>4.5536E-2</c:v>
                </c:pt>
                <c:pt idx="1959">
                  <c:v>4.2573E-2</c:v>
                </c:pt>
                <c:pt idx="1960">
                  <c:v>4.1250000000000002E-2</c:v>
                </c:pt>
                <c:pt idx="1961">
                  <c:v>3.8337999999999997E-2</c:v>
                </c:pt>
                <c:pt idx="1962">
                  <c:v>3.6843000000000001E-2</c:v>
                </c:pt>
                <c:pt idx="1963">
                  <c:v>2.5783E-2</c:v>
                </c:pt>
                <c:pt idx="1964">
                  <c:v>2.0556000000000001E-2</c:v>
                </c:pt>
                <c:pt idx="1965">
                  <c:v>1.2470999999999999E-2</c:v>
                </c:pt>
                <c:pt idx="1966">
                  <c:v>8.7410000000000005E-3</c:v>
                </c:pt>
                <c:pt idx="1967">
                  <c:v>6.2880000000000002E-3</c:v>
                </c:pt>
                <c:pt idx="1968">
                  <c:v>8.5450000000000005E-3</c:v>
                </c:pt>
                <c:pt idx="1969">
                  <c:v>7.0980000000000001E-3</c:v>
                </c:pt>
                <c:pt idx="1970">
                  <c:v>6.3119999999999999E-3</c:v>
                </c:pt>
                <c:pt idx="1971">
                  <c:v>6.4079999999999996E-3</c:v>
                </c:pt>
                <c:pt idx="1972">
                  <c:v>6.8219999999999999E-3</c:v>
                </c:pt>
                <c:pt idx="1973">
                  <c:v>8.8079999999999999E-3</c:v>
                </c:pt>
                <c:pt idx="1974">
                  <c:v>9.2309999999999996E-3</c:v>
                </c:pt>
                <c:pt idx="1975">
                  <c:v>1.2666999999999999E-2</c:v>
                </c:pt>
                <c:pt idx="1976">
                  <c:v>9.8580000000000004E-3</c:v>
                </c:pt>
                <c:pt idx="1977">
                  <c:v>1.3759E-2</c:v>
                </c:pt>
                <c:pt idx="1978">
                  <c:v>2.0181999999999999E-2</c:v>
                </c:pt>
                <c:pt idx="1979">
                  <c:v>1.7035999999999999E-2</c:v>
                </c:pt>
                <c:pt idx="1980">
                  <c:v>1.8966E-2</c:v>
                </c:pt>
                <c:pt idx="1981">
                  <c:v>2.8229000000000001E-2</c:v>
                </c:pt>
                <c:pt idx="1982">
                  <c:v>3.15E-2</c:v>
                </c:pt>
                <c:pt idx="1983">
                  <c:v>2.9840999999999999E-2</c:v>
                </c:pt>
                <c:pt idx="1984">
                  <c:v>2.3902E-2</c:v>
                </c:pt>
                <c:pt idx="1985">
                  <c:v>1.9970000000000002E-2</c:v>
                </c:pt>
                <c:pt idx="1986">
                  <c:v>2.6164E-2</c:v>
                </c:pt>
                <c:pt idx="1987">
                  <c:v>2.3583E-2</c:v>
                </c:pt>
                <c:pt idx="1988">
                  <c:v>2.7449000000000001E-2</c:v>
                </c:pt>
                <c:pt idx="1989">
                  <c:v>2.1047E-2</c:v>
                </c:pt>
                <c:pt idx="1990">
                  <c:v>2.6758000000000001E-2</c:v>
                </c:pt>
                <c:pt idx="1991">
                  <c:v>3.2919999999999998E-2</c:v>
                </c:pt>
                <c:pt idx="1992">
                  <c:v>2.6535E-2</c:v>
                </c:pt>
                <c:pt idx="1993">
                  <c:v>2.5572000000000001E-2</c:v>
                </c:pt>
                <c:pt idx="1994">
                  <c:v>2.3694E-2</c:v>
                </c:pt>
                <c:pt idx="1995">
                  <c:v>2.0851999999999999E-2</c:v>
                </c:pt>
                <c:pt idx="1996">
                  <c:v>2.0348000000000002E-2</c:v>
                </c:pt>
                <c:pt idx="1997">
                  <c:v>1.8585000000000001E-2</c:v>
                </c:pt>
                <c:pt idx="1998">
                  <c:v>1.7434000000000002E-2</c:v>
                </c:pt>
                <c:pt idx="1999">
                  <c:v>1.6055E-2</c:v>
                </c:pt>
                <c:pt idx="2000">
                  <c:v>1.3816999999999999E-2</c:v>
                </c:pt>
                <c:pt idx="2001">
                  <c:v>9.9679999999999994E-3</c:v>
                </c:pt>
                <c:pt idx="2002">
                  <c:v>8.8380000000000004E-3</c:v>
                </c:pt>
                <c:pt idx="2003">
                  <c:v>7.5160000000000001E-3</c:v>
                </c:pt>
                <c:pt idx="2004">
                  <c:v>1.1032E-2</c:v>
                </c:pt>
                <c:pt idx="2005">
                  <c:v>1.4909E-2</c:v>
                </c:pt>
                <c:pt idx="2006">
                  <c:v>1.5596E-2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3.8830000000000002E-3</c:v>
                </c:pt>
                <c:pt idx="2022">
                  <c:v>3.6600000000000001E-3</c:v>
                </c:pt>
                <c:pt idx="2023">
                  <c:v>4.2830000000000003E-3</c:v>
                </c:pt>
                <c:pt idx="2024">
                  <c:v>2.039E-3</c:v>
                </c:pt>
                <c:pt idx="2025">
                  <c:v>3.4150000000000001E-3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0.13297400000000001</c:v>
                </c:pt>
                <c:pt idx="2037">
                  <c:v>0.160662</c:v>
                </c:pt>
                <c:pt idx="2038">
                  <c:v>0.158746</c:v>
                </c:pt>
                <c:pt idx="2039">
                  <c:v>0.18958800000000001</c:v>
                </c:pt>
                <c:pt idx="2040">
                  <c:v>0.193079</c:v>
                </c:pt>
                <c:pt idx="2041">
                  <c:v>0.22475899999999999</c:v>
                </c:pt>
                <c:pt idx="2042">
                  <c:v>0.24688499999999999</c:v>
                </c:pt>
                <c:pt idx="2043">
                  <c:v>0.25836700000000001</c:v>
                </c:pt>
                <c:pt idx="2044">
                  <c:v>0.26126500000000002</c:v>
                </c:pt>
                <c:pt idx="2045">
                  <c:v>0.22365199999999999</c:v>
                </c:pt>
                <c:pt idx="2046">
                  <c:v>0.25301000000000001</c:v>
                </c:pt>
                <c:pt idx="2047">
                  <c:v>0.27602599999999999</c:v>
                </c:pt>
                <c:pt idx="2048">
                  <c:v>0.29147600000000001</c:v>
                </c:pt>
                <c:pt idx="2049">
                  <c:v>0.29952499999999999</c:v>
                </c:pt>
                <c:pt idx="2050">
                  <c:v>0.302732</c:v>
                </c:pt>
                <c:pt idx="2051">
                  <c:v>0.30916700000000003</c:v>
                </c:pt>
                <c:pt idx="2052">
                  <c:v>0.296124</c:v>
                </c:pt>
                <c:pt idx="2053">
                  <c:v>0.28315600000000002</c:v>
                </c:pt>
                <c:pt idx="2054">
                  <c:v>0.27673300000000001</c:v>
                </c:pt>
                <c:pt idx="2055">
                  <c:v>0.28031099999999998</c:v>
                </c:pt>
                <c:pt idx="2056">
                  <c:v>0.27247199999999999</c:v>
                </c:pt>
                <c:pt idx="2057">
                  <c:v>0.262266</c:v>
                </c:pt>
                <c:pt idx="2058">
                  <c:v>0.25507099999999999</c:v>
                </c:pt>
                <c:pt idx="2059">
                  <c:v>0.233213</c:v>
                </c:pt>
                <c:pt idx="2060">
                  <c:v>0.26380799999999999</c:v>
                </c:pt>
                <c:pt idx="2061">
                  <c:v>0.27609600000000001</c:v>
                </c:pt>
                <c:pt idx="2062">
                  <c:v>0.26977699999999999</c:v>
                </c:pt>
                <c:pt idx="2063">
                  <c:v>0.27622999999999998</c:v>
                </c:pt>
                <c:pt idx="2064">
                  <c:v>0.27759099999999998</c:v>
                </c:pt>
                <c:pt idx="2065">
                  <c:v>0.21903700000000001</c:v>
                </c:pt>
                <c:pt idx="2066">
                  <c:v>0.24480199999999999</c:v>
                </c:pt>
                <c:pt idx="2067">
                  <c:v>0.24207000000000001</c:v>
                </c:pt>
                <c:pt idx="2068">
                  <c:v>0.23708799999999999</c:v>
                </c:pt>
                <c:pt idx="2069">
                  <c:v>0.22977900000000001</c:v>
                </c:pt>
                <c:pt idx="2070">
                  <c:v>0.221299</c:v>
                </c:pt>
                <c:pt idx="2071">
                  <c:v>0.21812799999999999</c:v>
                </c:pt>
                <c:pt idx="2072">
                  <c:v>0.21819</c:v>
                </c:pt>
                <c:pt idx="2073">
                  <c:v>0.22733900000000001</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0.15276999999999999</c:v>
                </c:pt>
                <c:pt idx="2082">
                  <c:v>0.139072</c:v>
                </c:pt>
                <c:pt idx="2083">
                  <c:v>0.12512599999999999</c:v>
                </c:pt>
                <c:pt idx="2084">
                  <c:v>0.120506</c:v>
                </c:pt>
                <c:pt idx="2085">
                  <c:v>0.13095100000000001</c:v>
                </c:pt>
                <c:pt idx="2086">
                  <c:v>0.15273</c:v>
                </c:pt>
                <c:pt idx="2087">
                  <c:v>0.167132</c:v>
                </c:pt>
                <c:pt idx="2088">
                  <c:v>0.18962999999999999</c:v>
                </c:pt>
                <c:pt idx="2089">
                  <c:v>0.22958100000000001</c:v>
                </c:pt>
                <c:pt idx="2090">
                  <c:v>0.254965</c:v>
                </c:pt>
                <c:pt idx="2091">
                  <c:v>0.26513700000000001</c:v>
                </c:pt>
                <c:pt idx="2092">
                  <c:v>0.26706200000000002</c:v>
                </c:pt>
                <c:pt idx="2093">
                  <c:v>0.277584</c:v>
                </c:pt>
                <c:pt idx="2094">
                  <c:v>0.28707300000000002</c:v>
                </c:pt>
                <c:pt idx="2095">
                  <c:v>0.29300599999999999</c:v>
                </c:pt>
                <c:pt idx="2096">
                  <c:v>0.28250799999999998</c:v>
                </c:pt>
                <c:pt idx="2097">
                  <c:v>0.29017900000000002</c:v>
                </c:pt>
                <c:pt idx="2098">
                  <c:v>0.247422</c:v>
                </c:pt>
                <c:pt idx="2099">
                  <c:v>0.256025</c:v>
                </c:pt>
                <c:pt idx="2100">
                  <c:v>0.24257000000000001</c:v>
                </c:pt>
                <c:pt idx="2101">
                  <c:v>0.235538</c:v>
                </c:pt>
                <c:pt idx="2102">
                  <c:v>0.237623</c:v>
                </c:pt>
                <c:pt idx="2103">
                  <c:v>0.23597000000000001</c:v>
                </c:pt>
                <c:pt idx="2104">
                  <c:v>0.22247500000000001</c:v>
                </c:pt>
                <c:pt idx="2105">
                  <c:v>0.20352799999999999</c:v>
                </c:pt>
                <c:pt idx="2106">
                  <c:v>0.199436</c:v>
                </c:pt>
                <c:pt idx="2107">
                  <c:v>0.19739399999999999</c:v>
                </c:pt>
                <c:pt idx="2108">
                  <c:v>0.18154300000000001</c:v>
                </c:pt>
                <c:pt idx="2109">
                  <c:v>0.18789400000000001</c:v>
                </c:pt>
                <c:pt idx="2110">
                  <c:v>0.18265999999999999</c:v>
                </c:pt>
                <c:pt idx="2111">
                  <c:v>0.17861299999999999</c:v>
                </c:pt>
                <c:pt idx="2112">
                  <c:v>0.169963</c:v>
                </c:pt>
                <c:pt idx="2113">
                  <c:v>0.149478</c:v>
                </c:pt>
                <c:pt idx="2114">
                  <c:v>0.15459300000000001</c:v>
                </c:pt>
                <c:pt idx="2115">
                  <c:v>0.15342</c:v>
                </c:pt>
                <c:pt idx="2116">
                  <c:v>0.16491400000000001</c:v>
                </c:pt>
                <c:pt idx="2117">
                  <c:v>0.16048100000000001</c:v>
                </c:pt>
                <c:pt idx="2118">
                  <c:v>0.162277</c:v>
                </c:pt>
                <c:pt idx="2119">
                  <c:v>0.14397399999999999</c:v>
                </c:pt>
                <c:pt idx="2120">
                  <c:v>0.14074900000000001</c:v>
                </c:pt>
                <c:pt idx="2121">
                  <c:v>0.138242</c:v>
                </c:pt>
                <c:pt idx="2122">
                  <c:v>0.13392200000000001</c:v>
                </c:pt>
                <c:pt idx="2123">
                  <c:v>0.127743</c:v>
                </c:pt>
                <c:pt idx="2124">
                  <c:v>0.12776000000000001</c:v>
                </c:pt>
                <c:pt idx="2125">
                  <c:v>0.12345200000000001</c:v>
                </c:pt>
                <c:pt idx="2126">
                  <c:v>0.116019</c:v>
                </c:pt>
                <c:pt idx="2127">
                  <c:v>0.11011799999999999</c:v>
                </c:pt>
                <c:pt idx="2128">
                  <c:v>0.108003</c:v>
                </c:pt>
                <c:pt idx="2129">
                  <c:v>7.0300000000000001E-2</c:v>
                </c:pt>
                <c:pt idx="2130">
                  <c:v>6.3994999999999996E-2</c:v>
                </c:pt>
                <c:pt idx="2131">
                  <c:v>5.8931999999999998E-2</c:v>
                </c:pt>
                <c:pt idx="2132">
                  <c:v>5.1187000000000003E-2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3.2397000000000002E-2</c:v>
                </c:pt>
                <c:pt idx="2142">
                  <c:v>4.0071000000000002E-2</c:v>
                </c:pt>
                <c:pt idx="2143">
                  <c:v>4.4197E-2</c:v>
                </c:pt>
                <c:pt idx="2144">
                  <c:v>5.9012000000000002E-2</c:v>
                </c:pt>
                <c:pt idx="2145">
                  <c:v>6.2892000000000003E-2</c:v>
                </c:pt>
                <c:pt idx="2146">
                  <c:v>6.5931000000000003E-2</c:v>
                </c:pt>
                <c:pt idx="2147">
                  <c:v>7.7063999999999994E-2</c:v>
                </c:pt>
                <c:pt idx="2148">
                  <c:v>9.5296000000000006E-2</c:v>
                </c:pt>
                <c:pt idx="2149">
                  <c:v>0.108352</c:v>
                </c:pt>
                <c:pt idx="2150">
                  <c:v>0.117731</c:v>
                </c:pt>
                <c:pt idx="2151">
                  <c:v>0.122063</c:v>
                </c:pt>
                <c:pt idx="2152">
                  <c:v>0.12375700000000001</c:v>
                </c:pt>
                <c:pt idx="2153">
                  <c:v>0.123888</c:v>
                </c:pt>
                <c:pt idx="2154">
                  <c:v>0.111276</c:v>
                </c:pt>
                <c:pt idx="2155">
                  <c:v>0.110611</c:v>
                </c:pt>
                <c:pt idx="2156">
                  <c:v>0.11602899999999999</c:v>
                </c:pt>
                <c:pt idx="2157">
                  <c:v>0.11296399999999999</c:v>
                </c:pt>
                <c:pt idx="2158">
                  <c:v>0.10417800000000001</c:v>
                </c:pt>
                <c:pt idx="2159">
                  <c:v>0.104214</c:v>
                </c:pt>
                <c:pt idx="2160">
                  <c:v>9.4659999999999994E-2</c:v>
                </c:pt>
                <c:pt idx="2161">
                  <c:v>8.7883000000000003E-2</c:v>
                </c:pt>
                <c:pt idx="2162">
                  <c:v>0.105781</c:v>
                </c:pt>
                <c:pt idx="2163">
                  <c:v>9.1827000000000006E-2</c:v>
                </c:pt>
                <c:pt idx="2164">
                  <c:v>9.6481999999999998E-2</c:v>
                </c:pt>
                <c:pt idx="2165">
                  <c:v>0.10222000000000001</c:v>
                </c:pt>
                <c:pt idx="2166">
                  <c:v>9.7930000000000003E-2</c:v>
                </c:pt>
                <c:pt idx="2167">
                  <c:v>8.7631000000000001E-2</c:v>
                </c:pt>
                <c:pt idx="2168">
                  <c:v>7.6484999999999997E-2</c:v>
                </c:pt>
                <c:pt idx="2169">
                  <c:v>6.5769999999999995E-2</c:v>
                </c:pt>
                <c:pt idx="2170">
                  <c:v>5.7919999999999999E-2</c:v>
                </c:pt>
                <c:pt idx="2171">
                  <c:v>3.9586000000000003E-2</c:v>
                </c:pt>
                <c:pt idx="2172">
                  <c:v>3.6319999999999998E-2</c:v>
                </c:pt>
                <c:pt idx="2173">
                  <c:v>3.2624E-2</c:v>
                </c:pt>
                <c:pt idx="2174">
                  <c:v>3.5617999999999997E-2</c:v>
                </c:pt>
                <c:pt idx="2175">
                  <c:v>3.5610000000000003E-2</c:v>
                </c:pt>
                <c:pt idx="2176">
                  <c:v>4.0287999999999997E-2</c:v>
                </c:pt>
                <c:pt idx="2177">
                  <c:v>4.0696999999999997E-2</c:v>
                </c:pt>
                <c:pt idx="2178">
                  <c:v>2.8784000000000001E-2</c:v>
                </c:pt>
                <c:pt idx="2179">
                  <c:v>2.8399000000000001E-2</c:v>
                </c:pt>
                <c:pt idx="2180">
                  <c:v>4.7389000000000001E-2</c:v>
                </c:pt>
                <c:pt idx="2181">
                  <c:v>6.0838999999999997E-2</c:v>
                </c:pt>
                <c:pt idx="2182">
                  <c:v>7.0810999999999999E-2</c:v>
                </c:pt>
                <c:pt idx="2183">
                  <c:v>6.5409999999999996E-2</c:v>
                </c:pt>
                <c:pt idx="2184">
                  <c:v>6.6386000000000001E-2</c:v>
                </c:pt>
                <c:pt idx="2185">
                  <c:v>7.7212000000000003E-2</c:v>
                </c:pt>
                <c:pt idx="2186">
                  <c:v>7.1873999999999993E-2</c:v>
                </c:pt>
                <c:pt idx="2187">
                  <c:v>7.5164999999999996E-2</c:v>
                </c:pt>
                <c:pt idx="2188">
                  <c:v>7.6756000000000005E-2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5.9955000000000001E-2</c:v>
                </c:pt>
                <c:pt idx="2208">
                  <c:v>6.1809999999999997E-2</c:v>
                </c:pt>
                <c:pt idx="2209">
                  <c:v>5.8733E-2</c:v>
                </c:pt>
                <c:pt idx="2210">
                  <c:v>5.1695999999999999E-2</c:v>
                </c:pt>
                <c:pt idx="2211">
                  <c:v>5.1811000000000003E-2</c:v>
                </c:pt>
                <c:pt idx="2212">
                  <c:v>5.4986E-2</c:v>
                </c:pt>
                <c:pt idx="2213">
                  <c:v>5.2197E-2</c:v>
                </c:pt>
                <c:pt idx="2214">
                  <c:v>5.8458999999999997E-2</c:v>
                </c:pt>
                <c:pt idx="2215">
                  <c:v>6.1721999999999999E-2</c:v>
                </c:pt>
                <c:pt idx="2216">
                  <c:v>6.7894999999999997E-2</c:v>
                </c:pt>
                <c:pt idx="2217">
                  <c:v>6.021E-2</c:v>
                </c:pt>
                <c:pt idx="2218">
                  <c:v>6.3495999999999997E-2</c:v>
                </c:pt>
                <c:pt idx="2219">
                  <c:v>6.9625999999999993E-2</c:v>
                </c:pt>
                <c:pt idx="2220">
                  <c:v>8.6399000000000004E-2</c:v>
                </c:pt>
                <c:pt idx="2221">
                  <c:v>8.7026000000000006E-2</c:v>
                </c:pt>
                <c:pt idx="2222">
                  <c:v>8.3673999999999998E-2</c:v>
                </c:pt>
                <c:pt idx="2223">
                  <c:v>9.1294E-2</c:v>
                </c:pt>
                <c:pt idx="2224">
                  <c:v>8.5411000000000001E-2</c:v>
                </c:pt>
                <c:pt idx="2225">
                  <c:v>8.1753999999999993E-2</c:v>
                </c:pt>
                <c:pt idx="2226">
                  <c:v>7.7171000000000003E-2</c:v>
                </c:pt>
                <c:pt idx="2227">
                  <c:v>8.5272000000000001E-2</c:v>
                </c:pt>
                <c:pt idx="2228">
                  <c:v>9.1932E-2</c:v>
                </c:pt>
                <c:pt idx="2229">
                  <c:v>8.7105000000000002E-2</c:v>
                </c:pt>
                <c:pt idx="2230">
                  <c:v>8.1452999999999998E-2</c:v>
                </c:pt>
                <c:pt idx="2231">
                  <c:v>7.8960000000000002E-2</c:v>
                </c:pt>
                <c:pt idx="2232">
                  <c:v>6.8735000000000004E-2</c:v>
                </c:pt>
                <c:pt idx="2233">
                  <c:v>6.3934000000000005E-2</c:v>
                </c:pt>
                <c:pt idx="2234">
                  <c:v>5.0798999999999997E-2</c:v>
                </c:pt>
                <c:pt idx="2235">
                  <c:v>4.6526999999999999E-2</c:v>
                </c:pt>
                <c:pt idx="2236">
                  <c:v>4.8246999999999998E-2</c:v>
                </c:pt>
                <c:pt idx="2237">
                  <c:v>3.9759999999999997E-2</c:v>
                </c:pt>
                <c:pt idx="2238">
                  <c:v>2.3931999999999998E-2</c:v>
                </c:pt>
                <c:pt idx="2239">
                  <c:v>2.0111E-2</c:v>
                </c:pt>
                <c:pt idx="2240">
                  <c:v>1.8234E-2</c:v>
                </c:pt>
                <c:pt idx="2241">
                  <c:v>1.7298999999999998E-2</c:v>
                </c:pt>
                <c:pt idx="2242">
                  <c:v>1.3357000000000001E-2</c:v>
                </c:pt>
                <c:pt idx="2243">
                  <c:v>1.6759E-2</c:v>
                </c:pt>
                <c:pt idx="2244">
                  <c:v>1.9276000000000001E-2</c:v>
                </c:pt>
                <c:pt idx="2245">
                  <c:v>1.9549E-2</c:v>
                </c:pt>
                <c:pt idx="2246">
                  <c:v>2.5072000000000001E-2</c:v>
                </c:pt>
                <c:pt idx="2247">
                  <c:v>3.3390999999999997E-2</c:v>
                </c:pt>
                <c:pt idx="2248">
                  <c:v>3.7732000000000002E-2</c:v>
                </c:pt>
                <c:pt idx="2249">
                  <c:v>3.5062000000000003E-2</c:v>
                </c:pt>
                <c:pt idx="2250">
                  <c:v>4.3712000000000001E-2</c:v>
                </c:pt>
                <c:pt idx="2251">
                  <c:v>4.9944000000000002E-2</c:v>
                </c:pt>
                <c:pt idx="2252">
                  <c:v>5.3772E-2</c:v>
                </c:pt>
                <c:pt idx="2253">
                  <c:v>5.4427999999999997E-2</c:v>
                </c:pt>
                <c:pt idx="2254">
                  <c:v>5.7168999999999998E-2</c:v>
                </c:pt>
                <c:pt idx="2255">
                  <c:v>4.7823999999999998E-2</c:v>
                </c:pt>
                <c:pt idx="2256">
                  <c:v>5.1512000000000002E-2</c:v>
                </c:pt>
                <c:pt idx="2257">
                  <c:v>5.8449000000000001E-2</c:v>
                </c:pt>
                <c:pt idx="2258">
                  <c:v>6.1218000000000002E-2</c:v>
                </c:pt>
                <c:pt idx="2259">
                  <c:v>5.9894000000000003E-2</c:v>
                </c:pt>
                <c:pt idx="2260">
                  <c:v>5.9979999999999999E-2</c:v>
                </c:pt>
                <c:pt idx="2261">
                  <c:v>6.2634999999999996E-2</c:v>
                </c:pt>
                <c:pt idx="2262">
                  <c:v>7.2734999999999994E-2</c:v>
                </c:pt>
                <c:pt idx="2263">
                  <c:v>6.1674E-2</c:v>
                </c:pt>
                <c:pt idx="2264">
                  <c:v>6.4126000000000002E-2</c:v>
                </c:pt>
                <c:pt idx="2265">
                  <c:v>6.7597000000000004E-2</c:v>
                </c:pt>
                <c:pt idx="2266">
                  <c:v>8.0818000000000001E-2</c:v>
                </c:pt>
                <c:pt idx="2267">
                  <c:v>7.7237E-2</c:v>
                </c:pt>
                <c:pt idx="2268">
                  <c:v>6.8178000000000002E-2</c:v>
                </c:pt>
                <c:pt idx="2269">
                  <c:v>6.1761000000000003E-2</c:v>
                </c:pt>
                <c:pt idx="2270">
                  <c:v>4.573E-2</c:v>
                </c:pt>
                <c:pt idx="2271">
                  <c:v>4.0370000000000003E-2</c:v>
                </c:pt>
                <c:pt idx="2272">
                  <c:v>4.2581000000000001E-2</c:v>
                </c:pt>
                <c:pt idx="2273">
                  <c:v>2.6543000000000001E-2</c:v>
                </c:pt>
                <c:pt idx="2274">
                  <c:v>2.7268000000000001E-2</c:v>
                </c:pt>
                <c:pt idx="2275">
                  <c:v>2.1259E-2</c:v>
                </c:pt>
                <c:pt idx="2276">
                  <c:v>2.0972000000000001E-2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2.1819999999999999E-2</c:v>
                </c:pt>
                <c:pt idx="2286">
                  <c:v>2.4367E-2</c:v>
                </c:pt>
                <c:pt idx="2287">
                  <c:v>2.5076999999999999E-2</c:v>
                </c:pt>
                <c:pt idx="2288">
                  <c:v>1.4734000000000001E-2</c:v>
                </c:pt>
                <c:pt idx="2289">
                  <c:v>1.1886000000000001E-2</c:v>
                </c:pt>
                <c:pt idx="2290">
                  <c:v>1.1693E-2</c:v>
                </c:pt>
                <c:pt idx="2291">
                  <c:v>8.3990000000000002E-3</c:v>
                </c:pt>
                <c:pt idx="2292">
                  <c:v>8.5850000000000006E-3</c:v>
                </c:pt>
                <c:pt idx="2293">
                  <c:v>1.3405E-2</c:v>
                </c:pt>
                <c:pt idx="2294">
                  <c:v>1.1499000000000001E-2</c:v>
                </c:pt>
                <c:pt idx="2295">
                  <c:v>1.1483999999999999E-2</c:v>
                </c:pt>
                <c:pt idx="2296">
                  <c:v>1.3377E-2</c:v>
                </c:pt>
                <c:pt idx="2297">
                  <c:v>1.043E-2</c:v>
                </c:pt>
                <c:pt idx="2298">
                  <c:v>1.3228E-2</c:v>
                </c:pt>
                <c:pt idx="2299">
                  <c:v>1.4172000000000001E-2</c:v>
                </c:pt>
                <c:pt idx="2300">
                  <c:v>1.5942000000000001E-2</c:v>
                </c:pt>
                <c:pt idx="2301">
                  <c:v>1.9751000000000001E-2</c:v>
                </c:pt>
                <c:pt idx="2302">
                  <c:v>1.3972999999999999E-2</c:v>
                </c:pt>
                <c:pt idx="2303">
                  <c:v>1.9678999999999999E-2</c:v>
                </c:pt>
                <c:pt idx="2304">
                  <c:v>1.5429E-2</c:v>
                </c:pt>
                <c:pt idx="2305">
                  <c:v>1.6636999999999999E-2</c:v>
                </c:pt>
                <c:pt idx="2306">
                  <c:v>1.8075000000000001E-2</c:v>
                </c:pt>
                <c:pt idx="2307">
                  <c:v>1.0893999999999999E-2</c:v>
                </c:pt>
                <c:pt idx="2308">
                  <c:v>8.5280000000000009E-3</c:v>
                </c:pt>
                <c:pt idx="2309">
                  <c:v>7.7450000000000001E-3</c:v>
                </c:pt>
                <c:pt idx="2310">
                  <c:v>9.8130000000000005E-3</c:v>
                </c:pt>
                <c:pt idx="2311">
                  <c:v>1.4807000000000001E-2</c:v>
                </c:pt>
                <c:pt idx="2312">
                  <c:v>2.1512E-2</c:v>
                </c:pt>
                <c:pt idx="2313">
                  <c:v>2.2443999999999999E-2</c:v>
                </c:pt>
                <c:pt idx="2314">
                  <c:v>2.4837999999999999E-2</c:v>
                </c:pt>
                <c:pt idx="2315">
                  <c:v>2.6072999999999999E-2</c:v>
                </c:pt>
                <c:pt idx="2316">
                  <c:v>2.8805999999999998E-2</c:v>
                </c:pt>
                <c:pt idx="2317">
                  <c:v>2.8726999999999999E-2</c:v>
                </c:pt>
                <c:pt idx="2318">
                  <c:v>3.0394000000000001E-2</c:v>
                </c:pt>
                <c:pt idx="2319">
                  <c:v>3.2516999999999997E-2</c:v>
                </c:pt>
                <c:pt idx="2320">
                  <c:v>2.8247000000000001E-2</c:v>
                </c:pt>
                <c:pt idx="2321">
                  <c:v>2.6336999999999999E-2</c:v>
                </c:pt>
                <c:pt idx="2322">
                  <c:v>2.5455999999999999E-2</c:v>
                </c:pt>
                <c:pt idx="2323">
                  <c:v>1.9977000000000002E-2</c:v>
                </c:pt>
                <c:pt idx="2324">
                  <c:v>2.6350999999999999E-2</c:v>
                </c:pt>
                <c:pt idx="2325">
                  <c:v>2.5484E-2</c:v>
                </c:pt>
                <c:pt idx="2326">
                  <c:v>1.9143E-2</c:v>
                </c:pt>
                <c:pt idx="2327">
                  <c:v>1.8668000000000001E-2</c:v>
                </c:pt>
                <c:pt idx="2328">
                  <c:v>1.6483999999999999E-2</c:v>
                </c:pt>
                <c:pt idx="2329">
                  <c:v>1.5131E-2</c:v>
                </c:pt>
                <c:pt idx="2330">
                  <c:v>1.5438E-2</c:v>
                </c:pt>
                <c:pt idx="2331">
                  <c:v>1.9885E-2</c:v>
                </c:pt>
                <c:pt idx="2332">
                  <c:v>1.8992999999999999E-2</c:v>
                </c:pt>
                <c:pt idx="2333">
                  <c:v>2.6107999999999999E-2</c:v>
                </c:pt>
                <c:pt idx="2334">
                  <c:v>2.6636E-2</c:v>
                </c:pt>
                <c:pt idx="2335">
                  <c:v>2.9281999999999999E-2</c:v>
                </c:pt>
                <c:pt idx="2336">
                  <c:v>3.0776999999999999E-2</c:v>
                </c:pt>
                <c:pt idx="2337">
                  <c:v>3.4076000000000002E-2</c:v>
                </c:pt>
                <c:pt idx="2338">
                  <c:v>3.3212999999999999E-2</c:v>
                </c:pt>
                <c:pt idx="2339">
                  <c:v>3.3779000000000003E-2</c:v>
                </c:pt>
                <c:pt idx="2340">
                  <c:v>4.1842999999999998E-2</c:v>
                </c:pt>
                <c:pt idx="2341">
                  <c:v>4.5166999999999999E-2</c:v>
                </c:pt>
                <c:pt idx="2342">
                  <c:v>4.8855000000000003E-2</c:v>
                </c:pt>
                <c:pt idx="2343">
                  <c:v>5.1173000000000003E-2</c:v>
                </c:pt>
                <c:pt idx="2344">
                  <c:v>4.7799000000000001E-2</c:v>
                </c:pt>
                <c:pt idx="2345">
                  <c:v>5.0104999999999997E-2</c:v>
                </c:pt>
                <c:pt idx="2346">
                  <c:v>4.7722000000000001E-2</c:v>
                </c:pt>
                <c:pt idx="2347">
                  <c:v>5.0665000000000002E-2</c:v>
                </c:pt>
                <c:pt idx="2348">
                  <c:v>3.9183999999999997E-2</c:v>
                </c:pt>
                <c:pt idx="2349">
                  <c:v>2.8854000000000001E-2</c:v>
                </c:pt>
                <c:pt idx="2350">
                  <c:v>2.8502E-2</c:v>
                </c:pt>
                <c:pt idx="2351">
                  <c:v>2.4156E-2</c:v>
                </c:pt>
                <c:pt idx="2352">
                  <c:v>2.6633E-2</c:v>
                </c:pt>
                <c:pt idx="2353">
                  <c:v>2.3702000000000001E-2</c:v>
                </c:pt>
                <c:pt idx="2354">
                  <c:v>1.6493000000000001E-2</c:v>
                </c:pt>
                <c:pt idx="2355">
                  <c:v>1.7894E-2</c:v>
                </c:pt>
                <c:pt idx="2356">
                  <c:v>1.4692999999999999E-2</c:v>
                </c:pt>
                <c:pt idx="2357">
                  <c:v>1.5906E-2</c:v>
                </c:pt>
                <c:pt idx="2358">
                  <c:v>1.1926000000000001E-2</c:v>
                </c:pt>
                <c:pt idx="2359">
                  <c:v>9.9570000000000006E-3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1.044E-2</c:v>
                </c:pt>
                <c:pt idx="2377">
                  <c:v>1.1952000000000001E-2</c:v>
                </c:pt>
                <c:pt idx="2378">
                  <c:v>2.0347000000000001E-2</c:v>
                </c:pt>
                <c:pt idx="2379">
                  <c:v>2.1021999999999999E-2</c:v>
                </c:pt>
                <c:pt idx="2380">
                  <c:v>2.7303000000000001E-2</c:v>
                </c:pt>
                <c:pt idx="2381">
                  <c:v>2.1818000000000001E-2</c:v>
                </c:pt>
                <c:pt idx="2382">
                  <c:v>1.1913E-2</c:v>
                </c:pt>
                <c:pt idx="2383">
                  <c:v>1.1008E-2</c:v>
                </c:pt>
                <c:pt idx="2384">
                  <c:v>9.5999999999999992E-3</c:v>
                </c:pt>
                <c:pt idx="2385">
                  <c:v>2.2269000000000001E-2</c:v>
                </c:pt>
                <c:pt idx="2386">
                  <c:v>4.5795000000000002E-2</c:v>
                </c:pt>
                <c:pt idx="2387">
                  <c:v>5.1188999999999998E-2</c:v>
                </c:pt>
                <c:pt idx="2388">
                  <c:v>7.6170000000000002E-2</c:v>
                </c:pt>
                <c:pt idx="2389">
                  <c:v>7.0735999999999993E-2</c:v>
                </c:pt>
                <c:pt idx="2390">
                  <c:v>7.0874999999999994E-2</c:v>
                </c:pt>
                <c:pt idx="2391">
                  <c:v>5.7054000000000001E-2</c:v>
                </c:pt>
                <c:pt idx="2392">
                  <c:v>4.4269999999999997E-2</c:v>
                </c:pt>
                <c:pt idx="2393">
                  <c:v>4.2583999999999997E-2</c:v>
                </c:pt>
                <c:pt idx="2394">
                  <c:v>3.5712000000000001E-2</c:v>
                </c:pt>
                <c:pt idx="2395">
                  <c:v>2.7577000000000001E-2</c:v>
                </c:pt>
                <c:pt idx="2396">
                  <c:v>2.1840999999999999E-2</c:v>
                </c:pt>
                <c:pt idx="2397">
                  <c:v>1.8446000000000001E-2</c:v>
                </c:pt>
                <c:pt idx="2398">
                  <c:v>1.3742000000000001E-2</c:v>
                </c:pt>
                <c:pt idx="2399">
                  <c:v>1.3419E-2</c:v>
                </c:pt>
                <c:pt idx="2400">
                  <c:v>1.4049000000000001E-2</c:v>
                </c:pt>
                <c:pt idx="2401">
                  <c:v>1.1235999999999999E-2</c:v>
                </c:pt>
                <c:pt idx="2402">
                  <c:v>1.1516E-2</c:v>
                </c:pt>
                <c:pt idx="2403">
                  <c:v>1.0317E-2</c:v>
                </c:pt>
                <c:pt idx="2404">
                  <c:v>8.8240000000000002E-3</c:v>
                </c:pt>
                <c:pt idx="2405">
                  <c:v>6.0930000000000003E-3</c:v>
                </c:pt>
                <c:pt idx="2406">
                  <c:v>4.9439999999999996E-3</c:v>
                </c:pt>
                <c:pt idx="2407">
                  <c:v>4.6299999999999996E-3</c:v>
                </c:pt>
                <c:pt idx="2408">
                  <c:v>4.4920000000000003E-3</c:v>
                </c:pt>
                <c:pt idx="2409">
                  <c:v>1.0786E-2</c:v>
                </c:pt>
                <c:pt idx="2410">
                  <c:v>9.4920000000000004E-3</c:v>
                </c:pt>
                <c:pt idx="2411">
                  <c:v>9.4750000000000008E-3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1.6209999999999999E-2</c:v>
                </c:pt>
                <c:pt idx="2420">
                  <c:v>1.5576E-2</c:v>
                </c:pt>
                <c:pt idx="2421">
                  <c:v>2.4726000000000001E-2</c:v>
                </c:pt>
                <c:pt idx="2422">
                  <c:v>1.9134000000000002E-2</c:v>
                </c:pt>
                <c:pt idx="2423">
                  <c:v>2.6919999999999999E-2</c:v>
                </c:pt>
                <c:pt idx="2424">
                  <c:v>1.8589000000000001E-2</c:v>
                </c:pt>
                <c:pt idx="2425">
                  <c:v>2.2020999999999999E-2</c:v>
                </c:pt>
                <c:pt idx="2426">
                  <c:v>3.0862000000000001E-2</c:v>
                </c:pt>
                <c:pt idx="2427">
                  <c:v>1.5008000000000001E-2</c:v>
                </c:pt>
                <c:pt idx="2428">
                  <c:v>1.7184999999999999E-2</c:v>
                </c:pt>
                <c:pt idx="2429">
                  <c:v>1.5712E-2</c:v>
                </c:pt>
                <c:pt idx="2430">
                  <c:v>1.5406E-2</c:v>
                </c:pt>
                <c:pt idx="2431">
                  <c:v>1.1218000000000001E-2</c:v>
                </c:pt>
                <c:pt idx="2432">
                  <c:v>1.1903E-2</c:v>
                </c:pt>
                <c:pt idx="2433">
                  <c:v>1.3377999999999999E-2</c:v>
                </c:pt>
                <c:pt idx="2434">
                  <c:v>1.2442999999999999E-2</c:v>
                </c:pt>
                <c:pt idx="2435">
                  <c:v>1.2361E-2</c:v>
                </c:pt>
                <c:pt idx="2436">
                  <c:v>1.035E-2</c:v>
                </c:pt>
                <c:pt idx="2437">
                  <c:v>1.2054E-2</c:v>
                </c:pt>
                <c:pt idx="2438">
                  <c:v>8.5760000000000003E-3</c:v>
                </c:pt>
                <c:pt idx="2439">
                  <c:v>9.3259999999999992E-3</c:v>
                </c:pt>
                <c:pt idx="2440">
                  <c:v>5.1669999999999997E-3</c:v>
                </c:pt>
                <c:pt idx="2441">
                  <c:v>9.7470000000000005E-3</c:v>
                </c:pt>
                <c:pt idx="2442">
                  <c:v>6.5459999999999997E-3</c:v>
                </c:pt>
                <c:pt idx="2443">
                  <c:v>7.4879999999999999E-3</c:v>
                </c:pt>
                <c:pt idx="2444">
                  <c:v>1.0518E-2</c:v>
                </c:pt>
                <c:pt idx="2445">
                  <c:v>1.7151E-2</c:v>
                </c:pt>
                <c:pt idx="2446">
                  <c:v>1.6559999999999998E-2</c:v>
                </c:pt>
                <c:pt idx="2447">
                  <c:v>1.7371999999999999E-2</c:v>
                </c:pt>
                <c:pt idx="2448">
                  <c:v>2.8118000000000001E-2</c:v>
                </c:pt>
                <c:pt idx="2449">
                  <c:v>2.6429999999999999E-2</c:v>
                </c:pt>
                <c:pt idx="2450">
                  <c:v>3.1306E-2</c:v>
                </c:pt>
                <c:pt idx="2451">
                  <c:v>3.6899000000000001E-2</c:v>
                </c:pt>
                <c:pt idx="2452">
                  <c:v>3.1620000000000002E-2</c:v>
                </c:pt>
                <c:pt idx="2453">
                  <c:v>2.5922000000000001E-2</c:v>
                </c:pt>
                <c:pt idx="2454">
                  <c:v>2.9148E-2</c:v>
                </c:pt>
                <c:pt idx="2455">
                  <c:v>2.4471E-2</c:v>
                </c:pt>
                <c:pt idx="2456">
                  <c:v>2.3661000000000001E-2</c:v>
                </c:pt>
                <c:pt idx="2457">
                  <c:v>1.89E-2</c:v>
                </c:pt>
                <c:pt idx="2458">
                  <c:v>1.6154000000000002E-2</c:v>
                </c:pt>
                <c:pt idx="2459">
                  <c:v>1.4792E-2</c:v>
                </c:pt>
                <c:pt idx="2460">
                  <c:v>1.4880000000000001E-2</c:v>
                </c:pt>
                <c:pt idx="2461">
                  <c:v>1.0355E-2</c:v>
                </c:pt>
                <c:pt idx="2462">
                  <c:v>9.1699999999999993E-3</c:v>
                </c:pt>
                <c:pt idx="2463">
                  <c:v>1.2593999999999999E-2</c:v>
                </c:pt>
                <c:pt idx="2464">
                  <c:v>9.9609999999999994E-3</c:v>
                </c:pt>
                <c:pt idx="2465">
                  <c:v>1.0841E-2</c:v>
                </c:pt>
                <c:pt idx="2466">
                  <c:v>8.7790000000000003E-3</c:v>
                </c:pt>
                <c:pt idx="2467">
                  <c:v>8.5660000000000007E-3</c:v>
                </c:pt>
                <c:pt idx="2468">
                  <c:v>8.4620000000000008E-3</c:v>
                </c:pt>
                <c:pt idx="2469">
                  <c:v>7.1960000000000001E-3</c:v>
                </c:pt>
                <c:pt idx="2470">
                  <c:v>6.4330000000000003E-3</c:v>
                </c:pt>
                <c:pt idx="2471">
                  <c:v>5.8110000000000002E-3</c:v>
                </c:pt>
                <c:pt idx="2472">
                  <c:v>6.4780000000000003E-3</c:v>
                </c:pt>
                <c:pt idx="2473">
                  <c:v>7.0800000000000004E-3</c:v>
                </c:pt>
                <c:pt idx="2474">
                  <c:v>5.4869999999999997E-3</c:v>
                </c:pt>
                <c:pt idx="2475">
                  <c:v>1.0525E-2</c:v>
                </c:pt>
                <c:pt idx="2476">
                  <c:v>1.7916000000000001E-2</c:v>
                </c:pt>
                <c:pt idx="2477">
                  <c:v>1.6820000000000002E-2</c:v>
                </c:pt>
                <c:pt idx="2478">
                  <c:v>2.0681000000000001E-2</c:v>
                </c:pt>
                <c:pt idx="2479">
                  <c:v>2.1166000000000001E-2</c:v>
                </c:pt>
                <c:pt idx="2480">
                  <c:v>2.0646000000000001E-2</c:v>
                </c:pt>
                <c:pt idx="2481">
                  <c:v>2.1704999999999999E-2</c:v>
                </c:pt>
                <c:pt idx="2482">
                  <c:v>1.6038E-2</c:v>
                </c:pt>
                <c:pt idx="2483">
                  <c:v>1.6206999999999999E-2</c:v>
                </c:pt>
                <c:pt idx="2484">
                  <c:v>1.4449E-2</c:v>
                </c:pt>
                <c:pt idx="2485">
                  <c:v>1.2393E-2</c:v>
                </c:pt>
                <c:pt idx="2486">
                  <c:v>1.0559000000000001E-2</c:v>
                </c:pt>
                <c:pt idx="2487">
                  <c:v>8.3289999999999996E-3</c:v>
                </c:pt>
                <c:pt idx="2488">
                  <c:v>5.9760000000000004E-3</c:v>
                </c:pt>
                <c:pt idx="2489">
                  <c:v>5.2760000000000003E-3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7.1199999999999996E-3</c:v>
                </c:pt>
                <c:pt idx="2499">
                  <c:v>7.5420000000000001E-3</c:v>
                </c:pt>
                <c:pt idx="2500">
                  <c:v>6.6620000000000004E-3</c:v>
                </c:pt>
                <c:pt idx="2501">
                  <c:v>7.0819999999999998E-3</c:v>
                </c:pt>
                <c:pt idx="2502">
                  <c:v>5.3200000000000001E-3</c:v>
                </c:pt>
                <c:pt idx="2503">
                  <c:v>5.1380000000000002E-3</c:v>
                </c:pt>
                <c:pt idx="2504">
                  <c:v>4.1619999999999999E-3</c:v>
                </c:pt>
                <c:pt idx="2505">
                  <c:v>3.578E-3</c:v>
                </c:pt>
                <c:pt idx="2506">
                  <c:v>3.9150000000000001E-3</c:v>
                </c:pt>
                <c:pt idx="2507">
                  <c:v>2.9659999999999999E-3</c:v>
                </c:pt>
                <c:pt idx="2508">
                  <c:v>4.7470000000000004E-3</c:v>
                </c:pt>
                <c:pt idx="2509">
                  <c:v>5.7089999999999997E-3</c:v>
                </c:pt>
                <c:pt idx="2510">
                  <c:v>4.2490000000000002E-3</c:v>
                </c:pt>
                <c:pt idx="2511">
                  <c:v>2.9689999999999999E-3</c:v>
                </c:pt>
                <c:pt idx="2512">
                  <c:v>8.0619999999999997E-3</c:v>
                </c:pt>
                <c:pt idx="2513">
                  <c:v>8.2400000000000008E-3</c:v>
                </c:pt>
                <c:pt idx="2514">
                  <c:v>6.7869999999999996E-3</c:v>
                </c:pt>
                <c:pt idx="2515">
                  <c:v>6.1060000000000003E-3</c:v>
                </c:pt>
                <c:pt idx="2516">
                  <c:v>4.4200000000000003E-3</c:v>
                </c:pt>
                <c:pt idx="2517">
                  <c:v>5.0730000000000003E-3</c:v>
                </c:pt>
                <c:pt idx="2518">
                  <c:v>8.071E-3</c:v>
                </c:pt>
                <c:pt idx="2519">
                  <c:v>7.097E-3</c:v>
                </c:pt>
                <c:pt idx="2520">
                  <c:v>7.9410000000000001E-3</c:v>
                </c:pt>
                <c:pt idx="2521">
                  <c:v>7.5640000000000004E-3</c:v>
                </c:pt>
                <c:pt idx="2522">
                  <c:v>6.8589999999999996E-3</c:v>
                </c:pt>
                <c:pt idx="2523">
                  <c:v>7.8209999999999998E-3</c:v>
                </c:pt>
                <c:pt idx="2524">
                  <c:v>7.6689999999999996E-3</c:v>
                </c:pt>
                <c:pt idx="2525">
                  <c:v>7.339E-3</c:v>
                </c:pt>
                <c:pt idx="2526">
                  <c:v>5.8050000000000003E-3</c:v>
                </c:pt>
                <c:pt idx="2527">
                  <c:v>5.633E-3</c:v>
                </c:pt>
                <c:pt idx="2528">
                  <c:v>6.1919999999999996E-3</c:v>
                </c:pt>
                <c:pt idx="2529">
                  <c:v>6.3740000000000003E-3</c:v>
                </c:pt>
                <c:pt idx="2530">
                  <c:v>9.2820000000000003E-3</c:v>
                </c:pt>
                <c:pt idx="2531">
                  <c:v>1.085E-2</c:v>
                </c:pt>
                <c:pt idx="2532">
                  <c:v>1.3350000000000001E-2</c:v>
                </c:pt>
                <c:pt idx="2533">
                  <c:v>1.3311E-2</c:v>
                </c:pt>
                <c:pt idx="2534">
                  <c:v>1.3266999999999999E-2</c:v>
                </c:pt>
                <c:pt idx="2535">
                  <c:v>1.3938000000000001E-2</c:v>
                </c:pt>
                <c:pt idx="2536">
                  <c:v>1.2505E-2</c:v>
                </c:pt>
                <c:pt idx="2537">
                  <c:v>1.0244E-2</c:v>
                </c:pt>
                <c:pt idx="2538">
                  <c:v>1.0940999999999999E-2</c:v>
                </c:pt>
                <c:pt idx="2539">
                  <c:v>8.9180000000000006E-3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7.0660000000000002E-3</c:v>
                </c:pt>
                <c:pt idx="2548">
                  <c:v>1.196E-2</c:v>
                </c:pt>
                <c:pt idx="2549">
                  <c:v>1.3806000000000001E-2</c:v>
                </c:pt>
                <c:pt idx="2550">
                  <c:v>1.1783999999999999E-2</c:v>
                </c:pt>
                <c:pt idx="2551">
                  <c:v>1.094E-2</c:v>
                </c:pt>
                <c:pt idx="2552">
                  <c:v>1.0208999999999999E-2</c:v>
                </c:pt>
                <c:pt idx="2553">
                  <c:v>5.4838999999999999E-2</c:v>
                </c:pt>
                <c:pt idx="2554">
                  <c:v>7.0499000000000006E-2</c:v>
                </c:pt>
                <c:pt idx="2555">
                  <c:v>8.6917999999999995E-2</c:v>
                </c:pt>
                <c:pt idx="2556">
                  <c:v>8.8763999999999996E-2</c:v>
                </c:pt>
                <c:pt idx="2557">
                  <c:v>8.6226999999999998E-2</c:v>
                </c:pt>
                <c:pt idx="2558">
                  <c:v>8.1585000000000005E-2</c:v>
                </c:pt>
                <c:pt idx="2559">
                  <c:v>7.9217999999999997E-2</c:v>
                </c:pt>
                <c:pt idx="2560">
                  <c:v>8.0981999999999998E-2</c:v>
                </c:pt>
                <c:pt idx="2561">
                  <c:v>7.6823000000000002E-2</c:v>
                </c:pt>
                <c:pt idx="2562">
                  <c:v>0.100836</c:v>
                </c:pt>
                <c:pt idx="2563">
                  <c:v>9.5035999999999995E-2</c:v>
                </c:pt>
                <c:pt idx="2564">
                  <c:v>0.120935</c:v>
                </c:pt>
                <c:pt idx="2565">
                  <c:v>0.13203300000000001</c:v>
                </c:pt>
                <c:pt idx="2566">
                  <c:v>0.13611200000000001</c:v>
                </c:pt>
                <c:pt idx="2567">
                  <c:v>0.140599</c:v>
                </c:pt>
                <c:pt idx="2568">
                  <c:v>0.133662</c:v>
                </c:pt>
                <c:pt idx="2569">
                  <c:v>0.149036</c:v>
                </c:pt>
                <c:pt idx="2570">
                  <c:v>0.14127600000000001</c:v>
                </c:pt>
                <c:pt idx="2571">
                  <c:v>0.13028000000000001</c:v>
                </c:pt>
                <c:pt idx="2572">
                  <c:v>0.12557599999999999</c:v>
                </c:pt>
                <c:pt idx="2573">
                  <c:v>0.118141</c:v>
                </c:pt>
                <c:pt idx="2574">
                  <c:v>0.11147</c:v>
                </c:pt>
                <c:pt idx="2575">
                  <c:v>0.10966099999999999</c:v>
                </c:pt>
                <c:pt idx="2576">
                  <c:v>9.7509999999999999E-2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5.5639000000000001E-2</c:v>
                </c:pt>
                <c:pt idx="2585">
                  <c:v>4.7024999999999997E-2</c:v>
                </c:pt>
                <c:pt idx="2586">
                  <c:v>3.9613000000000002E-2</c:v>
                </c:pt>
                <c:pt idx="2587">
                  <c:v>4.4496000000000001E-2</c:v>
                </c:pt>
                <c:pt idx="2588">
                  <c:v>4.1937000000000002E-2</c:v>
                </c:pt>
                <c:pt idx="2589">
                  <c:v>3.6887999999999997E-2</c:v>
                </c:pt>
                <c:pt idx="2590">
                  <c:v>2.8454E-2</c:v>
                </c:pt>
                <c:pt idx="2591">
                  <c:v>2.3040000000000001E-2</c:v>
                </c:pt>
                <c:pt idx="2592">
                  <c:v>2.1274999999999999E-2</c:v>
                </c:pt>
                <c:pt idx="2593">
                  <c:v>1.5806000000000001E-2</c:v>
                </c:pt>
                <c:pt idx="2594">
                  <c:v>1.0465E-2</c:v>
                </c:pt>
                <c:pt idx="2595">
                  <c:v>1.1376000000000001E-2</c:v>
                </c:pt>
                <c:pt idx="2596">
                  <c:v>1.0465E-2</c:v>
                </c:pt>
                <c:pt idx="2597">
                  <c:v>1.0312E-2</c:v>
                </c:pt>
                <c:pt idx="2598">
                  <c:v>1.0338E-2</c:v>
                </c:pt>
                <c:pt idx="2599">
                  <c:v>7.2030000000000002E-3</c:v>
                </c:pt>
                <c:pt idx="2600">
                  <c:v>8.5199999999999998E-3</c:v>
                </c:pt>
                <c:pt idx="2601">
                  <c:v>5.2519999999999997E-3</c:v>
                </c:pt>
                <c:pt idx="2602">
                  <c:v>4.339E-3</c:v>
                </c:pt>
                <c:pt idx="2603">
                  <c:v>4.522E-3</c:v>
                </c:pt>
                <c:pt idx="2604">
                  <c:v>3.9259999999999998E-3</c:v>
                </c:pt>
                <c:pt idx="2605">
                  <c:v>9.7040000000000008E-3</c:v>
                </c:pt>
                <c:pt idx="2606">
                  <c:v>1.0854000000000001E-2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4.9534000000000002E-2</c:v>
                </c:pt>
                <c:pt idx="2615">
                  <c:v>4.3200000000000002E-2</c:v>
                </c:pt>
                <c:pt idx="2616">
                  <c:v>4.0938000000000002E-2</c:v>
                </c:pt>
                <c:pt idx="2617">
                  <c:v>3.7142000000000001E-2</c:v>
                </c:pt>
                <c:pt idx="2618">
                  <c:v>3.7988000000000001E-2</c:v>
                </c:pt>
                <c:pt idx="2619">
                  <c:v>3.7421999999999997E-2</c:v>
                </c:pt>
                <c:pt idx="2620">
                  <c:v>4.3345000000000002E-2</c:v>
                </c:pt>
                <c:pt idx="2621">
                  <c:v>4.5589999999999999E-2</c:v>
                </c:pt>
                <c:pt idx="2622">
                  <c:v>4.2861000000000003E-2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4.2735000000000002E-2</c:v>
                </c:pt>
                <c:pt idx="2631">
                  <c:v>4.2769000000000001E-2</c:v>
                </c:pt>
                <c:pt idx="2632">
                  <c:v>4.2831000000000001E-2</c:v>
                </c:pt>
                <c:pt idx="2633">
                  <c:v>4.1395000000000001E-2</c:v>
                </c:pt>
                <c:pt idx="2634">
                  <c:v>2.8258999999999999E-2</c:v>
                </c:pt>
                <c:pt idx="2635">
                  <c:v>3.6595000000000003E-2</c:v>
                </c:pt>
                <c:pt idx="2636">
                  <c:v>5.2368999999999999E-2</c:v>
                </c:pt>
                <c:pt idx="2637">
                  <c:v>4.5876E-2</c:v>
                </c:pt>
                <c:pt idx="2638">
                  <c:v>5.7263000000000001E-2</c:v>
                </c:pt>
                <c:pt idx="2639">
                  <c:v>5.3379000000000003E-2</c:v>
                </c:pt>
                <c:pt idx="2640">
                  <c:v>4.7579000000000003E-2</c:v>
                </c:pt>
                <c:pt idx="2641">
                  <c:v>4.5483000000000003E-2</c:v>
                </c:pt>
                <c:pt idx="2642">
                  <c:v>4.3672999999999997E-2</c:v>
                </c:pt>
                <c:pt idx="2643">
                  <c:v>4.3220000000000001E-2</c:v>
                </c:pt>
                <c:pt idx="2644">
                  <c:v>5.6619000000000003E-2</c:v>
                </c:pt>
                <c:pt idx="2645">
                  <c:v>5.7535000000000003E-2</c:v>
                </c:pt>
                <c:pt idx="2646">
                  <c:v>5.2567000000000003E-2</c:v>
                </c:pt>
                <c:pt idx="2647">
                  <c:v>6.7802000000000001E-2</c:v>
                </c:pt>
                <c:pt idx="2648">
                  <c:v>7.2664999999999993E-2</c:v>
                </c:pt>
                <c:pt idx="2649">
                  <c:v>7.0140999999999995E-2</c:v>
                </c:pt>
                <c:pt idx="2650">
                  <c:v>6.9853999999999999E-2</c:v>
                </c:pt>
                <c:pt idx="2651">
                  <c:v>7.8869999999999996E-2</c:v>
                </c:pt>
                <c:pt idx="2652">
                  <c:v>7.2113999999999998E-2</c:v>
                </c:pt>
                <c:pt idx="2653">
                  <c:v>5.8504E-2</c:v>
                </c:pt>
                <c:pt idx="2654">
                  <c:v>6.3834000000000002E-2</c:v>
                </c:pt>
                <c:pt idx="2655">
                  <c:v>6.1554999999999999E-2</c:v>
                </c:pt>
                <c:pt idx="2656">
                  <c:v>4.6774999999999997E-2</c:v>
                </c:pt>
                <c:pt idx="2657">
                  <c:v>4.4274000000000001E-2</c:v>
                </c:pt>
                <c:pt idx="2658">
                  <c:v>4.9728000000000001E-2</c:v>
                </c:pt>
                <c:pt idx="2659">
                  <c:v>4.3808E-2</c:v>
                </c:pt>
                <c:pt idx="2660">
                  <c:v>3.4520000000000002E-2</c:v>
                </c:pt>
                <c:pt idx="2661">
                  <c:v>2.7616000000000002E-2</c:v>
                </c:pt>
                <c:pt idx="2662">
                  <c:v>3.1018E-2</c:v>
                </c:pt>
                <c:pt idx="2663">
                  <c:v>2.7227999999999999E-2</c:v>
                </c:pt>
                <c:pt idx="2664">
                  <c:v>1.8523999999999999E-2</c:v>
                </c:pt>
                <c:pt idx="2665">
                  <c:v>1.8041999999999999E-2</c:v>
                </c:pt>
                <c:pt idx="2666">
                  <c:v>1.3169E-2</c:v>
                </c:pt>
                <c:pt idx="2667">
                  <c:v>1.1715E-2</c:v>
                </c:pt>
                <c:pt idx="2668">
                  <c:v>1.3348E-2</c:v>
                </c:pt>
                <c:pt idx="2669">
                  <c:v>1.1911E-2</c:v>
                </c:pt>
                <c:pt idx="2670">
                  <c:v>1.0028E-2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1.4409999999999999E-2</c:v>
                </c:pt>
                <c:pt idx="2682">
                  <c:v>1.218E-2</c:v>
                </c:pt>
                <c:pt idx="2683">
                  <c:v>1.1155E-2</c:v>
                </c:pt>
                <c:pt idx="2684">
                  <c:v>1.2515999999999999E-2</c:v>
                </c:pt>
                <c:pt idx="2685">
                  <c:v>1.2796999999999999E-2</c:v>
                </c:pt>
                <c:pt idx="2686">
                  <c:v>1.123E-2</c:v>
                </c:pt>
                <c:pt idx="2687">
                  <c:v>8.0960000000000008E-3</c:v>
                </c:pt>
                <c:pt idx="2688">
                  <c:v>1.3558000000000001E-2</c:v>
                </c:pt>
                <c:pt idx="2689">
                  <c:v>1.3638000000000001E-2</c:v>
                </c:pt>
                <c:pt idx="2690">
                  <c:v>1.5306E-2</c:v>
                </c:pt>
                <c:pt idx="2691">
                  <c:v>1.712E-2</c:v>
                </c:pt>
                <c:pt idx="2692">
                  <c:v>1.495E-2</c:v>
                </c:pt>
                <c:pt idx="2693">
                  <c:v>1.289E-2</c:v>
                </c:pt>
                <c:pt idx="2694">
                  <c:v>1.0193000000000001E-2</c:v>
                </c:pt>
                <c:pt idx="2695">
                  <c:v>1.2632000000000001E-2</c:v>
                </c:pt>
                <c:pt idx="2696">
                  <c:v>1.1107000000000001E-2</c:v>
                </c:pt>
                <c:pt idx="2697">
                  <c:v>1.2034E-2</c:v>
                </c:pt>
                <c:pt idx="2698">
                  <c:v>1.2878000000000001E-2</c:v>
                </c:pt>
                <c:pt idx="2699">
                  <c:v>1.584E-2</c:v>
                </c:pt>
                <c:pt idx="2700">
                  <c:v>1.4452E-2</c:v>
                </c:pt>
                <c:pt idx="2701">
                  <c:v>1.319E-2</c:v>
                </c:pt>
                <c:pt idx="2702">
                  <c:v>1.7867000000000001E-2</c:v>
                </c:pt>
                <c:pt idx="2703">
                  <c:v>1.1637E-2</c:v>
                </c:pt>
                <c:pt idx="2704">
                  <c:v>7.1659999999999996E-3</c:v>
                </c:pt>
                <c:pt idx="2705">
                  <c:v>5.7320000000000001E-3</c:v>
                </c:pt>
                <c:pt idx="2706">
                  <c:v>4.7460000000000002E-3</c:v>
                </c:pt>
                <c:pt idx="2707">
                  <c:v>4.0819999999999997E-3</c:v>
                </c:pt>
                <c:pt idx="2708">
                  <c:v>2.3600000000000001E-3</c:v>
                </c:pt>
                <c:pt idx="2709">
                  <c:v>3.4870000000000001E-3</c:v>
                </c:pt>
                <c:pt idx="2710">
                  <c:v>2.2200000000000002E-3</c:v>
                </c:pt>
                <c:pt idx="2711">
                  <c:v>2.5040000000000001E-3</c:v>
                </c:pt>
                <c:pt idx="2712">
                  <c:v>2.2100000000000002E-3</c:v>
                </c:pt>
                <c:pt idx="2713">
                  <c:v>2.1090000000000002E-3</c:v>
                </c:pt>
                <c:pt idx="2714">
                  <c:v>2.9740000000000001E-3</c:v>
                </c:pt>
                <c:pt idx="2715">
                  <c:v>3.1700000000000001E-3</c:v>
                </c:pt>
                <c:pt idx="2716">
                  <c:v>2.637E-3</c:v>
                </c:pt>
                <c:pt idx="2717">
                  <c:v>5.2009999999999999E-3</c:v>
                </c:pt>
                <c:pt idx="2718">
                  <c:v>5.0159999999999996E-3</c:v>
                </c:pt>
                <c:pt idx="2719">
                  <c:v>3.637E-3</c:v>
                </c:pt>
                <c:pt idx="2720">
                  <c:v>5.947E-3</c:v>
                </c:pt>
                <c:pt idx="2721">
                  <c:v>4.7699999999999999E-3</c:v>
                </c:pt>
                <c:pt idx="2722">
                  <c:v>5.7530000000000003E-3</c:v>
                </c:pt>
                <c:pt idx="2723">
                  <c:v>6.9309999999999997E-3</c:v>
                </c:pt>
                <c:pt idx="2724">
                  <c:v>8.3940000000000004E-3</c:v>
                </c:pt>
                <c:pt idx="2725">
                  <c:v>8.9949999999999995E-3</c:v>
                </c:pt>
                <c:pt idx="2726">
                  <c:v>1.06E-2</c:v>
                </c:pt>
                <c:pt idx="2727">
                  <c:v>9.6120000000000008E-3</c:v>
                </c:pt>
                <c:pt idx="2728">
                  <c:v>9.4050000000000002E-3</c:v>
                </c:pt>
                <c:pt idx="2729">
                  <c:v>8.6130000000000009E-3</c:v>
                </c:pt>
                <c:pt idx="2730">
                  <c:v>9.5219999999999992E-3</c:v>
                </c:pt>
                <c:pt idx="2731">
                  <c:v>8.6400000000000001E-3</c:v>
                </c:pt>
                <c:pt idx="2732">
                  <c:v>1.0184E-2</c:v>
                </c:pt>
                <c:pt idx="2733">
                  <c:v>1.1091999999999999E-2</c:v>
                </c:pt>
                <c:pt idx="2734">
                  <c:v>1.1889E-2</c:v>
                </c:pt>
                <c:pt idx="2735">
                  <c:v>1.1988E-2</c:v>
                </c:pt>
                <c:pt idx="2736">
                  <c:v>1.0392E-2</c:v>
                </c:pt>
                <c:pt idx="2737">
                  <c:v>1.1896E-2</c:v>
                </c:pt>
                <c:pt idx="2738">
                  <c:v>1.4002000000000001E-2</c:v>
                </c:pt>
                <c:pt idx="2739">
                  <c:v>2.6789E-2</c:v>
                </c:pt>
                <c:pt idx="2740">
                  <c:v>2.5177999999999999E-2</c:v>
                </c:pt>
                <c:pt idx="2741">
                  <c:v>2.7038E-2</c:v>
                </c:pt>
                <c:pt idx="2742">
                  <c:v>1.9043000000000001E-2</c:v>
                </c:pt>
                <c:pt idx="2743">
                  <c:v>2.1198000000000002E-2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1.5575E-2</c:v>
                </c:pt>
                <c:pt idx="2758">
                  <c:v>1.4951000000000001E-2</c:v>
                </c:pt>
                <c:pt idx="2759">
                  <c:v>1.8301999999999999E-2</c:v>
                </c:pt>
                <c:pt idx="2760">
                  <c:v>2.3980000000000001E-2</c:v>
                </c:pt>
                <c:pt idx="2761">
                  <c:v>4.1457000000000001E-2</c:v>
                </c:pt>
                <c:pt idx="2762">
                  <c:v>5.9670000000000001E-2</c:v>
                </c:pt>
                <c:pt idx="2763">
                  <c:v>7.8435000000000005E-2</c:v>
                </c:pt>
                <c:pt idx="2764">
                  <c:v>7.5105000000000005E-2</c:v>
                </c:pt>
                <c:pt idx="2765">
                  <c:v>8.5761000000000004E-2</c:v>
                </c:pt>
                <c:pt idx="2766">
                  <c:v>8.4713999999999998E-2</c:v>
                </c:pt>
                <c:pt idx="2767">
                  <c:v>7.6839000000000005E-2</c:v>
                </c:pt>
                <c:pt idx="2768">
                  <c:v>0.100032</c:v>
                </c:pt>
                <c:pt idx="2769">
                  <c:v>8.7594000000000005E-2</c:v>
                </c:pt>
                <c:pt idx="2770">
                  <c:v>9.6072000000000005E-2</c:v>
                </c:pt>
                <c:pt idx="2771">
                  <c:v>9.5998E-2</c:v>
                </c:pt>
                <c:pt idx="2772">
                  <c:v>0.11103499999999999</c:v>
                </c:pt>
                <c:pt idx="2773">
                  <c:v>0.122809</c:v>
                </c:pt>
                <c:pt idx="2774">
                  <c:v>0.12658</c:v>
                </c:pt>
                <c:pt idx="2775">
                  <c:v>9.6717999999999998E-2</c:v>
                </c:pt>
                <c:pt idx="2776">
                  <c:v>0.106728</c:v>
                </c:pt>
                <c:pt idx="2777">
                  <c:v>9.4950000000000007E-2</c:v>
                </c:pt>
                <c:pt idx="2778">
                  <c:v>9.3658000000000005E-2</c:v>
                </c:pt>
                <c:pt idx="2779">
                  <c:v>9.7141000000000005E-2</c:v>
                </c:pt>
                <c:pt idx="2780">
                  <c:v>8.4123000000000003E-2</c:v>
                </c:pt>
                <c:pt idx="2781">
                  <c:v>7.1710999999999997E-2</c:v>
                </c:pt>
                <c:pt idx="2782">
                  <c:v>8.7716000000000002E-2</c:v>
                </c:pt>
                <c:pt idx="2783">
                  <c:v>8.9897000000000005E-2</c:v>
                </c:pt>
                <c:pt idx="2784">
                  <c:v>9.0496999999999994E-2</c:v>
                </c:pt>
                <c:pt idx="2785">
                  <c:v>7.8125E-2</c:v>
                </c:pt>
                <c:pt idx="2786">
                  <c:v>6.9057999999999994E-2</c:v>
                </c:pt>
                <c:pt idx="2787">
                  <c:v>6.7315E-2</c:v>
                </c:pt>
                <c:pt idx="2788">
                  <c:v>7.7374999999999999E-2</c:v>
                </c:pt>
                <c:pt idx="2789">
                  <c:v>8.3015000000000005E-2</c:v>
                </c:pt>
                <c:pt idx="2790">
                  <c:v>8.6384000000000002E-2</c:v>
                </c:pt>
                <c:pt idx="2791">
                  <c:v>8.9388999999999996E-2</c:v>
                </c:pt>
                <c:pt idx="2792">
                  <c:v>9.1618000000000005E-2</c:v>
                </c:pt>
                <c:pt idx="2793">
                  <c:v>9.1843999999999995E-2</c:v>
                </c:pt>
                <c:pt idx="2794">
                  <c:v>8.9519000000000001E-2</c:v>
                </c:pt>
                <c:pt idx="2795">
                  <c:v>7.9006000000000007E-2</c:v>
                </c:pt>
                <c:pt idx="2796">
                  <c:v>8.5195000000000007E-2</c:v>
                </c:pt>
                <c:pt idx="2797">
                  <c:v>9.0620000000000006E-2</c:v>
                </c:pt>
                <c:pt idx="2798">
                  <c:v>9.9811999999999998E-2</c:v>
                </c:pt>
                <c:pt idx="2799">
                  <c:v>0.104767</c:v>
                </c:pt>
                <c:pt idx="2800">
                  <c:v>0.103348</c:v>
                </c:pt>
                <c:pt idx="2801">
                  <c:v>0.108931</c:v>
                </c:pt>
                <c:pt idx="2802">
                  <c:v>0.118189</c:v>
                </c:pt>
                <c:pt idx="2803">
                  <c:v>0.116151</c:v>
                </c:pt>
                <c:pt idx="2804">
                  <c:v>8.7626999999999997E-2</c:v>
                </c:pt>
                <c:pt idx="2805">
                  <c:v>8.7590000000000001E-2</c:v>
                </c:pt>
                <c:pt idx="2806">
                  <c:v>0.101747</c:v>
                </c:pt>
                <c:pt idx="2807">
                  <c:v>0.12077300000000001</c:v>
                </c:pt>
                <c:pt idx="2808">
                  <c:v>0.15904599999999999</c:v>
                </c:pt>
                <c:pt idx="2809">
                  <c:v>0.16595499999999999</c:v>
                </c:pt>
                <c:pt idx="2810">
                  <c:v>0.17294799999999999</c:v>
                </c:pt>
                <c:pt idx="2811">
                  <c:v>0.16267499999999999</c:v>
                </c:pt>
                <c:pt idx="2812">
                  <c:v>0.156721</c:v>
                </c:pt>
                <c:pt idx="2813">
                  <c:v>0.143175</c:v>
                </c:pt>
                <c:pt idx="2814">
                  <c:v>0.12834799999999999</c:v>
                </c:pt>
                <c:pt idx="2815">
                  <c:v>0.113194</c:v>
                </c:pt>
                <c:pt idx="2816">
                  <c:v>9.9857000000000001E-2</c:v>
                </c:pt>
                <c:pt idx="2817">
                  <c:v>8.4547999999999998E-2</c:v>
                </c:pt>
                <c:pt idx="2818">
                  <c:v>7.6524999999999996E-2</c:v>
                </c:pt>
                <c:pt idx="2819">
                  <c:v>8.0075999999999994E-2</c:v>
                </c:pt>
                <c:pt idx="2820">
                  <c:v>7.5701000000000004E-2</c:v>
                </c:pt>
                <c:pt idx="2821">
                  <c:v>6.5351999999999993E-2</c:v>
                </c:pt>
                <c:pt idx="2822">
                  <c:v>6.6805000000000003E-2</c:v>
                </c:pt>
                <c:pt idx="2823">
                  <c:v>6.2054999999999999E-2</c:v>
                </c:pt>
                <c:pt idx="2824">
                  <c:v>5.5212999999999998E-2</c:v>
                </c:pt>
                <c:pt idx="2825">
                  <c:v>5.076E-2</c:v>
                </c:pt>
                <c:pt idx="2826">
                  <c:v>4.2018E-2</c:v>
                </c:pt>
                <c:pt idx="2827">
                  <c:v>4.5802000000000002E-2</c:v>
                </c:pt>
                <c:pt idx="2828">
                  <c:v>4.0518999999999999E-2</c:v>
                </c:pt>
                <c:pt idx="2829">
                  <c:v>3.9586000000000003E-2</c:v>
                </c:pt>
                <c:pt idx="2830">
                  <c:v>4.8285000000000002E-2</c:v>
                </c:pt>
                <c:pt idx="2831">
                  <c:v>5.0380000000000001E-2</c:v>
                </c:pt>
                <c:pt idx="2832">
                  <c:v>4.2443000000000002E-2</c:v>
                </c:pt>
                <c:pt idx="2833">
                  <c:v>3.6805999999999998E-2</c:v>
                </c:pt>
                <c:pt idx="2834">
                  <c:v>2.7567999999999999E-2</c:v>
                </c:pt>
                <c:pt idx="2835">
                  <c:v>3.0137000000000001E-2</c:v>
                </c:pt>
                <c:pt idx="2836">
                  <c:v>2.8274000000000001E-2</c:v>
                </c:pt>
                <c:pt idx="2837">
                  <c:v>2.5242000000000001E-2</c:v>
                </c:pt>
                <c:pt idx="2838">
                  <c:v>2.4209999999999999E-2</c:v>
                </c:pt>
                <c:pt idx="2839">
                  <c:v>2.213E-2</c:v>
                </c:pt>
                <c:pt idx="2840">
                  <c:v>2.3546999999999998E-2</c:v>
                </c:pt>
                <c:pt idx="2841">
                  <c:v>2.2964999999999999E-2</c:v>
                </c:pt>
                <c:pt idx="2842">
                  <c:v>2.2870999999999999E-2</c:v>
                </c:pt>
                <c:pt idx="2843">
                  <c:v>3.1088000000000001E-2</c:v>
                </c:pt>
                <c:pt idx="2844">
                  <c:v>2.9860000000000001E-2</c:v>
                </c:pt>
                <c:pt idx="2845">
                  <c:v>3.2231999999999997E-2</c:v>
                </c:pt>
                <c:pt idx="2846">
                  <c:v>4.2632000000000003E-2</c:v>
                </c:pt>
                <c:pt idx="2847">
                  <c:v>5.0672000000000002E-2</c:v>
                </c:pt>
                <c:pt idx="2848">
                  <c:v>6.293E-2</c:v>
                </c:pt>
                <c:pt idx="2849">
                  <c:v>7.1326000000000001E-2</c:v>
                </c:pt>
                <c:pt idx="2850">
                  <c:v>8.0315999999999999E-2</c:v>
                </c:pt>
                <c:pt idx="2851">
                  <c:v>0.10600800000000001</c:v>
                </c:pt>
                <c:pt idx="2852">
                  <c:v>0.121068</c:v>
                </c:pt>
                <c:pt idx="2853">
                  <c:v>0.11980300000000001</c:v>
                </c:pt>
                <c:pt idx="2854">
                  <c:v>0.12646099999999999</c:v>
                </c:pt>
                <c:pt idx="2855">
                  <c:v>0.12889</c:v>
                </c:pt>
                <c:pt idx="2856">
                  <c:v>0.12664</c:v>
                </c:pt>
                <c:pt idx="2857">
                  <c:v>0.113548</c:v>
                </c:pt>
                <c:pt idx="2858">
                  <c:v>0.130214</c:v>
                </c:pt>
                <c:pt idx="2859">
                  <c:v>0.12482500000000001</c:v>
                </c:pt>
                <c:pt idx="2860">
                  <c:v>0.12396</c:v>
                </c:pt>
                <c:pt idx="2861">
                  <c:v>0.12903000000000001</c:v>
                </c:pt>
                <c:pt idx="2862">
                  <c:v>0.117993</c:v>
                </c:pt>
                <c:pt idx="2863">
                  <c:v>0.113636</c:v>
                </c:pt>
                <c:pt idx="2864">
                  <c:v>0.11654</c:v>
                </c:pt>
                <c:pt idx="2865">
                  <c:v>0.11039300000000001</c:v>
                </c:pt>
                <c:pt idx="2866">
                  <c:v>0.13054299999999999</c:v>
                </c:pt>
                <c:pt idx="2867">
                  <c:v>0.13166700000000001</c:v>
                </c:pt>
                <c:pt idx="2868">
                  <c:v>0.13550999999999999</c:v>
                </c:pt>
                <c:pt idx="2869">
                  <c:v>0.142765</c:v>
                </c:pt>
                <c:pt idx="2870">
                  <c:v>0.15085499999999999</c:v>
                </c:pt>
                <c:pt idx="2871">
                  <c:v>0.14935399999999999</c:v>
                </c:pt>
                <c:pt idx="2872">
                  <c:v>0.15262100000000001</c:v>
                </c:pt>
                <c:pt idx="2873">
                  <c:v>0.19816800000000001</c:v>
                </c:pt>
                <c:pt idx="2874">
                  <c:v>0.19969300000000001</c:v>
                </c:pt>
                <c:pt idx="2875">
                  <c:v>0.20647799999999999</c:v>
                </c:pt>
                <c:pt idx="2876">
                  <c:v>0.22118299999999999</c:v>
                </c:pt>
                <c:pt idx="2877">
                  <c:v>0.23453399999999999</c:v>
                </c:pt>
                <c:pt idx="2878">
                  <c:v>0.29620600000000002</c:v>
                </c:pt>
                <c:pt idx="2879">
                  <c:v>0.29388300000000001</c:v>
                </c:pt>
                <c:pt idx="2880">
                  <c:v>0.27699299999999999</c:v>
                </c:pt>
                <c:pt idx="2881">
                  <c:v>0.31480900000000001</c:v>
                </c:pt>
                <c:pt idx="2882">
                  <c:v>0.32872899999999999</c:v>
                </c:pt>
                <c:pt idx="2883">
                  <c:v>0.32150800000000002</c:v>
                </c:pt>
                <c:pt idx="2884">
                  <c:v>0.30084100000000003</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0.24154400000000001</c:v>
                </c:pt>
                <c:pt idx="2896">
                  <c:v>0.222965</c:v>
                </c:pt>
                <c:pt idx="2897">
                  <c:v>0.21424599999999999</c:v>
                </c:pt>
                <c:pt idx="2898">
                  <c:v>0.202547</c:v>
                </c:pt>
                <c:pt idx="2899">
                  <c:v>0.19637199999999999</c:v>
                </c:pt>
                <c:pt idx="2900">
                  <c:v>0.19508300000000001</c:v>
                </c:pt>
                <c:pt idx="2901">
                  <c:v>0.20208899999999999</c:v>
                </c:pt>
                <c:pt idx="2902">
                  <c:v>0.20388500000000001</c:v>
                </c:pt>
                <c:pt idx="2903">
                  <c:v>0.195521</c:v>
                </c:pt>
                <c:pt idx="2904">
                  <c:v>0.177506</c:v>
                </c:pt>
                <c:pt idx="2905">
                  <c:v>0.17230100000000001</c:v>
                </c:pt>
                <c:pt idx="2906">
                  <c:v>0.16131300000000001</c:v>
                </c:pt>
                <c:pt idx="2907">
                  <c:v>0.15696599999999999</c:v>
                </c:pt>
                <c:pt idx="2908">
                  <c:v>0.14499300000000001</c:v>
                </c:pt>
                <c:pt idx="2909">
                  <c:v>0.140546</c:v>
                </c:pt>
                <c:pt idx="2910">
                  <c:v>0.131823</c:v>
                </c:pt>
                <c:pt idx="2911">
                  <c:v>0.12972600000000001</c:v>
                </c:pt>
                <c:pt idx="2912">
                  <c:v>0.12822700000000001</c:v>
                </c:pt>
                <c:pt idx="2913">
                  <c:v>0.117809</c:v>
                </c:pt>
                <c:pt idx="2914">
                  <c:v>0.110809</c:v>
                </c:pt>
                <c:pt idx="2915">
                  <c:v>0.109697</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7.7798000000000006E-2</c:v>
                </c:pt>
                <c:pt idx="2924">
                  <c:v>9.8292000000000004E-2</c:v>
                </c:pt>
                <c:pt idx="2925">
                  <c:v>0.12424300000000001</c:v>
                </c:pt>
                <c:pt idx="2926">
                  <c:v>0.132078</c:v>
                </c:pt>
                <c:pt idx="2927">
                  <c:v>0.125722</c:v>
                </c:pt>
                <c:pt idx="2928">
                  <c:v>0.118227</c:v>
                </c:pt>
                <c:pt idx="2929">
                  <c:v>0.10113900000000001</c:v>
                </c:pt>
                <c:pt idx="2930">
                  <c:v>9.4895999999999994E-2</c:v>
                </c:pt>
                <c:pt idx="2931">
                  <c:v>0.107081</c:v>
                </c:pt>
                <c:pt idx="2932">
                  <c:v>9.6227999999999994E-2</c:v>
                </c:pt>
                <c:pt idx="2933">
                  <c:v>8.2736000000000004E-2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4.6219000000000003E-2</c:v>
                </c:pt>
                <c:pt idx="2949">
                  <c:v>4.5281000000000002E-2</c:v>
                </c:pt>
                <c:pt idx="2950">
                  <c:v>4.3407000000000001E-2</c:v>
                </c:pt>
                <c:pt idx="2951">
                  <c:v>4.0391999999999997E-2</c:v>
                </c:pt>
                <c:pt idx="2952">
                  <c:v>3.7061999999999998E-2</c:v>
                </c:pt>
                <c:pt idx="2953">
                  <c:v>4.3355999999999999E-2</c:v>
                </c:pt>
                <c:pt idx="2954">
                  <c:v>5.8476E-2</c:v>
                </c:pt>
                <c:pt idx="2955">
                  <c:v>6.8667000000000006E-2</c:v>
                </c:pt>
                <c:pt idx="2956">
                  <c:v>4.0856000000000003E-2</c:v>
                </c:pt>
                <c:pt idx="2957">
                  <c:v>4.2108E-2</c:v>
                </c:pt>
                <c:pt idx="2958">
                  <c:v>4.6337000000000003E-2</c:v>
                </c:pt>
                <c:pt idx="2959">
                  <c:v>5.1885000000000001E-2</c:v>
                </c:pt>
                <c:pt idx="2960">
                  <c:v>4.2879E-2</c:v>
                </c:pt>
                <c:pt idx="2961">
                  <c:v>4.7551000000000003E-2</c:v>
                </c:pt>
                <c:pt idx="2962">
                  <c:v>4.41E-2</c:v>
                </c:pt>
                <c:pt idx="2963">
                  <c:v>5.1025000000000001E-2</c:v>
                </c:pt>
                <c:pt idx="2964">
                  <c:v>5.4607000000000003E-2</c:v>
                </c:pt>
                <c:pt idx="2965">
                  <c:v>5.2977999999999997E-2</c:v>
                </c:pt>
                <c:pt idx="2966">
                  <c:v>5.0713000000000001E-2</c:v>
                </c:pt>
                <c:pt idx="2967">
                  <c:v>6.1178000000000003E-2</c:v>
                </c:pt>
                <c:pt idx="2968">
                  <c:v>6.4541000000000001E-2</c:v>
                </c:pt>
                <c:pt idx="2969">
                  <c:v>5.5063000000000001E-2</c:v>
                </c:pt>
                <c:pt idx="2970">
                  <c:v>4.5178999999999997E-2</c:v>
                </c:pt>
                <c:pt idx="2971">
                  <c:v>4.2235000000000002E-2</c:v>
                </c:pt>
                <c:pt idx="2972">
                  <c:v>3.7929999999999998E-2</c:v>
                </c:pt>
                <c:pt idx="2973">
                  <c:v>3.95E-2</c:v>
                </c:pt>
                <c:pt idx="2974">
                  <c:v>3.9368E-2</c:v>
                </c:pt>
                <c:pt idx="2975">
                  <c:v>3.3694000000000002E-2</c:v>
                </c:pt>
                <c:pt idx="2976">
                  <c:v>3.1466000000000001E-2</c:v>
                </c:pt>
                <c:pt idx="2977">
                  <c:v>2.5579000000000001E-2</c:v>
                </c:pt>
                <c:pt idx="2978">
                  <c:v>2.0008999999999999E-2</c:v>
                </c:pt>
                <c:pt idx="2979">
                  <c:v>1.9102000000000001E-2</c:v>
                </c:pt>
                <c:pt idx="2980">
                  <c:v>1.5996E-2</c:v>
                </c:pt>
                <c:pt idx="2981">
                  <c:v>1.9077E-2</c:v>
                </c:pt>
                <c:pt idx="2982">
                  <c:v>2.5121999999999998E-2</c:v>
                </c:pt>
                <c:pt idx="2983">
                  <c:v>2.4194E-2</c:v>
                </c:pt>
                <c:pt idx="2984">
                  <c:v>2.1024999999999999E-2</c:v>
                </c:pt>
                <c:pt idx="2985">
                  <c:v>2.0858999999999999E-2</c:v>
                </c:pt>
                <c:pt idx="2986">
                  <c:v>1.7904E-2</c:v>
                </c:pt>
                <c:pt idx="2987">
                  <c:v>1.5911000000000002E-2</c:v>
                </c:pt>
                <c:pt idx="2988">
                  <c:v>1.4593E-2</c:v>
                </c:pt>
                <c:pt idx="2989">
                  <c:v>1.4446000000000001E-2</c:v>
                </c:pt>
                <c:pt idx="2990">
                  <c:v>1.2772E-2</c:v>
                </c:pt>
                <c:pt idx="2991">
                  <c:v>1.2501E-2</c:v>
                </c:pt>
                <c:pt idx="2992">
                  <c:v>1.3363E-2</c:v>
                </c:pt>
                <c:pt idx="2993">
                  <c:v>1.3519E-2</c:v>
                </c:pt>
                <c:pt idx="2994">
                  <c:v>1.3943000000000001E-2</c:v>
                </c:pt>
                <c:pt idx="2995">
                  <c:v>1.2708000000000001E-2</c:v>
                </c:pt>
                <c:pt idx="2996">
                  <c:v>1.0841999999999999E-2</c:v>
                </c:pt>
                <c:pt idx="2997">
                  <c:v>8.7580000000000002E-3</c:v>
                </c:pt>
                <c:pt idx="2998">
                  <c:v>8.3119999999999999E-3</c:v>
                </c:pt>
                <c:pt idx="2999">
                  <c:v>1.3198E-2</c:v>
                </c:pt>
                <c:pt idx="3000">
                  <c:v>1.4933999999999999E-2</c:v>
                </c:pt>
                <c:pt idx="3001">
                  <c:v>1.4153000000000001E-2</c:v>
                </c:pt>
                <c:pt idx="3002">
                  <c:v>1.4269E-2</c:v>
                </c:pt>
                <c:pt idx="3003">
                  <c:v>3.5522999999999999E-2</c:v>
                </c:pt>
                <c:pt idx="3004">
                  <c:v>4.5085E-2</c:v>
                </c:pt>
                <c:pt idx="3005">
                  <c:v>4.5941000000000003E-2</c:v>
                </c:pt>
                <c:pt idx="3006">
                  <c:v>5.5532999999999999E-2</c:v>
                </c:pt>
                <c:pt idx="3007">
                  <c:v>6.3070000000000001E-2</c:v>
                </c:pt>
                <c:pt idx="3008">
                  <c:v>6.4819000000000002E-2</c:v>
                </c:pt>
                <c:pt idx="3009">
                  <c:v>6.8944000000000005E-2</c:v>
                </c:pt>
                <c:pt idx="3010">
                  <c:v>6.0946E-2</c:v>
                </c:pt>
                <c:pt idx="3011">
                  <c:v>6.8727999999999997E-2</c:v>
                </c:pt>
                <c:pt idx="3012">
                  <c:v>7.5776999999999997E-2</c:v>
                </c:pt>
                <c:pt idx="3013">
                  <c:v>7.2690000000000005E-2</c:v>
                </c:pt>
                <c:pt idx="3014">
                  <c:v>6.3767000000000004E-2</c:v>
                </c:pt>
                <c:pt idx="3015">
                  <c:v>6.9440000000000002E-2</c:v>
                </c:pt>
                <c:pt idx="3016">
                  <c:v>6.7702999999999999E-2</c:v>
                </c:pt>
                <c:pt idx="3017">
                  <c:v>6.4826999999999996E-2</c:v>
                </c:pt>
                <c:pt idx="3018">
                  <c:v>6.1596999999999999E-2</c:v>
                </c:pt>
                <c:pt idx="3019">
                  <c:v>6.3220999999999999E-2</c:v>
                </c:pt>
                <c:pt idx="3020">
                  <c:v>5.8464000000000002E-2</c:v>
                </c:pt>
                <c:pt idx="3021">
                  <c:v>4.1889999999999997E-2</c:v>
                </c:pt>
                <c:pt idx="3022">
                  <c:v>5.4613000000000002E-2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9.4644000000000006E-2</c:v>
                </c:pt>
                <c:pt idx="3034">
                  <c:v>0.150085</c:v>
                </c:pt>
                <c:pt idx="3035">
                  <c:v>0.19276199999999999</c:v>
                </c:pt>
                <c:pt idx="3036">
                  <c:v>0.21666099999999999</c:v>
                </c:pt>
                <c:pt idx="3037">
                  <c:v>0.23239199999999999</c:v>
                </c:pt>
                <c:pt idx="3038">
                  <c:v>0.24046400000000001</c:v>
                </c:pt>
                <c:pt idx="3039">
                  <c:v>0.241644</c:v>
                </c:pt>
                <c:pt idx="3040">
                  <c:v>0.24082999999999999</c:v>
                </c:pt>
                <c:pt idx="3041">
                  <c:v>0.24171000000000001</c:v>
                </c:pt>
                <c:pt idx="3042">
                  <c:v>0.22559999999999999</c:v>
                </c:pt>
                <c:pt idx="3043">
                  <c:v>0.213477</c:v>
                </c:pt>
                <c:pt idx="3044">
                  <c:v>0.19209200000000001</c:v>
                </c:pt>
                <c:pt idx="3045">
                  <c:v>0.17452000000000001</c:v>
                </c:pt>
                <c:pt idx="3046">
                  <c:v>0.16474</c:v>
                </c:pt>
                <c:pt idx="3047">
                  <c:v>0.15407000000000001</c:v>
                </c:pt>
                <c:pt idx="3048">
                  <c:v>0.17958199999999999</c:v>
                </c:pt>
                <c:pt idx="3049">
                  <c:v>0.16784499999999999</c:v>
                </c:pt>
                <c:pt idx="3050">
                  <c:v>0.149781</c:v>
                </c:pt>
                <c:pt idx="3051">
                  <c:v>0.138761</c:v>
                </c:pt>
                <c:pt idx="3052">
                  <c:v>0.12499499999999999</c:v>
                </c:pt>
                <c:pt idx="3053">
                  <c:v>0.115899</c:v>
                </c:pt>
                <c:pt idx="3054">
                  <c:v>9.9963999999999997E-2</c:v>
                </c:pt>
                <c:pt idx="3055">
                  <c:v>8.6536000000000002E-2</c:v>
                </c:pt>
                <c:pt idx="3056">
                  <c:v>7.4681999999999998E-2</c:v>
                </c:pt>
                <c:pt idx="3057">
                  <c:v>6.4008999999999996E-2</c:v>
                </c:pt>
                <c:pt idx="3058">
                  <c:v>6.1226000000000003E-2</c:v>
                </c:pt>
                <c:pt idx="3059">
                  <c:v>5.4155000000000002E-2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4.4568000000000003E-2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2.5389999999999999E-2</c:v>
                </c:pt>
                <c:pt idx="3080">
                  <c:v>2.7215E-2</c:v>
                </c:pt>
                <c:pt idx="3081">
                  <c:v>2.8657999999999999E-2</c:v>
                </c:pt>
                <c:pt idx="3082">
                  <c:v>2.8923000000000001E-2</c:v>
                </c:pt>
                <c:pt idx="3083">
                  <c:v>2.2768E-2</c:v>
                </c:pt>
                <c:pt idx="3084">
                  <c:v>2.3272999999999999E-2</c:v>
                </c:pt>
                <c:pt idx="3085">
                  <c:v>2.4844000000000001E-2</c:v>
                </c:pt>
                <c:pt idx="3086">
                  <c:v>3.0717000000000001E-2</c:v>
                </c:pt>
                <c:pt idx="3087">
                  <c:v>3.4361000000000003E-2</c:v>
                </c:pt>
                <c:pt idx="3088">
                  <c:v>4.3178000000000001E-2</c:v>
                </c:pt>
                <c:pt idx="3089">
                  <c:v>4.369E-2</c:v>
                </c:pt>
                <c:pt idx="3090">
                  <c:v>4.9536999999999998E-2</c:v>
                </c:pt>
                <c:pt idx="3091">
                  <c:v>4.8161000000000002E-2</c:v>
                </c:pt>
                <c:pt idx="3092">
                  <c:v>4.0779999999999997E-2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4.3311000000000002E-2</c:v>
                </c:pt>
                <c:pt idx="3103">
                  <c:v>3.6298999999999998E-2</c:v>
                </c:pt>
                <c:pt idx="3104">
                  <c:v>2.9843999999999999E-2</c:v>
                </c:pt>
                <c:pt idx="3105">
                  <c:v>3.9876000000000002E-2</c:v>
                </c:pt>
                <c:pt idx="3106">
                  <c:v>3.9331999999999999E-2</c:v>
                </c:pt>
                <c:pt idx="3107">
                  <c:v>3.3439000000000003E-2</c:v>
                </c:pt>
                <c:pt idx="3108">
                  <c:v>3.1842000000000002E-2</c:v>
                </c:pt>
                <c:pt idx="3109">
                  <c:v>3.7304999999999998E-2</c:v>
                </c:pt>
                <c:pt idx="3110">
                  <c:v>3.5335999999999999E-2</c:v>
                </c:pt>
                <c:pt idx="3111">
                  <c:v>3.8662000000000002E-2</c:v>
                </c:pt>
                <c:pt idx="3112">
                  <c:v>3.8637999999999999E-2</c:v>
                </c:pt>
                <c:pt idx="3113">
                  <c:v>3.9036000000000001E-2</c:v>
                </c:pt>
                <c:pt idx="3114">
                  <c:v>3.9619000000000001E-2</c:v>
                </c:pt>
                <c:pt idx="3115">
                  <c:v>3.9129999999999998E-2</c:v>
                </c:pt>
                <c:pt idx="3116">
                  <c:v>3.6551E-2</c:v>
                </c:pt>
                <c:pt idx="3117">
                  <c:v>2.5794000000000001E-2</c:v>
                </c:pt>
                <c:pt idx="3118">
                  <c:v>2.8441999999999999E-2</c:v>
                </c:pt>
                <c:pt idx="3119">
                  <c:v>2.5139999999999999E-2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7.4149999999999994E-2</c:v>
                </c:pt>
                <c:pt idx="3133">
                  <c:v>9.3192999999999998E-2</c:v>
                </c:pt>
                <c:pt idx="3134">
                  <c:v>0.111217</c:v>
                </c:pt>
                <c:pt idx="3135">
                  <c:v>0.11927500000000001</c:v>
                </c:pt>
                <c:pt idx="3136">
                  <c:v>0.12925800000000001</c:v>
                </c:pt>
                <c:pt idx="3137">
                  <c:v>0.142489</c:v>
                </c:pt>
                <c:pt idx="3138">
                  <c:v>0.152144</c:v>
                </c:pt>
                <c:pt idx="3139">
                  <c:v>0.15411900000000001</c:v>
                </c:pt>
                <c:pt idx="3140">
                  <c:v>0.17996500000000001</c:v>
                </c:pt>
                <c:pt idx="3141">
                  <c:v>0.181147</c:v>
                </c:pt>
                <c:pt idx="3142">
                  <c:v>0.187806</c:v>
                </c:pt>
                <c:pt idx="3143">
                  <c:v>0.18144299999999999</c:v>
                </c:pt>
                <c:pt idx="3144">
                  <c:v>0.19192899999999999</c:v>
                </c:pt>
                <c:pt idx="3145">
                  <c:v>0.180423</c:v>
                </c:pt>
                <c:pt idx="3146">
                  <c:v>0.159054</c:v>
                </c:pt>
                <c:pt idx="3147">
                  <c:v>0.141767</c:v>
                </c:pt>
                <c:pt idx="3148">
                  <c:v>0.13150500000000001</c:v>
                </c:pt>
                <c:pt idx="3149">
                  <c:v>0.12845799999999999</c:v>
                </c:pt>
                <c:pt idx="3150">
                  <c:v>0.12781100000000001</c:v>
                </c:pt>
                <c:pt idx="3151">
                  <c:v>0.121749</c:v>
                </c:pt>
                <c:pt idx="3152">
                  <c:v>0.111974</c:v>
                </c:pt>
                <c:pt idx="3153">
                  <c:v>0.107794</c:v>
                </c:pt>
                <c:pt idx="3154">
                  <c:v>9.6921999999999994E-2</c:v>
                </c:pt>
                <c:pt idx="3155">
                  <c:v>8.8543999999999998E-2</c:v>
                </c:pt>
                <c:pt idx="3156">
                  <c:v>6.4630999999999994E-2</c:v>
                </c:pt>
                <c:pt idx="3157">
                  <c:v>9.5744999999999997E-2</c:v>
                </c:pt>
                <c:pt idx="3158">
                  <c:v>0.10068199999999999</c:v>
                </c:pt>
                <c:pt idx="3159">
                  <c:v>0.11071400000000001</c:v>
                </c:pt>
                <c:pt idx="3160">
                  <c:v>0.111925</c:v>
                </c:pt>
                <c:pt idx="3161">
                  <c:v>0.120534</c:v>
                </c:pt>
                <c:pt idx="3162">
                  <c:v>0.115717</c:v>
                </c:pt>
                <c:pt idx="3163">
                  <c:v>0.109039</c:v>
                </c:pt>
                <c:pt idx="3164">
                  <c:v>0.115979</c:v>
                </c:pt>
                <c:pt idx="3165">
                  <c:v>0.109624</c:v>
                </c:pt>
                <c:pt idx="3166">
                  <c:v>9.9821999999999994E-2</c:v>
                </c:pt>
                <c:pt idx="3167">
                  <c:v>9.5711000000000004E-2</c:v>
                </c:pt>
                <c:pt idx="3168">
                  <c:v>8.7979000000000002E-2</c:v>
                </c:pt>
                <c:pt idx="3169">
                  <c:v>8.9878E-2</c:v>
                </c:pt>
                <c:pt idx="3170">
                  <c:v>7.3197999999999999E-2</c:v>
                </c:pt>
                <c:pt idx="3171">
                  <c:v>6.7320000000000005E-2</c:v>
                </c:pt>
                <c:pt idx="3172">
                  <c:v>6.6341999999999998E-2</c:v>
                </c:pt>
                <c:pt idx="3173">
                  <c:v>6.2598000000000001E-2</c:v>
                </c:pt>
                <c:pt idx="3174">
                  <c:v>5.7325000000000001E-2</c:v>
                </c:pt>
                <c:pt idx="3175">
                  <c:v>5.6802999999999999E-2</c:v>
                </c:pt>
                <c:pt idx="3176">
                  <c:v>5.2318999999999997E-2</c:v>
                </c:pt>
                <c:pt idx="3177">
                  <c:v>4.3631000000000003E-2</c:v>
                </c:pt>
                <c:pt idx="3178">
                  <c:v>4.2929000000000002E-2</c:v>
                </c:pt>
                <c:pt idx="3179">
                  <c:v>4.3055999999999997E-2</c:v>
                </c:pt>
                <c:pt idx="3180">
                  <c:v>3.8933000000000002E-2</c:v>
                </c:pt>
                <c:pt idx="3181">
                  <c:v>3.2853E-2</c:v>
                </c:pt>
                <c:pt idx="3182">
                  <c:v>3.5045E-2</c:v>
                </c:pt>
                <c:pt idx="3183">
                  <c:v>3.5519000000000002E-2</c:v>
                </c:pt>
                <c:pt idx="3184">
                  <c:v>3.7093000000000001E-2</c:v>
                </c:pt>
                <c:pt idx="3185">
                  <c:v>3.5088000000000001E-2</c:v>
                </c:pt>
                <c:pt idx="3186">
                  <c:v>3.4549000000000003E-2</c:v>
                </c:pt>
                <c:pt idx="3187">
                  <c:v>3.7864000000000002E-2</c:v>
                </c:pt>
                <c:pt idx="3188">
                  <c:v>1.9519999999999999E-2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3.0433000000000002E-2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2.9832000000000001E-2</c:v>
                </c:pt>
                <c:pt idx="3214">
                  <c:v>3.6007999999999998E-2</c:v>
                </c:pt>
                <c:pt idx="3215">
                  <c:v>3.7943999999999999E-2</c:v>
                </c:pt>
                <c:pt idx="3216">
                  <c:v>3.8845999999999999E-2</c:v>
                </c:pt>
                <c:pt idx="3217">
                  <c:v>4.0438000000000002E-2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4.6204000000000002E-2</c:v>
                </c:pt>
                <c:pt idx="3226">
                  <c:v>5.2615000000000002E-2</c:v>
                </c:pt>
                <c:pt idx="3227">
                  <c:v>5.5459000000000001E-2</c:v>
                </c:pt>
                <c:pt idx="3228">
                  <c:v>4.3374999999999997E-2</c:v>
                </c:pt>
                <c:pt idx="3229">
                  <c:v>5.0992999999999997E-2</c:v>
                </c:pt>
                <c:pt idx="3230">
                  <c:v>5.0791999999999997E-2</c:v>
                </c:pt>
                <c:pt idx="3231">
                  <c:v>4.3896999999999999E-2</c:v>
                </c:pt>
                <c:pt idx="3232">
                  <c:v>3.7013999999999998E-2</c:v>
                </c:pt>
                <c:pt idx="3233">
                  <c:v>3.8469000000000003E-2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5.9282000000000001E-2</c:v>
                </c:pt>
                <c:pt idx="3243">
                  <c:v>6.2266000000000002E-2</c:v>
                </c:pt>
                <c:pt idx="3244">
                  <c:v>6.5428E-2</c:v>
                </c:pt>
                <c:pt idx="3245">
                  <c:v>6.7512000000000003E-2</c:v>
                </c:pt>
                <c:pt idx="3246">
                  <c:v>6.6775000000000001E-2</c:v>
                </c:pt>
                <c:pt idx="3247">
                  <c:v>6.9774000000000003E-2</c:v>
                </c:pt>
                <c:pt idx="3248">
                  <c:v>6.8663000000000002E-2</c:v>
                </c:pt>
                <c:pt idx="3249">
                  <c:v>7.1279999999999996E-2</c:v>
                </c:pt>
                <c:pt idx="3250">
                  <c:v>6.7322000000000007E-2</c:v>
                </c:pt>
                <c:pt idx="3251">
                  <c:v>6.3074000000000005E-2</c:v>
                </c:pt>
                <c:pt idx="3252">
                  <c:v>6.4396999999999996E-2</c:v>
                </c:pt>
                <c:pt idx="3253">
                  <c:v>6.6076999999999997E-2</c:v>
                </c:pt>
                <c:pt idx="3254">
                  <c:v>6.6098000000000004E-2</c:v>
                </c:pt>
                <c:pt idx="3255">
                  <c:v>6.5588999999999995E-2</c:v>
                </c:pt>
                <c:pt idx="3256">
                  <c:v>6.3125000000000001E-2</c:v>
                </c:pt>
                <c:pt idx="3257">
                  <c:v>7.1457000000000007E-2</c:v>
                </c:pt>
                <c:pt idx="3258">
                  <c:v>6.4703999999999998E-2</c:v>
                </c:pt>
                <c:pt idx="3259">
                  <c:v>7.9974000000000003E-2</c:v>
                </c:pt>
                <c:pt idx="3260">
                  <c:v>8.8897000000000004E-2</c:v>
                </c:pt>
                <c:pt idx="3261">
                  <c:v>9.9315000000000001E-2</c:v>
                </c:pt>
                <c:pt idx="3262">
                  <c:v>9.9891999999999995E-2</c:v>
                </c:pt>
                <c:pt idx="3263">
                  <c:v>9.6652000000000002E-2</c:v>
                </c:pt>
                <c:pt idx="3264">
                  <c:v>9.7049999999999997E-2</c:v>
                </c:pt>
                <c:pt idx="3265">
                  <c:v>8.5268999999999998E-2</c:v>
                </c:pt>
                <c:pt idx="3266">
                  <c:v>8.6479E-2</c:v>
                </c:pt>
                <c:pt idx="3267">
                  <c:v>9.0749999999999997E-2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0.13774700000000001</c:v>
                </c:pt>
                <c:pt idx="3277">
                  <c:v>0.150723</c:v>
                </c:pt>
                <c:pt idx="3278">
                  <c:v>0.16322500000000001</c:v>
                </c:pt>
                <c:pt idx="3279">
                  <c:v>0.169824</c:v>
                </c:pt>
                <c:pt idx="3280">
                  <c:v>0.17378399999999999</c:v>
                </c:pt>
                <c:pt idx="3281">
                  <c:v>0.16892499999999999</c:v>
                </c:pt>
                <c:pt idx="3282">
                  <c:v>0.14607600000000001</c:v>
                </c:pt>
                <c:pt idx="3283">
                  <c:v>0.13012699999999999</c:v>
                </c:pt>
                <c:pt idx="3284">
                  <c:v>0.120409</c:v>
                </c:pt>
                <c:pt idx="3285">
                  <c:v>0.113936</c:v>
                </c:pt>
                <c:pt idx="3286">
                  <c:v>0.113812</c:v>
                </c:pt>
                <c:pt idx="3287">
                  <c:v>0.12116300000000001</c:v>
                </c:pt>
                <c:pt idx="3288">
                  <c:v>0.13089300000000001</c:v>
                </c:pt>
                <c:pt idx="3289">
                  <c:v>0.13883499999999999</c:v>
                </c:pt>
                <c:pt idx="3290">
                  <c:v>0.139595</c:v>
                </c:pt>
                <c:pt idx="3291">
                  <c:v>0.140427</c:v>
                </c:pt>
                <c:pt idx="3292">
                  <c:v>0.12917300000000001</c:v>
                </c:pt>
                <c:pt idx="3293">
                  <c:v>0.109711</c:v>
                </c:pt>
                <c:pt idx="3294">
                  <c:v>0.12127400000000001</c:v>
                </c:pt>
                <c:pt idx="3295">
                  <c:v>0.121451</c:v>
                </c:pt>
                <c:pt idx="3296">
                  <c:v>0.116316</c:v>
                </c:pt>
                <c:pt idx="3297">
                  <c:v>0.117539</c:v>
                </c:pt>
                <c:pt idx="3298">
                  <c:v>0.16275700000000001</c:v>
                </c:pt>
                <c:pt idx="3299">
                  <c:v>0.20081199999999999</c:v>
                </c:pt>
                <c:pt idx="3300">
                  <c:v>0.20813400000000001</c:v>
                </c:pt>
                <c:pt idx="3301">
                  <c:v>0.22389400000000001</c:v>
                </c:pt>
                <c:pt idx="3302">
                  <c:v>0.22109000000000001</c:v>
                </c:pt>
                <c:pt idx="3303">
                  <c:v>0.22500899999999999</c:v>
                </c:pt>
                <c:pt idx="3304">
                  <c:v>0.245281</c:v>
                </c:pt>
                <c:pt idx="3305">
                  <c:v>0.237458</c:v>
                </c:pt>
                <c:pt idx="3306">
                  <c:v>0.269783</c:v>
                </c:pt>
                <c:pt idx="3307">
                  <c:v>0.230125</c:v>
                </c:pt>
                <c:pt idx="3308">
                  <c:v>0.193214</c:v>
                </c:pt>
                <c:pt idx="3309">
                  <c:v>0.19880200000000001</c:v>
                </c:pt>
                <c:pt idx="3310">
                  <c:v>0.21940799999999999</c:v>
                </c:pt>
                <c:pt idx="3311">
                  <c:v>0.21118799999999999</c:v>
                </c:pt>
                <c:pt idx="3312">
                  <c:v>0.22819200000000001</c:v>
                </c:pt>
                <c:pt idx="3313">
                  <c:v>0.33089299999999999</c:v>
                </c:pt>
                <c:pt idx="3314">
                  <c:v>0.39328600000000002</c:v>
                </c:pt>
                <c:pt idx="3315">
                  <c:v>0.42054999999999998</c:v>
                </c:pt>
                <c:pt idx="3316">
                  <c:v>0.49216500000000002</c:v>
                </c:pt>
                <c:pt idx="3317">
                  <c:v>0.48488500000000001</c:v>
                </c:pt>
                <c:pt idx="3318">
                  <c:v>0.56838599999999995</c:v>
                </c:pt>
                <c:pt idx="3319">
                  <c:v>0.53511600000000004</c:v>
                </c:pt>
                <c:pt idx="3320">
                  <c:v>0.59132799999999996</c:v>
                </c:pt>
                <c:pt idx="3321">
                  <c:v>0.62062700000000004</c:v>
                </c:pt>
                <c:pt idx="3322">
                  <c:v>0.62958599999999998</c:v>
                </c:pt>
                <c:pt idx="3323">
                  <c:v>0.66898199999999997</c:v>
                </c:pt>
                <c:pt idx="3324">
                  <c:v>0.66294200000000003</c:v>
                </c:pt>
                <c:pt idx="3325">
                  <c:v>0.67174599999999995</c:v>
                </c:pt>
                <c:pt idx="3326">
                  <c:v>0.71256200000000003</c:v>
                </c:pt>
                <c:pt idx="3327">
                  <c:v>0.70040000000000002</c:v>
                </c:pt>
                <c:pt idx="3328">
                  <c:v>0.75996699999999995</c:v>
                </c:pt>
                <c:pt idx="3329">
                  <c:v>0.76975400000000005</c:v>
                </c:pt>
                <c:pt idx="3330">
                  <c:v>0.76732800000000001</c:v>
                </c:pt>
                <c:pt idx="3331">
                  <c:v>0.66890700000000003</c:v>
                </c:pt>
                <c:pt idx="3332">
                  <c:v>0.65192799999999995</c:v>
                </c:pt>
                <c:pt idx="3333">
                  <c:v>0.63583699999999999</c:v>
                </c:pt>
                <c:pt idx="3334">
                  <c:v>0.58809</c:v>
                </c:pt>
                <c:pt idx="3335">
                  <c:v>0.56459700000000002</c:v>
                </c:pt>
                <c:pt idx="3336">
                  <c:v>0.522559</c:v>
                </c:pt>
                <c:pt idx="3337">
                  <c:v>0.51538300000000004</c:v>
                </c:pt>
                <c:pt idx="3338">
                  <c:v>0.507413</c:v>
                </c:pt>
                <c:pt idx="3339">
                  <c:v>0.54313299999999998</c:v>
                </c:pt>
                <c:pt idx="3340">
                  <c:v>0.51763199999999998</c:v>
                </c:pt>
                <c:pt idx="3341">
                  <c:v>0.48284899999999997</c:v>
                </c:pt>
                <c:pt idx="3342">
                  <c:v>0.46996300000000002</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0.31820700000000002</c:v>
                </c:pt>
                <c:pt idx="3352">
                  <c:v>0.29987599999999998</c:v>
                </c:pt>
                <c:pt idx="3353">
                  <c:v>0.27310099999999998</c:v>
                </c:pt>
                <c:pt idx="3354">
                  <c:v>0.26166</c:v>
                </c:pt>
                <c:pt idx="3355">
                  <c:v>0.25348100000000001</c:v>
                </c:pt>
                <c:pt idx="3356">
                  <c:v>0.24036199999999999</c:v>
                </c:pt>
                <c:pt idx="3357">
                  <c:v>0.22859699999999999</c:v>
                </c:pt>
                <c:pt idx="3358">
                  <c:v>0.21745900000000001</c:v>
                </c:pt>
                <c:pt idx="3359">
                  <c:v>0.20482500000000001</c:v>
                </c:pt>
                <c:pt idx="3360">
                  <c:v>0.196132</c:v>
                </c:pt>
                <c:pt idx="3361">
                  <c:v>0.19905800000000001</c:v>
                </c:pt>
                <c:pt idx="3362">
                  <c:v>0.19026499999999999</c:v>
                </c:pt>
                <c:pt idx="3363">
                  <c:v>0.17876900000000001</c:v>
                </c:pt>
                <c:pt idx="3364">
                  <c:v>0.14743200000000001</c:v>
                </c:pt>
                <c:pt idx="3365">
                  <c:v>0.141074</c:v>
                </c:pt>
                <c:pt idx="3366">
                  <c:v>9.6264000000000002E-2</c:v>
                </c:pt>
                <c:pt idx="3367">
                  <c:v>7.8484999999999999E-2</c:v>
                </c:pt>
                <c:pt idx="3368">
                  <c:v>7.1882000000000001E-2</c:v>
                </c:pt>
                <c:pt idx="3369">
                  <c:v>6.5801999999999999E-2</c:v>
                </c:pt>
                <c:pt idx="3370">
                  <c:v>7.4189000000000005E-2</c:v>
                </c:pt>
                <c:pt idx="3371">
                  <c:v>9.5149999999999998E-2</c:v>
                </c:pt>
                <c:pt idx="3372">
                  <c:v>9.5269999999999994E-2</c:v>
                </c:pt>
                <c:pt idx="3373">
                  <c:v>0.10331</c:v>
                </c:pt>
                <c:pt idx="3374">
                  <c:v>0.10700800000000001</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9.1158000000000003E-2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0.107282</c:v>
                </c:pt>
                <c:pt idx="3408">
                  <c:v>8.5054000000000005E-2</c:v>
                </c:pt>
                <c:pt idx="3409">
                  <c:v>0.106561</c:v>
                </c:pt>
                <c:pt idx="3410">
                  <c:v>0.111507</c:v>
                </c:pt>
                <c:pt idx="3411">
                  <c:v>0.115818</c:v>
                </c:pt>
                <c:pt idx="3412">
                  <c:v>0.12532399999999999</c:v>
                </c:pt>
                <c:pt idx="3413">
                  <c:v>0.14527399999999999</c:v>
                </c:pt>
                <c:pt idx="3414">
                  <c:v>0.15478800000000001</c:v>
                </c:pt>
                <c:pt idx="3415">
                  <c:v>0.15067800000000001</c:v>
                </c:pt>
                <c:pt idx="3416">
                  <c:v>0.15137</c:v>
                </c:pt>
                <c:pt idx="3417">
                  <c:v>0.13825699999999999</c:v>
                </c:pt>
                <c:pt idx="3418">
                  <c:v>0.17006399999999999</c:v>
                </c:pt>
                <c:pt idx="3419">
                  <c:v>0.19937199999999999</c:v>
                </c:pt>
                <c:pt idx="3420">
                  <c:v>0.19986499999999999</c:v>
                </c:pt>
                <c:pt idx="3421">
                  <c:v>0.19261800000000001</c:v>
                </c:pt>
                <c:pt idx="3422">
                  <c:v>0.17960400000000001</c:v>
                </c:pt>
                <c:pt idx="3423">
                  <c:v>0.163296</c:v>
                </c:pt>
                <c:pt idx="3424">
                  <c:v>0.17426900000000001</c:v>
                </c:pt>
                <c:pt idx="3425">
                  <c:v>0.163878</c:v>
                </c:pt>
                <c:pt idx="3426">
                  <c:v>0.13953599999999999</c:v>
                </c:pt>
                <c:pt idx="3427">
                  <c:v>0.12167699999999999</c:v>
                </c:pt>
                <c:pt idx="3428">
                  <c:v>9.2632000000000006E-2</c:v>
                </c:pt>
                <c:pt idx="3429">
                  <c:v>9.6818000000000001E-2</c:v>
                </c:pt>
                <c:pt idx="3430">
                  <c:v>9.0331999999999996E-2</c:v>
                </c:pt>
                <c:pt idx="3431">
                  <c:v>7.7032000000000003E-2</c:v>
                </c:pt>
                <c:pt idx="3432">
                  <c:v>8.4846000000000005E-2</c:v>
                </c:pt>
                <c:pt idx="3433">
                  <c:v>8.5177000000000003E-2</c:v>
                </c:pt>
                <c:pt idx="3434">
                  <c:v>7.4414999999999995E-2</c:v>
                </c:pt>
                <c:pt idx="3435">
                  <c:v>9.1013999999999998E-2</c:v>
                </c:pt>
                <c:pt idx="3436">
                  <c:v>8.1856999999999999E-2</c:v>
                </c:pt>
                <c:pt idx="3437">
                  <c:v>0.11848400000000001</c:v>
                </c:pt>
                <c:pt idx="3438">
                  <c:v>0.12399399999999999</c:v>
                </c:pt>
                <c:pt idx="3439">
                  <c:v>0.111959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4.6184000000000003E-2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2.0622000000000001E-2</c:v>
                </c:pt>
                <c:pt idx="3458">
                  <c:v>2.4846E-2</c:v>
                </c:pt>
                <c:pt idx="3459">
                  <c:v>2.3392E-2</c:v>
                </c:pt>
                <c:pt idx="3460">
                  <c:v>2.1062000000000001E-2</c:v>
                </c:pt>
                <c:pt idx="3461">
                  <c:v>2.1606E-2</c:v>
                </c:pt>
                <c:pt idx="3462">
                  <c:v>1.4814000000000001E-2</c:v>
                </c:pt>
                <c:pt idx="3463">
                  <c:v>1.4108000000000001E-2</c:v>
                </c:pt>
                <c:pt idx="3464">
                  <c:v>2.6893E-2</c:v>
                </c:pt>
                <c:pt idx="3465">
                  <c:v>2.5364000000000001E-2</c:v>
                </c:pt>
                <c:pt idx="3466">
                  <c:v>2.2012E-2</c:v>
                </c:pt>
                <c:pt idx="3467">
                  <c:v>2.1238E-2</c:v>
                </c:pt>
                <c:pt idx="3468">
                  <c:v>2.1884000000000001E-2</c:v>
                </c:pt>
                <c:pt idx="3469">
                  <c:v>1.5521999999999999E-2</c:v>
                </c:pt>
                <c:pt idx="3470">
                  <c:v>9.0329999999999994E-3</c:v>
                </c:pt>
                <c:pt idx="3471">
                  <c:v>9.2610000000000001E-3</c:v>
                </c:pt>
                <c:pt idx="3472">
                  <c:v>2.0183E-2</c:v>
                </c:pt>
                <c:pt idx="3473">
                  <c:v>1.7694000000000001E-2</c:v>
                </c:pt>
                <c:pt idx="3474">
                  <c:v>2.2623000000000001E-2</c:v>
                </c:pt>
                <c:pt idx="3475">
                  <c:v>2.3362000000000001E-2</c:v>
                </c:pt>
                <c:pt idx="3476">
                  <c:v>1.583E-2</c:v>
                </c:pt>
                <c:pt idx="3477">
                  <c:v>1.5792E-2</c:v>
                </c:pt>
                <c:pt idx="3478">
                  <c:v>2.0854000000000001E-2</c:v>
                </c:pt>
                <c:pt idx="3479">
                  <c:v>2.5829999999999999E-2</c:v>
                </c:pt>
                <c:pt idx="3480">
                  <c:v>2.7677E-2</c:v>
                </c:pt>
                <c:pt idx="3481">
                  <c:v>2.9722999999999999E-2</c:v>
                </c:pt>
                <c:pt idx="3482">
                  <c:v>2.2657E-2</c:v>
                </c:pt>
                <c:pt idx="3483">
                  <c:v>2.5287E-2</c:v>
                </c:pt>
                <c:pt idx="3484">
                  <c:v>3.1385999999999997E-2</c:v>
                </c:pt>
                <c:pt idx="3485">
                  <c:v>2.6957999999999999E-2</c:v>
                </c:pt>
                <c:pt idx="3486">
                  <c:v>2.6019E-2</c:v>
                </c:pt>
                <c:pt idx="3487">
                  <c:v>2.1933000000000001E-2</c:v>
                </c:pt>
                <c:pt idx="3488">
                  <c:v>2.1506999999999998E-2</c:v>
                </c:pt>
                <c:pt idx="3489">
                  <c:v>1.755E-2</c:v>
                </c:pt>
                <c:pt idx="3490">
                  <c:v>1.485E-2</c:v>
                </c:pt>
                <c:pt idx="3491">
                  <c:v>1.1578E-2</c:v>
                </c:pt>
                <c:pt idx="3492">
                  <c:v>1.0633E-2</c:v>
                </c:pt>
                <c:pt idx="3493">
                  <c:v>9.3919999999999993E-3</c:v>
                </c:pt>
                <c:pt idx="3494">
                  <c:v>1.1514999999999999E-2</c:v>
                </c:pt>
                <c:pt idx="3495">
                  <c:v>1.0394E-2</c:v>
                </c:pt>
                <c:pt idx="3496">
                  <c:v>1.329E-2</c:v>
                </c:pt>
                <c:pt idx="3497">
                  <c:v>1.4571000000000001E-2</c:v>
                </c:pt>
                <c:pt idx="3498">
                  <c:v>1.4304000000000001E-2</c:v>
                </c:pt>
                <c:pt idx="3499">
                  <c:v>1.1028E-2</c:v>
                </c:pt>
                <c:pt idx="3500">
                  <c:v>8.2719999999999998E-3</c:v>
                </c:pt>
                <c:pt idx="3501">
                  <c:v>1.0466E-2</c:v>
                </c:pt>
                <c:pt idx="3502">
                  <c:v>1.3311999999999999E-2</c:v>
                </c:pt>
                <c:pt idx="3503">
                  <c:v>9.4029999999999999E-3</c:v>
                </c:pt>
                <c:pt idx="3504">
                  <c:v>9.4079999999999997E-3</c:v>
                </c:pt>
                <c:pt idx="3505">
                  <c:v>1.5216E-2</c:v>
                </c:pt>
                <c:pt idx="3506">
                  <c:v>1.511E-2</c:v>
                </c:pt>
                <c:pt idx="3507">
                  <c:v>1.2728E-2</c:v>
                </c:pt>
                <c:pt idx="3508">
                  <c:v>1.5184E-2</c:v>
                </c:pt>
                <c:pt idx="3509">
                  <c:v>1.0399E-2</c:v>
                </c:pt>
                <c:pt idx="3510">
                  <c:v>1.1476E-2</c:v>
                </c:pt>
                <c:pt idx="3511">
                  <c:v>1.0909E-2</c:v>
                </c:pt>
                <c:pt idx="3512">
                  <c:v>1.8408999999999998E-2</c:v>
                </c:pt>
                <c:pt idx="3513">
                  <c:v>2.0331999999999999E-2</c:v>
                </c:pt>
                <c:pt idx="3514">
                  <c:v>2.0344000000000001E-2</c:v>
                </c:pt>
                <c:pt idx="3515">
                  <c:v>1.975E-2</c:v>
                </c:pt>
                <c:pt idx="3516">
                  <c:v>2.5593000000000001E-2</c:v>
                </c:pt>
                <c:pt idx="3517">
                  <c:v>2.8490999999999999E-2</c:v>
                </c:pt>
                <c:pt idx="3518">
                  <c:v>3.7712000000000002E-2</c:v>
                </c:pt>
                <c:pt idx="3519">
                  <c:v>4.1313999999999997E-2</c:v>
                </c:pt>
                <c:pt idx="3520">
                  <c:v>4.8509999999999998E-2</c:v>
                </c:pt>
                <c:pt idx="3521">
                  <c:v>5.5426999999999997E-2</c:v>
                </c:pt>
                <c:pt idx="3522">
                  <c:v>4.5844000000000003E-2</c:v>
                </c:pt>
                <c:pt idx="3523">
                  <c:v>4.3993999999999998E-2</c:v>
                </c:pt>
                <c:pt idx="3524">
                  <c:v>4.9730000000000003E-2</c:v>
                </c:pt>
                <c:pt idx="3525">
                  <c:v>5.3123999999999998E-2</c:v>
                </c:pt>
                <c:pt idx="3526">
                  <c:v>2.9559999999999999E-2</c:v>
                </c:pt>
                <c:pt idx="3527">
                  <c:v>5.0860000000000002E-2</c:v>
                </c:pt>
                <c:pt idx="3528">
                  <c:v>7.0125000000000007E-2</c:v>
                </c:pt>
                <c:pt idx="3529">
                  <c:v>6.2295999999999997E-2</c:v>
                </c:pt>
                <c:pt idx="3530">
                  <c:v>6.1302000000000002E-2</c:v>
                </c:pt>
                <c:pt idx="3531">
                  <c:v>6.2472E-2</c:v>
                </c:pt>
                <c:pt idx="3532">
                  <c:v>6.0708999999999999E-2</c:v>
                </c:pt>
                <c:pt idx="3533">
                  <c:v>7.6576000000000005E-2</c:v>
                </c:pt>
                <c:pt idx="3534">
                  <c:v>8.2572999999999994E-2</c:v>
                </c:pt>
                <c:pt idx="3535">
                  <c:v>6.8158999999999997E-2</c:v>
                </c:pt>
                <c:pt idx="3536">
                  <c:v>7.4675000000000005E-2</c:v>
                </c:pt>
                <c:pt idx="3537">
                  <c:v>9.4991000000000006E-2</c:v>
                </c:pt>
                <c:pt idx="3538">
                  <c:v>0.108003</c:v>
                </c:pt>
                <c:pt idx="3539">
                  <c:v>0.10834100000000001</c:v>
                </c:pt>
                <c:pt idx="3540">
                  <c:v>0.10591100000000001</c:v>
                </c:pt>
                <c:pt idx="3541">
                  <c:v>8.9269000000000001E-2</c:v>
                </c:pt>
                <c:pt idx="3542">
                  <c:v>0.128029</c:v>
                </c:pt>
                <c:pt idx="3543">
                  <c:v>0.116824</c:v>
                </c:pt>
                <c:pt idx="3544">
                  <c:v>0.12840699999999999</c:v>
                </c:pt>
                <c:pt idx="3545">
                  <c:v>0.13566400000000001</c:v>
                </c:pt>
                <c:pt idx="3546">
                  <c:v>0.13166800000000001</c:v>
                </c:pt>
                <c:pt idx="3547">
                  <c:v>0.124879</c:v>
                </c:pt>
                <c:pt idx="3548">
                  <c:v>0.11931700000000001</c:v>
                </c:pt>
                <c:pt idx="3549">
                  <c:v>0.11645</c:v>
                </c:pt>
                <c:pt idx="3550">
                  <c:v>0.11556</c:v>
                </c:pt>
                <c:pt idx="3551">
                  <c:v>0.10195</c:v>
                </c:pt>
                <c:pt idx="3552">
                  <c:v>9.9740999999999996E-2</c:v>
                </c:pt>
                <c:pt idx="3553">
                  <c:v>9.6027000000000001E-2</c:v>
                </c:pt>
                <c:pt idx="3554">
                  <c:v>8.1338999999999995E-2</c:v>
                </c:pt>
                <c:pt idx="3555">
                  <c:v>6.4652000000000001E-2</c:v>
                </c:pt>
                <c:pt idx="3556">
                  <c:v>6.3918000000000003E-2</c:v>
                </c:pt>
                <c:pt idx="3557">
                  <c:v>6.2791E-2</c:v>
                </c:pt>
                <c:pt idx="3558">
                  <c:v>6.0109000000000003E-2</c:v>
                </c:pt>
                <c:pt idx="3559">
                  <c:v>6.6293000000000005E-2</c:v>
                </c:pt>
                <c:pt idx="3560">
                  <c:v>6.8542000000000006E-2</c:v>
                </c:pt>
                <c:pt idx="3561">
                  <c:v>6.9723999999999994E-2</c:v>
                </c:pt>
                <c:pt idx="3562">
                  <c:v>7.6985999999999999E-2</c:v>
                </c:pt>
                <c:pt idx="3563">
                  <c:v>7.2856000000000004E-2</c:v>
                </c:pt>
                <c:pt idx="3564">
                  <c:v>6.3417000000000001E-2</c:v>
                </c:pt>
                <c:pt idx="3565">
                  <c:v>3.8613000000000001E-2</c:v>
                </c:pt>
                <c:pt idx="3566">
                  <c:v>4.0322999999999998E-2</c:v>
                </c:pt>
                <c:pt idx="3567">
                  <c:v>4.3997000000000001E-2</c:v>
                </c:pt>
                <c:pt idx="3568">
                  <c:v>4.3288E-2</c:v>
                </c:pt>
                <c:pt idx="3569">
                  <c:v>3.5427E-2</c:v>
                </c:pt>
                <c:pt idx="3570">
                  <c:v>3.3973000000000003E-2</c:v>
                </c:pt>
                <c:pt idx="3571">
                  <c:v>3.1694E-2</c:v>
                </c:pt>
                <c:pt idx="3572">
                  <c:v>3.3529999999999997E-2</c:v>
                </c:pt>
                <c:pt idx="3573">
                  <c:v>2.8087999999999998E-2</c:v>
                </c:pt>
                <c:pt idx="3574">
                  <c:v>2.4374E-2</c:v>
                </c:pt>
                <c:pt idx="3575">
                  <c:v>2.3033000000000001E-2</c:v>
                </c:pt>
                <c:pt idx="3576">
                  <c:v>3.2754999999999999E-2</c:v>
                </c:pt>
                <c:pt idx="3577">
                  <c:v>3.0603999999999999E-2</c:v>
                </c:pt>
                <c:pt idx="3578">
                  <c:v>1.6744999999999999E-2</c:v>
                </c:pt>
                <c:pt idx="3579">
                  <c:v>1.6029999999999999E-2</c:v>
                </c:pt>
                <c:pt idx="3580">
                  <c:v>1.3129999999999999E-2</c:v>
                </c:pt>
                <c:pt idx="3581">
                  <c:v>1.0335E-2</c:v>
                </c:pt>
                <c:pt idx="3582">
                  <c:v>1.0019E-2</c:v>
                </c:pt>
                <c:pt idx="3583">
                  <c:v>5.0239999999999998E-3</c:v>
                </c:pt>
                <c:pt idx="3584">
                  <c:v>4.4289999999999998E-3</c:v>
                </c:pt>
                <c:pt idx="3585">
                  <c:v>4.4809999999999997E-3</c:v>
                </c:pt>
                <c:pt idx="3586">
                  <c:v>5.6230000000000004E-3</c:v>
                </c:pt>
                <c:pt idx="3587">
                  <c:v>5.7990000000000003E-3</c:v>
                </c:pt>
                <c:pt idx="3588">
                  <c:v>5.8570000000000002E-3</c:v>
                </c:pt>
                <c:pt idx="3589">
                  <c:v>7.4599999999999996E-3</c:v>
                </c:pt>
                <c:pt idx="3590">
                  <c:v>1.0097999999999999E-2</c:v>
                </c:pt>
                <c:pt idx="3591">
                  <c:v>1.0325000000000001E-2</c:v>
                </c:pt>
                <c:pt idx="3592">
                  <c:v>1.6961E-2</c:v>
                </c:pt>
                <c:pt idx="3593">
                  <c:v>1.5734999999999999E-2</c:v>
                </c:pt>
                <c:pt idx="3594">
                  <c:v>1.4966999999999999E-2</c:v>
                </c:pt>
                <c:pt idx="3595">
                  <c:v>1.3363E-2</c:v>
                </c:pt>
                <c:pt idx="3596">
                  <c:v>1.0593999999999999E-2</c:v>
                </c:pt>
                <c:pt idx="3597">
                  <c:v>9.5080000000000008E-3</c:v>
                </c:pt>
                <c:pt idx="3598">
                  <c:v>6.3160000000000004E-3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3.0040000000000002E-3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2.0861000000000001E-2</c:v>
                </c:pt>
                <c:pt idx="3616">
                  <c:v>2.0733999999999999E-2</c:v>
                </c:pt>
                <c:pt idx="3617">
                  <c:v>1.5689999999999999E-2</c:v>
                </c:pt>
                <c:pt idx="3618">
                  <c:v>1.9827999999999998E-2</c:v>
                </c:pt>
                <c:pt idx="3619">
                  <c:v>1.5236E-2</c:v>
                </c:pt>
                <c:pt idx="3620">
                  <c:v>1.8509999999999999E-2</c:v>
                </c:pt>
                <c:pt idx="3621">
                  <c:v>2.0056999999999998E-2</c:v>
                </c:pt>
                <c:pt idx="3622">
                  <c:v>1.5102000000000001E-2</c:v>
                </c:pt>
                <c:pt idx="3623">
                  <c:v>1.9973999999999999E-2</c:v>
                </c:pt>
                <c:pt idx="3624">
                  <c:v>1.9047000000000001E-2</c:v>
                </c:pt>
                <c:pt idx="3625">
                  <c:v>2.0362999999999999E-2</c:v>
                </c:pt>
                <c:pt idx="3626">
                  <c:v>2.1534999999999999E-2</c:v>
                </c:pt>
                <c:pt idx="3627">
                  <c:v>1.6410000000000001E-2</c:v>
                </c:pt>
                <c:pt idx="3628">
                  <c:v>1.3322000000000001E-2</c:v>
                </c:pt>
                <c:pt idx="3629">
                  <c:v>1.0333999999999999E-2</c:v>
                </c:pt>
                <c:pt idx="3630">
                  <c:v>1.5207E-2</c:v>
                </c:pt>
                <c:pt idx="3631">
                  <c:v>1.8325999999999999E-2</c:v>
                </c:pt>
                <c:pt idx="3632">
                  <c:v>1.9889E-2</c:v>
                </c:pt>
                <c:pt idx="3633">
                  <c:v>1.6173E-2</c:v>
                </c:pt>
                <c:pt idx="3634">
                  <c:v>1.2822E-2</c:v>
                </c:pt>
                <c:pt idx="3635">
                  <c:v>7.0720000000000002E-3</c:v>
                </c:pt>
                <c:pt idx="3636">
                  <c:v>1.1368E-2</c:v>
                </c:pt>
                <c:pt idx="3637">
                  <c:v>4.5100000000000001E-3</c:v>
                </c:pt>
                <c:pt idx="3638">
                  <c:v>3.8500000000000001E-3</c:v>
                </c:pt>
                <c:pt idx="3639">
                  <c:v>5.5760000000000002E-3</c:v>
                </c:pt>
                <c:pt idx="3640">
                  <c:v>4.3400000000000001E-3</c:v>
                </c:pt>
                <c:pt idx="3641">
                  <c:v>4.5620000000000001E-3</c:v>
                </c:pt>
                <c:pt idx="3642">
                  <c:v>5.391E-3</c:v>
                </c:pt>
                <c:pt idx="3643">
                  <c:v>5.5279999999999999E-3</c:v>
                </c:pt>
                <c:pt idx="3644">
                  <c:v>4.1570000000000001E-3</c:v>
                </c:pt>
                <c:pt idx="3645">
                  <c:v>5.0670000000000003E-3</c:v>
                </c:pt>
                <c:pt idx="3646">
                  <c:v>4.9890000000000004E-3</c:v>
                </c:pt>
                <c:pt idx="3647">
                  <c:v>5.0889999999999998E-3</c:v>
                </c:pt>
                <c:pt idx="3648">
                  <c:v>5.091E-3</c:v>
                </c:pt>
                <c:pt idx="3649">
                  <c:v>3.643E-3</c:v>
                </c:pt>
                <c:pt idx="3650">
                  <c:v>6.0000000000000001E-3</c:v>
                </c:pt>
                <c:pt idx="3651">
                  <c:v>1.2086E-2</c:v>
                </c:pt>
                <c:pt idx="3652">
                  <c:v>1.2121E-2</c:v>
                </c:pt>
                <c:pt idx="3653">
                  <c:v>1.2076E-2</c:v>
                </c:pt>
                <c:pt idx="3654">
                  <c:v>1.0531E-2</c:v>
                </c:pt>
                <c:pt idx="3655">
                  <c:v>9.7149999999999997E-3</c:v>
                </c:pt>
                <c:pt idx="3656">
                  <c:v>9.5720000000000006E-3</c:v>
                </c:pt>
                <c:pt idx="3657">
                  <c:v>8.7039999999999999E-3</c:v>
                </c:pt>
                <c:pt idx="3658">
                  <c:v>9.0229999999999998E-3</c:v>
                </c:pt>
                <c:pt idx="3659">
                  <c:v>9.0349999999999996E-3</c:v>
                </c:pt>
                <c:pt idx="3660">
                  <c:v>6.0470000000000003E-3</c:v>
                </c:pt>
                <c:pt idx="3661">
                  <c:v>7.6350000000000003E-3</c:v>
                </c:pt>
                <c:pt idx="3662">
                  <c:v>5.1729999999999996E-3</c:v>
                </c:pt>
                <c:pt idx="3663">
                  <c:v>4.8260000000000004E-3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8.4410000000000006E-3</c:v>
                </c:pt>
                <c:pt idx="3673">
                  <c:v>2.0934999999999999E-2</c:v>
                </c:pt>
                <c:pt idx="3674">
                  <c:v>2.2988000000000001E-2</c:v>
                </c:pt>
                <c:pt idx="3675">
                  <c:v>2.0355999999999999E-2</c:v>
                </c:pt>
                <c:pt idx="3676">
                  <c:v>1.9255000000000001E-2</c:v>
                </c:pt>
                <c:pt idx="3677">
                  <c:v>1.3346E-2</c:v>
                </c:pt>
                <c:pt idx="3678">
                  <c:v>4.8779000000000003E-2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3.8441000000000003E-2</c:v>
                </c:pt>
                <c:pt idx="3688">
                  <c:v>3.8615999999999998E-2</c:v>
                </c:pt>
                <c:pt idx="3689">
                  <c:v>2.9610999999999998E-2</c:v>
                </c:pt>
                <c:pt idx="3690">
                  <c:v>2.3098E-2</c:v>
                </c:pt>
                <c:pt idx="3691">
                  <c:v>3.3867000000000001E-2</c:v>
                </c:pt>
                <c:pt idx="3692">
                  <c:v>2.9558999999999998E-2</c:v>
                </c:pt>
                <c:pt idx="3693">
                  <c:v>2.4636999999999999E-2</c:v>
                </c:pt>
                <c:pt idx="3694">
                  <c:v>2.8309999999999998E-2</c:v>
                </c:pt>
                <c:pt idx="3695">
                  <c:v>3.7282000000000003E-2</c:v>
                </c:pt>
                <c:pt idx="3696">
                  <c:v>2.9072000000000001E-2</c:v>
                </c:pt>
                <c:pt idx="3697">
                  <c:v>2.3751000000000001E-2</c:v>
                </c:pt>
                <c:pt idx="3698">
                  <c:v>2.0049000000000001E-2</c:v>
                </c:pt>
                <c:pt idx="3699">
                  <c:v>2.4326E-2</c:v>
                </c:pt>
                <c:pt idx="3700">
                  <c:v>2.5458000000000001E-2</c:v>
                </c:pt>
                <c:pt idx="3701">
                  <c:v>2.051E-2</c:v>
                </c:pt>
                <c:pt idx="3702">
                  <c:v>1.9244000000000001E-2</c:v>
                </c:pt>
                <c:pt idx="3703">
                  <c:v>1.6972999999999999E-2</c:v>
                </c:pt>
                <c:pt idx="3704">
                  <c:v>1.5167E-2</c:v>
                </c:pt>
                <c:pt idx="3705">
                  <c:v>1.3284000000000001E-2</c:v>
                </c:pt>
                <c:pt idx="3706">
                  <c:v>1.5709999999999998E-2</c:v>
                </c:pt>
                <c:pt idx="3707">
                  <c:v>1.5428000000000001E-2</c:v>
                </c:pt>
                <c:pt idx="3708">
                  <c:v>1.6192999999999999E-2</c:v>
                </c:pt>
                <c:pt idx="3709">
                  <c:v>1.0507000000000001E-2</c:v>
                </c:pt>
                <c:pt idx="3710">
                  <c:v>8.4419999999999999E-3</c:v>
                </c:pt>
                <c:pt idx="3711">
                  <c:v>7.9139999999999992E-3</c:v>
                </c:pt>
                <c:pt idx="3712">
                  <c:v>1.0014E-2</c:v>
                </c:pt>
                <c:pt idx="3713">
                  <c:v>7.9749999999999995E-3</c:v>
                </c:pt>
                <c:pt idx="3714">
                  <c:v>6.4729999999999996E-3</c:v>
                </c:pt>
                <c:pt idx="3715">
                  <c:v>5.3930000000000002E-3</c:v>
                </c:pt>
                <c:pt idx="3716">
                  <c:v>3.392E-3</c:v>
                </c:pt>
                <c:pt idx="3717">
                  <c:v>1.8649999999999999E-3</c:v>
                </c:pt>
                <c:pt idx="3718">
                  <c:v>1.6590000000000001E-3</c:v>
                </c:pt>
                <c:pt idx="3719">
                  <c:v>2.5179999999999998E-3</c:v>
                </c:pt>
                <c:pt idx="3720">
                  <c:v>7.3249999999999999E-3</c:v>
                </c:pt>
                <c:pt idx="3721">
                  <c:v>7.4700000000000001E-3</c:v>
                </c:pt>
                <c:pt idx="3722">
                  <c:v>6.0429999999999998E-3</c:v>
                </c:pt>
                <c:pt idx="3723">
                  <c:v>8.515E-3</c:v>
                </c:pt>
                <c:pt idx="3724">
                  <c:v>1.2827E-2</c:v>
                </c:pt>
                <c:pt idx="3725">
                  <c:v>1.1875999999999999E-2</c:v>
                </c:pt>
                <c:pt idx="3726">
                  <c:v>9.5519999999999997E-3</c:v>
                </c:pt>
                <c:pt idx="3727">
                  <c:v>7.365E-3</c:v>
                </c:pt>
                <c:pt idx="3728">
                  <c:v>5.6820000000000004E-3</c:v>
                </c:pt>
                <c:pt idx="3729">
                  <c:v>1.0822999999999999E-2</c:v>
                </c:pt>
                <c:pt idx="3730">
                  <c:v>9.3550000000000005E-3</c:v>
                </c:pt>
                <c:pt idx="3731">
                  <c:v>1.0012999999999999E-2</c:v>
                </c:pt>
                <c:pt idx="3732">
                  <c:v>1.3665E-2</c:v>
                </c:pt>
                <c:pt idx="3733">
                  <c:v>1.6385E-2</c:v>
                </c:pt>
                <c:pt idx="3734">
                  <c:v>1.7083999999999998E-2</c:v>
                </c:pt>
                <c:pt idx="3735">
                  <c:v>1.3407000000000001E-2</c:v>
                </c:pt>
                <c:pt idx="3736">
                  <c:v>1.0319999999999999E-2</c:v>
                </c:pt>
                <c:pt idx="3737">
                  <c:v>8.0929999999999995E-3</c:v>
                </c:pt>
                <c:pt idx="3738">
                  <c:v>7.3109999999999998E-3</c:v>
                </c:pt>
                <c:pt idx="3739">
                  <c:v>7.3340000000000002E-3</c:v>
                </c:pt>
                <c:pt idx="3740">
                  <c:v>1.3742000000000001E-2</c:v>
                </c:pt>
                <c:pt idx="3741">
                  <c:v>1.4463E-2</c:v>
                </c:pt>
                <c:pt idx="3742">
                  <c:v>1.3335E-2</c:v>
                </c:pt>
                <c:pt idx="3743">
                  <c:v>1.1646E-2</c:v>
                </c:pt>
                <c:pt idx="3744">
                  <c:v>1.0593999999999999E-2</c:v>
                </c:pt>
                <c:pt idx="3745">
                  <c:v>1.2213999999999999E-2</c:v>
                </c:pt>
                <c:pt idx="3746">
                  <c:v>1.1804E-2</c:v>
                </c:pt>
                <c:pt idx="3747">
                  <c:v>1.1754000000000001E-2</c:v>
                </c:pt>
                <c:pt idx="3748">
                  <c:v>1.0644000000000001E-2</c:v>
                </c:pt>
                <c:pt idx="3749">
                  <c:v>1.2690999999999999E-2</c:v>
                </c:pt>
                <c:pt idx="3750">
                  <c:v>1.392E-2</c:v>
                </c:pt>
                <c:pt idx="3751">
                  <c:v>7.9229999999999995E-3</c:v>
                </c:pt>
                <c:pt idx="3752">
                  <c:v>7.7029999999999998E-3</c:v>
                </c:pt>
                <c:pt idx="3753">
                  <c:v>7.247E-3</c:v>
                </c:pt>
                <c:pt idx="3754">
                  <c:v>8.3370000000000007E-3</c:v>
                </c:pt>
                <c:pt idx="3755">
                  <c:v>1.6556999999999999E-2</c:v>
                </c:pt>
                <c:pt idx="3756">
                  <c:v>2.2662000000000002E-2</c:v>
                </c:pt>
                <c:pt idx="3757">
                  <c:v>2.7064999999999999E-2</c:v>
                </c:pt>
                <c:pt idx="3758">
                  <c:v>3.2870000000000003E-2</c:v>
                </c:pt>
                <c:pt idx="3759">
                  <c:v>3.5462E-2</c:v>
                </c:pt>
                <c:pt idx="3760">
                  <c:v>3.6996000000000001E-2</c:v>
                </c:pt>
                <c:pt idx="3761">
                  <c:v>3.5755000000000002E-2</c:v>
                </c:pt>
                <c:pt idx="3762">
                  <c:v>2.6848E-2</c:v>
                </c:pt>
                <c:pt idx="3763">
                  <c:v>2.4617E-2</c:v>
                </c:pt>
                <c:pt idx="3764">
                  <c:v>2.4018000000000001E-2</c:v>
                </c:pt>
                <c:pt idx="3765">
                  <c:v>1.5339999999999999E-2</c:v>
                </c:pt>
                <c:pt idx="3766">
                  <c:v>1.4744999999999999E-2</c:v>
                </c:pt>
                <c:pt idx="3767">
                  <c:v>8.4150000000000006E-3</c:v>
                </c:pt>
                <c:pt idx="3768">
                  <c:v>1.8423999999999999E-2</c:v>
                </c:pt>
                <c:pt idx="3769">
                  <c:v>1.8475999999999999E-2</c:v>
                </c:pt>
                <c:pt idx="3770">
                  <c:v>1.7405E-2</c:v>
                </c:pt>
                <c:pt idx="3771">
                  <c:v>2.6683999999999999E-2</c:v>
                </c:pt>
                <c:pt idx="3772">
                  <c:v>2.7945000000000001E-2</c:v>
                </c:pt>
                <c:pt idx="3773">
                  <c:v>5.7756000000000002E-2</c:v>
                </c:pt>
                <c:pt idx="3774">
                  <c:v>6.0637999999999997E-2</c:v>
                </c:pt>
                <c:pt idx="3775">
                  <c:v>5.0348999999999998E-2</c:v>
                </c:pt>
                <c:pt idx="3776">
                  <c:v>4.5915999999999998E-2</c:v>
                </c:pt>
                <c:pt idx="3777">
                  <c:v>4.9811000000000001E-2</c:v>
                </c:pt>
                <c:pt idx="3778">
                  <c:v>4.8646000000000002E-2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5.0242000000000002E-2</c:v>
                </c:pt>
                <c:pt idx="3787">
                  <c:v>3.6176E-2</c:v>
                </c:pt>
                <c:pt idx="3788">
                  <c:v>4.3901999999999997E-2</c:v>
                </c:pt>
                <c:pt idx="3789">
                  <c:v>4.9925999999999998E-2</c:v>
                </c:pt>
                <c:pt idx="3790">
                  <c:v>5.3240000000000003E-2</c:v>
                </c:pt>
                <c:pt idx="3791">
                  <c:v>4.0300999999999997E-2</c:v>
                </c:pt>
                <c:pt idx="3792">
                  <c:v>5.0541000000000003E-2</c:v>
                </c:pt>
                <c:pt idx="3793">
                  <c:v>4.5317000000000003E-2</c:v>
                </c:pt>
                <c:pt idx="3794">
                  <c:v>5.5544999999999997E-2</c:v>
                </c:pt>
                <c:pt idx="3795">
                  <c:v>5.8594E-2</c:v>
                </c:pt>
                <c:pt idx="3796">
                  <c:v>5.0932999999999999E-2</c:v>
                </c:pt>
                <c:pt idx="3797">
                  <c:v>4.4372000000000002E-2</c:v>
                </c:pt>
                <c:pt idx="3798">
                  <c:v>3.6721999999999998E-2</c:v>
                </c:pt>
                <c:pt idx="3799">
                  <c:v>3.9079000000000003E-2</c:v>
                </c:pt>
                <c:pt idx="3800">
                  <c:v>3.671E-2</c:v>
                </c:pt>
                <c:pt idx="3801">
                  <c:v>3.5201999999999997E-2</c:v>
                </c:pt>
                <c:pt idx="3802">
                  <c:v>2.3421000000000001E-2</c:v>
                </c:pt>
                <c:pt idx="3803">
                  <c:v>2.1512E-2</c:v>
                </c:pt>
                <c:pt idx="3804">
                  <c:v>1.8149999999999999E-2</c:v>
                </c:pt>
                <c:pt idx="3805">
                  <c:v>1.7536E-2</c:v>
                </c:pt>
                <c:pt idx="3806">
                  <c:v>1.8200000000000001E-2</c:v>
                </c:pt>
                <c:pt idx="3807">
                  <c:v>1.477E-2</c:v>
                </c:pt>
                <c:pt idx="3808">
                  <c:v>1.4612E-2</c:v>
                </c:pt>
                <c:pt idx="3809">
                  <c:v>1.102E-2</c:v>
                </c:pt>
                <c:pt idx="3810">
                  <c:v>1.0861000000000001E-2</c:v>
                </c:pt>
                <c:pt idx="3811">
                  <c:v>1.503E-2</c:v>
                </c:pt>
                <c:pt idx="3812">
                  <c:v>3.415E-2</c:v>
                </c:pt>
                <c:pt idx="3813">
                  <c:v>3.6688999999999999E-2</c:v>
                </c:pt>
                <c:pt idx="3814">
                  <c:v>2.7283999999999999E-2</c:v>
                </c:pt>
                <c:pt idx="3815">
                  <c:v>2.3581000000000001E-2</c:v>
                </c:pt>
                <c:pt idx="3816">
                  <c:v>2.6349999999999998E-2</c:v>
                </c:pt>
                <c:pt idx="3817">
                  <c:v>2.0105999999999999E-2</c:v>
                </c:pt>
                <c:pt idx="3818">
                  <c:v>1.7585E-2</c:v>
                </c:pt>
                <c:pt idx="3819">
                  <c:v>1.5074000000000001E-2</c:v>
                </c:pt>
                <c:pt idx="3820">
                  <c:v>9.1730000000000006E-3</c:v>
                </c:pt>
                <c:pt idx="3821">
                  <c:v>6.9870000000000002E-3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6.7080000000000004E-3</c:v>
                </c:pt>
                <c:pt idx="3832">
                  <c:v>9.9120000000000007E-3</c:v>
                </c:pt>
                <c:pt idx="3833">
                  <c:v>1.0654E-2</c:v>
                </c:pt>
                <c:pt idx="3834">
                  <c:v>8.5599999999999999E-3</c:v>
                </c:pt>
                <c:pt idx="3835">
                  <c:v>7.3200000000000001E-3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2.1710000000000002E-3</c:v>
                </c:pt>
                <c:pt idx="3846">
                  <c:v>7.4949999999999999E-3</c:v>
                </c:pt>
                <c:pt idx="3847">
                  <c:v>8.8679999999999991E-3</c:v>
                </c:pt>
                <c:pt idx="3848">
                  <c:v>1.2992999999999999E-2</c:v>
                </c:pt>
                <c:pt idx="3849">
                  <c:v>1.1553000000000001E-2</c:v>
                </c:pt>
                <c:pt idx="3850">
                  <c:v>2.5069999999999999E-2</c:v>
                </c:pt>
                <c:pt idx="3851">
                  <c:v>3.6443999999999997E-2</c:v>
                </c:pt>
                <c:pt idx="3852">
                  <c:v>4.4245E-2</c:v>
                </c:pt>
                <c:pt idx="3853">
                  <c:v>5.6840000000000002E-2</c:v>
                </c:pt>
                <c:pt idx="3854">
                  <c:v>5.3810999999999998E-2</c:v>
                </c:pt>
                <c:pt idx="3855">
                  <c:v>5.1327999999999999E-2</c:v>
                </c:pt>
                <c:pt idx="3856">
                  <c:v>5.5862000000000002E-2</c:v>
                </c:pt>
                <c:pt idx="3857">
                  <c:v>3.7557E-2</c:v>
                </c:pt>
                <c:pt idx="3858">
                  <c:v>4.2313999999999997E-2</c:v>
                </c:pt>
                <c:pt idx="3859">
                  <c:v>4.4143000000000002E-2</c:v>
                </c:pt>
                <c:pt idx="3860">
                  <c:v>3.9129999999999998E-2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5.3995000000000001E-2</c:v>
                </c:pt>
                <c:pt idx="3869">
                  <c:v>5.6045999999999999E-2</c:v>
                </c:pt>
                <c:pt idx="3870">
                  <c:v>6.2094999999999997E-2</c:v>
                </c:pt>
                <c:pt idx="3871">
                  <c:v>5.1211E-2</c:v>
                </c:pt>
                <c:pt idx="3872">
                  <c:v>3.9182000000000002E-2</c:v>
                </c:pt>
                <c:pt idx="3873">
                  <c:v>4.3454E-2</c:v>
                </c:pt>
                <c:pt idx="3874">
                  <c:v>4.9166000000000001E-2</c:v>
                </c:pt>
                <c:pt idx="3875">
                  <c:v>5.1468E-2</c:v>
                </c:pt>
                <c:pt idx="3876">
                  <c:v>5.6874000000000001E-2</c:v>
                </c:pt>
                <c:pt idx="3877">
                  <c:v>5.0018E-2</c:v>
                </c:pt>
                <c:pt idx="3878">
                  <c:v>4.4722999999999999E-2</c:v>
                </c:pt>
                <c:pt idx="3879">
                  <c:v>4.5898000000000001E-2</c:v>
                </c:pt>
                <c:pt idx="3880">
                  <c:v>3.4981999999999999E-2</c:v>
                </c:pt>
                <c:pt idx="3881">
                  <c:v>3.2328000000000003E-2</c:v>
                </c:pt>
                <c:pt idx="3882">
                  <c:v>2.8953E-2</c:v>
                </c:pt>
                <c:pt idx="3883">
                  <c:v>2.3452000000000001E-2</c:v>
                </c:pt>
                <c:pt idx="3884">
                  <c:v>2.9963E-2</c:v>
                </c:pt>
                <c:pt idx="3885">
                  <c:v>4.2552E-2</c:v>
                </c:pt>
                <c:pt idx="3886">
                  <c:v>4.0330999999999999E-2</c:v>
                </c:pt>
                <c:pt idx="3887">
                  <c:v>3.8906000000000003E-2</c:v>
                </c:pt>
                <c:pt idx="3888">
                  <c:v>3.8760000000000003E-2</c:v>
                </c:pt>
                <c:pt idx="3889">
                  <c:v>3.3168000000000003E-2</c:v>
                </c:pt>
                <c:pt idx="3890">
                  <c:v>1.9453000000000002E-2</c:v>
                </c:pt>
                <c:pt idx="3891">
                  <c:v>2.0236000000000001E-2</c:v>
                </c:pt>
                <c:pt idx="3892">
                  <c:v>1.5469E-2</c:v>
                </c:pt>
                <c:pt idx="3893">
                  <c:v>1.5458E-2</c:v>
                </c:pt>
                <c:pt idx="3894">
                  <c:v>1.3228E-2</c:v>
                </c:pt>
                <c:pt idx="3895">
                  <c:v>1.4367E-2</c:v>
                </c:pt>
                <c:pt idx="3896">
                  <c:v>1.1493E-2</c:v>
                </c:pt>
                <c:pt idx="3897">
                  <c:v>1.1454000000000001E-2</c:v>
                </c:pt>
                <c:pt idx="3898">
                  <c:v>1.5589E-2</c:v>
                </c:pt>
                <c:pt idx="3899">
                  <c:v>1.8103999999999999E-2</c:v>
                </c:pt>
                <c:pt idx="3900">
                  <c:v>2.0934999999999999E-2</c:v>
                </c:pt>
                <c:pt idx="3901">
                  <c:v>2.2877999999999999E-2</c:v>
                </c:pt>
                <c:pt idx="3902">
                  <c:v>1.9989E-2</c:v>
                </c:pt>
                <c:pt idx="3903">
                  <c:v>2.0677000000000001E-2</c:v>
                </c:pt>
                <c:pt idx="3904">
                  <c:v>1.9140000000000001E-2</c:v>
                </c:pt>
                <c:pt idx="3905">
                  <c:v>1.5454000000000001E-2</c:v>
                </c:pt>
                <c:pt idx="3906">
                  <c:v>1.5257E-2</c:v>
                </c:pt>
                <c:pt idx="3907">
                  <c:v>1.9732E-2</c:v>
                </c:pt>
                <c:pt idx="3908">
                  <c:v>1.9338000000000001E-2</c:v>
                </c:pt>
                <c:pt idx="3909">
                  <c:v>1.9533999999999999E-2</c:v>
                </c:pt>
                <c:pt idx="3910">
                  <c:v>2.5935E-2</c:v>
                </c:pt>
                <c:pt idx="3911">
                  <c:v>2.0246E-2</c:v>
                </c:pt>
                <c:pt idx="3912">
                  <c:v>2.1930000000000002E-2</c:v>
                </c:pt>
                <c:pt idx="3913">
                  <c:v>2.239E-2</c:v>
                </c:pt>
                <c:pt idx="3914">
                  <c:v>1.5696000000000002E-2</c:v>
                </c:pt>
                <c:pt idx="3915">
                  <c:v>1.6164999999999999E-2</c:v>
                </c:pt>
                <c:pt idx="3916">
                  <c:v>1.5121000000000001E-2</c:v>
                </c:pt>
                <c:pt idx="3917">
                  <c:v>1.8603000000000001E-2</c:v>
                </c:pt>
                <c:pt idx="3918">
                  <c:v>1.4515E-2</c:v>
                </c:pt>
                <c:pt idx="3919">
                  <c:v>1.2352999999999999E-2</c:v>
                </c:pt>
                <c:pt idx="3920">
                  <c:v>2.2100999999999999E-2</c:v>
                </c:pt>
                <c:pt idx="3921">
                  <c:v>2.7438000000000001E-2</c:v>
                </c:pt>
                <c:pt idx="3922">
                  <c:v>3.7504000000000003E-2</c:v>
                </c:pt>
                <c:pt idx="3923">
                  <c:v>2.2551000000000002E-2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2.0629000000000002E-2</c:v>
                </c:pt>
                <c:pt idx="3933">
                  <c:v>1.8387000000000001E-2</c:v>
                </c:pt>
                <c:pt idx="3934">
                  <c:v>1.7788999999999999E-2</c:v>
                </c:pt>
                <c:pt idx="3935">
                  <c:v>1.2881999999999999E-2</c:v>
                </c:pt>
                <c:pt idx="3936">
                  <c:v>1.4115000000000001E-2</c:v>
                </c:pt>
                <c:pt idx="3937">
                  <c:v>1.0947E-2</c:v>
                </c:pt>
                <c:pt idx="3938">
                  <c:v>8.404E-3</c:v>
                </c:pt>
                <c:pt idx="3939">
                  <c:v>8.2959999999999996E-3</c:v>
                </c:pt>
                <c:pt idx="3940">
                  <c:v>7.7320000000000002E-3</c:v>
                </c:pt>
                <c:pt idx="3941">
                  <c:v>5.3740000000000003E-3</c:v>
                </c:pt>
                <c:pt idx="3942">
                  <c:v>4.9199999999999999E-3</c:v>
                </c:pt>
                <c:pt idx="3943">
                  <c:v>7.4029999999999999E-3</c:v>
                </c:pt>
                <c:pt idx="3944">
                  <c:v>5.535E-3</c:v>
                </c:pt>
                <c:pt idx="3945">
                  <c:v>6.8820000000000001E-3</c:v>
                </c:pt>
                <c:pt idx="3946">
                  <c:v>6.7140000000000003E-3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5.2050000000000004E-3</c:v>
                </c:pt>
                <c:pt idx="3958">
                  <c:v>7.4180000000000001E-3</c:v>
                </c:pt>
                <c:pt idx="3959">
                  <c:v>2.3956000000000002E-2</c:v>
                </c:pt>
                <c:pt idx="3960">
                  <c:v>4.4743999999999999E-2</c:v>
                </c:pt>
                <c:pt idx="3961">
                  <c:v>6.6263000000000002E-2</c:v>
                </c:pt>
                <c:pt idx="3962">
                  <c:v>8.2901000000000002E-2</c:v>
                </c:pt>
                <c:pt idx="3963">
                  <c:v>8.1689999999999999E-2</c:v>
                </c:pt>
                <c:pt idx="3964">
                  <c:v>8.0454999999999999E-2</c:v>
                </c:pt>
                <c:pt idx="3965">
                  <c:v>5.7049999999999997E-2</c:v>
                </c:pt>
                <c:pt idx="3966">
                  <c:v>5.8333999999999997E-2</c:v>
                </c:pt>
                <c:pt idx="3967">
                  <c:v>6.2852000000000005E-2</c:v>
                </c:pt>
                <c:pt idx="3968">
                  <c:v>6.8678000000000003E-2</c:v>
                </c:pt>
                <c:pt idx="3969">
                  <c:v>6.9969000000000003E-2</c:v>
                </c:pt>
                <c:pt idx="3970">
                  <c:v>7.0909E-2</c:v>
                </c:pt>
                <c:pt idx="3971">
                  <c:v>5.4189000000000001E-2</c:v>
                </c:pt>
                <c:pt idx="3972">
                  <c:v>5.0174000000000003E-2</c:v>
                </c:pt>
                <c:pt idx="3973">
                  <c:v>4.7057000000000002E-2</c:v>
                </c:pt>
                <c:pt idx="3974">
                  <c:v>4.6321000000000001E-2</c:v>
                </c:pt>
                <c:pt idx="3975">
                  <c:v>5.4545000000000003E-2</c:v>
                </c:pt>
                <c:pt idx="3976">
                  <c:v>5.518E-2</c:v>
                </c:pt>
                <c:pt idx="3977">
                  <c:v>6.9625999999999993E-2</c:v>
                </c:pt>
                <c:pt idx="3978">
                  <c:v>8.3657999999999996E-2</c:v>
                </c:pt>
                <c:pt idx="3979">
                  <c:v>9.3403E-2</c:v>
                </c:pt>
                <c:pt idx="3980">
                  <c:v>9.9157999999999996E-2</c:v>
                </c:pt>
                <c:pt idx="3981">
                  <c:v>9.2065999999999995E-2</c:v>
                </c:pt>
                <c:pt idx="3982">
                  <c:v>9.7628999999999994E-2</c:v>
                </c:pt>
                <c:pt idx="3983">
                  <c:v>0.119898</c:v>
                </c:pt>
                <c:pt idx="3984">
                  <c:v>0.118344</c:v>
                </c:pt>
                <c:pt idx="3985">
                  <c:v>0.108512</c:v>
                </c:pt>
                <c:pt idx="3986">
                  <c:v>0.11042</c:v>
                </c:pt>
                <c:pt idx="3987">
                  <c:v>9.5655000000000004E-2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2.7033000000000001E-2</c:v>
                </c:pt>
                <c:pt idx="4001">
                  <c:v>2.4492E-2</c:v>
                </c:pt>
                <c:pt idx="4002">
                  <c:v>2.1760999999999999E-2</c:v>
                </c:pt>
                <c:pt idx="4003">
                  <c:v>2.2601E-2</c:v>
                </c:pt>
                <c:pt idx="4004">
                  <c:v>1.7198000000000001E-2</c:v>
                </c:pt>
                <c:pt idx="4005">
                  <c:v>1.7118999999999999E-2</c:v>
                </c:pt>
                <c:pt idx="4006">
                  <c:v>2.6466E-2</c:v>
                </c:pt>
                <c:pt idx="4007">
                  <c:v>2.5725999999999999E-2</c:v>
                </c:pt>
                <c:pt idx="4008">
                  <c:v>2.496E-2</c:v>
                </c:pt>
                <c:pt idx="4009">
                  <c:v>1.9288E-2</c:v>
                </c:pt>
                <c:pt idx="4010">
                  <c:v>2.1099E-2</c:v>
                </c:pt>
                <c:pt idx="4011">
                  <c:v>2.4013E-2</c:v>
                </c:pt>
                <c:pt idx="4012">
                  <c:v>2.4348000000000002E-2</c:v>
                </c:pt>
                <c:pt idx="4013">
                  <c:v>1.9802E-2</c:v>
                </c:pt>
                <c:pt idx="4014">
                  <c:v>1.8991999999999998E-2</c:v>
                </c:pt>
                <c:pt idx="4015">
                  <c:v>1.7101000000000002E-2</c:v>
                </c:pt>
                <c:pt idx="4016">
                  <c:v>2.1031999999999999E-2</c:v>
                </c:pt>
                <c:pt idx="4017">
                  <c:v>2.5728000000000001E-2</c:v>
                </c:pt>
                <c:pt idx="4018">
                  <c:v>3.1248999999999999E-2</c:v>
                </c:pt>
                <c:pt idx="4019">
                  <c:v>3.0821999999999999E-2</c:v>
                </c:pt>
                <c:pt idx="4020">
                  <c:v>3.2732999999999998E-2</c:v>
                </c:pt>
                <c:pt idx="4021">
                  <c:v>2.9838E-2</c:v>
                </c:pt>
                <c:pt idx="4022">
                  <c:v>2.4472000000000001E-2</c:v>
                </c:pt>
                <c:pt idx="4023">
                  <c:v>2.3157000000000001E-2</c:v>
                </c:pt>
                <c:pt idx="4024">
                  <c:v>2.4587999999999999E-2</c:v>
                </c:pt>
                <c:pt idx="4025">
                  <c:v>2.7352000000000001E-2</c:v>
                </c:pt>
                <c:pt idx="4026">
                  <c:v>3.2996999999999999E-2</c:v>
                </c:pt>
                <c:pt idx="4027">
                  <c:v>3.9941999999999998E-2</c:v>
                </c:pt>
                <c:pt idx="4028">
                  <c:v>4.1008000000000003E-2</c:v>
                </c:pt>
                <c:pt idx="4029">
                  <c:v>3.2344999999999999E-2</c:v>
                </c:pt>
                <c:pt idx="4030">
                  <c:v>4.1366E-2</c:v>
                </c:pt>
                <c:pt idx="4031">
                  <c:v>4.2455E-2</c:v>
                </c:pt>
                <c:pt idx="4032">
                  <c:v>4.2541000000000002E-2</c:v>
                </c:pt>
                <c:pt idx="4033">
                  <c:v>3.2582E-2</c:v>
                </c:pt>
                <c:pt idx="4034">
                  <c:v>3.2901E-2</c:v>
                </c:pt>
                <c:pt idx="4035">
                  <c:v>3.3685E-2</c:v>
                </c:pt>
                <c:pt idx="4036">
                  <c:v>2.5388000000000001E-2</c:v>
                </c:pt>
                <c:pt idx="4037">
                  <c:v>2.4757999999999999E-2</c:v>
                </c:pt>
                <c:pt idx="4038">
                  <c:v>2.1256000000000001E-2</c:v>
                </c:pt>
                <c:pt idx="4039">
                  <c:v>2.0721E-2</c:v>
                </c:pt>
                <c:pt idx="4040">
                  <c:v>1.6941000000000001E-2</c:v>
                </c:pt>
                <c:pt idx="4041">
                  <c:v>2.3706999999999999E-2</c:v>
                </c:pt>
                <c:pt idx="4042">
                  <c:v>2.6551999999999999E-2</c:v>
                </c:pt>
                <c:pt idx="4043">
                  <c:v>2.4236000000000001E-2</c:v>
                </c:pt>
                <c:pt idx="4044">
                  <c:v>1.6334000000000001E-2</c:v>
                </c:pt>
                <c:pt idx="4045">
                  <c:v>1.2165E-2</c:v>
                </c:pt>
                <c:pt idx="4046">
                  <c:v>1.5438E-2</c:v>
                </c:pt>
                <c:pt idx="4047">
                  <c:v>6.1669999999999997E-3</c:v>
                </c:pt>
                <c:pt idx="4048">
                  <c:v>5.1549999999999999E-3</c:v>
                </c:pt>
                <c:pt idx="4049">
                  <c:v>4.6899999999999997E-3</c:v>
                </c:pt>
                <c:pt idx="4050">
                  <c:v>4.4060000000000002E-3</c:v>
                </c:pt>
                <c:pt idx="4051">
                  <c:v>4.3860000000000001E-3</c:v>
                </c:pt>
                <c:pt idx="4052">
                  <c:v>4.1720000000000004E-3</c:v>
                </c:pt>
                <c:pt idx="4053">
                  <c:v>4.248E-3</c:v>
                </c:pt>
                <c:pt idx="4054">
                  <c:v>3.8289999999999999E-3</c:v>
                </c:pt>
                <c:pt idx="4055">
                  <c:v>4.267E-3</c:v>
                </c:pt>
                <c:pt idx="4056">
                  <c:v>4.7289999999999997E-3</c:v>
                </c:pt>
                <c:pt idx="4057">
                  <c:v>4.0759999999999998E-3</c:v>
                </c:pt>
                <c:pt idx="4058">
                  <c:v>3.6080000000000001E-3</c:v>
                </c:pt>
                <c:pt idx="4059">
                  <c:v>3.359E-3</c:v>
                </c:pt>
                <c:pt idx="4060">
                  <c:v>3.5049999999999999E-3</c:v>
                </c:pt>
                <c:pt idx="4061">
                  <c:v>3.1949999999999999E-3</c:v>
                </c:pt>
                <c:pt idx="4062">
                  <c:v>3.4190000000000002E-3</c:v>
                </c:pt>
                <c:pt idx="4063">
                  <c:v>3.8969999999999999E-3</c:v>
                </c:pt>
                <c:pt idx="4064">
                  <c:v>3.8509999999999998E-3</c:v>
                </c:pt>
                <c:pt idx="4065">
                  <c:v>1.4E-2</c:v>
                </c:pt>
                <c:pt idx="4066">
                  <c:v>1.1461000000000001E-2</c:v>
                </c:pt>
                <c:pt idx="4067">
                  <c:v>9.8340000000000007E-3</c:v>
                </c:pt>
                <c:pt idx="4068">
                  <c:v>8.7639999999999992E-3</c:v>
                </c:pt>
                <c:pt idx="4069">
                  <c:v>6.4390000000000003E-3</c:v>
                </c:pt>
                <c:pt idx="4070">
                  <c:v>5.3189999999999999E-3</c:v>
                </c:pt>
                <c:pt idx="4071">
                  <c:v>6.7400000000000003E-3</c:v>
                </c:pt>
                <c:pt idx="4072">
                  <c:v>8.0770000000000008E-3</c:v>
                </c:pt>
                <c:pt idx="4073">
                  <c:v>4.9639999999999997E-3</c:v>
                </c:pt>
                <c:pt idx="4074">
                  <c:v>1.4878000000000001E-2</c:v>
                </c:pt>
                <c:pt idx="4075">
                  <c:v>1.8939999999999999E-2</c:v>
                </c:pt>
                <c:pt idx="4076">
                  <c:v>1.9487000000000001E-2</c:v>
                </c:pt>
                <c:pt idx="4077">
                  <c:v>1.7318E-2</c:v>
                </c:pt>
                <c:pt idx="4078">
                  <c:v>1.3074000000000001E-2</c:v>
                </c:pt>
                <c:pt idx="4079">
                  <c:v>1.1736E-2</c:v>
                </c:pt>
                <c:pt idx="4080">
                  <c:v>9.6989999999999993E-3</c:v>
                </c:pt>
                <c:pt idx="4081">
                  <c:v>5.8329999999999996E-3</c:v>
                </c:pt>
                <c:pt idx="4082">
                  <c:v>4.8869999999999999E-3</c:v>
                </c:pt>
                <c:pt idx="4083">
                  <c:v>7.4339999999999996E-3</c:v>
                </c:pt>
                <c:pt idx="4084">
                  <c:v>6.7710000000000001E-3</c:v>
                </c:pt>
                <c:pt idx="4085">
                  <c:v>7.2690000000000003E-3</c:v>
                </c:pt>
                <c:pt idx="4086">
                  <c:v>6.3400000000000001E-3</c:v>
                </c:pt>
                <c:pt idx="4087">
                  <c:v>6.0280000000000004E-3</c:v>
                </c:pt>
                <c:pt idx="4088">
                  <c:v>4.9480000000000001E-3</c:v>
                </c:pt>
                <c:pt idx="4089">
                  <c:v>4.9680000000000002E-3</c:v>
                </c:pt>
                <c:pt idx="4090">
                  <c:v>6.9309999999999997E-3</c:v>
                </c:pt>
                <c:pt idx="4091">
                  <c:v>4.7499999999999999E-3</c:v>
                </c:pt>
                <c:pt idx="4092">
                  <c:v>3.9500000000000004E-3</c:v>
                </c:pt>
                <c:pt idx="4093">
                  <c:v>4.3499999999999997E-3</c:v>
                </c:pt>
                <c:pt idx="4094">
                  <c:v>5.293E-3</c:v>
                </c:pt>
                <c:pt idx="4095">
                  <c:v>1.3082999999999999E-2</c:v>
                </c:pt>
                <c:pt idx="4096">
                  <c:v>9.8480000000000009E-3</c:v>
                </c:pt>
                <c:pt idx="4097">
                  <c:v>1.0492E-2</c:v>
                </c:pt>
                <c:pt idx="4098">
                  <c:v>8.9949999999999995E-3</c:v>
                </c:pt>
                <c:pt idx="4099">
                  <c:v>6.8009999999999998E-3</c:v>
                </c:pt>
                <c:pt idx="4100">
                  <c:v>8.5050000000000004E-3</c:v>
                </c:pt>
                <c:pt idx="4101">
                  <c:v>2.3923E-2</c:v>
                </c:pt>
                <c:pt idx="4102">
                  <c:v>5.0909999999999997E-2</c:v>
                </c:pt>
                <c:pt idx="4103">
                  <c:v>5.2123000000000003E-2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3.1005000000000001E-2</c:v>
                </c:pt>
                <c:pt idx="4113">
                  <c:v>3.637E-2</c:v>
                </c:pt>
                <c:pt idx="4114">
                  <c:v>3.4334999999999997E-2</c:v>
                </c:pt>
                <c:pt idx="4115">
                  <c:v>3.5423000000000003E-2</c:v>
                </c:pt>
                <c:pt idx="4116">
                  <c:v>3.2287999999999997E-2</c:v>
                </c:pt>
                <c:pt idx="4117">
                  <c:v>2.1846000000000001E-2</c:v>
                </c:pt>
                <c:pt idx="4118">
                  <c:v>2.034E-2</c:v>
                </c:pt>
                <c:pt idx="4119">
                  <c:v>1.6315E-2</c:v>
                </c:pt>
                <c:pt idx="4120">
                  <c:v>1.2902E-2</c:v>
                </c:pt>
                <c:pt idx="4121">
                  <c:v>1.3417999999999999E-2</c:v>
                </c:pt>
                <c:pt idx="4122">
                  <c:v>1.3662000000000001E-2</c:v>
                </c:pt>
                <c:pt idx="4123">
                  <c:v>2.0518000000000002E-2</c:v>
                </c:pt>
                <c:pt idx="4124">
                  <c:v>1.6833000000000001E-2</c:v>
                </c:pt>
                <c:pt idx="4125">
                  <c:v>1.3884000000000001E-2</c:v>
                </c:pt>
                <c:pt idx="4126">
                  <c:v>1.1917000000000001E-2</c:v>
                </c:pt>
                <c:pt idx="4127">
                  <c:v>1.3390000000000001E-2</c:v>
                </c:pt>
                <c:pt idx="4128">
                  <c:v>1.4300999999999999E-2</c:v>
                </c:pt>
                <c:pt idx="4129">
                  <c:v>1.1028E-2</c:v>
                </c:pt>
                <c:pt idx="4130">
                  <c:v>8.7419999999999998E-3</c:v>
                </c:pt>
                <c:pt idx="4131">
                  <c:v>7.6030000000000004E-3</c:v>
                </c:pt>
                <c:pt idx="4132">
                  <c:v>9.358E-3</c:v>
                </c:pt>
                <c:pt idx="4133">
                  <c:v>8.5959999999999995E-3</c:v>
                </c:pt>
                <c:pt idx="4134">
                  <c:v>7.2170000000000003E-3</c:v>
                </c:pt>
                <c:pt idx="4135">
                  <c:v>7.7539999999999996E-3</c:v>
                </c:pt>
                <c:pt idx="4136">
                  <c:v>6.9760000000000004E-3</c:v>
                </c:pt>
                <c:pt idx="4137">
                  <c:v>5.0699999999999999E-3</c:v>
                </c:pt>
                <c:pt idx="4138">
                  <c:v>4.2310000000000004E-3</c:v>
                </c:pt>
                <c:pt idx="4139">
                  <c:v>5.2750000000000002E-3</c:v>
                </c:pt>
                <c:pt idx="4140">
                  <c:v>6.9410000000000001E-3</c:v>
                </c:pt>
                <c:pt idx="4141">
                  <c:v>7.3369999999999998E-3</c:v>
                </c:pt>
                <c:pt idx="4142">
                  <c:v>4.5570000000000003E-3</c:v>
                </c:pt>
                <c:pt idx="4143">
                  <c:v>4.2139999999999999E-3</c:v>
                </c:pt>
                <c:pt idx="4144">
                  <c:v>3.986E-3</c:v>
                </c:pt>
                <c:pt idx="4145">
                  <c:v>4.032E-3</c:v>
                </c:pt>
                <c:pt idx="4146">
                  <c:v>3.7569999999999999E-3</c:v>
                </c:pt>
                <c:pt idx="4147">
                  <c:v>3.846E-3</c:v>
                </c:pt>
                <c:pt idx="4148">
                  <c:v>3.9189999999999997E-3</c:v>
                </c:pt>
                <c:pt idx="4149">
                  <c:v>3.9150000000000001E-3</c:v>
                </c:pt>
                <c:pt idx="4150">
                  <c:v>5.3540000000000003E-3</c:v>
                </c:pt>
                <c:pt idx="4151">
                  <c:v>6.1209999999999997E-3</c:v>
                </c:pt>
                <c:pt idx="4152">
                  <c:v>8.6350000000000003E-3</c:v>
                </c:pt>
                <c:pt idx="4153">
                  <c:v>1.0945E-2</c:v>
                </c:pt>
                <c:pt idx="4154">
                  <c:v>1.5058E-2</c:v>
                </c:pt>
                <c:pt idx="4155">
                  <c:v>1.0606000000000001E-2</c:v>
                </c:pt>
                <c:pt idx="4156">
                  <c:v>7.7920000000000003E-3</c:v>
                </c:pt>
                <c:pt idx="4157">
                  <c:v>4.9740000000000001E-3</c:v>
                </c:pt>
                <c:pt idx="4158">
                  <c:v>4.3990000000000001E-3</c:v>
                </c:pt>
                <c:pt idx="4159">
                  <c:v>4.8679999999999999E-3</c:v>
                </c:pt>
                <c:pt idx="4160">
                  <c:v>6.1960000000000001E-3</c:v>
                </c:pt>
                <c:pt idx="4161">
                  <c:v>7.6829999999999997E-3</c:v>
                </c:pt>
                <c:pt idx="4162">
                  <c:v>1.8783000000000001E-2</c:v>
                </c:pt>
                <c:pt idx="4163">
                  <c:v>2.0861999999999999E-2</c:v>
                </c:pt>
                <c:pt idx="4164">
                  <c:v>2.1238E-2</c:v>
                </c:pt>
                <c:pt idx="4165">
                  <c:v>1.8245999999999998E-2</c:v>
                </c:pt>
                <c:pt idx="4166">
                  <c:v>1.414E-2</c:v>
                </c:pt>
                <c:pt idx="4167">
                  <c:v>1.3148999999999999E-2</c:v>
                </c:pt>
                <c:pt idx="4168">
                  <c:v>9.4660000000000005E-3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7.9380000000000006E-3</c:v>
                </c:pt>
                <c:pt idx="4180">
                  <c:v>8.4309999999999993E-3</c:v>
                </c:pt>
                <c:pt idx="4181">
                  <c:v>6.7850000000000002E-3</c:v>
                </c:pt>
                <c:pt idx="4182">
                  <c:v>7.6610000000000003E-3</c:v>
                </c:pt>
                <c:pt idx="4183">
                  <c:v>6.1630000000000001E-3</c:v>
                </c:pt>
                <c:pt idx="4184">
                  <c:v>6.4539999999999997E-3</c:v>
                </c:pt>
                <c:pt idx="4185">
                  <c:v>7.2459999999999998E-3</c:v>
                </c:pt>
                <c:pt idx="4186">
                  <c:v>6.1510000000000002E-3</c:v>
                </c:pt>
                <c:pt idx="4187">
                  <c:v>6.7520000000000002E-3</c:v>
                </c:pt>
                <c:pt idx="4188">
                  <c:v>5.7959999999999999E-3</c:v>
                </c:pt>
                <c:pt idx="4189">
                  <c:v>4.5909999999999996E-3</c:v>
                </c:pt>
                <c:pt idx="4190">
                  <c:v>7.4799999999999997E-3</c:v>
                </c:pt>
                <c:pt idx="4191">
                  <c:v>6.966E-3</c:v>
                </c:pt>
                <c:pt idx="4192">
                  <c:v>1.1283E-2</c:v>
                </c:pt>
                <c:pt idx="4193">
                  <c:v>1.3571E-2</c:v>
                </c:pt>
                <c:pt idx="4194">
                  <c:v>1.0907999999999999E-2</c:v>
                </c:pt>
                <c:pt idx="4195">
                  <c:v>8.7829999999999991E-3</c:v>
                </c:pt>
                <c:pt idx="4196">
                  <c:v>7.9439999999999997E-3</c:v>
                </c:pt>
                <c:pt idx="4197">
                  <c:v>7.1900000000000002E-3</c:v>
                </c:pt>
                <c:pt idx="4198">
                  <c:v>9.0430000000000007E-3</c:v>
                </c:pt>
                <c:pt idx="4199">
                  <c:v>7.8079999999999998E-3</c:v>
                </c:pt>
                <c:pt idx="4200">
                  <c:v>4.9290000000000002E-3</c:v>
                </c:pt>
                <c:pt idx="4201">
                  <c:v>4.9020000000000001E-3</c:v>
                </c:pt>
                <c:pt idx="4202">
                  <c:v>5.8399999999999997E-3</c:v>
                </c:pt>
                <c:pt idx="4203">
                  <c:v>5.3509999999999999E-3</c:v>
                </c:pt>
                <c:pt idx="4204">
                  <c:v>5.2989999999999999E-3</c:v>
                </c:pt>
                <c:pt idx="4205">
                  <c:v>5.3509999999999999E-3</c:v>
                </c:pt>
                <c:pt idx="4206">
                  <c:v>4.731E-3</c:v>
                </c:pt>
                <c:pt idx="4207">
                  <c:v>3.8470000000000002E-3</c:v>
                </c:pt>
                <c:pt idx="4208">
                  <c:v>9.8670000000000008E-3</c:v>
                </c:pt>
                <c:pt idx="4209">
                  <c:v>1.1096999999999999E-2</c:v>
                </c:pt>
                <c:pt idx="4210">
                  <c:v>1.2168999999999999E-2</c:v>
                </c:pt>
                <c:pt idx="4211">
                  <c:v>1.027E-2</c:v>
                </c:pt>
                <c:pt idx="4212">
                  <c:v>8.652E-3</c:v>
                </c:pt>
                <c:pt idx="4213">
                  <c:v>8.8419999999999992E-3</c:v>
                </c:pt>
                <c:pt idx="4214">
                  <c:v>6.3509999999999999E-3</c:v>
                </c:pt>
                <c:pt idx="4215">
                  <c:v>5.4900000000000001E-3</c:v>
                </c:pt>
                <c:pt idx="4216">
                  <c:v>6.1590000000000004E-3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6.9560000000000004E-3</c:v>
                </c:pt>
                <c:pt idx="4228">
                  <c:v>6.4279999999999997E-3</c:v>
                </c:pt>
                <c:pt idx="4229">
                  <c:v>6.0740000000000004E-3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3.5999999999999999E-3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6.6610000000000003E-3</c:v>
                </c:pt>
                <c:pt idx="4247">
                  <c:v>5.1200000000000004E-3</c:v>
                </c:pt>
                <c:pt idx="4248">
                  <c:v>6.2519999999999997E-3</c:v>
                </c:pt>
                <c:pt idx="4249">
                  <c:v>4.9789999999999999E-3</c:v>
                </c:pt>
                <c:pt idx="4250">
                  <c:v>6.7759999999999999E-3</c:v>
                </c:pt>
                <c:pt idx="4251">
                  <c:v>1.1542999999999999E-2</c:v>
                </c:pt>
                <c:pt idx="4252">
                  <c:v>9.7210000000000005E-3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9.3880000000000005E-3</c:v>
                </c:pt>
                <c:pt idx="4261">
                  <c:v>7.9229999999999995E-3</c:v>
                </c:pt>
                <c:pt idx="4262">
                  <c:v>1.8034000000000001E-2</c:v>
                </c:pt>
                <c:pt idx="4263">
                  <c:v>1.4156E-2</c:v>
                </c:pt>
                <c:pt idx="4264">
                  <c:v>1.044E-2</c:v>
                </c:pt>
                <c:pt idx="4265">
                  <c:v>8.7250000000000001E-3</c:v>
                </c:pt>
                <c:pt idx="4266">
                  <c:v>7.5500000000000003E-3</c:v>
                </c:pt>
                <c:pt idx="4267">
                  <c:v>6.2179999999999996E-3</c:v>
                </c:pt>
                <c:pt idx="4268">
                  <c:v>5.5170000000000002E-3</c:v>
                </c:pt>
                <c:pt idx="4269">
                  <c:v>4.6350000000000002E-3</c:v>
                </c:pt>
                <c:pt idx="4270">
                  <c:v>5.9589999999999999E-3</c:v>
                </c:pt>
                <c:pt idx="4271">
                  <c:v>4.7099999999999998E-3</c:v>
                </c:pt>
                <c:pt idx="4272">
                  <c:v>4.3530000000000001E-3</c:v>
                </c:pt>
                <c:pt idx="4273">
                  <c:v>4.1970000000000002E-3</c:v>
                </c:pt>
                <c:pt idx="4274">
                  <c:v>3.813E-3</c:v>
                </c:pt>
                <c:pt idx="4275">
                  <c:v>4.0270000000000002E-3</c:v>
                </c:pt>
                <c:pt idx="4276">
                  <c:v>2.405E-3</c:v>
                </c:pt>
                <c:pt idx="4277">
                  <c:v>2.3449999999999999E-3</c:v>
                </c:pt>
                <c:pt idx="4278">
                  <c:v>1.7290000000000001E-3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6.0080000000000003E-3</c:v>
                </c:pt>
                <c:pt idx="4287">
                  <c:v>1.4794E-2</c:v>
                </c:pt>
                <c:pt idx="4288">
                  <c:v>1.1450999999999999E-2</c:v>
                </c:pt>
                <c:pt idx="4289">
                  <c:v>8.7810000000000006E-3</c:v>
                </c:pt>
                <c:pt idx="4290">
                  <c:v>8.2699999999999996E-3</c:v>
                </c:pt>
                <c:pt idx="4291">
                  <c:v>1.0475E-2</c:v>
                </c:pt>
                <c:pt idx="4292">
                  <c:v>1.2576E-2</c:v>
                </c:pt>
                <c:pt idx="4293">
                  <c:v>1.3401E-2</c:v>
                </c:pt>
                <c:pt idx="4294">
                  <c:v>9.4979999999999995E-3</c:v>
                </c:pt>
                <c:pt idx="4295">
                  <c:v>1.3016E-2</c:v>
                </c:pt>
                <c:pt idx="4296">
                  <c:v>1.0911000000000001E-2</c:v>
                </c:pt>
                <c:pt idx="4297">
                  <c:v>9.6179999999999998E-3</c:v>
                </c:pt>
                <c:pt idx="4298">
                  <c:v>8.8500000000000002E-3</c:v>
                </c:pt>
                <c:pt idx="4299">
                  <c:v>7.6629999999999997E-3</c:v>
                </c:pt>
                <c:pt idx="4300">
                  <c:v>5.8459999999999996E-3</c:v>
                </c:pt>
                <c:pt idx="4301">
                  <c:v>9.3889999999999998E-3</c:v>
                </c:pt>
                <c:pt idx="4302">
                  <c:v>5.6990000000000001E-3</c:v>
                </c:pt>
                <c:pt idx="4303">
                  <c:v>4.7270000000000003E-3</c:v>
                </c:pt>
                <c:pt idx="4304">
                  <c:v>4.4539999999999996E-3</c:v>
                </c:pt>
                <c:pt idx="4305">
                  <c:v>2.6069999999999999E-3</c:v>
                </c:pt>
                <c:pt idx="4306">
                  <c:v>1.333E-3</c:v>
                </c:pt>
                <c:pt idx="4307">
                  <c:v>3.0439999999999998E-3</c:v>
                </c:pt>
                <c:pt idx="4308">
                  <c:v>6.319E-3</c:v>
                </c:pt>
                <c:pt idx="4309">
                  <c:v>6.202E-3</c:v>
                </c:pt>
                <c:pt idx="4310">
                  <c:v>5.5519999999999996E-3</c:v>
                </c:pt>
                <c:pt idx="4311">
                  <c:v>4.6350000000000002E-3</c:v>
                </c:pt>
                <c:pt idx="4312">
                  <c:v>7.9679999999999994E-3</c:v>
                </c:pt>
                <c:pt idx="4313">
                  <c:v>1.1768000000000001E-2</c:v>
                </c:pt>
                <c:pt idx="4314">
                  <c:v>4.9736000000000002E-2</c:v>
                </c:pt>
                <c:pt idx="4315">
                  <c:v>5.1499999999999997E-2</c:v>
                </c:pt>
                <c:pt idx="4316">
                  <c:v>5.2188999999999999E-2</c:v>
                </c:pt>
                <c:pt idx="4317">
                  <c:v>4.4063999999999999E-2</c:v>
                </c:pt>
                <c:pt idx="4318">
                  <c:v>4.3961E-2</c:v>
                </c:pt>
                <c:pt idx="4319">
                  <c:v>4.0101999999999999E-2</c:v>
                </c:pt>
                <c:pt idx="4320">
                  <c:v>3.9517999999999998E-2</c:v>
                </c:pt>
                <c:pt idx="4321">
                  <c:v>3.5652000000000003E-2</c:v>
                </c:pt>
                <c:pt idx="4322">
                  <c:v>3.236E-2</c:v>
                </c:pt>
                <c:pt idx="4323">
                  <c:v>2.6832000000000002E-2</c:v>
                </c:pt>
                <c:pt idx="4324">
                  <c:v>2.2602000000000001E-2</c:v>
                </c:pt>
                <c:pt idx="4325">
                  <c:v>2.3278E-2</c:v>
                </c:pt>
                <c:pt idx="4326">
                  <c:v>1.9064000000000001E-2</c:v>
                </c:pt>
                <c:pt idx="4327">
                  <c:v>1.9369000000000001E-2</c:v>
                </c:pt>
                <c:pt idx="4328">
                  <c:v>1.6806999999999999E-2</c:v>
                </c:pt>
                <c:pt idx="4329">
                  <c:v>1.5077999999999999E-2</c:v>
                </c:pt>
                <c:pt idx="4330">
                  <c:v>1.3665E-2</c:v>
                </c:pt>
                <c:pt idx="4331">
                  <c:v>1.1403999999999999E-2</c:v>
                </c:pt>
                <c:pt idx="4332">
                  <c:v>1.2173E-2</c:v>
                </c:pt>
                <c:pt idx="4333">
                  <c:v>1.0387E-2</c:v>
                </c:pt>
                <c:pt idx="4334">
                  <c:v>9.0279999999999996E-3</c:v>
                </c:pt>
                <c:pt idx="4335">
                  <c:v>6.0150000000000004E-3</c:v>
                </c:pt>
                <c:pt idx="4336">
                  <c:v>3.4629999999999999E-3</c:v>
                </c:pt>
                <c:pt idx="4337">
                  <c:v>3.4199999999999999E-3</c:v>
                </c:pt>
                <c:pt idx="4338">
                  <c:v>6.3169999999999997E-3</c:v>
                </c:pt>
                <c:pt idx="4339">
                  <c:v>5.5009999999999998E-3</c:v>
                </c:pt>
                <c:pt idx="4340">
                  <c:v>7.5929999999999999E-3</c:v>
                </c:pt>
                <c:pt idx="4341">
                  <c:v>1.0652E-2</c:v>
                </c:pt>
                <c:pt idx="4342">
                  <c:v>2.376E-2</c:v>
                </c:pt>
                <c:pt idx="4343">
                  <c:v>2.2210000000000001E-2</c:v>
                </c:pt>
                <c:pt idx="4344">
                  <c:v>1.7668E-2</c:v>
                </c:pt>
                <c:pt idx="4345">
                  <c:v>1.4708000000000001E-2</c:v>
                </c:pt>
                <c:pt idx="4346">
                  <c:v>1.2319E-2</c:v>
                </c:pt>
                <c:pt idx="4347">
                  <c:v>1.2267999999999999E-2</c:v>
                </c:pt>
                <c:pt idx="4348">
                  <c:v>1.0461E-2</c:v>
                </c:pt>
                <c:pt idx="4349">
                  <c:v>9.4560000000000009E-3</c:v>
                </c:pt>
                <c:pt idx="4350">
                  <c:v>8.3560000000000006E-3</c:v>
                </c:pt>
                <c:pt idx="4351">
                  <c:v>5.5950000000000001E-3</c:v>
                </c:pt>
                <c:pt idx="4352">
                  <c:v>3.771E-3</c:v>
                </c:pt>
                <c:pt idx="4353">
                  <c:v>5.1219999999999998E-3</c:v>
                </c:pt>
                <c:pt idx="4354">
                  <c:v>1.1034E-2</c:v>
                </c:pt>
                <c:pt idx="4355">
                  <c:v>7.2170000000000003E-3</c:v>
                </c:pt>
                <c:pt idx="4356">
                  <c:v>6.0530000000000002E-3</c:v>
                </c:pt>
                <c:pt idx="4357">
                  <c:v>3.7889999999999998E-3</c:v>
                </c:pt>
                <c:pt idx="4358">
                  <c:v>8.8620000000000001E-3</c:v>
                </c:pt>
                <c:pt idx="4359">
                  <c:v>6.1729999999999997E-3</c:v>
                </c:pt>
                <c:pt idx="4360">
                  <c:v>7.6629999999999997E-3</c:v>
                </c:pt>
                <c:pt idx="4361">
                  <c:v>4.1130000000000003E-3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2.9750000000000002E-3</c:v>
                </c:pt>
                <c:pt idx="4370">
                  <c:v>3.3349999999999999E-3</c:v>
                </c:pt>
                <c:pt idx="4371">
                  <c:v>3.6089999999999998E-3</c:v>
                </c:pt>
                <c:pt idx="4372">
                  <c:v>1.616E-3</c:v>
                </c:pt>
                <c:pt idx="4373">
                  <c:v>2.4580000000000001E-3</c:v>
                </c:pt>
                <c:pt idx="4374">
                  <c:v>1.5839999999999999E-3</c:v>
                </c:pt>
                <c:pt idx="4375">
                  <c:v>2.4559999999999998E-3</c:v>
                </c:pt>
                <c:pt idx="4376">
                  <c:v>2.1779999999999998E-3</c:v>
                </c:pt>
                <c:pt idx="4377">
                  <c:v>1.7060000000000001E-3</c:v>
                </c:pt>
                <c:pt idx="4378">
                  <c:v>1.23E-3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4.8640000000000003E-3</c:v>
                </c:pt>
                <c:pt idx="4389">
                  <c:v>7.5500000000000003E-3</c:v>
                </c:pt>
                <c:pt idx="4390">
                  <c:v>1.2903E-2</c:v>
                </c:pt>
                <c:pt idx="4391">
                  <c:v>1.061E-2</c:v>
                </c:pt>
                <c:pt idx="4392">
                  <c:v>1.0692E-2</c:v>
                </c:pt>
                <c:pt idx="4393">
                  <c:v>9.6439999999999998E-3</c:v>
                </c:pt>
                <c:pt idx="4394">
                  <c:v>6.5449999999999996E-3</c:v>
                </c:pt>
                <c:pt idx="4395">
                  <c:v>7.1939999999999999E-3</c:v>
                </c:pt>
                <c:pt idx="4396">
                  <c:v>9.6679999999999995E-3</c:v>
                </c:pt>
                <c:pt idx="4397">
                  <c:v>8.9230000000000004E-3</c:v>
                </c:pt>
                <c:pt idx="4398">
                  <c:v>6.8640000000000003E-3</c:v>
                </c:pt>
                <c:pt idx="4399">
                  <c:v>6.0010000000000003E-3</c:v>
                </c:pt>
                <c:pt idx="4400">
                  <c:v>5.8009999999999997E-3</c:v>
                </c:pt>
                <c:pt idx="4401">
                  <c:v>5.0610000000000004E-3</c:v>
                </c:pt>
                <c:pt idx="4402">
                  <c:v>4.7580000000000001E-3</c:v>
                </c:pt>
                <c:pt idx="4403">
                  <c:v>4.1029999999999999E-3</c:v>
                </c:pt>
                <c:pt idx="4404">
                  <c:v>3.9290000000000002E-3</c:v>
                </c:pt>
                <c:pt idx="4405">
                  <c:v>3.3709999999999999E-3</c:v>
                </c:pt>
                <c:pt idx="4406">
                  <c:v>3.8340000000000002E-3</c:v>
                </c:pt>
                <c:pt idx="4407">
                  <c:v>3.506E-3</c:v>
                </c:pt>
                <c:pt idx="4408">
                  <c:v>2.196E-3</c:v>
                </c:pt>
                <c:pt idx="4409">
                  <c:v>1.9319999999999999E-3</c:v>
                </c:pt>
                <c:pt idx="4410">
                  <c:v>1.7240000000000001E-3</c:v>
                </c:pt>
                <c:pt idx="4411">
                  <c:v>1.2470000000000001E-3</c:v>
                </c:pt>
                <c:pt idx="4412">
                  <c:v>2.774E-3</c:v>
                </c:pt>
                <c:pt idx="4413">
                  <c:v>4.6889999999999996E-3</c:v>
                </c:pt>
                <c:pt idx="4414">
                  <c:v>1.8550000000000001E-2</c:v>
                </c:pt>
                <c:pt idx="4415">
                  <c:v>2.5600000000000001E-2</c:v>
                </c:pt>
                <c:pt idx="4416">
                  <c:v>3.0051000000000001E-2</c:v>
                </c:pt>
                <c:pt idx="4417">
                  <c:v>6.7103999999999997E-2</c:v>
                </c:pt>
                <c:pt idx="4418">
                  <c:v>7.7795000000000003E-2</c:v>
                </c:pt>
                <c:pt idx="4419">
                  <c:v>7.6506000000000005E-2</c:v>
                </c:pt>
                <c:pt idx="4420">
                  <c:v>8.4485000000000005E-2</c:v>
                </c:pt>
                <c:pt idx="4421">
                  <c:v>7.9302999999999998E-2</c:v>
                </c:pt>
                <c:pt idx="4422">
                  <c:v>6.5494999999999998E-2</c:v>
                </c:pt>
                <c:pt idx="4423">
                  <c:v>6.6348000000000004E-2</c:v>
                </c:pt>
                <c:pt idx="4424">
                  <c:v>6.4690999999999999E-2</c:v>
                </c:pt>
                <c:pt idx="4425">
                  <c:v>6.2370000000000002E-2</c:v>
                </c:pt>
                <c:pt idx="4426">
                  <c:v>5.3129000000000003E-2</c:v>
                </c:pt>
                <c:pt idx="4427">
                  <c:v>5.6613999999999998E-2</c:v>
                </c:pt>
                <c:pt idx="4428">
                  <c:v>5.3124999999999999E-2</c:v>
                </c:pt>
                <c:pt idx="4429">
                  <c:v>4.8104000000000001E-2</c:v>
                </c:pt>
                <c:pt idx="4430">
                  <c:v>4.1943000000000001E-2</c:v>
                </c:pt>
                <c:pt idx="4431">
                  <c:v>3.6266E-2</c:v>
                </c:pt>
                <c:pt idx="4432">
                  <c:v>2.5162E-2</c:v>
                </c:pt>
                <c:pt idx="4433">
                  <c:v>2.7935000000000001E-2</c:v>
                </c:pt>
                <c:pt idx="4434">
                  <c:v>2.5273E-2</c:v>
                </c:pt>
                <c:pt idx="4435">
                  <c:v>2.3362999999999998E-2</c:v>
                </c:pt>
                <c:pt idx="4436">
                  <c:v>4.2679000000000002E-2</c:v>
                </c:pt>
                <c:pt idx="4437">
                  <c:v>4.4195999999999999E-2</c:v>
                </c:pt>
                <c:pt idx="4438">
                  <c:v>4.9798000000000002E-2</c:v>
                </c:pt>
                <c:pt idx="4439">
                  <c:v>4.3778999999999998E-2</c:v>
                </c:pt>
                <c:pt idx="4440">
                  <c:v>4.2368000000000003E-2</c:v>
                </c:pt>
                <c:pt idx="4441">
                  <c:v>3.6667999999999999E-2</c:v>
                </c:pt>
                <c:pt idx="4442">
                  <c:v>4.0548000000000001E-2</c:v>
                </c:pt>
                <c:pt idx="4443">
                  <c:v>3.7959E-2</c:v>
                </c:pt>
                <c:pt idx="4444">
                  <c:v>3.6665000000000003E-2</c:v>
                </c:pt>
                <c:pt idx="4445">
                  <c:v>3.3058999999999998E-2</c:v>
                </c:pt>
                <c:pt idx="4446">
                  <c:v>3.0672999999999999E-2</c:v>
                </c:pt>
                <c:pt idx="4447">
                  <c:v>2.5869E-2</c:v>
                </c:pt>
                <c:pt idx="4448">
                  <c:v>2.1250000000000002E-2</c:v>
                </c:pt>
                <c:pt idx="4449">
                  <c:v>1.6684000000000001E-2</c:v>
                </c:pt>
                <c:pt idx="4450">
                  <c:v>2.4354000000000001E-2</c:v>
                </c:pt>
                <c:pt idx="4451">
                  <c:v>3.0079999999999999E-2</c:v>
                </c:pt>
                <c:pt idx="4452">
                  <c:v>3.0206E-2</c:v>
                </c:pt>
                <c:pt idx="4453">
                  <c:v>2.6093999999999999E-2</c:v>
                </c:pt>
                <c:pt idx="4454">
                  <c:v>2.1366E-2</c:v>
                </c:pt>
                <c:pt idx="4455">
                  <c:v>1.3367E-2</c:v>
                </c:pt>
                <c:pt idx="4456">
                  <c:v>1.6912E-2</c:v>
                </c:pt>
                <c:pt idx="4457">
                  <c:v>2.0712999999999999E-2</c:v>
                </c:pt>
                <c:pt idx="4458">
                  <c:v>2.3477000000000001E-2</c:v>
                </c:pt>
                <c:pt idx="4459">
                  <c:v>1.9411000000000001E-2</c:v>
                </c:pt>
                <c:pt idx="4460">
                  <c:v>2.1231E-2</c:v>
                </c:pt>
                <c:pt idx="4461">
                  <c:v>1.6088999999999999E-2</c:v>
                </c:pt>
                <c:pt idx="4462">
                  <c:v>1.5696000000000002E-2</c:v>
                </c:pt>
                <c:pt idx="4463">
                  <c:v>1.3507E-2</c:v>
                </c:pt>
                <c:pt idx="4464">
                  <c:v>1.2029E-2</c:v>
                </c:pt>
                <c:pt idx="4465">
                  <c:v>1.3729E-2</c:v>
                </c:pt>
                <c:pt idx="4466">
                  <c:v>1.2076E-2</c:v>
                </c:pt>
                <c:pt idx="4467">
                  <c:v>1.1904E-2</c:v>
                </c:pt>
                <c:pt idx="4468">
                  <c:v>9.5589999999999998E-3</c:v>
                </c:pt>
                <c:pt idx="4469">
                  <c:v>8.9840000000000007E-3</c:v>
                </c:pt>
                <c:pt idx="4470">
                  <c:v>8.0979999999999993E-3</c:v>
                </c:pt>
                <c:pt idx="4471">
                  <c:v>6.7330000000000003E-3</c:v>
                </c:pt>
                <c:pt idx="4472">
                  <c:v>5.2919999999999998E-3</c:v>
                </c:pt>
                <c:pt idx="4473">
                  <c:v>4.4770000000000001E-3</c:v>
                </c:pt>
                <c:pt idx="4474">
                  <c:v>7.5940000000000001E-3</c:v>
                </c:pt>
                <c:pt idx="4475">
                  <c:v>7.5599999999999999E-3</c:v>
                </c:pt>
                <c:pt idx="4476">
                  <c:v>5.4330000000000003E-3</c:v>
                </c:pt>
                <c:pt idx="4477">
                  <c:v>9.6579999999999999E-3</c:v>
                </c:pt>
                <c:pt idx="4478">
                  <c:v>5.3800000000000002E-3</c:v>
                </c:pt>
                <c:pt idx="4479">
                  <c:v>9.1299999999999992E-3</c:v>
                </c:pt>
                <c:pt idx="4480">
                  <c:v>1.1341E-2</c:v>
                </c:pt>
                <c:pt idx="4481">
                  <c:v>1.5063999999999999E-2</c:v>
                </c:pt>
                <c:pt idx="4482">
                  <c:v>1.4459E-2</c:v>
                </c:pt>
                <c:pt idx="4483">
                  <c:v>1.3952000000000001E-2</c:v>
                </c:pt>
                <c:pt idx="4484">
                  <c:v>1.1807E-2</c:v>
                </c:pt>
                <c:pt idx="4485">
                  <c:v>1.2234E-2</c:v>
                </c:pt>
                <c:pt idx="4486">
                  <c:v>1.3266999999999999E-2</c:v>
                </c:pt>
                <c:pt idx="4487">
                  <c:v>1.2496E-2</c:v>
                </c:pt>
                <c:pt idx="4488">
                  <c:v>1.6539999999999999E-2</c:v>
                </c:pt>
                <c:pt idx="4489">
                  <c:v>2.7851999999999998E-2</c:v>
                </c:pt>
                <c:pt idx="4490">
                  <c:v>3.2065000000000003E-2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3.7358000000000002E-2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2.6894000000000001E-2</c:v>
                </c:pt>
                <c:pt idx="4509">
                  <c:v>3.2988000000000003E-2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2.5589000000000001E-2</c:v>
                </c:pt>
                <c:pt idx="4520">
                  <c:v>2.7872999999999998E-2</c:v>
                </c:pt>
                <c:pt idx="4521">
                  <c:v>2.7715E-2</c:v>
                </c:pt>
                <c:pt idx="4522">
                  <c:v>2.2759999999999999E-2</c:v>
                </c:pt>
                <c:pt idx="4523">
                  <c:v>2.3983999999999998E-2</c:v>
                </c:pt>
                <c:pt idx="4524">
                  <c:v>2.2686999999999999E-2</c:v>
                </c:pt>
                <c:pt idx="4525">
                  <c:v>1.8044000000000001E-2</c:v>
                </c:pt>
                <c:pt idx="4526">
                  <c:v>1.4442999999999999E-2</c:v>
                </c:pt>
                <c:pt idx="4527">
                  <c:v>8.4430000000000009E-3</c:v>
                </c:pt>
                <c:pt idx="4528">
                  <c:v>1.0387E-2</c:v>
                </c:pt>
                <c:pt idx="4529">
                  <c:v>8.6960000000000006E-3</c:v>
                </c:pt>
                <c:pt idx="4530">
                  <c:v>7.509E-3</c:v>
                </c:pt>
                <c:pt idx="4531">
                  <c:v>4.9979999999999998E-3</c:v>
                </c:pt>
                <c:pt idx="4532">
                  <c:v>3.986E-3</c:v>
                </c:pt>
                <c:pt idx="4533">
                  <c:v>3.7940000000000001E-3</c:v>
                </c:pt>
                <c:pt idx="4534">
                  <c:v>6.574E-3</c:v>
                </c:pt>
                <c:pt idx="4535">
                  <c:v>9.8029999999999992E-3</c:v>
                </c:pt>
                <c:pt idx="4536">
                  <c:v>1.3618999999999999E-2</c:v>
                </c:pt>
                <c:pt idx="4537">
                  <c:v>1.2541999999999999E-2</c:v>
                </c:pt>
                <c:pt idx="4538">
                  <c:v>1.1695000000000001E-2</c:v>
                </c:pt>
                <c:pt idx="4539">
                  <c:v>1.2285000000000001E-2</c:v>
                </c:pt>
                <c:pt idx="4540">
                  <c:v>1.1969E-2</c:v>
                </c:pt>
                <c:pt idx="4541">
                  <c:v>1.1759E-2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6.8180000000000003E-3</c:v>
                </c:pt>
                <c:pt idx="4551">
                  <c:v>1.5486E-2</c:v>
                </c:pt>
                <c:pt idx="4552">
                  <c:v>1.8419000000000001E-2</c:v>
                </c:pt>
                <c:pt idx="4553">
                  <c:v>1.6344000000000001E-2</c:v>
                </c:pt>
                <c:pt idx="4554">
                  <c:v>1.1823E-2</c:v>
                </c:pt>
                <c:pt idx="4555">
                  <c:v>1.1889E-2</c:v>
                </c:pt>
                <c:pt idx="4556">
                  <c:v>9.8989999999999998E-3</c:v>
                </c:pt>
                <c:pt idx="4557">
                  <c:v>1.4704999999999999E-2</c:v>
                </c:pt>
                <c:pt idx="4558">
                  <c:v>1.0465E-2</c:v>
                </c:pt>
                <c:pt idx="4559">
                  <c:v>7.9959999999999996E-3</c:v>
                </c:pt>
                <c:pt idx="4560">
                  <c:v>1.2942E-2</c:v>
                </c:pt>
                <c:pt idx="4561">
                  <c:v>1.1107000000000001E-2</c:v>
                </c:pt>
                <c:pt idx="4562">
                  <c:v>8.3169999999999997E-3</c:v>
                </c:pt>
                <c:pt idx="4563">
                  <c:v>9.0500000000000008E-3</c:v>
                </c:pt>
                <c:pt idx="4564">
                  <c:v>1.2529E-2</c:v>
                </c:pt>
                <c:pt idx="4565">
                  <c:v>1.4047E-2</c:v>
                </c:pt>
                <c:pt idx="4566">
                  <c:v>2.46E-2</c:v>
                </c:pt>
                <c:pt idx="4567">
                  <c:v>2.4027E-2</c:v>
                </c:pt>
                <c:pt idx="4568">
                  <c:v>2.2387000000000001E-2</c:v>
                </c:pt>
                <c:pt idx="4569">
                  <c:v>1.67E-2</c:v>
                </c:pt>
                <c:pt idx="4570">
                  <c:v>1.7187000000000001E-2</c:v>
                </c:pt>
                <c:pt idx="4571">
                  <c:v>1.4252000000000001E-2</c:v>
                </c:pt>
                <c:pt idx="4572">
                  <c:v>1.2865E-2</c:v>
                </c:pt>
                <c:pt idx="4573">
                  <c:v>9.7509999999999993E-3</c:v>
                </c:pt>
                <c:pt idx="4574">
                  <c:v>1.2005E-2</c:v>
                </c:pt>
                <c:pt idx="4575">
                  <c:v>1.9755000000000002E-2</c:v>
                </c:pt>
                <c:pt idx="4576">
                  <c:v>1.8447999999999999E-2</c:v>
                </c:pt>
                <c:pt idx="4577">
                  <c:v>1.3504E-2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2.4164000000000001E-2</c:v>
                </c:pt>
                <c:pt idx="4596">
                  <c:v>3.1605000000000001E-2</c:v>
                </c:pt>
                <c:pt idx="4597">
                  <c:v>4.2276000000000001E-2</c:v>
                </c:pt>
                <c:pt idx="4598">
                  <c:v>4.6235999999999999E-2</c:v>
                </c:pt>
                <c:pt idx="4599">
                  <c:v>4.7144999999999999E-2</c:v>
                </c:pt>
                <c:pt idx="4600">
                  <c:v>4.5789999999999997E-2</c:v>
                </c:pt>
                <c:pt idx="4601">
                  <c:v>4.1888000000000002E-2</c:v>
                </c:pt>
                <c:pt idx="4602">
                  <c:v>5.6604000000000002E-2</c:v>
                </c:pt>
                <c:pt idx="4603">
                  <c:v>5.8784999999999997E-2</c:v>
                </c:pt>
                <c:pt idx="4604">
                  <c:v>6.4743999999999996E-2</c:v>
                </c:pt>
                <c:pt idx="4605">
                  <c:v>5.1514999999999998E-2</c:v>
                </c:pt>
                <c:pt idx="4606">
                  <c:v>5.2603999999999998E-2</c:v>
                </c:pt>
                <c:pt idx="4607">
                  <c:v>4.8516999999999998E-2</c:v>
                </c:pt>
                <c:pt idx="4608">
                  <c:v>4.5970999999999998E-2</c:v>
                </c:pt>
                <c:pt idx="4609">
                  <c:v>4.6489000000000003E-2</c:v>
                </c:pt>
                <c:pt idx="4610">
                  <c:v>4.6496000000000003E-2</c:v>
                </c:pt>
                <c:pt idx="4611">
                  <c:v>4.4450999999999997E-2</c:v>
                </c:pt>
                <c:pt idx="4612">
                  <c:v>4.2675999999999999E-2</c:v>
                </c:pt>
                <c:pt idx="4613">
                  <c:v>3.9204000000000003E-2</c:v>
                </c:pt>
                <c:pt idx="4614">
                  <c:v>3.9690000000000003E-2</c:v>
                </c:pt>
                <c:pt idx="4615">
                  <c:v>4.0386999999999999E-2</c:v>
                </c:pt>
                <c:pt idx="4616">
                  <c:v>4.3991000000000002E-2</c:v>
                </c:pt>
                <c:pt idx="4617">
                  <c:v>6.1136000000000003E-2</c:v>
                </c:pt>
                <c:pt idx="4618">
                  <c:v>6.2659999999999993E-2</c:v>
                </c:pt>
                <c:pt idx="4619">
                  <c:v>6.0213000000000003E-2</c:v>
                </c:pt>
                <c:pt idx="4620">
                  <c:v>4.7063000000000001E-2</c:v>
                </c:pt>
                <c:pt idx="4621">
                  <c:v>4.5451999999999999E-2</c:v>
                </c:pt>
                <c:pt idx="4622">
                  <c:v>3.4487999999999998E-2</c:v>
                </c:pt>
                <c:pt idx="4623">
                  <c:v>3.7687999999999999E-2</c:v>
                </c:pt>
                <c:pt idx="4624">
                  <c:v>3.2926999999999998E-2</c:v>
                </c:pt>
                <c:pt idx="4625">
                  <c:v>3.2929E-2</c:v>
                </c:pt>
                <c:pt idx="4626">
                  <c:v>2.9801000000000001E-2</c:v>
                </c:pt>
                <c:pt idx="4627">
                  <c:v>2.5152999999999998E-2</c:v>
                </c:pt>
                <c:pt idx="4628">
                  <c:v>1.0722000000000001E-2</c:v>
                </c:pt>
                <c:pt idx="4629">
                  <c:v>1.2399E-2</c:v>
                </c:pt>
                <c:pt idx="4630">
                  <c:v>9.4109999999999992E-3</c:v>
                </c:pt>
                <c:pt idx="4631">
                  <c:v>1.0057E-2</c:v>
                </c:pt>
                <c:pt idx="4632">
                  <c:v>1.2737999999999999E-2</c:v>
                </c:pt>
                <c:pt idx="4633">
                  <c:v>7.4970000000000002E-3</c:v>
                </c:pt>
                <c:pt idx="4634">
                  <c:v>5.9129999999999999E-3</c:v>
                </c:pt>
                <c:pt idx="4635">
                  <c:v>4.8970000000000003E-3</c:v>
                </c:pt>
                <c:pt idx="4636">
                  <c:v>1.0841999999999999E-2</c:v>
                </c:pt>
                <c:pt idx="4637">
                  <c:v>1.9977999999999999E-2</c:v>
                </c:pt>
                <c:pt idx="4638">
                  <c:v>2.1101999999999999E-2</c:v>
                </c:pt>
                <c:pt idx="4639">
                  <c:v>2.1902000000000001E-2</c:v>
                </c:pt>
                <c:pt idx="4640">
                  <c:v>1.7554E-2</c:v>
                </c:pt>
                <c:pt idx="4641">
                  <c:v>1.9495999999999999E-2</c:v>
                </c:pt>
                <c:pt idx="4642">
                  <c:v>2.1701000000000002E-2</c:v>
                </c:pt>
                <c:pt idx="4643">
                  <c:v>2.3293999999999999E-2</c:v>
                </c:pt>
                <c:pt idx="4644">
                  <c:v>2.6738000000000001E-2</c:v>
                </c:pt>
                <c:pt idx="4645">
                  <c:v>2.3158000000000002E-2</c:v>
                </c:pt>
                <c:pt idx="4646">
                  <c:v>3.2774999999999999E-2</c:v>
                </c:pt>
                <c:pt idx="4647">
                  <c:v>3.6638999999999998E-2</c:v>
                </c:pt>
                <c:pt idx="4648">
                  <c:v>4.2479999999999997E-2</c:v>
                </c:pt>
                <c:pt idx="4649">
                  <c:v>5.8653999999999998E-2</c:v>
                </c:pt>
                <c:pt idx="4650">
                  <c:v>6.5624000000000002E-2</c:v>
                </c:pt>
                <c:pt idx="4651">
                  <c:v>8.6819999999999994E-2</c:v>
                </c:pt>
                <c:pt idx="4652">
                  <c:v>8.9623999999999995E-2</c:v>
                </c:pt>
                <c:pt idx="4653">
                  <c:v>7.6871999999999996E-2</c:v>
                </c:pt>
                <c:pt idx="4654">
                  <c:v>8.3533999999999997E-2</c:v>
                </c:pt>
                <c:pt idx="4655">
                  <c:v>8.0184000000000005E-2</c:v>
                </c:pt>
                <c:pt idx="4656">
                  <c:v>7.4721999999999997E-2</c:v>
                </c:pt>
                <c:pt idx="4657">
                  <c:v>8.2626000000000005E-2</c:v>
                </c:pt>
                <c:pt idx="4658">
                  <c:v>7.4731000000000006E-2</c:v>
                </c:pt>
                <c:pt idx="4659">
                  <c:v>7.0516999999999996E-2</c:v>
                </c:pt>
                <c:pt idx="4660">
                  <c:v>6.9422999999999999E-2</c:v>
                </c:pt>
                <c:pt idx="4661">
                  <c:v>6.6175999999999999E-2</c:v>
                </c:pt>
                <c:pt idx="4662">
                  <c:v>5.8255000000000001E-2</c:v>
                </c:pt>
                <c:pt idx="4663">
                  <c:v>5.1751999999999999E-2</c:v>
                </c:pt>
                <c:pt idx="4664">
                  <c:v>4.1480999999999997E-2</c:v>
                </c:pt>
                <c:pt idx="4665">
                  <c:v>4.4086E-2</c:v>
                </c:pt>
                <c:pt idx="4666">
                  <c:v>3.7680999999999999E-2</c:v>
                </c:pt>
                <c:pt idx="4667">
                  <c:v>3.9246000000000003E-2</c:v>
                </c:pt>
                <c:pt idx="4668">
                  <c:v>4.0813000000000002E-2</c:v>
                </c:pt>
                <c:pt idx="4669">
                  <c:v>3.9530999999999997E-2</c:v>
                </c:pt>
                <c:pt idx="4670">
                  <c:v>3.4686000000000002E-2</c:v>
                </c:pt>
                <c:pt idx="4671">
                  <c:v>3.2894E-2</c:v>
                </c:pt>
                <c:pt idx="4672">
                  <c:v>3.0081E-2</c:v>
                </c:pt>
                <c:pt idx="4673">
                  <c:v>2.7878E-2</c:v>
                </c:pt>
                <c:pt idx="4674">
                  <c:v>2.5101999999999999E-2</c:v>
                </c:pt>
                <c:pt idx="4675">
                  <c:v>2.2533000000000001E-2</c:v>
                </c:pt>
                <c:pt idx="4676">
                  <c:v>2.2131999999999999E-2</c:v>
                </c:pt>
                <c:pt idx="4677">
                  <c:v>1.6752E-2</c:v>
                </c:pt>
                <c:pt idx="4678">
                  <c:v>1.576E-2</c:v>
                </c:pt>
                <c:pt idx="4679">
                  <c:v>1.6886000000000002E-2</c:v>
                </c:pt>
                <c:pt idx="4680">
                  <c:v>1.7018999999999999E-2</c:v>
                </c:pt>
                <c:pt idx="4681">
                  <c:v>2.2412000000000001E-2</c:v>
                </c:pt>
                <c:pt idx="4682">
                  <c:v>1.5820000000000001E-2</c:v>
                </c:pt>
                <c:pt idx="4683">
                  <c:v>1.7592E-2</c:v>
                </c:pt>
                <c:pt idx="4684">
                  <c:v>2.0768999999999999E-2</c:v>
                </c:pt>
                <c:pt idx="4685">
                  <c:v>2.4424999999999999E-2</c:v>
                </c:pt>
                <c:pt idx="4686">
                  <c:v>2.5947999999999999E-2</c:v>
                </c:pt>
                <c:pt idx="4687">
                  <c:v>2.8188000000000001E-2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1.2637000000000001E-2</c:v>
                </c:pt>
                <c:pt idx="4697">
                  <c:v>1.3513000000000001E-2</c:v>
                </c:pt>
                <c:pt idx="4698">
                  <c:v>1.1686999999999999E-2</c:v>
                </c:pt>
                <c:pt idx="4699">
                  <c:v>1.1405999999999999E-2</c:v>
                </c:pt>
                <c:pt idx="4700">
                  <c:v>1.9348000000000001E-2</c:v>
                </c:pt>
                <c:pt idx="4701">
                  <c:v>2.1968000000000001E-2</c:v>
                </c:pt>
                <c:pt idx="4702">
                  <c:v>2.2322000000000002E-2</c:v>
                </c:pt>
                <c:pt idx="4703">
                  <c:v>3.2217999999999997E-2</c:v>
                </c:pt>
                <c:pt idx="4704">
                  <c:v>4.0965000000000001E-2</c:v>
                </c:pt>
                <c:pt idx="4705">
                  <c:v>4.3119999999999999E-2</c:v>
                </c:pt>
                <c:pt idx="4706">
                  <c:v>4.0089E-2</c:v>
                </c:pt>
                <c:pt idx="4707">
                  <c:v>4.3047000000000002E-2</c:v>
                </c:pt>
                <c:pt idx="4708">
                  <c:v>4.3977000000000002E-2</c:v>
                </c:pt>
                <c:pt idx="4709">
                  <c:v>4.0169000000000003E-2</c:v>
                </c:pt>
                <c:pt idx="4710">
                  <c:v>3.3989999999999999E-2</c:v>
                </c:pt>
                <c:pt idx="4711">
                  <c:v>2.7458E-2</c:v>
                </c:pt>
                <c:pt idx="4712">
                  <c:v>1.9195E-2</c:v>
                </c:pt>
                <c:pt idx="4713">
                  <c:v>1.7940999999999999E-2</c:v>
                </c:pt>
                <c:pt idx="4714">
                  <c:v>2.6349000000000001E-2</c:v>
                </c:pt>
                <c:pt idx="4715">
                  <c:v>3.4847999999999997E-2</c:v>
                </c:pt>
                <c:pt idx="4716">
                  <c:v>4.0196000000000003E-2</c:v>
                </c:pt>
                <c:pt idx="4717">
                  <c:v>4.0410000000000001E-2</c:v>
                </c:pt>
                <c:pt idx="4718">
                  <c:v>3.6332999999999997E-2</c:v>
                </c:pt>
                <c:pt idx="4719">
                  <c:v>3.2909000000000001E-2</c:v>
                </c:pt>
                <c:pt idx="4720">
                  <c:v>2.4735E-2</c:v>
                </c:pt>
                <c:pt idx="4721">
                  <c:v>2.7949999999999999E-2</c:v>
                </c:pt>
                <c:pt idx="4722">
                  <c:v>2.5503999999999999E-2</c:v>
                </c:pt>
                <c:pt idx="4723">
                  <c:v>2.1551000000000001E-2</c:v>
                </c:pt>
                <c:pt idx="4724">
                  <c:v>1.9098E-2</c:v>
                </c:pt>
                <c:pt idx="4725">
                  <c:v>2.2051999999999999E-2</c:v>
                </c:pt>
                <c:pt idx="4726">
                  <c:v>1.8561000000000001E-2</c:v>
                </c:pt>
                <c:pt idx="4727">
                  <c:v>1.5514E-2</c:v>
                </c:pt>
                <c:pt idx="4728">
                  <c:v>1.4926E-2</c:v>
                </c:pt>
                <c:pt idx="4729">
                  <c:v>2.5062999999999998E-2</c:v>
                </c:pt>
                <c:pt idx="4730">
                  <c:v>1.9466000000000001E-2</c:v>
                </c:pt>
                <c:pt idx="4731">
                  <c:v>1.5837E-2</c:v>
                </c:pt>
                <c:pt idx="4732">
                  <c:v>1.5897000000000001E-2</c:v>
                </c:pt>
                <c:pt idx="4733">
                  <c:v>2.3056E-2</c:v>
                </c:pt>
                <c:pt idx="4734">
                  <c:v>1.5945000000000001E-2</c:v>
                </c:pt>
                <c:pt idx="4735">
                  <c:v>2.3907000000000001E-2</c:v>
                </c:pt>
                <c:pt idx="4736">
                  <c:v>2.222E-2</c:v>
                </c:pt>
                <c:pt idx="4737">
                  <c:v>1.6740000000000001E-2</c:v>
                </c:pt>
                <c:pt idx="4738">
                  <c:v>1.6854999999999998E-2</c:v>
                </c:pt>
                <c:pt idx="4739">
                  <c:v>1.0477E-2</c:v>
                </c:pt>
                <c:pt idx="4740">
                  <c:v>7.0679999999999996E-3</c:v>
                </c:pt>
                <c:pt idx="4741">
                  <c:v>6.9389999999999999E-3</c:v>
                </c:pt>
                <c:pt idx="4742">
                  <c:v>1.4206E-2</c:v>
                </c:pt>
                <c:pt idx="4743">
                  <c:v>1.6275000000000001E-2</c:v>
                </c:pt>
                <c:pt idx="4744">
                  <c:v>1.5764E-2</c:v>
                </c:pt>
                <c:pt idx="4745">
                  <c:v>1.6233000000000001E-2</c:v>
                </c:pt>
                <c:pt idx="4746">
                  <c:v>1.4418E-2</c:v>
                </c:pt>
                <c:pt idx="4747">
                  <c:v>1.4675000000000001E-2</c:v>
                </c:pt>
                <c:pt idx="4748">
                  <c:v>1.4333E-2</c:v>
                </c:pt>
                <c:pt idx="4749">
                  <c:v>1.2659999999999999E-2</c:v>
                </c:pt>
                <c:pt idx="4750">
                  <c:v>6.4279999999999997E-3</c:v>
                </c:pt>
                <c:pt idx="4751">
                  <c:v>5.0520000000000001E-3</c:v>
                </c:pt>
                <c:pt idx="4752">
                  <c:v>6.62E-3</c:v>
                </c:pt>
                <c:pt idx="4753">
                  <c:v>4.2979999999999997E-3</c:v>
                </c:pt>
                <c:pt idx="4754">
                  <c:v>5.1070000000000004E-3</c:v>
                </c:pt>
                <c:pt idx="4755">
                  <c:v>4.9049999999999996E-3</c:v>
                </c:pt>
                <c:pt idx="4756">
                  <c:v>2.9250000000000001E-3</c:v>
                </c:pt>
                <c:pt idx="4757">
                  <c:v>3.0479999999999999E-3</c:v>
                </c:pt>
                <c:pt idx="4758">
                  <c:v>2.7409999999999999E-3</c:v>
                </c:pt>
                <c:pt idx="4759">
                  <c:v>3.0270000000000002E-3</c:v>
                </c:pt>
                <c:pt idx="4760">
                  <c:v>2.8760000000000001E-3</c:v>
                </c:pt>
                <c:pt idx="4761">
                  <c:v>2.9819999999999998E-3</c:v>
                </c:pt>
                <c:pt idx="4762">
                  <c:v>5.2350000000000001E-3</c:v>
                </c:pt>
                <c:pt idx="4763">
                  <c:v>3.9199999999999999E-3</c:v>
                </c:pt>
                <c:pt idx="4764">
                  <c:v>3.4199999999999999E-3</c:v>
                </c:pt>
                <c:pt idx="4765">
                  <c:v>4.8409999999999998E-3</c:v>
                </c:pt>
                <c:pt idx="4766">
                  <c:v>6.5799999999999999E-3</c:v>
                </c:pt>
                <c:pt idx="4767">
                  <c:v>5.2880000000000002E-3</c:v>
                </c:pt>
                <c:pt idx="4768">
                  <c:v>4.2680000000000001E-3</c:v>
                </c:pt>
                <c:pt idx="4769">
                  <c:v>3.4759999999999999E-3</c:v>
                </c:pt>
                <c:pt idx="4770">
                  <c:v>3.5439999999999998E-3</c:v>
                </c:pt>
                <c:pt idx="4771">
                  <c:v>8.1670000000000006E-3</c:v>
                </c:pt>
                <c:pt idx="4772">
                  <c:v>7.0200000000000002E-3</c:v>
                </c:pt>
                <c:pt idx="4773">
                  <c:v>6.4530000000000004E-3</c:v>
                </c:pt>
                <c:pt idx="4774">
                  <c:v>6.9589999999999999E-3</c:v>
                </c:pt>
                <c:pt idx="4775">
                  <c:v>6.3280000000000003E-3</c:v>
                </c:pt>
                <c:pt idx="4776">
                  <c:v>8.7209999999999996E-3</c:v>
                </c:pt>
                <c:pt idx="4777">
                  <c:v>8.0059999999999992E-3</c:v>
                </c:pt>
                <c:pt idx="4778">
                  <c:v>1.0370000000000001E-2</c:v>
                </c:pt>
                <c:pt idx="4779">
                  <c:v>8.5730000000000008E-3</c:v>
                </c:pt>
                <c:pt idx="4780">
                  <c:v>8.4159999999999999E-3</c:v>
                </c:pt>
                <c:pt idx="4781">
                  <c:v>6.6660000000000001E-3</c:v>
                </c:pt>
                <c:pt idx="4782">
                  <c:v>1.1292999999999999E-2</c:v>
                </c:pt>
                <c:pt idx="4783">
                  <c:v>7.8300000000000002E-3</c:v>
                </c:pt>
                <c:pt idx="4784">
                  <c:v>6.7120000000000001E-3</c:v>
                </c:pt>
                <c:pt idx="4785">
                  <c:v>7.241E-3</c:v>
                </c:pt>
                <c:pt idx="4786">
                  <c:v>9.4350000000000007E-3</c:v>
                </c:pt>
                <c:pt idx="4787">
                  <c:v>8.6490000000000004E-3</c:v>
                </c:pt>
                <c:pt idx="4788">
                  <c:v>9.1920000000000005E-3</c:v>
                </c:pt>
                <c:pt idx="4789">
                  <c:v>1.0385E-2</c:v>
                </c:pt>
                <c:pt idx="4790">
                  <c:v>9.0130000000000002E-3</c:v>
                </c:pt>
                <c:pt idx="4791">
                  <c:v>7.2750000000000002E-3</c:v>
                </c:pt>
                <c:pt idx="4792">
                  <c:v>5.6100000000000004E-3</c:v>
                </c:pt>
                <c:pt idx="4793">
                  <c:v>5.0759999999999998E-3</c:v>
                </c:pt>
                <c:pt idx="4794">
                  <c:v>4.9959999999999996E-3</c:v>
                </c:pt>
                <c:pt idx="4795">
                  <c:v>4.4860000000000004E-3</c:v>
                </c:pt>
                <c:pt idx="4796">
                  <c:v>4.2620000000000002E-3</c:v>
                </c:pt>
                <c:pt idx="4797">
                  <c:v>2.5479999999999999E-3</c:v>
                </c:pt>
                <c:pt idx="4798">
                  <c:v>2.0479999999999999E-3</c:v>
                </c:pt>
                <c:pt idx="4799">
                  <c:v>5.7739999999999996E-3</c:v>
                </c:pt>
                <c:pt idx="4800">
                  <c:v>7.9710000000000007E-3</c:v>
                </c:pt>
                <c:pt idx="4801">
                  <c:v>1.2186000000000001E-2</c:v>
                </c:pt>
                <c:pt idx="4802">
                  <c:v>1.0292000000000001E-2</c:v>
                </c:pt>
                <c:pt idx="4803">
                  <c:v>9.9850000000000008E-3</c:v>
                </c:pt>
                <c:pt idx="4804">
                  <c:v>7.0270000000000003E-3</c:v>
                </c:pt>
                <c:pt idx="4805">
                  <c:v>6.6080000000000002E-3</c:v>
                </c:pt>
                <c:pt idx="4806">
                  <c:v>5.5069999999999997E-3</c:v>
                </c:pt>
                <c:pt idx="4807">
                  <c:v>5.7809999999999997E-3</c:v>
                </c:pt>
                <c:pt idx="4808">
                  <c:v>5.0010000000000002E-3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2.894E-2</c:v>
                </c:pt>
                <c:pt idx="4818">
                  <c:v>3.3003999999999999E-2</c:v>
                </c:pt>
                <c:pt idx="4819">
                  <c:v>3.0667E-2</c:v>
                </c:pt>
                <c:pt idx="4820">
                  <c:v>2.7604E-2</c:v>
                </c:pt>
                <c:pt idx="4821">
                  <c:v>2.7043999999999999E-2</c:v>
                </c:pt>
                <c:pt idx="4822">
                  <c:v>2.1183E-2</c:v>
                </c:pt>
                <c:pt idx="4823">
                  <c:v>1.9206000000000001E-2</c:v>
                </c:pt>
                <c:pt idx="4824">
                  <c:v>1.5637000000000002E-2</c:v>
                </c:pt>
                <c:pt idx="4825">
                  <c:v>1.5656E-2</c:v>
                </c:pt>
                <c:pt idx="4826">
                  <c:v>1.5321E-2</c:v>
                </c:pt>
                <c:pt idx="4827">
                  <c:v>1.5029000000000001E-2</c:v>
                </c:pt>
                <c:pt idx="4828">
                  <c:v>1.4615E-2</c:v>
                </c:pt>
                <c:pt idx="4829">
                  <c:v>1.2552000000000001E-2</c:v>
                </c:pt>
                <c:pt idx="4830">
                  <c:v>1.2459E-2</c:v>
                </c:pt>
                <c:pt idx="4831">
                  <c:v>9.2280000000000001E-3</c:v>
                </c:pt>
                <c:pt idx="4832">
                  <c:v>7.9150000000000002E-3</c:v>
                </c:pt>
                <c:pt idx="4833">
                  <c:v>8.149E-3</c:v>
                </c:pt>
                <c:pt idx="4834">
                  <c:v>1.0862999999999999E-2</c:v>
                </c:pt>
                <c:pt idx="4835">
                  <c:v>1.1542E-2</c:v>
                </c:pt>
                <c:pt idx="4836">
                  <c:v>7.6420000000000004E-3</c:v>
                </c:pt>
                <c:pt idx="4837">
                  <c:v>1.1757E-2</c:v>
                </c:pt>
                <c:pt idx="4838">
                  <c:v>9.1229999999999992E-3</c:v>
                </c:pt>
                <c:pt idx="4839">
                  <c:v>7.5399999999999998E-3</c:v>
                </c:pt>
                <c:pt idx="4840">
                  <c:v>6.9550000000000002E-3</c:v>
                </c:pt>
                <c:pt idx="4841">
                  <c:v>5.0350000000000004E-3</c:v>
                </c:pt>
                <c:pt idx="4842">
                  <c:v>4.3369999999999997E-3</c:v>
                </c:pt>
                <c:pt idx="4843">
                  <c:v>4.9919999999999999E-3</c:v>
                </c:pt>
                <c:pt idx="4844">
                  <c:v>3.65E-3</c:v>
                </c:pt>
                <c:pt idx="4845">
                  <c:v>3.5699999999999998E-3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3.0689999999999999E-2</c:v>
                </c:pt>
                <c:pt idx="4855">
                  <c:v>3.1793000000000002E-2</c:v>
                </c:pt>
                <c:pt idx="4856">
                  <c:v>3.9919000000000003E-2</c:v>
                </c:pt>
                <c:pt idx="4857">
                  <c:v>4.2993000000000003E-2</c:v>
                </c:pt>
                <c:pt idx="4858">
                  <c:v>4.8874000000000001E-2</c:v>
                </c:pt>
                <c:pt idx="4859">
                  <c:v>5.1908000000000003E-2</c:v>
                </c:pt>
                <c:pt idx="4860">
                  <c:v>5.6868000000000002E-2</c:v>
                </c:pt>
                <c:pt idx="4861">
                  <c:v>6.4381999999999995E-2</c:v>
                </c:pt>
                <c:pt idx="4862">
                  <c:v>0.10807899999999999</c:v>
                </c:pt>
                <c:pt idx="4863">
                  <c:v>0.106741</c:v>
                </c:pt>
                <c:pt idx="4864">
                  <c:v>0.107972</c:v>
                </c:pt>
                <c:pt idx="4865">
                  <c:v>0.111218</c:v>
                </c:pt>
                <c:pt idx="4866">
                  <c:v>0.13064600000000001</c:v>
                </c:pt>
                <c:pt idx="4867">
                  <c:v>0.14518700000000001</c:v>
                </c:pt>
                <c:pt idx="4868">
                  <c:v>0.17039499999999999</c:v>
                </c:pt>
                <c:pt idx="4869">
                  <c:v>0.19087499999999999</c:v>
                </c:pt>
                <c:pt idx="4870">
                  <c:v>0.20075599999999999</c:v>
                </c:pt>
                <c:pt idx="4871">
                  <c:v>0.23163</c:v>
                </c:pt>
                <c:pt idx="4872">
                  <c:v>0.23915500000000001</c:v>
                </c:pt>
                <c:pt idx="4873">
                  <c:v>0.24331</c:v>
                </c:pt>
                <c:pt idx="4874">
                  <c:v>0.24726200000000001</c:v>
                </c:pt>
                <c:pt idx="4875">
                  <c:v>0.26051600000000003</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0.231659</c:v>
                </c:pt>
                <c:pt idx="4889">
                  <c:v>0.18295700000000001</c:v>
                </c:pt>
                <c:pt idx="4890">
                  <c:v>0.20461799999999999</c:v>
                </c:pt>
                <c:pt idx="4891">
                  <c:v>0.24862000000000001</c:v>
                </c:pt>
                <c:pt idx="4892">
                  <c:v>0.264376</c:v>
                </c:pt>
                <c:pt idx="4893">
                  <c:v>0.26738299999999998</c:v>
                </c:pt>
                <c:pt idx="4894">
                  <c:v>0.27026</c:v>
                </c:pt>
                <c:pt idx="4895">
                  <c:v>0.29570800000000003</c:v>
                </c:pt>
                <c:pt idx="4896">
                  <c:v>0.29638799999999998</c:v>
                </c:pt>
                <c:pt idx="4897">
                  <c:v>0.33633000000000002</c:v>
                </c:pt>
                <c:pt idx="4898">
                  <c:v>0.34536299999999998</c:v>
                </c:pt>
                <c:pt idx="4899">
                  <c:v>0.33577600000000002</c:v>
                </c:pt>
                <c:pt idx="4900">
                  <c:v>0.33406799999999998</c:v>
                </c:pt>
                <c:pt idx="4901">
                  <c:v>0.35317100000000001</c:v>
                </c:pt>
                <c:pt idx="4902">
                  <c:v>0.34246700000000002</c:v>
                </c:pt>
                <c:pt idx="4903">
                  <c:v>0.33966099999999999</c:v>
                </c:pt>
                <c:pt idx="4904">
                  <c:v>0.33585100000000001</c:v>
                </c:pt>
                <c:pt idx="4905">
                  <c:v>0.326102</c:v>
                </c:pt>
                <c:pt idx="4906">
                  <c:v>0.32261600000000001</c:v>
                </c:pt>
                <c:pt idx="4907">
                  <c:v>0.31329899999999999</c:v>
                </c:pt>
                <c:pt idx="4908">
                  <c:v>0.31447999999999998</c:v>
                </c:pt>
                <c:pt idx="4909">
                  <c:v>0.31129800000000002</c:v>
                </c:pt>
                <c:pt idx="4910">
                  <c:v>0.298674</c:v>
                </c:pt>
                <c:pt idx="4911">
                  <c:v>0.274949</c:v>
                </c:pt>
                <c:pt idx="4912">
                  <c:v>0.26450299999999999</c:v>
                </c:pt>
                <c:pt idx="4913">
                  <c:v>0.258324</c:v>
                </c:pt>
                <c:pt idx="4914">
                  <c:v>0.24149200000000001</c:v>
                </c:pt>
                <c:pt idx="4915">
                  <c:v>0.23974799999999999</c:v>
                </c:pt>
                <c:pt idx="4916">
                  <c:v>0.23286399999999999</c:v>
                </c:pt>
                <c:pt idx="4917">
                  <c:v>0.22530900000000001</c:v>
                </c:pt>
                <c:pt idx="4918">
                  <c:v>0.244363</c:v>
                </c:pt>
                <c:pt idx="4919">
                  <c:v>0.25795200000000001</c:v>
                </c:pt>
                <c:pt idx="4920">
                  <c:v>0.25017099999999998</c:v>
                </c:pt>
                <c:pt idx="4921">
                  <c:v>0.254164</c:v>
                </c:pt>
                <c:pt idx="4922">
                  <c:v>0.24583099999999999</c:v>
                </c:pt>
                <c:pt idx="4923">
                  <c:v>0.26034000000000002</c:v>
                </c:pt>
                <c:pt idx="4924">
                  <c:v>0.258718</c:v>
                </c:pt>
                <c:pt idx="4925">
                  <c:v>0.25365700000000002</c:v>
                </c:pt>
                <c:pt idx="4926">
                  <c:v>0.26107799999999998</c:v>
                </c:pt>
                <c:pt idx="4927">
                  <c:v>0.26128899999999999</c:v>
                </c:pt>
                <c:pt idx="4928">
                  <c:v>0.26616299999999998</c:v>
                </c:pt>
                <c:pt idx="4929">
                  <c:v>0.25372299999999998</c:v>
                </c:pt>
                <c:pt idx="4930">
                  <c:v>0.23305400000000001</c:v>
                </c:pt>
                <c:pt idx="4931">
                  <c:v>0.20369499999999999</c:v>
                </c:pt>
                <c:pt idx="4932">
                  <c:v>0.18937399999999999</c:v>
                </c:pt>
                <c:pt idx="4933">
                  <c:v>0.21423200000000001</c:v>
                </c:pt>
                <c:pt idx="4934">
                  <c:v>0.22431999999999999</c:v>
                </c:pt>
                <c:pt idx="4935">
                  <c:v>0.23322499999999999</c:v>
                </c:pt>
                <c:pt idx="4936">
                  <c:v>0.25005300000000003</c:v>
                </c:pt>
                <c:pt idx="4937">
                  <c:v>0.19256200000000001</c:v>
                </c:pt>
                <c:pt idx="4938">
                  <c:v>0.21027899999999999</c:v>
                </c:pt>
                <c:pt idx="4939">
                  <c:v>0.21809000000000001</c:v>
                </c:pt>
                <c:pt idx="4940">
                  <c:v>0.22558400000000001</c:v>
                </c:pt>
                <c:pt idx="4941">
                  <c:v>0.22951199999999999</c:v>
                </c:pt>
                <c:pt idx="4942">
                  <c:v>0.23748900000000001</c:v>
                </c:pt>
                <c:pt idx="4943">
                  <c:v>0.248363</c:v>
                </c:pt>
                <c:pt idx="4944">
                  <c:v>0.25947199999999998</c:v>
                </c:pt>
                <c:pt idx="4945">
                  <c:v>0.26340000000000002</c:v>
                </c:pt>
                <c:pt idx="4946">
                  <c:v>0.25735999999999998</c:v>
                </c:pt>
                <c:pt idx="4947">
                  <c:v>0.25005899999999998</c:v>
                </c:pt>
                <c:pt idx="4948">
                  <c:v>0.26295499999999999</c:v>
                </c:pt>
                <c:pt idx="4949">
                  <c:v>0.25453399999999998</c:v>
                </c:pt>
                <c:pt idx="4950">
                  <c:v>0.244031</c:v>
                </c:pt>
                <c:pt idx="4951">
                  <c:v>0.23155800000000001</c:v>
                </c:pt>
                <c:pt idx="4952">
                  <c:v>0.21457599999999999</c:v>
                </c:pt>
                <c:pt idx="4953">
                  <c:v>0.19547</c:v>
                </c:pt>
                <c:pt idx="4954">
                  <c:v>0.19021099999999999</c:v>
                </c:pt>
                <c:pt idx="4955">
                  <c:v>0.17852299999999999</c:v>
                </c:pt>
                <c:pt idx="4956">
                  <c:v>0.189444</c:v>
                </c:pt>
                <c:pt idx="4957">
                  <c:v>0.22214300000000001</c:v>
                </c:pt>
                <c:pt idx="4958">
                  <c:v>0.25420100000000001</c:v>
                </c:pt>
                <c:pt idx="4959">
                  <c:v>0.24229999999999999</c:v>
                </c:pt>
                <c:pt idx="4960">
                  <c:v>0.25852399999999998</c:v>
                </c:pt>
                <c:pt idx="4961">
                  <c:v>0.26633899999999999</c:v>
                </c:pt>
                <c:pt idx="4962">
                  <c:v>0.26808500000000002</c:v>
                </c:pt>
                <c:pt idx="4963">
                  <c:v>0.28766399999999998</c:v>
                </c:pt>
                <c:pt idx="4964">
                  <c:v>0.27949299999999999</c:v>
                </c:pt>
                <c:pt idx="4965">
                  <c:v>0.330183</c:v>
                </c:pt>
                <c:pt idx="4966">
                  <c:v>0.31136799999999998</c:v>
                </c:pt>
                <c:pt idx="4967">
                  <c:v>0.32610499999999998</c:v>
                </c:pt>
                <c:pt idx="4968">
                  <c:v>0.30827399999999999</c:v>
                </c:pt>
                <c:pt idx="4969">
                  <c:v>0.30051699999999998</c:v>
                </c:pt>
                <c:pt idx="4970">
                  <c:v>0.28590300000000002</c:v>
                </c:pt>
                <c:pt idx="4971">
                  <c:v>0.269621</c:v>
                </c:pt>
                <c:pt idx="4972">
                  <c:v>0.27658500000000003</c:v>
                </c:pt>
                <c:pt idx="4973">
                  <c:v>0.25977</c:v>
                </c:pt>
                <c:pt idx="4974">
                  <c:v>0.23349600000000001</c:v>
                </c:pt>
                <c:pt idx="4975">
                  <c:v>0.22422500000000001</c:v>
                </c:pt>
                <c:pt idx="4976">
                  <c:v>0.20318700000000001</c:v>
                </c:pt>
                <c:pt idx="4977">
                  <c:v>0.18184</c:v>
                </c:pt>
                <c:pt idx="4978">
                  <c:v>0.167513</c:v>
                </c:pt>
                <c:pt idx="4979">
                  <c:v>0.16662399999999999</c:v>
                </c:pt>
                <c:pt idx="4980">
                  <c:v>0.15299299999999999</c:v>
                </c:pt>
                <c:pt idx="4981">
                  <c:v>0.14070199999999999</c:v>
                </c:pt>
                <c:pt idx="4982">
                  <c:v>0.122236</c:v>
                </c:pt>
                <c:pt idx="4983">
                  <c:v>0.125362</c:v>
                </c:pt>
                <c:pt idx="4984">
                  <c:v>0.131192</c:v>
                </c:pt>
                <c:pt idx="4985">
                  <c:v>0.12422</c:v>
                </c:pt>
                <c:pt idx="4986">
                  <c:v>0.113547</c:v>
                </c:pt>
                <c:pt idx="4987">
                  <c:v>0.115547</c:v>
                </c:pt>
                <c:pt idx="4988">
                  <c:v>0.11812599999999999</c:v>
                </c:pt>
                <c:pt idx="4989">
                  <c:v>0.12520999999999999</c:v>
                </c:pt>
                <c:pt idx="4990">
                  <c:v>0.124693</c:v>
                </c:pt>
                <c:pt idx="4991">
                  <c:v>0.12346</c:v>
                </c:pt>
                <c:pt idx="4992">
                  <c:v>0.11774999999999999</c:v>
                </c:pt>
                <c:pt idx="4993">
                  <c:v>0.114248</c:v>
                </c:pt>
                <c:pt idx="4994">
                  <c:v>0.1152</c:v>
                </c:pt>
                <c:pt idx="4995">
                  <c:v>0.110581</c:v>
                </c:pt>
                <c:pt idx="4996">
                  <c:v>0.122432</c:v>
                </c:pt>
                <c:pt idx="4997">
                  <c:v>0.121114</c:v>
                </c:pt>
                <c:pt idx="4998">
                  <c:v>0.150672</c:v>
                </c:pt>
                <c:pt idx="4999">
                  <c:v>0.14788899999999999</c:v>
                </c:pt>
                <c:pt idx="5000">
                  <c:v>0.16855500000000001</c:v>
                </c:pt>
                <c:pt idx="5001">
                  <c:v>0.16334699999999999</c:v>
                </c:pt>
                <c:pt idx="5002">
                  <c:v>0.154251</c:v>
                </c:pt>
                <c:pt idx="5003">
                  <c:v>0.16412099999999999</c:v>
                </c:pt>
                <c:pt idx="5004">
                  <c:v>0.156366</c:v>
                </c:pt>
                <c:pt idx="5005">
                  <c:v>0.14491100000000001</c:v>
                </c:pt>
                <c:pt idx="5006">
                  <c:v>0.122166</c:v>
                </c:pt>
                <c:pt idx="5007">
                  <c:v>0.147283</c:v>
                </c:pt>
                <c:pt idx="5008">
                  <c:v>0.150951</c:v>
                </c:pt>
                <c:pt idx="5009">
                  <c:v>0.13347100000000001</c:v>
                </c:pt>
                <c:pt idx="5010">
                  <c:v>0.13084999999999999</c:v>
                </c:pt>
                <c:pt idx="5011">
                  <c:v>0.120781</c:v>
                </c:pt>
                <c:pt idx="5012">
                  <c:v>0.12878000000000001</c:v>
                </c:pt>
                <c:pt idx="5013">
                  <c:v>0.121334</c:v>
                </c:pt>
                <c:pt idx="5014">
                  <c:v>0.13974900000000001</c:v>
                </c:pt>
                <c:pt idx="5015">
                  <c:v>0.137992</c:v>
                </c:pt>
                <c:pt idx="5016">
                  <c:v>0.12231499999999999</c:v>
                </c:pt>
                <c:pt idx="5017">
                  <c:v>0.13181999999999999</c:v>
                </c:pt>
                <c:pt idx="5018">
                  <c:v>0.12873999999999999</c:v>
                </c:pt>
                <c:pt idx="5019">
                  <c:v>0.113871</c:v>
                </c:pt>
                <c:pt idx="5020">
                  <c:v>0.11221</c:v>
                </c:pt>
                <c:pt idx="5021">
                  <c:v>0.12071999999999999</c:v>
                </c:pt>
                <c:pt idx="5022">
                  <c:v>0.11376500000000001</c:v>
                </c:pt>
                <c:pt idx="5023">
                  <c:v>0.10394100000000001</c:v>
                </c:pt>
                <c:pt idx="5024">
                  <c:v>9.3275999999999998E-2</c:v>
                </c:pt>
                <c:pt idx="5025">
                  <c:v>8.6571999999999996E-2</c:v>
                </c:pt>
                <c:pt idx="5026">
                  <c:v>7.7210000000000001E-2</c:v>
                </c:pt>
                <c:pt idx="5027">
                  <c:v>8.5680000000000006E-2</c:v>
                </c:pt>
                <c:pt idx="5028">
                  <c:v>9.0471999999999997E-2</c:v>
                </c:pt>
                <c:pt idx="5029">
                  <c:v>9.4133999999999995E-2</c:v>
                </c:pt>
                <c:pt idx="5030">
                  <c:v>8.7330000000000005E-2</c:v>
                </c:pt>
                <c:pt idx="5031">
                  <c:v>7.8483999999999998E-2</c:v>
                </c:pt>
                <c:pt idx="5032">
                  <c:v>7.8309000000000004E-2</c:v>
                </c:pt>
                <c:pt idx="5033">
                  <c:v>7.8617999999999993E-2</c:v>
                </c:pt>
                <c:pt idx="5034">
                  <c:v>0.112458</c:v>
                </c:pt>
                <c:pt idx="5035">
                  <c:v>0.111126</c:v>
                </c:pt>
                <c:pt idx="5036">
                  <c:v>0.101371</c:v>
                </c:pt>
                <c:pt idx="5037">
                  <c:v>9.2382000000000006E-2</c:v>
                </c:pt>
                <c:pt idx="5038">
                  <c:v>8.8437000000000002E-2</c:v>
                </c:pt>
                <c:pt idx="5039">
                  <c:v>9.1951000000000005E-2</c:v>
                </c:pt>
                <c:pt idx="5040">
                  <c:v>9.3545000000000003E-2</c:v>
                </c:pt>
                <c:pt idx="5041">
                  <c:v>7.7689999999999995E-2</c:v>
                </c:pt>
                <c:pt idx="5042">
                  <c:v>8.6265999999999995E-2</c:v>
                </c:pt>
                <c:pt idx="5043">
                  <c:v>8.4328E-2</c:v>
                </c:pt>
                <c:pt idx="5044">
                  <c:v>8.2664000000000001E-2</c:v>
                </c:pt>
                <c:pt idx="5045">
                  <c:v>7.1879999999999999E-2</c:v>
                </c:pt>
                <c:pt idx="5046">
                  <c:v>7.7520000000000006E-2</c:v>
                </c:pt>
                <c:pt idx="5047">
                  <c:v>6.8082000000000004E-2</c:v>
                </c:pt>
                <c:pt idx="5048">
                  <c:v>5.8631999999999997E-2</c:v>
                </c:pt>
                <c:pt idx="5049">
                  <c:v>5.4613000000000002E-2</c:v>
                </c:pt>
                <c:pt idx="5050">
                  <c:v>3.9879999999999999E-2</c:v>
                </c:pt>
                <c:pt idx="5051">
                  <c:v>3.2337999999999999E-2</c:v>
                </c:pt>
                <c:pt idx="5052">
                  <c:v>5.7765999999999998E-2</c:v>
                </c:pt>
                <c:pt idx="5053">
                  <c:v>6.0616999999999997E-2</c:v>
                </c:pt>
                <c:pt idx="5054">
                  <c:v>5.8122E-2</c:v>
                </c:pt>
                <c:pt idx="5055">
                  <c:v>6.1539000000000003E-2</c:v>
                </c:pt>
                <c:pt idx="5056">
                  <c:v>5.5612000000000002E-2</c:v>
                </c:pt>
                <c:pt idx="5057">
                  <c:v>5.0069000000000002E-2</c:v>
                </c:pt>
                <c:pt idx="5058">
                  <c:v>4.5379999999999997E-2</c:v>
                </c:pt>
                <c:pt idx="5059">
                  <c:v>5.5295999999999998E-2</c:v>
                </c:pt>
                <c:pt idx="5060">
                  <c:v>4.1763000000000002E-2</c:v>
                </c:pt>
                <c:pt idx="5061">
                  <c:v>6.4865000000000006E-2</c:v>
                </c:pt>
                <c:pt idx="5062">
                  <c:v>7.0480000000000001E-2</c:v>
                </c:pt>
                <c:pt idx="5063">
                  <c:v>6.4427999999999999E-2</c:v>
                </c:pt>
                <c:pt idx="5064">
                  <c:v>6.7030999999999993E-2</c:v>
                </c:pt>
                <c:pt idx="5065">
                  <c:v>5.7612999999999998E-2</c:v>
                </c:pt>
                <c:pt idx="5066">
                  <c:v>5.0967999999999999E-2</c:v>
                </c:pt>
                <c:pt idx="5067">
                  <c:v>5.5676999999999997E-2</c:v>
                </c:pt>
                <c:pt idx="5068">
                  <c:v>6.2522999999999995E-2</c:v>
                </c:pt>
                <c:pt idx="5069">
                  <c:v>7.4393000000000001E-2</c:v>
                </c:pt>
                <c:pt idx="5070">
                  <c:v>8.0619999999999997E-2</c:v>
                </c:pt>
                <c:pt idx="5071">
                  <c:v>9.0597999999999998E-2</c:v>
                </c:pt>
                <c:pt idx="5072">
                  <c:v>8.8371000000000005E-2</c:v>
                </c:pt>
                <c:pt idx="5073">
                  <c:v>9.0760999999999994E-2</c:v>
                </c:pt>
                <c:pt idx="5074">
                  <c:v>9.6506999999999996E-2</c:v>
                </c:pt>
                <c:pt idx="5075">
                  <c:v>0.114569</c:v>
                </c:pt>
                <c:pt idx="5076">
                  <c:v>0.108817</c:v>
                </c:pt>
                <c:pt idx="5077">
                  <c:v>0.120722</c:v>
                </c:pt>
                <c:pt idx="5078">
                  <c:v>0.117467</c:v>
                </c:pt>
                <c:pt idx="5079">
                  <c:v>0.1007</c:v>
                </c:pt>
                <c:pt idx="5080">
                  <c:v>9.4025999999999998E-2</c:v>
                </c:pt>
                <c:pt idx="5081">
                  <c:v>8.9658000000000002E-2</c:v>
                </c:pt>
                <c:pt idx="5082">
                  <c:v>6.4108999999999999E-2</c:v>
                </c:pt>
                <c:pt idx="5083">
                  <c:v>6.3795000000000004E-2</c:v>
                </c:pt>
                <c:pt idx="5084">
                  <c:v>5.6469999999999999E-2</c:v>
                </c:pt>
                <c:pt idx="5085">
                  <c:v>5.2377E-2</c:v>
                </c:pt>
                <c:pt idx="5086">
                  <c:v>9.4492000000000007E-2</c:v>
                </c:pt>
                <c:pt idx="5087">
                  <c:v>8.9647000000000004E-2</c:v>
                </c:pt>
                <c:pt idx="5088">
                  <c:v>0.105323</c:v>
                </c:pt>
                <c:pt idx="5089">
                  <c:v>0.109656</c:v>
                </c:pt>
                <c:pt idx="5090">
                  <c:v>0.100352</c:v>
                </c:pt>
                <c:pt idx="5091">
                  <c:v>8.4662000000000001E-2</c:v>
                </c:pt>
                <c:pt idx="5092">
                  <c:v>8.8481000000000004E-2</c:v>
                </c:pt>
                <c:pt idx="5093">
                  <c:v>7.8279000000000001E-2</c:v>
                </c:pt>
                <c:pt idx="5094">
                  <c:v>8.8597999999999996E-2</c:v>
                </c:pt>
                <c:pt idx="5095">
                  <c:v>8.4496000000000002E-2</c:v>
                </c:pt>
                <c:pt idx="5096">
                  <c:v>9.8128000000000007E-2</c:v>
                </c:pt>
                <c:pt idx="5097">
                  <c:v>7.2566000000000005E-2</c:v>
                </c:pt>
                <c:pt idx="5098">
                  <c:v>5.7084999999999997E-2</c:v>
                </c:pt>
                <c:pt idx="5099">
                  <c:v>9.0152999999999997E-2</c:v>
                </c:pt>
                <c:pt idx="5100">
                  <c:v>0.12149699999999999</c:v>
                </c:pt>
                <c:pt idx="5101">
                  <c:v>0.14541100000000001</c:v>
                </c:pt>
                <c:pt idx="5102">
                  <c:v>0.15148</c:v>
                </c:pt>
                <c:pt idx="5103">
                  <c:v>0.185558</c:v>
                </c:pt>
                <c:pt idx="5104">
                  <c:v>0.18812499999999999</c:v>
                </c:pt>
                <c:pt idx="5105">
                  <c:v>0.18005499999999999</c:v>
                </c:pt>
                <c:pt idx="5106">
                  <c:v>0.19966900000000001</c:v>
                </c:pt>
                <c:pt idx="5107">
                  <c:v>0.205096</c:v>
                </c:pt>
                <c:pt idx="5108">
                  <c:v>0.19827700000000001</c:v>
                </c:pt>
                <c:pt idx="5109">
                  <c:v>0.19942099999999999</c:v>
                </c:pt>
                <c:pt idx="5110">
                  <c:v>0.21271000000000001</c:v>
                </c:pt>
                <c:pt idx="5111">
                  <c:v>0.22647700000000001</c:v>
                </c:pt>
                <c:pt idx="5112">
                  <c:v>0.21321799999999999</c:v>
                </c:pt>
                <c:pt idx="5113">
                  <c:v>0.20455999999999999</c:v>
                </c:pt>
                <c:pt idx="5114">
                  <c:v>0.21162500000000001</c:v>
                </c:pt>
                <c:pt idx="5115">
                  <c:v>0.205841</c:v>
                </c:pt>
                <c:pt idx="5116">
                  <c:v>0.21532599999999999</c:v>
                </c:pt>
                <c:pt idx="5117">
                  <c:v>0.20214599999999999</c:v>
                </c:pt>
                <c:pt idx="5118">
                  <c:v>0.19220899999999999</c:v>
                </c:pt>
                <c:pt idx="5119">
                  <c:v>0.18534600000000001</c:v>
                </c:pt>
                <c:pt idx="5120">
                  <c:v>0.18421699999999999</c:v>
                </c:pt>
                <c:pt idx="5121">
                  <c:v>0.195883</c:v>
                </c:pt>
                <c:pt idx="5122">
                  <c:v>0.203513</c:v>
                </c:pt>
                <c:pt idx="5123">
                  <c:v>0.239033</c:v>
                </c:pt>
                <c:pt idx="5124">
                  <c:v>0.24929200000000001</c:v>
                </c:pt>
                <c:pt idx="5125">
                  <c:v>0.26367699999999999</c:v>
                </c:pt>
                <c:pt idx="5126">
                  <c:v>0.24934899999999999</c:v>
                </c:pt>
                <c:pt idx="5127">
                  <c:v>0.23690600000000001</c:v>
                </c:pt>
                <c:pt idx="5128">
                  <c:v>0.22164700000000001</c:v>
                </c:pt>
                <c:pt idx="5129">
                  <c:v>0.23168800000000001</c:v>
                </c:pt>
                <c:pt idx="5130">
                  <c:v>0.21032500000000001</c:v>
                </c:pt>
                <c:pt idx="5131">
                  <c:v>0.235038</c:v>
                </c:pt>
                <c:pt idx="5132">
                  <c:v>0.233984</c:v>
                </c:pt>
                <c:pt idx="5133">
                  <c:v>0.228797</c:v>
                </c:pt>
                <c:pt idx="5134">
                  <c:v>0.215304</c:v>
                </c:pt>
                <c:pt idx="5135">
                  <c:v>0.20943200000000001</c:v>
                </c:pt>
                <c:pt idx="5136">
                  <c:v>0.23658799999999999</c:v>
                </c:pt>
                <c:pt idx="5137">
                  <c:v>0.26032899999999998</c:v>
                </c:pt>
                <c:pt idx="5138">
                  <c:v>0.26114500000000002</c:v>
                </c:pt>
                <c:pt idx="5139">
                  <c:v>0.25659799999999999</c:v>
                </c:pt>
                <c:pt idx="5140">
                  <c:v>0.24588399999999999</c:v>
                </c:pt>
                <c:pt idx="5141">
                  <c:v>0.23071</c:v>
                </c:pt>
                <c:pt idx="5142">
                  <c:v>0.24119299999999999</c:v>
                </c:pt>
                <c:pt idx="5143">
                  <c:v>0.23399200000000001</c:v>
                </c:pt>
                <c:pt idx="5144">
                  <c:v>0.24732799999999999</c:v>
                </c:pt>
                <c:pt idx="5145">
                  <c:v>0.23677400000000001</c:v>
                </c:pt>
                <c:pt idx="5146">
                  <c:v>0.222279</c:v>
                </c:pt>
                <c:pt idx="5147">
                  <c:v>0.236572</c:v>
                </c:pt>
                <c:pt idx="5148">
                  <c:v>0.22606200000000001</c:v>
                </c:pt>
                <c:pt idx="5149">
                  <c:v>0.229134</c:v>
                </c:pt>
                <c:pt idx="5150">
                  <c:v>0.233512</c:v>
                </c:pt>
                <c:pt idx="5151">
                  <c:v>0.24246599999999999</c:v>
                </c:pt>
                <c:pt idx="5152">
                  <c:v>0.248783</c:v>
                </c:pt>
                <c:pt idx="5153">
                  <c:v>0.255272</c:v>
                </c:pt>
                <c:pt idx="5154">
                  <c:v>0.248028</c:v>
                </c:pt>
                <c:pt idx="5155">
                  <c:v>0.23669000000000001</c:v>
                </c:pt>
                <c:pt idx="5156">
                  <c:v>0.220416</c:v>
                </c:pt>
                <c:pt idx="5157">
                  <c:v>0.219581</c:v>
                </c:pt>
                <c:pt idx="5158">
                  <c:v>0.19298499999999999</c:v>
                </c:pt>
                <c:pt idx="5159">
                  <c:v>0.223695</c:v>
                </c:pt>
                <c:pt idx="5160">
                  <c:v>0.22517200000000001</c:v>
                </c:pt>
                <c:pt idx="5161">
                  <c:v>0.23864199999999999</c:v>
                </c:pt>
                <c:pt idx="5162">
                  <c:v>0.28341699999999997</c:v>
                </c:pt>
                <c:pt idx="5163">
                  <c:v>0.31510100000000002</c:v>
                </c:pt>
                <c:pt idx="5164">
                  <c:v>0.312666</c:v>
                </c:pt>
                <c:pt idx="5165">
                  <c:v>0.30745499999999998</c:v>
                </c:pt>
                <c:pt idx="5166">
                  <c:v>0.29067999999999999</c:v>
                </c:pt>
                <c:pt idx="5167">
                  <c:v>0.322328</c:v>
                </c:pt>
                <c:pt idx="5168">
                  <c:v>0.31950000000000001</c:v>
                </c:pt>
                <c:pt idx="5169">
                  <c:v>0.31231100000000001</c:v>
                </c:pt>
                <c:pt idx="5170">
                  <c:v>0.31468099999999999</c:v>
                </c:pt>
                <c:pt idx="5171">
                  <c:v>0.30930800000000003</c:v>
                </c:pt>
                <c:pt idx="5172">
                  <c:v>0.27746199999999999</c:v>
                </c:pt>
                <c:pt idx="5173">
                  <c:v>0.25734200000000002</c:v>
                </c:pt>
                <c:pt idx="5174">
                  <c:v>0.22348899999999999</c:v>
                </c:pt>
                <c:pt idx="5175">
                  <c:v>0.20485600000000001</c:v>
                </c:pt>
                <c:pt idx="5176">
                  <c:v>0.202208</c:v>
                </c:pt>
                <c:pt idx="5177">
                  <c:v>0.216168</c:v>
                </c:pt>
                <c:pt idx="5178">
                  <c:v>0.19794300000000001</c:v>
                </c:pt>
                <c:pt idx="5179">
                  <c:v>0.19081500000000001</c:v>
                </c:pt>
                <c:pt idx="5180">
                  <c:v>0.17621100000000001</c:v>
                </c:pt>
                <c:pt idx="5181">
                  <c:v>0.16681199999999999</c:v>
                </c:pt>
                <c:pt idx="5182">
                  <c:v>0.15248300000000001</c:v>
                </c:pt>
                <c:pt idx="5183">
                  <c:v>0.151701</c:v>
                </c:pt>
                <c:pt idx="5184">
                  <c:v>0.14027500000000001</c:v>
                </c:pt>
                <c:pt idx="5185">
                  <c:v>0.123962</c:v>
                </c:pt>
                <c:pt idx="5186">
                  <c:v>0.13001499999999999</c:v>
                </c:pt>
                <c:pt idx="5187">
                  <c:v>0.11772000000000001</c:v>
                </c:pt>
                <c:pt idx="5188">
                  <c:v>0.131881</c:v>
                </c:pt>
                <c:pt idx="5189">
                  <c:v>0.126055</c:v>
                </c:pt>
                <c:pt idx="5190">
                  <c:v>0.126555</c:v>
                </c:pt>
                <c:pt idx="5191">
                  <c:v>0.14252699999999999</c:v>
                </c:pt>
                <c:pt idx="5192">
                  <c:v>0.149281</c:v>
                </c:pt>
                <c:pt idx="5193">
                  <c:v>0.14361399999999999</c:v>
                </c:pt>
                <c:pt idx="5194">
                  <c:v>0.12206500000000001</c:v>
                </c:pt>
                <c:pt idx="5195">
                  <c:v>0.11928800000000001</c:v>
                </c:pt>
                <c:pt idx="5196">
                  <c:v>0.110955</c:v>
                </c:pt>
                <c:pt idx="5197">
                  <c:v>0.12435499999999999</c:v>
                </c:pt>
                <c:pt idx="5198">
                  <c:v>0.154998</c:v>
                </c:pt>
                <c:pt idx="5199">
                  <c:v>0.175705</c:v>
                </c:pt>
                <c:pt idx="5200">
                  <c:v>0.18005699999999999</c:v>
                </c:pt>
                <c:pt idx="5201">
                  <c:v>0.18085799999999999</c:v>
                </c:pt>
                <c:pt idx="5202">
                  <c:v>0.163664</c:v>
                </c:pt>
                <c:pt idx="5203">
                  <c:v>0.17058899999999999</c:v>
                </c:pt>
                <c:pt idx="5204">
                  <c:v>0.17483199999999999</c:v>
                </c:pt>
                <c:pt idx="5205">
                  <c:v>0.15808800000000001</c:v>
                </c:pt>
                <c:pt idx="5206">
                  <c:v>0.172236</c:v>
                </c:pt>
                <c:pt idx="5207">
                  <c:v>0.172655</c:v>
                </c:pt>
                <c:pt idx="5208">
                  <c:v>0.160965</c:v>
                </c:pt>
                <c:pt idx="5209">
                  <c:v>0.143647</c:v>
                </c:pt>
                <c:pt idx="5210">
                  <c:v>0.137628</c:v>
                </c:pt>
                <c:pt idx="5211">
                  <c:v>0.15062600000000001</c:v>
                </c:pt>
                <c:pt idx="5212">
                  <c:v>0.144703</c:v>
                </c:pt>
                <c:pt idx="5213">
                  <c:v>0.13696</c:v>
                </c:pt>
                <c:pt idx="5214">
                  <c:v>0.115332</c:v>
                </c:pt>
                <c:pt idx="5215">
                  <c:v>8.3114999999999994E-2</c:v>
                </c:pt>
                <c:pt idx="5216">
                  <c:v>8.7599999999999997E-2</c:v>
                </c:pt>
                <c:pt idx="5217">
                  <c:v>8.1762000000000001E-2</c:v>
                </c:pt>
                <c:pt idx="5218">
                  <c:v>7.5924000000000005E-2</c:v>
                </c:pt>
                <c:pt idx="5219">
                  <c:v>0.123027</c:v>
                </c:pt>
                <c:pt idx="5220">
                  <c:v>0.14885399999999999</c:v>
                </c:pt>
                <c:pt idx="5221">
                  <c:v>0.15662200000000001</c:v>
                </c:pt>
                <c:pt idx="5222">
                  <c:v>0.15828600000000001</c:v>
                </c:pt>
                <c:pt idx="5223">
                  <c:v>0.16267599999999999</c:v>
                </c:pt>
                <c:pt idx="5224">
                  <c:v>0.17069799999999999</c:v>
                </c:pt>
                <c:pt idx="5225">
                  <c:v>0.166576</c:v>
                </c:pt>
                <c:pt idx="5226">
                  <c:v>0.15800500000000001</c:v>
                </c:pt>
                <c:pt idx="5227">
                  <c:v>0.18423999999999999</c:v>
                </c:pt>
                <c:pt idx="5228">
                  <c:v>0.177671</c:v>
                </c:pt>
                <c:pt idx="5229">
                  <c:v>0.15840299999999999</c:v>
                </c:pt>
                <c:pt idx="5230">
                  <c:v>0.13882</c:v>
                </c:pt>
                <c:pt idx="5231">
                  <c:v>0.137326</c:v>
                </c:pt>
                <c:pt idx="5232">
                  <c:v>0.14458099999999999</c:v>
                </c:pt>
                <c:pt idx="5233">
                  <c:v>0.14079900000000001</c:v>
                </c:pt>
                <c:pt idx="5234">
                  <c:v>0.139205</c:v>
                </c:pt>
                <c:pt idx="5235">
                  <c:v>0.131743</c:v>
                </c:pt>
                <c:pt idx="5236">
                  <c:v>0.15552199999999999</c:v>
                </c:pt>
                <c:pt idx="5237">
                  <c:v>0.19264700000000001</c:v>
                </c:pt>
                <c:pt idx="5238">
                  <c:v>0.20835899999999999</c:v>
                </c:pt>
                <c:pt idx="5239">
                  <c:v>0.22981299999999999</c:v>
                </c:pt>
                <c:pt idx="5240">
                  <c:v>0.245833</c:v>
                </c:pt>
                <c:pt idx="5241">
                  <c:v>0.27009300000000003</c:v>
                </c:pt>
                <c:pt idx="5242">
                  <c:v>0.30176999999999998</c:v>
                </c:pt>
                <c:pt idx="5243">
                  <c:v>0.29273100000000002</c:v>
                </c:pt>
                <c:pt idx="5244">
                  <c:v>0.30126500000000001</c:v>
                </c:pt>
                <c:pt idx="5245">
                  <c:v>0.29917199999999999</c:v>
                </c:pt>
                <c:pt idx="5246">
                  <c:v>0.28977999999999998</c:v>
                </c:pt>
                <c:pt idx="5247">
                  <c:v>0.28053299999999998</c:v>
                </c:pt>
                <c:pt idx="5248">
                  <c:v>0.26021100000000003</c:v>
                </c:pt>
                <c:pt idx="5249">
                  <c:v>0.23267699999999999</c:v>
                </c:pt>
                <c:pt idx="5250">
                  <c:v>0.223496</c:v>
                </c:pt>
                <c:pt idx="5251">
                  <c:v>0.22470899999999999</c:v>
                </c:pt>
                <c:pt idx="5252">
                  <c:v>0.204349</c:v>
                </c:pt>
                <c:pt idx="5253">
                  <c:v>0.18808800000000001</c:v>
                </c:pt>
                <c:pt idx="5254">
                  <c:v>0.22582099999999999</c:v>
                </c:pt>
                <c:pt idx="5255">
                  <c:v>0.22720299999999999</c:v>
                </c:pt>
                <c:pt idx="5256">
                  <c:v>0.22614899999999999</c:v>
                </c:pt>
                <c:pt idx="5257">
                  <c:v>0.27639900000000001</c:v>
                </c:pt>
                <c:pt idx="5258">
                  <c:v>0.263208</c:v>
                </c:pt>
                <c:pt idx="5259">
                  <c:v>0.26593299999999997</c:v>
                </c:pt>
                <c:pt idx="5260">
                  <c:v>0.25900000000000001</c:v>
                </c:pt>
                <c:pt idx="5261">
                  <c:v>0.24621399999999999</c:v>
                </c:pt>
                <c:pt idx="5262">
                  <c:v>0.231934</c:v>
                </c:pt>
                <c:pt idx="5263">
                  <c:v>0.22981699999999999</c:v>
                </c:pt>
                <c:pt idx="5264">
                  <c:v>0.202457</c:v>
                </c:pt>
                <c:pt idx="5265">
                  <c:v>0.18226800000000001</c:v>
                </c:pt>
                <c:pt idx="5266">
                  <c:v>0.19977900000000001</c:v>
                </c:pt>
                <c:pt idx="5267">
                  <c:v>0.19744700000000001</c:v>
                </c:pt>
                <c:pt idx="5268">
                  <c:v>0.201097</c:v>
                </c:pt>
                <c:pt idx="5269">
                  <c:v>0.19229599999999999</c:v>
                </c:pt>
                <c:pt idx="5270">
                  <c:v>0.170935</c:v>
                </c:pt>
                <c:pt idx="5271">
                  <c:v>0.149005</c:v>
                </c:pt>
                <c:pt idx="5272">
                  <c:v>0.15342600000000001</c:v>
                </c:pt>
                <c:pt idx="5273">
                  <c:v>0.13899600000000001</c:v>
                </c:pt>
                <c:pt idx="5274">
                  <c:v>0.144118</c:v>
                </c:pt>
                <c:pt idx="5275">
                  <c:v>0.13069600000000001</c:v>
                </c:pt>
                <c:pt idx="5276">
                  <c:v>0.14185900000000001</c:v>
                </c:pt>
                <c:pt idx="5277">
                  <c:v>0.13501299999999999</c:v>
                </c:pt>
                <c:pt idx="5278">
                  <c:v>0.152451</c:v>
                </c:pt>
                <c:pt idx="5279">
                  <c:v>0.16617899999999999</c:v>
                </c:pt>
                <c:pt idx="5280">
                  <c:v>0.17499899999999999</c:v>
                </c:pt>
                <c:pt idx="5281">
                  <c:v>0.173258</c:v>
                </c:pt>
                <c:pt idx="5282">
                  <c:v>0.18610099999999999</c:v>
                </c:pt>
                <c:pt idx="5283">
                  <c:v>0.19709499999999999</c:v>
                </c:pt>
                <c:pt idx="5284">
                  <c:v>0.23028299999999999</c:v>
                </c:pt>
                <c:pt idx="5285">
                  <c:v>0.24457100000000001</c:v>
                </c:pt>
                <c:pt idx="5286">
                  <c:v>0.23594799999999999</c:v>
                </c:pt>
                <c:pt idx="5287">
                  <c:v>0.22071099999999999</c:v>
                </c:pt>
                <c:pt idx="5288">
                  <c:v>0.24048</c:v>
                </c:pt>
                <c:pt idx="5289">
                  <c:v>0.24288999999999999</c:v>
                </c:pt>
                <c:pt idx="5290">
                  <c:v>0.24312700000000001</c:v>
                </c:pt>
                <c:pt idx="5291">
                  <c:v>0.242012</c:v>
                </c:pt>
                <c:pt idx="5292">
                  <c:v>0.25199300000000002</c:v>
                </c:pt>
                <c:pt idx="5293">
                  <c:v>0.258052</c:v>
                </c:pt>
                <c:pt idx="5294">
                  <c:v>0.24856700000000001</c:v>
                </c:pt>
                <c:pt idx="5295">
                  <c:v>0.24759400000000001</c:v>
                </c:pt>
                <c:pt idx="5296">
                  <c:v>0.23499300000000001</c:v>
                </c:pt>
                <c:pt idx="5297">
                  <c:v>0.214338</c:v>
                </c:pt>
                <c:pt idx="5298">
                  <c:v>0.190189</c:v>
                </c:pt>
                <c:pt idx="5299">
                  <c:v>0.230824</c:v>
                </c:pt>
                <c:pt idx="5300">
                  <c:v>0.21595400000000001</c:v>
                </c:pt>
                <c:pt idx="5301">
                  <c:v>0.241952</c:v>
                </c:pt>
                <c:pt idx="5302">
                  <c:v>0.270708</c:v>
                </c:pt>
                <c:pt idx="5303">
                  <c:v>0.2697</c:v>
                </c:pt>
                <c:pt idx="5304">
                  <c:v>0.26464500000000002</c:v>
                </c:pt>
                <c:pt idx="5305">
                  <c:v>0.283584</c:v>
                </c:pt>
                <c:pt idx="5306">
                  <c:v>0.29496899999999998</c:v>
                </c:pt>
                <c:pt idx="5307">
                  <c:v>0.31437599999999999</c:v>
                </c:pt>
                <c:pt idx="5308">
                  <c:v>0.31364300000000001</c:v>
                </c:pt>
                <c:pt idx="5309">
                  <c:v>0.32178699999999999</c:v>
                </c:pt>
                <c:pt idx="5310">
                  <c:v>0.31831399999999999</c:v>
                </c:pt>
                <c:pt idx="5311">
                  <c:v>0.318162</c:v>
                </c:pt>
                <c:pt idx="5312">
                  <c:v>0.33999400000000002</c:v>
                </c:pt>
                <c:pt idx="5313">
                  <c:v>0.33252599999999999</c:v>
                </c:pt>
                <c:pt idx="5314">
                  <c:v>0.34817799999999999</c:v>
                </c:pt>
                <c:pt idx="5315">
                  <c:v>0.35598400000000002</c:v>
                </c:pt>
                <c:pt idx="5316">
                  <c:v>0.36416900000000002</c:v>
                </c:pt>
                <c:pt idx="5317">
                  <c:v>0.36999199999999999</c:v>
                </c:pt>
                <c:pt idx="5318">
                  <c:v>0.37377199999999999</c:v>
                </c:pt>
                <c:pt idx="5319">
                  <c:v>0.380357</c:v>
                </c:pt>
                <c:pt idx="5320">
                  <c:v>0.37353999999999998</c:v>
                </c:pt>
                <c:pt idx="5321">
                  <c:v>0.37562499999999999</c:v>
                </c:pt>
                <c:pt idx="5322">
                  <c:v>0.40157399999999999</c:v>
                </c:pt>
                <c:pt idx="5323">
                  <c:v>0.39129199999999997</c:v>
                </c:pt>
                <c:pt idx="5324">
                  <c:v>0.38257999999999998</c:v>
                </c:pt>
                <c:pt idx="5325">
                  <c:v>0.39038099999999998</c:v>
                </c:pt>
                <c:pt idx="5326">
                  <c:v>0.38686700000000002</c:v>
                </c:pt>
                <c:pt idx="5327">
                  <c:v>0.40473599999999998</c:v>
                </c:pt>
                <c:pt idx="5328">
                  <c:v>0.400225</c:v>
                </c:pt>
                <c:pt idx="5329">
                  <c:v>0.379303</c:v>
                </c:pt>
                <c:pt idx="5330">
                  <c:v>0.37238500000000002</c:v>
                </c:pt>
                <c:pt idx="5331">
                  <c:v>0.31414799999999998</c:v>
                </c:pt>
                <c:pt idx="5332">
                  <c:v>0.338169</c:v>
                </c:pt>
                <c:pt idx="5333">
                  <c:v>0.30080800000000002</c:v>
                </c:pt>
                <c:pt idx="5334">
                  <c:v>0.30510999999999999</c:v>
                </c:pt>
                <c:pt idx="5335">
                  <c:v>0.28290900000000002</c:v>
                </c:pt>
                <c:pt idx="5336">
                  <c:v>0.26818199999999998</c:v>
                </c:pt>
                <c:pt idx="5337">
                  <c:v>0.26665800000000001</c:v>
                </c:pt>
                <c:pt idx="5338">
                  <c:v>0.262986</c:v>
                </c:pt>
                <c:pt idx="5339">
                  <c:v>0.24559800000000001</c:v>
                </c:pt>
                <c:pt idx="5340">
                  <c:v>0.246369</c:v>
                </c:pt>
                <c:pt idx="5341">
                  <c:v>0.26204699999999997</c:v>
                </c:pt>
                <c:pt idx="5342">
                  <c:v>0.250253</c:v>
                </c:pt>
                <c:pt idx="5343">
                  <c:v>0.24726799999999999</c:v>
                </c:pt>
                <c:pt idx="5344">
                  <c:v>0.260301</c:v>
                </c:pt>
                <c:pt idx="5345">
                  <c:v>0.24613399999999999</c:v>
                </c:pt>
                <c:pt idx="5346">
                  <c:v>0.27280100000000002</c:v>
                </c:pt>
                <c:pt idx="5347">
                  <c:v>0.26290200000000002</c:v>
                </c:pt>
                <c:pt idx="5348">
                  <c:v>0.25768099999999999</c:v>
                </c:pt>
                <c:pt idx="5349">
                  <c:v>0.240649</c:v>
                </c:pt>
                <c:pt idx="5350">
                  <c:v>0.237846</c:v>
                </c:pt>
                <c:pt idx="5351">
                  <c:v>0.213979</c:v>
                </c:pt>
                <c:pt idx="5352">
                  <c:v>0.20064199999999999</c:v>
                </c:pt>
                <c:pt idx="5353">
                  <c:v>0.18552099999999999</c:v>
                </c:pt>
                <c:pt idx="5354">
                  <c:v>0.16851099999999999</c:v>
                </c:pt>
                <c:pt idx="5355">
                  <c:v>0.16600300000000001</c:v>
                </c:pt>
                <c:pt idx="5356">
                  <c:v>0.15958800000000001</c:v>
                </c:pt>
                <c:pt idx="5357">
                  <c:v>0.14457600000000001</c:v>
                </c:pt>
                <c:pt idx="5358">
                  <c:v>0.135404</c:v>
                </c:pt>
                <c:pt idx="5359">
                  <c:v>0.15526699999999999</c:v>
                </c:pt>
                <c:pt idx="5360">
                  <c:v>0.15174299999999999</c:v>
                </c:pt>
                <c:pt idx="5361">
                  <c:v>0.149205</c:v>
                </c:pt>
                <c:pt idx="5362">
                  <c:v>0.16577700000000001</c:v>
                </c:pt>
                <c:pt idx="5363">
                  <c:v>0.16761100000000001</c:v>
                </c:pt>
                <c:pt idx="5364">
                  <c:v>0.175207</c:v>
                </c:pt>
                <c:pt idx="5365">
                  <c:v>0.16553899999999999</c:v>
                </c:pt>
                <c:pt idx="5366">
                  <c:v>0.215722</c:v>
                </c:pt>
                <c:pt idx="5367">
                  <c:v>0.213501</c:v>
                </c:pt>
                <c:pt idx="5368">
                  <c:v>0.199681</c:v>
                </c:pt>
                <c:pt idx="5369">
                  <c:v>0.19802</c:v>
                </c:pt>
                <c:pt idx="5370">
                  <c:v>0.19238</c:v>
                </c:pt>
                <c:pt idx="5371">
                  <c:v>0.19384499999999999</c:v>
                </c:pt>
                <c:pt idx="5372">
                  <c:v>0.18989800000000001</c:v>
                </c:pt>
                <c:pt idx="5373">
                  <c:v>0.17744599999999999</c:v>
                </c:pt>
                <c:pt idx="5374">
                  <c:v>0.17699000000000001</c:v>
                </c:pt>
                <c:pt idx="5375">
                  <c:v>0.16613700000000001</c:v>
                </c:pt>
                <c:pt idx="5376">
                  <c:v>0.18370300000000001</c:v>
                </c:pt>
                <c:pt idx="5377">
                  <c:v>0.173486</c:v>
                </c:pt>
                <c:pt idx="5378">
                  <c:v>0.17699200000000001</c:v>
                </c:pt>
                <c:pt idx="5379">
                  <c:v>0.19289000000000001</c:v>
                </c:pt>
                <c:pt idx="5380">
                  <c:v>0.180175</c:v>
                </c:pt>
                <c:pt idx="5381">
                  <c:v>0.16582</c:v>
                </c:pt>
                <c:pt idx="5382">
                  <c:v>0.180954</c:v>
                </c:pt>
                <c:pt idx="5383">
                  <c:v>0.164717</c:v>
                </c:pt>
                <c:pt idx="5384">
                  <c:v>0.16917599999999999</c:v>
                </c:pt>
                <c:pt idx="5385">
                  <c:v>0.165797</c:v>
                </c:pt>
                <c:pt idx="5386">
                  <c:v>0.13980500000000001</c:v>
                </c:pt>
                <c:pt idx="5387">
                  <c:v>0.142595</c:v>
                </c:pt>
                <c:pt idx="5388">
                  <c:v>0.13567899999999999</c:v>
                </c:pt>
                <c:pt idx="5389">
                  <c:v>0.13755800000000001</c:v>
                </c:pt>
                <c:pt idx="5390">
                  <c:v>0.112772</c:v>
                </c:pt>
                <c:pt idx="5391">
                  <c:v>0.108802</c:v>
                </c:pt>
                <c:pt idx="5392">
                  <c:v>0.124057</c:v>
                </c:pt>
                <c:pt idx="5393">
                  <c:v>0.110943</c:v>
                </c:pt>
                <c:pt idx="5394">
                  <c:v>0.12916800000000001</c:v>
                </c:pt>
                <c:pt idx="5395">
                  <c:v>0.17396300000000001</c:v>
                </c:pt>
                <c:pt idx="5396">
                  <c:v>0.18474699999999999</c:v>
                </c:pt>
                <c:pt idx="5397">
                  <c:v>0.19403799999999999</c:v>
                </c:pt>
                <c:pt idx="5398">
                  <c:v>0.198238</c:v>
                </c:pt>
                <c:pt idx="5399">
                  <c:v>0.191804</c:v>
                </c:pt>
                <c:pt idx="5400">
                  <c:v>0.18726499999999999</c:v>
                </c:pt>
                <c:pt idx="5401">
                  <c:v>0.196079</c:v>
                </c:pt>
                <c:pt idx="5402">
                  <c:v>0.20470099999999999</c:v>
                </c:pt>
                <c:pt idx="5403">
                  <c:v>0.18459800000000001</c:v>
                </c:pt>
                <c:pt idx="5404">
                  <c:v>0.18384400000000001</c:v>
                </c:pt>
                <c:pt idx="5405">
                  <c:v>0.17646300000000001</c:v>
                </c:pt>
                <c:pt idx="5406">
                  <c:v>0.18957599999999999</c:v>
                </c:pt>
                <c:pt idx="5407">
                  <c:v>0.21353</c:v>
                </c:pt>
                <c:pt idx="5408">
                  <c:v>0.211696</c:v>
                </c:pt>
                <c:pt idx="5409">
                  <c:v>0.23195099999999999</c:v>
                </c:pt>
                <c:pt idx="5410">
                  <c:v>0.22615399999999999</c:v>
                </c:pt>
                <c:pt idx="5411">
                  <c:v>0.242645</c:v>
                </c:pt>
                <c:pt idx="5412">
                  <c:v>0.24243999999999999</c:v>
                </c:pt>
                <c:pt idx="5413">
                  <c:v>0.24315800000000001</c:v>
                </c:pt>
                <c:pt idx="5414">
                  <c:v>0.22820399999999999</c:v>
                </c:pt>
                <c:pt idx="5415">
                  <c:v>0.20605799999999999</c:v>
                </c:pt>
                <c:pt idx="5416">
                  <c:v>0.19280700000000001</c:v>
                </c:pt>
                <c:pt idx="5417">
                  <c:v>0.18707799999999999</c:v>
                </c:pt>
                <c:pt idx="5418">
                  <c:v>0.17846799999999999</c:v>
                </c:pt>
                <c:pt idx="5419">
                  <c:v>0.173127</c:v>
                </c:pt>
                <c:pt idx="5420">
                  <c:v>0.19073200000000001</c:v>
                </c:pt>
                <c:pt idx="5421">
                  <c:v>0.19456999999999999</c:v>
                </c:pt>
                <c:pt idx="5422">
                  <c:v>0.19451499999999999</c:v>
                </c:pt>
                <c:pt idx="5423">
                  <c:v>0.189945</c:v>
                </c:pt>
                <c:pt idx="5424">
                  <c:v>0.18776999999999999</c:v>
                </c:pt>
                <c:pt idx="5425">
                  <c:v>0.24906</c:v>
                </c:pt>
                <c:pt idx="5426">
                  <c:v>0.27408900000000003</c:v>
                </c:pt>
                <c:pt idx="5427">
                  <c:v>0.27386100000000002</c:v>
                </c:pt>
                <c:pt idx="5428">
                  <c:v>0.288302</c:v>
                </c:pt>
                <c:pt idx="5429">
                  <c:v>0.30121799999999999</c:v>
                </c:pt>
                <c:pt idx="5430">
                  <c:v>0.30054900000000001</c:v>
                </c:pt>
                <c:pt idx="5431">
                  <c:v>0.28571299999999999</c:v>
                </c:pt>
                <c:pt idx="5432">
                  <c:v>0.29432900000000001</c:v>
                </c:pt>
                <c:pt idx="5433">
                  <c:v>0.28642000000000001</c:v>
                </c:pt>
                <c:pt idx="5434">
                  <c:v>0.32279999999999998</c:v>
                </c:pt>
                <c:pt idx="5435">
                  <c:v>0.32271499999999997</c:v>
                </c:pt>
                <c:pt idx="5436">
                  <c:v>0.30904799999999999</c:v>
                </c:pt>
                <c:pt idx="5437">
                  <c:v>0.291908</c:v>
                </c:pt>
                <c:pt idx="5438">
                  <c:v>0.26926600000000001</c:v>
                </c:pt>
                <c:pt idx="5439">
                  <c:v>0.24590799999999999</c:v>
                </c:pt>
                <c:pt idx="5440">
                  <c:v>0.223048</c:v>
                </c:pt>
                <c:pt idx="5441">
                  <c:v>0.23725599999999999</c:v>
                </c:pt>
                <c:pt idx="5442">
                  <c:v>0.22896</c:v>
                </c:pt>
                <c:pt idx="5443">
                  <c:v>0.22983500000000001</c:v>
                </c:pt>
                <c:pt idx="5444">
                  <c:v>0.23311899999999999</c:v>
                </c:pt>
                <c:pt idx="5445">
                  <c:v>0.22423799999999999</c:v>
                </c:pt>
                <c:pt idx="5446">
                  <c:v>0.21016699999999999</c:v>
                </c:pt>
                <c:pt idx="5447">
                  <c:v>0.19295799999999999</c:v>
                </c:pt>
                <c:pt idx="5448">
                  <c:v>0.19436200000000001</c:v>
                </c:pt>
                <c:pt idx="5449">
                  <c:v>0.20122599999999999</c:v>
                </c:pt>
                <c:pt idx="5450">
                  <c:v>0.196211</c:v>
                </c:pt>
                <c:pt idx="5451">
                  <c:v>0.19591600000000001</c:v>
                </c:pt>
                <c:pt idx="5452">
                  <c:v>0.19159799999999999</c:v>
                </c:pt>
                <c:pt idx="5453">
                  <c:v>0.21212600000000001</c:v>
                </c:pt>
                <c:pt idx="5454">
                  <c:v>0.206458</c:v>
                </c:pt>
                <c:pt idx="5455">
                  <c:v>0.209289</c:v>
                </c:pt>
                <c:pt idx="5456">
                  <c:v>0.24698999999999999</c:v>
                </c:pt>
                <c:pt idx="5457">
                  <c:v>0.227739</c:v>
                </c:pt>
                <c:pt idx="5458">
                  <c:v>0.248334</c:v>
                </c:pt>
                <c:pt idx="5459">
                  <c:v>0.25755600000000001</c:v>
                </c:pt>
                <c:pt idx="5460">
                  <c:v>0.25679800000000003</c:v>
                </c:pt>
                <c:pt idx="5461">
                  <c:v>0.249556</c:v>
                </c:pt>
                <c:pt idx="5462">
                  <c:v>0.239791</c:v>
                </c:pt>
                <c:pt idx="5463">
                  <c:v>0.27390799999999998</c:v>
                </c:pt>
                <c:pt idx="5464">
                  <c:v>0.26844400000000002</c:v>
                </c:pt>
                <c:pt idx="5465">
                  <c:v>0.25803700000000002</c:v>
                </c:pt>
                <c:pt idx="5466">
                  <c:v>0.27195399999999997</c:v>
                </c:pt>
                <c:pt idx="5467">
                  <c:v>0.26652799999999999</c:v>
                </c:pt>
                <c:pt idx="5468">
                  <c:v>0.260828</c:v>
                </c:pt>
                <c:pt idx="5469">
                  <c:v>0.25152000000000002</c:v>
                </c:pt>
                <c:pt idx="5470">
                  <c:v>0.28343000000000002</c:v>
                </c:pt>
                <c:pt idx="5471">
                  <c:v>0.28079700000000002</c:v>
                </c:pt>
                <c:pt idx="5472">
                  <c:v>0.28053499999999998</c:v>
                </c:pt>
                <c:pt idx="5473">
                  <c:v>0.27349299999999999</c:v>
                </c:pt>
                <c:pt idx="5474">
                  <c:v>0.27438499999999999</c:v>
                </c:pt>
                <c:pt idx="5475">
                  <c:v>0.27931699999999998</c:v>
                </c:pt>
                <c:pt idx="5476">
                  <c:v>0.250191</c:v>
                </c:pt>
                <c:pt idx="5477">
                  <c:v>0.25725799999999999</c:v>
                </c:pt>
                <c:pt idx="5478">
                  <c:v>0.24387600000000001</c:v>
                </c:pt>
                <c:pt idx="5479">
                  <c:v>0.24564800000000001</c:v>
                </c:pt>
                <c:pt idx="5480">
                  <c:v>0.267401</c:v>
                </c:pt>
                <c:pt idx="5481">
                  <c:v>0.30018600000000001</c:v>
                </c:pt>
                <c:pt idx="5482">
                  <c:v>0.31792900000000002</c:v>
                </c:pt>
                <c:pt idx="5483">
                  <c:v>0.32453300000000002</c:v>
                </c:pt>
                <c:pt idx="5484">
                  <c:v>0.32782099999999997</c:v>
                </c:pt>
                <c:pt idx="5485">
                  <c:v>0.33867999999999998</c:v>
                </c:pt>
                <c:pt idx="5486">
                  <c:v>0.35142699999999999</c:v>
                </c:pt>
                <c:pt idx="5487">
                  <c:v>0.35337299999999999</c:v>
                </c:pt>
                <c:pt idx="5488">
                  <c:v>0.347472</c:v>
                </c:pt>
                <c:pt idx="5489">
                  <c:v>0.339505</c:v>
                </c:pt>
                <c:pt idx="5490">
                  <c:v>0.35350300000000001</c:v>
                </c:pt>
                <c:pt idx="5491">
                  <c:v>0.34754499999999999</c:v>
                </c:pt>
                <c:pt idx="5492">
                  <c:v>0.34770200000000001</c:v>
                </c:pt>
                <c:pt idx="5493">
                  <c:v>0.33726800000000001</c:v>
                </c:pt>
                <c:pt idx="5494">
                  <c:v>0.32771400000000001</c:v>
                </c:pt>
                <c:pt idx="5495">
                  <c:v>0.32249100000000003</c:v>
                </c:pt>
                <c:pt idx="5496">
                  <c:v>0.29437000000000002</c:v>
                </c:pt>
                <c:pt idx="5497">
                  <c:v>0.28031</c:v>
                </c:pt>
                <c:pt idx="5498">
                  <c:v>0.26746799999999998</c:v>
                </c:pt>
                <c:pt idx="5499">
                  <c:v>0.25217000000000001</c:v>
                </c:pt>
                <c:pt idx="5500">
                  <c:v>0.25359100000000001</c:v>
                </c:pt>
                <c:pt idx="5501">
                  <c:v>0.24681</c:v>
                </c:pt>
                <c:pt idx="5502">
                  <c:v>0.23663000000000001</c:v>
                </c:pt>
                <c:pt idx="5503">
                  <c:v>0.217504</c:v>
                </c:pt>
                <c:pt idx="5504">
                  <c:v>0.209013</c:v>
                </c:pt>
                <c:pt idx="5505">
                  <c:v>0.20056399999999999</c:v>
                </c:pt>
                <c:pt idx="5506">
                  <c:v>0.18842999999999999</c:v>
                </c:pt>
                <c:pt idx="5507">
                  <c:v>0.18787799999999999</c:v>
                </c:pt>
                <c:pt idx="5508">
                  <c:v>0.17772499999999999</c:v>
                </c:pt>
                <c:pt idx="5509">
                  <c:v>0.19257299999999999</c:v>
                </c:pt>
                <c:pt idx="5510">
                  <c:v>0.179032</c:v>
                </c:pt>
                <c:pt idx="5511">
                  <c:v>0.18184500000000001</c:v>
                </c:pt>
                <c:pt idx="5512">
                  <c:v>0.185811</c:v>
                </c:pt>
                <c:pt idx="5513">
                  <c:v>0.18981100000000001</c:v>
                </c:pt>
                <c:pt idx="5514">
                  <c:v>0.18298900000000001</c:v>
                </c:pt>
                <c:pt idx="5515">
                  <c:v>0.181085</c:v>
                </c:pt>
                <c:pt idx="5516">
                  <c:v>0.19786699999999999</c:v>
                </c:pt>
                <c:pt idx="5517">
                  <c:v>0.22731100000000001</c:v>
                </c:pt>
                <c:pt idx="5518">
                  <c:v>0.240425</c:v>
                </c:pt>
                <c:pt idx="5519">
                  <c:v>0.23305999999999999</c:v>
                </c:pt>
                <c:pt idx="5520">
                  <c:v>0.22814200000000001</c:v>
                </c:pt>
                <c:pt idx="5521">
                  <c:v>0.23867099999999999</c:v>
                </c:pt>
                <c:pt idx="5522">
                  <c:v>0.25189899999999998</c:v>
                </c:pt>
                <c:pt idx="5523">
                  <c:v>0.25373499999999999</c:v>
                </c:pt>
                <c:pt idx="5524">
                  <c:v>0.25911899999999999</c:v>
                </c:pt>
                <c:pt idx="5525">
                  <c:v>0.25165100000000001</c:v>
                </c:pt>
                <c:pt idx="5526">
                  <c:v>0.23708599999999999</c:v>
                </c:pt>
                <c:pt idx="5527">
                  <c:v>0.21854799999999999</c:v>
                </c:pt>
                <c:pt idx="5528">
                  <c:v>0.22591900000000001</c:v>
                </c:pt>
                <c:pt idx="5529">
                  <c:v>0.26713599999999998</c:v>
                </c:pt>
                <c:pt idx="5530">
                  <c:v>0.26628000000000002</c:v>
                </c:pt>
                <c:pt idx="5531">
                  <c:v>0.275449</c:v>
                </c:pt>
                <c:pt idx="5532">
                  <c:v>0.26897799999999999</c:v>
                </c:pt>
                <c:pt idx="5533">
                  <c:v>0.25797700000000001</c:v>
                </c:pt>
                <c:pt idx="5534">
                  <c:v>0.26221299999999997</c:v>
                </c:pt>
                <c:pt idx="5535">
                  <c:v>0.28477799999999998</c:v>
                </c:pt>
                <c:pt idx="5536">
                  <c:v>0.279781</c:v>
                </c:pt>
                <c:pt idx="5537">
                  <c:v>0.28842800000000002</c:v>
                </c:pt>
                <c:pt idx="5538">
                  <c:v>0.298294</c:v>
                </c:pt>
                <c:pt idx="5539">
                  <c:v>0.29062900000000003</c:v>
                </c:pt>
                <c:pt idx="5540">
                  <c:v>0.32597799999999999</c:v>
                </c:pt>
                <c:pt idx="5541">
                  <c:v>0.31759300000000001</c:v>
                </c:pt>
                <c:pt idx="5542">
                  <c:v>0.333895</c:v>
                </c:pt>
                <c:pt idx="5543">
                  <c:v>0.32689200000000002</c:v>
                </c:pt>
                <c:pt idx="5544">
                  <c:v>0.37997700000000001</c:v>
                </c:pt>
                <c:pt idx="5545">
                  <c:v>0.36230699999999999</c:v>
                </c:pt>
                <c:pt idx="5546">
                  <c:v>0.35963699999999998</c:v>
                </c:pt>
                <c:pt idx="5547">
                  <c:v>0.34523799999999999</c:v>
                </c:pt>
                <c:pt idx="5548">
                  <c:v>0.35587800000000003</c:v>
                </c:pt>
                <c:pt idx="5549">
                  <c:v>0.347825</c:v>
                </c:pt>
                <c:pt idx="5550">
                  <c:v>0.32549699999999998</c:v>
                </c:pt>
                <c:pt idx="5551">
                  <c:v>0.34852499999999997</c:v>
                </c:pt>
                <c:pt idx="5552">
                  <c:v>0.34235599999999999</c:v>
                </c:pt>
                <c:pt idx="5553">
                  <c:v>0.32195299999999999</c:v>
                </c:pt>
                <c:pt idx="5554">
                  <c:v>0.32036500000000001</c:v>
                </c:pt>
                <c:pt idx="5555">
                  <c:v>0.308923</c:v>
                </c:pt>
                <c:pt idx="5556">
                  <c:v>0.33706599999999998</c:v>
                </c:pt>
                <c:pt idx="5557">
                  <c:v>0.36734499999999998</c:v>
                </c:pt>
                <c:pt idx="5558">
                  <c:v>0.36345899999999998</c:v>
                </c:pt>
                <c:pt idx="5559">
                  <c:v>0.348769</c:v>
                </c:pt>
                <c:pt idx="5560">
                  <c:v>0.33093499999999998</c:v>
                </c:pt>
                <c:pt idx="5561">
                  <c:v>0.339972</c:v>
                </c:pt>
                <c:pt idx="5562">
                  <c:v>0.37635400000000002</c:v>
                </c:pt>
                <c:pt idx="5563">
                  <c:v>0.379745</c:v>
                </c:pt>
                <c:pt idx="5564">
                  <c:v>0.36915399999999998</c:v>
                </c:pt>
                <c:pt idx="5565">
                  <c:v>0.35085</c:v>
                </c:pt>
                <c:pt idx="5566">
                  <c:v>0.35837599999999997</c:v>
                </c:pt>
                <c:pt idx="5567">
                  <c:v>0.33913900000000002</c:v>
                </c:pt>
                <c:pt idx="5568">
                  <c:v>0.30592900000000001</c:v>
                </c:pt>
                <c:pt idx="5569">
                  <c:v>0.281746</c:v>
                </c:pt>
                <c:pt idx="5570">
                  <c:v>0.25809100000000001</c:v>
                </c:pt>
                <c:pt idx="5571">
                  <c:v>0.268814</c:v>
                </c:pt>
                <c:pt idx="5572">
                  <c:v>0.27438699999999999</c:v>
                </c:pt>
                <c:pt idx="5573">
                  <c:v>0.25686999999999999</c:v>
                </c:pt>
                <c:pt idx="5574">
                  <c:v>0.23908099999999999</c:v>
                </c:pt>
                <c:pt idx="5575">
                  <c:v>0.22353600000000001</c:v>
                </c:pt>
                <c:pt idx="5576">
                  <c:v>0.21337100000000001</c:v>
                </c:pt>
                <c:pt idx="5577">
                  <c:v>0.201686</c:v>
                </c:pt>
                <c:pt idx="5578">
                  <c:v>0.19705400000000001</c:v>
                </c:pt>
                <c:pt idx="5579">
                  <c:v>0.195355</c:v>
                </c:pt>
                <c:pt idx="5580">
                  <c:v>0.20418700000000001</c:v>
                </c:pt>
                <c:pt idx="5581">
                  <c:v>0.204175</c:v>
                </c:pt>
                <c:pt idx="5582">
                  <c:v>0.21135499999999999</c:v>
                </c:pt>
                <c:pt idx="5583">
                  <c:v>0.199432</c:v>
                </c:pt>
                <c:pt idx="5584">
                  <c:v>0.20302100000000001</c:v>
                </c:pt>
                <c:pt idx="5585">
                  <c:v>0.20414499999999999</c:v>
                </c:pt>
                <c:pt idx="5586">
                  <c:v>0.211731</c:v>
                </c:pt>
                <c:pt idx="5587">
                  <c:v>0.21149100000000001</c:v>
                </c:pt>
                <c:pt idx="5588">
                  <c:v>0.205035</c:v>
                </c:pt>
                <c:pt idx="5589">
                  <c:v>0.22627900000000001</c:v>
                </c:pt>
                <c:pt idx="5590">
                  <c:v>0.237292</c:v>
                </c:pt>
                <c:pt idx="5591">
                  <c:v>0.22292699999999999</c:v>
                </c:pt>
                <c:pt idx="5592">
                  <c:v>0.22059100000000001</c:v>
                </c:pt>
                <c:pt idx="5593">
                  <c:v>0.21565100000000001</c:v>
                </c:pt>
                <c:pt idx="5594">
                  <c:v>0.23610100000000001</c:v>
                </c:pt>
                <c:pt idx="5595">
                  <c:v>0.23031299999999999</c:v>
                </c:pt>
                <c:pt idx="5596">
                  <c:v>0.250195</c:v>
                </c:pt>
                <c:pt idx="5597">
                  <c:v>0.25456200000000001</c:v>
                </c:pt>
                <c:pt idx="5598">
                  <c:v>0.25028899999999998</c:v>
                </c:pt>
                <c:pt idx="5599">
                  <c:v>0.25174200000000002</c:v>
                </c:pt>
                <c:pt idx="5600">
                  <c:v>0.23329900000000001</c:v>
                </c:pt>
                <c:pt idx="5601">
                  <c:v>0.23278199999999999</c:v>
                </c:pt>
                <c:pt idx="5602">
                  <c:v>0.20540700000000001</c:v>
                </c:pt>
                <c:pt idx="5603">
                  <c:v>0.179397</c:v>
                </c:pt>
                <c:pt idx="5604">
                  <c:v>0.16266</c:v>
                </c:pt>
                <c:pt idx="5605">
                  <c:v>0.148782</c:v>
                </c:pt>
                <c:pt idx="5606">
                  <c:v>0.17385100000000001</c:v>
                </c:pt>
                <c:pt idx="5607">
                  <c:v>0.20310600000000001</c:v>
                </c:pt>
                <c:pt idx="5608">
                  <c:v>0.249277</c:v>
                </c:pt>
                <c:pt idx="5609">
                  <c:v>0.22587399999999999</c:v>
                </c:pt>
                <c:pt idx="5610">
                  <c:v>0.22598799999999999</c:v>
                </c:pt>
                <c:pt idx="5611">
                  <c:v>0.21881800000000001</c:v>
                </c:pt>
                <c:pt idx="5612">
                  <c:v>0.26997500000000002</c:v>
                </c:pt>
                <c:pt idx="5613">
                  <c:v>0.26079599999999997</c:v>
                </c:pt>
                <c:pt idx="5614">
                  <c:v>0.24882899999999999</c:v>
                </c:pt>
                <c:pt idx="5615">
                  <c:v>0.26279400000000003</c:v>
                </c:pt>
                <c:pt idx="5616">
                  <c:v>0.26141599999999998</c:v>
                </c:pt>
                <c:pt idx="5617">
                  <c:v>0.24721799999999999</c:v>
                </c:pt>
                <c:pt idx="5618">
                  <c:v>0.226769</c:v>
                </c:pt>
                <c:pt idx="5619">
                  <c:v>0.21743199999999999</c:v>
                </c:pt>
                <c:pt idx="5620">
                  <c:v>0.23596300000000001</c:v>
                </c:pt>
                <c:pt idx="5621">
                  <c:v>0.23361699999999999</c:v>
                </c:pt>
                <c:pt idx="5622">
                  <c:v>0.217972</c:v>
                </c:pt>
                <c:pt idx="5623">
                  <c:v>0.21254700000000001</c:v>
                </c:pt>
                <c:pt idx="5624">
                  <c:v>0.200791</c:v>
                </c:pt>
                <c:pt idx="5625">
                  <c:v>0.20563699999999999</c:v>
                </c:pt>
                <c:pt idx="5626">
                  <c:v>0.189141</c:v>
                </c:pt>
                <c:pt idx="5627">
                  <c:v>0.169513</c:v>
                </c:pt>
                <c:pt idx="5628">
                  <c:v>0.16483500000000001</c:v>
                </c:pt>
                <c:pt idx="5629">
                  <c:v>0.14876500000000001</c:v>
                </c:pt>
                <c:pt idx="5630">
                  <c:v>0.13550000000000001</c:v>
                </c:pt>
                <c:pt idx="5631">
                  <c:v>0.1232</c:v>
                </c:pt>
                <c:pt idx="5632">
                  <c:v>0.111141</c:v>
                </c:pt>
                <c:pt idx="5633">
                  <c:v>0.106458</c:v>
                </c:pt>
                <c:pt idx="5634">
                  <c:v>9.8244999999999999E-2</c:v>
                </c:pt>
                <c:pt idx="5635">
                  <c:v>9.758E-2</c:v>
                </c:pt>
                <c:pt idx="5636">
                  <c:v>9.9796999999999997E-2</c:v>
                </c:pt>
                <c:pt idx="5637">
                  <c:v>9.7465999999999997E-2</c:v>
                </c:pt>
                <c:pt idx="5638">
                  <c:v>9.6119999999999997E-2</c:v>
                </c:pt>
                <c:pt idx="5639">
                  <c:v>9.8278000000000004E-2</c:v>
                </c:pt>
                <c:pt idx="5640">
                  <c:v>0.102705</c:v>
                </c:pt>
                <c:pt idx="5641">
                  <c:v>0.10327799999999999</c:v>
                </c:pt>
                <c:pt idx="5642">
                  <c:v>0.124956</c:v>
                </c:pt>
                <c:pt idx="5643">
                  <c:v>0.12665799999999999</c:v>
                </c:pt>
                <c:pt idx="5644">
                  <c:v>0.117185</c:v>
                </c:pt>
                <c:pt idx="5645">
                  <c:v>0.10846799999999999</c:v>
                </c:pt>
                <c:pt idx="5646">
                  <c:v>9.9029000000000006E-2</c:v>
                </c:pt>
                <c:pt idx="5647">
                  <c:v>9.8300999999999999E-2</c:v>
                </c:pt>
                <c:pt idx="5648">
                  <c:v>9.2312000000000005E-2</c:v>
                </c:pt>
                <c:pt idx="5649">
                  <c:v>9.3251000000000001E-2</c:v>
                </c:pt>
                <c:pt idx="5650">
                  <c:v>8.1560999999999995E-2</c:v>
                </c:pt>
                <c:pt idx="5651">
                  <c:v>9.5125000000000001E-2</c:v>
                </c:pt>
                <c:pt idx="5652">
                  <c:v>8.2730999999999999E-2</c:v>
                </c:pt>
                <c:pt idx="5653">
                  <c:v>8.3578E-2</c:v>
                </c:pt>
                <c:pt idx="5654">
                  <c:v>0.11691500000000001</c:v>
                </c:pt>
                <c:pt idx="5655">
                  <c:v>0.17289599999999999</c:v>
                </c:pt>
                <c:pt idx="5656">
                  <c:v>0.226879</c:v>
                </c:pt>
                <c:pt idx="5657">
                  <c:v>0.26896900000000001</c:v>
                </c:pt>
                <c:pt idx="5658">
                  <c:v>0.27858699999999997</c:v>
                </c:pt>
                <c:pt idx="5659">
                  <c:v>0.305616</c:v>
                </c:pt>
                <c:pt idx="5660">
                  <c:v>0.33951500000000001</c:v>
                </c:pt>
                <c:pt idx="5661">
                  <c:v>0.33858199999999999</c:v>
                </c:pt>
                <c:pt idx="5662">
                  <c:v>0.39193299999999998</c:v>
                </c:pt>
                <c:pt idx="5663">
                  <c:v>0.400507</c:v>
                </c:pt>
                <c:pt idx="5664">
                  <c:v>0.411472</c:v>
                </c:pt>
                <c:pt idx="5665">
                  <c:v>0.40749099999999999</c:v>
                </c:pt>
                <c:pt idx="5666">
                  <c:v>0.388127</c:v>
                </c:pt>
                <c:pt idx="5667">
                  <c:v>0.41896600000000001</c:v>
                </c:pt>
                <c:pt idx="5668">
                  <c:v>0.40893299999999999</c:v>
                </c:pt>
                <c:pt idx="5669">
                  <c:v>0.42284500000000003</c:v>
                </c:pt>
                <c:pt idx="5670">
                  <c:v>0.41059400000000001</c:v>
                </c:pt>
                <c:pt idx="5671">
                  <c:v>0.42636800000000002</c:v>
                </c:pt>
                <c:pt idx="5672">
                  <c:v>0.43459199999999998</c:v>
                </c:pt>
                <c:pt idx="5673">
                  <c:v>0.42480699999999999</c:v>
                </c:pt>
                <c:pt idx="5674">
                  <c:v>0.42949799999999999</c:v>
                </c:pt>
                <c:pt idx="5675">
                  <c:v>0.44154399999999999</c:v>
                </c:pt>
                <c:pt idx="5676">
                  <c:v>0.42523899999999998</c:v>
                </c:pt>
                <c:pt idx="5677">
                  <c:v>0.39694299999999999</c:v>
                </c:pt>
                <c:pt idx="5678">
                  <c:v>0.37957600000000002</c:v>
                </c:pt>
                <c:pt idx="5679">
                  <c:v>0.378747</c:v>
                </c:pt>
                <c:pt idx="5680">
                  <c:v>0.35339700000000002</c:v>
                </c:pt>
                <c:pt idx="5681">
                  <c:v>0.33087499999999997</c:v>
                </c:pt>
                <c:pt idx="5682">
                  <c:v>0.33696500000000001</c:v>
                </c:pt>
                <c:pt idx="5683">
                  <c:v>0.32096799999999998</c:v>
                </c:pt>
                <c:pt idx="5684">
                  <c:v>0.29897200000000002</c:v>
                </c:pt>
                <c:pt idx="5685">
                  <c:v>0.28168799999999999</c:v>
                </c:pt>
                <c:pt idx="5686">
                  <c:v>0.26505600000000001</c:v>
                </c:pt>
                <c:pt idx="5687">
                  <c:v>0.25287999999999999</c:v>
                </c:pt>
                <c:pt idx="5688">
                  <c:v>0.253002</c:v>
                </c:pt>
                <c:pt idx="5689">
                  <c:v>0.239454</c:v>
                </c:pt>
                <c:pt idx="5690">
                  <c:v>0.21542700000000001</c:v>
                </c:pt>
                <c:pt idx="5691">
                  <c:v>0.19899600000000001</c:v>
                </c:pt>
                <c:pt idx="5692">
                  <c:v>0.19283600000000001</c:v>
                </c:pt>
                <c:pt idx="5693">
                  <c:v>0.18593599999999999</c:v>
                </c:pt>
                <c:pt idx="5694">
                  <c:v>0.195969</c:v>
                </c:pt>
                <c:pt idx="5695">
                  <c:v>0.201652</c:v>
                </c:pt>
                <c:pt idx="5696">
                  <c:v>0.21501700000000001</c:v>
                </c:pt>
                <c:pt idx="5697">
                  <c:v>0.223639</c:v>
                </c:pt>
                <c:pt idx="5698">
                  <c:v>0.22455700000000001</c:v>
                </c:pt>
                <c:pt idx="5699">
                  <c:v>0.21653600000000001</c:v>
                </c:pt>
                <c:pt idx="5700">
                  <c:v>0.233486</c:v>
                </c:pt>
                <c:pt idx="5701">
                  <c:v>0.21909899999999999</c:v>
                </c:pt>
                <c:pt idx="5702">
                  <c:v>0.22637499999999999</c:v>
                </c:pt>
                <c:pt idx="5703">
                  <c:v>0.23949000000000001</c:v>
                </c:pt>
                <c:pt idx="5704">
                  <c:v>0.22195799999999999</c:v>
                </c:pt>
                <c:pt idx="5705">
                  <c:v>0.23641000000000001</c:v>
                </c:pt>
                <c:pt idx="5706">
                  <c:v>0.233989</c:v>
                </c:pt>
                <c:pt idx="5707">
                  <c:v>0.229463</c:v>
                </c:pt>
                <c:pt idx="5708">
                  <c:v>0.22078</c:v>
                </c:pt>
                <c:pt idx="5709">
                  <c:v>0.223582</c:v>
                </c:pt>
                <c:pt idx="5710">
                  <c:v>0.22528899999999999</c:v>
                </c:pt>
                <c:pt idx="5711">
                  <c:v>0.22406300000000001</c:v>
                </c:pt>
                <c:pt idx="5712">
                  <c:v>0.22006600000000001</c:v>
                </c:pt>
                <c:pt idx="5713">
                  <c:v>0.216669</c:v>
                </c:pt>
                <c:pt idx="5714">
                  <c:v>0.22329099999999999</c:v>
                </c:pt>
                <c:pt idx="5715">
                  <c:v>0.22370100000000001</c:v>
                </c:pt>
                <c:pt idx="5716">
                  <c:v>0.22194800000000001</c:v>
                </c:pt>
                <c:pt idx="5717">
                  <c:v>0.17302600000000001</c:v>
                </c:pt>
                <c:pt idx="5718">
                  <c:v>0.18649099999999999</c:v>
                </c:pt>
                <c:pt idx="5719">
                  <c:v>0.19067600000000001</c:v>
                </c:pt>
                <c:pt idx="5720">
                  <c:v>0.21259</c:v>
                </c:pt>
                <c:pt idx="5721">
                  <c:v>0.18279699999999999</c:v>
                </c:pt>
                <c:pt idx="5722">
                  <c:v>0.168602</c:v>
                </c:pt>
                <c:pt idx="5723">
                  <c:v>0.17610400000000001</c:v>
                </c:pt>
                <c:pt idx="5724">
                  <c:v>0.174124</c:v>
                </c:pt>
                <c:pt idx="5725">
                  <c:v>0.16836999999999999</c:v>
                </c:pt>
                <c:pt idx="5726">
                  <c:v>0.16051000000000001</c:v>
                </c:pt>
                <c:pt idx="5727">
                  <c:v>0.133219</c:v>
                </c:pt>
                <c:pt idx="5728">
                  <c:v>0.14785000000000001</c:v>
                </c:pt>
                <c:pt idx="5729">
                  <c:v>0.149952</c:v>
                </c:pt>
                <c:pt idx="5730">
                  <c:v>0.14854400000000001</c:v>
                </c:pt>
                <c:pt idx="5731">
                  <c:v>0.14471400000000001</c:v>
                </c:pt>
                <c:pt idx="5732">
                  <c:v>0.14696799999999999</c:v>
                </c:pt>
                <c:pt idx="5733">
                  <c:v>0.17552400000000001</c:v>
                </c:pt>
                <c:pt idx="5734">
                  <c:v>0.19362399999999999</c:v>
                </c:pt>
                <c:pt idx="5735">
                  <c:v>0.19761400000000001</c:v>
                </c:pt>
                <c:pt idx="5736">
                  <c:v>0.204988</c:v>
                </c:pt>
                <c:pt idx="5737">
                  <c:v>0.18341299999999999</c:v>
                </c:pt>
                <c:pt idx="5738">
                  <c:v>0.19563900000000001</c:v>
                </c:pt>
                <c:pt idx="5739">
                  <c:v>0.19114</c:v>
                </c:pt>
                <c:pt idx="5740">
                  <c:v>0.22447600000000001</c:v>
                </c:pt>
                <c:pt idx="5741">
                  <c:v>0.23343700000000001</c:v>
                </c:pt>
                <c:pt idx="5742">
                  <c:v>0.226442</c:v>
                </c:pt>
                <c:pt idx="5743">
                  <c:v>0.23158100000000001</c:v>
                </c:pt>
                <c:pt idx="5744">
                  <c:v>0.21964900000000001</c:v>
                </c:pt>
                <c:pt idx="5745">
                  <c:v>0.198018</c:v>
                </c:pt>
                <c:pt idx="5746">
                  <c:v>0.19126899999999999</c:v>
                </c:pt>
                <c:pt idx="5747">
                  <c:v>0.17424300000000001</c:v>
                </c:pt>
                <c:pt idx="5748">
                  <c:v>0.191137</c:v>
                </c:pt>
                <c:pt idx="5749">
                  <c:v>0.21180399999999999</c:v>
                </c:pt>
                <c:pt idx="5750">
                  <c:v>0.20333100000000001</c:v>
                </c:pt>
                <c:pt idx="5751">
                  <c:v>0.200659</c:v>
                </c:pt>
                <c:pt idx="5752">
                  <c:v>0.18784899999999999</c:v>
                </c:pt>
                <c:pt idx="5753">
                  <c:v>0.176429</c:v>
                </c:pt>
                <c:pt idx="5754">
                  <c:v>0.18379599999999999</c:v>
                </c:pt>
                <c:pt idx="5755">
                  <c:v>0.177925</c:v>
                </c:pt>
                <c:pt idx="5756">
                  <c:v>0.17438799999999999</c:v>
                </c:pt>
                <c:pt idx="5757">
                  <c:v>0.19245699999999999</c:v>
                </c:pt>
                <c:pt idx="5758">
                  <c:v>0.19937199999999999</c:v>
                </c:pt>
                <c:pt idx="5759">
                  <c:v>0.19331300000000001</c:v>
                </c:pt>
                <c:pt idx="5760">
                  <c:v>0.19178999999999999</c:v>
                </c:pt>
                <c:pt idx="5761">
                  <c:v>0.17591899999999999</c:v>
                </c:pt>
                <c:pt idx="5762">
                  <c:v>0.165881</c:v>
                </c:pt>
                <c:pt idx="5763">
                  <c:v>0.17116200000000001</c:v>
                </c:pt>
                <c:pt idx="5764">
                  <c:v>0.17585400000000001</c:v>
                </c:pt>
                <c:pt idx="5765">
                  <c:v>0.16372400000000001</c:v>
                </c:pt>
                <c:pt idx="5766">
                  <c:v>0.165191</c:v>
                </c:pt>
                <c:pt idx="5767">
                  <c:v>0.16004499999999999</c:v>
                </c:pt>
                <c:pt idx="5768">
                  <c:v>0.15479499999999999</c:v>
                </c:pt>
                <c:pt idx="5769">
                  <c:v>0.14301700000000001</c:v>
                </c:pt>
                <c:pt idx="5770">
                  <c:v>0.134127</c:v>
                </c:pt>
                <c:pt idx="5771">
                  <c:v>0.13295199999999999</c:v>
                </c:pt>
                <c:pt idx="5772">
                  <c:v>0.13372200000000001</c:v>
                </c:pt>
                <c:pt idx="5773">
                  <c:v>0.124056</c:v>
                </c:pt>
                <c:pt idx="5774">
                  <c:v>0.126692</c:v>
                </c:pt>
                <c:pt idx="5775">
                  <c:v>0.118979</c:v>
                </c:pt>
                <c:pt idx="5776">
                  <c:v>0.12023499999999999</c:v>
                </c:pt>
                <c:pt idx="5777">
                  <c:v>0.124181</c:v>
                </c:pt>
                <c:pt idx="5778">
                  <c:v>0.12681100000000001</c:v>
                </c:pt>
                <c:pt idx="5779">
                  <c:v>0.116949</c:v>
                </c:pt>
                <c:pt idx="5780">
                  <c:v>0.115508</c:v>
                </c:pt>
                <c:pt idx="5781">
                  <c:v>9.7776000000000002E-2</c:v>
                </c:pt>
                <c:pt idx="5782">
                  <c:v>9.2230000000000006E-2</c:v>
                </c:pt>
                <c:pt idx="5783">
                  <c:v>9.4715999999999995E-2</c:v>
                </c:pt>
                <c:pt idx="5784">
                  <c:v>9.6932000000000004E-2</c:v>
                </c:pt>
                <c:pt idx="5785">
                  <c:v>9.1367000000000004E-2</c:v>
                </c:pt>
                <c:pt idx="5786">
                  <c:v>9.6418000000000004E-2</c:v>
                </c:pt>
                <c:pt idx="5787">
                  <c:v>8.7903999999999996E-2</c:v>
                </c:pt>
                <c:pt idx="5788">
                  <c:v>9.2646999999999993E-2</c:v>
                </c:pt>
                <c:pt idx="5789">
                  <c:v>9.0118000000000004E-2</c:v>
                </c:pt>
                <c:pt idx="5790">
                  <c:v>8.9612999999999998E-2</c:v>
                </c:pt>
                <c:pt idx="5791">
                  <c:v>7.8768000000000005E-2</c:v>
                </c:pt>
                <c:pt idx="5792">
                  <c:v>7.9116000000000006E-2</c:v>
                </c:pt>
                <c:pt idx="5793">
                  <c:v>8.9029999999999998E-2</c:v>
                </c:pt>
                <c:pt idx="5794">
                  <c:v>8.6641999999999997E-2</c:v>
                </c:pt>
                <c:pt idx="5795">
                  <c:v>8.5266999999999996E-2</c:v>
                </c:pt>
                <c:pt idx="5796">
                  <c:v>8.0078999999999997E-2</c:v>
                </c:pt>
                <c:pt idx="5797">
                  <c:v>7.1639999999999995E-2</c:v>
                </c:pt>
                <c:pt idx="5798">
                  <c:v>6.2045000000000003E-2</c:v>
                </c:pt>
                <c:pt idx="5799">
                  <c:v>5.5673E-2</c:v>
                </c:pt>
                <c:pt idx="5800">
                  <c:v>4.6543000000000001E-2</c:v>
                </c:pt>
                <c:pt idx="5801">
                  <c:v>4.8422E-2</c:v>
                </c:pt>
                <c:pt idx="5802">
                  <c:v>4.6018000000000003E-2</c:v>
                </c:pt>
                <c:pt idx="5803">
                  <c:v>4.2349999999999999E-2</c:v>
                </c:pt>
                <c:pt idx="5804">
                  <c:v>4.0382000000000001E-2</c:v>
                </c:pt>
                <c:pt idx="5805">
                  <c:v>3.2606000000000003E-2</c:v>
                </c:pt>
                <c:pt idx="5806">
                  <c:v>2.9177999999999999E-2</c:v>
                </c:pt>
                <c:pt idx="5807">
                  <c:v>2.7640000000000001E-2</c:v>
                </c:pt>
                <c:pt idx="5808">
                  <c:v>3.8002000000000001E-2</c:v>
                </c:pt>
                <c:pt idx="5809">
                  <c:v>3.7679999999999998E-2</c:v>
                </c:pt>
                <c:pt idx="5810">
                  <c:v>4.2500999999999997E-2</c:v>
                </c:pt>
                <c:pt idx="5811">
                  <c:v>4.8357999999999998E-2</c:v>
                </c:pt>
                <c:pt idx="5812">
                  <c:v>5.2977000000000003E-2</c:v>
                </c:pt>
                <c:pt idx="5813">
                  <c:v>5.8035000000000003E-2</c:v>
                </c:pt>
                <c:pt idx="5814">
                  <c:v>6.0436999999999998E-2</c:v>
                </c:pt>
                <c:pt idx="5815">
                  <c:v>5.6441999999999999E-2</c:v>
                </c:pt>
                <c:pt idx="5816">
                  <c:v>5.7895000000000002E-2</c:v>
                </c:pt>
                <c:pt idx="5817">
                  <c:v>6.2116999999999999E-2</c:v>
                </c:pt>
                <c:pt idx="5818">
                  <c:v>5.8174999999999998E-2</c:v>
                </c:pt>
                <c:pt idx="5819">
                  <c:v>5.9412E-2</c:v>
                </c:pt>
                <c:pt idx="5820">
                  <c:v>5.9531000000000001E-2</c:v>
                </c:pt>
                <c:pt idx="5821">
                  <c:v>7.1151000000000006E-2</c:v>
                </c:pt>
                <c:pt idx="5822">
                  <c:v>7.2107000000000004E-2</c:v>
                </c:pt>
                <c:pt idx="5823">
                  <c:v>6.9374000000000005E-2</c:v>
                </c:pt>
                <c:pt idx="5824">
                  <c:v>5.7148999999999998E-2</c:v>
                </c:pt>
                <c:pt idx="5825">
                  <c:v>5.1640999999999999E-2</c:v>
                </c:pt>
                <c:pt idx="5826">
                  <c:v>6.0456000000000003E-2</c:v>
                </c:pt>
                <c:pt idx="5827">
                  <c:v>4.0605000000000002E-2</c:v>
                </c:pt>
                <c:pt idx="5828">
                  <c:v>4.4470999999999997E-2</c:v>
                </c:pt>
                <c:pt idx="5829">
                  <c:v>5.0672000000000002E-2</c:v>
                </c:pt>
                <c:pt idx="5830">
                  <c:v>7.3342000000000004E-2</c:v>
                </c:pt>
                <c:pt idx="5831">
                  <c:v>7.9299999999999995E-2</c:v>
                </c:pt>
                <c:pt idx="5832">
                  <c:v>8.1108E-2</c:v>
                </c:pt>
                <c:pt idx="5833">
                  <c:v>7.9619999999999996E-2</c:v>
                </c:pt>
                <c:pt idx="5834">
                  <c:v>8.3822999999999995E-2</c:v>
                </c:pt>
                <c:pt idx="5835">
                  <c:v>9.1423000000000004E-2</c:v>
                </c:pt>
                <c:pt idx="5836">
                  <c:v>8.5478999999999999E-2</c:v>
                </c:pt>
                <c:pt idx="5837">
                  <c:v>8.1941E-2</c:v>
                </c:pt>
                <c:pt idx="5838">
                  <c:v>9.2416999999999999E-2</c:v>
                </c:pt>
                <c:pt idx="5839">
                  <c:v>8.2276000000000002E-2</c:v>
                </c:pt>
                <c:pt idx="5840">
                  <c:v>8.4645999999999999E-2</c:v>
                </c:pt>
                <c:pt idx="5841">
                  <c:v>7.5199000000000002E-2</c:v>
                </c:pt>
                <c:pt idx="5842">
                  <c:v>7.0177000000000003E-2</c:v>
                </c:pt>
                <c:pt idx="5843">
                  <c:v>6.2453000000000002E-2</c:v>
                </c:pt>
                <c:pt idx="5844">
                  <c:v>5.8899E-2</c:v>
                </c:pt>
                <c:pt idx="5845">
                  <c:v>5.5034E-2</c:v>
                </c:pt>
                <c:pt idx="5846">
                  <c:v>6.0623000000000003E-2</c:v>
                </c:pt>
                <c:pt idx="5847">
                  <c:v>5.3782000000000003E-2</c:v>
                </c:pt>
                <c:pt idx="5848">
                  <c:v>5.5954999999999998E-2</c:v>
                </c:pt>
                <c:pt idx="5849">
                  <c:v>6.0361999999999999E-2</c:v>
                </c:pt>
                <c:pt idx="5850">
                  <c:v>5.9923999999999998E-2</c:v>
                </c:pt>
                <c:pt idx="5851">
                  <c:v>5.7821999999999998E-2</c:v>
                </c:pt>
                <c:pt idx="5852">
                  <c:v>6.1497999999999997E-2</c:v>
                </c:pt>
                <c:pt idx="5853">
                  <c:v>5.9192000000000002E-2</c:v>
                </c:pt>
                <c:pt idx="5854">
                  <c:v>5.2949000000000003E-2</c:v>
                </c:pt>
                <c:pt idx="5855">
                  <c:v>5.5669999999999997E-2</c:v>
                </c:pt>
                <c:pt idx="5856">
                  <c:v>4.8126000000000002E-2</c:v>
                </c:pt>
                <c:pt idx="5857">
                  <c:v>5.5539999999999999E-2</c:v>
                </c:pt>
                <c:pt idx="5858">
                  <c:v>6.3642000000000004E-2</c:v>
                </c:pt>
                <c:pt idx="5859">
                  <c:v>6.0477999999999997E-2</c:v>
                </c:pt>
                <c:pt idx="5860">
                  <c:v>6.1328000000000001E-2</c:v>
                </c:pt>
                <c:pt idx="5861">
                  <c:v>6.1912000000000002E-2</c:v>
                </c:pt>
                <c:pt idx="5862">
                  <c:v>5.4494000000000001E-2</c:v>
                </c:pt>
                <c:pt idx="5863">
                  <c:v>6.4140000000000003E-2</c:v>
                </c:pt>
                <c:pt idx="5864">
                  <c:v>6.8404000000000006E-2</c:v>
                </c:pt>
                <c:pt idx="5865">
                  <c:v>8.0749000000000001E-2</c:v>
                </c:pt>
                <c:pt idx="5866">
                  <c:v>9.5624000000000001E-2</c:v>
                </c:pt>
                <c:pt idx="5867">
                  <c:v>0.107615</c:v>
                </c:pt>
                <c:pt idx="5868">
                  <c:v>0.10956200000000001</c:v>
                </c:pt>
                <c:pt idx="5869">
                  <c:v>0.117561</c:v>
                </c:pt>
                <c:pt idx="5870">
                  <c:v>0.113635</c:v>
                </c:pt>
                <c:pt idx="5871">
                  <c:v>0.118286</c:v>
                </c:pt>
                <c:pt idx="5872">
                  <c:v>0.117407</c:v>
                </c:pt>
                <c:pt idx="5873">
                  <c:v>0.12784699999999999</c:v>
                </c:pt>
                <c:pt idx="5874">
                  <c:v>0.13139200000000001</c:v>
                </c:pt>
                <c:pt idx="5875">
                  <c:v>0.13381499999999999</c:v>
                </c:pt>
                <c:pt idx="5876">
                  <c:v>0.138377</c:v>
                </c:pt>
                <c:pt idx="5877">
                  <c:v>0.13919400000000001</c:v>
                </c:pt>
                <c:pt idx="5878">
                  <c:v>0.14403299999999999</c:v>
                </c:pt>
                <c:pt idx="5879">
                  <c:v>0.14410800000000001</c:v>
                </c:pt>
                <c:pt idx="5880">
                  <c:v>0.15028</c:v>
                </c:pt>
                <c:pt idx="5881">
                  <c:v>0.14426</c:v>
                </c:pt>
                <c:pt idx="5882">
                  <c:v>0.141592</c:v>
                </c:pt>
                <c:pt idx="5883">
                  <c:v>0.133571</c:v>
                </c:pt>
                <c:pt idx="5884">
                  <c:v>0.138796</c:v>
                </c:pt>
                <c:pt idx="5885">
                  <c:v>0.155057</c:v>
                </c:pt>
                <c:pt idx="5886">
                  <c:v>0.15640000000000001</c:v>
                </c:pt>
                <c:pt idx="5887">
                  <c:v>0.16594500000000001</c:v>
                </c:pt>
                <c:pt idx="5888">
                  <c:v>0.17707800000000001</c:v>
                </c:pt>
                <c:pt idx="5889">
                  <c:v>0.17483399999999999</c:v>
                </c:pt>
                <c:pt idx="5890">
                  <c:v>0.17133699999999999</c:v>
                </c:pt>
                <c:pt idx="5891">
                  <c:v>0.17438899999999999</c:v>
                </c:pt>
                <c:pt idx="5892">
                  <c:v>0.18129000000000001</c:v>
                </c:pt>
                <c:pt idx="5893">
                  <c:v>0.19118199999999999</c:v>
                </c:pt>
                <c:pt idx="5894">
                  <c:v>0.186807</c:v>
                </c:pt>
                <c:pt idx="5895">
                  <c:v>0.20418900000000001</c:v>
                </c:pt>
                <c:pt idx="5896">
                  <c:v>0.207034</c:v>
                </c:pt>
                <c:pt idx="5897">
                  <c:v>0.21259800000000001</c:v>
                </c:pt>
                <c:pt idx="5898">
                  <c:v>0.217608</c:v>
                </c:pt>
                <c:pt idx="5899">
                  <c:v>0.21870200000000001</c:v>
                </c:pt>
                <c:pt idx="5900">
                  <c:v>0.20008000000000001</c:v>
                </c:pt>
                <c:pt idx="5901">
                  <c:v>0.20823900000000001</c:v>
                </c:pt>
                <c:pt idx="5902">
                  <c:v>0.19133900000000001</c:v>
                </c:pt>
                <c:pt idx="5903">
                  <c:v>0.18806700000000001</c:v>
                </c:pt>
                <c:pt idx="5904">
                  <c:v>0.17371200000000001</c:v>
                </c:pt>
                <c:pt idx="5905">
                  <c:v>0.17363300000000001</c:v>
                </c:pt>
                <c:pt idx="5906">
                  <c:v>0.18006</c:v>
                </c:pt>
                <c:pt idx="5907">
                  <c:v>0.17019300000000001</c:v>
                </c:pt>
                <c:pt idx="5908">
                  <c:v>0.167435</c:v>
                </c:pt>
                <c:pt idx="5909">
                  <c:v>0.17702599999999999</c:v>
                </c:pt>
                <c:pt idx="5910">
                  <c:v>0.177148</c:v>
                </c:pt>
                <c:pt idx="5911">
                  <c:v>0.172703</c:v>
                </c:pt>
                <c:pt idx="5912">
                  <c:v>0.16092799999999999</c:v>
                </c:pt>
                <c:pt idx="5913">
                  <c:v>0.159661</c:v>
                </c:pt>
                <c:pt idx="5914">
                  <c:v>0.17518500000000001</c:v>
                </c:pt>
                <c:pt idx="5915">
                  <c:v>0.16644400000000001</c:v>
                </c:pt>
                <c:pt idx="5916">
                  <c:v>0.15887799999999999</c:v>
                </c:pt>
                <c:pt idx="5917">
                  <c:v>0.153277</c:v>
                </c:pt>
                <c:pt idx="5918">
                  <c:v>0.14805599999999999</c:v>
                </c:pt>
                <c:pt idx="5919">
                  <c:v>0.15218100000000001</c:v>
                </c:pt>
                <c:pt idx="5920">
                  <c:v>0.149397</c:v>
                </c:pt>
                <c:pt idx="5921">
                  <c:v>0.158747</c:v>
                </c:pt>
                <c:pt idx="5922">
                  <c:v>0.167714</c:v>
                </c:pt>
                <c:pt idx="5923">
                  <c:v>0.16570599999999999</c:v>
                </c:pt>
                <c:pt idx="5924">
                  <c:v>0.15539700000000001</c:v>
                </c:pt>
                <c:pt idx="5925">
                  <c:v>0.15440000000000001</c:v>
                </c:pt>
                <c:pt idx="5926">
                  <c:v>0.15367</c:v>
                </c:pt>
                <c:pt idx="5927">
                  <c:v>0.15562100000000001</c:v>
                </c:pt>
                <c:pt idx="5928">
                  <c:v>0.179006</c:v>
                </c:pt>
                <c:pt idx="5929">
                  <c:v>0.187804</c:v>
                </c:pt>
                <c:pt idx="5930">
                  <c:v>0.18102399999999999</c:v>
                </c:pt>
                <c:pt idx="5931">
                  <c:v>0.18018400000000001</c:v>
                </c:pt>
                <c:pt idx="5932">
                  <c:v>0.171265</c:v>
                </c:pt>
                <c:pt idx="5933">
                  <c:v>0.19123899999999999</c:v>
                </c:pt>
                <c:pt idx="5934">
                  <c:v>0.17680499999999999</c:v>
                </c:pt>
                <c:pt idx="5935">
                  <c:v>0.182583</c:v>
                </c:pt>
                <c:pt idx="5936">
                  <c:v>0.180614</c:v>
                </c:pt>
                <c:pt idx="5937">
                  <c:v>0.177623</c:v>
                </c:pt>
                <c:pt idx="5938">
                  <c:v>0.17233799999999999</c:v>
                </c:pt>
                <c:pt idx="5939">
                  <c:v>0.18875700000000001</c:v>
                </c:pt>
                <c:pt idx="5940">
                  <c:v>0.19547600000000001</c:v>
                </c:pt>
                <c:pt idx="5941">
                  <c:v>0.19866600000000001</c:v>
                </c:pt>
                <c:pt idx="5942">
                  <c:v>0.21260299999999999</c:v>
                </c:pt>
                <c:pt idx="5943">
                  <c:v>0.22145999999999999</c:v>
                </c:pt>
                <c:pt idx="5944">
                  <c:v>0.21462200000000001</c:v>
                </c:pt>
                <c:pt idx="5945">
                  <c:v>0.21546399999999999</c:v>
                </c:pt>
                <c:pt idx="5946">
                  <c:v>0.19489300000000001</c:v>
                </c:pt>
                <c:pt idx="5947">
                  <c:v>0.19675599999999999</c:v>
                </c:pt>
                <c:pt idx="5948">
                  <c:v>0.20091700000000001</c:v>
                </c:pt>
                <c:pt idx="5949">
                  <c:v>0.192444</c:v>
                </c:pt>
                <c:pt idx="5950">
                  <c:v>0.190611</c:v>
                </c:pt>
                <c:pt idx="5951">
                  <c:v>0.19416700000000001</c:v>
                </c:pt>
                <c:pt idx="5952">
                  <c:v>0.201323</c:v>
                </c:pt>
                <c:pt idx="5953">
                  <c:v>0.195103</c:v>
                </c:pt>
                <c:pt idx="5954">
                  <c:v>0.20150399999999999</c:v>
                </c:pt>
                <c:pt idx="5955">
                  <c:v>0.20657800000000001</c:v>
                </c:pt>
                <c:pt idx="5956">
                  <c:v>0.20328099999999999</c:v>
                </c:pt>
                <c:pt idx="5957">
                  <c:v>0.18274099999999999</c:v>
                </c:pt>
                <c:pt idx="5958">
                  <c:v>0.18341099999999999</c:v>
                </c:pt>
                <c:pt idx="5959">
                  <c:v>0.18677199999999999</c:v>
                </c:pt>
                <c:pt idx="5960">
                  <c:v>0.18002199999999999</c:v>
                </c:pt>
                <c:pt idx="5961">
                  <c:v>0.173898</c:v>
                </c:pt>
                <c:pt idx="5962">
                  <c:v>0.18929599999999999</c:v>
                </c:pt>
                <c:pt idx="5963">
                  <c:v>0.19375600000000001</c:v>
                </c:pt>
                <c:pt idx="5964">
                  <c:v>0.20874200000000001</c:v>
                </c:pt>
                <c:pt idx="5965">
                  <c:v>0.208703</c:v>
                </c:pt>
                <c:pt idx="5966">
                  <c:v>0.210312</c:v>
                </c:pt>
                <c:pt idx="5967">
                  <c:v>0.200156</c:v>
                </c:pt>
                <c:pt idx="5968">
                  <c:v>0.19740199999999999</c:v>
                </c:pt>
                <c:pt idx="5969">
                  <c:v>0.18848500000000001</c:v>
                </c:pt>
                <c:pt idx="5970">
                  <c:v>0.18449299999999999</c:v>
                </c:pt>
                <c:pt idx="5971">
                  <c:v>0.19414999999999999</c:v>
                </c:pt>
                <c:pt idx="5972">
                  <c:v>0.18007600000000001</c:v>
                </c:pt>
                <c:pt idx="5973">
                  <c:v>0.15556300000000001</c:v>
                </c:pt>
                <c:pt idx="5974">
                  <c:v>0.155866</c:v>
                </c:pt>
                <c:pt idx="5975">
                  <c:v>0.15507499999999999</c:v>
                </c:pt>
                <c:pt idx="5976">
                  <c:v>0.151865</c:v>
                </c:pt>
                <c:pt idx="5977">
                  <c:v>0.14893500000000001</c:v>
                </c:pt>
                <c:pt idx="5978">
                  <c:v>0.122279</c:v>
                </c:pt>
                <c:pt idx="5979">
                  <c:v>0.132491</c:v>
                </c:pt>
                <c:pt idx="5980">
                  <c:v>0.134687</c:v>
                </c:pt>
                <c:pt idx="5981">
                  <c:v>0.13711000000000001</c:v>
                </c:pt>
                <c:pt idx="5982">
                  <c:v>0.12944700000000001</c:v>
                </c:pt>
                <c:pt idx="5983">
                  <c:v>0.132683</c:v>
                </c:pt>
                <c:pt idx="5984">
                  <c:v>0.12875500000000001</c:v>
                </c:pt>
                <c:pt idx="5985">
                  <c:v>0.12090099999999999</c:v>
                </c:pt>
                <c:pt idx="5986">
                  <c:v>0.10813399999999999</c:v>
                </c:pt>
                <c:pt idx="5987">
                  <c:v>9.9338999999999997E-2</c:v>
                </c:pt>
                <c:pt idx="5988">
                  <c:v>9.9526000000000003E-2</c:v>
                </c:pt>
                <c:pt idx="5989">
                  <c:v>9.0236999999999998E-2</c:v>
                </c:pt>
                <c:pt idx="5990">
                  <c:v>8.5255999999999998E-2</c:v>
                </c:pt>
                <c:pt idx="5991">
                  <c:v>8.4415000000000004E-2</c:v>
                </c:pt>
                <c:pt idx="5992">
                  <c:v>8.5289000000000004E-2</c:v>
                </c:pt>
                <c:pt idx="5993">
                  <c:v>8.3492999999999998E-2</c:v>
                </c:pt>
                <c:pt idx="5994">
                  <c:v>8.0295000000000005E-2</c:v>
                </c:pt>
                <c:pt idx="5995">
                  <c:v>7.9615000000000005E-2</c:v>
                </c:pt>
                <c:pt idx="5996">
                  <c:v>7.6286999999999994E-2</c:v>
                </c:pt>
                <c:pt idx="5997">
                  <c:v>6.8957000000000004E-2</c:v>
                </c:pt>
                <c:pt idx="5998">
                  <c:v>6.7583000000000004E-2</c:v>
                </c:pt>
                <c:pt idx="5999">
                  <c:v>7.4907000000000001E-2</c:v>
                </c:pt>
                <c:pt idx="6000">
                  <c:v>7.9393000000000005E-2</c:v>
                </c:pt>
                <c:pt idx="6001">
                  <c:v>8.0334000000000003E-2</c:v>
                </c:pt>
                <c:pt idx="6002">
                  <c:v>8.7695999999999996E-2</c:v>
                </c:pt>
                <c:pt idx="6003">
                  <c:v>9.1046000000000002E-2</c:v>
                </c:pt>
                <c:pt idx="6004">
                  <c:v>9.3336000000000002E-2</c:v>
                </c:pt>
                <c:pt idx="6005">
                  <c:v>9.7042000000000003E-2</c:v>
                </c:pt>
                <c:pt idx="6006">
                  <c:v>0.100145</c:v>
                </c:pt>
                <c:pt idx="6007">
                  <c:v>8.4723999999999994E-2</c:v>
                </c:pt>
                <c:pt idx="6008">
                  <c:v>8.1369999999999998E-2</c:v>
                </c:pt>
                <c:pt idx="6009">
                  <c:v>7.6965000000000006E-2</c:v>
                </c:pt>
                <c:pt idx="6010">
                  <c:v>7.4993000000000004E-2</c:v>
                </c:pt>
                <c:pt idx="6011">
                  <c:v>6.7257999999999998E-2</c:v>
                </c:pt>
                <c:pt idx="6012">
                  <c:v>7.5253E-2</c:v>
                </c:pt>
                <c:pt idx="6013">
                  <c:v>7.8520000000000006E-2</c:v>
                </c:pt>
                <c:pt idx="6014">
                  <c:v>7.5662999999999994E-2</c:v>
                </c:pt>
                <c:pt idx="6015">
                  <c:v>8.0181000000000002E-2</c:v>
                </c:pt>
                <c:pt idx="6016">
                  <c:v>8.0390000000000003E-2</c:v>
                </c:pt>
                <c:pt idx="6017">
                  <c:v>8.6171999999999999E-2</c:v>
                </c:pt>
                <c:pt idx="6018">
                  <c:v>9.3673999999999993E-2</c:v>
                </c:pt>
                <c:pt idx="6019">
                  <c:v>9.3295000000000003E-2</c:v>
                </c:pt>
                <c:pt idx="6020">
                  <c:v>9.5911999999999997E-2</c:v>
                </c:pt>
                <c:pt idx="6021">
                  <c:v>9.4640000000000002E-2</c:v>
                </c:pt>
                <c:pt idx="6022">
                  <c:v>9.0412999999999993E-2</c:v>
                </c:pt>
                <c:pt idx="6023">
                  <c:v>8.7552000000000005E-2</c:v>
                </c:pt>
                <c:pt idx="6024">
                  <c:v>8.7751999999999997E-2</c:v>
                </c:pt>
                <c:pt idx="6025">
                  <c:v>7.7523999999999996E-2</c:v>
                </c:pt>
                <c:pt idx="6026">
                  <c:v>7.8825999999999993E-2</c:v>
                </c:pt>
                <c:pt idx="6027">
                  <c:v>7.2221999999999995E-2</c:v>
                </c:pt>
                <c:pt idx="6028">
                  <c:v>7.1843000000000004E-2</c:v>
                </c:pt>
                <c:pt idx="6029">
                  <c:v>8.0769999999999995E-2</c:v>
                </c:pt>
                <c:pt idx="6030">
                  <c:v>8.3962999999999996E-2</c:v>
                </c:pt>
                <c:pt idx="6031">
                  <c:v>8.6198999999999998E-2</c:v>
                </c:pt>
                <c:pt idx="6032">
                  <c:v>8.1981999999999999E-2</c:v>
                </c:pt>
                <c:pt idx="6033">
                  <c:v>8.7781999999999999E-2</c:v>
                </c:pt>
                <c:pt idx="6034">
                  <c:v>7.3354000000000003E-2</c:v>
                </c:pt>
                <c:pt idx="6035">
                  <c:v>7.6999999999999999E-2</c:v>
                </c:pt>
                <c:pt idx="6036">
                  <c:v>8.6917999999999995E-2</c:v>
                </c:pt>
                <c:pt idx="6037">
                  <c:v>9.1652999999999998E-2</c:v>
                </c:pt>
                <c:pt idx="6038">
                  <c:v>0.115096</c:v>
                </c:pt>
                <c:pt idx="6039">
                  <c:v>0.13830400000000001</c:v>
                </c:pt>
                <c:pt idx="6040">
                  <c:v>0.149757</c:v>
                </c:pt>
                <c:pt idx="6041">
                  <c:v>0.14871799999999999</c:v>
                </c:pt>
                <c:pt idx="6042">
                  <c:v>0.18047199999999999</c:v>
                </c:pt>
                <c:pt idx="6043">
                  <c:v>0.180754</c:v>
                </c:pt>
                <c:pt idx="6044">
                  <c:v>0.200962</c:v>
                </c:pt>
                <c:pt idx="6045">
                  <c:v>0.19610900000000001</c:v>
                </c:pt>
                <c:pt idx="6046">
                  <c:v>0.188524</c:v>
                </c:pt>
                <c:pt idx="6047">
                  <c:v>0.21398300000000001</c:v>
                </c:pt>
                <c:pt idx="6048">
                  <c:v>0.22960800000000001</c:v>
                </c:pt>
                <c:pt idx="6049">
                  <c:v>0.23788000000000001</c:v>
                </c:pt>
                <c:pt idx="6050">
                  <c:v>0.26124700000000001</c:v>
                </c:pt>
                <c:pt idx="6051">
                  <c:v>0.27664</c:v>
                </c:pt>
                <c:pt idx="6052">
                  <c:v>0.30768000000000001</c:v>
                </c:pt>
                <c:pt idx="6053">
                  <c:v>0.32461800000000002</c:v>
                </c:pt>
                <c:pt idx="6054">
                  <c:v>0.34358100000000003</c:v>
                </c:pt>
                <c:pt idx="6055">
                  <c:v>0.34251700000000002</c:v>
                </c:pt>
                <c:pt idx="6056">
                  <c:v>0.35778399999999999</c:v>
                </c:pt>
                <c:pt idx="6057">
                  <c:v>0.35167799999999999</c:v>
                </c:pt>
                <c:pt idx="6058">
                  <c:v>0.36843399999999998</c:v>
                </c:pt>
                <c:pt idx="6059">
                  <c:v>0.35988700000000001</c:v>
                </c:pt>
                <c:pt idx="6060">
                  <c:v>0.34359600000000001</c:v>
                </c:pt>
                <c:pt idx="6061">
                  <c:v>0.34486899999999998</c:v>
                </c:pt>
                <c:pt idx="6062">
                  <c:v>0.326932</c:v>
                </c:pt>
                <c:pt idx="6063">
                  <c:v>0.36596099999999998</c:v>
                </c:pt>
                <c:pt idx="6064">
                  <c:v>0.35335800000000001</c:v>
                </c:pt>
                <c:pt idx="6065">
                  <c:v>0.341366</c:v>
                </c:pt>
                <c:pt idx="6066">
                  <c:v>0.32924500000000001</c:v>
                </c:pt>
                <c:pt idx="6067">
                  <c:v>0.32171300000000003</c:v>
                </c:pt>
                <c:pt idx="6068">
                  <c:v>0.28460299999999999</c:v>
                </c:pt>
                <c:pt idx="6069">
                  <c:v>0.26195499999999999</c:v>
                </c:pt>
                <c:pt idx="6070">
                  <c:v>0.22948099999999999</c:v>
                </c:pt>
                <c:pt idx="6071">
                  <c:v>0.230909</c:v>
                </c:pt>
                <c:pt idx="6072">
                  <c:v>0.207959</c:v>
                </c:pt>
                <c:pt idx="6073">
                  <c:v>0.18176999999999999</c:v>
                </c:pt>
                <c:pt idx="6074">
                  <c:v>0.163106</c:v>
                </c:pt>
                <c:pt idx="6075">
                  <c:v>0.16024099999999999</c:v>
                </c:pt>
                <c:pt idx="6076">
                  <c:v>0.149308</c:v>
                </c:pt>
                <c:pt idx="6077">
                  <c:v>0.13319800000000001</c:v>
                </c:pt>
                <c:pt idx="6078">
                  <c:v>0.118062</c:v>
                </c:pt>
                <c:pt idx="6079">
                  <c:v>0.119077</c:v>
                </c:pt>
                <c:pt idx="6080">
                  <c:v>0.11256099999999999</c:v>
                </c:pt>
                <c:pt idx="6081">
                  <c:v>0.117482</c:v>
                </c:pt>
                <c:pt idx="6082">
                  <c:v>0.108422</c:v>
                </c:pt>
                <c:pt idx="6083">
                  <c:v>0.105547</c:v>
                </c:pt>
                <c:pt idx="6084">
                  <c:v>9.8034999999999997E-2</c:v>
                </c:pt>
                <c:pt idx="6085">
                  <c:v>9.6442E-2</c:v>
                </c:pt>
                <c:pt idx="6086">
                  <c:v>9.3967999999999996E-2</c:v>
                </c:pt>
                <c:pt idx="6087">
                  <c:v>7.3536000000000004E-2</c:v>
                </c:pt>
                <c:pt idx="6088">
                  <c:v>7.2959999999999997E-2</c:v>
                </c:pt>
                <c:pt idx="6089">
                  <c:v>8.0445000000000003E-2</c:v>
                </c:pt>
                <c:pt idx="6090">
                  <c:v>7.8912999999999997E-2</c:v>
                </c:pt>
                <c:pt idx="6091">
                  <c:v>0.108908</c:v>
                </c:pt>
                <c:pt idx="6092">
                  <c:v>0.119702</c:v>
                </c:pt>
                <c:pt idx="6093">
                  <c:v>0.12318</c:v>
                </c:pt>
                <c:pt idx="6094">
                  <c:v>0.123279</c:v>
                </c:pt>
                <c:pt idx="6095">
                  <c:v>0.12456200000000001</c:v>
                </c:pt>
                <c:pt idx="6096">
                  <c:v>0.13703499999999999</c:v>
                </c:pt>
                <c:pt idx="6097">
                  <c:v>0.16792099999999999</c:v>
                </c:pt>
                <c:pt idx="6098">
                  <c:v>0.22639999999999999</c:v>
                </c:pt>
                <c:pt idx="6099">
                  <c:v>0.22933500000000001</c:v>
                </c:pt>
                <c:pt idx="6100">
                  <c:v>0.23191999999999999</c:v>
                </c:pt>
                <c:pt idx="6101">
                  <c:v>0.221889</c:v>
                </c:pt>
                <c:pt idx="6102">
                  <c:v>0.24548300000000001</c:v>
                </c:pt>
                <c:pt idx="6103">
                  <c:v>0.23549500000000001</c:v>
                </c:pt>
                <c:pt idx="6104">
                  <c:v>0.24041999999999999</c:v>
                </c:pt>
                <c:pt idx="6105">
                  <c:v>0.24740500000000001</c:v>
                </c:pt>
                <c:pt idx="6106">
                  <c:v>0.23471500000000001</c:v>
                </c:pt>
                <c:pt idx="6107">
                  <c:v>0.22412000000000001</c:v>
                </c:pt>
                <c:pt idx="6108">
                  <c:v>0.22223799999999999</c:v>
                </c:pt>
                <c:pt idx="6109">
                  <c:v>0.21545300000000001</c:v>
                </c:pt>
                <c:pt idx="6110">
                  <c:v>0.221909</c:v>
                </c:pt>
                <c:pt idx="6111">
                  <c:v>0.22350400000000001</c:v>
                </c:pt>
                <c:pt idx="6112">
                  <c:v>0.23563999999999999</c:v>
                </c:pt>
                <c:pt idx="6113">
                  <c:v>0.226738</c:v>
                </c:pt>
                <c:pt idx="6114">
                  <c:v>0.210257</c:v>
                </c:pt>
                <c:pt idx="6115">
                  <c:v>0.20322699999999999</c:v>
                </c:pt>
                <c:pt idx="6116">
                  <c:v>0.18379200000000001</c:v>
                </c:pt>
                <c:pt idx="6117">
                  <c:v>0.17652999999999999</c:v>
                </c:pt>
                <c:pt idx="6118">
                  <c:v>0.16614899999999999</c:v>
                </c:pt>
                <c:pt idx="6119">
                  <c:v>0.154472</c:v>
                </c:pt>
                <c:pt idx="6120">
                  <c:v>0.14618999999999999</c:v>
                </c:pt>
                <c:pt idx="6121">
                  <c:v>0.13324900000000001</c:v>
                </c:pt>
                <c:pt idx="6122">
                  <c:v>0.124963</c:v>
                </c:pt>
                <c:pt idx="6123">
                  <c:v>0.12518399999999999</c:v>
                </c:pt>
                <c:pt idx="6124">
                  <c:v>0.114714</c:v>
                </c:pt>
                <c:pt idx="6125">
                  <c:v>0.10322099999999999</c:v>
                </c:pt>
                <c:pt idx="6126">
                  <c:v>0.10359500000000001</c:v>
                </c:pt>
                <c:pt idx="6127">
                  <c:v>9.6977999999999995E-2</c:v>
                </c:pt>
                <c:pt idx="6128">
                  <c:v>9.0977000000000002E-2</c:v>
                </c:pt>
                <c:pt idx="6129">
                  <c:v>9.4237000000000001E-2</c:v>
                </c:pt>
                <c:pt idx="6130">
                  <c:v>9.3657000000000004E-2</c:v>
                </c:pt>
                <c:pt idx="6131">
                  <c:v>8.6678000000000005E-2</c:v>
                </c:pt>
                <c:pt idx="6132">
                  <c:v>7.3835999999999999E-2</c:v>
                </c:pt>
                <c:pt idx="6133">
                  <c:v>9.9543999999999994E-2</c:v>
                </c:pt>
                <c:pt idx="6134">
                  <c:v>0.10562000000000001</c:v>
                </c:pt>
                <c:pt idx="6135">
                  <c:v>9.3556E-2</c:v>
                </c:pt>
                <c:pt idx="6136">
                  <c:v>8.6262000000000005E-2</c:v>
                </c:pt>
                <c:pt idx="6137">
                  <c:v>8.5884000000000002E-2</c:v>
                </c:pt>
                <c:pt idx="6138">
                  <c:v>8.4658999999999998E-2</c:v>
                </c:pt>
                <c:pt idx="6139">
                  <c:v>9.3411999999999995E-2</c:v>
                </c:pt>
                <c:pt idx="6140">
                  <c:v>8.4734000000000004E-2</c:v>
                </c:pt>
                <c:pt idx="6141">
                  <c:v>7.5777999999999998E-2</c:v>
                </c:pt>
                <c:pt idx="6142">
                  <c:v>7.3701000000000003E-2</c:v>
                </c:pt>
                <c:pt idx="6143">
                  <c:v>6.8335999999999994E-2</c:v>
                </c:pt>
                <c:pt idx="6144">
                  <c:v>5.9776999999999997E-2</c:v>
                </c:pt>
                <c:pt idx="6145">
                  <c:v>6.4712000000000006E-2</c:v>
                </c:pt>
                <c:pt idx="6146">
                  <c:v>7.4021000000000003E-2</c:v>
                </c:pt>
                <c:pt idx="6147">
                  <c:v>7.1225999999999998E-2</c:v>
                </c:pt>
                <c:pt idx="6148">
                  <c:v>7.7579999999999996E-2</c:v>
                </c:pt>
                <c:pt idx="6149">
                  <c:v>7.1844000000000005E-2</c:v>
                </c:pt>
                <c:pt idx="6150">
                  <c:v>6.7822999999999994E-2</c:v>
                </c:pt>
                <c:pt idx="6151">
                  <c:v>7.8484999999999999E-2</c:v>
                </c:pt>
                <c:pt idx="6152">
                  <c:v>6.9849999999999995E-2</c:v>
                </c:pt>
                <c:pt idx="6153">
                  <c:v>6.6925999999999999E-2</c:v>
                </c:pt>
                <c:pt idx="6154">
                  <c:v>6.3030000000000003E-2</c:v>
                </c:pt>
                <c:pt idx="6155">
                  <c:v>6.8562999999999999E-2</c:v>
                </c:pt>
                <c:pt idx="6156">
                  <c:v>5.5244000000000001E-2</c:v>
                </c:pt>
                <c:pt idx="6157">
                  <c:v>5.5795999999999998E-2</c:v>
                </c:pt>
                <c:pt idx="6158">
                  <c:v>5.3837999999999997E-2</c:v>
                </c:pt>
                <c:pt idx="6159">
                  <c:v>5.2854999999999999E-2</c:v>
                </c:pt>
                <c:pt idx="6160">
                  <c:v>4.4785999999999999E-2</c:v>
                </c:pt>
                <c:pt idx="6161">
                  <c:v>4.3697E-2</c:v>
                </c:pt>
                <c:pt idx="6162">
                  <c:v>3.7175E-2</c:v>
                </c:pt>
                <c:pt idx="6163">
                  <c:v>3.7745000000000001E-2</c:v>
                </c:pt>
                <c:pt idx="6164">
                  <c:v>2.9718999999999999E-2</c:v>
                </c:pt>
                <c:pt idx="6165">
                  <c:v>2.4653999999999999E-2</c:v>
                </c:pt>
                <c:pt idx="6166">
                  <c:v>3.7072000000000001E-2</c:v>
                </c:pt>
                <c:pt idx="6167">
                  <c:v>3.9295999999999998E-2</c:v>
                </c:pt>
                <c:pt idx="6168">
                  <c:v>3.8149000000000002E-2</c:v>
                </c:pt>
                <c:pt idx="6169">
                  <c:v>3.5852000000000002E-2</c:v>
                </c:pt>
                <c:pt idx="6170">
                  <c:v>3.4707000000000002E-2</c:v>
                </c:pt>
                <c:pt idx="6171">
                  <c:v>2.8672E-2</c:v>
                </c:pt>
                <c:pt idx="6172">
                  <c:v>2.9883E-2</c:v>
                </c:pt>
                <c:pt idx="6173">
                  <c:v>3.0165999999999998E-2</c:v>
                </c:pt>
                <c:pt idx="6174">
                  <c:v>6.8533999999999998E-2</c:v>
                </c:pt>
                <c:pt idx="6175">
                  <c:v>8.7943999999999994E-2</c:v>
                </c:pt>
                <c:pt idx="6176">
                  <c:v>9.6576999999999996E-2</c:v>
                </c:pt>
                <c:pt idx="6177">
                  <c:v>0.115402</c:v>
                </c:pt>
                <c:pt idx="6178">
                  <c:v>0.113978</c:v>
                </c:pt>
                <c:pt idx="6179">
                  <c:v>0.125833</c:v>
                </c:pt>
                <c:pt idx="6180">
                  <c:v>0.129556</c:v>
                </c:pt>
                <c:pt idx="6181">
                  <c:v>0.12030100000000001</c:v>
                </c:pt>
                <c:pt idx="6182">
                  <c:v>0.122476</c:v>
                </c:pt>
                <c:pt idx="6183">
                  <c:v>0.10999200000000001</c:v>
                </c:pt>
                <c:pt idx="6184">
                  <c:v>0.113942</c:v>
                </c:pt>
                <c:pt idx="6185">
                  <c:v>0.108575</c:v>
                </c:pt>
                <c:pt idx="6186">
                  <c:v>0.10990800000000001</c:v>
                </c:pt>
                <c:pt idx="6187">
                  <c:v>0.104847</c:v>
                </c:pt>
                <c:pt idx="6188">
                  <c:v>0.11496000000000001</c:v>
                </c:pt>
                <c:pt idx="6189">
                  <c:v>0.102198</c:v>
                </c:pt>
                <c:pt idx="6190">
                  <c:v>8.9820999999999998E-2</c:v>
                </c:pt>
                <c:pt idx="6191">
                  <c:v>7.7185000000000004E-2</c:v>
                </c:pt>
                <c:pt idx="6192">
                  <c:v>6.9153000000000006E-2</c:v>
                </c:pt>
                <c:pt idx="6193">
                  <c:v>6.6879999999999995E-2</c:v>
                </c:pt>
                <c:pt idx="6194">
                  <c:v>8.1636E-2</c:v>
                </c:pt>
                <c:pt idx="6195">
                  <c:v>7.5610999999999998E-2</c:v>
                </c:pt>
                <c:pt idx="6196">
                  <c:v>7.4861999999999998E-2</c:v>
                </c:pt>
                <c:pt idx="6197">
                  <c:v>9.2779E-2</c:v>
                </c:pt>
                <c:pt idx="6198">
                  <c:v>0.10907500000000001</c:v>
                </c:pt>
                <c:pt idx="6199">
                  <c:v>0.11434800000000001</c:v>
                </c:pt>
                <c:pt idx="6200">
                  <c:v>0.10351100000000001</c:v>
                </c:pt>
                <c:pt idx="6201">
                  <c:v>0.114985</c:v>
                </c:pt>
                <c:pt idx="6202">
                  <c:v>0.105918</c:v>
                </c:pt>
                <c:pt idx="6203">
                  <c:v>0.113833</c:v>
                </c:pt>
                <c:pt idx="6204">
                  <c:v>0.100948</c:v>
                </c:pt>
                <c:pt idx="6205">
                  <c:v>0.102409</c:v>
                </c:pt>
                <c:pt idx="6206">
                  <c:v>8.8180999999999995E-2</c:v>
                </c:pt>
                <c:pt idx="6207">
                  <c:v>8.1321000000000004E-2</c:v>
                </c:pt>
                <c:pt idx="6208">
                  <c:v>7.2622000000000006E-2</c:v>
                </c:pt>
                <c:pt idx="6209">
                  <c:v>6.3568E-2</c:v>
                </c:pt>
                <c:pt idx="6210">
                  <c:v>7.3146000000000003E-2</c:v>
                </c:pt>
                <c:pt idx="6211">
                  <c:v>6.5156000000000006E-2</c:v>
                </c:pt>
                <c:pt idx="6212">
                  <c:v>5.3765E-2</c:v>
                </c:pt>
                <c:pt idx="6213">
                  <c:v>4.7502999999999997E-2</c:v>
                </c:pt>
                <c:pt idx="6214">
                  <c:v>5.0389999999999997E-2</c:v>
                </c:pt>
                <c:pt idx="6215">
                  <c:v>4.2254E-2</c:v>
                </c:pt>
                <c:pt idx="6216">
                  <c:v>3.9752000000000003E-2</c:v>
                </c:pt>
                <c:pt idx="6217">
                  <c:v>3.3904999999999998E-2</c:v>
                </c:pt>
                <c:pt idx="6218">
                  <c:v>5.0583999999999997E-2</c:v>
                </c:pt>
                <c:pt idx="6219">
                  <c:v>3.9633000000000002E-2</c:v>
                </c:pt>
                <c:pt idx="6220">
                  <c:v>3.6715999999999999E-2</c:v>
                </c:pt>
                <c:pt idx="6221">
                  <c:v>3.4200000000000001E-2</c:v>
                </c:pt>
                <c:pt idx="6222">
                  <c:v>3.8766000000000002E-2</c:v>
                </c:pt>
                <c:pt idx="6223">
                  <c:v>3.5215000000000003E-2</c:v>
                </c:pt>
                <c:pt idx="6224">
                  <c:v>3.1075999999999999E-2</c:v>
                </c:pt>
                <c:pt idx="6225">
                  <c:v>3.0549E-2</c:v>
                </c:pt>
                <c:pt idx="6226">
                  <c:v>2.9138000000000001E-2</c:v>
                </c:pt>
                <c:pt idx="6227">
                  <c:v>2.4684000000000001E-2</c:v>
                </c:pt>
                <c:pt idx="6228">
                  <c:v>3.6745E-2</c:v>
                </c:pt>
                <c:pt idx="6229">
                  <c:v>5.7520000000000002E-2</c:v>
                </c:pt>
                <c:pt idx="6230">
                  <c:v>6.2E-2</c:v>
                </c:pt>
                <c:pt idx="6231">
                  <c:v>5.6336999999999998E-2</c:v>
                </c:pt>
                <c:pt idx="6232">
                  <c:v>4.8975999999999999E-2</c:v>
                </c:pt>
                <c:pt idx="6233">
                  <c:v>7.1320999999999996E-2</c:v>
                </c:pt>
                <c:pt idx="6234">
                  <c:v>6.2495000000000002E-2</c:v>
                </c:pt>
                <c:pt idx="6235">
                  <c:v>5.8425999999999999E-2</c:v>
                </c:pt>
                <c:pt idx="6236">
                  <c:v>5.5388E-2</c:v>
                </c:pt>
                <c:pt idx="6237">
                  <c:v>4.9132000000000002E-2</c:v>
                </c:pt>
                <c:pt idx="6238">
                  <c:v>5.1427E-2</c:v>
                </c:pt>
                <c:pt idx="6239">
                  <c:v>4.9697999999999999E-2</c:v>
                </c:pt>
                <c:pt idx="6240">
                  <c:v>4.6907999999999998E-2</c:v>
                </c:pt>
                <c:pt idx="6241">
                  <c:v>3.9205999999999998E-2</c:v>
                </c:pt>
                <c:pt idx="6242">
                  <c:v>3.9820000000000001E-2</c:v>
                </c:pt>
                <c:pt idx="6243">
                  <c:v>3.4981999999999999E-2</c:v>
                </c:pt>
                <c:pt idx="6244">
                  <c:v>2.9236000000000002E-2</c:v>
                </c:pt>
                <c:pt idx="6245">
                  <c:v>2.3570000000000001E-2</c:v>
                </c:pt>
                <c:pt idx="6246">
                  <c:v>1.9223000000000001E-2</c:v>
                </c:pt>
                <c:pt idx="6247">
                  <c:v>1.6201E-2</c:v>
                </c:pt>
                <c:pt idx="6248">
                  <c:v>1.187E-2</c:v>
                </c:pt>
                <c:pt idx="6249">
                  <c:v>9.4830000000000001E-3</c:v>
                </c:pt>
                <c:pt idx="6250">
                  <c:v>8.4969999999999993E-3</c:v>
                </c:pt>
                <c:pt idx="6251">
                  <c:v>6.796E-3</c:v>
                </c:pt>
                <c:pt idx="6252">
                  <c:v>6.731E-3</c:v>
                </c:pt>
                <c:pt idx="6253">
                  <c:v>5.7829999999999999E-3</c:v>
                </c:pt>
                <c:pt idx="6254">
                  <c:v>5.5040000000000002E-3</c:v>
                </c:pt>
                <c:pt idx="6255">
                  <c:v>4.6560000000000004E-3</c:v>
                </c:pt>
                <c:pt idx="6256">
                  <c:v>4.0540000000000003E-3</c:v>
                </c:pt>
                <c:pt idx="6257">
                  <c:v>3.4870000000000001E-3</c:v>
                </c:pt>
                <c:pt idx="6258">
                  <c:v>2.6870000000000002E-3</c:v>
                </c:pt>
                <c:pt idx="6259">
                  <c:v>1.4E-3</c:v>
                </c:pt>
                <c:pt idx="6260">
                  <c:v>6.9099999999999999E-4</c:v>
                </c:pt>
                <c:pt idx="6261">
                  <c:v>6.4700000000000001E-4</c:v>
                </c:pt>
                <c:pt idx="6262">
                  <c:v>1.9759999999999999E-3</c:v>
                </c:pt>
                <c:pt idx="6263">
                  <c:v>1.8E-3</c:v>
                </c:pt>
                <c:pt idx="6264">
                  <c:v>2.3189999999999999E-3</c:v>
                </c:pt>
                <c:pt idx="6265">
                  <c:v>3.9810000000000002E-3</c:v>
                </c:pt>
                <c:pt idx="6266">
                  <c:v>9.3509999999999999E-3</c:v>
                </c:pt>
                <c:pt idx="6267">
                  <c:v>1.5989E-2</c:v>
                </c:pt>
                <c:pt idx="6268">
                  <c:v>1.5916E-2</c:v>
                </c:pt>
                <c:pt idx="6269">
                  <c:v>1.1226E-2</c:v>
                </c:pt>
                <c:pt idx="6270">
                  <c:v>1.7888000000000001E-2</c:v>
                </c:pt>
                <c:pt idx="6271">
                  <c:v>1.6278000000000001E-2</c:v>
                </c:pt>
                <c:pt idx="6272">
                  <c:v>2.4070000000000001E-2</c:v>
                </c:pt>
                <c:pt idx="6273">
                  <c:v>2.0225E-2</c:v>
                </c:pt>
                <c:pt idx="6274">
                  <c:v>2.5236999999999999E-2</c:v>
                </c:pt>
                <c:pt idx="6275">
                  <c:v>2.1475999999999999E-2</c:v>
                </c:pt>
                <c:pt idx="6276">
                  <c:v>1.7191000000000001E-2</c:v>
                </c:pt>
                <c:pt idx="6277">
                  <c:v>1.5316E-2</c:v>
                </c:pt>
                <c:pt idx="6278">
                  <c:v>2.1144E-2</c:v>
                </c:pt>
                <c:pt idx="6279">
                  <c:v>2.1193E-2</c:v>
                </c:pt>
                <c:pt idx="6280">
                  <c:v>2.0721E-2</c:v>
                </c:pt>
                <c:pt idx="6281">
                  <c:v>2.5224E-2</c:v>
                </c:pt>
                <c:pt idx="6282">
                  <c:v>2.4702999999999999E-2</c:v>
                </c:pt>
                <c:pt idx="6283">
                  <c:v>2.3318999999999999E-2</c:v>
                </c:pt>
                <c:pt idx="6284">
                  <c:v>2.3279000000000001E-2</c:v>
                </c:pt>
                <c:pt idx="6285">
                  <c:v>1.9553000000000001E-2</c:v>
                </c:pt>
                <c:pt idx="6286">
                  <c:v>1.6643999999999999E-2</c:v>
                </c:pt>
                <c:pt idx="6287">
                  <c:v>1.9251999999999998E-2</c:v>
                </c:pt>
                <c:pt idx="6288">
                  <c:v>1.4806E-2</c:v>
                </c:pt>
                <c:pt idx="6289">
                  <c:v>1.1823E-2</c:v>
                </c:pt>
                <c:pt idx="6290">
                  <c:v>1.2649000000000001E-2</c:v>
                </c:pt>
                <c:pt idx="6291">
                  <c:v>9.6659999999999992E-3</c:v>
                </c:pt>
                <c:pt idx="6292">
                  <c:v>7.4799999999999997E-3</c:v>
                </c:pt>
                <c:pt idx="6293">
                  <c:v>5.9789999999999999E-3</c:v>
                </c:pt>
                <c:pt idx="6294">
                  <c:v>5.7629999999999999E-3</c:v>
                </c:pt>
                <c:pt idx="6295">
                  <c:v>5.0080000000000003E-3</c:v>
                </c:pt>
                <c:pt idx="6296">
                  <c:v>5.1939999999999998E-3</c:v>
                </c:pt>
                <c:pt idx="6297">
                  <c:v>3.9519999999999998E-3</c:v>
                </c:pt>
                <c:pt idx="6298">
                  <c:v>2.5820000000000001E-3</c:v>
                </c:pt>
                <c:pt idx="6299">
                  <c:v>4.6499999999999996E-3</c:v>
                </c:pt>
                <c:pt idx="6300">
                  <c:v>3.9069999999999999E-3</c:v>
                </c:pt>
                <c:pt idx="6301">
                  <c:v>2.5000000000000001E-3</c:v>
                </c:pt>
                <c:pt idx="6302">
                  <c:v>2.0040000000000001E-3</c:v>
                </c:pt>
                <c:pt idx="6303">
                  <c:v>1.4829999999999999E-3</c:v>
                </c:pt>
                <c:pt idx="6304">
                  <c:v>1.4679999999999999E-3</c:v>
                </c:pt>
                <c:pt idx="6305">
                  <c:v>1.5070000000000001E-3</c:v>
                </c:pt>
                <c:pt idx="6306">
                  <c:v>1.73E-3</c:v>
                </c:pt>
                <c:pt idx="6307">
                  <c:v>1.2628E-2</c:v>
                </c:pt>
                <c:pt idx="6308">
                  <c:v>1.489E-2</c:v>
                </c:pt>
                <c:pt idx="6309">
                  <c:v>1.3620999999999999E-2</c:v>
                </c:pt>
                <c:pt idx="6310">
                  <c:v>1.3786E-2</c:v>
                </c:pt>
                <c:pt idx="6311">
                  <c:v>2.9343000000000001E-2</c:v>
                </c:pt>
                <c:pt idx="6312">
                  <c:v>3.7860999999999999E-2</c:v>
                </c:pt>
                <c:pt idx="6313">
                  <c:v>5.2110999999999998E-2</c:v>
                </c:pt>
                <c:pt idx="6314">
                  <c:v>6.0405E-2</c:v>
                </c:pt>
                <c:pt idx="6315">
                  <c:v>6.7631999999999998E-2</c:v>
                </c:pt>
                <c:pt idx="6316">
                  <c:v>6.6625000000000004E-2</c:v>
                </c:pt>
                <c:pt idx="6317">
                  <c:v>6.9193000000000005E-2</c:v>
                </c:pt>
                <c:pt idx="6318">
                  <c:v>7.5320999999999999E-2</c:v>
                </c:pt>
                <c:pt idx="6319">
                  <c:v>6.5934999999999994E-2</c:v>
                </c:pt>
                <c:pt idx="6320">
                  <c:v>7.7887999999999999E-2</c:v>
                </c:pt>
                <c:pt idx="6321">
                  <c:v>7.4150999999999995E-2</c:v>
                </c:pt>
                <c:pt idx="6322">
                  <c:v>7.1738999999999997E-2</c:v>
                </c:pt>
                <c:pt idx="6323">
                  <c:v>6.3431000000000001E-2</c:v>
                </c:pt>
                <c:pt idx="6324">
                  <c:v>5.9945999999999999E-2</c:v>
                </c:pt>
                <c:pt idx="6325">
                  <c:v>5.7611999999999997E-2</c:v>
                </c:pt>
                <c:pt idx="6326">
                  <c:v>5.2502E-2</c:v>
                </c:pt>
                <c:pt idx="6327">
                  <c:v>7.6548000000000005E-2</c:v>
                </c:pt>
                <c:pt idx="6328">
                  <c:v>8.3636000000000002E-2</c:v>
                </c:pt>
                <c:pt idx="6329">
                  <c:v>9.604E-2</c:v>
                </c:pt>
                <c:pt idx="6330">
                  <c:v>9.2711000000000002E-2</c:v>
                </c:pt>
                <c:pt idx="6331">
                  <c:v>8.7369000000000002E-2</c:v>
                </c:pt>
                <c:pt idx="6332">
                  <c:v>7.6330999999999996E-2</c:v>
                </c:pt>
                <c:pt idx="6333">
                  <c:v>6.9546999999999998E-2</c:v>
                </c:pt>
                <c:pt idx="6334">
                  <c:v>7.2677000000000005E-2</c:v>
                </c:pt>
                <c:pt idx="6335">
                  <c:v>0.10236000000000001</c:v>
                </c:pt>
                <c:pt idx="6336">
                  <c:v>9.3426999999999996E-2</c:v>
                </c:pt>
                <c:pt idx="6337">
                  <c:v>8.5302000000000003E-2</c:v>
                </c:pt>
                <c:pt idx="6338">
                  <c:v>7.1485999999999994E-2</c:v>
                </c:pt>
                <c:pt idx="6339">
                  <c:v>7.7455999999999997E-2</c:v>
                </c:pt>
                <c:pt idx="6340">
                  <c:v>6.9908999999999999E-2</c:v>
                </c:pt>
                <c:pt idx="6341">
                  <c:v>5.9583999999999998E-2</c:v>
                </c:pt>
                <c:pt idx="6342">
                  <c:v>5.1130000000000002E-2</c:v>
                </c:pt>
                <c:pt idx="6343">
                  <c:v>4.1158E-2</c:v>
                </c:pt>
                <c:pt idx="6344">
                  <c:v>3.5444000000000003E-2</c:v>
                </c:pt>
                <c:pt idx="6345">
                  <c:v>3.5761000000000001E-2</c:v>
                </c:pt>
                <c:pt idx="6346">
                  <c:v>4.2013000000000002E-2</c:v>
                </c:pt>
                <c:pt idx="6347">
                  <c:v>3.6488E-2</c:v>
                </c:pt>
                <c:pt idx="6348">
                  <c:v>3.0731999999999999E-2</c:v>
                </c:pt>
                <c:pt idx="6349">
                  <c:v>2.9527999999999999E-2</c:v>
                </c:pt>
                <c:pt idx="6350">
                  <c:v>2.6301999999999999E-2</c:v>
                </c:pt>
                <c:pt idx="6351">
                  <c:v>3.8670999999999997E-2</c:v>
                </c:pt>
                <c:pt idx="6352">
                  <c:v>4.7427999999999998E-2</c:v>
                </c:pt>
                <c:pt idx="6353">
                  <c:v>6.7349999999999993E-2</c:v>
                </c:pt>
                <c:pt idx="6354">
                  <c:v>7.2101999999999999E-2</c:v>
                </c:pt>
                <c:pt idx="6355">
                  <c:v>7.3241000000000001E-2</c:v>
                </c:pt>
                <c:pt idx="6356">
                  <c:v>6.9363999999999995E-2</c:v>
                </c:pt>
                <c:pt idx="6357">
                  <c:v>6.4464999999999995E-2</c:v>
                </c:pt>
                <c:pt idx="6358">
                  <c:v>7.9307000000000002E-2</c:v>
                </c:pt>
                <c:pt idx="6359">
                  <c:v>8.1267000000000006E-2</c:v>
                </c:pt>
                <c:pt idx="6360">
                  <c:v>8.2008999999999999E-2</c:v>
                </c:pt>
                <c:pt idx="6361">
                  <c:v>7.5336E-2</c:v>
                </c:pt>
                <c:pt idx="6362">
                  <c:v>6.4774999999999999E-2</c:v>
                </c:pt>
                <c:pt idx="6363">
                  <c:v>5.6362000000000002E-2</c:v>
                </c:pt>
                <c:pt idx="6364">
                  <c:v>5.1757999999999998E-2</c:v>
                </c:pt>
                <c:pt idx="6365">
                  <c:v>4.1804000000000001E-2</c:v>
                </c:pt>
                <c:pt idx="6366">
                  <c:v>3.9350000000000003E-2</c:v>
                </c:pt>
                <c:pt idx="6367">
                  <c:v>3.4877999999999999E-2</c:v>
                </c:pt>
                <c:pt idx="6368">
                  <c:v>2.5707000000000001E-2</c:v>
                </c:pt>
                <c:pt idx="6369">
                  <c:v>2.4663000000000001E-2</c:v>
                </c:pt>
                <c:pt idx="6370">
                  <c:v>2.0917000000000002E-2</c:v>
                </c:pt>
                <c:pt idx="6371">
                  <c:v>1.5779000000000001E-2</c:v>
                </c:pt>
                <c:pt idx="6372">
                  <c:v>1.5605000000000001E-2</c:v>
                </c:pt>
                <c:pt idx="6373">
                  <c:v>1.3854E-2</c:v>
                </c:pt>
                <c:pt idx="6374">
                  <c:v>1.154E-2</c:v>
                </c:pt>
                <c:pt idx="6375">
                  <c:v>2.1919000000000001E-2</c:v>
                </c:pt>
                <c:pt idx="6376">
                  <c:v>1.5394E-2</c:v>
                </c:pt>
                <c:pt idx="6377">
                  <c:v>1.1780000000000001E-2</c:v>
                </c:pt>
                <c:pt idx="6378">
                  <c:v>1.3823999999999999E-2</c:v>
                </c:pt>
                <c:pt idx="6379">
                  <c:v>1.2475E-2</c:v>
                </c:pt>
                <c:pt idx="6380">
                  <c:v>1.2343E-2</c:v>
                </c:pt>
                <c:pt idx="6381">
                  <c:v>8.9969999999999998E-3</c:v>
                </c:pt>
                <c:pt idx="6382">
                  <c:v>7.1609999999999998E-3</c:v>
                </c:pt>
                <c:pt idx="6383">
                  <c:v>6.0749999999999997E-3</c:v>
                </c:pt>
                <c:pt idx="6384">
                  <c:v>7.5240000000000003E-3</c:v>
                </c:pt>
                <c:pt idx="6385">
                  <c:v>7.757E-3</c:v>
                </c:pt>
                <c:pt idx="6386">
                  <c:v>9.7050000000000001E-3</c:v>
                </c:pt>
                <c:pt idx="6387">
                  <c:v>9.4959999999999992E-3</c:v>
                </c:pt>
                <c:pt idx="6388">
                  <c:v>1.4389000000000001E-2</c:v>
                </c:pt>
                <c:pt idx="6389">
                  <c:v>1.4265E-2</c:v>
                </c:pt>
                <c:pt idx="6390">
                  <c:v>1.4347E-2</c:v>
                </c:pt>
                <c:pt idx="6391">
                  <c:v>1.163E-2</c:v>
                </c:pt>
                <c:pt idx="6392">
                  <c:v>1.3839000000000001E-2</c:v>
                </c:pt>
                <c:pt idx="6393">
                  <c:v>1.1143999999999999E-2</c:v>
                </c:pt>
                <c:pt idx="6394">
                  <c:v>1.1677999999999999E-2</c:v>
                </c:pt>
                <c:pt idx="6395">
                  <c:v>9.7210000000000005E-3</c:v>
                </c:pt>
                <c:pt idx="6396">
                  <c:v>1.0213E-2</c:v>
                </c:pt>
                <c:pt idx="6397">
                  <c:v>1.1996E-2</c:v>
                </c:pt>
                <c:pt idx="6398">
                  <c:v>1.6039000000000001E-2</c:v>
                </c:pt>
                <c:pt idx="6399">
                  <c:v>1.8717000000000001E-2</c:v>
                </c:pt>
                <c:pt idx="6400">
                  <c:v>2.2328000000000001E-2</c:v>
                </c:pt>
                <c:pt idx="6401">
                  <c:v>2.9271999999999999E-2</c:v>
                </c:pt>
                <c:pt idx="6402">
                  <c:v>3.1392000000000003E-2</c:v>
                </c:pt>
                <c:pt idx="6403">
                  <c:v>2.9284000000000001E-2</c:v>
                </c:pt>
                <c:pt idx="6404">
                  <c:v>2.8119000000000002E-2</c:v>
                </c:pt>
                <c:pt idx="6405">
                  <c:v>2.9871999999999999E-2</c:v>
                </c:pt>
                <c:pt idx="6406">
                  <c:v>4.4289000000000002E-2</c:v>
                </c:pt>
                <c:pt idx="6407">
                  <c:v>4.6332999999999999E-2</c:v>
                </c:pt>
                <c:pt idx="6408">
                  <c:v>4.3756999999999997E-2</c:v>
                </c:pt>
                <c:pt idx="6409">
                  <c:v>4.0489999999999998E-2</c:v>
                </c:pt>
                <c:pt idx="6410">
                  <c:v>3.4817000000000001E-2</c:v>
                </c:pt>
                <c:pt idx="6411">
                  <c:v>3.3840000000000002E-2</c:v>
                </c:pt>
                <c:pt idx="6412">
                  <c:v>3.0799E-2</c:v>
                </c:pt>
                <c:pt idx="6413">
                  <c:v>2.9838E-2</c:v>
                </c:pt>
                <c:pt idx="6414">
                  <c:v>2.8714E-2</c:v>
                </c:pt>
                <c:pt idx="6415">
                  <c:v>2.9014999999999999E-2</c:v>
                </c:pt>
                <c:pt idx="6416">
                  <c:v>2.8551E-2</c:v>
                </c:pt>
                <c:pt idx="6417">
                  <c:v>7.2420999999999999E-2</c:v>
                </c:pt>
                <c:pt idx="6418">
                  <c:v>6.4250000000000002E-2</c:v>
                </c:pt>
                <c:pt idx="6419">
                  <c:v>5.6441999999999999E-2</c:v>
                </c:pt>
                <c:pt idx="6420">
                  <c:v>5.0899E-2</c:v>
                </c:pt>
                <c:pt idx="6421">
                  <c:v>4.5864000000000002E-2</c:v>
                </c:pt>
                <c:pt idx="6422">
                  <c:v>4.308E-2</c:v>
                </c:pt>
                <c:pt idx="6423">
                  <c:v>3.8067999999999998E-2</c:v>
                </c:pt>
                <c:pt idx="6424">
                  <c:v>3.2453000000000003E-2</c:v>
                </c:pt>
                <c:pt idx="6425">
                  <c:v>2.6254E-2</c:v>
                </c:pt>
                <c:pt idx="6426">
                  <c:v>2.2172999999999998E-2</c:v>
                </c:pt>
                <c:pt idx="6427">
                  <c:v>1.8564000000000001E-2</c:v>
                </c:pt>
                <c:pt idx="6428">
                  <c:v>3.3806000000000003E-2</c:v>
                </c:pt>
                <c:pt idx="6429">
                  <c:v>2.6216E-2</c:v>
                </c:pt>
                <c:pt idx="6430">
                  <c:v>2.3144999999999999E-2</c:v>
                </c:pt>
                <c:pt idx="6431">
                  <c:v>2.4681999999999999E-2</c:v>
                </c:pt>
                <c:pt idx="6432">
                  <c:v>2.6492999999999999E-2</c:v>
                </c:pt>
                <c:pt idx="6433">
                  <c:v>2.6231000000000001E-2</c:v>
                </c:pt>
                <c:pt idx="6434">
                  <c:v>2.8639999999999999E-2</c:v>
                </c:pt>
                <c:pt idx="6435">
                  <c:v>2.4708999999999998E-2</c:v>
                </c:pt>
                <c:pt idx="6436">
                  <c:v>2.4471E-2</c:v>
                </c:pt>
                <c:pt idx="6437">
                  <c:v>2.6315999999999999E-2</c:v>
                </c:pt>
                <c:pt idx="6438">
                  <c:v>2.1083000000000001E-2</c:v>
                </c:pt>
                <c:pt idx="6439">
                  <c:v>1.7462999999999999E-2</c:v>
                </c:pt>
                <c:pt idx="6440">
                  <c:v>1.6388E-2</c:v>
                </c:pt>
                <c:pt idx="6441">
                  <c:v>1.7883E-2</c:v>
                </c:pt>
                <c:pt idx="6442">
                  <c:v>1.8536E-2</c:v>
                </c:pt>
                <c:pt idx="6443">
                  <c:v>2.2262000000000001E-2</c:v>
                </c:pt>
                <c:pt idx="6444">
                  <c:v>2.2284000000000002E-2</c:v>
                </c:pt>
                <c:pt idx="6445">
                  <c:v>2.3897999999999999E-2</c:v>
                </c:pt>
                <c:pt idx="6446">
                  <c:v>2.5409999999999999E-2</c:v>
                </c:pt>
                <c:pt idx="6447">
                  <c:v>2.4053000000000001E-2</c:v>
                </c:pt>
                <c:pt idx="6448">
                  <c:v>2.2121999999999999E-2</c:v>
                </c:pt>
                <c:pt idx="6449">
                  <c:v>3.5263000000000003E-2</c:v>
                </c:pt>
                <c:pt idx="6450">
                  <c:v>3.7197000000000001E-2</c:v>
                </c:pt>
                <c:pt idx="6451">
                  <c:v>3.8553999999999998E-2</c:v>
                </c:pt>
                <c:pt idx="6452">
                  <c:v>3.1905000000000003E-2</c:v>
                </c:pt>
                <c:pt idx="6453">
                  <c:v>3.4083000000000002E-2</c:v>
                </c:pt>
                <c:pt idx="6454">
                  <c:v>2.7209000000000001E-2</c:v>
                </c:pt>
                <c:pt idx="6455">
                  <c:v>4.7635999999999998E-2</c:v>
                </c:pt>
                <c:pt idx="6456">
                  <c:v>4.8606000000000003E-2</c:v>
                </c:pt>
                <c:pt idx="6457">
                  <c:v>5.6530999999999998E-2</c:v>
                </c:pt>
                <c:pt idx="6458">
                  <c:v>4.9447999999999999E-2</c:v>
                </c:pt>
                <c:pt idx="6459">
                  <c:v>4.0573999999999999E-2</c:v>
                </c:pt>
                <c:pt idx="6460">
                  <c:v>2.9191999999999999E-2</c:v>
                </c:pt>
                <c:pt idx="6461">
                  <c:v>2.3314999999999999E-2</c:v>
                </c:pt>
                <c:pt idx="6462">
                  <c:v>3.2787999999999998E-2</c:v>
                </c:pt>
                <c:pt idx="6463">
                  <c:v>2.8504000000000002E-2</c:v>
                </c:pt>
                <c:pt idx="6464">
                  <c:v>2.9423000000000001E-2</c:v>
                </c:pt>
                <c:pt idx="6465">
                  <c:v>2.4563000000000001E-2</c:v>
                </c:pt>
                <c:pt idx="6466">
                  <c:v>2.4521999999999999E-2</c:v>
                </c:pt>
                <c:pt idx="6467">
                  <c:v>2.5187000000000001E-2</c:v>
                </c:pt>
                <c:pt idx="6468">
                  <c:v>2.4469999999999999E-2</c:v>
                </c:pt>
                <c:pt idx="6469">
                  <c:v>2.5700000000000001E-2</c:v>
                </c:pt>
                <c:pt idx="6470">
                  <c:v>3.3763000000000001E-2</c:v>
                </c:pt>
                <c:pt idx="6471">
                  <c:v>2.9874000000000001E-2</c:v>
                </c:pt>
                <c:pt idx="6472">
                  <c:v>2.9552999999999999E-2</c:v>
                </c:pt>
                <c:pt idx="6473">
                  <c:v>5.0750999999999998E-2</c:v>
                </c:pt>
                <c:pt idx="6474">
                  <c:v>4.0051999999999997E-2</c:v>
                </c:pt>
                <c:pt idx="6475">
                  <c:v>3.5706000000000002E-2</c:v>
                </c:pt>
                <c:pt idx="6476">
                  <c:v>2.9624999999999999E-2</c:v>
                </c:pt>
                <c:pt idx="6477">
                  <c:v>2.3081999999999998E-2</c:v>
                </c:pt>
                <c:pt idx="6478">
                  <c:v>1.7727E-2</c:v>
                </c:pt>
                <c:pt idx="6479">
                  <c:v>1.6197E-2</c:v>
                </c:pt>
                <c:pt idx="6480">
                  <c:v>1.8933999999999999E-2</c:v>
                </c:pt>
                <c:pt idx="6481">
                  <c:v>2.0952999999999999E-2</c:v>
                </c:pt>
                <c:pt idx="6482">
                  <c:v>2.0344000000000001E-2</c:v>
                </c:pt>
                <c:pt idx="6483">
                  <c:v>1.9682999999999999E-2</c:v>
                </c:pt>
                <c:pt idx="6484">
                  <c:v>1.7836000000000001E-2</c:v>
                </c:pt>
                <c:pt idx="6485">
                  <c:v>2.0124E-2</c:v>
                </c:pt>
                <c:pt idx="6486">
                  <c:v>2.2997E-2</c:v>
                </c:pt>
                <c:pt idx="6487">
                  <c:v>1.9519999999999999E-2</c:v>
                </c:pt>
                <c:pt idx="6488">
                  <c:v>1.9553999999999998E-2</c:v>
                </c:pt>
                <c:pt idx="6489">
                  <c:v>2.1659000000000001E-2</c:v>
                </c:pt>
                <c:pt idx="6490">
                  <c:v>2.3039E-2</c:v>
                </c:pt>
                <c:pt idx="6491">
                  <c:v>2.3847E-2</c:v>
                </c:pt>
                <c:pt idx="6492">
                  <c:v>2.4115999999999999E-2</c:v>
                </c:pt>
                <c:pt idx="6493">
                  <c:v>2.2168E-2</c:v>
                </c:pt>
                <c:pt idx="6494">
                  <c:v>1.8235999999999999E-2</c:v>
                </c:pt>
                <c:pt idx="6495">
                  <c:v>1.5357000000000001E-2</c:v>
                </c:pt>
                <c:pt idx="6496">
                  <c:v>1.3913E-2</c:v>
                </c:pt>
                <c:pt idx="6497">
                  <c:v>1.1724E-2</c:v>
                </c:pt>
                <c:pt idx="6498">
                  <c:v>1.0540000000000001E-2</c:v>
                </c:pt>
                <c:pt idx="6499">
                  <c:v>1.3884000000000001E-2</c:v>
                </c:pt>
                <c:pt idx="6500">
                  <c:v>1.6285000000000001E-2</c:v>
                </c:pt>
                <c:pt idx="6501">
                  <c:v>1.5610000000000001E-2</c:v>
                </c:pt>
                <c:pt idx="6502">
                  <c:v>3.1541E-2</c:v>
                </c:pt>
                <c:pt idx="6503">
                  <c:v>2.7002000000000002E-2</c:v>
                </c:pt>
                <c:pt idx="6504">
                  <c:v>1.8068000000000001E-2</c:v>
                </c:pt>
                <c:pt idx="6505">
                  <c:v>1.5131E-2</c:v>
                </c:pt>
                <c:pt idx="6506">
                  <c:v>1.6552000000000001E-2</c:v>
                </c:pt>
                <c:pt idx="6507">
                  <c:v>1.3639E-2</c:v>
                </c:pt>
                <c:pt idx="6508">
                  <c:v>1.2222E-2</c:v>
                </c:pt>
                <c:pt idx="6509">
                  <c:v>0.01</c:v>
                </c:pt>
                <c:pt idx="6510">
                  <c:v>1.1689E-2</c:v>
                </c:pt>
                <c:pt idx="6511">
                  <c:v>1.2635E-2</c:v>
                </c:pt>
                <c:pt idx="6512">
                  <c:v>1.508E-2</c:v>
                </c:pt>
                <c:pt idx="6513">
                  <c:v>1.3958999999999999E-2</c:v>
                </c:pt>
                <c:pt idx="6514">
                  <c:v>1.2666999999999999E-2</c:v>
                </c:pt>
                <c:pt idx="6515">
                  <c:v>1.2068000000000001E-2</c:v>
                </c:pt>
                <c:pt idx="6516">
                  <c:v>1.1547E-2</c:v>
                </c:pt>
                <c:pt idx="6517">
                  <c:v>8.9350000000000002E-3</c:v>
                </c:pt>
                <c:pt idx="6518">
                  <c:v>8.0000000000000002E-3</c:v>
                </c:pt>
                <c:pt idx="6519">
                  <c:v>6.6800000000000002E-3</c:v>
                </c:pt>
                <c:pt idx="6520">
                  <c:v>7.45E-3</c:v>
                </c:pt>
                <c:pt idx="6521">
                  <c:v>1.1604E-2</c:v>
                </c:pt>
                <c:pt idx="6522">
                  <c:v>1.6993000000000001E-2</c:v>
                </c:pt>
                <c:pt idx="6523">
                  <c:v>2.375E-2</c:v>
                </c:pt>
                <c:pt idx="6524">
                  <c:v>2.1791999999999999E-2</c:v>
                </c:pt>
                <c:pt idx="6525">
                  <c:v>2.2001E-2</c:v>
                </c:pt>
                <c:pt idx="6526">
                  <c:v>1.9015000000000001E-2</c:v>
                </c:pt>
                <c:pt idx="6527">
                  <c:v>1.9130000000000001E-2</c:v>
                </c:pt>
                <c:pt idx="6528">
                  <c:v>1.5063999999999999E-2</c:v>
                </c:pt>
                <c:pt idx="6529">
                  <c:v>2.0382000000000001E-2</c:v>
                </c:pt>
                <c:pt idx="6530">
                  <c:v>1.8457000000000001E-2</c:v>
                </c:pt>
                <c:pt idx="6531">
                  <c:v>1.5226999999999999E-2</c:v>
                </c:pt>
                <c:pt idx="6532">
                  <c:v>1.4864E-2</c:v>
                </c:pt>
                <c:pt idx="6533">
                  <c:v>1.1003000000000001E-2</c:v>
                </c:pt>
                <c:pt idx="6534">
                  <c:v>9.3240000000000007E-3</c:v>
                </c:pt>
                <c:pt idx="6535">
                  <c:v>7.3169999999999997E-3</c:v>
                </c:pt>
                <c:pt idx="6536">
                  <c:v>1.0260999999999999E-2</c:v>
                </c:pt>
                <c:pt idx="6537">
                  <c:v>7.6839999999999999E-3</c:v>
                </c:pt>
                <c:pt idx="6538">
                  <c:v>6.7229999999999998E-3</c:v>
                </c:pt>
                <c:pt idx="6539">
                  <c:v>6.9620000000000003E-3</c:v>
                </c:pt>
                <c:pt idx="6540">
                  <c:v>5.5189999999999996E-3</c:v>
                </c:pt>
                <c:pt idx="6541">
                  <c:v>5.5339999999999999E-3</c:v>
                </c:pt>
                <c:pt idx="6542">
                  <c:v>5.6550000000000003E-3</c:v>
                </c:pt>
                <c:pt idx="6543">
                  <c:v>5.0699999999999999E-3</c:v>
                </c:pt>
                <c:pt idx="6544">
                  <c:v>4.0610000000000004E-3</c:v>
                </c:pt>
                <c:pt idx="6545">
                  <c:v>2.7959999999999999E-3</c:v>
                </c:pt>
                <c:pt idx="6546">
                  <c:v>2.8059999999999999E-3</c:v>
                </c:pt>
                <c:pt idx="6547">
                  <c:v>1.1863E-2</c:v>
                </c:pt>
                <c:pt idx="6548">
                  <c:v>1.1809E-2</c:v>
                </c:pt>
                <c:pt idx="6549">
                  <c:v>1.0654E-2</c:v>
                </c:pt>
                <c:pt idx="6550">
                  <c:v>9.5320000000000005E-3</c:v>
                </c:pt>
                <c:pt idx="6551">
                  <c:v>9.1529999999999997E-3</c:v>
                </c:pt>
                <c:pt idx="6552">
                  <c:v>1.0709E-2</c:v>
                </c:pt>
                <c:pt idx="6553">
                  <c:v>1.1565000000000001E-2</c:v>
                </c:pt>
                <c:pt idx="6554">
                  <c:v>1.0689000000000001E-2</c:v>
                </c:pt>
                <c:pt idx="6555">
                  <c:v>1.9473000000000001E-2</c:v>
                </c:pt>
                <c:pt idx="6556">
                  <c:v>1.5972E-2</c:v>
                </c:pt>
                <c:pt idx="6557">
                  <c:v>1.5322000000000001E-2</c:v>
                </c:pt>
                <c:pt idx="6558">
                  <c:v>1.3139E-2</c:v>
                </c:pt>
                <c:pt idx="6559">
                  <c:v>2.6727999999999998E-2</c:v>
                </c:pt>
                <c:pt idx="6560">
                  <c:v>2.2289E-2</c:v>
                </c:pt>
                <c:pt idx="6561">
                  <c:v>1.6393999999999999E-2</c:v>
                </c:pt>
                <c:pt idx="6562">
                  <c:v>1.6888E-2</c:v>
                </c:pt>
                <c:pt idx="6563">
                  <c:v>1.4633999999999999E-2</c:v>
                </c:pt>
                <c:pt idx="6564">
                  <c:v>1.3049E-2</c:v>
                </c:pt>
                <c:pt idx="6565">
                  <c:v>9.9889999999999996E-3</c:v>
                </c:pt>
                <c:pt idx="6566">
                  <c:v>8.5109999999999995E-3</c:v>
                </c:pt>
                <c:pt idx="6567">
                  <c:v>1.0069E-2</c:v>
                </c:pt>
                <c:pt idx="6568">
                  <c:v>6.182E-3</c:v>
                </c:pt>
                <c:pt idx="6569">
                  <c:v>9.5370000000000003E-3</c:v>
                </c:pt>
                <c:pt idx="6570">
                  <c:v>1.0381E-2</c:v>
                </c:pt>
                <c:pt idx="6571">
                  <c:v>1.286E-2</c:v>
                </c:pt>
                <c:pt idx="6572">
                  <c:v>1.0005E-2</c:v>
                </c:pt>
                <c:pt idx="6573">
                  <c:v>9.1999999999999998E-3</c:v>
                </c:pt>
                <c:pt idx="6574">
                  <c:v>9.3690000000000006E-3</c:v>
                </c:pt>
                <c:pt idx="6575">
                  <c:v>2.4185999999999999E-2</c:v>
                </c:pt>
                <c:pt idx="6576">
                  <c:v>1.9869000000000001E-2</c:v>
                </c:pt>
                <c:pt idx="6577">
                  <c:v>1.7687000000000001E-2</c:v>
                </c:pt>
                <c:pt idx="6578">
                  <c:v>1.8620999999999999E-2</c:v>
                </c:pt>
                <c:pt idx="6579">
                  <c:v>1.4707E-2</c:v>
                </c:pt>
                <c:pt idx="6580">
                  <c:v>1.1780000000000001E-2</c:v>
                </c:pt>
                <c:pt idx="6581">
                  <c:v>1.0871E-2</c:v>
                </c:pt>
                <c:pt idx="6582">
                  <c:v>9.1900000000000003E-3</c:v>
                </c:pt>
                <c:pt idx="6583">
                  <c:v>9.4339999999999997E-3</c:v>
                </c:pt>
                <c:pt idx="6584">
                  <c:v>1.1206000000000001E-2</c:v>
                </c:pt>
                <c:pt idx="6585">
                  <c:v>1.1214999999999999E-2</c:v>
                </c:pt>
                <c:pt idx="6586">
                  <c:v>1.1906999999999999E-2</c:v>
                </c:pt>
                <c:pt idx="6587">
                  <c:v>1.1811E-2</c:v>
                </c:pt>
                <c:pt idx="6588">
                  <c:v>1.4E-2</c:v>
                </c:pt>
                <c:pt idx="6589">
                  <c:v>1.3191E-2</c:v>
                </c:pt>
                <c:pt idx="6590">
                  <c:v>1.1568999999999999E-2</c:v>
                </c:pt>
                <c:pt idx="6591">
                  <c:v>1.1172E-2</c:v>
                </c:pt>
                <c:pt idx="6592">
                  <c:v>1.0652999999999999E-2</c:v>
                </c:pt>
                <c:pt idx="6593">
                  <c:v>9.9500000000000005E-3</c:v>
                </c:pt>
                <c:pt idx="6594">
                  <c:v>1.2599000000000001E-2</c:v>
                </c:pt>
                <c:pt idx="6595">
                  <c:v>1.1949E-2</c:v>
                </c:pt>
                <c:pt idx="6596">
                  <c:v>1.4186000000000001E-2</c:v>
                </c:pt>
                <c:pt idx="6597">
                  <c:v>5.203E-2</c:v>
                </c:pt>
                <c:pt idx="6598">
                  <c:v>7.2942999999999994E-2</c:v>
                </c:pt>
                <c:pt idx="6599">
                  <c:v>6.2673999999999994E-2</c:v>
                </c:pt>
                <c:pt idx="6600">
                  <c:v>5.1735000000000003E-2</c:v>
                </c:pt>
                <c:pt idx="6601">
                  <c:v>4.1300999999999997E-2</c:v>
                </c:pt>
                <c:pt idx="6602">
                  <c:v>3.5937999999999998E-2</c:v>
                </c:pt>
                <c:pt idx="6603">
                  <c:v>3.5255000000000002E-2</c:v>
                </c:pt>
                <c:pt idx="6604">
                  <c:v>3.0963999999999998E-2</c:v>
                </c:pt>
                <c:pt idx="6605">
                  <c:v>3.8278E-2</c:v>
                </c:pt>
                <c:pt idx="6606">
                  <c:v>3.2523000000000003E-2</c:v>
                </c:pt>
                <c:pt idx="6607">
                  <c:v>3.3984E-2</c:v>
                </c:pt>
                <c:pt idx="6608">
                  <c:v>3.0577E-2</c:v>
                </c:pt>
                <c:pt idx="6609">
                  <c:v>2.5885999999999999E-2</c:v>
                </c:pt>
                <c:pt idx="6610">
                  <c:v>2.3622000000000001E-2</c:v>
                </c:pt>
                <c:pt idx="6611">
                  <c:v>2.1680999999999999E-2</c:v>
                </c:pt>
                <c:pt idx="6612">
                  <c:v>2.8695999999999999E-2</c:v>
                </c:pt>
                <c:pt idx="6613">
                  <c:v>3.3142999999999999E-2</c:v>
                </c:pt>
                <c:pt idx="6614">
                  <c:v>3.4854999999999997E-2</c:v>
                </c:pt>
                <c:pt idx="6615">
                  <c:v>3.0582999999999999E-2</c:v>
                </c:pt>
                <c:pt idx="6616">
                  <c:v>3.2786000000000003E-2</c:v>
                </c:pt>
                <c:pt idx="6617">
                  <c:v>2.9093999999999998E-2</c:v>
                </c:pt>
                <c:pt idx="6618">
                  <c:v>2.4348000000000002E-2</c:v>
                </c:pt>
                <c:pt idx="6619">
                  <c:v>2.0034E-2</c:v>
                </c:pt>
                <c:pt idx="6620">
                  <c:v>2.6103000000000001E-2</c:v>
                </c:pt>
                <c:pt idx="6621">
                  <c:v>2.3699999999999999E-2</c:v>
                </c:pt>
                <c:pt idx="6622">
                  <c:v>2.6012E-2</c:v>
                </c:pt>
                <c:pt idx="6623">
                  <c:v>2.6453999999999998E-2</c:v>
                </c:pt>
                <c:pt idx="6624">
                  <c:v>2.5876E-2</c:v>
                </c:pt>
                <c:pt idx="6625">
                  <c:v>2.1964999999999998E-2</c:v>
                </c:pt>
                <c:pt idx="6626">
                  <c:v>2.3512000000000002E-2</c:v>
                </c:pt>
                <c:pt idx="6627">
                  <c:v>2.2943000000000002E-2</c:v>
                </c:pt>
                <c:pt idx="6628">
                  <c:v>3.0834E-2</c:v>
                </c:pt>
                <c:pt idx="6629">
                  <c:v>4.9738999999999998E-2</c:v>
                </c:pt>
                <c:pt idx="6630">
                  <c:v>4.9680000000000002E-2</c:v>
                </c:pt>
                <c:pt idx="6631">
                  <c:v>3.9248999999999999E-2</c:v>
                </c:pt>
                <c:pt idx="6632">
                  <c:v>3.4589000000000002E-2</c:v>
                </c:pt>
                <c:pt idx="6633">
                  <c:v>2.7484000000000001E-2</c:v>
                </c:pt>
                <c:pt idx="6634">
                  <c:v>2.6582999999999999E-2</c:v>
                </c:pt>
                <c:pt idx="6635">
                  <c:v>2.3397000000000001E-2</c:v>
                </c:pt>
                <c:pt idx="6636">
                  <c:v>1.8206E-2</c:v>
                </c:pt>
                <c:pt idx="6637">
                  <c:v>1.6903999999999999E-2</c:v>
                </c:pt>
                <c:pt idx="6638">
                  <c:v>1.8158000000000001E-2</c:v>
                </c:pt>
                <c:pt idx="6639">
                  <c:v>2.0066000000000001E-2</c:v>
                </c:pt>
                <c:pt idx="6640">
                  <c:v>1.8046E-2</c:v>
                </c:pt>
                <c:pt idx="6641">
                  <c:v>1.3073E-2</c:v>
                </c:pt>
                <c:pt idx="6642">
                  <c:v>1.9401000000000002E-2</c:v>
                </c:pt>
                <c:pt idx="6643">
                  <c:v>1.8849000000000001E-2</c:v>
                </c:pt>
                <c:pt idx="6644">
                  <c:v>1.7978999999999998E-2</c:v>
                </c:pt>
                <c:pt idx="6645">
                  <c:v>1.3832000000000001E-2</c:v>
                </c:pt>
                <c:pt idx="6646">
                  <c:v>1.1896E-2</c:v>
                </c:pt>
                <c:pt idx="6647">
                  <c:v>9.8300000000000002E-3</c:v>
                </c:pt>
                <c:pt idx="6648">
                  <c:v>1.1065E-2</c:v>
                </c:pt>
                <c:pt idx="6649">
                  <c:v>8.7840000000000001E-3</c:v>
                </c:pt>
                <c:pt idx="6650">
                  <c:v>7.4029999999999999E-3</c:v>
                </c:pt>
                <c:pt idx="6651">
                  <c:v>7.3179999999999999E-3</c:v>
                </c:pt>
                <c:pt idx="6652">
                  <c:v>5.7229999999999998E-3</c:v>
                </c:pt>
                <c:pt idx="6653">
                  <c:v>4.4929999999999996E-3</c:v>
                </c:pt>
                <c:pt idx="6654">
                  <c:v>3.5149999999999999E-3</c:v>
                </c:pt>
                <c:pt idx="6655">
                  <c:v>3.9550000000000002E-3</c:v>
                </c:pt>
                <c:pt idx="6656">
                  <c:v>9.5090000000000001E-3</c:v>
                </c:pt>
                <c:pt idx="6657">
                  <c:v>7.8239999999999994E-3</c:v>
                </c:pt>
                <c:pt idx="6658">
                  <c:v>5.0309999999999999E-3</c:v>
                </c:pt>
                <c:pt idx="6659">
                  <c:v>4.6810000000000003E-3</c:v>
                </c:pt>
                <c:pt idx="6660">
                  <c:v>4.4970000000000001E-3</c:v>
                </c:pt>
                <c:pt idx="6661">
                  <c:v>3.689E-3</c:v>
                </c:pt>
                <c:pt idx="6662">
                  <c:v>3.421E-3</c:v>
                </c:pt>
                <c:pt idx="6663">
                  <c:v>4.6369999999999996E-3</c:v>
                </c:pt>
                <c:pt idx="6664">
                  <c:v>6.881E-3</c:v>
                </c:pt>
                <c:pt idx="6665">
                  <c:v>7.6540000000000002E-3</c:v>
                </c:pt>
                <c:pt idx="6666">
                  <c:v>9.1699999999999993E-3</c:v>
                </c:pt>
                <c:pt idx="6667">
                  <c:v>7.744E-3</c:v>
                </c:pt>
                <c:pt idx="6668">
                  <c:v>5.7159999999999997E-3</c:v>
                </c:pt>
                <c:pt idx="6669">
                  <c:v>4.9639999999999997E-3</c:v>
                </c:pt>
                <c:pt idx="6670">
                  <c:v>4.4970000000000001E-3</c:v>
                </c:pt>
                <c:pt idx="6671">
                  <c:v>5.4279999999999997E-3</c:v>
                </c:pt>
                <c:pt idx="6672">
                  <c:v>8.6459999999999992E-3</c:v>
                </c:pt>
                <c:pt idx="6673">
                  <c:v>9.9489999999999995E-3</c:v>
                </c:pt>
                <c:pt idx="6674">
                  <c:v>8.5649999999999997E-3</c:v>
                </c:pt>
                <c:pt idx="6675">
                  <c:v>1.3715E-2</c:v>
                </c:pt>
                <c:pt idx="6676">
                  <c:v>1.7541999999999999E-2</c:v>
                </c:pt>
                <c:pt idx="6677">
                  <c:v>1.7013E-2</c:v>
                </c:pt>
                <c:pt idx="6678">
                  <c:v>1.6965000000000001E-2</c:v>
                </c:pt>
                <c:pt idx="6679">
                  <c:v>1.6003E-2</c:v>
                </c:pt>
                <c:pt idx="6680">
                  <c:v>2.0022000000000002E-2</c:v>
                </c:pt>
                <c:pt idx="6681">
                  <c:v>2.112E-2</c:v>
                </c:pt>
                <c:pt idx="6682">
                  <c:v>2.5794000000000001E-2</c:v>
                </c:pt>
                <c:pt idx="6683">
                  <c:v>2.5118000000000001E-2</c:v>
                </c:pt>
                <c:pt idx="6684">
                  <c:v>2.3299E-2</c:v>
                </c:pt>
                <c:pt idx="6685">
                  <c:v>2.6317E-2</c:v>
                </c:pt>
                <c:pt idx="6686">
                  <c:v>2.7401999999999999E-2</c:v>
                </c:pt>
                <c:pt idx="6687">
                  <c:v>2.4476000000000001E-2</c:v>
                </c:pt>
                <c:pt idx="6688">
                  <c:v>1.9987999999999999E-2</c:v>
                </c:pt>
                <c:pt idx="6689">
                  <c:v>2.1242E-2</c:v>
                </c:pt>
                <c:pt idx="6690">
                  <c:v>1.8492999999999999E-2</c:v>
                </c:pt>
                <c:pt idx="6691">
                  <c:v>2.3198E-2</c:v>
                </c:pt>
                <c:pt idx="6692">
                  <c:v>2.206E-2</c:v>
                </c:pt>
                <c:pt idx="6693">
                  <c:v>1.7600999999999999E-2</c:v>
                </c:pt>
                <c:pt idx="6694">
                  <c:v>1.4519000000000001E-2</c:v>
                </c:pt>
                <c:pt idx="6695">
                  <c:v>2.4379000000000001E-2</c:v>
                </c:pt>
                <c:pt idx="6696">
                  <c:v>3.2293000000000002E-2</c:v>
                </c:pt>
                <c:pt idx="6697">
                  <c:v>2.5753000000000002E-2</c:v>
                </c:pt>
                <c:pt idx="6698">
                  <c:v>2.2426999999999999E-2</c:v>
                </c:pt>
                <c:pt idx="6699">
                  <c:v>2.2464000000000001E-2</c:v>
                </c:pt>
                <c:pt idx="6700">
                  <c:v>1.6913000000000001E-2</c:v>
                </c:pt>
                <c:pt idx="6701">
                  <c:v>1.4955E-2</c:v>
                </c:pt>
                <c:pt idx="6702">
                  <c:v>1.3331000000000001E-2</c:v>
                </c:pt>
                <c:pt idx="6703">
                  <c:v>1.8956000000000001E-2</c:v>
                </c:pt>
                <c:pt idx="6704">
                  <c:v>2.1315000000000001E-2</c:v>
                </c:pt>
                <c:pt idx="6705">
                  <c:v>1.502E-2</c:v>
                </c:pt>
                <c:pt idx="6706">
                  <c:v>1.3357000000000001E-2</c:v>
                </c:pt>
                <c:pt idx="6707">
                  <c:v>1.2866000000000001E-2</c:v>
                </c:pt>
                <c:pt idx="6708">
                  <c:v>1.7822000000000001E-2</c:v>
                </c:pt>
                <c:pt idx="6709">
                  <c:v>1.2659E-2</c:v>
                </c:pt>
                <c:pt idx="6710">
                  <c:v>2.3942000000000001E-2</c:v>
                </c:pt>
                <c:pt idx="6711">
                  <c:v>2.3042E-2</c:v>
                </c:pt>
                <c:pt idx="6712">
                  <c:v>1.9254E-2</c:v>
                </c:pt>
                <c:pt idx="6713">
                  <c:v>2.0563000000000001E-2</c:v>
                </c:pt>
                <c:pt idx="6714">
                  <c:v>1.9178000000000001E-2</c:v>
                </c:pt>
                <c:pt idx="6715">
                  <c:v>1.4968E-2</c:v>
                </c:pt>
                <c:pt idx="6716">
                  <c:v>1.6819000000000001E-2</c:v>
                </c:pt>
                <c:pt idx="6717">
                  <c:v>1.2014E-2</c:v>
                </c:pt>
                <c:pt idx="6718">
                  <c:v>1.3332999999999999E-2</c:v>
                </c:pt>
                <c:pt idx="6719">
                  <c:v>1.0932000000000001E-2</c:v>
                </c:pt>
                <c:pt idx="6720">
                  <c:v>1.7489999999999999E-2</c:v>
                </c:pt>
                <c:pt idx="6721">
                  <c:v>4.0064000000000002E-2</c:v>
                </c:pt>
                <c:pt idx="6722">
                  <c:v>3.5113999999999999E-2</c:v>
                </c:pt>
                <c:pt idx="6723">
                  <c:v>2.8295000000000001E-2</c:v>
                </c:pt>
                <c:pt idx="6724">
                  <c:v>2.2169000000000001E-2</c:v>
                </c:pt>
                <c:pt idx="6725">
                  <c:v>2.35E-2</c:v>
                </c:pt>
                <c:pt idx="6726">
                  <c:v>2.8124E-2</c:v>
                </c:pt>
                <c:pt idx="6727">
                  <c:v>2.3004E-2</c:v>
                </c:pt>
                <c:pt idx="6728">
                  <c:v>2.2383E-2</c:v>
                </c:pt>
                <c:pt idx="6729">
                  <c:v>2.3879000000000001E-2</c:v>
                </c:pt>
                <c:pt idx="6730">
                  <c:v>3.1199999999999999E-2</c:v>
                </c:pt>
                <c:pt idx="6731">
                  <c:v>2.7886000000000001E-2</c:v>
                </c:pt>
                <c:pt idx="6732">
                  <c:v>2.6082999999999999E-2</c:v>
                </c:pt>
                <c:pt idx="6733">
                  <c:v>2.1696E-2</c:v>
                </c:pt>
                <c:pt idx="6734">
                  <c:v>2.0917999999999999E-2</c:v>
                </c:pt>
                <c:pt idx="6735">
                  <c:v>2.0284E-2</c:v>
                </c:pt>
                <c:pt idx="6736">
                  <c:v>2.7958E-2</c:v>
                </c:pt>
                <c:pt idx="6737">
                  <c:v>2.6273000000000001E-2</c:v>
                </c:pt>
                <c:pt idx="6738">
                  <c:v>2.6491000000000001E-2</c:v>
                </c:pt>
                <c:pt idx="6739">
                  <c:v>2.2981999999999999E-2</c:v>
                </c:pt>
                <c:pt idx="6740">
                  <c:v>1.9720000000000001E-2</c:v>
                </c:pt>
                <c:pt idx="6741">
                  <c:v>1.9866000000000002E-2</c:v>
                </c:pt>
                <c:pt idx="6742">
                  <c:v>1.9265000000000001E-2</c:v>
                </c:pt>
                <c:pt idx="6743">
                  <c:v>1.5363E-2</c:v>
                </c:pt>
                <c:pt idx="6744">
                  <c:v>1.4414E-2</c:v>
                </c:pt>
                <c:pt idx="6745">
                  <c:v>1.2772E-2</c:v>
                </c:pt>
                <c:pt idx="6746">
                  <c:v>1.206E-2</c:v>
                </c:pt>
                <c:pt idx="6747">
                  <c:v>1.0999E-2</c:v>
                </c:pt>
                <c:pt idx="6748">
                  <c:v>1.043E-2</c:v>
                </c:pt>
                <c:pt idx="6749">
                  <c:v>9.8329999999999997E-3</c:v>
                </c:pt>
                <c:pt idx="6750">
                  <c:v>1.0200000000000001E-2</c:v>
                </c:pt>
                <c:pt idx="6751">
                  <c:v>9.5759999999999994E-3</c:v>
                </c:pt>
                <c:pt idx="6752">
                  <c:v>7.9900000000000006E-3</c:v>
                </c:pt>
                <c:pt idx="6753">
                  <c:v>6.3039999999999997E-3</c:v>
                </c:pt>
                <c:pt idx="6754">
                  <c:v>6.3090000000000004E-3</c:v>
                </c:pt>
                <c:pt idx="6755">
                  <c:v>4.1900000000000001E-3</c:v>
                </c:pt>
                <c:pt idx="6756">
                  <c:v>3.212E-3</c:v>
                </c:pt>
                <c:pt idx="6757">
                  <c:v>2.3050000000000002E-3</c:v>
                </c:pt>
                <c:pt idx="6758">
                  <c:v>2.6559999999999999E-3</c:v>
                </c:pt>
                <c:pt idx="6759">
                  <c:v>1.8580000000000001E-3</c:v>
                </c:pt>
                <c:pt idx="6760">
                  <c:v>2.0110000000000002E-3</c:v>
                </c:pt>
                <c:pt idx="6761">
                  <c:v>3.9029999999999998E-3</c:v>
                </c:pt>
                <c:pt idx="6762">
                  <c:v>2.8739999999999998E-3</c:v>
                </c:pt>
                <c:pt idx="6763">
                  <c:v>3.4719999999999998E-3</c:v>
                </c:pt>
                <c:pt idx="6764">
                  <c:v>1.0280000000000001E-3</c:v>
                </c:pt>
                <c:pt idx="6765">
                  <c:v>1.279E-3</c:v>
                </c:pt>
                <c:pt idx="6766">
                  <c:v>1.407E-3</c:v>
                </c:pt>
                <c:pt idx="6767">
                  <c:v>8.6300000000000005E-4</c:v>
                </c:pt>
                <c:pt idx="6768">
                  <c:v>1.598E-3</c:v>
                </c:pt>
                <c:pt idx="6769">
                  <c:v>1.093E-3</c:v>
                </c:pt>
                <c:pt idx="6770">
                  <c:v>4.5300000000000002E-3</c:v>
                </c:pt>
                <c:pt idx="6771">
                  <c:v>3.4810000000000002E-3</c:v>
                </c:pt>
                <c:pt idx="6772">
                  <c:v>2.8419999999999999E-3</c:v>
                </c:pt>
                <c:pt idx="6773">
                  <c:v>3.7940000000000001E-3</c:v>
                </c:pt>
                <c:pt idx="6774">
                  <c:v>6.6730000000000001E-3</c:v>
                </c:pt>
                <c:pt idx="6775">
                  <c:v>5.8069999999999997E-3</c:v>
                </c:pt>
                <c:pt idx="6776">
                  <c:v>6.6899999999999998E-3</c:v>
                </c:pt>
                <c:pt idx="6777">
                  <c:v>6.2179999999999996E-3</c:v>
                </c:pt>
                <c:pt idx="6778">
                  <c:v>7.5989999999999999E-3</c:v>
                </c:pt>
                <c:pt idx="6779">
                  <c:v>1.0800000000000001E-2</c:v>
                </c:pt>
                <c:pt idx="6780">
                  <c:v>1.3785E-2</c:v>
                </c:pt>
                <c:pt idx="6781">
                  <c:v>1.3481999999999999E-2</c:v>
                </c:pt>
                <c:pt idx="6782">
                  <c:v>1.8502000000000001E-2</c:v>
                </c:pt>
                <c:pt idx="6783">
                  <c:v>1.8253999999999999E-2</c:v>
                </c:pt>
                <c:pt idx="6784">
                  <c:v>2.4532999999999999E-2</c:v>
                </c:pt>
                <c:pt idx="6785">
                  <c:v>3.5840999999999998E-2</c:v>
                </c:pt>
                <c:pt idx="6786">
                  <c:v>2.7560999999999999E-2</c:v>
                </c:pt>
                <c:pt idx="6787">
                  <c:v>2.5708999999999999E-2</c:v>
                </c:pt>
                <c:pt idx="6788">
                  <c:v>2.3295E-2</c:v>
                </c:pt>
                <c:pt idx="6789">
                  <c:v>2.3193999999999999E-2</c:v>
                </c:pt>
                <c:pt idx="6790">
                  <c:v>2.4400999999999999E-2</c:v>
                </c:pt>
                <c:pt idx="6791">
                  <c:v>2.9784000000000001E-2</c:v>
                </c:pt>
                <c:pt idx="6792">
                  <c:v>3.798E-2</c:v>
                </c:pt>
                <c:pt idx="6793">
                  <c:v>3.2391000000000003E-2</c:v>
                </c:pt>
                <c:pt idx="6794">
                  <c:v>3.6914000000000002E-2</c:v>
                </c:pt>
                <c:pt idx="6795">
                  <c:v>4.2438999999999998E-2</c:v>
                </c:pt>
                <c:pt idx="6796">
                  <c:v>4.6720999999999999E-2</c:v>
                </c:pt>
                <c:pt idx="6797">
                  <c:v>5.0332000000000002E-2</c:v>
                </c:pt>
                <c:pt idx="6798">
                  <c:v>5.0439999999999999E-2</c:v>
                </c:pt>
                <c:pt idx="6799">
                  <c:v>4.1391999999999998E-2</c:v>
                </c:pt>
                <c:pt idx="6800">
                  <c:v>4.2645000000000002E-2</c:v>
                </c:pt>
                <c:pt idx="6801">
                  <c:v>3.4243000000000003E-2</c:v>
                </c:pt>
                <c:pt idx="6802">
                  <c:v>2.6401999999999998E-2</c:v>
                </c:pt>
                <c:pt idx="6803">
                  <c:v>2.1538999999999999E-2</c:v>
                </c:pt>
                <c:pt idx="6804">
                  <c:v>1.6808E-2</c:v>
                </c:pt>
                <c:pt idx="6805">
                  <c:v>1.7544000000000001E-2</c:v>
                </c:pt>
                <c:pt idx="6806">
                  <c:v>1.9352000000000001E-2</c:v>
                </c:pt>
                <c:pt idx="6807">
                  <c:v>1.7933999999999999E-2</c:v>
                </c:pt>
                <c:pt idx="6808">
                  <c:v>1.4635E-2</c:v>
                </c:pt>
                <c:pt idx="6809">
                  <c:v>1.6237000000000001E-2</c:v>
                </c:pt>
                <c:pt idx="6810">
                  <c:v>1.5303000000000001E-2</c:v>
                </c:pt>
                <c:pt idx="6811">
                  <c:v>1.434E-2</c:v>
                </c:pt>
                <c:pt idx="6812">
                  <c:v>3.0905999999999999E-2</c:v>
                </c:pt>
                <c:pt idx="6813">
                  <c:v>2.1554E-2</c:v>
                </c:pt>
                <c:pt idx="6814">
                  <c:v>1.9E-2</c:v>
                </c:pt>
                <c:pt idx="6815">
                  <c:v>1.8645999999999999E-2</c:v>
                </c:pt>
                <c:pt idx="6816">
                  <c:v>1.2666E-2</c:v>
                </c:pt>
                <c:pt idx="6817">
                  <c:v>1.3745E-2</c:v>
                </c:pt>
                <c:pt idx="6818">
                  <c:v>1.189E-2</c:v>
                </c:pt>
                <c:pt idx="6819">
                  <c:v>1.225E-2</c:v>
                </c:pt>
                <c:pt idx="6820">
                  <c:v>1.1226E-2</c:v>
                </c:pt>
                <c:pt idx="6821">
                  <c:v>1.9154000000000001E-2</c:v>
                </c:pt>
                <c:pt idx="6822">
                  <c:v>1.8664E-2</c:v>
                </c:pt>
                <c:pt idx="6823">
                  <c:v>1.9293000000000001E-2</c:v>
                </c:pt>
                <c:pt idx="6824">
                  <c:v>3.2736000000000001E-2</c:v>
                </c:pt>
                <c:pt idx="6825">
                  <c:v>2.6134999999999999E-2</c:v>
                </c:pt>
                <c:pt idx="6826">
                  <c:v>4.4105999999999999E-2</c:v>
                </c:pt>
                <c:pt idx="6827">
                  <c:v>3.8259000000000001E-2</c:v>
                </c:pt>
                <c:pt idx="6828">
                  <c:v>3.4013000000000002E-2</c:v>
                </c:pt>
                <c:pt idx="6829">
                  <c:v>3.8857999999999997E-2</c:v>
                </c:pt>
                <c:pt idx="6830">
                  <c:v>3.4897999999999998E-2</c:v>
                </c:pt>
                <c:pt idx="6831">
                  <c:v>2.8361000000000001E-2</c:v>
                </c:pt>
                <c:pt idx="6832">
                  <c:v>2.4929E-2</c:v>
                </c:pt>
                <c:pt idx="6833">
                  <c:v>1.7417999999999999E-2</c:v>
                </c:pt>
                <c:pt idx="6834">
                  <c:v>1.7028000000000001E-2</c:v>
                </c:pt>
                <c:pt idx="6835">
                  <c:v>1.2736000000000001E-2</c:v>
                </c:pt>
                <c:pt idx="6836">
                  <c:v>1.3975E-2</c:v>
                </c:pt>
                <c:pt idx="6837">
                  <c:v>1.4092E-2</c:v>
                </c:pt>
                <c:pt idx="6838">
                  <c:v>1.5765000000000001E-2</c:v>
                </c:pt>
                <c:pt idx="6839">
                  <c:v>1.6861999999999999E-2</c:v>
                </c:pt>
                <c:pt idx="6840">
                  <c:v>1.7645000000000001E-2</c:v>
                </c:pt>
                <c:pt idx="6841">
                  <c:v>2.0367E-2</c:v>
                </c:pt>
                <c:pt idx="6842">
                  <c:v>2.1392000000000001E-2</c:v>
                </c:pt>
                <c:pt idx="6843">
                  <c:v>2.9551999999999998E-2</c:v>
                </c:pt>
                <c:pt idx="6844">
                  <c:v>4.0660000000000002E-2</c:v>
                </c:pt>
                <c:pt idx="6845">
                  <c:v>3.5892E-2</c:v>
                </c:pt>
                <c:pt idx="6846">
                  <c:v>4.0145E-2</c:v>
                </c:pt>
                <c:pt idx="6847">
                  <c:v>3.2478E-2</c:v>
                </c:pt>
                <c:pt idx="6848">
                  <c:v>2.5891000000000001E-2</c:v>
                </c:pt>
                <c:pt idx="6849">
                  <c:v>2.9356E-2</c:v>
                </c:pt>
                <c:pt idx="6850">
                  <c:v>2.1756999999999999E-2</c:v>
                </c:pt>
                <c:pt idx="6851">
                  <c:v>1.8932999999999998E-2</c:v>
                </c:pt>
                <c:pt idx="6852">
                  <c:v>2.5728000000000001E-2</c:v>
                </c:pt>
                <c:pt idx="6853">
                  <c:v>1.7864000000000001E-2</c:v>
                </c:pt>
                <c:pt idx="6854">
                  <c:v>2.4164000000000001E-2</c:v>
                </c:pt>
                <c:pt idx="6855">
                  <c:v>2.2082999999999998E-2</c:v>
                </c:pt>
                <c:pt idx="6856">
                  <c:v>1.8620000000000001E-2</c:v>
                </c:pt>
                <c:pt idx="6857">
                  <c:v>1.4775E-2</c:v>
                </c:pt>
                <c:pt idx="6858">
                  <c:v>1.3689E-2</c:v>
                </c:pt>
                <c:pt idx="6859">
                  <c:v>1.0883E-2</c:v>
                </c:pt>
                <c:pt idx="6860">
                  <c:v>1.2841999999999999E-2</c:v>
                </c:pt>
                <c:pt idx="6861">
                  <c:v>1.1953E-2</c:v>
                </c:pt>
                <c:pt idx="6862">
                  <c:v>1.0978E-2</c:v>
                </c:pt>
                <c:pt idx="6863">
                  <c:v>1.6249E-2</c:v>
                </c:pt>
                <c:pt idx="6864">
                  <c:v>1.7461999999999998E-2</c:v>
                </c:pt>
                <c:pt idx="6865">
                  <c:v>1.2161999999999999E-2</c:v>
                </c:pt>
                <c:pt idx="6866">
                  <c:v>1.5779999999999999E-2</c:v>
                </c:pt>
                <c:pt idx="6867">
                  <c:v>2.1087000000000002E-2</c:v>
                </c:pt>
                <c:pt idx="6868">
                  <c:v>1.9809E-2</c:v>
                </c:pt>
                <c:pt idx="6869">
                  <c:v>1.8034999999999999E-2</c:v>
                </c:pt>
                <c:pt idx="6870">
                  <c:v>1.924E-2</c:v>
                </c:pt>
                <c:pt idx="6871">
                  <c:v>1.7174999999999999E-2</c:v>
                </c:pt>
                <c:pt idx="6872">
                  <c:v>1.8221000000000001E-2</c:v>
                </c:pt>
                <c:pt idx="6873">
                  <c:v>1.5084999999999999E-2</c:v>
                </c:pt>
                <c:pt idx="6874">
                  <c:v>1.2017E-2</c:v>
                </c:pt>
                <c:pt idx="6875">
                  <c:v>1.4886999999999999E-2</c:v>
                </c:pt>
                <c:pt idx="6876">
                  <c:v>2.5930999999999999E-2</c:v>
                </c:pt>
                <c:pt idx="6877">
                  <c:v>4.5428000000000003E-2</c:v>
                </c:pt>
                <c:pt idx="6878">
                  <c:v>5.2721999999999998E-2</c:v>
                </c:pt>
                <c:pt idx="6879">
                  <c:v>4.3628E-2</c:v>
                </c:pt>
                <c:pt idx="6880">
                  <c:v>5.8391999999999999E-2</c:v>
                </c:pt>
                <c:pt idx="6881">
                  <c:v>6.3805000000000001E-2</c:v>
                </c:pt>
                <c:pt idx="6882">
                  <c:v>6.0893000000000003E-2</c:v>
                </c:pt>
                <c:pt idx="6883">
                  <c:v>7.0854E-2</c:v>
                </c:pt>
                <c:pt idx="6884">
                  <c:v>6.4671000000000006E-2</c:v>
                </c:pt>
                <c:pt idx="6885">
                  <c:v>6.5159999999999996E-2</c:v>
                </c:pt>
                <c:pt idx="6886">
                  <c:v>5.8726E-2</c:v>
                </c:pt>
                <c:pt idx="6887">
                  <c:v>5.4351999999999998E-2</c:v>
                </c:pt>
                <c:pt idx="6888">
                  <c:v>4.8326000000000001E-2</c:v>
                </c:pt>
                <c:pt idx="6889">
                  <c:v>5.2856E-2</c:v>
                </c:pt>
                <c:pt idx="6890">
                  <c:v>5.1669E-2</c:v>
                </c:pt>
                <c:pt idx="6891">
                  <c:v>4.5185999999999997E-2</c:v>
                </c:pt>
                <c:pt idx="6892">
                  <c:v>4.6004000000000003E-2</c:v>
                </c:pt>
                <c:pt idx="6893">
                  <c:v>4.2673999999999997E-2</c:v>
                </c:pt>
                <c:pt idx="6894">
                  <c:v>4.8892999999999999E-2</c:v>
                </c:pt>
                <c:pt idx="6895">
                  <c:v>4.3680999999999998E-2</c:v>
                </c:pt>
                <c:pt idx="6896">
                  <c:v>6.0823000000000002E-2</c:v>
                </c:pt>
                <c:pt idx="6897">
                  <c:v>6.6409999999999997E-2</c:v>
                </c:pt>
                <c:pt idx="6898">
                  <c:v>6.7906999999999995E-2</c:v>
                </c:pt>
                <c:pt idx="6899">
                  <c:v>7.5254000000000001E-2</c:v>
                </c:pt>
                <c:pt idx="6900">
                  <c:v>7.7803999999999998E-2</c:v>
                </c:pt>
                <c:pt idx="6901">
                  <c:v>8.2282999999999995E-2</c:v>
                </c:pt>
                <c:pt idx="6902">
                  <c:v>8.0574999999999994E-2</c:v>
                </c:pt>
                <c:pt idx="6903">
                  <c:v>8.1377000000000005E-2</c:v>
                </c:pt>
                <c:pt idx="6904">
                  <c:v>7.9200000000000007E-2</c:v>
                </c:pt>
                <c:pt idx="6905">
                  <c:v>7.1096000000000006E-2</c:v>
                </c:pt>
                <c:pt idx="6906">
                  <c:v>7.0282999999999998E-2</c:v>
                </c:pt>
                <c:pt idx="6907">
                  <c:v>6.9111000000000006E-2</c:v>
                </c:pt>
                <c:pt idx="6908">
                  <c:v>6.1511999999999997E-2</c:v>
                </c:pt>
                <c:pt idx="6909">
                  <c:v>6.7227999999999996E-2</c:v>
                </c:pt>
                <c:pt idx="6910">
                  <c:v>6.5924999999999997E-2</c:v>
                </c:pt>
                <c:pt idx="6911">
                  <c:v>6.3149999999999998E-2</c:v>
                </c:pt>
                <c:pt idx="6912">
                  <c:v>6.0852000000000003E-2</c:v>
                </c:pt>
                <c:pt idx="6913">
                  <c:v>5.8984000000000002E-2</c:v>
                </c:pt>
                <c:pt idx="6914">
                  <c:v>5.7449E-2</c:v>
                </c:pt>
                <c:pt idx="6915">
                  <c:v>5.6904999999999997E-2</c:v>
                </c:pt>
                <c:pt idx="6916">
                  <c:v>5.2601000000000002E-2</c:v>
                </c:pt>
                <c:pt idx="6917">
                  <c:v>4.7378000000000003E-2</c:v>
                </c:pt>
                <c:pt idx="6918">
                  <c:v>4.5947000000000002E-2</c:v>
                </c:pt>
                <c:pt idx="6919">
                  <c:v>5.0649E-2</c:v>
                </c:pt>
                <c:pt idx="6920">
                  <c:v>4.8384999999999997E-2</c:v>
                </c:pt>
                <c:pt idx="6921">
                  <c:v>5.8639999999999998E-2</c:v>
                </c:pt>
                <c:pt idx="6922">
                  <c:v>6.7785999999999999E-2</c:v>
                </c:pt>
                <c:pt idx="6923">
                  <c:v>6.4143000000000006E-2</c:v>
                </c:pt>
                <c:pt idx="6924">
                  <c:v>5.9743999999999998E-2</c:v>
                </c:pt>
                <c:pt idx="6925">
                  <c:v>6.4693000000000001E-2</c:v>
                </c:pt>
                <c:pt idx="6926">
                  <c:v>6.0552000000000002E-2</c:v>
                </c:pt>
                <c:pt idx="6927">
                  <c:v>6.0690000000000001E-2</c:v>
                </c:pt>
                <c:pt idx="6928">
                  <c:v>5.5514000000000001E-2</c:v>
                </c:pt>
                <c:pt idx="6929">
                  <c:v>4.7910000000000001E-2</c:v>
                </c:pt>
                <c:pt idx="6930">
                  <c:v>4.1535999999999997E-2</c:v>
                </c:pt>
                <c:pt idx="6931">
                  <c:v>3.5546000000000001E-2</c:v>
                </c:pt>
                <c:pt idx="6932">
                  <c:v>3.2747999999999999E-2</c:v>
                </c:pt>
                <c:pt idx="6933">
                  <c:v>3.0443999999999999E-2</c:v>
                </c:pt>
                <c:pt idx="6934">
                  <c:v>2.8711E-2</c:v>
                </c:pt>
                <c:pt idx="6935">
                  <c:v>2.7588999999999999E-2</c:v>
                </c:pt>
                <c:pt idx="6936">
                  <c:v>2.3588000000000001E-2</c:v>
                </c:pt>
                <c:pt idx="6937">
                  <c:v>1.9789999999999999E-2</c:v>
                </c:pt>
                <c:pt idx="6938">
                  <c:v>2.0992E-2</c:v>
                </c:pt>
                <c:pt idx="6939">
                  <c:v>2.0722000000000001E-2</c:v>
                </c:pt>
                <c:pt idx="6940">
                  <c:v>1.8950999999999999E-2</c:v>
                </c:pt>
                <c:pt idx="6941">
                  <c:v>1.8053E-2</c:v>
                </c:pt>
                <c:pt idx="6942">
                  <c:v>1.5635E-2</c:v>
                </c:pt>
                <c:pt idx="6943">
                  <c:v>1.7437000000000001E-2</c:v>
                </c:pt>
                <c:pt idx="6944">
                  <c:v>1.8332000000000001E-2</c:v>
                </c:pt>
                <c:pt idx="6945">
                  <c:v>1.7195999999999999E-2</c:v>
                </c:pt>
                <c:pt idx="6946">
                  <c:v>1.6437E-2</c:v>
                </c:pt>
                <c:pt idx="6947">
                  <c:v>1.6490999999999999E-2</c:v>
                </c:pt>
                <c:pt idx="6948">
                  <c:v>1.5406E-2</c:v>
                </c:pt>
                <c:pt idx="6949">
                  <c:v>1.2959999999999999E-2</c:v>
                </c:pt>
                <c:pt idx="6950">
                  <c:v>1.2559000000000001E-2</c:v>
                </c:pt>
                <c:pt idx="6951">
                  <c:v>1.1077999999999999E-2</c:v>
                </c:pt>
                <c:pt idx="6952">
                  <c:v>8.9280000000000002E-3</c:v>
                </c:pt>
                <c:pt idx="6953">
                  <c:v>9.776E-3</c:v>
                </c:pt>
                <c:pt idx="6954">
                  <c:v>9.1780000000000004E-3</c:v>
                </c:pt>
                <c:pt idx="6955">
                  <c:v>7.8849999999999996E-3</c:v>
                </c:pt>
                <c:pt idx="6956">
                  <c:v>6.0359999999999997E-3</c:v>
                </c:pt>
                <c:pt idx="6957">
                  <c:v>4.5640000000000003E-3</c:v>
                </c:pt>
                <c:pt idx="6958">
                  <c:v>4.6379999999999998E-3</c:v>
                </c:pt>
                <c:pt idx="6959">
                  <c:v>5.5230000000000001E-3</c:v>
                </c:pt>
                <c:pt idx="6960">
                  <c:v>1.1878E-2</c:v>
                </c:pt>
                <c:pt idx="6961">
                  <c:v>1.5401E-2</c:v>
                </c:pt>
                <c:pt idx="6962">
                  <c:v>1.1717999999999999E-2</c:v>
                </c:pt>
                <c:pt idx="6963">
                  <c:v>1.0154E-2</c:v>
                </c:pt>
                <c:pt idx="6964">
                  <c:v>1.3301E-2</c:v>
                </c:pt>
                <c:pt idx="6965">
                  <c:v>1.0656000000000001E-2</c:v>
                </c:pt>
                <c:pt idx="6966">
                  <c:v>8.2240000000000004E-3</c:v>
                </c:pt>
                <c:pt idx="6967">
                  <c:v>6.6660000000000001E-3</c:v>
                </c:pt>
                <c:pt idx="6968">
                  <c:v>8.1300000000000001E-3</c:v>
                </c:pt>
                <c:pt idx="6969">
                  <c:v>6.8979999999999996E-3</c:v>
                </c:pt>
                <c:pt idx="6970">
                  <c:v>9.757E-3</c:v>
                </c:pt>
                <c:pt idx="6971">
                  <c:v>9.4699999999999993E-3</c:v>
                </c:pt>
                <c:pt idx="6972">
                  <c:v>1.4578000000000001E-2</c:v>
                </c:pt>
                <c:pt idx="6973">
                  <c:v>1.2089000000000001E-2</c:v>
                </c:pt>
                <c:pt idx="6974">
                  <c:v>1.2621E-2</c:v>
                </c:pt>
                <c:pt idx="6975">
                  <c:v>1.1619000000000001E-2</c:v>
                </c:pt>
                <c:pt idx="6976">
                  <c:v>1.2888999999999999E-2</c:v>
                </c:pt>
                <c:pt idx="6977">
                  <c:v>1.1358999999999999E-2</c:v>
                </c:pt>
                <c:pt idx="6978">
                  <c:v>8.9890000000000005E-3</c:v>
                </c:pt>
                <c:pt idx="6979">
                  <c:v>8.9040000000000005E-3</c:v>
                </c:pt>
                <c:pt idx="6980">
                  <c:v>1.3568999999999999E-2</c:v>
                </c:pt>
                <c:pt idx="6981">
                  <c:v>1.2563E-2</c:v>
                </c:pt>
                <c:pt idx="6982">
                  <c:v>1.0508999999999999E-2</c:v>
                </c:pt>
                <c:pt idx="6983">
                  <c:v>1.0729000000000001E-2</c:v>
                </c:pt>
                <c:pt idx="6984">
                  <c:v>1.1124999999999999E-2</c:v>
                </c:pt>
                <c:pt idx="6985">
                  <c:v>1.0723999999999999E-2</c:v>
                </c:pt>
                <c:pt idx="6986">
                  <c:v>1.0144E-2</c:v>
                </c:pt>
                <c:pt idx="6987">
                  <c:v>9.5490000000000002E-3</c:v>
                </c:pt>
                <c:pt idx="6988">
                  <c:v>9.1929999999999998E-3</c:v>
                </c:pt>
                <c:pt idx="6989">
                  <c:v>6.5960000000000003E-3</c:v>
                </c:pt>
                <c:pt idx="6990">
                  <c:v>7.2709999999999997E-3</c:v>
                </c:pt>
                <c:pt idx="6991">
                  <c:v>6.1939999999999999E-3</c:v>
                </c:pt>
                <c:pt idx="6992">
                  <c:v>6.202E-3</c:v>
                </c:pt>
                <c:pt idx="6993">
                  <c:v>5.8719999999999996E-3</c:v>
                </c:pt>
                <c:pt idx="6994">
                  <c:v>5.8089999999999999E-3</c:v>
                </c:pt>
                <c:pt idx="6995">
                  <c:v>5.1739999999999998E-3</c:v>
                </c:pt>
                <c:pt idx="6996">
                  <c:v>4.365E-3</c:v>
                </c:pt>
                <c:pt idx="6997">
                  <c:v>3.8040000000000001E-3</c:v>
                </c:pt>
                <c:pt idx="6998">
                  <c:v>3.199E-3</c:v>
                </c:pt>
                <c:pt idx="6999">
                  <c:v>2.5049999999999998E-3</c:v>
                </c:pt>
                <c:pt idx="7000">
                  <c:v>1.97E-3</c:v>
                </c:pt>
                <c:pt idx="7001">
                  <c:v>1.7520000000000001E-3</c:v>
                </c:pt>
                <c:pt idx="7002">
                  <c:v>1.2669999999999999E-3</c:v>
                </c:pt>
                <c:pt idx="7003">
                  <c:v>1.539E-3</c:v>
                </c:pt>
                <c:pt idx="7004">
                  <c:v>1.6789999999999999E-3</c:v>
                </c:pt>
                <c:pt idx="7005">
                  <c:v>1.2589999999999999E-3</c:v>
                </c:pt>
                <c:pt idx="7006">
                  <c:v>9.7499999999999996E-4</c:v>
                </c:pt>
                <c:pt idx="7007">
                  <c:v>7.3300000000000004E-4</c:v>
                </c:pt>
                <c:pt idx="7008">
                  <c:v>8.7799999999999998E-4</c:v>
                </c:pt>
                <c:pt idx="7009">
                  <c:v>8.7500000000000002E-4</c:v>
                </c:pt>
                <c:pt idx="7010">
                  <c:v>9.2900000000000003E-4</c:v>
                </c:pt>
                <c:pt idx="7011">
                  <c:v>8.1300000000000003E-4</c:v>
                </c:pt>
                <c:pt idx="7012">
                  <c:v>8.92E-4</c:v>
                </c:pt>
                <c:pt idx="7013">
                  <c:v>5.4699999999999996E-4</c:v>
                </c:pt>
                <c:pt idx="7014">
                  <c:v>7.54E-4</c:v>
                </c:pt>
                <c:pt idx="7015">
                  <c:v>7.1199999999999996E-4</c:v>
                </c:pt>
                <c:pt idx="7016">
                  <c:v>7.3899999999999997E-4</c:v>
                </c:pt>
                <c:pt idx="7017">
                  <c:v>6.607E-3</c:v>
                </c:pt>
                <c:pt idx="7018">
                  <c:v>1.9028E-2</c:v>
                </c:pt>
                <c:pt idx="7019">
                  <c:v>1.813E-2</c:v>
                </c:pt>
                <c:pt idx="7020">
                  <c:v>1.6632000000000001E-2</c:v>
                </c:pt>
                <c:pt idx="7021">
                  <c:v>2.1055999999999998E-2</c:v>
                </c:pt>
                <c:pt idx="7022">
                  <c:v>2.7007E-2</c:v>
                </c:pt>
                <c:pt idx="7023">
                  <c:v>2.1092E-2</c:v>
                </c:pt>
                <c:pt idx="7024">
                  <c:v>1.6633999999999999E-2</c:v>
                </c:pt>
                <c:pt idx="7025">
                  <c:v>1.2444E-2</c:v>
                </c:pt>
                <c:pt idx="7026">
                  <c:v>9.665E-3</c:v>
                </c:pt>
                <c:pt idx="7027">
                  <c:v>8.0999999999999996E-3</c:v>
                </c:pt>
                <c:pt idx="7028">
                  <c:v>7.3600000000000002E-3</c:v>
                </c:pt>
                <c:pt idx="7029">
                  <c:v>5.2839999999999996E-3</c:v>
                </c:pt>
                <c:pt idx="7030">
                  <c:v>5.5719999999999997E-3</c:v>
                </c:pt>
                <c:pt idx="7031">
                  <c:v>4.8580000000000003E-3</c:v>
                </c:pt>
                <c:pt idx="7032">
                  <c:v>4.5409999999999999E-3</c:v>
                </c:pt>
                <c:pt idx="7033">
                  <c:v>3.3279999999999998E-3</c:v>
                </c:pt>
                <c:pt idx="7034">
                  <c:v>5.9119999999999997E-3</c:v>
                </c:pt>
                <c:pt idx="7035">
                  <c:v>3.0509999999999999E-3</c:v>
                </c:pt>
                <c:pt idx="7036">
                  <c:v>1.82E-3</c:v>
                </c:pt>
                <c:pt idx="7037">
                  <c:v>1.892E-3</c:v>
                </c:pt>
                <c:pt idx="7038">
                  <c:v>1.235E-3</c:v>
                </c:pt>
                <c:pt idx="7039">
                  <c:v>1.341E-3</c:v>
                </c:pt>
                <c:pt idx="7040">
                  <c:v>1.8489999999999999E-3</c:v>
                </c:pt>
                <c:pt idx="7041">
                  <c:v>1.7780000000000001E-3</c:v>
                </c:pt>
                <c:pt idx="7042">
                  <c:v>1.5809999999999999E-3</c:v>
                </c:pt>
                <c:pt idx="7043">
                  <c:v>2.0609999999999999E-3</c:v>
                </c:pt>
                <c:pt idx="7044">
                  <c:v>1.3879999999999999E-3</c:v>
                </c:pt>
                <c:pt idx="7045">
                  <c:v>1.8259999999999999E-3</c:v>
                </c:pt>
                <c:pt idx="7046">
                  <c:v>3.4789999999999999E-3</c:v>
                </c:pt>
                <c:pt idx="7047">
                  <c:v>9.4109999999999992E-3</c:v>
                </c:pt>
                <c:pt idx="7048">
                  <c:v>5.8669999999999998E-3</c:v>
                </c:pt>
                <c:pt idx="7049">
                  <c:v>5.7229999999999998E-3</c:v>
                </c:pt>
                <c:pt idx="7050">
                  <c:v>7.0099999999999997E-3</c:v>
                </c:pt>
                <c:pt idx="7051">
                  <c:v>1.3807E-2</c:v>
                </c:pt>
                <c:pt idx="7052">
                  <c:v>1.3995E-2</c:v>
                </c:pt>
                <c:pt idx="7053">
                  <c:v>9.8370000000000003E-3</c:v>
                </c:pt>
                <c:pt idx="7054">
                  <c:v>7.8580000000000004E-3</c:v>
                </c:pt>
                <c:pt idx="7055">
                  <c:v>5.7289999999999997E-3</c:v>
                </c:pt>
                <c:pt idx="7056">
                  <c:v>7.0150000000000004E-3</c:v>
                </c:pt>
                <c:pt idx="7057">
                  <c:v>6.9119999999999997E-3</c:v>
                </c:pt>
                <c:pt idx="7058">
                  <c:v>8.6750000000000004E-3</c:v>
                </c:pt>
                <c:pt idx="7059">
                  <c:v>1.1124E-2</c:v>
                </c:pt>
                <c:pt idx="7060">
                  <c:v>1.5073E-2</c:v>
                </c:pt>
                <c:pt idx="7061">
                  <c:v>1.7076000000000001E-2</c:v>
                </c:pt>
                <c:pt idx="7062">
                  <c:v>1.7222000000000001E-2</c:v>
                </c:pt>
                <c:pt idx="7063">
                  <c:v>1.8383E-2</c:v>
                </c:pt>
                <c:pt idx="7064">
                  <c:v>1.7215000000000001E-2</c:v>
                </c:pt>
                <c:pt idx="7065">
                  <c:v>1.9767E-2</c:v>
                </c:pt>
                <c:pt idx="7066">
                  <c:v>1.9629000000000001E-2</c:v>
                </c:pt>
                <c:pt idx="7067">
                  <c:v>2.1440000000000001E-2</c:v>
                </c:pt>
                <c:pt idx="7068">
                  <c:v>2.4989000000000001E-2</c:v>
                </c:pt>
                <c:pt idx="7069">
                  <c:v>1.9966000000000001E-2</c:v>
                </c:pt>
                <c:pt idx="7070">
                  <c:v>2.2030000000000001E-2</c:v>
                </c:pt>
                <c:pt idx="7071">
                  <c:v>3.977E-2</c:v>
                </c:pt>
                <c:pt idx="7072">
                  <c:v>3.3999000000000001E-2</c:v>
                </c:pt>
                <c:pt idx="7073">
                  <c:v>3.4960999999999999E-2</c:v>
                </c:pt>
                <c:pt idx="7074">
                  <c:v>3.2620000000000003E-2</c:v>
                </c:pt>
                <c:pt idx="7075">
                  <c:v>3.3274999999999999E-2</c:v>
                </c:pt>
                <c:pt idx="7076">
                  <c:v>4.8573999999999999E-2</c:v>
                </c:pt>
                <c:pt idx="7077">
                  <c:v>3.7706999999999997E-2</c:v>
                </c:pt>
                <c:pt idx="7078">
                  <c:v>3.0714000000000002E-2</c:v>
                </c:pt>
                <c:pt idx="7079">
                  <c:v>2.9191999999999999E-2</c:v>
                </c:pt>
                <c:pt idx="7080">
                  <c:v>3.0470000000000001E-2</c:v>
                </c:pt>
                <c:pt idx="7081">
                  <c:v>2.8934000000000001E-2</c:v>
                </c:pt>
                <c:pt idx="7082">
                  <c:v>2.6821999999999999E-2</c:v>
                </c:pt>
                <c:pt idx="7083">
                  <c:v>2.5233999999999999E-2</c:v>
                </c:pt>
                <c:pt idx="7084">
                  <c:v>0.102077</c:v>
                </c:pt>
                <c:pt idx="7085">
                  <c:v>9.1754000000000002E-2</c:v>
                </c:pt>
                <c:pt idx="7086">
                  <c:v>8.5111000000000006E-2</c:v>
                </c:pt>
                <c:pt idx="7087">
                  <c:v>8.3434999999999995E-2</c:v>
                </c:pt>
                <c:pt idx="7088">
                  <c:v>8.7403999999999996E-2</c:v>
                </c:pt>
                <c:pt idx="7089">
                  <c:v>7.4518000000000001E-2</c:v>
                </c:pt>
                <c:pt idx="7090">
                  <c:v>6.4798999999999995E-2</c:v>
                </c:pt>
                <c:pt idx="7091">
                  <c:v>5.4466000000000001E-2</c:v>
                </c:pt>
                <c:pt idx="7092">
                  <c:v>4.6372999999999998E-2</c:v>
                </c:pt>
                <c:pt idx="7093">
                  <c:v>4.3073E-2</c:v>
                </c:pt>
                <c:pt idx="7094">
                  <c:v>4.5338999999999997E-2</c:v>
                </c:pt>
                <c:pt idx="7095">
                  <c:v>5.2045000000000001E-2</c:v>
                </c:pt>
                <c:pt idx="7096">
                  <c:v>4.6024000000000002E-2</c:v>
                </c:pt>
                <c:pt idx="7097">
                  <c:v>4.4045000000000001E-2</c:v>
                </c:pt>
                <c:pt idx="7098">
                  <c:v>3.8997999999999998E-2</c:v>
                </c:pt>
                <c:pt idx="7099">
                  <c:v>3.3456E-2</c:v>
                </c:pt>
                <c:pt idx="7100">
                  <c:v>2.9770000000000001E-2</c:v>
                </c:pt>
                <c:pt idx="7101">
                  <c:v>2.4105999999999999E-2</c:v>
                </c:pt>
                <c:pt idx="7102">
                  <c:v>1.8526999999999998E-2</c:v>
                </c:pt>
                <c:pt idx="7103">
                  <c:v>1.6737999999999999E-2</c:v>
                </c:pt>
                <c:pt idx="7104">
                  <c:v>1.3688000000000001E-2</c:v>
                </c:pt>
                <c:pt idx="7105">
                  <c:v>1.4884E-2</c:v>
                </c:pt>
                <c:pt idx="7106">
                  <c:v>1.4512000000000001E-2</c:v>
                </c:pt>
                <c:pt idx="7107">
                  <c:v>1.3537E-2</c:v>
                </c:pt>
                <c:pt idx="7108">
                  <c:v>1.2245000000000001E-2</c:v>
                </c:pt>
                <c:pt idx="7109">
                  <c:v>1.3096999999999999E-2</c:v>
                </c:pt>
                <c:pt idx="7110">
                  <c:v>1.0488000000000001E-2</c:v>
                </c:pt>
                <c:pt idx="7111">
                  <c:v>7.5139999999999998E-3</c:v>
                </c:pt>
                <c:pt idx="7112">
                  <c:v>6.5009999999999998E-3</c:v>
                </c:pt>
                <c:pt idx="7113">
                  <c:v>5.4159999999999998E-3</c:v>
                </c:pt>
                <c:pt idx="7114">
                  <c:v>4.5440000000000003E-3</c:v>
                </c:pt>
                <c:pt idx="7115">
                  <c:v>3.4559999999999999E-3</c:v>
                </c:pt>
                <c:pt idx="7116">
                  <c:v>2.918E-3</c:v>
                </c:pt>
                <c:pt idx="7117">
                  <c:v>2.5219999999999999E-3</c:v>
                </c:pt>
                <c:pt idx="7118">
                  <c:v>3.8340000000000002E-3</c:v>
                </c:pt>
                <c:pt idx="7119">
                  <c:v>2.7390000000000001E-3</c:v>
                </c:pt>
                <c:pt idx="7120">
                  <c:v>2.3050000000000002E-3</c:v>
                </c:pt>
                <c:pt idx="7121">
                  <c:v>1.8649999999999999E-3</c:v>
                </c:pt>
                <c:pt idx="7122">
                  <c:v>3.29E-3</c:v>
                </c:pt>
                <c:pt idx="7123">
                  <c:v>2.9320000000000001E-3</c:v>
                </c:pt>
                <c:pt idx="7124">
                  <c:v>1.787E-3</c:v>
                </c:pt>
                <c:pt idx="7125">
                  <c:v>2.1940000000000002E-3</c:v>
                </c:pt>
                <c:pt idx="7126">
                  <c:v>1.9840000000000001E-3</c:v>
                </c:pt>
                <c:pt idx="7127">
                  <c:v>1.3209999999999999E-3</c:v>
                </c:pt>
                <c:pt idx="7128">
                  <c:v>1.031E-3</c:v>
                </c:pt>
                <c:pt idx="7129">
                  <c:v>1.0690000000000001E-3</c:v>
                </c:pt>
                <c:pt idx="7130">
                  <c:v>1.4790000000000001E-3</c:v>
                </c:pt>
                <c:pt idx="7131">
                  <c:v>9.3199999999999999E-4</c:v>
                </c:pt>
                <c:pt idx="7132">
                  <c:v>1.2080000000000001E-3</c:v>
                </c:pt>
                <c:pt idx="7133">
                  <c:v>1.201E-3</c:v>
                </c:pt>
                <c:pt idx="7134">
                  <c:v>1.403E-3</c:v>
                </c:pt>
                <c:pt idx="7135">
                  <c:v>1.23E-3</c:v>
                </c:pt>
                <c:pt idx="7136">
                  <c:v>2.5600000000000002E-3</c:v>
                </c:pt>
                <c:pt idx="7137">
                  <c:v>2.4680000000000001E-3</c:v>
                </c:pt>
                <c:pt idx="7138">
                  <c:v>2.8389999999999999E-3</c:v>
                </c:pt>
                <c:pt idx="7139">
                  <c:v>1.8190000000000001E-3</c:v>
                </c:pt>
                <c:pt idx="7140">
                  <c:v>1.248E-3</c:v>
                </c:pt>
                <c:pt idx="7141">
                  <c:v>6.9999999999999999E-4</c:v>
                </c:pt>
                <c:pt idx="7142">
                  <c:v>8.1999999999999998E-4</c:v>
                </c:pt>
                <c:pt idx="7143">
                  <c:v>1.163E-3</c:v>
                </c:pt>
                <c:pt idx="7144">
                  <c:v>6.6799999999999997E-4</c:v>
                </c:pt>
                <c:pt idx="7145">
                  <c:v>1.405E-3</c:v>
                </c:pt>
                <c:pt idx="7146">
                  <c:v>4.0530000000000002E-3</c:v>
                </c:pt>
                <c:pt idx="7147">
                  <c:v>3.127E-3</c:v>
                </c:pt>
                <c:pt idx="7148">
                  <c:v>2.006E-3</c:v>
                </c:pt>
                <c:pt idx="7149">
                  <c:v>1.0139999999999999E-3</c:v>
                </c:pt>
                <c:pt idx="7150">
                  <c:v>6.2399999999999999E-4</c:v>
                </c:pt>
                <c:pt idx="7151">
                  <c:v>1.908E-3</c:v>
                </c:pt>
                <c:pt idx="7152">
                  <c:v>2.6949999999999999E-3</c:v>
                </c:pt>
                <c:pt idx="7153">
                  <c:v>2.4069999999999999E-3</c:v>
                </c:pt>
                <c:pt idx="7154">
                  <c:v>3.3800000000000002E-3</c:v>
                </c:pt>
                <c:pt idx="7155">
                  <c:v>1.3021E-2</c:v>
                </c:pt>
                <c:pt idx="7156">
                  <c:v>2.7754000000000001E-2</c:v>
                </c:pt>
                <c:pt idx="7157">
                  <c:v>2.8257000000000001E-2</c:v>
                </c:pt>
                <c:pt idx="7158">
                  <c:v>2.7393000000000001E-2</c:v>
                </c:pt>
                <c:pt idx="7159">
                  <c:v>2.9961999999999999E-2</c:v>
                </c:pt>
                <c:pt idx="7160">
                  <c:v>2.7826E-2</c:v>
                </c:pt>
                <c:pt idx="7161">
                  <c:v>2.8268999999999999E-2</c:v>
                </c:pt>
                <c:pt idx="7162">
                  <c:v>2.4375999999999998E-2</c:v>
                </c:pt>
                <c:pt idx="7163">
                  <c:v>2.0392E-2</c:v>
                </c:pt>
                <c:pt idx="7164">
                  <c:v>1.8688E-2</c:v>
                </c:pt>
                <c:pt idx="7165">
                  <c:v>1.5841999999999998E-2</c:v>
                </c:pt>
                <c:pt idx="7166">
                  <c:v>1.3701E-2</c:v>
                </c:pt>
                <c:pt idx="7167">
                  <c:v>1.0748000000000001E-2</c:v>
                </c:pt>
                <c:pt idx="7168">
                  <c:v>9.4000000000000004E-3</c:v>
                </c:pt>
                <c:pt idx="7169">
                  <c:v>8.6339999999999993E-3</c:v>
                </c:pt>
                <c:pt idx="7170">
                  <c:v>9.3799999999999994E-3</c:v>
                </c:pt>
                <c:pt idx="7171">
                  <c:v>1.065E-2</c:v>
                </c:pt>
                <c:pt idx="7172">
                  <c:v>8.1550000000000008E-3</c:v>
                </c:pt>
                <c:pt idx="7173">
                  <c:v>9.4649999999999995E-3</c:v>
                </c:pt>
                <c:pt idx="7174">
                  <c:v>1.2286E-2</c:v>
                </c:pt>
                <c:pt idx="7175">
                  <c:v>1.2959999999999999E-2</c:v>
                </c:pt>
                <c:pt idx="7176">
                  <c:v>1.2522999999999999E-2</c:v>
                </c:pt>
                <c:pt idx="7177">
                  <c:v>1.3736E-2</c:v>
                </c:pt>
                <c:pt idx="7178">
                  <c:v>1.1727E-2</c:v>
                </c:pt>
                <c:pt idx="7179">
                  <c:v>1.6131E-2</c:v>
                </c:pt>
                <c:pt idx="7180">
                  <c:v>1.6438000000000001E-2</c:v>
                </c:pt>
                <c:pt idx="7181">
                  <c:v>2.5128999999999999E-2</c:v>
                </c:pt>
                <c:pt idx="7182">
                  <c:v>2.6794999999999999E-2</c:v>
                </c:pt>
                <c:pt idx="7183">
                  <c:v>3.0360999999999999E-2</c:v>
                </c:pt>
                <c:pt idx="7184">
                  <c:v>2.3963000000000002E-2</c:v>
                </c:pt>
                <c:pt idx="7185">
                  <c:v>2.7813999999999998E-2</c:v>
                </c:pt>
                <c:pt idx="7186">
                  <c:v>3.3016999999999998E-2</c:v>
                </c:pt>
                <c:pt idx="7187">
                  <c:v>4.8501000000000002E-2</c:v>
                </c:pt>
                <c:pt idx="7188">
                  <c:v>5.2101000000000001E-2</c:v>
                </c:pt>
                <c:pt idx="7189">
                  <c:v>5.1380000000000002E-2</c:v>
                </c:pt>
                <c:pt idx="7190">
                  <c:v>5.1351000000000001E-2</c:v>
                </c:pt>
                <c:pt idx="7191">
                  <c:v>6.5880999999999995E-2</c:v>
                </c:pt>
                <c:pt idx="7192">
                  <c:v>7.8309000000000004E-2</c:v>
                </c:pt>
                <c:pt idx="7193">
                  <c:v>8.7202000000000002E-2</c:v>
                </c:pt>
                <c:pt idx="7194">
                  <c:v>9.6684999999999993E-2</c:v>
                </c:pt>
                <c:pt idx="7195">
                  <c:v>0.104731</c:v>
                </c:pt>
                <c:pt idx="7196">
                  <c:v>0.10126499999999999</c:v>
                </c:pt>
                <c:pt idx="7197">
                  <c:v>0.110181</c:v>
                </c:pt>
                <c:pt idx="7198">
                  <c:v>0.11625099999999999</c:v>
                </c:pt>
                <c:pt idx="7199">
                  <c:v>0.119551</c:v>
                </c:pt>
                <c:pt idx="7200">
                  <c:v>0.138574</c:v>
                </c:pt>
                <c:pt idx="7201">
                  <c:v>0.174287</c:v>
                </c:pt>
                <c:pt idx="7202">
                  <c:v>0.21140500000000001</c:v>
                </c:pt>
                <c:pt idx="7203">
                  <c:v>0.22067100000000001</c:v>
                </c:pt>
                <c:pt idx="7204">
                  <c:v>0.22875300000000001</c:v>
                </c:pt>
                <c:pt idx="7205">
                  <c:v>0.23172100000000001</c:v>
                </c:pt>
                <c:pt idx="7206">
                  <c:v>0.28622799999999998</c:v>
                </c:pt>
                <c:pt idx="7207">
                  <c:v>0.278723</c:v>
                </c:pt>
                <c:pt idx="7208">
                  <c:v>0.27796900000000002</c:v>
                </c:pt>
                <c:pt idx="7209">
                  <c:v>0.28195500000000001</c:v>
                </c:pt>
                <c:pt idx="7210">
                  <c:v>0.279727</c:v>
                </c:pt>
                <c:pt idx="7211">
                  <c:v>0.27451399999999998</c:v>
                </c:pt>
                <c:pt idx="7212">
                  <c:v>0.25629099999999999</c:v>
                </c:pt>
                <c:pt idx="7213">
                  <c:v>0.25384899999999999</c:v>
                </c:pt>
                <c:pt idx="7214">
                  <c:v>0.25367699999999999</c:v>
                </c:pt>
                <c:pt idx="7215">
                  <c:v>0.24338599999999999</c:v>
                </c:pt>
                <c:pt idx="7216">
                  <c:v>0.234344</c:v>
                </c:pt>
                <c:pt idx="7217">
                  <c:v>0.22636899999999999</c:v>
                </c:pt>
                <c:pt idx="7218">
                  <c:v>0.22013199999999999</c:v>
                </c:pt>
                <c:pt idx="7219">
                  <c:v>0.212474</c:v>
                </c:pt>
                <c:pt idx="7220">
                  <c:v>0.22086900000000001</c:v>
                </c:pt>
                <c:pt idx="7221">
                  <c:v>0.214529</c:v>
                </c:pt>
                <c:pt idx="7222">
                  <c:v>0.23411199999999999</c:v>
                </c:pt>
                <c:pt idx="7223">
                  <c:v>0.24284900000000001</c:v>
                </c:pt>
                <c:pt idx="7224">
                  <c:v>0.24460899999999999</c:v>
                </c:pt>
                <c:pt idx="7225">
                  <c:v>0.22223200000000001</c:v>
                </c:pt>
                <c:pt idx="7226">
                  <c:v>0.22475899999999999</c:v>
                </c:pt>
                <c:pt idx="7227">
                  <c:v>0.212093</c:v>
                </c:pt>
                <c:pt idx="7228">
                  <c:v>0.206709</c:v>
                </c:pt>
                <c:pt idx="7229">
                  <c:v>0.218529</c:v>
                </c:pt>
                <c:pt idx="7230">
                  <c:v>0.21711800000000001</c:v>
                </c:pt>
                <c:pt idx="7231">
                  <c:v>0.20669299999999999</c:v>
                </c:pt>
                <c:pt idx="7232">
                  <c:v>0.20063700000000001</c:v>
                </c:pt>
                <c:pt idx="7233">
                  <c:v>0.193215</c:v>
                </c:pt>
                <c:pt idx="7234">
                  <c:v>0.185306</c:v>
                </c:pt>
                <c:pt idx="7235">
                  <c:v>0.17858599999999999</c:v>
                </c:pt>
                <c:pt idx="7236">
                  <c:v>0.18231900000000001</c:v>
                </c:pt>
                <c:pt idx="7237">
                  <c:v>0.16641800000000001</c:v>
                </c:pt>
                <c:pt idx="7238">
                  <c:v>0.160833</c:v>
                </c:pt>
                <c:pt idx="7239">
                  <c:v>0.14461599999999999</c:v>
                </c:pt>
                <c:pt idx="7240">
                  <c:v>0.13323699999999999</c:v>
                </c:pt>
                <c:pt idx="7241">
                  <c:v>0.12453699999999999</c:v>
                </c:pt>
                <c:pt idx="7242">
                  <c:v>0.124989</c:v>
                </c:pt>
                <c:pt idx="7243">
                  <c:v>0.111197</c:v>
                </c:pt>
                <c:pt idx="7244">
                  <c:v>0.107238</c:v>
                </c:pt>
                <c:pt idx="7245">
                  <c:v>0.101073</c:v>
                </c:pt>
                <c:pt idx="7246">
                  <c:v>9.3295000000000003E-2</c:v>
                </c:pt>
                <c:pt idx="7247">
                  <c:v>9.0928999999999996E-2</c:v>
                </c:pt>
                <c:pt idx="7248">
                  <c:v>9.1312000000000004E-2</c:v>
                </c:pt>
                <c:pt idx="7249">
                  <c:v>7.7857999999999997E-2</c:v>
                </c:pt>
                <c:pt idx="7250">
                  <c:v>7.8888E-2</c:v>
                </c:pt>
                <c:pt idx="7251">
                  <c:v>7.9460000000000003E-2</c:v>
                </c:pt>
                <c:pt idx="7252">
                  <c:v>7.9793000000000003E-2</c:v>
                </c:pt>
                <c:pt idx="7253">
                  <c:v>7.9698000000000005E-2</c:v>
                </c:pt>
                <c:pt idx="7254">
                  <c:v>8.3257999999999999E-2</c:v>
                </c:pt>
                <c:pt idx="7255">
                  <c:v>9.3087000000000003E-2</c:v>
                </c:pt>
                <c:pt idx="7256">
                  <c:v>0.102407</c:v>
                </c:pt>
                <c:pt idx="7257">
                  <c:v>0.100163</c:v>
                </c:pt>
                <c:pt idx="7258">
                  <c:v>0.10437299999999999</c:v>
                </c:pt>
                <c:pt idx="7259">
                  <c:v>9.5647999999999997E-2</c:v>
                </c:pt>
                <c:pt idx="7260">
                  <c:v>0.104875</c:v>
                </c:pt>
                <c:pt idx="7261">
                  <c:v>0.11658300000000001</c:v>
                </c:pt>
                <c:pt idx="7262">
                  <c:v>0.12117</c:v>
                </c:pt>
                <c:pt idx="7263">
                  <c:v>0.12076000000000001</c:v>
                </c:pt>
                <c:pt idx="7264">
                  <c:v>0.11595</c:v>
                </c:pt>
                <c:pt idx="7265">
                  <c:v>0.11676400000000001</c:v>
                </c:pt>
                <c:pt idx="7266">
                  <c:v>0.11731800000000001</c:v>
                </c:pt>
                <c:pt idx="7267">
                  <c:v>0.11797100000000001</c:v>
                </c:pt>
                <c:pt idx="7268">
                  <c:v>0.11054</c:v>
                </c:pt>
                <c:pt idx="7269">
                  <c:v>0.10969</c:v>
                </c:pt>
                <c:pt idx="7270">
                  <c:v>0.115647</c:v>
                </c:pt>
                <c:pt idx="7271">
                  <c:v>0.12693199999999999</c:v>
                </c:pt>
                <c:pt idx="7272">
                  <c:v>0.130025</c:v>
                </c:pt>
                <c:pt idx="7273">
                  <c:v>0.16652500000000001</c:v>
                </c:pt>
                <c:pt idx="7274">
                  <c:v>0.17486299999999999</c:v>
                </c:pt>
                <c:pt idx="7275">
                  <c:v>0.214198</c:v>
                </c:pt>
                <c:pt idx="7276">
                  <c:v>0.227909</c:v>
                </c:pt>
                <c:pt idx="7277">
                  <c:v>0.22989999999999999</c:v>
                </c:pt>
                <c:pt idx="7278">
                  <c:v>0.22755</c:v>
                </c:pt>
                <c:pt idx="7279">
                  <c:v>0.22611899999999999</c:v>
                </c:pt>
                <c:pt idx="7280">
                  <c:v>0.23641899999999999</c:v>
                </c:pt>
                <c:pt idx="7281">
                  <c:v>0.23993800000000001</c:v>
                </c:pt>
                <c:pt idx="7282">
                  <c:v>0.23674600000000001</c:v>
                </c:pt>
                <c:pt idx="7283">
                  <c:v>0.239813</c:v>
                </c:pt>
                <c:pt idx="7284">
                  <c:v>0.25544</c:v>
                </c:pt>
                <c:pt idx="7285">
                  <c:v>0.245975</c:v>
                </c:pt>
                <c:pt idx="7286">
                  <c:v>0.24065400000000001</c:v>
                </c:pt>
                <c:pt idx="7287">
                  <c:v>0.244393</c:v>
                </c:pt>
                <c:pt idx="7288">
                  <c:v>0.23663000000000001</c:v>
                </c:pt>
                <c:pt idx="7289">
                  <c:v>0.24354999999999999</c:v>
                </c:pt>
                <c:pt idx="7290">
                  <c:v>0.24345900000000001</c:v>
                </c:pt>
                <c:pt idx="7291">
                  <c:v>0.25151600000000002</c:v>
                </c:pt>
                <c:pt idx="7292">
                  <c:v>0.24287600000000001</c:v>
                </c:pt>
                <c:pt idx="7293">
                  <c:v>0.26108599999999998</c:v>
                </c:pt>
                <c:pt idx="7294">
                  <c:v>0.27115</c:v>
                </c:pt>
                <c:pt idx="7295">
                  <c:v>0.277032</c:v>
                </c:pt>
                <c:pt idx="7296">
                  <c:v>0.27529500000000001</c:v>
                </c:pt>
                <c:pt idx="7297">
                  <c:v>0.28434799999999999</c:v>
                </c:pt>
                <c:pt idx="7298">
                  <c:v>0.26867000000000002</c:v>
                </c:pt>
                <c:pt idx="7299">
                  <c:v>0.24546200000000001</c:v>
                </c:pt>
                <c:pt idx="7300">
                  <c:v>0.22795699999999999</c:v>
                </c:pt>
                <c:pt idx="7301">
                  <c:v>0.20549899999999999</c:v>
                </c:pt>
                <c:pt idx="7302">
                  <c:v>0.20275199999999999</c:v>
                </c:pt>
                <c:pt idx="7303">
                  <c:v>0.206036</c:v>
                </c:pt>
                <c:pt idx="7304">
                  <c:v>0.189771</c:v>
                </c:pt>
                <c:pt idx="7305">
                  <c:v>0.242505</c:v>
                </c:pt>
                <c:pt idx="7306">
                  <c:v>0.24535100000000001</c:v>
                </c:pt>
                <c:pt idx="7307">
                  <c:v>0.279501</c:v>
                </c:pt>
                <c:pt idx="7308">
                  <c:v>0.28036899999999998</c:v>
                </c:pt>
                <c:pt idx="7309">
                  <c:v>0.26985700000000001</c:v>
                </c:pt>
                <c:pt idx="7310">
                  <c:v>0.28901700000000002</c:v>
                </c:pt>
                <c:pt idx="7311">
                  <c:v>0.29385899999999998</c:v>
                </c:pt>
                <c:pt idx="7312">
                  <c:v>0.288213</c:v>
                </c:pt>
                <c:pt idx="7313">
                  <c:v>0.28412799999999999</c:v>
                </c:pt>
                <c:pt idx="7314">
                  <c:v>0.34647600000000001</c:v>
                </c:pt>
                <c:pt idx="7315">
                  <c:v>0.37624200000000002</c:v>
                </c:pt>
                <c:pt idx="7316">
                  <c:v>0.38259500000000002</c:v>
                </c:pt>
                <c:pt idx="7317">
                  <c:v>0.37556800000000001</c:v>
                </c:pt>
                <c:pt idx="7318">
                  <c:v>0.46996399999999999</c:v>
                </c:pt>
                <c:pt idx="7319">
                  <c:v>0.52427299999999999</c:v>
                </c:pt>
                <c:pt idx="7320">
                  <c:v>0.55535299999999999</c:v>
                </c:pt>
                <c:pt idx="7321">
                  <c:v>0.55982399999999999</c:v>
                </c:pt>
                <c:pt idx="7322">
                  <c:v>0.58851399999999998</c:v>
                </c:pt>
                <c:pt idx="7323">
                  <c:v>0.59811999999999999</c:v>
                </c:pt>
                <c:pt idx="7324">
                  <c:v>0.58197900000000002</c:v>
                </c:pt>
                <c:pt idx="7325">
                  <c:v>0.579739</c:v>
                </c:pt>
                <c:pt idx="7326">
                  <c:v>0.56903899999999996</c:v>
                </c:pt>
                <c:pt idx="7327">
                  <c:v>0.55183199999999999</c:v>
                </c:pt>
                <c:pt idx="7328">
                  <c:v>0.52209000000000005</c:v>
                </c:pt>
                <c:pt idx="7329">
                  <c:v>0.58554499999999998</c:v>
                </c:pt>
                <c:pt idx="7330">
                  <c:v>0.56922600000000001</c:v>
                </c:pt>
                <c:pt idx="7331">
                  <c:v>0.56252800000000003</c:v>
                </c:pt>
                <c:pt idx="7332">
                  <c:v>0.53907700000000003</c:v>
                </c:pt>
                <c:pt idx="7333">
                  <c:v>0.51330500000000001</c:v>
                </c:pt>
                <c:pt idx="7334">
                  <c:v>0.498338</c:v>
                </c:pt>
                <c:pt idx="7335">
                  <c:v>0.47422799999999998</c:v>
                </c:pt>
                <c:pt idx="7336">
                  <c:v>0.447548</c:v>
                </c:pt>
                <c:pt idx="7337">
                  <c:v>0.43557600000000002</c:v>
                </c:pt>
                <c:pt idx="7338">
                  <c:v>0.41095599999999999</c:v>
                </c:pt>
                <c:pt idx="7339">
                  <c:v>0.399474</c:v>
                </c:pt>
                <c:pt idx="7340">
                  <c:v>0.38545499999999999</c:v>
                </c:pt>
                <c:pt idx="7341">
                  <c:v>0.36924800000000002</c:v>
                </c:pt>
                <c:pt idx="7342">
                  <c:v>0.35577900000000001</c:v>
                </c:pt>
                <c:pt idx="7343">
                  <c:v>0.33959800000000001</c:v>
                </c:pt>
                <c:pt idx="7344">
                  <c:v>0.30749900000000002</c:v>
                </c:pt>
                <c:pt idx="7345">
                  <c:v>0.31977499999999998</c:v>
                </c:pt>
                <c:pt idx="7346">
                  <c:v>0.34785899999999997</c:v>
                </c:pt>
                <c:pt idx="7347">
                  <c:v>0.34981099999999998</c:v>
                </c:pt>
                <c:pt idx="7348">
                  <c:v>0.35596</c:v>
                </c:pt>
                <c:pt idx="7349">
                  <c:v>0.35488799999999998</c:v>
                </c:pt>
                <c:pt idx="7350">
                  <c:v>0.34879599999999999</c:v>
                </c:pt>
                <c:pt idx="7351">
                  <c:v>0.36030000000000001</c:v>
                </c:pt>
                <c:pt idx="7352">
                  <c:v>0.380247</c:v>
                </c:pt>
                <c:pt idx="7353">
                  <c:v>0.39652999999999999</c:v>
                </c:pt>
                <c:pt idx="7354">
                  <c:v>0.410715</c:v>
                </c:pt>
                <c:pt idx="7355">
                  <c:v>0.40671200000000002</c:v>
                </c:pt>
                <c:pt idx="7356">
                  <c:v>0.42187200000000002</c:v>
                </c:pt>
                <c:pt idx="7357">
                  <c:v>0.44693500000000003</c:v>
                </c:pt>
                <c:pt idx="7358">
                  <c:v>0.50895599999999996</c:v>
                </c:pt>
                <c:pt idx="7359">
                  <c:v>0.54324300000000003</c:v>
                </c:pt>
                <c:pt idx="7360">
                  <c:v>0.54721600000000004</c:v>
                </c:pt>
                <c:pt idx="7361">
                  <c:v>0.56874999999999998</c:v>
                </c:pt>
                <c:pt idx="7362">
                  <c:v>0.56324700000000005</c:v>
                </c:pt>
                <c:pt idx="7363">
                  <c:v>0.55232700000000001</c:v>
                </c:pt>
                <c:pt idx="7364">
                  <c:v>0.60351200000000005</c:v>
                </c:pt>
                <c:pt idx="7365">
                  <c:v>0.61433400000000005</c:v>
                </c:pt>
                <c:pt idx="7366">
                  <c:v>0.60442200000000001</c:v>
                </c:pt>
                <c:pt idx="7367">
                  <c:v>0.58930099999999996</c:v>
                </c:pt>
                <c:pt idx="7368">
                  <c:v>0.573291</c:v>
                </c:pt>
                <c:pt idx="7369">
                  <c:v>0.58677999999999997</c:v>
                </c:pt>
                <c:pt idx="7370">
                  <c:v>0.56924300000000005</c:v>
                </c:pt>
                <c:pt idx="7371">
                  <c:v>0.54383800000000004</c:v>
                </c:pt>
                <c:pt idx="7372">
                  <c:v>0.52054699999999998</c:v>
                </c:pt>
                <c:pt idx="7373">
                  <c:v>0.496975</c:v>
                </c:pt>
                <c:pt idx="7374">
                  <c:v>0.47264400000000001</c:v>
                </c:pt>
                <c:pt idx="7375">
                  <c:v>0.461032</c:v>
                </c:pt>
                <c:pt idx="7376">
                  <c:v>0.44758399999999998</c:v>
                </c:pt>
                <c:pt idx="7377">
                  <c:v>0.44227699999999998</c:v>
                </c:pt>
                <c:pt idx="7378">
                  <c:v>0.41295100000000001</c:v>
                </c:pt>
                <c:pt idx="7379">
                  <c:v>0.39622200000000002</c:v>
                </c:pt>
                <c:pt idx="7380">
                  <c:v>0.42004900000000001</c:v>
                </c:pt>
                <c:pt idx="7381">
                  <c:v>0.42185699999999998</c:v>
                </c:pt>
                <c:pt idx="7382">
                  <c:v>0.41748299999999999</c:v>
                </c:pt>
                <c:pt idx="7383">
                  <c:v>0.40663500000000002</c:v>
                </c:pt>
                <c:pt idx="7384">
                  <c:v>0.39792899999999998</c:v>
                </c:pt>
                <c:pt idx="7385">
                  <c:v>0.391596</c:v>
                </c:pt>
                <c:pt idx="7386">
                  <c:v>0.400843</c:v>
                </c:pt>
                <c:pt idx="7387">
                  <c:v>0.39082699999999998</c:v>
                </c:pt>
                <c:pt idx="7388">
                  <c:v>0.37057299999999999</c:v>
                </c:pt>
                <c:pt idx="7389">
                  <c:v>0.373058</c:v>
                </c:pt>
                <c:pt idx="7390">
                  <c:v>0.35576200000000002</c:v>
                </c:pt>
                <c:pt idx="7391">
                  <c:v>0.33863300000000002</c:v>
                </c:pt>
                <c:pt idx="7392">
                  <c:v>0.330175</c:v>
                </c:pt>
                <c:pt idx="7393">
                  <c:v>0.306288</c:v>
                </c:pt>
                <c:pt idx="7394">
                  <c:v>0.28134300000000001</c:v>
                </c:pt>
                <c:pt idx="7395">
                  <c:v>0.26209399999999999</c:v>
                </c:pt>
                <c:pt idx="7396">
                  <c:v>0.24484600000000001</c:v>
                </c:pt>
                <c:pt idx="7397">
                  <c:v>0.25612000000000001</c:v>
                </c:pt>
                <c:pt idx="7398">
                  <c:v>0.23610500000000001</c:v>
                </c:pt>
                <c:pt idx="7399">
                  <c:v>0.22570200000000001</c:v>
                </c:pt>
                <c:pt idx="7400">
                  <c:v>0.21082699999999999</c:v>
                </c:pt>
                <c:pt idx="7401">
                  <c:v>0.19118599999999999</c:v>
                </c:pt>
                <c:pt idx="7402">
                  <c:v>0.17912700000000001</c:v>
                </c:pt>
                <c:pt idx="7403">
                  <c:v>0.17422099999999999</c:v>
                </c:pt>
                <c:pt idx="7404">
                  <c:v>0.20765800000000001</c:v>
                </c:pt>
                <c:pt idx="7405">
                  <c:v>0.24441399999999999</c:v>
                </c:pt>
                <c:pt idx="7406">
                  <c:v>0.25679299999999999</c:v>
                </c:pt>
                <c:pt idx="7407">
                  <c:v>0.27580500000000002</c:v>
                </c:pt>
                <c:pt idx="7408">
                  <c:v>0.269457</c:v>
                </c:pt>
                <c:pt idx="7409">
                  <c:v>0.26425599999999999</c:v>
                </c:pt>
                <c:pt idx="7410">
                  <c:v>0.265121</c:v>
                </c:pt>
                <c:pt idx="7411">
                  <c:v>0.27249600000000002</c:v>
                </c:pt>
                <c:pt idx="7412">
                  <c:v>0.26638899999999999</c:v>
                </c:pt>
                <c:pt idx="7413">
                  <c:v>0.27041100000000001</c:v>
                </c:pt>
                <c:pt idx="7414">
                  <c:v>0.27221800000000002</c:v>
                </c:pt>
                <c:pt idx="7415">
                  <c:v>0.27896799999999999</c:v>
                </c:pt>
                <c:pt idx="7416">
                  <c:v>0.26120599999999999</c:v>
                </c:pt>
                <c:pt idx="7417">
                  <c:v>0.31162800000000002</c:v>
                </c:pt>
                <c:pt idx="7418">
                  <c:v>0.37864999999999999</c:v>
                </c:pt>
                <c:pt idx="7419">
                  <c:v>0.410134</c:v>
                </c:pt>
                <c:pt idx="7420">
                  <c:v>0.43641200000000002</c:v>
                </c:pt>
                <c:pt idx="7421">
                  <c:v>0.43610300000000002</c:v>
                </c:pt>
                <c:pt idx="7422">
                  <c:v>0.43665300000000001</c:v>
                </c:pt>
                <c:pt idx="7423">
                  <c:v>0.42705199999999999</c:v>
                </c:pt>
                <c:pt idx="7424">
                  <c:v>0.41818899999999998</c:v>
                </c:pt>
                <c:pt idx="7425">
                  <c:v>0.41612700000000002</c:v>
                </c:pt>
                <c:pt idx="7426">
                  <c:v>0.42138199999999998</c:v>
                </c:pt>
                <c:pt idx="7427">
                  <c:v>0.441942</c:v>
                </c:pt>
                <c:pt idx="7428">
                  <c:v>0.43446699999999999</c:v>
                </c:pt>
                <c:pt idx="7429">
                  <c:v>0.412943</c:v>
                </c:pt>
                <c:pt idx="7430">
                  <c:v>0.40262500000000001</c:v>
                </c:pt>
                <c:pt idx="7431">
                  <c:v>0.42021199999999997</c:v>
                </c:pt>
                <c:pt idx="7432">
                  <c:v>0.39669100000000002</c:v>
                </c:pt>
                <c:pt idx="7433">
                  <c:v>0.38263000000000003</c:v>
                </c:pt>
                <c:pt idx="7434">
                  <c:v>0.37273200000000001</c:v>
                </c:pt>
                <c:pt idx="7435">
                  <c:v>0.366093</c:v>
                </c:pt>
                <c:pt idx="7436">
                  <c:v>0.37989800000000001</c:v>
                </c:pt>
                <c:pt idx="7437">
                  <c:v>0.38750800000000002</c:v>
                </c:pt>
                <c:pt idx="7438">
                  <c:v>0.38508300000000001</c:v>
                </c:pt>
                <c:pt idx="7439">
                  <c:v>0.37423299999999998</c:v>
                </c:pt>
                <c:pt idx="7440">
                  <c:v>0.35558099999999998</c:v>
                </c:pt>
                <c:pt idx="7441">
                  <c:v>0.34453099999999998</c:v>
                </c:pt>
                <c:pt idx="7442">
                  <c:v>0.34009600000000001</c:v>
                </c:pt>
                <c:pt idx="7443">
                  <c:v>0.32743499999999998</c:v>
                </c:pt>
                <c:pt idx="7444">
                  <c:v>0.30194300000000002</c:v>
                </c:pt>
                <c:pt idx="7445">
                  <c:v>0.29403600000000002</c:v>
                </c:pt>
                <c:pt idx="7446">
                  <c:v>0.27887099999999998</c:v>
                </c:pt>
                <c:pt idx="7447">
                  <c:v>0.29266599999999998</c:v>
                </c:pt>
                <c:pt idx="7448">
                  <c:v>0.291269</c:v>
                </c:pt>
                <c:pt idx="7449">
                  <c:v>0.27958300000000003</c:v>
                </c:pt>
                <c:pt idx="7450">
                  <c:v>0.27899499999999999</c:v>
                </c:pt>
                <c:pt idx="7451">
                  <c:v>0.30233599999999999</c:v>
                </c:pt>
                <c:pt idx="7452">
                  <c:v>0.309471</c:v>
                </c:pt>
                <c:pt idx="7453">
                  <c:v>0.31658999999999998</c:v>
                </c:pt>
                <c:pt idx="7454">
                  <c:v>0.30104999999999998</c:v>
                </c:pt>
                <c:pt idx="7455">
                  <c:v>0.30027700000000002</c:v>
                </c:pt>
                <c:pt idx="7456">
                  <c:v>0.29240500000000003</c:v>
                </c:pt>
                <c:pt idx="7457">
                  <c:v>0.29608400000000001</c:v>
                </c:pt>
                <c:pt idx="7458">
                  <c:v>0.29136600000000001</c:v>
                </c:pt>
                <c:pt idx="7459">
                  <c:v>0.27994200000000002</c:v>
                </c:pt>
                <c:pt idx="7460">
                  <c:v>0.26946799999999999</c:v>
                </c:pt>
                <c:pt idx="7461">
                  <c:v>0.27123199999999997</c:v>
                </c:pt>
                <c:pt idx="7462">
                  <c:v>0.29599300000000001</c:v>
                </c:pt>
                <c:pt idx="7463">
                  <c:v>0.32899200000000001</c:v>
                </c:pt>
                <c:pt idx="7464">
                  <c:v>0.35950399999999999</c:v>
                </c:pt>
                <c:pt idx="7465">
                  <c:v>0.399731</c:v>
                </c:pt>
                <c:pt idx="7466">
                  <c:v>0.40286100000000002</c:v>
                </c:pt>
                <c:pt idx="7467">
                  <c:v>0.40365200000000001</c:v>
                </c:pt>
                <c:pt idx="7468">
                  <c:v>0.393401</c:v>
                </c:pt>
                <c:pt idx="7469">
                  <c:v>0.39838699999999999</c:v>
                </c:pt>
                <c:pt idx="7470">
                  <c:v>0.38016</c:v>
                </c:pt>
                <c:pt idx="7471">
                  <c:v>0.38353799999999999</c:v>
                </c:pt>
                <c:pt idx="7472">
                  <c:v>0.390235</c:v>
                </c:pt>
                <c:pt idx="7473">
                  <c:v>0.40376800000000002</c:v>
                </c:pt>
                <c:pt idx="7474">
                  <c:v>0.398003</c:v>
                </c:pt>
                <c:pt idx="7475">
                  <c:v>0.40242099999999997</c:v>
                </c:pt>
                <c:pt idx="7476">
                  <c:v>0.389353</c:v>
                </c:pt>
                <c:pt idx="7477">
                  <c:v>0.36541699999999999</c:v>
                </c:pt>
                <c:pt idx="7478">
                  <c:v>0.365869</c:v>
                </c:pt>
                <c:pt idx="7479">
                  <c:v>0.36742000000000002</c:v>
                </c:pt>
                <c:pt idx="7480">
                  <c:v>0.35835099999999998</c:v>
                </c:pt>
                <c:pt idx="7481">
                  <c:v>0.47351399999999999</c:v>
                </c:pt>
                <c:pt idx="7482">
                  <c:v>0.501085</c:v>
                </c:pt>
                <c:pt idx="7483">
                  <c:v>0.52185300000000001</c:v>
                </c:pt>
                <c:pt idx="7484">
                  <c:v>0.51619599999999999</c:v>
                </c:pt>
                <c:pt idx="7485">
                  <c:v>0.52763000000000004</c:v>
                </c:pt>
                <c:pt idx="7486">
                  <c:v>0.51749199999999995</c:v>
                </c:pt>
                <c:pt idx="7487">
                  <c:v>0.548369</c:v>
                </c:pt>
                <c:pt idx="7488">
                  <c:v>0.55663700000000005</c:v>
                </c:pt>
                <c:pt idx="7489">
                  <c:v>0.55434799999999995</c:v>
                </c:pt>
                <c:pt idx="7490">
                  <c:v>0.56011699999999998</c:v>
                </c:pt>
                <c:pt idx="7491">
                  <c:v>0.51999399999999996</c:v>
                </c:pt>
                <c:pt idx="7492">
                  <c:v>0.51297800000000005</c:v>
                </c:pt>
                <c:pt idx="7493">
                  <c:v>0.53666000000000003</c:v>
                </c:pt>
                <c:pt idx="7494">
                  <c:v>0.56066300000000002</c:v>
                </c:pt>
                <c:pt idx="7495">
                  <c:v>0.56832099999999997</c:v>
                </c:pt>
                <c:pt idx="7496">
                  <c:v>0.58427099999999998</c:v>
                </c:pt>
                <c:pt idx="7497">
                  <c:v>0.59962800000000005</c:v>
                </c:pt>
                <c:pt idx="7498">
                  <c:v>0.65886900000000004</c:v>
                </c:pt>
                <c:pt idx="7499">
                  <c:v>0.68682399999999999</c:v>
                </c:pt>
                <c:pt idx="7500">
                  <c:v>0.68849400000000005</c:v>
                </c:pt>
                <c:pt idx="7501">
                  <c:v>0.71787699999999999</c:v>
                </c:pt>
                <c:pt idx="7502">
                  <c:v>0.71821699999999999</c:v>
                </c:pt>
                <c:pt idx="7503">
                  <c:v>0.765629</c:v>
                </c:pt>
                <c:pt idx="7504">
                  <c:v>0.78994200000000003</c:v>
                </c:pt>
                <c:pt idx="7505">
                  <c:v>0.82954799999999995</c:v>
                </c:pt>
                <c:pt idx="7506">
                  <c:v>0.84705699999999995</c:v>
                </c:pt>
                <c:pt idx="7507">
                  <c:v>0.87179399999999996</c:v>
                </c:pt>
                <c:pt idx="7508">
                  <c:v>0.87311099999999997</c:v>
                </c:pt>
                <c:pt idx="7509">
                  <c:v>0.87769699999999995</c:v>
                </c:pt>
                <c:pt idx="7510">
                  <c:v>0.88727599999999995</c:v>
                </c:pt>
                <c:pt idx="7511">
                  <c:v>0.89393400000000001</c:v>
                </c:pt>
                <c:pt idx="7512">
                  <c:v>0.88927299999999998</c:v>
                </c:pt>
                <c:pt idx="7513">
                  <c:v>0.87887499999999996</c:v>
                </c:pt>
                <c:pt idx="7514">
                  <c:v>0.88952100000000001</c:v>
                </c:pt>
                <c:pt idx="7515">
                  <c:v>0.91076000000000001</c:v>
                </c:pt>
                <c:pt idx="7516">
                  <c:v>0.91206900000000002</c:v>
                </c:pt>
                <c:pt idx="7517">
                  <c:v>0.91533900000000001</c:v>
                </c:pt>
                <c:pt idx="7518">
                  <c:v>0.92334099999999997</c:v>
                </c:pt>
                <c:pt idx="7519">
                  <c:v>0.90966100000000005</c:v>
                </c:pt>
                <c:pt idx="7520">
                  <c:v>0.90671500000000005</c:v>
                </c:pt>
                <c:pt idx="7521">
                  <c:v>0.902084</c:v>
                </c:pt>
                <c:pt idx="7522">
                  <c:v>0.91039400000000004</c:v>
                </c:pt>
                <c:pt idx="7523">
                  <c:v>0.91172299999999995</c:v>
                </c:pt>
                <c:pt idx="7524">
                  <c:v>0.90989399999999998</c:v>
                </c:pt>
                <c:pt idx="7525">
                  <c:v>0.91108599999999995</c:v>
                </c:pt>
                <c:pt idx="7526">
                  <c:v>0.920408</c:v>
                </c:pt>
                <c:pt idx="7527">
                  <c:v>0.91351899999999997</c:v>
                </c:pt>
                <c:pt idx="7528">
                  <c:v>0.90432599999999996</c:v>
                </c:pt>
                <c:pt idx="7529">
                  <c:v>0.90087600000000001</c:v>
                </c:pt>
                <c:pt idx="7530">
                  <c:v>0.90994399999999998</c:v>
                </c:pt>
                <c:pt idx="7531">
                  <c:v>0.90807700000000002</c:v>
                </c:pt>
                <c:pt idx="7532">
                  <c:v>0.906053</c:v>
                </c:pt>
                <c:pt idx="7533">
                  <c:v>0.90158499999999997</c:v>
                </c:pt>
                <c:pt idx="7534">
                  <c:v>0.89248799999999995</c:v>
                </c:pt>
                <c:pt idx="7535">
                  <c:v>0.92515700000000001</c:v>
                </c:pt>
                <c:pt idx="7536">
                  <c:v>0.93900399999999995</c:v>
                </c:pt>
                <c:pt idx="7537">
                  <c:v>0.93726500000000001</c:v>
                </c:pt>
                <c:pt idx="7538">
                  <c:v>0.93195700000000004</c:v>
                </c:pt>
                <c:pt idx="7539">
                  <c:v>0.92943399999999998</c:v>
                </c:pt>
                <c:pt idx="7540">
                  <c:v>0.92629899999999998</c:v>
                </c:pt>
                <c:pt idx="7541">
                  <c:v>0.919458</c:v>
                </c:pt>
                <c:pt idx="7542">
                  <c:v>0.91560600000000003</c:v>
                </c:pt>
                <c:pt idx="7543">
                  <c:v>0.93292399999999998</c:v>
                </c:pt>
                <c:pt idx="7544">
                  <c:v>0.92947900000000006</c:v>
                </c:pt>
                <c:pt idx="7545">
                  <c:v>0.91195300000000001</c:v>
                </c:pt>
                <c:pt idx="7546">
                  <c:v>0.92184699999999997</c:v>
                </c:pt>
                <c:pt idx="7547">
                  <c:v>0.92799200000000004</c:v>
                </c:pt>
                <c:pt idx="7548">
                  <c:v>0.93480399999999997</c:v>
                </c:pt>
                <c:pt idx="7549">
                  <c:v>0.93085200000000001</c:v>
                </c:pt>
                <c:pt idx="7550">
                  <c:v>0.92585499999999998</c:v>
                </c:pt>
                <c:pt idx="7551">
                  <c:v>0.92855900000000002</c:v>
                </c:pt>
                <c:pt idx="7552">
                  <c:v>0.93105499999999997</c:v>
                </c:pt>
                <c:pt idx="7553">
                  <c:v>0.93221500000000002</c:v>
                </c:pt>
                <c:pt idx="7554">
                  <c:v>0.92818000000000001</c:v>
                </c:pt>
                <c:pt idx="7555">
                  <c:v>0.92972900000000003</c:v>
                </c:pt>
                <c:pt idx="7556">
                  <c:v>0.92578499999999997</c:v>
                </c:pt>
                <c:pt idx="7557">
                  <c:v>0.92577900000000002</c:v>
                </c:pt>
                <c:pt idx="7558">
                  <c:v>0.92527999999999999</c:v>
                </c:pt>
                <c:pt idx="7559">
                  <c:v>0.91950100000000001</c:v>
                </c:pt>
                <c:pt idx="7560">
                  <c:v>0.91174900000000003</c:v>
                </c:pt>
                <c:pt idx="7561">
                  <c:v>0.90071800000000002</c:v>
                </c:pt>
                <c:pt idx="7562">
                  <c:v>0.88714800000000005</c:v>
                </c:pt>
                <c:pt idx="7563">
                  <c:v>0.87400299999999997</c:v>
                </c:pt>
                <c:pt idx="7564">
                  <c:v>0.86944900000000003</c:v>
                </c:pt>
                <c:pt idx="7565">
                  <c:v>0.85206400000000004</c:v>
                </c:pt>
                <c:pt idx="7566">
                  <c:v>0.83169999999999999</c:v>
                </c:pt>
                <c:pt idx="7567">
                  <c:v>0.83963699999999997</c:v>
                </c:pt>
                <c:pt idx="7568">
                  <c:v>0.85084000000000004</c:v>
                </c:pt>
                <c:pt idx="7569">
                  <c:v>0.85411499999999996</c:v>
                </c:pt>
                <c:pt idx="7570">
                  <c:v>0.84163299999999996</c:v>
                </c:pt>
                <c:pt idx="7571">
                  <c:v>0.84325300000000003</c:v>
                </c:pt>
                <c:pt idx="7572">
                  <c:v>0.87945499999999999</c:v>
                </c:pt>
                <c:pt idx="7573">
                  <c:v>0.88124999999999998</c:v>
                </c:pt>
                <c:pt idx="7574">
                  <c:v>0.88511499999999999</c:v>
                </c:pt>
                <c:pt idx="7575">
                  <c:v>0.90810900000000006</c:v>
                </c:pt>
                <c:pt idx="7576">
                  <c:v>0.90798699999999999</c:v>
                </c:pt>
                <c:pt idx="7577">
                  <c:v>0.90437000000000001</c:v>
                </c:pt>
                <c:pt idx="7578">
                  <c:v>0.90392600000000001</c:v>
                </c:pt>
                <c:pt idx="7579">
                  <c:v>0.90498000000000001</c:v>
                </c:pt>
                <c:pt idx="7580">
                  <c:v>0.89821700000000004</c:v>
                </c:pt>
                <c:pt idx="7581">
                  <c:v>0.90510699999999999</c:v>
                </c:pt>
                <c:pt idx="7582">
                  <c:v>0.90100899999999995</c:v>
                </c:pt>
                <c:pt idx="7583">
                  <c:v>0.90507700000000002</c:v>
                </c:pt>
                <c:pt idx="7584">
                  <c:v>0.898899</c:v>
                </c:pt>
                <c:pt idx="7585">
                  <c:v>0.89300199999999996</c:v>
                </c:pt>
                <c:pt idx="7586">
                  <c:v>0.89585999999999999</c:v>
                </c:pt>
                <c:pt idx="7587">
                  <c:v>0.88822199999999996</c:v>
                </c:pt>
                <c:pt idx="7588">
                  <c:v>0.88592400000000004</c:v>
                </c:pt>
                <c:pt idx="7589">
                  <c:v>0.87925500000000001</c:v>
                </c:pt>
                <c:pt idx="7590">
                  <c:v>0.86307199999999995</c:v>
                </c:pt>
                <c:pt idx="7591">
                  <c:v>0.86038199999999998</c:v>
                </c:pt>
                <c:pt idx="7592">
                  <c:v>0.85051100000000002</c:v>
                </c:pt>
                <c:pt idx="7593">
                  <c:v>0.83908799999999995</c:v>
                </c:pt>
                <c:pt idx="7594">
                  <c:v>0.84138199999999996</c:v>
                </c:pt>
                <c:pt idx="7595">
                  <c:v>0.85577899999999996</c:v>
                </c:pt>
                <c:pt idx="7596">
                  <c:v>0.86030300000000004</c:v>
                </c:pt>
                <c:pt idx="7597">
                  <c:v>0.85357000000000005</c:v>
                </c:pt>
                <c:pt idx="7598">
                  <c:v>0.85470000000000002</c:v>
                </c:pt>
                <c:pt idx="7599">
                  <c:v>0.86398399999999997</c:v>
                </c:pt>
                <c:pt idx="7600">
                  <c:v>0.86216199999999998</c:v>
                </c:pt>
                <c:pt idx="7601">
                  <c:v>0.85934999999999995</c:v>
                </c:pt>
                <c:pt idx="7602">
                  <c:v>0.87092700000000001</c:v>
                </c:pt>
                <c:pt idx="7603">
                  <c:v>0.86447300000000005</c:v>
                </c:pt>
                <c:pt idx="7604">
                  <c:v>0.86265000000000003</c:v>
                </c:pt>
                <c:pt idx="7605">
                  <c:v>0.84591099999999997</c:v>
                </c:pt>
                <c:pt idx="7606">
                  <c:v>0.84614299999999998</c:v>
                </c:pt>
                <c:pt idx="7607">
                  <c:v>0.83277100000000004</c:v>
                </c:pt>
                <c:pt idx="7608">
                  <c:v>0.84697</c:v>
                </c:pt>
                <c:pt idx="7609">
                  <c:v>0.837279</c:v>
                </c:pt>
                <c:pt idx="7610">
                  <c:v>0.82766200000000001</c:v>
                </c:pt>
                <c:pt idx="7611">
                  <c:v>0.82896000000000003</c:v>
                </c:pt>
                <c:pt idx="7612">
                  <c:v>0.842136</c:v>
                </c:pt>
                <c:pt idx="7613">
                  <c:v>0.83527300000000004</c:v>
                </c:pt>
                <c:pt idx="7614">
                  <c:v>0.82688799999999996</c:v>
                </c:pt>
                <c:pt idx="7615">
                  <c:v>0.84572099999999995</c:v>
                </c:pt>
                <c:pt idx="7616">
                  <c:v>0.84398200000000001</c:v>
                </c:pt>
                <c:pt idx="7617">
                  <c:v>0.82507699999999995</c:v>
                </c:pt>
                <c:pt idx="7618">
                  <c:v>0.802948</c:v>
                </c:pt>
                <c:pt idx="7619">
                  <c:v>0.78269599999999995</c:v>
                </c:pt>
                <c:pt idx="7620">
                  <c:v>0.83090200000000003</c:v>
                </c:pt>
                <c:pt idx="7621">
                  <c:v>0.83745199999999997</c:v>
                </c:pt>
                <c:pt idx="7622">
                  <c:v>0.84094100000000005</c:v>
                </c:pt>
                <c:pt idx="7623">
                  <c:v>0.85163500000000003</c:v>
                </c:pt>
                <c:pt idx="7624">
                  <c:v>0.84059300000000003</c:v>
                </c:pt>
                <c:pt idx="7625">
                  <c:v>0.82438199999999995</c:v>
                </c:pt>
                <c:pt idx="7626">
                  <c:v>0.81285799999999997</c:v>
                </c:pt>
                <c:pt idx="7627">
                  <c:v>0.83957800000000005</c:v>
                </c:pt>
                <c:pt idx="7628">
                  <c:v>0.83972199999999997</c:v>
                </c:pt>
                <c:pt idx="7629">
                  <c:v>0.83900399999999997</c:v>
                </c:pt>
                <c:pt idx="7630">
                  <c:v>0.82857199999999998</c:v>
                </c:pt>
                <c:pt idx="7631">
                  <c:v>0.84081399999999995</c:v>
                </c:pt>
                <c:pt idx="7632">
                  <c:v>0.84046900000000002</c:v>
                </c:pt>
                <c:pt idx="7633">
                  <c:v>0.82897100000000001</c:v>
                </c:pt>
                <c:pt idx="7634">
                  <c:v>0.82128699999999999</c:v>
                </c:pt>
                <c:pt idx="7635">
                  <c:v>0.81560600000000005</c:v>
                </c:pt>
                <c:pt idx="7636">
                  <c:v>0.79662599999999995</c:v>
                </c:pt>
                <c:pt idx="7637">
                  <c:v>0.77597899999999997</c:v>
                </c:pt>
                <c:pt idx="7638">
                  <c:v>0.76186200000000004</c:v>
                </c:pt>
                <c:pt idx="7639">
                  <c:v>0.76971000000000001</c:v>
                </c:pt>
                <c:pt idx="7640">
                  <c:v>0.76399899999999998</c:v>
                </c:pt>
                <c:pt idx="7641">
                  <c:v>0.742892</c:v>
                </c:pt>
                <c:pt idx="7642">
                  <c:v>0.73273900000000003</c:v>
                </c:pt>
                <c:pt idx="7643">
                  <c:v>0.74829100000000004</c:v>
                </c:pt>
                <c:pt idx="7644">
                  <c:v>0.73322799999999999</c:v>
                </c:pt>
                <c:pt idx="7645">
                  <c:v>0.70633400000000002</c:v>
                </c:pt>
                <c:pt idx="7646">
                  <c:v>0.69958100000000001</c:v>
                </c:pt>
                <c:pt idx="7647">
                  <c:v>0.67944899999999997</c:v>
                </c:pt>
                <c:pt idx="7648">
                  <c:v>0.68696599999999997</c:v>
                </c:pt>
                <c:pt idx="7649">
                  <c:v>0.68026399999999998</c:v>
                </c:pt>
                <c:pt idx="7650">
                  <c:v>0.66444899999999996</c:v>
                </c:pt>
                <c:pt idx="7651">
                  <c:v>0.64692499999999997</c:v>
                </c:pt>
                <c:pt idx="7652">
                  <c:v>0.62958499999999995</c:v>
                </c:pt>
                <c:pt idx="7653">
                  <c:v>0.63366800000000001</c:v>
                </c:pt>
                <c:pt idx="7654">
                  <c:v>0.61435600000000001</c:v>
                </c:pt>
                <c:pt idx="7655">
                  <c:v>0.57516999999999996</c:v>
                </c:pt>
                <c:pt idx="7656">
                  <c:v>0.59104400000000001</c:v>
                </c:pt>
                <c:pt idx="7657">
                  <c:v>0.59701800000000005</c:v>
                </c:pt>
                <c:pt idx="7658">
                  <c:v>0.60627699999999995</c:v>
                </c:pt>
                <c:pt idx="7659">
                  <c:v>0.60752600000000001</c:v>
                </c:pt>
                <c:pt idx="7660">
                  <c:v>0.61200200000000005</c:v>
                </c:pt>
                <c:pt idx="7661">
                  <c:v>0.60469099999999998</c:v>
                </c:pt>
                <c:pt idx="7662">
                  <c:v>0.61790599999999996</c:v>
                </c:pt>
                <c:pt idx="7663">
                  <c:v>0.62261100000000003</c:v>
                </c:pt>
                <c:pt idx="7664">
                  <c:v>0.62796099999999999</c:v>
                </c:pt>
                <c:pt idx="7665">
                  <c:v>0.61937200000000003</c:v>
                </c:pt>
                <c:pt idx="7666">
                  <c:v>0.59601499999999996</c:v>
                </c:pt>
                <c:pt idx="7667">
                  <c:v>0.60770599999999997</c:v>
                </c:pt>
                <c:pt idx="7668">
                  <c:v>0.59687199999999996</c:v>
                </c:pt>
                <c:pt idx="7669">
                  <c:v>0.551149</c:v>
                </c:pt>
                <c:pt idx="7670">
                  <c:v>0.57278200000000001</c:v>
                </c:pt>
                <c:pt idx="7671">
                  <c:v>0.56521399999999999</c:v>
                </c:pt>
                <c:pt idx="7672">
                  <c:v>0.55752800000000002</c:v>
                </c:pt>
                <c:pt idx="7673">
                  <c:v>0.570079</c:v>
                </c:pt>
                <c:pt idx="7674">
                  <c:v>0.56310800000000005</c:v>
                </c:pt>
                <c:pt idx="7675">
                  <c:v>0.58262100000000006</c:v>
                </c:pt>
                <c:pt idx="7676">
                  <c:v>0.57177100000000003</c:v>
                </c:pt>
                <c:pt idx="7677">
                  <c:v>0.57086099999999995</c:v>
                </c:pt>
                <c:pt idx="7678">
                  <c:v>0.563388</c:v>
                </c:pt>
                <c:pt idx="7679">
                  <c:v>0.54519499999999999</c:v>
                </c:pt>
                <c:pt idx="7680">
                  <c:v>0.53556000000000004</c:v>
                </c:pt>
                <c:pt idx="7681">
                  <c:v>0.51951000000000003</c:v>
                </c:pt>
                <c:pt idx="7682">
                  <c:v>0.49783899999999998</c:v>
                </c:pt>
                <c:pt idx="7683">
                  <c:v>0.55462400000000001</c:v>
                </c:pt>
                <c:pt idx="7684">
                  <c:v>0.54541200000000001</c:v>
                </c:pt>
                <c:pt idx="7685">
                  <c:v>0.538296</c:v>
                </c:pt>
                <c:pt idx="7686">
                  <c:v>0.52900999999999998</c:v>
                </c:pt>
                <c:pt idx="7687">
                  <c:v>0.51227400000000001</c:v>
                </c:pt>
                <c:pt idx="7688">
                  <c:v>0.52514300000000003</c:v>
                </c:pt>
                <c:pt idx="7689">
                  <c:v>0.53447800000000001</c:v>
                </c:pt>
                <c:pt idx="7690">
                  <c:v>0.53941099999999997</c:v>
                </c:pt>
                <c:pt idx="7691">
                  <c:v>0.56873499999999999</c:v>
                </c:pt>
                <c:pt idx="7692">
                  <c:v>0.576959</c:v>
                </c:pt>
                <c:pt idx="7693">
                  <c:v>0.58091199999999998</c:v>
                </c:pt>
                <c:pt idx="7694">
                  <c:v>0.56282200000000004</c:v>
                </c:pt>
                <c:pt idx="7695">
                  <c:v>0.57236799999999999</c:v>
                </c:pt>
                <c:pt idx="7696">
                  <c:v>0.62844299999999997</c:v>
                </c:pt>
                <c:pt idx="7697">
                  <c:v>0.61546699999999999</c:v>
                </c:pt>
                <c:pt idx="7698">
                  <c:v>0.61251100000000003</c:v>
                </c:pt>
                <c:pt idx="7699">
                  <c:v>0.60118499999999997</c:v>
                </c:pt>
                <c:pt idx="7700">
                  <c:v>0.602074</c:v>
                </c:pt>
                <c:pt idx="7701">
                  <c:v>0.61339600000000005</c:v>
                </c:pt>
                <c:pt idx="7702">
                  <c:v>0.61523499999999998</c:v>
                </c:pt>
                <c:pt idx="7703">
                  <c:v>0.602495</c:v>
                </c:pt>
                <c:pt idx="7704">
                  <c:v>0.59909800000000002</c:v>
                </c:pt>
                <c:pt idx="7705">
                  <c:v>0.62446999999999997</c:v>
                </c:pt>
                <c:pt idx="7706">
                  <c:v>0.59384899999999996</c:v>
                </c:pt>
                <c:pt idx="7707">
                  <c:v>0.57963699999999996</c:v>
                </c:pt>
                <c:pt idx="7708">
                  <c:v>0.56511599999999995</c:v>
                </c:pt>
                <c:pt idx="7709">
                  <c:v>0.53741899999999998</c:v>
                </c:pt>
                <c:pt idx="7710">
                  <c:v>0.49540299999999998</c:v>
                </c:pt>
                <c:pt idx="7711">
                  <c:v>0.49837700000000001</c:v>
                </c:pt>
                <c:pt idx="7712">
                  <c:v>0.477715</c:v>
                </c:pt>
                <c:pt idx="7713">
                  <c:v>0.44798399999999999</c:v>
                </c:pt>
                <c:pt idx="7714">
                  <c:v>0.43610100000000002</c:v>
                </c:pt>
                <c:pt idx="7715">
                  <c:v>0.42585200000000001</c:v>
                </c:pt>
                <c:pt idx="7716">
                  <c:v>0.41953200000000002</c:v>
                </c:pt>
                <c:pt idx="7717">
                  <c:v>0.42953400000000003</c:v>
                </c:pt>
                <c:pt idx="7718">
                  <c:v>0.43929299999999999</c:v>
                </c:pt>
                <c:pt idx="7719">
                  <c:v>0.40701300000000001</c:v>
                </c:pt>
                <c:pt idx="7720">
                  <c:v>0.385851</c:v>
                </c:pt>
                <c:pt idx="7721">
                  <c:v>0.38213000000000003</c:v>
                </c:pt>
                <c:pt idx="7722">
                  <c:v>0.42251499999999997</c:v>
                </c:pt>
                <c:pt idx="7723">
                  <c:v>0.43424400000000002</c:v>
                </c:pt>
                <c:pt idx="7724">
                  <c:v>0.43659199999999998</c:v>
                </c:pt>
                <c:pt idx="7725">
                  <c:v>0.425043</c:v>
                </c:pt>
                <c:pt idx="7726">
                  <c:v>0.40826299999999999</c:v>
                </c:pt>
                <c:pt idx="7727">
                  <c:v>0.41216599999999998</c:v>
                </c:pt>
                <c:pt idx="7728">
                  <c:v>0.42693300000000001</c:v>
                </c:pt>
                <c:pt idx="7729">
                  <c:v>0.43621300000000002</c:v>
                </c:pt>
                <c:pt idx="7730">
                  <c:v>0.43436200000000003</c:v>
                </c:pt>
                <c:pt idx="7731">
                  <c:v>0.42418899999999998</c:v>
                </c:pt>
                <c:pt idx="7732">
                  <c:v>0.43504599999999999</c:v>
                </c:pt>
                <c:pt idx="7733">
                  <c:v>0.415435</c:v>
                </c:pt>
                <c:pt idx="7734">
                  <c:v>0.38305699999999998</c:v>
                </c:pt>
                <c:pt idx="7735">
                  <c:v>0.36128900000000003</c:v>
                </c:pt>
                <c:pt idx="7736">
                  <c:v>0.34351199999999998</c:v>
                </c:pt>
                <c:pt idx="7737">
                  <c:v>0.32358599999999998</c:v>
                </c:pt>
                <c:pt idx="7738">
                  <c:v>0.304591</c:v>
                </c:pt>
                <c:pt idx="7739">
                  <c:v>0.29790899999999998</c:v>
                </c:pt>
                <c:pt idx="7740">
                  <c:v>0.27737800000000001</c:v>
                </c:pt>
                <c:pt idx="7741">
                  <c:v>0.26144499999999998</c:v>
                </c:pt>
                <c:pt idx="7742">
                  <c:v>0.23975099999999999</c:v>
                </c:pt>
                <c:pt idx="7743">
                  <c:v>0.23774300000000001</c:v>
                </c:pt>
                <c:pt idx="7744">
                  <c:v>0.20644599999999999</c:v>
                </c:pt>
                <c:pt idx="7745">
                  <c:v>0.19863400000000001</c:v>
                </c:pt>
                <c:pt idx="7746">
                  <c:v>0.204786</c:v>
                </c:pt>
                <c:pt idx="7747">
                  <c:v>0.19691800000000001</c:v>
                </c:pt>
                <c:pt idx="7748">
                  <c:v>0.20652699999999999</c:v>
                </c:pt>
                <c:pt idx="7749">
                  <c:v>0.216224</c:v>
                </c:pt>
                <c:pt idx="7750">
                  <c:v>0.22766700000000001</c:v>
                </c:pt>
                <c:pt idx="7751">
                  <c:v>0.231625</c:v>
                </c:pt>
                <c:pt idx="7752">
                  <c:v>0.22820199999999999</c:v>
                </c:pt>
                <c:pt idx="7753">
                  <c:v>0.22529199999999999</c:v>
                </c:pt>
                <c:pt idx="7754">
                  <c:v>0.20979300000000001</c:v>
                </c:pt>
                <c:pt idx="7755">
                  <c:v>0.20460500000000001</c:v>
                </c:pt>
                <c:pt idx="7756">
                  <c:v>0.22419500000000001</c:v>
                </c:pt>
                <c:pt idx="7757">
                  <c:v>0.22231600000000001</c:v>
                </c:pt>
                <c:pt idx="7758">
                  <c:v>0.245979</c:v>
                </c:pt>
                <c:pt idx="7759">
                  <c:v>0.242284</c:v>
                </c:pt>
                <c:pt idx="7760">
                  <c:v>0.231513</c:v>
                </c:pt>
                <c:pt idx="7761">
                  <c:v>0.248839</c:v>
                </c:pt>
                <c:pt idx="7762">
                  <c:v>0.26601900000000001</c:v>
                </c:pt>
                <c:pt idx="7763">
                  <c:v>0.26442500000000002</c:v>
                </c:pt>
                <c:pt idx="7764">
                  <c:v>0.27397100000000002</c:v>
                </c:pt>
                <c:pt idx="7765">
                  <c:v>0.27274500000000002</c:v>
                </c:pt>
                <c:pt idx="7766">
                  <c:v>0.254637</c:v>
                </c:pt>
                <c:pt idx="7767">
                  <c:v>0.27823599999999998</c:v>
                </c:pt>
                <c:pt idx="7768">
                  <c:v>0.279777</c:v>
                </c:pt>
                <c:pt idx="7769">
                  <c:v>0.269845</c:v>
                </c:pt>
                <c:pt idx="7770">
                  <c:v>0.27599499999999999</c:v>
                </c:pt>
                <c:pt idx="7771">
                  <c:v>0.31032399999999999</c:v>
                </c:pt>
                <c:pt idx="7772">
                  <c:v>0.31816299999999997</c:v>
                </c:pt>
                <c:pt idx="7773">
                  <c:v>0.31336999999999998</c:v>
                </c:pt>
                <c:pt idx="7774">
                  <c:v>0.31087599999999999</c:v>
                </c:pt>
                <c:pt idx="7775">
                  <c:v>0.31079299999999999</c:v>
                </c:pt>
                <c:pt idx="7776">
                  <c:v>0.31196699999999999</c:v>
                </c:pt>
                <c:pt idx="7777">
                  <c:v>0.31767000000000001</c:v>
                </c:pt>
                <c:pt idx="7778">
                  <c:v>0.31467899999999999</c:v>
                </c:pt>
                <c:pt idx="7779">
                  <c:v>0.32576100000000002</c:v>
                </c:pt>
                <c:pt idx="7780">
                  <c:v>0.36460900000000002</c:v>
                </c:pt>
                <c:pt idx="7781">
                  <c:v>0.381027</c:v>
                </c:pt>
                <c:pt idx="7782">
                  <c:v>0.398478</c:v>
                </c:pt>
                <c:pt idx="7783">
                  <c:v>0.39888499999999999</c:v>
                </c:pt>
                <c:pt idx="7784">
                  <c:v>0.41694399999999998</c:v>
                </c:pt>
                <c:pt idx="7785">
                  <c:v>0.42785000000000001</c:v>
                </c:pt>
                <c:pt idx="7786">
                  <c:v>0.42252299999999998</c:v>
                </c:pt>
                <c:pt idx="7787">
                  <c:v>0.42111100000000001</c:v>
                </c:pt>
                <c:pt idx="7788">
                  <c:v>0.41854400000000003</c:v>
                </c:pt>
                <c:pt idx="7789">
                  <c:v>0.41572700000000001</c:v>
                </c:pt>
                <c:pt idx="7790">
                  <c:v>0.40925899999999998</c:v>
                </c:pt>
                <c:pt idx="7791">
                  <c:v>0.40845799999999999</c:v>
                </c:pt>
                <c:pt idx="7792">
                  <c:v>0.39585399999999998</c:v>
                </c:pt>
                <c:pt idx="7793">
                  <c:v>0.38652999999999998</c:v>
                </c:pt>
                <c:pt idx="7794">
                  <c:v>0.38181100000000001</c:v>
                </c:pt>
                <c:pt idx="7795">
                  <c:v>0.37252600000000002</c:v>
                </c:pt>
                <c:pt idx="7796">
                  <c:v>0.37418600000000002</c:v>
                </c:pt>
                <c:pt idx="7797">
                  <c:v>0.36218499999999998</c:v>
                </c:pt>
                <c:pt idx="7798">
                  <c:v>0.361072</c:v>
                </c:pt>
                <c:pt idx="7799">
                  <c:v>0.34075</c:v>
                </c:pt>
                <c:pt idx="7800">
                  <c:v>0.34262500000000001</c:v>
                </c:pt>
                <c:pt idx="7801">
                  <c:v>0.413628</c:v>
                </c:pt>
                <c:pt idx="7802">
                  <c:v>0.41372399999999998</c:v>
                </c:pt>
                <c:pt idx="7803">
                  <c:v>0.41231299999999999</c:v>
                </c:pt>
                <c:pt idx="7804">
                  <c:v>0.41254600000000002</c:v>
                </c:pt>
                <c:pt idx="7805">
                  <c:v>0.395451</c:v>
                </c:pt>
                <c:pt idx="7806">
                  <c:v>0.38543899999999998</c:v>
                </c:pt>
                <c:pt idx="7807">
                  <c:v>0.404254</c:v>
                </c:pt>
                <c:pt idx="7808">
                  <c:v>0.38528099999999998</c:v>
                </c:pt>
                <c:pt idx="7809">
                  <c:v>0.39451000000000003</c:v>
                </c:pt>
                <c:pt idx="7810">
                  <c:v>0.395955</c:v>
                </c:pt>
                <c:pt idx="7811">
                  <c:v>0.37397399999999997</c:v>
                </c:pt>
                <c:pt idx="7812">
                  <c:v>0.37162800000000001</c:v>
                </c:pt>
                <c:pt idx="7813">
                  <c:v>0.352275</c:v>
                </c:pt>
                <c:pt idx="7814">
                  <c:v>0.34992000000000001</c:v>
                </c:pt>
                <c:pt idx="7815">
                  <c:v>0.33604000000000001</c:v>
                </c:pt>
                <c:pt idx="7816">
                  <c:v>0.34815000000000002</c:v>
                </c:pt>
                <c:pt idx="7817">
                  <c:v>0.33462399999999998</c:v>
                </c:pt>
                <c:pt idx="7818">
                  <c:v>0.328708</c:v>
                </c:pt>
                <c:pt idx="7819">
                  <c:v>0.30842399999999998</c:v>
                </c:pt>
                <c:pt idx="7820">
                  <c:v>0.30506899999999998</c:v>
                </c:pt>
                <c:pt idx="7821">
                  <c:v>0.29192099999999999</c:v>
                </c:pt>
                <c:pt idx="7822">
                  <c:v>0.26295800000000003</c:v>
                </c:pt>
                <c:pt idx="7823">
                  <c:v>0.235483</c:v>
                </c:pt>
                <c:pt idx="7824">
                  <c:v>0.207261</c:v>
                </c:pt>
                <c:pt idx="7825">
                  <c:v>0.18990599999999999</c:v>
                </c:pt>
                <c:pt idx="7826">
                  <c:v>0.179067</c:v>
                </c:pt>
                <c:pt idx="7827">
                  <c:v>0.16588800000000001</c:v>
                </c:pt>
                <c:pt idx="7828">
                  <c:v>0.17762600000000001</c:v>
                </c:pt>
                <c:pt idx="7829">
                  <c:v>0.175293</c:v>
                </c:pt>
                <c:pt idx="7830">
                  <c:v>0.16972100000000001</c:v>
                </c:pt>
                <c:pt idx="7831">
                  <c:v>0.163549</c:v>
                </c:pt>
                <c:pt idx="7832">
                  <c:v>0.156219</c:v>
                </c:pt>
                <c:pt idx="7833">
                  <c:v>0.14527100000000001</c:v>
                </c:pt>
                <c:pt idx="7834">
                  <c:v>0.14568</c:v>
                </c:pt>
                <c:pt idx="7835">
                  <c:v>0.151729</c:v>
                </c:pt>
                <c:pt idx="7836">
                  <c:v>0.15079699999999999</c:v>
                </c:pt>
                <c:pt idx="7837">
                  <c:v>0.15562899999999999</c:v>
                </c:pt>
                <c:pt idx="7838">
                  <c:v>0.15836900000000001</c:v>
                </c:pt>
                <c:pt idx="7839">
                  <c:v>0.15878600000000001</c:v>
                </c:pt>
                <c:pt idx="7840">
                  <c:v>0.183645</c:v>
                </c:pt>
                <c:pt idx="7841">
                  <c:v>0.21687899999999999</c:v>
                </c:pt>
                <c:pt idx="7842">
                  <c:v>0.23416999999999999</c:v>
                </c:pt>
                <c:pt idx="7843">
                  <c:v>0.24459900000000001</c:v>
                </c:pt>
                <c:pt idx="7844">
                  <c:v>0.250056</c:v>
                </c:pt>
                <c:pt idx="7845">
                  <c:v>0.25473299999999999</c:v>
                </c:pt>
                <c:pt idx="7846">
                  <c:v>0.25531300000000001</c:v>
                </c:pt>
                <c:pt idx="7847">
                  <c:v>0.25045499999999998</c:v>
                </c:pt>
                <c:pt idx="7848">
                  <c:v>0.247503</c:v>
                </c:pt>
                <c:pt idx="7849">
                  <c:v>0.24021200000000001</c:v>
                </c:pt>
                <c:pt idx="7850">
                  <c:v>0.214614</c:v>
                </c:pt>
                <c:pt idx="7851">
                  <c:v>0.24268100000000001</c:v>
                </c:pt>
                <c:pt idx="7852">
                  <c:v>0.23327800000000001</c:v>
                </c:pt>
                <c:pt idx="7853">
                  <c:v>0.222525</c:v>
                </c:pt>
                <c:pt idx="7854">
                  <c:v>0.22883999999999999</c:v>
                </c:pt>
                <c:pt idx="7855">
                  <c:v>0.23291700000000001</c:v>
                </c:pt>
                <c:pt idx="7856">
                  <c:v>0.25015199999999999</c:v>
                </c:pt>
                <c:pt idx="7857">
                  <c:v>0.24982799999999999</c:v>
                </c:pt>
                <c:pt idx="7858">
                  <c:v>0.237265</c:v>
                </c:pt>
                <c:pt idx="7859">
                  <c:v>0.25295800000000002</c:v>
                </c:pt>
                <c:pt idx="7860">
                  <c:v>0.26339600000000002</c:v>
                </c:pt>
                <c:pt idx="7861">
                  <c:v>0.25550400000000001</c:v>
                </c:pt>
                <c:pt idx="7862">
                  <c:v>0.25528099999999998</c:v>
                </c:pt>
                <c:pt idx="7863">
                  <c:v>0.25034600000000001</c:v>
                </c:pt>
                <c:pt idx="7864">
                  <c:v>0.27374500000000002</c:v>
                </c:pt>
                <c:pt idx="7865">
                  <c:v>0.267706</c:v>
                </c:pt>
                <c:pt idx="7866">
                  <c:v>0.28421099999999999</c:v>
                </c:pt>
                <c:pt idx="7867">
                  <c:v>0.281387</c:v>
                </c:pt>
                <c:pt idx="7868">
                  <c:v>0.28492099999999998</c:v>
                </c:pt>
                <c:pt idx="7869">
                  <c:v>0.26975900000000003</c:v>
                </c:pt>
                <c:pt idx="7870">
                  <c:v>0.25814399999999998</c:v>
                </c:pt>
                <c:pt idx="7871">
                  <c:v>0.24852199999999999</c:v>
                </c:pt>
                <c:pt idx="7872">
                  <c:v>0.26998299999999997</c:v>
                </c:pt>
                <c:pt idx="7873">
                  <c:v>0.249417</c:v>
                </c:pt>
                <c:pt idx="7874">
                  <c:v>0.231435</c:v>
                </c:pt>
                <c:pt idx="7875">
                  <c:v>0.22584499999999999</c:v>
                </c:pt>
                <c:pt idx="7876">
                  <c:v>0.21189</c:v>
                </c:pt>
                <c:pt idx="7877">
                  <c:v>0.19666500000000001</c:v>
                </c:pt>
                <c:pt idx="7878">
                  <c:v>0.18232599999999999</c:v>
                </c:pt>
                <c:pt idx="7879">
                  <c:v>0.18405199999999999</c:v>
                </c:pt>
                <c:pt idx="7880">
                  <c:v>0.17677999999999999</c:v>
                </c:pt>
                <c:pt idx="7881">
                  <c:v>0.17049</c:v>
                </c:pt>
                <c:pt idx="7882">
                  <c:v>0.17063800000000001</c:v>
                </c:pt>
                <c:pt idx="7883">
                  <c:v>0.151503</c:v>
                </c:pt>
                <c:pt idx="7884">
                  <c:v>0.13931499999999999</c:v>
                </c:pt>
                <c:pt idx="7885">
                  <c:v>0.132156</c:v>
                </c:pt>
                <c:pt idx="7886">
                  <c:v>0.128833</c:v>
                </c:pt>
                <c:pt idx="7887">
                  <c:v>0.13255800000000001</c:v>
                </c:pt>
                <c:pt idx="7888">
                  <c:v>0.124941</c:v>
                </c:pt>
                <c:pt idx="7889">
                  <c:v>0.13442299999999999</c:v>
                </c:pt>
                <c:pt idx="7890">
                  <c:v>0.13388700000000001</c:v>
                </c:pt>
                <c:pt idx="7891">
                  <c:v>0.14108000000000001</c:v>
                </c:pt>
                <c:pt idx="7892">
                  <c:v>0.14227200000000001</c:v>
                </c:pt>
                <c:pt idx="7893">
                  <c:v>0.14377499999999999</c:v>
                </c:pt>
                <c:pt idx="7894">
                  <c:v>0.13471</c:v>
                </c:pt>
                <c:pt idx="7895">
                  <c:v>0.13483400000000001</c:v>
                </c:pt>
                <c:pt idx="7896">
                  <c:v>0.125693</c:v>
                </c:pt>
                <c:pt idx="7897">
                  <c:v>0.13342899999999999</c:v>
                </c:pt>
                <c:pt idx="7898">
                  <c:v>0.150335</c:v>
                </c:pt>
                <c:pt idx="7899">
                  <c:v>0.142482</c:v>
                </c:pt>
                <c:pt idx="7900">
                  <c:v>0.135296</c:v>
                </c:pt>
                <c:pt idx="7901">
                  <c:v>0.140456</c:v>
                </c:pt>
                <c:pt idx="7902">
                  <c:v>0.15742500000000001</c:v>
                </c:pt>
                <c:pt idx="7903">
                  <c:v>0.149947</c:v>
                </c:pt>
                <c:pt idx="7904">
                  <c:v>0.15413299999999999</c:v>
                </c:pt>
                <c:pt idx="7905">
                  <c:v>0.163053</c:v>
                </c:pt>
                <c:pt idx="7906">
                  <c:v>0.16975799999999999</c:v>
                </c:pt>
                <c:pt idx="7907">
                  <c:v>0.188336</c:v>
                </c:pt>
                <c:pt idx="7908">
                  <c:v>0.18318499999999999</c:v>
                </c:pt>
                <c:pt idx="7909">
                  <c:v>0.23935300000000001</c:v>
                </c:pt>
                <c:pt idx="7910">
                  <c:v>0.25631300000000001</c:v>
                </c:pt>
                <c:pt idx="7911">
                  <c:v>0.26405899999999999</c:v>
                </c:pt>
                <c:pt idx="7912">
                  <c:v>0.27109100000000003</c:v>
                </c:pt>
                <c:pt idx="7913">
                  <c:v>0.27629599999999999</c:v>
                </c:pt>
                <c:pt idx="7914">
                  <c:v>0.32958999999999999</c:v>
                </c:pt>
                <c:pt idx="7915">
                  <c:v>0.36952200000000002</c:v>
                </c:pt>
                <c:pt idx="7916">
                  <c:v>0.40175499999999997</c:v>
                </c:pt>
                <c:pt idx="7917">
                  <c:v>0.43090800000000001</c:v>
                </c:pt>
                <c:pt idx="7918">
                  <c:v>0.43360300000000002</c:v>
                </c:pt>
                <c:pt idx="7919">
                  <c:v>0.46200000000000002</c:v>
                </c:pt>
                <c:pt idx="7920">
                  <c:v>0.46687299999999998</c:v>
                </c:pt>
                <c:pt idx="7921">
                  <c:v>0.47113699999999997</c:v>
                </c:pt>
                <c:pt idx="7922">
                  <c:v>0.49703599999999998</c:v>
                </c:pt>
                <c:pt idx="7923">
                  <c:v>0.50130699999999995</c:v>
                </c:pt>
                <c:pt idx="7924">
                  <c:v>0.48530099999999998</c:v>
                </c:pt>
                <c:pt idx="7925">
                  <c:v>0.51394399999999996</c:v>
                </c:pt>
                <c:pt idx="7926">
                  <c:v>0.53335299999999997</c:v>
                </c:pt>
                <c:pt idx="7927">
                  <c:v>0.54237400000000002</c:v>
                </c:pt>
                <c:pt idx="7928">
                  <c:v>0.55767199999999995</c:v>
                </c:pt>
                <c:pt idx="7929">
                  <c:v>0.58088399999999996</c:v>
                </c:pt>
                <c:pt idx="7930">
                  <c:v>0.58601300000000001</c:v>
                </c:pt>
                <c:pt idx="7931">
                  <c:v>0.58899500000000005</c:v>
                </c:pt>
                <c:pt idx="7932">
                  <c:v>0.59281200000000001</c:v>
                </c:pt>
                <c:pt idx="7933">
                  <c:v>0.58492200000000005</c:v>
                </c:pt>
                <c:pt idx="7934">
                  <c:v>0.59726800000000002</c:v>
                </c:pt>
                <c:pt idx="7935">
                  <c:v>0.59172800000000003</c:v>
                </c:pt>
                <c:pt idx="7936">
                  <c:v>0.58679999999999999</c:v>
                </c:pt>
                <c:pt idx="7937">
                  <c:v>0.62724599999999997</c:v>
                </c:pt>
                <c:pt idx="7938">
                  <c:v>0.61765099999999995</c:v>
                </c:pt>
                <c:pt idx="7939">
                  <c:v>0.620139</c:v>
                </c:pt>
                <c:pt idx="7940">
                  <c:v>0.60485999999999995</c:v>
                </c:pt>
                <c:pt idx="7941">
                  <c:v>0.60372400000000004</c:v>
                </c:pt>
                <c:pt idx="7942">
                  <c:v>0.598966</c:v>
                </c:pt>
                <c:pt idx="7943">
                  <c:v>0.59178699999999995</c:v>
                </c:pt>
                <c:pt idx="7944">
                  <c:v>0.57001500000000005</c:v>
                </c:pt>
                <c:pt idx="7945">
                  <c:v>0.54377699999999995</c:v>
                </c:pt>
                <c:pt idx="7946">
                  <c:v>0.52257900000000002</c:v>
                </c:pt>
                <c:pt idx="7947">
                  <c:v>0.49745600000000001</c:v>
                </c:pt>
                <c:pt idx="7948">
                  <c:v>0.47196700000000003</c:v>
                </c:pt>
                <c:pt idx="7949">
                  <c:v>0.46484399999999998</c:v>
                </c:pt>
                <c:pt idx="7950">
                  <c:v>0.46439999999999998</c:v>
                </c:pt>
                <c:pt idx="7951">
                  <c:v>0.46162500000000001</c:v>
                </c:pt>
                <c:pt idx="7952">
                  <c:v>0.43607800000000002</c:v>
                </c:pt>
                <c:pt idx="7953">
                  <c:v>0.44339400000000001</c:v>
                </c:pt>
                <c:pt idx="7954">
                  <c:v>0.496226</c:v>
                </c:pt>
                <c:pt idx="7955">
                  <c:v>0.494558</c:v>
                </c:pt>
                <c:pt idx="7956">
                  <c:v>0.524034</c:v>
                </c:pt>
                <c:pt idx="7957">
                  <c:v>0.510571</c:v>
                </c:pt>
                <c:pt idx="7958">
                  <c:v>0.50072799999999995</c:v>
                </c:pt>
                <c:pt idx="7959">
                  <c:v>0.49419600000000002</c:v>
                </c:pt>
                <c:pt idx="7960">
                  <c:v>0.472495</c:v>
                </c:pt>
                <c:pt idx="7961">
                  <c:v>0.46480100000000002</c:v>
                </c:pt>
                <c:pt idx="7962">
                  <c:v>0.42011300000000001</c:v>
                </c:pt>
                <c:pt idx="7963">
                  <c:v>0.40058300000000002</c:v>
                </c:pt>
                <c:pt idx="7964">
                  <c:v>0.40626699999999999</c:v>
                </c:pt>
                <c:pt idx="7965">
                  <c:v>0.38429099999999999</c:v>
                </c:pt>
                <c:pt idx="7966">
                  <c:v>0.37728099999999998</c:v>
                </c:pt>
                <c:pt idx="7967">
                  <c:v>0.41003200000000001</c:v>
                </c:pt>
                <c:pt idx="7968">
                  <c:v>0.39801199999999998</c:v>
                </c:pt>
                <c:pt idx="7969">
                  <c:v>0.38395600000000002</c:v>
                </c:pt>
                <c:pt idx="7970">
                  <c:v>0.36369899999999999</c:v>
                </c:pt>
                <c:pt idx="7971">
                  <c:v>0.35870999999999997</c:v>
                </c:pt>
                <c:pt idx="7972">
                  <c:v>0.36655300000000002</c:v>
                </c:pt>
                <c:pt idx="7973">
                  <c:v>0.35318300000000002</c:v>
                </c:pt>
                <c:pt idx="7974">
                  <c:v>0.34967100000000001</c:v>
                </c:pt>
                <c:pt idx="7975">
                  <c:v>0.325791</c:v>
                </c:pt>
                <c:pt idx="7976">
                  <c:v>0.31223499999999998</c:v>
                </c:pt>
                <c:pt idx="7977">
                  <c:v>0.307533</c:v>
                </c:pt>
                <c:pt idx="7978">
                  <c:v>0.33964899999999998</c:v>
                </c:pt>
                <c:pt idx="7979">
                  <c:v>0.34589700000000001</c:v>
                </c:pt>
                <c:pt idx="7980">
                  <c:v>0.33751599999999998</c:v>
                </c:pt>
                <c:pt idx="7981">
                  <c:v>0.31987700000000002</c:v>
                </c:pt>
                <c:pt idx="7982">
                  <c:v>0.321241</c:v>
                </c:pt>
                <c:pt idx="7983">
                  <c:v>0.30270900000000001</c:v>
                </c:pt>
                <c:pt idx="7984">
                  <c:v>0.27702500000000002</c:v>
                </c:pt>
                <c:pt idx="7985">
                  <c:v>0.41378999999999999</c:v>
                </c:pt>
                <c:pt idx="7986">
                  <c:v>0.42366399999999999</c:v>
                </c:pt>
                <c:pt idx="7987">
                  <c:v>0.42484100000000002</c:v>
                </c:pt>
                <c:pt idx="7988">
                  <c:v>0.41545500000000002</c:v>
                </c:pt>
                <c:pt idx="7989">
                  <c:v>0.422821</c:v>
                </c:pt>
                <c:pt idx="7990">
                  <c:v>0.41284799999999999</c:v>
                </c:pt>
                <c:pt idx="7991">
                  <c:v>0.412296</c:v>
                </c:pt>
                <c:pt idx="7992">
                  <c:v>0.41736000000000001</c:v>
                </c:pt>
                <c:pt idx="7993">
                  <c:v>0.40257100000000001</c:v>
                </c:pt>
                <c:pt idx="7994">
                  <c:v>0.43885600000000002</c:v>
                </c:pt>
                <c:pt idx="7995">
                  <c:v>0.42547800000000002</c:v>
                </c:pt>
                <c:pt idx="7996">
                  <c:v>0.40074900000000002</c:v>
                </c:pt>
                <c:pt idx="7997">
                  <c:v>0.38176500000000002</c:v>
                </c:pt>
                <c:pt idx="7998">
                  <c:v>0.38522899999999999</c:v>
                </c:pt>
                <c:pt idx="7999">
                  <c:v>0.37638300000000002</c:v>
                </c:pt>
                <c:pt idx="8000">
                  <c:v>0.42362699999999998</c:v>
                </c:pt>
                <c:pt idx="8001">
                  <c:v>0.407024</c:v>
                </c:pt>
                <c:pt idx="8002">
                  <c:v>0.40281299999999998</c:v>
                </c:pt>
                <c:pt idx="8003">
                  <c:v>0.382164</c:v>
                </c:pt>
                <c:pt idx="8004">
                  <c:v>0.449189</c:v>
                </c:pt>
                <c:pt idx="8005">
                  <c:v>0.44225700000000001</c:v>
                </c:pt>
                <c:pt idx="8006">
                  <c:v>0.43240299999999998</c:v>
                </c:pt>
                <c:pt idx="8007">
                  <c:v>0.42024600000000001</c:v>
                </c:pt>
                <c:pt idx="8008">
                  <c:v>0.436303</c:v>
                </c:pt>
                <c:pt idx="8009">
                  <c:v>0.41925899999999999</c:v>
                </c:pt>
                <c:pt idx="8010">
                  <c:v>0.43809399999999998</c:v>
                </c:pt>
                <c:pt idx="8011">
                  <c:v>0.43198199999999998</c:v>
                </c:pt>
                <c:pt idx="8012">
                  <c:v>0.42161500000000002</c:v>
                </c:pt>
                <c:pt idx="8013">
                  <c:v>0.41106300000000001</c:v>
                </c:pt>
                <c:pt idx="8014">
                  <c:v>0.39865899999999999</c:v>
                </c:pt>
                <c:pt idx="8015">
                  <c:v>0.44262800000000002</c:v>
                </c:pt>
                <c:pt idx="8016">
                  <c:v>0.445683</c:v>
                </c:pt>
                <c:pt idx="8017">
                  <c:v>0.45147300000000001</c:v>
                </c:pt>
                <c:pt idx="8018">
                  <c:v>0.434201</c:v>
                </c:pt>
                <c:pt idx="8019">
                  <c:v>0.42893300000000001</c:v>
                </c:pt>
                <c:pt idx="8020">
                  <c:v>0.39983400000000002</c:v>
                </c:pt>
                <c:pt idx="8021">
                  <c:v>0.36788900000000002</c:v>
                </c:pt>
                <c:pt idx="8022">
                  <c:v>0.32520500000000002</c:v>
                </c:pt>
                <c:pt idx="8023">
                  <c:v>0.33518300000000001</c:v>
                </c:pt>
                <c:pt idx="8024">
                  <c:v>0.36453999999999998</c:v>
                </c:pt>
                <c:pt idx="8025">
                  <c:v>0.367643</c:v>
                </c:pt>
                <c:pt idx="8026">
                  <c:v>0.35631299999999999</c:v>
                </c:pt>
                <c:pt idx="8027">
                  <c:v>0.3377</c:v>
                </c:pt>
                <c:pt idx="8028">
                  <c:v>0.30994300000000002</c:v>
                </c:pt>
                <c:pt idx="8029">
                  <c:v>0.29506300000000002</c:v>
                </c:pt>
                <c:pt idx="8030">
                  <c:v>0.29329300000000003</c:v>
                </c:pt>
                <c:pt idx="8031">
                  <c:v>0.290655</c:v>
                </c:pt>
                <c:pt idx="8032">
                  <c:v>0.299458</c:v>
                </c:pt>
                <c:pt idx="8033">
                  <c:v>0.27917599999999998</c:v>
                </c:pt>
                <c:pt idx="8034">
                  <c:v>0.28747400000000001</c:v>
                </c:pt>
                <c:pt idx="8035">
                  <c:v>0.29270800000000002</c:v>
                </c:pt>
                <c:pt idx="8036">
                  <c:v>0.30272300000000002</c:v>
                </c:pt>
                <c:pt idx="8037">
                  <c:v>0.27915800000000002</c:v>
                </c:pt>
                <c:pt idx="8038">
                  <c:v>0.26794000000000001</c:v>
                </c:pt>
                <c:pt idx="8039">
                  <c:v>0.26233400000000001</c:v>
                </c:pt>
                <c:pt idx="8040">
                  <c:v>0.24887699999999999</c:v>
                </c:pt>
                <c:pt idx="8041">
                  <c:v>0.227912</c:v>
                </c:pt>
                <c:pt idx="8042">
                  <c:v>0.20853099999999999</c:v>
                </c:pt>
                <c:pt idx="8043">
                  <c:v>0.20285500000000001</c:v>
                </c:pt>
                <c:pt idx="8044">
                  <c:v>0.20411399999999999</c:v>
                </c:pt>
                <c:pt idx="8045">
                  <c:v>0.20679700000000001</c:v>
                </c:pt>
                <c:pt idx="8046">
                  <c:v>0.205595</c:v>
                </c:pt>
                <c:pt idx="8047">
                  <c:v>0.233011</c:v>
                </c:pt>
                <c:pt idx="8048">
                  <c:v>0.236346</c:v>
                </c:pt>
                <c:pt idx="8049">
                  <c:v>0.23586499999999999</c:v>
                </c:pt>
                <c:pt idx="8050">
                  <c:v>0.246201</c:v>
                </c:pt>
                <c:pt idx="8051">
                  <c:v>0.25758700000000001</c:v>
                </c:pt>
                <c:pt idx="8052">
                  <c:v>0.25595800000000002</c:v>
                </c:pt>
                <c:pt idx="8053">
                  <c:v>0.25089499999999998</c:v>
                </c:pt>
                <c:pt idx="8054">
                  <c:v>0.26704600000000001</c:v>
                </c:pt>
                <c:pt idx="8055">
                  <c:v>0.26782099999999998</c:v>
                </c:pt>
                <c:pt idx="8056">
                  <c:v>0.29399700000000001</c:v>
                </c:pt>
                <c:pt idx="8057">
                  <c:v>0.29472399999999999</c:v>
                </c:pt>
                <c:pt idx="8058">
                  <c:v>0.29072399999999998</c:v>
                </c:pt>
                <c:pt idx="8059">
                  <c:v>0.36989499999999997</c:v>
                </c:pt>
                <c:pt idx="8060">
                  <c:v>0.38166899999999998</c:v>
                </c:pt>
                <c:pt idx="8061">
                  <c:v>0.380166</c:v>
                </c:pt>
                <c:pt idx="8062">
                  <c:v>0.37224299999999999</c:v>
                </c:pt>
                <c:pt idx="8063">
                  <c:v>0.39443400000000001</c:v>
                </c:pt>
                <c:pt idx="8064">
                  <c:v>0.43537300000000001</c:v>
                </c:pt>
                <c:pt idx="8065">
                  <c:v>0.47133199999999997</c:v>
                </c:pt>
                <c:pt idx="8066">
                  <c:v>0.48527500000000001</c:v>
                </c:pt>
                <c:pt idx="8067">
                  <c:v>0.480439</c:v>
                </c:pt>
                <c:pt idx="8068">
                  <c:v>0.468304</c:v>
                </c:pt>
                <c:pt idx="8069">
                  <c:v>0.470142</c:v>
                </c:pt>
                <c:pt idx="8070">
                  <c:v>0.45022200000000001</c:v>
                </c:pt>
                <c:pt idx="8071">
                  <c:v>0.43648799999999999</c:v>
                </c:pt>
                <c:pt idx="8072">
                  <c:v>0.428039</c:v>
                </c:pt>
                <c:pt idx="8073">
                  <c:v>0.430286</c:v>
                </c:pt>
                <c:pt idx="8074">
                  <c:v>0.41408200000000001</c:v>
                </c:pt>
                <c:pt idx="8075">
                  <c:v>0.40145399999999998</c:v>
                </c:pt>
                <c:pt idx="8076">
                  <c:v>0.37464799999999998</c:v>
                </c:pt>
                <c:pt idx="8077">
                  <c:v>0.34912500000000002</c:v>
                </c:pt>
                <c:pt idx="8078">
                  <c:v>0.34996100000000002</c:v>
                </c:pt>
                <c:pt idx="8079">
                  <c:v>0.322214</c:v>
                </c:pt>
                <c:pt idx="8080">
                  <c:v>0.30256699999999997</c:v>
                </c:pt>
                <c:pt idx="8081">
                  <c:v>0.26051999999999997</c:v>
                </c:pt>
                <c:pt idx="8082">
                  <c:v>0.22250600000000001</c:v>
                </c:pt>
                <c:pt idx="8083">
                  <c:v>0.215086</c:v>
                </c:pt>
                <c:pt idx="8084">
                  <c:v>0.203735</c:v>
                </c:pt>
                <c:pt idx="8085">
                  <c:v>0.18673200000000001</c:v>
                </c:pt>
                <c:pt idx="8086">
                  <c:v>0.19073200000000001</c:v>
                </c:pt>
                <c:pt idx="8087">
                  <c:v>0.18557899999999999</c:v>
                </c:pt>
                <c:pt idx="8088">
                  <c:v>0.18241499999999999</c:v>
                </c:pt>
                <c:pt idx="8089">
                  <c:v>0.183092</c:v>
                </c:pt>
                <c:pt idx="8090">
                  <c:v>0.187254</c:v>
                </c:pt>
                <c:pt idx="8091">
                  <c:v>0.17935699999999999</c:v>
                </c:pt>
                <c:pt idx="8092">
                  <c:v>0.19125200000000001</c:v>
                </c:pt>
                <c:pt idx="8093">
                  <c:v>0.194772</c:v>
                </c:pt>
                <c:pt idx="8094">
                  <c:v>0.201123</c:v>
                </c:pt>
                <c:pt idx="8095">
                  <c:v>0.26570300000000002</c:v>
                </c:pt>
                <c:pt idx="8096">
                  <c:v>0.29366900000000001</c:v>
                </c:pt>
                <c:pt idx="8097">
                  <c:v>0.29936699999999999</c:v>
                </c:pt>
                <c:pt idx="8098">
                  <c:v>0.306668</c:v>
                </c:pt>
                <c:pt idx="8099">
                  <c:v>0.30974299999999999</c:v>
                </c:pt>
                <c:pt idx="8100">
                  <c:v>0.29192200000000001</c:v>
                </c:pt>
                <c:pt idx="8101">
                  <c:v>0.298342</c:v>
                </c:pt>
                <c:pt idx="8102">
                  <c:v>0.28246300000000002</c:v>
                </c:pt>
                <c:pt idx="8103">
                  <c:v>0.26392199999999999</c:v>
                </c:pt>
                <c:pt idx="8104">
                  <c:v>0.25400400000000001</c:v>
                </c:pt>
                <c:pt idx="8105">
                  <c:v>0.236818</c:v>
                </c:pt>
                <c:pt idx="8106">
                  <c:v>0.21942999999999999</c:v>
                </c:pt>
                <c:pt idx="8107">
                  <c:v>0.23241800000000001</c:v>
                </c:pt>
                <c:pt idx="8108">
                  <c:v>0.22724800000000001</c:v>
                </c:pt>
                <c:pt idx="8109">
                  <c:v>0.25919399999999998</c:v>
                </c:pt>
                <c:pt idx="8110">
                  <c:v>0.24234800000000001</c:v>
                </c:pt>
                <c:pt idx="8111">
                  <c:v>0.25908700000000001</c:v>
                </c:pt>
                <c:pt idx="8112">
                  <c:v>0.24516299999999999</c:v>
                </c:pt>
                <c:pt idx="8113">
                  <c:v>0.225385</c:v>
                </c:pt>
                <c:pt idx="8114">
                  <c:v>0.206762</c:v>
                </c:pt>
                <c:pt idx="8115">
                  <c:v>0.19453200000000001</c:v>
                </c:pt>
                <c:pt idx="8116">
                  <c:v>0.19670299999999999</c:v>
                </c:pt>
                <c:pt idx="8117">
                  <c:v>0.17810200000000001</c:v>
                </c:pt>
                <c:pt idx="8118">
                  <c:v>0.17116600000000001</c:v>
                </c:pt>
                <c:pt idx="8119">
                  <c:v>0.149808</c:v>
                </c:pt>
                <c:pt idx="8120">
                  <c:v>0.15160399999999999</c:v>
                </c:pt>
                <c:pt idx="8121">
                  <c:v>0.13453599999999999</c:v>
                </c:pt>
                <c:pt idx="8122">
                  <c:v>0.13134399999999999</c:v>
                </c:pt>
                <c:pt idx="8123">
                  <c:v>0.108306</c:v>
                </c:pt>
                <c:pt idx="8124">
                  <c:v>0.101878</c:v>
                </c:pt>
                <c:pt idx="8125">
                  <c:v>9.3104000000000006E-2</c:v>
                </c:pt>
                <c:pt idx="8126">
                  <c:v>9.8993999999999999E-2</c:v>
                </c:pt>
                <c:pt idx="8127">
                  <c:v>9.1181999999999999E-2</c:v>
                </c:pt>
                <c:pt idx="8128">
                  <c:v>9.3135999999999997E-2</c:v>
                </c:pt>
                <c:pt idx="8129">
                  <c:v>8.4808999999999996E-2</c:v>
                </c:pt>
                <c:pt idx="8130">
                  <c:v>8.0549999999999997E-2</c:v>
                </c:pt>
                <c:pt idx="8131">
                  <c:v>8.8192999999999994E-2</c:v>
                </c:pt>
                <c:pt idx="8132">
                  <c:v>8.5113999999999995E-2</c:v>
                </c:pt>
                <c:pt idx="8133">
                  <c:v>9.7738000000000005E-2</c:v>
                </c:pt>
                <c:pt idx="8134">
                  <c:v>9.9683999999999995E-2</c:v>
                </c:pt>
                <c:pt idx="8135">
                  <c:v>9.8858000000000001E-2</c:v>
                </c:pt>
                <c:pt idx="8136">
                  <c:v>9.1380000000000003E-2</c:v>
                </c:pt>
                <c:pt idx="8137">
                  <c:v>0.104222</c:v>
                </c:pt>
                <c:pt idx="8138">
                  <c:v>0.107097</c:v>
                </c:pt>
                <c:pt idx="8139">
                  <c:v>0.180785</c:v>
                </c:pt>
                <c:pt idx="8140">
                  <c:v>0.23279</c:v>
                </c:pt>
                <c:pt idx="8141">
                  <c:v>0.27494600000000002</c:v>
                </c:pt>
                <c:pt idx="8142">
                  <c:v>0.31365900000000002</c:v>
                </c:pt>
                <c:pt idx="8143">
                  <c:v>0.32518200000000003</c:v>
                </c:pt>
                <c:pt idx="8144">
                  <c:v>0.32845800000000003</c:v>
                </c:pt>
                <c:pt idx="8145">
                  <c:v>0.32278299999999999</c:v>
                </c:pt>
                <c:pt idx="8146">
                  <c:v>0.34910400000000003</c:v>
                </c:pt>
                <c:pt idx="8147">
                  <c:v>0.34889100000000001</c:v>
                </c:pt>
                <c:pt idx="8148">
                  <c:v>0.33187499999999998</c:v>
                </c:pt>
                <c:pt idx="8149">
                  <c:v>0.32478800000000002</c:v>
                </c:pt>
                <c:pt idx="8150">
                  <c:v>0.302483</c:v>
                </c:pt>
                <c:pt idx="8151">
                  <c:v>0.29947200000000002</c:v>
                </c:pt>
                <c:pt idx="8152">
                  <c:v>0.28772700000000001</c:v>
                </c:pt>
                <c:pt idx="8153">
                  <c:v>0.27241599999999999</c:v>
                </c:pt>
                <c:pt idx="8154">
                  <c:v>0.27405600000000002</c:v>
                </c:pt>
                <c:pt idx="8155">
                  <c:v>0.26278499999999999</c:v>
                </c:pt>
                <c:pt idx="8156">
                  <c:v>0.24365200000000001</c:v>
                </c:pt>
                <c:pt idx="8157">
                  <c:v>0.23937</c:v>
                </c:pt>
                <c:pt idx="8158">
                  <c:v>0.23260900000000001</c:v>
                </c:pt>
                <c:pt idx="8159">
                  <c:v>0.244006</c:v>
                </c:pt>
                <c:pt idx="8160">
                  <c:v>0.23055200000000001</c:v>
                </c:pt>
                <c:pt idx="8161">
                  <c:v>0.23266999999999999</c:v>
                </c:pt>
                <c:pt idx="8162">
                  <c:v>0.21868099999999999</c:v>
                </c:pt>
                <c:pt idx="8163">
                  <c:v>0.28578599999999998</c:v>
                </c:pt>
                <c:pt idx="8164">
                  <c:v>0.31202600000000003</c:v>
                </c:pt>
                <c:pt idx="8165">
                  <c:v>0.34981800000000002</c:v>
                </c:pt>
                <c:pt idx="8166">
                  <c:v>0.34581899999999999</c:v>
                </c:pt>
                <c:pt idx="8167">
                  <c:v>0.32704699999999998</c:v>
                </c:pt>
                <c:pt idx="8168">
                  <c:v>0.30359599999999998</c:v>
                </c:pt>
                <c:pt idx="8169">
                  <c:v>0.295205</c:v>
                </c:pt>
                <c:pt idx="8170">
                  <c:v>0.30142999999999998</c:v>
                </c:pt>
                <c:pt idx="8171">
                  <c:v>0.28372999999999998</c:v>
                </c:pt>
                <c:pt idx="8172">
                  <c:v>0.26790000000000003</c:v>
                </c:pt>
                <c:pt idx="8173">
                  <c:v>0.240481</c:v>
                </c:pt>
                <c:pt idx="8174">
                  <c:v>0.21821099999999999</c:v>
                </c:pt>
                <c:pt idx="8175">
                  <c:v>0.21255499999999999</c:v>
                </c:pt>
                <c:pt idx="8176">
                  <c:v>0.26373200000000002</c:v>
                </c:pt>
                <c:pt idx="8177">
                  <c:v>0.30194100000000001</c:v>
                </c:pt>
                <c:pt idx="8178">
                  <c:v>0.32523999999999997</c:v>
                </c:pt>
                <c:pt idx="8179">
                  <c:v>0.33083600000000002</c:v>
                </c:pt>
                <c:pt idx="8180">
                  <c:v>0.32209700000000002</c:v>
                </c:pt>
                <c:pt idx="8181">
                  <c:v>0.31108400000000003</c:v>
                </c:pt>
                <c:pt idx="8182">
                  <c:v>0.29707499999999998</c:v>
                </c:pt>
                <c:pt idx="8183">
                  <c:v>0.27099400000000001</c:v>
                </c:pt>
                <c:pt idx="8184">
                  <c:v>0.25728200000000001</c:v>
                </c:pt>
                <c:pt idx="8185">
                  <c:v>0.241312</c:v>
                </c:pt>
                <c:pt idx="8186">
                  <c:v>0.22389999999999999</c:v>
                </c:pt>
                <c:pt idx="8187">
                  <c:v>0.23785300000000001</c:v>
                </c:pt>
                <c:pt idx="8188">
                  <c:v>0.26998100000000003</c:v>
                </c:pt>
                <c:pt idx="8189">
                  <c:v>0.27008199999999999</c:v>
                </c:pt>
                <c:pt idx="8190">
                  <c:v>0.26712900000000001</c:v>
                </c:pt>
                <c:pt idx="8191">
                  <c:v>0.25256800000000001</c:v>
                </c:pt>
                <c:pt idx="8192">
                  <c:v>0.26495200000000002</c:v>
                </c:pt>
                <c:pt idx="8193">
                  <c:v>0.242645</c:v>
                </c:pt>
                <c:pt idx="8194">
                  <c:v>0.27788200000000002</c:v>
                </c:pt>
                <c:pt idx="8195">
                  <c:v>0.27634799999999998</c:v>
                </c:pt>
                <c:pt idx="8196">
                  <c:v>0.30307200000000001</c:v>
                </c:pt>
                <c:pt idx="8197">
                  <c:v>0.29020699999999999</c:v>
                </c:pt>
                <c:pt idx="8198">
                  <c:v>0.27803</c:v>
                </c:pt>
                <c:pt idx="8199">
                  <c:v>0.26262400000000002</c:v>
                </c:pt>
                <c:pt idx="8200">
                  <c:v>0.25886199999999998</c:v>
                </c:pt>
                <c:pt idx="8201">
                  <c:v>0.24441099999999999</c:v>
                </c:pt>
                <c:pt idx="8202">
                  <c:v>0.259689</c:v>
                </c:pt>
                <c:pt idx="8203">
                  <c:v>0.27079700000000001</c:v>
                </c:pt>
                <c:pt idx="8204">
                  <c:v>0.26005400000000001</c:v>
                </c:pt>
                <c:pt idx="8205">
                  <c:v>0.30233199999999999</c:v>
                </c:pt>
                <c:pt idx="8206">
                  <c:v>0.32628800000000002</c:v>
                </c:pt>
                <c:pt idx="8207">
                  <c:v>0.32803900000000003</c:v>
                </c:pt>
                <c:pt idx="8208">
                  <c:v>0.32167400000000002</c:v>
                </c:pt>
                <c:pt idx="8209">
                  <c:v>0.324598</c:v>
                </c:pt>
                <c:pt idx="8210">
                  <c:v>0.313141</c:v>
                </c:pt>
                <c:pt idx="8211">
                  <c:v>0.34023300000000001</c:v>
                </c:pt>
                <c:pt idx="8212">
                  <c:v>0.33571800000000002</c:v>
                </c:pt>
                <c:pt idx="8213">
                  <c:v>0.34401500000000002</c:v>
                </c:pt>
                <c:pt idx="8214">
                  <c:v>0.34448200000000001</c:v>
                </c:pt>
                <c:pt idx="8215">
                  <c:v>0.33417400000000003</c:v>
                </c:pt>
                <c:pt idx="8216">
                  <c:v>0.310697</c:v>
                </c:pt>
                <c:pt idx="8217">
                  <c:v>0.27528000000000002</c:v>
                </c:pt>
                <c:pt idx="8218">
                  <c:v>0.241033</c:v>
                </c:pt>
                <c:pt idx="8219">
                  <c:v>0.231488</c:v>
                </c:pt>
                <c:pt idx="8220">
                  <c:v>0.24937400000000001</c:v>
                </c:pt>
                <c:pt idx="8221">
                  <c:v>0.23938599999999999</c:v>
                </c:pt>
                <c:pt idx="8222">
                  <c:v>0.29696899999999998</c:v>
                </c:pt>
                <c:pt idx="8223">
                  <c:v>0.41343999999999997</c:v>
                </c:pt>
                <c:pt idx="8224">
                  <c:v>0.44557400000000003</c:v>
                </c:pt>
                <c:pt idx="8225">
                  <c:v>0.46055400000000002</c:v>
                </c:pt>
                <c:pt idx="8226">
                  <c:v>0.47963299999999998</c:v>
                </c:pt>
                <c:pt idx="8227">
                  <c:v>0.467223</c:v>
                </c:pt>
                <c:pt idx="8228">
                  <c:v>0.47868500000000003</c:v>
                </c:pt>
                <c:pt idx="8229">
                  <c:v>0.464557</c:v>
                </c:pt>
                <c:pt idx="8230">
                  <c:v>0.45160600000000001</c:v>
                </c:pt>
                <c:pt idx="8231">
                  <c:v>0.46238899999999999</c:v>
                </c:pt>
                <c:pt idx="8232">
                  <c:v>0.43797199999999997</c:v>
                </c:pt>
                <c:pt idx="8233">
                  <c:v>0.42364499999999999</c:v>
                </c:pt>
                <c:pt idx="8234">
                  <c:v>0.41399999999999998</c:v>
                </c:pt>
                <c:pt idx="8235">
                  <c:v>0.43890200000000001</c:v>
                </c:pt>
                <c:pt idx="8236">
                  <c:v>0.43016300000000002</c:v>
                </c:pt>
                <c:pt idx="8237">
                  <c:v>0.432031</c:v>
                </c:pt>
                <c:pt idx="8238">
                  <c:v>0.447293</c:v>
                </c:pt>
                <c:pt idx="8239">
                  <c:v>0.45504899999999998</c:v>
                </c:pt>
                <c:pt idx="8240">
                  <c:v>0.46490399999999998</c:v>
                </c:pt>
                <c:pt idx="8241">
                  <c:v>0.49554799999999999</c:v>
                </c:pt>
                <c:pt idx="8242">
                  <c:v>0.48082200000000003</c:v>
                </c:pt>
                <c:pt idx="8243">
                  <c:v>0.52985300000000002</c:v>
                </c:pt>
                <c:pt idx="8244">
                  <c:v>0.56860299999999997</c:v>
                </c:pt>
                <c:pt idx="8245">
                  <c:v>0.62923099999999998</c:v>
                </c:pt>
                <c:pt idx="8246">
                  <c:v>0.64685400000000004</c:v>
                </c:pt>
                <c:pt idx="8247">
                  <c:v>0.64876299999999998</c:v>
                </c:pt>
                <c:pt idx="8248">
                  <c:v>0.67092799999999997</c:v>
                </c:pt>
                <c:pt idx="8249">
                  <c:v>0.672072</c:v>
                </c:pt>
                <c:pt idx="8250">
                  <c:v>0.66387700000000005</c:v>
                </c:pt>
                <c:pt idx="8251">
                  <c:v>0.69130100000000005</c:v>
                </c:pt>
                <c:pt idx="8252">
                  <c:v>0.69181400000000004</c:v>
                </c:pt>
                <c:pt idx="8253">
                  <c:v>0.66493599999999997</c:v>
                </c:pt>
                <c:pt idx="8254">
                  <c:v>0.64193100000000003</c:v>
                </c:pt>
                <c:pt idx="8255">
                  <c:v>0.61615500000000001</c:v>
                </c:pt>
                <c:pt idx="8256">
                  <c:v>0.58535499999999996</c:v>
                </c:pt>
                <c:pt idx="8257">
                  <c:v>0.57054000000000005</c:v>
                </c:pt>
                <c:pt idx="8258">
                  <c:v>0.53473199999999999</c:v>
                </c:pt>
                <c:pt idx="8259">
                  <c:v>0.50928499999999999</c:v>
                </c:pt>
                <c:pt idx="8260">
                  <c:v>0.48113400000000001</c:v>
                </c:pt>
                <c:pt idx="8261">
                  <c:v>0.46362199999999998</c:v>
                </c:pt>
                <c:pt idx="8262">
                  <c:v>0.48433300000000001</c:v>
                </c:pt>
                <c:pt idx="8263">
                  <c:v>0.49897399999999997</c:v>
                </c:pt>
                <c:pt idx="8264">
                  <c:v>0.49213299999999999</c:v>
                </c:pt>
                <c:pt idx="8265">
                  <c:v>0.48591499999999999</c:v>
                </c:pt>
                <c:pt idx="8266">
                  <c:v>0.52962900000000002</c:v>
                </c:pt>
                <c:pt idx="8267">
                  <c:v>0.58565900000000004</c:v>
                </c:pt>
                <c:pt idx="8268">
                  <c:v>0.61923499999999998</c:v>
                </c:pt>
                <c:pt idx="8269">
                  <c:v>0.62482199999999999</c:v>
                </c:pt>
                <c:pt idx="8270">
                  <c:v>0.62428499999999998</c:v>
                </c:pt>
                <c:pt idx="8271">
                  <c:v>0.637714</c:v>
                </c:pt>
                <c:pt idx="8272">
                  <c:v>0.62930299999999995</c:v>
                </c:pt>
                <c:pt idx="8273">
                  <c:v>0.65362799999999999</c:v>
                </c:pt>
                <c:pt idx="8274">
                  <c:v>0.636019</c:v>
                </c:pt>
                <c:pt idx="8275">
                  <c:v>0.65121499999999999</c:v>
                </c:pt>
                <c:pt idx="8276">
                  <c:v>0.67418599999999995</c:v>
                </c:pt>
                <c:pt idx="8277">
                  <c:v>0.66988599999999998</c:v>
                </c:pt>
                <c:pt idx="8278">
                  <c:v>0.64919700000000002</c:v>
                </c:pt>
                <c:pt idx="8279">
                  <c:v>0.63151500000000005</c:v>
                </c:pt>
                <c:pt idx="8280">
                  <c:v>0.60472000000000004</c:v>
                </c:pt>
                <c:pt idx="8281">
                  <c:v>0.57968900000000001</c:v>
                </c:pt>
                <c:pt idx="8282">
                  <c:v>0.65981000000000001</c:v>
                </c:pt>
                <c:pt idx="8283">
                  <c:v>0.69261399999999995</c:v>
                </c:pt>
                <c:pt idx="8284">
                  <c:v>0.71709699999999998</c:v>
                </c:pt>
                <c:pt idx="8285">
                  <c:v>0.709677</c:v>
                </c:pt>
                <c:pt idx="8286">
                  <c:v>0.70664000000000005</c:v>
                </c:pt>
                <c:pt idx="8287">
                  <c:v>0.69000399999999995</c:v>
                </c:pt>
                <c:pt idx="8288">
                  <c:v>0.70633299999999999</c:v>
                </c:pt>
                <c:pt idx="8289">
                  <c:v>0.69907399999999997</c:v>
                </c:pt>
                <c:pt idx="8290">
                  <c:v>0.69939300000000004</c:v>
                </c:pt>
                <c:pt idx="8291">
                  <c:v>0.69317899999999999</c:v>
                </c:pt>
                <c:pt idx="8292">
                  <c:v>0.68531900000000001</c:v>
                </c:pt>
                <c:pt idx="8293">
                  <c:v>0.68185399999999996</c:v>
                </c:pt>
                <c:pt idx="8294">
                  <c:v>0.67215999999999998</c:v>
                </c:pt>
                <c:pt idx="8295">
                  <c:v>0.64888400000000002</c:v>
                </c:pt>
                <c:pt idx="8296">
                  <c:v>0.63745399999999997</c:v>
                </c:pt>
                <c:pt idx="8297">
                  <c:v>0.62254699999999996</c:v>
                </c:pt>
                <c:pt idx="8298">
                  <c:v>0.59120300000000003</c:v>
                </c:pt>
                <c:pt idx="8299">
                  <c:v>0.56067599999999995</c:v>
                </c:pt>
                <c:pt idx="8300">
                  <c:v>0.53039000000000003</c:v>
                </c:pt>
                <c:pt idx="8301">
                  <c:v>0.63220100000000001</c:v>
                </c:pt>
                <c:pt idx="8302">
                  <c:v>0.61688100000000001</c:v>
                </c:pt>
                <c:pt idx="8303">
                  <c:v>0.65917199999999998</c:v>
                </c:pt>
                <c:pt idx="8304">
                  <c:v>0.68376599999999998</c:v>
                </c:pt>
                <c:pt idx="8305">
                  <c:v>0.67723999999999995</c:v>
                </c:pt>
                <c:pt idx="8306">
                  <c:v>0.66440399999999999</c:v>
                </c:pt>
                <c:pt idx="8307">
                  <c:v>0.61556200000000005</c:v>
                </c:pt>
                <c:pt idx="8308">
                  <c:v>0.63300400000000001</c:v>
                </c:pt>
                <c:pt idx="8309">
                  <c:v>0.63270400000000004</c:v>
                </c:pt>
                <c:pt idx="8310">
                  <c:v>0.70553299999999997</c:v>
                </c:pt>
                <c:pt idx="8311">
                  <c:v>0.69337899999999997</c:v>
                </c:pt>
                <c:pt idx="8312">
                  <c:v>0.69324200000000002</c:v>
                </c:pt>
                <c:pt idx="8313">
                  <c:v>0.68423500000000004</c:v>
                </c:pt>
                <c:pt idx="8314">
                  <c:v>0.67071599999999998</c:v>
                </c:pt>
                <c:pt idx="8315">
                  <c:v>0.65435699999999997</c:v>
                </c:pt>
                <c:pt idx="8316">
                  <c:v>0.63761599999999996</c:v>
                </c:pt>
                <c:pt idx="8317">
                  <c:v>0.628413</c:v>
                </c:pt>
                <c:pt idx="8318">
                  <c:v>0.64798100000000003</c:v>
                </c:pt>
                <c:pt idx="8319">
                  <c:v>0.61701700000000004</c:v>
                </c:pt>
                <c:pt idx="8320">
                  <c:v>0.64037900000000003</c:v>
                </c:pt>
                <c:pt idx="8321">
                  <c:v>0.61774200000000001</c:v>
                </c:pt>
                <c:pt idx="8322">
                  <c:v>0.60860000000000003</c:v>
                </c:pt>
                <c:pt idx="8323">
                  <c:v>0.60343999999999998</c:v>
                </c:pt>
                <c:pt idx="8324">
                  <c:v>0.59131500000000004</c:v>
                </c:pt>
                <c:pt idx="8325">
                  <c:v>0.57891199999999998</c:v>
                </c:pt>
                <c:pt idx="8326">
                  <c:v>0.55521500000000001</c:v>
                </c:pt>
                <c:pt idx="8327">
                  <c:v>0.53136300000000003</c:v>
                </c:pt>
                <c:pt idx="8328">
                  <c:v>0.50029400000000002</c:v>
                </c:pt>
                <c:pt idx="8329">
                  <c:v>0.47293499999999999</c:v>
                </c:pt>
                <c:pt idx="8330">
                  <c:v>0.46052900000000002</c:v>
                </c:pt>
                <c:pt idx="8331">
                  <c:v>0.44309999999999999</c:v>
                </c:pt>
                <c:pt idx="8332">
                  <c:v>0.45031700000000002</c:v>
                </c:pt>
                <c:pt idx="8333">
                  <c:v>0.47678100000000001</c:v>
                </c:pt>
                <c:pt idx="8334">
                  <c:v>0.49171100000000001</c:v>
                </c:pt>
                <c:pt idx="8335">
                  <c:v>0.51697700000000002</c:v>
                </c:pt>
                <c:pt idx="8336">
                  <c:v>0.51687899999999998</c:v>
                </c:pt>
                <c:pt idx="8337">
                  <c:v>0.50491200000000003</c:v>
                </c:pt>
                <c:pt idx="8338">
                  <c:v>0.48790499999999998</c:v>
                </c:pt>
                <c:pt idx="8339">
                  <c:v>0.48082599999999998</c:v>
                </c:pt>
                <c:pt idx="8340">
                  <c:v>0.46355400000000002</c:v>
                </c:pt>
                <c:pt idx="8341">
                  <c:v>0.44268000000000002</c:v>
                </c:pt>
                <c:pt idx="8342">
                  <c:v>0.41874699999999998</c:v>
                </c:pt>
                <c:pt idx="8343">
                  <c:v>0.40035599999999999</c:v>
                </c:pt>
                <c:pt idx="8344">
                  <c:v>0.38384099999999999</c:v>
                </c:pt>
                <c:pt idx="8345">
                  <c:v>0.35858899999999999</c:v>
                </c:pt>
                <c:pt idx="8346">
                  <c:v>0.36983700000000003</c:v>
                </c:pt>
                <c:pt idx="8347">
                  <c:v>0.34704600000000002</c:v>
                </c:pt>
                <c:pt idx="8348">
                  <c:v>0.37515599999999999</c:v>
                </c:pt>
                <c:pt idx="8349">
                  <c:v>0.354848</c:v>
                </c:pt>
                <c:pt idx="8350">
                  <c:v>0.350906</c:v>
                </c:pt>
                <c:pt idx="8351">
                  <c:v>0.38023800000000002</c:v>
                </c:pt>
                <c:pt idx="8352">
                  <c:v>0.38159300000000002</c:v>
                </c:pt>
                <c:pt idx="8353">
                  <c:v>0.37857000000000002</c:v>
                </c:pt>
                <c:pt idx="8354">
                  <c:v>0.38093900000000003</c:v>
                </c:pt>
                <c:pt idx="8355">
                  <c:v>0.37285200000000002</c:v>
                </c:pt>
                <c:pt idx="8356">
                  <c:v>0.36413200000000001</c:v>
                </c:pt>
                <c:pt idx="8357">
                  <c:v>0.40876499999999999</c:v>
                </c:pt>
                <c:pt idx="8358">
                  <c:v>0.42297499999999999</c:v>
                </c:pt>
                <c:pt idx="8359">
                  <c:v>0.43226300000000001</c:v>
                </c:pt>
                <c:pt idx="8360">
                  <c:v>0.426483</c:v>
                </c:pt>
                <c:pt idx="8361">
                  <c:v>0.44534800000000002</c:v>
                </c:pt>
                <c:pt idx="8362">
                  <c:v>0.47612599999999999</c:v>
                </c:pt>
                <c:pt idx="8363">
                  <c:v>0.49597999999999998</c:v>
                </c:pt>
                <c:pt idx="8364">
                  <c:v>0.492095</c:v>
                </c:pt>
                <c:pt idx="8365">
                  <c:v>0.48747200000000002</c:v>
                </c:pt>
                <c:pt idx="8366">
                  <c:v>0.486647</c:v>
                </c:pt>
                <c:pt idx="8367">
                  <c:v>0.50301399999999996</c:v>
                </c:pt>
                <c:pt idx="8368">
                  <c:v>0.53378499999999995</c:v>
                </c:pt>
                <c:pt idx="8369">
                  <c:v>0.52474600000000005</c:v>
                </c:pt>
                <c:pt idx="8370">
                  <c:v>0.526814</c:v>
                </c:pt>
                <c:pt idx="8371">
                  <c:v>0.49443300000000001</c:v>
                </c:pt>
                <c:pt idx="8372">
                  <c:v>0.47894500000000001</c:v>
                </c:pt>
                <c:pt idx="8373">
                  <c:v>0.43203000000000003</c:v>
                </c:pt>
                <c:pt idx="8374">
                  <c:v>0.45165300000000003</c:v>
                </c:pt>
                <c:pt idx="8375">
                  <c:v>0.44575100000000001</c:v>
                </c:pt>
                <c:pt idx="8376">
                  <c:v>0.42769099999999999</c:v>
                </c:pt>
                <c:pt idx="8377">
                  <c:v>0.43524499999999999</c:v>
                </c:pt>
                <c:pt idx="8378">
                  <c:v>0.40282200000000001</c:v>
                </c:pt>
                <c:pt idx="8379">
                  <c:v>0.37183300000000002</c:v>
                </c:pt>
                <c:pt idx="8380">
                  <c:v>0.348578</c:v>
                </c:pt>
                <c:pt idx="8381">
                  <c:v>0.33504899999999999</c:v>
                </c:pt>
                <c:pt idx="8382">
                  <c:v>0.3251</c:v>
                </c:pt>
                <c:pt idx="8383">
                  <c:v>0.30918099999999998</c:v>
                </c:pt>
                <c:pt idx="8384">
                  <c:v>0.29294999999999999</c:v>
                </c:pt>
                <c:pt idx="8385">
                  <c:v>0.28861399999999998</c:v>
                </c:pt>
                <c:pt idx="8386">
                  <c:v>0.27351399999999998</c:v>
                </c:pt>
                <c:pt idx="8387">
                  <c:v>0.26817999999999997</c:v>
                </c:pt>
                <c:pt idx="8388">
                  <c:v>0.26280999999999999</c:v>
                </c:pt>
                <c:pt idx="8389">
                  <c:v>0.25119799999999998</c:v>
                </c:pt>
                <c:pt idx="8390">
                  <c:v>0.245592</c:v>
                </c:pt>
                <c:pt idx="8391">
                  <c:v>0.26259399999999999</c:v>
                </c:pt>
                <c:pt idx="8392">
                  <c:v>0.27705999999999997</c:v>
                </c:pt>
                <c:pt idx="8393">
                  <c:v>0.27700999999999998</c:v>
                </c:pt>
                <c:pt idx="8394">
                  <c:v>0.32838400000000001</c:v>
                </c:pt>
                <c:pt idx="8395">
                  <c:v>0.32936399999999999</c:v>
                </c:pt>
                <c:pt idx="8396">
                  <c:v>0.34552899999999998</c:v>
                </c:pt>
                <c:pt idx="8397">
                  <c:v>0.35248699999999999</c:v>
                </c:pt>
                <c:pt idx="8398">
                  <c:v>0.34612700000000002</c:v>
                </c:pt>
                <c:pt idx="8399">
                  <c:v>0.34961199999999998</c:v>
                </c:pt>
                <c:pt idx="8400">
                  <c:v>0.36613099999999998</c:v>
                </c:pt>
                <c:pt idx="8401">
                  <c:v>0.36449500000000001</c:v>
                </c:pt>
                <c:pt idx="8402">
                  <c:v>0.367724</c:v>
                </c:pt>
                <c:pt idx="8403">
                  <c:v>0.361369</c:v>
                </c:pt>
                <c:pt idx="8404">
                  <c:v>0.34332600000000002</c:v>
                </c:pt>
                <c:pt idx="8405">
                  <c:v>0.31978000000000001</c:v>
                </c:pt>
                <c:pt idx="8406">
                  <c:v>0.337395</c:v>
                </c:pt>
                <c:pt idx="8407">
                  <c:v>0.32512799999999997</c:v>
                </c:pt>
                <c:pt idx="8408">
                  <c:v>0.33207900000000001</c:v>
                </c:pt>
                <c:pt idx="8409">
                  <c:v>0.32133200000000001</c:v>
                </c:pt>
                <c:pt idx="8410">
                  <c:v>0.32385599999999998</c:v>
                </c:pt>
                <c:pt idx="8411">
                  <c:v>0.32703599999999999</c:v>
                </c:pt>
                <c:pt idx="8412">
                  <c:v>0.32713799999999998</c:v>
                </c:pt>
                <c:pt idx="8413">
                  <c:v>0.32879399999999998</c:v>
                </c:pt>
                <c:pt idx="8414">
                  <c:v>0.32301200000000002</c:v>
                </c:pt>
                <c:pt idx="8415">
                  <c:v>0.32737300000000003</c:v>
                </c:pt>
                <c:pt idx="8416">
                  <c:v>0.32202900000000001</c:v>
                </c:pt>
                <c:pt idx="8417">
                  <c:v>0.31215799999999999</c:v>
                </c:pt>
                <c:pt idx="8418">
                  <c:v>0.29893599999999998</c:v>
                </c:pt>
                <c:pt idx="8419">
                  <c:v>0.34607100000000002</c:v>
                </c:pt>
                <c:pt idx="8420">
                  <c:v>0.35028599999999999</c:v>
                </c:pt>
                <c:pt idx="8421">
                  <c:v>0.34155400000000002</c:v>
                </c:pt>
                <c:pt idx="8422">
                  <c:v>0.34189900000000001</c:v>
                </c:pt>
                <c:pt idx="8423">
                  <c:v>0.32954800000000001</c:v>
                </c:pt>
                <c:pt idx="8424">
                  <c:v>0.32680500000000001</c:v>
                </c:pt>
                <c:pt idx="8425">
                  <c:v>0.30938500000000002</c:v>
                </c:pt>
                <c:pt idx="8426">
                  <c:v>0.30441299999999999</c:v>
                </c:pt>
                <c:pt idx="8427">
                  <c:v>0.28370200000000001</c:v>
                </c:pt>
                <c:pt idx="8428">
                  <c:v>0.29020200000000002</c:v>
                </c:pt>
                <c:pt idx="8429">
                  <c:v>0.295381</c:v>
                </c:pt>
                <c:pt idx="8430">
                  <c:v>0.30244900000000002</c:v>
                </c:pt>
                <c:pt idx="8431">
                  <c:v>0.30424600000000002</c:v>
                </c:pt>
                <c:pt idx="8432">
                  <c:v>0.29450500000000002</c:v>
                </c:pt>
                <c:pt idx="8433">
                  <c:v>0.28933700000000001</c:v>
                </c:pt>
                <c:pt idx="8434">
                  <c:v>0.28483000000000003</c:v>
                </c:pt>
                <c:pt idx="8435">
                  <c:v>0.276065</c:v>
                </c:pt>
                <c:pt idx="8436">
                  <c:v>0.27508300000000002</c:v>
                </c:pt>
                <c:pt idx="8437">
                  <c:v>0.271345</c:v>
                </c:pt>
                <c:pt idx="8438">
                  <c:v>0.26376899999999998</c:v>
                </c:pt>
                <c:pt idx="8439">
                  <c:v>0.27518199999999998</c:v>
                </c:pt>
                <c:pt idx="8440">
                  <c:v>0.262297</c:v>
                </c:pt>
                <c:pt idx="8441">
                  <c:v>0.26146900000000001</c:v>
                </c:pt>
                <c:pt idx="8442">
                  <c:v>0.25322699999999998</c:v>
                </c:pt>
                <c:pt idx="8443">
                  <c:v>0.24792900000000001</c:v>
                </c:pt>
                <c:pt idx="8444">
                  <c:v>0.245669</c:v>
                </c:pt>
                <c:pt idx="8445">
                  <c:v>0.24910299999999999</c:v>
                </c:pt>
                <c:pt idx="8446">
                  <c:v>0.250809</c:v>
                </c:pt>
                <c:pt idx="8447">
                  <c:v>0.24895100000000001</c:v>
                </c:pt>
                <c:pt idx="8448">
                  <c:v>0.24801599999999999</c:v>
                </c:pt>
                <c:pt idx="8449">
                  <c:v>0.23407500000000001</c:v>
                </c:pt>
                <c:pt idx="8450">
                  <c:v>0.28000599999999998</c:v>
                </c:pt>
                <c:pt idx="8451">
                  <c:v>0.29908299999999999</c:v>
                </c:pt>
                <c:pt idx="8452">
                  <c:v>0.29866999999999999</c:v>
                </c:pt>
                <c:pt idx="8453">
                  <c:v>0.28944300000000001</c:v>
                </c:pt>
                <c:pt idx="8454">
                  <c:v>0.27835599999999999</c:v>
                </c:pt>
                <c:pt idx="8455">
                  <c:v>0.307311</c:v>
                </c:pt>
                <c:pt idx="8456">
                  <c:v>0.332644</c:v>
                </c:pt>
                <c:pt idx="8457">
                  <c:v>0.33769100000000002</c:v>
                </c:pt>
                <c:pt idx="8458">
                  <c:v>0.35377799999999998</c:v>
                </c:pt>
                <c:pt idx="8459">
                  <c:v>0.35435100000000003</c:v>
                </c:pt>
                <c:pt idx="8460">
                  <c:v>0.38933699999999999</c:v>
                </c:pt>
                <c:pt idx="8461">
                  <c:v>0.383353</c:v>
                </c:pt>
                <c:pt idx="8462">
                  <c:v>0.38437500000000002</c:v>
                </c:pt>
                <c:pt idx="8463">
                  <c:v>0.364981</c:v>
                </c:pt>
                <c:pt idx="8464">
                  <c:v>0.36774299999999999</c:v>
                </c:pt>
                <c:pt idx="8465">
                  <c:v>0.34713699999999997</c:v>
                </c:pt>
                <c:pt idx="8466">
                  <c:v>0.34491300000000003</c:v>
                </c:pt>
                <c:pt idx="8467">
                  <c:v>0.364292</c:v>
                </c:pt>
                <c:pt idx="8468">
                  <c:v>0.36272300000000002</c:v>
                </c:pt>
                <c:pt idx="8469">
                  <c:v>0.36886400000000003</c:v>
                </c:pt>
                <c:pt idx="8470">
                  <c:v>0.37289800000000001</c:v>
                </c:pt>
                <c:pt idx="8471">
                  <c:v>0.35281200000000001</c:v>
                </c:pt>
                <c:pt idx="8472">
                  <c:v>0.35585800000000001</c:v>
                </c:pt>
                <c:pt idx="8473">
                  <c:v>0.403725</c:v>
                </c:pt>
                <c:pt idx="8474">
                  <c:v>0.411082</c:v>
                </c:pt>
                <c:pt idx="8475">
                  <c:v>0.40399600000000002</c:v>
                </c:pt>
                <c:pt idx="8476">
                  <c:v>0.39621899999999999</c:v>
                </c:pt>
                <c:pt idx="8477">
                  <c:v>0.44426300000000002</c:v>
                </c:pt>
                <c:pt idx="8478">
                  <c:v>0.45330900000000002</c:v>
                </c:pt>
                <c:pt idx="8479">
                  <c:v>0.44449699999999998</c:v>
                </c:pt>
                <c:pt idx="8480">
                  <c:v>0.42806100000000002</c:v>
                </c:pt>
                <c:pt idx="8481">
                  <c:v>0.43694499999999997</c:v>
                </c:pt>
                <c:pt idx="8482">
                  <c:v>0.42992999999999998</c:v>
                </c:pt>
                <c:pt idx="8483">
                  <c:v>0.44298199999999999</c:v>
                </c:pt>
                <c:pt idx="8484">
                  <c:v>0.45259300000000002</c:v>
                </c:pt>
                <c:pt idx="8485">
                  <c:v>0.44726199999999999</c:v>
                </c:pt>
                <c:pt idx="8486">
                  <c:v>0.44314300000000001</c:v>
                </c:pt>
                <c:pt idx="8487">
                  <c:v>0.43385200000000002</c:v>
                </c:pt>
                <c:pt idx="8488">
                  <c:v>0.41432400000000003</c:v>
                </c:pt>
                <c:pt idx="8489">
                  <c:v>0.39190399999999997</c:v>
                </c:pt>
                <c:pt idx="8490">
                  <c:v>0.374724</c:v>
                </c:pt>
                <c:pt idx="8491">
                  <c:v>0.354601</c:v>
                </c:pt>
                <c:pt idx="8492">
                  <c:v>0.38764500000000002</c:v>
                </c:pt>
                <c:pt idx="8493">
                  <c:v>0.38434000000000001</c:v>
                </c:pt>
                <c:pt idx="8494">
                  <c:v>0.384714</c:v>
                </c:pt>
                <c:pt idx="8495">
                  <c:v>0.36958299999999999</c:v>
                </c:pt>
                <c:pt idx="8496">
                  <c:v>0.39502199999999998</c:v>
                </c:pt>
                <c:pt idx="8497">
                  <c:v>0.39837299999999998</c:v>
                </c:pt>
                <c:pt idx="8498">
                  <c:v>0.38810099999999997</c:v>
                </c:pt>
                <c:pt idx="8499">
                  <c:v>0.37245099999999998</c:v>
                </c:pt>
                <c:pt idx="8500">
                  <c:v>0.357927</c:v>
                </c:pt>
                <c:pt idx="8501">
                  <c:v>0.359404</c:v>
                </c:pt>
                <c:pt idx="8502">
                  <c:v>0.41093499999999999</c:v>
                </c:pt>
                <c:pt idx="8503">
                  <c:v>0.41011700000000001</c:v>
                </c:pt>
                <c:pt idx="8504">
                  <c:v>0.402646</c:v>
                </c:pt>
                <c:pt idx="8505">
                  <c:v>0.39758100000000002</c:v>
                </c:pt>
                <c:pt idx="8506">
                  <c:v>0.38142900000000002</c:v>
                </c:pt>
                <c:pt idx="8507">
                  <c:v>0.37280099999999999</c:v>
                </c:pt>
                <c:pt idx="8508">
                  <c:v>0.34995300000000001</c:v>
                </c:pt>
                <c:pt idx="8509">
                  <c:v>0.32277600000000001</c:v>
                </c:pt>
                <c:pt idx="8510">
                  <c:v>0.29849300000000001</c:v>
                </c:pt>
                <c:pt idx="8511">
                  <c:v>0.289072</c:v>
                </c:pt>
                <c:pt idx="8512">
                  <c:v>0.26738299999999998</c:v>
                </c:pt>
                <c:pt idx="8513">
                  <c:v>0.24791199999999999</c:v>
                </c:pt>
                <c:pt idx="8514">
                  <c:v>0.22935800000000001</c:v>
                </c:pt>
                <c:pt idx="8515">
                  <c:v>0.233325</c:v>
                </c:pt>
                <c:pt idx="8516">
                  <c:v>0.23303599999999999</c:v>
                </c:pt>
                <c:pt idx="8517">
                  <c:v>0.22454499999999999</c:v>
                </c:pt>
                <c:pt idx="8518">
                  <c:v>0.21541399999999999</c:v>
                </c:pt>
                <c:pt idx="8519">
                  <c:v>0.20294799999999999</c:v>
                </c:pt>
                <c:pt idx="8520">
                  <c:v>0.19195400000000001</c:v>
                </c:pt>
                <c:pt idx="8521">
                  <c:v>0.194216</c:v>
                </c:pt>
                <c:pt idx="8522">
                  <c:v>0.192245</c:v>
                </c:pt>
                <c:pt idx="8523">
                  <c:v>0.19043099999999999</c:v>
                </c:pt>
                <c:pt idx="8524">
                  <c:v>0.19333900000000001</c:v>
                </c:pt>
                <c:pt idx="8525">
                  <c:v>0.185977</c:v>
                </c:pt>
                <c:pt idx="8526">
                  <c:v>0.20535200000000001</c:v>
                </c:pt>
                <c:pt idx="8527">
                  <c:v>0.15529999999999999</c:v>
                </c:pt>
                <c:pt idx="8528">
                  <c:v>0.154367</c:v>
                </c:pt>
                <c:pt idx="8529">
                  <c:v>0.15463399999999999</c:v>
                </c:pt>
                <c:pt idx="8530">
                  <c:v>0.16242799999999999</c:v>
                </c:pt>
                <c:pt idx="8531">
                  <c:v>0.16417799999999999</c:v>
                </c:pt>
                <c:pt idx="8532">
                  <c:v>0.15984499999999999</c:v>
                </c:pt>
                <c:pt idx="8533">
                  <c:v>0.16602800000000001</c:v>
                </c:pt>
                <c:pt idx="8534">
                  <c:v>0.173869</c:v>
                </c:pt>
                <c:pt idx="8535">
                  <c:v>0.172012</c:v>
                </c:pt>
                <c:pt idx="8536">
                  <c:v>0.16694700000000001</c:v>
                </c:pt>
                <c:pt idx="8537">
                  <c:v>0.152443</c:v>
                </c:pt>
                <c:pt idx="8538">
                  <c:v>0.14881800000000001</c:v>
                </c:pt>
                <c:pt idx="8539">
                  <c:v>0.13665099999999999</c:v>
                </c:pt>
                <c:pt idx="8540">
                  <c:v>0.16689000000000001</c:v>
                </c:pt>
                <c:pt idx="8541">
                  <c:v>0.167708</c:v>
                </c:pt>
                <c:pt idx="8542">
                  <c:v>0.17571300000000001</c:v>
                </c:pt>
                <c:pt idx="8543">
                  <c:v>0.16265199999999999</c:v>
                </c:pt>
                <c:pt idx="8544">
                  <c:v>0.157608</c:v>
                </c:pt>
                <c:pt idx="8545">
                  <c:v>0.15338499999999999</c:v>
                </c:pt>
                <c:pt idx="8546">
                  <c:v>0.139843</c:v>
                </c:pt>
                <c:pt idx="8547">
                  <c:v>0.14392099999999999</c:v>
                </c:pt>
                <c:pt idx="8548">
                  <c:v>0.143895</c:v>
                </c:pt>
                <c:pt idx="8549">
                  <c:v>0.12909799999999999</c:v>
                </c:pt>
                <c:pt idx="8550">
                  <c:v>0.12598500000000001</c:v>
                </c:pt>
                <c:pt idx="8551">
                  <c:v>0.119148</c:v>
                </c:pt>
                <c:pt idx="8552">
                  <c:v>0.119575</c:v>
                </c:pt>
                <c:pt idx="8553">
                  <c:v>0.11806700000000001</c:v>
                </c:pt>
                <c:pt idx="8554">
                  <c:v>0.11365500000000001</c:v>
                </c:pt>
                <c:pt idx="8555">
                  <c:v>0.12603400000000001</c:v>
                </c:pt>
                <c:pt idx="8556">
                  <c:v>0.114438</c:v>
                </c:pt>
                <c:pt idx="8557">
                  <c:v>0.115731</c:v>
                </c:pt>
                <c:pt idx="8558">
                  <c:v>0.11207</c:v>
                </c:pt>
                <c:pt idx="8559">
                  <c:v>0.12677099999999999</c:v>
                </c:pt>
                <c:pt idx="8560">
                  <c:v>0.118648</c:v>
                </c:pt>
                <c:pt idx="8561">
                  <c:v>0.107835</c:v>
                </c:pt>
                <c:pt idx="8562">
                  <c:v>0.113523</c:v>
                </c:pt>
                <c:pt idx="8563">
                  <c:v>0.12281</c:v>
                </c:pt>
                <c:pt idx="8564">
                  <c:v>0.12568099999999999</c:v>
                </c:pt>
                <c:pt idx="8565">
                  <c:v>0.126335</c:v>
                </c:pt>
                <c:pt idx="8566">
                  <c:v>0.13047</c:v>
                </c:pt>
                <c:pt idx="8567">
                  <c:v>0.12080399999999999</c:v>
                </c:pt>
                <c:pt idx="8568">
                  <c:v>0.12670300000000001</c:v>
                </c:pt>
                <c:pt idx="8569">
                  <c:v>0.12769800000000001</c:v>
                </c:pt>
                <c:pt idx="8570">
                  <c:v>0.138015</c:v>
                </c:pt>
                <c:pt idx="8571">
                  <c:v>0.136154</c:v>
                </c:pt>
                <c:pt idx="8572">
                  <c:v>0.13938800000000001</c:v>
                </c:pt>
                <c:pt idx="8573">
                  <c:v>0.13378599999999999</c:v>
                </c:pt>
                <c:pt idx="8574">
                  <c:v>0.12745300000000001</c:v>
                </c:pt>
                <c:pt idx="8575">
                  <c:v>0.110487</c:v>
                </c:pt>
                <c:pt idx="8576">
                  <c:v>0.115329</c:v>
                </c:pt>
                <c:pt idx="8577">
                  <c:v>0.12867700000000001</c:v>
                </c:pt>
                <c:pt idx="8578">
                  <c:v>0.14124700000000001</c:v>
                </c:pt>
                <c:pt idx="8579">
                  <c:v>0.138873</c:v>
                </c:pt>
                <c:pt idx="8580">
                  <c:v>0.14519299999999999</c:v>
                </c:pt>
                <c:pt idx="8581">
                  <c:v>0.13944500000000001</c:v>
                </c:pt>
                <c:pt idx="8582">
                  <c:v>0.13808200000000001</c:v>
                </c:pt>
                <c:pt idx="8583">
                  <c:v>0.14149100000000001</c:v>
                </c:pt>
                <c:pt idx="8584">
                  <c:v>0.13305600000000001</c:v>
                </c:pt>
                <c:pt idx="8585">
                  <c:v>0.11725099999999999</c:v>
                </c:pt>
                <c:pt idx="8586">
                  <c:v>0.12200800000000001</c:v>
                </c:pt>
                <c:pt idx="8587">
                  <c:v>0.107154</c:v>
                </c:pt>
                <c:pt idx="8588">
                  <c:v>9.6866999999999995E-2</c:v>
                </c:pt>
                <c:pt idx="8589">
                  <c:v>9.0485999999999997E-2</c:v>
                </c:pt>
                <c:pt idx="8590">
                  <c:v>8.1477999999999995E-2</c:v>
                </c:pt>
                <c:pt idx="8591">
                  <c:v>6.5847000000000003E-2</c:v>
                </c:pt>
                <c:pt idx="8592">
                  <c:v>6.4140000000000003E-2</c:v>
                </c:pt>
                <c:pt idx="8593">
                  <c:v>7.0374999999999993E-2</c:v>
                </c:pt>
                <c:pt idx="8594">
                  <c:v>5.7348000000000003E-2</c:v>
                </c:pt>
                <c:pt idx="8595">
                  <c:v>5.5559999999999998E-2</c:v>
                </c:pt>
                <c:pt idx="8596">
                  <c:v>5.9619999999999999E-2</c:v>
                </c:pt>
                <c:pt idx="8597">
                  <c:v>5.3813E-2</c:v>
                </c:pt>
                <c:pt idx="8598">
                  <c:v>5.0979999999999998E-2</c:v>
                </c:pt>
                <c:pt idx="8599">
                  <c:v>4.7093999999999997E-2</c:v>
                </c:pt>
                <c:pt idx="8600">
                  <c:v>4.2735000000000002E-2</c:v>
                </c:pt>
                <c:pt idx="8601">
                  <c:v>4.3024E-2</c:v>
                </c:pt>
                <c:pt idx="8602">
                  <c:v>4.0187E-2</c:v>
                </c:pt>
                <c:pt idx="8603">
                  <c:v>2.7851999999999998E-2</c:v>
                </c:pt>
                <c:pt idx="8604">
                  <c:v>2.8156E-2</c:v>
                </c:pt>
                <c:pt idx="8605">
                  <c:v>2.6377000000000001E-2</c:v>
                </c:pt>
                <c:pt idx="8606">
                  <c:v>2.3998999999999999E-2</c:v>
                </c:pt>
                <c:pt idx="8607">
                  <c:v>1.8290000000000001E-2</c:v>
                </c:pt>
                <c:pt idx="8608">
                  <c:v>2.0532000000000002E-2</c:v>
                </c:pt>
                <c:pt idx="8609">
                  <c:v>2.2747E-2</c:v>
                </c:pt>
                <c:pt idx="8610">
                  <c:v>1.9864E-2</c:v>
                </c:pt>
                <c:pt idx="8611">
                  <c:v>2.6799E-2</c:v>
                </c:pt>
                <c:pt idx="8612">
                  <c:v>3.6767000000000001E-2</c:v>
                </c:pt>
                <c:pt idx="8613">
                  <c:v>4.1402000000000001E-2</c:v>
                </c:pt>
                <c:pt idx="8614">
                  <c:v>4.6475000000000002E-2</c:v>
                </c:pt>
                <c:pt idx="8615">
                  <c:v>4.8460000000000003E-2</c:v>
                </c:pt>
                <c:pt idx="8616">
                  <c:v>3.9530000000000003E-2</c:v>
                </c:pt>
                <c:pt idx="8617">
                  <c:v>3.9528000000000001E-2</c:v>
                </c:pt>
                <c:pt idx="8618">
                  <c:v>3.8769999999999999E-2</c:v>
                </c:pt>
                <c:pt idx="8619">
                  <c:v>4.052E-2</c:v>
                </c:pt>
                <c:pt idx="8620">
                  <c:v>4.0466000000000002E-2</c:v>
                </c:pt>
                <c:pt idx="8621">
                  <c:v>4.1524999999999999E-2</c:v>
                </c:pt>
                <c:pt idx="8622">
                  <c:v>4.2444000000000003E-2</c:v>
                </c:pt>
                <c:pt idx="8623">
                  <c:v>3.9717000000000002E-2</c:v>
                </c:pt>
                <c:pt idx="8624">
                  <c:v>3.6197E-2</c:v>
                </c:pt>
                <c:pt idx="8625">
                  <c:v>3.4623000000000001E-2</c:v>
                </c:pt>
                <c:pt idx="8626">
                  <c:v>3.5451000000000003E-2</c:v>
                </c:pt>
                <c:pt idx="8627">
                  <c:v>4.3045E-2</c:v>
                </c:pt>
                <c:pt idx="8628">
                  <c:v>4.6788000000000003E-2</c:v>
                </c:pt>
                <c:pt idx="8629">
                  <c:v>4.9606999999999998E-2</c:v>
                </c:pt>
                <c:pt idx="8630">
                  <c:v>5.3545000000000002E-2</c:v>
                </c:pt>
                <c:pt idx="8631">
                  <c:v>6.4868999999999996E-2</c:v>
                </c:pt>
                <c:pt idx="8632">
                  <c:v>8.0176999999999998E-2</c:v>
                </c:pt>
                <c:pt idx="8633">
                  <c:v>0.11054700000000001</c:v>
                </c:pt>
                <c:pt idx="8634">
                  <c:v>0.128276</c:v>
                </c:pt>
                <c:pt idx="8635">
                  <c:v>0.13933300000000001</c:v>
                </c:pt>
                <c:pt idx="8636">
                  <c:v>0.144014</c:v>
                </c:pt>
                <c:pt idx="8637">
                  <c:v>0.14674499999999999</c:v>
                </c:pt>
                <c:pt idx="8638">
                  <c:v>0.144068</c:v>
                </c:pt>
                <c:pt idx="8639">
                  <c:v>0.14022100000000001</c:v>
                </c:pt>
                <c:pt idx="8640">
                  <c:v>0.134493</c:v>
                </c:pt>
                <c:pt idx="8641">
                  <c:v>0.12865599999999999</c:v>
                </c:pt>
                <c:pt idx="8642">
                  <c:v>0.12163599999999999</c:v>
                </c:pt>
                <c:pt idx="8643">
                  <c:v>0.109067</c:v>
                </c:pt>
                <c:pt idx="8644">
                  <c:v>0.106123</c:v>
                </c:pt>
                <c:pt idx="8645">
                  <c:v>9.8535999999999999E-2</c:v>
                </c:pt>
                <c:pt idx="8646">
                  <c:v>0.115053</c:v>
                </c:pt>
                <c:pt idx="8647">
                  <c:v>0.119853</c:v>
                </c:pt>
                <c:pt idx="8648">
                  <c:v>0.11516700000000001</c:v>
                </c:pt>
                <c:pt idx="8649">
                  <c:v>0.139596</c:v>
                </c:pt>
                <c:pt idx="8650">
                  <c:v>0.15232299999999999</c:v>
                </c:pt>
                <c:pt idx="8651">
                  <c:v>0.157781</c:v>
                </c:pt>
                <c:pt idx="8652">
                  <c:v>0.16500899999999999</c:v>
                </c:pt>
                <c:pt idx="8653">
                  <c:v>0.16721900000000001</c:v>
                </c:pt>
                <c:pt idx="8654">
                  <c:v>0.17443600000000001</c:v>
                </c:pt>
                <c:pt idx="8655">
                  <c:v>0.15886800000000001</c:v>
                </c:pt>
                <c:pt idx="8656">
                  <c:v>0.161305</c:v>
                </c:pt>
                <c:pt idx="8657">
                  <c:v>0.15900800000000001</c:v>
                </c:pt>
                <c:pt idx="8658">
                  <c:v>0.14862400000000001</c:v>
                </c:pt>
                <c:pt idx="8659">
                  <c:v>0.13125600000000001</c:v>
                </c:pt>
                <c:pt idx="8660">
                  <c:v>0.118974</c:v>
                </c:pt>
                <c:pt idx="8661">
                  <c:v>0.110634</c:v>
                </c:pt>
                <c:pt idx="8662">
                  <c:v>9.4816999999999999E-2</c:v>
                </c:pt>
                <c:pt idx="8663">
                  <c:v>0.103618</c:v>
                </c:pt>
                <c:pt idx="8664">
                  <c:v>0.112469</c:v>
                </c:pt>
                <c:pt idx="8665">
                  <c:v>0.12021999999999999</c:v>
                </c:pt>
                <c:pt idx="8666">
                  <c:v>0.122325</c:v>
                </c:pt>
                <c:pt idx="8667">
                  <c:v>0.114438</c:v>
                </c:pt>
                <c:pt idx="8668">
                  <c:v>0.12428599999999999</c:v>
                </c:pt>
                <c:pt idx="8669">
                  <c:v>0.12052499999999999</c:v>
                </c:pt>
                <c:pt idx="8670">
                  <c:v>0.128106</c:v>
                </c:pt>
                <c:pt idx="8671">
                  <c:v>0.121392</c:v>
                </c:pt>
                <c:pt idx="8672">
                  <c:v>0.107669</c:v>
                </c:pt>
                <c:pt idx="8673">
                  <c:v>0.10324899999999999</c:v>
                </c:pt>
                <c:pt idx="8674">
                  <c:v>0.10237400000000001</c:v>
                </c:pt>
                <c:pt idx="8675">
                  <c:v>9.9781999999999996E-2</c:v>
                </c:pt>
                <c:pt idx="8676">
                  <c:v>0.11254</c:v>
                </c:pt>
                <c:pt idx="8677">
                  <c:v>0.12534300000000001</c:v>
                </c:pt>
                <c:pt idx="8678">
                  <c:v>0.140852</c:v>
                </c:pt>
                <c:pt idx="8679">
                  <c:v>0.13392999999999999</c:v>
                </c:pt>
                <c:pt idx="8680">
                  <c:v>0.14507300000000001</c:v>
                </c:pt>
                <c:pt idx="8681">
                  <c:v>0.14150299999999999</c:v>
                </c:pt>
                <c:pt idx="8682">
                  <c:v>0.143229</c:v>
                </c:pt>
                <c:pt idx="8683">
                  <c:v>0.139796</c:v>
                </c:pt>
                <c:pt idx="8684">
                  <c:v>0.123362</c:v>
                </c:pt>
                <c:pt idx="8685">
                  <c:v>0.12992200000000001</c:v>
                </c:pt>
                <c:pt idx="8686">
                  <c:v>0.133878</c:v>
                </c:pt>
                <c:pt idx="8687">
                  <c:v>0.13666900000000001</c:v>
                </c:pt>
                <c:pt idx="8688">
                  <c:v>0.136212</c:v>
                </c:pt>
                <c:pt idx="8689">
                  <c:v>0.14743400000000001</c:v>
                </c:pt>
                <c:pt idx="8690">
                  <c:v>0.134959</c:v>
                </c:pt>
                <c:pt idx="8691">
                  <c:v>0.11569500000000001</c:v>
                </c:pt>
                <c:pt idx="8692">
                  <c:v>0.11594</c:v>
                </c:pt>
                <c:pt idx="8693">
                  <c:v>0.10910400000000001</c:v>
                </c:pt>
                <c:pt idx="8694">
                  <c:v>0.10144400000000001</c:v>
                </c:pt>
                <c:pt idx="8695">
                  <c:v>9.2430999999999999E-2</c:v>
                </c:pt>
                <c:pt idx="8696">
                  <c:v>7.3217000000000004E-2</c:v>
                </c:pt>
                <c:pt idx="8697">
                  <c:v>7.3871999999999993E-2</c:v>
                </c:pt>
                <c:pt idx="8698">
                  <c:v>6.5998000000000001E-2</c:v>
                </c:pt>
                <c:pt idx="8699">
                  <c:v>5.4699999999999999E-2</c:v>
                </c:pt>
                <c:pt idx="8700">
                  <c:v>5.1730999999999999E-2</c:v>
                </c:pt>
                <c:pt idx="8701">
                  <c:v>4.4082999999999997E-2</c:v>
                </c:pt>
                <c:pt idx="8702">
                  <c:v>3.5608000000000001E-2</c:v>
                </c:pt>
                <c:pt idx="8703">
                  <c:v>3.2994999999999997E-2</c:v>
                </c:pt>
                <c:pt idx="8704">
                  <c:v>3.1905000000000003E-2</c:v>
                </c:pt>
                <c:pt idx="8705">
                  <c:v>2.5534999999999999E-2</c:v>
                </c:pt>
                <c:pt idx="8706">
                  <c:v>2.1772E-2</c:v>
                </c:pt>
                <c:pt idx="8707">
                  <c:v>1.9646E-2</c:v>
                </c:pt>
                <c:pt idx="8708">
                  <c:v>1.7583999999999999E-2</c:v>
                </c:pt>
                <c:pt idx="8709">
                  <c:v>1.4843E-2</c:v>
                </c:pt>
                <c:pt idx="8710">
                  <c:v>1.3259E-2</c:v>
                </c:pt>
                <c:pt idx="8711">
                  <c:v>1.6028000000000001E-2</c:v>
                </c:pt>
                <c:pt idx="8712">
                  <c:v>1.2947E-2</c:v>
                </c:pt>
                <c:pt idx="8713">
                  <c:v>1.1316E-2</c:v>
                </c:pt>
                <c:pt idx="8714">
                  <c:v>1.0567999999999999E-2</c:v>
                </c:pt>
                <c:pt idx="8715">
                  <c:v>9.4330000000000004E-3</c:v>
                </c:pt>
                <c:pt idx="8716">
                  <c:v>7.9729999999999992E-3</c:v>
                </c:pt>
                <c:pt idx="8717">
                  <c:v>8.2439999999999996E-3</c:v>
                </c:pt>
                <c:pt idx="8718">
                  <c:v>9.1760000000000001E-3</c:v>
                </c:pt>
                <c:pt idx="8719">
                  <c:v>8.9910000000000007E-3</c:v>
                </c:pt>
                <c:pt idx="8720">
                  <c:v>1.1277000000000001E-2</c:v>
                </c:pt>
                <c:pt idx="8721">
                  <c:v>1.9408999999999999E-2</c:v>
                </c:pt>
                <c:pt idx="8722">
                  <c:v>2.1403999999999999E-2</c:v>
                </c:pt>
                <c:pt idx="8723">
                  <c:v>2.9026E-2</c:v>
                </c:pt>
                <c:pt idx="8724">
                  <c:v>4.4506999999999998E-2</c:v>
                </c:pt>
                <c:pt idx="8725">
                  <c:v>5.0949000000000001E-2</c:v>
                </c:pt>
                <c:pt idx="8726">
                  <c:v>5.5238000000000002E-2</c:v>
                </c:pt>
                <c:pt idx="8727">
                  <c:v>6.2572000000000003E-2</c:v>
                </c:pt>
                <c:pt idx="8728">
                  <c:v>6.6899E-2</c:v>
                </c:pt>
                <c:pt idx="8729">
                  <c:v>6.1337999999999997E-2</c:v>
                </c:pt>
                <c:pt idx="8730">
                  <c:v>6.0375999999999999E-2</c:v>
                </c:pt>
                <c:pt idx="8731">
                  <c:v>0.11183800000000001</c:v>
                </c:pt>
                <c:pt idx="8732">
                  <c:v>0.142068</c:v>
                </c:pt>
                <c:pt idx="8733">
                  <c:v>0.16535</c:v>
                </c:pt>
                <c:pt idx="8734">
                  <c:v>0.17180400000000001</c:v>
                </c:pt>
                <c:pt idx="8735">
                  <c:v>0.16594999999999999</c:v>
                </c:pt>
                <c:pt idx="8736">
                  <c:v>0.15807399999999999</c:v>
                </c:pt>
                <c:pt idx="8737">
                  <c:v>0.16222300000000001</c:v>
                </c:pt>
                <c:pt idx="8738">
                  <c:v>0.16373599999999999</c:v>
                </c:pt>
                <c:pt idx="8739">
                  <c:v>0.150697</c:v>
                </c:pt>
                <c:pt idx="8740">
                  <c:v>0.16097800000000001</c:v>
                </c:pt>
                <c:pt idx="8741">
                  <c:v>0.15052099999999999</c:v>
                </c:pt>
                <c:pt idx="8742">
                  <c:v>0.14732500000000001</c:v>
                </c:pt>
                <c:pt idx="8743">
                  <c:v>0.13605600000000001</c:v>
                </c:pt>
                <c:pt idx="8744">
                  <c:v>0.118273</c:v>
                </c:pt>
                <c:pt idx="8745">
                  <c:v>0.106381</c:v>
                </c:pt>
                <c:pt idx="8746">
                  <c:v>0.104324</c:v>
                </c:pt>
                <c:pt idx="8747">
                  <c:v>0.10933</c:v>
                </c:pt>
                <c:pt idx="8748">
                  <c:v>0.103727</c:v>
                </c:pt>
                <c:pt idx="8749">
                  <c:v>0.100522</c:v>
                </c:pt>
                <c:pt idx="8750">
                  <c:v>9.1202000000000005E-2</c:v>
                </c:pt>
                <c:pt idx="8751">
                  <c:v>8.8513999999999995E-2</c:v>
                </c:pt>
                <c:pt idx="8752">
                  <c:v>7.8840999999999994E-2</c:v>
                </c:pt>
                <c:pt idx="8753">
                  <c:v>6.5690999999999999E-2</c:v>
                </c:pt>
                <c:pt idx="8754">
                  <c:v>5.8254E-2</c:v>
                </c:pt>
                <c:pt idx="8755">
                  <c:v>6.0886000000000003E-2</c:v>
                </c:pt>
                <c:pt idx="8756">
                  <c:v>5.4235999999999999E-2</c:v>
                </c:pt>
                <c:pt idx="8757">
                  <c:v>4.5692999999999998E-2</c:v>
                </c:pt>
                <c:pt idx="8758">
                  <c:v>4.0608999999999999E-2</c:v>
                </c:pt>
                <c:pt idx="8759">
                  <c:v>3.5999999999999997E-2</c:v>
                </c:pt>
                <c:pt idx="8760">
                  <c:v>3.1163E-2</c:v>
                </c:pt>
                <c:pt idx="8761">
                  <c:v>3.2577000000000002E-2</c:v>
                </c:pt>
                <c:pt idx="8762">
                  <c:v>2.5389999999999999E-2</c:v>
                </c:pt>
                <c:pt idx="8763">
                  <c:v>1.8482999999999999E-2</c:v>
                </c:pt>
                <c:pt idx="8764">
                  <c:v>1.626E-2</c:v>
                </c:pt>
                <c:pt idx="8765">
                  <c:v>1.1271E-2</c:v>
                </c:pt>
                <c:pt idx="8766">
                  <c:v>9.7090000000000006E-3</c:v>
                </c:pt>
                <c:pt idx="8767">
                  <c:v>7.8849999999999996E-3</c:v>
                </c:pt>
                <c:pt idx="8768">
                  <c:v>7.1279999999999998E-3</c:v>
                </c:pt>
                <c:pt idx="8769">
                  <c:v>6.5919999999999998E-3</c:v>
                </c:pt>
                <c:pt idx="8770">
                  <c:v>5.7749999999999998E-3</c:v>
                </c:pt>
                <c:pt idx="8771">
                  <c:v>5.0520000000000001E-3</c:v>
                </c:pt>
                <c:pt idx="8772">
                  <c:v>5.8250000000000003E-3</c:v>
                </c:pt>
                <c:pt idx="8773">
                  <c:v>5.4089999999999997E-3</c:v>
                </c:pt>
                <c:pt idx="8774">
                  <c:v>4.751E-3</c:v>
                </c:pt>
                <c:pt idx="8775">
                  <c:v>4.594E-3</c:v>
                </c:pt>
                <c:pt idx="8776">
                  <c:v>4.1590000000000004E-3</c:v>
                </c:pt>
                <c:pt idx="8777">
                  <c:v>3.8470000000000002E-3</c:v>
                </c:pt>
                <c:pt idx="8778">
                  <c:v>3.6779999999999998E-3</c:v>
                </c:pt>
                <c:pt idx="8779">
                  <c:v>1.1592E-2</c:v>
                </c:pt>
                <c:pt idx="8780">
                  <c:v>1.5344E-2</c:v>
                </c:pt>
                <c:pt idx="8781">
                  <c:v>1.3414000000000001E-2</c:v>
                </c:pt>
                <c:pt idx="8782">
                  <c:v>1.4161999999999999E-2</c:v>
                </c:pt>
                <c:pt idx="8783">
                  <c:v>1.635E-2</c:v>
                </c:pt>
                <c:pt idx="8784">
                  <c:v>1.4701000000000001E-2</c:v>
                </c:pt>
                <c:pt idx="8785">
                  <c:v>1.2625000000000001E-2</c:v>
                </c:pt>
                <c:pt idx="8786">
                  <c:v>1.2638999999999999E-2</c:v>
                </c:pt>
                <c:pt idx="8787">
                  <c:v>1.1558000000000001E-2</c:v>
                </c:pt>
                <c:pt idx="8788">
                  <c:v>9.9699999999999997E-3</c:v>
                </c:pt>
                <c:pt idx="8789">
                  <c:v>1.8759999999999999E-2</c:v>
                </c:pt>
                <c:pt idx="8790">
                  <c:v>1.7523E-2</c:v>
                </c:pt>
                <c:pt idx="8791">
                  <c:v>1.8855E-2</c:v>
                </c:pt>
                <c:pt idx="8792">
                  <c:v>1.5039E-2</c:v>
                </c:pt>
                <c:pt idx="8793">
                  <c:v>1.7534999999999999E-2</c:v>
                </c:pt>
                <c:pt idx="8794">
                  <c:v>1.5643000000000001E-2</c:v>
                </c:pt>
                <c:pt idx="8795">
                  <c:v>6.7590000000000003E-3</c:v>
                </c:pt>
                <c:pt idx="8796">
                  <c:v>1.1929E-2</c:v>
                </c:pt>
                <c:pt idx="8797">
                  <c:v>9.077E-3</c:v>
                </c:pt>
                <c:pt idx="8798">
                  <c:v>7.1349999999999998E-3</c:v>
                </c:pt>
                <c:pt idx="8799">
                  <c:v>6.8589999999999996E-3</c:v>
                </c:pt>
                <c:pt idx="8800">
                  <c:v>6.0600000000000003E-3</c:v>
                </c:pt>
                <c:pt idx="8801">
                  <c:v>5.5319999999999996E-3</c:v>
                </c:pt>
                <c:pt idx="8802">
                  <c:v>4.2810000000000001E-3</c:v>
                </c:pt>
                <c:pt idx="8803">
                  <c:v>4.0679999999999996E-3</c:v>
                </c:pt>
                <c:pt idx="8804">
                  <c:v>6.0070000000000002E-3</c:v>
                </c:pt>
                <c:pt idx="8805">
                  <c:v>5.6080000000000001E-3</c:v>
                </c:pt>
                <c:pt idx="8806">
                  <c:v>4.2880000000000001E-3</c:v>
                </c:pt>
                <c:pt idx="8807">
                  <c:v>5.0049999999999999E-3</c:v>
                </c:pt>
                <c:pt idx="8808">
                  <c:v>3.8070000000000001E-3</c:v>
                </c:pt>
                <c:pt idx="8809">
                  <c:v>3.1930000000000001E-3</c:v>
                </c:pt>
                <c:pt idx="8810">
                  <c:v>3.124E-3</c:v>
                </c:pt>
                <c:pt idx="8811">
                  <c:v>4.9779999999999998E-3</c:v>
                </c:pt>
                <c:pt idx="8812">
                  <c:v>4.5339999999999998E-3</c:v>
                </c:pt>
                <c:pt idx="8813">
                  <c:v>4.0280000000000003E-3</c:v>
                </c:pt>
                <c:pt idx="8814">
                  <c:v>3.4069999999999999E-3</c:v>
                </c:pt>
                <c:pt idx="8815">
                  <c:v>2.6180000000000001E-3</c:v>
                </c:pt>
                <c:pt idx="8816">
                  <c:v>2.2490000000000001E-3</c:v>
                </c:pt>
                <c:pt idx="8817">
                  <c:v>3.2079999999999999E-3</c:v>
                </c:pt>
                <c:pt idx="8818">
                  <c:v>3.1540000000000001E-3</c:v>
                </c:pt>
                <c:pt idx="8819">
                  <c:v>2.7750000000000001E-3</c:v>
                </c:pt>
                <c:pt idx="8820">
                  <c:v>3.2699999999999999E-3</c:v>
                </c:pt>
                <c:pt idx="8821">
                  <c:v>2.9129999999999998E-3</c:v>
                </c:pt>
                <c:pt idx="8822">
                  <c:v>2.2529999999999998E-3</c:v>
                </c:pt>
                <c:pt idx="8823">
                  <c:v>2.006E-3</c:v>
                </c:pt>
                <c:pt idx="8824">
                  <c:v>2.2599999999999999E-3</c:v>
                </c:pt>
                <c:pt idx="8825">
                  <c:v>3.058E-3</c:v>
                </c:pt>
                <c:pt idx="8826">
                  <c:v>4.4489999999999998E-3</c:v>
                </c:pt>
                <c:pt idx="8827">
                  <c:v>4.5799999999999999E-3</c:v>
                </c:pt>
                <c:pt idx="8828">
                  <c:v>2.3579999999999999E-3</c:v>
                </c:pt>
                <c:pt idx="8829">
                  <c:v>4.1159999999999999E-3</c:v>
                </c:pt>
                <c:pt idx="8830">
                  <c:v>2.3730000000000001E-3</c:v>
                </c:pt>
                <c:pt idx="8831">
                  <c:v>7.0670000000000004E-3</c:v>
                </c:pt>
                <c:pt idx="8832">
                  <c:v>8.5579999999999996E-3</c:v>
                </c:pt>
                <c:pt idx="8833">
                  <c:v>6.5960000000000003E-3</c:v>
                </c:pt>
                <c:pt idx="8834">
                  <c:v>7.123E-3</c:v>
                </c:pt>
                <c:pt idx="8835">
                  <c:v>6.3049999999999998E-3</c:v>
                </c:pt>
                <c:pt idx="8836">
                  <c:v>5.2550000000000001E-3</c:v>
                </c:pt>
                <c:pt idx="8837">
                  <c:v>4.4710000000000001E-3</c:v>
                </c:pt>
                <c:pt idx="8838">
                  <c:v>3.9849999999999998E-3</c:v>
                </c:pt>
                <c:pt idx="8839">
                  <c:v>2.8739999999999998E-3</c:v>
                </c:pt>
                <c:pt idx="8840">
                  <c:v>3.4269999999999999E-3</c:v>
                </c:pt>
                <c:pt idx="8841">
                  <c:v>3.8709999999999999E-3</c:v>
                </c:pt>
                <c:pt idx="8842">
                  <c:v>4.4349999999999997E-3</c:v>
                </c:pt>
                <c:pt idx="8843">
                  <c:v>5.8320000000000004E-3</c:v>
                </c:pt>
                <c:pt idx="8844">
                  <c:v>6.9569999999999996E-3</c:v>
                </c:pt>
                <c:pt idx="8845">
                  <c:v>6.7260000000000002E-3</c:v>
                </c:pt>
                <c:pt idx="8846">
                  <c:v>5.0220000000000004E-3</c:v>
                </c:pt>
                <c:pt idx="8847">
                  <c:v>4.3870000000000003E-3</c:v>
                </c:pt>
                <c:pt idx="8848">
                  <c:v>7.7539999999999996E-3</c:v>
                </c:pt>
                <c:pt idx="8849">
                  <c:v>2.3570000000000001E-2</c:v>
                </c:pt>
                <c:pt idx="8850">
                  <c:v>2.4265999999999999E-2</c:v>
                </c:pt>
                <c:pt idx="8851">
                  <c:v>2.8967E-2</c:v>
                </c:pt>
                <c:pt idx="8852">
                  <c:v>2.8441999999999999E-2</c:v>
                </c:pt>
                <c:pt idx="8853">
                  <c:v>2.4195999999999999E-2</c:v>
                </c:pt>
                <c:pt idx="8854">
                  <c:v>2.2055000000000002E-2</c:v>
                </c:pt>
                <c:pt idx="8855">
                  <c:v>2.2859000000000001E-2</c:v>
                </c:pt>
                <c:pt idx="8856">
                  <c:v>2.4143000000000001E-2</c:v>
                </c:pt>
                <c:pt idx="8857">
                  <c:v>2.2072000000000001E-2</c:v>
                </c:pt>
                <c:pt idx="8858">
                  <c:v>2.0049000000000001E-2</c:v>
                </c:pt>
                <c:pt idx="8859">
                  <c:v>1.7808000000000001E-2</c:v>
                </c:pt>
                <c:pt idx="8860">
                  <c:v>2.2096000000000001E-2</c:v>
                </c:pt>
                <c:pt idx="8861">
                  <c:v>1.6383999999999999E-2</c:v>
                </c:pt>
                <c:pt idx="8862">
                  <c:v>1.155E-2</c:v>
                </c:pt>
                <c:pt idx="8863">
                  <c:v>8.1250000000000003E-3</c:v>
                </c:pt>
                <c:pt idx="8864">
                  <c:v>6.6059999999999999E-3</c:v>
                </c:pt>
                <c:pt idx="8865">
                  <c:v>5.7759999999999999E-3</c:v>
                </c:pt>
                <c:pt idx="8866">
                  <c:v>6.0000000000000001E-3</c:v>
                </c:pt>
                <c:pt idx="8867">
                  <c:v>7.6680000000000003E-3</c:v>
                </c:pt>
                <c:pt idx="8868">
                  <c:v>8.1030000000000008E-3</c:v>
                </c:pt>
                <c:pt idx="8869">
                  <c:v>7.1630000000000001E-3</c:v>
                </c:pt>
                <c:pt idx="8870">
                  <c:v>6.2300000000000003E-3</c:v>
                </c:pt>
                <c:pt idx="8871">
                  <c:v>1.3948E-2</c:v>
                </c:pt>
                <c:pt idx="8872">
                  <c:v>1.4598E-2</c:v>
                </c:pt>
                <c:pt idx="8873">
                  <c:v>1.3937E-2</c:v>
                </c:pt>
                <c:pt idx="8874">
                  <c:v>9.9159999999999995E-3</c:v>
                </c:pt>
                <c:pt idx="8875">
                  <c:v>8.1189999999999995E-3</c:v>
                </c:pt>
                <c:pt idx="8876">
                  <c:v>5.9430000000000004E-3</c:v>
                </c:pt>
                <c:pt idx="8877">
                  <c:v>7.0429999999999998E-3</c:v>
                </c:pt>
                <c:pt idx="8878">
                  <c:v>8.0400000000000003E-3</c:v>
                </c:pt>
                <c:pt idx="8879">
                  <c:v>9.672E-3</c:v>
                </c:pt>
                <c:pt idx="8880">
                  <c:v>8.5070000000000007E-3</c:v>
                </c:pt>
                <c:pt idx="8881">
                  <c:v>1.0487E-2</c:v>
                </c:pt>
                <c:pt idx="8882">
                  <c:v>1.1950000000000001E-2</c:v>
                </c:pt>
                <c:pt idx="8883">
                  <c:v>8.6429999999999996E-3</c:v>
                </c:pt>
                <c:pt idx="8884">
                  <c:v>6.607E-3</c:v>
                </c:pt>
                <c:pt idx="8885">
                  <c:v>5.2950000000000002E-3</c:v>
                </c:pt>
                <c:pt idx="8886">
                  <c:v>7.0980000000000001E-3</c:v>
                </c:pt>
                <c:pt idx="8887">
                  <c:v>2.9794999999999999E-2</c:v>
                </c:pt>
                <c:pt idx="8888">
                  <c:v>3.2673000000000001E-2</c:v>
                </c:pt>
                <c:pt idx="8889">
                  <c:v>2.8184000000000001E-2</c:v>
                </c:pt>
                <c:pt idx="8890">
                  <c:v>2.6936000000000002E-2</c:v>
                </c:pt>
                <c:pt idx="8891">
                  <c:v>2.5696E-2</c:v>
                </c:pt>
                <c:pt idx="8892">
                  <c:v>3.0228999999999999E-2</c:v>
                </c:pt>
                <c:pt idx="8893">
                  <c:v>3.8709E-2</c:v>
                </c:pt>
                <c:pt idx="8894">
                  <c:v>3.6776000000000003E-2</c:v>
                </c:pt>
                <c:pt idx="8895">
                  <c:v>2.5648000000000001E-2</c:v>
                </c:pt>
                <c:pt idx="8896">
                  <c:v>2.8771000000000001E-2</c:v>
                </c:pt>
                <c:pt idx="8897">
                  <c:v>2.5055000000000001E-2</c:v>
                </c:pt>
                <c:pt idx="8898">
                  <c:v>2.0351000000000001E-2</c:v>
                </c:pt>
                <c:pt idx="8899">
                  <c:v>1.7644E-2</c:v>
                </c:pt>
                <c:pt idx="8900">
                  <c:v>1.7238E-2</c:v>
                </c:pt>
                <c:pt idx="8901">
                  <c:v>1.4071999999999999E-2</c:v>
                </c:pt>
                <c:pt idx="8902">
                  <c:v>1.2354E-2</c:v>
                </c:pt>
                <c:pt idx="8903">
                  <c:v>1.0664E-2</c:v>
                </c:pt>
                <c:pt idx="8904">
                  <c:v>9.6100000000000005E-3</c:v>
                </c:pt>
                <c:pt idx="8905">
                  <c:v>8.3929999999999994E-3</c:v>
                </c:pt>
                <c:pt idx="8906">
                  <c:v>8.7659999999999995E-3</c:v>
                </c:pt>
                <c:pt idx="8907">
                  <c:v>8.8780000000000005E-3</c:v>
                </c:pt>
                <c:pt idx="8908">
                  <c:v>9.3010000000000002E-3</c:v>
                </c:pt>
                <c:pt idx="8909">
                  <c:v>9.4900000000000002E-3</c:v>
                </c:pt>
                <c:pt idx="8910">
                  <c:v>1.021E-2</c:v>
                </c:pt>
                <c:pt idx="8911">
                  <c:v>1.0704E-2</c:v>
                </c:pt>
                <c:pt idx="8912">
                  <c:v>8.2850000000000007E-3</c:v>
                </c:pt>
                <c:pt idx="8913">
                  <c:v>3.5808E-2</c:v>
                </c:pt>
                <c:pt idx="8914">
                  <c:v>2.7996E-2</c:v>
                </c:pt>
                <c:pt idx="8915">
                  <c:v>2.1128000000000001E-2</c:v>
                </c:pt>
                <c:pt idx="8916">
                  <c:v>2.4150000000000001E-2</c:v>
                </c:pt>
                <c:pt idx="8917">
                  <c:v>2.4150000000000001E-2</c:v>
                </c:pt>
                <c:pt idx="8918">
                  <c:v>2.0674000000000001E-2</c:v>
                </c:pt>
                <c:pt idx="8919">
                  <c:v>1.5935000000000001E-2</c:v>
                </c:pt>
                <c:pt idx="8920">
                  <c:v>1.4246999999999999E-2</c:v>
                </c:pt>
                <c:pt idx="8921">
                  <c:v>1.6813999999999999E-2</c:v>
                </c:pt>
                <c:pt idx="8922">
                  <c:v>1.4461999999999999E-2</c:v>
                </c:pt>
                <c:pt idx="8923">
                  <c:v>1.2971999999999999E-2</c:v>
                </c:pt>
                <c:pt idx="8924">
                  <c:v>1.0066E-2</c:v>
                </c:pt>
                <c:pt idx="8925">
                  <c:v>7.9710000000000007E-3</c:v>
                </c:pt>
                <c:pt idx="8926">
                  <c:v>7.1219999999999999E-3</c:v>
                </c:pt>
                <c:pt idx="8927">
                  <c:v>5.9480000000000002E-3</c:v>
                </c:pt>
                <c:pt idx="8928">
                  <c:v>5.9630000000000004E-3</c:v>
                </c:pt>
                <c:pt idx="8929">
                  <c:v>5.3449999999999999E-3</c:v>
                </c:pt>
                <c:pt idx="8930">
                  <c:v>4.666E-3</c:v>
                </c:pt>
                <c:pt idx="8931">
                  <c:v>3.96E-3</c:v>
                </c:pt>
                <c:pt idx="8932">
                  <c:v>4.0769999999999999E-3</c:v>
                </c:pt>
                <c:pt idx="8933">
                  <c:v>3.6020000000000002E-3</c:v>
                </c:pt>
                <c:pt idx="8934">
                  <c:v>3.3170000000000001E-3</c:v>
                </c:pt>
                <c:pt idx="8935">
                  <c:v>3.5469999999999998E-3</c:v>
                </c:pt>
                <c:pt idx="8936">
                  <c:v>3.2309999999999999E-3</c:v>
                </c:pt>
                <c:pt idx="8937">
                  <c:v>4.3090000000000003E-3</c:v>
                </c:pt>
                <c:pt idx="8938">
                  <c:v>5.5030000000000001E-3</c:v>
                </c:pt>
                <c:pt idx="8939">
                  <c:v>6.6550000000000003E-3</c:v>
                </c:pt>
                <c:pt idx="8940">
                  <c:v>6.2899999999999996E-3</c:v>
                </c:pt>
                <c:pt idx="8941">
                  <c:v>8.8350000000000008E-3</c:v>
                </c:pt>
                <c:pt idx="8942">
                  <c:v>8.4130000000000003E-3</c:v>
                </c:pt>
                <c:pt idx="8943">
                  <c:v>7.9939999999999994E-3</c:v>
                </c:pt>
                <c:pt idx="8944">
                  <c:v>1.0664E-2</c:v>
                </c:pt>
                <c:pt idx="8945">
                  <c:v>8.8450000000000004E-3</c:v>
                </c:pt>
                <c:pt idx="8946">
                  <c:v>7.3600000000000002E-3</c:v>
                </c:pt>
                <c:pt idx="8947">
                  <c:v>5.2900000000000004E-3</c:v>
                </c:pt>
                <c:pt idx="8948">
                  <c:v>3.9899999999999996E-3</c:v>
                </c:pt>
                <c:pt idx="8949">
                  <c:v>3.532E-3</c:v>
                </c:pt>
                <c:pt idx="8950">
                  <c:v>2.7829999999999999E-3</c:v>
                </c:pt>
                <c:pt idx="8951">
                  <c:v>2.4789999999999999E-3</c:v>
                </c:pt>
                <c:pt idx="8952">
                  <c:v>3.7780000000000001E-3</c:v>
                </c:pt>
                <c:pt idx="8953">
                  <c:v>3.15E-3</c:v>
                </c:pt>
                <c:pt idx="8954">
                  <c:v>2.3760000000000001E-3</c:v>
                </c:pt>
                <c:pt idx="8955">
                  <c:v>2.6099999999999999E-3</c:v>
                </c:pt>
                <c:pt idx="8956">
                  <c:v>2.5049999999999998E-3</c:v>
                </c:pt>
                <c:pt idx="8957">
                  <c:v>3.0929999999999998E-3</c:v>
                </c:pt>
                <c:pt idx="8958">
                  <c:v>3.186E-3</c:v>
                </c:pt>
                <c:pt idx="8959">
                  <c:v>3.29E-3</c:v>
                </c:pt>
                <c:pt idx="8960">
                  <c:v>3.0339999999999998E-3</c:v>
                </c:pt>
                <c:pt idx="8961">
                  <c:v>3.359E-3</c:v>
                </c:pt>
                <c:pt idx="8962">
                  <c:v>2.728E-3</c:v>
                </c:pt>
                <c:pt idx="8963">
                  <c:v>1.877E-3</c:v>
                </c:pt>
                <c:pt idx="8964">
                  <c:v>1.9910000000000001E-3</c:v>
                </c:pt>
                <c:pt idx="8965">
                  <c:v>3.7290000000000001E-3</c:v>
                </c:pt>
                <c:pt idx="8966">
                  <c:v>1.3426E-2</c:v>
                </c:pt>
                <c:pt idx="8967">
                  <c:v>1.2607999999999999E-2</c:v>
                </c:pt>
                <c:pt idx="8968">
                  <c:v>1.0971E-2</c:v>
                </c:pt>
                <c:pt idx="8969">
                  <c:v>8.3850000000000001E-3</c:v>
                </c:pt>
                <c:pt idx="8970">
                  <c:v>7.2810000000000001E-3</c:v>
                </c:pt>
                <c:pt idx="8971">
                  <c:v>5.8510000000000003E-3</c:v>
                </c:pt>
                <c:pt idx="8972">
                  <c:v>4.0369999999999998E-3</c:v>
                </c:pt>
                <c:pt idx="8973">
                  <c:v>2.7910000000000001E-3</c:v>
                </c:pt>
                <c:pt idx="8974">
                  <c:v>1.977E-3</c:v>
                </c:pt>
                <c:pt idx="8975">
                  <c:v>3.1809999999999998E-3</c:v>
                </c:pt>
                <c:pt idx="8976">
                  <c:v>2.637E-3</c:v>
                </c:pt>
                <c:pt idx="8977">
                  <c:v>2.0990000000000002E-3</c:v>
                </c:pt>
                <c:pt idx="8978">
                  <c:v>1.9780000000000002E-3</c:v>
                </c:pt>
                <c:pt idx="8979">
                  <c:v>3.614E-3</c:v>
                </c:pt>
                <c:pt idx="8980">
                  <c:v>3.803E-3</c:v>
                </c:pt>
                <c:pt idx="8981">
                  <c:v>3.3700000000000002E-3</c:v>
                </c:pt>
                <c:pt idx="8982">
                  <c:v>8.4919999999999995E-3</c:v>
                </c:pt>
                <c:pt idx="8983">
                  <c:v>7.9570000000000005E-3</c:v>
                </c:pt>
                <c:pt idx="8984">
                  <c:v>7.1180000000000002E-3</c:v>
                </c:pt>
                <c:pt idx="8985">
                  <c:v>6.6909999999999999E-3</c:v>
                </c:pt>
                <c:pt idx="8986">
                  <c:v>6.2269999999999999E-3</c:v>
                </c:pt>
                <c:pt idx="8987">
                  <c:v>4.9160000000000002E-3</c:v>
                </c:pt>
                <c:pt idx="8988">
                  <c:v>4.1120000000000002E-3</c:v>
                </c:pt>
                <c:pt idx="8989">
                  <c:v>4.4380000000000001E-3</c:v>
                </c:pt>
                <c:pt idx="8990">
                  <c:v>3.7850000000000002E-3</c:v>
                </c:pt>
                <c:pt idx="8991">
                  <c:v>3.6080000000000001E-3</c:v>
                </c:pt>
                <c:pt idx="8992">
                  <c:v>3.1210000000000001E-3</c:v>
                </c:pt>
                <c:pt idx="8993">
                  <c:v>3.1389999999999999E-3</c:v>
                </c:pt>
                <c:pt idx="8994">
                  <c:v>2.9499999999999999E-3</c:v>
                </c:pt>
                <c:pt idx="8995">
                  <c:v>4.8640000000000003E-3</c:v>
                </c:pt>
                <c:pt idx="8996">
                  <c:v>4.666E-3</c:v>
                </c:pt>
                <c:pt idx="8997">
                  <c:v>4.6690000000000004E-3</c:v>
                </c:pt>
                <c:pt idx="8998">
                  <c:v>5.2059999999999997E-3</c:v>
                </c:pt>
                <c:pt idx="8999">
                  <c:v>5.6220000000000003E-3</c:v>
                </c:pt>
                <c:pt idx="9000">
                  <c:v>5.45E-3</c:v>
                </c:pt>
                <c:pt idx="9001">
                  <c:v>5.3949999999999996E-3</c:v>
                </c:pt>
                <c:pt idx="9002">
                  <c:v>4.9870000000000001E-3</c:v>
                </c:pt>
                <c:pt idx="9003">
                  <c:v>6.9420000000000003E-3</c:v>
                </c:pt>
                <c:pt idx="9004">
                  <c:v>1.0918000000000001E-2</c:v>
                </c:pt>
                <c:pt idx="9005">
                  <c:v>9.0329999999999994E-3</c:v>
                </c:pt>
                <c:pt idx="9006">
                  <c:v>1.3488999999999999E-2</c:v>
                </c:pt>
                <c:pt idx="9007">
                  <c:v>1.2123999999999999E-2</c:v>
                </c:pt>
                <c:pt idx="9008">
                  <c:v>1.1089999999999999E-2</c:v>
                </c:pt>
                <c:pt idx="9009">
                  <c:v>1.2867E-2</c:v>
                </c:pt>
                <c:pt idx="9010">
                  <c:v>1.2231000000000001E-2</c:v>
                </c:pt>
                <c:pt idx="9011">
                  <c:v>1.3143999999999999E-2</c:v>
                </c:pt>
                <c:pt idx="9012">
                  <c:v>1.1369000000000001E-2</c:v>
                </c:pt>
                <c:pt idx="9013">
                  <c:v>1.1121000000000001E-2</c:v>
                </c:pt>
                <c:pt idx="9014">
                  <c:v>1.0241E-2</c:v>
                </c:pt>
                <c:pt idx="9015">
                  <c:v>8.43E-3</c:v>
                </c:pt>
                <c:pt idx="9016">
                  <c:v>6.8050000000000003E-3</c:v>
                </c:pt>
                <c:pt idx="9017">
                  <c:v>6.7970000000000001E-3</c:v>
                </c:pt>
                <c:pt idx="9018">
                  <c:v>5.6090000000000003E-3</c:v>
                </c:pt>
                <c:pt idx="9019">
                  <c:v>4.8780000000000004E-3</c:v>
                </c:pt>
                <c:pt idx="9020">
                  <c:v>4.9220000000000002E-3</c:v>
                </c:pt>
                <c:pt idx="9021">
                  <c:v>5.953E-3</c:v>
                </c:pt>
                <c:pt idx="9022">
                  <c:v>8.9280000000000002E-3</c:v>
                </c:pt>
                <c:pt idx="9023">
                  <c:v>8.3569999999999998E-3</c:v>
                </c:pt>
                <c:pt idx="9024">
                  <c:v>8.3840000000000008E-3</c:v>
                </c:pt>
                <c:pt idx="9025">
                  <c:v>1.3159000000000001E-2</c:v>
                </c:pt>
                <c:pt idx="9026">
                  <c:v>1.7257999999999999E-2</c:v>
                </c:pt>
                <c:pt idx="9027">
                  <c:v>1.9748000000000002E-2</c:v>
                </c:pt>
                <c:pt idx="9028">
                  <c:v>2.0334999999999999E-2</c:v>
                </c:pt>
                <c:pt idx="9029">
                  <c:v>1.8787999999999999E-2</c:v>
                </c:pt>
                <c:pt idx="9030">
                  <c:v>1.8338E-2</c:v>
                </c:pt>
                <c:pt idx="9031">
                  <c:v>1.5535999999999999E-2</c:v>
                </c:pt>
                <c:pt idx="9032">
                  <c:v>1.6052E-2</c:v>
                </c:pt>
                <c:pt idx="9033">
                  <c:v>1.6739E-2</c:v>
                </c:pt>
                <c:pt idx="9034">
                  <c:v>1.3469999999999999E-2</c:v>
                </c:pt>
                <c:pt idx="9035">
                  <c:v>1.1434E-2</c:v>
                </c:pt>
                <c:pt idx="9036">
                  <c:v>1.0902E-2</c:v>
                </c:pt>
                <c:pt idx="9037">
                  <c:v>9.9399999999999992E-3</c:v>
                </c:pt>
                <c:pt idx="9038">
                  <c:v>8.5620000000000002E-3</c:v>
                </c:pt>
                <c:pt idx="9039">
                  <c:v>6.1450000000000003E-3</c:v>
                </c:pt>
                <c:pt idx="9040">
                  <c:v>5.6829999999999997E-3</c:v>
                </c:pt>
                <c:pt idx="9041">
                  <c:v>5.3229999999999996E-3</c:v>
                </c:pt>
                <c:pt idx="9042">
                  <c:v>4.862E-3</c:v>
                </c:pt>
                <c:pt idx="9043">
                  <c:v>5.0080000000000003E-3</c:v>
                </c:pt>
                <c:pt idx="9044">
                  <c:v>9.3030000000000005E-3</c:v>
                </c:pt>
                <c:pt idx="9045">
                  <c:v>7.1000000000000004E-3</c:v>
                </c:pt>
                <c:pt idx="9046">
                  <c:v>1.1449000000000001E-2</c:v>
                </c:pt>
                <c:pt idx="9047">
                  <c:v>1.2518E-2</c:v>
                </c:pt>
                <c:pt idx="9048">
                  <c:v>1.1488E-2</c:v>
                </c:pt>
                <c:pt idx="9049">
                  <c:v>1.0005999999999999E-2</c:v>
                </c:pt>
                <c:pt idx="9050">
                  <c:v>8.0000000000000002E-3</c:v>
                </c:pt>
                <c:pt idx="9051">
                  <c:v>5.4019999999999997E-3</c:v>
                </c:pt>
                <c:pt idx="9052">
                  <c:v>4.9829999999999996E-3</c:v>
                </c:pt>
                <c:pt idx="9053">
                  <c:v>4.0629999999999998E-3</c:v>
                </c:pt>
                <c:pt idx="9054">
                  <c:v>3.6939999999999998E-3</c:v>
                </c:pt>
                <c:pt idx="9055">
                  <c:v>4.823E-3</c:v>
                </c:pt>
                <c:pt idx="9056">
                  <c:v>5.7299999999999999E-3</c:v>
                </c:pt>
                <c:pt idx="9057">
                  <c:v>7.365E-3</c:v>
                </c:pt>
                <c:pt idx="9058">
                  <c:v>7.5230000000000002E-3</c:v>
                </c:pt>
                <c:pt idx="9059">
                  <c:v>1.1440000000000001E-2</c:v>
                </c:pt>
                <c:pt idx="9060">
                  <c:v>1.094E-2</c:v>
                </c:pt>
                <c:pt idx="9061">
                  <c:v>1.2551E-2</c:v>
                </c:pt>
                <c:pt idx="9062">
                  <c:v>1.2845000000000001E-2</c:v>
                </c:pt>
                <c:pt idx="9063">
                  <c:v>1.1143999999999999E-2</c:v>
                </c:pt>
                <c:pt idx="9064">
                  <c:v>1.0977000000000001E-2</c:v>
                </c:pt>
                <c:pt idx="9065">
                  <c:v>1.3790999999999999E-2</c:v>
                </c:pt>
                <c:pt idx="9066">
                  <c:v>2.1651E-2</c:v>
                </c:pt>
                <c:pt idx="9067">
                  <c:v>2.2134999999999998E-2</c:v>
                </c:pt>
                <c:pt idx="9068">
                  <c:v>2.3421000000000001E-2</c:v>
                </c:pt>
                <c:pt idx="9069">
                  <c:v>2.4493999999999998E-2</c:v>
                </c:pt>
                <c:pt idx="9070">
                  <c:v>2.5006E-2</c:v>
                </c:pt>
                <c:pt idx="9071">
                  <c:v>2.4573999999999999E-2</c:v>
                </c:pt>
                <c:pt idx="9072">
                  <c:v>2.6020999999999999E-2</c:v>
                </c:pt>
                <c:pt idx="9073">
                  <c:v>2.5308000000000001E-2</c:v>
                </c:pt>
                <c:pt idx="9074">
                  <c:v>2.4850000000000001E-2</c:v>
                </c:pt>
                <c:pt idx="9075">
                  <c:v>6.1398000000000001E-2</c:v>
                </c:pt>
                <c:pt idx="9076">
                  <c:v>8.7471999999999994E-2</c:v>
                </c:pt>
                <c:pt idx="9077">
                  <c:v>9.2863000000000001E-2</c:v>
                </c:pt>
                <c:pt idx="9078">
                  <c:v>9.6518999999999994E-2</c:v>
                </c:pt>
                <c:pt idx="9079">
                  <c:v>8.7410000000000002E-2</c:v>
                </c:pt>
                <c:pt idx="9080">
                  <c:v>7.9873E-2</c:v>
                </c:pt>
                <c:pt idx="9081">
                  <c:v>6.2401999999999999E-2</c:v>
                </c:pt>
                <c:pt idx="9082">
                  <c:v>5.6462999999999999E-2</c:v>
                </c:pt>
                <c:pt idx="9083">
                  <c:v>4.9375000000000002E-2</c:v>
                </c:pt>
                <c:pt idx="9084">
                  <c:v>4.0121999999999998E-2</c:v>
                </c:pt>
                <c:pt idx="9085">
                  <c:v>4.0813000000000002E-2</c:v>
                </c:pt>
                <c:pt idx="9086">
                  <c:v>3.7565000000000001E-2</c:v>
                </c:pt>
                <c:pt idx="9087">
                  <c:v>2.8861999999999999E-2</c:v>
                </c:pt>
                <c:pt idx="9088">
                  <c:v>2.1092E-2</c:v>
                </c:pt>
                <c:pt idx="9089">
                  <c:v>2.1565999999999998E-2</c:v>
                </c:pt>
                <c:pt idx="9090">
                  <c:v>1.8967000000000001E-2</c:v>
                </c:pt>
                <c:pt idx="9091">
                  <c:v>1.9077E-2</c:v>
                </c:pt>
                <c:pt idx="9092">
                  <c:v>1.8984999999999998E-2</c:v>
                </c:pt>
                <c:pt idx="9093">
                  <c:v>1.7659000000000001E-2</c:v>
                </c:pt>
                <c:pt idx="9094">
                  <c:v>1.7652000000000001E-2</c:v>
                </c:pt>
                <c:pt idx="9095">
                  <c:v>1.7401E-2</c:v>
                </c:pt>
                <c:pt idx="9096">
                  <c:v>1.4045999999999999E-2</c:v>
                </c:pt>
                <c:pt idx="9097">
                  <c:v>1.3287999999999999E-2</c:v>
                </c:pt>
                <c:pt idx="9098">
                  <c:v>1.1903E-2</c:v>
                </c:pt>
                <c:pt idx="9099">
                  <c:v>1.2054E-2</c:v>
                </c:pt>
                <c:pt idx="9100">
                  <c:v>1.0973E-2</c:v>
                </c:pt>
                <c:pt idx="9101">
                  <c:v>9.5139999999999999E-3</c:v>
                </c:pt>
                <c:pt idx="9102">
                  <c:v>1.6598000000000002E-2</c:v>
                </c:pt>
                <c:pt idx="9103">
                  <c:v>1.7673999999999999E-2</c:v>
                </c:pt>
                <c:pt idx="9104">
                  <c:v>1.5169E-2</c:v>
                </c:pt>
                <c:pt idx="9105">
                  <c:v>1.2348E-2</c:v>
                </c:pt>
                <c:pt idx="9106">
                  <c:v>1.009E-2</c:v>
                </c:pt>
                <c:pt idx="9107">
                  <c:v>1.0208999999999999E-2</c:v>
                </c:pt>
                <c:pt idx="9108">
                  <c:v>8.1799999999999998E-3</c:v>
                </c:pt>
                <c:pt idx="9109">
                  <c:v>9.2779999999999998E-3</c:v>
                </c:pt>
                <c:pt idx="9110">
                  <c:v>8.489E-3</c:v>
                </c:pt>
                <c:pt idx="9111">
                  <c:v>8.4829999999999992E-3</c:v>
                </c:pt>
                <c:pt idx="9112">
                  <c:v>1.0338999999999999E-2</c:v>
                </c:pt>
                <c:pt idx="9113">
                  <c:v>9.0570000000000008E-3</c:v>
                </c:pt>
                <c:pt idx="9114">
                  <c:v>1.0592000000000001E-2</c:v>
                </c:pt>
                <c:pt idx="9115">
                  <c:v>9.4619999999999999E-3</c:v>
                </c:pt>
                <c:pt idx="9116">
                  <c:v>7.3029999999999996E-3</c:v>
                </c:pt>
                <c:pt idx="9117">
                  <c:v>1.1542999999999999E-2</c:v>
                </c:pt>
                <c:pt idx="9118">
                  <c:v>1.5424E-2</c:v>
                </c:pt>
                <c:pt idx="9119">
                  <c:v>1.4414E-2</c:v>
                </c:pt>
                <c:pt idx="9120">
                  <c:v>1.9594E-2</c:v>
                </c:pt>
                <c:pt idx="9121">
                  <c:v>2.0420000000000001E-2</c:v>
                </c:pt>
                <c:pt idx="9122">
                  <c:v>2.2572999999999999E-2</c:v>
                </c:pt>
                <c:pt idx="9123">
                  <c:v>1.9975E-2</c:v>
                </c:pt>
                <c:pt idx="9124">
                  <c:v>1.8297999999999998E-2</c:v>
                </c:pt>
                <c:pt idx="9125">
                  <c:v>1.529E-2</c:v>
                </c:pt>
                <c:pt idx="9126">
                  <c:v>1.2742E-2</c:v>
                </c:pt>
                <c:pt idx="9127">
                  <c:v>1.1528E-2</c:v>
                </c:pt>
                <c:pt idx="9128">
                  <c:v>8.7329999999999994E-3</c:v>
                </c:pt>
                <c:pt idx="9129">
                  <c:v>6.8849999999999996E-3</c:v>
                </c:pt>
                <c:pt idx="9130">
                  <c:v>6.476E-3</c:v>
                </c:pt>
                <c:pt idx="9131">
                  <c:v>5.3249999999999999E-3</c:v>
                </c:pt>
                <c:pt idx="9132">
                  <c:v>5.5880000000000001E-3</c:v>
                </c:pt>
                <c:pt idx="9133">
                  <c:v>1.108E-2</c:v>
                </c:pt>
                <c:pt idx="9134">
                  <c:v>2.3484000000000001E-2</c:v>
                </c:pt>
                <c:pt idx="9135">
                  <c:v>2.7890999999999999E-2</c:v>
                </c:pt>
                <c:pt idx="9136">
                  <c:v>2.5624000000000001E-2</c:v>
                </c:pt>
                <c:pt idx="9137">
                  <c:v>3.0974999999999999E-2</c:v>
                </c:pt>
                <c:pt idx="9138">
                  <c:v>2.6197000000000002E-2</c:v>
                </c:pt>
                <c:pt idx="9139">
                  <c:v>2.2860999999999999E-2</c:v>
                </c:pt>
                <c:pt idx="9140">
                  <c:v>2.5447000000000001E-2</c:v>
                </c:pt>
                <c:pt idx="9141">
                  <c:v>3.6152999999999998E-2</c:v>
                </c:pt>
                <c:pt idx="9142">
                  <c:v>4.1112999999999997E-2</c:v>
                </c:pt>
                <c:pt idx="9143">
                  <c:v>4.3215999999999997E-2</c:v>
                </c:pt>
                <c:pt idx="9144">
                  <c:v>4.7218999999999997E-2</c:v>
                </c:pt>
                <c:pt idx="9145">
                  <c:v>4.7417000000000001E-2</c:v>
                </c:pt>
                <c:pt idx="9146">
                  <c:v>8.8897000000000004E-2</c:v>
                </c:pt>
                <c:pt idx="9147">
                  <c:v>0.113526</c:v>
                </c:pt>
                <c:pt idx="9148">
                  <c:v>0.123159</c:v>
                </c:pt>
                <c:pt idx="9149">
                  <c:v>0.117549</c:v>
                </c:pt>
                <c:pt idx="9150">
                  <c:v>0.116414</c:v>
                </c:pt>
                <c:pt idx="9151">
                  <c:v>0.119801</c:v>
                </c:pt>
                <c:pt idx="9152">
                  <c:v>0.11443200000000001</c:v>
                </c:pt>
                <c:pt idx="9153">
                  <c:v>0.11008999999999999</c:v>
                </c:pt>
                <c:pt idx="9154">
                  <c:v>0.13159599999999999</c:v>
                </c:pt>
                <c:pt idx="9155">
                  <c:v>0.13328300000000001</c:v>
                </c:pt>
                <c:pt idx="9156">
                  <c:v>0.123946</c:v>
                </c:pt>
                <c:pt idx="9157">
                  <c:v>0.110703</c:v>
                </c:pt>
                <c:pt idx="9158">
                  <c:v>9.8999000000000004E-2</c:v>
                </c:pt>
                <c:pt idx="9159">
                  <c:v>9.7934999999999994E-2</c:v>
                </c:pt>
                <c:pt idx="9160">
                  <c:v>8.5370000000000001E-2</c:v>
                </c:pt>
                <c:pt idx="9161">
                  <c:v>9.4441999999999998E-2</c:v>
                </c:pt>
                <c:pt idx="9162">
                  <c:v>9.0144000000000002E-2</c:v>
                </c:pt>
                <c:pt idx="9163">
                  <c:v>7.4070999999999998E-2</c:v>
                </c:pt>
                <c:pt idx="9164">
                  <c:v>7.5594999999999996E-2</c:v>
                </c:pt>
                <c:pt idx="9165">
                  <c:v>8.0065999999999998E-2</c:v>
                </c:pt>
                <c:pt idx="9166">
                  <c:v>7.2582999999999995E-2</c:v>
                </c:pt>
                <c:pt idx="9167">
                  <c:v>6.1414000000000003E-2</c:v>
                </c:pt>
                <c:pt idx="9168">
                  <c:v>5.7896999999999997E-2</c:v>
                </c:pt>
                <c:pt idx="9169">
                  <c:v>4.8288999999999999E-2</c:v>
                </c:pt>
                <c:pt idx="9170">
                  <c:v>3.4669999999999999E-2</c:v>
                </c:pt>
                <c:pt idx="9171">
                  <c:v>5.2053000000000002E-2</c:v>
                </c:pt>
                <c:pt idx="9172">
                  <c:v>4.2618000000000003E-2</c:v>
                </c:pt>
                <c:pt idx="9173">
                  <c:v>3.3110000000000001E-2</c:v>
                </c:pt>
                <c:pt idx="9174">
                  <c:v>2.5061E-2</c:v>
                </c:pt>
                <c:pt idx="9175">
                  <c:v>2.8024E-2</c:v>
                </c:pt>
                <c:pt idx="9176">
                  <c:v>2.6675999999999998E-2</c:v>
                </c:pt>
                <c:pt idx="9177">
                  <c:v>3.2904999999999997E-2</c:v>
                </c:pt>
                <c:pt idx="9178">
                  <c:v>3.2252999999999997E-2</c:v>
                </c:pt>
                <c:pt idx="9179">
                  <c:v>6.2855999999999995E-2</c:v>
                </c:pt>
                <c:pt idx="9180">
                  <c:v>0.113936</c:v>
                </c:pt>
                <c:pt idx="9181">
                  <c:v>0.13889599999999999</c:v>
                </c:pt>
                <c:pt idx="9182">
                  <c:v>0.15062</c:v>
                </c:pt>
                <c:pt idx="9183">
                  <c:v>0.160106</c:v>
                </c:pt>
                <c:pt idx="9184">
                  <c:v>0.15486</c:v>
                </c:pt>
                <c:pt idx="9185">
                  <c:v>0.17561099999999999</c:v>
                </c:pt>
                <c:pt idx="9186">
                  <c:v>0.182807</c:v>
                </c:pt>
                <c:pt idx="9187">
                  <c:v>0.201072</c:v>
                </c:pt>
                <c:pt idx="9188">
                  <c:v>0.20145099999999999</c:v>
                </c:pt>
                <c:pt idx="9189">
                  <c:v>0.201907</c:v>
                </c:pt>
                <c:pt idx="9190">
                  <c:v>0.18637599999999999</c:v>
                </c:pt>
                <c:pt idx="9191">
                  <c:v>0.182231</c:v>
                </c:pt>
                <c:pt idx="9192">
                  <c:v>0.16916</c:v>
                </c:pt>
                <c:pt idx="9193">
                  <c:v>0.17401700000000001</c:v>
                </c:pt>
                <c:pt idx="9194">
                  <c:v>0.17387900000000001</c:v>
                </c:pt>
                <c:pt idx="9195">
                  <c:v>0.16589100000000001</c:v>
                </c:pt>
                <c:pt idx="9196">
                  <c:v>0.16737299999999999</c:v>
                </c:pt>
                <c:pt idx="9197">
                  <c:v>0.14796699999999999</c:v>
                </c:pt>
                <c:pt idx="9198">
                  <c:v>0.12548200000000001</c:v>
                </c:pt>
                <c:pt idx="9199">
                  <c:v>0.13042300000000001</c:v>
                </c:pt>
                <c:pt idx="9200">
                  <c:v>0.11207399999999999</c:v>
                </c:pt>
                <c:pt idx="9201">
                  <c:v>0.117968</c:v>
                </c:pt>
                <c:pt idx="9202">
                  <c:v>0.11491800000000001</c:v>
                </c:pt>
                <c:pt idx="9203">
                  <c:v>0.107005</c:v>
                </c:pt>
                <c:pt idx="9204">
                  <c:v>8.6483000000000004E-2</c:v>
                </c:pt>
                <c:pt idx="9205">
                  <c:v>7.2530999999999998E-2</c:v>
                </c:pt>
                <c:pt idx="9206">
                  <c:v>6.3049999999999995E-2</c:v>
                </c:pt>
                <c:pt idx="9207">
                  <c:v>6.8446999999999994E-2</c:v>
                </c:pt>
                <c:pt idx="9208">
                  <c:v>7.2992000000000001E-2</c:v>
                </c:pt>
                <c:pt idx="9209">
                  <c:v>6.7727999999999997E-2</c:v>
                </c:pt>
                <c:pt idx="9210">
                  <c:v>5.8473999999999998E-2</c:v>
                </c:pt>
                <c:pt idx="9211">
                  <c:v>6.4663999999999999E-2</c:v>
                </c:pt>
                <c:pt idx="9212">
                  <c:v>6.5949999999999995E-2</c:v>
                </c:pt>
                <c:pt idx="9213">
                  <c:v>7.4213000000000001E-2</c:v>
                </c:pt>
                <c:pt idx="9214">
                  <c:v>7.1743000000000001E-2</c:v>
                </c:pt>
                <c:pt idx="9215">
                  <c:v>7.8700000000000006E-2</c:v>
                </c:pt>
                <c:pt idx="9216">
                  <c:v>0.104264</c:v>
                </c:pt>
                <c:pt idx="9217">
                  <c:v>0.11434</c:v>
                </c:pt>
                <c:pt idx="9218">
                  <c:v>0.11852699999999999</c:v>
                </c:pt>
                <c:pt idx="9219">
                  <c:v>0.118447</c:v>
                </c:pt>
                <c:pt idx="9220">
                  <c:v>0.13474900000000001</c:v>
                </c:pt>
                <c:pt idx="9221">
                  <c:v>0.12824099999999999</c:v>
                </c:pt>
                <c:pt idx="9222">
                  <c:v>0.140818</c:v>
                </c:pt>
                <c:pt idx="9223">
                  <c:v>0.137932</c:v>
                </c:pt>
                <c:pt idx="9224">
                  <c:v>0.12589500000000001</c:v>
                </c:pt>
                <c:pt idx="9225">
                  <c:v>0.13142799999999999</c:v>
                </c:pt>
                <c:pt idx="9226">
                  <c:v>0.122817</c:v>
                </c:pt>
                <c:pt idx="9227">
                  <c:v>0.116226</c:v>
                </c:pt>
                <c:pt idx="9228">
                  <c:v>0.11350399999999999</c:v>
                </c:pt>
                <c:pt idx="9229">
                  <c:v>0.129687</c:v>
                </c:pt>
                <c:pt idx="9230">
                  <c:v>0.12288200000000001</c:v>
                </c:pt>
                <c:pt idx="9231">
                  <c:v>0.115157</c:v>
                </c:pt>
                <c:pt idx="9232">
                  <c:v>0.107377</c:v>
                </c:pt>
                <c:pt idx="9233">
                  <c:v>9.7657999999999995E-2</c:v>
                </c:pt>
                <c:pt idx="9234">
                  <c:v>9.6893000000000007E-2</c:v>
                </c:pt>
                <c:pt idx="9235">
                  <c:v>0.10052899999999999</c:v>
                </c:pt>
                <c:pt idx="9236">
                  <c:v>9.1059000000000001E-2</c:v>
                </c:pt>
                <c:pt idx="9237">
                  <c:v>9.4470999999999999E-2</c:v>
                </c:pt>
                <c:pt idx="9238">
                  <c:v>9.1339000000000004E-2</c:v>
                </c:pt>
                <c:pt idx="9239">
                  <c:v>0.110236</c:v>
                </c:pt>
                <c:pt idx="9240">
                  <c:v>0.11830599999999999</c:v>
                </c:pt>
                <c:pt idx="9241">
                  <c:v>0.120447</c:v>
                </c:pt>
                <c:pt idx="9242">
                  <c:v>0.12862399999999999</c:v>
                </c:pt>
                <c:pt idx="9243">
                  <c:v>0.14488599999999999</c:v>
                </c:pt>
                <c:pt idx="9244">
                  <c:v>0.14593900000000001</c:v>
                </c:pt>
                <c:pt idx="9245">
                  <c:v>0.15933900000000001</c:v>
                </c:pt>
                <c:pt idx="9246">
                  <c:v>0.15032699999999999</c:v>
                </c:pt>
                <c:pt idx="9247">
                  <c:v>0.154778</c:v>
                </c:pt>
                <c:pt idx="9248">
                  <c:v>0.16051499999999999</c:v>
                </c:pt>
                <c:pt idx="9249">
                  <c:v>0.15700800000000001</c:v>
                </c:pt>
                <c:pt idx="9250">
                  <c:v>0.15832199999999999</c:v>
                </c:pt>
                <c:pt idx="9251">
                  <c:v>0.160524</c:v>
                </c:pt>
                <c:pt idx="9252">
                  <c:v>0.15098500000000001</c:v>
                </c:pt>
                <c:pt idx="9253">
                  <c:v>0.15993399999999999</c:v>
                </c:pt>
                <c:pt idx="9254">
                  <c:v>0.1721</c:v>
                </c:pt>
                <c:pt idx="9255">
                  <c:v>0.16353699999999999</c:v>
                </c:pt>
                <c:pt idx="9256">
                  <c:v>0.155474</c:v>
                </c:pt>
                <c:pt idx="9257">
                  <c:v>0.14904700000000001</c:v>
                </c:pt>
                <c:pt idx="9258">
                  <c:v>0.175958</c:v>
                </c:pt>
                <c:pt idx="9259">
                  <c:v>0.194716</c:v>
                </c:pt>
                <c:pt idx="9260">
                  <c:v>0.202075</c:v>
                </c:pt>
                <c:pt idx="9261">
                  <c:v>0.20102200000000001</c:v>
                </c:pt>
                <c:pt idx="9262">
                  <c:v>0.202649</c:v>
                </c:pt>
                <c:pt idx="9263">
                  <c:v>0.20807500000000001</c:v>
                </c:pt>
                <c:pt idx="9264">
                  <c:v>0.22836100000000001</c:v>
                </c:pt>
                <c:pt idx="9265">
                  <c:v>0.22877900000000001</c:v>
                </c:pt>
                <c:pt idx="9266">
                  <c:v>0.23078799999999999</c:v>
                </c:pt>
                <c:pt idx="9267">
                  <c:v>0.23352800000000001</c:v>
                </c:pt>
                <c:pt idx="9268">
                  <c:v>0.26447900000000002</c:v>
                </c:pt>
                <c:pt idx="9269">
                  <c:v>0.26551900000000001</c:v>
                </c:pt>
                <c:pt idx="9270">
                  <c:v>0.266407</c:v>
                </c:pt>
                <c:pt idx="9271">
                  <c:v>0.26129999999999998</c:v>
                </c:pt>
                <c:pt idx="9272">
                  <c:v>0.25008999999999998</c:v>
                </c:pt>
                <c:pt idx="9273">
                  <c:v>0.23750399999999999</c:v>
                </c:pt>
                <c:pt idx="9274">
                  <c:v>0.235952</c:v>
                </c:pt>
                <c:pt idx="9275">
                  <c:v>0.21862200000000001</c:v>
                </c:pt>
                <c:pt idx="9276">
                  <c:v>0.20497499999999999</c:v>
                </c:pt>
                <c:pt idx="9277">
                  <c:v>0.187998</c:v>
                </c:pt>
                <c:pt idx="9278">
                  <c:v>0.19786100000000001</c:v>
                </c:pt>
                <c:pt idx="9279">
                  <c:v>0.19502</c:v>
                </c:pt>
                <c:pt idx="9280">
                  <c:v>0.18712100000000001</c:v>
                </c:pt>
                <c:pt idx="9281">
                  <c:v>0.17871300000000001</c:v>
                </c:pt>
                <c:pt idx="9282">
                  <c:v>0.16606799999999999</c:v>
                </c:pt>
                <c:pt idx="9283">
                  <c:v>0.15030299999999999</c:v>
                </c:pt>
                <c:pt idx="9284">
                  <c:v>0.142986</c:v>
                </c:pt>
                <c:pt idx="9285">
                  <c:v>0.14047200000000001</c:v>
                </c:pt>
                <c:pt idx="9286">
                  <c:v>0.13217799999999999</c:v>
                </c:pt>
                <c:pt idx="9287">
                  <c:v>0.1245</c:v>
                </c:pt>
                <c:pt idx="9288">
                  <c:v>0.114077</c:v>
                </c:pt>
                <c:pt idx="9289">
                  <c:v>0.112757</c:v>
                </c:pt>
                <c:pt idx="9290">
                  <c:v>0.136821</c:v>
                </c:pt>
                <c:pt idx="9291">
                  <c:v>0.13525300000000001</c:v>
                </c:pt>
                <c:pt idx="9292">
                  <c:v>0.13362499999999999</c:v>
                </c:pt>
                <c:pt idx="9293">
                  <c:v>0.12928799999999999</c:v>
                </c:pt>
                <c:pt idx="9294">
                  <c:v>0.13240299999999999</c:v>
                </c:pt>
                <c:pt idx="9295">
                  <c:v>0.13292999999999999</c:v>
                </c:pt>
                <c:pt idx="9296">
                  <c:v>0.16799800000000001</c:v>
                </c:pt>
                <c:pt idx="9297">
                  <c:v>0.20913799999999999</c:v>
                </c:pt>
                <c:pt idx="9298">
                  <c:v>0.245394</c:v>
                </c:pt>
                <c:pt idx="9299">
                  <c:v>0.26500600000000002</c:v>
                </c:pt>
                <c:pt idx="9300">
                  <c:v>0.28745700000000002</c:v>
                </c:pt>
                <c:pt idx="9301">
                  <c:v>0.284441</c:v>
                </c:pt>
                <c:pt idx="9302">
                  <c:v>0.29046899999999998</c:v>
                </c:pt>
                <c:pt idx="9303">
                  <c:v>0.29574299999999998</c:v>
                </c:pt>
                <c:pt idx="9304">
                  <c:v>0.30363000000000001</c:v>
                </c:pt>
                <c:pt idx="9305">
                  <c:v>0.30876700000000001</c:v>
                </c:pt>
                <c:pt idx="9306">
                  <c:v>0.29832900000000001</c:v>
                </c:pt>
                <c:pt idx="9307">
                  <c:v>0.30880800000000003</c:v>
                </c:pt>
                <c:pt idx="9308">
                  <c:v>0.309388</c:v>
                </c:pt>
                <c:pt idx="9309">
                  <c:v>0.301431</c:v>
                </c:pt>
                <c:pt idx="9310">
                  <c:v>0.28803000000000001</c:v>
                </c:pt>
                <c:pt idx="9311">
                  <c:v>0.28494199999999997</c:v>
                </c:pt>
                <c:pt idx="9312">
                  <c:v>0.28667100000000001</c:v>
                </c:pt>
                <c:pt idx="9313">
                  <c:v>0.27452799999999999</c:v>
                </c:pt>
                <c:pt idx="9314">
                  <c:v>0.27213700000000002</c:v>
                </c:pt>
                <c:pt idx="9315">
                  <c:v>0.26282</c:v>
                </c:pt>
                <c:pt idx="9316">
                  <c:v>0.25528899999999999</c:v>
                </c:pt>
                <c:pt idx="9317">
                  <c:v>0.31000499999999998</c:v>
                </c:pt>
                <c:pt idx="9318">
                  <c:v>0.32470100000000002</c:v>
                </c:pt>
                <c:pt idx="9319">
                  <c:v>0.360404</c:v>
                </c:pt>
                <c:pt idx="9320">
                  <c:v>0.37817800000000001</c:v>
                </c:pt>
                <c:pt idx="9321">
                  <c:v>0.38144499999999998</c:v>
                </c:pt>
                <c:pt idx="9322">
                  <c:v>0.36942900000000001</c:v>
                </c:pt>
                <c:pt idx="9323">
                  <c:v>0.36606100000000003</c:v>
                </c:pt>
                <c:pt idx="9324">
                  <c:v>0.33991500000000002</c:v>
                </c:pt>
                <c:pt idx="9325">
                  <c:v>0.331235</c:v>
                </c:pt>
                <c:pt idx="9326">
                  <c:v>0.31037700000000001</c:v>
                </c:pt>
                <c:pt idx="9327">
                  <c:v>0.29158200000000001</c:v>
                </c:pt>
                <c:pt idx="9328">
                  <c:v>0.27463399999999999</c:v>
                </c:pt>
                <c:pt idx="9329">
                  <c:v>0.264241</c:v>
                </c:pt>
                <c:pt idx="9330">
                  <c:v>0.26339899999999999</c:v>
                </c:pt>
                <c:pt idx="9331">
                  <c:v>0.24677099999999999</c:v>
                </c:pt>
                <c:pt idx="9332">
                  <c:v>0.23719699999999999</c:v>
                </c:pt>
                <c:pt idx="9333">
                  <c:v>0.23169799999999999</c:v>
                </c:pt>
                <c:pt idx="9334">
                  <c:v>0.23173299999999999</c:v>
                </c:pt>
                <c:pt idx="9335">
                  <c:v>0.236152</c:v>
                </c:pt>
                <c:pt idx="9336">
                  <c:v>0.221774</c:v>
                </c:pt>
                <c:pt idx="9337">
                  <c:v>0.21187</c:v>
                </c:pt>
                <c:pt idx="9338">
                  <c:v>0.19573299999999999</c:v>
                </c:pt>
                <c:pt idx="9339">
                  <c:v>0.195775</c:v>
                </c:pt>
                <c:pt idx="9340">
                  <c:v>0.19428899999999999</c:v>
                </c:pt>
                <c:pt idx="9341">
                  <c:v>0.224804</c:v>
                </c:pt>
                <c:pt idx="9342">
                  <c:v>0.22652</c:v>
                </c:pt>
                <c:pt idx="9343">
                  <c:v>0.22215199999999999</c:v>
                </c:pt>
                <c:pt idx="9344">
                  <c:v>0.22756699999999999</c:v>
                </c:pt>
                <c:pt idx="9345">
                  <c:v>0.23091300000000001</c:v>
                </c:pt>
                <c:pt idx="9346">
                  <c:v>0.235263</c:v>
                </c:pt>
                <c:pt idx="9347">
                  <c:v>0.226163</c:v>
                </c:pt>
                <c:pt idx="9348">
                  <c:v>0.21452099999999999</c:v>
                </c:pt>
                <c:pt idx="9349">
                  <c:v>0.20186999999999999</c:v>
                </c:pt>
                <c:pt idx="9350">
                  <c:v>0.19342200000000001</c:v>
                </c:pt>
                <c:pt idx="9351">
                  <c:v>0.18561900000000001</c:v>
                </c:pt>
                <c:pt idx="9352">
                  <c:v>0.19150200000000001</c:v>
                </c:pt>
                <c:pt idx="9353">
                  <c:v>0.20203599999999999</c:v>
                </c:pt>
                <c:pt idx="9354">
                  <c:v>0.194019</c:v>
                </c:pt>
                <c:pt idx="9355">
                  <c:v>0.18321899999999999</c:v>
                </c:pt>
                <c:pt idx="9356">
                  <c:v>0.20694100000000001</c:v>
                </c:pt>
                <c:pt idx="9357">
                  <c:v>0.20930599999999999</c:v>
                </c:pt>
                <c:pt idx="9358">
                  <c:v>0.21438099999999999</c:v>
                </c:pt>
                <c:pt idx="9359">
                  <c:v>0.214589</c:v>
                </c:pt>
                <c:pt idx="9360">
                  <c:v>0.203454</c:v>
                </c:pt>
                <c:pt idx="9361">
                  <c:v>0.20175999999999999</c:v>
                </c:pt>
                <c:pt idx="9362">
                  <c:v>0.184476</c:v>
                </c:pt>
                <c:pt idx="9363">
                  <c:v>0.17265</c:v>
                </c:pt>
                <c:pt idx="9364">
                  <c:v>0.17141100000000001</c:v>
                </c:pt>
                <c:pt idx="9365">
                  <c:v>0.167827</c:v>
                </c:pt>
                <c:pt idx="9366">
                  <c:v>0.14618800000000001</c:v>
                </c:pt>
                <c:pt idx="9367">
                  <c:v>0.127833</c:v>
                </c:pt>
                <c:pt idx="9368">
                  <c:v>0.11156000000000001</c:v>
                </c:pt>
                <c:pt idx="9369">
                  <c:v>9.5233999999999999E-2</c:v>
                </c:pt>
                <c:pt idx="9370">
                  <c:v>8.8402999999999995E-2</c:v>
                </c:pt>
                <c:pt idx="9371">
                  <c:v>0.19300800000000001</c:v>
                </c:pt>
                <c:pt idx="9372">
                  <c:v>0.215365</c:v>
                </c:pt>
                <c:pt idx="9373">
                  <c:v>0.23202</c:v>
                </c:pt>
                <c:pt idx="9374">
                  <c:v>0.26422800000000002</c:v>
                </c:pt>
                <c:pt idx="9375">
                  <c:v>0.27036900000000003</c:v>
                </c:pt>
                <c:pt idx="9376">
                  <c:v>0.28347600000000001</c:v>
                </c:pt>
                <c:pt idx="9377">
                  <c:v>0.29410700000000001</c:v>
                </c:pt>
                <c:pt idx="9378">
                  <c:v>0.30699399999999999</c:v>
                </c:pt>
                <c:pt idx="9379">
                  <c:v>0.30122300000000002</c:v>
                </c:pt>
                <c:pt idx="9380">
                  <c:v>0.28699000000000002</c:v>
                </c:pt>
                <c:pt idx="9381">
                  <c:v>0.28339700000000001</c:v>
                </c:pt>
                <c:pt idx="9382">
                  <c:v>0.28243299999999999</c:v>
                </c:pt>
                <c:pt idx="9383">
                  <c:v>0.28291699999999997</c:v>
                </c:pt>
                <c:pt idx="9384">
                  <c:v>0.28187400000000001</c:v>
                </c:pt>
                <c:pt idx="9385">
                  <c:v>0.27730900000000003</c:v>
                </c:pt>
                <c:pt idx="9386">
                  <c:v>0.26804</c:v>
                </c:pt>
                <c:pt idx="9387">
                  <c:v>0.25086999999999998</c:v>
                </c:pt>
                <c:pt idx="9388">
                  <c:v>0.247834</c:v>
                </c:pt>
                <c:pt idx="9389">
                  <c:v>0.23780100000000001</c:v>
                </c:pt>
                <c:pt idx="9390">
                  <c:v>0.21956100000000001</c:v>
                </c:pt>
                <c:pt idx="9391">
                  <c:v>0.20071600000000001</c:v>
                </c:pt>
                <c:pt idx="9392">
                  <c:v>0.18064</c:v>
                </c:pt>
                <c:pt idx="9393">
                  <c:v>0.201012</c:v>
                </c:pt>
                <c:pt idx="9394">
                  <c:v>0.18390200000000001</c:v>
                </c:pt>
                <c:pt idx="9395">
                  <c:v>0.18432999999999999</c:v>
                </c:pt>
                <c:pt idx="9396">
                  <c:v>0.214252</c:v>
                </c:pt>
                <c:pt idx="9397">
                  <c:v>0.234378</c:v>
                </c:pt>
                <c:pt idx="9398">
                  <c:v>0.246778</c:v>
                </c:pt>
                <c:pt idx="9399">
                  <c:v>0.246502</c:v>
                </c:pt>
                <c:pt idx="9400">
                  <c:v>0.23880199999999999</c:v>
                </c:pt>
                <c:pt idx="9401">
                  <c:v>0.23900299999999999</c:v>
                </c:pt>
                <c:pt idx="9402">
                  <c:v>0.266374</c:v>
                </c:pt>
                <c:pt idx="9403">
                  <c:v>0.26295400000000002</c:v>
                </c:pt>
                <c:pt idx="9404">
                  <c:v>0.25339499999999998</c:v>
                </c:pt>
                <c:pt idx="9405">
                  <c:v>0.27886499999999997</c:v>
                </c:pt>
                <c:pt idx="9406">
                  <c:v>0.27508100000000002</c:v>
                </c:pt>
                <c:pt idx="9407">
                  <c:v>0.26344000000000001</c:v>
                </c:pt>
                <c:pt idx="9408">
                  <c:v>0.25939400000000001</c:v>
                </c:pt>
                <c:pt idx="9409">
                  <c:v>0.26016899999999998</c:v>
                </c:pt>
                <c:pt idx="9410">
                  <c:v>0.25619900000000001</c:v>
                </c:pt>
                <c:pt idx="9411">
                  <c:v>0.26039400000000001</c:v>
                </c:pt>
                <c:pt idx="9412">
                  <c:v>0.249722</c:v>
                </c:pt>
                <c:pt idx="9413">
                  <c:v>0.241511</c:v>
                </c:pt>
                <c:pt idx="9414">
                  <c:v>0.24956999999999999</c:v>
                </c:pt>
                <c:pt idx="9415">
                  <c:v>0.25658599999999998</c:v>
                </c:pt>
                <c:pt idx="9416">
                  <c:v>0.273509</c:v>
                </c:pt>
                <c:pt idx="9417">
                  <c:v>0.281586</c:v>
                </c:pt>
                <c:pt idx="9418">
                  <c:v>0.32316400000000001</c:v>
                </c:pt>
                <c:pt idx="9419">
                  <c:v>0.34024300000000002</c:v>
                </c:pt>
                <c:pt idx="9420">
                  <c:v>0.30795099999999997</c:v>
                </c:pt>
                <c:pt idx="9421">
                  <c:v>0.35823700000000003</c:v>
                </c:pt>
                <c:pt idx="9422">
                  <c:v>0.36889699999999997</c:v>
                </c:pt>
                <c:pt idx="9423">
                  <c:v>0.37734699999999999</c:v>
                </c:pt>
                <c:pt idx="9424">
                  <c:v>0.36600500000000002</c:v>
                </c:pt>
                <c:pt idx="9425">
                  <c:v>0.34586600000000001</c:v>
                </c:pt>
                <c:pt idx="9426">
                  <c:v>0.32793699999999998</c:v>
                </c:pt>
                <c:pt idx="9427">
                  <c:v>0.31590200000000002</c:v>
                </c:pt>
                <c:pt idx="9428">
                  <c:v>0.32031900000000002</c:v>
                </c:pt>
                <c:pt idx="9429">
                  <c:v>0.31294499999999997</c:v>
                </c:pt>
                <c:pt idx="9430">
                  <c:v>0.31572800000000001</c:v>
                </c:pt>
                <c:pt idx="9431">
                  <c:v>0.29809600000000003</c:v>
                </c:pt>
                <c:pt idx="9432">
                  <c:v>0.28701500000000002</c:v>
                </c:pt>
                <c:pt idx="9433">
                  <c:v>0.30014200000000002</c:v>
                </c:pt>
                <c:pt idx="9434">
                  <c:v>0.309338</c:v>
                </c:pt>
                <c:pt idx="9435">
                  <c:v>0.32384299999999999</c:v>
                </c:pt>
                <c:pt idx="9436">
                  <c:v>0.31045</c:v>
                </c:pt>
                <c:pt idx="9437">
                  <c:v>0.30475200000000002</c:v>
                </c:pt>
                <c:pt idx="9438">
                  <c:v>0.301977</c:v>
                </c:pt>
                <c:pt idx="9439">
                  <c:v>0.29768800000000001</c:v>
                </c:pt>
                <c:pt idx="9440">
                  <c:v>0.29280099999999998</c:v>
                </c:pt>
                <c:pt idx="9441">
                  <c:v>0.30382999999999999</c:v>
                </c:pt>
                <c:pt idx="9442">
                  <c:v>0.32323099999999999</c:v>
                </c:pt>
                <c:pt idx="9443">
                  <c:v>0.32147300000000001</c:v>
                </c:pt>
                <c:pt idx="9444">
                  <c:v>0.316243</c:v>
                </c:pt>
                <c:pt idx="9445">
                  <c:v>0.31270999999999999</c:v>
                </c:pt>
                <c:pt idx="9446">
                  <c:v>0.32449899999999998</c:v>
                </c:pt>
                <c:pt idx="9447">
                  <c:v>0.31444499999999997</c:v>
                </c:pt>
                <c:pt idx="9448">
                  <c:v>0.29537999999999998</c:v>
                </c:pt>
                <c:pt idx="9449">
                  <c:v>0.28079100000000001</c:v>
                </c:pt>
                <c:pt idx="9450">
                  <c:v>0.25815399999999999</c:v>
                </c:pt>
                <c:pt idx="9451">
                  <c:v>0.25332199999999999</c:v>
                </c:pt>
                <c:pt idx="9452">
                  <c:v>0.230707</c:v>
                </c:pt>
                <c:pt idx="9453">
                  <c:v>0.21224599999999999</c:v>
                </c:pt>
                <c:pt idx="9454">
                  <c:v>0.20149700000000001</c:v>
                </c:pt>
                <c:pt idx="9455">
                  <c:v>0.201514</c:v>
                </c:pt>
                <c:pt idx="9456">
                  <c:v>0.19761699999999999</c:v>
                </c:pt>
                <c:pt idx="9457">
                  <c:v>0.1953</c:v>
                </c:pt>
                <c:pt idx="9458">
                  <c:v>0.18687200000000001</c:v>
                </c:pt>
                <c:pt idx="9459">
                  <c:v>0.19342799999999999</c:v>
                </c:pt>
                <c:pt idx="9460">
                  <c:v>0.190666</c:v>
                </c:pt>
                <c:pt idx="9461">
                  <c:v>0.18854899999999999</c:v>
                </c:pt>
                <c:pt idx="9462">
                  <c:v>0.195824</c:v>
                </c:pt>
                <c:pt idx="9463">
                  <c:v>0.19559399999999999</c:v>
                </c:pt>
                <c:pt idx="9464">
                  <c:v>0.183978</c:v>
                </c:pt>
                <c:pt idx="9465">
                  <c:v>0.18776000000000001</c:v>
                </c:pt>
                <c:pt idx="9466">
                  <c:v>0.18749299999999999</c:v>
                </c:pt>
                <c:pt idx="9467">
                  <c:v>0.17680100000000001</c:v>
                </c:pt>
                <c:pt idx="9468">
                  <c:v>0.16789100000000001</c:v>
                </c:pt>
                <c:pt idx="9469">
                  <c:v>0.166408</c:v>
                </c:pt>
                <c:pt idx="9470">
                  <c:v>0.159187</c:v>
                </c:pt>
                <c:pt idx="9471">
                  <c:v>0.14995900000000001</c:v>
                </c:pt>
                <c:pt idx="9472">
                  <c:v>0.16381799999999999</c:v>
                </c:pt>
                <c:pt idx="9473">
                  <c:v>0.17480699999999999</c:v>
                </c:pt>
                <c:pt idx="9474">
                  <c:v>0.17611399999999999</c:v>
                </c:pt>
                <c:pt idx="9475">
                  <c:v>0.17644099999999999</c:v>
                </c:pt>
                <c:pt idx="9476">
                  <c:v>0.187248</c:v>
                </c:pt>
                <c:pt idx="9477">
                  <c:v>0.220166</c:v>
                </c:pt>
                <c:pt idx="9478">
                  <c:v>0.21571000000000001</c:v>
                </c:pt>
                <c:pt idx="9479">
                  <c:v>0.25765300000000002</c:v>
                </c:pt>
                <c:pt idx="9480">
                  <c:v>0.26222400000000001</c:v>
                </c:pt>
                <c:pt idx="9481">
                  <c:v>0.26102399999999998</c:v>
                </c:pt>
                <c:pt idx="9482">
                  <c:v>0.25905299999999998</c:v>
                </c:pt>
                <c:pt idx="9483">
                  <c:v>0.25150600000000001</c:v>
                </c:pt>
                <c:pt idx="9484">
                  <c:v>0.246005</c:v>
                </c:pt>
                <c:pt idx="9485">
                  <c:v>0.23452200000000001</c:v>
                </c:pt>
                <c:pt idx="9486">
                  <c:v>0.22292799999999999</c:v>
                </c:pt>
                <c:pt idx="9487">
                  <c:v>0.204571</c:v>
                </c:pt>
                <c:pt idx="9488">
                  <c:v>0.18387300000000001</c:v>
                </c:pt>
                <c:pt idx="9489">
                  <c:v>0.166355</c:v>
                </c:pt>
                <c:pt idx="9490">
                  <c:v>0.16289899999999999</c:v>
                </c:pt>
                <c:pt idx="9491">
                  <c:v>0.151502</c:v>
                </c:pt>
                <c:pt idx="9492">
                  <c:v>0.147506</c:v>
                </c:pt>
                <c:pt idx="9493">
                  <c:v>0.14938000000000001</c:v>
                </c:pt>
                <c:pt idx="9494">
                  <c:v>0.16706099999999999</c:v>
                </c:pt>
                <c:pt idx="9495">
                  <c:v>0.17494699999999999</c:v>
                </c:pt>
                <c:pt idx="9496">
                  <c:v>0.177151</c:v>
                </c:pt>
                <c:pt idx="9497">
                  <c:v>0.16697999999999999</c:v>
                </c:pt>
                <c:pt idx="9498">
                  <c:v>0.162518</c:v>
                </c:pt>
                <c:pt idx="9499">
                  <c:v>0.16756699999999999</c:v>
                </c:pt>
                <c:pt idx="9500">
                  <c:v>0.165468</c:v>
                </c:pt>
                <c:pt idx="9501">
                  <c:v>0.160492</c:v>
                </c:pt>
                <c:pt idx="9502">
                  <c:v>0.14254900000000001</c:v>
                </c:pt>
                <c:pt idx="9503">
                  <c:v>0.154616</c:v>
                </c:pt>
                <c:pt idx="9504">
                  <c:v>0.15646499999999999</c:v>
                </c:pt>
                <c:pt idx="9505">
                  <c:v>0.15697</c:v>
                </c:pt>
                <c:pt idx="9506">
                  <c:v>0.158358</c:v>
                </c:pt>
                <c:pt idx="9507">
                  <c:v>0.19436200000000001</c:v>
                </c:pt>
                <c:pt idx="9508">
                  <c:v>0.214836</c:v>
                </c:pt>
                <c:pt idx="9509">
                  <c:v>0.22767100000000001</c:v>
                </c:pt>
                <c:pt idx="9510">
                  <c:v>0.23174</c:v>
                </c:pt>
                <c:pt idx="9511">
                  <c:v>0.25341000000000002</c:v>
                </c:pt>
                <c:pt idx="9512">
                  <c:v>0.25400400000000001</c:v>
                </c:pt>
                <c:pt idx="9513">
                  <c:v>0.26874300000000001</c:v>
                </c:pt>
                <c:pt idx="9514">
                  <c:v>0.26228499999999999</c:v>
                </c:pt>
                <c:pt idx="9515">
                  <c:v>0.267042</c:v>
                </c:pt>
                <c:pt idx="9516">
                  <c:v>0.28139700000000001</c:v>
                </c:pt>
                <c:pt idx="9517">
                  <c:v>0.36500300000000002</c:v>
                </c:pt>
                <c:pt idx="9518">
                  <c:v>0.42380400000000001</c:v>
                </c:pt>
                <c:pt idx="9519">
                  <c:v>0.454125</c:v>
                </c:pt>
                <c:pt idx="9520">
                  <c:v>0.46876299999999999</c:v>
                </c:pt>
                <c:pt idx="9521">
                  <c:v>0.47723199999999999</c:v>
                </c:pt>
                <c:pt idx="9522">
                  <c:v>0.47052899999999998</c:v>
                </c:pt>
                <c:pt idx="9523">
                  <c:v>0.46266499999999999</c:v>
                </c:pt>
                <c:pt idx="9524">
                  <c:v>0.47090599999999999</c:v>
                </c:pt>
                <c:pt idx="9525">
                  <c:v>0.46457799999999999</c:v>
                </c:pt>
                <c:pt idx="9526">
                  <c:v>0.45170399999999999</c:v>
                </c:pt>
                <c:pt idx="9527">
                  <c:v>0.43406899999999998</c:v>
                </c:pt>
                <c:pt idx="9528">
                  <c:v>0.41735</c:v>
                </c:pt>
                <c:pt idx="9529">
                  <c:v>0.41368899999999997</c:v>
                </c:pt>
                <c:pt idx="9530">
                  <c:v>0.39943200000000001</c:v>
                </c:pt>
                <c:pt idx="9531">
                  <c:v>0.38827800000000001</c:v>
                </c:pt>
                <c:pt idx="9532">
                  <c:v>0.38272400000000001</c:v>
                </c:pt>
                <c:pt idx="9533">
                  <c:v>0.37013000000000001</c:v>
                </c:pt>
                <c:pt idx="9534">
                  <c:v>0.33771299999999999</c:v>
                </c:pt>
                <c:pt idx="9535">
                  <c:v>0.34746100000000002</c:v>
                </c:pt>
                <c:pt idx="9536">
                  <c:v>0.33436199999999999</c:v>
                </c:pt>
                <c:pt idx="9537">
                  <c:v>0.32132699999999997</c:v>
                </c:pt>
                <c:pt idx="9538">
                  <c:v>0.30760300000000002</c:v>
                </c:pt>
                <c:pt idx="9539">
                  <c:v>0.29355599999999998</c:v>
                </c:pt>
                <c:pt idx="9540">
                  <c:v>0.297315</c:v>
                </c:pt>
                <c:pt idx="9541">
                  <c:v>0.28645999999999999</c:v>
                </c:pt>
                <c:pt idx="9542">
                  <c:v>0.27831600000000001</c:v>
                </c:pt>
                <c:pt idx="9543">
                  <c:v>0.26597300000000001</c:v>
                </c:pt>
                <c:pt idx="9544">
                  <c:v>0.28930699999999998</c:v>
                </c:pt>
                <c:pt idx="9545">
                  <c:v>0.27526499999999998</c:v>
                </c:pt>
                <c:pt idx="9546">
                  <c:v>0.29216599999999998</c:v>
                </c:pt>
                <c:pt idx="9547">
                  <c:v>0.29198299999999999</c:v>
                </c:pt>
                <c:pt idx="9548">
                  <c:v>0.28622500000000001</c:v>
                </c:pt>
                <c:pt idx="9549">
                  <c:v>0.28210000000000002</c:v>
                </c:pt>
                <c:pt idx="9550">
                  <c:v>0.26820500000000003</c:v>
                </c:pt>
                <c:pt idx="9551">
                  <c:v>0.254023</c:v>
                </c:pt>
                <c:pt idx="9552">
                  <c:v>0.239867</c:v>
                </c:pt>
                <c:pt idx="9553">
                  <c:v>0.227163</c:v>
                </c:pt>
                <c:pt idx="9554">
                  <c:v>0.21178900000000001</c:v>
                </c:pt>
                <c:pt idx="9555">
                  <c:v>0.204822</c:v>
                </c:pt>
                <c:pt idx="9556">
                  <c:v>0.191941</c:v>
                </c:pt>
                <c:pt idx="9557">
                  <c:v>0.19118599999999999</c:v>
                </c:pt>
                <c:pt idx="9558">
                  <c:v>0.18854000000000001</c:v>
                </c:pt>
                <c:pt idx="9559">
                  <c:v>0.18715899999999999</c:v>
                </c:pt>
                <c:pt idx="9560">
                  <c:v>0.180175</c:v>
                </c:pt>
                <c:pt idx="9561">
                  <c:v>0.174175</c:v>
                </c:pt>
                <c:pt idx="9562">
                  <c:v>0.15901199999999999</c:v>
                </c:pt>
                <c:pt idx="9563">
                  <c:v>0.15293899999999999</c:v>
                </c:pt>
                <c:pt idx="9564">
                  <c:v>0.14827000000000001</c:v>
                </c:pt>
                <c:pt idx="9565">
                  <c:v>0.14536399999999999</c:v>
                </c:pt>
                <c:pt idx="9566">
                  <c:v>0.146539</c:v>
                </c:pt>
                <c:pt idx="9567">
                  <c:v>0.13420499999999999</c:v>
                </c:pt>
                <c:pt idx="9568">
                  <c:v>0.124121</c:v>
                </c:pt>
                <c:pt idx="9569">
                  <c:v>0.116719</c:v>
                </c:pt>
                <c:pt idx="9570">
                  <c:v>0.122048</c:v>
                </c:pt>
                <c:pt idx="9571">
                  <c:v>0.124058</c:v>
                </c:pt>
                <c:pt idx="9572">
                  <c:v>0.112829</c:v>
                </c:pt>
                <c:pt idx="9573">
                  <c:v>0.118586</c:v>
                </c:pt>
                <c:pt idx="9574">
                  <c:v>0.14011499999999999</c:v>
                </c:pt>
                <c:pt idx="9575">
                  <c:v>0.139484</c:v>
                </c:pt>
                <c:pt idx="9576">
                  <c:v>0.13413700000000001</c:v>
                </c:pt>
                <c:pt idx="9577">
                  <c:v>0.14260999999999999</c:v>
                </c:pt>
                <c:pt idx="9578">
                  <c:v>0.14200099999999999</c:v>
                </c:pt>
                <c:pt idx="9579">
                  <c:v>0.14407600000000001</c:v>
                </c:pt>
                <c:pt idx="9580">
                  <c:v>0.13325100000000001</c:v>
                </c:pt>
                <c:pt idx="9581">
                  <c:v>0.16267200000000001</c:v>
                </c:pt>
                <c:pt idx="9582">
                  <c:v>0.185194</c:v>
                </c:pt>
                <c:pt idx="9583">
                  <c:v>0.20519999999999999</c:v>
                </c:pt>
                <c:pt idx="9584">
                  <c:v>0.212148</c:v>
                </c:pt>
                <c:pt idx="9585">
                  <c:v>0.20971200000000001</c:v>
                </c:pt>
                <c:pt idx="9586">
                  <c:v>0.20293600000000001</c:v>
                </c:pt>
                <c:pt idx="9587">
                  <c:v>0.19537499999999999</c:v>
                </c:pt>
                <c:pt idx="9588">
                  <c:v>0.193661</c:v>
                </c:pt>
                <c:pt idx="9589">
                  <c:v>0.17746899999999999</c:v>
                </c:pt>
                <c:pt idx="9590">
                  <c:v>0.18131</c:v>
                </c:pt>
                <c:pt idx="9591">
                  <c:v>0.173648</c:v>
                </c:pt>
                <c:pt idx="9592">
                  <c:v>0.17597399999999999</c:v>
                </c:pt>
                <c:pt idx="9593">
                  <c:v>0.17452100000000001</c:v>
                </c:pt>
                <c:pt idx="9594">
                  <c:v>0.16211200000000001</c:v>
                </c:pt>
                <c:pt idx="9595">
                  <c:v>0.14974499999999999</c:v>
                </c:pt>
                <c:pt idx="9596">
                  <c:v>0.157973</c:v>
                </c:pt>
                <c:pt idx="9597">
                  <c:v>0.16078100000000001</c:v>
                </c:pt>
                <c:pt idx="9598">
                  <c:v>0.16586300000000001</c:v>
                </c:pt>
                <c:pt idx="9599">
                  <c:v>0.18098400000000001</c:v>
                </c:pt>
                <c:pt idx="9600">
                  <c:v>0.17665800000000001</c:v>
                </c:pt>
                <c:pt idx="9601">
                  <c:v>0.17405499999999999</c:v>
                </c:pt>
                <c:pt idx="9602">
                  <c:v>0.155468</c:v>
                </c:pt>
                <c:pt idx="9603">
                  <c:v>0.149427</c:v>
                </c:pt>
                <c:pt idx="9604">
                  <c:v>0.144783</c:v>
                </c:pt>
                <c:pt idx="9605">
                  <c:v>0.144041</c:v>
                </c:pt>
                <c:pt idx="9606">
                  <c:v>0.14610300000000001</c:v>
                </c:pt>
                <c:pt idx="9607">
                  <c:v>0.14266000000000001</c:v>
                </c:pt>
                <c:pt idx="9608">
                  <c:v>0.151086</c:v>
                </c:pt>
                <c:pt idx="9609">
                  <c:v>0.146172</c:v>
                </c:pt>
                <c:pt idx="9610">
                  <c:v>0.15612300000000001</c:v>
                </c:pt>
                <c:pt idx="9611">
                  <c:v>0.172486</c:v>
                </c:pt>
                <c:pt idx="9612">
                  <c:v>0.17490900000000001</c:v>
                </c:pt>
                <c:pt idx="9613">
                  <c:v>0.16295899999999999</c:v>
                </c:pt>
                <c:pt idx="9614">
                  <c:v>0.16162199999999999</c:v>
                </c:pt>
                <c:pt idx="9615">
                  <c:v>0.16422800000000001</c:v>
                </c:pt>
                <c:pt idx="9616">
                  <c:v>0.17330899999999999</c:v>
                </c:pt>
                <c:pt idx="9617">
                  <c:v>0.17713300000000001</c:v>
                </c:pt>
                <c:pt idx="9618">
                  <c:v>0.168101</c:v>
                </c:pt>
                <c:pt idx="9619">
                  <c:v>0.17329700000000001</c:v>
                </c:pt>
                <c:pt idx="9620">
                  <c:v>0.17674699999999999</c:v>
                </c:pt>
                <c:pt idx="9621">
                  <c:v>0.175818</c:v>
                </c:pt>
                <c:pt idx="9622">
                  <c:v>0.17116000000000001</c:v>
                </c:pt>
                <c:pt idx="9623">
                  <c:v>0.168818</c:v>
                </c:pt>
                <c:pt idx="9624">
                  <c:v>0.17951800000000001</c:v>
                </c:pt>
                <c:pt idx="9625">
                  <c:v>0.17724899999999999</c:v>
                </c:pt>
                <c:pt idx="9626">
                  <c:v>0.16636500000000001</c:v>
                </c:pt>
                <c:pt idx="9627">
                  <c:v>0.165244</c:v>
                </c:pt>
                <c:pt idx="9628">
                  <c:v>0.16816800000000001</c:v>
                </c:pt>
                <c:pt idx="9629">
                  <c:v>0.16250800000000001</c:v>
                </c:pt>
                <c:pt idx="9630">
                  <c:v>0.16126399999999999</c:v>
                </c:pt>
                <c:pt idx="9631">
                  <c:v>0.15385399999999999</c:v>
                </c:pt>
                <c:pt idx="9632">
                  <c:v>0.17335700000000001</c:v>
                </c:pt>
                <c:pt idx="9633">
                  <c:v>0.16584599999999999</c:v>
                </c:pt>
                <c:pt idx="9634">
                  <c:v>0.17415700000000001</c:v>
                </c:pt>
                <c:pt idx="9635">
                  <c:v>0.17600299999999999</c:v>
                </c:pt>
                <c:pt idx="9636">
                  <c:v>0.175456</c:v>
                </c:pt>
                <c:pt idx="9637">
                  <c:v>0.18784600000000001</c:v>
                </c:pt>
                <c:pt idx="9638">
                  <c:v>0.193692</c:v>
                </c:pt>
                <c:pt idx="9639">
                  <c:v>0.194941</c:v>
                </c:pt>
                <c:pt idx="9640">
                  <c:v>0.20715800000000001</c:v>
                </c:pt>
                <c:pt idx="9641">
                  <c:v>0.20727400000000001</c:v>
                </c:pt>
                <c:pt idx="9642">
                  <c:v>0.20339299999999999</c:v>
                </c:pt>
                <c:pt idx="9643">
                  <c:v>0.20732400000000001</c:v>
                </c:pt>
                <c:pt idx="9644">
                  <c:v>0.20058300000000001</c:v>
                </c:pt>
                <c:pt idx="9645">
                  <c:v>0.19387699999999999</c:v>
                </c:pt>
                <c:pt idx="9646">
                  <c:v>0.18923200000000001</c:v>
                </c:pt>
                <c:pt idx="9647">
                  <c:v>0.17541599999999999</c:v>
                </c:pt>
                <c:pt idx="9648">
                  <c:v>0.16031200000000001</c:v>
                </c:pt>
                <c:pt idx="9649">
                  <c:v>0.14734</c:v>
                </c:pt>
                <c:pt idx="9650">
                  <c:v>0.13345299999999999</c:v>
                </c:pt>
                <c:pt idx="9651">
                  <c:v>0.12509000000000001</c:v>
                </c:pt>
                <c:pt idx="9652">
                  <c:v>0.11749800000000001</c:v>
                </c:pt>
                <c:pt idx="9653">
                  <c:v>0.10329099999999999</c:v>
                </c:pt>
                <c:pt idx="9654">
                  <c:v>0.107164</c:v>
                </c:pt>
                <c:pt idx="9655">
                  <c:v>0.101552</c:v>
                </c:pt>
                <c:pt idx="9656">
                  <c:v>9.9720000000000003E-2</c:v>
                </c:pt>
                <c:pt idx="9657">
                  <c:v>9.8334000000000005E-2</c:v>
                </c:pt>
                <c:pt idx="9658">
                  <c:v>9.9784999999999999E-2</c:v>
                </c:pt>
                <c:pt idx="9659">
                  <c:v>0.101254</c:v>
                </c:pt>
                <c:pt idx="9660">
                  <c:v>9.9731E-2</c:v>
                </c:pt>
                <c:pt idx="9661">
                  <c:v>9.9900000000000003E-2</c:v>
                </c:pt>
                <c:pt idx="9662">
                  <c:v>9.2987E-2</c:v>
                </c:pt>
                <c:pt idx="9663">
                  <c:v>9.3783000000000005E-2</c:v>
                </c:pt>
                <c:pt idx="9664">
                  <c:v>0.103004</c:v>
                </c:pt>
                <c:pt idx="9665">
                  <c:v>0.10415000000000001</c:v>
                </c:pt>
                <c:pt idx="9666">
                  <c:v>0.10394</c:v>
                </c:pt>
                <c:pt idx="9667">
                  <c:v>0.10205599999999999</c:v>
                </c:pt>
                <c:pt idx="9668">
                  <c:v>0.104861</c:v>
                </c:pt>
                <c:pt idx="9669">
                  <c:v>0.101063</c:v>
                </c:pt>
                <c:pt idx="9670">
                  <c:v>0.10246</c:v>
                </c:pt>
                <c:pt idx="9671">
                  <c:v>0.100995</c:v>
                </c:pt>
                <c:pt idx="9672">
                  <c:v>0.10234799999999999</c:v>
                </c:pt>
                <c:pt idx="9673">
                  <c:v>0.104476</c:v>
                </c:pt>
                <c:pt idx="9674">
                  <c:v>0.10692</c:v>
                </c:pt>
                <c:pt idx="9675">
                  <c:v>0.111652</c:v>
                </c:pt>
                <c:pt idx="9676">
                  <c:v>0.12248299999999999</c:v>
                </c:pt>
                <c:pt idx="9677">
                  <c:v>0.12239899999999999</c:v>
                </c:pt>
                <c:pt idx="9678">
                  <c:v>0.133628</c:v>
                </c:pt>
                <c:pt idx="9679">
                  <c:v>0.13821600000000001</c:v>
                </c:pt>
                <c:pt idx="9680">
                  <c:v>0.145231</c:v>
                </c:pt>
                <c:pt idx="9681">
                  <c:v>0.13262099999999999</c:v>
                </c:pt>
                <c:pt idx="9682">
                  <c:v>0.123321</c:v>
                </c:pt>
                <c:pt idx="9683">
                  <c:v>0.11107</c:v>
                </c:pt>
                <c:pt idx="9684">
                  <c:v>0.104833</c:v>
                </c:pt>
                <c:pt idx="9685">
                  <c:v>9.8063999999999998E-2</c:v>
                </c:pt>
                <c:pt idx="9686">
                  <c:v>9.3941999999999998E-2</c:v>
                </c:pt>
                <c:pt idx="9687">
                  <c:v>9.2186000000000004E-2</c:v>
                </c:pt>
                <c:pt idx="9688">
                  <c:v>8.8227E-2</c:v>
                </c:pt>
                <c:pt idx="9689">
                  <c:v>8.0472000000000002E-2</c:v>
                </c:pt>
                <c:pt idx="9690">
                  <c:v>8.0822000000000005E-2</c:v>
                </c:pt>
                <c:pt idx="9691">
                  <c:v>8.2487000000000005E-2</c:v>
                </c:pt>
                <c:pt idx="9692">
                  <c:v>8.4176000000000001E-2</c:v>
                </c:pt>
                <c:pt idx="9693">
                  <c:v>8.1089999999999995E-2</c:v>
                </c:pt>
                <c:pt idx="9694">
                  <c:v>7.7789999999999998E-2</c:v>
                </c:pt>
                <c:pt idx="9695">
                  <c:v>8.0167000000000002E-2</c:v>
                </c:pt>
                <c:pt idx="9696">
                  <c:v>8.4079000000000001E-2</c:v>
                </c:pt>
                <c:pt idx="9697">
                  <c:v>8.2119999999999999E-2</c:v>
                </c:pt>
                <c:pt idx="9698">
                  <c:v>8.5412000000000002E-2</c:v>
                </c:pt>
                <c:pt idx="9699">
                  <c:v>8.8221999999999995E-2</c:v>
                </c:pt>
                <c:pt idx="9700">
                  <c:v>8.9337E-2</c:v>
                </c:pt>
                <c:pt idx="9701">
                  <c:v>8.8412000000000004E-2</c:v>
                </c:pt>
                <c:pt idx="9702">
                  <c:v>8.9025999999999994E-2</c:v>
                </c:pt>
                <c:pt idx="9703">
                  <c:v>9.5903000000000002E-2</c:v>
                </c:pt>
                <c:pt idx="9704">
                  <c:v>9.4004000000000004E-2</c:v>
                </c:pt>
                <c:pt idx="9705">
                  <c:v>8.5664000000000004E-2</c:v>
                </c:pt>
                <c:pt idx="9706">
                  <c:v>8.8114999999999999E-2</c:v>
                </c:pt>
                <c:pt idx="9707">
                  <c:v>8.4122000000000002E-2</c:v>
                </c:pt>
                <c:pt idx="9708">
                  <c:v>8.1174999999999997E-2</c:v>
                </c:pt>
                <c:pt idx="9709">
                  <c:v>6.9551000000000002E-2</c:v>
                </c:pt>
                <c:pt idx="9710">
                  <c:v>6.8242999999999998E-2</c:v>
                </c:pt>
                <c:pt idx="9711">
                  <c:v>6.1705999999999997E-2</c:v>
                </c:pt>
                <c:pt idx="9712">
                  <c:v>6.0741999999999997E-2</c:v>
                </c:pt>
                <c:pt idx="9713">
                  <c:v>5.2816000000000002E-2</c:v>
                </c:pt>
                <c:pt idx="9714">
                  <c:v>5.0605999999999998E-2</c:v>
                </c:pt>
                <c:pt idx="9715">
                  <c:v>5.1735999999999997E-2</c:v>
                </c:pt>
                <c:pt idx="9716">
                  <c:v>5.1152000000000003E-2</c:v>
                </c:pt>
                <c:pt idx="9717">
                  <c:v>5.2776000000000003E-2</c:v>
                </c:pt>
                <c:pt idx="9718">
                  <c:v>6.1935999999999998E-2</c:v>
                </c:pt>
                <c:pt idx="9719">
                  <c:v>7.0469000000000004E-2</c:v>
                </c:pt>
                <c:pt idx="9720">
                  <c:v>7.1030999999999997E-2</c:v>
                </c:pt>
                <c:pt idx="9721">
                  <c:v>7.1127999999999997E-2</c:v>
                </c:pt>
                <c:pt idx="9722">
                  <c:v>7.0855000000000001E-2</c:v>
                </c:pt>
                <c:pt idx="9723">
                  <c:v>6.4718999999999999E-2</c:v>
                </c:pt>
                <c:pt idx="9724">
                  <c:v>5.5363999999999997E-2</c:v>
                </c:pt>
                <c:pt idx="9725">
                  <c:v>5.6166000000000001E-2</c:v>
                </c:pt>
                <c:pt idx="9726">
                  <c:v>4.9660000000000003E-2</c:v>
                </c:pt>
                <c:pt idx="9727">
                  <c:v>5.0523999999999999E-2</c:v>
                </c:pt>
                <c:pt idx="9728">
                  <c:v>4.8773999999999998E-2</c:v>
                </c:pt>
                <c:pt idx="9729">
                  <c:v>4.3514999999999998E-2</c:v>
                </c:pt>
                <c:pt idx="9730">
                  <c:v>4.2153999999999997E-2</c:v>
                </c:pt>
                <c:pt idx="9731">
                  <c:v>4.1730999999999997E-2</c:v>
                </c:pt>
                <c:pt idx="9732">
                  <c:v>4.3559E-2</c:v>
                </c:pt>
                <c:pt idx="9733">
                  <c:v>4.1424999999999997E-2</c:v>
                </c:pt>
                <c:pt idx="9734">
                  <c:v>6.4685999999999994E-2</c:v>
                </c:pt>
                <c:pt idx="9735">
                  <c:v>7.5801999999999994E-2</c:v>
                </c:pt>
                <c:pt idx="9736">
                  <c:v>8.4265999999999994E-2</c:v>
                </c:pt>
                <c:pt idx="9737">
                  <c:v>8.4987999999999994E-2</c:v>
                </c:pt>
                <c:pt idx="9738">
                  <c:v>8.3488000000000007E-2</c:v>
                </c:pt>
                <c:pt idx="9739">
                  <c:v>8.1120999999999999E-2</c:v>
                </c:pt>
                <c:pt idx="9740">
                  <c:v>7.0992E-2</c:v>
                </c:pt>
                <c:pt idx="9741">
                  <c:v>7.4403999999999998E-2</c:v>
                </c:pt>
                <c:pt idx="9742">
                  <c:v>7.3462E-2</c:v>
                </c:pt>
                <c:pt idx="9743">
                  <c:v>6.1851999999999997E-2</c:v>
                </c:pt>
                <c:pt idx="9744">
                  <c:v>5.6196000000000003E-2</c:v>
                </c:pt>
                <c:pt idx="9745">
                  <c:v>4.8364999999999998E-2</c:v>
                </c:pt>
                <c:pt idx="9746">
                  <c:v>3.9614999999999997E-2</c:v>
                </c:pt>
                <c:pt idx="9747">
                  <c:v>3.9167E-2</c:v>
                </c:pt>
                <c:pt idx="9748">
                  <c:v>3.6568999999999997E-2</c:v>
                </c:pt>
                <c:pt idx="9749">
                  <c:v>3.236E-2</c:v>
                </c:pt>
                <c:pt idx="9750">
                  <c:v>4.1764999999999997E-2</c:v>
                </c:pt>
                <c:pt idx="9751">
                  <c:v>4.0480000000000002E-2</c:v>
                </c:pt>
                <c:pt idx="9752">
                  <c:v>4.1478000000000001E-2</c:v>
                </c:pt>
                <c:pt idx="9753">
                  <c:v>3.8381999999999999E-2</c:v>
                </c:pt>
                <c:pt idx="9754">
                  <c:v>3.1648999999999997E-2</c:v>
                </c:pt>
                <c:pt idx="9755">
                  <c:v>2.4643000000000002E-2</c:v>
                </c:pt>
                <c:pt idx="9756">
                  <c:v>1.9553999999999998E-2</c:v>
                </c:pt>
                <c:pt idx="9757">
                  <c:v>1.9522000000000001E-2</c:v>
                </c:pt>
                <c:pt idx="9758">
                  <c:v>1.7361000000000001E-2</c:v>
                </c:pt>
                <c:pt idx="9759">
                  <c:v>1.5001E-2</c:v>
                </c:pt>
                <c:pt idx="9760">
                  <c:v>1.1864E-2</c:v>
                </c:pt>
                <c:pt idx="9761">
                  <c:v>1.0056000000000001E-2</c:v>
                </c:pt>
                <c:pt idx="9762">
                  <c:v>9.1229999999999992E-3</c:v>
                </c:pt>
                <c:pt idx="9763">
                  <c:v>7.5890000000000003E-3</c:v>
                </c:pt>
                <c:pt idx="9764">
                  <c:v>5.0520000000000001E-3</c:v>
                </c:pt>
                <c:pt idx="9765">
                  <c:v>5.1910000000000003E-3</c:v>
                </c:pt>
                <c:pt idx="9766">
                  <c:v>4.9890000000000004E-3</c:v>
                </c:pt>
                <c:pt idx="9767">
                  <c:v>1.1506000000000001E-2</c:v>
                </c:pt>
                <c:pt idx="9768">
                  <c:v>1.0338E-2</c:v>
                </c:pt>
                <c:pt idx="9769">
                  <c:v>1.2643E-2</c:v>
                </c:pt>
                <c:pt idx="9770">
                  <c:v>1.2437999999999999E-2</c:v>
                </c:pt>
                <c:pt idx="9771">
                  <c:v>6.979E-3</c:v>
                </c:pt>
                <c:pt idx="9772">
                  <c:v>7.3099999999999997E-3</c:v>
                </c:pt>
                <c:pt idx="9773">
                  <c:v>7.7120000000000001E-3</c:v>
                </c:pt>
                <c:pt idx="9774">
                  <c:v>8.4600000000000005E-3</c:v>
                </c:pt>
                <c:pt idx="9775">
                  <c:v>9.3550000000000005E-3</c:v>
                </c:pt>
                <c:pt idx="9776">
                  <c:v>1.0303E-2</c:v>
                </c:pt>
                <c:pt idx="9777">
                  <c:v>9.691E-3</c:v>
                </c:pt>
                <c:pt idx="9778">
                  <c:v>1.0066E-2</c:v>
                </c:pt>
                <c:pt idx="9779">
                  <c:v>8.4650000000000003E-3</c:v>
                </c:pt>
                <c:pt idx="9780">
                  <c:v>9.3209999999999994E-3</c:v>
                </c:pt>
                <c:pt idx="9781">
                  <c:v>1.6937000000000001E-2</c:v>
                </c:pt>
                <c:pt idx="9782">
                  <c:v>1.7139999999999999E-2</c:v>
                </c:pt>
                <c:pt idx="9783">
                  <c:v>1.6743000000000001E-2</c:v>
                </c:pt>
                <c:pt idx="9784">
                  <c:v>1.4959999999999999E-2</c:v>
                </c:pt>
                <c:pt idx="9785">
                  <c:v>1.2506E-2</c:v>
                </c:pt>
                <c:pt idx="9786">
                  <c:v>1.4925000000000001E-2</c:v>
                </c:pt>
                <c:pt idx="9787">
                  <c:v>1.2453000000000001E-2</c:v>
                </c:pt>
                <c:pt idx="9788">
                  <c:v>1.204E-2</c:v>
                </c:pt>
                <c:pt idx="9789">
                  <c:v>9.1900000000000003E-3</c:v>
                </c:pt>
                <c:pt idx="9790">
                  <c:v>1.2619E-2</c:v>
                </c:pt>
                <c:pt idx="9791">
                  <c:v>1.2134000000000001E-2</c:v>
                </c:pt>
                <c:pt idx="9792">
                  <c:v>1.1639999999999999E-2</c:v>
                </c:pt>
                <c:pt idx="9793">
                  <c:v>1.1435000000000001E-2</c:v>
                </c:pt>
                <c:pt idx="9794">
                  <c:v>9.3640000000000008E-3</c:v>
                </c:pt>
                <c:pt idx="9795">
                  <c:v>9.4520000000000003E-3</c:v>
                </c:pt>
                <c:pt idx="9796">
                  <c:v>8.1980000000000004E-3</c:v>
                </c:pt>
                <c:pt idx="9797">
                  <c:v>9.0919999999999994E-3</c:v>
                </c:pt>
                <c:pt idx="9798">
                  <c:v>7.796E-3</c:v>
                </c:pt>
                <c:pt idx="9799">
                  <c:v>7.9509999999999997E-3</c:v>
                </c:pt>
                <c:pt idx="9800">
                  <c:v>7.1170000000000001E-3</c:v>
                </c:pt>
                <c:pt idx="9801">
                  <c:v>6.4400000000000004E-3</c:v>
                </c:pt>
                <c:pt idx="9802">
                  <c:v>5.3010000000000002E-3</c:v>
                </c:pt>
                <c:pt idx="9803">
                  <c:v>4.0220000000000004E-3</c:v>
                </c:pt>
                <c:pt idx="9804">
                  <c:v>4.7619999999999997E-3</c:v>
                </c:pt>
                <c:pt idx="9805">
                  <c:v>4.1479999999999998E-3</c:v>
                </c:pt>
                <c:pt idx="9806">
                  <c:v>4.7889999999999999E-3</c:v>
                </c:pt>
                <c:pt idx="9807">
                  <c:v>4.3309999999999998E-3</c:v>
                </c:pt>
                <c:pt idx="9808">
                  <c:v>4.4809999999999997E-3</c:v>
                </c:pt>
                <c:pt idx="9809">
                  <c:v>4.7000000000000002E-3</c:v>
                </c:pt>
                <c:pt idx="9810">
                  <c:v>6.9930000000000001E-3</c:v>
                </c:pt>
                <c:pt idx="9811">
                  <c:v>7.8869999999999999E-3</c:v>
                </c:pt>
                <c:pt idx="9812">
                  <c:v>9.6259999999999991E-3</c:v>
                </c:pt>
                <c:pt idx="9813">
                  <c:v>1.0519000000000001E-2</c:v>
                </c:pt>
                <c:pt idx="9814">
                  <c:v>8.9610000000000002E-3</c:v>
                </c:pt>
                <c:pt idx="9815">
                  <c:v>7.7629999999999999E-3</c:v>
                </c:pt>
                <c:pt idx="9816">
                  <c:v>7.1310000000000002E-3</c:v>
                </c:pt>
                <c:pt idx="9817">
                  <c:v>6.4390000000000003E-3</c:v>
                </c:pt>
                <c:pt idx="9818">
                  <c:v>5.8830000000000002E-3</c:v>
                </c:pt>
                <c:pt idx="9819">
                  <c:v>5.7250000000000001E-3</c:v>
                </c:pt>
                <c:pt idx="9820">
                  <c:v>4.4070000000000003E-3</c:v>
                </c:pt>
                <c:pt idx="9821">
                  <c:v>4.0930000000000003E-3</c:v>
                </c:pt>
                <c:pt idx="9822">
                  <c:v>1.817E-3</c:v>
                </c:pt>
                <c:pt idx="9823">
                  <c:v>1.678E-3</c:v>
                </c:pt>
                <c:pt idx="9824">
                  <c:v>3.2269999999999998E-3</c:v>
                </c:pt>
                <c:pt idx="9825">
                  <c:v>3.7910000000000001E-3</c:v>
                </c:pt>
                <c:pt idx="9826">
                  <c:v>3.114E-3</c:v>
                </c:pt>
                <c:pt idx="9827">
                  <c:v>2.3600000000000001E-3</c:v>
                </c:pt>
                <c:pt idx="9828">
                  <c:v>1.9940000000000001E-3</c:v>
                </c:pt>
                <c:pt idx="9829">
                  <c:v>2.5040000000000001E-3</c:v>
                </c:pt>
                <c:pt idx="9830">
                  <c:v>2.0769999999999999E-3</c:v>
                </c:pt>
                <c:pt idx="9831">
                  <c:v>1.794E-3</c:v>
                </c:pt>
                <c:pt idx="9832">
                  <c:v>1.9530000000000001E-3</c:v>
                </c:pt>
                <c:pt idx="9833">
                  <c:v>3.1670000000000001E-3</c:v>
                </c:pt>
                <c:pt idx="9834">
                  <c:v>7.2430000000000003E-3</c:v>
                </c:pt>
                <c:pt idx="9835">
                  <c:v>7.0410000000000004E-3</c:v>
                </c:pt>
                <c:pt idx="9836">
                  <c:v>9.4120000000000002E-3</c:v>
                </c:pt>
                <c:pt idx="9837">
                  <c:v>1.0725999999999999E-2</c:v>
                </c:pt>
                <c:pt idx="9838">
                  <c:v>1.0632000000000001E-2</c:v>
                </c:pt>
                <c:pt idx="9839">
                  <c:v>1.0074E-2</c:v>
                </c:pt>
                <c:pt idx="9840">
                  <c:v>8.0269999999999994E-3</c:v>
                </c:pt>
                <c:pt idx="9841">
                  <c:v>7.6920000000000001E-3</c:v>
                </c:pt>
                <c:pt idx="9842">
                  <c:v>9.3539999999999995E-3</c:v>
                </c:pt>
                <c:pt idx="9843">
                  <c:v>5.8320000000000004E-3</c:v>
                </c:pt>
                <c:pt idx="9844">
                  <c:v>6.5960000000000003E-3</c:v>
                </c:pt>
                <c:pt idx="9845">
                  <c:v>5.3270000000000001E-3</c:v>
                </c:pt>
                <c:pt idx="9846">
                  <c:v>6.6109999999999997E-3</c:v>
                </c:pt>
                <c:pt idx="9847">
                  <c:v>8.8000000000000005E-3</c:v>
                </c:pt>
                <c:pt idx="9848">
                  <c:v>8.6759999999999997E-3</c:v>
                </c:pt>
                <c:pt idx="9849">
                  <c:v>1.1202E-2</c:v>
                </c:pt>
                <c:pt idx="9850">
                  <c:v>1.0123E-2</c:v>
                </c:pt>
                <c:pt idx="9851">
                  <c:v>1.2253E-2</c:v>
                </c:pt>
                <c:pt idx="9852">
                  <c:v>1.3037999999999999E-2</c:v>
                </c:pt>
                <c:pt idx="9853">
                  <c:v>1.5471E-2</c:v>
                </c:pt>
                <c:pt idx="9854">
                  <c:v>1.4356000000000001E-2</c:v>
                </c:pt>
                <c:pt idx="9855">
                  <c:v>1.3690000000000001E-2</c:v>
                </c:pt>
                <c:pt idx="9856">
                  <c:v>1.3363E-2</c:v>
                </c:pt>
                <c:pt idx="9857">
                  <c:v>1.008E-2</c:v>
                </c:pt>
                <c:pt idx="9858">
                  <c:v>8.0450000000000001E-3</c:v>
                </c:pt>
                <c:pt idx="9859">
                  <c:v>6.9779999999999998E-3</c:v>
                </c:pt>
                <c:pt idx="9860">
                  <c:v>4.1009999999999996E-3</c:v>
                </c:pt>
                <c:pt idx="9861">
                  <c:v>5.0730000000000003E-3</c:v>
                </c:pt>
                <c:pt idx="9862">
                  <c:v>4.6249999999999998E-3</c:v>
                </c:pt>
                <c:pt idx="9863">
                  <c:v>4.3350000000000003E-3</c:v>
                </c:pt>
                <c:pt idx="9864">
                  <c:v>4.411E-3</c:v>
                </c:pt>
                <c:pt idx="9865">
                  <c:v>4.3899999999999998E-3</c:v>
                </c:pt>
                <c:pt idx="9866">
                  <c:v>7.842E-3</c:v>
                </c:pt>
                <c:pt idx="9867">
                  <c:v>9.8209999999999999E-3</c:v>
                </c:pt>
                <c:pt idx="9868">
                  <c:v>9.5250000000000005E-3</c:v>
                </c:pt>
                <c:pt idx="9869">
                  <c:v>9.2809999999999993E-3</c:v>
                </c:pt>
                <c:pt idx="9870">
                  <c:v>7.868E-3</c:v>
                </c:pt>
                <c:pt idx="9871">
                  <c:v>9.6340000000000002E-3</c:v>
                </c:pt>
                <c:pt idx="9872">
                  <c:v>8.1849999999999996E-3</c:v>
                </c:pt>
                <c:pt idx="9873">
                  <c:v>7.7790000000000003E-3</c:v>
                </c:pt>
                <c:pt idx="9874">
                  <c:v>6.7390000000000002E-3</c:v>
                </c:pt>
                <c:pt idx="9875">
                  <c:v>8.2970000000000006E-3</c:v>
                </c:pt>
                <c:pt idx="9876">
                  <c:v>3.5209999999999998E-3</c:v>
                </c:pt>
                <c:pt idx="9877">
                  <c:v>3.9760000000000004E-3</c:v>
                </c:pt>
                <c:pt idx="9878">
                  <c:v>4.3870000000000003E-3</c:v>
                </c:pt>
                <c:pt idx="9879">
                  <c:v>2.2399999999999998E-3</c:v>
                </c:pt>
                <c:pt idx="9880">
                  <c:v>2.2850000000000001E-3</c:v>
                </c:pt>
                <c:pt idx="9881">
                  <c:v>2.7490000000000001E-3</c:v>
                </c:pt>
                <c:pt idx="9882">
                  <c:v>2.2950000000000002E-3</c:v>
                </c:pt>
                <c:pt idx="9883">
                  <c:v>3.2499999999999999E-3</c:v>
                </c:pt>
                <c:pt idx="9884">
                  <c:v>3.441E-3</c:v>
                </c:pt>
                <c:pt idx="9885">
                  <c:v>2.4320000000000001E-3</c:v>
                </c:pt>
                <c:pt idx="9886">
                  <c:v>2.862E-3</c:v>
                </c:pt>
                <c:pt idx="9887">
                  <c:v>1.395E-3</c:v>
                </c:pt>
                <c:pt idx="9888">
                  <c:v>9.2500000000000004E-4</c:v>
                </c:pt>
                <c:pt idx="9889">
                  <c:v>1.555E-3</c:v>
                </c:pt>
                <c:pt idx="9890">
                  <c:v>1.116E-3</c:v>
                </c:pt>
                <c:pt idx="9891">
                  <c:v>1.047E-3</c:v>
                </c:pt>
                <c:pt idx="9892">
                  <c:v>3.5000000000000001E-3</c:v>
                </c:pt>
                <c:pt idx="9893">
                  <c:v>4.2929999999999999E-3</c:v>
                </c:pt>
                <c:pt idx="9894">
                  <c:v>3.4919999999999999E-3</c:v>
                </c:pt>
                <c:pt idx="9895">
                  <c:v>3.5620000000000001E-3</c:v>
                </c:pt>
                <c:pt idx="9896">
                  <c:v>2.5730000000000002E-3</c:v>
                </c:pt>
                <c:pt idx="9897">
                  <c:v>2.63E-3</c:v>
                </c:pt>
                <c:pt idx="9898">
                  <c:v>2.8059999999999999E-3</c:v>
                </c:pt>
                <c:pt idx="9899">
                  <c:v>2.8419999999999999E-3</c:v>
                </c:pt>
                <c:pt idx="9900">
                  <c:v>1.804E-3</c:v>
                </c:pt>
                <c:pt idx="9901">
                  <c:v>1.266E-3</c:v>
                </c:pt>
                <c:pt idx="9902">
                  <c:v>1.763E-3</c:v>
                </c:pt>
                <c:pt idx="9903">
                  <c:v>1.689E-3</c:v>
                </c:pt>
                <c:pt idx="9904">
                  <c:v>2.4239999999999999E-3</c:v>
                </c:pt>
                <c:pt idx="9905">
                  <c:v>3.003E-3</c:v>
                </c:pt>
                <c:pt idx="9906">
                  <c:v>2.0119999999999999E-3</c:v>
                </c:pt>
                <c:pt idx="9907">
                  <c:v>1.6739999999999999E-3</c:v>
                </c:pt>
                <c:pt idx="9908">
                  <c:v>1.511E-3</c:v>
                </c:pt>
                <c:pt idx="9909">
                  <c:v>1.688E-3</c:v>
                </c:pt>
                <c:pt idx="9910">
                  <c:v>1.9559999999999998E-3</c:v>
                </c:pt>
                <c:pt idx="9911">
                  <c:v>1.8649999999999999E-3</c:v>
                </c:pt>
                <c:pt idx="9912">
                  <c:v>1.779E-3</c:v>
                </c:pt>
                <c:pt idx="9913">
                  <c:v>2.0119999999999999E-3</c:v>
                </c:pt>
                <c:pt idx="9914">
                  <c:v>1.567E-3</c:v>
                </c:pt>
                <c:pt idx="9915">
                  <c:v>1.4469999999999999E-3</c:v>
                </c:pt>
                <c:pt idx="9916">
                  <c:v>1.5039999999999999E-3</c:v>
                </c:pt>
                <c:pt idx="9917">
                  <c:v>1.3060000000000001E-3</c:v>
                </c:pt>
                <c:pt idx="9918">
                  <c:v>1.189E-3</c:v>
                </c:pt>
                <c:pt idx="9919">
                  <c:v>1.145E-3</c:v>
                </c:pt>
                <c:pt idx="9920">
                  <c:v>1.5870000000000001E-3</c:v>
                </c:pt>
                <c:pt idx="9921">
                  <c:v>3.3289999999999999E-3</c:v>
                </c:pt>
                <c:pt idx="9922">
                  <c:v>6.2839999999999997E-3</c:v>
                </c:pt>
                <c:pt idx="9923">
                  <c:v>3.542E-3</c:v>
                </c:pt>
                <c:pt idx="9924">
                  <c:v>1.8500000000000001E-3</c:v>
                </c:pt>
                <c:pt idx="9925">
                  <c:v>2.1689999999999999E-3</c:v>
                </c:pt>
                <c:pt idx="9926">
                  <c:v>1.101E-3</c:v>
                </c:pt>
                <c:pt idx="9927">
                  <c:v>9.3000000000000005E-4</c:v>
                </c:pt>
                <c:pt idx="9928">
                  <c:v>7.5199999999999996E-4</c:v>
                </c:pt>
                <c:pt idx="9929">
                  <c:v>1.029E-3</c:v>
                </c:pt>
                <c:pt idx="9930">
                  <c:v>1.493E-3</c:v>
                </c:pt>
                <c:pt idx="9931">
                  <c:v>1.433E-3</c:v>
                </c:pt>
                <c:pt idx="9932">
                  <c:v>1.0579999999999999E-3</c:v>
                </c:pt>
                <c:pt idx="9933">
                  <c:v>1.0319999999999999E-3</c:v>
                </c:pt>
                <c:pt idx="9934">
                  <c:v>1.3389999999999999E-3</c:v>
                </c:pt>
                <c:pt idx="9935">
                  <c:v>7.5299999999999998E-4</c:v>
                </c:pt>
                <c:pt idx="9936">
                  <c:v>9.2299999999999999E-4</c:v>
                </c:pt>
                <c:pt idx="9937">
                  <c:v>5.7419999999999997E-3</c:v>
                </c:pt>
                <c:pt idx="9938">
                  <c:v>1.9029000000000001E-2</c:v>
                </c:pt>
                <c:pt idx="9939">
                  <c:v>3.3216000000000002E-2</c:v>
                </c:pt>
                <c:pt idx="9940">
                  <c:v>4.4537E-2</c:v>
                </c:pt>
                <c:pt idx="9941">
                  <c:v>5.0826000000000003E-2</c:v>
                </c:pt>
                <c:pt idx="9942">
                  <c:v>5.0789000000000001E-2</c:v>
                </c:pt>
                <c:pt idx="9943">
                  <c:v>4.7449999999999999E-2</c:v>
                </c:pt>
                <c:pt idx="9944">
                  <c:v>4.3409000000000003E-2</c:v>
                </c:pt>
                <c:pt idx="9945">
                  <c:v>3.7712000000000002E-2</c:v>
                </c:pt>
                <c:pt idx="9946">
                  <c:v>3.3868000000000002E-2</c:v>
                </c:pt>
                <c:pt idx="9947">
                  <c:v>3.4034000000000002E-2</c:v>
                </c:pt>
                <c:pt idx="9948">
                  <c:v>3.2176000000000003E-2</c:v>
                </c:pt>
                <c:pt idx="9949">
                  <c:v>2.6883000000000001E-2</c:v>
                </c:pt>
                <c:pt idx="9950">
                  <c:v>2.3547999999999999E-2</c:v>
                </c:pt>
                <c:pt idx="9951">
                  <c:v>2.0750999999999999E-2</c:v>
                </c:pt>
                <c:pt idx="9952">
                  <c:v>1.8103000000000001E-2</c:v>
                </c:pt>
                <c:pt idx="9953">
                  <c:v>1.5564E-2</c:v>
                </c:pt>
                <c:pt idx="9954">
                  <c:v>1.2839E-2</c:v>
                </c:pt>
                <c:pt idx="9955">
                  <c:v>9.7730000000000004E-3</c:v>
                </c:pt>
                <c:pt idx="9956">
                  <c:v>1.1431E-2</c:v>
                </c:pt>
                <c:pt idx="9957">
                  <c:v>1.6424000000000001E-2</c:v>
                </c:pt>
                <c:pt idx="9958">
                  <c:v>1.6608000000000001E-2</c:v>
                </c:pt>
                <c:pt idx="9959">
                  <c:v>1.4300999999999999E-2</c:v>
                </c:pt>
                <c:pt idx="9960">
                  <c:v>1.3857E-2</c:v>
                </c:pt>
                <c:pt idx="9961">
                  <c:v>1.1672999999999999E-2</c:v>
                </c:pt>
                <c:pt idx="9962">
                  <c:v>1.0354E-2</c:v>
                </c:pt>
                <c:pt idx="9963">
                  <c:v>9.3109999999999998E-3</c:v>
                </c:pt>
                <c:pt idx="9964">
                  <c:v>9.5189999999999997E-3</c:v>
                </c:pt>
                <c:pt idx="9965">
                  <c:v>8.2159999999999993E-3</c:v>
                </c:pt>
                <c:pt idx="9966">
                  <c:v>6.2529999999999999E-3</c:v>
                </c:pt>
                <c:pt idx="9967">
                  <c:v>5.4039999999999999E-3</c:v>
                </c:pt>
                <c:pt idx="9968">
                  <c:v>6.6030000000000004E-3</c:v>
                </c:pt>
                <c:pt idx="9969">
                  <c:v>5.5120000000000004E-3</c:v>
                </c:pt>
                <c:pt idx="9970">
                  <c:v>4.8599999999999997E-3</c:v>
                </c:pt>
                <c:pt idx="9971">
                  <c:v>1.5786000000000001E-2</c:v>
                </c:pt>
                <c:pt idx="9972">
                  <c:v>2.3824000000000001E-2</c:v>
                </c:pt>
                <c:pt idx="9973">
                  <c:v>3.2542000000000001E-2</c:v>
                </c:pt>
                <c:pt idx="9974">
                  <c:v>3.6874999999999998E-2</c:v>
                </c:pt>
                <c:pt idx="9975">
                  <c:v>3.8445E-2</c:v>
                </c:pt>
                <c:pt idx="9976">
                  <c:v>3.6308E-2</c:v>
                </c:pt>
                <c:pt idx="9977">
                  <c:v>3.2108999999999999E-2</c:v>
                </c:pt>
                <c:pt idx="9978">
                  <c:v>2.6391000000000001E-2</c:v>
                </c:pt>
                <c:pt idx="9979">
                  <c:v>2.1996000000000002E-2</c:v>
                </c:pt>
                <c:pt idx="9980">
                  <c:v>1.9435999999999998E-2</c:v>
                </c:pt>
                <c:pt idx="9981">
                  <c:v>2.2051999999999999E-2</c:v>
                </c:pt>
                <c:pt idx="9982">
                  <c:v>2.0375000000000001E-2</c:v>
                </c:pt>
                <c:pt idx="9983">
                  <c:v>2.0375999999999998E-2</c:v>
                </c:pt>
                <c:pt idx="9984">
                  <c:v>1.8638999999999999E-2</c:v>
                </c:pt>
                <c:pt idx="9985">
                  <c:v>1.8259999999999998E-2</c:v>
                </c:pt>
                <c:pt idx="9986">
                  <c:v>1.4853999999999999E-2</c:v>
                </c:pt>
                <c:pt idx="9987">
                  <c:v>1.4997E-2</c:v>
                </c:pt>
                <c:pt idx="9988">
                  <c:v>1.3139E-2</c:v>
                </c:pt>
                <c:pt idx="9989">
                  <c:v>1.3472E-2</c:v>
                </c:pt>
                <c:pt idx="9990">
                  <c:v>1.0319999999999999E-2</c:v>
                </c:pt>
                <c:pt idx="9991">
                  <c:v>4.7699999999999999E-3</c:v>
                </c:pt>
                <c:pt idx="9992">
                  <c:v>4.1679999999999998E-3</c:v>
                </c:pt>
                <c:pt idx="9993">
                  <c:v>2.879E-3</c:v>
                </c:pt>
                <c:pt idx="9994">
                  <c:v>3.0969999999999999E-3</c:v>
                </c:pt>
                <c:pt idx="9995">
                  <c:v>3.0309999999999998E-3</c:v>
                </c:pt>
                <c:pt idx="9996">
                  <c:v>2.2550000000000001E-3</c:v>
                </c:pt>
                <c:pt idx="9997">
                  <c:v>2.16E-3</c:v>
                </c:pt>
                <c:pt idx="9998">
                  <c:v>2.7469999999999999E-3</c:v>
                </c:pt>
                <c:pt idx="9999">
                  <c:v>3.1580000000000002E-3</c:v>
                </c:pt>
                <c:pt idx="10000">
                  <c:v>3.1129999999999999E-3</c:v>
                </c:pt>
                <c:pt idx="10001">
                  <c:v>2.444E-3</c:v>
                </c:pt>
                <c:pt idx="10002">
                  <c:v>2.8219999999999999E-3</c:v>
                </c:pt>
                <c:pt idx="10003">
                  <c:v>3.9760000000000004E-3</c:v>
                </c:pt>
                <c:pt idx="10004">
                  <c:v>3.81E-3</c:v>
                </c:pt>
                <c:pt idx="10005">
                  <c:v>4.6550000000000003E-3</c:v>
                </c:pt>
                <c:pt idx="10006">
                  <c:v>6.0080000000000003E-3</c:v>
                </c:pt>
                <c:pt idx="10007">
                  <c:v>7.1700000000000002E-3</c:v>
                </c:pt>
                <c:pt idx="10008">
                  <c:v>5.7869999999999996E-3</c:v>
                </c:pt>
                <c:pt idx="10009">
                  <c:v>5.1879999999999999E-3</c:v>
                </c:pt>
                <c:pt idx="10010">
                  <c:v>3.3300000000000001E-3</c:v>
                </c:pt>
                <c:pt idx="10011">
                  <c:v>4.5180000000000003E-3</c:v>
                </c:pt>
                <c:pt idx="10012">
                  <c:v>6.79E-3</c:v>
                </c:pt>
                <c:pt idx="10013">
                  <c:v>1.1278E-2</c:v>
                </c:pt>
                <c:pt idx="10014">
                  <c:v>1.4506E-2</c:v>
                </c:pt>
                <c:pt idx="10015">
                  <c:v>1.2942E-2</c:v>
                </c:pt>
                <c:pt idx="10016">
                  <c:v>1.8034999999999999E-2</c:v>
                </c:pt>
                <c:pt idx="10017">
                  <c:v>2.4046999999999999E-2</c:v>
                </c:pt>
                <c:pt idx="10018">
                  <c:v>3.0509000000000001E-2</c:v>
                </c:pt>
                <c:pt idx="10019">
                  <c:v>5.7228000000000001E-2</c:v>
                </c:pt>
                <c:pt idx="10020">
                  <c:v>7.2427000000000005E-2</c:v>
                </c:pt>
                <c:pt idx="10021">
                  <c:v>8.4778000000000006E-2</c:v>
                </c:pt>
                <c:pt idx="10022">
                  <c:v>8.5666000000000006E-2</c:v>
                </c:pt>
                <c:pt idx="10023">
                  <c:v>8.5224999999999995E-2</c:v>
                </c:pt>
                <c:pt idx="10024">
                  <c:v>8.8156999999999999E-2</c:v>
                </c:pt>
                <c:pt idx="10025">
                  <c:v>9.2562000000000005E-2</c:v>
                </c:pt>
                <c:pt idx="10026">
                  <c:v>8.8685E-2</c:v>
                </c:pt>
                <c:pt idx="10027">
                  <c:v>8.9677999999999994E-2</c:v>
                </c:pt>
                <c:pt idx="10028">
                  <c:v>8.9359999999999995E-2</c:v>
                </c:pt>
                <c:pt idx="10029">
                  <c:v>8.5277000000000006E-2</c:v>
                </c:pt>
                <c:pt idx="10030">
                  <c:v>8.1416000000000002E-2</c:v>
                </c:pt>
                <c:pt idx="10031">
                  <c:v>8.5928000000000004E-2</c:v>
                </c:pt>
                <c:pt idx="10032">
                  <c:v>9.7089999999999996E-2</c:v>
                </c:pt>
                <c:pt idx="10033">
                  <c:v>9.1916999999999999E-2</c:v>
                </c:pt>
                <c:pt idx="10034">
                  <c:v>9.0097999999999998E-2</c:v>
                </c:pt>
                <c:pt idx="10035">
                  <c:v>8.2529000000000005E-2</c:v>
                </c:pt>
                <c:pt idx="10036">
                  <c:v>7.8474000000000002E-2</c:v>
                </c:pt>
                <c:pt idx="10037">
                  <c:v>7.3314000000000004E-2</c:v>
                </c:pt>
                <c:pt idx="10038">
                  <c:v>7.1548E-2</c:v>
                </c:pt>
                <c:pt idx="10039">
                  <c:v>6.7597000000000004E-2</c:v>
                </c:pt>
                <c:pt idx="10040">
                  <c:v>6.8544999999999995E-2</c:v>
                </c:pt>
                <c:pt idx="10041">
                  <c:v>6.5073000000000006E-2</c:v>
                </c:pt>
                <c:pt idx="10042">
                  <c:v>6.8518999999999997E-2</c:v>
                </c:pt>
                <c:pt idx="10043">
                  <c:v>7.3854000000000003E-2</c:v>
                </c:pt>
                <c:pt idx="10044">
                  <c:v>7.2539000000000006E-2</c:v>
                </c:pt>
                <c:pt idx="10045">
                  <c:v>6.5298999999999996E-2</c:v>
                </c:pt>
                <c:pt idx="10046">
                  <c:v>6.1044000000000001E-2</c:v>
                </c:pt>
                <c:pt idx="10047">
                  <c:v>5.7381000000000001E-2</c:v>
                </c:pt>
                <c:pt idx="10048">
                  <c:v>5.2588999999999997E-2</c:v>
                </c:pt>
                <c:pt idx="10049">
                  <c:v>5.1664000000000002E-2</c:v>
                </c:pt>
                <c:pt idx="10050">
                  <c:v>5.3111999999999999E-2</c:v>
                </c:pt>
                <c:pt idx="10051">
                  <c:v>5.4870000000000002E-2</c:v>
                </c:pt>
                <c:pt idx="10052">
                  <c:v>5.4919999999999997E-2</c:v>
                </c:pt>
                <c:pt idx="10053">
                  <c:v>5.2275000000000002E-2</c:v>
                </c:pt>
                <c:pt idx="10054">
                  <c:v>4.8739999999999999E-2</c:v>
                </c:pt>
                <c:pt idx="10055">
                  <c:v>5.0715999999999997E-2</c:v>
                </c:pt>
                <c:pt idx="10056">
                  <c:v>4.6982000000000003E-2</c:v>
                </c:pt>
                <c:pt idx="10057">
                  <c:v>4.0554E-2</c:v>
                </c:pt>
                <c:pt idx="10058">
                  <c:v>3.8579000000000002E-2</c:v>
                </c:pt>
                <c:pt idx="10059">
                  <c:v>3.4173000000000002E-2</c:v>
                </c:pt>
                <c:pt idx="10060">
                  <c:v>3.7277999999999999E-2</c:v>
                </c:pt>
                <c:pt idx="10061">
                  <c:v>3.2511999999999999E-2</c:v>
                </c:pt>
                <c:pt idx="10062">
                  <c:v>3.5408000000000002E-2</c:v>
                </c:pt>
                <c:pt idx="10063">
                  <c:v>2.7987999999999999E-2</c:v>
                </c:pt>
                <c:pt idx="10064">
                  <c:v>2.8038E-2</c:v>
                </c:pt>
                <c:pt idx="10065">
                  <c:v>2.1003999999999998E-2</c:v>
                </c:pt>
                <c:pt idx="10066">
                  <c:v>1.4846E-2</c:v>
                </c:pt>
                <c:pt idx="10067">
                  <c:v>1.5377E-2</c:v>
                </c:pt>
                <c:pt idx="10068">
                  <c:v>1.856E-2</c:v>
                </c:pt>
                <c:pt idx="10069">
                  <c:v>1.7690999999999998E-2</c:v>
                </c:pt>
                <c:pt idx="10070">
                  <c:v>1.7444999999999999E-2</c:v>
                </c:pt>
                <c:pt idx="10071">
                  <c:v>1.5876000000000001E-2</c:v>
                </c:pt>
                <c:pt idx="10072">
                  <c:v>1.2751999999999999E-2</c:v>
                </c:pt>
                <c:pt idx="10073">
                  <c:v>1.7724E-2</c:v>
                </c:pt>
                <c:pt idx="10074">
                  <c:v>1.9540999999999999E-2</c:v>
                </c:pt>
                <c:pt idx="10075">
                  <c:v>2.1375000000000002E-2</c:v>
                </c:pt>
                <c:pt idx="10076">
                  <c:v>2.1455999999999999E-2</c:v>
                </c:pt>
                <c:pt idx="10077">
                  <c:v>2.0308E-2</c:v>
                </c:pt>
                <c:pt idx="10078">
                  <c:v>2.0278000000000001E-2</c:v>
                </c:pt>
                <c:pt idx="10079">
                  <c:v>1.6274E-2</c:v>
                </c:pt>
                <c:pt idx="10080">
                  <c:v>1.4978E-2</c:v>
                </c:pt>
                <c:pt idx="10081">
                  <c:v>1.5309E-2</c:v>
                </c:pt>
                <c:pt idx="10082">
                  <c:v>1.3801000000000001E-2</c:v>
                </c:pt>
                <c:pt idx="10083">
                  <c:v>1.2623000000000001E-2</c:v>
                </c:pt>
                <c:pt idx="10084">
                  <c:v>1.5192000000000001E-2</c:v>
                </c:pt>
                <c:pt idx="10085">
                  <c:v>9.9369999999999997E-3</c:v>
                </c:pt>
                <c:pt idx="10086">
                  <c:v>1.0418999999999999E-2</c:v>
                </c:pt>
                <c:pt idx="10087">
                  <c:v>1.6218E-2</c:v>
                </c:pt>
                <c:pt idx="10088">
                  <c:v>2.1898999999999998E-2</c:v>
                </c:pt>
                <c:pt idx="10089">
                  <c:v>2.3997999999999998E-2</c:v>
                </c:pt>
                <c:pt idx="10090">
                  <c:v>2.7089999999999999E-2</c:v>
                </c:pt>
                <c:pt idx="10091">
                  <c:v>3.2535000000000001E-2</c:v>
                </c:pt>
                <c:pt idx="10092">
                  <c:v>3.5887000000000002E-2</c:v>
                </c:pt>
                <c:pt idx="10093">
                  <c:v>3.6055999999999998E-2</c:v>
                </c:pt>
                <c:pt idx="10094">
                  <c:v>3.6068999999999997E-2</c:v>
                </c:pt>
                <c:pt idx="10095">
                  <c:v>3.7257999999999999E-2</c:v>
                </c:pt>
                <c:pt idx="10096">
                  <c:v>2.8771999999999999E-2</c:v>
                </c:pt>
                <c:pt idx="10097">
                  <c:v>2.5916999999999999E-2</c:v>
                </c:pt>
                <c:pt idx="10098">
                  <c:v>2.4435999999999999E-2</c:v>
                </c:pt>
                <c:pt idx="10099">
                  <c:v>2.4407000000000002E-2</c:v>
                </c:pt>
                <c:pt idx="10100">
                  <c:v>2.3848999999999999E-2</c:v>
                </c:pt>
                <c:pt idx="10101">
                  <c:v>1.5358999999999999E-2</c:v>
                </c:pt>
                <c:pt idx="10102">
                  <c:v>1.4203E-2</c:v>
                </c:pt>
                <c:pt idx="10103">
                  <c:v>1.3457999999999999E-2</c:v>
                </c:pt>
                <c:pt idx="10104">
                  <c:v>1.3476E-2</c:v>
                </c:pt>
                <c:pt idx="10105">
                  <c:v>1.4279999999999999E-2</c:v>
                </c:pt>
                <c:pt idx="10106">
                  <c:v>1.3273999999999999E-2</c:v>
                </c:pt>
                <c:pt idx="10107">
                  <c:v>1.2540000000000001E-2</c:v>
                </c:pt>
                <c:pt idx="10108">
                  <c:v>1.6638E-2</c:v>
                </c:pt>
                <c:pt idx="10109">
                  <c:v>2.4627E-2</c:v>
                </c:pt>
                <c:pt idx="10110">
                  <c:v>2.9597999999999999E-2</c:v>
                </c:pt>
                <c:pt idx="10111">
                  <c:v>3.1433000000000003E-2</c:v>
                </c:pt>
                <c:pt idx="10112">
                  <c:v>3.5605999999999999E-2</c:v>
                </c:pt>
                <c:pt idx="10113">
                  <c:v>4.4407000000000002E-2</c:v>
                </c:pt>
                <c:pt idx="10114">
                  <c:v>4.9438000000000003E-2</c:v>
                </c:pt>
                <c:pt idx="10115">
                  <c:v>6.2770000000000006E-2</c:v>
                </c:pt>
                <c:pt idx="10116">
                  <c:v>8.7201000000000001E-2</c:v>
                </c:pt>
                <c:pt idx="10117">
                  <c:v>0.10105</c:v>
                </c:pt>
                <c:pt idx="10118">
                  <c:v>0.106473</c:v>
                </c:pt>
                <c:pt idx="10119">
                  <c:v>0.112525</c:v>
                </c:pt>
                <c:pt idx="10120">
                  <c:v>0.111497</c:v>
                </c:pt>
                <c:pt idx="10121">
                  <c:v>0.11473999999999999</c:v>
                </c:pt>
                <c:pt idx="10122">
                  <c:v>0.11211500000000001</c:v>
                </c:pt>
                <c:pt idx="10123">
                  <c:v>0.11193500000000001</c:v>
                </c:pt>
                <c:pt idx="10124">
                  <c:v>0.13326399999999999</c:v>
                </c:pt>
                <c:pt idx="10125">
                  <c:v>0.12923999999999999</c:v>
                </c:pt>
                <c:pt idx="10126">
                  <c:v>0.131993</c:v>
                </c:pt>
                <c:pt idx="10127">
                  <c:v>0.14143600000000001</c:v>
                </c:pt>
                <c:pt idx="10128">
                  <c:v>0.15105299999999999</c:v>
                </c:pt>
                <c:pt idx="10129">
                  <c:v>0.14416399999999999</c:v>
                </c:pt>
                <c:pt idx="10130">
                  <c:v>0.13575999999999999</c:v>
                </c:pt>
                <c:pt idx="10131">
                  <c:v>0.113256</c:v>
                </c:pt>
                <c:pt idx="10132">
                  <c:v>0.11659899999999999</c:v>
                </c:pt>
                <c:pt idx="10133">
                  <c:v>0.121806</c:v>
                </c:pt>
                <c:pt idx="10134">
                  <c:v>0.119171</c:v>
                </c:pt>
                <c:pt idx="10135">
                  <c:v>0.127747</c:v>
                </c:pt>
                <c:pt idx="10136">
                  <c:v>0.122401</c:v>
                </c:pt>
                <c:pt idx="10137">
                  <c:v>0.111181</c:v>
                </c:pt>
                <c:pt idx="10138">
                  <c:v>9.0928999999999996E-2</c:v>
                </c:pt>
                <c:pt idx="10139">
                  <c:v>8.6749000000000007E-2</c:v>
                </c:pt>
                <c:pt idx="10140">
                  <c:v>9.1610999999999998E-2</c:v>
                </c:pt>
                <c:pt idx="10141">
                  <c:v>9.7957000000000002E-2</c:v>
                </c:pt>
                <c:pt idx="10142">
                  <c:v>0.101093</c:v>
                </c:pt>
                <c:pt idx="10143">
                  <c:v>0.11348900000000001</c:v>
                </c:pt>
                <c:pt idx="10144">
                  <c:v>0.13581099999999999</c:v>
                </c:pt>
                <c:pt idx="10145">
                  <c:v>0.150119</c:v>
                </c:pt>
                <c:pt idx="10146">
                  <c:v>0.16616</c:v>
                </c:pt>
                <c:pt idx="10147">
                  <c:v>0.15675900000000001</c:v>
                </c:pt>
                <c:pt idx="10148">
                  <c:v>0.164552</c:v>
                </c:pt>
                <c:pt idx="10149">
                  <c:v>0.16703499999999999</c:v>
                </c:pt>
                <c:pt idx="10150">
                  <c:v>0.15367800000000001</c:v>
                </c:pt>
                <c:pt idx="10151">
                  <c:v>0.15129400000000001</c:v>
                </c:pt>
                <c:pt idx="10152">
                  <c:v>0.13616300000000001</c:v>
                </c:pt>
                <c:pt idx="10153">
                  <c:v>0.14871599999999999</c:v>
                </c:pt>
                <c:pt idx="10154">
                  <c:v>0.14532100000000001</c:v>
                </c:pt>
                <c:pt idx="10155">
                  <c:v>0.151113</c:v>
                </c:pt>
                <c:pt idx="10156">
                  <c:v>0.165126</c:v>
                </c:pt>
                <c:pt idx="10157">
                  <c:v>0.17117499999999999</c:v>
                </c:pt>
                <c:pt idx="10158">
                  <c:v>0.20046700000000001</c:v>
                </c:pt>
                <c:pt idx="10159">
                  <c:v>0.206291</c:v>
                </c:pt>
                <c:pt idx="10160">
                  <c:v>0.211589</c:v>
                </c:pt>
                <c:pt idx="10161">
                  <c:v>0.213919</c:v>
                </c:pt>
                <c:pt idx="10162">
                  <c:v>0.20300499999999999</c:v>
                </c:pt>
                <c:pt idx="10163">
                  <c:v>0.20923700000000001</c:v>
                </c:pt>
                <c:pt idx="10164">
                  <c:v>0.20700399999999999</c:v>
                </c:pt>
                <c:pt idx="10165">
                  <c:v>0.201983</c:v>
                </c:pt>
                <c:pt idx="10166">
                  <c:v>0.205398</c:v>
                </c:pt>
                <c:pt idx="10167">
                  <c:v>0.187614</c:v>
                </c:pt>
                <c:pt idx="10168">
                  <c:v>0.18870899999999999</c:v>
                </c:pt>
                <c:pt idx="10169">
                  <c:v>0.18283199999999999</c:v>
                </c:pt>
                <c:pt idx="10170">
                  <c:v>0.170069</c:v>
                </c:pt>
                <c:pt idx="10171">
                  <c:v>0.17147999999999999</c:v>
                </c:pt>
                <c:pt idx="10172">
                  <c:v>0.18170900000000001</c:v>
                </c:pt>
                <c:pt idx="10173">
                  <c:v>0.17926</c:v>
                </c:pt>
                <c:pt idx="10174">
                  <c:v>0.18223500000000001</c:v>
                </c:pt>
                <c:pt idx="10175">
                  <c:v>0.122458</c:v>
                </c:pt>
                <c:pt idx="10176">
                  <c:v>0.14297399999999999</c:v>
                </c:pt>
                <c:pt idx="10177">
                  <c:v>0.17027300000000001</c:v>
                </c:pt>
                <c:pt idx="10178">
                  <c:v>0.179399</c:v>
                </c:pt>
                <c:pt idx="10179">
                  <c:v>0.18379300000000001</c:v>
                </c:pt>
                <c:pt idx="10180">
                  <c:v>0.17709900000000001</c:v>
                </c:pt>
                <c:pt idx="10181">
                  <c:v>0.17724000000000001</c:v>
                </c:pt>
                <c:pt idx="10182">
                  <c:v>0.16503699999999999</c:v>
                </c:pt>
                <c:pt idx="10183">
                  <c:v>0.16863300000000001</c:v>
                </c:pt>
                <c:pt idx="10184">
                  <c:v>0.160389</c:v>
                </c:pt>
                <c:pt idx="10185">
                  <c:v>0.164793</c:v>
                </c:pt>
                <c:pt idx="10186">
                  <c:v>0.16768</c:v>
                </c:pt>
                <c:pt idx="10187">
                  <c:v>0.185053</c:v>
                </c:pt>
                <c:pt idx="10188">
                  <c:v>0.186194</c:v>
                </c:pt>
                <c:pt idx="10189">
                  <c:v>0.18642</c:v>
                </c:pt>
                <c:pt idx="10190">
                  <c:v>0.18719</c:v>
                </c:pt>
                <c:pt idx="10191">
                  <c:v>0.16308700000000001</c:v>
                </c:pt>
                <c:pt idx="10192">
                  <c:v>0.146873</c:v>
                </c:pt>
                <c:pt idx="10193">
                  <c:v>0.15584799999999999</c:v>
                </c:pt>
                <c:pt idx="10194">
                  <c:v>0.160164</c:v>
                </c:pt>
                <c:pt idx="10195">
                  <c:v>0.150976</c:v>
                </c:pt>
                <c:pt idx="10196">
                  <c:v>0.14610799999999999</c:v>
                </c:pt>
                <c:pt idx="10197">
                  <c:v>0.13649900000000001</c:v>
                </c:pt>
                <c:pt idx="10198">
                  <c:v>0.126969</c:v>
                </c:pt>
                <c:pt idx="10199">
                  <c:v>0.13528999999999999</c:v>
                </c:pt>
                <c:pt idx="10200">
                  <c:v>0.13152900000000001</c:v>
                </c:pt>
                <c:pt idx="10201">
                  <c:v>0.13683899999999999</c:v>
                </c:pt>
                <c:pt idx="10202">
                  <c:v>0.13820499999999999</c:v>
                </c:pt>
                <c:pt idx="10203">
                  <c:v>0.134246</c:v>
                </c:pt>
                <c:pt idx="10204">
                  <c:v>0.12914700000000001</c:v>
                </c:pt>
                <c:pt idx="10205">
                  <c:v>0.12692899999999999</c:v>
                </c:pt>
                <c:pt idx="10206">
                  <c:v>0.12745500000000001</c:v>
                </c:pt>
                <c:pt idx="10207">
                  <c:v>0.13605800000000001</c:v>
                </c:pt>
                <c:pt idx="10208">
                  <c:v>0.13542499999999999</c:v>
                </c:pt>
                <c:pt idx="10209">
                  <c:v>0.133081</c:v>
                </c:pt>
                <c:pt idx="10210">
                  <c:v>0.135074</c:v>
                </c:pt>
                <c:pt idx="10211">
                  <c:v>0.121896</c:v>
                </c:pt>
                <c:pt idx="10212">
                  <c:v>0.111593</c:v>
                </c:pt>
                <c:pt idx="10213">
                  <c:v>0.10469100000000001</c:v>
                </c:pt>
                <c:pt idx="10214">
                  <c:v>9.6527000000000002E-2</c:v>
                </c:pt>
                <c:pt idx="10215">
                  <c:v>9.0261999999999995E-2</c:v>
                </c:pt>
                <c:pt idx="10216">
                  <c:v>8.9729000000000003E-2</c:v>
                </c:pt>
                <c:pt idx="10217">
                  <c:v>8.7478E-2</c:v>
                </c:pt>
                <c:pt idx="10218">
                  <c:v>8.1942000000000001E-2</c:v>
                </c:pt>
                <c:pt idx="10219">
                  <c:v>8.1532999999999994E-2</c:v>
                </c:pt>
                <c:pt idx="10220">
                  <c:v>7.5656000000000001E-2</c:v>
                </c:pt>
                <c:pt idx="10221">
                  <c:v>5.3724000000000001E-2</c:v>
                </c:pt>
                <c:pt idx="10222">
                  <c:v>6.7466999999999999E-2</c:v>
                </c:pt>
                <c:pt idx="10223">
                  <c:v>8.4972000000000006E-2</c:v>
                </c:pt>
                <c:pt idx="10224">
                  <c:v>9.2094999999999996E-2</c:v>
                </c:pt>
                <c:pt idx="10225">
                  <c:v>0.100356</c:v>
                </c:pt>
                <c:pt idx="10226">
                  <c:v>9.8738999999999993E-2</c:v>
                </c:pt>
                <c:pt idx="10227">
                  <c:v>9.6531000000000006E-2</c:v>
                </c:pt>
                <c:pt idx="10228">
                  <c:v>9.9936999999999998E-2</c:v>
                </c:pt>
                <c:pt idx="10229">
                  <c:v>9.3292E-2</c:v>
                </c:pt>
                <c:pt idx="10230">
                  <c:v>9.3272999999999995E-2</c:v>
                </c:pt>
                <c:pt idx="10231">
                  <c:v>9.4507999999999995E-2</c:v>
                </c:pt>
                <c:pt idx="10232">
                  <c:v>9.3104999999999993E-2</c:v>
                </c:pt>
                <c:pt idx="10233">
                  <c:v>0.108902</c:v>
                </c:pt>
                <c:pt idx="10234">
                  <c:v>0.11268</c:v>
                </c:pt>
                <c:pt idx="10235">
                  <c:v>0.125776</c:v>
                </c:pt>
                <c:pt idx="10236">
                  <c:v>0.134051</c:v>
                </c:pt>
                <c:pt idx="10237">
                  <c:v>0.130634</c:v>
                </c:pt>
                <c:pt idx="10238">
                  <c:v>0.13336799999999999</c:v>
                </c:pt>
                <c:pt idx="10239">
                  <c:v>0.13048499999999999</c:v>
                </c:pt>
                <c:pt idx="10240">
                  <c:v>0.122152</c:v>
                </c:pt>
                <c:pt idx="10241">
                  <c:v>0.119577</c:v>
                </c:pt>
                <c:pt idx="10242">
                  <c:v>0.11105</c:v>
                </c:pt>
                <c:pt idx="10243">
                  <c:v>0.102949</c:v>
                </c:pt>
                <c:pt idx="10244">
                  <c:v>8.9812000000000003E-2</c:v>
                </c:pt>
                <c:pt idx="10245">
                  <c:v>8.0009999999999998E-2</c:v>
                </c:pt>
                <c:pt idx="10246">
                  <c:v>7.2012000000000007E-2</c:v>
                </c:pt>
                <c:pt idx="10247">
                  <c:v>6.8782999999999997E-2</c:v>
                </c:pt>
                <c:pt idx="10248">
                  <c:v>6.5121999999999999E-2</c:v>
                </c:pt>
                <c:pt idx="10249">
                  <c:v>6.0360999999999998E-2</c:v>
                </c:pt>
                <c:pt idx="10250">
                  <c:v>5.5088999999999999E-2</c:v>
                </c:pt>
                <c:pt idx="10251">
                  <c:v>5.2137000000000003E-2</c:v>
                </c:pt>
                <c:pt idx="10252">
                  <c:v>5.0479999999999997E-2</c:v>
                </c:pt>
                <c:pt idx="10253">
                  <c:v>4.9255E-2</c:v>
                </c:pt>
                <c:pt idx="10254">
                  <c:v>4.6953000000000002E-2</c:v>
                </c:pt>
                <c:pt idx="10255">
                  <c:v>4.7280000000000003E-2</c:v>
                </c:pt>
                <c:pt idx="10256">
                  <c:v>4.3973999999999999E-2</c:v>
                </c:pt>
                <c:pt idx="10257">
                  <c:v>4.2731999999999999E-2</c:v>
                </c:pt>
                <c:pt idx="10258">
                  <c:v>3.8586000000000002E-2</c:v>
                </c:pt>
                <c:pt idx="10259">
                  <c:v>3.4738999999999999E-2</c:v>
                </c:pt>
                <c:pt idx="10260">
                  <c:v>3.3052999999999999E-2</c:v>
                </c:pt>
                <c:pt idx="10261">
                  <c:v>3.0369E-2</c:v>
                </c:pt>
                <c:pt idx="10262">
                  <c:v>2.6089999999999999E-2</c:v>
                </c:pt>
                <c:pt idx="10263">
                  <c:v>1.8534999999999999E-2</c:v>
                </c:pt>
                <c:pt idx="10264">
                  <c:v>1.6367E-2</c:v>
                </c:pt>
                <c:pt idx="10265">
                  <c:v>2.2061000000000001E-2</c:v>
                </c:pt>
                <c:pt idx="10266">
                  <c:v>3.381E-2</c:v>
                </c:pt>
                <c:pt idx="10267">
                  <c:v>4.2139999999999997E-2</c:v>
                </c:pt>
                <c:pt idx="10268">
                  <c:v>5.5384000000000003E-2</c:v>
                </c:pt>
                <c:pt idx="10269">
                  <c:v>6.7077999999999999E-2</c:v>
                </c:pt>
                <c:pt idx="10270">
                  <c:v>7.2658E-2</c:v>
                </c:pt>
                <c:pt idx="10271">
                  <c:v>7.9126000000000002E-2</c:v>
                </c:pt>
                <c:pt idx="10272">
                  <c:v>8.0013000000000001E-2</c:v>
                </c:pt>
                <c:pt idx="10273">
                  <c:v>9.1971999999999998E-2</c:v>
                </c:pt>
                <c:pt idx="10274">
                  <c:v>9.0370000000000006E-2</c:v>
                </c:pt>
                <c:pt idx="10275">
                  <c:v>9.0926999999999994E-2</c:v>
                </c:pt>
                <c:pt idx="10276">
                  <c:v>0.104405</c:v>
                </c:pt>
                <c:pt idx="10277">
                  <c:v>0.11022999999999999</c:v>
                </c:pt>
                <c:pt idx="10278">
                  <c:v>0.111287</c:v>
                </c:pt>
                <c:pt idx="10279">
                  <c:v>0.105839</c:v>
                </c:pt>
                <c:pt idx="10280">
                  <c:v>0.12105299999999999</c:v>
                </c:pt>
                <c:pt idx="10281">
                  <c:v>0.122687</c:v>
                </c:pt>
                <c:pt idx="10282">
                  <c:v>0.12381300000000001</c:v>
                </c:pt>
                <c:pt idx="10283">
                  <c:v>0.121616</c:v>
                </c:pt>
                <c:pt idx="10284">
                  <c:v>0.12911500000000001</c:v>
                </c:pt>
                <c:pt idx="10285">
                  <c:v>0.125666</c:v>
                </c:pt>
                <c:pt idx="10286">
                  <c:v>0.119806</c:v>
                </c:pt>
                <c:pt idx="10287">
                  <c:v>0.116146</c:v>
                </c:pt>
                <c:pt idx="10288">
                  <c:v>0.10673100000000001</c:v>
                </c:pt>
                <c:pt idx="10289">
                  <c:v>0.10360999999999999</c:v>
                </c:pt>
                <c:pt idx="10290">
                  <c:v>0.100837</c:v>
                </c:pt>
                <c:pt idx="10291">
                  <c:v>9.4850000000000004E-2</c:v>
                </c:pt>
                <c:pt idx="10292">
                  <c:v>8.7242E-2</c:v>
                </c:pt>
                <c:pt idx="10293">
                  <c:v>7.6057E-2</c:v>
                </c:pt>
                <c:pt idx="10294">
                  <c:v>5.7005E-2</c:v>
                </c:pt>
                <c:pt idx="10295">
                  <c:v>4.5895999999999999E-2</c:v>
                </c:pt>
                <c:pt idx="10296">
                  <c:v>4.7163999999999998E-2</c:v>
                </c:pt>
                <c:pt idx="10297">
                  <c:v>4.0779000000000003E-2</c:v>
                </c:pt>
                <c:pt idx="10298">
                  <c:v>4.1862999999999997E-2</c:v>
                </c:pt>
                <c:pt idx="10299">
                  <c:v>4.1850999999999999E-2</c:v>
                </c:pt>
                <c:pt idx="10300">
                  <c:v>4.0691999999999999E-2</c:v>
                </c:pt>
                <c:pt idx="10301">
                  <c:v>4.2424000000000003E-2</c:v>
                </c:pt>
                <c:pt idx="10302">
                  <c:v>4.233E-2</c:v>
                </c:pt>
                <c:pt idx="10303">
                  <c:v>3.7428000000000003E-2</c:v>
                </c:pt>
                <c:pt idx="10304">
                  <c:v>3.6145999999999998E-2</c:v>
                </c:pt>
                <c:pt idx="10305">
                  <c:v>3.3391999999999998E-2</c:v>
                </c:pt>
                <c:pt idx="10306">
                  <c:v>3.3395000000000001E-2</c:v>
                </c:pt>
                <c:pt idx="10307">
                  <c:v>2.8490000000000001E-2</c:v>
                </c:pt>
                <c:pt idx="10308">
                  <c:v>3.0893E-2</c:v>
                </c:pt>
                <c:pt idx="10309">
                  <c:v>3.1123000000000001E-2</c:v>
                </c:pt>
                <c:pt idx="10310">
                  <c:v>2.8944000000000001E-2</c:v>
                </c:pt>
                <c:pt idx="10311">
                  <c:v>3.0651999999999999E-2</c:v>
                </c:pt>
                <c:pt idx="10312">
                  <c:v>3.2398999999999997E-2</c:v>
                </c:pt>
                <c:pt idx="10313">
                  <c:v>3.4506000000000002E-2</c:v>
                </c:pt>
                <c:pt idx="10314">
                  <c:v>3.0526000000000001E-2</c:v>
                </c:pt>
                <c:pt idx="10315">
                  <c:v>3.1144000000000002E-2</c:v>
                </c:pt>
                <c:pt idx="10316">
                  <c:v>2.8229000000000001E-2</c:v>
                </c:pt>
                <c:pt idx="10317">
                  <c:v>2.7004E-2</c:v>
                </c:pt>
                <c:pt idx="10318">
                  <c:v>2.8174000000000001E-2</c:v>
                </c:pt>
                <c:pt idx="10319">
                  <c:v>2.1503999999999999E-2</c:v>
                </c:pt>
                <c:pt idx="10320">
                  <c:v>2.0316000000000001E-2</c:v>
                </c:pt>
                <c:pt idx="10321">
                  <c:v>1.8637999999999998E-2</c:v>
                </c:pt>
                <c:pt idx="10322">
                  <c:v>1.694E-2</c:v>
                </c:pt>
                <c:pt idx="10323">
                  <c:v>1.2831E-2</c:v>
                </c:pt>
                <c:pt idx="10324">
                  <c:v>1.4792E-2</c:v>
                </c:pt>
                <c:pt idx="10325">
                  <c:v>1.9771E-2</c:v>
                </c:pt>
                <c:pt idx="10326">
                  <c:v>2.1760999999999999E-2</c:v>
                </c:pt>
                <c:pt idx="10327">
                  <c:v>4.0759999999999998E-2</c:v>
                </c:pt>
                <c:pt idx="10328">
                  <c:v>7.0816000000000004E-2</c:v>
                </c:pt>
                <c:pt idx="10329">
                  <c:v>9.0475E-2</c:v>
                </c:pt>
                <c:pt idx="10330">
                  <c:v>0.10216500000000001</c:v>
                </c:pt>
                <c:pt idx="10331">
                  <c:v>0.110684</c:v>
                </c:pt>
                <c:pt idx="10332">
                  <c:v>0.13830799999999999</c:v>
                </c:pt>
                <c:pt idx="10333">
                  <c:v>0.150586</c:v>
                </c:pt>
                <c:pt idx="10334">
                  <c:v>0.14294599999999999</c:v>
                </c:pt>
                <c:pt idx="10335">
                  <c:v>0.15387300000000001</c:v>
                </c:pt>
                <c:pt idx="10336">
                  <c:v>0.161051</c:v>
                </c:pt>
                <c:pt idx="10337">
                  <c:v>0.178061</c:v>
                </c:pt>
                <c:pt idx="10338">
                  <c:v>0.18449699999999999</c:v>
                </c:pt>
                <c:pt idx="10339">
                  <c:v>0.194135</c:v>
                </c:pt>
                <c:pt idx="10340">
                  <c:v>0.19123399999999999</c:v>
                </c:pt>
                <c:pt idx="10341">
                  <c:v>0.20618500000000001</c:v>
                </c:pt>
                <c:pt idx="10342">
                  <c:v>0.210533</c:v>
                </c:pt>
                <c:pt idx="10343">
                  <c:v>0.202593</c:v>
                </c:pt>
                <c:pt idx="10344">
                  <c:v>0.198571</c:v>
                </c:pt>
                <c:pt idx="10345">
                  <c:v>0.19624900000000001</c:v>
                </c:pt>
                <c:pt idx="10346">
                  <c:v>0.18390599999999999</c:v>
                </c:pt>
                <c:pt idx="10347">
                  <c:v>0.15948999999999999</c:v>
                </c:pt>
                <c:pt idx="10348">
                  <c:v>0.14993600000000001</c:v>
                </c:pt>
                <c:pt idx="10349">
                  <c:v>0.142932</c:v>
                </c:pt>
                <c:pt idx="10350">
                  <c:v>0.12907399999999999</c:v>
                </c:pt>
                <c:pt idx="10351">
                  <c:v>0.14915500000000001</c:v>
                </c:pt>
                <c:pt idx="10352">
                  <c:v>0.157079</c:v>
                </c:pt>
                <c:pt idx="10353">
                  <c:v>0.156833</c:v>
                </c:pt>
                <c:pt idx="10354">
                  <c:v>0.15021999999999999</c:v>
                </c:pt>
                <c:pt idx="10355">
                  <c:v>0.149144</c:v>
                </c:pt>
                <c:pt idx="10356">
                  <c:v>0.13404199999999999</c:v>
                </c:pt>
                <c:pt idx="10357">
                  <c:v>0.16400100000000001</c:v>
                </c:pt>
                <c:pt idx="10358">
                  <c:v>0.14995800000000001</c:v>
                </c:pt>
                <c:pt idx="10359">
                  <c:v>0.137659</c:v>
                </c:pt>
                <c:pt idx="10360">
                  <c:v>0.14079700000000001</c:v>
                </c:pt>
                <c:pt idx="10361">
                  <c:v>0.14516799999999999</c:v>
                </c:pt>
                <c:pt idx="10362">
                  <c:v>0.13558799999999999</c:v>
                </c:pt>
                <c:pt idx="10363">
                  <c:v>0.14100599999999999</c:v>
                </c:pt>
                <c:pt idx="10364">
                  <c:v>0.135577</c:v>
                </c:pt>
                <c:pt idx="10365">
                  <c:v>0.125696</c:v>
                </c:pt>
                <c:pt idx="10366">
                  <c:v>0.118117</c:v>
                </c:pt>
                <c:pt idx="10367">
                  <c:v>0.11097899999999999</c:v>
                </c:pt>
                <c:pt idx="10368">
                  <c:v>0.101655</c:v>
                </c:pt>
                <c:pt idx="10369">
                  <c:v>8.8513999999999995E-2</c:v>
                </c:pt>
                <c:pt idx="10370">
                  <c:v>8.6168999999999996E-2</c:v>
                </c:pt>
                <c:pt idx="10371">
                  <c:v>0.10014099999999999</c:v>
                </c:pt>
                <c:pt idx="10372">
                  <c:v>0.103315</c:v>
                </c:pt>
                <c:pt idx="10373">
                  <c:v>9.9719000000000002E-2</c:v>
                </c:pt>
                <c:pt idx="10374">
                  <c:v>9.7631999999999997E-2</c:v>
                </c:pt>
                <c:pt idx="10375">
                  <c:v>0.100691</c:v>
                </c:pt>
                <c:pt idx="10376">
                  <c:v>0.10351399999999999</c:v>
                </c:pt>
                <c:pt idx="10377">
                  <c:v>0.126664</c:v>
                </c:pt>
                <c:pt idx="10378">
                  <c:v>0.13387199999999999</c:v>
                </c:pt>
                <c:pt idx="10379">
                  <c:v>0.144871</c:v>
                </c:pt>
                <c:pt idx="10380">
                  <c:v>0.14702399999999999</c:v>
                </c:pt>
                <c:pt idx="10381">
                  <c:v>0.143346</c:v>
                </c:pt>
                <c:pt idx="10382">
                  <c:v>0.13721700000000001</c:v>
                </c:pt>
                <c:pt idx="10383">
                  <c:v>0.13597400000000001</c:v>
                </c:pt>
                <c:pt idx="10384">
                  <c:v>0.12892500000000001</c:v>
                </c:pt>
                <c:pt idx="10385">
                  <c:v>0.121777</c:v>
                </c:pt>
                <c:pt idx="10386">
                  <c:v>0.111815</c:v>
                </c:pt>
                <c:pt idx="10387">
                  <c:v>0.10505200000000001</c:v>
                </c:pt>
                <c:pt idx="10388">
                  <c:v>9.6795000000000006E-2</c:v>
                </c:pt>
                <c:pt idx="10389">
                  <c:v>8.8269E-2</c:v>
                </c:pt>
                <c:pt idx="10390">
                  <c:v>8.3413000000000001E-2</c:v>
                </c:pt>
                <c:pt idx="10391">
                  <c:v>8.0680000000000002E-2</c:v>
                </c:pt>
                <c:pt idx="10392">
                  <c:v>7.6769000000000004E-2</c:v>
                </c:pt>
                <c:pt idx="10393">
                  <c:v>7.4246000000000006E-2</c:v>
                </c:pt>
                <c:pt idx="10394">
                  <c:v>7.0640999999999995E-2</c:v>
                </c:pt>
                <c:pt idx="10395">
                  <c:v>6.4415E-2</c:v>
                </c:pt>
                <c:pt idx="10396">
                  <c:v>6.8977999999999998E-2</c:v>
                </c:pt>
                <c:pt idx="10397">
                  <c:v>6.7697999999999994E-2</c:v>
                </c:pt>
                <c:pt idx="10398">
                  <c:v>6.3489000000000004E-2</c:v>
                </c:pt>
                <c:pt idx="10399">
                  <c:v>5.9046000000000001E-2</c:v>
                </c:pt>
                <c:pt idx="10400">
                  <c:v>6.4799999999999996E-2</c:v>
                </c:pt>
                <c:pt idx="10401">
                  <c:v>6.6456000000000001E-2</c:v>
                </c:pt>
                <c:pt idx="10402">
                  <c:v>6.5295000000000006E-2</c:v>
                </c:pt>
                <c:pt idx="10403">
                  <c:v>6.0446E-2</c:v>
                </c:pt>
                <c:pt idx="10404">
                  <c:v>5.6350999999999998E-2</c:v>
                </c:pt>
                <c:pt idx="10405">
                  <c:v>5.4002000000000001E-2</c:v>
                </c:pt>
                <c:pt idx="10406">
                  <c:v>5.2311000000000003E-2</c:v>
                </c:pt>
                <c:pt idx="10407">
                  <c:v>5.3818999999999999E-2</c:v>
                </c:pt>
                <c:pt idx="10408">
                  <c:v>4.7275999999999999E-2</c:v>
                </c:pt>
                <c:pt idx="10409">
                  <c:v>4.8571000000000003E-2</c:v>
                </c:pt>
                <c:pt idx="10410">
                  <c:v>4.1355000000000003E-2</c:v>
                </c:pt>
                <c:pt idx="10411">
                  <c:v>3.8786000000000001E-2</c:v>
                </c:pt>
                <c:pt idx="10412">
                  <c:v>3.7818999999999998E-2</c:v>
                </c:pt>
                <c:pt idx="10413">
                  <c:v>2.2456E-2</c:v>
                </c:pt>
                <c:pt idx="10414">
                  <c:v>2.9981000000000001E-2</c:v>
                </c:pt>
                <c:pt idx="10415">
                  <c:v>3.3610000000000001E-2</c:v>
                </c:pt>
                <c:pt idx="10416">
                  <c:v>3.8563E-2</c:v>
                </c:pt>
                <c:pt idx="10417">
                  <c:v>4.0281999999999998E-2</c:v>
                </c:pt>
                <c:pt idx="10418">
                  <c:v>4.0084000000000002E-2</c:v>
                </c:pt>
                <c:pt idx="10419">
                  <c:v>3.7905000000000001E-2</c:v>
                </c:pt>
                <c:pt idx="10420">
                  <c:v>3.8885000000000003E-2</c:v>
                </c:pt>
                <c:pt idx="10421">
                  <c:v>3.5069000000000003E-2</c:v>
                </c:pt>
                <c:pt idx="10422">
                  <c:v>3.4589000000000002E-2</c:v>
                </c:pt>
                <c:pt idx="10423">
                  <c:v>3.4637000000000001E-2</c:v>
                </c:pt>
                <c:pt idx="10424">
                  <c:v>3.6940000000000001E-2</c:v>
                </c:pt>
                <c:pt idx="10425">
                  <c:v>3.8384000000000001E-2</c:v>
                </c:pt>
                <c:pt idx="10426">
                  <c:v>3.7515E-2</c:v>
                </c:pt>
                <c:pt idx="10427">
                  <c:v>3.4548000000000002E-2</c:v>
                </c:pt>
                <c:pt idx="10428">
                  <c:v>3.8039000000000003E-2</c:v>
                </c:pt>
                <c:pt idx="10429">
                  <c:v>4.0185999999999999E-2</c:v>
                </c:pt>
                <c:pt idx="10430">
                  <c:v>4.0009999999999997E-2</c:v>
                </c:pt>
                <c:pt idx="10431">
                  <c:v>4.0835000000000003E-2</c:v>
                </c:pt>
                <c:pt idx="10432">
                  <c:v>3.9143999999999998E-2</c:v>
                </c:pt>
                <c:pt idx="10433">
                  <c:v>3.1493E-2</c:v>
                </c:pt>
                <c:pt idx="10434">
                  <c:v>4.1840000000000002E-2</c:v>
                </c:pt>
                <c:pt idx="10435">
                  <c:v>4.4496000000000001E-2</c:v>
                </c:pt>
                <c:pt idx="10436">
                  <c:v>3.2564999999999997E-2</c:v>
                </c:pt>
                <c:pt idx="10437">
                  <c:v>3.6155E-2</c:v>
                </c:pt>
                <c:pt idx="10438">
                  <c:v>3.4625999999999997E-2</c:v>
                </c:pt>
                <c:pt idx="10439">
                  <c:v>3.2890000000000003E-2</c:v>
                </c:pt>
                <c:pt idx="10440">
                  <c:v>3.2516000000000003E-2</c:v>
                </c:pt>
                <c:pt idx="10441">
                  <c:v>3.0980000000000001E-2</c:v>
                </c:pt>
                <c:pt idx="10442">
                  <c:v>3.0339000000000001E-2</c:v>
                </c:pt>
                <c:pt idx="10443">
                  <c:v>3.2475999999999998E-2</c:v>
                </c:pt>
                <c:pt idx="10444">
                  <c:v>3.2467999999999997E-2</c:v>
                </c:pt>
                <c:pt idx="10445">
                  <c:v>2.8999E-2</c:v>
                </c:pt>
                <c:pt idx="10446">
                  <c:v>2.6689999999999998E-2</c:v>
                </c:pt>
                <c:pt idx="10447">
                  <c:v>1.9996E-2</c:v>
                </c:pt>
                <c:pt idx="10448">
                  <c:v>1.7881999999999999E-2</c:v>
                </c:pt>
                <c:pt idx="10449">
                  <c:v>1.6142E-2</c:v>
                </c:pt>
                <c:pt idx="10450">
                  <c:v>1.528E-2</c:v>
                </c:pt>
                <c:pt idx="10451">
                  <c:v>1.2704E-2</c:v>
                </c:pt>
                <c:pt idx="10452">
                  <c:v>1.0827E-2</c:v>
                </c:pt>
                <c:pt idx="10453">
                  <c:v>2.0767999999999998E-2</c:v>
                </c:pt>
                <c:pt idx="10454">
                  <c:v>2.6162000000000001E-2</c:v>
                </c:pt>
                <c:pt idx="10455">
                  <c:v>2.6089000000000001E-2</c:v>
                </c:pt>
                <c:pt idx="10456">
                  <c:v>3.0689999999999999E-2</c:v>
                </c:pt>
                <c:pt idx="10457">
                  <c:v>4.0904999999999997E-2</c:v>
                </c:pt>
                <c:pt idx="10458">
                  <c:v>3.6165000000000003E-2</c:v>
                </c:pt>
                <c:pt idx="10459">
                  <c:v>4.1574E-2</c:v>
                </c:pt>
                <c:pt idx="10460">
                  <c:v>4.5290999999999998E-2</c:v>
                </c:pt>
                <c:pt idx="10461">
                  <c:v>4.2019000000000001E-2</c:v>
                </c:pt>
                <c:pt idx="10462">
                  <c:v>3.4529999999999998E-2</c:v>
                </c:pt>
                <c:pt idx="10463">
                  <c:v>3.0269000000000001E-2</c:v>
                </c:pt>
                <c:pt idx="10464">
                  <c:v>3.1676999999999997E-2</c:v>
                </c:pt>
                <c:pt idx="10465">
                  <c:v>3.2821000000000003E-2</c:v>
                </c:pt>
                <c:pt idx="10466">
                  <c:v>3.3521000000000002E-2</c:v>
                </c:pt>
                <c:pt idx="10467">
                  <c:v>3.1800000000000002E-2</c:v>
                </c:pt>
                <c:pt idx="10468">
                  <c:v>3.1370000000000002E-2</c:v>
                </c:pt>
                <c:pt idx="10469">
                  <c:v>2.9354000000000002E-2</c:v>
                </c:pt>
                <c:pt idx="10470">
                  <c:v>2.4014000000000001E-2</c:v>
                </c:pt>
                <c:pt idx="10471">
                  <c:v>2.3813000000000001E-2</c:v>
                </c:pt>
                <c:pt idx="10472">
                  <c:v>2.1163000000000001E-2</c:v>
                </c:pt>
                <c:pt idx="10473">
                  <c:v>4.1392999999999999E-2</c:v>
                </c:pt>
                <c:pt idx="10474">
                  <c:v>5.4960000000000002E-2</c:v>
                </c:pt>
                <c:pt idx="10475">
                  <c:v>7.6704999999999995E-2</c:v>
                </c:pt>
                <c:pt idx="10476">
                  <c:v>0.128383</c:v>
                </c:pt>
                <c:pt idx="10477">
                  <c:v>0.19182099999999999</c:v>
                </c:pt>
                <c:pt idx="10478">
                  <c:v>0.24579100000000001</c:v>
                </c:pt>
                <c:pt idx="10479">
                  <c:v>0.28193099999999999</c:v>
                </c:pt>
                <c:pt idx="10480">
                  <c:v>0.29028199999999998</c:v>
                </c:pt>
                <c:pt idx="10481">
                  <c:v>0.32253599999999999</c:v>
                </c:pt>
                <c:pt idx="10482">
                  <c:v>0.36192800000000003</c:v>
                </c:pt>
                <c:pt idx="10483">
                  <c:v>0.46260000000000001</c:v>
                </c:pt>
                <c:pt idx="10484">
                  <c:v>0.51591600000000004</c:v>
                </c:pt>
                <c:pt idx="10485">
                  <c:v>0.54785099999999998</c:v>
                </c:pt>
                <c:pt idx="10486">
                  <c:v>0.58243400000000001</c:v>
                </c:pt>
                <c:pt idx="10487">
                  <c:v>0.65531700000000004</c:v>
                </c:pt>
                <c:pt idx="10488">
                  <c:v>0.64870099999999997</c:v>
                </c:pt>
                <c:pt idx="10489">
                  <c:v>0.68912600000000002</c:v>
                </c:pt>
                <c:pt idx="10490">
                  <c:v>0.67793400000000004</c:v>
                </c:pt>
                <c:pt idx="10491">
                  <c:v>0.65727999999999998</c:v>
                </c:pt>
                <c:pt idx="10492">
                  <c:v>0.69933599999999996</c:v>
                </c:pt>
                <c:pt idx="10493">
                  <c:v>0.68810499999999997</c:v>
                </c:pt>
                <c:pt idx="10494">
                  <c:v>0.65957299999999996</c:v>
                </c:pt>
                <c:pt idx="10495">
                  <c:v>0.66458399999999995</c:v>
                </c:pt>
                <c:pt idx="10496">
                  <c:v>0.64293</c:v>
                </c:pt>
                <c:pt idx="10497">
                  <c:v>0.65116099999999999</c:v>
                </c:pt>
                <c:pt idx="10498">
                  <c:v>0.65432599999999996</c:v>
                </c:pt>
                <c:pt idx="10499">
                  <c:v>0.63324999999999998</c:v>
                </c:pt>
                <c:pt idx="10500">
                  <c:v>0.65493999999999997</c:v>
                </c:pt>
                <c:pt idx="10501">
                  <c:v>0.647312</c:v>
                </c:pt>
                <c:pt idx="10502">
                  <c:v>0.64324400000000004</c:v>
                </c:pt>
                <c:pt idx="10503">
                  <c:v>0.63159799999999999</c:v>
                </c:pt>
                <c:pt idx="10504">
                  <c:v>0.61911499999999997</c:v>
                </c:pt>
                <c:pt idx="10505">
                  <c:v>0.60488299999999995</c:v>
                </c:pt>
                <c:pt idx="10506">
                  <c:v>0.58558200000000005</c:v>
                </c:pt>
                <c:pt idx="10507">
                  <c:v>0.55610000000000004</c:v>
                </c:pt>
                <c:pt idx="10508">
                  <c:v>0.54413100000000003</c:v>
                </c:pt>
                <c:pt idx="10509">
                  <c:v>0.51330799999999999</c:v>
                </c:pt>
                <c:pt idx="10510">
                  <c:v>0.51841400000000004</c:v>
                </c:pt>
                <c:pt idx="10511">
                  <c:v>0.507135</c:v>
                </c:pt>
                <c:pt idx="10512">
                  <c:v>0.48652400000000001</c:v>
                </c:pt>
                <c:pt idx="10513">
                  <c:v>0.46410400000000002</c:v>
                </c:pt>
                <c:pt idx="10514">
                  <c:v>0.48059800000000003</c:v>
                </c:pt>
                <c:pt idx="10515">
                  <c:v>0.47855599999999998</c:v>
                </c:pt>
                <c:pt idx="10516">
                  <c:v>0.46227200000000002</c:v>
                </c:pt>
                <c:pt idx="10517">
                  <c:v>0.44704300000000002</c:v>
                </c:pt>
                <c:pt idx="10518">
                  <c:v>0.43106100000000003</c:v>
                </c:pt>
                <c:pt idx="10519">
                  <c:v>0.41550599999999999</c:v>
                </c:pt>
                <c:pt idx="10520">
                  <c:v>0.40182200000000001</c:v>
                </c:pt>
                <c:pt idx="10521">
                  <c:v>0.39272099999999999</c:v>
                </c:pt>
                <c:pt idx="10522">
                  <c:v>0.40539199999999997</c:v>
                </c:pt>
                <c:pt idx="10523">
                  <c:v>0.39234200000000002</c:v>
                </c:pt>
                <c:pt idx="10524">
                  <c:v>0.39053599999999999</c:v>
                </c:pt>
                <c:pt idx="10525">
                  <c:v>0.39516899999999999</c:v>
                </c:pt>
                <c:pt idx="10526">
                  <c:v>0.39474500000000001</c:v>
                </c:pt>
                <c:pt idx="10527">
                  <c:v>0.392957</c:v>
                </c:pt>
                <c:pt idx="10528">
                  <c:v>0.377747</c:v>
                </c:pt>
                <c:pt idx="10529">
                  <c:v>0.38432500000000003</c:v>
                </c:pt>
                <c:pt idx="10530">
                  <c:v>0.37657099999999999</c:v>
                </c:pt>
                <c:pt idx="10531">
                  <c:v>0.36733100000000002</c:v>
                </c:pt>
                <c:pt idx="10532">
                  <c:v>0.37633</c:v>
                </c:pt>
                <c:pt idx="10533">
                  <c:v>0.35731000000000002</c:v>
                </c:pt>
                <c:pt idx="10534">
                  <c:v>0.35434700000000002</c:v>
                </c:pt>
                <c:pt idx="10535">
                  <c:v>0.34686099999999997</c:v>
                </c:pt>
                <c:pt idx="10536">
                  <c:v>0.34625699999999998</c:v>
                </c:pt>
                <c:pt idx="10537">
                  <c:v>0.326901</c:v>
                </c:pt>
                <c:pt idx="10538">
                  <c:v>0.317581</c:v>
                </c:pt>
                <c:pt idx="10539">
                  <c:v>0.31433499999999998</c:v>
                </c:pt>
                <c:pt idx="10540">
                  <c:v>0.31944499999999998</c:v>
                </c:pt>
                <c:pt idx="10541">
                  <c:v>0.29968299999999998</c:v>
                </c:pt>
                <c:pt idx="10542">
                  <c:v>0.29948200000000003</c:v>
                </c:pt>
                <c:pt idx="10543">
                  <c:v>0.314608</c:v>
                </c:pt>
                <c:pt idx="10544">
                  <c:v>0.29432599999999998</c:v>
                </c:pt>
                <c:pt idx="10545">
                  <c:v>0.29204200000000002</c:v>
                </c:pt>
                <c:pt idx="10546">
                  <c:v>0.28692699999999999</c:v>
                </c:pt>
                <c:pt idx="10547">
                  <c:v>0.28179399999999999</c:v>
                </c:pt>
                <c:pt idx="10548">
                  <c:v>0.28579199999999999</c:v>
                </c:pt>
                <c:pt idx="10549">
                  <c:v>0.28748099999999999</c:v>
                </c:pt>
                <c:pt idx="10550">
                  <c:v>0.28728799999999999</c:v>
                </c:pt>
                <c:pt idx="10551">
                  <c:v>0.31399700000000003</c:v>
                </c:pt>
                <c:pt idx="10552">
                  <c:v>0.30779099999999998</c:v>
                </c:pt>
                <c:pt idx="10553">
                  <c:v>0.29774099999999998</c:v>
                </c:pt>
                <c:pt idx="10554">
                  <c:v>0.28406300000000001</c:v>
                </c:pt>
                <c:pt idx="10555">
                  <c:v>0.276003</c:v>
                </c:pt>
                <c:pt idx="10556">
                  <c:v>0.27503499999999997</c:v>
                </c:pt>
                <c:pt idx="10557">
                  <c:v>0.265905</c:v>
                </c:pt>
                <c:pt idx="10558">
                  <c:v>0.243867</c:v>
                </c:pt>
                <c:pt idx="10559">
                  <c:v>0.225186</c:v>
                </c:pt>
                <c:pt idx="10560">
                  <c:v>0.222218</c:v>
                </c:pt>
                <c:pt idx="10561">
                  <c:v>0.218995</c:v>
                </c:pt>
                <c:pt idx="10562">
                  <c:v>0.212449</c:v>
                </c:pt>
                <c:pt idx="10563">
                  <c:v>0.20160600000000001</c:v>
                </c:pt>
                <c:pt idx="10564">
                  <c:v>0.200464</c:v>
                </c:pt>
                <c:pt idx="10565">
                  <c:v>0.21163899999999999</c:v>
                </c:pt>
                <c:pt idx="10566">
                  <c:v>0.21940399999999999</c:v>
                </c:pt>
                <c:pt idx="10567">
                  <c:v>0.21448</c:v>
                </c:pt>
                <c:pt idx="10568">
                  <c:v>0.20397299999999999</c:v>
                </c:pt>
                <c:pt idx="10569">
                  <c:v>0.19830500000000001</c:v>
                </c:pt>
                <c:pt idx="10570">
                  <c:v>0.190495</c:v>
                </c:pt>
                <c:pt idx="10571">
                  <c:v>0.17980099999999999</c:v>
                </c:pt>
                <c:pt idx="10572">
                  <c:v>0.170713</c:v>
                </c:pt>
                <c:pt idx="10573">
                  <c:v>0.17094100000000001</c:v>
                </c:pt>
                <c:pt idx="10574">
                  <c:v>0.17466499999999999</c:v>
                </c:pt>
                <c:pt idx="10575">
                  <c:v>0.17995700000000001</c:v>
                </c:pt>
                <c:pt idx="10576">
                  <c:v>0.17626700000000001</c:v>
                </c:pt>
                <c:pt idx="10577">
                  <c:v>0.16631199999999999</c:v>
                </c:pt>
                <c:pt idx="10578">
                  <c:v>0.16035099999999999</c:v>
                </c:pt>
                <c:pt idx="10579">
                  <c:v>0.141126</c:v>
                </c:pt>
                <c:pt idx="10580">
                  <c:v>0.130746</c:v>
                </c:pt>
                <c:pt idx="10581">
                  <c:v>0.124654</c:v>
                </c:pt>
                <c:pt idx="10582">
                  <c:v>0.12120599999999999</c:v>
                </c:pt>
                <c:pt idx="10583">
                  <c:v>0.11461200000000001</c:v>
                </c:pt>
                <c:pt idx="10584">
                  <c:v>0.107056</c:v>
                </c:pt>
                <c:pt idx="10585">
                  <c:v>9.9365999999999996E-2</c:v>
                </c:pt>
                <c:pt idx="10586">
                  <c:v>0.122476</c:v>
                </c:pt>
                <c:pt idx="10587">
                  <c:v>0.117822</c:v>
                </c:pt>
                <c:pt idx="10588">
                  <c:v>0.126055</c:v>
                </c:pt>
                <c:pt idx="10589">
                  <c:v>0.121503</c:v>
                </c:pt>
                <c:pt idx="10590">
                  <c:v>0.11547499999999999</c:v>
                </c:pt>
                <c:pt idx="10591">
                  <c:v>0.123612</c:v>
                </c:pt>
                <c:pt idx="10592">
                  <c:v>0.11569599999999999</c:v>
                </c:pt>
                <c:pt idx="10593">
                  <c:v>0.106684</c:v>
                </c:pt>
                <c:pt idx="10594">
                  <c:v>0.117851</c:v>
                </c:pt>
                <c:pt idx="10595">
                  <c:v>0.107748</c:v>
                </c:pt>
                <c:pt idx="10596">
                  <c:v>0.112757</c:v>
                </c:pt>
                <c:pt idx="10597">
                  <c:v>0.116092</c:v>
                </c:pt>
                <c:pt idx="10598">
                  <c:v>0.11774800000000001</c:v>
                </c:pt>
                <c:pt idx="10599">
                  <c:v>0.10542</c:v>
                </c:pt>
                <c:pt idx="10600">
                  <c:v>9.6320000000000003E-2</c:v>
                </c:pt>
                <c:pt idx="10601">
                  <c:v>9.3101000000000003E-2</c:v>
                </c:pt>
                <c:pt idx="10602">
                  <c:v>8.2550999999999999E-2</c:v>
                </c:pt>
                <c:pt idx="10603">
                  <c:v>9.1349E-2</c:v>
                </c:pt>
                <c:pt idx="10604">
                  <c:v>7.8618999999999994E-2</c:v>
                </c:pt>
                <c:pt idx="10605">
                  <c:v>7.5273999999999994E-2</c:v>
                </c:pt>
                <c:pt idx="10606">
                  <c:v>7.9069E-2</c:v>
                </c:pt>
                <c:pt idx="10607">
                  <c:v>6.9120000000000001E-2</c:v>
                </c:pt>
                <c:pt idx="10608">
                  <c:v>6.6139000000000003E-2</c:v>
                </c:pt>
                <c:pt idx="10609">
                  <c:v>5.7844E-2</c:v>
                </c:pt>
                <c:pt idx="10610">
                  <c:v>6.1559999999999997E-2</c:v>
                </c:pt>
                <c:pt idx="10611">
                  <c:v>6.3367000000000007E-2</c:v>
                </c:pt>
                <c:pt idx="10612">
                  <c:v>6.6378999999999994E-2</c:v>
                </c:pt>
                <c:pt idx="10613">
                  <c:v>5.7944000000000002E-2</c:v>
                </c:pt>
                <c:pt idx="10614">
                  <c:v>5.9754000000000002E-2</c:v>
                </c:pt>
                <c:pt idx="10615">
                  <c:v>6.7394999999999997E-2</c:v>
                </c:pt>
                <c:pt idx="10616">
                  <c:v>7.8802999999999998E-2</c:v>
                </c:pt>
                <c:pt idx="10617">
                  <c:v>9.1415999999999997E-2</c:v>
                </c:pt>
                <c:pt idx="10618">
                  <c:v>9.4121999999999997E-2</c:v>
                </c:pt>
                <c:pt idx="10619">
                  <c:v>9.0073E-2</c:v>
                </c:pt>
                <c:pt idx="10620">
                  <c:v>8.1762000000000001E-2</c:v>
                </c:pt>
                <c:pt idx="10621">
                  <c:v>7.8689999999999996E-2</c:v>
                </c:pt>
                <c:pt idx="10622">
                  <c:v>8.2121E-2</c:v>
                </c:pt>
                <c:pt idx="10623">
                  <c:v>0.11394700000000001</c:v>
                </c:pt>
                <c:pt idx="10624">
                  <c:v>0.113484</c:v>
                </c:pt>
                <c:pt idx="10625">
                  <c:v>0.112913</c:v>
                </c:pt>
                <c:pt idx="10626">
                  <c:v>0.113735</c:v>
                </c:pt>
                <c:pt idx="10627">
                  <c:v>0.11268499999999999</c:v>
                </c:pt>
                <c:pt idx="10628">
                  <c:v>0.11988699999999999</c:v>
                </c:pt>
                <c:pt idx="10629">
                  <c:v>0.109183</c:v>
                </c:pt>
                <c:pt idx="10630">
                  <c:v>0.111591</c:v>
                </c:pt>
                <c:pt idx="10631">
                  <c:v>0.11306099999999999</c:v>
                </c:pt>
                <c:pt idx="10632">
                  <c:v>0.11651599999999999</c:v>
                </c:pt>
                <c:pt idx="10633">
                  <c:v>0.102491</c:v>
                </c:pt>
                <c:pt idx="10634">
                  <c:v>9.7475000000000006E-2</c:v>
                </c:pt>
                <c:pt idx="10635">
                  <c:v>9.1261999999999996E-2</c:v>
                </c:pt>
                <c:pt idx="10636">
                  <c:v>8.4559999999999996E-2</c:v>
                </c:pt>
                <c:pt idx="10637">
                  <c:v>8.1809999999999994E-2</c:v>
                </c:pt>
                <c:pt idx="10638">
                  <c:v>7.9231999999999997E-2</c:v>
                </c:pt>
                <c:pt idx="10639">
                  <c:v>7.4857000000000007E-2</c:v>
                </c:pt>
                <c:pt idx="10640">
                  <c:v>7.1792999999999996E-2</c:v>
                </c:pt>
                <c:pt idx="10641">
                  <c:v>8.9009000000000005E-2</c:v>
                </c:pt>
                <c:pt idx="10642">
                  <c:v>9.2408000000000004E-2</c:v>
                </c:pt>
                <c:pt idx="10643">
                  <c:v>9.3717999999999996E-2</c:v>
                </c:pt>
                <c:pt idx="10644">
                  <c:v>8.8341000000000003E-2</c:v>
                </c:pt>
                <c:pt idx="10645">
                  <c:v>0.106146</c:v>
                </c:pt>
                <c:pt idx="10646">
                  <c:v>0.111072</c:v>
                </c:pt>
                <c:pt idx="10647">
                  <c:v>0.116372</c:v>
                </c:pt>
                <c:pt idx="10648">
                  <c:v>0.13379099999999999</c:v>
                </c:pt>
                <c:pt idx="10649">
                  <c:v>0.136854</c:v>
                </c:pt>
                <c:pt idx="10650">
                  <c:v>0.14981800000000001</c:v>
                </c:pt>
                <c:pt idx="10651">
                  <c:v>0.14707700000000001</c:v>
                </c:pt>
                <c:pt idx="10652">
                  <c:v>0.14219899999999999</c:v>
                </c:pt>
                <c:pt idx="10653">
                  <c:v>0.148674</c:v>
                </c:pt>
                <c:pt idx="10654">
                  <c:v>0.14344499999999999</c:v>
                </c:pt>
                <c:pt idx="10655">
                  <c:v>0.15163499999999999</c:v>
                </c:pt>
                <c:pt idx="10656">
                  <c:v>0.13921500000000001</c:v>
                </c:pt>
                <c:pt idx="10657">
                  <c:v>0.13628199999999999</c:v>
                </c:pt>
                <c:pt idx="10658">
                  <c:v>7.8399999999999997E-2</c:v>
                </c:pt>
                <c:pt idx="10659">
                  <c:v>8.1242999999999996E-2</c:v>
                </c:pt>
                <c:pt idx="10660">
                  <c:v>7.954E-2</c:v>
                </c:pt>
                <c:pt idx="10661">
                  <c:v>9.4406000000000004E-2</c:v>
                </c:pt>
                <c:pt idx="10662">
                  <c:v>0.10041700000000001</c:v>
                </c:pt>
                <c:pt idx="10663">
                  <c:v>0.101478</c:v>
                </c:pt>
                <c:pt idx="10664">
                  <c:v>9.9441000000000002E-2</c:v>
                </c:pt>
                <c:pt idx="10665">
                  <c:v>0.10136199999999999</c:v>
                </c:pt>
                <c:pt idx="10666">
                  <c:v>9.7963999999999996E-2</c:v>
                </c:pt>
                <c:pt idx="10667">
                  <c:v>9.4214999999999993E-2</c:v>
                </c:pt>
                <c:pt idx="10668">
                  <c:v>8.7988999999999998E-2</c:v>
                </c:pt>
                <c:pt idx="10669">
                  <c:v>8.2471000000000003E-2</c:v>
                </c:pt>
                <c:pt idx="10670">
                  <c:v>7.2570999999999997E-2</c:v>
                </c:pt>
                <c:pt idx="10671">
                  <c:v>6.5113000000000004E-2</c:v>
                </c:pt>
                <c:pt idx="10672">
                  <c:v>5.9444999999999998E-2</c:v>
                </c:pt>
                <c:pt idx="10673">
                  <c:v>5.8090999999999997E-2</c:v>
                </c:pt>
                <c:pt idx="10674">
                  <c:v>5.2656000000000001E-2</c:v>
                </c:pt>
                <c:pt idx="10675">
                  <c:v>3.1220000000000001E-2</c:v>
                </c:pt>
                <c:pt idx="10676">
                  <c:v>3.1210000000000002E-2</c:v>
                </c:pt>
                <c:pt idx="10677">
                  <c:v>3.0327E-2</c:v>
                </c:pt>
                <c:pt idx="10678">
                  <c:v>2.9867999999999999E-2</c:v>
                </c:pt>
                <c:pt idx="10679">
                  <c:v>3.0084E-2</c:v>
                </c:pt>
                <c:pt idx="10680">
                  <c:v>2.5354000000000002E-2</c:v>
                </c:pt>
                <c:pt idx="10681">
                  <c:v>2.3036000000000001E-2</c:v>
                </c:pt>
                <c:pt idx="10682">
                  <c:v>2.6200000000000001E-2</c:v>
                </c:pt>
                <c:pt idx="10683">
                  <c:v>3.2259999999999997E-2</c:v>
                </c:pt>
                <c:pt idx="10684">
                  <c:v>3.4978000000000002E-2</c:v>
                </c:pt>
                <c:pt idx="10685">
                  <c:v>4.0212999999999999E-2</c:v>
                </c:pt>
                <c:pt idx="10686">
                  <c:v>3.5521999999999998E-2</c:v>
                </c:pt>
                <c:pt idx="10687">
                  <c:v>3.4804000000000002E-2</c:v>
                </c:pt>
                <c:pt idx="10688">
                  <c:v>3.7138999999999998E-2</c:v>
                </c:pt>
                <c:pt idx="10689">
                  <c:v>3.8374999999999999E-2</c:v>
                </c:pt>
                <c:pt idx="10690">
                  <c:v>3.9197000000000003E-2</c:v>
                </c:pt>
                <c:pt idx="10691">
                  <c:v>3.7317000000000003E-2</c:v>
                </c:pt>
                <c:pt idx="10692">
                  <c:v>3.8204000000000002E-2</c:v>
                </c:pt>
                <c:pt idx="10693">
                  <c:v>3.7010000000000001E-2</c:v>
                </c:pt>
                <c:pt idx="10694">
                  <c:v>4.6864999999999997E-2</c:v>
                </c:pt>
                <c:pt idx="10695">
                  <c:v>4.3933E-2</c:v>
                </c:pt>
                <c:pt idx="10696">
                  <c:v>4.1285000000000002E-2</c:v>
                </c:pt>
                <c:pt idx="10697">
                  <c:v>3.7071E-2</c:v>
                </c:pt>
                <c:pt idx="10698">
                  <c:v>3.0304000000000001E-2</c:v>
                </c:pt>
                <c:pt idx="10699">
                  <c:v>2.4254000000000001E-2</c:v>
                </c:pt>
                <c:pt idx="10700">
                  <c:v>2.0138E-2</c:v>
                </c:pt>
                <c:pt idx="10701">
                  <c:v>1.9654000000000001E-2</c:v>
                </c:pt>
                <c:pt idx="10702">
                  <c:v>2.0034E-2</c:v>
                </c:pt>
                <c:pt idx="10703">
                  <c:v>1.9356000000000002E-2</c:v>
                </c:pt>
                <c:pt idx="10704">
                  <c:v>1.3698E-2</c:v>
                </c:pt>
                <c:pt idx="10705">
                  <c:v>1.2565E-2</c:v>
                </c:pt>
                <c:pt idx="10706">
                  <c:v>1.1480000000000001E-2</c:v>
                </c:pt>
                <c:pt idx="10707">
                  <c:v>1.4557E-2</c:v>
                </c:pt>
                <c:pt idx="10708">
                  <c:v>8.9569999999999997E-3</c:v>
                </c:pt>
                <c:pt idx="10709">
                  <c:v>9.4669999999999997E-3</c:v>
                </c:pt>
                <c:pt idx="10710">
                  <c:v>7.9419999999999994E-3</c:v>
                </c:pt>
                <c:pt idx="10711">
                  <c:v>7.6730000000000001E-3</c:v>
                </c:pt>
                <c:pt idx="10712">
                  <c:v>6.5129999999999997E-3</c:v>
                </c:pt>
                <c:pt idx="10713">
                  <c:v>8.1639999999999994E-3</c:v>
                </c:pt>
                <c:pt idx="10714">
                  <c:v>7.3899999999999999E-3</c:v>
                </c:pt>
                <c:pt idx="10715">
                  <c:v>7.6439999999999998E-3</c:v>
                </c:pt>
                <c:pt idx="10716">
                  <c:v>9.8180000000000003E-3</c:v>
                </c:pt>
                <c:pt idx="10717">
                  <c:v>1.2614E-2</c:v>
                </c:pt>
                <c:pt idx="10718">
                  <c:v>1.4822E-2</c:v>
                </c:pt>
                <c:pt idx="10719">
                  <c:v>1.6812000000000001E-2</c:v>
                </c:pt>
                <c:pt idx="10720">
                  <c:v>1.8668000000000001E-2</c:v>
                </c:pt>
                <c:pt idx="10721">
                  <c:v>2.3254E-2</c:v>
                </c:pt>
                <c:pt idx="10722">
                  <c:v>1.7457E-2</c:v>
                </c:pt>
                <c:pt idx="10723">
                  <c:v>1.4491E-2</c:v>
                </c:pt>
                <c:pt idx="10724">
                  <c:v>1.7607000000000001E-2</c:v>
                </c:pt>
                <c:pt idx="10725">
                  <c:v>1.4777E-2</c:v>
                </c:pt>
                <c:pt idx="10726">
                  <c:v>1.5531E-2</c:v>
                </c:pt>
                <c:pt idx="10727">
                  <c:v>1.6039999999999999E-2</c:v>
                </c:pt>
                <c:pt idx="10728">
                  <c:v>1.4982000000000001E-2</c:v>
                </c:pt>
                <c:pt idx="10729">
                  <c:v>1.3747000000000001E-2</c:v>
                </c:pt>
                <c:pt idx="10730">
                  <c:v>1.091E-2</c:v>
                </c:pt>
                <c:pt idx="10731">
                  <c:v>8.9990000000000001E-3</c:v>
                </c:pt>
                <c:pt idx="10732">
                  <c:v>8.3580000000000008E-3</c:v>
                </c:pt>
                <c:pt idx="10733">
                  <c:v>8.2640000000000005E-3</c:v>
                </c:pt>
                <c:pt idx="10734">
                  <c:v>9.7230000000000007E-3</c:v>
                </c:pt>
                <c:pt idx="10735">
                  <c:v>7.1079999999999997E-3</c:v>
                </c:pt>
                <c:pt idx="10736">
                  <c:v>6.6230000000000004E-3</c:v>
                </c:pt>
                <c:pt idx="10737">
                  <c:v>6.6049999999999998E-3</c:v>
                </c:pt>
                <c:pt idx="10738">
                  <c:v>6.352E-3</c:v>
                </c:pt>
                <c:pt idx="10739">
                  <c:v>1.0848999999999999E-2</c:v>
                </c:pt>
                <c:pt idx="10740">
                  <c:v>1.542E-2</c:v>
                </c:pt>
                <c:pt idx="10741">
                  <c:v>1.5207E-2</c:v>
                </c:pt>
                <c:pt idx="10742">
                  <c:v>1.4419E-2</c:v>
                </c:pt>
                <c:pt idx="10743">
                  <c:v>1.3693E-2</c:v>
                </c:pt>
                <c:pt idx="10744">
                  <c:v>1.2592000000000001E-2</c:v>
                </c:pt>
                <c:pt idx="10745">
                  <c:v>1.5245999999999999E-2</c:v>
                </c:pt>
                <c:pt idx="10746">
                  <c:v>1.4777999999999999E-2</c:v>
                </c:pt>
                <c:pt idx="10747">
                  <c:v>1.4049000000000001E-2</c:v>
                </c:pt>
                <c:pt idx="10748">
                  <c:v>1.2049000000000001E-2</c:v>
                </c:pt>
                <c:pt idx="10749">
                  <c:v>1.0085E-2</c:v>
                </c:pt>
                <c:pt idx="10750">
                  <c:v>1.1702000000000001E-2</c:v>
                </c:pt>
                <c:pt idx="10751">
                  <c:v>1.0975E-2</c:v>
                </c:pt>
                <c:pt idx="10752">
                  <c:v>1.0106E-2</c:v>
                </c:pt>
                <c:pt idx="10753">
                  <c:v>8.5559999999999994E-3</c:v>
                </c:pt>
                <c:pt idx="10754">
                  <c:v>7.8619999999999992E-3</c:v>
                </c:pt>
                <c:pt idx="10755">
                  <c:v>7.3759999999999997E-3</c:v>
                </c:pt>
                <c:pt idx="10756">
                  <c:v>6.0959999999999999E-3</c:v>
                </c:pt>
                <c:pt idx="10757">
                  <c:v>4.5570000000000003E-3</c:v>
                </c:pt>
                <c:pt idx="10758">
                  <c:v>3.2109999999999999E-3</c:v>
                </c:pt>
                <c:pt idx="10759">
                  <c:v>3.1670000000000001E-3</c:v>
                </c:pt>
                <c:pt idx="10760">
                  <c:v>2.66E-3</c:v>
                </c:pt>
                <c:pt idx="10761">
                  <c:v>2.307E-3</c:v>
                </c:pt>
                <c:pt idx="10762">
                  <c:v>2.748E-3</c:v>
                </c:pt>
                <c:pt idx="10763">
                  <c:v>2.3310000000000002E-3</c:v>
                </c:pt>
                <c:pt idx="10764">
                  <c:v>2.98E-3</c:v>
                </c:pt>
                <c:pt idx="10765">
                  <c:v>4.1279999999999997E-3</c:v>
                </c:pt>
                <c:pt idx="10766">
                  <c:v>5.3810000000000004E-3</c:v>
                </c:pt>
                <c:pt idx="10767">
                  <c:v>9.4210000000000006E-3</c:v>
                </c:pt>
                <c:pt idx="10768">
                  <c:v>9.8980000000000005E-3</c:v>
                </c:pt>
                <c:pt idx="10769">
                  <c:v>9.502E-3</c:v>
                </c:pt>
                <c:pt idx="10770">
                  <c:v>1.0467000000000001E-2</c:v>
                </c:pt>
                <c:pt idx="10771">
                  <c:v>9.92E-3</c:v>
                </c:pt>
                <c:pt idx="10772">
                  <c:v>8.8850000000000005E-3</c:v>
                </c:pt>
                <c:pt idx="10773">
                  <c:v>7.5310000000000004E-3</c:v>
                </c:pt>
                <c:pt idx="10774">
                  <c:v>9.4549999999999999E-3</c:v>
                </c:pt>
                <c:pt idx="10775">
                  <c:v>1.2154E-2</c:v>
                </c:pt>
                <c:pt idx="10776">
                  <c:v>1.4833000000000001E-2</c:v>
                </c:pt>
                <c:pt idx="10777">
                  <c:v>2.9198999999999999E-2</c:v>
                </c:pt>
                <c:pt idx="10778">
                  <c:v>2.2456E-2</c:v>
                </c:pt>
                <c:pt idx="10779">
                  <c:v>1.8408999999999998E-2</c:v>
                </c:pt>
                <c:pt idx="10780">
                  <c:v>1.6556999999999999E-2</c:v>
                </c:pt>
                <c:pt idx="10781">
                  <c:v>1.2458E-2</c:v>
                </c:pt>
                <c:pt idx="10782">
                  <c:v>1.1107000000000001E-2</c:v>
                </c:pt>
                <c:pt idx="10783">
                  <c:v>8.9460000000000008E-3</c:v>
                </c:pt>
                <c:pt idx="10784">
                  <c:v>9.0259999999999993E-3</c:v>
                </c:pt>
                <c:pt idx="10785">
                  <c:v>1.1282E-2</c:v>
                </c:pt>
                <c:pt idx="10786">
                  <c:v>1.1247E-2</c:v>
                </c:pt>
                <c:pt idx="10787">
                  <c:v>1.7484E-2</c:v>
                </c:pt>
                <c:pt idx="10788">
                  <c:v>1.192E-2</c:v>
                </c:pt>
                <c:pt idx="10789">
                  <c:v>1.0553999999999999E-2</c:v>
                </c:pt>
                <c:pt idx="10790">
                  <c:v>9.2429999999999995E-3</c:v>
                </c:pt>
                <c:pt idx="10791">
                  <c:v>1.2558E-2</c:v>
                </c:pt>
                <c:pt idx="10792">
                  <c:v>1.521E-2</c:v>
                </c:pt>
                <c:pt idx="10793">
                  <c:v>1.4858E-2</c:v>
                </c:pt>
                <c:pt idx="10794">
                  <c:v>1.2160000000000001E-2</c:v>
                </c:pt>
                <c:pt idx="10795">
                  <c:v>9.6200000000000001E-3</c:v>
                </c:pt>
                <c:pt idx="10796">
                  <c:v>7.273E-3</c:v>
                </c:pt>
                <c:pt idx="10797">
                  <c:v>7.0870000000000004E-3</c:v>
                </c:pt>
                <c:pt idx="10798">
                  <c:v>6.2129999999999998E-3</c:v>
                </c:pt>
                <c:pt idx="10799">
                  <c:v>5.0130000000000001E-3</c:v>
                </c:pt>
                <c:pt idx="10800">
                  <c:v>3.9969999999999997E-3</c:v>
                </c:pt>
                <c:pt idx="10801">
                  <c:v>3.9919999999999999E-3</c:v>
                </c:pt>
                <c:pt idx="10802">
                  <c:v>5.6629999999999996E-3</c:v>
                </c:pt>
                <c:pt idx="10803">
                  <c:v>9.2379999999999997E-3</c:v>
                </c:pt>
                <c:pt idx="10804">
                  <c:v>1.2685E-2</c:v>
                </c:pt>
                <c:pt idx="10805">
                  <c:v>1.1571E-2</c:v>
                </c:pt>
                <c:pt idx="10806">
                  <c:v>1.4038999999999999E-2</c:v>
                </c:pt>
                <c:pt idx="10807">
                  <c:v>1.3913999999999999E-2</c:v>
                </c:pt>
                <c:pt idx="10808">
                  <c:v>1.4994E-2</c:v>
                </c:pt>
                <c:pt idx="10809">
                  <c:v>1.6916E-2</c:v>
                </c:pt>
                <c:pt idx="10810">
                  <c:v>1.5747000000000001E-2</c:v>
                </c:pt>
                <c:pt idx="10811">
                  <c:v>9.5300000000000003E-3</c:v>
                </c:pt>
                <c:pt idx="10812">
                  <c:v>1.2737999999999999E-2</c:v>
                </c:pt>
                <c:pt idx="10813">
                  <c:v>1.1828999999999999E-2</c:v>
                </c:pt>
                <c:pt idx="10814">
                  <c:v>1.1471E-2</c:v>
                </c:pt>
                <c:pt idx="10815">
                  <c:v>1.1767E-2</c:v>
                </c:pt>
                <c:pt idx="10816">
                  <c:v>1.0507000000000001E-2</c:v>
                </c:pt>
                <c:pt idx="10817">
                  <c:v>8.3949999999999997E-3</c:v>
                </c:pt>
                <c:pt idx="10818">
                  <c:v>8.0459999999999993E-3</c:v>
                </c:pt>
                <c:pt idx="10819">
                  <c:v>1.3257E-2</c:v>
                </c:pt>
                <c:pt idx="10820">
                  <c:v>2.0138E-2</c:v>
                </c:pt>
                <c:pt idx="10821">
                  <c:v>3.8446000000000001E-2</c:v>
                </c:pt>
                <c:pt idx="10822">
                  <c:v>3.7124999999999998E-2</c:v>
                </c:pt>
                <c:pt idx="10823">
                  <c:v>3.032E-2</c:v>
                </c:pt>
                <c:pt idx="10824">
                  <c:v>2.8681000000000002E-2</c:v>
                </c:pt>
                <c:pt idx="10825">
                  <c:v>2.3455E-2</c:v>
                </c:pt>
                <c:pt idx="10826">
                  <c:v>2.0205000000000001E-2</c:v>
                </c:pt>
                <c:pt idx="10827">
                  <c:v>2.1885999999999999E-2</c:v>
                </c:pt>
                <c:pt idx="10828">
                  <c:v>1.7087999999999999E-2</c:v>
                </c:pt>
                <c:pt idx="10829">
                  <c:v>2.0558E-2</c:v>
                </c:pt>
                <c:pt idx="10830">
                  <c:v>1.7808000000000001E-2</c:v>
                </c:pt>
                <c:pt idx="10831">
                  <c:v>1.7809999999999999E-2</c:v>
                </c:pt>
                <c:pt idx="10832">
                  <c:v>1.4635E-2</c:v>
                </c:pt>
                <c:pt idx="10833">
                  <c:v>2.1829000000000001E-2</c:v>
                </c:pt>
                <c:pt idx="10834">
                  <c:v>1.9501999999999999E-2</c:v>
                </c:pt>
                <c:pt idx="10835">
                  <c:v>3.1725000000000003E-2</c:v>
                </c:pt>
                <c:pt idx="10836">
                  <c:v>2.997E-2</c:v>
                </c:pt>
                <c:pt idx="10837">
                  <c:v>2.1701000000000002E-2</c:v>
                </c:pt>
                <c:pt idx="10838">
                  <c:v>1.8009000000000001E-2</c:v>
                </c:pt>
                <c:pt idx="10839">
                  <c:v>1.423E-2</c:v>
                </c:pt>
                <c:pt idx="10840">
                  <c:v>1.3776E-2</c:v>
                </c:pt>
                <c:pt idx="10841">
                  <c:v>1.1941999999999999E-2</c:v>
                </c:pt>
                <c:pt idx="10842">
                  <c:v>1.8717999999999999E-2</c:v>
                </c:pt>
                <c:pt idx="10843">
                  <c:v>1.6546000000000002E-2</c:v>
                </c:pt>
                <c:pt idx="10844">
                  <c:v>1.4088E-2</c:v>
                </c:pt>
                <c:pt idx="10845">
                  <c:v>1.2484E-2</c:v>
                </c:pt>
                <c:pt idx="10846">
                  <c:v>9.4809999999999998E-3</c:v>
                </c:pt>
                <c:pt idx="10847">
                  <c:v>7.5700000000000003E-3</c:v>
                </c:pt>
                <c:pt idx="10848">
                  <c:v>6.3460000000000001E-3</c:v>
                </c:pt>
                <c:pt idx="10849">
                  <c:v>5.1659999999999996E-3</c:v>
                </c:pt>
                <c:pt idx="10850">
                  <c:v>4.4840000000000001E-3</c:v>
                </c:pt>
                <c:pt idx="10851">
                  <c:v>3.581E-3</c:v>
                </c:pt>
                <c:pt idx="10852">
                  <c:v>3.49E-3</c:v>
                </c:pt>
                <c:pt idx="10853">
                  <c:v>2.9520000000000002E-3</c:v>
                </c:pt>
                <c:pt idx="10854">
                  <c:v>2.8770000000000002E-3</c:v>
                </c:pt>
                <c:pt idx="10855">
                  <c:v>2.617E-3</c:v>
                </c:pt>
                <c:pt idx="10856">
                  <c:v>2.4290000000000002E-3</c:v>
                </c:pt>
                <c:pt idx="10857">
                  <c:v>2.1770000000000001E-3</c:v>
                </c:pt>
                <c:pt idx="10858">
                  <c:v>2.333E-3</c:v>
                </c:pt>
                <c:pt idx="10859">
                  <c:v>2.1849999999999999E-3</c:v>
                </c:pt>
                <c:pt idx="10860">
                  <c:v>2.343E-3</c:v>
                </c:pt>
                <c:pt idx="10861">
                  <c:v>2.4090000000000001E-3</c:v>
                </c:pt>
                <c:pt idx="10862">
                  <c:v>3.722E-3</c:v>
                </c:pt>
                <c:pt idx="10863">
                  <c:v>4.0889999999999998E-3</c:v>
                </c:pt>
                <c:pt idx="10864">
                  <c:v>3.3709999999999999E-3</c:v>
                </c:pt>
                <c:pt idx="10865">
                  <c:v>1.0236E-2</c:v>
                </c:pt>
                <c:pt idx="10866">
                  <c:v>8.6379999999999998E-3</c:v>
                </c:pt>
                <c:pt idx="10867">
                  <c:v>7.9419999999999994E-3</c:v>
                </c:pt>
                <c:pt idx="10868">
                  <c:v>6.0610000000000004E-3</c:v>
                </c:pt>
                <c:pt idx="10869">
                  <c:v>7.5139999999999998E-3</c:v>
                </c:pt>
                <c:pt idx="10870">
                  <c:v>6.6490000000000004E-3</c:v>
                </c:pt>
                <c:pt idx="10871">
                  <c:v>6.1269999999999996E-3</c:v>
                </c:pt>
                <c:pt idx="10872">
                  <c:v>5.7390000000000002E-3</c:v>
                </c:pt>
                <c:pt idx="10873">
                  <c:v>8.1449999999999995E-3</c:v>
                </c:pt>
                <c:pt idx="10874">
                  <c:v>9.3779999999999992E-3</c:v>
                </c:pt>
                <c:pt idx="10875">
                  <c:v>7.8379999999999995E-3</c:v>
                </c:pt>
                <c:pt idx="10876">
                  <c:v>1.0264000000000001E-2</c:v>
                </c:pt>
                <c:pt idx="10877">
                  <c:v>8.1860000000000006E-3</c:v>
                </c:pt>
                <c:pt idx="10878">
                  <c:v>9.4870000000000006E-3</c:v>
                </c:pt>
                <c:pt idx="10879">
                  <c:v>1.3283E-2</c:v>
                </c:pt>
                <c:pt idx="10880">
                  <c:v>1.4402999999999999E-2</c:v>
                </c:pt>
                <c:pt idx="10881">
                  <c:v>1.0442E-2</c:v>
                </c:pt>
                <c:pt idx="10882">
                  <c:v>1.0839E-2</c:v>
                </c:pt>
                <c:pt idx="10883">
                  <c:v>1.1089E-2</c:v>
                </c:pt>
                <c:pt idx="10884">
                  <c:v>1.5361E-2</c:v>
                </c:pt>
                <c:pt idx="10885">
                  <c:v>1.2612999999999999E-2</c:v>
                </c:pt>
                <c:pt idx="10886">
                  <c:v>1.3597E-2</c:v>
                </c:pt>
                <c:pt idx="10887">
                  <c:v>3.2604000000000001E-2</c:v>
                </c:pt>
                <c:pt idx="10888">
                  <c:v>2.4927000000000001E-2</c:v>
                </c:pt>
                <c:pt idx="10889">
                  <c:v>1.8572000000000002E-2</c:v>
                </c:pt>
                <c:pt idx="10890">
                  <c:v>1.8785E-2</c:v>
                </c:pt>
                <c:pt idx="10891">
                  <c:v>1.5880999999999999E-2</c:v>
                </c:pt>
                <c:pt idx="10892">
                  <c:v>1.2475E-2</c:v>
                </c:pt>
                <c:pt idx="10893">
                  <c:v>1.8579999999999999E-2</c:v>
                </c:pt>
                <c:pt idx="10894">
                  <c:v>1.5783999999999999E-2</c:v>
                </c:pt>
                <c:pt idx="10895">
                  <c:v>1.5037999999999999E-2</c:v>
                </c:pt>
                <c:pt idx="10896">
                  <c:v>1.3191E-2</c:v>
                </c:pt>
                <c:pt idx="10897">
                  <c:v>1.3561999999999999E-2</c:v>
                </c:pt>
                <c:pt idx="10898">
                  <c:v>1.4581999999999999E-2</c:v>
                </c:pt>
                <c:pt idx="10899">
                  <c:v>1.4062E-2</c:v>
                </c:pt>
                <c:pt idx="10900">
                  <c:v>1.5079E-2</c:v>
                </c:pt>
                <c:pt idx="10901">
                  <c:v>1.299E-2</c:v>
                </c:pt>
                <c:pt idx="10902">
                  <c:v>1.0567999999999999E-2</c:v>
                </c:pt>
                <c:pt idx="10903">
                  <c:v>1.0224E-2</c:v>
                </c:pt>
                <c:pt idx="10904">
                  <c:v>7.5789999999999998E-3</c:v>
                </c:pt>
                <c:pt idx="10905">
                  <c:v>7.2379999999999996E-3</c:v>
                </c:pt>
                <c:pt idx="10906">
                  <c:v>8.9700000000000005E-3</c:v>
                </c:pt>
                <c:pt idx="10907">
                  <c:v>8.4609999999999998E-3</c:v>
                </c:pt>
                <c:pt idx="10908">
                  <c:v>9.1830000000000002E-3</c:v>
                </c:pt>
                <c:pt idx="10909">
                  <c:v>8.914E-3</c:v>
                </c:pt>
                <c:pt idx="10910">
                  <c:v>7.071E-3</c:v>
                </c:pt>
                <c:pt idx="10911">
                  <c:v>5.9410000000000001E-3</c:v>
                </c:pt>
                <c:pt idx="10912">
                  <c:v>5.1310000000000001E-3</c:v>
                </c:pt>
                <c:pt idx="10913">
                  <c:v>4.7660000000000003E-3</c:v>
                </c:pt>
                <c:pt idx="10914">
                  <c:v>5.1799999999999997E-3</c:v>
                </c:pt>
                <c:pt idx="10915">
                  <c:v>4.2969999999999996E-3</c:v>
                </c:pt>
                <c:pt idx="10916">
                  <c:v>5.6550000000000003E-3</c:v>
                </c:pt>
                <c:pt idx="10917">
                  <c:v>4.934E-3</c:v>
                </c:pt>
                <c:pt idx="10918">
                  <c:v>6.4409999999999997E-3</c:v>
                </c:pt>
                <c:pt idx="10919">
                  <c:v>7.1110000000000001E-3</c:v>
                </c:pt>
                <c:pt idx="10920">
                  <c:v>8.6759999999999997E-3</c:v>
                </c:pt>
                <c:pt idx="10921">
                  <c:v>9.8469999999999999E-3</c:v>
                </c:pt>
                <c:pt idx="10922">
                  <c:v>9.1479999999999999E-3</c:v>
                </c:pt>
                <c:pt idx="10923">
                  <c:v>1.1379E-2</c:v>
                </c:pt>
                <c:pt idx="10924">
                  <c:v>1.3377999999999999E-2</c:v>
                </c:pt>
                <c:pt idx="10925">
                  <c:v>1.6855999999999999E-2</c:v>
                </c:pt>
                <c:pt idx="10926">
                  <c:v>1.9283000000000002E-2</c:v>
                </c:pt>
                <c:pt idx="10927">
                  <c:v>2.1725999999999999E-2</c:v>
                </c:pt>
                <c:pt idx="10928">
                  <c:v>2.5125000000000001E-2</c:v>
                </c:pt>
                <c:pt idx="10929">
                  <c:v>2.8162E-2</c:v>
                </c:pt>
                <c:pt idx="10930">
                  <c:v>2.9700000000000001E-2</c:v>
                </c:pt>
                <c:pt idx="10931">
                  <c:v>2.8635000000000001E-2</c:v>
                </c:pt>
                <c:pt idx="10932">
                  <c:v>3.3204999999999998E-2</c:v>
                </c:pt>
                <c:pt idx="10933">
                  <c:v>3.2091000000000001E-2</c:v>
                </c:pt>
                <c:pt idx="10934">
                  <c:v>3.6781000000000001E-2</c:v>
                </c:pt>
                <c:pt idx="10935">
                  <c:v>4.2470000000000001E-2</c:v>
                </c:pt>
                <c:pt idx="10936">
                  <c:v>8.3956000000000003E-2</c:v>
                </c:pt>
                <c:pt idx="10937">
                  <c:v>0.107183</c:v>
                </c:pt>
                <c:pt idx="10938">
                  <c:v>0.124574</c:v>
                </c:pt>
                <c:pt idx="10939">
                  <c:v>0.12345100000000001</c:v>
                </c:pt>
                <c:pt idx="10940">
                  <c:v>0.129749</c:v>
                </c:pt>
                <c:pt idx="10941">
                  <c:v>0.131188</c:v>
                </c:pt>
                <c:pt idx="10942">
                  <c:v>0.134438</c:v>
                </c:pt>
                <c:pt idx="10943">
                  <c:v>0.13273299999999999</c:v>
                </c:pt>
                <c:pt idx="10944">
                  <c:v>0.13642399999999999</c:v>
                </c:pt>
                <c:pt idx="10945">
                  <c:v>0.138623</c:v>
                </c:pt>
                <c:pt idx="10946">
                  <c:v>0.12672700000000001</c:v>
                </c:pt>
                <c:pt idx="10947">
                  <c:v>0.12872500000000001</c:v>
                </c:pt>
                <c:pt idx="10948">
                  <c:v>0.126805</c:v>
                </c:pt>
                <c:pt idx="10949">
                  <c:v>0.11848599999999999</c:v>
                </c:pt>
                <c:pt idx="10950">
                  <c:v>0.109094</c:v>
                </c:pt>
                <c:pt idx="10951">
                  <c:v>9.5233999999999999E-2</c:v>
                </c:pt>
                <c:pt idx="10952">
                  <c:v>9.2408000000000004E-2</c:v>
                </c:pt>
                <c:pt idx="10953">
                  <c:v>9.5496999999999999E-2</c:v>
                </c:pt>
                <c:pt idx="10954">
                  <c:v>9.8958000000000004E-2</c:v>
                </c:pt>
                <c:pt idx="10955">
                  <c:v>0.102039</c:v>
                </c:pt>
                <c:pt idx="10956">
                  <c:v>9.7377000000000005E-2</c:v>
                </c:pt>
                <c:pt idx="10957">
                  <c:v>9.2555999999999999E-2</c:v>
                </c:pt>
                <c:pt idx="10958">
                  <c:v>8.3761000000000002E-2</c:v>
                </c:pt>
                <c:pt idx="10959">
                  <c:v>9.2845999999999998E-2</c:v>
                </c:pt>
                <c:pt idx="10960">
                  <c:v>8.6402999999999994E-2</c:v>
                </c:pt>
                <c:pt idx="10961">
                  <c:v>6.8778000000000006E-2</c:v>
                </c:pt>
                <c:pt idx="10962">
                  <c:v>6.2729999999999994E-2</c:v>
                </c:pt>
                <c:pt idx="10963">
                  <c:v>6.3194E-2</c:v>
                </c:pt>
                <c:pt idx="10964">
                  <c:v>6.0144999999999997E-2</c:v>
                </c:pt>
                <c:pt idx="10965">
                  <c:v>5.9188999999999999E-2</c:v>
                </c:pt>
                <c:pt idx="10966">
                  <c:v>5.1480999999999999E-2</c:v>
                </c:pt>
                <c:pt idx="10967">
                  <c:v>4.4839999999999998E-2</c:v>
                </c:pt>
                <c:pt idx="10968">
                  <c:v>4.3036999999999999E-2</c:v>
                </c:pt>
                <c:pt idx="10969">
                  <c:v>3.9212999999999998E-2</c:v>
                </c:pt>
                <c:pt idx="10970">
                  <c:v>3.7503000000000002E-2</c:v>
                </c:pt>
                <c:pt idx="10971">
                  <c:v>3.4018E-2</c:v>
                </c:pt>
                <c:pt idx="10972">
                  <c:v>3.3284000000000001E-2</c:v>
                </c:pt>
                <c:pt idx="10973">
                  <c:v>2.4435999999999999E-2</c:v>
                </c:pt>
                <c:pt idx="10974">
                  <c:v>2.3293999999999999E-2</c:v>
                </c:pt>
                <c:pt idx="10975">
                  <c:v>2.1586000000000001E-2</c:v>
                </c:pt>
                <c:pt idx="10976">
                  <c:v>2.3788E-2</c:v>
                </c:pt>
                <c:pt idx="10977">
                  <c:v>5.4446000000000001E-2</c:v>
                </c:pt>
                <c:pt idx="10978">
                  <c:v>6.6632999999999998E-2</c:v>
                </c:pt>
                <c:pt idx="10979">
                  <c:v>7.1605000000000002E-2</c:v>
                </c:pt>
                <c:pt idx="10980">
                  <c:v>7.0722999999999994E-2</c:v>
                </c:pt>
                <c:pt idx="10981">
                  <c:v>7.8907000000000005E-2</c:v>
                </c:pt>
                <c:pt idx="10982">
                  <c:v>6.5268999999999994E-2</c:v>
                </c:pt>
                <c:pt idx="10983">
                  <c:v>7.0869000000000001E-2</c:v>
                </c:pt>
                <c:pt idx="10984">
                  <c:v>7.2283E-2</c:v>
                </c:pt>
                <c:pt idx="10985">
                  <c:v>7.4744000000000005E-2</c:v>
                </c:pt>
                <c:pt idx="10986">
                  <c:v>0.101909</c:v>
                </c:pt>
                <c:pt idx="10987">
                  <c:v>0.129301</c:v>
                </c:pt>
                <c:pt idx="10988">
                  <c:v>0.143508</c:v>
                </c:pt>
                <c:pt idx="10989">
                  <c:v>0.14904000000000001</c:v>
                </c:pt>
                <c:pt idx="10990">
                  <c:v>0.151675</c:v>
                </c:pt>
                <c:pt idx="10991">
                  <c:v>0.156801</c:v>
                </c:pt>
                <c:pt idx="10992">
                  <c:v>0.17720900000000001</c:v>
                </c:pt>
                <c:pt idx="10993">
                  <c:v>0.18557399999999999</c:v>
                </c:pt>
                <c:pt idx="10994">
                  <c:v>0.18387800000000001</c:v>
                </c:pt>
                <c:pt idx="10995">
                  <c:v>0.180284</c:v>
                </c:pt>
                <c:pt idx="10996">
                  <c:v>0.176009</c:v>
                </c:pt>
                <c:pt idx="10997">
                  <c:v>0.17951500000000001</c:v>
                </c:pt>
                <c:pt idx="10998">
                  <c:v>0.177984</c:v>
                </c:pt>
                <c:pt idx="10999">
                  <c:v>0.17280899999999999</c:v>
                </c:pt>
                <c:pt idx="11000">
                  <c:v>0.17617099999999999</c:v>
                </c:pt>
                <c:pt idx="11001">
                  <c:v>0.17071900000000001</c:v>
                </c:pt>
                <c:pt idx="11002">
                  <c:v>0.185672</c:v>
                </c:pt>
                <c:pt idx="11003">
                  <c:v>0.22131899999999999</c:v>
                </c:pt>
                <c:pt idx="11004">
                  <c:v>0.23050899999999999</c:v>
                </c:pt>
                <c:pt idx="11005">
                  <c:v>0.24950900000000001</c:v>
                </c:pt>
                <c:pt idx="11006">
                  <c:v>0.31276199999999998</c:v>
                </c:pt>
                <c:pt idx="11007">
                  <c:v>0.37999300000000003</c:v>
                </c:pt>
                <c:pt idx="11008">
                  <c:v>0.400507</c:v>
                </c:pt>
                <c:pt idx="11009">
                  <c:v>0.43107600000000001</c:v>
                </c:pt>
                <c:pt idx="11010">
                  <c:v>0.46192699999999998</c:v>
                </c:pt>
                <c:pt idx="11011">
                  <c:v>0.474275</c:v>
                </c:pt>
                <c:pt idx="11012">
                  <c:v>0.46912300000000001</c:v>
                </c:pt>
                <c:pt idx="11013">
                  <c:v>0.46519199999999999</c:v>
                </c:pt>
                <c:pt idx="11014">
                  <c:v>0.46137899999999998</c:v>
                </c:pt>
                <c:pt idx="11015">
                  <c:v>0.45241500000000001</c:v>
                </c:pt>
                <c:pt idx="11016">
                  <c:v>0.44618799999999997</c:v>
                </c:pt>
                <c:pt idx="11017">
                  <c:v>0.42759599999999998</c:v>
                </c:pt>
                <c:pt idx="11018">
                  <c:v>0.422037</c:v>
                </c:pt>
                <c:pt idx="11019">
                  <c:v>0.41483399999999998</c:v>
                </c:pt>
                <c:pt idx="11020">
                  <c:v>0.40749000000000002</c:v>
                </c:pt>
                <c:pt idx="11021">
                  <c:v>0.384218</c:v>
                </c:pt>
                <c:pt idx="11022">
                  <c:v>0.361985</c:v>
                </c:pt>
                <c:pt idx="11023">
                  <c:v>0.36355199999999999</c:v>
                </c:pt>
                <c:pt idx="11024">
                  <c:v>0.36747800000000003</c:v>
                </c:pt>
                <c:pt idx="11025">
                  <c:v>0.40078799999999998</c:v>
                </c:pt>
                <c:pt idx="11026">
                  <c:v>0.38927499999999998</c:v>
                </c:pt>
                <c:pt idx="11027">
                  <c:v>0.40163100000000002</c:v>
                </c:pt>
                <c:pt idx="11028">
                  <c:v>0.41097600000000001</c:v>
                </c:pt>
                <c:pt idx="11029">
                  <c:v>0.40256700000000001</c:v>
                </c:pt>
                <c:pt idx="11030">
                  <c:v>0.37860700000000003</c:v>
                </c:pt>
                <c:pt idx="11031">
                  <c:v>0.35655399999999998</c:v>
                </c:pt>
                <c:pt idx="11032">
                  <c:v>0.35712699999999997</c:v>
                </c:pt>
                <c:pt idx="11033">
                  <c:v>0.34379399999999999</c:v>
                </c:pt>
                <c:pt idx="11034">
                  <c:v>0.33143299999999998</c:v>
                </c:pt>
                <c:pt idx="11035">
                  <c:v>0.311755</c:v>
                </c:pt>
                <c:pt idx="11036">
                  <c:v>0.28951100000000002</c:v>
                </c:pt>
                <c:pt idx="11037">
                  <c:v>0.26919199999999999</c:v>
                </c:pt>
                <c:pt idx="11038">
                  <c:v>0.27990399999999999</c:v>
                </c:pt>
                <c:pt idx="11039">
                  <c:v>0.279999</c:v>
                </c:pt>
                <c:pt idx="11040">
                  <c:v>0.27802300000000002</c:v>
                </c:pt>
                <c:pt idx="11041">
                  <c:v>0.29313499999999998</c:v>
                </c:pt>
                <c:pt idx="11042">
                  <c:v>0.32915699999999998</c:v>
                </c:pt>
                <c:pt idx="11043">
                  <c:v>0.34619100000000003</c:v>
                </c:pt>
                <c:pt idx="11044">
                  <c:v>0.34875099999999998</c:v>
                </c:pt>
                <c:pt idx="11045">
                  <c:v>0.36532100000000001</c:v>
                </c:pt>
                <c:pt idx="11046">
                  <c:v>0.367006</c:v>
                </c:pt>
                <c:pt idx="11047">
                  <c:v>0.35913</c:v>
                </c:pt>
                <c:pt idx="11048">
                  <c:v>0.36129899999999998</c:v>
                </c:pt>
                <c:pt idx="11049">
                  <c:v>0.34969899999999998</c:v>
                </c:pt>
                <c:pt idx="11050">
                  <c:v>0.38678400000000002</c:v>
                </c:pt>
                <c:pt idx="11051">
                  <c:v>0.409412</c:v>
                </c:pt>
                <c:pt idx="11052">
                  <c:v>0.42148099999999999</c:v>
                </c:pt>
                <c:pt idx="11053">
                  <c:v>0.40431400000000001</c:v>
                </c:pt>
                <c:pt idx="11054">
                  <c:v>0.39344299999999999</c:v>
                </c:pt>
                <c:pt idx="11055">
                  <c:v>0.45599800000000001</c:v>
                </c:pt>
                <c:pt idx="11056">
                  <c:v>0.47128500000000001</c:v>
                </c:pt>
                <c:pt idx="11057">
                  <c:v>0.46188000000000001</c:v>
                </c:pt>
                <c:pt idx="11058">
                  <c:v>0.482317</c:v>
                </c:pt>
                <c:pt idx="11059">
                  <c:v>0.50211600000000001</c:v>
                </c:pt>
                <c:pt idx="11060">
                  <c:v>0.51403100000000002</c:v>
                </c:pt>
                <c:pt idx="11061">
                  <c:v>0.50733099999999998</c:v>
                </c:pt>
                <c:pt idx="11062">
                  <c:v>0.48583100000000001</c:v>
                </c:pt>
                <c:pt idx="11063">
                  <c:v>0.51785000000000003</c:v>
                </c:pt>
                <c:pt idx="11064">
                  <c:v>0.52081599999999995</c:v>
                </c:pt>
                <c:pt idx="11065">
                  <c:v>0.507436</c:v>
                </c:pt>
                <c:pt idx="11066">
                  <c:v>0.48765399999999998</c:v>
                </c:pt>
                <c:pt idx="11067">
                  <c:v>0.455708</c:v>
                </c:pt>
                <c:pt idx="11068">
                  <c:v>0.46792600000000001</c:v>
                </c:pt>
                <c:pt idx="11069">
                  <c:v>0.45495799999999997</c:v>
                </c:pt>
                <c:pt idx="11070">
                  <c:v>0.44301200000000002</c:v>
                </c:pt>
                <c:pt idx="11071">
                  <c:v>0.42140100000000003</c:v>
                </c:pt>
                <c:pt idx="11072">
                  <c:v>0.40996199999999999</c:v>
                </c:pt>
                <c:pt idx="11073">
                  <c:v>0.40054699999999999</c:v>
                </c:pt>
                <c:pt idx="11074">
                  <c:v>0.405893</c:v>
                </c:pt>
                <c:pt idx="11075">
                  <c:v>0.44555</c:v>
                </c:pt>
                <c:pt idx="11076">
                  <c:v>0.50521300000000002</c:v>
                </c:pt>
                <c:pt idx="11077">
                  <c:v>0.54202099999999998</c:v>
                </c:pt>
                <c:pt idx="11078">
                  <c:v>0.57205600000000001</c:v>
                </c:pt>
                <c:pt idx="11079">
                  <c:v>0.59121699999999999</c:v>
                </c:pt>
                <c:pt idx="11080">
                  <c:v>0.60890599999999995</c:v>
                </c:pt>
                <c:pt idx="11081">
                  <c:v>0.62046999999999997</c:v>
                </c:pt>
                <c:pt idx="11082">
                  <c:v>0.597132</c:v>
                </c:pt>
                <c:pt idx="11083">
                  <c:v>0.58484599999999998</c:v>
                </c:pt>
                <c:pt idx="11084">
                  <c:v>0.57232700000000003</c:v>
                </c:pt>
                <c:pt idx="11085">
                  <c:v>0.57385399999999998</c:v>
                </c:pt>
                <c:pt idx="11086">
                  <c:v>0.55747100000000005</c:v>
                </c:pt>
                <c:pt idx="11087">
                  <c:v>0.53040699999999996</c:v>
                </c:pt>
                <c:pt idx="11088">
                  <c:v>0.50795299999999999</c:v>
                </c:pt>
                <c:pt idx="11089">
                  <c:v>0.50212599999999996</c:v>
                </c:pt>
                <c:pt idx="11090">
                  <c:v>0.48571500000000001</c:v>
                </c:pt>
                <c:pt idx="11091">
                  <c:v>0.47494900000000001</c:v>
                </c:pt>
                <c:pt idx="11092">
                  <c:v>0.43055599999999999</c:v>
                </c:pt>
                <c:pt idx="11093">
                  <c:v>0.48519000000000001</c:v>
                </c:pt>
                <c:pt idx="11094">
                  <c:v>0.492197</c:v>
                </c:pt>
                <c:pt idx="11095">
                  <c:v>0.50415500000000002</c:v>
                </c:pt>
                <c:pt idx="11096">
                  <c:v>0.51180199999999998</c:v>
                </c:pt>
                <c:pt idx="11097">
                  <c:v>0.52563499999999996</c:v>
                </c:pt>
                <c:pt idx="11098">
                  <c:v>0.51200000000000001</c:v>
                </c:pt>
                <c:pt idx="11099">
                  <c:v>0.50337500000000002</c:v>
                </c:pt>
                <c:pt idx="11100">
                  <c:v>0.49617800000000001</c:v>
                </c:pt>
                <c:pt idx="11101">
                  <c:v>0.50473199999999996</c:v>
                </c:pt>
                <c:pt idx="11102">
                  <c:v>0.48611100000000002</c:v>
                </c:pt>
                <c:pt idx="11103">
                  <c:v>0.487875</c:v>
                </c:pt>
                <c:pt idx="11104">
                  <c:v>0.48208899999999999</c:v>
                </c:pt>
                <c:pt idx="11105">
                  <c:v>0.44218400000000002</c:v>
                </c:pt>
                <c:pt idx="11106">
                  <c:v>0.460538</c:v>
                </c:pt>
                <c:pt idx="11107">
                  <c:v>0.44314199999999998</c:v>
                </c:pt>
                <c:pt idx="11108">
                  <c:v>0.44625700000000001</c:v>
                </c:pt>
                <c:pt idx="11109">
                  <c:v>0.45776899999999998</c:v>
                </c:pt>
                <c:pt idx="11110">
                  <c:v>0.47039399999999998</c:v>
                </c:pt>
                <c:pt idx="11111">
                  <c:v>0.46598899999999999</c:v>
                </c:pt>
                <c:pt idx="11112">
                  <c:v>0.45208300000000001</c:v>
                </c:pt>
                <c:pt idx="11113">
                  <c:v>0.45653100000000002</c:v>
                </c:pt>
                <c:pt idx="11114">
                  <c:v>0.448214</c:v>
                </c:pt>
                <c:pt idx="11115">
                  <c:v>0.43564700000000001</c:v>
                </c:pt>
                <c:pt idx="11116">
                  <c:v>0.43966899999999998</c:v>
                </c:pt>
                <c:pt idx="11117">
                  <c:v>0.42486499999999999</c:v>
                </c:pt>
                <c:pt idx="11118">
                  <c:v>0.40871499999999999</c:v>
                </c:pt>
                <c:pt idx="11119">
                  <c:v>0.41694999999999999</c:v>
                </c:pt>
                <c:pt idx="11120">
                  <c:v>0.39363500000000001</c:v>
                </c:pt>
                <c:pt idx="11121">
                  <c:v>0.37806600000000001</c:v>
                </c:pt>
                <c:pt idx="11122">
                  <c:v>0.38444</c:v>
                </c:pt>
                <c:pt idx="11123">
                  <c:v>0.36685299999999998</c:v>
                </c:pt>
                <c:pt idx="11124">
                  <c:v>0.360703</c:v>
                </c:pt>
                <c:pt idx="11125">
                  <c:v>0.363624</c:v>
                </c:pt>
                <c:pt idx="11126">
                  <c:v>0.376307</c:v>
                </c:pt>
                <c:pt idx="11127">
                  <c:v>0.40839500000000001</c:v>
                </c:pt>
                <c:pt idx="11128">
                  <c:v>0.39908399999999999</c:v>
                </c:pt>
                <c:pt idx="11129">
                  <c:v>0.38228800000000002</c:v>
                </c:pt>
                <c:pt idx="11130">
                  <c:v>0.36232300000000001</c:v>
                </c:pt>
                <c:pt idx="11131">
                  <c:v>0.35620299999999999</c:v>
                </c:pt>
                <c:pt idx="11132">
                  <c:v>0.34578100000000001</c:v>
                </c:pt>
                <c:pt idx="11133">
                  <c:v>0.33613999999999999</c:v>
                </c:pt>
                <c:pt idx="11134">
                  <c:v>0.33671699999999999</c:v>
                </c:pt>
                <c:pt idx="11135">
                  <c:v>0.36301499999999998</c:v>
                </c:pt>
                <c:pt idx="11136">
                  <c:v>0.37972899999999998</c:v>
                </c:pt>
                <c:pt idx="11137">
                  <c:v>0.37948799999999999</c:v>
                </c:pt>
                <c:pt idx="11138">
                  <c:v>0.37874999999999998</c:v>
                </c:pt>
                <c:pt idx="11139">
                  <c:v>0.412437</c:v>
                </c:pt>
                <c:pt idx="11140">
                  <c:v>0.42455700000000002</c:v>
                </c:pt>
                <c:pt idx="11141">
                  <c:v>0.44301400000000002</c:v>
                </c:pt>
                <c:pt idx="11142">
                  <c:v>0.451851</c:v>
                </c:pt>
                <c:pt idx="11143">
                  <c:v>0.47606799999999999</c:v>
                </c:pt>
                <c:pt idx="11144">
                  <c:v>0.47903000000000001</c:v>
                </c:pt>
                <c:pt idx="11145">
                  <c:v>0.48317399999999999</c:v>
                </c:pt>
                <c:pt idx="11146">
                  <c:v>0.482456</c:v>
                </c:pt>
                <c:pt idx="11147">
                  <c:v>0.46430500000000002</c:v>
                </c:pt>
                <c:pt idx="11148">
                  <c:v>0.46205600000000002</c:v>
                </c:pt>
                <c:pt idx="11149">
                  <c:v>0.48899799999999999</c:v>
                </c:pt>
                <c:pt idx="11150">
                  <c:v>0.48912899999999998</c:v>
                </c:pt>
                <c:pt idx="11151">
                  <c:v>0.57309699999999997</c:v>
                </c:pt>
                <c:pt idx="11152">
                  <c:v>0.58003700000000002</c:v>
                </c:pt>
                <c:pt idx="11153">
                  <c:v>0.59014699999999998</c:v>
                </c:pt>
                <c:pt idx="11154">
                  <c:v>0.60945800000000006</c:v>
                </c:pt>
                <c:pt idx="11155">
                  <c:v>0.63033499999999998</c:v>
                </c:pt>
                <c:pt idx="11156">
                  <c:v>0.62876699999999996</c:v>
                </c:pt>
                <c:pt idx="11157">
                  <c:v>0.61782199999999998</c:v>
                </c:pt>
                <c:pt idx="11158">
                  <c:v>0.65556099999999995</c:v>
                </c:pt>
                <c:pt idx="11159">
                  <c:v>0.65495400000000004</c:v>
                </c:pt>
                <c:pt idx="11160">
                  <c:v>0.65577799999999997</c:v>
                </c:pt>
                <c:pt idx="11161">
                  <c:v>0.64749500000000004</c:v>
                </c:pt>
                <c:pt idx="11162">
                  <c:v>0.62880400000000003</c:v>
                </c:pt>
                <c:pt idx="11163">
                  <c:v>0.618645</c:v>
                </c:pt>
                <c:pt idx="11164">
                  <c:v>0.61759799999999998</c:v>
                </c:pt>
                <c:pt idx="11165">
                  <c:v>0.62594399999999994</c:v>
                </c:pt>
                <c:pt idx="11166">
                  <c:v>0.61254399999999998</c:v>
                </c:pt>
                <c:pt idx="11167">
                  <c:v>0.65246800000000005</c:v>
                </c:pt>
                <c:pt idx="11168">
                  <c:v>0.63431599999999999</c:v>
                </c:pt>
                <c:pt idx="11169">
                  <c:v>0.62323600000000001</c:v>
                </c:pt>
                <c:pt idx="11170">
                  <c:v>0.59984199999999999</c:v>
                </c:pt>
                <c:pt idx="11171">
                  <c:v>0.59236599999999995</c:v>
                </c:pt>
                <c:pt idx="11172">
                  <c:v>0.58605300000000005</c:v>
                </c:pt>
                <c:pt idx="11173">
                  <c:v>0.59672099999999995</c:v>
                </c:pt>
                <c:pt idx="11174">
                  <c:v>0.58206800000000003</c:v>
                </c:pt>
                <c:pt idx="11175">
                  <c:v>0.58921100000000004</c:v>
                </c:pt>
                <c:pt idx="11176">
                  <c:v>0.57199199999999994</c:v>
                </c:pt>
                <c:pt idx="11177">
                  <c:v>0.549512</c:v>
                </c:pt>
                <c:pt idx="11178">
                  <c:v>0.524895</c:v>
                </c:pt>
                <c:pt idx="11179">
                  <c:v>0.51421700000000004</c:v>
                </c:pt>
                <c:pt idx="11180">
                  <c:v>0.524285</c:v>
                </c:pt>
                <c:pt idx="11181">
                  <c:v>0.56522899999999998</c:v>
                </c:pt>
                <c:pt idx="11182">
                  <c:v>0.553844</c:v>
                </c:pt>
                <c:pt idx="11183">
                  <c:v>0.53889399999999998</c:v>
                </c:pt>
                <c:pt idx="11184">
                  <c:v>0.52763099999999996</c:v>
                </c:pt>
                <c:pt idx="11185">
                  <c:v>0.57556099999999999</c:v>
                </c:pt>
                <c:pt idx="11186">
                  <c:v>0.56151300000000004</c:v>
                </c:pt>
                <c:pt idx="11187">
                  <c:v>0.54415400000000003</c:v>
                </c:pt>
                <c:pt idx="11188">
                  <c:v>0.52520800000000001</c:v>
                </c:pt>
                <c:pt idx="11189">
                  <c:v>0.51052600000000004</c:v>
                </c:pt>
                <c:pt idx="11190">
                  <c:v>0.4904</c:v>
                </c:pt>
                <c:pt idx="11191">
                  <c:v>0.46789799999999998</c:v>
                </c:pt>
                <c:pt idx="11192">
                  <c:v>0.444803</c:v>
                </c:pt>
                <c:pt idx="11193">
                  <c:v>0.42180299999999998</c:v>
                </c:pt>
                <c:pt idx="11194">
                  <c:v>0.41087899999999999</c:v>
                </c:pt>
                <c:pt idx="11195">
                  <c:v>0.39372200000000002</c:v>
                </c:pt>
                <c:pt idx="11196">
                  <c:v>0.36828</c:v>
                </c:pt>
                <c:pt idx="11197">
                  <c:v>0.36190800000000001</c:v>
                </c:pt>
                <c:pt idx="11198">
                  <c:v>0.36484800000000001</c:v>
                </c:pt>
                <c:pt idx="11199">
                  <c:v>0.33614300000000003</c:v>
                </c:pt>
                <c:pt idx="11200">
                  <c:v>0.329295</c:v>
                </c:pt>
                <c:pt idx="11201">
                  <c:v>0.33671299999999998</c:v>
                </c:pt>
                <c:pt idx="11202">
                  <c:v>0.31732900000000003</c:v>
                </c:pt>
                <c:pt idx="11203">
                  <c:v>0.31245099999999998</c:v>
                </c:pt>
                <c:pt idx="11204">
                  <c:v>0.305203</c:v>
                </c:pt>
                <c:pt idx="11205">
                  <c:v>0.290906</c:v>
                </c:pt>
                <c:pt idx="11206">
                  <c:v>0.27912599999999999</c:v>
                </c:pt>
                <c:pt idx="11207">
                  <c:v>0.257461</c:v>
                </c:pt>
                <c:pt idx="11208">
                  <c:v>0.25216100000000002</c:v>
                </c:pt>
                <c:pt idx="11209">
                  <c:v>0.24503</c:v>
                </c:pt>
                <c:pt idx="11210">
                  <c:v>0.244922</c:v>
                </c:pt>
                <c:pt idx="11211">
                  <c:v>0.27216200000000002</c:v>
                </c:pt>
                <c:pt idx="11212">
                  <c:v>0.31291799999999997</c:v>
                </c:pt>
                <c:pt idx="11213">
                  <c:v>0.30928299999999997</c:v>
                </c:pt>
                <c:pt idx="11214">
                  <c:v>0.32178000000000001</c:v>
                </c:pt>
                <c:pt idx="11215">
                  <c:v>0.32808500000000002</c:v>
                </c:pt>
                <c:pt idx="11216">
                  <c:v>0.334399</c:v>
                </c:pt>
                <c:pt idx="11217">
                  <c:v>0.337256</c:v>
                </c:pt>
                <c:pt idx="11218">
                  <c:v>0.32938000000000001</c:v>
                </c:pt>
                <c:pt idx="11219">
                  <c:v>0.32280300000000001</c:v>
                </c:pt>
                <c:pt idx="11220">
                  <c:v>0.32666699999999999</c:v>
                </c:pt>
                <c:pt idx="11221">
                  <c:v>0.314527</c:v>
                </c:pt>
                <c:pt idx="11222">
                  <c:v>0.31396499999999999</c:v>
                </c:pt>
                <c:pt idx="11223">
                  <c:v>0.28681499999999999</c:v>
                </c:pt>
                <c:pt idx="11224">
                  <c:v>0.25403599999999998</c:v>
                </c:pt>
                <c:pt idx="11225">
                  <c:v>0.260268</c:v>
                </c:pt>
                <c:pt idx="11226">
                  <c:v>0.246998</c:v>
                </c:pt>
                <c:pt idx="11227">
                  <c:v>0.254774</c:v>
                </c:pt>
                <c:pt idx="11228">
                  <c:v>0.25487700000000002</c:v>
                </c:pt>
                <c:pt idx="11229">
                  <c:v>0.249942</c:v>
                </c:pt>
                <c:pt idx="11230">
                  <c:v>0.24202799999999999</c:v>
                </c:pt>
              </c:numCache>
            </c:numRef>
          </c:val>
          <c:smooth val="0"/>
          <c:extLst>
            <c:ext xmlns:c16="http://schemas.microsoft.com/office/drawing/2014/chart" uri="{C3380CC4-5D6E-409C-BE32-E72D297353CC}">
              <c16:uniqueId val="{00000002-CFA3-4308-9485-3D883DCAF32B}"/>
            </c:ext>
          </c:extLst>
        </c:ser>
        <c:ser>
          <c:idx val="1"/>
          <c:order val="1"/>
          <c:tx>
            <c:strRef>
              <c:f>'Systemic indicator'!$C$1</c:f>
              <c:strCache>
                <c:ptCount val="1"/>
                <c:pt idx="0">
                  <c:v>United States</c:v>
                </c:pt>
              </c:strCache>
            </c:strRef>
          </c:tx>
          <c:spPr>
            <a:ln w="19050" cap="rnd">
              <a:solidFill>
                <a:schemeClr val="accent2"/>
              </a:solidFill>
              <a:round/>
            </a:ln>
            <a:effectLst/>
          </c:spPr>
          <c:marker>
            <c:symbol val="none"/>
          </c:marker>
          <c:dLbls>
            <c:dLbl>
              <c:idx val="1123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FA3-4308-9485-3D883DCAF32B}"/>
                </c:ext>
              </c:extLst>
            </c:dLbl>
            <c:numFmt formatCode="#,##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'Systemic indicator'!$A$3:$A$11233</c:f>
              <c:numCache>
                <c:formatCode>m/d/yyyy</c:formatCode>
                <c:ptCount val="112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numCache>
            </c:numRef>
          </c:cat>
          <c:val>
            <c:numRef>
              <c:f>'Systemic indicator'!$C$3:$C$11233</c:f>
              <c:numCache>
                <c:formatCode>General</c:formatCode>
                <c:ptCount val="11231"/>
                <c:pt idx="0">
                  <c:v>0.21859799999999999</c:v>
                </c:pt>
                <c:pt idx="1">
                  <c:v>0.219892</c:v>
                </c:pt>
                <c:pt idx="2">
                  <c:v>0.23413200000000001</c:v>
                </c:pt>
                <c:pt idx="3">
                  <c:v>0.23738899999999999</c:v>
                </c:pt>
                <c:pt idx="4">
                  <c:v>0.236733</c:v>
                </c:pt>
                <c:pt idx="5">
                  <c:v>0.22717699999999999</c:v>
                </c:pt>
                <c:pt idx="6">
                  <c:v>0.22403699999999999</c:v>
                </c:pt>
                <c:pt idx="7">
                  <c:v>0.208176</c:v>
                </c:pt>
                <c:pt idx="8">
                  <c:v>0.19236500000000001</c:v>
                </c:pt>
                <c:pt idx="9">
                  <c:v>0.18872900000000001</c:v>
                </c:pt>
                <c:pt idx="10">
                  <c:v>0.175424</c:v>
                </c:pt>
                <c:pt idx="11">
                  <c:v>0.156469</c:v>
                </c:pt>
                <c:pt idx="12">
                  <c:v>0.149122</c:v>
                </c:pt>
                <c:pt idx="13">
                  <c:v>0.15366099999999999</c:v>
                </c:pt>
                <c:pt idx="14">
                  <c:v>0.14402100000000001</c:v>
                </c:pt>
                <c:pt idx="15">
                  <c:v>0.15205199999999999</c:v>
                </c:pt>
                <c:pt idx="16">
                  <c:v>0.15248900000000001</c:v>
                </c:pt>
                <c:pt idx="17">
                  <c:v>0.13883499999999999</c:v>
                </c:pt>
                <c:pt idx="18">
                  <c:v>0.14237900000000001</c:v>
                </c:pt>
                <c:pt idx="19">
                  <c:v>0.12961300000000001</c:v>
                </c:pt>
                <c:pt idx="20">
                  <c:v>0.130526</c:v>
                </c:pt>
                <c:pt idx="21">
                  <c:v>0.11279400000000001</c:v>
                </c:pt>
                <c:pt idx="22">
                  <c:v>0.114203</c:v>
                </c:pt>
                <c:pt idx="23">
                  <c:v>0.110029</c:v>
                </c:pt>
                <c:pt idx="24">
                  <c:v>0.10727200000000001</c:v>
                </c:pt>
                <c:pt idx="25">
                  <c:v>0.109282</c:v>
                </c:pt>
                <c:pt idx="26">
                  <c:v>0.100553</c:v>
                </c:pt>
                <c:pt idx="27">
                  <c:v>9.6250000000000002E-2</c:v>
                </c:pt>
                <c:pt idx="28">
                  <c:v>8.8341000000000003E-2</c:v>
                </c:pt>
                <c:pt idx="29">
                  <c:v>9.5028000000000001E-2</c:v>
                </c:pt>
                <c:pt idx="30">
                  <c:v>8.6516999999999997E-2</c:v>
                </c:pt>
                <c:pt idx="31">
                  <c:v>8.1749000000000002E-2</c:v>
                </c:pt>
                <c:pt idx="32">
                  <c:v>8.4079000000000001E-2</c:v>
                </c:pt>
                <c:pt idx="33">
                  <c:v>9.6373E-2</c:v>
                </c:pt>
                <c:pt idx="34">
                  <c:v>9.4224000000000002E-2</c:v>
                </c:pt>
                <c:pt idx="35">
                  <c:v>0.12327299999999999</c:v>
                </c:pt>
                <c:pt idx="36">
                  <c:v>0.129556</c:v>
                </c:pt>
                <c:pt idx="37">
                  <c:v>0.142092</c:v>
                </c:pt>
                <c:pt idx="38">
                  <c:v>0.15934200000000001</c:v>
                </c:pt>
                <c:pt idx="39">
                  <c:v>0.17205699999999999</c:v>
                </c:pt>
                <c:pt idx="40">
                  <c:v>0.19337199999999999</c:v>
                </c:pt>
                <c:pt idx="41">
                  <c:v>0.207985</c:v>
                </c:pt>
                <c:pt idx="42">
                  <c:v>0.18185000000000001</c:v>
                </c:pt>
                <c:pt idx="43">
                  <c:v>0.15618899999999999</c:v>
                </c:pt>
                <c:pt idx="44">
                  <c:v>0.21540799999999999</c:v>
                </c:pt>
                <c:pt idx="45">
                  <c:v>0.274949</c:v>
                </c:pt>
                <c:pt idx="46">
                  <c:v>0.34608699999999998</c:v>
                </c:pt>
                <c:pt idx="47">
                  <c:v>0.389376</c:v>
                </c:pt>
                <c:pt idx="48">
                  <c:v>0.39433699999999999</c:v>
                </c:pt>
                <c:pt idx="49">
                  <c:v>0.39333299999999999</c:v>
                </c:pt>
                <c:pt idx="50">
                  <c:v>0.39542500000000003</c:v>
                </c:pt>
                <c:pt idx="51">
                  <c:v>0.39577099999999998</c:v>
                </c:pt>
                <c:pt idx="52">
                  <c:v>0.39246799999999998</c:v>
                </c:pt>
                <c:pt idx="53">
                  <c:v>0.43134600000000001</c:v>
                </c:pt>
                <c:pt idx="54">
                  <c:v>0.45364399999999999</c:v>
                </c:pt>
                <c:pt idx="55">
                  <c:v>0.46984700000000001</c:v>
                </c:pt>
                <c:pt idx="56">
                  <c:v>0.48155199999999998</c:v>
                </c:pt>
                <c:pt idx="57">
                  <c:v>0.50821099999999997</c:v>
                </c:pt>
                <c:pt idx="58">
                  <c:v>0.51919700000000002</c:v>
                </c:pt>
                <c:pt idx="59">
                  <c:v>0.52931899999999998</c:v>
                </c:pt>
                <c:pt idx="60">
                  <c:v>0.52182899999999999</c:v>
                </c:pt>
                <c:pt idx="61">
                  <c:v>0.55297600000000002</c:v>
                </c:pt>
                <c:pt idx="62">
                  <c:v>0.54261400000000004</c:v>
                </c:pt>
                <c:pt idx="63">
                  <c:v>0.55449700000000002</c:v>
                </c:pt>
                <c:pt idx="64">
                  <c:v>0.52700800000000003</c:v>
                </c:pt>
                <c:pt idx="65">
                  <c:v>0.55191500000000004</c:v>
                </c:pt>
                <c:pt idx="66">
                  <c:v>0.568519</c:v>
                </c:pt>
                <c:pt idx="67">
                  <c:v>0.57648500000000003</c:v>
                </c:pt>
                <c:pt idx="68">
                  <c:v>0.60801899999999998</c:v>
                </c:pt>
                <c:pt idx="69">
                  <c:v>0.63915599999999995</c:v>
                </c:pt>
                <c:pt idx="70">
                  <c:v>0.70024299999999995</c:v>
                </c:pt>
                <c:pt idx="71">
                  <c:v>0.70684999999999998</c:v>
                </c:pt>
                <c:pt idx="72">
                  <c:v>0.70720799999999995</c:v>
                </c:pt>
                <c:pt idx="73">
                  <c:v>0.73481099999999999</c:v>
                </c:pt>
                <c:pt idx="74">
                  <c:v>0.74806300000000003</c:v>
                </c:pt>
                <c:pt idx="75">
                  <c:v>0.76157600000000003</c:v>
                </c:pt>
                <c:pt idx="76">
                  <c:v>0.75017800000000001</c:v>
                </c:pt>
                <c:pt idx="77">
                  <c:v>0.728406</c:v>
                </c:pt>
                <c:pt idx="78">
                  <c:v>0.72479300000000002</c:v>
                </c:pt>
                <c:pt idx="79">
                  <c:v>0.75144900000000003</c:v>
                </c:pt>
                <c:pt idx="80">
                  <c:v>0.77904099999999998</c:v>
                </c:pt>
                <c:pt idx="81">
                  <c:v>0.75340099999999999</c:v>
                </c:pt>
                <c:pt idx="82">
                  <c:v>0.74594899999999997</c:v>
                </c:pt>
                <c:pt idx="83">
                  <c:v>0.74241000000000001</c:v>
                </c:pt>
                <c:pt idx="84">
                  <c:v>0.717005</c:v>
                </c:pt>
                <c:pt idx="85">
                  <c:v>0.68323999999999996</c:v>
                </c:pt>
                <c:pt idx="86">
                  <c:v>0.65626499999999999</c:v>
                </c:pt>
                <c:pt idx="87">
                  <c:v>0.64976599999999995</c:v>
                </c:pt>
                <c:pt idx="88">
                  <c:v>0.639872</c:v>
                </c:pt>
                <c:pt idx="89">
                  <c:v>0.66323600000000005</c:v>
                </c:pt>
                <c:pt idx="90">
                  <c:v>0.62836499999999995</c:v>
                </c:pt>
                <c:pt idx="91">
                  <c:v>0.61320300000000005</c:v>
                </c:pt>
                <c:pt idx="92">
                  <c:v>0.646347</c:v>
                </c:pt>
                <c:pt idx="93">
                  <c:v>0.650478</c:v>
                </c:pt>
                <c:pt idx="94">
                  <c:v>0.66153399999999996</c:v>
                </c:pt>
                <c:pt idx="95">
                  <c:v>0.64114499999999996</c:v>
                </c:pt>
                <c:pt idx="96">
                  <c:v>0.56605300000000003</c:v>
                </c:pt>
                <c:pt idx="97">
                  <c:v>0.52418600000000004</c:v>
                </c:pt>
                <c:pt idx="98">
                  <c:v>0.52285400000000004</c:v>
                </c:pt>
                <c:pt idx="99">
                  <c:v>0.51060000000000005</c:v>
                </c:pt>
                <c:pt idx="100">
                  <c:v>0.51825500000000002</c:v>
                </c:pt>
                <c:pt idx="101">
                  <c:v>0.49051499999999998</c:v>
                </c:pt>
                <c:pt idx="102">
                  <c:v>0.49356</c:v>
                </c:pt>
                <c:pt idx="103">
                  <c:v>0.47347400000000001</c:v>
                </c:pt>
                <c:pt idx="104">
                  <c:v>0.426954</c:v>
                </c:pt>
                <c:pt idx="105">
                  <c:v>0.41073199999999999</c:v>
                </c:pt>
                <c:pt idx="106">
                  <c:v>0.418572</c:v>
                </c:pt>
                <c:pt idx="107">
                  <c:v>0.42619499999999999</c:v>
                </c:pt>
                <c:pt idx="108">
                  <c:v>0.43512099999999998</c:v>
                </c:pt>
                <c:pt idx="109">
                  <c:v>0.44143199999999999</c:v>
                </c:pt>
                <c:pt idx="110">
                  <c:v>0.42122599999999999</c:v>
                </c:pt>
                <c:pt idx="111">
                  <c:v>0.40096799999999999</c:v>
                </c:pt>
                <c:pt idx="112">
                  <c:v>0.39361400000000002</c:v>
                </c:pt>
                <c:pt idx="113">
                  <c:v>0.39498699999999998</c:v>
                </c:pt>
                <c:pt idx="114">
                  <c:v>0.35400199999999998</c:v>
                </c:pt>
                <c:pt idx="115">
                  <c:v>0.35276000000000002</c:v>
                </c:pt>
                <c:pt idx="116">
                  <c:v>0.33380100000000001</c:v>
                </c:pt>
                <c:pt idx="117">
                  <c:v>0.30637399999999998</c:v>
                </c:pt>
                <c:pt idx="118">
                  <c:v>0.28529300000000002</c:v>
                </c:pt>
                <c:pt idx="119">
                  <c:v>0.26719100000000001</c:v>
                </c:pt>
                <c:pt idx="120">
                  <c:v>0.24380199999999999</c:v>
                </c:pt>
                <c:pt idx="121">
                  <c:v>0.233289</c:v>
                </c:pt>
                <c:pt idx="122">
                  <c:v>0.22548699999999999</c:v>
                </c:pt>
                <c:pt idx="123">
                  <c:v>0.20267499999999999</c:v>
                </c:pt>
                <c:pt idx="124">
                  <c:v>0.182696</c:v>
                </c:pt>
                <c:pt idx="125">
                  <c:v>0.19623399999999999</c:v>
                </c:pt>
                <c:pt idx="126">
                  <c:v>0.17652000000000001</c:v>
                </c:pt>
                <c:pt idx="127">
                  <c:v>0.16126699999999999</c:v>
                </c:pt>
                <c:pt idx="128">
                  <c:v>0.17346</c:v>
                </c:pt>
                <c:pt idx="129">
                  <c:v>0.16636100000000001</c:v>
                </c:pt>
                <c:pt idx="130">
                  <c:v>0.16594300000000001</c:v>
                </c:pt>
                <c:pt idx="131">
                  <c:v>0.17128599999999999</c:v>
                </c:pt>
                <c:pt idx="132">
                  <c:v>0.16531999999999999</c:v>
                </c:pt>
                <c:pt idx="133">
                  <c:v>0.13878499999999999</c:v>
                </c:pt>
                <c:pt idx="134">
                  <c:v>0.13684199999999999</c:v>
                </c:pt>
                <c:pt idx="135">
                  <c:v>0.12565499999999999</c:v>
                </c:pt>
                <c:pt idx="136">
                  <c:v>0.119237</c:v>
                </c:pt>
                <c:pt idx="137">
                  <c:v>0.1168</c:v>
                </c:pt>
                <c:pt idx="138">
                  <c:v>0.120009</c:v>
                </c:pt>
                <c:pt idx="139">
                  <c:v>0.11565599999999999</c:v>
                </c:pt>
                <c:pt idx="140">
                  <c:v>0.114563</c:v>
                </c:pt>
                <c:pt idx="141">
                  <c:v>0.12675</c:v>
                </c:pt>
                <c:pt idx="142">
                  <c:v>0.118441</c:v>
                </c:pt>
                <c:pt idx="143">
                  <c:v>0.117809</c:v>
                </c:pt>
                <c:pt idx="144">
                  <c:v>0.11575299999999999</c:v>
                </c:pt>
                <c:pt idx="145">
                  <c:v>9.6711000000000005E-2</c:v>
                </c:pt>
                <c:pt idx="146">
                  <c:v>9.8084000000000005E-2</c:v>
                </c:pt>
                <c:pt idx="147">
                  <c:v>8.5810999999999998E-2</c:v>
                </c:pt>
                <c:pt idx="148">
                  <c:v>9.1748999999999997E-2</c:v>
                </c:pt>
                <c:pt idx="149">
                  <c:v>0.104669</c:v>
                </c:pt>
                <c:pt idx="150">
                  <c:v>9.3393000000000004E-2</c:v>
                </c:pt>
                <c:pt idx="151">
                  <c:v>0.110351</c:v>
                </c:pt>
                <c:pt idx="152">
                  <c:v>0.106637</c:v>
                </c:pt>
                <c:pt idx="153">
                  <c:v>0.11856899999999999</c:v>
                </c:pt>
                <c:pt idx="154">
                  <c:v>0.12584799999999999</c:v>
                </c:pt>
                <c:pt idx="155">
                  <c:v>0.120077</c:v>
                </c:pt>
                <c:pt idx="156">
                  <c:v>0.10979</c:v>
                </c:pt>
                <c:pt idx="157">
                  <c:v>0.121852</c:v>
                </c:pt>
                <c:pt idx="158">
                  <c:v>0.121226</c:v>
                </c:pt>
                <c:pt idx="159">
                  <c:v>9.8233000000000001E-2</c:v>
                </c:pt>
                <c:pt idx="160">
                  <c:v>9.9722000000000005E-2</c:v>
                </c:pt>
                <c:pt idx="161">
                  <c:v>0.10441499999999999</c:v>
                </c:pt>
                <c:pt idx="162">
                  <c:v>0.115784</c:v>
                </c:pt>
                <c:pt idx="163">
                  <c:v>9.4979999999999995E-2</c:v>
                </c:pt>
                <c:pt idx="164">
                  <c:v>9.9093000000000001E-2</c:v>
                </c:pt>
                <c:pt idx="165">
                  <c:v>0.10527300000000001</c:v>
                </c:pt>
                <c:pt idx="166">
                  <c:v>0.110218</c:v>
                </c:pt>
                <c:pt idx="167">
                  <c:v>0.123484</c:v>
                </c:pt>
                <c:pt idx="168">
                  <c:v>0.123935</c:v>
                </c:pt>
                <c:pt idx="169">
                  <c:v>0.13950399999999999</c:v>
                </c:pt>
                <c:pt idx="170">
                  <c:v>0.14536199999999999</c:v>
                </c:pt>
                <c:pt idx="171">
                  <c:v>0.13191800000000001</c:v>
                </c:pt>
                <c:pt idx="172">
                  <c:v>0.136543</c:v>
                </c:pt>
                <c:pt idx="173">
                  <c:v>0.123335</c:v>
                </c:pt>
                <c:pt idx="174">
                  <c:v>0.145568</c:v>
                </c:pt>
                <c:pt idx="175">
                  <c:v>0.168097</c:v>
                </c:pt>
                <c:pt idx="176">
                  <c:v>0.15437100000000001</c:v>
                </c:pt>
                <c:pt idx="177">
                  <c:v>0.16258500000000001</c:v>
                </c:pt>
                <c:pt idx="178">
                  <c:v>0.16003600000000001</c:v>
                </c:pt>
                <c:pt idx="179">
                  <c:v>0.16489000000000001</c:v>
                </c:pt>
                <c:pt idx="180">
                  <c:v>0.169294</c:v>
                </c:pt>
                <c:pt idx="181">
                  <c:v>0.17527000000000001</c:v>
                </c:pt>
                <c:pt idx="182">
                  <c:v>0.17288100000000001</c:v>
                </c:pt>
                <c:pt idx="183">
                  <c:v>0.15667400000000001</c:v>
                </c:pt>
                <c:pt idx="184">
                  <c:v>0.17252300000000001</c:v>
                </c:pt>
                <c:pt idx="185">
                  <c:v>0.16025800000000001</c:v>
                </c:pt>
                <c:pt idx="186">
                  <c:v>0.160078</c:v>
                </c:pt>
                <c:pt idx="187">
                  <c:v>0.18912200000000001</c:v>
                </c:pt>
                <c:pt idx="188">
                  <c:v>0.18043300000000001</c:v>
                </c:pt>
                <c:pt idx="189">
                  <c:v>0.177977</c:v>
                </c:pt>
                <c:pt idx="190">
                  <c:v>0.18478600000000001</c:v>
                </c:pt>
                <c:pt idx="191">
                  <c:v>0.167709</c:v>
                </c:pt>
                <c:pt idx="192">
                  <c:v>0.18393100000000001</c:v>
                </c:pt>
                <c:pt idx="193">
                  <c:v>0.221384</c:v>
                </c:pt>
                <c:pt idx="194">
                  <c:v>0.25509900000000002</c:v>
                </c:pt>
                <c:pt idx="195">
                  <c:v>0.262378</c:v>
                </c:pt>
                <c:pt idx="196">
                  <c:v>0.26303700000000002</c:v>
                </c:pt>
                <c:pt idx="197">
                  <c:v>0.31759300000000001</c:v>
                </c:pt>
                <c:pt idx="198">
                  <c:v>0.31821500000000003</c:v>
                </c:pt>
                <c:pt idx="199">
                  <c:v>0.28958699999999998</c:v>
                </c:pt>
                <c:pt idx="200">
                  <c:v>0.26969900000000002</c:v>
                </c:pt>
                <c:pt idx="201">
                  <c:v>0.28689399999999998</c:v>
                </c:pt>
                <c:pt idx="202">
                  <c:v>0.27241799999999999</c:v>
                </c:pt>
                <c:pt idx="203">
                  <c:v>0.27931600000000001</c:v>
                </c:pt>
                <c:pt idx="204">
                  <c:v>0.28134999999999999</c:v>
                </c:pt>
                <c:pt idx="205">
                  <c:v>0.28309299999999998</c:v>
                </c:pt>
                <c:pt idx="206">
                  <c:v>0.263214</c:v>
                </c:pt>
                <c:pt idx="207">
                  <c:v>0.23810300000000001</c:v>
                </c:pt>
                <c:pt idx="208">
                  <c:v>0.22348899999999999</c:v>
                </c:pt>
                <c:pt idx="209">
                  <c:v>0.19362199999999999</c:v>
                </c:pt>
                <c:pt idx="210">
                  <c:v>0.18029899999999999</c:v>
                </c:pt>
                <c:pt idx="211">
                  <c:v>0.18987599999999999</c:v>
                </c:pt>
                <c:pt idx="212">
                  <c:v>0.20793400000000001</c:v>
                </c:pt>
                <c:pt idx="213">
                  <c:v>0.16475500000000001</c:v>
                </c:pt>
                <c:pt idx="214">
                  <c:v>0.16694000000000001</c:v>
                </c:pt>
                <c:pt idx="215">
                  <c:v>0.17577300000000001</c:v>
                </c:pt>
                <c:pt idx="216">
                  <c:v>0.17615700000000001</c:v>
                </c:pt>
                <c:pt idx="217">
                  <c:v>0.190161</c:v>
                </c:pt>
                <c:pt idx="218">
                  <c:v>0.18529799999999999</c:v>
                </c:pt>
                <c:pt idx="219">
                  <c:v>0.18947600000000001</c:v>
                </c:pt>
                <c:pt idx="220">
                  <c:v>0.16444400000000001</c:v>
                </c:pt>
                <c:pt idx="221">
                  <c:v>0.18262300000000001</c:v>
                </c:pt>
                <c:pt idx="222">
                  <c:v>0.20103599999999999</c:v>
                </c:pt>
                <c:pt idx="223">
                  <c:v>0.24909999999999999</c:v>
                </c:pt>
                <c:pt idx="224">
                  <c:v>0.26753300000000002</c:v>
                </c:pt>
                <c:pt idx="225">
                  <c:v>0.32843800000000001</c:v>
                </c:pt>
                <c:pt idx="226">
                  <c:v>0.341333</c:v>
                </c:pt>
                <c:pt idx="227">
                  <c:v>0.33296500000000001</c:v>
                </c:pt>
                <c:pt idx="228">
                  <c:v>0.32218999999999998</c:v>
                </c:pt>
                <c:pt idx="229">
                  <c:v>0.35190100000000002</c:v>
                </c:pt>
                <c:pt idx="230">
                  <c:v>0.32631500000000002</c:v>
                </c:pt>
                <c:pt idx="231">
                  <c:v>0.31080799999999997</c:v>
                </c:pt>
                <c:pt idx="232">
                  <c:v>0.30576599999999998</c:v>
                </c:pt>
                <c:pt idx="233">
                  <c:v>0.291294</c:v>
                </c:pt>
                <c:pt idx="234">
                  <c:v>0.285553</c:v>
                </c:pt>
                <c:pt idx="235">
                  <c:v>0.29207899999999998</c:v>
                </c:pt>
                <c:pt idx="236">
                  <c:v>0.26885100000000001</c:v>
                </c:pt>
                <c:pt idx="237">
                  <c:v>0.247943</c:v>
                </c:pt>
                <c:pt idx="238">
                  <c:v>0.241148</c:v>
                </c:pt>
                <c:pt idx="239">
                  <c:v>0.23147000000000001</c:v>
                </c:pt>
                <c:pt idx="240">
                  <c:v>0.230375</c:v>
                </c:pt>
                <c:pt idx="241">
                  <c:v>0.217389</c:v>
                </c:pt>
                <c:pt idx="242">
                  <c:v>0.224934</c:v>
                </c:pt>
                <c:pt idx="243">
                  <c:v>0.26416299999999998</c:v>
                </c:pt>
                <c:pt idx="244">
                  <c:v>0.28511399999999998</c:v>
                </c:pt>
                <c:pt idx="245">
                  <c:v>0.31136900000000001</c:v>
                </c:pt>
                <c:pt idx="246">
                  <c:v>0.34881400000000001</c:v>
                </c:pt>
                <c:pt idx="247">
                  <c:v>0.35058499999999998</c:v>
                </c:pt>
                <c:pt idx="248">
                  <c:v>0.36648199999999997</c:v>
                </c:pt>
                <c:pt idx="249">
                  <c:v>0.38374999999999998</c:v>
                </c:pt>
                <c:pt idx="250">
                  <c:v>0.39665699999999998</c:v>
                </c:pt>
                <c:pt idx="251">
                  <c:v>0.403945</c:v>
                </c:pt>
                <c:pt idx="252">
                  <c:v>0.450021</c:v>
                </c:pt>
                <c:pt idx="253">
                  <c:v>0.46627299999999999</c:v>
                </c:pt>
                <c:pt idx="254">
                  <c:v>0.45974300000000001</c:v>
                </c:pt>
                <c:pt idx="255">
                  <c:v>0.44468400000000002</c:v>
                </c:pt>
                <c:pt idx="256">
                  <c:v>0.42856699999999998</c:v>
                </c:pt>
                <c:pt idx="257">
                  <c:v>0.41946600000000001</c:v>
                </c:pt>
                <c:pt idx="258">
                  <c:v>0.41337099999999999</c:v>
                </c:pt>
                <c:pt idx="259">
                  <c:v>0.39998800000000001</c:v>
                </c:pt>
                <c:pt idx="260">
                  <c:v>0.40350900000000001</c:v>
                </c:pt>
                <c:pt idx="261">
                  <c:v>0.39010600000000001</c:v>
                </c:pt>
                <c:pt idx="262">
                  <c:v>0.36596299999999998</c:v>
                </c:pt>
                <c:pt idx="263">
                  <c:v>0.45394000000000001</c:v>
                </c:pt>
                <c:pt idx="264">
                  <c:v>0.45417000000000002</c:v>
                </c:pt>
                <c:pt idx="265">
                  <c:v>0.42744399999999999</c:v>
                </c:pt>
                <c:pt idx="266">
                  <c:v>0.44776899999999997</c:v>
                </c:pt>
                <c:pt idx="267">
                  <c:v>0.435722</c:v>
                </c:pt>
                <c:pt idx="268">
                  <c:v>0.41538399999999998</c:v>
                </c:pt>
                <c:pt idx="269">
                  <c:v>0.40842400000000001</c:v>
                </c:pt>
                <c:pt idx="270">
                  <c:v>0.37872</c:v>
                </c:pt>
                <c:pt idx="271">
                  <c:v>0.349439</c:v>
                </c:pt>
                <c:pt idx="272">
                  <c:v>0.32688800000000001</c:v>
                </c:pt>
                <c:pt idx="273">
                  <c:v>0.28509000000000001</c:v>
                </c:pt>
                <c:pt idx="274">
                  <c:v>0.30757499999999999</c:v>
                </c:pt>
                <c:pt idx="275">
                  <c:v>0.28367500000000001</c:v>
                </c:pt>
                <c:pt idx="276">
                  <c:v>0.31256299999999998</c:v>
                </c:pt>
                <c:pt idx="277">
                  <c:v>0.32122899999999999</c:v>
                </c:pt>
                <c:pt idx="278">
                  <c:v>0.328295</c:v>
                </c:pt>
                <c:pt idx="279">
                  <c:v>0.326295</c:v>
                </c:pt>
                <c:pt idx="280">
                  <c:v>0.328177</c:v>
                </c:pt>
                <c:pt idx="281">
                  <c:v>0.30871999999999999</c:v>
                </c:pt>
                <c:pt idx="282">
                  <c:v>0.32638800000000001</c:v>
                </c:pt>
                <c:pt idx="283">
                  <c:v>0.33755600000000002</c:v>
                </c:pt>
                <c:pt idx="284">
                  <c:v>0.34840500000000002</c:v>
                </c:pt>
                <c:pt idx="285">
                  <c:v>0.35877399999999998</c:v>
                </c:pt>
                <c:pt idx="286">
                  <c:v>0.347557</c:v>
                </c:pt>
                <c:pt idx="287">
                  <c:v>0.31695699999999999</c:v>
                </c:pt>
                <c:pt idx="288">
                  <c:v>0.291825</c:v>
                </c:pt>
                <c:pt idx="289">
                  <c:v>0.28528199999999998</c:v>
                </c:pt>
                <c:pt idx="290">
                  <c:v>0.26656099999999999</c:v>
                </c:pt>
                <c:pt idx="291">
                  <c:v>0.26999200000000001</c:v>
                </c:pt>
                <c:pt idx="292">
                  <c:v>0.27307100000000001</c:v>
                </c:pt>
                <c:pt idx="293">
                  <c:v>0.26470900000000003</c:v>
                </c:pt>
                <c:pt idx="294">
                  <c:v>0.28883999999999999</c:v>
                </c:pt>
                <c:pt idx="295">
                  <c:v>0.27846799999999999</c:v>
                </c:pt>
                <c:pt idx="296">
                  <c:v>0.30372300000000002</c:v>
                </c:pt>
                <c:pt idx="297">
                  <c:v>0.29435099999999997</c:v>
                </c:pt>
                <c:pt idx="298">
                  <c:v>0.247192</c:v>
                </c:pt>
                <c:pt idx="299">
                  <c:v>0.252691</c:v>
                </c:pt>
                <c:pt idx="300">
                  <c:v>0.24152000000000001</c:v>
                </c:pt>
                <c:pt idx="301">
                  <c:v>0.22322800000000001</c:v>
                </c:pt>
                <c:pt idx="302">
                  <c:v>0.23008000000000001</c:v>
                </c:pt>
                <c:pt idx="303">
                  <c:v>0.22015799999999999</c:v>
                </c:pt>
                <c:pt idx="304">
                  <c:v>0.26262600000000003</c:v>
                </c:pt>
                <c:pt idx="305">
                  <c:v>0.251251</c:v>
                </c:pt>
                <c:pt idx="306">
                  <c:v>0.25439600000000001</c:v>
                </c:pt>
                <c:pt idx="307">
                  <c:v>0.26657399999999998</c:v>
                </c:pt>
                <c:pt idx="308">
                  <c:v>0.27765299999999998</c:v>
                </c:pt>
                <c:pt idx="309">
                  <c:v>0.28396199999999999</c:v>
                </c:pt>
                <c:pt idx="310">
                  <c:v>0.26260800000000001</c:v>
                </c:pt>
                <c:pt idx="311">
                  <c:v>0.249227</c:v>
                </c:pt>
                <c:pt idx="312">
                  <c:v>0.25391399999999997</c:v>
                </c:pt>
                <c:pt idx="313">
                  <c:v>0.25160399999999999</c:v>
                </c:pt>
                <c:pt idx="314">
                  <c:v>0.249835</c:v>
                </c:pt>
                <c:pt idx="315">
                  <c:v>0.24449899999999999</c:v>
                </c:pt>
                <c:pt idx="316">
                  <c:v>0.222246</c:v>
                </c:pt>
                <c:pt idx="317">
                  <c:v>0.220669</c:v>
                </c:pt>
                <c:pt idx="318">
                  <c:v>0.21892400000000001</c:v>
                </c:pt>
                <c:pt idx="319">
                  <c:v>0.202067</c:v>
                </c:pt>
                <c:pt idx="320">
                  <c:v>0.195386</c:v>
                </c:pt>
                <c:pt idx="321">
                  <c:v>0.17537800000000001</c:v>
                </c:pt>
                <c:pt idx="322">
                  <c:v>0.172374</c:v>
                </c:pt>
                <c:pt idx="323">
                  <c:v>0.17852599999999999</c:v>
                </c:pt>
                <c:pt idx="324">
                  <c:v>0.189745</c:v>
                </c:pt>
                <c:pt idx="325">
                  <c:v>0.17700199999999999</c:v>
                </c:pt>
                <c:pt idx="326">
                  <c:v>0.15845100000000001</c:v>
                </c:pt>
                <c:pt idx="327">
                  <c:v>0.14865999999999999</c:v>
                </c:pt>
                <c:pt idx="328">
                  <c:v>0.12391099999999999</c:v>
                </c:pt>
                <c:pt idx="329">
                  <c:v>0.14780399999999999</c:v>
                </c:pt>
                <c:pt idx="330">
                  <c:v>0.13176399999999999</c:v>
                </c:pt>
                <c:pt idx="331">
                  <c:v>0.139714</c:v>
                </c:pt>
                <c:pt idx="332">
                  <c:v>0.133604</c:v>
                </c:pt>
                <c:pt idx="333">
                  <c:v>0.13886699999999999</c:v>
                </c:pt>
                <c:pt idx="334">
                  <c:v>0.141016</c:v>
                </c:pt>
                <c:pt idx="335">
                  <c:v>0.13664699999999999</c:v>
                </c:pt>
                <c:pt idx="336">
                  <c:v>0.14705199999999999</c:v>
                </c:pt>
                <c:pt idx="337">
                  <c:v>0.14497499999999999</c:v>
                </c:pt>
                <c:pt idx="338">
                  <c:v>0.14484900000000001</c:v>
                </c:pt>
                <c:pt idx="339">
                  <c:v>0.12836600000000001</c:v>
                </c:pt>
                <c:pt idx="340">
                  <c:v>0.12800300000000001</c:v>
                </c:pt>
                <c:pt idx="341">
                  <c:v>0.115868</c:v>
                </c:pt>
                <c:pt idx="342">
                  <c:v>0.100757</c:v>
                </c:pt>
                <c:pt idx="343">
                  <c:v>8.6746000000000004E-2</c:v>
                </c:pt>
                <c:pt idx="344">
                  <c:v>8.4256999999999999E-2</c:v>
                </c:pt>
                <c:pt idx="345">
                  <c:v>8.9356000000000005E-2</c:v>
                </c:pt>
                <c:pt idx="346">
                  <c:v>8.2217999999999999E-2</c:v>
                </c:pt>
                <c:pt idx="347">
                  <c:v>9.6960000000000005E-2</c:v>
                </c:pt>
                <c:pt idx="348">
                  <c:v>0.10391300000000001</c:v>
                </c:pt>
                <c:pt idx="349">
                  <c:v>0.16044</c:v>
                </c:pt>
                <c:pt idx="350">
                  <c:v>0.16524900000000001</c:v>
                </c:pt>
                <c:pt idx="351">
                  <c:v>0.168489</c:v>
                </c:pt>
                <c:pt idx="352">
                  <c:v>0.15779099999999999</c:v>
                </c:pt>
                <c:pt idx="353">
                  <c:v>0.160522</c:v>
                </c:pt>
                <c:pt idx="354">
                  <c:v>0.16828599999999999</c:v>
                </c:pt>
                <c:pt idx="355">
                  <c:v>0.173126</c:v>
                </c:pt>
                <c:pt idx="356">
                  <c:v>0.17480899999999999</c:v>
                </c:pt>
                <c:pt idx="357">
                  <c:v>0.17056499999999999</c:v>
                </c:pt>
                <c:pt idx="358">
                  <c:v>0.165267</c:v>
                </c:pt>
                <c:pt idx="359">
                  <c:v>0.15985099999999999</c:v>
                </c:pt>
                <c:pt idx="360">
                  <c:v>0.16707</c:v>
                </c:pt>
                <c:pt idx="361">
                  <c:v>0.17516699999999999</c:v>
                </c:pt>
                <c:pt idx="362">
                  <c:v>0.20270299999999999</c:v>
                </c:pt>
                <c:pt idx="363">
                  <c:v>0.21330099999999999</c:v>
                </c:pt>
                <c:pt idx="364">
                  <c:v>0.20334099999999999</c:v>
                </c:pt>
                <c:pt idx="365">
                  <c:v>0.175922</c:v>
                </c:pt>
                <c:pt idx="366">
                  <c:v>0.19008700000000001</c:v>
                </c:pt>
                <c:pt idx="367">
                  <c:v>0.18822</c:v>
                </c:pt>
                <c:pt idx="368">
                  <c:v>0.16350600000000001</c:v>
                </c:pt>
                <c:pt idx="369">
                  <c:v>0.18778</c:v>
                </c:pt>
                <c:pt idx="370">
                  <c:v>0.19634199999999999</c:v>
                </c:pt>
                <c:pt idx="371">
                  <c:v>0.21647</c:v>
                </c:pt>
                <c:pt idx="372">
                  <c:v>0.20320199999999999</c:v>
                </c:pt>
                <c:pt idx="373">
                  <c:v>0.226026</c:v>
                </c:pt>
                <c:pt idx="374">
                  <c:v>0.234928</c:v>
                </c:pt>
                <c:pt idx="375">
                  <c:v>0.24091499999999999</c:v>
                </c:pt>
                <c:pt idx="376">
                  <c:v>0.22178700000000001</c:v>
                </c:pt>
                <c:pt idx="377">
                  <c:v>0.231713</c:v>
                </c:pt>
                <c:pt idx="378">
                  <c:v>0.27948000000000001</c:v>
                </c:pt>
                <c:pt idx="379">
                  <c:v>0.27440700000000001</c:v>
                </c:pt>
                <c:pt idx="380">
                  <c:v>0.26364399999999999</c:v>
                </c:pt>
                <c:pt idx="381">
                  <c:v>0.25634400000000002</c:v>
                </c:pt>
                <c:pt idx="382">
                  <c:v>0.28447299999999998</c:v>
                </c:pt>
                <c:pt idx="383">
                  <c:v>0.27872799999999998</c:v>
                </c:pt>
                <c:pt idx="384">
                  <c:v>0.25962800000000003</c:v>
                </c:pt>
                <c:pt idx="385">
                  <c:v>0.24584900000000001</c:v>
                </c:pt>
                <c:pt idx="386">
                  <c:v>0.257988</c:v>
                </c:pt>
                <c:pt idx="387">
                  <c:v>0.250967</c:v>
                </c:pt>
                <c:pt idx="388">
                  <c:v>0.242143</c:v>
                </c:pt>
                <c:pt idx="389">
                  <c:v>0.239535</c:v>
                </c:pt>
                <c:pt idx="390">
                  <c:v>0.230768</c:v>
                </c:pt>
                <c:pt idx="391">
                  <c:v>0.24007600000000001</c:v>
                </c:pt>
                <c:pt idx="392">
                  <c:v>0.24512700000000001</c:v>
                </c:pt>
                <c:pt idx="393">
                  <c:v>0.278474</c:v>
                </c:pt>
                <c:pt idx="394">
                  <c:v>0.27235599999999999</c:v>
                </c:pt>
                <c:pt idx="395">
                  <c:v>0.26579799999999998</c:v>
                </c:pt>
                <c:pt idx="396">
                  <c:v>0.25342500000000001</c:v>
                </c:pt>
                <c:pt idx="397">
                  <c:v>0.25932899999999998</c:v>
                </c:pt>
                <c:pt idx="398">
                  <c:v>0.25734499999999999</c:v>
                </c:pt>
                <c:pt idx="399">
                  <c:v>0.26366600000000001</c:v>
                </c:pt>
                <c:pt idx="400">
                  <c:v>0.27567999999999998</c:v>
                </c:pt>
                <c:pt idx="401">
                  <c:v>0.27976200000000001</c:v>
                </c:pt>
                <c:pt idx="402">
                  <c:v>0.2792</c:v>
                </c:pt>
                <c:pt idx="403">
                  <c:v>0.238423</c:v>
                </c:pt>
                <c:pt idx="404">
                  <c:v>0.240755</c:v>
                </c:pt>
                <c:pt idx="405">
                  <c:v>0.25634200000000001</c:v>
                </c:pt>
                <c:pt idx="406">
                  <c:v>0.26103700000000002</c:v>
                </c:pt>
                <c:pt idx="407">
                  <c:v>0.26800600000000002</c:v>
                </c:pt>
                <c:pt idx="408">
                  <c:v>0.275897</c:v>
                </c:pt>
                <c:pt idx="409">
                  <c:v>0.289744</c:v>
                </c:pt>
                <c:pt idx="410">
                  <c:v>0.29747600000000002</c:v>
                </c:pt>
                <c:pt idx="411">
                  <c:v>0.29329499999999997</c:v>
                </c:pt>
                <c:pt idx="412">
                  <c:v>0.28192</c:v>
                </c:pt>
                <c:pt idx="413">
                  <c:v>0.33238200000000001</c:v>
                </c:pt>
                <c:pt idx="414">
                  <c:v>0.35223599999999999</c:v>
                </c:pt>
                <c:pt idx="415">
                  <c:v>0.34653899999999999</c:v>
                </c:pt>
                <c:pt idx="416">
                  <c:v>0.35840699999999998</c:v>
                </c:pt>
                <c:pt idx="417">
                  <c:v>0.35943399999999998</c:v>
                </c:pt>
                <c:pt idx="418">
                  <c:v>0.36538599999999999</c:v>
                </c:pt>
                <c:pt idx="419">
                  <c:v>0.33382200000000001</c:v>
                </c:pt>
                <c:pt idx="420">
                  <c:v>0.35913499999999998</c:v>
                </c:pt>
                <c:pt idx="421">
                  <c:v>0.37185699999999999</c:v>
                </c:pt>
                <c:pt idx="422">
                  <c:v>0.390233</c:v>
                </c:pt>
                <c:pt idx="423">
                  <c:v>0.38058399999999998</c:v>
                </c:pt>
                <c:pt idx="424">
                  <c:v>0.386438</c:v>
                </c:pt>
                <c:pt idx="425">
                  <c:v>0.39479500000000001</c:v>
                </c:pt>
                <c:pt idx="426">
                  <c:v>0.40860600000000002</c:v>
                </c:pt>
                <c:pt idx="427">
                  <c:v>0.405945</c:v>
                </c:pt>
                <c:pt idx="428">
                  <c:v>0.41370099999999999</c:v>
                </c:pt>
                <c:pt idx="429">
                  <c:v>0.46588000000000002</c:v>
                </c:pt>
                <c:pt idx="430">
                  <c:v>0.47630299999999998</c:v>
                </c:pt>
                <c:pt idx="431">
                  <c:v>0.48437599999999997</c:v>
                </c:pt>
                <c:pt idx="432">
                  <c:v>0.48187200000000002</c:v>
                </c:pt>
                <c:pt idx="433">
                  <c:v>0.48327500000000001</c:v>
                </c:pt>
                <c:pt idx="434">
                  <c:v>0.47694199999999998</c:v>
                </c:pt>
                <c:pt idx="435">
                  <c:v>0.46440500000000001</c:v>
                </c:pt>
                <c:pt idx="436">
                  <c:v>0.48253299999999999</c:v>
                </c:pt>
                <c:pt idx="437">
                  <c:v>0.468362</c:v>
                </c:pt>
                <c:pt idx="438">
                  <c:v>0.441743</c:v>
                </c:pt>
                <c:pt idx="439">
                  <c:v>0.46735399999999999</c:v>
                </c:pt>
                <c:pt idx="440">
                  <c:v>0.46573900000000001</c:v>
                </c:pt>
                <c:pt idx="441">
                  <c:v>0.52312000000000003</c:v>
                </c:pt>
                <c:pt idx="442">
                  <c:v>0.50480499999999995</c:v>
                </c:pt>
                <c:pt idx="443">
                  <c:v>0.50927100000000003</c:v>
                </c:pt>
                <c:pt idx="444">
                  <c:v>0.55373499999999998</c:v>
                </c:pt>
                <c:pt idx="445">
                  <c:v>0.54275899999999999</c:v>
                </c:pt>
                <c:pt idx="446">
                  <c:v>0.54828600000000005</c:v>
                </c:pt>
                <c:pt idx="447">
                  <c:v>0.53778000000000004</c:v>
                </c:pt>
                <c:pt idx="448">
                  <c:v>0.54433299999999996</c:v>
                </c:pt>
                <c:pt idx="449">
                  <c:v>0.52252600000000005</c:v>
                </c:pt>
                <c:pt idx="450">
                  <c:v>0.51556000000000002</c:v>
                </c:pt>
                <c:pt idx="451">
                  <c:v>0.50433700000000004</c:v>
                </c:pt>
                <c:pt idx="452">
                  <c:v>0.52907400000000004</c:v>
                </c:pt>
                <c:pt idx="453">
                  <c:v>0.58120499999999997</c:v>
                </c:pt>
                <c:pt idx="454">
                  <c:v>0.57179100000000005</c:v>
                </c:pt>
                <c:pt idx="455">
                  <c:v>0.56546700000000005</c:v>
                </c:pt>
                <c:pt idx="456">
                  <c:v>0.54086800000000002</c:v>
                </c:pt>
                <c:pt idx="457">
                  <c:v>0.50609000000000004</c:v>
                </c:pt>
                <c:pt idx="458">
                  <c:v>0.53692499999999999</c:v>
                </c:pt>
                <c:pt idx="459">
                  <c:v>0.52715100000000004</c:v>
                </c:pt>
                <c:pt idx="460">
                  <c:v>0.52438200000000001</c:v>
                </c:pt>
                <c:pt idx="461">
                  <c:v>0.52455799999999997</c:v>
                </c:pt>
                <c:pt idx="462">
                  <c:v>0.54685899999999998</c:v>
                </c:pt>
                <c:pt idx="463">
                  <c:v>0.53940100000000002</c:v>
                </c:pt>
                <c:pt idx="464">
                  <c:v>0.51467099999999999</c:v>
                </c:pt>
                <c:pt idx="465">
                  <c:v>0.55379199999999995</c:v>
                </c:pt>
                <c:pt idx="466">
                  <c:v>0.53185199999999999</c:v>
                </c:pt>
                <c:pt idx="467">
                  <c:v>0.50038499999999997</c:v>
                </c:pt>
                <c:pt idx="468">
                  <c:v>0.47920699999999999</c:v>
                </c:pt>
                <c:pt idx="469">
                  <c:v>0.45399800000000001</c:v>
                </c:pt>
                <c:pt idx="470">
                  <c:v>0.44003399999999998</c:v>
                </c:pt>
                <c:pt idx="471">
                  <c:v>0.406754</c:v>
                </c:pt>
                <c:pt idx="472">
                  <c:v>0.39083600000000002</c:v>
                </c:pt>
                <c:pt idx="473">
                  <c:v>0.40593699999999999</c:v>
                </c:pt>
                <c:pt idx="474">
                  <c:v>0.38583800000000001</c:v>
                </c:pt>
                <c:pt idx="475">
                  <c:v>0.36536000000000002</c:v>
                </c:pt>
                <c:pt idx="476">
                  <c:v>0.35506599999999999</c:v>
                </c:pt>
                <c:pt idx="477">
                  <c:v>0.37905499999999998</c:v>
                </c:pt>
                <c:pt idx="478">
                  <c:v>0.41576299999999999</c:v>
                </c:pt>
                <c:pt idx="479">
                  <c:v>0.42668099999999998</c:v>
                </c:pt>
                <c:pt idx="480">
                  <c:v>0.44168099999999999</c:v>
                </c:pt>
                <c:pt idx="481">
                  <c:v>0.446297</c:v>
                </c:pt>
                <c:pt idx="482">
                  <c:v>0.43589899999999998</c:v>
                </c:pt>
                <c:pt idx="483">
                  <c:v>0.46110400000000001</c:v>
                </c:pt>
                <c:pt idx="484">
                  <c:v>0.46948899999999999</c:v>
                </c:pt>
                <c:pt idx="485">
                  <c:v>0.45294499999999999</c:v>
                </c:pt>
                <c:pt idx="486">
                  <c:v>0.43153999999999998</c:v>
                </c:pt>
                <c:pt idx="487">
                  <c:v>0.42146800000000001</c:v>
                </c:pt>
                <c:pt idx="488">
                  <c:v>0.41497800000000001</c:v>
                </c:pt>
                <c:pt idx="489">
                  <c:v>0.40450799999999998</c:v>
                </c:pt>
                <c:pt idx="490">
                  <c:v>0.42602499999999999</c:v>
                </c:pt>
                <c:pt idx="491">
                  <c:v>0.42657200000000001</c:v>
                </c:pt>
                <c:pt idx="492">
                  <c:v>0.43021300000000001</c:v>
                </c:pt>
                <c:pt idx="493">
                  <c:v>0.38776300000000002</c:v>
                </c:pt>
                <c:pt idx="494">
                  <c:v>0.42186299999999999</c:v>
                </c:pt>
                <c:pt idx="495">
                  <c:v>0.402721</c:v>
                </c:pt>
                <c:pt idx="496">
                  <c:v>0.38113999999999998</c:v>
                </c:pt>
                <c:pt idx="497">
                  <c:v>0.360064</c:v>
                </c:pt>
                <c:pt idx="498">
                  <c:v>0.33984999999999999</c:v>
                </c:pt>
                <c:pt idx="499">
                  <c:v>0.34009499999999998</c:v>
                </c:pt>
                <c:pt idx="500">
                  <c:v>0.32325799999999999</c:v>
                </c:pt>
                <c:pt idx="501">
                  <c:v>0.33285900000000002</c:v>
                </c:pt>
                <c:pt idx="502">
                  <c:v>0.33496799999999999</c:v>
                </c:pt>
                <c:pt idx="503">
                  <c:v>0.31736999999999999</c:v>
                </c:pt>
                <c:pt idx="504">
                  <c:v>0.31253999999999998</c:v>
                </c:pt>
                <c:pt idx="505">
                  <c:v>0.289659</c:v>
                </c:pt>
                <c:pt idx="506">
                  <c:v>0.28314400000000001</c:v>
                </c:pt>
                <c:pt idx="507">
                  <c:v>0.28772599999999998</c:v>
                </c:pt>
                <c:pt idx="508">
                  <c:v>0.31975199999999998</c:v>
                </c:pt>
                <c:pt idx="509">
                  <c:v>0.37404500000000002</c:v>
                </c:pt>
                <c:pt idx="510">
                  <c:v>0.38514700000000002</c:v>
                </c:pt>
                <c:pt idx="511">
                  <c:v>0.38075799999999999</c:v>
                </c:pt>
                <c:pt idx="512">
                  <c:v>0.392175</c:v>
                </c:pt>
                <c:pt idx="513">
                  <c:v>0.38960899999999998</c:v>
                </c:pt>
                <c:pt idx="514">
                  <c:v>0.389843</c:v>
                </c:pt>
                <c:pt idx="515">
                  <c:v>0.37665399999999999</c:v>
                </c:pt>
                <c:pt idx="516">
                  <c:v>0.376722</c:v>
                </c:pt>
                <c:pt idx="517">
                  <c:v>0.359454</c:v>
                </c:pt>
                <c:pt idx="518">
                  <c:v>0.34425800000000001</c:v>
                </c:pt>
                <c:pt idx="519">
                  <c:v>0.330679</c:v>
                </c:pt>
                <c:pt idx="520">
                  <c:v>0.33925899999999998</c:v>
                </c:pt>
                <c:pt idx="521">
                  <c:v>0.34484799999999999</c:v>
                </c:pt>
                <c:pt idx="522">
                  <c:v>0.34018199999999998</c:v>
                </c:pt>
                <c:pt idx="523">
                  <c:v>0.29725200000000002</c:v>
                </c:pt>
                <c:pt idx="524">
                  <c:v>0.24582300000000001</c:v>
                </c:pt>
                <c:pt idx="525">
                  <c:v>0.242761</c:v>
                </c:pt>
                <c:pt idx="526">
                  <c:v>0.24848200000000001</c:v>
                </c:pt>
                <c:pt idx="527">
                  <c:v>0.25528000000000001</c:v>
                </c:pt>
                <c:pt idx="528">
                  <c:v>0.25564799999999999</c:v>
                </c:pt>
                <c:pt idx="529">
                  <c:v>0.30055700000000002</c:v>
                </c:pt>
                <c:pt idx="530">
                  <c:v>0.30651099999999998</c:v>
                </c:pt>
                <c:pt idx="531">
                  <c:v>0.32711200000000001</c:v>
                </c:pt>
                <c:pt idx="532">
                  <c:v>0.31723899999999999</c:v>
                </c:pt>
                <c:pt idx="533">
                  <c:v>0.33439999999999998</c:v>
                </c:pt>
                <c:pt idx="534">
                  <c:v>0.30625999999999998</c:v>
                </c:pt>
                <c:pt idx="535">
                  <c:v>0.31417899999999999</c:v>
                </c:pt>
                <c:pt idx="536">
                  <c:v>0.30196800000000001</c:v>
                </c:pt>
                <c:pt idx="537">
                  <c:v>0.25761899999999999</c:v>
                </c:pt>
                <c:pt idx="538">
                  <c:v>0.29783999999999999</c:v>
                </c:pt>
                <c:pt idx="539">
                  <c:v>0.30853900000000001</c:v>
                </c:pt>
                <c:pt idx="540">
                  <c:v>0.296238</c:v>
                </c:pt>
                <c:pt idx="541">
                  <c:v>0.32414999999999999</c:v>
                </c:pt>
                <c:pt idx="542">
                  <c:v>0.33055899999999999</c:v>
                </c:pt>
                <c:pt idx="543">
                  <c:v>0.35333700000000001</c:v>
                </c:pt>
                <c:pt idx="544">
                  <c:v>0.39635900000000002</c:v>
                </c:pt>
                <c:pt idx="545">
                  <c:v>0.39835300000000001</c:v>
                </c:pt>
                <c:pt idx="546">
                  <c:v>0.39910099999999998</c:v>
                </c:pt>
                <c:pt idx="547">
                  <c:v>0.40613100000000002</c:v>
                </c:pt>
                <c:pt idx="548">
                  <c:v>0.40687000000000001</c:v>
                </c:pt>
                <c:pt idx="549">
                  <c:v>0.42974800000000002</c:v>
                </c:pt>
                <c:pt idx="550">
                  <c:v>0.44000899999999998</c:v>
                </c:pt>
                <c:pt idx="551">
                  <c:v>0.44561000000000001</c:v>
                </c:pt>
                <c:pt idx="552">
                  <c:v>0.432923</c:v>
                </c:pt>
                <c:pt idx="553">
                  <c:v>0.41079700000000002</c:v>
                </c:pt>
                <c:pt idx="554">
                  <c:v>0.44211600000000001</c:v>
                </c:pt>
                <c:pt idx="555">
                  <c:v>0.43389299999999997</c:v>
                </c:pt>
                <c:pt idx="556">
                  <c:v>0.46415400000000001</c:v>
                </c:pt>
                <c:pt idx="557">
                  <c:v>0.44685900000000001</c:v>
                </c:pt>
                <c:pt idx="558">
                  <c:v>0.50836499999999996</c:v>
                </c:pt>
                <c:pt idx="559">
                  <c:v>0.53005899999999995</c:v>
                </c:pt>
                <c:pt idx="560">
                  <c:v>0.54089500000000001</c:v>
                </c:pt>
                <c:pt idx="561">
                  <c:v>0.52795999999999998</c:v>
                </c:pt>
                <c:pt idx="562">
                  <c:v>0.53441700000000003</c:v>
                </c:pt>
                <c:pt idx="563">
                  <c:v>0.54708900000000005</c:v>
                </c:pt>
                <c:pt idx="564">
                  <c:v>0.53725199999999995</c:v>
                </c:pt>
                <c:pt idx="565">
                  <c:v>0.54332999999999998</c:v>
                </c:pt>
                <c:pt idx="566">
                  <c:v>0.55437000000000003</c:v>
                </c:pt>
                <c:pt idx="567">
                  <c:v>0.56409600000000004</c:v>
                </c:pt>
                <c:pt idx="568">
                  <c:v>0.55803499999999995</c:v>
                </c:pt>
                <c:pt idx="569">
                  <c:v>0.57309299999999996</c:v>
                </c:pt>
                <c:pt idx="570">
                  <c:v>0.56246700000000005</c:v>
                </c:pt>
                <c:pt idx="571">
                  <c:v>0.543018</c:v>
                </c:pt>
                <c:pt idx="572">
                  <c:v>0.53083000000000002</c:v>
                </c:pt>
                <c:pt idx="573">
                  <c:v>0.53700899999999996</c:v>
                </c:pt>
                <c:pt idx="574">
                  <c:v>0.53062399999999998</c:v>
                </c:pt>
                <c:pt idx="575">
                  <c:v>0.49444199999999999</c:v>
                </c:pt>
                <c:pt idx="576">
                  <c:v>0.45576899999999998</c:v>
                </c:pt>
                <c:pt idx="577">
                  <c:v>0.45241500000000001</c:v>
                </c:pt>
                <c:pt idx="578">
                  <c:v>0.49533500000000003</c:v>
                </c:pt>
                <c:pt idx="579">
                  <c:v>0.46858</c:v>
                </c:pt>
                <c:pt idx="580">
                  <c:v>0.46538400000000002</c:v>
                </c:pt>
                <c:pt idx="581">
                  <c:v>0.46439399999999997</c:v>
                </c:pt>
                <c:pt idx="582">
                  <c:v>0.44899299999999998</c:v>
                </c:pt>
                <c:pt idx="583">
                  <c:v>0.44721300000000003</c:v>
                </c:pt>
                <c:pt idx="584">
                  <c:v>0.44494</c:v>
                </c:pt>
                <c:pt idx="585">
                  <c:v>0.44621699999999997</c:v>
                </c:pt>
                <c:pt idx="586">
                  <c:v>0.43542599999999998</c:v>
                </c:pt>
                <c:pt idx="587">
                  <c:v>0.41563800000000001</c:v>
                </c:pt>
                <c:pt idx="588">
                  <c:v>0.409192</c:v>
                </c:pt>
                <c:pt idx="589">
                  <c:v>0.37751299999999999</c:v>
                </c:pt>
                <c:pt idx="590">
                  <c:v>0.35821599999999998</c:v>
                </c:pt>
                <c:pt idx="591">
                  <c:v>0.37962699999999999</c:v>
                </c:pt>
                <c:pt idx="592">
                  <c:v>0.35438799999999998</c:v>
                </c:pt>
                <c:pt idx="593">
                  <c:v>0.34318799999999999</c:v>
                </c:pt>
                <c:pt idx="594">
                  <c:v>0.35436099999999998</c:v>
                </c:pt>
                <c:pt idx="595">
                  <c:v>0.36576399999999998</c:v>
                </c:pt>
                <c:pt idx="596">
                  <c:v>0.37507000000000001</c:v>
                </c:pt>
                <c:pt idx="597">
                  <c:v>0.37554500000000002</c:v>
                </c:pt>
                <c:pt idx="598">
                  <c:v>0.38922699999999999</c:v>
                </c:pt>
                <c:pt idx="599">
                  <c:v>0.38982800000000001</c:v>
                </c:pt>
                <c:pt idx="600">
                  <c:v>0.38521</c:v>
                </c:pt>
                <c:pt idx="601">
                  <c:v>0.35107100000000002</c:v>
                </c:pt>
                <c:pt idx="602">
                  <c:v>0.32930199999999998</c:v>
                </c:pt>
                <c:pt idx="603">
                  <c:v>0.29557600000000001</c:v>
                </c:pt>
                <c:pt idx="604">
                  <c:v>0.29613699999999998</c:v>
                </c:pt>
                <c:pt idx="605">
                  <c:v>0.293935</c:v>
                </c:pt>
                <c:pt idx="606">
                  <c:v>0.29819600000000002</c:v>
                </c:pt>
                <c:pt idx="607">
                  <c:v>0.289964</c:v>
                </c:pt>
                <c:pt idx="608">
                  <c:v>0.27672799999999997</c:v>
                </c:pt>
                <c:pt idx="609">
                  <c:v>0.288489</c:v>
                </c:pt>
                <c:pt idx="610">
                  <c:v>0.31200899999999998</c:v>
                </c:pt>
                <c:pt idx="611">
                  <c:v>0.33929900000000002</c:v>
                </c:pt>
                <c:pt idx="612">
                  <c:v>0.33448600000000001</c:v>
                </c:pt>
                <c:pt idx="613">
                  <c:v>0.30440099999999998</c:v>
                </c:pt>
                <c:pt idx="614">
                  <c:v>0.33649299999999999</c:v>
                </c:pt>
                <c:pt idx="615">
                  <c:v>0.35899799999999998</c:v>
                </c:pt>
                <c:pt idx="616">
                  <c:v>0.34051199999999998</c:v>
                </c:pt>
                <c:pt idx="617">
                  <c:v>0.36475800000000003</c:v>
                </c:pt>
                <c:pt idx="618">
                  <c:v>0.36189199999999999</c:v>
                </c:pt>
                <c:pt idx="619">
                  <c:v>0.36408499999999999</c:v>
                </c:pt>
                <c:pt idx="620">
                  <c:v>0.36557000000000001</c:v>
                </c:pt>
                <c:pt idx="621">
                  <c:v>0.38424700000000001</c:v>
                </c:pt>
                <c:pt idx="622">
                  <c:v>0.37692100000000001</c:v>
                </c:pt>
                <c:pt idx="623">
                  <c:v>0.36604700000000001</c:v>
                </c:pt>
                <c:pt idx="624">
                  <c:v>0.34598000000000001</c:v>
                </c:pt>
                <c:pt idx="625">
                  <c:v>0.32144299999999998</c:v>
                </c:pt>
                <c:pt idx="626">
                  <c:v>0.32130999999999998</c:v>
                </c:pt>
                <c:pt idx="627">
                  <c:v>0.346333</c:v>
                </c:pt>
                <c:pt idx="628">
                  <c:v>0.340366</c:v>
                </c:pt>
                <c:pt idx="629">
                  <c:v>0.34776099999999999</c:v>
                </c:pt>
                <c:pt idx="630">
                  <c:v>0.36528699999999997</c:v>
                </c:pt>
                <c:pt idx="631">
                  <c:v>0.35595500000000002</c:v>
                </c:pt>
                <c:pt idx="632">
                  <c:v>0.34375600000000001</c:v>
                </c:pt>
                <c:pt idx="633">
                  <c:v>0.37234299999999998</c:v>
                </c:pt>
                <c:pt idx="634">
                  <c:v>0.37070799999999998</c:v>
                </c:pt>
                <c:pt idx="635">
                  <c:v>0.37140499999999999</c:v>
                </c:pt>
                <c:pt idx="636">
                  <c:v>0.353715</c:v>
                </c:pt>
                <c:pt idx="637">
                  <c:v>0.33974100000000002</c:v>
                </c:pt>
                <c:pt idx="638">
                  <c:v>0.46243000000000001</c:v>
                </c:pt>
                <c:pt idx="639">
                  <c:v>0.51172799999999996</c:v>
                </c:pt>
                <c:pt idx="640">
                  <c:v>0.53264199999999995</c:v>
                </c:pt>
                <c:pt idx="641">
                  <c:v>0.55982900000000002</c:v>
                </c:pt>
                <c:pt idx="642">
                  <c:v>0.58175600000000005</c:v>
                </c:pt>
                <c:pt idx="643">
                  <c:v>0.58875500000000003</c:v>
                </c:pt>
                <c:pt idx="644">
                  <c:v>0.58664400000000005</c:v>
                </c:pt>
                <c:pt idx="645">
                  <c:v>0.59168900000000002</c:v>
                </c:pt>
                <c:pt idx="646">
                  <c:v>0.61056100000000002</c:v>
                </c:pt>
                <c:pt idx="647">
                  <c:v>0.62172700000000003</c:v>
                </c:pt>
                <c:pt idx="648">
                  <c:v>0.61579200000000001</c:v>
                </c:pt>
                <c:pt idx="649">
                  <c:v>0.60469499999999998</c:v>
                </c:pt>
                <c:pt idx="650">
                  <c:v>0.60220099999999999</c:v>
                </c:pt>
                <c:pt idx="651">
                  <c:v>0.59442300000000003</c:v>
                </c:pt>
                <c:pt idx="652">
                  <c:v>0.576322</c:v>
                </c:pt>
                <c:pt idx="653">
                  <c:v>0.55201299999999998</c:v>
                </c:pt>
                <c:pt idx="654">
                  <c:v>0.51922299999999999</c:v>
                </c:pt>
                <c:pt idx="655">
                  <c:v>0.50334800000000002</c:v>
                </c:pt>
                <c:pt idx="656">
                  <c:v>0.53368400000000005</c:v>
                </c:pt>
                <c:pt idx="657">
                  <c:v>0.52190400000000003</c:v>
                </c:pt>
                <c:pt idx="658">
                  <c:v>0.51272300000000004</c:v>
                </c:pt>
                <c:pt idx="659">
                  <c:v>0.52449500000000004</c:v>
                </c:pt>
                <c:pt idx="660">
                  <c:v>0.50371500000000002</c:v>
                </c:pt>
                <c:pt idx="661">
                  <c:v>0.498</c:v>
                </c:pt>
                <c:pt idx="662">
                  <c:v>0.50109300000000001</c:v>
                </c:pt>
                <c:pt idx="663">
                  <c:v>0.48796</c:v>
                </c:pt>
                <c:pt idx="664">
                  <c:v>0.46664600000000001</c:v>
                </c:pt>
                <c:pt idx="665">
                  <c:v>0.44930199999999998</c:v>
                </c:pt>
                <c:pt idx="666">
                  <c:v>0.46448499999999998</c:v>
                </c:pt>
                <c:pt idx="667">
                  <c:v>0.46993699999999999</c:v>
                </c:pt>
                <c:pt idx="668">
                  <c:v>0.44774799999999998</c:v>
                </c:pt>
                <c:pt idx="669">
                  <c:v>0.45122299999999999</c:v>
                </c:pt>
                <c:pt idx="670">
                  <c:v>0.45473200000000003</c:v>
                </c:pt>
                <c:pt idx="671">
                  <c:v>0.48622900000000002</c:v>
                </c:pt>
                <c:pt idx="672">
                  <c:v>0.50558599999999998</c:v>
                </c:pt>
                <c:pt idx="673">
                  <c:v>0.54060900000000001</c:v>
                </c:pt>
                <c:pt idx="674">
                  <c:v>0.53662399999999999</c:v>
                </c:pt>
                <c:pt idx="675">
                  <c:v>0.56986199999999998</c:v>
                </c:pt>
                <c:pt idx="676">
                  <c:v>0.57987100000000003</c:v>
                </c:pt>
                <c:pt idx="677">
                  <c:v>0.56440800000000002</c:v>
                </c:pt>
                <c:pt idx="678">
                  <c:v>0.65239899999999995</c:v>
                </c:pt>
                <c:pt idx="679">
                  <c:v>0.637239</c:v>
                </c:pt>
                <c:pt idx="680">
                  <c:v>0.61214999999999997</c:v>
                </c:pt>
                <c:pt idx="681">
                  <c:v>0.60818799999999995</c:v>
                </c:pt>
                <c:pt idx="682">
                  <c:v>0.62700699999999998</c:v>
                </c:pt>
                <c:pt idx="683">
                  <c:v>0.61471799999999999</c:v>
                </c:pt>
                <c:pt idx="684">
                  <c:v>0.68809200000000004</c:v>
                </c:pt>
                <c:pt idx="685">
                  <c:v>0.70481000000000005</c:v>
                </c:pt>
                <c:pt idx="686">
                  <c:v>0.74135300000000004</c:v>
                </c:pt>
                <c:pt idx="687">
                  <c:v>0.762405</c:v>
                </c:pt>
                <c:pt idx="688">
                  <c:v>0.78333799999999998</c:v>
                </c:pt>
                <c:pt idx="689">
                  <c:v>0.79488499999999995</c:v>
                </c:pt>
                <c:pt idx="690">
                  <c:v>0.78440500000000002</c:v>
                </c:pt>
                <c:pt idx="691">
                  <c:v>0.78122100000000005</c:v>
                </c:pt>
                <c:pt idx="692">
                  <c:v>0.78858399999999995</c:v>
                </c:pt>
                <c:pt idx="693">
                  <c:v>0.78409099999999998</c:v>
                </c:pt>
                <c:pt idx="694">
                  <c:v>0.76113299999999995</c:v>
                </c:pt>
                <c:pt idx="695">
                  <c:v>0.75236099999999995</c:v>
                </c:pt>
                <c:pt idx="696">
                  <c:v>0.73135399999999995</c:v>
                </c:pt>
                <c:pt idx="697">
                  <c:v>0.70932499999999998</c:v>
                </c:pt>
                <c:pt idx="698">
                  <c:v>0.69090700000000005</c:v>
                </c:pt>
                <c:pt idx="699">
                  <c:v>0.66300199999999998</c:v>
                </c:pt>
                <c:pt idx="700">
                  <c:v>0.64231899999999997</c:v>
                </c:pt>
                <c:pt idx="701">
                  <c:v>0.61734299999999998</c:v>
                </c:pt>
                <c:pt idx="702">
                  <c:v>0.64451999999999998</c:v>
                </c:pt>
                <c:pt idx="703">
                  <c:v>0.64777200000000001</c:v>
                </c:pt>
                <c:pt idx="704">
                  <c:v>0.62987300000000002</c:v>
                </c:pt>
                <c:pt idx="705">
                  <c:v>0.60531000000000001</c:v>
                </c:pt>
                <c:pt idx="706">
                  <c:v>0.573183</c:v>
                </c:pt>
                <c:pt idx="707">
                  <c:v>0.55256000000000005</c:v>
                </c:pt>
                <c:pt idx="708">
                  <c:v>0.52740100000000001</c:v>
                </c:pt>
                <c:pt idx="709">
                  <c:v>0.55028200000000005</c:v>
                </c:pt>
                <c:pt idx="710">
                  <c:v>0.53866199999999997</c:v>
                </c:pt>
                <c:pt idx="711">
                  <c:v>0.51647399999999999</c:v>
                </c:pt>
                <c:pt idx="712">
                  <c:v>0.50678199999999995</c:v>
                </c:pt>
                <c:pt idx="713">
                  <c:v>0.50106700000000004</c:v>
                </c:pt>
                <c:pt idx="714">
                  <c:v>0.47684599999999999</c:v>
                </c:pt>
                <c:pt idx="715">
                  <c:v>0.47634500000000002</c:v>
                </c:pt>
                <c:pt idx="716">
                  <c:v>0.46414100000000003</c:v>
                </c:pt>
                <c:pt idx="717">
                  <c:v>0.44980399999999998</c:v>
                </c:pt>
                <c:pt idx="718">
                  <c:v>0.45650400000000002</c:v>
                </c:pt>
                <c:pt idx="719">
                  <c:v>0.42884899999999998</c:v>
                </c:pt>
                <c:pt idx="720">
                  <c:v>0.43253000000000003</c:v>
                </c:pt>
                <c:pt idx="721">
                  <c:v>0.42930000000000001</c:v>
                </c:pt>
                <c:pt idx="722">
                  <c:v>0.41358</c:v>
                </c:pt>
                <c:pt idx="723">
                  <c:v>0.39145600000000003</c:v>
                </c:pt>
                <c:pt idx="724">
                  <c:v>0.42922300000000002</c:v>
                </c:pt>
                <c:pt idx="725">
                  <c:v>0.45653300000000002</c:v>
                </c:pt>
                <c:pt idx="726">
                  <c:v>0.44035099999999999</c:v>
                </c:pt>
                <c:pt idx="727">
                  <c:v>0.43157499999999999</c:v>
                </c:pt>
                <c:pt idx="728">
                  <c:v>0.44876500000000002</c:v>
                </c:pt>
                <c:pt idx="729">
                  <c:v>0.44663900000000001</c:v>
                </c:pt>
                <c:pt idx="730">
                  <c:v>0.44546599999999997</c:v>
                </c:pt>
                <c:pt idx="731">
                  <c:v>0.43604300000000001</c:v>
                </c:pt>
                <c:pt idx="732">
                  <c:v>0.41548099999999999</c:v>
                </c:pt>
                <c:pt idx="733">
                  <c:v>0.378998</c:v>
                </c:pt>
                <c:pt idx="734">
                  <c:v>0.38663599999999998</c:v>
                </c:pt>
                <c:pt idx="735">
                  <c:v>0.371307</c:v>
                </c:pt>
                <c:pt idx="736">
                  <c:v>0.35861100000000001</c:v>
                </c:pt>
                <c:pt idx="737">
                  <c:v>0.34978300000000001</c:v>
                </c:pt>
                <c:pt idx="738">
                  <c:v>0.34766599999999998</c:v>
                </c:pt>
                <c:pt idx="739">
                  <c:v>0.34973900000000002</c:v>
                </c:pt>
                <c:pt idx="740">
                  <c:v>0.35452099999999998</c:v>
                </c:pt>
                <c:pt idx="741">
                  <c:v>0.34196500000000002</c:v>
                </c:pt>
                <c:pt idx="742">
                  <c:v>0.34123599999999998</c:v>
                </c:pt>
                <c:pt idx="743">
                  <c:v>0.30072300000000002</c:v>
                </c:pt>
                <c:pt idx="744">
                  <c:v>0.345252</c:v>
                </c:pt>
                <c:pt idx="745">
                  <c:v>0.33027400000000001</c:v>
                </c:pt>
                <c:pt idx="746">
                  <c:v>0.33563199999999999</c:v>
                </c:pt>
                <c:pt idx="747">
                  <c:v>0.314191</c:v>
                </c:pt>
                <c:pt idx="748">
                  <c:v>0.30169099999999999</c:v>
                </c:pt>
                <c:pt idx="749">
                  <c:v>0.31329400000000002</c:v>
                </c:pt>
                <c:pt idx="750">
                  <c:v>0.28650700000000001</c:v>
                </c:pt>
                <c:pt idx="751">
                  <c:v>0.29794700000000002</c:v>
                </c:pt>
                <c:pt idx="752">
                  <c:v>0.28617300000000001</c:v>
                </c:pt>
                <c:pt idx="753">
                  <c:v>0.28446500000000002</c:v>
                </c:pt>
                <c:pt idx="754">
                  <c:v>0.30296000000000001</c:v>
                </c:pt>
                <c:pt idx="755">
                  <c:v>0.31366899999999998</c:v>
                </c:pt>
                <c:pt idx="756">
                  <c:v>0.30962899999999999</c:v>
                </c:pt>
                <c:pt idx="757">
                  <c:v>0.28946300000000003</c:v>
                </c:pt>
                <c:pt idx="758">
                  <c:v>0.31363099999999999</c:v>
                </c:pt>
                <c:pt idx="759">
                  <c:v>0.34645300000000001</c:v>
                </c:pt>
                <c:pt idx="760">
                  <c:v>0.34289399999999998</c:v>
                </c:pt>
                <c:pt idx="761">
                  <c:v>0.33691399999999999</c:v>
                </c:pt>
                <c:pt idx="762">
                  <c:v>0.35133700000000001</c:v>
                </c:pt>
                <c:pt idx="763">
                  <c:v>0.38598900000000003</c:v>
                </c:pt>
                <c:pt idx="764">
                  <c:v>0.375527</c:v>
                </c:pt>
                <c:pt idx="765">
                  <c:v>0.353572</c:v>
                </c:pt>
                <c:pt idx="766">
                  <c:v>0.35889799999999999</c:v>
                </c:pt>
                <c:pt idx="767">
                  <c:v>0.34510999999999997</c:v>
                </c:pt>
                <c:pt idx="768">
                  <c:v>0.38889699999999999</c:v>
                </c:pt>
                <c:pt idx="769">
                  <c:v>0.39863500000000002</c:v>
                </c:pt>
                <c:pt idx="770">
                  <c:v>0.41007700000000002</c:v>
                </c:pt>
                <c:pt idx="771">
                  <c:v>0.399594</c:v>
                </c:pt>
                <c:pt idx="772">
                  <c:v>0.40259899999999998</c:v>
                </c:pt>
                <c:pt idx="773">
                  <c:v>0.40502700000000003</c:v>
                </c:pt>
                <c:pt idx="774">
                  <c:v>0.40617799999999998</c:v>
                </c:pt>
                <c:pt idx="775">
                  <c:v>0.36956899999999998</c:v>
                </c:pt>
                <c:pt idx="776">
                  <c:v>0.36293199999999998</c:v>
                </c:pt>
                <c:pt idx="777">
                  <c:v>0.33474199999999998</c:v>
                </c:pt>
                <c:pt idx="778">
                  <c:v>0.33293800000000001</c:v>
                </c:pt>
                <c:pt idx="779">
                  <c:v>0.30135699999999999</c:v>
                </c:pt>
                <c:pt idx="780">
                  <c:v>0.26566699999999999</c:v>
                </c:pt>
                <c:pt idx="781">
                  <c:v>0.24071799999999999</c:v>
                </c:pt>
                <c:pt idx="782">
                  <c:v>0.24917600000000001</c:v>
                </c:pt>
                <c:pt idx="783">
                  <c:v>0.26459899999999997</c:v>
                </c:pt>
                <c:pt idx="784">
                  <c:v>0.25213099999999999</c:v>
                </c:pt>
                <c:pt idx="785">
                  <c:v>0.24047499999999999</c:v>
                </c:pt>
                <c:pt idx="786">
                  <c:v>0.248469</c:v>
                </c:pt>
                <c:pt idx="787">
                  <c:v>0.231797</c:v>
                </c:pt>
                <c:pt idx="788">
                  <c:v>0.240981</c:v>
                </c:pt>
                <c:pt idx="789">
                  <c:v>0.22154699999999999</c:v>
                </c:pt>
                <c:pt idx="790">
                  <c:v>0.21606500000000001</c:v>
                </c:pt>
                <c:pt idx="791">
                  <c:v>0.19403000000000001</c:v>
                </c:pt>
                <c:pt idx="792">
                  <c:v>0.18360199999999999</c:v>
                </c:pt>
                <c:pt idx="793">
                  <c:v>0.16553399999999999</c:v>
                </c:pt>
                <c:pt idx="794">
                  <c:v>0.18267800000000001</c:v>
                </c:pt>
                <c:pt idx="795">
                  <c:v>0.17488300000000001</c:v>
                </c:pt>
                <c:pt idx="796">
                  <c:v>0.16974600000000001</c:v>
                </c:pt>
                <c:pt idx="797">
                  <c:v>0.158083</c:v>
                </c:pt>
                <c:pt idx="798">
                  <c:v>0.22203000000000001</c:v>
                </c:pt>
                <c:pt idx="799">
                  <c:v>0.267073</c:v>
                </c:pt>
                <c:pt idx="800">
                  <c:v>0.27100200000000002</c:v>
                </c:pt>
                <c:pt idx="801">
                  <c:v>0.27272999999999997</c:v>
                </c:pt>
                <c:pt idx="802">
                  <c:v>0.25716099999999997</c:v>
                </c:pt>
                <c:pt idx="803">
                  <c:v>0.25933699999999998</c:v>
                </c:pt>
                <c:pt idx="804">
                  <c:v>0.25047199999999997</c:v>
                </c:pt>
                <c:pt idx="805">
                  <c:v>0.23655799999999999</c:v>
                </c:pt>
                <c:pt idx="806">
                  <c:v>0.23449700000000001</c:v>
                </c:pt>
                <c:pt idx="807">
                  <c:v>0.24515400000000001</c:v>
                </c:pt>
                <c:pt idx="808">
                  <c:v>0.24640999999999999</c:v>
                </c:pt>
                <c:pt idx="809">
                  <c:v>0.24499199999999999</c:v>
                </c:pt>
                <c:pt idx="810">
                  <c:v>0.22414700000000001</c:v>
                </c:pt>
                <c:pt idx="811">
                  <c:v>0.233566</c:v>
                </c:pt>
                <c:pt idx="812">
                  <c:v>0.23511899999999999</c:v>
                </c:pt>
                <c:pt idx="813">
                  <c:v>0.23042499999999999</c:v>
                </c:pt>
                <c:pt idx="814">
                  <c:v>0.20846600000000001</c:v>
                </c:pt>
                <c:pt idx="815">
                  <c:v>0.19248000000000001</c:v>
                </c:pt>
                <c:pt idx="816">
                  <c:v>0.174063</c:v>
                </c:pt>
                <c:pt idx="817">
                  <c:v>0.16724600000000001</c:v>
                </c:pt>
                <c:pt idx="818">
                  <c:v>0.14499300000000001</c:v>
                </c:pt>
                <c:pt idx="819">
                  <c:v>0.137355</c:v>
                </c:pt>
                <c:pt idx="820">
                  <c:v>0.14472399999999999</c:v>
                </c:pt>
                <c:pt idx="821">
                  <c:v>0.17335999999999999</c:v>
                </c:pt>
                <c:pt idx="822">
                  <c:v>0.170739</c:v>
                </c:pt>
                <c:pt idx="823">
                  <c:v>0.16478799999999999</c:v>
                </c:pt>
                <c:pt idx="824">
                  <c:v>0.18471199999999999</c:v>
                </c:pt>
                <c:pt idx="825">
                  <c:v>0.174041</c:v>
                </c:pt>
                <c:pt idx="826">
                  <c:v>0.164768</c:v>
                </c:pt>
                <c:pt idx="827">
                  <c:v>0.14640600000000001</c:v>
                </c:pt>
                <c:pt idx="828">
                  <c:v>0.14280100000000001</c:v>
                </c:pt>
                <c:pt idx="829">
                  <c:v>0.14504</c:v>
                </c:pt>
                <c:pt idx="830">
                  <c:v>0.14874200000000001</c:v>
                </c:pt>
                <c:pt idx="831">
                  <c:v>0.139488</c:v>
                </c:pt>
                <c:pt idx="832">
                  <c:v>0.12945999999999999</c:v>
                </c:pt>
                <c:pt idx="833">
                  <c:v>0.119827</c:v>
                </c:pt>
                <c:pt idx="834">
                  <c:v>0.110889</c:v>
                </c:pt>
                <c:pt idx="835">
                  <c:v>0.104022</c:v>
                </c:pt>
                <c:pt idx="836">
                  <c:v>9.9196000000000006E-2</c:v>
                </c:pt>
                <c:pt idx="837">
                  <c:v>8.5696999999999995E-2</c:v>
                </c:pt>
                <c:pt idx="838">
                  <c:v>9.1800000000000007E-2</c:v>
                </c:pt>
                <c:pt idx="839">
                  <c:v>8.3613999999999994E-2</c:v>
                </c:pt>
                <c:pt idx="840">
                  <c:v>8.8262999999999994E-2</c:v>
                </c:pt>
                <c:pt idx="841">
                  <c:v>8.8540999999999995E-2</c:v>
                </c:pt>
                <c:pt idx="842">
                  <c:v>8.0382999999999996E-2</c:v>
                </c:pt>
                <c:pt idx="843">
                  <c:v>7.8128000000000003E-2</c:v>
                </c:pt>
                <c:pt idx="844">
                  <c:v>7.7217999999999995E-2</c:v>
                </c:pt>
                <c:pt idx="845">
                  <c:v>7.6567999999999997E-2</c:v>
                </c:pt>
                <c:pt idx="846">
                  <c:v>6.4365000000000006E-2</c:v>
                </c:pt>
                <c:pt idx="847">
                  <c:v>5.9242000000000003E-2</c:v>
                </c:pt>
                <c:pt idx="848">
                  <c:v>5.9672000000000003E-2</c:v>
                </c:pt>
                <c:pt idx="849">
                  <c:v>4.4283999999999997E-2</c:v>
                </c:pt>
                <c:pt idx="850">
                  <c:v>4.4946E-2</c:v>
                </c:pt>
                <c:pt idx="851">
                  <c:v>4.8390000000000002E-2</c:v>
                </c:pt>
                <c:pt idx="852">
                  <c:v>4.9348000000000003E-2</c:v>
                </c:pt>
                <c:pt idx="853">
                  <c:v>3.9315999999999997E-2</c:v>
                </c:pt>
                <c:pt idx="854">
                  <c:v>4.7649999999999998E-2</c:v>
                </c:pt>
                <c:pt idx="855">
                  <c:v>4.9431000000000003E-2</c:v>
                </c:pt>
                <c:pt idx="856">
                  <c:v>4.7178999999999999E-2</c:v>
                </c:pt>
                <c:pt idx="857">
                  <c:v>5.1292999999999998E-2</c:v>
                </c:pt>
                <c:pt idx="858">
                  <c:v>4.7996999999999998E-2</c:v>
                </c:pt>
                <c:pt idx="859">
                  <c:v>4.3057999999999999E-2</c:v>
                </c:pt>
                <c:pt idx="860">
                  <c:v>4.8897999999999997E-2</c:v>
                </c:pt>
                <c:pt idx="861">
                  <c:v>4.5772E-2</c:v>
                </c:pt>
                <c:pt idx="862">
                  <c:v>4.8592000000000003E-2</c:v>
                </c:pt>
                <c:pt idx="863">
                  <c:v>4.1944000000000002E-2</c:v>
                </c:pt>
                <c:pt idx="864">
                  <c:v>5.4050000000000001E-2</c:v>
                </c:pt>
                <c:pt idx="865">
                  <c:v>5.5440999999999997E-2</c:v>
                </c:pt>
                <c:pt idx="866">
                  <c:v>5.4073000000000003E-2</c:v>
                </c:pt>
                <c:pt idx="867">
                  <c:v>5.1739E-2</c:v>
                </c:pt>
                <c:pt idx="868">
                  <c:v>5.543E-2</c:v>
                </c:pt>
                <c:pt idx="869">
                  <c:v>5.6395000000000001E-2</c:v>
                </c:pt>
                <c:pt idx="870">
                  <c:v>5.7748000000000001E-2</c:v>
                </c:pt>
                <c:pt idx="871">
                  <c:v>5.9796000000000002E-2</c:v>
                </c:pt>
                <c:pt idx="872">
                  <c:v>6.3861000000000001E-2</c:v>
                </c:pt>
                <c:pt idx="873">
                  <c:v>5.1540999999999997E-2</c:v>
                </c:pt>
                <c:pt idx="874">
                  <c:v>4.6913999999999997E-2</c:v>
                </c:pt>
                <c:pt idx="875">
                  <c:v>3.8674E-2</c:v>
                </c:pt>
                <c:pt idx="876">
                  <c:v>3.7655000000000001E-2</c:v>
                </c:pt>
                <c:pt idx="877">
                  <c:v>3.3812000000000002E-2</c:v>
                </c:pt>
                <c:pt idx="878">
                  <c:v>2.1443E-2</c:v>
                </c:pt>
                <c:pt idx="879">
                  <c:v>2.3217000000000002E-2</c:v>
                </c:pt>
                <c:pt idx="880">
                  <c:v>2.2512000000000001E-2</c:v>
                </c:pt>
                <c:pt idx="881">
                  <c:v>1.6959999999999999E-2</c:v>
                </c:pt>
                <c:pt idx="882">
                  <c:v>1.9439999999999999E-2</c:v>
                </c:pt>
                <c:pt idx="883">
                  <c:v>2.0402E-2</c:v>
                </c:pt>
                <c:pt idx="884">
                  <c:v>1.9838000000000001E-2</c:v>
                </c:pt>
                <c:pt idx="885">
                  <c:v>2.1058E-2</c:v>
                </c:pt>
                <c:pt idx="886">
                  <c:v>2.249E-2</c:v>
                </c:pt>
                <c:pt idx="887">
                  <c:v>1.6875999999999999E-2</c:v>
                </c:pt>
                <c:pt idx="888">
                  <c:v>1.6886999999999999E-2</c:v>
                </c:pt>
                <c:pt idx="889">
                  <c:v>1.3932999999999999E-2</c:v>
                </c:pt>
                <c:pt idx="890">
                  <c:v>1.9932999999999999E-2</c:v>
                </c:pt>
                <c:pt idx="891">
                  <c:v>2.2293E-2</c:v>
                </c:pt>
                <c:pt idx="892">
                  <c:v>1.8362E-2</c:v>
                </c:pt>
                <c:pt idx="893">
                  <c:v>2.1770000000000001E-2</c:v>
                </c:pt>
                <c:pt idx="894">
                  <c:v>1.8276000000000001E-2</c:v>
                </c:pt>
                <c:pt idx="895">
                  <c:v>1.7867000000000001E-2</c:v>
                </c:pt>
                <c:pt idx="896">
                  <c:v>2.0279999999999999E-2</c:v>
                </c:pt>
                <c:pt idx="897">
                  <c:v>2.2204999999999999E-2</c:v>
                </c:pt>
                <c:pt idx="898">
                  <c:v>1.8305999999999999E-2</c:v>
                </c:pt>
                <c:pt idx="899">
                  <c:v>2.1682E-2</c:v>
                </c:pt>
                <c:pt idx="900">
                  <c:v>2.7557999999999999E-2</c:v>
                </c:pt>
                <c:pt idx="901">
                  <c:v>2.8712000000000001E-2</c:v>
                </c:pt>
                <c:pt idx="902">
                  <c:v>2.7279000000000001E-2</c:v>
                </c:pt>
                <c:pt idx="903">
                  <c:v>2.5457E-2</c:v>
                </c:pt>
                <c:pt idx="904">
                  <c:v>2.9287000000000001E-2</c:v>
                </c:pt>
                <c:pt idx="905">
                  <c:v>2.6079999999999999E-2</c:v>
                </c:pt>
                <c:pt idx="906">
                  <c:v>1.9044999999999999E-2</c:v>
                </c:pt>
                <c:pt idx="907">
                  <c:v>2.3949000000000002E-2</c:v>
                </c:pt>
                <c:pt idx="908">
                  <c:v>1.7173000000000001E-2</c:v>
                </c:pt>
                <c:pt idx="909">
                  <c:v>2.9711999999999999E-2</c:v>
                </c:pt>
                <c:pt idx="910">
                  <c:v>3.6622000000000002E-2</c:v>
                </c:pt>
                <c:pt idx="911">
                  <c:v>4.1945000000000003E-2</c:v>
                </c:pt>
                <c:pt idx="912">
                  <c:v>4.7483999999999998E-2</c:v>
                </c:pt>
                <c:pt idx="913">
                  <c:v>4.9966999999999998E-2</c:v>
                </c:pt>
                <c:pt idx="914">
                  <c:v>5.9341999999999999E-2</c:v>
                </c:pt>
                <c:pt idx="915">
                  <c:v>6.9136000000000003E-2</c:v>
                </c:pt>
                <c:pt idx="916">
                  <c:v>6.2875E-2</c:v>
                </c:pt>
                <c:pt idx="917">
                  <c:v>6.0880999999999998E-2</c:v>
                </c:pt>
                <c:pt idx="918">
                  <c:v>6.5045000000000006E-2</c:v>
                </c:pt>
                <c:pt idx="919">
                  <c:v>7.0357000000000003E-2</c:v>
                </c:pt>
                <c:pt idx="920">
                  <c:v>7.2875999999999996E-2</c:v>
                </c:pt>
                <c:pt idx="921">
                  <c:v>7.1772000000000002E-2</c:v>
                </c:pt>
                <c:pt idx="922">
                  <c:v>6.5567E-2</c:v>
                </c:pt>
                <c:pt idx="923">
                  <c:v>6.2225999999999997E-2</c:v>
                </c:pt>
                <c:pt idx="924">
                  <c:v>6.3274999999999998E-2</c:v>
                </c:pt>
                <c:pt idx="925">
                  <c:v>8.7483000000000005E-2</c:v>
                </c:pt>
                <c:pt idx="926">
                  <c:v>8.5250000000000006E-2</c:v>
                </c:pt>
                <c:pt idx="927">
                  <c:v>8.2188999999999998E-2</c:v>
                </c:pt>
                <c:pt idx="928">
                  <c:v>8.5609000000000005E-2</c:v>
                </c:pt>
                <c:pt idx="929">
                  <c:v>8.0010999999999999E-2</c:v>
                </c:pt>
                <c:pt idx="930">
                  <c:v>7.6837000000000003E-2</c:v>
                </c:pt>
                <c:pt idx="931">
                  <c:v>7.2616E-2</c:v>
                </c:pt>
                <c:pt idx="932">
                  <c:v>6.7447999999999994E-2</c:v>
                </c:pt>
                <c:pt idx="933">
                  <c:v>6.7987000000000006E-2</c:v>
                </c:pt>
                <c:pt idx="934">
                  <c:v>7.6896999999999993E-2</c:v>
                </c:pt>
                <c:pt idx="935">
                  <c:v>7.1986999999999995E-2</c:v>
                </c:pt>
                <c:pt idx="936">
                  <c:v>8.6013000000000006E-2</c:v>
                </c:pt>
                <c:pt idx="937">
                  <c:v>7.8725000000000003E-2</c:v>
                </c:pt>
                <c:pt idx="938">
                  <c:v>9.7875000000000004E-2</c:v>
                </c:pt>
                <c:pt idx="939">
                  <c:v>9.5998E-2</c:v>
                </c:pt>
                <c:pt idx="940">
                  <c:v>9.1235999999999998E-2</c:v>
                </c:pt>
                <c:pt idx="941">
                  <c:v>8.8866000000000001E-2</c:v>
                </c:pt>
                <c:pt idx="942">
                  <c:v>8.2272999999999999E-2</c:v>
                </c:pt>
                <c:pt idx="943">
                  <c:v>7.7047000000000004E-2</c:v>
                </c:pt>
                <c:pt idx="944">
                  <c:v>5.7570999999999997E-2</c:v>
                </c:pt>
                <c:pt idx="945">
                  <c:v>6.2426000000000002E-2</c:v>
                </c:pt>
                <c:pt idx="946">
                  <c:v>6.1941999999999997E-2</c:v>
                </c:pt>
                <c:pt idx="947">
                  <c:v>6.0886000000000003E-2</c:v>
                </c:pt>
                <c:pt idx="948">
                  <c:v>5.9928000000000002E-2</c:v>
                </c:pt>
                <c:pt idx="949">
                  <c:v>8.1434000000000006E-2</c:v>
                </c:pt>
                <c:pt idx="950">
                  <c:v>0.106504</c:v>
                </c:pt>
                <c:pt idx="951">
                  <c:v>0.11347</c:v>
                </c:pt>
                <c:pt idx="952">
                  <c:v>0.111416</c:v>
                </c:pt>
                <c:pt idx="953">
                  <c:v>0.118661</c:v>
                </c:pt>
                <c:pt idx="954">
                  <c:v>0.113523</c:v>
                </c:pt>
                <c:pt idx="955">
                  <c:v>0.101287</c:v>
                </c:pt>
                <c:pt idx="956">
                  <c:v>9.2758999999999994E-2</c:v>
                </c:pt>
                <c:pt idx="957">
                  <c:v>7.9797000000000007E-2</c:v>
                </c:pt>
                <c:pt idx="958">
                  <c:v>7.1983000000000005E-2</c:v>
                </c:pt>
                <c:pt idx="959">
                  <c:v>6.6781999999999994E-2</c:v>
                </c:pt>
                <c:pt idx="960">
                  <c:v>6.0601000000000002E-2</c:v>
                </c:pt>
                <c:pt idx="961">
                  <c:v>5.9226000000000001E-2</c:v>
                </c:pt>
                <c:pt idx="962">
                  <c:v>5.6895000000000001E-2</c:v>
                </c:pt>
                <c:pt idx="963">
                  <c:v>5.5088999999999999E-2</c:v>
                </c:pt>
                <c:pt idx="964">
                  <c:v>5.2734000000000003E-2</c:v>
                </c:pt>
                <c:pt idx="965">
                  <c:v>4.8555000000000001E-2</c:v>
                </c:pt>
                <c:pt idx="966">
                  <c:v>4.3547000000000002E-2</c:v>
                </c:pt>
                <c:pt idx="967">
                  <c:v>3.7503000000000002E-2</c:v>
                </c:pt>
                <c:pt idx="968">
                  <c:v>2.8794E-2</c:v>
                </c:pt>
                <c:pt idx="969">
                  <c:v>3.056E-2</c:v>
                </c:pt>
                <c:pt idx="970">
                  <c:v>2.8552999999999999E-2</c:v>
                </c:pt>
                <c:pt idx="971">
                  <c:v>2.5590000000000002E-2</c:v>
                </c:pt>
                <c:pt idx="972">
                  <c:v>2.1735999999999998E-2</c:v>
                </c:pt>
                <c:pt idx="973">
                  <c:v>2.4365000000000001E-2</c:v>
                </c:pt>
                <c:pt idx="974">
                  <c:v>2.2329000000000002E-2</c:v>
                </c:pt>
                <c:pt idx="975">
                  <c:v>2.6221000000000001E-2</c:v>
                </c:pt>
                <c:pt idx="976">
                  <c:v>2.2178E-2</c:v>
                </c:pt>
                <c:pt idx="977">
                  <c:v>1.7160999999999999E-2</c:v>
                </c:pt>
                <c:pt idx="978">
                  <c:v>1.9800999999999999E-2</c:v>
                </c:pt>
                <c:pt idx="979">
                  <c:v>1.5691E-2</c:v>
                </c:pt>
                <c:pt idx="980">
                  <c:v>1.5233999999999999E-2</c:v>
                </c:pt>
                <c:pt idx="981">
                  <c:v>1.5155999999999999E-2</c:v>
                </c:pt>
                <c:pt idx="982">
                  <c:v>1.6313000000000001E-2</c:v>
                </c:pt>
                <c:pt idx="983">
                  <c:v>1.7933999999999999E-2</c:v>
                </c:pt>
                <c:pt idx="984">
                  <c:v>2.256E-2</c:v>
                </c:pt>
                <c:pt idx="985">
                  <c:v>2.4535999999999999E-2</c:v>
                </c:pt>
                <c:pt idx="986">
                  <c:v>2.6738999999999999E-2</c:v>
                </c:pt>
                <c:pt idx="987">
                  <c:v>2.4414000000000002E-2</c:v>
                </c:pt>
                <c:pt idx="988">
                  <c:v>2.3300000000000001E-2</c:v>
                </c:pt>
                <c:pt idx="989">
                  <c:v>3.4521000000000003E-2</c:v>
                </c:pt>
                <c:pt idx="990">
                  <c:v>3.9995000000000003E-2</c:v>
                </c:pt>
                <c:pt idx="991">
                  <c:v>3.9771000000000001E-2</c:v>
                </c:pt>
                <c:pt idx="992">
                  <c:v>4.5878000000000002E-2</c:v>
                </c:pt>
                <c:pt idx="993">
                  <c:v>5.0175999999999998E-2</c:v>
                </c:pt>
                <c:pt idx="994">
                  <c:v>4.7757000000000001E-2</c:v>
                </c:pt>
                <c:pt idx="995">
                  <c:v>4.3649E-2</c:v>
                </c:pt>
                <c:pt idx="996">
                  <c:v>4.0807000000000003E-2</c:v>
                </c:pt>
                <c:pt idx="997">
                  <c:v>3.8899000000000003E-2</c:v>
                </c:pt>
                <c:pt idx="998">
                  <c:v>3.3996999999999999E-2</c:v>
                </c:pt>
                <c:pt idx="999">
                  <c:v>3.073E-2</c:v>
                </c:pt>
                <c:pt idx="1000">
                  <c:v>2.6973E-2</c:v>
                </c:pt>
                <c:pt idx="1001">
                  <c:v>2.5558000000000001E-2</c:v>
                </c:pt>
                <c:pt idx="1002">
                  <c:v>2.4487999999999999E-2</c:v>
                </c:pt>
                <c:pt idx="1003">
                  <c:v>2.4726000000000001E-2</c:v>
                </c:pt>
                <c:pt idx="1004">
                  <c:v>2.5665E-2</c:v>
                </c:pt>
                <c:pt idx="1005">
                  <c:v>1.5792E-2</c:v>
                </c:pt>
                <c:pt idx="1006">
                  <c:v>1.405E-2</c:v>
                </c:pt>
                <c:pt idx="1007">
                  <c:v>1.017E-2</c:v>
                </c:pt>
                <c:pt idx="1008">
                  <c:v>8.8109999999999994E-3</c:v>
                </c:pt>
                <c:pt idx="1009">
                  <c:v>9.6039999999999997E-3</c:v>
                </c:pt>
                <c:pt idx="1010">
                  <c:v>9.5460000000000007E-3</c:v>
                </c:pt>
                <c:pt idx="1011">
                  <c:v>9.7660000000000004E-3</c:v>
                </c:pt>
                <c:pt idx="1012">
                  <c:v>1.0736000000000001E-2</c:v>
                </c:pt>
                <c:pt idx="1013">
                  <c:v>8.5520000000000006E-3</c:v>
                </c:pt>
                <c:pt idx="1014">
                  <c:v>7.4960000000000001E-3</c:v>
                </c:pt>
                <c:pt idx="1015">
                  <c:v>9.0779999999999993E-3</c:v>
                </c:pt>
                <c:pt idx="1016">
                  <c:v>1.0998000000000001E-2</c:v>
                </c:pt>
                <c:pt idx="1017">
                  <c:v>1.1967999999999999E-2</c:v>
                </c:pt>
                <c:pt idx="1018">
                  <c:v>1.3001E-2</c:v>
                </c:pt>
                <c:pt idx="1019">
                  <c:v>1.1537E-2</c:v>
                </c:pt>
                <c:pt idx="1020">
                  <c:v>5.7320000000000001E-3</c:v>
                </c:pt>
                <c:pt idx="1021">
                  <c:v>6.535E-3</c:v>
                </c:pt>
                <c:pt idx="1022">
                  <c:v>2.0439999999999998E-3</c:v>
                </c:pt>
                <c:pt idx="1023">
                  <c:v>4.3860000000000001E-3</c:v>
                </c:pt>
                <c:pt idx="1024">
                  <c:v>6.3870000000000003E-3</c:v>
                </c:pt>
                <c:pt idx="1025">
                  <c:v>6.927E-3</c:v>
                </c:pt>
                <c:pt idx="1026">
                  <c:v>7.4999999999999997E-3</c:v>
                </c:pt>
                <c:pt idx="1027">
                  <c:v>1.0873000000000001E-2</c:v>
                </c:pt>
                <c:pt idx="1028">
                  <c:v>1.1042E-2</c:v>
                </c:pt>
                <c:pt idx="1029">
                  <c:v>1.5377999999999999E-2</c:v>
                </c:pt>
                <c:pt idx="1030">
                  <c:v>2.3605000000000001E-2</c:v>
                </c:pt>
                <c:pt idx="1031">
                  <c:v>3.1642000000000003E-2</c:v>
                </c:pt>
                <c:pt idx="1032">
                  <c:v>3.6229999999999998E-2</c:v>
                </c:pt>
                <c:pt idx="1033">
                  <c:v>4.4562999999999998E-2</c:v>
                </c:pt>
                <c:pt idx="1034">
                  <c:v>5.3532000000000003E-2</c:v>
                </c:pt>
                <c:pt idx="1035">
                  <c:v>5.6834000000000003E-2</c:v>
                </c:pt>
                <c:pt idx="1036">
                  <c:v>6.3275999999999999E-2</c:v>
                </c:pt>
                <c:pt idx="1037">
                  <c:v>7.0562E-2</c:v>
                </c:pt>
                <c:pt idx="1038">
                  <c:v>7.9505000000000006E-2</c:v>
                </c:pt>
                <c:pt idx="1039">
                  <c:v>7.8845999999999999E-2</c:v>
                </c:pt>
                <c:pt idx="1040">
                  <c:v>7.5562000000000004E-2</c:v>
                </c:pt>
                <c:pt idx="1041">
                  <c:v>7.1118000000000001E-2</c:v>
                </c:pt>
                <c:pt idx="1042">
                  <c:v>7.2442999999999994E-2</c:v>
                </c:pt>
                <c:pt idx="1043">
                  <c:v>7.7093999999999996E-2</c:v>
                </c:pt>
                <c:pt idx="1044">
                  <c:v>6.3108999999999998E-2</c:v>
                </c:pt>
                <c:pt idx="1045">
                  <c:v>3.5659999999999997E-2</c:v>
                </c:pt>
                <c:pt idx="1046">
                  <c:v>2.2332000000000001E-2</c:v>
                </c:pt>
                <c:pt idx="1047">
                  <c:v>2.5940999999999999E-2</c:v>
                </c:pt>
                <c:pt idx="1048">
                  <c:v>2.7331999999999999E-2</c:v>
                </c:pt>
                <c:pt idx="1049">
                  <c:v>2.9246999999999999E-2</c:v>
                </c:pt>
                <c:pt idx="1050">
                  <c:v>2.7501999999999999E-2</c:v>
                </c:pt>
                <c:pt idx="1051">
                  <c:v>2.6279E-2</c:v>
                </c:pt>
                <c:pt idx="1052">
                  <c:v>2.2152999999999999E-2</c:v>
                </c:pt>
                <c:pt idx="1053">
                  <c:v>2.6159000000000002E-2</c:v>
                </c:pt>
                <c:pt idx="1054">
                  <c:v>2.4749E-2</c:v>
                </c:pt>
                <c:pt idx="1055">
                  <c:v>2.3355000000000001E-2</c:v>
                </c:pt>
                <c:pt idx="1056">
                  <c:v>2.4076E-2</c:v>
                </c:pt>
                <c:pt idx="1057">
                  <c:v>2.3314999999999999E-2</c:v>
                </c:pt>
                <c:pt idx="1058">
                  <c:v>2.385E-2</c:v>
                </c:pt>
                <c:pt idx="1059">
                  <c:v>2.5857000000000002E-2</c:v>
                </c:pt>
                <c:pt idx="1060">
                  <c:v>2.7789000000000001E-2</c:v>
                </c:pt>
                <c:pt idx="1061">
                  <c:v>3.1694E-2</c:v>
                </c:pt>
                <c:pt idx="1062">
                  <c:v>3.3340000000000002E-2</c:v>
                </c:pt>
                <c:pt idx="1063">
                  <c:v>3.0842000000000001E-2</c:v>
                </c:pt>
                <c:pt idx="1064">
                  <c:v>3.2393999999999999E-2</c:v>
                </c:pt>
                <c:pt idx="1065">
                  <c:v>3.2152E-2</c:v>
                </c:pt>
                <c:pt idx="1066">
                  <c:v>3.4839000000000002E-2</c:v>
                </c:pt>
                <c:pt idx="1067">
                  <c:v>2.9180000000000001E-2</c:v>
                </c:pt>
                <c:pt idx="1068">
                  <c:v>2.9328E-2</c:v>
                </c:pt>
                <c:pt idx="1069">
                  <c:v>3.1986000000000001E-2</c:v>
                </c:pt>
                <c:pt idx="1070">
                  <c:v>4.5190000000000001E-2</c:v>
                </c:pt>
                <c:pt idx="1071">
                  <c:v>5.4850000000000003E-2</c:v>
                </c:pt>
                <c:pt idx="1072">
                  <c:v>5.5377999999999997E-2</c:v>
                </c:pt>
                <c:pt idx="1073">
                  <c:v>5.4987000000000001E-2</c:v>
                </c:pt>
                <c:pt idx="1074">
                  <c:v>5.0972999999999997E-2</c:v>
                </c:pt>
                <c:pt idx="1075">
                  <c:v>5.8298999999999997E-2</c:v>
                </c:pt>
                <c:pt idx="1076">
                  <c:v>5.8556999999999998E-2</c:v>
                </c:pt>
                <c:pt idx="1077">
                  <c:v>5.3323000000000002E-2</c:v>
                </c:pt>
                <c:pt idx="1078">
                  <c:v>5.3171999999999997E-2</c:v>
                </c:pt>
                <c:pt idx="1079">
                  <c:v>5.2114000000000001E-2</c:v>
                </c:pt>
                <c:pt idx="1080">
                  <c:v>5.3476000000000003E-2</c:v>
                </c:pt>
                <c:pt idx="1081">
                  <c:v>5.0203999999999999E-2</c:v>
                </c:pt>
                <c:pt idx="1082">
                  <c:v>4.7946999999999997E-2</c:v>
                </c:pt>
                <c:pt idx="1083">
                  <c:v>5.4223E-2</c:v>
                </c:pt>
                <c:pt idx="1084">
                  <c:v>7.5287000000000007E-2</c:v>
                </c:pt>
                <c:pt idx="1085">
                  <c:v>7.9721E-2</c:v>
                </c:pt>
                <c:pt idx="1086">
                  <c:v>7.0499000000000006E-2</c:v>
                </c:pt>
                <c:pt idx="1087">
                  <c:v>6.2053999999999998E-2</c:v>
                </c:pt>
                <c:pt idx="1088">
                  <c:v>8.6173E-2</c:v>
                </c:pt>
                <c:pt idx="1089">
                  <c:v>0.102745</c:v>
                </c:pt>
                <c:pt idx="1090">
                  <c:v>0.11776499999999999</c:v>
                </c:pt>
                <c:pt idx="1091">
                  <c:v>0.13011900000000001</c:v>
                </c:pt>
                <c:pt idx="1092">
                  <c:v>0.13834399999999999</c:v>
                </c:pt>
                <c:pt idx="1093">
                  <c:v>0.14590500000000001</c:v>
                </c:pt>
                <c:pt idx="1094">
                  <c:v>0.149648</c:v>
                </c:pt>
                <c:pt idx="1095">
                  <c:v>0.14351700000000001</c:v>
                </c:pt>
                <c:pt idx="1096">
                  <c:v>0.144092</c:v>
                </c:pt>
                <c:pt idx="1097">
                  <c:v>0.142646</c:v>
                </c:pt>
                <c:pt idx="1098">
                  <c:v>0.147869</c:v>
                </c:pt>
                <c:pt idx="1099">
                  <c:v>0.14132</c:v>
                </c:pt>
                <c:pt idx="1100">
                  <c:v>0.133352</c:v>
                </c:pt>
                <c:pt idx="1101">
                  <c:v>0.13584499999999999</c:v>
                </c:pt>
                <c:pt idx="1102">
                  <c:v>0.130324</c:v>
                </c:pt>
                <c:pt idx="1103">
                  <c:v>0.12717999999999999</c:v>
                </c:pt>
                <c:pt idx="1104">
                  <c:v>0.13052800000000001</c:v>
                </c:pt>
                <c:pt idx="1105">
                  <c:v>0.12017899999999999</c:v>
                </c:pt>
                <c:pt idx="1106">
                  <c:v>0.11200400000000001</c:v>
                </c:pt>
                <c:pt idx="1107">
                  <c:v>0.102896</c:v>
                </c:pt>
                <c:pt idx="1108">
                  <c:v>0.108931</c:v>
                </c:pt>
                <c:pt idx="1109">
                  <c:v>0.10440199999999999</c:v>
                </c:pt>
                <c:pt idx="1110">
                  <c:v>9.6606999999999998E-2</c:v>
                </c:pt>
                <c:pt idx="1111">
                  <c:v>9.6819000000000002E-2</c:v>
                </c:pt>
                <c:pt idx="1112">
                  <c:v>7.8222E-2</c:v>
                </c:pt>
                <c:pt idx="1113">
                  <c:v>7.5524999999999995E-2</c:v>
                </c:pt>
                <c:pt idx="1114">
                  <c:v>7.4747999999999995E-2</c:v>
                </c:pt>
                <c:pt idx="1115">
                  <c:v>6.5152000000000002E-2</c:v>
                </c:pt>
                <c:pt idx="1116">
                  <c:v>5.8210999999999999E-2</c:v>
                </c:pt>
                <c:pt idx="1117">
                  <c:v>6.2530000000000002E-2</c:v>
                </c:pt>
                <c:pt idx="1118">
                  <c:v>7.3277999999999996E-2</c:v>
                </c:pt>
                <c:pt idx="1119">
                  <c:v>7.3710999999999999E-2</c:v>
                </c:pt>
                <c:pt idx="1120">
                  <c:v>8.2369999999999999E-2</c:v>
                </c:pt>
                <c:pt idx="1121">
                  <c:v>9.3299999999999994E-2</c:v>
                </c:pt>
                <c:pt idx="1122">
                  <c:v>9.3213000000000004E-2</c:v>
                </c:pt>
                <c:pt idx="1123">
                  <c:v>9.2919000000000002E-2</c:v>
                </c:pt>
                <c:pt idx="1124">
                  <c:v>8.1240000000000007E-2</c:v>
                </c:pt>
                <c:pt idx="1125">
                  <c:v>8.2730999999999999E-2</c:v>
                </c:pt>
                <c:pt idx="1126">
                  <c:v>7.8979999999999995E-2</c:v>
                </c:pt>
                <c:pt idx="1127">
                  <c:v>7.3754E-2</c:v>
                </c:pt>
                <c:pt idx="1128">
                  <c:v>7.8333E-2</c:v>
                </c:pt>
                <c:pt idx="1129">
                  <c:v>6.5457000000000001E-2</c:v>
                </c:pt>
                <c:pt idx="1130">
                  <c:v>6.8712999999999996E-2</c:v>
                </c:pt>
                <c:pt idx="1131">
                  <c:v>7.2767999999999999E-2</c:v>
                </c:pt>
                <c:pt idx="1132">
                  <c:v>6.1380999999999998E-2</c:v>
                </c:pt>
                <c:pt idx="1133">
                  <c:v>6.5934000000000006E-2</c:v>
                </c:pt>
                <c:pt idx="1134">
                  <c:v>8.6549000000000001E-2</c:v>
                </c:pt>
                <c:pt idx="1135">
                  <c:v>0.11178399999999999</c:v>
                </c:pt>
                <c:pt idx="1136">
                  <c:v>0.142178</c:v>
                </c:pt>
                <c:pt idx="1137">
                  <c:v>0.160716</c:v>
                </c:pt>
                <c:pt idx="1138">
                  <c:v>0.17207800000000001</c:v>
                </c:pt>
                <c:pt idx="1139">
                  <c:v>0.17044500000000001</c:v>
                </c:pt>
                <c:pt idx="1140">
                  <c:v>0.182362</c:v>
                </c:pt>
                <c:pt idx="1141">
                  <c:v>0.166716</c:v>
                </c:pt>
                <c:pt idx="1142">
                  <c:v>0.16387399999999999</c:v>
                </c:pt>
                <c:pt idx="1143">
                  <c:v>0.16561899999999999</c:v>
                </c:pt>
                <c:pt idx="1144">
                  <c:v>0.156777</c:v>
                </c:pt>
                <c:pt idx="1145">
                  <c:v>0.16472800000000001</c:v>
                </c:pt>
                <c:pt idx="1146">
                  <c:v>0.18514800000000001</c:v>
                </c:pt>
                <c:pt idx="1147">
                  <c:v>0.197103</c:v>
                </c:pt>
                <c:pt idx="1148">
                  <c:v>0.20147100000000001</c:v>
                </c:pt>
                <c:pt idx="1149">
                  <c:v>0.20791899999999999</c:v>
                </c:pt>
                <c:pt idx="1150">
                  <c:v>0.215139</c:v>
                </c:pt>
                <c:pt idx="1151">
                  <c:v>0.22189</c:v>
                </c:pt>
                <c:pt idx="1152">
                  <c:v>0.20980399999999999</c:v>
                </c:pt>
                <c:pt idx="1153">
                  <c:v>0.20166899999999999</c:v>
                </c:pt>
                <c:pt idx="1154">
                  <c:v>0.206508</c:v>
                </c:pt>
                <c:pt idx="1155">
                  <c:v>0.22419900000000001</c:v>
                </c:pt>
                <c:pt idx="1156">
                  <c:v>0.23469999999999999</c:v>
                </c:pt>
                <c:pt idx="1157">
                  <c:v>0.23427100000000001</c:v>
                </c:pt>
                <c:pt idx="1158">
                  <c:v>0.237984</c:v>
                </c:pt>
                <c:pt idx="1159">
                  <c:v>0.23524999999999999</c:v>
                </c:pt>
                <c:pt idx="1160">
                  <c:v>0.230883</c:v>
                </c:pt>
                <c:pt idx="1161">
                  <c:v>0.21946399999999999</c:v>
                </c:pt>
                <c:pt idx="1162">
                  <c:v>0.20661099999999999</c:v>
                </c:pt>
                <c:pt idx="1163">
                  <c:v>0.22074299999999999</c:v>
                </c:pt>
                <c:pt idx="1164">
                  <c:v>0.231325</c:v>
                </c:pt>
                <c:pt idx="1165">
                  <c:v>0.25752799999999998</c:v>
                </c:pt>
                <c:pt idx="1166">
                  <c:v>0.27054899999999998</c:v>
                </c:pt>
                <c:pt idx="1167">
                  <c:v>0.25351000000000001</c:v>
                </c:pt>
                <c:pt idx="1168">
                  <c:v>0.23910999999999999</c:v>
                </c:pt>
                <c:pt idx="1169">
                  <c:v>0.24273900000000001</c:v>
                </c:pt>
                <c:pt idx="1170">
                  <c:v>0.23097999999999999</c:v>
                </c:pt>
                <c:pt idx="1171">
                  <c:v>0.22798099999999999</c:v>
                </c:pt>
                <c:pt idx="1172">
                  <c:v>0.20996500000000001</c:v>
                </c:pt>
                <c:pt idx="1173">
                  <c:v>0.19577900000000001</c:v>
                </c:pt>
                <c:pt idx="1174">
                  <c:v>0.19870599999999999</c:v>
                </c:pt>
                <c:pt idx="1175">
                  <c:v>0.19769900000000001</c:v>
                </c:pt>
                <c:pt idx="1176">
                  <c:v>0.186726</c:v>
                </c:pt>
                <c:pt idx="1177">
                  <c:v>0.189438</c:v>
                </c:pt>
                <c:pt idx="1178">
                  <c:v>0.19608800000000001</c:v>
                </c:pt>
                <c:pt idx="1179">
                  <c:v>0.19975100000000001</c:v>
                </c:pt>
                <c:pt idx="1180">
                  <c:v>0.19220599999999999</c:v>
                </c:pt>
                <c:pt idx="1181">
                  <c:v>0.20358699999999999</c:v>
                </c:pt>
                <c:pt idx="1182">
                  <c:v>0.216477</c:v>
                </c:pt>
                <c:pt idx="1183">
                  <c:v>0.217307</c:v>
                </c:pt>
                <c:pt idx="1184">
                  <c:v>0.21171599999999999</c:v>
                </c:pt>
                <c:pt idx="1185">
                  <c:v>0.20006499999999999</c:v>
                </c:pt>
                <c:pt idx="1186">
                  <c:v>0.18712400000000001</c:v>
                </c:pt>
                <c:pt idx="1187">
                  <c:v>0.17858299999999999</c:v>
                </c:pt>
                <c:pt idx="1188">
                  <c:v>0.17496600000000001</c:v>
                </c:pt>
                <c:pt idx="1189">
                  <c:v>0.17418400000000001</c:v>
                </c:pt>
                <c:pt idx="1190">
                  <c:v>0.19547999999999999</c:v>
                </c:pt>
                <c:pt idx="1191">
                  <c:v>0.179559</c:v>
                </c:pt>
                <c:pt idx="1192">
                  <c:v>0.18642600000000001</c:v>
                </c:pt>
                <c:pt idx="1193">
                  <c:v>0.202152</c:v>
                </c:pt>
                <c:pt idx="1194">
                  <c:v>0.21865100000000001</c:v>
                </c:pt>
                <c:pt idx="1195">
                  <c:v>0.228797</c:v>
                </c:pt>
                <c:pt idx="1196">
                  <c:v>0.26510499999999998</c:v>
                </c:pt>
                <c:pt idx="1197">
                  <c:v>0.27840799999999999</c:v>
                </c:pt>
                <c:pt idx="1198">
                  <c:v>0.29943199999999998</c:v>
                </c:pt>
                <c:pt idx="1199">
                  <c:v>0.342418</c:v>
                </c:pt>
                <c:pt idx="1200">
                  <c:v>0.35116700000000001</c:v>
                </c:pt>
                <c:pt idx="1201">
                  <c:v>0.35596699999999998</c:v>
                </c:pt>
                <c:pt idx="1202">
                  <c:v>0.326511</c:v>
                </c:pt>
                <c:pt idx="1203">
                  <c:v>0.32378299999999999</c:v>
                </c:pt>
                <c:pt idx="1204">
                  <c:v>0.33289600000000003</c:v>
                </c:pt>
                <c:pt idx="1205">
                  <c:v>0.32272200000000001</c:v>
                </c:pt>
                <c:pt idx="1206">
                  <c:v>0.30130499999999999</c:v>
                </c:pt>
                <c:pt idx="1207">
                  <c:v>0.264739</c:v>
                </c:pt>
                <c:pt idx="1208">
                  <c:v>0.23100499999999999</c:v>
                </c:pt>
                <c:pt idx="1209">
                  <c:v>0.21413199999999999</c:v>
                </c:pt>
                <c:pt idx="1210">
                  <c:v>0.189468</c:v>
                </c:pt>
                <c:pt idx="1211">
                  <c:v>0.170319</c:v>
                </c:pt>
                <c:pt idx="1212">
                  <c:v>0.14566699999999999</c:v>
                </c:pt>
                <c:pt idx="1213">
                  <c:v>0.123818</c:v>
                </c:pt>
                <c:pt idx="1214">
                  <c:v>0.110912</c:v>
                </c:pt>
                <c:pt idx="1215">
                  <c:v>9.5366000000000006E-2</c:v>
                </c:pt>
                <c:pt idx="1216">
                  <c:v>8.7798000000000001E-2</c:v>
                </c:pt>
                <c:pt idx="1217">
                  <c:v>7.8083E-2</c:v>
                </c:pt>
                <c:pt idx="1218">
                  <c:v>6.9099999999999995E-2</c:v>
                </c:pt>
                <c:pt idx="1219">
                  <c:v>6.6208000000000003E-2</c:v>
                </c:pt>
                <c:pt idx="1220">
                  <c:v>6.0482000000000001E-2</c:v>
                </c:pt>
                <c:pt idx="1221">
                  <c:v>5.4684999999999997E-2</c:v>
                </c:pt>
                <c:pt idx="1222">
                  <c:v>5.9624000000000003E-2</c:v>
                </c:pt>
                <c:pt idx="1223">
                  <c:v>7.1332000000000007E-2</c:v>
                </c:pt>
                <c:pt idx="1224">
                  <c:v>7.8608999999999998E-2</c:v>
                </c:pt>
                <c:pt idx="1225">
                  <c:v>8.7698999999999999E-2</c:v>
                </c:pt>
                <c:pt idx="1226">
                  <c:v>7.5001999999999999E-2</c:v>
                </c:pt>
                <c:pt idx="1227">
                  <c:v>7.6055999999999999E-2</c:v>
                </c:pt>
                <c:pt idx="1228">
                  <c:v>8.5237999999999994E-2</c:v>
                </c:pt>
                <c:pt idx="1229">
                  <c:v>9.4037999999999997E-2</c:v>
                </c:pt>
                <c:pt idx="1230">
                  <c:v>9.9124000000000004E-2</c:v>
                </c:pt>
                <c:pt idx="1231">
                  <c:v>9.6323000000000006E-2</c:v>
                </c:pt>
                <c:pt idx="1232">
                  <c:v>8.7383000000000002E-2</c:v>
                </c:pt>
                <c:pt idx="1233">
                  <c:v>9.1368000000000005E-2</c:v>
                </c:pt>
                <c:pt idx="1234">
                  <c:v>8.7523000000000004E-2</c:v>
                </c:pt>
                <c:pt idx="1235">
                  <c:v>8.4138000000000004E-2</c:v>
                </c:pt>
                <c:pt idx="1236">
                  <c:v>8.9863999999999999E-2</c:v>
                </c:pt>
                <c:pt idx="1237">
                  <c:v>8.2957000000000003E-2</c:v>
                </c:pt>
                <c:pt idx="1238">
                  <c:v>8.2321000000000005E-2</c:v>
                </c:pt>
                <c:pt idx="1239">
                  <c:v>8.8786000000000004E-2</c:v>
                </c:pt>
                <c:pt idx="1240">
                  <c:v>9.3895000000000006E-2</c:v>
                </c:pt>
                <c:pt idx="1241">
                  <c:v>9.9037E-2</c:v>
                </c:pt>
                <c:pt idx="1242">
                  <c:v>9.8762000000000003E-2</c:v>
                </c:pt>
                <c:pt idx="1243">
                  <c:v>9.8608000000000001E-2</c:v>
                </c:pt>
                <c:pt idx="1244">
                  <c:v>0.10463500000000001</c:v>
                </c:pt>
                <c:pt idx="1245">
                  <c:v>9.1657000000000002E-2</c:v>
                </c:pt>
                <c:pt idx="1246">
                  <c:v>8.1925999999999999E-2</c:v>
                </c:pt>
                <c:pt idx="1247">
                  <c:v>6.6595000000000001E-2</c:v>
                </c:pt>
                <c:pt idx="1248">
                  <c:v>5.2298999999999998E-2</c:v>
                </c:pt>
                <c:pt idx="1249">
                  <c:v>4.7814000000000002E-2</c:v>
                </c:pt>
                <c:pt idx="1250">
                  <c:v>4.8861000000000002E-2</c:v>
                </c:pt>
                <c:pt idx="1251">
                  <c:v>4.5123000000000003E-2</c:v>
                </c:pt>
                <c:pt idx="1252">
                  <c:v>5.7203999999999998E-2</c:v>
                </c:pt>
                <c:pt idx="1253">
                  <c:v>6.633E-2</c:v>
                </c:pt>
                <c:pt idx="1254">
                  <c:v>7.1091000000000001E-2</c:v>
                </c:pt>
                <c:pt idx="1255">
                  <c:v>7.5445999999999999E-2</c:v>
                </c:pt>
                <c:pt idx="1256">
                  <c:v>7.9715999999999995E-2</c:v>
                </c:pt>
                <c:pt idx="1257">
                  <c:v>7.6266E-2</c:v>
                </c:pt>
                <c:pt idx="1258">
                  <c:v>7.2097999999999995E-2</c:v>
                </c:pt>
                <c:pt idx="1259">
                  <c:v>7.6436000000000004E-2</c:v>
                </c:pt>
                <c:pt idx="1260">
                  <c:v>7.8128000000000003E-2</c:v>
                </c:pt>
                <c:pt idx="1261">
                  <c:v>8.6428000000000005E-2</c:v>
                </c:pt>
                <c:pt idx="1262">
                  <c:v>7.4273000000000006E-2</c:v>
                </c:pt>
                <c:pt idx="1263">
                  <c:v>7.7871999999999997E-2</c:v>
                </c:pt>
                <c:pt idx="1264">
                  <c:v>8.2096000000000002E-2</c:v>
                </c:pt>
                <c:pt idx="1265">
                  <c:v>7.9043000000000002E-2</c:v>
                </c:pt>
                <c:pt idx="1266">
                  <c:v>6.7533999999999997E-2</c:v>
                </c:pt>
                <c:pt idx="1267">
                  <c:v>6.3807000000000003E-2</c:v>
                </c:pt>
                <c:pt idx="1268">
                  <c:v>5.4637999999999999E-2</c:v>
                </c:pt>
                <c:pt idx="1269">
                  <c:v>4.4958999999999999E-2</c:v>
                </c:pt>
                <c:pt idx="1270">
                  <c:v>4.1931000000000003E-2</c:v>
                </c:pt>
                <c:pt idx="1271">
                  <c:v>4.5768999999999997E-2</c:v>
                </c:pt>
                <c:pt idx="1272">
                  <c:v>4.2888000000000003E-2</c:v>
                </c:pt>
                <c:pt idx="1273">
                  <c:v>4.6843000000000003E-2</c:v>
                </c:pt>
                <c:pt idx="1274">
                  <c:v>4.4859000000000003E-2</c:v>
                </c:pt>
                <c:pt idx="1275">
                  <c:v>5.7258999999999997E-2</c:v>
                </c:pt>
                <c:pt idx="1276">
                  <c:v>5.7050999999999998E-2</c:v>
                </c:pt>
                <c:pt idx="1277">
                  <c:v>6.0749999999999998E-2</c:v>
                </c:pt>
                <c:pt idx="1278">
                  <c:v>6.6670999999999994E-2</c:v>
                </c:pt>
                <c:pt idx="1279">
                  <c:v>6.2087999999999997E-2</c:v>
                </c:pt>
                <c:pt idx="1280">
                  <c:v>6.1212999999999997E-2</c:v>
                </c:pt>
                <c:pt idx="1281">
                  <c:v>5.6953999999999998E-2</c:v>
                </c:pt>
                <c:pt idx="1282">
                  <c:v>5.2756999999999998E-2</c:v>
                </c:pt>
                <c:pt idx="1283">
                  <c:v>4.4681999999999999E-2</c:v>
                </c:pt>
                <c:pt idx="1284">
                  <c:v>4.7572000000000003E-2</c:v>
                </c:pt>
                <c:pt idx="1285">
                  <c:v>4.7988999999999997E-2</c:v>
                </c:pt>
                <c:pt idx="1286">
                  <c:v>4.7227999999999999E-2</c:v>
                </c:pt>
                <c:pt idx="1287">
                  <c:v>3.9350999999999997E-2</c:v>
                </c:pt>
                <c:pt idx="1288">
                  <c:v>3.8110999999999999E-2</c:v>
                </c:pt>
                <c:pt idx="1289">
                  <c:v>3.8094000000000003E-2</c:v>
                </c:pt>
                <c:pt idx="1290">
                  <c:v>3.7900000000000003E-2</c:v>
                </c:pt>
                <c:pt idx="1291">
                  <c:v>4.3928000000000002E-2</c:v>
                </c:pt>
                <c:pt idx="1292">
                  <c:v>3.9351999999999998E-2</c:v>
                </c:pt>
                <c:pt idx="1293">
                  <c:v>4.5516000000000001E-2</c:v>
                </c:pt>
                <c:pt idx="1294">
                  <c:v>4.2620999999999999E-2</c:v>
                </c:pt>
                <c:pt idx="1295">
                  <c:v>4.8071000000000003E-2</c:v>
                </c:pt>
                <c:pt idx="1296">
                  <c:v>5.3052000000000002E-2</c:v>
                </c:pt>
                <c:pt idx="1297">
                  <c:v>5.5138E-2</c:v>
                </c:pt>
                <c:pt idx="1298">
                  <c:v>5.9144000000000002E-2</c:v>
                </c:pt>
                <c:pt idx="1299">
                  <c:v>6.0302000000000001E-2</c:v>
                </c:pt>
                <c:pt idx="1300">
                  <c:v>6.2911999999999996E-2</c:v>
                </c:pt>
                <c:pt idx="1301">
                  <c:v>5.2165999999999997E-2</c:v>
                </c:pt>
                <c:pt idx="1302">
                  <c:v>5.0901000000000002E-2</c:v>
                </c:pt>
                <c:pt idx="1303">
                  <c:v>4.6075999999999999E-2</c:v>
                </c:pt>
                <c:pt idx="1304">
                  <c:v>4.3191E-2</c:v>
                </c:pt>
                <c:pt idx="1305">
                  <c:v>3.5881000000000003E-2</c:v>
                </c:pt>
                <c:pt idx="1306">
                  <c:v>3.4777000000000002E-2</c:v>
                </c:pt>
                <c:pt idx="1307">
                  <c:v>3.3772999999999997E-2</c:v>
                </c:pt>
                <c:pt idx="1308">
                  <c:v>3.0934E-2</c:v>
                </c:pt>
                <c:pt idx="1309">
                  <c:v>3.2267999999999998E-2</c:v>
                </c:pt>
                <c:pt idx="1310">
                  <c:v>3.1371000000000003E-2</c:v>
                </c:pt>
                <c:pt idx="1311">
                  <c:v>2.1656000000000002E-2</c:v>
                </c:pt>
                <c:pt idx="1312">
                  <c:v>2.2009000000000001E-2</c:v>
                </c:pt>
                <c:pt idx="1313">
                  <c:v>1.1882E-2</c:v>
                </c:pt>
                <c:pt idx="1314">
                  <c:v>1.8016999999999998E-2</c:v>
                </c:pt>
                <c:pt idx="1315">
                  <c:v>1.8661000000000001E-2</c:v>
                </c:pt>
                <c:pt idx="1316">
                  <c:v>1.7222999999999999E-2</c:v>
                </c:pt>
                <c:pt idx="1317">
                  <c:v>1.9665999999999999E-2</c:v>
                </c:pt>
                <c:pt idx="1318">
                  <c:v>2.5985999999999999E-2</c:v>
                </c:pt>
                <c:pt idx="1319">
                  <c:v>3.2390000000000002E-2</c:v>
                </c:pt>
                <c:pt idx="1320">
                  <c:v>3.8133E-2</c:v>
                </c:pt>
                <c:pt idx="1321">
                  <c:v>4.0577000000000002E-2</c:v>
                </c:pt>
                <c:pt idx="1322">
                  <c:v>4.2659999999999997E-2</c:v>
                </c:pt>
                <c:pt idx="1323">
                  <c:v>4.4153999999999999E-2</c:v>
                </c:pt>
                <c:pt idx="1324">
                  <c:v>4.7514000000000001E-2</c:v>
                </c:pt>
                <c:pt idx="1325">
                  <c:v>4.9540000000000001E-2</c:v>
                </c:pt>
                <c:pt idx="1326">
                  <c:v>5.2838999999999997E-2</c:v>
                </c:pt>
                <c:pt idx="1327">
                  <c:v>3.7934000000000002E-2</c:v>
                </c:pt>
                <c:pt idx="1328">
                  <c:v>2.5627E-2</c:v>
                </c:pt>
                <c:pt idx="1329">
                  <c:v>2.8444000000000001E-2</c:v>
                </c:pt>
                <c:pt idx="1330">
                  <c:v>2.9055999999999998E-2</c:v>
                </c:pt>
                <c:pt idx="1331">
                  <c:v>2.3623000000000002E-2</c:v>
                </c:pt>
                <c:pt idx="1332">
                  <c:v>1.8769000000000001E-2</c:v>
                </c:pt>
                <c:pt idx="1333">
                  <c:v>1.2302E-2</c:v>
                </c:pt>
                <c:pt idx="1334">
                  <c:v>9.0740000000000005E-3</c:v>
                </c:pt>
                <c:pt idx="1335">
                  <c:v>1.1691E-2</c:v>
                </c:pt>
                <c:pt idx="1336">
                  <c:v>8.3359999999999997E-3</c:v>
                </c:pt>
                <c:pt idx="1337">
                  <c:v>5.8939999999999999E-3</c:v>
                </c:pt>
                <c:pt idx="1338">
                  <c:v>4.9439999999999996E-3</c:v>
                </c:pt>
                <c:pt idx="1339">
                  <c:v>6.5680000000000001E-3</c:v>
                </c:pt>
                <c:pt idx="1340">
                  <c:v>8.4880000000000008E-3</c:v>
                </c:pt>
                <c:pt idx="1341">
                  <c:v>2.2676000000000002E-2</c:v>
                </c:pt>
                <c:pt idx="1342">
                  <c:v>3.7900999999999997E-2</c:v>
                </c:pt>
                <c:pt idx="1343">
                  <c:v>5.1429999999999997E-2</c:v>
                </c:pt>
                <c:pt idx="1344">
                  <c:v>5.0070999999999997E-2</c:v>
                </c:pt>
                <c:pt idx="1345">
                  <c:v>6.3763E-2</c:v>
                </c:pt>
                <c:pt idx="1346">
                  <c:v>7.1898000000000004E-2</c:v>
                </c:pt>
                <c:pt idx="1347">
                  <c:v>6.6891999999999993E-2</c:v>
                </c:pt>
                <c:pt idx="1348">
                  <c:v>6.3235E-2</c:v>
                </c:pt>
                <c:pt idx="1349">
                  <c:v>6.8705000000000002E-2</c:v>
                </c:pt>
                <c:pt idx="1350">
                  <c:v>6.0259E-2</c:v>
                </c:pt>
                <c:pt idx="1351">
                  <c:v>5.5596E-2</c:v>
                </c:pt>
                <c:pt idx="1352">
                  <c:v>5.9803000000000002E-2</c:v>
                </c:pt>
                <c:pt idx="1353">
                  <c:v>6.9205000000000003E-2</c:v>
                </c:pt>
                <c:pt idx="1354">
                  <c:v>7.2626999999999997E-2</c:v>
                </c:pt>
                <c:pt idx="1355">
                  <c:v>6.0693999999999998E-2</c:v>
                </c:pt>
                <c:pt idx="1356">
                  <c:v>6.1002000000000001E-2</c:v>
                </c:pt>
                <c:pt idx="1357">
                  <c:v>5.339E-2</c:v>
                </c:pt>
                <c:pt idx="1358">
                  <c:v>6.1948000000000003E-2</c:v>
                </c:pt>
                <c:pt idx="1359">
                  <c:v>4.4311999999999997E-2</c:v>
                </c:pt>
                <c:pt idx="1360">
                  <c:v>4.9706E-2</c:v>
                </c:pt>
                <c:pt idx="1361">
                  <c:v>5.3881999999999999E-2</c:v>
                </c:pt>
                <c:pt idx="1362">
                  <c:v>6.2687999999999994E-2</c:v>
                </c:pt>
                <c:pt idx="1363">
                  <c:v>5.1937999999999998E-2</c:v>
                </c:pt>
                <c:pt idx="1364">
                  <c:v>5.9221000000000003E-2</c:v>
                </c:pt>
                <c:pt idx="1365">
                  <c:v>7.3050000000000004E-2</c:v>
                </c:pt>
                <c:pt idx="1366">
                  <c:v>8.0477000000000007E-2</c:v>
                </c:pt>
                <c:pt idx="1367">
                  <c:v>9.7298999999999997E-2</c:v>
                </c:pt>
                <c:pt idx="1368">
                  <c:v>0.10245600000000001</c:v>
                </c:pt>
                <c:pt idx="1369">
                  <c:v>0.102585</c:v>
                </c:pt>
                <c:pt idx="1370">
                  <c:v>8.8800000000000004E-2</c:v>
                </c:pt>
                <c:pt idx="1371">
                  <c:v>8.9103000000000002E-2</c:v>
                </c:pt>
                <c:pt idx="1372">
                  <c:v>8.3840999999999999E-2</c:v>
                </c:pt>
                <c:pt idx="1373">
                  <c:v>7.5989000000000001E-2</c:v>
                </c:pt>
                <c:pt idx="1374">
                  <c:v>7.2175000000000003E-2</c:v>
                </c:pt>
                <c:pt idx="1375">
                  <c:v>6.5503000000000006E-2</c:v>
                </c:pt>
                <c:pt idx="1376">
                  <c:v>8.3438999999999999E-2</c:v>
                </c:pt>
                <c:pt idx="1377">
                  <c:v>8.9557999999999999E-2</c:v>
                </c:pt>
                <c:pt idx="1378">
                  <c:v>9.0142E-2</c:v>
                </c:pt>
                <c:pt idx="1379">
                  <c:v>8.9691999999999994E-2</c:v>
                </c:pt>
                <c:pt idx="1380">
                  <c:v>9.0257000000000004E-2</c:v>
                </c:pt>
                <c:pt idx="1381">
                  <c:v>0.108302</c:v>
                </c:pt>
                <c:pt idx="1382">
                  <c:v>0.10793899999999999</c:v>
                </c:pt>
                <c:pt idx="1383">
                  <c:v>0.10047300000000001</c:v>
                </c:pt>
                <c:pt idx="1384">
                  <c:v>0.108836</c:v>
                </c:pt>
                <c:pt idx="1385">
                  <c:v>0.103724</c:v>
                </c:pt>
                <c:pt idx="1386">
                  <c:v>9.8861000000000004E-2</c:v>
                </c:pt>
                <c:pt idx="1387">
                  <c:v>8.3183999999999994E-2</c:v>
                </c:pt>
                <c:pt idx="1388">
                  <c:v>7.2719000000000006E-2</c:v>
                </c:pt>
                <c:pt idx="1389">
                  <c:v>6.2599000000000002E-2</c:v>
                </c:pt>
                <c:pt idx="1390">
                  <c:v>5.8449000000000001E-2</c:v>
                </c:pt>
                <c:pt idx="1391">
                  <c:v>6.4898999999999998E-2</c:v>
                </c:pt>
                <c:pt idx="1392">
                  <c:v>7.5785000000000005E-2</c:v>
                </c:pt>
                <c:pt idx="1393">
                  <c:v>8.6313000000000001E-2</c:v>
                </c:pt>
                <c:pt idx="1394">
                  <c:v>8.5178000000000004E-2</c:v>
                </c:pt>
                <c:pt idx="1395">
                  <c:v>9.8666000000000004E-2</c:v>
                </c:pt>
                <c:pt idx="1396">
                  <c:v>9.1222999999999999E-2</c:v>
                </c:pt>
                <c:pt idx="1397">
                  <c:v>9.9698999999999996E-2</c:v>
                </c:pt>
                <c:pt idx="1398">
                  <c:v>0.104856</c:v>
                </c:pt>
                <c:pt idx="1399">
                  <c:v>8.9355000000000004E-2</c:v>
                </c:pt>
                <c:pt idx="1400">
                  <c:v>8.7707999999999994E-2</c:v>
                </c:pt>
                <c:pt idx="1401">
                  <c:v>7.8925999999999996E-2</c:v>
                </c:pt>
                <c:pt idx="1402">
                  <c:v>7.2636999999999993E-2</c:v>
                </c:pt>
                <c:pt idx="1403">
                  <c:v>0.105528</c:v>
                </c:pt>
                <c:pt idx="1404">
                  <c:v>0.11289200000000001</c:v>
                </c:pt>
                <c:pt idx="1405">
                  <c:v>0.109247</c:v>
                </c:pt>
                <c:pt idx="1406">
                  <c:v>9.5911999999999997E-2</c:v>
                </c:pt>
                <c:pt idx="1407">
                  <c:v>9.2196E-2</c:v>
                </c:pt>
                <c:pt idx="1408">
                  <c:v>8.4941000000000003E-2</c:v>
                </c:pt>
                <c:pt idx="1409">
                  <c:v>9.6682000000000004E-2</c:v>
                </c:pt>
                <c:pt idx="1410">
                  <c:v>9.8263000000000003E-2</c:v>
                </c:pt>
                <c:pt idx="1411">
                  <c:v>9.1531000000000001E-2</c:v>
                </c:pt>
                <c:pt idx="1412">
                  <c:v>8.5727999999999999E-2</c:v>
                </c:pt>
                <c:pt idx="1413">
                  <c:v>9.2716999999999994E-2</c:v>
                </c:pt>
                <c:pt idx="1414">
                  <c:v>8.8792999999999997E-2</c:v>
                </c:pt>
                <c:pt idx="1415">
                  <c:v>0.107464</c:v>
                </c:pt>
                <c:pt idx="1416">
                  <c:v>0.102143</c:v>
                </c:pt>
                <c:pt idx="1417">
                  <c:v>9.2387999999999998E-2</c:v>
                </c:pt>
                <c:pt idx="1418">
                  <c:v>9.2061000000000004E-2</c:v>
                </c:pt>
                <c:pt idx="1419">
                  <c:v>8.5982000000000003E-2</c:v>
                </c:pt>
                <c:pt idx="1420">
                  <c:v>7.6605999999999994E-2</c:v>
                </c:pt>
                <c:pt idx="1421">
                  <c:v>4.2694000000000003E-2</c:v>
                </c:pt>
                <c:pt idx="1422">
                  <c:v>5.1418999999999999E-2</c:v>
                </c:pt>
                <c:pt idx="1423">
                  <c:v>6.4904000000000003E-2</c:v>
                </c:pt>
                <c:pt idx="1424">
                  <c:v>7.6382000000000005E-2</c:v>
                </c:pt>
                <c:pt idx="1425">
                  <c:v>8.7388999999999994E-2</c:v>
                </c:pt>
                <c:pt idx="1426">
                  <c:v>8.7919999999999998E-2</c:v>
                </c:pt>
                <c:pt idx="1427">
                  <c:v>7.8466999999999995E-2</c:v>
                </c:pt>
                <c:pt idx="1428">
                  <c:v>6.5367999999999996E-2</c:v>
                </c:pt>
                <c:pt idx="1429">
                  <c:v>5.8434E-2</c:v>
                </c:pt>
                <c:pt idx="1430">
                  <c:v>5.5932000000000003E-2</c:v>
                </c:pt>
                <c:pt idx="1431">
                  <c:v>5.9889999999999999E-2</c:v>
                </c:pt>
                <c:pt idx="1432">
                  <c:v>7.2727E-2</c:v>
                </c:pt>
                <c:pt idx="1433">
                  <c:v>7.9122999999999999E-2</c:v>
                </c:pt>
                <c:pt idx="1434">
                  <c:v>7.4758000000000005E-2</c:v>
                </c:pt>
                <c:pt idx="1435">
                  <c:v>7.2019E-2</c:v>
                </c:pt>
                <c:pt idx="1436">
                  <c:v>6.7381999999999997E-2</c:v>
                </c:pt>
                <c:pt idx="1437">
                  <c:v>8.0959000000000003E-2</c:v>
                </c:pt>
                <c:pt idx="1438">
                  <c:v>8.0576999999999996E-2</c:v>
                </c:pt>
                <c:pt idx="1439">
                  <c:v>6.9971000000000005E-2</c:v>
                </c:pt>
                <c:pt idx="1440">
                  <c:v>6.9508E-2</c:v>
                </c:pt>
                <c:pt idx="1441">
                  <c:v>7.0886000000000005E-2</c:v>
                </c:pt>
                <c:pt idx="1442">
                  <c:v>6.2612000000000001E-2</c:v>
                </c:pt>
                <c:pt idx="1443">
                  <c:v>5.1880000000000003E-2</c:v>
                </c:pt>
                <c:pt idx="1444">
                  <c:v>4.8800000000000003E-2</c:v>
                </c:pt>
                <c:pt idx="1445">
                  <c:v>5.9144000000000002E-2</c:v>
                </c:pt>
                <c:pt idx="1446">
                  <c:v>5.3614000000000002E-2</c:v>
                </c:pt>
                <c:pt idx="1447">
                  <c:v>5.3454000000000002E-2</c:v>
                </c:pt>
                <c:pt idx="1448">
                  <c:v>5.2505999999999997E-2</c:v>
                </c:pt>
                <c:pt idx="1449">
                  <c:v>4.6071000000000001E-2</c:v>
                </c:pt>
                <c:pt idx="1450">
                  <c:v>4.2657E-2</c:v>
                </c:pt>
                <c:pt idx="1451">
                  <c:v>4.9704999999999999E-2</c:v>
                </c:pt>
                <c:pt idx="1452">
                  <c:v>4.9743000000000002E-2</c:v>
                </c:pt>
                <c:pt idx="1453">
                  <c:v>4.8152E-2</c:v>
                </c:pt>
                <c:pt idx="1454">
                  <c:v>4.7275999999999999E-2</c:v>
                </c:pt>
                <c:pt idx="1455">
                  <c:v>5.1136000000000001E-2</c:v>
                </c:pt>
                <c:pt idx="1456">
                  <c:v>5.4075999999999999E-2</c:v>
                </c:pt>
                <c:pt idx="1457">
                  <c:v>5.3002000000000001E-2</c:v>
                </c:pt>
                <c:pt idx="1458">
                  <c:v>5.1425999999999999E-2</c:v>
                </c:pt>
                <c:pt idx="1459">
                  <c:v>4.3503E-2</c:v>
                </c:pt>
                <c:pt idx="1460">
                  <c:v>4.9382000000000002E-2</c:v>
                </c:pt>
                <c:pt idx="1461">
                  <c:v>5.9145999999999997E-2</c:v>
                </c:pt>
                <c:pt idx="1462">
                  <c:v>5.9408000000000002E-2</c:v>
                </c:pt>
                <c:pt idx="1463">
                  <c:v>6.0843000000000001E-2</c:v>
                </c:pt>
                <c:pt idx="1464">
                  <c:v>6.0888999999999999E-2</c:v>
                </c:pt>
                <c:pt idx="1465">
                  <c:v>6.4306000000000002E-2</c:v>
                </c:pt>
                <c:pt idx="1466">
                  <c:v>5.3141000000000001E-2</c:v>
                </c:pt>
                <c:pt idx="1467">
                  <c:v>6.4049999999999996E-2</c:v>
                </c:pt>
                <c:pt idx="1468">
                  <c:v>5.9241000000000002E-2</c:v>
                </c:pt>
                <c:pt idx="1469">
                  <c:v>5.1226000000000001E-2</c:v>
                </c:pt>
                <c:pt idx="1470">
                  <c:v>5.2585E-2</c:v>
                </c:pt>
                <c:pt idx="1471">
                  <c:v>4.8682999999999997E-2</c:v>
                </c:pt>
                <c:pt idx="1472">
                  <c:v>4.7239000000000003E-2</c:v>
                </c:pt>
                <c:pt idx="1473">
                  <c:v>4.2804000000000002E-2</c:v>
                </c:pt>
                <c:pt idx="1474">
                  <c:v>4.6615999999999998E-2</c:v>
                </c:pt>
                <c:pt idx="1475">
                  <c:v>4.7809999999999998E-2</c:v>
                </c:pt>
                <c:pt idx="1476">
                  <c:v>4.6417E-2</c:v>
                </c:pt>
                <c:pt idx="1477">
                  <c:v>3.1855000000000001E-2</c:v>
                </c:pt>
                <c:pt idx="1478">
                  <c:v>4.1742000000000001E-2</c:v>
                </c:pt>
                <c:pt idx="1479">
                  <c:v>4.9177999999999999E-2</c:v>
                </c:pt>
                <c:pt idx="1480">
                  <c:v>6.055E-2</c:v>
                </c:pt>
                <c:pt idx="1481">
                  <c:v>5.7632000000000003E-2</c:v>
                </c:pt>
                <c:pt idx="1482">
                  <c:v>5.2706999999999997E-2</c:v>
                </c:pt>
                <c:pt idx="1483">
                  <c:v>7.7659000000000006E-2</c:v>
                </c:pt>
                <c:pt idx="1484">
                  <c:v>9.2919000000000002E-2</c:v>
                </c:pt>
                <c:pt idx="1485">
                  <c:v>0.100716</c:v>
                </c:pt>
                <c:pt idx="1486">
                  <c:v>0.115365</c:v>
                </c:pt>
                <c:pt idx="1487">
                  <c:v>0.14303199999999999</c:v>
                </c:pt>
                <c:pt idx="1488">
                  <c:v>0.14902499999999999</c:v>
                </c:pt>
                <c:pt idx="1489">
                  <c:v>0.14269699999999999</c:v>
                </c:pt>
                <c:pt idx="1490">
                  <c:v>0.143766</c:v>
                </c:pt>
                <c:pt idx="1491">
                  <c:v>0.12556700000000001</c:v>
                </c:pt>
                <c:pt idx="1492">
                  <c:v>0.129357</c:v>
                </c:pt>
                <c:pt idx="1493">
                  <c:v>0.136181</c:v>
                </c:pt>
                <c:pt idx="1494">
                  <c:v>0.18176899999999999</c:v>
                </c:pt>
                <c:pt idx="1495">
                  <c:v>0.21360100000000001</c:v>
                </c:pt>
                <c:pt idx="1496">
                  <c:v>0.23233699999999999</c:v>
                </c:pt>
                <c:pt idx="1497">
                  <c:v>0.24961800000000001</c:v>
                </c:pt>
                <c:pt idx="1498">
                  <c:v>0.26711200000000002</c:v>
                </c:pt>
                <c:pt idx="1499">
                  <c:v>0.26581500000000002</c:v>
                </c:pt>
                <c:pt idx="1500">
                  <c:v>0.28052100000000002</c:v>
                </c:pt>
                <c:pt idx="1501">
                  <c:v>0.28699799999999998</c:v>
                </c:pt>
                <c:pt idx="1502">
                  <c:v>0.28576299999999999</c:v>
                </c:pt>
                <c:pt idx="1503">
                  <c:v>0.274225</c:v>
                </c:pt>
                <c:pt idx="1504">
                  <c:v>0.26169399999999998</c:v>
                </c:pt>
                <c:pt idx="1505">
                  <c:v>0.256963</c:v>
                </c:pt>
                <c:pt idx="1506">
                  <c:v>0.25450699999999998</c:v>
                </c:pt>
                <c:pt idx="1507">
                  <c:v>0.22444600000000001</c:v>
                </c:pt>
                <c:pt idx="1508">
                  <c:v>0.194129</c:v>
                </c:pt>
                <c:pt idx="1509">
                  <c:v>0.191104</c:v>
                </c:pt>
                <c:pt idx="1510">
                  <c:v>0.17788899999999999</c:v>
                </c:pt>
                <c:pt idx="1511">
                  <c:v>0.18773799999999999</c:v>
                </c:pt>
                <c:pt idx="1512">
                  <c:v>0.175874</c:v>
                </c:pt>
                <c:pt idx="1513">
                  <c:v>0.17094699999999999</c:v>
                </c:pt>
                <c:pt idx="1514">
                  <c:v>0.15343699999999999</c:v>
                </c:pt>
                <c:pt idx="1515">
                  <c:v>0.128307</c:v>
                </c:pt>
                <c:pt idx="1516">
                  <c:v>0.12540599999999999</c:v>
                </c:pt>
                <c:pt idx="1517">
                  <c:v>0.120105</c:v>
                </c:pt>
                <c:pt idx="1518">
                  <c:v>0.11075</c:v>
                </c:pt>
                <c:pt idx="1519">
                  <c:v>8.5543999999999995E-2</c:v>
                </c:pt>
                <c:pt idx="1520">
                  <c:v>6.4725000000000005E-2</c:v>
                </c:pt>
                <c:pt idx="1521">
                  <c:v>5.9415999999999997E-2</c:v>
                </c:pt>
                <c:pt idx="1522">
                  <c:v>5.7147000000000003E-2</c:v>
                </c:pt>
                <c:pt idx="1523">
                  <c:v>5.3141000000000001E-2</c:v>
                </c:pt>
                <c:pt idx="1524">
                  <c:v>4.4968000000000001E-2</c:v>
                </c:pt>
                <c:pt idx="1525">
                  <c:v>4.9945000000000003E-2</c:v>
                </c:pt>
                <c:pt idx="1526">
                  <c:v>4.6478999999999999E-2</c:v>
                </c:pt>
                <c:pt idx="1527">
                  <c:v>4.1664E-2</c:v>
                </c:pt>
                <c:pt idx="1528">
                  <c:v>3.1262999999999999E-2</c:v>
                </c:pt>
                <c:pt idx="1529">
                  <c:v>3.0818000000000002E-2</c:v>
                </c:pt>
                <c:pt idx="1530">
                  <c:v>2.4885999999999998E-2</c:v>
                </c:pt>
                <c:pt idx="1531">
                  <c:v>2.1926000000000001E-2</c:v>
                </c:pt>
                <c:pt idx="1532">
                  <c:v>2.5520999999999999E-2</c:v>
                </c:pt>
                <c:pt idx="1533">
                  <c:v>3.8399000000000003E-2</c:v>
                </c:pt>
                <c:pt idx="1534">
                  <c:v>3.7267000000000002E-2</c:v>
                </c:pt>
                <c:pt idx="1535">
                  <c:v>3.3244000000000003E-2</c:v>
                </c:pt>
                <c:pt idx="1536">
                  <c:v>3.0426000000000002E-2</c:v>
                </c:pt>
                <c:pt idx="1537">
                  <c:v>2.6408999999999998E-2</c:v>
                </c:pt>
                <c:pt idx="1538">
                  <c:v>2.0572E-2</c:v>
                </c:pt>
                <c:pt idx="1539">
                  <c:v>1.8987E-2</c:v>
                </c:pt>
                <c:pt idx="1540">
                  <c:v>1.7524000000000001E-2</c:v>
                </c:pt>
                <c:pt idx="1541">
                  <c:v>1.7236000000000001E-2</c:v>
                </c:pt>
                <c:pt idx="1542">
                  <c:v>1.2925000000000001E-2</c:v>
                </c:pt>
                <c:pt idx="1543">
                  <c:v>7.9710000000000007E-3</c:v>
                </c:pt>
                <c:pt idx="1544">
                  <c:v>1.0279E-2</c:v>
                </c:pt>
                <c:pt idx="1545">
                  <c:v>1.2252000000000001E-2</c:v>
                </c:pt>
                <c:pt idx="1546">
                  <c:v>1.1582E-2</c:v>
                </c:pt>
                <c:pt idx="1547">
                  <c:v>1.0548E-2</c:v>
                </c:pt>
                <c:pt idx="1548">
                  <c:v>1.2540000000000001E-2</c:v>
                </c:pt>
                <c:pt idx="1549">
                  <c:v>1.7038000000000001E-2</c:v>
                </c:pt>
                <c:pt idx="1550">
                  <c:v>2.7681999999999998E-2</c:v>
                </c:pt>
                <c:pt idx="1551">
                  <c:v>2.5475999999999999E-2</c:v>
                </c:pt>
                <c:pt idx="1552">
                  <c:v>3.3751999999999997E-2</c:v>
                </c:pt>
                <c:pt idx="1553">
                  <c:v>3.6366000000000002E-2</c:v>
                </c:pt>
                <c:pt idx="1554">
                  <c:v>3.3078999999999997E-2</c:v>
                </c:pt>
                <c:pt idx="1555">
                  <c:v>2.1104000000000001E-2</c:v>
                </c:pt>
                <c:pt idx="1556">
                  <c:v>2.1881000000000001E-2</c:v>
                </c:pt>
                <c:pt idx="1557">
                  <c:v>2.1176E-2</c:v>
                </c:pt>
                <c:pt idx="1558">
                  <c:v>1.5472E-2</c:v>
                </c:pt>
                <c:pt idx="1559">
                  <c:v>1.2399E-2</c:v>
                </c:pt>
                <c:pt idx="1560">
                  <c:v>1.0978E-2</c:v>
                </c:pt>
                <c:pt idx="1561">
                  <c:v>1.1200999999999999E-2</c:v>
                </c:pt>
                <c:pt idx="1562">
                  <c:v>8.1550000000000008E-3</c:v>
                </c:pt>
                <c:pt idx="1563">
                  <c:v>8.0619999999999997E-3</c:v>
                </c:pt>
                <c:pt idx="1564">
                  <c:v>7.8040000000000002E-3</c:v>
                </c:pt>
                <c:pt idx="1565">
                  <c:v>1.1709000000000001E-2</c:v>
                </c:pt>
                <c:pt idx="1566">
                  <c:v>1.0158E-2</c:v>
                </c:pt>
                <c:pt idx="1567">
                  <c:v>1.7649999999999999E-2</c:v>
                </c:pt>
                <c:pt idx="1568">
                  <c:v>2.9170000000000001E-2</c:v>
                </c:pt>
                <c:pt idx="1569">
                  <c:v>2.7772999999999999E-2</c:v>
                </c:pt>
                <c:pt idx="1570">
                  <c:v>3.7566000000000002E-2</c:v>
                </c:pt>
                <c:pt idx="1571">
                  <c:v>6.0352999999999997E-2</c:v>
                </c:pt>
                <c:pt idx="1572">
                  <c:v>7.0643999999999998E-2</c:v>
                </c:pt>
                <c:pt idx="1573">
                  <c:v>9.8877000000000007E-2</c:v>
                </c:pt>
                <c:pt idx="1574">
                  <c:v>0.10595599999999999</c:v>
                </c:pt>
                <c:pt idx="1575">
                  <c:v>0.119231</c:v>
                </c:pt>
                <c:pt idx="1576">
                  <c:v>0.122436</c:v>
                </c:pt>
                <c:pt idx="1577">
                  <c:v>0.114023</c:v>
                </c:pt>
                <c:pt idx="1578">
                  <c:v>0.102663</c:v>
                </c:pt>
                <c:pt idx="1579">
                  <c:v>9.9053000000000002E-2</c:v>
                </c:pt>
                <c:pt idx="1580">
                  <c:v>9.1705999999999996E-2</c:v>
                </c:pt>
                <c:pt idx="1581">
                  <c:v>8.3130999999999997E-2</c:v>
                </c:pt>
                <c:pt idx="1582">
                  <c:v>9.4641000000000003E-2</c:v>
                </c:pt>
                <c:pt idx="1583">
                  <c:v>0.114882</c:v>
                </c:pt>
                <c:pt idx="1584">
                  <c:v>0.13612099999999999</c:v>
                </c:pt>
                <c:pt idx="1585">
                  <c:v>0.133856</c:v>
                </c:pt>
                <c:pt idx="1586">
                  <c:v>0.12649099999999999</c:v>
                </c:pt>
                <c:pt idx="1587">
                  <c:v>0.133108</c:v>
                </c:pt>
                <c:pt idx="1588">
                  <c:v>0.148342</c:v>
                </c:pt>
                <c:pt idx="1589">
                  <c:v>0.140871</c:v>
                </c:pt>
                <c:pt idx="1590">
                  <c:v>0.14180100000000001</c:v>
                </c:pt>
                <c:pt idx="1591">
                  <c:v>0.12407799999999999</c:v>
                </c:pt>
                <c:pt idx="1592">
                  <c:v>9.8290000000000002E-2</c:v>
                </c:pt>
                <c:pt idx="1593">
                  <c:v>0.10394</c:v>
                </c:pt>
                <c:pt idx="1594">
                  <c:v>0.101052</c:v>
                </c:pt>
                <c:pt idx="1595">
                  <c:v>0.100658</c:v>
                </c:pt>
                <c:pt idx="1596">
                  <c:v>0.10865900000000001</c:v>
                </c:pt>
                <c:pt idx="1597">
                  <c:v>0.110902</c:v>
                </c:pt>
                <c:pt idx="1598">
                  <c:v>0.11207399999999999</c:v>
                </c:pt>
                <c:pt idx="1599">
                  <c:v>0.101516</c:v>
                </c:pt>
                <c:pt idx="1600">
                  <c:v>0.103116</c:v>
                </c:pt>
                <c:pt idx="1601">
                  <c:v>0.10570400000000001</c:v>
                </c:pt>
                <c:pt idx="1602">
                  <c:v>0.11973300000000001</c:v>
                </c:pt>
                <c:pt idx="1603">
                  <c:v>0.136157</c:v>
                </c:pt>
                <c:pt idx="1604">
                  <c:v>0.132193</c:v>
                </c:pt>
                <c:pt idx="1605">
                  <c:v>0.132218</c:v>
                </c:pt>
                <c:pt idx="1606">
                  <c:v>0.16037100000000001</c:v>
                </c:pt>
                <c:pt idx="1607">
                  <c:v>0.14724400000000001</c:v>
                </c:pt>
                <c:pt idx="1608">
                  <c:v>0.14702100000000001</c:v>
                </c:pt>
                <c:pt idx="1609">
                  <c:v>0.13977400000000001</c:v>
                </c:pt>
                <c:pt idx="1610">
                  <c:v>0.137493</c:v>
                </c:pt>
                <c:pt idx="1611">
                  <c:v>0.15052499999999999</c:v>
                </c:pt>
                <c:pt idx="1612">
                  <c:v>0.155945</c:v>
                </c:pt>
                <c:pt idx="1613">
                  <c:v>0.171817</c:v>
                </c:pt>
                <c:pt idx="1614">
                  <c:v>0.16064400000000001</c:v>
                </c:pt>
                <c:pt idx="1615">
                  <c:v>0.156637</c:v>
                </c:pt>
                <c:pt idx="1616">
                  <c:v>0.168072</c:v>
                </c:pt>
                <c:pt idx="1617">
                  <c:v>0.19781399999999999</c:v>
                </c:pt>
                <c:pt idx="1618">
                  <c:v>0.19180900000000001</c:v>
                </c:pt>
                <c:pt idx="1619">
                  <c:v>0.20083200000000001</c:v>
                </c:pt>
                <c:pt idx="1620">
                  <c:v>0.198051</c:v>
                </c:pt>
                <c:pt idx="1621">
                  <c:v>0.196239</c:v>
                </c:pt>
                <c:pt idx="1622">
                  <c:v>0.173239</c:v>
                </c:pt>
                <c:pt idx="1623">
                  <c:v>0.19106999999999999</c:v>
                </c:pt>
                <c:pt idx="1624">
                  <c:v>0.176205</c:v>
                </c:pt>
                <c:pt idx="1625">
                  <c:v>0.187695</c:v>
                </c:pt>
                <c:pt idx="1626">
                  <c:v>0.20411899999999999</c:v>
                </c:pt>
                <c:pt idx="1627">
                  <c:v>0.186669</c:v>
                </c:pt>
                <c:pt idx="1628">
                  <c:v>0.17844299999999999</c:v>
                </c:pt>
                <c:pt idx="1629">
                  <c:v>0.16000300000000001</c:v>
                </c:pt>
                <c:pt idx="1630">
                  <c:v>0.153034</c:v>
                </c:pt>
                <c:pt idx="1631">
                  <c:v>0.143343</c:v>
                </c:pt>
                <c:pt idx="1632">
                  <c:v>0.148677</c:v>
                </c:pt>
                <c:pt idx="1633">
                  <c:v>0.14877099999999999</c:v>
                </c:pt>
                <c:pt idx="1634">
                  <c:v>0.20094600000000001</c:v>
                </c:pt>
                <c:pt idx="1635">
                  <c:v>0.20124500000000001</c:v>
                </c:pt>
                <c:pt idx="1636">
                  <c:v>0.22051000000000001</c:v>
                </c:pt>
                <c:pt idx="1637">
                  <c:v>0.217088</c:v>
                </c:pt>
                <c:pt idx="1638">
                  <c:v>0.24409800000000001</c:v>
                </c:pt>
                <c:pt idx="1639">
                  <c:v>0.238929</c:v>
                </c:pt>
                <c:pt idx="1640">
                  <c:v>0.30416100000000001</c:v>
                </c:pt>
                <c:pt idx="1641">
                  <c:v>0.25992900000000002</c:v>
                </c:pt>
                <c:pt idx="1642">
                  <c:v>0.233764</c:v>
                </c:pt>
                <c:pt idx="1643">
                  <c:v>0.23816999999999999</c:v>
                </c:pt>
                <c:pt idx="1644">
                  <c:v>0.21582899999999999</c:v>
                </c:pt>
                <c:pt idx="1645">
                  <c:v>0.19559799999999999</c:v>
                </c:pt>
                <c:pt idx="1646">
                  <c:v>0.17824200000000001</c:v>
                </c:pt>
                <c:pt idx="1647">
                  <c:v>0.14810300000000001</c:v>
                </c:pt>
                <c:pt idx="1648">
                  <c:v>0.136155</c:v>
                </c:pt>
                <c:pt idx="1649">
                  <c:v>0.121799</c:v>
                </c:pt>
                <c:pt idx="1650">
                  <c:v>0.12421500000000001</c:v>
                </c:pt>
                <c:pt idx="1651">
                  <c:v>0.130332</c:v>
                </c:pt>
                <c:pt idx="1652">
                  <c:v>0.11763999999999999</c:v>
                </c:pt>
                <c:pt idx="1653">
                  <c:v>0.13886299999999999</c:v>
                </c:pt>
                <c:pt idx="1654">
                  <c:v>0.126863</c:v>
                </c:pt>
                <c:pt idx="1655">
                  <c:v>0.112494</c:v>
                </c:pt>
                <c:pt idx="1656">
                  <c:v>0.103061</c:v>
                </c:pt>
                <c:pt idx="1657">
                  <c:v>8.3614999999999995E-2</c:v>
                </c:pt>
                <c:pt idx="1658">
                  <c:v>6.8958000000000005E-2</c:v>
                </c:pt>
                <c:pt idx="1659">
                  <c:v>6.0434000000000002E-2</c:v>
                </c:pt>
                <c:pt idx="1660">
                  <c:v>5.0618000000000003E-2</c:v>
                </c:pt>
                <c:pt idx="1661">
                  <c:v>4.6082999999999999E-2</c:v>
                </c:pt>
                <c:pt idx="1662">
                  <c:v>4.3311000000000002E-2</c:v>
                </c:pt>
                <c:pt idx="1663">
                  <c:v>3.8705999999999997E-2</c:v>
                </c:pt>
                <c:pt idx="1664">
                  <c:v>4.6953000000000002E-2</c:v>
                </c:pt>
                <c:pt idx="1665">
                  <c:v>4.2472999999999997E-2</c:v>
                </c:pt>
                <c:pt idx="1666">
                  <c:v>6.5447000000000005E-2</c:v>
                </c:pt>
                <c:pt idx="1667">
                  <c:v>7.8140000000000001E-2</c:v>
                </c:pt>
                <c:pt idx="1668">
                  <c:v>7.4525999999999995E-2</c:v>
                </c:pt>
                <c:pt idx="1669">
                  <c:v>9.8885000000000001E-2</c:v>
                </c:pt>
                <c:pt idx="1670">
                  <c:v>9.2942999999999998E-2</c:v>
                </c:pt>
                <c:pt idx="1671">
                  <c:v>0.104129</c:v>
                </c:pt>
                <c:pt idx="1672">
                  <c:v>9.3844999999999998E-2</c:v>
                </c:pt>
                <c:pt idx="1673">
                  <c:v>8.9773000000000006E-2</c:v>
                </c:pt>
                <c:pt idx="1674">
                  <c:v>9.2757999999999993E-2</c:v>
                </c:pt>
                <c:pt idx="1675">
                  <c:v>8.2226999999999995E-2</c:v>
                </c:pt>
                <c:pt idx="1676">
                  <c:v>7.8662999999999997E-2</c:v>
                </c:pt>
                <c:pt idx="1677">
                  <c:v>6.9365999999999997E-2</c:v>
                </c:pt>
                <c:pt idx="1678">
                  <c:v>8.1507999999999997E-2</c:v>
                </c:pt>
                <c:pt idx="1679">
                  <c:v>8.5458000000000006E-2</c:v>
                </c:pt>
                <c:pt idx="1680">
                  <c:v>8.8492000000000001E-2</c:v>
                </c:pt>
                <c:pt idx="1681">
                  <c:v>8.3626000000000006E-2</c:v>
                </c:pt>
                <c:pt idx="1682">
                  <c:v>0.11199000000000001</c:v>
                </c:pt>
                <c:pt idx="1683">
                  <c:v>0.11590300000000001</c:v>
                </c:pt>
                <c:pt idx="1684">
                  <c:v>0.12562100000000001</c:v>
                </c:pt>
                <c:pt idx="1685">
                  <c:v>0.12303</c:v>
                </c:pt>
                <c:pt idx="1686">
                  <c:v>0.111153</c:v>
                </c:pt>
                <c:pt idx="1687">
                  <c:v>0.131441</c:v>
                </c:pt>
                <c:pt idx="1688">
                  <c:v>0.12728500000000001</c:v>
                </c:pt>
                <c:pt idx="1689">
                  <c:v>0.140212</c:v>
                </c:pt>
                <c:pt idx="1690">
                  <c:v>0.137684</c:v>
                </c:pt>
                <c:pt idx="1691">
                  <c:v>0.13406499999999999</c:v>
                </c:pt>
                <c:pt idx="1692">
                  <c:v>0.13138900000000001</c:v>
                </c:pt>
                <c:pt idx="1693">
                  <c:v>0.133658</c:v>
                </c:pt>
                <c:pt idx="1694">
                  <c:v>0.121754</c:v>
                </c:pt>
                <c:pt idx="1695">
                  <c:v>0.110053</c:v>
                </c:pt>
                <c:pt idx="1696">
                  <c:v>0.11062</c:v>
                </c:pt>
                <c:pt idx="1697">
                  <c:v>9.5907999999999993E-2</c:v>
                </c:pt>
                <c:pt idx="1698">
                  <c:v>8.9428999999999995E-2</c:v>
                </c:pt>
                <c:pt idx="1699">
                  <c:v>9.9177000000000001E-2</c:v>
                </c:pt>
                <c:pt idx="1700">
                  <c:v>0.117271</c:v>
                </c:pt>
                <c:pt idx="1701">
                  <c:v>0.117171</c:v>
                </c:pt>
                <c:pt idx="1702">
                  <c:v>0.112149</c:v>
                </c:pt>
                <c:pt idx="1703">
                  <c:v>0.13385</c:v>
                </c:pt>
                <c:pt idx="1704">
                  <c:v>0.137352</c:v>
                </c:pt>
                <c:pt idx="1705">
                  <c:v>0.132356</c:v>
                </c:pt>
                <c:pt idx="1706">
                  <c:v>0.124928</c:v>
                </c:pt>
                <c:pt idx="1707">
                  <c:v>0.123039</c:v>
                </c:pt>
                <c:pt idx="1708">
                  <c:v>0.111901</c:v>
                </c:pt>
                <c:pt idx="1709">
                  <c:v>0.10208399999999999</c:v>
                </c:pt>
                <c:pt idx="1710">
                  <c:v>8.8192999999999994E-2</c:v>
                </c:pt>
                <c:pt idx="1711">
                  <c:v>7.4813000000000004E-2</c:v>
                </c:pt>
                <c:pt idx="1712">
                  <c:v>6.7877000000000007E-2</c:v>
                </c:pt>
                <c:pt idx="1713">
                  <c:v>9.604E-2</c:v>
                </c:pt>
                <c:pt idx="1714">
                  <c:v>9.4015000000000001E-2</c:v>
                </c:pt>
                <c:pt idx="1715">
                  <c:v>8.8154999999999997E-2</c:v>
                </c:pt>
                <c:pt idx="1716">
                  <c:v>8.4698999999999997E-2</c:v>
                </c:pt>
                <c:pt idx="1717">
                  <c:v>8.0817E-2</c:v>
                </c:pt>
                <c:pt idx="1718">
                  <c:v>6.5101999999999993E-2</c:v>
                </c:pt>
                <c:pt idx="1719">
                  <c:v>5.4906999999999997E-2</c:v>
                </c:pt>
                <c:pt idx="1720">
                  <c:v>4.6155000000000002E-2</c:v>
                </c:pt>
                <c:pt idx="1721">
                  <c:v>3.9620000000000002E-2</c:v>
                </c:pt>
                <c:pt idx="1722">
                  <c:v>3.7733000000000003E-2</c:v>
                </c:pt>
                <c:pt idx="1723">
                  <c:v>3.5538E-2</c:v>
                </c:pt>
                <c:pt idx="1724">
                  <c:v>3.6950999999999998E-2</c:v>
                </c:pt>
                <c:pt idx="1725">
                  <c:v>3.628E-2</c:v>
                </c:pt>
                <c:pt idx="1726">
                  <c:v>3.3589000000000001E-2</c:v>
                </c:pt>
                <c:pt idx="1727">
                  <c:v>2.6145999999999999E-2</c:v>
                </c:pt>
                <c:pt idx="1728">
                  <c:v>2.1680000000000001E-2</c:v>
                </c:pt>
                <c:pt idx="1729">
                  <c:v>2.1014000000000001E-2</c:v>
                </c:pt>
                <c:pt idx="1730">
                  <c:v>1.9407000000000001E-2</c:v>
                </c:pt>
                <c:pt idx="1731">
                  <c:v>1.6784E-2</c:v>
                </c:pt>
                <c:pt idx="1732">
                  <c:v>1.6115000000000001E-2</c:v>
                </c:pt>
                <c:pt idx="1733">
                  <c:v>1.1121000000000001E-2</c:v>
                </c:pt>
                <c:pt idx="1734">
                  <c:v>2.4194E-2</c:v>
                </c:pt>
                <c:pt idx="1735">
                  <c:v>3.0195E-2</c:v>
                </c:pt>
                <c:pt idx="1736">
                  <c:v>2.9097000000000001E-2</c:v>
                </c:pt>
                <c:pt idx="1737">
                  <c:v>2.8655E-2</c:v>
                </c:pt>
                <c:pt idx="1738">
                  <c:v>2.9836000000000001E-2</c:v>
                </c:pt>
                <c:pt idx="1739">
                  <c:v>2.7994999999999999E-2</c:v>
                </c:pt>
                <c:pt idx="1740">
                  <c:v>3.1146E-2</c:v>
                </c:pt>
                <c:pt idx="1741">
                  <c:v>3.4523999999999999E-2</c:v>
                </c:pt>
                <c:pt idx="1742">
                  <c:v>2.7962000000000001E-2</c:v>
                </c:pt>
                <c:pt idx="1743">
                  <c:v>2.8443E-2</c:v>
                </c:pt>
                <c:pt idx="1744">
                  <c:v>2.9735999999999999E-2</c:v>
                </c:pt>
                <c:pt idx="1745">
                  <c:v>2.9347999999999999E-2</c:v>
                </c:pt>
                <c:pt idx="1746">
                  <c:v>8.3276000000000003E-2</c:v>
                </c:pt>
                <c:pt idx="1747">
                  <c:v>0.13068099999999999</c:v>
                </c:pt>
                <c:pt idx="1748">
                  <c:v>0.150668</c:v>
                </c:pt>
                <c:pt idx="1749">
                  <c:v>0.17069000000000001</c:v>
                </c:pt>
                <c:pt idx="1750">
                  <c:v>0.18671599999999999</c:v>
                </c:pt>
                <c:pt idx="1751">
                  <c:v>0.19326699999999999</c:v>
                </c:pt>
                <c:pt idx="1752">
                  <c:v>0.196907</c:v>
                </c:pt>
                <c:pt idx="1753">
                  <c:v>0.19428599999999999</c:v>
                </c:pt>
                <c:pt idx="1754">
                  <c:v>0.198403</c:v>
                </c:pt>
                <c:pt idx="1755">
                  <c:v>0.194797</c:v>
                </c:pt>
                <c:pt idx="1756">
                  <c:v>0.20197999999999999</c:v>
                </c:pt>
                <c:pt idx="1757">
                  <c:v>0.19276799999999999</c:v>
                </c:pt>
                <c:pt idx="1758">
                  <c:v>0.20044699999999999</c:v>
                </c:pt>
                <c:pt idx="1759">
                  <c:v>0.20715</c:v>
                </c:pt>
                <c:pt idx="1760">
                  <c:v>0.201017</c:v>
                </c:pt>
                <c:pt idx="1761">
                  <c:v>0.19040099999999999</c:v>
                </c:pt>
                <c:pt idx="1762">
                  <c:v>0.18628700000000001</c:v>
                </c:pt>
                <c:pt idx="1763">
                  <c:v>0.165766</c:v>
                </c:pt>
                <c:pt idx="1764">
                  <c:v>0.14405399999999999</c:v>
                </c:pt>
                <c:pt idx="1765">
                  <c:v>0.13111500000000001</c:v>
                </c:pt>
                <c:pt idx="1766">
                  <c:v>0.11468</c:v>
                </c:pt>
                <c:pt idx="1767">
                  <c:v>0.10598399999999999</c:v>
                </c:pt>
                <c:pt idx="1768">
                  <c:v>9.1363E-2</c:v>
                </c:pt>
                <c:pt idx="1769">
                  <c:v>8.2707000000000003E-2</c:v>
                </c:pt>
                <c:pt idx="1770">
                  <c:v>7.9619999999999996E-2</c:v>
                </c:pt>
                <c:pt idx="1771">
                  <c:v>6.8163000000000001E-2</c:v>
                </c:pt>
                <c:pt idx="1772">
                  <c:v>5.5427999999999998E-2</c:v>
                </c:pt>
                <c:pt idx="1773">
                  <c:v>5.6710000000000003E-2</c:v>
                </c:pt>
                <c:pt idx="1774">
                  <c:v>5.0847000000000003E-2</c:v>
                </c:pt>
                <c:pt idx="1775">
                  <c:v>4.3680999999999998E-2</c:v>
                </c:pt>
                <c:pt idx="1776">
                  <c:v>4.1253999999999999E-2</c:v>
                </c:pt>
                <c:pt idx="1777">
                  <c:v>5.1008999999999999E-2</c:v>
                </c:pt>
                <c:pt idx="1778">
                  <c:v>5.8435000000000001E-2</c:v>
                </c:pt>
                <c:pt idx="1779">
                  <c:v>6.0662000000000001E-2</c:v>
                </c:pt>
                <c:pt idx="1780">
                  <c:v>5.8666000000000003E-2</c:v>
                </c:pt>
                <c:pt idx="1781">
                  <c:v>4.4881999999999998E-2</c:v>
                </c:pt>
                <c:pt idx="1782">
                  <c:v>4.0293000000000002E-2</c:v>
                </c:pt>
                <c:pt idx="1783">
                  <c:v>3.5231999999999999E-2</c:v>
                </c:pt>
                <c:pt idx="1784">
                  <c:v>3.0528E-2</c:v>
                </c:pt>
                <c:pt idx="1785">
                  <c:v>2.4993999999999999E-2</c:v>
                </c:pt>
                <c:pt idx="1786">
                  <c:v>2.3016000000000002E-2</c:v>
                </c:pt>
                <c:pt idx="1787">
                  <c:v>2.0372999999999999E-2</c:v>
                </c:pt>
                <c:pt idx="1788">
                  <c:v>2.3796999999999999E-2</c:v>
                </c:pt>
                <c:pt idx="1789">
                  <c:v>2.2828999999999999E-2</c:v>
                </c:pt>
                <c:pt idx="1790">
                  <c:v>2.4303999999999999E-2</c:v>
                </c:pt>
                <c:pt idx="1791">
                  <c:v>1.5165E-2</c:v>
                </c:pt>
                <c:pt idx="1792">
                  <c:v>1.4904000000000001E-2</c:v>
                </c:pt>
                <c:pt idx="1793">
                  <c:v>1.5147000000000001E-2</c:v>
                </c:pt>
                <c:pt idx="1794">
                  <c:v>2.0813999999999999E-2</c:v>
                </c:pt>
                <c:pt idx="1795">
                  <c:v>2.5676999999999998E-2</c:v>
                </c:pt>
                <c:pt idx="1796">
                  <c:v>2.7463000000000001E-2</c:v>
                </c:pt>
                <c:pt idx="1797">
                  <c:v>2.7147000000000001E-2</c:v>
                </c:pt>
                <c:pt idx="1798">
                  <c:v>2.5099E-2</c:v>
                </c:pt>
                <c:pt idx="1799">
                  <c:v>2.7651999999999999E-2</c:v>
                </c:pt>
                <c:pt idx="1800">
                  <c:v>2.8132999999999998E-2</c:v>
                </c:pt>
                <c:pt idx="1801">
                  <c:v>2.7288E-2</c:v>
                </c:pt>
                <c:pt idx="1802">
                  <c:v>2.5538000000000002E-2</c:v>
                </c:pt>
                <c:pt idx="1803">
                  <c:v>2.1699E-2</c:v>
                </c:pt>
                <c:pt idx="1804">
                  <c:v>2.4258999999999999E-2</c:v>
                </c:pt>
                <c:pt idx="1805">
                  <c:v>2.0199000000000002E-2</c:v>
                </c:pt>
                <c:pt idx="1806">
                  <c:v>1.7439E-2</c:v>
                </c:pt>
                <c:pt idx="1807">
                  <c:v>1.3157E-2</c:v>
                </c:pt>
                <c:pt idx="1808">
                  <c:v>1.3480000000000001E-2</c:v>
                </c:pt>
                <c:pt idx="1809">
                  <c:v>1.1469E-2</c:v>
                </c:pt>
                <c:pt idx="1810">
                  <c:v>1.2102E-2</c:v>
                </c:pt>
                <c:pt idx="1811">
                  <c:v>1.0475999999999999E-2</c:v>
                </c:pt>
                <c:pt idx="1812">
                  <c:v>8.4899999999999993E-3</c:v>
                </c:pt>
                <c:pt idx="1813">
                  <c:v>4.9610000000000001E-3</c:v>
                </c:pt>
                <c:pt idx="1814">
                  <c:v>4.7819999999999998E-3</c:v>
                </c:pt>
                <c:pt idx="1815">
                  <c:v>7.0740000000000004E-3</c:v>
                </c:pt>
                <c:pt idx="1816">
                  <c:v>8.9540000000000002E-3</c:v>
                </c:pt>
                <c:pt idx="1817">
                  <c:v>1.7034000000000001E-2</c:v>
                </c:pt>
                <c:pt idx="1818">
                  <c:v>2.9609E-2</c:v>
                </c:pt>
                <c:pt idx="1819">
                  <c:v>3.9147000000000001E-2</c:v>
                </c:pt>
                <c:pt idx="1820">
                  <c:v>4.1930000000000002E-2</c:v>
                </c:pt>
                <c:pt idx="1821">
                  <c:v>4.5268000000000003E-2</c:v>
                </c:pt>
                <c:pt idx="1822">
                  <c:v>4.5975000000000002E-2</c:v>
                </c:pt>
                <c:pt idx="1823">
                  <c:v>4.1617000000000001E-2</c:v>
                </c:pt>
                <c:pt idx="1824">
                  <c:v>4.9412999999999999E-2</c:v>
                </c:pt>
                <c:pt idx="1825">
                  <c:v>5.8560000000000001E-2</c:v>
                </c:pt>
                <c:pt idx="1826">
                  <c:v>7.1027999999999994E-2</c:v>
                </c:pt>
                <c:pt idx="1827">
                  <c:v>5.6874000000000001E-2</c:v>
                </c:pt>
                <c:pt idx="1828">
                  <c:v>6.6338999999999995E-2</c:v>
                </c:pt>
                <c:pt idx="1829">
                  <c:v>7.2813000000000003E-2</c:v>
                </c:pt>
                <c:pt idx="1830">
                  <c:v>7.5639999999999999E-2</c:v>
                </c:pt>
                <c:pt idx="1831">
                  <c:v>7.0933999999999997E-2</c:v>
                </c:pt>
                <c:pt idx="1832">
                  <c:v>6.2016000000000002E-2</c:v>
                </c:pt>
                <c:pt idx="1833">
                  <c:v>6.3818E-2</c:v>
                </c:pt>
                <c:pt idx="1834">
                  <c:v>5.9692000000000002E-2</c:v>
                </c:pt>
                <c:pt idx="1835">
                  <c:v>8.1313999999999997E-2</c:v>
                </c:pt>
                <c:pt idx="1836">
                  <c:v>8.2434999999999994E-2</c:v>
                </c:pt>
                <c:pt idx="1837">
                  <c:v>7.6743000000000006E-2</c:v>
                </c:pt>
                <c:pt idx="1838">
                  <c:v>8.5472000000000006E-2</c:v>
                </c:pt>
                <c:pt idx="1839">
                  <c:v>7.4190000000000006E-2</c:v>
                </c:pt>
                <c:pt idx="1840">
                  <c:v>6.8764000000000006E-2</c:v>
                </c:pt>
                <c:pt idx="1841">
                  <c:v>9.2715000000000006E-2</c:v>
                </c:pt>
                <c:pt idx="1842">
                  <c:v>7.8650999999999999E-2</c:v>
                </c:pt>
                <c:pt idx="1843">
                  <c:v>5.2548999999999998E-2</c:v>
                </c:pt>
                <c:pt idx="1844">
                  <c:v>6.5267000000000006E-2</c:v>
                </c:pt>
                <c:pt idx="1845">
                  <c:v>6.8506999999999998E-2</c:v>
                </c:pt>
                <c:pt idx="1846">
                  <c:v>6.5304000000000001E-2</c:v>
                </c:pt>
                <c:pt idx="1847">
                  <c:v>7.1495000000000003E-2</c:v>
                </c:pt>
                <c:pt idx="1848">
                  <c:v>7.1763999999999994E-2</c:v>
                </c:pt>
                <c:pt idx="1849">
                  <c:v>5.9468E-2</c:v>
                </c:pt>
                <c:pt idx="1850">
                  <c:v>7.2036000000000003E-2</c:v>
                </c:pt>
                <c:pt idx="1851">
                  <c:v>7.1452000000000002E-2</c:v>
                </c:pt>
                <c:pt idx="1852">
                  <c:v>6.7475999999999994E-2</c:v>
                </c:pt>
                <c:pt idx="1853">
                  <c:v>6.8326999999999999E-2</c:v>
                </c:pt>
                <c:pt idx="1854">
                  <c:v>5.7429000000000001E-2</c:v>
                </c:pt>
                <c:pt idx="1855">
                  <c:v>6.1987E-2</c:v>
                </c:pt>
                <c:pt idx="1856">
                  <c:v>4.9331E-2</c:v>
                </c:pt>
                <c:pt idx="1857">
                  <c:v>5.8968E-2</c:v>
                </c:pt>
                <c:pt idx="1858">
                  <c:v>5.5273000000000003E-2</c:v>
                </c:pt>
                <c:pt idx="1859">
                  <c:v>7.8537999999999997E-2</c:v>
                </c:pt>
                <c:pt idx="1860">
                  <c:v>8.4418000000000007E-2</c:v>
                </c:pt>
                <c:pt idx="1861">
                  <c:v>9.4385999999999998E-2</c:v>
                </c:pt>
                <c:pt idx="1862">
                  <c:v>9.5449000000000006E-2</c:v>
                </c:pt>
                <c:pt idx="1863">
                  <c:v>9.3381000000000006E-2</c:v>
                </c:pt>
                <c:pt idx="1864">
                  <c:v>9.0481000000000006E-2</c:v>
                </c:pt>
                <c:pt idx="1865">
                  <c:v>8.8516999999999998E-2</c:v>
                </c:pt>
                <c:pt idx="1866">
                  <c:v>8.0962000000000006E-2</c:v>
                </c:pt>
                <c:pt idx="1867">
                  <c:v>7.5536000000000006E-2</c:v>
                </c:pt>
                <c:pt idx="1868">
                  <c:v>6.4917000000000002E-2</c:v>
                </c:pt>
                <c:pt idx="1869">
                  <c:v>5.0826999999999997E-2</c:v>
                </c:pt>
                <c:pt idx="1870">
                  <c:v>5.0048000000000002E-2</c:v>
                </c:pt>
                <c:pt idx="1871">
                  <c:v>4.3421000000000001E-2</c:v>
                </c:pt>
                <c:pt idx="1872">
                  <c:v>3.0062999999999999E-2</c:v>
                </c:pt>
                <c:pt idx="1873">
                  <c:v>3.3935E-2</c:v>
                </c:pt>
                <c:pt idx="1874">
                  <c:v>3.039E-2</c:v>
                </c:pt>
                <c:pt idx="1875">
                  <c:v>3.7520999999999999E-2</c:v>
                </c:pt>
                <c:pt idx="1876">
                  <c:v>3.3335999999999998E-2</c:v>
                </c:pt>
                <c:pt idx="1877">
                  <c:v>2.7681999999999998E-2</c:v>
                </c:pt>
                <c:pt idx="1878">
                  <c:v>2.5538000000000002E-2</c:v>
                </c:pt>
                <c:pt idx="1879">
                  <c:v>2.7997999999999999E-2</c:v>
                </c:pt>
                <c:pt idx="1880">
                  <c:v>2.7251999999999998E-2</c:v>
                </c:pt>
                <c:pt idx="1881">
                  <c:v>2.5805000000000002E-2</c:v>
                </c:pt>
                <c:pt idx="1882">
                  <c:v>2.7722E-2</c:v>
                </c:pt>
                <c:pt idx="1883">
                  <c:v>2.2724000000000001E-2</c:v>
                </c:pt>
                <c:pt idx="1884">
                  <c:v>2.2676999999999999E-2</c:v>
                </c:pt>
                <c:pt idx="1885">
                  <c:v>2.1801999999999998E-2</c:v>
                </c:pt>
                <c:pt idx="1886">
                  <c:v>2.2498000000000001E-2</c:v>
                </c:pt>
                <c:pt idx="1887">
                  <c:v>1.2566000000000001E-2</c:v>
                </c:pt>
                <c:pt idx="1888">
                  <c:v>3.9793000000000002E-2</c:v>
                </c:pt>
                <c:pt idx="1889">
                  <c:v>5.3040999999999998E-2</c:v>
                </c:pt>
                <c:pt idx="1890">
                  <c:v>6.5776000000000001E-2</c:v>
                </c:pt>
                <c:pt idx="1891">
                  <c:v>6.4992999999999995E-2</c:v>
                </c:pt>
                <c:pt idx="1892">
                  <c:v>6.8600999999999995E-2</c:v>
                </c:pt>
                <c:pt idx="1893">
                  <c:v>6.3147999999999996E-2</c:v>
                </c:pt>
                <c:pt idx="1894">
                  <c:v>5.7889999999999997E-2</c:v>
                </c:pt>
                <c:pt idx="1895">
                  <c:v>5.4177000000000003E-2</c:v>
                </c:pt>
                <c:pt idx="1896">
                  <c:v>4.6968999999999997E-2</c:v>
                </c:pt>
                <c:pt idx="1897">
                  <c:v>5.0627999999999999E-2</c:v>
                </c:pt>
                <c:pt idx="1898">
                  <c:v>6.9734000000000004E-2</c:v>
                </c:pt>
                <c:pt idx="1899">
                  <c:v>0.182091</c:v>
                </c:pt>
                <c:pt idx="1900">
                  <c:v>0.216252</c:v>
                </c:pt>
                <c:pt idx="1901">
                  <c:v>0.226468</c:v>
                </c:pt>
                <c:pt idx="1902">
                  <c:v>0.22614799999999999</c:v>
                </c:pt>
                <c:pt idx="1903">
                  <c:v>0.230544</c:v>
                </c:pt>
                <c:pt idx="1904">
                  <c:v>0.22709799999999999</c:v>
                </c:pt>
                <c:pt idx="1905">
                  <c:v>0.23439399999999999</c:v>
                </c:pt>
                <c:pt idx="1906">
                  <c:v>0.24032899999999999</c:v>
                </c:pt>
                <c:pt idx="1907">
                  <c:v>0.24060400000000001</c:v>
                </c:pt>
                <c:pt idx="1908">
                  <c:v>0.25228200000000001</c:v>
                </c:pt>
                <c:pt idx="1909">
                  <c:v>0.25327300000000003</c:v>
                </c:pt>
                <c:pt idx="1910">
                  <c:v>0.25081599999999998</c:v>
                </c:pt>
                <c:pt idx="1911">
                  <c:v>0.264739</c:v>
                </c:pt>
                <c:pt idx="1912">
                  <c:v>0.26217000000000001</c:v>
                </c:pt>
                <c:pt idx="1913">
                  <c:v>0.25863900000000001</c:v>
                </c:pt>
                <c:pt idx="1914">
                  <c:v>0.25073200000000001</c:v>
                </c:pt>
                <c:pt idx="1915">
                  <c:v>0.24292</c:v>
                </c:pt>
                <c:pt idx="1916">
                  <c:v>0.22479299999999999</c:v>
                </c:pt>
                <c:pt idx="1917">
                  <c:v>0.21524699999999999</c:v>
                </c:pt>
                <c:pt idx="1918">
                  <c:v>0.192381</c:v>
                </c:pt>
                <c:pt idx="1919">
                  <c:v>0.17174500000000001</c:v>
                </c:pt>
                <c:pt idx="1920">
                  <c:v>0.15003900000000001</c:v>
                </c:pt>
                <c:pt idx="1921">
                  <c:v>0.123002</c:v>
                </c:pt>
                <c:pt idx="1922">
                  <c:v>0.134966</c:v>
                </c:pt>
                <c:pt idx="1923">
                  <c:v>0.14035400000000001</c:v>
                </c:pt>
                <c:pt idx="1924">
                  <c:v>0.15945500000000001</c:v>
                </c:pt>
                <c:pt idx="1925">
                  <c:v>0.17732200000000001</c:v>
                </c:pt>
                <c:pt idx="1926">
                  <c:v>0.17555999999999999</c:v>
                </c:pt>
                <c:pt idx="1927">
                  <c:v>0.15864</c:v>
                </c:pt>
                <c:pt idx="1928">
                  <c:v>0.15110199999999999</c:v>
                </c:pt>
                <c:pt idx="1929">
                  <c:v>0.15276999999999999</c:v>
                </c:pt>
                <c:pt idx="1930">
                  <c:v>0.162829</c:v>
                </c:pt>
                <c:pt idx="1931">
                  <c:v>0.16824600000000001</c:v>
                </c:pt>
                <c:pt idx="1932">
                  <c:v>0.17399200000000001</c:v>
                </c:pt>
                <c:pt idx="1933">
                  <c:v>0.17466200000000001</c:v>
                </c:pt>
                <c:pt idx="1934">
                  <c:v>0.20440900000000001</c:v>
                </c:pt>
                <c:pt idx="1935">
                  <c:v>0.21491499999999999</c:v>
                </c:pt>
                <c:pt idx="1936">
                  <c:v>0.20864099999999999</c:v>
                </c:pt>
                <c:pt idx="1937">
                  <c:v>0.20232</c:v>
                </c:pt>
                <c:pt idx="1938">
                  <c:v>0.20293600000000001</c:v>
                </c:pt>
                <c:pt idx="1939">
                  <c:v>0.19372700000000001</c:v>
                </c:pt>
                <c:pt idx="1940">
                  <c:v>0.173539</c:v>
                </c:pt>
                <c:pt idx="1941">
                  <c:v>0.15701799999999999</c:v>
                </c:pt>
                <c:pt idx="1942">
                  <c:v>0.16289200000000001</c:v>
                </c:pt>
                <c:pt idx="1943">
                  <c:v>0.16724600000000001</c:v>
                </c:pt>
                <c:pt idx="1944">
                  <c:v>0.15223500000000001</c:v>
                </c:pt>
                <c:pt idx="1945">
                  <c:v>0.13228200000000001</c:v>
                </c:pt>
                <c:pt idx="1946">
                  <c:v>0.113012</c:v>
                </c:pt>
                <c:pt idx="1947">
                  <c:v>9.3762999999999999E-2</c:v>
                </c:pt>
                <c:pt idx="1948">
                  <c:v>8.7650000000000006E-2</c:v>
                </c:pt>
                <c:pt idx="1949">
                  <c:v>7.2900999999999994E-2</c:v>
                </c:pt>
                <c:pt idx="1950">
                  <c:v>7.0486999999999994E-2</c:v>
                </c:pt>
                <c:pt idx="1951">
                  <c:v>6.7724000000000006E-2</c:v>
                </c:pt>
                <c:pt idx="1952">
                  <c:v>5.7178E-2</c:v>
                </c:pt>
                <c:pt idx="1953">
                  <c:v>5.3120000000000001E-2</c:v>
                </c:pt>
                <c:pt idx="1954">
                  <c:v>4.0992000000000001E-2</c:v>
                </c:pt>
                <c:pt idx="1955">
                  <c:v>3.5437999999999997E-2</c:v>
                </c:pt>
                <c:pt idx="1956">
                  <c:v>3.3612999999999997E-2</c:v>
                </c:pt>
                <c:pt idx="1957">
                  <c:v>3.0786999999999998E-2</c:v>
                </c:pt>
                <c:pt idx="1958">
                  <c:v>2.6492000000000002E-2</c:v>
                </c:pt>
                <c:pt idx="1959">
                  <c:v>2.4837999999999999E-2</c:v>
                </c:pt>
                <c:pt idx="1960">
                  <c:v>2.3408999999999999E-2</c:v>
                </c:pt>
                <c:pt idx="1961">
                  <c:v>2.1655000000000001E-2</c:v>
                </c:pt>
                <c:pt idx="1962">
                  <c:v>2.1461999999999998E-2</c:v>
                </c:pt>
                <c:pt idx="1963">
                  <c:v>1.9470000000000001E-2</c:v>
                </c:pt>
                <c:pt idx="1964">
                  <c:v>1.8599000000000001E-2</c:v>
                </c:pt>
                <c:pt idx="1965">
                  <c:v>1.7659000000000001E-2</c:v>
                </c:pt>
                <c:pt idx="1966">
                  <c:v>2.2676000000000002E-2</c:v>
                </c:pt>
                <c:pt idx="1967">
                  <c:v>2.8069E-2</c:v>
                </c:pt>
                <c:pt idx="1968">
                  <c:v>2.7397999999999999E-2</c:v>
                </c:pt>
                <c:pt idx="1969">
                  <c:v>2.4971E-2</c:v>
                </c:pt>
                <c:pt idx="1970">
                  <c:v>2.5205999999999999E-2</c:v>
                </c:pt>
                <c:pt idx="1971">
                  <c:v>2.9552999999999999E-2</c:v>
                </c:pt>
                <c:pt idx="1972">
                  <c:v>3.6519999999999997E-2</c:v>
                </c:pt>
                <c:pt idx="1973">
                  <c:v>3.8716E-2</c:v>
                </c:pt>
                <c:pt idx="1974">
                  <c:v>3.6523E-2</c:v>
                </c:pt>
                <c:pt idx="1975">
                  <c:v>3.5090000000000003E-2</c:v>
                </c:pt>
                <c:pt idx="1976">
                  <c:v>3.1469999999999998E-2</c:v>
                </c:pt>
                <c:pt idx="1977">
                  <c:v>3.3383000000000003E-2</c:v>
                </c:pt>
                <c:pt idx="1978">
                  <c:v>2.5822000000000001E-2</c:v>
                </c:pt>
                <c:pt idx="1979">
                  <c:v>2.8524999999999998E-2</c:v>
                </c:pt>
                <c:pt idx="1980">
                  <c:v>2.7078999999999999E-2</c:v>
                </c:pt>
                <c:pt idx="1981">
                  <c:v>1.8969E-2</c:v>
                </c:pt>
                <c:pt idx="1982">
                  <c:v>1.9526000000000002E-2</c:v>
                </c:pt>
                <c:pt idx="1983">
                  <c:v>1.4671E-2</c:v>
                </c:pt>
                <c:pt idx="1984">
                  <c:v>1.4243E-2</c:v>
                </c:pt>
                <c:pt idx="1985">
                  <c:v>1.3568999999999999E-2</c:v>
                </c:pt>
                <c:pt idx="1986">
                  <c:v>1.3587999999999999E-2</c:v>
                </c:pt>
                <c:pt idx="1987">
                  <c:v>1.1776999999999999E-2</c:v>
                </c:pt>
                <c:pt idx="1988">
                  <c:v>1.1246000000000001E-2</c:v>
                </c:pt>
                <c:pt idx="1989">
                  <c:v>2.7286999999999999E-2</c:v>
                </c:pt>
                <c:pt idx="1990">
                  <c:v>3.2076E-2</c:v>
                </c:pt>
                <c:pt idx="1991">
                  <c:v>3.7474E-2</c:v>
                </c:pt>
                <c:pt idx="1992">
                  <c:v>3.703E-2</c:v>
                </c:pt>
                <c:pt idx="1993">
                  <c:v>2.6862E-2</c:v>
                </c:pt>
                <c:pt idx="1994">
                  <c:v>2.8511000000000002E-2</c:v>
                </c:pt>
                <c:pt idx="1995">
                  <c:v>1.9629000000000001E-2</c:v>
                </c:pt>
                <c:pt idx="1996">
                  <c:v>1.5402000000000001E-2</c:v>
                </c:pt>
                <c:pt idx="1997">
                  <c:v>1.7163999999999999E-2</c:v>
                </c:pt>
                <c:pt idx="1998">
                  <c:v>2.0060999999999999E-2</c:v>
                </c:pt>
                <c:pt idx="1999">
                  <c:v>3.2648000000000003E-2</c:v>
                </c:pt>
                <c:pt idx="2000">
                  <c:v>4.4053000000000002E-2</c:v>
                </c:pt>
                <c:pt idx="2001">
                  <c:v>4.2797000000000002E-2</c:v>
                </c:pt>
                <c:pt idx="2002">
                  <c:v>4.2935000000000001E-2</c:v>
                </c:pt>
                <c:pt idx="2003">
                  <c:v>4.5739000000000002E-2</c:v>
                </c:pt>
                <c:pt idx="2004">
                  <c:v>6.8090999999999999E-2</c:v>
                </c:pt>
                <c:pt idx="2005">
                  <c:v>7.4312000000000003E-2</c:v>
                </c:pt>
                <c:pt idx="2006">
                  <c:v>7.4439000000000005E-2</c:v>
                </c:pt>
                <c:pt idx="2007">
                  <c:v>7.7539999999999998E-2</c:v>
                </c:pt>
                <c:pt idx="2008">
                  <c:v>6.7292000000000005E-2</c:v>
                </c:pt>
                <c:pt idx="2009">
                  <c:v>8.7197999999999998E-2</c:v>
                </c:pt>
                <c:pt idx="2010">
                  <c:v>9.4305E-2</c:v>
                </c:pt>
                <c:pt idx="2011">
                  <c:v>8.8598999999999997E-2</c:v>
                </c:pt>
                <c:pt idx="2012">
                  <c:v>7.9608999999999999E-2</c:v>
                </c:pt>
                <c:pt idx="2013">
                  <c:v>8.0574999999999994E-2</c:v>
                </c:pt>
                <c:pt idx="2014">
                  <c:v>9.0734999999999996E-2</c:v>
                </c:pt>
                <c:pt idx="2015">
                  <c:v>8.3507999999999999E-2</c:v>
                </c:pt>
                <c:pt idx="2016">
                  <c:v>8.5190000000000002E-2</c:v>
                </c:pt>
                <c:pt idx="2017">
                  <c:v>7.1279999999999996E-2</c:v>
                </c:pt>
                <c:pt idx="2018">
                  <c:v>6.2066999999999997E-2</c:v>
                </c:pt>
                <c:pt idx="2019">
                  <c:v>5.654E-2</c:v>
                </c:pt>
                <c:pt idx="2020">
                  <c:v>6.3235E-2</c:v>
                </c:pt>
                <c:pt idx="2021">
                  <c:v>5.8062000000000002E-2</c:v>
                </c:pt>
                <c:pt idx="2022">
                  <c:v>5.2352000000000003E-2</c:v>
                </c:pt>
                <c:pt idx="2023">
                  <c:v>4.8516999999999998E-2</c:v>
                </c:pt>
                <c:pt idx="2024">
                  <c:v>5.1395000000000003E-2</c:v>
                </c:pt>
                <c:pt idx="2025">
                  <c:v>5.4898000000000002E-2</c:v>
                </c:pt>
                <c:pt idx="2026">
                  <c:v>7.9534999999999995E-2</c:v>
                </c:pt>
                <c:pt idx="2027">
                  <c:v>8.6710999999999996E-2</c:v>
                </c:pt>
                <c:pt idx="2028">
                  <c:v>9.1776999999999997E-2</c:v>
                </c:pt>
                <c:pt idx="2029">
                  <c:v>9.5730999999999997E-2</c:v>
                </c:pt>
                <c:pt idx="2030">
                  <c:v>0.13322899999999999</c:v>
                </c:pt>
                <c:pt idx="2031">
                  <c:v>0.15203700000000001</c:v>
                </c:pt>
                <c:pt idx="2032">
                  <c:v>0.17500399999999999</c:v>
                </c:pt>
                <c:pt idx="2033">
                  <c:v>0.219247</c:v>
                </c:pt>
                <c:pt idx="2034">
                  <c:v>0.37004799999999999</c:v>
                </c:pt>
                <c:pt idx="2035">
                  <c:v>0.43532100000000001</c:v>
                </c:pt>
                <c:pt idx="2036">
                  <c:v>0.50821400000000005</c:v>
                </c:pt>
                <c:pt idx="2037">
                  <c:v>0.583785</c:v>
                </c:pt>
                <c:pt idx="2038">
                  <c:v>0.645235</c:v>
                </c:pt>
                <c:pt idx="2039">
                  <c:v>0.66668300000000003</c:v>
                </c:pt>
                <c:pt idx="2040">
                  <c:v>0.69145299999999998</c:v>
                </c:pt>
                <c:pt idx="2041">
                  <c:v>0.69869999999999999</c:v>
                </c:pt>
                <c:pt idx="2042">
                  <c:v>0.67407600000000001</c:v>
                </c:pt>
                <c:pt idx="2043">
                  <c:v>0.66812700000000003</c:v>
                </c:pt>
                <c:pt idx="2044">
                  <c:v>0.682172</c:v>
                </c:pt>
                <c:pt idx="2045">
                  <c:v>0.67743200000000003</c:v>
                </c:pt>
                <c:pt idx="2046">
                  <c:v>0.71193799999999996</c:v>
                </c:pt>
                <c:pt idx="2047">
                  <c:v>0.71283300000000005</c:v>
                </c:pt>
                <c:pt idx="2048">
                  <c:v>0.72235099999999997</c:v>
                </c:pt>
                <c:pt idx="2049">
                  <c:v>0.71853800000000001</c:v>
                </c:pt>
                <c:pt idx="2050">
                  <c:v>0.70008400000000004</c:v>
                </c:pt>
                <c:pt idx="2051">
                  <c:v>0.68693800000000005</c:v>
                </c:pt>
                <c:pt idx="2052">
                  <c:v>0.663883</c:v>
                </c:pt>
                <c:pt idx="2053">
                  <c:v>0.66399699999999995</c:v>
                </c:pt>
                <c:pt idx="2054">
                  <c:v>0.66308100000000003</c:v>
                </c:pt>
                <c:pt idx="2055">
                  <c:v>0.63892599999999999</c:v>
                </c:pt>
                <c:pt idx="2056">
                  <c:v>0.63288500000000003</c:v>
                </c:pt>
                <c:pt idx="2057">
                  <c:v>0.61424699999999999</c:v>
                </c:pt>
                <c:pt idx="2058">
                  <c:v>0.59309900000000004</c:v>
                </c:pt>
                <c:pt idx="2059">
                  <c:v>0.58129699999999995</c:v>
                </c:pt>
                <c:pt idx="2060">
                  <c:v>0.57782299999999998</c:v>
                </c:pt>
                <c:pt idx="2061">
                  <c:v>0.54055900000000001</c:v>
                </c:pt>
                <c:pt idx="2062">
                  <c:v>0.53884200000000004</c:v>
                </c:pt>
                <c:pt idx="2063">
                  <c:v>0.61489799999999994</c:v>
                </c:pt>
                <c:pt idx="2064">
                  <c:v>0.62430300000000005</c:v>
                </c:pt>
                <c:pt idx="2065">
                  <c:v>0.60407100000000002</c:v>
                </c:pt>
                <c:pt idx="2066">
                  <c:v>0.60721400000000003</c:v>
                </c:pt>
                <c:pt idx="2067">
                  <c:v>0.57603099999999996</c:v>
                </c:pt>
                <c:pt idx="2068">
                  <c:v>0.54579699999999998</c:v>
                </c:pt>
                <c:pt idx="2069">
                  <c:v>0.51580199999999998</c:v>
                </c:pt>
                <c:pt idx="2070">
                  <c:v>0.49249500000000002</c:v>
                </c:pt>
                <c:pt idx="2071">
                  <c:v>0.55741399999999997</c:v>
                </c:pt>
                <c:pt idx="2072">
                  <c:v>0.55315400000000003</c:v>
                </c:pt>
                <c:pt idx="2073">
                  <c:v>0.54442900000000005</c:v>
                </c:pt>
                <c:pt idx="2074">
                  <c:v>0.55060100000000001</c:v>
                </c:pt>
                <c:pt idx="2075">
                  <c:v>0.53752200000000006</c:v>
                </c:pt>
                <c:pt idx="2076">
                  <c:v>0.52657399999999999</c:v>
                </c:pt>
                <c:pt idx="2077">
                  <c:v>0.54997300000000005</c:v>
                </c:pt>
                <c:pt idx="2078">
                  <c:v>0.52897700000000003</c:v>
                </c:pt>
                <c:pt idx="2079">
                  <c:v>0.50787099999999996</c:v>
                </c:pt>
                <c:pt idx="2080">
                  <c:v>0.50271999999999994</c:v>
                </c:pt>
                <c:pt idx="2081">
                  <c:v>0.48389300000000002</c:v>
                </c:pt>
                <c:pt idx="2082">
                  <c:v>0.45766400000000002</c:v>
                </c:pt>
                <c:pt idx="2083">
                  <c:v>0.47737400000000002</c:v>
                </c:pt>
                <c:pt idx="2084">
                  <c:v>0.49206899999999998</c:v>
                </c:pt>
                <c:pt idx="2085">
                  <c:v>0.51211200000000001</c:v>
                </c:pt>
                <c:pt idx="2086">
                  <c:v>0.52337999999999996</c:v>
                </c:pt>
                <c:pt idx="2087">
                  <c:v>0.52038399999999996</c:v>
                </c:pt>
                <c:pt idx="2088">
                  <c:v>0.52327500000000005</c:v>
                </c:pt>
                <c:pt idx="2089">
                  <c:v>0.53726300000000005</c:v>
                </c:pt>
                <c:pt idx="2090">
                  <c:v>0.51671</c:v>
                </c:pt>
                <c:pt idx="2091">
                  <c:v>0.518513</c:v>
                </c:pt>
                <c:pt idx="2092">
                  <c:v>0.57021299999999997</c:v>
                </c:pt>
                <c:pt idx="2093">
                  <c:v>0.58444200000000002</c:v>
                </c:pt>
                <c:pt idx="2094">
                  <c:v>0.58295600000000003</c:v>
                </c:pt>
                <c:pt idx="2095">
                  <c:v>0.58741200000000005</c:v>
                </c:pt>
                <c:pt idx="2096">
                  <c:v>0.57603599999999999</c:v>
                </c:pt>
                <c:pt idx="2097">
                  <c:v>0.61629</c:v>
                </c:pt>
                <c:pt idx="2098">
                  <c:v>0.608016</c:v>
                </c:pt>
                <c:pt idx="2099">
                  <c:v>0.58948199999999995</c:v>
                </c:pt>
                <c:pt idx="2100">
                  <c:v>0.60940899999999998</c:v>
                </c:pt>
                <c:pt idx="2101">
                  <c:v>0.59470000000000001</c:v>
                </c:pt>
                <c:pt idx="2102">
                  <c:v>0.57448100000000002</c:v>
                </c:pt>
                <c:pt idx="2103">
                  <c:v>0.55286199999999996</c:v>
                </c:pt>
                <c:pt idx="2104">
                  <c:v>0.53622999999999998</c:v>
                </c:pt>
                <c:pt idx="2105">
                  <c:v>0.54059500000000005</c:v>
                </c:pt>
                <c:pt idx="2106">
                  <c:v>0.521374</c:v>
                </c:pt>
                <c:pt idx="2107">
                  <c:v>0.51640600000000003</c:v>
                </c:pt>
                <c:pt idx="2108">
                  <c:v>0.50419499999999995</c:v>
                </c:pt>
                <c:pt idx="2109">
                  <c:v>0.491282</c:v>
                </c:pt>
                <c:pt idx="2110">
                  <c:v>0.47906399999999999</c:v>
                </c:pt>
                <c:pt idx="2111">
                  <c:v>0.45592300000000002</c:v>
                </c:pt>
                <c:pt idx="2112">
                  <c:v>0.444882</c:v>
                </c:pt>
                <c:pt idx="2113">
                  <c:v>0.42388900000000002</c:v>
                </c:pt>
                <c:pt idx="2114">
                  <c:v>0.40445300000000001</c:v>
                </c:pt>
                <c:pt idx="2115">
                  <c:v>0.38817499999999999</c:v>
                </c:pt>
                <c:pt idx="2116">
                  <c:v>0.35546100000000003</c:v>
                </c:pt>
                <c:pt idx="2117">
                  <c:v>0.362072</c:v>
                </c:pt>
                <c:pt idx="2118">
                  <c:v>0.34315099999999998</c:v>
                </c:pt>
                <c:pt idx="2119">
                  <c:v>0.33909099999999998</c:v>
                </c:pt>
                <c:pt idx="2120">
                  <c:v>0.31674400000000003</c:v>
                </c:pt>
                <c:pt idx="2121">
                  <c:v>0.29998399999999997</c:v>
                </c:pt>
                <c:pt idx="2122">
                  <c:v>0.28183599999999998</c:v>
                </c:pt>
                <c:pt idx="2123">
                  <c:v>0.27160899999999999</c:v>
                </c:pt>
                <c:pt idx="2124">
                  <c:v>0.26332800000000001</c:v>
                </c:pt>
                <c:pt idx="2125">
                  <c:v>0.24692700000000001</c:v>
                </c:pt>
                <c:pt idx="2126">
                  <c:v>0.23472499999999999</c:v>
                </c:pt>
                <c:pt idx="2127">
                  <c:v>0.22237599999999999</c:v>
                </c:pt>
                <c:pt idx="2128">
                  <c:v>0.20688500000000001</c:v>
                </c:pt>
                <c:pt idx="2129">
                  <c:v>0.19875100000000001</c:v>
                </c:pt>
                <c:pt idx="2130">
                  <c:v>0.18428600000000001</c:v>
                </c:pt>
                <c:pt idx="2131">
                  <c:v>0.17618700000000001</c:v>
                </c:pt>
                <c:pt idx="2132">
                  <c:v>0.15352499999999999</c:v>
                </c:pt>
                <c:pt idx="2133">
                  <c:v>0.13925599999999999</c:v>
                </c:pt>
                <c:pt idx="2134">
                  <c:v>0.13067200000000001</c:v>
                </c:pt>
                <c:pt idx="2135">
                  <c:v>0.123975</c:v>
                </c:pt>
                <c:pt idx="2136">
                  <c:v>0.124635</c:v>
                </c:pt>
                <c:pt idx="2137">
                  <c:v>0.12350700000000001</c:v>
                </c:pt>
                <c:pt idx="2138">
                  <c:v>0.123306</c:v>
                </c:pt>
                <c:pt idx="2139">
                  <c:v>0.12712899999999999</c:v>
                </c:pt>
                <c:pt idx="2140">
                  <c:v>0.11854000000000001</c:v>
                </c:pt>
                <c:pt idx="2141">
                  <c:v>0.101664</c:v>
                </c:pt>
                <c:pt idx="2142">
                  <c:v>9.7328999999999999E-2</c:v>
                </c:pt>
                <c:pt idx="2143">
                  <c:v>9.6241999999999994E-2</c:v>
                </c:pt>
                <c:pt idx="2144">
                  <c:v>9.5957000000000001E-2</c:v>
                </c:pt>
                <c:pt idx="2145">
                  <c:v>9.0712000000000001E-2</c:v>
                </c:pt>
                <c:pt idx="2146">
                  <c:v>9.3664999999999998E-2</c:v>
                </c:pt>
                <c:pt idx="2147">
                  <c:v>0.11306099999999999</c:v>
                </c:pt>
                <c:pt idx="2148">
                  <c:v>0.123378</c:v>
                </c:pt>
                <c:pt idx="2149">
                  <c:v>0.15139</c:v>
                </c:pt>
                <c:pt idx="2150">
                  <c:v>0.159498</c:v>
                </c:pt>
                <c:pt idx="2151">
                  <c:v>0.16322300000000001</c:v>
                </c:pt>
                <c:pt idx="2152">
                  <c:v>0.16034699999999999</c:v>
                </c:pt>
                <c:pt idx="2153">
                  <c:v>0.152313</c:v>
                </c:pt>
                <c:pt idx="2154">
                  <c:v>0.14424100000000001</c:v>
                </c:pt>
                <c:pt idx="2155">
                  <c:v>0.15087600000000001</c:v>
                </c:pt>
                <c:pt idx="2156">
                  <c:v>0.14777000000000001</c:v>
                </c:pt>
                <c:pt idx="2157">
                  <c:v>0.15824199999999999</c:v>
                </c:pt>
                <c:pt idx="2158">
                  <c:v>0.176896</c:v>
                </c:pt>
                <c:pt idx="2159">
                  <c:v>0.186807</c:v>
                </c:pt>
                <c:pt idx="2160">
                  <c:v>0.18218999999999999</c:v>
                </c:pt>
                <c:pt idx="2161">
                  <c:v>0.29615799999999998</c:v>
                </c:pt>
                <c:pt idx="2162">
                  <c:v>0.34070699999999998</c:v>
                </c:pt>
                <c:pt idx="2163">
                  <c:v>0.34873599999999999</c:v>
                </c:pt>
                <c:pt idx="2164">
                  <c:v>0.35262300000000002</c:v>
                </c:pt>
                <c:pt idx="2165">
                  <c:v>0.35781800000000002</c:v>
                </c:pt>
                <c:pt idx="2166">
                  <c:v>0.34408699999999998</c:v>
                </c:pt>
                <c:pt idx="2167">
                  <c:v>0.33265899999999998</c:v>
                </c:pt>
                <c:pt idx="2168">
                  <c:v>0.30691099999999999</c:v>
                </c:pt>
                <c:pt idx="2169">
                  <c:v>0.28550399999999998</c:v>
                </c:pt>
                <c:pt idx="2170">
                  <c:v>0.26244299999999998</c:v>
                </c:pt>
                <c:pt idx="2171">
                  <c:v>0.23266899999999999</c:v>
                </c:pt>
                <c:pt idx="2172">
                  <c:v>0.209229</c:v>
                </c:pt>
                <c:pt idx="2173">
                  <c:v>0.189253</c:v>
                </c:pt>
                <c:pt idx="2174">
                  <c:v>0.182757</c:v>
                </c:pt>
                <c:pt idx="2175">
                  <c:v>0.17230400000000001</c:v>
                </c:pt>
                <c:pt idx="2176">
                  <c:v>0.16664499999999999</c:v>
                </c:pt>
                <c:pt idx="2177">
                  <c:v>0.15711600000000001</c:v>
                </c:pt>
                <c:pt idx="2178">
                  <c:v>0.150646</c:v>
                </c:pt>
                <c:pt idx="2179">
                  <c:v>0.128279</c:v>
                </c:pt>
                <c:pt idx="2180">
                  <c:v>0.15781800000000001</c:v>
                </c:pt>
                <c:pt idx="2181">
                  <c:v>0.15926799999999999</c:v>
                </c:pt>
                <c:pt idx="2182">
                  <c:v>0.164747</c:v>
                </c:pt>
                <c:pt idx="2183">
                  <c:v>0.16162499999999999</c:v>
                </c:pt>
                <c:pt idx="2184">
                  <c:v>0.13142699999999999</c:v>
                </c:pt>
                <c:pt idx="2185">
                  <c:v>0.13315199999999999</c:v>
                </c:pt>
                <c:pt idx="2186">
                  <c:v>0.13584499999999999</c:v>
                </c:pt>
                <c:pt idx="2187">
                  <c:v>0.12945999999999999</c:v>
                </c:pt>
                <c:pt idx="2188">
                  <c:v>0.12878899999999999</c:v>
                </c:pt>
                <c:pt idx="2189">
                  <c:v>0.119403</c:v>
                </c:pt>
                <c:pt idx="2190">
                  <c:v>0.11203200000000001</c:v>
                </c:pt>
                <c:pt idx="2191">
                  <c:v>0.11186599999999999</c:v>
                </c:pt>
                <c:pt idx="2192">
                  <c:v>0.111029</c:v>
                </c:pt>
                <c:pt idx="2193">
                  <c:v>0.113857</c:v>
                </c:pt>
                <c:pt idx="2194">
                  <c:v>0.14308000000000001</c:v>
                </c:pt>
                <c:pt idx="2195">
                  <c:v>0.167403</c:v>
                </c:pt>
                <c:pt idx="2196">
                  <c:v>0.18982499999999999</c:v>
                </c:pt>
                <c:pt idx="2197">
                  <c:v>0.21274599999999999</c:v>
                </c:pt>
                <c:pt idx="2198">
                  <c:v>0.21337700000000001</c:v>
                </c:pt>
                <c:pt idx="2199">
                  <c:v>0.21632399999999999</c:v>
                </c:pt>
                <c:pt idx="2200">
                  <c:v>0.25724900000000001</c:v>
                </c:pt>
                <c:pt idx="2201">
                  <c:v>0.25042599999999998</c:v>
                </c:pt>
                <c:pt idx="2202">
                  <c:v>0.24779000000000001</c:v>
                </c:pt>
                <c:pt idx="2203">
                  <c:v>0.23632400000000001</c:v>
                </c:pt>
                <c:pt idx="2204">
                  <c:v>0.231596</c:v>
                </c:pt>
                <c:pt idx="2205">
                  <c:v>0.22675899999999999</c:v>
                </c:pt>
                <c:pt idx="2206">
                  <c:v>0.24604699999999999</c:v>
                </c:pt>
                <c:pt idx="2207">
                  <c:v>0.228661</c:v>
                </c:pt>
                <c:pt idx="2208">
                  <c:v>0.22790299999999999</c:v>
                </c:pt>
                <c:pt idx="2209">
                  <c:v>0.213169</c:v>
                </c:pt>
                <c:pt idx="2210">
                  <c:v>0.220719</c:v>
                </c:pt>
                <c:pt idx="2211">
                  <c:v>0.244369</c:v>
                </c:pt>
                <c:pt idx="2212">
                  <c:v>0.26027099999999997</c:v>
                </c:pt>
                <c:pt idx="2213">
                  <c:v>0.30501600000000001</c:v>
                </c:pt>
                <c:pt idx="2214">
                  <c:v>0.324741</c:v>
                </c:pt>
                <c:pt idx="2215">
                  <c:v>0.345947</c:v>
                </c:pt>
                <c:pt idx="2216">
                  <c:v>0.366089</c:v>
                </c:pt>
                <c:pt idx="2217">
                  <c:v>0.363647</c:v>
                </c:pt>
                <c:pt idx="2218">
                  <c:v>0.34490700000000002</c:v>
                </c:pt>
                <c:pt idx="2219">
                  <c:v>0.34865800000000002</c:v>
                </c:pt>
                <c:pt idx="2220">
                  <c:v>0.36171199999999998</c:v>
                </c:pt>
                <c:pt idx="2221">
                  <c:v>0.34515699999999999</c:v>
                </c:pt>
                <c:pt idx="2222">
                  <c:v>0.33542300000000003</c:v>
                </c:pt>
                <c:pt idx="2223">
                  <c:v>0.315583</c:v>
                </c:pt>
                <c:pt idx="2224">
                  <c:v>0.30779099999999998</c:v>
                </c:pt>
                <c:pt idx="2225">
                  <c:v>0.28382400000000002</c:v>
                </c:pt>
                <c:pt idx="2226">
                  <c:v>0.25107000000000002</c:v>
                </c:pt>
                <c:pt idx="2227">
                  <c:v>0.27792099999999997</c:v>
                </c:pt>
                <c:pt idx="2228">
                  <c:v>0.27785399999999999</c:v>
                </c:pt>
                <c:pt idx="2229">
                  <c:v>0.29760700000000001</c:v>
                </c:pt>
                <c:pt idx="2230">
                  <c:v>0.29172999999999999</c:v>
                </c:pt>
                <c:pt idx="2231">
                  <c:v>0.28686400000000001</c:v>
                </c:pt>
                <c:pt idx="2232">
                  <c:v>0.29286800000000002</c:v>
                </c:pt>
                <c:pt idx="2233">
                  <c:v>0.30745400000000001</c:v>
                </c:pt>
                <c:pt idx="2234">
                  <c:v>0.30169200000000002</c:v>
                </c:pt>
                <c:pt idx="2235">
                  <c:v>0.28970600000000002</c:v>
                </c:pt>
                <c:pt idx="2236">
                  <c:v>0.28909099999999999</c:v>
                </c:pt>
                <c:pt idx="2237">
                  <c:v>0.28622399999999998</c:v>
                </c:pt>
                <c:pt idx="2238">
                  <c:v>0.28794999999999998</c:v>
                </c:pt>
                <c:pt idx="2239">
                  <c:v>0.27544600000000002</c:v>
                </c:pt>
                <c:pt idx="2240">
                  <c:v>0.26262600000000003</c:v>
                </c:pt>
                <c:pt idx="2241">
                  <c:v>0.25525100000000001</c:v>
                </c:pt>
                <c:pt idx="2242">
                  <c:v>0.22405900000000001</c:v>
                </c:pt>
                <c:pt idx="2243">
                  <c:v>0.226687</c:v>
                </c:pt>
                <c:pt idx="2244">
                  <c:v>0.23052500000000001</c:v>
                </c:pt>
                <c:pt idx="2245">
                  <c:v>0.26241900000000001</c:v>
                </c:pt>
                <c:pt idx="2246">
                  <c:v>0.28433700000000001</c:v>
                </c:pt>
                <c:pt idx="2247">
                  <c:v>0.29271399999999997</c:v>
                </c:pt>
                <c:pt idx="2248">
                  <c:v>0.301257</c:v>
                </c:pt>
                <c:pt idx="2249">
                  <c:v>0.29704399999999997</c:v>
                </c:pt>
                <c:pt idx="2250">
                  <c:v>0.30389100000000002</c:v>
                </c:pt>
                <c:pt idx="2251">
                  <c:v>0.28899599999999998</c:v>
                </c:pt>
                <c:pt idx="2252">
                  <c:v>0.26741999999999999</c:v>
                </c:pt>
                <c:pt idx="2253">
                  <c:v>0.26998</c:v>
                </c:pt>
                <c:pt idx="2254">
                  <c:v>0.24631</c:v>
                </c:pt>
                <c:pt idx="2255">
                  <c:v>0.233956</c:v>
                </c:pt>
                <c:pt idx="2256">
                  <c:v>0.22302</c:v>
                </c:pt>
                <c:pt idx="2257">
                  <c:v>0.20685500000000001</c:v>
                </c:pt>
                <c:pt idx="2258">
                  <c:v>0.18677199999999999</c:v>
                </c:pt>
                <c:pt idx="2259">
                  <c:v>0.180757</c:v>
                </c:pt>
                <c:pt idx="2260">
                  <c:v>0.17573800000000001</c:v>
                </c:pt>
                <c:pt idx="2261">
                  <c:v>0.181953</c:v>
                </c:pt>
                <c:pt idx="2262">
                  <c:v>0.18357499999999999</c:v>
                </c:pt>
                <c:pt idx="2263">
                  <c:v>0.190028</c:v>
                </c:pt>
                <c:pt idx="2264">
                  <c:v>0.19426399999999999</c:v>
                </c:pt>
                <c:pt idx="2265">
                  <c:v>0.20277100000000001</c:v>
                </c:pt>
                <c:pt idx="2266">
                  <c:v>0.20827599999999999</c:v>
                </c:pt>
                <c:pt idx="2267">
                  <c:v>0.19955700000000001</c:v>
                </c:pt>
                <c:pt idx="2268">
                  <c:v>0.18064</c:v>
                </c:pt>
                <c:pt idx="2269">
                  <c:v>0.1767</c:v>
                </c:pt>
                <c:pt idx="2270">
                  <c:v>0.19598199999999999</c:v>
                </c:pt>
                <c:pt idx="2271">
                  <c:v>0.18728900000000001</c:v>
                </c:pt>
                <c:pt idx="2272">
                  <c:v>0.16846900000000001</c:v>
                </c:pt>
                <c:pt idx="2273">
                  <c:v>0.161135</c:v>
                </c:pt>
                <c:pt idx="2274">
                  <c:v>0.150639</c:v>
                </c:pt>
                <c:pt idx="2275">
                  <c:v>0.151946</c:v>
                </c:pt>
                <c:pt idx="2276">
                  <c:v>0.14882600000000001</c:v>
                </c:pt>
                <c:pt idx="2277">
                  <c:v>0.133738</c:v>
                </c:pt>
                <c:pt idx="2278">
                  <c:v>0.12368700000000001</c:v>
                </c:pt>
                <c:pt idx="2279">
                  <c:v>0.118671</c:v>
                </c:pt>
                <c:pt idx="2280">
                  <c:v>0.109324</c:v>
                </c:pt>
                <c:pt idx="2281">
                  <c:v>9.8108000000000001E-2</c:v>
                </c:pt>
                <c:pt idx="2282">
                  <c:v>8.2378999999999994E-2</c:v>
                </c:pt>
                <c:pt idx="2283">
                  <c:v>9.1102000000000002E-2</c:v>
                </c:pt>
                <c:pt idx="2284">
                  <c:v>8.8697999999999999E-2</c:v>
                </c:pt>
                <c:pt idx="2285">
                  <c:v>7.5410000000000005E-2</c:v>
                </c:pt>
                <c:pt idx="2286">
                  <c:v>7.3887999999999995E-2</c:v>
                </c:pt>
                <c:pt idx="2287">
                  <c:v>4.2089000000000001E-2</c:v>
                </c:pt>
                <c:pt idx="2288">
                  <c:v>4.3075000000000002E-2</c:v>
                </c:pt>
                <c:pt idx="2289">
                  <c:v>4.2555999999999997E-2</c:v>
                </c:pt>
                <c:pt idx="2290">
                  <c:v>4.6892999999999997E-2</c:v>
                </c:pt>
                <c:pt idx="2291">
                  <c:v>4.9414E-2</c:v>
                </c:pt>
                <c:pt idx="2292">
                  <c:v>5.6835999999999998E-2</c:v>
                </c:pt>
                <c:pt idx="2293">
                  <c:v>5.6129999999999999E-2</c:v>
                </c:pt>
                <c:pt idx="2294">
                  <c:v>5.7155999999999998E-2</c:v>
                </c:pt>
                <c:pt idx="2295">
                  <c:v>5.6165E-2</c:v>
                </c:pt>
                <c:pt idx="2296">
                  <c:v>4.9757000000000003E-2</c:v>
                </c:pt>
                <c:pt idx="2297">
                  <c:v>5.5024999999999998E-2</c:v>
                </c:pt>
                <c:pt idx="2298">
                  <c:v>6.2955999999999998E-2</c:v>
                </c:pt>
                <c:pt idx="2299">
                  <c:v>6.7474000000000006E-2</c:v>
                </c:pt>
                <c:pt idx="2300">
                  <c:v>7.4324000000000001E-2</c:v>
                </c:pt>
                <c:pt idx="2301">
                  <c:v>7.9977999999999994E-2</c:v>
                </c:pt>
                <c:pt idx="2302">
                  <c:v>8.0805000000000002E-2</c:v>
                </c:pt>
                <c:pt idx="2303">
                  <c:v>8.4407999999999997E-2</c:v>
                </c:pt>
                <c:pt idx="2304">
                  <c:v>7.9658999999999994E-2</c:v>
                </c:pt>
                <c:pt idx="2305">
                  <c:v>8.5000999999999993E-2</c:v>
                </c:pt>
                <c:pt idx="2306">
                  <c:v>8.6046999999999998E-2</c:v>
                </c:pt>
                <c:pt idx="2307">
                  <c:v>7.109E-2</c:v>
                </c:pt>
                <c:pt idx="2308">
                  <c:v>7.7151999999999998E-2</c:v>
                </c:pt>
                <c:pt idx="2309">
                  <c:v>8.3435999999999996E-2</c:v>
                </c:pt>
                <c:pt idx="2310">
                  <c:v>0.11006000000000001</c:v>
                </c:pt>
                <c:pt idx="2311">
                  <c:v>0.11830599999999999</c:v>
                </c:pt>
                <c:pt idx="2312">
                  <c:v>0.13141900000000001</c:v>
                </c:pt>
                <c:pt idx="2313">
                  <c:v>0.13818</c:v>
                </c:pt>
                <c:pt idx="2314">
                  <c:v>0.13495699999999999</c:v>
                </c:pt>
                <c:pt idx="2315">
                  <c:v>0.16378400000000001</c:v>
                </c:pt>
                <c:pt idx="2316">
                  <c:v>0.17619299999999999</c:v>
                </c:pt>
                <c:pt idx="2317">
                  <c:v>0.17799300000000001</c:v>
                </c:pt>
                <c:pt idx="2318">
                  <c:v>0.18468100000000001</c:v>
                </c:pt>
                <c:pt idx="2319">
                  <c:v>0.18482199999999999</c:v>
                </c:pt>
                <c:pt idx="2320">
                  <c:v>0.180979</c:v>
                </c:pt>
                <c:pt idx="2321">
                  <c:v>0.171349</c:v>
                </c:pt>
                <c:pt idx="2322">
                  <c:v>0.16533</c:v>
                </c:pt>
                <c:pt idx="2323">
                  <c:v>0.18438499999999999</c:v>
                </c:pt>
                <c:pt idx="2324">
                  <c:v>0.177121</c:v>
                </c:pt>
                <c:pt idx="2325">
                  <c:v>0.163829</c:v>
                </c:pt>
                <c:pt idx="2326">
                  <c:v>0.16147</c:v>
                </c:pt>
                <c:pt idx="2327">
                  <c:v>0.14236499999999999</c:v>
                </c:pt>
                <c:pt idx="2328">
                  <c:v>0.14537800000000001</c:v>
                </c:pt>
                <c:pt idx="2329">
                  <c:v>0.13328499999999999</c:v>
                </c:pt>
                <c:pt idx="2330">
                  <c:v>0.15789</c:v>
                </c:pt>
                <c:pt idx="2331">
                  <c:v>0.18812499999999999</c:v>
                </c:pt>
                <c:pt idx="2332">
                  <c:v>0.21393499999999999</c:v>
                </c:pt>
                <c:pt idx="2333">
                  <c:v>0.22548699999999999</c:v>
                </c:pt>
                <c:pt idx="2334">
                  <c:v>0.2288</c:v>
                </c:pt>
                <c:pt idx="2335">
                  <c:v>0.23033500000000001</c:v>
                </c:pt>
                <c:pt idx="2336">
                  <c:v>0.238205</c:v>
                </c:pt>
                <c:pt idx="2337">
                  <c:v>0.23997099999999999</c:v>
                </c:pt>
                <c:pt idx="2338">
                  <c:v>0.220191</c:v>
                </c:pt>
                <c:pt idx="2339">
                  <c:v>0.223277</c:v>
                </c:pt>
                <c:pt idx="2340">
                  <c:v>0.223221</c:v>
                </c:pt>
                <c:pt idx="2341">
                  <c:v>0.21879799999999999</c:v>
                </c:pt>
                <c:pt idx="2342">
                  <c:v>0.198405</c:v>
                </c:pt>
                <c:pt idx="2343">
                  <c:v>0.18149599999999999</c:v>
                </c:pt>
                <c:pt idx="2344">
                  <c:v>0.162379</c:v>
                </c:pt>
                <c:pt idx="2345">
                  <c:v>0.158694</c:v>
                </c:pt>
                <c:pt idx="2346">
                  <c:v>0.14216699999999999</c:v>
                </c:pt>
                <c:pt idx="2347">
                  <c:v>0.13636599999999999</c:v>
                </c:pt>
                <c:pt idx="2348">
                  <c:v>0.13155900000000001</c:v>
                </c:pt>
                <c:pt idx="2349">
                  <c:v>0.11702799999999999</c:v>
                </c:pt>
                <c:pt idx="2350">
                  <c:v>0.100317</c:v>
                </c:pt>
                <c:pt idx="2351">
                  <c:v>0.108511</c:v>
                </c:pt>
                <c:pt idx="2352">
                  <c:v>0.12139999999999999</c:v>
                </c:pt>
                <c:pt idx="2353">
                  <c:v>0.127161</c:v>
                </c:pt>
                <c:pt idx="2354">
                  <c:v>0.131997</c:v>
                </c:pt>
                <c:pt idx="2355">
                  <c:v>0.129556</c:v>
                </c:pt>
                <c:pt idx="2356">
                  <c:v>0.121486</c:v>
                </c:pt>
                <c:pt idx="2357">
                  <c:v>0.108415</c:v>
                </c:pt>
                <c:pt idx="2358">
                  <c:v>0.11533499999999999</c:v>
                </c:pt>
                <c:pt idx="2359">
                  <c:v>0.113958</c:v>
                </c:pt>
                <c:pt idx="2360">
                  <c:v>0.103394</c:v>
                </c:pt>
                <c:pt idx="2361">
                  <c:v>0.112039</c:v>
                </c:pt>
                <c:pt idx="2362">
                  <c:v>0.12877</c:v>
                </c:pt>
                <c:pt idx="2363">
                  <c:v>0.1246</c:v>
                </c:pt>
                <c:pt idx="2364">
                  <c:v>0.10172200000000001</c:v>
                </c:pt>
                <c:pt idx="2365">
                  <c:v>9.4832E-2</c:v>
                </c:pt>
                <c:pt idx="2366">
                  <c:v>8.4068000000000004E-2</c:v>
                </c:pt>
                <c:pt idx="2367">
                  <c:v>8.6291000000000007E-2</c:v>
                </c:pt>
                <c:pt idx="2368">
                  <c:v>9.5642000000000005E-2</c:v>
                </c:pt>
                <c:pt idx="2369">
                  <c:v>9.4187999999999994E-2</c:v>
                </c:pt>
                <c:pt idx="2370">
                  <c:v>0.105571</c:v>
                </c:pt>
                <c:pt idx="2371">
                  <c:v>0.108819</c:v>
                </c:pt>
                <c:pt idx="2372">
                  <c:v>9.8895999999999998E-2</c:v>
                </c:pt>
                <c:pt idx="2373">
                  <c:v>9.8206000000000002E-2</c:v>
                </c:pt>
                <c:pt idx="2374">
                  <c:v>8.0463999999999994E-2</c:v>
                </c:pt>
                <c:pt idx="2375">
                  <c:v>8.2348000000000005E-2</c:v>
                </c:pt>
                <c:pt idx="2376">
                  <c:v>6.8458000000000005E-2</c:v>
                </c:pt>
                <c:pt idx="2377">
                  <c:v>5.4063E-2</c:v>
                </c:pt>
                <c:pt idx="2378">
                  <c:v>5.9720000000000002E-2</c:v>
                </c:pt>
                <c:pt idx="2379">
                  <c:v>8.0807000000000004E-2</c:v>
                </c:pt>
                <c:pt idx="2380">
                  <c:v>8.6726999999999999E-2</c:v>
                </c:pt>
                <c:pt idx="2381">
                  <c:v>9.6541000000000002E-2</c:v>
                </c:pt>
                <c:pt idx="2382">
                  <c:v>9.4379000000000005E-2</c:v>
                </c:pt>
                <c:pt idx="2383">
                  <c:v>9.6258999999999997E-2</c:v>
                </c:pt>
                <c:pt idx="2384">
                  <c:v>9.9079E-2</c:v>
                </c:pt>
                <c:pt idx="2385">
                  <c:v>8.8524000000000005E-2</c:v>
                </c:pt>
                <c:pt idx="2386">
                  <c:v>9.3401999999999999E-2</c:v>
                </c:pt>
                <c:pt idx="2387">
                  <c:v>0.114678</c:v>
                </c:pt>
                <c:pt idx="2388">
                  <c:v>0.137377</c:v>
                </c:pt>
                <c:pt idx="2389">
                  <c:v>0.134381</c:v>
                </c:pt>
                <c:pt idx="2390">
                  <c:v>0.136212</c:v>
                </c:pt>
                <c:pt idx="2391">
                  <c:v>0.14171600000000001</c:v>
                </c:pt>
                <c:pt idx="2392">
                  <c:v>0.13677800000000001</c:v>
                </c:pt>
                <c:pt idx="2393">
                  <c:v>0.13108800000000001</c:v>
                </c:pt>
                <c:pt idx="2394">
                  <c:v>0.13239699999999999</c:v>
                </c:pt>
                <c:pt idx="2395">
                  <c:v>0.12590000000000001</c:v>
                </c:pt>
                <c:pt idx="2396">
                  <c:v>0.12152</c:v>
                </c:pt>
                <c:pt idx="2397">
                  <c:v>0.11246100000000001</c:v>
                </c:pt>
                <c:pt idx="2398">
                  <c:v>0.10519000000000001</c:v>
                </c:pt>
                <c:pt idx="2399">
                  <c:v>0.10156</c:v>
                </c:pt>
                <c:pt idx="2400">
                  <c:v>9.0883000000000005E-2</c:v>
                </c:pt>
                <c:pt idx="2401">
                  <c:v>7.6879000000000003E-2</c:v>
                </c:pt>
                <c:pt idx="2402">
                  <c:v>7.1264999999999995E-2</c:v>
                </c:pt>
                <c:pt idx="2403">
                  <c:v>8.8112999999999997E-2</c:v>
                </c:pt>
                <c:pt idx="2404">
                  <c:v>9.0471999999999997E-2</c:v>
                </c:pt>
                <c:pt idx="2405">
                  <c:v>9.2467999999999995E-2</c:v>
                </c:pt>
                <c:pt idx="2406">
                  <c:v>8.9096999999999996E-2</c:v>
                </c:pt>
                <c:pt idx="2407">
                  <c:v>8.5830000000000004E-2</c:v>
                </c:pt>
                <c:pt idx="2408">
                  <c:v>7.3784000000000002E-2</c:v>
                </c:pt>
                <c:pt idx="2409">
                  <c:v>5.9853999999999997E-2</c:v>
                </c:pt>
                <c:pt idx="2410">
                  <c:v>5.6501000000000003E-2</c:v>
                </c:pt>
                <c:pt idx="2411">
                  <c:v>5.5792000000000001E-2</c:v>
                </c:pt>
                <c:pt idx="2412">
                  <c:v>5.0859000000000001E-2</c:v>
                </c:pt>
                <c:pt idx="2413">
                  <c:v>4.3719000000000001E-2</c:v>
                </c:pt>
                <c:pt idx="2414">
                  <c:v>3.8462000000000003E-2</c:v>
                </c:pt>
                <c:pt idx="2415">
                  <c:v>3.9265000000000001E-2</c:v>
                </c:pt>
                <c:pt idx="2416">
                  <c:v>4.0809999999999999E-2</c:v>
                </c:pt>
                <c:pt idx="2417">
                  <c:v>4.0861000000000001E-2</c:v>
                </c:pt>
                <c:pt idx="2418">
                  <c:v>4.3219E-2</c:v>
                </c:pt>
                <c:pt idx="2419">
                  <c:v>4.3097999999999997E-2</c:v>
                </c:pt>
                <c:pt idx="2420">
                  <c:v>4.3687999999999998E-2</c:v>
                </c:pt>
                <c:pt idx="2421">
                  <c:v>3.5992999999999997E-2</c:v>
                </c:pt>
                <c:pt idx="2422">
                  <c:v>1.8828999999999999E-2</c:v>
                </c:pt>
                <c:pt idx="2423">
                  <c:v>1.9494000000000001E-2</c:v>
                </c:pt>
                <c:pt idx="2424">
                  <c:v>1.9619000000000001E-2</c:v>
                </c:pt>
                <c:pt idx="2425">
                  <c:v>1.9584000000000001E-2</c:v>
                </c:pt>
                <c:pt idx="2426">
                  <c:v>2.0955000000000001E-2</c:v>
                </c:pt>
                <c:pt idx="2427">
                  <c:v>2.2735999999999999E-2</c:v>
                </c:pt>
                <c:pt idx="2428">
                  <c:v>2.1132000000000001E-2</c:v>
                </c:pt>
                <c:pt idx="2429">
                  <c:v>2.2435E-2</c:v>
                </c:pt>
                <c:pt idx="2430">
                  <c:v>2.0836E-2</c:v>
                </c:pt>
                <c:pt idx="2431">
                  <c:v>1.7208000000000001E-2</c:v>
                </c:pt>
                <c:pt idx="2432">
                  <c:v>1.3938000000000001E-2</c:v>
                </c:pt>
                <c:pt idx="2433">
                  <c:v>1.7371999999999999E-2</c:v>
                </c:pt>
                <c:pt idx="2434">
                  <c:v>2.0240000000000001E-2</c:v>
                </c:pt>
                <c:pt idx="2435">
                  <c:v>2.2693000000000001E-2</c:v>
                </c:pt>
                <c:pt idx="2436">
                  <c:v>2.3428999999999998E-2</c:v>
                </c:pt>
                <c:pt idx="2437">
                  <c:v>2.3934E-2</c:v>
                </c:pt>
                <c:pt idx="2438">
                  <c:v>2.3040000000000001E-2</c:v>
                </c:pt>
                <c:pt idx="2439">
                  <c:v>2.3438000000000001E-2</c:v>
                </c:pt>
                <c:pt idx="2440">
                  <c:v>2.2939000000000001E-2</c:v>
                </c:pt>
                <c:pt idx="2441">
                  <c:v>2.0361000000000001E-2</c:v>
                </c:pt>
                <c:pt idx="2442">
                  <c:v>2.1243999999999999E-2</c:v>
                </c:pt>
                <c:pt idx="2443">
                  <c:v>2.6938E-2</c:v>
                </c:pt>
                <c:pt idx="2444">
                  <c:v>2.7628E-2</c:v>
                </c:pt>
                <c:pt idx="2445">
                  <c:v>4.0821999999999997E-2</c:v>
                </c:pt>
                <c:pt idx="2446">
                  <c:v>4.0185999999999999E-2</c:v>
                </c:pt>
                <c:pt idx="2447">
                  <c:v>4.0580999999999999E-2</c:v>
                </c:pt>
                <c:pt idx="2448">
                  <c:v>5.7898999999999999E-2</c:v>
                </c:pt>
                <c:pt idx="2449">
                  <c:v>6.2018999999999998E-2</c:v>
                </c:pt>
                <c:pt idx="2450">
                  <c:v>5.8806999999999998E-2</c:v>
                </c:pt>
                <c:pt idx="2451">
                  <c:v>6.6753999999999994E-2</c:v>
                </c:pt>
                <c:pt idx="2452">
                  <c:v>7.2403999999999996E-2</c:v>
                </c:pt>
                <c:pt idx="2453">
                  <c:v>6.6560999999999995E-2</c:v>
                </c:pt>
                <c:pt idx="2454">
                  <c:v>6.6201999999999997E-2</c:v>
                </c:pt>
                <c:pt idx="2455">
                  <c:v>6.3904000000000002E-2</c:v>
                </c:pt>
                <c:pt idx="2456">
                  <c:v>5.5849000000000003E-2</c:v>
                </c:pt>
                <c:pt idx="2457">
                  <c:v>7.1411000000000002E-2</c:v>
                </c:pt>
                <c:pt idx="2458">
                  <c:v>8.1377000000000005E-2</c:v>
                </c:pt>
                <c:pt idx="2459">
                  <c:v>8.2439999999999999E-2</c:v>
                </c:pt>
                <c:pt idx="2460">
                  <c:v>8.4694000000000005E-2</c:v>
                </c:pt>
                <c:pt idx="2461">
                  <c:v>8.2516000000000006E-2</c:v>
                </c:pt>
                <c:pt idx="2462">
                  <c:v>9.0237999999999999E-2</c:v>
                </c:pt>
                <c:pt idx="2463">
                  <c:v>8.8186E-2</c:v>
                </c:pt>
                <c:pt idx="2464">
                  <c:v>8.2208000000000003E-2</c:v>
                </c:pt>
                <c:pt idx="2465">
                  <c:v>8.2624000000000003E-2</c:v>
                </c:pt>
                <c:pt idx="2466">
                  <c:v>6.9967000000000001E-2</c:v>
                </c:pt>
                <c:pt idx="2467">
                  <c:v>7.8088000000000005E-2</c:v>
                </c:pt>
                <c:pt idx="2468">
                  <c:v>8.0675999999999998E-2</c:v>
                </c:pt>
                <c:pt idx="2469">
                  <c:v>8.0370999999999998E-2</c:v>
                </c:pt>
                <c:pt idx="2470">
                  <c:v>7.9950999999999994E-2</c:v>
                </c:pt>
                <c:pt idx="2471">
                  <c:v>7.9866000000000006E-2</c:v>
                </c:pt>
                <c:pt idx="2472">
                  <c:v>6.3018000000000005E-2</c:v>
                </c:pt>
                <c:pt idx="2473">
                  <c:v>6.5097000000000002E-2</c:v>
                </c:pt>
                <c:pt idx="2474">
                  <c:v>6.3749E-2</c:v>
                </c:pt>
                <c:pt idx="2475">
                  <c:v>6.0019999999999997E-2</c:v>
                </c:pt>
                <c:pt idx="2476">
                  <c:v>5.4879999999999998E-2</c:v>
                </c:pt>
                <c:pt idx="2477">
                  <c:v>5.5684999999999998E-2</c:v>
                </c:pt>
                <c:pt idx="2478">
                  <c:v>6.3472000000000001E-2</c:v>
                </c:pt>
                <c:pt idx="2479">
                  <c:v>5.9357E-2</c:v>
                </c:pt>
                <c:pt idx="2480">
                  <c:v>6.5682000000000004E-2</c:v>
                </c:pt>
                <c:pt idx="2481">
                  <c:v>6.1626E-2</c:v>
                </c:pt>
                <c:pt idx="2482">
                  <c:v>5.6548000000000001E-2</c:v>
                </c:pt>
                <c:pt idx="2483">
                  <c:v>5.3738000000000001E-2</c:v>
                </c:pt>
                <c:pt idx="2484">
                  <c:v>4.8195000000000002E-2</c:v>
                </c:pt>
                <c:pt idx="2485">
                  <c:v>4.4387999999999997E-2</c:v>
                </c:pt>
                <c:pt idx="2486">
                  <c:v>3.9628999999999998E-2</c:v>
                </c:pt>
                <c:pt idx="2487">
                  <c:v>3.8206999999999998E-2</c:v>
                </c:pt>
                <c:pt idx="2488">
                  <c:v>3.6274000000000001E-2</c:v>
                </c:pt>
                <c:pt idx="2489">
                  <c:v>3.3364999999999999E-2</c:v>
                </c:pt>
                <c:pt idx="2490">
                  <c:v>2.8423E-2</c:v>
                </c:pt>
                <c:pt idx="2491">
                  <c:v>2.4687000000000001E-2</c:v>
                </c:pt>
                <c:pt idx="2492">
                  <c:v>2.0338999999999999E-2</c:v>
                </c:pt>
                <c:pt idx="2493">
                  <c:v>2.0202000000000001E-2</c:v>
                </c:pt>
                <c:pt idx="2494">
                  <c:v>2.4031E-2</c:v>
                </c:pt>
                <c:pt idx="2495">
                  <c:v>2.7014E-2</c:v>
                </c:pt>
                <c:pt idx="2496">
                  <c:v>2.5662000000000001E-2</c:v>
                </c:pt>
                <c:pt idx="2497">
                  <c:v>2.6676999999999999E-2</c:v>
                </c:pt>
                <c:pt idx="2498">
                  <c:v>3.1517000000000003E-2</c:v>
                </c:pt>
                <c:pt idx="2499">
                  <c:v>3.5261000000000001E-2</c:v>
                </c:pt>
                <c:pt idx="2500">
                  <c:v>3.8413000000000003E-2</c:v>
                </c:pt>
                <c:pt idx="2501">
                  <c:v>3.8879999999999998E-2</c:v>
                </c:pt>
                <c:pt idx="2502">
                  <c:v>3.5347000000000003E-2</c:v>
                </c:pt>
                <c:pt idx="2503">
                  <c:v>3.8963999999999999E-2</c:v>
                </c:pt>
                <c:pt idx="2504">
                  <c:v>4.1152000000000001E-2</c:v>
                </c:pt>
                <c:pt idx="2505">
                  <c:v>3.9204000000000003E-2</c:v>
                </c:pt>
                <c:pt idx="2506">
                  <c:v>4.3276000000000002E-2</c:v>
                </c:pt>
                <c:pt idx="2507">
                  <c:v>3.5061000000000002E-2</c:v>
                </c:pt>
                <c:pt idx="2508">
                  <c:v>3.4067E-2</c:v>
                </c:pt>
                <c:pt idx="2509">
                  <c:v>4.3137000000000002E-2</c:v>
                </c:pt>
                <c:pt idx="2510">
                  <c:v>4.7420999999999998E-2</c:v>
                </c:pt>
                <c:pt idx="2511">
                  <c:v>5.2803000000000003E-2</c:v>
                </c:pt>
                <c:pt idx="2512">
                  <c:v>5.3133E-2</c:v>
                </c:pt>
                <c:pt idx="2513">
                  <c:v>3.8834E-2</c:v>
                </c:pt>
                <c:pt idx="2514">
                  <c:v>3.9259000000000002E-2</c:v>
                </c:pt>
                <c:pt idx="2515">
                  <c:v>3.9895E-2</c:v>
                </c:pt>
                <c:pt idx="2516">
                  <c:v>4.0266999999999997E-2</c:v>
                </c:pt>
                <c:pt idx="2517">
                  <c:v>3.7404E-2</c:v>
                </c:pt>
                <c:pt idx="2518">
                  <c:v>3.9222E-2</c:v>
                </c:pt>
                <c:pt idx="2519">
                  <c:v>3.5112999999999998E-2</c:v>
                </c:pt>
                <c:pt idx="2520">
                  <c:v>3.3142999999999999E-2</c:v>
                </c:pt>
                <c:pt idx="2521">
                  <c:v>3.0053E-2</c:v>
                </c:pt>
                <c:pt idx="2522">
                  <c:v>3.4160000000000003E-2</c:v>
                </c:pt>
                <c:pt idx="2523">
                  <c:v>2.7285E-2</c:v>
                </c:pt>
                <c:pt idx="2524">
                  <c:v>2.2377999999999999E-2</c:v>
                </c:pt>
                <c:pt idx="2525">
                  <c:v>1.6249E-2</c:v>
                </c:pt>
                <c:pt idx="2526">
                  <c:v>1.4852000000000001E-2</c:v>
                </c:pt>
                <c:pt idx="2527">
                  <c:v>1.2049000000000001E-2</c:v>
                </c:pt>
                <c:pt idx="2528">
                  <c:v>9.0410000000000004E-3</c:v>
                </c:pt>
                <c:pt idx="2529">
                  <c:v>7.8969999999999995E-3</c:v>
                </c:pt>
                <c:pt idx="2530">
                  <c:v>4.4330000000000003E-3</c:v>
                </c:pt>
                <c:pt idx="2531">
                  <c:v>2.2190000000000001E-3</c:v>
                </c:pt>
                <c:pt idx="2532">
                  <c:v>5.267E-3</c:v>
                </c:pt>
                <c:pt idx="2533">
                  <c:v>7.5570000000000003E-3</c:v>
                </c:pt>
                <c:pt idx="2534">
                  <c:v>6.7429999999999999E-3</c:v>
                </c:pt>
                <c:pt idx="2535">
                  <c:v>4.5700000000000003E-3</c:v>
                </c:pt>
                <c:pt idx="2536">
                  <c:v>4.5869999999999999E-3</c:v>
                </c:pt>
                <c:pt idx="2537">
                  <c:v>6.6090000000000003E-3</c:v>
                </c:pt>
                <c:pt idx="2538">
                  <c:v>9.7979999999999994E-3</c:v>
                </c:pt>
                <c:pt idx="2539">
                  <c:v>1.4500000000000001E-2</c:v>
                </c:pt>
                <c:pt idx="2540">
                  <c:v>1.8208999999999999E-2</c:v>
                </c:pt>
                <c:pt idx="2541">
                  <c:v>1.8710999999999998E-2</c:v>
                </c:pt>
                <c:pt idx="2542">
                  <c:v>1.6341000000000001E-2</c:v>
                </c:pt>
                <c:pt idx="2543">
                  <c:v>1.5925999999999999E-2</c:v>
                </c:pt>
                <c:pt idx="2544">
                  <c:v>1.1540999999999999E-2</c:v>
                </c:pt>
                <c:pt idx="2545">
                  <c:v>1.0829E-2</c:v>
                </c:pt>
                <c:pt idx="2546">
                  <c:v>8.2819999999999994E-3</c:v>
                </c:pt>
                <c:pt idx="2547">
                  <c:v>6.1269999999999996E-3</c:v>
                </c:pt>
                <c:pt idx="2548">
                  <c:v>3.735E-3</c:v>
                </c:pt>
                <c:pt idx="2549">
                  <c:v>4.8890000000000001E-3</c:v>
                </c:pt>
                <c:pt idx="2550">
                  <c:v>4.8849999999999996E-3</c:v>
                </c:pt>
                <c:pt idx="2551">
                  <c:v>4.8329999999999996E-3</c:v>
                </c:pt>
                <c:pt idx="2552">
                  <c:v>4.9743000000000002E-2</c:v>
                </c:pt>
                <c:pt idx="2553">
                  <c:v>6.9718000000000002E-2</c:v>
                </c:pt>
                <c:pt idx="2554">
                  <c:v>8.5219000000000003E-2</c:v>
                </c:pt>
                <c:pt idx="2555">
                  <c:v>9.3022999999999995E-2</c:v>
                </c:pt>
                <c:pt idx="2556">
                  <c:v>9.2392000000000002E-2</c:v>
                </c:pt>
                <c:pt idx="2557">
                  <c:v>8.9151999999999995E-2</c:v>
                </c:pt>
                <c:pt idx="2558">
                  <c:v>8.6637000000000006E-2</c:v>
                </c:pt>
                <c:pt idx="2559">
                  <c:v>8.6794999999999997E-2</c:v>
                </c:pt>
                <c:pt idx="2560">
                  <c:v>7.4971999999999997E-2</c:v>
                </c:pt>
                <c:pt idx="2561">
                  <c:v>6.6919000000000006E-2</c:v>
                </c:pt>
                <c:pt idx="2562">
                  <c:v>5.8576999999999997E-2</c:v>
                </c:pt>
                <c:pt idx="2563">
                  <c:v>5.1149E-2</c:v>
                </c:pt>
                <c:pt idx="2564">
                  <c:v>4.5026999999999998E-2</c:v>
                </c:pt>
                <c:pt idx="2565">
                  <c:v>3.9333E-2</c:v>
                </c:pt>
                <c:pt idx="2566">
                  <c:v>3.4179000000000001E-2</c:v>
                </c:pt>
                <c:pt idx="2567">
                  <c:v>3.3189999999999997E-2</c:v>
                </c:pt>
                <c:pt idx="2568">
                  <c:v>3.3260999999999999E-2</c:v>
                </c:pt>
                <c:pt idx="2569">
                  <c:v>3.2912999999999998E-2</c:v>
                </c:pt>
                <c:pt idx="2570">
                  <c:v>3.388E-2</c:v>
                </c:pt>
                <c:pt idx="2571">
                  <c:v>2.8894E-2</c:v>
                </c:pt>
                <c:pt idx="2572">
                  <c:v>2.283E-2</c:v>
                </c:pt>
                <c:pt idx="2573">
                  <c:v>1.9342999999999999E-2</c:v>
                </c:pt>
                <c:pt idx="2574">
                  <c:v>1.6525000000000001E-2</c:v>
                </c:pt>
                <c:pt idx="2575">
                  <c:v>1.4160000000000001E-2</c:v>
                </c:pt>
                <c:pt idx="2576">
                  <c:v>1.1383000000000001E-2</c:v>
                </c:pt>
                <c:pt idx="2577">
                  <c:v>9.6530000000000001E-3</c:v>
                </c:pt>
                <c:pt idx="2578">
                  <c:v>8.7349999999999997E-3</c:v>
                </c:pt>
                <c:pt idx="2579">
                  <c:v>6.4669999999999997E-3</c:v>
                </c:pt>
                <c:pt idx="2580">
                  <c:v>5.4790000000000004E-3</c:v>
                </c:pt>
                <c:pt idx="2581">
                  <c:v>3.833E-3</c:v>
                </c:pt>
                <c:pt idx="2582">
                  <c:v>4.2360000000000002E-3</c:v>
                </c:pt>
                <c:pt idx="2583">
                  <c:v>3.5370000000000002E-3</c:v>
                </c:pt>
                <c:pt idx="2584">
                  <c:v>3.3019999999999998E-3</c:v>
                </c:pt>
                <c:pt idx="2585">
                  <c:v>4.2900000000000004E-3</c:v>
                </c:pt>
                <c:pt idx="2586">
                  <c:v>4.006E-3</c:v>
                </c:pt>
                <c:pt idx="2587">
                  <c:v>4.8209999999999998E-3</c:v>
                </c:pt>
                <c:pt idx="2588">
                  <c:v>3.9269999999999999E-3</c:v>
                </c:pt>
                <c:pt idx="2589">
                  <c:v>3.558E-3</c:v>
                </c:pt>
                <c:pt idx="2590">
                  <c:v>2.7309999999999999E-3</c:v>
                </c:pt>
                <c:pt idx="2591">
                  <c:v>2.627E-3</c:v>
                </c:pt>
                <c:pt idx="2592">
                  <c:v>3.9029999999999998E-3</c:v>
                </c:pt>
                <c:pt idx="2593">
                  <c:v>3.9480000000000001E-3</c:v>
                </c:pt>
                <c:pt idx="2594">
                  <c:v>4.7140000000000003E-3</c:v>
                </c:pt>
                <c:pt idx="2595">
                  <c:v>7.4720000000000003E-3</c:v>
                </c:pt>
                <c:pt idx="2596">
                  <c:v>1.4489E-2</c:v>
                </c:pt>
                <c:pt idx="2597">
                  <c:v>1.9172999999999999E-2</c:v>
                </c:pt>
                <c:pt idx="2598">
                  <c:v>2.9028999999999999E-2</c:v>
                </c:pt>
                <c:pt idx="2599">
                  <c:v>3.2301000000000003E-2</c:v>
                </c:pt>
                <c:pt idx="2600">
                  <c:v>3.7554999999999998E-2</c:v>
                </c:pt>
                <c:pt idx="2601">
                  <c:v>4.4670000000000001E-2</c:v>
                </c:pt>
                <c:pt idx="2602">
                  <c:v>4.9285000000000002E-2</c:v>
                </c:pt>
                <c:pt idx="2603">
                  <c:v>5.3111999999999999E-2</c:v>
                </c:pt>
                <c:pt idx="2604">
                  <c:v>3.7803999999999997E-2</c:v>
                </c:pt>
                <c:pt idx="2605">
                  <c:v>4.555E-2</c:v>
                </c:pt>
                <c:pt idx="2606">
                  <c:v>3.1982999999999998E-2</c:v>
                </c:pt>
                <c:pt idx="2607">
                  <c:v>3.5012000000000001E-2</c:v>
                </c:pt>
                <c:pt idx="2608">
                  <c:v>3.3382000000000002E-2</c:v>
                </c:pt>
                <c:pt idx="2609">
                  <c:v>3.2113000000000003E-2</c:v>
                </c:pt>
                <c:pt idx="2610">
                  <c:v>2.8653999999999999E-2</c:v>
                </c:pt>
                <c:pt idx="2611">
                  <c:v>3.576E-2</c:v>
                </c:pt>
                <c:pt idx="2612">
                  <c:v>3.6595999999999997E-2</c:v>
                </c:pt>
                <c:pt idx="2613">
                  <c:v>3.5654999999999999E-2</c:v>
                </c:pt>
                <c:pt idx="2614">
                  <c:v>3.4375999999999997E-2</c:v>
                </c:pt>
                <c:pt idx="2615">
                  <c:v>3.4671E-2</c:v>
                </c:pt>
                <c:pt idx="2616">
                  <c:v>2.8833000000000001E-2</c:v>
                </c:pt>
                <c:pt idx="2617">
                  <c:v>3.8906999999999997E-2</c:v>
                </c:pt>
                <c:pt idx="2618">
                  <c:v>4.3867999999999997E-2</c:v>
                </c:pt>
                <c:pt idx="2619">
                  <c:v>2.8861000000000001E-2</c:v>
                </c:pt>
                <c:pt idx="2620">
                  <c:v>2.8639000000000001E-2</c:v>
                </c:pt>
                <c:pt idx="2621">
                  <c:v>2.9481E-2</c:v>
                </c:pt>
                <c:pt idx="2622">
                  <c:v>2.3671000000000001E-2</c:v>
                </c:pt>
                <c:pt idx="2623">
                  <c:v>4.4513999999999998E-2</c:v>
                </c:pt>
                <c:pt idx="2624">
                  <c:v>4.9245999999999998E-2</c:v>
                </c:pt>
                <c:pt idx="2625">
                  <c:v>5.3323000000000002E-2</c:v>
                </c:pt>
                <c:pt idx="2626">
                  <c:v>6.3190999999999997E-2</c:v>
                </c:pt>
                <c:pt idx="2627">
                  <c:v>6.8939E-2</c:v>
                </c:pt>
                <c:pt idx="2628">
                  <c:v>8.1664E-2</c:v>
                </c:pt>
                <c:pt idx="2629">
                  <c:v>9.6633999999999998E-2</c:v>
                </c:pt>
                <c:pt idx="2630">
                  <c:v>0.104537</c:v>
                </c:pt>
                <c:pt idx="2631">
                  <c:v>0.104979</c:v>
                </c:pt>
                <c:pt idx="2632">
                  <c:v>0.106123</c:v>
                </c:pt>
                <c:pt idx="2633">
                  <c:v>0.107825</c:v>
                </c:pt>
                <c:pt idx="2634">
                  <c:v>0.105408</c:v>
                </c:pt>
                <c:pt idx="2635">
                  <c:v>0.10051499999999999</c:v>
                </c:pt>
                <c:pt idx="2636">
                  <c:v>9.5698000000000005E-2</c:v>
                </c:pt>
                <c:pt idx="2637">
                  <c:v>6.6961999999999994E-2</c:v>
                </c:pt>
                <c:pt idx="2638">
                  <c:v>7.5868000000000005E-2</c:v>
                </c:pt>
                <c:pt idx="2639">
                  <c:v>5.1666999999999998E-2</c:v>
                </c:pt>
                <c:pt idx="2640">
                  <c:v>4.5447000000000001E-2</c:v>
                </c:pt>
                <c:pt idx="2641">
                  <c:v>4.7226999999999998E-2</c:v>
                </c:pt>
                <c:pt idx="2642">
                  <c:v>3.9261999999999998E-2</c:v>
                </c:pt>
                <c:pt idx="2643">
                  <c:v>2.9464000000000001E-2</c:v>
                </c:pt>
                <c:pt idx="2644">
                  <c:v>5.4835000000000002E-2</c:v>
                </c:pt>
                <c:pt idx="2645">
                  <c:v>4.5496000000000002E-2</c:v>
                </c:pt>
                <c:pt idx="2646">
                  <c:v>3.9822999999999997E-2</c:v>
                </c:pt>
                <c:pt idx="2647">
                  <c:v>3.1440999999999997E-2</c:v>
                </c:pt>
                <c:pt idx="2648">
                  <c:v>3.3579999999999999E-2</c:v>
                </c:pt>
                <c:pt idx="2649">
                  <c:v>3.0497E-2</c:v>
                </c:pt>
                <c:pt idx="2650">
                  <c:v>2.9822000000000001E-2</c:v>
                </c:pt>
                <c:pt idx="2651">
                  <c:v>2.6616999999999998E-2</c:v>
                </c:pt>
                <c:pt idx="2652">
                  <c:v>1.9997000000000001E-2</c:v>
                </c:pt>
                <c:pt idx="2653">
                  <c:v>2.3907000000000001E-2</c:v>
                </c:pt>
                <c:pt idx="2654">
                  <c:v>2.5035000000000002E-2</c:v>
                </c:pt>
                <c:pt idx="2655">
                  <c:v>2.3904000000000002E-2</c:v>
                </c:pt>
                <c:pt idx="2656">
                  <c:v>2.2062999999999999E-2</c:v>
                </c:pt>
                <c:pt idx="2657">
                  <c:v>2.5052999999999999E-2</c:v>
                </c:pt>
                <c:pt idx="2658">
                  <c:v>2.0152E-2</c:v>
                </c:pt>
                <c:pt idx="2659">
                  <c:v>1.8794999999999999E-2</c:v>
                </c:pt>
                <c:pt idx="2660">
                  <c:v>1.5311E-2</c:v>
                </c:pt>
                <c:pt idx="2661">
                  <c:v>1.4592000000000001E-2</c:v>
                </c:pt>
                <c:pt idx="2662">
                  <c:v>1.2880000000000001E-2</c:v>
                </c:pt>
                <c:pt idx="2663">
                  <c:v>1.2984000000000001E-2</c:v>
                </c:pt>
                <c:pt idx="2664">
                  <c:v>1.2224E-2</c:v>
                </c:pt>
                <c:pt idx="2665">
                  <c:v>1.0694E-2</c:v>
                </c:pt>
                <c:pt idx="2666">
                  <c:v>1.089E-2</c:v>
                </c:pt>
                <c:pt idx="2667">
                  <c:v>8.4239999999999992E-3</c:v>
                </c:pt>
                <c:pt idx="2668">
                  <c:v>6.3540000000000003E-3</c:v>
                </c:pt>
                <c:pt idx="2669">
                  <c:v>6.6270000000000001E-3</c:v>
                </c:pt>
                <c:pt idx="2670">
                  <c:v>4.8260000000000004E-3</c:v>
                </c:pt>
                <c:pt idx="2671">
                  <c:v>4.2040000000000003E-3</c:v>
                </c:pt>
                <c:pt idx="2672">
                  <c:v>4.8040000000000001E-3</c:v>
                </c:pt>
                <c:pt idx="2673">
                  <c:v>6.3940000000000004E-3</c:v>
                </c:pt>
                <c:pt idx="2674">
                  <c:v>4.2969999999999996E-3</c:v>
                </c:pt>
                <c:pt idx="2675">
                  <c:v>5.7479999999999996E-3</c:v>
                </c:pt>
                <c:pt idx="2676">
                  <c:v>4.9779999999999998E-3</c:v>
                </c:pt>
                <c:pt idx="2677">
                  <c:v>5.2989999999999999E-3</c:v>
                </c:pt>
                <c:pt idx="2678">
                  <c:v>3.774E-3</c:v>
                </c:pt>
                <c:pt idx="2679">
                  <c:v>3.6960000000000001E-3</c:v>
                </c:pt>
                <c:pt idx="2680">
                  <c:v>3.264E-3</c:v>
                </c:pt>
                <c:pt idx="2681">
                  <c:v>3.1110000000000001E-3</c:v>
                </c:pt>
                <c:pt idx="2682">
                  <c:v>3.454E-3</c:v>
                </c:pt>
                <c:pt idx="2683">
                  <c:v>4.0309999999999999E-3</c:v>
                </c:pt>
                <c:pt idx="2684">
                  <c:v>5.1089999999999998E-3</c:v>
                </c:pt>
                <c:pt idx="2685">
                  <c:v>8.4399999999999996E-3</c:v>
                </c:pt>
                <c:pt idx="2686">
                  <c:v>1.1651999999999999E-2</c:v>
                </c:pt>
                <c:pt idx="2687">
                  <c:v>2.1992000000000001E-2</c:v>
                </c:pt>
                <c:pt idx="2688">
                  <c:v>3.2356000000000003E-2</c:v>
                </c:pt>
                <c:pt idx="2689">
                  <c:v>3.3994999999999997E-2</c:v>
                </c:pt>
                <c:pt idx="2690">
                  <c:v>3.0641999999999999E-2</c:v>
                </c:pt>
                <c:pt idx="2691">
                  <c:v>2.6835999999999999E-2</c:v>
                </c:pt>
                <c:pt idx="2692">
                  <c:v>2.8414999999999999E-2</c:v>
                </c:pt>
                <c:pt idx="2693">
                  <c:v>2.4240000000000001E-2</c:v>
                </c:pt>
                <c:pt idx="2694">
                  <c:v>1.8769999999999998E-2</c:v>
                </c:pt>
                <c:pt idx="2695">
                  <c:v>1.857E-2</c:v>
                </c:pt>
                <c:pt idx="2696">
                  <c:v>1.6364E-2</c:v>
                </c:pt>
                <c:pt idx="2697">
                  <c:v>1.6421999999999999E-2</c:v>
                </c:pt>
                <c:pt idx="2698">
                  <c:v>1.321E-2</c:v>
                </c:pt>
                <c:pt idx="2699">
                  <c:v>1.1309E-2</c:v>
                </c:pt>
                <c:pt idx="2700">
                  <c:v>9.75E-3</c:v>
                </c:pt>
                <c:pt idx="2701">
                  <c:v>7.9039999999999996E-3</c:v>
                </c:pt>
                <c:pt idx="2702">
                  <c:v>6.6279000000000005E-2</c:v>
                </c:pt>
                <c:pt idx="2703">
                  <c:v>7.4458999999999997E-2</c:v>
                </c:pt>
                <c:pt idx="2704">
                  <c:v>7.1993000000000001E-2</c:v>
                </c:pt>
                <c:pt idx="2705">
                  <c:v>6.6581000000000001E-2</c:v>
                </c:pt>
                <c:pt idx="2706">
                  <c:v>5.7724999999999999E-2</c:v>
                </c:pt>
                <c:pt idx="2707">
                  <c:v>4.9416000000000002E-2</c:v>
                </c:pt>
                <c:pt idx="2708">
                  <c:v>4.4996000000000001E-2</c:v>
                </c:pt>
                <c:pt idx="2709">
                  <c:v>4.1232999999999999E-2</c:v>
                </c:pt>
                <c:pt idx="2710">
                  <c:v>3.5897999999999999E-2</c:v>
                </c:pt>
                <c:pt idx="2711">
                  <c:v>2.8878000000000001E-2</c:v>
                </c:pt>
                <c:pt idx="2712">
                  <c:v>2.5652999999999999E-2</c:v>
                </c:pt>
                <c:pt idx="2713">
                  <c:v>2.1079000000000001E-2</c:v>
                </c:pt>
                <c:pt idx="2714">
                  <c:v>2.1700000000000001E-2</c:v>
                </c:pt>
                <c:pt idx="2715">
                  <c:v>1.7863E-2</c:v>
                </c:pt>
                <c:pt idx="2716">
                  <c:v>1.4376E-2</c:v>
                </c:pt>
                <c:pt idx="2717">
                  <c:v>1.3313999999999999E-2</c:v>
                </c:pt>
                <c:pt idx="2718">
                  <c:v>1.3220000000000001E-2</c:v>
                </c:pt>
                <c:pt idx="2719">
                  <c:v>1.078E-2</c:v>
                </c:pt>
                <c:pt idx="2720">
                  <c:v>1.0007E-2</c:v>
                </c:pt>
                <c:pt idx="2721">
                  <c:v>9.5300000000000003E-3</c:v>
                </c:pt>
                <c:pt idx="2722">
                  <c:v>9.5409999999999991E-3</c:v>
                </c:pt>
                <c:pt idx="2723">
                  <c:v>9.2899999999999996E-3</c:v>
                </c:pt>
                <c:pt idx="2724">
                  <c:v>8.7799999999999996E-3</c:v>
                </c:pt>
                <c:pt idx="2725">
                  <c:v>8.0199999999999994E-3</c:v>
                </c:pt>
                <c:pt idx="2726">
                  <c:v>6.6439999999999997E-3</c:v>
                </c:pt>
                <c:pt idx="2727">
                  <c:v>5.6740000000000002E-3</c:v>
                </c:pt>
                <c:pt idx="2728">
                  <c:v>1.3022000000000001E-2</c:v>
                </c:pt>
                <c:pt idx="2729">
                  <c:v>1.1056E-2</c:v>
                </c:pt>
                <c:pt idx="2730">
                  <c:v>9.2589999999999999E-3</c:v>
                </c:pt>
                <c:pt idx="2731">
                  <c:v>7.267E-3</c:v>
                </c:pt>
                <c:pt idx="2732">
                  <c:v>1.0009000000000001E-2</c:v>
                </c:pt>
                <c:pt idx="2733">
                  <c:v>1.3046E-2</c:v>
                </c:pt>
                <c:pt idx="2734">
                  <c:v>1.2357E-2</c:v>
                </c:pt>
                <c:pt idx="2735">
                  <c:v>1.0222E-2</c:v>
                </c:pt>
                <c:pt idx="2736">
                  <c:v>6.5030000000000001E-3</c:v>
                </c:pt>
                <c:pt idx="2737">
                  <c:v>4.5710000000000004E-3</c:v>
                </c:pt>
                <c:pt idx="2738">
                  <c:v>3.8969999999999999E-3</c:v>
                </c:pt>
                <c:pt idx="2739">
                  <c:v>3.1129999999999999E-3</c:v>
                </c:pt>
                <c:pt idx="2740">
                  <c:v>3.4970000000000001E-3</c:v>
                </c:pt>
                <c:pt idx="2741">
                  <c:v>2.49E-3</c:v>
                </c:pt>
                <c:pt idx="2742">
                  <c:v>2.7920000000000002E-3</c:v>
                </c:pt>
                <c:pt idx="2743">
                  <c:v>4.4559999999999999E-3</c:v>
                </c:pt>
                <c:pt idx="2744">
                  <c:v>4.581E-3</c:v>
                </c:pt>
                <c:pt idx="2745">
                  <c:v>5.4660000000000004E-3</c:v>
                </c:pt>
                <c:pt idx="2746">
                  <c:v>4.7419999999999997E-3</c:v>
                </c:pt>
                <c:pt idx="2747">
                  <c:v>3.8049999999999998E-3</c:v>
                </c:pt>
                <c:pt idx="2748">
                  <c:v>2.9290000000000002E-3</c:v>
                </c:pt>
                <c:pt idx="2749">
                  <c:v>2.392E-3</c:v>
                </c:pt>
                <c:pt idx="2750">
                  <c:v>3.2179999999999999E-3</c:v>
                </c:pt>
                <c:pt idx="2751">
                  <c:v>2.9610000000000001E-3</c:v>
                </c:pt>
                <c:pt idx="2752">
                  <c:v>3.7559999999999998E-3</c:v>
                </c:pt>
                <c:pt idx="2753">
                  <c:v>1.2297000000000001E-2</c:v>
                </c:pt>
                <c:pt idx="2754">
                  <c:v>9.8250000000000004E-3</c:v>
                </c:pt>
                <c:pt idx="2755">
                  <c:v>8.1370000000000001E-3</c:v>
                </c:pt>
                <c:pt idx="2756">
                  <c:v>6.7320000000000001E-3</c:v>
                </c:pt>
                <c:pt idx="2757">
                  <c:v>6.2269999999999999E-3</c:v>
                </c:pt>
                <c:pt idx="2758">
                  <c:v>4.8539999999999998E-3</c:v>
                </c:pt>
                <c:pt idx="2759">
                  <c:v>6.3460000000000001E-3</c:v>
                </c:pt>
                <c:pt idx="2760">
                  <c:v>6.8459999999999997E-3</c:v>
                </c:pt>
                <c:pt idx="2761">
                  <c:v>1.5409000000000001E-2</c:v>
                </c:pt>
                <c:pt idx="2762">
                  <c:v>3.6516E-2</c:v>
                </c:pt>
                <c:pt idx="2763">
                  <c:v>9.1157000000000002E-2</c:v>
                </c:pt>
                <c:pt idx="2764">
                  <c:v>0.102885</c:v>
                </c:pt>
                <c:pt idx="2765">
                  <c:v>0.11108899999999999</c:v>
                </c:pt>
                <c:pt idx="2766">
                  <c:v>0.109433</c:v>
                </c:pt>
                <c:pt idx="2767">
                  <c:v>0.10692500000000001</c:v>
                </c:pt>
                <c:pt idx="2768">
                  <c:v>0.110412</c:v>
                </c:pt>
                <c:pt idx="2769">
                  <c:v>0.113357</c:v>
                </c:pt>
                <c:pt idx="2770">
                  <c:v>0.10784299999999999</c:v>
                </c:pt>
                <c:pt idx="2771">
                  <c:v>0.116061</c:v>
                </c:pt>
                <c:pt idx="2772">
                  <c:v>0.10666299999999999</c:v>
                </c:pt>
                <c:pt idx="2773">
                  <c:v>0.11403099999999999</c:v>
                </c:pt>
                <c:pt idx="2774">
                  <c:v>0.117622</c:v>
                </c:pt>
                <c:pt idx="2775">
                  <c:v>0.11754100000000001</c:v>
                </c:pt>
                <c:pt idx="2776">
                  <c:v>0.1187</c:v>
                </c:pt>
                <c:pt idx="2777">
                  <c:v>0.117905</c:v>
                </c:pt>
                <c:pt idx="2778">
                  <c:v>0.13841300000000001</c:v>
                </c:pt>
                <c:pt idx="2779">
                  <c:v>0.14926900000000001</c:v>
                </c:pt>
                <c:pt idx="2780">
                  <c:v>0.148588</c:v>
                </c:pt>
                <c:pt idx="2781">
                  <c:v>0.154058</c:v>
                </c:pt>
                <c:pt idx="2782">
                  <c:v>0.14689099999999999</c:v>
                </c:pt>
                <c:pt idx="2783">
                  <c:v>0.13697000000000001</c:v>
                </c:pt>
                <c:pt idx="2784">
                  <c:v>0.13106100000000001</c:v>
                </c:pt>
                <c:pt idx="2785">
                  <c:v>0.14885300000000001</c:v>
                </c:pt>
                <c:pt idx="2786">
                  <c:v>0.15329799999999999</c:v>
                </c:pt>
                <c:pt idx="2787">
                  <c:v>0.14030400000000001</c:v>
                </c:pt>
                <c:pt idx="2788">
                  <c:v>0.14358399999999999</c:v>
                </c:pt>
                <c:pt idx="2789">
                  <c:v>0.13469999999999999</c:v>
                </c:pt>
                <c:pt idx="2790">
                  <c:v>0.13616800000000001</c:v>
                </c:pt>
                <c:pt idx="2791">
                  <c:v>0.154755</c:v>
                </c:pt>
                <c:pt idx="2792">
                  <c:v>0.16611300000000001</c:v>
                </c:pt>
                <c:pt idx="2793">
                  <c:v>0.164797</c:v>
                </c:pt>
                <c:pt idx="2794">
                  <c:v>0.166964</c:v>
                </c:pt>
                <c:pt idx="2795">
                  <c:v>0.17152300000000001</c:v>
                </c:pt>
                <c:pt idx="2796">
                  <c:v>0.194332</c:v>
                </c:pt>
                <c:pt idx="2797">
                  <c:v>0.18764800000000001</c:v>
                </c:pt>
                <c:pt idx="2798">
                  <c:v>0.22331799999999999</c:v>
                </c:pt>
                <c:pt idx="2799">
                  <c:v>0.22806899999999999</c:v>
                </c:pt>
                <c:pt idx="2800">
                  <c:v>0.24216699999999999</c:v>
                </c:pt>
                <c:pt idx="2801">
                  <c:v>0.242369</c:v>
                </c:pt>
                <c:pt idx="2802">
                  <c:v>0.23183599999999999</c:v>
                </c:pt>
                <c:pt idx="2803">
                  <c:v>0.26415</c:v>
                </c:pt>
                <c:pt idx="2804">
                  <c:v>0.27174999999999999</c:v>
                </c:pt>
                <c:pt idx="2805">
                  <c:v>0.28768300000000002</c:v>
                </c:pt>
                <c:pt idx="2806">
                  <c:v>0.31547199999999997</c:v>
                </c:pt>
                <c:pt idx="2807">
                  <c:v>0.346138</c:v>
                </c:pt>
                <c:pt idx="2808">
                  <c:v>0.34614200000000001</c:v>
                </c:pt>
                <c:pt idx="2809">
                  <c:v>0.35252600000000001</c:v>
                </c:pt>
                <c:pt idx="2810">
                  <c:v>0.35453099999999999</c:v>
                </c:pt>
                <c:pt idx="2811">
                  <c:v>0.35053299999999998</c:v>
                </c:pt>
                <c:pt idx="2812">
                  <c:v>0.36866199999999999</c:v>
                </c:pt>
                <c:pt idx="2813">
                  <c:v>0.37256400000000001</c:v>
                </c:pt>
                <c:pt idx="2814">
                  <c:v>0.37261300000000003</c:v>
                </c:pt>
                <c:pt idx="2815">
                  <c:v>0.37801400000000002</c:v>
                </c:pt>
                <c:pt idx="2816">
                  <c:v>0.37128</c:v>
                </c:pt>
                <c:pt idx="2817">
                  <c:v>0.38153199999999998</c:v>
                </c:pt>
                <c:pt idx="2818">
                  <c:v>0.376332</c:v>
                </c:pt>
                <c:pt idx="2819">
                  <c:v>0.37596299999999999</c:v>
                </c:pt>
                <c:pt idx="2820">
                  <c:v>0.37749199999999999</c:v>
                </c:pt>
                <c:pt idx="2821">
                  <c:v>0.37068899999999999</c:v>
                </c:pt>
                <c:pt idx="2822">
                  <c:v>0.36607699999999999</c:v>
                </c:pt>
                <c:pt idx="2823">
                  <c:v>0.32816299999999998</c:v>
                </c:pt>
                <c:pt idx="2824">
                  <c:v>0.32012299999999999</c:v>
                </c:pt>
                <c:pt idx="2825">
                  <c:v>0.31728400000000001</c:v>
                </c:pt>
                <c:pt idx="2826">
                  <c:v>0.30874099999999999</c:v>
                </c:pt>
                <c:pt idx="2827">
                  <c:v>0.32400499999999999</c:v>
                </c:pt>
                <c:pt idx="2828">
                  <c:v>0.32270500000000002</c:v>
                </c:pt>
                <c:pt idx="2829">
                  <c:v>0.32982800000000001</c:v>
                </c:pt>
                <c:pt idx="2830">
                  <c:v>0.33604800000000001</c:v>
                </c:pt>
                <c:pt idx="2831">
                  <c:v>0.33948299999999998</c:v>
                </c:pt>
                <c:pt idx="2832">
                  <c:v>0.33252399999999999</c:v>
                </c:pt>
                <c:pt idx="2833">
                  <c:v>0.328125</c:v>
                </c:pt>
                <c:pt idx="2834">
                  <c:v>0.30976700000000001</c:v>
                </c:pt>
                <c:pt idx="2835">
                  <c:v>0.30291400000000002</c:v>
                </c:pt>
                <c:pt idx="2836">
                  <c:v>0.30350100000000002</c:v>
                </c:pt>
                <c:pt idx="2837">
                  <c:v>0.286993</c:v>
                </c:pt>
                <c:pt idx="2838">
                  <c:v>0.26691599999999999</c:v>
                </c:pt>
                <c:pt idx="2839">
                  <c:v>0.27260000000000001</c:v>
                </c:pt>
                <c:pt idx="2840">
                  <c:v>0.28560600000000003</c:v>
                </c:pt>
                <c:pt idx="2841">
                  <c:v>0.27555800000000003</c:v>
                </c:pt>
                <c:pt idx="2842">
                  <c:v>0.25656600000000002</c:v>
                </c:pt>
                <c:pt idx="2843">
                  <c:v>0.25279699999999999</c:v>
                </c:pt>
                <c:pt idx="2844">
                  <c:v>0.233984</c:v>
                </c:pt>
                <c:pt idx="2845">
                  <c:v>0.224326</c:v>
                </c:pt>
                <c:pt idx="2846">
                  <c:v>0.22465399999999999</c:v>
                </c:pt>
                <c:pt idx="2847">
                  <c:v>0.23963899999999999</c:v>
                </c:pt>
                <c:pt idx="2848">
                  <c:v>0.24024999999999999</c:v>
                </c:pt>
                <c:pt idx="2849">
                  <c:v>0.24890000000000001</c:v>
                </c:pt>
                <c:pt idx="2850">
                  <c:v>0.25515300000000002</c:v>
                </c:pt>
                <c:pt idx="2851">
                  <c:v>0.256326</c:v>
                </c:pt>
                <c:pt idx="2852">
                  <c:v>0.23325499999999999</c:v>
                </c:pt>
                <c:pt idx="2853">
                  <c:v>0.21723799999999999</c:v>
                </c:pt>
                <c:pt idx="2854">
                  <c:v>0.21937000000000001</c:v>
                </c:pt>
                <c:pt idx="2855">
                  <c:v>0.22406599999999999</c:v>
                </c:pt>
                <c:pt idx="2856">
                  <c:v>0.217311</c:v>
                </c:pt>
                <c:pt idx="2857">
                  <c:v>0.22048200000000001</c:v>
                </c:pt>
                <c:pt idx="2858">
                  <c:v>0.234071</c:v>
                </c:pt>
                <c:pt idx="2859">
                  <c:v>0.234879</c:v>
                </c:pt>
                <c:pt idx="2860">
                  <c:v>0.229493</c:v>
                </c:pt>
                <c:pt idx="2861">
                  <c:v>0.23172200000000001</c:v>
                </c:pt>
                <c:pt idx="2862">
                  <c:v>0.25408399999999998</c:v>
                </c:pt>
                <c:pt idx="2863">
                  <c:v>0.26183499999999998</c:v>
                </c:pt>
                <c:pt idx="2864">
                  <c:v>0.26832699999999998</c:v>
                </c:pt>
                <c:pt idx="2865">
                  <c:v>0.27400200000000002</c:v>
                </c:pt>
                <c:pt idx="2866">
                  <c:v>0.275445</c:v>
                </c:pt>
                <c:pt idx="2867">
                  <c:v>0.29325400000000001</c:v>
                </c:pt>
                <c:pt idx="2868">
                  <c:v>0.290883</c:v>
                </c:pt>
                <c:pt idx="2869">
                  <c:v>0.29139599999999999</c:v>
                </c:pt>
                <c:pt idx="2870">
                  <c:v>0.26819300000000001</c:v>
                </c:pt>
                <c:pt idx="2871">
                  <c:v>0.24512400000000001</c:v>
                </c:pt>
                <c:pt idx="2872">
                  <c:v>0.23647000000000001</c:v>
                </c:pt>
                <c:pt idx="2873">
                  <c:v>0.27935500000000002</c:v>
                </c:pt>
                <c:pt idx="2874">
                  <c:v>0.30548599999999998</c:v>
                </c:pt>
                <c:pt idx="2875">
                  <c:v>0.31248700000000001</c:v>
                </c:pt>
                <c:pt idx="2876">
                  <c:v>0.35020000000000001</c:v>
                </c:pt>
                <c:pt idx="2877">
                  <c:v>0.36628899999999998</c:v>
                </c:pt>
                <c:pt idx="2878">
                  <c:v>0.39662599999999998</c:v>
                </c:pt>
                <c:pt idx="2879">
                  <c:v>0.390602</c:v>
                </c:pt>
                <c:pt idx="2880">
                  <c:v>0.38361099999999998</c:v>
                </c:pt>
                <c:pt idx="2881">
                  <c:v>0.48433300000000001</c:v>
                </c:pt>
                <c:pt idx="2882">
                  <c:v>0.51068000000000002</c:v>
                </c:pt>
                <c:pt idx="2883">
                  <c:v>0.51525500000000002</c:v>
                </c:pt>
                <c:pt idx="2884">
                  <c:v>0.51259500000000002</c:v>
                </c:pt>
                <c:pt idx="2885">
                  <c:v>0.50067600000000001</c:v>
                </c:pt>
                <c:pt idx="2886">
                  <c:v>0.47190799999999999</c:v>
                </c:pt>
                <c:pt idx="2887">
                  <c:v>0.45670500000000003</c:v>
                </c:pt>
                <c:pt idx="2888">
                  <c:v>0.43132500000000001</c:v>
                </c:pt>
                <c:pt idx="2889">
                  <c:v>0.41620400000000002</c:v>
                </c:pt>
                <c:pt idx="2890">
                  <c:v>0.39897199999999999</c:v>
                </c:pt>
                <c:pt idx="2891">
                  <c:v>0.38131999999999999</c:v>
                </c:pt>
                <c:pt idx="2892">
                  <c:v>0.382104</c:v>
                </c:pt>
                <c:pt idx="2893">
                  <c:v>0.33238699999999999</c:v>
                </c:pt>
                <c:pt idx="2894">
                  <c:v>0.29605599999999999</c:v>
                </c:pt>
                <c:pt idx="2895">
                  <c:v>0.28629599999999999</c:v>
                </c:pt>
                <c:pt idx="2896">
                  <c:v>0.25609900000000002</c:v>
                </c:pt>
                <c:pt idx="2897">
                  <c:v>0.231214</c:v>
                </c:pt>
                <c:pt idx="2898">
                  <c:v>0.22595799999999999</c:v>
                </c:pt>
                <c:pt idx="2899">
                  <c:v>0.21701100000000001</c:v>
                </c:pt>
                <c:pt idx="2900">
                  <c:v>0.209485</c:v>
                </c:pt>
                <c:pt idx="2901">
                  <c:v>0.199046</c:v>
                </c:pt>
                <c:pt idx="2902">
                  <c:v>0.18985299999999999</c:v>
                </c:pt>
                <c:pt idx="2903">
                  <c:v>0.17757300000000001</c:v>
                </c:pt>
                <c:pt idx="2904">
                  <c:v>0.16737199999999999</c:v>
                </c:pt>
                <c:pt idx="2905">
                  <c:v>0.15289800000000001</c:v>
                </c:pt>
                <c:pt idx="2906">
                  <c:v>0.13504099999999999</c:v>
                </c:pt>
                <c:pt idx="2907">
                  <c:v>0.132767</c:v>
                </c:pt>
                <c:pt idx="2908">
                  <c:v>0.14879899999999999</c:v>
                </c:pt>
                <c:pt idx="2909">
                  <c:v>0.14289299999999999</c:v>
                </c:pt>
                <c:pt idx="2910">
                  <c:v>0.14575099999999999</c:v>
                </c:pt>
                <c:pt idx="2911">
                  <c:v>0.134128</c:v>
                </c:pt>
                <c:pt idx="2912">
                  <c:v>0.12533900000000001</c:v>
                </c:pt>
                <c:pt idx="2913">
                  <c:v>0.111801</c:v>
                </c:pt>
                <c:pt idx="2914">
                  <c:v>0.11343399999999999</c:v>
                </c:pt>
                <c:pt idx="2915">
                  <c:v>9.3120999999999995E-2</c:v>
                </c:pt>
                <c:pt idx="2916">
                  <c:v>8.6060999999999999E-2</c:v>
                </c:pt>
                <c:pt idx="2917">
                  <c:v>8.4928000000000003E-2</c:v>
                </c:pt>
                <c:pt idx="2918">
                  <c:v>8.9566000000000007E-2</c:v>
                </c:pt>
                <c:pt idx="2919">
                  <c:v>9.4951999999999995E-2</c:v>
                </c:pt>
                <c:pt idx="2920">
                  <c:v>9.9201999999999999E-2</c:v>
                </c:pt>
                <c:pt idx="2921">
                  <c:v>9.4578999999999996E-2</c:v>
                </c:pt>
                <c:pt idx="2922">
                  <c:v>8.0879000000000006E-2</c:v>
                </c:pt>
                <c:pt idx="2923">
                  <c:v>6.5410999999999997E-2</c:v>
                </c:pt>
                <c:pt idx="2924">
                  <c:v>5.9046000000000001E-2</c:v>
                </c:pt>
                <c:pt idx="2925">
                  <c:v>5.2625999999999999E-2</c:v>
                </c:pt>
                <c:pt idx="2926">
                  <c:v>4.8059999999999999E-2</c:v>
                </c:pt>
                <c:pt idx="2927">
                  <c:v>4.2595000000000001E-2</c:v>
                </c:pt>
                <c:pt idx="2928">
                  <c:v>4.5916999999999999E-2</c:v>
                </c:pt>
                <c:pt idx="2929">
                  <c:v>5.7801999999999999E-2</c:v>
                </c:pt>
                <c:pt idx="2930">
                  <c:v>5.1499999999999997E-2</c:v>
                </c:pt>
                <c:pt idx="2931">
                  <c:v>4.7620999999999997E-2</c:v>
                </c:pt>
                <c:pt idx="2932">
                  <c:v>4.2342999999999999E-2</c:v>
                </c:pt>
                <c:pt idx="2933">
                  <c:v>4.0371999999999998E-2</c:v>
                </c:pt>
                <c:pt idx="2934">
                  <c:v>5.6826000000000002E-2</c:v>
                </c:pt>
                <c:pt idx="2935">
                  <c:v>4.8973000000000003E-2</c:v>
                </c:pt>
                <c:pt idx="2936">
                  <c:v>4.7409E-2</c:v>
                </c:pt>
                <c:pt idx="2937">
                  <c:v>4.2111000000000003E-2</c:v>
                </c:pt>
                <c:pt idx="2938">
                  <c:v>4.641E-2</c:v>
                </c:pt>
                <c:pt idx="2939">
                  <c:v>4.0897000000000003E-2</c:v>
                </c:pt>
                <c:pt idx="2940">
                  <c:v>3.4681999999999998E-2</c:v>
                </c:pt>
                <c:pt idx="2941">
                  <c:v>3.7304999999999998E-2</c:v>
                </c:pt>
                <c:pt idx="2942">
                  <c:v>3.6348999999999999E-2</c:v>
                </c:pt>
                <c:pt idx="2943">
                  <c:v>4.7398999999999997E-2</c:v>
                </c:pt>
                <c:pt idx="2944">
                  <c:v>5.4474000000000002E-2</c:v>
                </c:pt>
                <c:pt idx="2945">
                  <c:v>5.0444000000000003E-2</c:v>
                </c:pt>
                <c:pt idx="2946">
                  <c:v>4.7395E-2</c:v>
                </c:pt>
                <c:pt idx="2947">
                  <c:v>4.3401000000000002E-2</c:v>
                </c:pt>
                <c:pt idx="2948">
                  <c:v>2.8926E-2</c:v>
                </c:pt>
                <c:pt idx="2949">
                  <c:v>2.5951999999999999E-2</c:v>
                </c:pt>
                <c:pt idx="2950">
                  <c:v>2.1207E-2</c:v>
                </c:pt>
                <c:pt idx="2951">
                  <c:v>1.8277999999999999E-2</c:v>
                </c:pt>
                <c:pt idx="2952">
                  <c:v>1.4095E-2</c:v>
                </c:pt>
                <c:pt idx="2953">
                  <c:v>1.6920000000000001E-2</c:v>
                </c:pt>
                <c:pt idx="2954">
                  <c:v>2.2128999999999999E-2</c:v>
                </c:pt>
                <c:pt idx="2955">
                  <c:v>3.6138999999999998E-2</c:v>
                </c:pt>
                <c:pt idx="2956">
                  <c:v>2.7373999999999999E-2</c:v>
                </c:pt>
                <c:pt idx="2957">
                  <c:v>2.1004999999999999E-2</c:v>
                </c:pt>
                <c:pt idx="2958">
                  <c:v>1.6681000000000001E-2</c:v>
                </c:pt>
                <c:pt idx="2959">
                  <c:v>1.3988E-2</c:v>
                </c:pt>
                <c:pt idx="2960">
                  <c:v>1.1429E-2</c:v>
                </c:pt>
                <c:pt idx="2961">
                  <c:v>1.3955E-2</c:v>
                </c:pt>
                <c:pt idx="2962">
                  <c:v>1.3138E-2</c:v>
                </c:pt>
                <c:pt idx="2963">
                  <c:v>1.0324E-2</c:v>
                </c:pt>
                <c:pt idx="2964">
                  <c:v>1.2167000000000001E-2</c:v>
                </c:pt>
                <c:pt idx="2965">
                  <c:v>1.3424999999999999E-2</c:v>
                </c:pt>
                <c:pt idx="2966">
                  <c:v>1.3180000000000001E-2</c:v>
                </c:pt>
                <c:pt idx="2967">
                  <c:v>1.4003E-2</c:v>
                </c:pt>
                <c:pt idx="2968">
                  <c:v>1.2674E-2</c:v>
                </c:pt>
                <c:pt idx="2969">
                  <c:v>1.2565E-2</c:v>
                </c:pt>
                <c:pt idx="2970">
                  <c:v>1.0479E-2</c:v>
                </c:pt>
                <c:pt idx="2971">
                  <c:v>8.2920000000000008E-3</c:v>
                </c:pt>
                <c:pt idx="2972">
                  <c:v>8.4030000000000007E-3</c:v>
                </c:pt>
                <c:pt idx="2973">
                  <c:v>7.6730000000000001E-3</c:v>
                </c:pt>
                <c:pt idx="2974">
                  <c:v>9.3229999999999997E-3</c:v>
                </c:pt>
                <c:pt idx="2975">
                  <c:v>9.6030000000000004E-3</c:v>
                </c:pt>
                <c:pt idx="2976">
                  <c:v>9.0950000000000007E-3</c:v>
                </c:pt>
                <c:pt idx="2977">
                  <c:v>9.9609999999999994E-3</c:v>
                </c:pt>
                <c:pt idx="2978">
                  <c:v>1.3214E-2</c:v>
                </c:pt>
                <c:pt idx="2979">
                  <c:v>1.4893E-2</c:v>
                </c:pt>
                <c:pt idx="2980">
                  <c:v>1.6239E-2</c:v>
                </c:pt>
                <c:pt idx="2981">
                  <c:v>1.3798E-2</c:v>
                </c:pt>
                <c:pt idx="2982">
                  <c:v>1.8766999999999999E-2</c:v>
                </c:pt>
                <c:pt idx="2983">
                  <c:v>1.7783E-2</c:v>
                </c:pt>
                <c:pt idx="2984">
                  <c:v>1.3875999999999999E-2</c:v>
                </c:pt>
                <c:pt idx="2985">
                  <c:v>1.6424000000000001E-2</c:v>
                </c:pt>
                <c:pt idx="2986">
                  <c:v>1.2777999999999999E-2</c:v>
                </c:pt>
                <c:pt idx="2987">
                  <c:v>1.2756E-2</c:v>
                </c:pt>
                <c:pt idx="2988">
                  <c:v>1.111E-2</c:v>
                </c:pt>
                <c:pt idx="2989">
                  <c:v>8.6189999999999999E-3</c:v>
                </c:pt>
                <c:pt idx="2990">
                  <c:v>1.0253999999999999E-2</c:v>
                </c:pt>
                <c:pt idx="2991">
                  <c:v>1.2322E-2</c:v>
                </c:pt>
                <c:pt idx="2992">
                  <c:v>1.0074E-2</c:v>
                </c:pt>
                <c:pt idx="2993">
                  <c:v>1.9466000000000001E-2</c:v>
                </c:pt>
                <c:pt idx="2994">
                  <c:v>1.8168E-2</c:v>
                </c:pt>
                <c:pt idx="2995">
                  <c:v>1.55E-2</c:v>
                </c:pt>
                <c:pt idx="2996">
                  <c:v>1.3599E-2</c:v>
                </c:pt>
                <c:pt idx="2997">
                  <c:v>1.3441E-2</c:v>
                </c:pt>
                <c:pt idx="2998">
                  <c:v>1.2555E-2</c:v>
                </c:pt>
                <c:pt idx="2999">
                  <c:v>9.6729999999999993E-3</c:v>
                </c:pt>
                <c:pt idx="3000">
                  <c:v>1.1688E-2</c:v>
                </c:pt>
                <c:pt idx="3001">
                  <c:v>9.9609999999999994E-3</c:v>
                </c:pt>
                <c:pt idx="3002">
                  <c:v>1.0371E-2</c:v>
                </c:pt>
                <c:pt idx="3003">
                  <c:v>8.9259999999999999E-3</c:v>
                </c:pt>
                <c:pt idx="3004">
                  <c:v>1.009E-2</c:v>
                </c:pt>
                <c:pt idx="3005">
                  <c:v>1.1227000000000001E-2</c:v>
                </c:pt>
                <c:pt idx="3006">
                  <c:v>1.0224E-2</c:v>
                </c:pt>
                <c:pt idx="3007">
                  <c:v>1.357E-2</c:v>
                </c:pt>
                <c:pt idx="3008">
                  <c:v>1.3431E-2</c:v>
                </c:pt>
                <c:pt idx="3009">
                  <c:v>1.0978E-2</c:v>
                </c:pt>
                <c:pt idx="3010">
                  <c:v>9.5370000000000003E-3</c:v>
                </c:pt>
                <c:pt idx="3011">
                  <c:v>1.499E-2</c:v>
                </c:pt>
                <c:pt idx="3012">
                  <c:v>1.4447E-2</c:v>
                </c:pt>
                <c:pt idx="3013">
                  <c:v>1.2854000000000001E-2</c:v>
                </c:pt>
                <c:pt idx="3014">
                  <c:v>1.2441000000000001E-2</c:v>
                </c:pt>
                <c:pt idx="3015">
                  <c:v>1.2562E-2</c:v>
                </c:pt>
                <c:pt idx="3016">
                  <c:v>9.887E-3</c:v>
                </c:pt>
                <c:pt idx="3017">
                  <c:v>6.0369999999999998E-3</c:v>
                </c:pt>
                <c:pt idx="3018">
                  <c:v>4.96E-3</c:v>
                </c:pt>
                <c:pt idx="3019">
                  <c:v>5.6350000000000003E-3</c:v>
                </c:pt>
                <c:pt idx="3020">
                  <c:v>7.2570000000000004E-3</c:v>
                </c:pt>
                <c:pt idx="3021">
                  <c:v>7.0460000000000002E-3</c:v>
                </c:pt>
                <c:pt idx="3022">
                  <c:v>1.2267999999999999E-2</c:v>
                </c:pt>
                <c:pt idx="3023">
                  <c:v>1.1315E-2</c:v>
                </c:pt>
                <c:pt idx="3024">
                  <c:v>1.8350000000000002E-2</c:v>
                </c:pt>
                <c:pt idx="3025">
                  <c:v>1.4053E-2</c:v>
                </c:pt>
                <c:pt idx="3026">
                  <c:v>1.1008E-2</c:v>
                </c:pt>
                <c:pt idx="3027">
                  <c:v>1.0286999999999999E-2</c:v>
                </c:pt>
                <c:pt idx="3028">
                  <c:v>9.3329999999999993E-3</c:v>
                </c:pt>
                <c:pt idx="3029">
                  <c:v>1.2668E-2</c:v>
                </c:pt>
                <c:pt idx="3030">
                  <c:v>1.4435999999999999E-2</c:v>
                </c:pt>
                <c:pt idx="3031">
                  <c:v>1.3714E-2</c:v>
                </c:pt>
                <c:pt idx="3032">
                  <c:v>1.5506000000000001E-2</c:v>
                </c:pt>
                <c:pt idx="3033">
                  <c:v>5.2651999999999997E-2</c:v>
                </c:pt>
                <c:pt idx="3034">
                  <c:v>4.8618000000000001E-2</c:v>
                </c:pt>
                <c:pt idx="3035">
                  <c:v>2.8503000000000001E-2</c:v>
                </c:pt>
                <c:pt idx="3036">
                  <c:v>2.1638000000000001E-2</c:v>
                </c:pt>
                <c:pt idx="3037">
                  <c:v>1.7107000000000001E-2</c:v>
                </c:pt>
                <c:pt idx="3038">
                  <c:v>1.3344E-2</c:v>
                </c:pt>
                <c:pt idx="3039">
                  <c:v>1.1224E-2</c:v>
                </c:pt>
                <c:pt idx="3040">
                  <c:v>1.0433E-2</c:v>
                </c:pt>
                <c:pt idx="3041">
                  <c:v>9.3729999999999994E-3</c:v>
                </c:pt>
                <c:pt idx="3042">
                  <c:v>7.6239999999999997E-3</c:v>
                </c:pt>
                <c:pt idx="3043">
                  <c:v>7.3660000000000002E-3</c:v>
                </c:pt>
                <c:pt idx="3044">
                  <c:v>9.3849999999999992E-3</c:v>
                </c:pt>
                <c:pt idx="3045">
                  <c:v>9.8209999999999999E-3</c:v>
                </c:pt>
                <c:pt idx="3046">
                  <c:v>9.9909999999999999E-3</c:v>
                </c:pt>
                <c:pt idx="3047">
                  <c:v>1.3684E-2</c:v>
                </c:pt>
                <c:pt idx="3048">
                  <c:v>1.2864E-2</c:v>
                </c:pt>
                <c:pt idx="3049">
                  <c:v>1.6048E-2</c:v>
                </c:pt>
                <c:pt idx="3050">
                  <c:v>1.5506000000000001E-2</c:v>
                </c:pt>
                <c:pt idx="3051">
                  <c:v>1.9222E-2</c:v>
                </c:pt>
                <c:pt idx="3052">
                  <c:v>2.1243000000000001E-2</c:v>
                </c:pt>
                <c:pt idx="3053">
                  <c:v>1.6500999999999998E-2</c:v>
                </c:pt>
                <c:pt idx="3054">
                  <c:v>1.4586E-2</c:v>
                </c:pt>
                <c:pt idx="3055">
                  <c:v>1.2560999999999999E-2</c:v>
                </c:pt>
                <c:pt idx="3056">
                  <c:v>1.0418E-2</c:v>
                </c:pt>
                <c:pt idx="3057">
                  <c:v>9.2759999999999995E-3</c:v>
                </c:pt>
                <c:pt idx="3058">
                  <c:v>1.1672999999999999E-2</c:v>
                </c:pt>
                <c:pt idx="3059">
                  <c:v>1.1181999999999999E-2</c:v>
                </c:pt>
                <c:pt idx="3060">
                  <c:v>9.6629999999999997E-3</c:v>
                </c:pt>
                <c:pt idx="3061">
                  <c:v>1.0309E-2</c:v>
                </c:pt>
                <c:pt idx="3062">
                  <c:v>1.3051999999999999E-2</c:v>
                </c:pt>
                <c:pt idx="3063">
                  <c:v>8.652E-3</c:v>
                </c:pt>
                <c:pt idx="3064">
                  <c:v>7.5550000000000001E-3</c:v>
                </c:pt>
                <c:pt idx="3065">
                  <c:v>7.7409999999999996E-3</c:v>
                </c:pt>
                <c:pt idx="3066">
                  <c:v>2.0577999999999999E-2</c:v>
                </c:pt>
                <c:pt idx="3067">
                  <c:v>2.3414000000000001E-2</c:v>
                </c:pt>
                <c:pt idx="3068">
                  <c:v>2.6477000000000001E-2</c:v>
                </c:pt>
                <c:pt idx="3069">
                  <c:v>2.0556999999999999E-2</c:v>
                </c:pt>
                <c:pt idx="3070">
                  <c:v>2.7463999999999999E-2</c:v>
                </c:pt>
                <c:pt idx="3071">
                  <c:v>2.9503999999999999E-2</c:v>
                </c:pt>
                <c:pt idx="3072">
                  <c:v>2.8750999999999999E-2</c:v>
                </c:pt>
                <c:pt idx="3073">
                  <c:v>2.6870000000000002E-2</c:v>
                </c:pt>
                <c:pt idx="3074">
                  <c:v>2.1774999999999999E-2</c:v>
                </c:pt>
                <c:pt idx="3075">
                  <c:v>1.5800999999999999E-2</c:v>
                </c:pt>
                <c:pt idx="3076">
                  <c:v>1.8683999999999999E-2</c:v>
                </c:pt>
                <c:pt idx="3077">
                  <c:v>1.5539000000000001E-2</c:v>
                </c:pt>
                <c:pt idx="3078">
                  <c:v>2.1573999999999999E-2</c:v>
                </c:pt>
                <c:pt idx="3079">
                  <c:v>2.5975999999999999E-2</c:v>
                </c:pt>
                <c:pt idx="3080">
                  <c:v>2.9385000000000001E-2</c:v>
                </c:pt>
                <c:pt idx="3081">
                  <c:v>4.0210999999999997E-2</c:v>
                </c:pt>
                <c:pt idx="3082">
                  <c:v>3.6688999999999999E-2</c:v>
                </c:pt>
                <c:pt idx="3083">
                  <c:v>3.7881999999999999E-2</c:v>
                </c:pt>
                <c:pt idx="3084">
                  <c:v>4.9528999999999997E-2</c:v>
                </c:pt>
                <c:pt idx="3085">
                  <c:v>4.2168999999999998E-2</c:v>
                </c:pt>
                <c:pt idx="3086">
                  <c:v>3.2157999999999999E-2</c:v>
                </c:pt>
                <c:pt idx="3087">
                  <c:v>2.8472000000000001E-2</c:v>
                </c:pt>
                <c:pt idx="3088">
                  <c:v>2.2558999999999999E-2</c:v>
                </c:pt>
                <c:pt idx="3089">
                  <c:v>1.7328E-2</c:v>
                </c:pt>
                <c:pt idx="3090">
                  <c:v>1.5469999999999999E-2</c:v>
                </c:pt>
                <c:pt idx="3091">
                  <c:v>1.499E-2</c:v>
                </c:pt>
                <c:pt idx="3092">
                  <c:v>1.2622E-2</c:v>
                </c:pt>
                <c:pt idx="3093">
                  <c:v>9.4210000000000006E-3</c:v>
                </c:pt>
                <c:pt idx="3094">
                  <c:v>1.0217E-2</c:v>
                </c:pt>
                <c:pt idx="3095">
                  <c:v>1.018E-2</c:v>
                </c:pt>
                <c:pt idx="3096">
                  <c:v>9.4009999999999996E-3</c:v>
                </c:pt>
                <c:pt idx="3097">
                  <c:v>3.8632E-2</c:v>
                </c:pt>
                <c:pt idx="3098">
                  <c:v>3.6405E-2</c:v>
                </c:pt>
                <c:pt idx="3099">
                  <c:v>4.4207999999999997E-2</c:v>
                </c:pt>
                <c:pt idx="3100">
                  <c:v>5.4566999999999997E-2</c:v>
                </c:pt>
                <c:pt idx="3101">
                  <c:v>5.3691999999999997E-2</c:v>
                </c:pt>
                <c:pt idx="3102">
                  <c:v>5.4342000000000001E-2</c:v>
                </c:pt>
                <c:pt idx="3103">
                  <c:v>4.7060999999999999E-2</c:v>
                </c:pt>
                <c:pt idx="3104">
                  <c:v>4.9152000000000001E-2</c:v>
                </c:pt>
                <c:pt idx="3105">
                  <c:v>6.1917E-2</c:v>
                </c:pt>
                <c:pt idx="3106">
                  <c:v>6.3600000000000004E-2</c:v>
                </c:pt>
                <c:pt idx="3107">
                  <c:v>6.4120999999999997E-2</c:v>
                </c:pt>
                <c:pt idx="3108">
                  <c:v>6.6116999999999995E-2</c:v>
                </c:pt>
                <c:pt idx="3109">
                  <c:v>5.9195999999999999E-2</c:v>
                </c:pt>
                <c:pt idx="3110">
                  <c:v>4.6495000000000002E-2</c:v>
                </c:pt>
                <c:pt idx="3111">
                  <c:v>4.2707000000000002E-2</c:v>
                </c:pt>
                <c:pt idx="3112">
                  <c:v>3.1026000000000001E-2</c:v>
                </c:pt>
                <c:pt idx="3113">
                  <c:v>2.7373999999999999E-2</c:v>
                </c:pt>
                <c:pt idx="3114">
                  <c:v>1.9792000000000001E-2</c:v>
                </c:pt>
                <c:pt idx="3115">
                  <c:v>1.7056000000000002E-2</c:v>
                </c:pt>
                <c:pt idx="3116">
                  <c:v>1.5824000000000001E-2</c:v>
                </c:pt>
                <c:pt idx="3117">
                  <c:v>1.6671999999999999E-2</c:v>
                </c:pt>
                <c:pt idx="3118">
                  <c:v>1.8013999999999999E-2</c:v>
                </c:pt>
                <c:pt idx="3119">
                  <c:v>1.9196000000000001E-2</c:v>
                </c:pt>
                <c:pt idx="3120">
                  <c:v>1.8821999999999998E-2</c:v>
                </c:pt>
                <c:pt idx="3121">
                  <c:v>2.3656E-2</c:v>
                </c:pt>
                <c:pt idx="3122">
                  <c:v>4.1200000000000001E-2</c:v>
                </c:pt>
                <c:pt idx="3123">
                  <c:v>6.4491999999999994E-2</c:v>
                </c:pt>
                <c:pt idx="3124">
                  <c:v>6.8461999999999995E-2</c:v>
                </c:pt>
                <c:pt idx="3125">
                  <c:v>6.3547000000000006E-2</c:v>
                </c:pt>
                <c:pt idx="3126">
                  <c:v>6.5831000000000001E-2</c:v>
                </c:pt>
                <c:pt idx="3127">
                  <c:v>5.4855000000000001E-2</c:v>
                </c:pt>
                <c:pt idx="3128">
                  <c:v>5.6520000000000001E-2</c:v>
                </c:pt>
                <c:pt idx="3129">
                  <c:v>4.5394999999999998E-2</c:v>
                </c:pt>
                <c:pt idx="3130">
                  <c:v>3.6465999999999998E-2</c:v>
                </c:pt>
                <c:pt idx="3131">
                  <c:v>2.9597999999999999E-2</c:v>
                </c:pt>
                <c:pt idx="3132">
                  <c:v>3.2418000000000002E-2</c:v>
                </c:pt>
                <c:pt idx="3133">
                  <c:v>3.2625000000000001E-2</c:v>
                </c:pt>
                <c:pt idx="3134">
                  <c:v>2.8618000000000001E-2</c:v>
                </c:pt>
                <c:pt idx="3135">
                  <c:v>2.5857000000000002E-2</c:v>
                </c:pt>
                <c:pt idx="3136">
                  <c:v>3.0546E-2</c:v>
                </c:pt>
                <c:pt idx="3137">
                  <c:v>2.7061000000000002E-2</c:v>
                </c:pt>
                <c:pt idx="3138">
                  <c:v>2.3092000000000001E-2</c:v>
                </c:pt>
                <c:pt idx="3139">
                  <c:v>2.5694000000000002E-2</c:v>
                </c:pt>
                <c:pt idx="3140">
                  <c:v>3.0020999999999999E-2</c:v>
                </c:pt>
                <c:pt idx="3141">
                  <c:v>2.1919000000000001E-2</c:v>
                </c:pt>
                <c:pt idx="3142">
                  <c:v>2.7636000000000001E-2</c:v>
                </c:pt>
                <c:pt idx="3143">
                  <c:v>2.5232000000000001E-2</c:v>
                </c:pt>
                <c:pt idx="3144">
                  <c:v>2.1125000000000001E-2</c:v>
                </c:pt>
                <c:pt idx="3145">
                  <c:v>2.5368999999999999E-2</c:v>
                </c:pt>
                <c:pt idx="3146">
                  <c:v>2.6100999999999999E-2</c:v>
                </c:pt>
                <c:pt idx="3147">
                  <c:v>3.1535000000000001E-2</c:v>
                </c:pt>
                <c:pt idx="3148">
                  <c:v>3.1676000000000003E-2</c:v>
                </c:pt>
                <c:pt idx="3149">
                  <c:v>2.8864000000000001E-2</c:v>
                </c:pt>
                <c:pt idx="3150">
                  <c:v>2.9319000000000001E-2</c:v>
                </c:pt>
                <c:pt idx="3151">
                  <c:v>2.5624999999999998E-2</c:v>
                </c:pt>
                <c:pt idx="3152">
                  <c:v>2.0791E-2</c:v>
                </c:pt>
                <c:pt idx="3153">
                  <c:v>1.7995000000000001E-2</c:v>
                </c:pt>
                <c:pt idx="3154">
                  <c:v>1.9040000000000001E-2</c:v>
                </c:pt>
                <c:pt idx="3155">
                  <c:v>1.9063E-2</c:v>
                </c:pt>
                <c:pt idx="3156">
                  <c:v>1.5186E-2</c:v>
                </c:pt>
                <c:pt idx="3157">
                  <c:v>9.3880000000000005E-3</c:v>
                </c:pt>
                <c:pt idx="3158">
                  <c:v>1.077E-2</c:v>
                </c:pt>
                <c:pt idx="3159">
                  <c:v>1.0827E-2</c:v>
                </c:pt>
                <c:pt idx="3160">
                  <c:v>1.1037999999999999E-2</c:v>
                </c:pt>
                <c:pt idx="3161">
                  <c:v>1.081E-2</c:v>
                </c:pt>
                <c:pt idx="3162">
                  <c:v>9.0500000000000008E-3</c:v>
                </c:pt>
                <c:pt idx="3163">
                  <c:v>7.3959999999999998E-3</c:v>
                </c:pt>
                <c:pt idx="3164">
                  <c:v>8.7379999999999992E-3</c:v>
                </c:pt>
                <c:pt idx="3165">
                  <c:v>7.8799999999999999E-3</c:v>
                </c:pt>
                <c:pt idx="3166">
                  <c:v>7.1760000000000001E-3</c:v>
                </c:pt>
                <c:pt idx="3167">
                  <c:v>6.28E-3</c:v>
                </c:pt>
                <c:pt idx="3168">
                  <c:v>4.9959999999999996E-3</c:v>
                </c:pt>
                <c:pt idx="3169">
                  <c:v>4.0150000000000003E-3</c:v>
                </c:pt>
                <c:pt idx="3170">
                  <c:v>5.7070000000000003E-3</c:v>
                </c:pt>
                <c:pt idx="3171">
                  <c:v>3.9500000000000004E-3</c:v>
                </c:pt>
                <c:pt idx="3172">
                  <c:v>6.3270000000000002E-3</c:v>
                </c:pt>
                <c:pt idx="3173">
                  <c:v>7.4570000000000001E-3</c:v>
                </c:pt>
                <c:pt idx="3174">
                  <c:v>8.3960000000000007E-3</c:v>
                </c:pt>
                <c:pt idx="3175">
                  <c:v>8.9099999999999995E-3</c:v>
                </c:pt>
                <c:pt idx="3176">
                  <c:v>1.2800000000000001E-2</c:v>
                </c:pt>
                <c:pt idx="3177">
                  <c:v>1.4397E-2</c:v>
                </c:pt>
                <c:pt idx="3178">
                  <c:v>1.1943E-2</c:v>
                </c:pt>
                <c:pt idx="3179">
                  <c:v>1.2978999999999999E-2</c:v>
                </c:pt>
                <c:pt idx="3180">
                  <c:v>1.9134999999999999E-2</c:v>
                </c:pt>
                <c:pt idx="3181">
                  <c:v>1.6584000000000002E-2</c:v>
                </c:pt>
                <c:pt idx="3182">
                  <c:v>1.1096999999999999E-2</c:v>
                </c:pt>
                <c:pt idx="3183">
                  <c:v>1.1001E-2</c:v>
                </c:pt>
                <c:pt idx="3184">
                  <c:v>1.0593999999999999E-2</c:v>
                </c:pt>
                <c:pt idx="3185">
                  <c:v>1.0670000000000001E-2</c:v>
                </c:pt>
                <c:pt idx="3186">
                  <c:v>9.2110000000000004E-3</c:v>
                </c:pt>
                <c:pt idx="3187">
                  <c:v>7.528E-3</c:v>
                </c:pt>
                <c:pt idx="3188">
                  <c:v>8.0440000000000008E-3</c:v>
                </c:pt>
                <c:pt idx="3189">
                  <c:v>7.809E-3</c:v>
                </c:pt>
                <c:pt idx="3190">
                  <c:v>7.136E-3</c:v>
                </c:pt>
                <c:pt idx="3191">
                  <c:v>7.4320000000000002E-3</c:v>
                </c:pt>
                <c:pt idx="3192">
                  <c:v>1.2642E-2</c:v>
                </c:pt>
                <c:pt idx="3193">
                  <c:v>1.1971000000000001E-2</c:v>
                </c:pt>
                <c:pt idx="3194">
                  <c:v>1.1639E-2</c:v>
                </c:pt>
                <c:pt idx="3195">
                  <c:v>1.9611E-2</c:v>
                </c:pt>
                <c:pt idx="3196">
                  <c:v>2.7365E-2</c:v>
                </c:pt>
                <c:pt idx="3197">
                  <c:v>2.2941E-2</c:v>
                </c:pt>
                <c:pt idx="3198">
                  <c:v>2.6311000000000001E-2</c:v>
                </c:pt>
                <c:pt idx="3199">
                  <c:v>4.5559000000000002E-2</c:v>
                </c:pt>
                <c:pt idx="3200">
                  <c:v>4.4717E-2</c:v>
                </c:pt>
                <c:pt idx="3201">
                  <c:v>5.9435000000000002E-2</c:v>
                </c:pt>
                <c:pt idx="3202">
                  <c:v>4.3160999999999998E-2</c:v>
                </c:pt>
                <c:pt idx="3203">
                  <c:v>3.5555000000000003E-2</c:v>
                </c:pt>
                <c:pt idx="3204">
                  <c:v>2.7118E-2</c:v>
                </c:pt>
                <c:pt idx="3205">
                  <c:v>2.0632999999999999E-2</c:v>
                </c:pt>
                <c:pt idx="3206">
                  <c:v>1.6310000000000002E-2</c:v>
                </c:pt>
                <c:pt idx="3207">
                  <c:v>1.3820000000000001E-2</c:v>
                </c:pt>
                <c:pt idx="3208">
                  <c:v>1.4571000000000001E-2</c:v>
                </c:pt>
                <c:pt idx="3209">
                  <c:v>1.3631000000000001E-2</c:v>
                </c:pt>
                <c:pt idx="3210">
                  <c:v>1.3445E-2</c:v>
                </c:pt>
                <c:pt idx="3211">
                  <c:v>1.4231000000000001E-2</c:v>
                </c:pt>
                <c:pt idx="3212">
                  <c:v>1.6934000000000001E-2</c:v>
                </c:pt>
                <c:pt idx="3213">
                  <c:v>1.9408999999999999E-2</c:v>
                </c:pt>
                <c:pt idx="3214">
                  <c:v>2.0400999999999999E-2</c:v>
                </c:pt>
                <c:pt idx="3215">
                  <c:v>1.7548000000000001E-2</c:v>
                </c:pt>
                <c:pt idx="3216">
                  <c:v>1.8082000000000001E-2</c:v>
                </c:pt>
                <c:pt idx="3217">
                  <c:v>2.3380000000000001E-2</c:v>
                </c:pt>
                <c:pt idx="3218">
                  <c:v>2.1117E-2</c:v>
                </c:pt>
                <c:pt idx="3219">
                  <c:v>2.2932999999999999E-2</c:v>
                </c:pt>
                <c:pt idx="3220">
                  <c:v>2.6970000000000001E-2</c:v>
                </c:pt>
                <c:pt idx="3221">
                  <c:v>2.8199999999999999E-2</c:v>
                </c:pt>
                <c:pt idx="3222">
                  <c:v>3.3099000000000003E-2</c:v>
                </c:pt>
                <c:pt idx="3223">
                  <c:v>2.7897999999999999E-2</c:v>
                </c:pt>
                <c:pt idx="3224">
                  <c:v>3.8211000000000002E-2</c:v>
                </c:pt>
                <c:pt idx="3225">
                  <c:v>2.9201999999999999E-2</c:v>
                </c:pt>
                <c:pt idx="3226">
                  <c:v>3.1657999999999999E-2</c:v>
                </c:pt>
                <c:pt idx="3227">
                  <c:v>3.4588000000000001E-2</c:v>
                </c:pt>
                <c:pt idx="3228">
                  <c:v>2.6102E-2</c:v>
                </c:pt>
                <c:pt idx="3229">
                  <c:v>2.6276000000000001E-2</c:v>
                </c:pt>
                <c:pt idx="3230">
                  <c:v>2.1624000000000001E-2</c:v>
                </c:pt>
                <c:pt idx="3231">
                  <c:v>3.0924E-2</c:v>
                </c:pt>
                <c:pt idx="3232">
                  <c:v>2.5031000000000001E-2</c:v>
                </c:pt>
                <c:pt idx="3233">
                  <c:v>2.3716999999999998E-2</c:v>
                </c:pt>
                <c:pt idx="3234">
                  <c:v>2.6952E-2</c:v>
                </c:pt>
                <c:pt idx="3235">
                  <c:v>2.3451E-2</c:v>
                </c:pt>
                <c:pt idx="3236">
                  <c:v>2.2502000000000001E-2</c:v>
                </c:pt>
                <c:pt idx="3237">
                  <c:v>1.7874000000000001E-2</c:v>
                </c:pt>
                <c:pt idx="3238">
                  <c:v>1.4697E-2</c:v>
                </c:pt>
                <c:pt idx="3239">
                  <c:v>1.6975000000000001E-2</c:v>
                </c:pt>
                <c:pt idx="3240">
                  <c:v>1.6084999999999999E-2</c:v>
                </c:pt>
                <c:pt idx="3241">
                  <c:v>1.8452E-2</c:v>
                </c:pt>
                <c:pt idx="3242">
                  <c:v>1.5193E-2</c:v>
                </c:pt>
                <c:pt idx="3243">
                  <c:v>1.4879E-2</c:v>
                </c:pt>
                <c:pt idx="3244">
                  <c:v>2.469E-2</c:v>
                </c:pt>
                <c:pt idx="3245">
                  <c:v>3.3534000000000001E-2</c:v>
                </c:pt>
                <c:pt idx="3246">
                  <c:v>3.0967000000000001E-2</c:v>
                </c:pt>
                <c:pt idx="3247">
                  <c:v>3.3301999999999998E-2</c:v>
                </c:pt>
                <c:pt idx="3248">
                  <c:v>3.5660999999999998E-2</c:v>
                </c:pt>
                <c:pt idx="3249">
                  <c:v>4.3017E-2</c:v>
                </c:pt>
                <c:pt idx="3250">
                  <c:v>6.8445000000000006E-2</c:v>
                </c:pt>
                <c:pt idx="3251">
                  <c:v>6.4989000000000005E-2</c:v>
                </c:pt>
                <c:pt idx="3252">
                  <c:v>5.5750000000000001E-2</c:v>
                </c:pt>
                <c:pt idx="3253">
                  <c:v>5.6869999999999997E-2</c:v>
                </c:pt>
                <c:pt idx="3254">
                  <c:v>5.4851999999999998E-2</c:v>
                </c:pt>
                <c:pt idx="3255">
                  <c:v>5.5649999999999998E-2</c:v>
                </c:pt>
                <c:pt idx="3256">
                  <c:v>5.7574E-2</c:v>
                </c:pt>
                <c:pt idx="3257">
                  <c:v>5.1686999999999997E-2</c:v>
                </c:pt>
                <c:pt idx="3258">
                  <c:v>5.7454999999999999E-2</c:v>
                </c:pt>
                <c:pt idx="3259">
                  <c:v>5.0777999999999997E-2</c:v>
                </c:pt>
                <c:pt idx="3260">
                  <c:v>5.1636000000000001E-2</c:v>
                </c:pt>
                <c:pt idx="3261">
                  <c:v>9.2452999999999994E-2</c:v>
                </c:pt>
                <c:pt idx="3262">
                  <c:v>6.1905000000000002E-2</c:v>
                </c:pt>
                <c:pt idx="3263">
                  <c:v>4.7888E-2</c:v>
                </c:pt>
                <c:pt idx="3264">
                  <c:v>4.675E-2</c:v>
                </c:pt>
                <c:pt idx="3265">
                  <c:v>3.8234999999999998E-2</c:v>
                </c:pt>
                <c:pt idx="3266">
                  <c:v>3.3704999999999999E-2</c:v>
                </c:pt>
                <c:pt idx="3267">
                  <c:v>2.5308000000000001E-2</c:v>
                </c:pt>
                <c:pt idx="3268">
                  <c:v>2.0138E-2</c:v>
                </c:pt>
                <c:pt idx="3269">
                  <c:v>1.4951000000000001E-2</c:v>
                </c:pt>
                <c:pt idx="3270">
                  <c:v>1.4321E-2</c:v>
                </c:pt>
                <c:pt idx="3271">
                  <c:v>1.2682000000000001E-2</c:v>
                </c:pt>
                <c:pt idx="3272">
                  <c:v>1.1795E-2</c:v>
                </c:pt>
                <c:pt idx="3273">
                  <c:v>9.8270000000000007E-3</c:v>
                </c:pt>
                <c:pt idx="3274">
                  <c:v>8.2760000000000004E-3</c:v>
                </c:pt>
                <c:pt idx="3275">
                  <c:v>1.184E-2</c:v>
                </c:pt>
                <c:pt idx="3276">
                  <c:v>1.4718E-2</c:v>
                </c:pt>
                <c:pt idx="3277">
                  <c:v>1.3516E-2</c:v>
                </c:pt>
                <c:pt idx="3278">
                  <c:v>1.137E-2</c:v>
                </c:pt>
                <c:pt idx="3279">
                  <c:v>1.4142E-2</c:v>
                </c:pt>
                <c:pt idx="3280">
                  <c:v>1.1837E-2</c:v>
                </c:pt>
                <c:pt idx="3281">
                  <c:v>1.3898000000000001E-2</c:v>
                </c:pt>
                <c:pt idx="3282">
                  <c:v>1.1559E-2</c:v>
                </c:pt>
                <c:pt idx="3283">
                  <c:v>1.0340999999999999E-2</c:v>
                </c:pt>
                <c:pt idx="3284">
                  <c:v>1.0878000000000001E-2</c:v>
                </c:pt>
                <c:pt idx="3285">
                  <c:v>1.1393E-2</c:v>
                </c:pt>
                <c:pt idx="3286">
                  <c:v>1.2982E-2</c:v>
                </c:pt>
                <c:pt idx="3287">
                  <c:v>1.1716000000000001E-2</c:v>
                </c:pt>
                <c:pt idx="3288">
                  <c:v>1.1552E-2</c:v>
                </c:pt>
                <c:pt idx="3289">
                  <c:v>8.0669999999999995E-3</c:v>
                </c:pt>
                <c:pt idx="3290">
                  <c:v>6.8300000000000001E-3</c:v>
                </c:pt>
                <c:pt idx="3291">
                  <c:v>8.2579999999999997E-3</c:v>
                </c:pt>
                <c:pt idx="3292">
                  <c:v>6.1180000000000002E-3</c:v>
                </c:pt>
                <c:pt idx="3293">
                  <c:v>5.3660000000000001E-3</c:v>
                </c:pt>
                <c:pt idx="3294">
                  <c:v>5.9109999999999996E-3</c:v>
                </c:pt>
                <c:pt idx="3295">
                  <c:v>1.0392E-2</c:v>
                </c:pt>
                <c:pt idx="3296">
                  <c:v>7.8040000000000002E-3</c:v>
                </c:pt>
                <c:pt idx="3297">
                  <c:v>1.3140000000000001E-2</c:v>
                </c:pt>
                <c:pt idx="3298">
                  <c:v>3.8564000000000001E-2</c:v>
                </c:pt>
                <c:pt idx="3299">
                  <c:v>3.1821000000000002E-2</c:v>
                </c:pt>
                <c:pt idx="3300">
                  <c:v>2.4871000000000001E-2</c:v>
                </c:pt>
                <c:pt idx="3301">
                  <c:v>1.7715000000000002E-2</c:v>
                </c:pt>
                <c:pt idx="3302">
                  <c:v>1.8246999999999999E-2</c:v>
                </c:pt>
                <c:pt idx="3303">
                  <c:v>1.5970000000000002E-2</c:v>
                </c:pt>
                <c:pt idx="3304">
                  <c:v>1.3568999999999999E-2</c:v>
                </c:pt>
                <c:pt idx="3305">
                  <c:v>1.1233999999999999E-2</c:v>
                </c:pt>
                <c:pt idx="3306">
                  <c:v>8.9149999999999993E-3</c:v>
                </c:pt>
                <c:pt idx="3307">
                  <c:v>2.4414000000000002E-2</c:v>
                </c:pt>
                <c:pt idx="3308">
                  <c:v>1.7697999999999998E-2</c:v>
                </c:pt>
                <c:pt idx="3309">
                  <c:v>2.2575000000000001E-2</c:v>
                </c:pt>
                <c:pt idx="3310">
                  <c:v>2.2152999999999999E-2</c:v>
                </c:pt>
                <c:pt idx="3311">
                  <c:v>1.8038999999999999E-2</c:v>
                </c:pt>
                <c:pt idx="3312">
                  <c:v>1.6219000000000001E-2</c:v>
                </c:pt>
                <c:pt idx="3313">
                  <c:v>1.5977000000000002E-2</c:v>
                </c:pt>
                <c:pt idx="3314">
                  <c:v>1.7066999999999999E-2</c:v>
                </c:pt>
                <c:pt idx="3315">
                  <c:v>1.3991E-2</c:v>
                </c:pt>
                <c:pt idx="3316">
                  <c:v>1.0614E-2</c:v>
                </c:pt>
                <c:pt idx="3317">
                  <c:v>8.3440000000000007E-3</c:v>
                </c:pt>
                <c:pt idx="3318">
                  <c:v>5.9150000000000001E-3</c:v>
                </c:pt>
                <c:pt idx="3319">
                  <c:v>1.133E-2</c:v>
                </c:pt>
                <c:pt idx="3320">
                  <c:v>9.7129999999999994E-3</c:v>
                </c:pt>
                <c:pt idx="3321">
                  <c:v>8.94E-3</c:v>
                </c:pt>
                <c:pt idx="3322">
                  <c:v>1.1665999999999999E-2</c:v>
                </c:pt>
                <c:pt idx="3323">
                  <c:v>1.0404999999999999E-2</c:v>
                </c:pt>
                <c:pt idx="3324">
                  <c:v>8.7729999999999995E-3</c:v>
                </c:pt>
                <c:pt idx="3325">
                  <c:v>8.6630000000000006E-3</c:v>
                </c:pt>
                <c:pt idx="3326">
                  <c:v>1.1637E-2</c:v>
                </c:pt>
                <c:pt idx="3327">
                  <c:v>1.2664999999999999E-2</c:v>
                </c:pt>
                <c:pt idx="3328">
                  <c:v>1.375E-2</c:v>
                </c:pt>
                <c:pt idx="3329">
                  <c:v>1.0806E-2</c:v>
                </c:pt>
                <c:pt idx="3330">
                  <c:v>1.0258E-2</c:v>
                </c:pt>
                <c:pt idx="3331">
                  <c:v>1.2552000000000001E-2</c:v>
                </c:pt>
                <c:pt idx="3332">
                  <c:v>1.4503E-2</c:v>
                </c:pt>
                <c:pt idx="3333">
                  <c:v>1.4059E-2</c:v>
                </c:pt>
                <c:pt idx="3334">
                  <c:v>1.2389000000000001E-2</c:v>
                </c:pt>
                <c:pt idx="3335">
                  <c:v>1.0741000000000001E-2</c:v>
                </c:pt>
                <c:pt idx="3336">
                  <c:v>9.4660000000000005E-3</c:v>
                </c:pt>
                <c:pt idx="3337">
                  <c:v>8.7799999999999996E-3</c:v>
                </c:pt>
                <c:pt idx="3338">
                  <c:v>7.6610000000000003E-3</c:v>
                </c:pt>
                <c:pt idx="3339">
                  <c:v>1.3094E-2</c:v>
                </c:pt>
                <c:pt idx="3340">
                  <c:v>1.4161999999999999E-2</c:v>
                </c:pt>
                <c:pt idx="3341">
                  <c:v>1.6764000000000001E-2</c:v>
                </c:pt>
                <c:pt idx="3342">
                  <c:v>1.7974E-2</c:v>
                </c:pt>
                <c:pt idx="3343">
                  <c:v>1.7176E-2</c:v>
                </c:pt>
                <c:pt idx="3344">
                  <c:v>1.9862999999999999E-2</c:v>
                </c:pt>
                <c:pt idx="3345">
                  <c:v>2.0569E-2</c:v>
                </c:pt>
                <c:pt idx="3346">
                  <c:v>2.0014000000000001E-2</c:v>
                </c:pt>
                <c:pt idx="3347">
                  <c:v>1.6684000000000001E-2</c:v>
                </c:pt>
                <c:pt idx="3348">
                  <c:v>1.5351E-2</c:v>
                </c:pt>
                <c:pt idx="3349">
                  <c:v>1.304E-2</c:v>
                </c:pt>
                <c:pt idx="3350">
                  <c:v>1.0111E-2</c:v>
                </c:pt>
                <c:pt idx="3351">
                  <c:v>9.5930000000000008E-3</c:v>
                </c:pt>
                <c:pt idx="3352">
                  <c:v>1.0909E-2</c:v>
                </c:pt>
                <c:pt idx="3353">
                  <c:v>9.9019999999999993E-3</c:v>
                </c:pt>
                <c:pt idx="3354">
                  <c:v>1.0574999999999999E-2</c:v>
                </c:pt>
                <c:pt idx="3355">
                  <c:v>8.1089999999999999E-3</c:v>
                </c:pt>
                <c:pt idx="3356">
                  <c:v>8.8559999999999993E-3</c:v>
                </c:pt>
                <c:pt idx="3357">
                  <c:v>7.8120000000000004E-3</c:v>
                </c:pt>
                <c:pt idx="3358">
                  <c:v>1.1091999999999999E-2</c:v>
                </c:pt>
                <c:pt idx="3359">
                  <c:v>1.4128E-2</c:v>
                </c:pt>
                <c:pt idx="3360">
                  <c:v>1.6022999999999999E-2</c:v>
                </c:pt>
                <c:pt idx="3361">
                  <c:v>1.6081000000000002E-2</c:v>
                </c:pt>
                <c:pt idx="3362">
                  <c:v>1.5984999999999999E-2</c:v>
                </c:pt>
                <c:pt idx="3363">
                  <c:v>1.4041E-2</c:v>
                </c:pt>
                <c:pt idx="3364">
                  <c:v>1.4478E-2</c:v>
                </c:pt>
                <c:pt idx="3365">
                  <c:v>1.3166000000000001E-2</c:v>
                </c:pt>
                <c:pt idx="3366">
                  <c:v>1.1169E-2</c:v>
                </c:pt>
                <c:pt idx="3367">
                  <c:v>1.0770999999999999E-2</c:v>
                </c:pt>
                <c:pt idx="3368">
                  <c:v>9.3570000000000007E-3</c:v>
                </c:pt>
                <c:pt idx="3369">
                  <c:v>7.6870000000000003E-3</c:v>
                </c:pt>
                <c:pt idx="3370">
                  <c:v>8.0370000000000007E-3</c:v>
                </c:pt>
                <c:pt idx="3371">
                  <c:v>8.1539999999999998E-3</c:v>
                </c:pt>
                <c:pt idx="3372">
                  <c:v>9.2700000000000005E-3</c:v>
                </c:pt>
                <c:pt idx="3373">
                  <c:v>9.2239999999999996E-3</c:v>
                </c:pt>
                <c:pt idx="3374">
                  <c:v>7.4910000000000003E-3</c:v>
                </c:pt>
                <c:pt idx="3375">
                  <c:v>5.705E-3</c:v>
                </c:pt>
                <c:pt idx="3376">
                  <c:v>4.8190000000000004E-3</c:v>
                </c:pt>
                <c:pt idx="3377">
                  <c:v>5.5760000000000002E-3</c:v>
                </c:pt>
                <c:pt idx="3378">
                  <c:v>5.8919999999999997E-3</c:v>
                </c:pt>
                <c:pt idx="3379">
                  <c:v>6.2760000000000003E-3</c:v>
                </c:pt>
                <c:pt idx="3380">
                  <c:v>7.1929999999999997E-3</c:v>
                </c:pt>
                <c:pt idx="3381">
                  <c:v>7.0569999999999999E-3</c:v>
                </c:pt>
                <c:pt idx="3382">
                  <c:v>9.4129999999999995E-3</c:v>
                </c:pt>
                <c:pt idx="3383">
                  <c:v>7.4479999999999998E-3</c:v>
                </c:pt>
                <c:pt idx="3384">
                  <c:v>5.2680000000000001E-3</c:v>
                </c:pt>
                <c:pt idx="3385">
                  <c:v>3.8630000000000001E-3</c:v>
                </c:pt>
                <c:pt idx="3386">
                  <c:v>2.7200000000000002E-3</c:v>
                </c:pt>
                <c:pt idx="3387">
                  <c:v>2.5999999999999999E-3</c:v>
                </c:pt>
                <c:pt idx="3388">
                  <c:v>4.0879999999999996E-3</c:v>
                </c:pt>
                <c:pt idx="3389">
                  <c:v>2.545E-3</c:v>
                </c:pt>
                <c:pt idx="3390">
                  <c:v>2.2339999999999999E-3</c:v>
                </c:pt>
                <c:pt idx="3391">
                  <c:v>2.5950000000000001E-3</c:v>
                </c:pt>
                <c:pt idx="3392">
                  <c:v>3.199E-3</c:v>
                </c:pt>
                <c:pt idx="3393">
                  <c:v>6.0239999999999998E-3</c:v>
                </c:pt>
                <c:pt idx="3394">
                  <c:v>5.842E-3</c:v>
                </c:pt>
                <c:pt idx="3395">
                  <c:v>5.0419999999999996E-3</c:v>
                </c:pt>
                <c:pt idx="3396">
                  <c:v>1.0638999999999999E-2</c:v>
                </c:pt>
                <c:pt idx="3397">
                  <c:v>1.1245E-2</c:v>
                </c:pt>
                <c:pt idx="3398">
                  <c:v>7.6470000000000002E-3</c:v>
                </c:pt>
                <c:pt idx="3399">
                  <c:v>6.5750000000000001E-3</c:v>
                </c:pt>
                <c:pt idx="3400">
                  <c:v>5.2989999999999999E-3</c:v>
                </c:pt>
                <c:pt idx="3401">
                  <c:v>4.2059999999999997E-3</c:v>
                </c:pt>
                <c:pt idx="3402">
                  <c:v>3.3800000000000002E-3</c:v>
                </c:pt>
                <c:pt idx="3403">
                  <c:v>2.2669999999999999E-3</c:v>
                </c:pt>
                <c:pt idx="3404">
                  <c:v>1.601E-3</c:v>
                </c:pt>
                <c:pt idx="3405">
                  <c:v>1.4809999999999999E-3</c:v>
                </c:pt>
                <c:pt idx="3406">
                  <c:v>9.6900000000000003E-4</c:v>
                </c:pt>
                <c:pt idx="3407">
                  <c:v>1.531E-3</c:v>
                </c:pt>
                <c:pt idx="3408">
                  <c:v>2.7179999999999999E-3</c:v>
                </c:pt>
                <c:pt idx="3409">
                  <c:v>3.0539999999999999E-3</c:v>
                </c:pt>
                <c:pt idx="3410">
                  <c:v>3.2179999999999999E-3</c:v>
                </c:pt>
                <c:pt idx="3411">
                  <c:v>2.7079999999999999E-3</c:v>
                </c:pt>
                <c:pt idx="3412">
                  <c:v>2.787E-3</c:v>
                </c:pt>
                <c:pt idx="3413">
                  <c:v>3.0839999999999999E-3</c:v>
                </c:pt>
                <c:pt idx="3414">
                  <c:v>1.98E-3</c:v>
                </c:pt>
                <c:pt idx="3415">
                  <c:v>1.4809999999999999E-3</c:v>
                </c:pt>
                <c:pt idx="3416">
                  <c:v>1.3439999999999999E-3</c:v>
                </c:pt>
                <c:pt idx="3417">
                  <c:v>1.3780000000000001E-3</c:v>
                </c:pt>
                <c:pt idx="3418">
                  <c:v>1.346E-3</c:v>
                </c:pt>
                <c:pt idx="3419">
                  <c:v>4.9179999999999996E-3</c:v>
                </c:pt>
                <c:pt idx="3420">
                  <c:v>3.3219999999999999E-3</c:v>
                </c:pt>
                <c:pt idx="3421">
                  <c:v>2.2439999999999999E-3</c:v>
                </c:pt>
                <c:pt idx="3422">
                  <c:v>1.887E-3</c:v>
                </c:pt>
                <c:pt idx="3423">
                  <c:v>1.449E-3</c:v>
                </c:pt>
                <c:pt idx="3424">
                  <c:v>1.5561E-2</c:v>
                </c:pt>
                <c:pt idx="3425">
                  <c:v>1.7755E-2</c:v>
                </c:pt>
                <c:pt idx="3426">
                  <c:v>2.1443E-2</c:v>
                </c:pt>
                <c:pt idx="3427">
                  <c:v>1.8374999999999999E-2</c:v>
                </c:pt>
                <c:pt idx="3428">
                  <c:v>1.9977000000000002E-2</c:v>
                </c:pt>
                <c:pt idx="3429">
                  <c:v>2.7229E-2</c:v>
                </c:pt>
                <c:pt idx="3430">
                  <c:v>3.4331E-2</c:v>
                </c:pt>
                <c:pt idx="3431">
                  <c:v>3.2932000000000003E-2</c:v>
                </c:pt>
                <c:pt idx="3432">
                  <c:v>2.7712000000000001E-2</c:v>
                </c:pt>
                <c:pt idx="3433">
                  <c:v>2.657E-2</c:v>
                </c:pt>
                <c:pt idx="3434">
                  <c:v>2.9135000000000001E-2</c:v>
                </c:pt>
                <c:pt idx="3435">
                  <c:v>2.7945999999999999E-2</c:v>
                </c:pt>
                <c:pt idx="3436">
                  <c:v>2.1545000000000002E-2</c:v>
                </c:pt>
                <c:pt idx="3437">
                  <c:v>2.0716999999999999E-2</c:v>
                </c:pt>
                <c:pt idx="3438">
                  <c:v>3.7511999999999997E-2</c:v>
                </c:pt>
                <c:pt idx="3439">
                  <c:v>3.7016E-2</c:v>
                </c:pt>
                <c:pt idx="3440">
                  <c:v>3.4803000000000001E-2</c:v>
                </c:pt>
                <c:pt idx="3441">
                  <c:v>2.6200000000000001E-2</c:v>
                </c:pt>
                <c:pt idx="3442">
                  <c:v>2.3413E-2</c:v>
                </c:pt>
                <c:pt idx="3443">
                  <c:v>1.8971999999999999E-2</c:v>
                </c:pt>
                <c:pt idx="3444">
                  <c:v>1.9753E-2</c:v>
                </c:pt>
                <c:pt idx="3445">
                  <c:v>1.4087000000000001E-2</c:v>
                </c:pt>
                <c:pt idx="3446">
                  <c:v>1.6229E-2</c:v>
                </c:pt>
                <c:pt idx="3447">
                  <c:v>1.4062E-2</c:v>
                </c:pt>
                <c:pt idx="3448">
                  <c:v>9.0139999999999994E-3</c:v>
                </c:pt>
                <c:pt idx="3449">
                  <c:v>7.208E-3</c:v>
                </c:pt>
                <c:pt idx="3450">
                  <c:v>7.6369999999999997E-3</c:v>
                </c:pt>
                <c:pt idx="3451">
                  <c:v>6.764E-3</c:v>
                </c:pt>
                <c:pt idx="3452">
                  <c:v>6.5329999999999997E-3</c:v>
                </c:pt>
                <c:pt idx="3453">
                  <c:v>5.6220000000000003E-3</c:v>
                </c:pt>
                <c:pt idx="3454">
                  <c:v>6.476E-3</c:v>
                </c:pt>
                <c:pt idx="3455">
                  <c:v>8.5730000000000008E-3</c:v>
                </c:pt>
                <c:pt idx="3456">
                  <c:v>7.1960000000000001E-3</c:v>
                </c:pt>
                <c:pt idx="3457">
                  <c:v>6.855E-3</c:v>
                </c:pt>
                <c:pt idx="3458">
                  <c:v>6.1000000000000004E-3</c:v>
                </c:pt>
                <c:pt idx="3459">
                  <c:v>6.417E-3</c:v>
                </c:pt>
                <c:pt idx="3460">
                  <c:v>5.5640000000000004E-3</c:v>
                </c:pt>
                <c:pt idx="3461">
                  <c:v>5.6699999999999997E-3</c:v>
                </c:pt>
                <c:pt idx="3462">
                  <c:v>3.9300000000000003E-3</c:v>
                </c:pt>
                <c:pt idx="3463">
                  <c:v>5.7499999999999999E-3</c:v>
                </c:pt>
                <c:pt idx="3464">
                  <c:v>5.7429999999999998E-3</c:v>
                </c:pt>
                <c:pt idx="3465">
                  <c:v>3.8830000000000002E-3</c:v>
                </c:pt>
                <c:pt idx="3466">
                  <c:v>3.0249999999999999E-3</c:v>
                </c:pt>
                <c:pt idx="3467">
                  <c:v>2.3999999999999998E-3</c:v>
                </c:pt>
                <c:pt idx="3468">
                  <c:v>2.4030000000000002E-3</c:v>
                </c:pt>
                <c:pt idx="3469">
                  <c:v>3.6610000000000002E-3</c:v>
                </c:pt>
                <c:pt idx="3470">
                  <c:v>3.3739999999999998E-3</c:v>
                </c:pt>
                <c:pt idx="3471">
                  <c:v>3.7699999999999999E-3</c:v>
                </c:pt>
                <c:pt idx="3472">
                  <c:v>4.6220000000000002E-3</c:v>
                </c:pt>
                <c:pt idx="3473">
                  <c:v>8.7320000000000002E-3</c:v>
                </c:pt>
                <c:pt idx="3474">
                  <c:v>1.5162999999999999E-2</c:v>
                </c:pt>
                <c:pt idx="3475">
                  <c:v>1.5677E-2</c:v>
                </c:pt>
                <c:pt idx="3476">
                  <c:v>1.6461E-2</c:v>
                </c:pt>
                <c:pt idx="3477">
                  <c:v>1.4756999999999999E-2</c:v>
                </c:pt>
                <c:pt idx="3478">
                  <c:v>1.0881999999999999E-2</c:v>
                </c:pt>
                <c:pt idx="3479">
                  <c:v>1.1797E-2</c:v>
                </c:pt>
                <c:pt idx="3480">
                  <c:v>1.0562999999999999E-2</c:v>
                </c:pt>
                <c:pt idx="3481">
                  <c:v>8.4239999999999992E-3</c:v>
                </c:pt>
                <c:pt idx="3482">
                  <c:v>7.0780000000000001E-3</c:v>
                </c:pt>
                <c:pt idx="3483">
                  <c:v>9.6469999999999993E-3</c:v>
                </c:pt>
                <c:pt idx="3484">
                  <c:v>1.0203E-2</c:v>
                </c:pt>
                <c:pt idx="3485">
                  <c:v>6.7629999999999999E-3</c:v>
                </c:pt>
                <c:pt idx="3486">
                  <c:v>5.6620000000000004E-3</c:v>
                </c:pt>
                <c:pt idx="3487">
                  <c:v>8.5059999999999997E-3</c:v>
                </c:pt>
                <c:pt idx="3488">
                  <c:v>8.2839999999999997E-3</c:v>
                </c:pt>
                <c:pt idx="3489">
                  <c:v>6.1050000000000002E-3</c:v>
                </c:pt>
                <c:pt idx="3490">
                  <c:v>6.0619999999999997E-3</c:v>
                </c:pt>
                <c:pt idx="3491">
                  <c:v>5.457E-3</c:v>
                </c:pt>
                <c:pt idx="3492">
                  <c:v>3.8440000000000002E-3</c:v>
                </c:pt>
                <c:pt idx="3493">
                  <c:v>3.307E-3</c:v>
                </c:pt>
                <c:pt idx="3494">
                  <c:v>4.0460000000000001E-3</c:v>
                </c:pt>
                <c:pt idx="3495">
                  <c:v>5.5560000000000002E-3</c:v>
                </c:pt>
                <c:pt idx="3496">
                  <c:v>6.0390000000000001E-3</c:v>
                </c:pt>
                <c:pt idx="3497">
                  <c:v>7.3419999999999996E-3</c:v>
                </c:pt>
                <c:pt idx="3498">
                  <c:v>6.182E-3</c:v>
                </c:pt>
                <c:pt idx="3499">
                  <c:v>3.8939999999999999E-3</c:v>
                </c:pt>
                <c:pt idx="3500">
                  <c:v>3.7390000000000001E-3</c:v>
                </c:pt>
                <c:pt idx="3501">
                  <c:v>3.715E-3</c:v>
                </c:pt>
                <c:pt idx="3502">
                  <c:v>4.3670000000000002E-3</c:v>
                </c:pt>
                <c:pt idx="3503">
                  <c:v>5.4050000000000001E-3</c:v>
                </c:pt>
                <c:pt idx="3504">
                  <c:v>6.1710000000000003E-3</c:v>
                </c:pt>
                <c:pt idx="3505">
                  <c:v>5.4970000000000001E-3</c:v>
                </c:pt>
                <c:pt idx="3506">
                  <c:v>4.548E-3</c:v>
                </c:pt>
                <c:pt idx="3507">
                  <c:v>3.114E-3</c:v>
                </c:pt>
                <c:pt idx="3508">
                  <c:v>3.5599999999999998E-3</c:v>
                </c:pt>
                <c:pt idx="3509">
                  <c:v>4.0200000000000001E-3</c:v>
                </c:pt>
                <c:pt idx="3510">
                  <c:v>3.7499999999999999E-3</c:v>
                </c:pt>
                <c:pt idx="3511">
                  <c:v>4.0990000000000002E-3</c:v>
                </c:pt>
                <c:pt idx="3512">
                  <c:v>5.215E-3</c:v>
                </c:pt>
                <c:pt idx="3513">
                  <c:v>3.1830000000000001E-3</c:v>
                </c:pt>
                <c:pt idx="3514">
                  <c:v>2.601E-3</c:v>
                </c:pt>
                <c:pt idx="3515">
                  <c:v>2.2209999999999999E-3</c:v>
                </c:pt>
                <c:pt idx="3516">
                  <c:v>1.6100000000000001E-3</c:v>
                </c:pt>
                <c:pt idx="3517">
                  <c:v>1.1900000000000001E-3</c:v>
                </c:pt>
                <c:pt idx="3518">
                  <c:v>1.3159999999999999E-3</c:v>
                </c:pt>
                <c:pt idx="3519">
                  <c:v>1.116E-3</c:v>
                </c:pt>
                <c:pt idx="3520">
                  <c:v>1.2600000000000001E-3</c:v>
                </c:pt>
                <c:pt idx="3521">
                  <c:v>9.7000000000000005E-4</c:v>
                </c:pt>
                <c:pt idx="3522">
                  <c:v>1.2819999999999999E-3</c:v>
                </c:pt>
                <c:pt idx="3523">
                  <c:v>1.34E-3</c:v>
                </c:pt>
                <c:pt idx="3524">
                  <c:v>3.1480000000000002E-3</c:v>
                </c:pt>
                <c:pt idx="3525">
                  <c:v>3.045E-3</c:v>
                </c:pt>
                <c:pt idx="3526">
                  <c:v>4.5789999999999997E-3</c:v>
                </c:pt>
                <c:pt idx="3527">
                  <c:v>3.5130000000000001E-3</c:v>
                </c:pt>
                <c:pt idx="3528">
                  <c:v>2.4399999999999999E-3</c:v>
                </c:pt>
                <c:pt idx="3529">
                  <c:v>1.7639999999999999E-3</c:v>
                </c:pt>
                <c:pt idx="3530">
                  <c:v>1.7099999999999999E-3</c:v>
                </c:pt>
                <c:pt idx="3531">
                  <c:v>1.322E-3</c:v>
                </c:pt>
                <c:pt idx="3532">
                  <c:v>1.5150000000000001E-3</c:v>
                </c:pt>
                <c:pt idx="3533">
                  <c:v>1.516E-3</c:v>
                </c:pt>
                <c:pt idx="3534">
                  <c:v>1.155E-3</c:v>
                </c:pt>
                <c:pt idx="3535">
                  <c:v>1.565E-3</c:v>
                </c:pt>
                <c:pt idx="3536">
                  <c:v>2.003E-3</c:v>
                </c:pt>
                <c:pt idx="3537">
                  <c:v>1.9400000000000001E-3</c:v>
                </c:pt>
                <c:pt idx="3538">
                  <c:v>1.9499999999999999E-3</c:v>
                </c:pt>
                <c:pt idx="3539">
                  <c:v>2.3519999999999999E-3</c:v>
                </c:pt>
                <c:pt idx="3540">
                  <c:v>2.5270000000000002E-3</c:v>
                </c:pt>
                <c:pt idx="3541">
                  <c:v>3.8159999999999999E-3</c:v>
                </c:pt>
                <c:pt idx="3542">
                  <c:v>3.4420000000000002E-3</c:v>
                </c:pt>
                <c:pt idx="3543">
                  <c:v>2.6410000000000001E-3</c:v>
                </c:pt>
                <c:pt idx="3544">
                  <c:v>2.7659999999999998E-3</c:v>
                </c:pt>
                <c:pt idx="3545">
                  <c:v>2.415E-3</c:v>
                </c:pt>
                <c:pt idx="3546">
                  <c:v>1.931E-3</c:v>
                </c:pt>
                <c:pt idx="3547">
                  <c:v>1.7589999999999999E-3</c:v>
                </c:pt>
                <c:pt idx="3548">
                  <c:v>1.9810000000000001E-3</c:v>
                </c:pt>
                <c:pt idx="3549">
                  <c:v>1.9719999999999998E-3</c:v>
                </c:pt>
                <c:pt idx="3550">
                  <c:v>4.1089999999999998E-3</c:v>
                </c:pt>
                <c:pt idx="3551">
                  <c:v>4.1989999999999996E-3</c:v>
                </c:pt>
                <c:pt idx="3552">
                  <c:v>3.4510000000000001E-3</c:v>
                </c:pt>
                <c:pt idx="3553">
                  <c:v>5.4669999999999996E-3</c:v>
                </c:pt>
                <c:pt idx="3554">
                  <c:v>4.8399999999999997E-3</c:v>
                </c:pt>
                <c:pt idx="3555">
                  <c:v>6.2700000000000004E-3</c:v>
                </c:pt>
                <c:pt idx="3556">
                  <c:v>9.7769999999999992E-3</c:v>
                </c:pt>
                <c:pt idx="3557">
                  <c:v>8.3730000000000002E-3</c:v>
                </c:pt>
                <c:pt idx="3558">
                  <c:v>7.5529999999999998E-3</c:v>
                </c:pt>
                <c:pt idx="3559">
                  <c:v>7.1700000000000002E-3</c:v>
                </c:pt>
                <c:pt idx="3560">
                  <c:v>7.4859999999999996E-3</c:v>
                </c:pt>
                <c:pt idx="3561">
                  <c:v>8.1469999999999997E-3</c:v>
                </c:pt>
                <c:pt idx="3562">
                  <c:v>6.6360000000000004E-3</c:v>
                </c:pt>
                <c:pt idx="3563">
                  <c:v>5.9630000000000004E-3</c:v>
                </c:pt>
                <c:pt idx="3564">
                  <c:v>6.1390000000000004E-3</c:v>
                </c:pt>
                <c:pt idx="3565">
                  <c:v>7.4970000000000002E-3</c:v>
                </c:pt>
                <c:pt idx="3566">
                  <c:v>5.8669999999999998E-3</c:v>
                </c:pt>
                <c:pt idx="3567">
                  <c:v>5.8199999999999997E-3</c:v>
                </c:pt>
                <c:pt idx="3568">
                  <c:v>5.8469999999999998E-3</c:v>
                </c:pt>
                <c:pt idx="3569">
                  <c:v>4.6499999999999996E-3</c:v>
                </c:pt>
                <c:pt idx="3570">
                  <c:v>5.7409999999999996E-3</c:v>
                </c:pt>
                <c:pt idx="3571">
                  <c:v>7.0790000000000002E-3</c:v>
                </c:pt>
                <c:pt idx="3572">
                  <c:v>6.0460000000000002E-3</c:v>
                </c:pt>
                <c:pt idx="3573">
                  <c:v>5.6829999999999997E-3</c:v>
                </c:pt>
                <c:pt idx="3574">
                  <c:v>5.1180000000000002E-3</c:v>
                </c:pt>
                <c:pt idx="3575">
                  <c:v>5.5339999999999999E-3</c:v>
                </c:pt>
                <c:pt idx="3576">
                  <c:v>6.9670000000000001E-3</c:v>
                </c:pt>
                <c:pt idx="3577">
                  <c:v>6.9800000000000001E-3</c:v>
                </c:pt>
                <c:pt idx="3578">
                  <c:v>4.836E-3</c:v>
                </c:pt>
                <c:pt idx="3579">
                  <c:v>2.7390000000000001E-3</c:v>
                </c:pt>
                <c:pt idx="3580">
                  <c:v>1.9499999999999999E-3</c:v>
                </c:pt>
                <c:pt idx="3581">
                  <c:v>2.928E-3</c:v>
                </c:pt>
                <c:pt idx="3582">
                  <c:v>3.0860000000000002E-3</c:v>
                </c:pt>
                <c:pt idx="3583">
                  <c:v>6.7689999999999998E-3</c:v>
                </c:pt>
                <c:pt idx="3584">
                  <c:v>7.332E-3</c:v>
                </c:pt>
                <c:pt idx="3585">
                  <c:v>6.4159999999999998E-3</c:v>
                </c:pt>
                <c:pt idx="3586">
                  <c:v>8.7559999999999999E-3</c:v>
                </c:pt>
                <c:pt idx="3587">
                  <c:v>8.6040000000000005E-3</c:v>
                </c:pt>
                <c:pt idx="3588">
                  <c:v>4.3920000000000001E-3</c:v>
                </c:pt>
                <c:pt idx="3589">
                  <c:v>3.9100000000000003E-3</c:v>
                </c:pt>
                <c:pt idx="3590">
                  <c:v>3.163E-3</c:v>
                </c:pt>
                <c:pt idx="3591">
                  <c:v>3.0170000000000002E-3</c:v>
                </c:pt>
                <c:pt idx="3592">
                  <c:v>5.3889999999999997E-3</c:v>
                </c:pt>
                <c:pt idx="3593">
                  <c:v>3.8730000000000001E-3</c:v>
                </c:pt>
                <c:pt idx="3594">
                  <c:v>3.6879999999999999E-3</c:v>
                </c:pt>
                <c:pt idx="3595">
                  <c:v>3.5620000000000001E-3</c:v>
                </c:pt>
                <c:pt idx="3596">
                  <c:v>5.1200000000000004E-3</c:v>
                </c:pt>
                <c:pt idx="3597">
                  <c:v>4.7710000000000001E-3</c:v>
                </c:pt>
                <c:pt idx="3598">
                  <c:v>6.2500000000000003E-3</c:v>
                </c:pt>
                <c:pt idx="3599">
                  <c:v>6.1320000000000003E-3</c:v>
                </c:pt>
                <c:pt idx="3600">
                  <c:v>5.0949999999999997E-3</c:v>
                </c:pt>
                <c:pt idx="3601">
                  <c:v>6.2129999999999998E-3</c:v>
                </c:pt>
                <c:pt idx="3602">
                  <c:v>6.2329999999999998E-3</c:v>
                </c:pt>
                <c:pt idx="3603">
                  <c:v>5.4079999999999996E-3</c:v>
                </c:pt>
                <c:pt idx="3604">
                  <c:v>5.8129999999999996E-3</c:v>
                </c:pt>
                <c:pt idx="3605">
                  <c:v>5.7999999999999996E-3</c:v>
                </c:pt>
                <c:pt idx="3606">
                  <c:v>6.5050000000000004E-3</c:v>
                </c:pt>
                <c:pt idx="3607">
                  <c:v>5.4549999999999998E-3</c:v>
                </c:pt>
                <c:pt idx="3608">
                  <c:v>9.3380000000000008E-3</c:v>
                </c:pt>
                <c:pt idx="3609">
                  <c:v>1.5049E-2</c:v>
                </c:pt>
                <c:pt idx="3610">
                  <c:v>2.7675000000000002E-2</c:v>
                </c:pt>
                <c:pt idx="3611">
                  <c:v>3.4262000000000001E-2</c:v>
                </c:pt>
                <c:pt idx="3612">
                  <c:v>3.0391999999999999E-2</c:v>
                </c:pt>
                <c:pt idx="3613">
                  <c:v>2.5159999999999998E-2</c:v>
                </c:pt>
                <c:pt idx="3614">
                  <c:v>1.9229E-2</c:v>
                </c:pt>
                <c:pt idx="3615">
                  <c:v>1.7491E-2</c:v>
                </c:pt>
                <c:pt idx="3616">
                  <c:v>1.4470999999999999E-2</c:v>
                </c:pt>
                <c:pt idx="3617">
                  <c:v>1.4113000000000001E-2</c:v>
                </c:pt>
                <c:pt idx="3618">
                  <c:v>1.3472E-2</c:v>
                </c:pt>
                <c:pt idx="3619">
                  <c:v>1.0534999999999999E-2</c:v>
                </c:pt>
                <c:pt idx="3620">
                  <c:v>9.3559999999999997E-3</c:v>
                </c:pt>
                <c:pt idx="3621">
                  <c:v>7.9319999999999998E-3</c:v>
                </c:pt>
                <c:pt idx="3622">
                  <c:v>9.3109999999999998E-3</c:v>
                </c:pt>
                <c:pt idx="3623">
                  <c:v>1.0019999999999999E-2</c:v>
                </c:pt>
                <c:pt idx="3624">
                  <c:v>9.6860000000000002E-3</c:v>
                </c:pt>
                <c:pt idx="3625">
                  <c:v>7.8600000000000007E-3</c:v>
                </c:pt>
                <c:pt idx="3626">
                  <c:v>6.2350000000000001E-3</c:v>
                </c:pt>
                <c:pt idx="3627">
                  <c:v>5.7720000000000002E-3</c:v>
                </c:pt>
                <c:pt idx="3628">
                  <c:v>4.6870000000000002E-3</c:v>
                </c:pt>
                <c:pt idx="3629">
                  <c:v>4.3949999999999996E-3</c:v>
                </c:pt>
                <c:pt idx="3630">
                  <c:v>4.3699999999999998E-3</c:v>
                </c:pt>
                <c:pt idx="3631">
                  <c:v>4.1139999999999996E-3</c:v>
                </c:pt>
                <c:pt idx="3632">
                  <c:v>4.3629999999999997E-3</c:v>
                </c:pt>
                <c:pt idx="3633">
                  <c:v>8.0800000000000004E-3</c:v>
                </c:pt>
                <c:pt idx="3634">
                  <c:v>5.6499999999999996E-3</c:v>
                </c:pt>
                <c:pt idx="3635">
                  <c:v>6.5380000000000004E-3</c:v>
                </c:pt>
                <c:pt idx="3636">
                  <c:v>5.378E-3</c:v>
                </c:pt>
                <c:pt idx="3637">
                  <c:v>5.6239999999999997E-3</c:v>
                </c:pt>
                <c:pt idx="3638">
                  <c:v>6.9129999999999999E-3</c:v>
                </c:pt>
                <c:pt idx="3639">
                  <c:v>8.3960000000000007E-3</c:v>
                </c:pt>
                <c:pt idx="3640">
                  <c:v>8.5030000000000001E-3</c:v>
                </c:pt>
                <c:pt idx="3641">
                  <c:v>8.9300000000000004E-3</c:v>
                </c:pt>
                <c:pt idx="3642">
                  <c:v>7.9559999999999995E-3</c:v>
                </c:pt>
                <c:pt idx="3643">
                  <c:v>5.8609999999999999E-3</c:v>
                </c:pt>
                <c:pt idx="3644">
                  <c:v>5.4720000000000003E-3</c:v>
                </c:pt>
                <c:pt idx="3645">
                  <c:v>8.1589999999999996E-3</c:v>
                </c:pt>
                <c:pt idx="3646">
                  <c:v>5.9459999999999999E-3</c:v>
                </c:pt>
                <c:pt idx="3647">
                  <c:v>3.839E-3</c:v>
                </c:pt>
                <c:pt idx="3648">
                  <c:v>2.892E-3</c:v>
                </c:pt>
                <c:pt idx="3649">
                  <c:v>2.0279999999999999E-3</c:v>
                </c:pt>
                <c:pt idx="3650">
                  <c:v>3.173E-3</c:v>
                </c:pt>
                <c:pt idx="3651">
                  <c:v>5.0239999999999998E-3</c:v>
                </c:pt>
                <c:pt idx="3652">
                  <c:v>3.4840000000000001E-3</c:v>
                </c:pt>
                <c:pt idx="3653">
                  <c:v>9.1260000000000004E-3</c:v>
                </c:pt>
                <c:pt idx="3654">
                  <c:v>7.3559999999999997E-3</c:v>
                </c:pt>
                <c:pt idx="3655">
                  <c:v>5.9779999999999998E-3</c:v>
                </c:pt>
                <c:pt idx="3656">
                  <c:v>5.7889999999999999E-3</c:v>
                </c:pt>
                <c:pt idx="3657">
                  <c:v>1.3077E-2</c:v>
                </c:pt>
                <c:pt idx="3658">
                  <c:v>1.1934E-2</c:v>
                </c:pt>
                <c:pt idx="3659">
                  <c:v>9.2899999999999996E-3</c:v>
                </c:pt>
                <c:pt idx="3660">
                  <c:v>7.901E-3</c:v>
                </c:pt>
                <c:pt idx="3661">
                  <c:v>7.8969999999999995E-3</c:v>
                </c:pt>
                <c:pt idx="3662">
                  <c:v>7.3239999999999998E-3</c:v>
                </c:pt>
                <c:pt idx="3663">
                  <c:v>6.6909999999999999E-3</c:v>
                </c:pt>
                <c:pt idx="3664">
                  <c:v>5.7229999999999998E-3</c:v>
                </c:pt>
                <c:pt idx="3665">
                  <c:v>5.0819999999999997E-3</c:v>
                </c:pt>
                <c:pt idx="3666">
                  <c:v>5.1009999999999996E-3</c:v>
                </c:pt>
                <c:pt idx="3667">
                  <c:v>5.1089999999999998E-3</c:v>
                </c:pt>
                <c:pt idx="3668">
                  <c:v>5.2599999999999999E-3</c:v>
                </c:pt>
                <c:pt idx="3669">
                  <c:v>5.6889999999999996E-3</c:v>
                </c:pt>
                <c:pt idx="3670">
                  <c:v>7.7390000000000002E-3</c:v>
                </c:pt>
                <c:pt idx="3671">
                  <c:v>1.2434000000000001E-2</c:v>
                </c:pt>
                <c:pt idx="3672">
                  <c:v>1.4233000000000001E-2</c:v>
                </c:pt>
                <c:pt idx="3673">
                  <c:v>1.3606E-2</c:v>
                </c:pt>
                <c:pt idx="3674">
                  <c:v>1.4212000000000001E-2</c:v>
                </c:pt>
                <c:pt idx="3675">
                  <c:v>1.0741000000000001E-2</c:v>
                </c:pt>
                <c:pt idx="3676">
                  <c:v>1.1449000000000001E-2</c:v>
                </c:pt>
                <c:pt idx="3677">
                  <c:v>4.6733999999999998E-2</c:v>
                </c:pt>
                <c:pt idx="3678">
                  <c:v>7.4174000000000004E-2</c:v>
                </c:pt>
                <c:pt idx="3679">
                  <c:v>6.8928000000000003E-2</c:v>
                </c:pt>
                <c:pt idx="3680">
                  <c:v>5.9105999999999999E-2</c:v>
                </c:pt>
                <c:pt idx="3681">
                  <c:v>5.4329000000000002E-2</c:v>
                </c:pt>
                <c:pt idx="3682">
                  <c:v>4.0569000000000001E-2</c:v>
                </c:pt>
                <c:pt idx="3683">
                  <c:v>3.7723E-2</c:v>
                </c:pt>
                <c:pt idx="3684">
                  <c:v>3.4104000000000002E-2</c:v>
                </c:pt>
                <c:pt idx="3685">
                  <c:v>2.7858999999999998E-2</c:v>
                </c:pt>
                <c:pt idx="3686">
                  <c:v>2.5635999999999999E-2</c:v>
                </c:pt>
                <c:pt idx="3687">
                  <c:v>2.6623000000000001E-2</c:v>
                </c:pt>
                <c:pt idx="3688">
                  <c:v>2.3629000000000001E-2</c:v>
                </c:pt>
                <c:pt idx="3689">
                  <c:v>1.9182999999999999E-2</c:v>
                </c:pt>
                <c:pt idx="3690">
                  <c:v>1.7703E-2</c:v>
                </c:pt>
                <c:pt idx="3691">
                  <c:v>1.7833999999999999E-2</c:v>
                </c:pt>
                <c:pt idx="3692">
                  <c:v>1.9084E-2</c:v>
                </c:pt>
                <c:pt idx="3693">
                  <c:v>1.6157999999999999E-2</c:v>
                </c:pt>
                <c:pt idx="3694">
                  <c:v>1.9497E-2</c:v>
                </c:pt>
                <c:pt idx="3695">
                  <c:v>1.6874E-2</c:v>
                </c:pt>
                <c:pt idx="3696">
                  <c:v>1.4784E-2</c:v>
                </c:pt>
                <c:pt idx="3697">
                  <c:v>1.4373E-2</c:v>
                </c:pt>
                <c:pt idx="3698">
                  <c:v>1.0836E-2</c:v>
                </c:pt>
                <c:pt idx="3699">
                  <c:v>9.7990000000000004E-3</c:v>
                </c:pt>
                <c:pt idx="3700">
                  <c:v>8.6969999999999999E-3</c:v>
                </c:pt>
                <c:pt idx="3701">
                  <c:v>9.861E-3</c:v>
                </c:pt>
                <c:pt idx="3702">
                  <c:v>7.45E-3</c:v>
                </c:pt>
                <c:pt idx="3703">
                  <c:v>8.3300000000000006E-3</c:v>
                </c:pt>
                <c:pt idx="3704">
                  <c:v>7.1479999999999998E-3</c:v>
                </c:pt>
                <c:pt idx="3705">
                  <c:v>5.5199999999999997E-3</c:v>
                </c:pt>
                <c:pt idx="3706">
                  <c:v>5.2319999999999997E-3</c:v>
                </c:pt>
                <c:pt idx="3707">
                  <c:v>7.293E-3</c:v>
                </c:pt>
                <c:pt idx="3708">
                  <c:v>7.2059999999999997E-3</c:v>
                </c:pt>
                <c:pt idx="3709">
                  <c:v>5.3790000000000001E-3</c:v>
                </c:pt>
                <c:pt idx="3710">
                  <c:v>4.0229999999999997E-3</c:v>
                </c:pt>
                <c:pt idx="3711">
                  <c:v>1.1871E-2</c:v>
                </c:pt>
                <c:pt idx="3712">
                  <c:v>1.0321E-2</c:v>
                </c:pt>
                <c:pt idx="3713">
                  <c:v>9.7260000000000003E-3</c:v>
                </c:pt>
                <c:pt idx="3714">
                  <c:v>9.9050000000000006E-3</c:v>
                </c:pt>
                <c:pt idx="3715">
                  <c:v>1.8082000000000001E-2</c:v>
                </c:pt>
                <c:pt idx="3716">
                  <c:v>2.0080000000000001E-2</c:v>
                </c:pt>
                <c:pt idx="3717">
                  <c:v>3.0346000000000001E-2</c:v>
                </c:pt>
                <c:pt idx="3718">
                  <c:v>6.3394000000000006E-2</c:v>
                </c:pt>
                <c:pt idx="3719">
                  <c:v>9.257E-2</c:v>
                </c:pt>
                <c:pt idx="3720">
                  <c:v>9.9029000000000006E-2</c:v>
                </c:pt>
                <c:pt idx="3721">
                  <c:v>9.3197000000000002E-2</c:v>
                </c:pt>
                <c:pt idx="3722">
                  <c:v>8.9735999999999996E-2</c:v>
                </c:pt>
                <c:pt idx="3723">
                  <c:v>9.2267000000000002E-2</c:v>
                </c:pt>
                <c:pt idx="3724">
                  <c:v>9.1109999999999997E-2</c:v>
                </c:pt>
                <c:pt idx="3725">
                  <c:v>8.5297999999999999E-2</c:v>
                </c:pt>
                <c:pt idx="3726">
                  <c:v>7.5811000000000003E-2</c:v>
                </c:pt>
                <c:pt idx="3727">
                  <c:v>6.3565999999999998E-2</c:v>
                </c:pt>
                <c:pt idx="3728">
                  <c:v>6.3707E-2</c:v>
                </c:pt>
                <c:pt idx="3729">
                  <c:v>5.2471999999999998E-2</c:v>
                </c:pt>
                <c:pt idx="3730">
                  <c:v>4.3957000000000003E-2</c:v>
                </c:pt>
                <c:pt idx="3731">
                  <c:v>4.3311000000000002E-2</c:v>
                </c:pt>
                <c:pt idx="3732">
                  <c:v>3.8112E-2</c:v>
                </c:pt>
                <c:pt idx="3733">
                  <c:v>3.5125999999999998E-2</c:v>
                </c:pt>
                <c:pt idx="3734">
                  <c:v>3.9574999999999999E-2</c:v>
                </c:pt>
                <c:pt idx="3735">
                  <c:v>3.5122E-2</c:v>
                </c:pt>
                <c:pt idx="3736">
                  <c:v>4.2995999999999999E-2</c:v>
                </c:pt>
                <c:pt idx="3737">
                  <c:v>3.3287999999999998E-2</c:v>
                </c:pt>
                <c:pt idx="3738">
                  <c:v>2.7115E-2</c:v>
                </c:pt>
                <c:pt idx="3739">
                  <c:v>2.5579000000000001E-2</c:v>
                </c:pt>
                <c:pt idx="3740">
                  <c:v>2.5503999999999999E-2</c:v>
                </c:pt>
                <c:pt idx="3741">
                  <c:v>2.1273E-2</c:v>
                </c:pt>
                <c:pt idx="3742">
                  <c:v>3.1473000000000001E-2</c:v>
                </c:pt>
                <c:pt idx="3743">
                  <c:v>3.5734000000000002E-2</c:v>
                </c:pt>
                <c:pt idx="3744">
                  <c:v>4.7524999999999998E-2</c:v>
                </c:pt>
                <c:pt idx="3745">
                  <c:v>5.2163000000000001E-2</c:v>
                </c:pt>
                <c:pt idx="3746">
                  <c:v>4.8287999999999998E-2</c:v>
                </c:pt>
                <c:pt idx="3747">
                  <c:v>4.2948E-2</c:v>
                </c:pt>
                <c:pt idx="3748">
                  <c:v>3.8093000000000002E-2</c:v>
                </c:pt>
                <c:pt idx="3749">
                  <c:v>2.7392E-2</c:v>
                </c:pt>
                <c:pt idx="3750">
                  <c:v>2.4941000000000001E-2</c:v>
                </c:pt>
                <c:pt idx="3751">
                  <c:v>2.1762E-2</c:v>
                </c:pt>
                <c:pt idx="3752">
                  <c:v>2.3376999999999998E-2</c:v>
                </c:pt>
                <c:pt idx="3753">
                  <c:v>2.4233000000000001E-2</c:v>
                </c:pt>
                <c:pt idx="3754">
                  <c:v>2.2429000000000001E-2</c:v>
                </c:pt>
                <c:pt idx="3755">
                  <c:v>2.0701000000000001E-2</c:v>
                </c:pt>
                <c:pt idx="3756">
                  <c:v>1.9406E-2</c:v>
                </c:pt>
                <c:pt idx="3757">
                  <c:v>1.8841E-2</c:v>
                </c:pt>
                <c:pt idx="3758">
                  <c:v>1.7349E-2</c:v>
                </c:pt>
                <c:pt idx="3759">
                  <c:v>1.6532999999999999E-2</c:v>
                </c:pt>
                <c:pt idx="3760">
                  <c:v>1.4841999999999999E-2</c:v>
                </c:pt>
                <c:pt idx="3761">
                  <c:v>1.418E-2</c:v>
                </c:pt>
                <c:pt idx="3762">
                  <c:v>1.5613999999999999E-2</c:v>
                </c:pt>
                <c:pt idx="3763">
                  <c:v>1.7160000000000002E-2</c:v>
                </c:pt>
                <c:pt idx="3764">
                  <c:v>1.7566999999999999E-2</c:v>
                </c:pt>
                <c:pt idx="3765">
                  <c:v>1.4374E-2</c:v>
                </c:pt>
                <c:pt idx="3766">
                  <c:v>1.1724E-2</c:v>
                </c:pt>
                <c:pt idx="3767">
                  <c:v>1.119E-2</c:v>
                </c:pt>
                <c:pt idx="3768">
                  <c:v>1.1845E-2</c:v>
                </c:pt>
                <c:pt idx="3769">
                  <c:v>1.1854E-2</c:v>
                </c:pt>
                <c:pt idx="3770">
                  <c:v>1.0229E-2</c:v>
                </c:pt>
                <c:pt idx="3771">
                  <c:v>1.0074E-2</c:v>
                </c:pt>
                <c:pt idx="3772">
                  <c:v>1.0214000000000001E-2</c:v>
                </c:pt>
                <c:pt idx="3773">
                  <c:v>2.1680999999999999E-2</c:v>
                </c:pt>
                <c:pt idx="3774">
                  <c:v>3.8325999999999999E-2</c:v>
                </c:pt>
                <c:pt idx="3775">
                  <c:v>3.8739999999999997E-2</c:v>
                </c:pt>
                <c:pt idx="3776">
                  <c:v>3.7879999999999997E-2</c:v>
                </c:pt>
                <c:pt idx="3777">
                  <c:v>5.4021E-2</c:v>
                </c:pt>
                <c:pt idx="3778">
                  <c:v>6.2147000000000001E-2</c:v>
                </c:pt>
                <c:pt idx="3779">
                  <c:v>6.166E-2</c:v>
                </c:pt>
                <c:pt idx="3780">
                  <c:v>6.2175000000000001E-2</c:v>
                </c:pt>
                <c:pt idx="3781">
                  <c:v>6.9366999999999998E-2</c:v>
                </c:pt>
                <c:pt idx="3782">
                  <c:v>5.9471000000000003E-2</c:v>
                </c:pt>
                <c:pt idx="3783">
                  <c:v>4.8542000000000002E-2</c:v>
                </c:pt>
                <c:pt idx="3784">
                  <c:v>4.4864000000000001E-2</c:v>
                </c:pt>
                <c:pt idx="3785">
                  <c:v>3.7246000000000001E-2</c:v>
                </c:pt>
                <c:pt idx="3786">
                  <c:v>2.9617000000000001E-2</c:v>
                </c:pt>
                <c:pt idx="3787">
                  <c:v>2.8798000000000001E-2</c:v>
                </c:pt>
                <c:pt idx="3788">
                  <c:v>2.9555000000000001E-2</c:v>
                </c:pt>
                <c:pt idx="3789">
                  <c:v>2.7802E-2</c:v>
                </c:pt>
                <c:pt idx="3790">
                  <c:v>2.6335999999999998E-2</c:v>
                </c:pt>
                <c:pt idx="3791">
                  <c:v>2.0875999999999999E-2</c:v>
                </c:pt>
                <c:pt idx="3792">
                  <c:v>2.1697000000000001E-2</c:v>
                </c:pt>
                <c:pt idx="3793">
                  <c:v>1.9168999999999999E-2</c:v>
                </c:pt>
                <c:pt idx="3794">
                  <c:v>1.9785000000000001E-2</c:v>
                </c:pt>
                <c:pt idx="3795">
                  <c:v>2.2467000000000001E-2</c:v>
                </c:pt>
                <c:pt idx="3796">
                  <c:v>1.8872E-2</c:v>
                </c:pt>
                <c:pt idx="3797">
                  <c:v>2.0036999999999999E-2</c:v>
                </c:pt>
                <c:pt idx="3798">
                  <c:v>1.6900999999999999E-2</c:v>
                </c:pt>
                <c:pt idx="3799">
                  <c:v>1.5651000000000002E-2</c:v>
                </c:pt>
                <c:pt idx="3800">
                  <c:v>1.4503E-2</c:v>
                </c:pt>
                <c:pt idx="3801">
                  <c:v>1.282E-2</c:v>
                </c:pt>
                <c:pt idx="3802">
                  <c:v>1.2076999999999999E-2</c:v>
                </c:pt>
                <c:pt idx="3803">
                  <c:v>1.2033E-2</c:v>
                </c:pt>
                <c:pt idx="3804">
                  <c:v>1.1232000000000001E-2</c:v>
                </c:pt>
                <c:pt idx="3805">
                  <c:v>9.7769999999999992E-3</c:v>
                </c:pt>
                <c:pt idx="3806">
                  <c:v>9.0889999999999999E-3</c:v>
                </c:pt>
                <c:pt idx="3807">
                  <c:v>1.076E-2</c:v>
                </c:pt>
                <c:pt idx="3808">
                  <c:v>1.3167E-2</c:v>
                </c:pt>
                <c:pt idx="3809">
                  <c:v>1.3578E-2</c:v>
                </c:pt>
                <c:pt idx="3810">
                  <c:v>9.9410000000000002E-3</c:v>
                </c:pt>
                <c:pt idx="3811">
                  <c:v>1.0711E-2</c:v>
                </c:pt>
                <c:pt idx="3812">
                  <c:v>1.0645999999999999E-2</c:v>
                </c:pt>
                <c:pt idx="3813">
                  <c:v>1.0924E-2</c:v>
                </c:pt>
                <c:pt idx="3814">
                  <c:v>1.1611E-2</c:v>
                </c:pt>
                <c:pt idx="3815">
                  <c:v>1.1724999999999999E-2</c:v>
                </c:pt>
                <c:pt idx="3816">
                  <c:v>1.7672E-2</c:v>
                </c:pt>
                <c:pt idx="3817">
                  <c:v>1.6091999999999999E-2</c:v>
                </c:pt>
                <c:pt idx="3818">
                  <c:v>1.5114000000000001E-2</c:v>
                </c:pt>
                <c:pt idx="3819">
                  <c:v>1.3814E-2</c:v>
                </c:pt>
                <c:pt idx="3820">
                  <c:v>1.3776E-2</c:v>
                </c:pt>
                <c:pt idx="3821">
                  <c:v>1.5139E-2</c:v>
                </c:pt>
                <c:pt idx="3822">
                  <c:v>1.3183E-2</c:v>
                </c:pt>
                <c:pt idx="3823">
                  <c:v>1.0737E-2</c:v>
                </c:pt>
                <c:pt idx="3824">
                  <c:v>1.0602E-2</c:v>
                </c:pt>
                <c:pt idx="3825">
                  <c:v>1.3923E-2</c:v>
                </c:pt>
                <c:pt idx="3826">
                  <c:v>1.797E-2</c:v>
                </c:pt>
                <c:pt idx="3827">
                  <c:v>1.7226000000000002E-2</c:v>
                </c:pt>
                <c:pt idx="3828">
                  <c:v>1.7271000000000002E-2</c:v>
                </c:pt>
                <c:pt idx="3829">
                  <c:v>1.8252000000000001E-2</c:v>
                </c:pt>
                <c:pt idx="3830">
                  <c:v>1.7271999999999999E-2</c:v>
                </c:pt>
                <c:pt idx="3831">
                  <c:v>1.8508E-2</c:v>
                </c:pt>
                <c:pt idx="3832">
                  <c:v>3.4438999999999997E-2</c:v>
                </c:pt>
                <c:pt idx="3833">
                  <c:v>3.1537000000000003E-2</c:v>
                </c:pt>
                <c:pt idx="3834">
                  <c:v>3.3924000000000003E-2</c:v>
                </c:pt>
                <c:pt idx="3835">
                  <c:v>2.6452E-2</c:v>
                </c:pt>
                <c:pt idx="3836">
                  <c:v>2.665E-2</c:v>
                </c:pt>
                <c:pt idx="3837">
                  <c:v>2.9288999999999999E-2</c:v>
                </c:pt>
                <c:pt idx="3838">
                  <c:v>2.7175000000000001E-2</c:v>
                </c:pt>
                <c:pt idx="3839">
                  <c:v>4.394E-2</c:v>
                </c:pt>
                <c:pt idx="3840">
                  <c:v>3.4221000000000001E-2</c:v>
                </c:pt>
                <c:pt idx="3841">
                  <c:v>3.3019E-2</c:v>
                </c:pt>
                <c:pt idx="3842">
                  <c:v>2.6461999999999999E-2</c:v>
                </c:pt>
                <c:pt idx="3843">
                  <c:v>2.0292000000000001E-2</c:v>
                </c:pt>
                <c:pt idx="3844">
                  <c:v>1.703E-2</c:v>
                </c:pt>
                <c:pt idx="3845">
                  <c:v>1.8668000000000001E-2</c:v>
                </c:pt>
                <c:pt idx="3846">
                  <c:v>1.8107999999999999E-2</c:v>
                </c:pt>
                <c:pt idx="3847">
                  <c:v>1.6743999999999998E-2</c:v>
                </c:pt>
                <c:pt idx="3848">
                  <c:v>2.1415E-2</c:v>
                </c:pt>
                <c:pt idx="3849">
                  <c:v>2.4060000000000002E-2</c:v>
                </c:pt>
                <c:pt idx="3850">
                  <c:v>2.2107999999999999E-2</c:v>
                </c:pt>
                <c:pt idx="3851">
                  <c:v>2.0627E-2</c:v>
                </c:pt>
                <c:pt idx="3852">
                  <c:v>2.0767000000000001E-2</c:v>
                </c:pt>
                <c:pt idx="3853">
                  <c:v>1.7061E-2</c:v>
                </c:pt>
                <c:pt idx="3854">
                  <c:v>1.3502999999999999E-2</c:v>
                </c:pt>
                <c:pt idx="3855">
                  <c:v>9.5969999999999996E-3</c:v>
                </c:pt>
                <c:pt idx="3856">
                  <c:v>9.4339999999999997E-3</c:v>
                </c:pt>
                <c:pt idx="3857">
                  <c:v>1.0193000000000001E-2</c:v>
                </c:pt>
                <c:pt idx="3858">
                  <c:v>1.0083999999999999E-2</c:v>
                </c:pt>
                <c:pt idx="3859">
                  <c:v>8.4840000000000002E-3</c:v>
                </c:pt>
                <c:pt idx="3860">
                  <c:v>7.8849999999999996E-3</c:v>
                </c:pt>
                <c:pt idx="3861">
                  <c:v>5.9680000000000002E-3</c:v>
                </c:pt>
                <c:pt idx="3862">
                  <c:v>6.6550000000000003E-3</c:v>
                </c:pt>
                <c:pt idx="3863">
                  <c:v>7.3949999999999997E-3</c:v>
                </c:pt>
                <c:pt idx="3864">
                  <c:v>7.9290000000000003E-3</c:v>
                </c:pt>
                <c:pt idx="3865">
                  <c:v>7.4989999999999996E-3</c:v>
                </c:pt>
                <c:pt idx="3866">
                  <c:v>7.3769999999999999E-3</c:v>
                </c:pt>
                <c:pt idx="3867">
                  <c:v>1.4932000000000001E-2</c:v>
                </c:pt>
                <c:pt idx="3868">
                  <c:v>1.0656000000000001E-2</c:v>
                </c:pt>
                <c:pt idx="3869">
                  <c:v>1.137E-2</c:v>
                </c:pt>
                <c:pt idx="3870">
                  <c:v>1.1962E-2</c:v>
                </c:pt>
                <c:pt idx="3871">
                  <c:v>1.0222999999999999E-2</c:v>
                </c:pt>
                <c:pt idx="3872">
                  <c:v>1.0631E-2</c:v>
                </c:pt>
                <c:pt idx="3873">
                  <c:v>7.8569999999999994E-3</c:v>
                </c:pt>
                <c:pt idx="3874">
                  <c:v>6.1390000000000004E-3</c:v>
                </c:pt>
                <c:pt idx="3875">
                  <c:v>6.3439999999999998E-3</c:v>
                </c:pt>
                <c:pt idx="3876">
                  <c:v>5.2890000000000003E-3</c:v>
                </c:pt>
                <c:pt idx="3877">
                  <c:v>3.2820000000000002E-3</c:v>
                </c:pt>
                <c:pt idx="3878">
                  <c:v>2.6189999999999998E-3</c:v>
                </c:pt>
                <c:pt idx="3879">
                  <c:v>2.9480000000000001E-3</c:v>
                </c:pt>
                <c:pt idx="3880">
                  <c:v>3.3349999999999999E-3</c:v>
                </c:pt>
                <c:pt idx="3881">
                  <c:v>3.3570000000000002E-3</c:v>
                </c:pt>
                <c:pt idx="3882">
                  <c:v>3.5869999999999999E-3</c:v>
                </c:pt>
                <c:pt idx="3883">
                  <c:v>4.5230000000000001E-3</c:v>
                </c:pt>
                <c:pt idx="3884">
                  <c:v>2.3269999999999999E-2</c:v>
                </c:pt>
                <c:pt idx="3885">
                  <c:v>3.8289999999999998E-2</c:v>
                </c:pt>
                <c:pt idx="3886">
                  <c:v>3.6422000000000003E-2</c:v>
                </c:pt>
                <c:pt idx="3887">
                  <c:v>3.3938000000000003E-2</c:v>
                </c:pt>
                <c:pt idx="3888">
                  <c:v>3.0272E-2</c:v>
                </c:pt>
                <c:pt idx="3889">
                  <c:v>2.4412E-2</c:v>
                </c:pt>
                <c:pt idx="3890">
                  <c:v>2.1797E-2</c:v>
                </c:pt>
                <c:pt idx="3891">
                  <c:v>2.1661E-2</c:v>
                </c:pt>
                <c:pt idx="3892">
                  <c:v>2.5246000000000001E-2</c:v>
                </c:pt>
                <c:pt idx="3893">
                  <c:v>1.8946000000000001E-2</c:v>
                </c:pt>
                <c:pt idx="3894">
                  <c:v>1.7606E-2</c:v>
                </c:pt>
                <c:pt idx="3895">
                  <c:v>2.1734E-2</c:v>
                </c:pt>
                <c:pt idx="3896">
                  <c:v>2.9801000000000001E-2</c:v>
                </c:pt>
                <c:pt idx="3897">
                  <c:v>2.8105999999999999E-2</c:v>
                </c:pt>
                <c:pt idx="3898">
                  <c:v>2.5149000000000001E-2</c:v>
                </c:pt>
                <c:pt idx="3899">
                  <c:v>2.1944000000000002E-2</c:v>
                </c:pt>
                <c:pt idx="3900">
                  <c:v>1.8411E-2</c:v>
                </c:pt>
                <c:pt idx="3901">
                  <c:v>1.4102999999999999E-2</c:v>
                </c:pt>
                <c:pt idx="3902">
                  <c:v>1.0975E-2</c:v>
                </c:pt>
                <c:pt idx="3903">
                  <c:v>9.691E-3</c:v>
                </c:pt>
                <c:pt idx="3904">
                  <c:v>7.5700000000000003E-3</c:v>
                </c:pt>
                <c:pt idx="3905">
                  <c:v>5.6169999999999996E-3</c:v>
                </c:pt>
                <c:pt idx="3906">
                  <c:v>4.81E-3</c:v>
                </c:pt>
                <c:pt idx="3907">
                  <c:v>3.7950000000000002E-3</c:v>
                </c:pt>
                <c:pt idx="3908">
                  <c:v>3.1419999999999998E-3</c:v>
                </c:pt>
                <c:pt idx="3909">
                  <c:v>2.6329999999999999E-3</c:v>
                </c:pt>
                <c:pt idx="3910">
                  <c:v>2.4599999999999999E-3</c:v>
                </c:pt>
                <c:pt idx="3911">
                  <c:v>3.1419999999999998E-3</c:v>
                </c:pt>
                <c:pt idx="3912">
                  <c:v>3.4139999999999999E-3</c:v>
                </c:pt>
                <c:pt idx="3913">
                  <c:v>3.836E-3</c:v>
                </c:pt>
                <c:pt idx="3914">
                  <c:v>4.7280000000000004E-3</c:v>
                </c:pt>
                <c:pt idx="3915">
                  <c:v>3.8890000000000001E-3</c:v>
                </c:pt>
                <c:pt idx="3916">
                  <c:v>3.5669999999999999E-3</c:v>
                </c:pt>
                <c:pt idx="3917">
                  <c:v>3.1670000000000001E-3</c:v>
                </c:pt>
                <c:pt idx="3918">
                  <c:v>4.5580000000000004E-3</c:v>
                </c:pt>
                <c:pt idx="3919">
                  <c:v>6.7869999999999996E-3</c:v>
                </c:pt>
                <c:pt idx="3920">
                  <c:v>5.3559999999999997E-3</c:v>
                </c:pt>
                <c:pt idx="3921">
                  <c:v>5.2750000000000002E-3</c:v>
                </c:pt>
                <c:pt idx="3922">
                  <c:v>8.9210000000000001E-3</c:v>
                </c:pt>
                <c:pt idx="3923">
                  <c:v>8.0180000000000008E-3</c:v>
                </c:pt>
                <c:pt idx="3924">
                  <c:v>5.8520000000000004E-3</c:v>
                </c:pt>
                <c:pt idx="3925">
                  <c:v>4.8380000000000003E-3</c:v>
                </c:pt>
                <c:pt idx="3926">
                  <c:v>4.4660000000000004E-3</c:v>
                </c:pt>
                <c:pt idx="3927">
                  <c:v>4.4510000000000001E-3</c:v>
                </c:pt>
                <c:pt idx="3928">
                  <c:v>3.411E-3</c:v>
                </c:pt>
                <c:pt idx="3929">
                  <c:v>3.395E-3</c:v>
                </c:pt>
                <c:pt idx="3930">
                  <c:v>3.0509999999999999E-3</c:v>
                </c:pt>
                <c:pt idx="3931">
                  <c:v>3.0999999999999999E-3</c:v>
                </c:pt>
                <c:pt idx="3932">
                  <c:v>5.6020000000000002E-3</c:v>
                </c:pt>
                <c:pt idx="3933">
                  <c:v>5.8910000000000004E-3</c:v>
                </c:pt>
                <c:pt idx="3934">
                  <c:v>4.9569999999999996E-3</c:v>
                </c:pt>
                <c:pt idx="3935">
                  <c:v>3.6549999999999998E-3</c:v>
                </c:pt>
                <c:pt idx="3936">
                  <c:v>2.7009999999999998E-3</c:v>
                </c:pt>
                <c:pt idx="3937">
                  <c:v>8.0700000000000008E-3</c:v>
                </c:pt>
                <c:pt idx="3938">
                  <c:v>6.4939999999999998E-3</c:v>
                </c:pt>
                <c:pt idx="3939">
                  <c:v>4.7590000000000002E-3</c:v>
                </c:pt>
                <c:pt idx="3940">
                  <c:v>3.7889999999999998E-3</c:v>
                </c:pt>
                <c:pt idx="3941">
                  <c:v>3.3760000000000001E-3</c:v>
                </c:pt>
                <c:pt idx="3942">
                  <c:v>3.3700000000000002E-3</c:v>
                </c:pt>
                <c:pt idx="3943">
                  <c:v>3.277E-3</c:v>
                </c:pt>
                <c:pt idx="3944">
                  <c:v>3.339E-3</c:v>
                </c:pt>
                <c:pt idx="3945">
                  <c:v>3.5500000000000002E-3</c:v>
                </c:pt>
                <c:pt idx="3946">
                  <c:v>5.9239999999999996E-3</c:v>
                </c:pt>
                <c:pt idx="3947">
                  <c:v>5.7089999999999997E-3</c:v>
                </c:pt>
                <c:pt idx="3948">
                  <c:v>7.3559999999999997E-3</c:v>
                </c:pt>
                <c:pt idx="3949">
                  <c:v>5.7800000000000004E-3</c:v>
                </c:pt>
                <c:pt idx="3950">
                  <c:v>6.1510000000000002E-3</c:v>
                </c:pt>
                <c:pt idx="3951">
                  <c:v>5.9040000000000004E-3</c:v>
                </c:pt>
                <c:pt idx="3952">
                  <c:v>7.6530000000000001E-3</c:v>
                </c:pt>
                <c:pt idx="3953">
                  <c:v>1.3299E-2</c:v>
                </c:pt>
                <c:pt idx="3954">
                  <c:v>1.1002E-2</c:v>
                </c:pt>
                <c:pt idx="3955">
                  <c:v>1.1047E-2</c:v>
                </c:pt>
                <c:pt idx="3956">
                  <c:v>1.418E-2</c:v>
                </c:pt>
                <c:pt idx="3957">
                  <c:v>1.8644000000000001E-2</c:v>
                </c:pt>
                <c:pt idx="3958">
                  <c:v>2.0587000000000001E-2</c:v>
                </c:pt>
                <c:pt idx="3959">
                  <c:v>2.4539999999999999E-2</c:v>
                </c:pt>
                <c:pt idx="3960">
                  <c:v>2.4091999999999999E-2</c:v>
                </c:pt>
                <c:pt idx="3961">
                  <c:v>2.4316000000000001E-2</c:v>
                </c:pt>
                <c:pt idx="3962">
                  <c:v>2.4298E-2</c:v>
                </c:pt>
                <c:pt idx="3963">
                  <c:v>2.0643000000000002E-2</c:v>
                </c:pt>
                <c:pt idx="3964">
                  <c:v>1.8345E-2</c:v>
                </c:pt>
                <c:pt idx="3965">
                  <c:v>1.6296000000000001E-2</c:v>
                </c:pt>
                <c:pt idx="3966">
                  <c:v>1.3653E-2</c:v>
                </c:pt>
                <c:pt idx="3967">
                  <c:v>1.3076000000000001E-2</c:v>
                </c:pt>
                <c:pt idx="3968">
                  <c:v>1.2055E-2</c:v>
                </c:pt>
                <c:pt idx="3969">
                  <c:v>1.0485E-2</c:v>
                </c:pt>
                <c:pt idx="3970">
                  <c:v>9.3050000000000008E-3</c:v>
                </c:pt>
                <c:pt idx="3971">
                  <c:v>8.4430000000000009E-3</c:v>
                </c:pt>
                <c:pt idx="3972">
                  <c:v>5.4460000000000003E-3</c:v>
                </c:pt>
                <c:pt idx="3973">
                  <c:v>4.6439999999999997E-3</c:v>
                </c:pt>
                <c:pt idx="3974">
                  <c:v>5.5160000000000001E-3</c:v>
                </c:pt>
                <c:pt idx="3975">
                  <c:v>5.5579999999999996E-3</c:v>
                </c:pt>
                <c:pt idx="3976">
                  <c:v>8.345E-3</c:v>
                </c:pt>
                <c:pt idx="3977">
                  <c:v>7.4929999999999997E-3</c:v>
                </c:pt>
                <c:pt idx="3978">
                  <c:v>6.5440000000000003E-3</c:v>
                </c:pt>
                <c:pt idx="3979">
                  <c:v>7.4159999999999998E-3</c:v>
                </c:pt>
                <c:pt idx="3980">
                  <c:v>6.7029999999999998E-3</c:v>
                </c:pt>
                <c:pt idx="3981">
                  <c:v>6.4450000000000002E-3</c:v>
                </c:pt>
                <c:pt idx="3982">
                  <c:v>8.5990000000000007E-3</c:v>
                </c:pt>
                <c:pt idx="3983">
                  <c:v>1.0692999999999999E-2</c:v>
                </c:pt>
                <c:pt idx="3984">
                  <c:v>9.5969999999999996E-3</c:v>
                </c:pt>
                <c:pt idx="3985">
                  <c:v>1.017E-2</c:v>
                </c:pt>
                <c:pt idx="3986">
                  <c:v>1.1122E-2</c:v>
                </c:pt>
                <c:pt idx="3987">
                  <c:v>1.2926E-2</c:v>
                </c:pt>
                <c:pt idx="3988">
                  <c:v>1.0643E-2</c:v>
                </c:pt>
                <c:pt idx="3989">
                  <c:v>1.1442000000000001E-2</c:v>
                </c:pt>
                <c:pt idx="3990">
                  <c:v>1.0097999999999999E-2</c:v>
                </c:pt>
                <c:pt idx="3991">
                  <c:v>9.75E-3</c:v>
                </c:pt>
                <c:pt idx="3992">
                  <c:v>1.0260999999999999E-2</c:v>
                </c:pt>
                <c:pt idx="3993">
                  <c:v>9.4450000000000003E-3</c:v>
                </c:pt>
                <c:pt idx="3994">
                  <c:v>9.3679999999999996E-3</c:v>
                </c:pt>
                <c:pt idx="3995">
                  <c:v>1.0276E-2</c:v>
                </c:pt>
                <c:pt idx="3996">
                  <c:v>9.7999999999999997E-3</c:v>
                </c:pt>
                <c:pt idx="3997">
                  <c:v>9.8779999999999996E-3</c:v>
                </c:pt>
                <c:pt idx="3998">
                  <c:v>9.2759999999999995E-3</c:v>
                </c:pt>
                <c:pt idx="3999">
                  <c:v>9.1229999999999992E-3</c:v>
                </c:pt>
                <c:pt idx="4000">
                  <c:v>6.8950000000000001E-3</c:v>
                </c:pt>
                <c:pt idx="4001">
                  <c:v>4.2789999999999998E-3</c:v>
                </c:pt>
                <c:pt idx="4002">
                  <c:v>7.8650000000000005E-3</c:v>
                </c:pt>
                <c:pt idx="4003">
                  <c:v>7.868E-3</c:v>
                </c:pt>
                <c:pt idx="4004">
                  <c:v>6.6490000000000004E-3</c:v>
                </c:pt>
                <c:pt idx="4005">
                  <c:v>7.0870000000000004E-3</c:v>
                </c:pt>
                <c:pt idx="4006">
                  <c:v>1.1325E-2</c:v>
                </c:pt>
                <c:pt idx="4007">
                  <c:v>1.3816999999999999E-2</c:v>
                </c:pt>
                <c:pt idx="4008">
                  <c:v>1.3565000000000001E-2</c:v>
                </c:pt>
                <c:pt idx="4009">
                  <c:v>1.2880000000000001E-2</c:v>
                </c:pt>
                <c:pt idx="4010">
                  <c:v>9.1179999999999994E-3</c:v>
                </c:pt>
                <c:pt idx="4011">
                  <c:v>4.019E-3</c:v>
                </c:pt>
                <c:pt idx="4012">
                  <c:v>3.676E-3</c:v>
                </c:pt>
                <c:pt idx="4013">
                  <c:v>5.1590000000000004E-3</c:v>
                </c:pt>
                <c:pt idx="4014">
                  <c:v>4.5170000000000002E-3</c:v>
                </c:pt>
                <c:pt idx="4015">
                  <c:v>3.9029999999999998E-3</c:v>
                </c:pt>
                <c:pt idx="4016">
                  <c:v>9.5670000000000009E-3</c:v>
                </c:pt>
                <c:pt idx="4017">
                  <c:v>7.4920000000000004E-3</c:v>
                </c:pt>
                <c:pt idx="4018">
                  <c:v>7.3720000000000001E-3</c:v>
                </c:pt>
                <c:pt idx="4019">
                  <c:v>8.1779999999999995E-3</c:v>
                </c:pt>
                <c:pt idx="4020">
                  <c:v>5.4289999999999998E-3</c:v>
                </c:pt>
                <c:pt idx="4021">
                  <c:v>7.4980000000000003E-3</c:v>
                </c:pt>
                <c:pt idx="4022">
                  <c:v>8.5470000000000008E-3</c:v>
                </c:pt>
                <c:pt idx="4023">
                  <c:v>8.94E-3</c:v>
                </c:pt>
                <c:pt idx="4024">
                  <c:v>6.966E-3</c:v>
                </c:pt>
                <c:pt idx="4025">
                  <c:v>7.2129999999999998E-3</c:v>
                </c:pt>
                <c:pt idx="4026">
                  <c:v>7.6119999999999998E-3</c:v>
                </c:pt>
                <c:pt idx="4027">
                  <c:v>1.5654000000000001E-2</c:v>
                </c:pt>
                <c:pt idx="4028">
                  <c:v>1.6917999999999999E-2</c:v>
                </c:pt>
                <c:pt idx="4029">
                  <c:v>2.1159000000000001E-2</c:v>
                </c:pt>
                <c:pt idx="4030">
                  <c:v>2.2169000000000001E-2</c:v>
                </c:pt>
                <c:pt idx="4031">
                  <c:v>2.2599999999999999E-2</c:v>
                </c:pt>
                <c:pt idx="4032">
                  <c:v>1.8783000000000001E-2</c:v>
                </c:pt>
                <c:pt idx="4033">
                  <c:v>1.5983000000000001E-2</c:v>
                </c:pt>
                <c:pt idx="4034">
                  <c:v>1.3755E-2</c:v>
                </c:pt>
                <c:pt idx="4035">
                  <c:v>1.1305000000000001E-2</c:v>
                </c:pt>
                <c:pt idx="4036">
                  <c:v>9.7739999999999997E-3</c:v>
                </c:pt>
                <c:pt idx="4037">
                  <c:v>8.0409999999999995E-3</c:v>
                </c:pt>
                <c:pt idx="4038">
                  <c:v>6.5079999999999999E-3</c:v>
                </c:pt>
                <c:pt idx="4039">
                  <c:v>6.097E-3</c:v>
                </c:pt>
                <c:pt idx="4040">
                  <c:v>6.4450000000000002E-3</c:v>
                </c:pt>
                <c:pt idx="4041">
                  <c:v>7.9520000000000007E-3</c:v>
                </c:pt>
                <c:pt idx="4042">
                  <c:v>8.4239999999999992E-3</c:v>
                </c:pt>
                <c:pt idx="4043">
                  <c:v>9.606E-3</c:v>
                </c:pt>
                <c:pt idx="4044">
                  <c:v>1.0083E-2</c:v>
                </c:pt>
                <c:pt idx="4045">
                  <c:v>1.1313999999999999E-2</c:v>
                </c:pt>
                <c:pt idx="4046">
                  <c:v>1.6140999999999999E-2</c:v>
                </c:pt>
                <c:pt idx="4047">
                  <c:v>3.1898999999999997E-2</c:v>
                </c:pt>
                <c:pt idx="4048">
                  <c:v>3.0558999999999999E-2</c:v>
                </c:pt>
                <c:pt idx="4049">
                  <c:v>2.2897000000000001E-2</c:v>
                </c:pt>
                <c:pt idx="4050">
                  <c:v>2.0865999999999999E-2</c:v>
                </c:pt>
                <c:pt idx="4051">
                  <c:v>1.7545999999999999E-2</c:v>
                </c:pt>
                <c:pt idx="4052">
                  <c:v>1.4454E-2</c:v>
                </c:pt>
                <c:pt idx="4053">
                  <c:v>1.2215E-2</c:v>
                </c:pt>
                <c:pt idx="4054">
                  <c:v>1.3010000000000001E-2</c:v>
                </c:pt>
                <c:pt idx="4055">
                  <c:v>2.1420000000000002E-2</c:v>
                </c:pt>
                <c:pt idx="4056">
                  <c:v>2.0218E-2</c:v>
                </c:pt>
                <c:pt idx="4057">
                  <c:v>1.6419E-2</c:v>
                </c:pt>
                <c:pt idx="4058">
                  <c:v>1.3952000000000001E-2</c:v>
                </c:pt>
                <c:pt idx="4059">
                  <c:v>1.294E-2</c:v>
                </c:pt>
                <c:pt idx="4060">
                  <c:v>1.0428E-2</c:v>
                </c:pt>
                <c:pt idx="4061">
                  <c:v>1.0618000000000001E-2</c:v>
                </c:pt>
                <c:pt idx="4062">
                  <c:v>1.0992E-2</c:v>
                </c:pt>
                <c:pt idx="4063">
                  <c:v>1.021E-2</c:v>
                </c:pt>
                <c:pt idx="4064">
                  <c:v>1.1299E-2</c:v>
                </c:pt>
                <c:pt idx="4065">
                  <c:v>1.1002E-2</c:v>
                </c:pt>
                <c:pt idx="4066">
                  <c:v>8.5850000000000006E-3</c:v>
                </c:pt>
                <c:pt idx="4067">
                  <c:v>6.698E-3</c:v>
                </c:pt>
                <c:pt idx="4068">
                  <c:v>6.4099999999999999E-3</c:v>
                </c:pt>
                <c:pt idx="4069">
                  <c:v>6.0600000000000003E-3</c:v>
                </c:pt>
                <c:pt idx="4070">
                  <c:v>5.6249999999999998E-3</c:v>
                </c:pt>
                <c:pt idx="4071">
                  <c:v>6.2300000000000003E-3</c:v>
                </c:pt>
                <c:pt idx="4072">
                  <c:v>5.8999999999999999E-3</c:v>
                </c:pt>
                <c:pt idx="4073">
                  <c:v>5.9360000000000003E-3</c:v>
                </c:pt>
                <c:pt idx="4074">
                  <c:v>5.0639999999999999E-3</c:v>
                </c:pt>
                <c:pt idx="4075">
                  <c:v>3.6350000000000002E-3</c:v>
                </c:pt>
                <c:pt idx="4076">
                  <c:v>2.565E-3</c:v>
                </c:pt>
                <c:pt idx="4077">
                  <c:v>2.431E-3</c:v>
                </c:pt>
                <c:pt idx="4078">
                  <c:v>2.6809999999999998E-3</c:v>
                </c:pt>
                <c:pt idx="4079">
                  <c:v>2.2910000000000001E-3</c:v>
                </c:pt>
                <c:pt idx="4080">
                  <c:v>3.3089999999999999E-3</c:v>
                </c:pt>
                <c:pt idx="4081">
                  <c:v>6.3489999999999996E-3</c:v>
                </c:pt>
                <c:pt idx="4082">
                  <c:v>1.2775E-2</c:v>
                </c:pt>
                <c:pt idx="4083">
                  <c:v>1.4589E-2</c:v>
                </c:pt>
                <c:pt idx="4084">
                  <c:v>9.2530000000000008E-3</c:v>
                </c:pt>
                <c:pt idx="4085">
                  <c:v>8.4060000000000003E-3</c:v>
                </c:pt>
                <c:pt idx="4086">
                  <c:v>6.96E-3</c:v>
                </c:pt>
                <c:pt idx="4087">
                  <c:v>6.3699999999999998E-3</c:v>
                </c:pt>
                <c:pt idx="4088">
                  <c:v>5.7990000000000003E-3</c:v>
                </c:pt>
                <c:pt idx="4089">
                  <c:v>6.9940000000000002E-3</c:v>
                </c:pt>
                <c:pt idx="4090">
                  <c:v>5.0959999999999998E-3</c:v>
                </c:pt>
                <c:pt idx="4091">
                  <c:v>5.4320000000000002E-3</c:v>
                </c:pt>
                <c:pt idx="4092">
                  <c:v>4.9810000000000002E-3</c:v>
                </c:pt>
                <c:pt idx="4093">
                  <c:v>5.5929999999999999E-3</c:v>
                </c:pt>
                <c:pt idx="4094">
                  <c:v>8.2489999999999994E-3</c:v>
                </c:pt>
                <c:pt idx="4095">
                  <c:v>6.6620000000000004E-3</c:v>
                </c:pt>
                <c:pt idx="4096">
                  <c:v>1.2792E-2</c:v>
                </c:pt>
                <c:pt idx="4097">
                  <c:v>9.0919999999999994E-3</c:v>
                </c:pt>
                <c:pt idx="4098">
                  <c:v>9.103E-3</c:v>
                </c:pt>
                <c:pt idx="4099">
                  <c:v>8.4220000000000007E-3</c:v>
                </c:pt>
                <c:pt idx="4100">
                  <c:v>8.8889999999999993E-3</c:v>
                </c:pt>
                <c:pt idx="4101">
                  <c:v>1.4451E-2</c:v>
                </c:pt>
                <c:pt idx="4102">
                  <c:v>1.5448E-2</c:v>
                </c:pt>
                <c:pt idx="4103">
                  <c:v>1.1480000000000001E-2</c:v>
                </c:pt>
                <c:pt idx="4104">
                  <c:v>7.8790000000000006E-3</c:v>
                </c:pt>
                <c:pt idx="4105">
                  <c:v>7.1739999999999998E-3</c:v>
                </c:pt>
                <c:pt idx="4106">
                  <c:v>6.0219999999999996E-3</c:v>
                </c:pt>
                <c:pt idx="4107">
                  <c:v>8.9820000000000004E-3</c:v>
                </c:pt>
                <c:pt idx="4108">
                  <c:v>7.8899999999999994E-3</c:v>
                </c:pt>
                <c:pt idx="4109">
                  <c:v>5.287E-3</c:v>
                </c:pt>
                <c:pt idx="4110">
                  <c:v>4.6810000000000003E-3</c:v>
                </c:pt>
                <c:pt idx="4111">
                  <c:v>4.6730000000000001E-3</c:v>
                </c:pt>
                <c:pt idx="4112">
                  <c:v>3.9160000000000002E-3</c:v>
                </c:pt>
                <c:pt idx="4113">
                  <c:v>3.7759999999999998E-3</c:v>
                </c:pt>
                <c:pt idx="4114">
                  <c:v>3.4169999999999999E-3</c:v>
                </c:pt>
                <c:pt idx="4115">
                  <c:v>2.875E-3</c:v>
                </c:pt>
                <c:pt idx="4116">
                  <c:v>2.5119999999999999E-3</c:v>
                </c:pt>
                <c:pt idx="4117">
                  <c:v>3.2190000000000001E-3</c:v>
                </c:pt>
                <c:pt idx="4118">
                  <c:v>3.9230000000000003E-3</c:v>
                </c:pt>
                <c:pt idx="4119">
                  <c:v>3.617E-3</c:v>
                </c:pt>
                <c:pt idx="4120">
                  <c:v>3.2859999999999999E-3</c:v>
                </c:pt>
                <c:pt idx="4121">
                  <c:v>3.571E-3</c:v>
                </c:pt>
                <c:pt idx="4122">
                  <c:v>6.3449999999999999E-3</c:v>
                </c:pt>
                <c:pt idx="4123">
                  <c:v>5.3090000000000004E-3</c:v>
                </c:pt>
                <c:pt idx="4124">
                  <c:v>6.1780000000000003E-3</c:v>
                </c:pt>
                <c:pt idx="4125">
                  <c:v>8.1440000000000002E-3</c:v>
                </c:pt>
                <c:pt idx="4126">
                  <c:v>1.0708000000000001E-2</c:v>
                </c:pt>
                <c:pt idx="4127">
                  <c:v>8.6359999999999996E-3</c:v>
                </c:pt>
                <c:pt idx="4128">
                  <c:v>7.2560000000000003E-3</c:v>
                </c:pt>
                <c:pt idx="4129">
                  <c:v>8.0269999999999994E-3</c:v>
                </c:pt>
                <c:pt idx="4130">
                  <c:v>5.7650000000000002E-3</c:v>
                </c:pt>
                <c:pt idx="4131">
                  <c:v>4.9909999999999998E-3</c:v>
                </c:pt>
                <c:pt idx="4132">
                  <c:v>4.1450000000000002E-3</c:v>
                </c:pt>
                <c:pt idx="4133">
                  <c:v>4.3620000000000004E-3</c:v>
                </c:pt>
                <c:pt idx="4134">
                  <c:v>5.3699999999999998E-3</c:v>
                </c:pt>
                <c:pt idx="4135">
                  <c:v>5.9030000000000003E-3</c:v>
                </c:pt>
                <c:pt idx="4136">
                  <c:v>3.0270000000000002E-3</c:v>
                </c:pt>
                <c:pt idx="4137">
                  <c:v>2.3E-3</c:v>
                </c:pt>
                <c:pt idx="4138">
                  <c:v>2.0839999999999999E-3</c:v>
                </c:pt>
                <c:pt idx="4139">
                  <c:v>3.153E-3</c:v>
                </c:pt>
                <c:pt idx="4140">
                  <c:v>3.6380000000000002E-3</c:v>
                </c:pt>
                <c:pt idx="4141">
                  <c:v>5.5329999999999997E-3</c:v>
                </c:pt>
                <c:pt idx="4142">
                  <c:v>4.6249999999999998E-3</c:v>
                </c:pt>
                <c:pt idx="4143">
                  <c:v>5.7600000000000004E-3</c:v>
                </c:pt>
                <c:pt idx="4144">
                  <c:v>5.5040000000000002E-3</c:v>
                </c:pt>
                <c:pt idx="4145">
                  <c:v>6.3179999999999998E-3</c:v>
                </c:pt>
                <c:pt idx="4146">
                  <c:v>7.3289999999999996E-3</c:v>
                </c:pt>
                <c:pt idx="4147">
                  <c:v>8.3719999999999992E-3</c:v>
                </c:pt>
                <c:pt idx="4148">
                  <c:v>1.3492000000000001E-2</c:v>
                </c:pt>
                <c:pt idx="4149">
                  <c:v>1.163E-2</c:v>
                </c:pt>
                <c:pt idx="4150">
                  <c:v>1.3065E-2</c:v>
                </c:pt>
                <c:pt idx="4151">
                  <c:v>2.1156000000000001E-2</c:v>
                </c:pt>
                <c:pt idx="4152">
                  <c:v>1.6131E-2</c:v>
                </c:pt>
                <c:pt idx="4153">
                  <c:v>2.3205E-2</c:v>
                </c:pt>
                <c:pt idx="4154">
                  <c:v>2.0931999999999999E-2</c:v>
                </c:pt>
                <c:pt idx="4155">
                  <c:v>1.8631000000000002E-2</c:v>
                </c:pt>
                <c:pt idx="4156">
                  <c:v>2.4167000000000001E-2</c:v>
                </c:pt>
                <c:pt idx="4157">
                  <c:v>1.8023000000000001E-2</c:v>
                </c:pt>
                <c:pt idx="4158">
                  <c:v>1.4180999999999999E-2</c:v>
                </c:pt>
                <c:pt idx="4159">
                  <c:v>1.8154E-2</c:v>
                </c:pt>
                <c:pt idx="4160">
                  <c:v>1.52E-2</c:v>
                </c:pt>
                <c:pt idx="4161">
                  <c:v>2.2837E-2</c:v>
                </c:pt>
                <c:pt idx="4162">
                  <c:v>2.6259000000000001E-2</c:v>
                </c:pt>
                <c:pt idx="4163">
                  <c:v>6.3005000000000005E-2</c:v>
                </c:pt>
                <c:pt idx="4164">
                  <c:v>6.5318000000000001E-2</c:v>
                </c:pt>
                <c:pt idx="4165">
                  <c:v>7.2598999999999997E-2</c:v>
                </c:pt>
                <c:pt idx="4166">
                  <c:v>6.5134999999999998E-2</c:v>
                </c:pt>
                <c:pt idx="4167">
                  <c:v>6.0170000000000001E-2</c:v>
                </c:pt>
                <c:pt idx="4168">
                  <c:v>4.8439999999999997E-2</c:v>
                </c:pt>
                <c:pt idx="4169">
                  <c:v>4.0454999999999998E-2</c:v>
                </c:pt>
                <c:pt idx="4170">
                  <c:v>3.3006000000000001E-2</c:v>
                </c:pt>
                <c:pt idx="4171">
                  <c:v>2.7486E-2</c:v>
                </c:pt>
                <c:pt idx="4172">
                  <c:v>2.0678999999999999E-2</c:v>
                </c:pt>
                <c:pt idx="4173">
                  <c:v>1.8036E-2</c:v>
                </c:pt>
                <c:pt idx="4174">
                  <c:v>1.7856E-2</c:v>
                </c:pt>
                <c:pt idx="4175">
                  <c:v>1.6872000000000002E-2</c:v>
                </c:pt>
                <c:pt idx="4176">
                  <c:v>3.0391999999999999E-2</c:v>
                </c:pt>
                <c:pt idx="4177">
                  <c:v>3.2575E-2</c:v>
                </c:pt>
                <c:pt idx="4178">
                  <c:v>2.6252000000000001E-2</c:v>
                </c:pt>
                <c:pt idx="4179">
                  <c:v>4.6892000000000003E-2</c:v>
                </c:pt>
                <c:pt idx="4180">
                  <c:v>6.7209000000000005E-2</c:v>
                </c:pt>
                <c:pt idx="4181">
                  <c:v>5.5488000000000003E-2</c:v>
                </c:pt>
                <c:pt idx="4182">
                  <c:v>5.0214000000000002E-2</c:v>
                </c:pt>
                <c:pt idx="4183">
                  <c:v>4.5790999999999998E-2</c:v>
                </c:pt>
                <c:pt idx="4184">
                  <c:v>4.9770000000000002E-2</c:v>
                </c:pt>
                <c:pt idx="4185">
                  <c:v>4.9609E-2</c:v>
                </c:pt>
                <c:pt idx="4186">
                  <c:v>4.0404000000000002E-2</c:v>
                </c:pt>
                <c:pt idx="4187">
                  <c:v>3.3556000000000002E-2</c:v>
                </c:pt>
                <c:pt idx="4188">
                  <c:v>3.0398000000000001E-2</c:v>
                </c:pt>
                <c:pt idx="4189">
                  <c:v>3.1891999999999997E-2</c:v>
                </c:pt>
                <c:pt idx="4190">
                  <c:v>3.8406000000000003E-2</c:v>
                </c:pt>
                <c:pt idx="4191">
                  <c:v>3.2115999999999999E-2</c:v>
                </c:pt>
                <c:pt idx="4192">
                  <c:v>3.0658000000000001E-2</c:v>
                </c:pt>
                <c:pt idx="4193">
                  <c:v>2.4917999999999999E-2</c:v>
                </c:pt>
                <c:pt idx="4194">
                  <c:v>2.4157000000000001E-2</c:v>
                </c:pt>
                <c:pt idx="4195">
                  <c:v>2.7236E-2</c:v>
                </c:pt>
                <c:pt idx="4196">
                  <c:v>2.7883999999999999E-2</c:v>
                </c:pt>
                <c:pt idx="4197">
                  <c:v>3.1380999999999999E-2</c:v>
                </c:pt>
                <c:pt idx="4198">
                  <c:v>3.7579000000000001E-2</c:v>
                </c:pt>
                <c:pt idx="4199">
                  <c:v>2.9472999999999999E-2</c:v>
                </c:pt>
                <c:pt idx="4200">
                  <c:v>2.5801000000000001E-2</c:v>
                </c:pt>
                <c:pt idx="4201">
                  <c:v>2.3886000000000001E-2</c:v>
                </c:pt>
                <c:pt idx="4202">
                  <c:v>1.7963E-2</c:v>
                </c:pt>
                <c:pt idx="4203">
                  <c:v>1.6191000000000001E-2</c:v>
                </c:pt>
                <c:pt idx="4204">
                  <c:v>1.6907999999999999E-2</c:v>
                </c:pt>
                <c:pt idx="4205">
                  <c:v>1.6955999999999999E-2</c:v>
                </c:pt>
                <c:pt idx="4206">
                  <c:v>2.0636999999999999E-2</c:v>
                </c:pt>
                <c:pt idx="4207">
                  <c:v>2.6006000000000001E-2</c:v>
                </c:pt>
                <c:pt idx="4208">
                  <c:v>2.8608000000000001E-2</c:v>
                </c:pt>
                <c:pt idx="4209">
                  <c:v>4.2748000000000001E-2</c:v>
                </c:pt>
                <c:pt idx="4210">
                  <c:v>4.0044000000000003E-2</c:v>
                </c:pt>
                <c:pt idx="4211">
                  <c:v>3.1550000000000002E-2</c:v>
                </c:pt>
                <c:pt idx="4212">
                  <c:v>2.4931999999999999E-2</c:v>
                </c:pt>
                <c:pt idx="4213">
                  <c:v>2.5392999999999999E-2</c:v>
                </c:pt>
                <c:pt idx="4214">
                  <c:v>2.2714999999999999E-2</c:v>
                </c:pt>
                <c:pt idx="4215">
                  <c:v>2.1226999999999999E-2</c:v>
                </c:pt>
                <c:pt idx="4216">
                  <c:v>2.6009999999999998E-2</c:v>
                </c:pt>
                <c:pt idx="4217">
                  <c:v>2.5332E-2</c:v>
                </c:pt>
                <c:pt idx="4218">
                  <c:v>1.8454999999999999E-2</c:v>
                </c:pt>
                <c:pt idx="4219">
                  <c:v>1.4161999999999999E-2</c:v>
                </c:pt>
                <c:pt idx="4220">
                  <c:v>1.3414000000000001E-2</c:v>
                </c:pt>
                <c:pt idx="4221">
                  <c:v>1.2668E-2</c:v>
                </c:pt>
                <c:pt idx="4222">
                  <c:v>3.7005000000000003E-2</c:v>
                </c:pt>
                <c:pt idx="4223">
                  <c:v>2.8627E-2</c:v>
                </c:pt>
                <c:pt idx="4224">
                  <c:v>2.5933999999999999E-2</c:v>
                </c:pt>
                <c:pt idx="4225">
                  <c:v>2.2034999999999999E-2</c:v>
                </c:pt>
                <c:pt idx="4226">
                  <c:v>1.7212000000000002E-2</c:v>
                </c:pt>
                <c:pt idx="4227">
                  <c:v>1.3667E-2</c:v>
                </c:pt>
                <c:pt idx="4228">
                  <c:v>1.0109E-2</c:v>
                </c:pt>
                <c:pt idx="4229">
                  <c:v>7.979E-3</c:v>
                </c:pt>
                <c:pt idx="4230">
                  <c:v>6.8780000000000004E-3</c:v>
                </c:pt>
                <c:pt idx="4231">
                  <c:v>7.6090000000000003E-3</c:v>
                </c:pt>
                <c:pt idx="4232">
                  <c:v>6.5570000000000003E-3</c:v>
                </c:pt>
                <c:pt idx="4233">
                  <c:v>8.9519999999999999E-3</c:v>
                </c:pt>
                <c:pt idx="4234">
                  <c:v>8.1259999999999995E-3</c:v>
                </c:pt>
                <c:pt idx="4235">
                  <c:v>1.0551E-2</c:v>
                </c:pt>
                <c:pt idx="4236">
                  <c:v>1.2929E-2</c:v>
                </c:pt>
                <c:pt idx="4237">
                  <c:v>2.0454E-2</c:v>
                </c:pt>
                <c:pt idx="4238">
                  <c:v>2.5693000000000001E-2</c:v>
                </c:pt>
                <c:pt idx="4239">
                  <c:v>2.1767000000000002E-2</c:v>
                </c:pt>
                <c:pt idx="4240">
                  <c:v>2.2318000000000001E-2</c:v>
                </c:pt>
                <c:pt idx="4241">
                  <c:v>2.1350999999999998E-2</c:v>
                </c:pt>
                <c:pt idx="4242">
                  <c:v>1.2019E-2</c:v>
                </c:pt>
                <c:pt idx="4243">
                  <c:v>2.9007999999999999E-2</c:v>
                </c:pt>
                <c:pt idx="4244">
                  <c:v>3.4645000000000002E-2</c:v>
                </c:pt>
                <c:pt idx="4245">
                  <c:v>3.9731000000000002E-2</c:v>
                </c:pt>
                <c:pt idx="4246">
                  <c:v>3.5335999999999999E-2</c:v>
                </c:pt>
                <c:pt idx="4247">
                  <c:v>3.0543000000000001E-2</c:v>
                </c:pt>
                <c:pt idx="4248">
                  <c:v>2.8892999999999999E-2</c:v>
                </c:pt>
                <c:pt idx="4249">
                  <c:v>2.7265000000000001E-2</c:v>
                </c:pt>
                <c:pt idx="4250">
                  <c:v>2.5318E-2</c:v>
                </c:pt>
                <c:pt idx="4251">
                  <c:v>2.7553000000000001E-2</c:v>
                </c:pt>
                <c:pt idx="4252">
                  <c:v>2.1360000000000001E-2</c:v>
                </c:pt>
                <c:pt idx="4253">
                  <c:v>1.8537999999999999E-2</c:v>
                </c:pt>
                <c:pt idx="4254">
                  <c:v>1.4026E-2</c:v>
                </c:pt>
                <c:pt idx="4255">
                  <c:v>1.286E-2</c:v>
                </c:pt>
                <c:pt idx="4256">
                  <c:v>1.6912E-2</c:v>
                </c:pt>
                <c:pt idx="4257">
                  <c:v>1.6650000000000002E-2</c:v>
                </c:pt>
                <c:pt idx="4258">
                  <c:v>1.5030999999999999E-2</c:v>
                </c:pt>
                <c:pt idx="4259">
                  <c:v>1.5462E-2</c:v>
                </c:pt>
                <c:pt idx="4260">
                  <c:v>1.7287E-2</c:v>
                </c:pt>
                <c:pt idx="4261">
                  <c:v>2.9746999999999999E-2</c:v>
                </c:pt>
                <c:pt idx="4262">
                  <c:v>2.5623E-2</c:v>
                </c:pt>
                <c:pt idx="4263">
                  <c:v>2.3762999999999999E-2</c:v>
                </c:pt>
                <c:pt idx="4264">
                  <c:v>2.1027000000000001E-2</c:v>
                </c:pt>
                <c:pt idx="4265">
                  <c:v>1.9118E-2</c:v>
                </c:pt>
                <c:pt idx="4266">
                  <c:v>1.762E-2</c:v>
                </c:pt>
                <c:pt idx="4267">
                  <c:v>1.6077000000000001E-2</c:v>
                </c:pt>
                <c:pt idx="4268">
                  <c:v>1.5151E-2</c:v>
                </c:pt>
                <c:pt idx="4269">
                  <c:v>1.2723E-2</c:v>
                </c:pt>
                <c:pt idx="4270">
                  <c:v>1.0473E-2</c:v>
                </c:pt>
                <c:pt idx="4271">
                  <c:v>8.6079999999999993E-3</c:v>
                </c:pt>
                <c:pt idx="4272">
                  <c:v>8.9949999999999995E-3</c:v>
                </c:pt>
                <c:pt idx="4273">
                  <c:v>1.273E-2</c:v>
                </c:pt>
                <c:pt idx="4274">
                  <c:v>1.5793999999999999E-2</c:v>
                </c:pt>
                <c:pt idx="4275">
                  <c:v>1.8182E-2</c:v>
                </c:pt>
                <c:pt idx="4276">
                  <c:v>2.3050000000000001E-2</c:v>
                </c:pt>
                <c:pt idx="4277">
                  <c:v>2.0739E-2</c:v>
                </c:pt>
                <c:pt idx="4278">
                  <c:v>1.9404000000000001E-2</c:v>
                </c:pt>
                <c:pt idx="4279">
                  <c:v>2.6508E-2</c:v>
                </c:pt>
                <c:pt idx="4280">
                  <c:v>3.5486999999999998E-2</c:v>
                </c:pt>
                <c:pt idx="4281">
                  <c:v>3.5691000000000001E-2</c:v>
                </c:pt>
                <c:pt idx="4282">
                  <c:v>3.7561999999999998E-2</c:v>
                </c:pt>
                <c:pt idx="4283">
                  <c:v>3.4886E-2</c:v>
                </c:pt>
                <c:pt idx="4284">
                  <c:v>3.5956000000000002E-2</c:v>
                </c:pt>
                <c:pt idx="4285">
                  <c:v>3.3777000000000001E-2</c:v>
                </c:pt>
                <c:pt idx="4286">
                  <c:v>3.9237000000000001E-2</c:v>
                </c:pt>
                <c:pt idx="4287">
                  <c:v>5.2046000000000002E-2</c:v>
                </c:pt>
                <c:pt idx="4288">
                  <c:v>4.2983E-2</c:v>
                </c:pt>
                <c:pt idx="4289">
                  <c:v>3.6630999999999997E-2</c:v>
                </c:pt>
                <c:pt idx="4290">
                  <c:v>3.1415999999999999E-2</c:v>
                </c:pt>
                <c:pt idx="4291">
                  <c:v>3.0387000000000001E-2</c:v>
                </c:pt>
                <c:pt idx="4292">
                  <c:v>3.6898E-2</c:v>
                </c:pt>
                <c:pt idx="4293">
                  <c:v>3.5839999999999997E-2</c:v>
                </c:pt>
                <c:pt idx="4294">
                  <c:v>4.1848000000000003E-2</c:v>
                </c:pt>
                <c:pt idx="4295">
                  <c:v>3.7206000000000003E-2</c:v>
                </c:pt>
                <c:pt idx="4296">
                  <c:v>4.0097000000000001E-2</c:v>
                </c:pt>
                <c:pt idx="4297">
                  <c:v>4.1249000000000001E-2</c:v>
                </c:pt>
                <c:pt idx="4298">
                  <c:v>4.0209000000000002E-2</c:v>
                </c:pt>
                <c:pt idx="4299">
                  <c:v>3.9077000000000001E-2</c:v>
                </c:pt>
                <c:pt idx="4300">
                  <c:v>4.1307999999999997E-2</c:v>
                </c:pt>
                <c:pt idx="4301">
                  <c:v>4.7926000000000003E-2</c:v>
                </c:pt>
                <c:pt idx="4302">
                  <c:v>5.0946999999999999E-2</c:v>
                </c:pt>
                <c:pt idx="4303">
                  <c:v>4.6179999999999999E-2</c:v>
                </c:pt>
                <c:pt idx="4304">
                  <c:v>3.7442999999999997E-2</c:v>
                </c:pt>
                <c:pt idx="4305">
                  <c:v>3.9869000000000002E-2</c:v>
                </c:pt>
                <c:pt idx="4306">
                  <c:v>3.3551999999999998E-2</c:v>
                </c:pt>
                <c:pt idx="4307">
                  <c:v>0.11122700000000001</c:v>
                </c:pt>
                <c:pt idx="4308">
                  <c:v>0.102599</c:v>
                </c:pt>
                <c:pt idx="4309">
                  <c:v>7.9879000000000006E-2</c:v>
                </c:pt>
                <c:pt idx="4310">
                  <c:v>6.7567000000000002E-2</c:v>
                </c:pt>
                <c:pt idx="4311">
                  <c:v>7.3835999999999999E-2</c:v>
                </c:pt>
                <c:pt idx="4312">
                  <c:v>6.2005999999999999E-2</c:v>
                </c:pt>
                <c:pt idx="4313">
                  <c:v>6.3781000000000004E-2</c:v>
                </c:pt>
                <c:pt idx="4314">
                  <c:v>7.2569999999999996E-2</c:v>
                </c:pt>
                <c:pt idx="4315">
                  <c:v>5.9291999999999997E-2</c:v>
                </c:pt>
                <c:pt idx="4316">
                  <c:v>5.2586000000000001E-2</c:v>
                </c:pt>
                <c:pt idx="4317">
                  <c:v>4.2374000000000002E-2</c:v>
                </c:pt>
                <c:pt idx="4318">
                  <c:v>3.5130000000000002E-2</c:v>
                </c:pt>
                <c:pt idx="4319">
                  <c:v>3.1628999999999997E-2</c:v>
                </c:pt>
                <c:pt idx="4320">
                  <c:v>2.5381000000000001E-2</c:v>
                </c:pt>
                <c:pt idx="4321">
                  <c:v>2.0847999999999998E-2</c:v>
                </c:pt>
                <c:pt idx="4322">
                  <c:v>1.7965999999999999E-2</c:v>
                </c:pt>
                <c:pt idx="4323">
                  <c:v>1.5318E-2</c:v>
                </c:pt>
                <c:pt idx="4324">
                  <c:v>1.3929E-2</c:v>
                </c:pt>
                <c:pt idx="4325">
                  <c:v>1.5350000000000001E-2</c:v>
                </c:pt>
                <c:pt idx="4326">
                  <c:v>1.4474000000000001E-2</c:v>
                </c:pt>
                <c:pt idx="4327">
                  <c:v>1.3682E-2</c:v>
                </c:pt>
                <c:pt idx="4328">
                  <c:v>1.0494E-2</c:v>
                </c:pt>
                <c:pt idx="4329">
                  <c:v>7.8980000000000005E-3</c:v>
                </c:pt>
                <c:pt idx="4330">
                  <c:v>8.6160000000000004E-3</c:v>
                </c:pt>
                <c:pt idx="4331">
                  <c:v>8.5629999999999994E-3</c:v>
                </c:pt>
                <c:pt idx="4332">
                  <c:v>7.3790000000000001E-3</c:v>
                </c:pt>
                <c:pt idx="4333">
                  <c:v>8.2950000000000003E-3</c:v>
                </c:pt>
                <c:pt idx="4334">
                  <c:v>9.8239999999999994E-3</c:v>
                </c:pt>
                <c:pt idx="4335">
                  <c:v>1.2043999999999999E-2</c:v>
                </c:pt>
                <c:pt idx="4336">
                  <c:v>1.4378999999999999E-2</c:v>
                </c:pt>
                <c:pt idx="4337">
                  <c:v>1.8321E-2</c:v>
                </c:pt>
                <c:pt idx="4338">
                  <c:v>2.0101999999999998E-2</c:v>
                </c:pt>
                <c:pt idx="4339">
                  <c:v>2.5418E-2</c:v>
                </c:pt>
                <c:pt idx="4340">
                  <c:v>2.8997999999999999E-2</c:v>
                </c:pt>
                <c:pt idx="4341">
                  <c:v>3.2683999999999998E-2</c:v>
                </c:pt>
                <c:pt idx="4342">
                  <c:v>3.8306E-2</c:v>
                </c:pt>
                <c:pt idx="4343">
                  <c:v>3.8948000000000003E-2</c:v>
                </c:pt>
                <c:pt idx="4344">
                  <c:v>3.7122000000000002E-2</c:v>
                </c:pt>
                <c:pt idx="4345">
                  <c:v>3.6244999999999999E-2</c:v>
                </c:pt>
                <c:pt idx="4346">
                  <c:v>4.2553000000000001E-2</c:v>
                </c:pt>
                <c:pt idx="4347">
                  <c:v>5.0069000000000002E-2</c:v>
                </c:pt>
                <c:pt idx="4348">
                  <c:v>4.3732E-2</c:v>
                </c:pt>
                <c:pt idx="4349">
                  <c:v>5.0753E-2</c:v>
                </c:pt>
                <c:pt idx="4350">
                  <c:v>4.3395999999999997E-2</c:v>
                </c:pt>
                <c:pt idx="4351">
                  <c:v>4.8061E-2</c:v>
                </c:pt>
                <c:pt idx="4352">
                  <c:v>5.6949E-2</c:v>
                </c:pt>
                <c:pt idx="4353">
                  <c:v>5.7112000000000003E-2</c:v>
                </c:pt>
                <c:pt idx="4354">
                  <c:v>5.8081000000000001E-2</c:v>
                </c:pt>
                <c:pt idx="4355">
                  <c:v>4.7605000000000001E-2</c:v>
                </c:pt>
                <c:pt idx="4356">
                  <c:v>4.4528999999999999E-2</c:v>
                </c:pt>
                <c:pt idx="4357">
                  <c:v>6.0673999999999999E-2</c:v>
                </c:pt>
                <c:pt idx="4358">
                  <c:v>4.9572999999999999E-2</c:v>
                </c:pt>
                <c:pt idx="4359">
                  <c:v>3.9407999999999999E-2</c:v>
                </c:pt>
                <c:pt idx="4360">
                  <c:v>4.6068999999999999E-2</c:v>
                </c:pt>
                <c:pt idx="4361">
                  <c:v>4.3146999999999998E-2</c:v>
                </c:pt>
                <c:pt idx="4362">
                  <c:v>3.8943999999999999E-2</c:v>
                </c:pt>
                <c:pt idx="4363">
                  <c:v>3.9347E-2</c:v>
                </c:pt>
                <c:pt idx="4364">
                  <c:v>4.6099000000000001E-2</c:v>
                </c:pt>
                <c:pt idx="4365">
                  <c:v>5.6167000000000002E-2</c:v>
                </c:pt>
                <c:pt idx="4366">
                  <c:v>5.4235999999999999E-2</c:v>
                </c:pt>
                <c:pt idx="4367">
                  <c:v>4.8037999999999997E-2</c:v>
                </c:pt>
                <c:pt idx="4368">
                  <c:v>3.9725999999999997E-2</c:v>
                </c:pt>
                <c:pt idx="4369">
                  <c:v>3.5804999999999997E-2</c:v>
                </c:pt>
                <c:pt idx="4370">
                  <c:v>3.6742999999999998E-2</c:v>
                </c:pt>
                <c:pt idx="4371">
                  <c:v>3.2578999999999997E-2</c:v>
                </c:pt>
                <c:pt idx="4372">
                  <c:v>5.1619999999999999E-2</c:v>
                </c:pt>
                <c:pt idx="4373">
                  <c:v>4.1987999999999998E-2</c:v>
                </c:pt>
                <c:pt idx="4374">
                  <c:v>4.0411999999999997E-2</c:v>
                </c:pt>
                <c:pt idx="4375">
                  <c:v>3.9621999999999997E-2</c:v>
                </c:pt>
                <c:pt idx="4376">
                  <c:v>3.9490999999999998E-2</c:v>
                </c:pt>
                <c:pt idx="4377">
                  <c:v>3.8793000000000001E-2</c:v>
                </c:pt>
                <c:pt idx="4378">
                  <c:v>3.2070000000000001E-2</c:v>
                </c:pt>
                <c:pt idx="4379">
                  <c:v>3.4916999999999997E-2</c:v>
                </c:pt>
                <c:pt idx="4380">
                  <c:v>3.2008000000000002E-2</c:v>
                </c:pt>
                <c:pt idx="4381">
                  <c:v>3.5471000000000003E-2</c:v>
                </c:pt>
                <c:pt idx="4382">
                  <c:v>3.2948999999999999E-2</c:v>
                </c:pt>
                <c:pt idx="4383">
                  <c:v>3.1428999999999999E-2</c:v>
                </c:pt>
                <c:pt idx="4384">
                  <c:v>3.3085999999999997E-2</c:v>
                </c:pt>
                <c:pt idx="4385">
                  <c:v>3.3818000000000001E-2</c:v>
                </c:pt>
                <c:pt idx="4386">
                  <c:v>3.1913999999999998E-2</c:v>
                </c:pt>
                <c:pt idx="4387">
                  <c:v>3.0412000000000002E-2</c:v>
                </c:pt>
                <c:pt idx="4388">
                  <c:v>2.9780000000000001E-2</c:v>
                </c:pt>
                <c:pt idx="4389">
                  <c:v>4.8980999999999997E-2</c:v>
                </c:pt>
                <c:pt idx="4390">
                  <c:v>4.6706999999999999E-2</c:v>
                </c:pt>
                <c:pt idx="4391">
                  <c:v>3.9649999999999998E-2</c:v>
                </c:pt>
                <c:pt idx="4392">
                  <c:v>4.3910999999999999E-2</c:v>
                </c:pt>
                <c:pt idx="4393">
                  <c:v>3.8072000000000002E-2</c:v>
                </c:pt>
                <c:pt idx="4394">
                  <c:v>4.5919000000000001E-2</c:v>
                </c:pt>
                <c:pt idx="4395">
                  <c:v>5.0032E-2</c:v>
                </c:pt>
                <c:pt idx="4396">
                  <c:v>5.9326999999999998E-2</c:v>
                </c:pt>
                <c:pt idx="4397">
                  <c:v>4.2082000000000001E-2</c:v>
                </c:pt>
                <c:pt idx="4398">
                  <c:v>3.5234000000000001E-2</c:v>
                </c:pt>
                <c:pt idx="4399">
                  <c:v>3.9578000000000002E-2</c:v>
                </c:pt>
                <c:pt idx="4400">
                  <c:v>3.3840000000000002E-2</c:v>
                </c:pt>
                <c:pt idx="4401">
                  <c:v>3.0424E-2</c:v>
                </c:pt>
                <c:pt idx="4402">
                  <c:v>2.5805000000000002E-2</c:v>
                </c:pt>
                <c:pt idx="4403">
                  <c:v>2.8112999999999999E-2</c:v>
                </c:pt>
                <c:pt idx="4404">
                  <c:v>2.7871E-2</c:v>
                </c:pt>
                <c:pt idx="4405">
                  <c:v>2.7667000000000001E-2</c:v>
                </c:pt>
                <c:pt idx="4406">
                  <c:v>2.7448E-2</c:v>
                </c:pt>
                <c:pt idx="4407">
                  <c:v>2.6138999999999999E-2</c:v>
                </c:pt>
                <c:pt idx="4408">
                  <c:v>4.4031000000000001E-2</c:v>
                </c:pt>
                <c:pt idx="4409">
                  <c:v>4.0407999999999999E-2</c:v>
                </c:pt>
                <c:pt idx="4410">
                  <c:v>4.0672E-2</c:v>
                </c:pt>
                <c:pt idx="4411">
                  <c:v>3.4726E-2</c:v>
                </c:pt>
                <c:pt idx="4412">
                  <c:v>3.7121000000000001E-2</c:v>
                </c:pt>
                <c:pt idx="4413">
                  <c:v>4.0018999999999999E-2</c:v>
                </c:pt>
                <c:pt idx="4414">
                  <c:v>6.3317999999999999E-2</c:v>
                </c:pt>
                <c:pt idx="4415">
                  <c:v>6.1842000000000001E-2</c:v>
                </c:pt>
                <c:pt idx="4416">
                  <c:v>6.5227999999999994E-2</c:v>
                </c:pt>
                <c:pt idx="4417">
                  <c:v>6.4535999999999996E-2</c:v>
                </c:pt>
                <c:pt idx="4418">
                  <c:v>6.6984000000000002E-2</c:v>
                </c:pt>
                <c:pt idx="4419">
                  <c:v>5.4115000000000003E-2</c:v>
                </c:pt>
                <c:pt idx="4420">
                  <c:v>7.0902000000000007E-2</c:v>
                </c:pt>
                <c:pt idx="4421">
                  <c:v>7.7574000000000004E-2</c:v>
                </c:pt>
                <c:pt idx="4422">
                  <c:v>7.2651999999999994E-2</c:v>
                </c:pt>
                <c:pt idx="4423">
                  <c:v>6.7003999999999994E-2</c:v>
                </c:pt>
                <c:pt idx="4424">
                  <c:v>5.7214000000000001E-2</c:v>
                </c:pt>
                <c:pt idx="4425">
                  <c:v>4.9367000000000001E-2</c:v>
                </c:pt>
                <c:pt idx="4426">
                  <c:v>4.7227999999999999E-2</c:v>
                </c:pt>
                <c:pt idx="4427">
                  <c:v>3.5640999999999999E-2</c:v>
                </c:pt>
                <c:pt idx="4428">
                  <c:v>2.7108E-2</c:v>
                </c:pt>
                <c:pt idx="4429">
                  <c:v>2.1118999999999999E-2</c:v>
                </c:pt>
                <c:pt idx="4430">
                  <c:v>1.7004999999999999E-2</c:v>
                </c:pt>
                <c:pt idx="4431">
                  <c:v>1.3750999999999999E-2</c:v>
                </c:pt>
                <c:pt idx="4432">
                  <c:v>1.4186000000000001E-2</c:v>
                </c:pt>
                <c:pt idx="4433">
                  <c:v>1.2874999999999999E-2</c:v>
                </c:pt>
                <c:pt idx="4434">
                  <c:v>2.6114999999999999E-2</c:v>
                </c:pt>
                <c:pt idx="4435">
                  <c:v>2.0885999999999998E-2</c:v>
                </c:pt>
                <c:pt idx="4436">
                  <c:v>4.0217000000000003E-2</c:v>
                </c:pt>
                <c:pt idx="4437">
                  <c:v>4.0289999999999999E-2</c:v>
                </c:pt>
                <c:pt idx="4438">
                  <c:v>3.6192000000000002E-2</c:v>
                </c:pt>
                <c:pt idx="4439">
                  <c:v>3.0134000000000001E-2</c:v>
                </c:pt>
                <c:pt idx="4440">
                  <c:v>2.5229999999999999E-2</c:v>
                </c:pt>
                <c:pt idx="4441">
                  <c:v>2.0263E-2</c:v>
                </c:pt>
                <c:pt idx="4442">
                  <c:v>1.9342999999999999E-2</c:v>
                </c:pt>
                <c:pt idx="4443">
                  <c:v>1.5553000000000001E-2</c:v>
                </c:pt>
                <c:pt idx="4444">
                  <c:v>1.5106E-2</c:v>
                </c:pt>
                <c:pt idx="4445">
                  <c:v>1.1572000000000001E-2</c:v>
                </c:pt>
                <c:pt idx="4446">
                  <c:v>9.1750000000000009E-3</c:v>
                </c:pt>
                <c:pt idx="4447">
                  <c:v>9.2099999999999994E-3</c:v>
                </c:pt>
                <c:pt idx="4448">
                  <c:v>7.6909999999999999E-3</c:v>
                </c:pt>
                <c:pt idx="4449">
                  <c:v>7.4960000000000001E-3</c:v>
                </c:pt>
                <c:pt idx="4450">
                  <c:v>6.5529999999999998E-3</c:v>
                </c:pt>
                <c:pt idx="4451">
                  <c:v>6.94E-3</c:v>
                </c:pt>
                <c:pt idx="4452">
                  <c:v>7.8790000000000006E-3</c:v>
                </c:pt>
                <c:pt idx="4453">
                  <c:v>7.7889999999999999E-3</c:v>
                </c:pt>
                <c:pt idx="4454">
                  <c:v>8.9910000000000007E-3</c:v>
                </c:pt>
                <c:pt idx="4455">
                  <c:v>6.5370000000000003E-3</c:v>
                </c:pt>
                <c:pt idx="4456">
                  <c:v>5.868E-3</c:v>
                </c:pt>
                <c:pt idx="4457">
                  <c:v>4.1999999999999997E-3</c:v>
                </c:pt>
                <c:pt idx="4458">
                  <c:v>4.339E-3</c:v>
                </c:pt>
                <c:pt idx="4459">
                  <c:v>6.0819999999999997E-3</c:v>
                </c:pt>
                <c:pt idx="4460">
                  <c:v>9.1579999999999995E-3</c:v>
                </c:pt>
                <c:pt idx="4461">
                  <c:v>8.3929999999999994E-3</c:v>
                </c:pt>
                <c:pt idx="4462">
                  <c:v>8.1860000000000006E-3</c:v>
                </c:pt>
                <c:pt idx="4463">
                  <c:v>6.4580000000000002E-3</c:v>
                </c:pt>
                <c:pt idx="4464">
                  <c:v>5.1399999999999996E-3</c:v>
                </c:pt>
                <c:pt idx="4465">
                  <c:v>5.5579999999999996E-3</c:v>
                </c:pt>
                <c:pt idx="4466">
                  <c:v>5.1729999999999996E-3</c:v>
                </c:pt>
                <c:pt idx="4467">
                  <c:v>2.9880000000000002E-3</c:v>
                </c:pt>
                <c:pt idx="4468">
                  <c:v>2.627E-3</c:v>
                </c:pt>
                <c:pt idx="4469">
                  <c:v>2.7409999999999999E-3</c:v>
                </c:pt>
                <c:pt idx="4470">
                  <c:v>2.104E-3</c:v>
                </c:pt>
                <c:pt idx="4471">
                  <c:v>4.6080000000000001E-3</c:v>
                </c:pt>
                <c:pt idx="4472">
                  <c:v>3.7200000000000002E-3</c:v>
                </c:pt>
                <c:pt idx="4473">
                  <c:v>3.4099999999999998E-3</c:v>
                </c:pt>
                <c:pt idx="4474">
                  <c:v>2.8400000000000001E-3</c:v>
                </c:pt>
                <c:pt idx="4475">
                  <c:v>3.7109999999999999E-3</c:v>
                </c:pt>
                <c:pt idx="4476">
                  <c:v>1.0279E-2</c:v>
                </c:pt>
                <c:pt idx="4477">
                  <c:v>9.8499999999999994E-3</c:v>
                </c:pt>
                <c:pt idx="4478">
                  <c:v>8.3850000000000001E-3</c:v>
                </c:pt>
                <c:pt idx="4479">
                  <c:v>6.9870000000000002E-3</c:v>
                </c:pt>
                <c:pt idx="4480">
                  <c:v>5.5770000000000004E-3</c:v>
                </c:pt>
                <c:pt idx="4481">
                  <c:v>4.6430000000000004E-3</c:v>
                </c:pt>
                <c:pt idx="4482">
                  <c:v>4.0090000000000004E-3</c:v>
                </c:pt>
                <c:pt idx="4483">
                  <c:v>3.1819999999999999E-3</c:v>
                </c:pt>
                <c:pt idx="4484">
                  <c:v>3.8549999999999999E-3</c:v>
                </c:pt>
                <c:pt idx="4485">
                  <c:v>5.4729999999999996E-3</c:v>
                </c:pt>
                <c:pt idx="4486">
                  <c:v>9.2580000000000006E-3</c:v>
                </c:pt>
                <c:pt idx="4487">
                  <c:v>8.7349999999999997E-3</c:v>
                </c:pt>
                <c:pt idx="4488">
                  <c:v>8.4489999999999999E-3</c:v>
                </c:pt>
                <c:pt idx="4489">
                  <c:v>9.0139999999999994E-3</c:v>
                </c:pt>
                <c:pt idx="4490">
                  <c:v>7.1019999999999998E-3</c:v>
                </c:pt>
                <c:pt idx="4491">
                  <c:v>5.9230000000000003E-3</c:v>
                </c:pt>
                <c:pt idx="4492">
                  <c:v>6.6100000000000004E-3</c:v>
                </c:pt>
                <c:pt idx="4493">
                  <c:v>5.574E-3</c:v>
                </c:pt>
                <c:pt idx="4494">
                  <c:v>5.8329999999999996E-3</c:v>
                </c:pt>
                <c:pt idx="4495">
                  <c:v>8.1460000000000005E-3</c:v>
                </c:pt>
                <c:pt idx="4496">
                  <c:v>2.1847999999999999E-2</c:v>
                </c:pt>
                <c:pt idx="4497">
                  <c:v>1.9698E-2</c:v>
                </c:pt>
                <c:pt idx="4498">
                  <c:v>2.2509999999999999E-2</c:v>
                </c:pt>
                <c:pt idx="4499">
                  <c:v>2.1519E-2</c:v>
                </c:pt>
                <c:pt idx="4500">
                  <c:v>2.5281000000000001E-2</c:v>
                </c:pt>
                <c:pt idx="4501">
                  <c:v>2.2969E-2</c:v>
                </c:pt>
                <c:pt idx="4502">
                  <c:v>2.1090000000000001E-2</c:v>
                </c:pt>
                <c:pt idx="4503">
                  <c:v>2.5314E-2</c:v>
                </c:pt>
                <c:pt idx="4504">
                  <c:v>2.4344999999999999E-2</c:v>
                </c:pt>
                <c:pt idx="4505">
                  <c:v>2.5295000000000002E-2</c:v>
                </c:pt>
                <c:pt idx="4506">
                  <c:v>2.1239000000000001E-2</c:v>
                </c:pt>
                <c:pt idx="4507">
                  <c:v>2.9406999999999999E-2</c:v>
                </c:pt>
                <c:pt idx="4508">
                  <c:v>2.7807999999999999E-2</c:v>
                </c:pt>
                <c:pt idx="4509">
                  <c:v>2.2769000000000001E-2</c:v>
                </c:pt>
                <c:pt idx="4510">
                  <c:v>1.9472E-2</c:v>
                </c:pt>
                <c:pt idx="4511">
                  <c:v>1.6171000000000001E-2</c:v>
                </c:pt>
                <c:pt idx="4512">
                  <c:v>1.4777999999999999E-2</c:v>
                </c:pt>
                <c:pt idx="4513">
                  <c:v>1.4782E-2</c:v>
                </c:pt>
                <c:pt idx="4514">
                  <c:v>1.5269E-2</c:v>
                </c:pt>
                <c:pt idx="4515">
                  <c:v>1.3618999999999999E-2</c:v>
                </c:pt>
                <c:pt idx="4516">
                  <c:v>1.1625E-2</c:v>
                </c:pt>
                <c:pt idx="4517">
                  <c:v>1.0702E-2</c:v>
                </c:pt>
                <c:pt idx="4518">
                  <c:v>9.2090000000000002E-3</c:v>
                </c:pt>
                <c:pt idx="4519">
                  <c:v>6.9080000000000001E-3</c:v>
                </c:pt>
                <c:pt idx="4520">
                  <c:v>6.6629999999999997E-3</c:v>
                </c:pt>
                <c:pt idx="4521">
                  <c:v>1.2581999999999999E-2</c:v>
                </c:pt>
                <c:pt idx="4522">
                  <c:v>1.1358999999999999E-2</c:v>
                </c:pt>
                <c:pt idx="4523">
                  <c:v>1.1884E-2</c:v>
                </c:pt>
                <c:pt idx="4524">
                  <c:v>1.0128E-2</c:v>
                </c:pt>
                <c:pt idx="4525">
                  <c:v>9.7509999999999993E-3</c:v>
                </c:pt>
                <c:pt idx="4526">
                  <c:v>1.2158E-2</c:v>
                </c:pt>
                <c:pt idx="4527">
                  <c:v>2.1311E-2</c:v>
                </c:pt>
                <c:pt idx="4528">
                  <c:v>2.3424E-2</c:v>
                </c:pt>
                <c:pt idx="4529">
                  <c:v>1.8012E-2</c:v>
                </c:pt>
                <c:pt idx="4530">
                  <c:v>1.6576E-2</c:v>
                </c:pt>
                <c:pt idx="4531">
                  <c:v>1.7101000000000002E-2</c:v>
                </c:pt>
                <c:pt idx="4532">
                  <c:v>1.2578000000000001E-2</c:v>
                </c:pt>
                <c:pt idx="4533">
                  <c:v>8.1580000000000003E-3</c:v>
                </c:pt>
                <c:pt idx="4534">
                  <c:v>8.9849999999999999E-3</c:v>
                </c:pt>
                <c:pt idx="4535">
                  <c:v>1.0182999999999999E-2</c:v>
                </c:pt>
                <c:pt idx="4536">
                  <c:v>9.1809999999999999E-3</c:v>
                </c:pt>
                <c:pt idx="4537">
                  <c:v>1.0803999999999999E-2</c:v>
                </c:pt>
                <c:pt idx="4538">
                  <c:v>9.7059999999999994E-3</c:v>
                </c:pt>
                <c:pt idx="4539">
                  <c:v>8.933E-3</c:v>
                </c:pt>
                <c:pt idx="4540">
                  <c:v>6.6230000000000004E-3</c:v>
                </c:pt>
                <c:pt idx="4541">
                  <c:v>6.13E-3</c:v>
                </c:pt>
                <c:pt idx="4542">
                  <c:v>8.0280000000000004E-3</c:v>
                </c:pt>
                <c:pt idx="4543">
                  <c:v>6.8360000000000001E-3</c:v>
                </c:pt>
                <c:pt idx="4544">
                  <c:v>5.8789999999999997E-3</c:v>
                </c:pt>
                <c:pt idx="4545">
                  <c:v>4.3779999999999999E-3</c:v>
                </c:pt>
                <c:pt idx="4546">
                  <c:v>4.7340000000000004E-3</c:v>
                </c:pt>
                <c:pt idx="4547">
                  <c:v>8.0389999999999993E-3</c:v>
                </c:pt>
                <c:pt idx="4548">
                  <c:v>8.6809999999999995E-3</c:v>
                </c:pt>
                <c:pt idx="4549">
                  <c:v>8.9960000000000005E-3</c:v>
                </c:pt>
                <c:pt idx="4550">
                  <c:v>9.9550000000000003E-3</c:v>
                </c:pt>
                <c:pt idx="4551">
                  <c:v>1.4108000000000001E-2</c:v>
                </c:pt>
                <c:pt idx="4552">
                  <c:v>1.7166000000000001E-2</c:v>
                </c:pt>
                <c:pt idx="4553">
                  <c:v>1.7350000000000001E-2</c:v>
                </c:pt>
                <c:pt idx="4554">
                  <c:v>1.4749999999999999E-2</c:v>
                </c:pt>
                <c:pt idx="4555">
                  <c:v>1.2638E-2</c:v>
                </c:pt>
                <c:pt idx="4556">
                  <c:v>1.282E-2</c:v>
                </c:pt>
                <c:pt idx="4557">
                  <c:v>1.3639999999999999E-2</c:v>
                </c:pt>
                <c:pt idx="4558">
                  <c:v>9.4590000000000004E-3</c:v>
                </c:pt>
                <c:pt idx="4559">
                  <c:v>1.4796999999999999E-2</c:v>
                </c:pt>
                <c:pt idx="4560">
                  <c:v>1.2976E-2</c:v>
                </c:pt>
                <c:pt idx="4561">
                  <c:v>1.1513000000000001E-2</c:v>
                </c:pt>
                <c:pt idx="4562">
                  <c:v>1.0989000000000001E-2</c:v>
                </c:pt>
                <c:pt idx="4563">
                  <c:v>7.7530000000000003E-3</c:v>
                </c:pt>
                <c:pt idx="4564">
                  <c:v>5.9750000000000003E-3</c:v>
                </c:pt>
                <c:pt idx="4565">
                  <c:v>7.6899999999999998E-3</c:v>
                </c:pt>
                <c:pt idx="4566">
                  <c:v>6.2740000000000001E-3</c:v>
                </c:pt>
                <c:pt idx="4567">
                  <c:v>5.2259999999999997E-3</c:v>
                </c:pt>
                <c:pt idx="4568">
                  <c:v>4.1840000000000002E-3</c:v>
                </c:pt>
                <c:pt idx="4569">
                  <c:v>3.5630000000000002E-3</c:v>
                </c:pt>
                <c:pt idx="4570">
                  <c:v>2.578E-3</c:v>
                </c:pt>
                <c:pt idx="4571">
                  <c:v>3.8E-3</c:v>
                </c:pt>
                <c:pt idx="4572">
                  <c:v>5.0769999999999999E-3</c:v>
                </c:pt>
                <c:pt idx="4573">
                  <c:v>4.5040000000000002E-3</c:v>
                </c:pt>
                <c:pt idx="4574">
                  <c:v>4.5240000000000002E-3</c:v>
                </c:pt>
                <c:pt idx="4575">
                  <c:v>6.0819999999999997E-3</c:v>
                </c:pt>
                <c:pt idx="4576">
                  <c:v>6.2090000000000001E-3</c:v>
                </c:pt>
                <c:pt idx="4577">
                  <c:v>5.215E-3</c:v>
                </c:pt>
                <c:pt idx="4578">
                  <c:v>4.509E-3</c:v>
                </c:pt>
                <c:pt idx="4579">
                  <c:v>1.3996E-2</c:v>
                </c:pt>
                <c:pt idx="4580">
                  <c:v>1.2038E-2</c:v>
                </c:pt>
                <c:pt idx="4581">
                  <c:v>1.0024999999999999E-2</c:v>
                </c:pt>
                <c:pt idx="4582">
                  <c:v>7.6810000000000003E-3</c:v>
                </c:pt>
                <c:pt idx="4583">
                  <c:v>6.3499999999999997E-3</c:v>
                </c:pt>
                <c:pt idx="4584">
                  <c:v>5.7759999999999999E-3</c:v>
                </c:pt>
                <c:pt idx="4585">
                  <c:v>6.3150000000000003E-3</c:v>
                </c:pt>
                <c:pt idx="4586">
                  <c:v>6.0650000000000001E-3</c:v>
                </c:pt>
                <c:pt idx="4587">
                  <c:v>1.0815E-2</c:v>
                </c:pt>
                <c:pt idx="4588">
                  <c:v>9.2840000000000006E-3</c:v>
                </c:pt>
                <c:pt idx="4589">
                  <c:v>6.9550000000000002E-3</c:v>
                </c:pt>
                <c:pt idx="4590">
                  <c:v>5.2769999999999996E-3</c:v>
                </c:pt>
                <c:pt idx="4591">
                  <c:v>3.8579999999999999E-3</c:v>
                </c:pt>
                <c:pt idx="4592">
                  <c:v>2.9936000000000001E-2</c:v>
                </c:pt>
                <c:pt idx="4593">
                  <c:v>3.0880999999999999E-2</c:v>
                </c:pt>
                <c:pt idx="4594">
                  <c:v>2.9843999999999999E-2</c:v>
                </c:pt>
                <c:pt idx="4595">
                  <c:v>3.1047000000000002E-2</c:v>
                </c:pt>
                <c:pt idx="4596">
                  <c:v>2.9214E-2</c:v>
                </c:pt>
                <c:pt idx="4597">
                  <c:v>3.4338E-2</c:v>
                </c:pt>
                <c:pt idx="4598">
                  <c:v>3.0540000000000001E-2</c:v>
                </c:pt>
                <c:pt idx="4599">
                  <c:v>3.0003999999999999E-2</c:v>
                </c:pt>
                <c:pt idx="4600">
                  <c:v>2.6114999999999999E-2</c:v>
                </c:pt>
                <c:pt idx="4601">
                  <c:v>2.4797E-2</c:v>
                </c:pt>
                <c:pt idx="4602">
                  <c:v>2.0805000000000001E-2</c:v>
                </c:pt>
                <c:pt idx="4603">
                  <c:v>1.8489999999999999E-2</c:v>
                </c:pt>
                <c:pt idx="4604">
                  <c:v>1.3734E-2</c:v>
                </c:pt>
                <c:pt idx="4605">
                  <c:v>1.1341E-2</c:v>
                </c:pt>
                <c:pt idx="4606">
                  <c:v>9.4070000000000004E-3</c:v>
                </c:pt>
                <c:pt idx="4607">
                  <c:v>9.3270000000000002E-3</c:v>
                </c:pt>
                <c:pt idx="4608">
                  <c:v>7.3039999999999997E-3</c:v>
                </c:pt>
                <c:pt idx="4609">
                  <c:v>1.2373E-2</c:v>
                </c:pt>
                <c:pt idx="4610">
                  <c:v>9.2589999999999999E-3</c:v>
                </c:pt>
                <c:pt idx="4611">
                  <c:v>7.0280000000000004E-3</c:v>
                </c:pt>
                <c:pt idx="4612">
                  <c:v>5.496E-3</c:v>
                </c:pt>
                <c:pt idx="4613">
                  <c:v>4.6519999999999999E-3</c:v>
                </c:pt>
                <c:pt idx="4614">
                  <c:v>5.0749999999999997E-3</c:v>
                </c:pt>
                <c:pt idx="4615">
                  <c:v>4.5100000000000001E-3</c:v>
                </c:pt>
                <c:pt idx="4616">
                  <c:v>5.3670000000000002E-3</c:v>
                </c:pt>
                <c:pt idx="4617">
                  <c:v>6.8830000000000002E-3</c:v>
                </c:pt>
                <c:pt idx="4618">
                  <c:v>5.7819999999999998E-3</c:v>
                </c:pt>
                <c:pt idx="4619">
                  <c:v>1.2876E-2</c:v>
                </c:pt>
                <c:pt idx="4620">
                  <c:v>1.2394000000000001E-2</c:v>
                </c:pt>
                <c:pt idx="4621">
                  <c:v>1.2007E-2</c:v>
                </c:pt>
                <c:pt idx="4622">
                  <c:v>1.0243E-2</c:v>
                </c:pt>
                <c:pt idx="4623">
                  <c:v>1.2134000000000001E-2</c:v>
                </c:pt>
                <c:pt idx="4624">
                  <c:v>9.9010000000000001E-3</c:v>
                </c:pt>
                <c:pt idx="4625">
                  <c:v>1.2453000000000001E-2</c:v>
                </c:pt>
                <c:pt idx="4626">
                  <c:v>1.2763E-2</c:v>
                </c:pt>
                <c:pt idx="4627">
                  <c:v>1.3547999999999999E-2</c:v>
                </c:pt>
                <c:pt idx="4628">
                  <c:v>1.4175E-2</c:v>
                </c:pt>
                <c:pt idx="4629">
                  <c:v>1.0293E-2</c:v>
                </c:pt>
                <c:pt idx="4630">
                  <c:v>1.0538E-2</c:v>
                </c:pt>
                <c:pt idx="4631">
                  <c:v>9.8899999999999995E-3</c:v>
                </c:pt>
                <c:pt idx="4632">
                  <c:v>8.3680000000000004E-3</c:v>
                </c:pt>
                <c:pt idx="4633">
                  <c:v>7.4279999999999997E-3</c:v>
                </c:pt>
                <c:pt idx="4634">
                  <c:v>8.4860000000000005E-3</c:v>
                </c:pt>
                <c:pt idx="4635">
                  <c:v>1.146E-2</c:v>
                </c:pt>
                <c:pt idx="4636">
                  <c:v>1.0359E-2</c:v>
                </c:pt>
                <c:pt idx="4637">
                  <c:v>9.3620000000000005E-3</c:v>
                </c:pt>
                <c:pt idx="4638">
                  <c:v>7.4520000000000003E-3</c:v>
                </c:pt>
                <c:pt idx="4639">
                  <c:v>6.3740000000000003E-3</c:v>
                </c:pt>
                <c:pt idx="4640">
                  <c:v>5.7759999999999999E-3</c:v>
                </c:pt>
                <c:pt idx="4641">
                  <c:v>7.7260000000000002E-3</c:v>
                </c:pt>
                <c:pt idx="4642">
                  <c:v>1.8217000000000001E-2</c:v>
                </c:pt>
                <c:pt idx="4643">
                  <c:v>1.7654E-2</c:v>
                </c:pt>
                <c:pt idx="4644">
                  <c:v>1.9834000000000001E-2</c:v>
                </c:pt>
                <c:pt idx="4645">
                  <c:v>1.468E-2</c:v>
                </c:pt>
                <c:pt idx="4646">
                  <c:v>1.6208E-2</c:v>
                </c:pt>
                <c:pt idx="4647">
                  <c:v>1.321E-2</c:v>
                </c:pt>
                <c:pt idx="4648">
                  <c:v>4.2216999999999998E-2</c:v>
                </c:pt>
                <c:pt idx="4649">
                  <c:v>5.1393000000000001E-2</c:v>
                </c:pt>
                <c:pt idx="4650">
                  <c:v>5.6600999999999999E-2</c:v>
                </c:pt>
                <c:pt idx="4651">
                  <c:v>6.5892000000000006E-2</c:v>
                </c:pt>
                <c:pt idx="4652">
                  <c:v>6.0951999999999999E-2</c:v>
                </c:pt>
                <c:pt idx="4653">
                  <c:v>5.7530999999999999E-2</c:v>
                </c:pt>
                <c:pt idx="4654">
                  <c:v>5.2564E-2</c:v>
                </c:pt>
                <c:pt idx="4655">
                  <c:v>4.5916999999999999E-2</c:v>
                </c:pt>
                <c:pt idx="4656">
                  <c:v>4.1348000000000003E-2</c:v>
                </c:pt>
                <c:pt idx="4657">
                  <c:v>4.0203999999999997E-2</c:v>
                </c:pt>
                <c:pt idx="4658">
                  <c:v>3.6117999999999997E-2</c:v>
                </c:pt>
                <c:pt idx="4659">
                  <c:v>3.1354E-2</c:v>
                </c:pt>
                <c:pt idx="4660">
                  <c:v>2.9234E-2</c:v>
                </c:pt>
                <c:pt idx="4661">
                  <c:v>2.7104E-2</c:v>
                </c:pt>
                <c:pt idx="4662">
                  <c:v>2.5635000000000002E-2</c:v>
                </c:pt>
                <c:pt idx="4663">
                  <c:v>2.1481E-2</c:v>
                </c:pt>
                <c:pt idx="4664">
                  <c:v>1.8731999999999999E-2</c:v>
                </c:pt>
                <c:pt idx="4665">
                  <c:v>1.4903E-2</c:v>
                </c:pt>
                <c:pt idx="4666">
                  <c:v>1.3867000000000001E-2</c:v>
                </c:pt>
                <c:pt idx="4667">
                  <c:v>1.3743999999999999E-2</c:v>
                </c:pt>
                <c:pt idx="4668">
                  <c:v>1.4057999999999999E-2</c:v>
                </c:pt>
                <c:pt idx="4669">
                  <c:v>1.1506000000000001E-2</c:v>
                </c:pt>
                <c:pt idx="4670">
                  <c:v>1.0558E-2</c:v>
                </c:pt>
                <c:pt idx="4671">
                  <c:v>7.3340000000000002E-3</c:v>
                </c:pt>
                <c:pt idx="4672">
                  <c:v>5.6550000000000003E-3</c:v>
                </c:pt>
                <c:pt idx="4673">
                  <c:v>1.0688E-2</c:v>
                </c:pt>
                <c:pt idx="4674">
                  <c:v>8.3510000000000008E-3</c:v>
                </c:pt>
                <c:pt idx="4675">
                  <c:v>7.9600000000000001E-3</c:v>
                </c:pt>
                <c:pt idx="4676">
                  <c:v>6.7869999999999996E-3</c:v>
                </c:pt>
                <c:pt idx="4677">
                  <c:v>8.2290000000000002E-3</c:v>
                </c:pt>
                <c:pt idx="4678">
                  <c:v>8.097E-3</c:v>
                </c:pt>
                <c:pt idx="4679">
                  <c:v>6.45E-3</c:v>
                </c:pt>
                <c:pt idx="4680">
                  <c:v>6.1440000000000002E-3</c:v>
                </c:pt>
                <c:pt idx="4681">
                  <c:v>6.9779999999999998E-3</c:v>
                </c:pt>
                <c:pt idx="4682">
                  <c:v>7.437E-3</c:v>
                </c:pt>
                <c:pt idx="4683">
                  <c:v>4.8040000000000001E-3</c:v>
                </c:pt>
                <c:pt idx="4684">
                  <c:v>4.7219999999999996E-3</c:v>
                </c:pt>
                <c:pt idx="4685">
                  <c:v>8.0669999999999995E-3</c:v>
                </c:pt>
                <c:pt idx="4686">
                  <c:v>6.6969999999999998E-3</c:v>
                </c:pt>
                <c:pt idx="4687">
                  <c:v>7.7780000000000002E-3</c:v>
                </c:pt>
                <c:pt idx="4688">
                  <c:v>7.7819999999999999E-3</c:v>
                </c:pt>
                <c:pt idx="4689">
                  <c:v>7.613E-3</c:v>
                </c:pt>
                <c:pt idx="4690">
                  <c:v>6.3480000000000003E-3</c:v>
                </c:pt>
                <c:pt idx="4691">
                  <c:v>5.692E-3</c:v>
                </c:pt>
                <c:pt idx="4692">
                  <c:v>5.9379999999999997E-3</c:v>
                </c:pt>
                <c:pt idx="4693">
                  <c:v>4.2989999999999999E-3</c:v>
                </c:pt>
                <c:pt idx="4694">
                  <c:v>3.764E-3</c:v>
                </c:pt>
                <c:pt idx="4695">
                  <c:v>5.1570000000000001E-3</c:v>
                </c:pt>
                <c:pt idx="4696">
                  <c:v>3.771E-3</c:v>
                </c:pt>
                <c:pt idx="4697">
                  <c:v>3.405E-3</c:v>
                </c:pt>
                <c:pt idx="4698">
                  <c:v>8.0289999999999997E-3</c:v>
                </c:pt>
                <c:pt idx="4699">
                  <c:v>9.0369999999999999E-3</c:v>
                </c:pt>
                <c:pt idx="4700">
                  <c:v>7.0210000000000003E-3</c:v>
                </c:pt>
                <c:pt idx="4701">
                  <c:v>9.6679999999999995E-3</c:v>
                </c:pt>
                <c:pt idx="4702">
                  <c:v>2.3779999999999999E-2</c:v>
                </c:pt>
                <c:pt idx="4703">
                  <c:v>2.8265999999999999E-2</c:v>
                </c:pt>
                <c:pt idx="4704">
                  <c:v>2.2533999999999998E-2</c:v>
                </c:pt>
                <c:pt idx="4705">
                  <c:v>1.7839000000000001E-2</c:v>
                </c:pt>
                <c:pt idx="4706">
                  <c:v>1.3679E-2</c:v>
                </c:pt>
                <c:pt idx="4707">
                  <c:v>1.116E-2</c:v>
                </c:pt>
                <c:pt idx="4708">
                  <c:v>8.2229999999999994E-3</c:v>
                </c:pt>
                <c:pt idx="4709">
                  <c:v>7.2049999999999996E-3</c:v>
                </c:pt>
                <c:pt idx="4710">
                  <c:v>6.319E-3</c:v>
                </c:pt>
                <c:pt idx="4711">
                  <c:v>5.9719999999999999E-3</c:v>
                </c:pt>
                <c:pt idx="4712">
                  <c:v>1.0328E-2</c:v>
                </c:pt>
                <c:pt idx="4713">
                  <c:v>1.1309E-2</c:v>
                </c:pt>
                <c:pt idx="4714">
                  <c:v>1.4503E-2</c:v>
                </c:pt>
                <c:pt idx="4715">
                  <c:v>1.5675000000000001E-2</c:v>
                </c:pt>
                <c:pt idx="4716">
                  <c:v>1.822E-2</c:v>
                </c:pt>
                <c:pt idx="4717">
                  <c:v>1.6888E-2</c:v>
                </c:pt>
                <c:pt idx="4718">
                  <c:v>2.7881E-2</c:v>
                </c:pt>
                <c:pt idx="4719">
                  <c:v>2.6768E-2</c:v>
                </c:pt>
                <c:pt idx="4720">
                  <c:v>2.0011000000000001E-2</c:v>
                </c:pt>
                <c:pt idx="4721">
                  <c:v>2.0691999999999999E-2</c:v>
                </c:pt>
                <c:pt idx="4722">
                  <c:v>1.9331000000000001E-2</c:v>
                </c:pt>
                <c:pt idx="4723">
                  <c:v>1.5786999999999999E-2</c:v>
                </c:pt>
                <c:pt idx="4724">
                  <c:v>1.7939E-2</c:v>
                </c:pt>
                <c:pt idx="4725">
                  <c:v>1.4050999999999999E-2</c:v>
                </c:pt>
                <c:pt idx="4726">
                  <c:v>1.2345E-2</c:v>
                </c:pt>
                <c:pt idx="4727">
                  <c:v>8.4489999999999999E-3</c:v>
                </c:pt>
                <c:pt idx="4728">
                  <c:v>5.8139999999999997E-3</c:v>
                </c:pt>
                <c:pt idx="4729">
                  <c:v>4.8630000000000001E-3</c:v>
                </c:pt>
                <c:pt idx="4730">
                  <c:v>5.8760000000000001E-3</c:v>
                </c:pt>
                <c:pt idx="4731">
                  <c:v>4.4460000000000003E-3</c:v>
                </c:pt>
                <c:pt idx="4732">
                  <c:v>5.2459999999999998E-3</c:v>
                </c:pt>
                <c:pt idx="4733">
                  <c:v>7.2100000000000003E-3</c:v>
                </c:pt>
                <c:pt idx="4734">
                  <c:v>4.3200000000000001E-3</c:v>
                </c:pt>
                <c:pt idx="4735">
                  <c:v>6.7169999999999999E-3</c:v>
                </c:pt>
                <c:pt idx="4736">
                  <c:v>5.5589999999999997E-3</c:v>
                </c:pt>
                <c:pt idx="4737">
                  <c:v>3.5790000000000001E-3</c:v>
                </c:pt>
                <c:pt idx="4738">
                  <c:v>2.7950000000000002E-3</c:v>
                </c:pt>
                <c:pt idx="4739">
                  <c:v>2.6749999999999999E-3</c:v>
                </c:pt>
                <c:pt idx="4740">
                  <c:v>4.3689999999999996E-3</c:v>
                </c:pt>
                <c:pt idx="4741">
                  <c:v>6.7120000000000001E-3</c:v>
                </c:pt>
                <c:pt idx="4742">
                  <c:v>1.4503E-2</c:v>
                </c:pt>
                <c:pt idx="4743">
                  <c:v>1.4512000000000001E-2</c:v>
                </c:pt>
                <c:pt idx="4744">
                  <c:v>1.4518E-2</c:v>
                </c:pt>
                <c:pt idx="4745">
                  <c:v>1.0500000000000001E-2</c:v>
                </c:pt>
                <c:pt idx="4746">
                  <c:v>1.0588E-2</c:v>
                </c:pt>
                <c:pt idx="4747">
                  <c:v>8.9519999999999999E-3</c:v>
                </c:pt>
                <c:pt idx="4748">
                  <c:v>9.8289999999999992E-3</c:v>
                </c:pt>
                <c:pt idx="4749">
                  <c:v>7.1679999999999999E-3</c:v>
                </c:pt>
                <c:pt idx="4750">
                  <c:v>5.2940000000000001E-3</c:v>
                </c:pt>
                <c:pt idx="4751">
                  <c:v>4.8450000000000003E-3</c:v>
                </c:pt>
                <c:pt idx="4752">
                  <c:v>5.953E-3</c:v>
                </c:pt>
                <c:pt idx="4753">
                  <c:v>7.1180000000000002E-3</c:v>
                </c:pt>
                <c:pt idx="4754">
                  <c:v>7.1830000000000001E-3</c:v>
                </c:pt>
                <c:pt idx="4755">
                  <c:v>4.8869999999999999E-3</c:v>
                </c:pt>
                <c:pt idx="4756">
                  <c:v>3.356E-3</c:v>
                </c:pt>
                <c:pt idx="4757">
                  <c:v>2.8340000000000001E-3</c:v>
                </c:pt>
                <c:pt idx="4758">
                  <c:v>3.2179999999999999E-3</c:v>
                </c:pt>
                <c:pt idx="4759">
                  <c:v>4.7169999999999998E-3</c:v>
                </c:pt>
                <c:pt idx="4760">
                  <c:v>5.117E-3</c:v>
                </c:pt>
                <c:pt idx="4761">
                  <c:v>6.5430000000000002E-3</c:v>
                </c:pt>
                <c:pt idx="4762">
                  <c:v>7.7609999999999997E-3</c:v>
                </c:pt>
                <c:pt idx="4763">
                  <c:v>8.7360000000000007E-3</c:v>
                </c:pt>
                <c:pt idx="4764">
                  <c:v>1.0588999999999999E-2</c:v>
                </c:pt>
                <c:pt idx="4765">
                  <c:v>1.1617000000000001E-2</c:v>
                </c:pt>
                <c:pt idx="4766">
                  <c:v>9.1339999999999998E-3</c:v>
                </c:pt>
                <c:pt idx="4767">
                  <c:v>6.9080000000000001E-3</c:v>
                </c:pt>
                <c:pt idx="4768">
                  <c:v>3.3570000000000002E-3</c:v>
                </c:pt>
                <c:pt idx="4769">
                  <c:v>4.5669999999999999E-3</c:v>
                </c:pt>
                <c:pt idx="4770">
                  <c:v>4.6379999999999998E-3</c:v>
                </c:pt>
                <c:pt idx="4771">
                  <c:v>6.2849999999999998E-3</c:v>
                </c:pt>
                <c:pt idx="4772">
                  <c:v>6.8009999999999998E-3</c:v>
                </c:pt>
                <c:pt idx="4773">
                  <c:v>6.7400000000000003E-3</c:v>
                </c:pt>
                <c:pt idx="4774">
                  <c:v>5.3499999999999997E-3</c:v>
                </c:pt>
                <c:pt idx="4775">
                  <c:v>4.6389999999999999E-3</c:v>
                </c:pt>
                <c:pt idx="4776">
                  <c:v>4.9649999999999998E-3</c:v>
                </c:pt>
                <c:pt idx="4777">
                  <c:v>6.0429999999999998E-3</c:v>
                </c:pt>
                <c:pt idx="4778">
                  <c:v>1.8186999999999998E-2</c:v>
                </c:pt>
                <c:pt idx="4779">
                  <c:v>1.6761999999999999E-2</c:v>
                </c:pt>
                <c:pt idx="4780">
                  <c:v>1.3531E-2</c:v>
                </c:pt>
                <c:pt idx="4781">
                  <c:v>1.8931E-2</c:v>
                </c:pt>
                <c:pt idx="4782">
                  <c:v>1.6582E-2</c:v>
                </c:pt>
                <c:pt idx="4783">
                  <c:v>1.3689E-2</c:v>
                </c:pt>
                <c:pt idx="4784">
                  <c:v>9.3620000000000005E-3</c:v>
                </c:pt>
                <c:pt idx="4785">
                  <c:v>8.6040000000000005E-3</c:v>
                </c:pt>
                <c:pt idx="4786">
                  <c:v>7.6800000000000002E-3</c:v>
                </c:pt>
                <c:pt idx="4787">
                  <c:v>7.0730000000000003E-3</c:v>
                </c:pt>
                <c:pt idx="4788">
                  <c:v>8.3529999999999993E-3</c:v>
                </c:pt>
                <c:pt idx="4789">
                  <c:v>8.914E-3</c:v>
                </c:pt>
                <c:pt idx="4790">
                  <c:v>8.0169999999999998E-3</c:v>
                </c:pt>
                <c:pt idx="4791">
                  <c:v>6.1260000000000004E-3</c:v>
                </c:pt>
                <c:pt idx="4792">
                  <c:v>6.3619999999999996E-3</c:v>
                </c:pt>
                <c:pt idx="4793">
                  <c:v>6.1809999999999999E-3</c:v>
                </c:pt>
                <c:pt idx="4794">
                  <c:v>6.2820000000000003E-3</c:v>
                </c:pt>
                <c:pt idx="4795">
                  <c:v>9.4000000000000004E-3</c:v>
                </c:pt>
                <c:pt idx="4796">
                  <c:v>1.0208999999999999E-2</c:v>
                </c:pt>
                <c:pt idx="4797">
                  <c:v>1.1155999999999999E-2</c:v>
                </c:pt>
                <c:pt idx="4798">
                  <c:v>1.3024000000000001E-2</c:v>
                </c:pt>
                <c:pt idx="4799">
                  <c:v>2.4070999999999999E-2</c:v>
                </c:pt>
                <c:pt idx="4800">
                  <c:v>2.6907E-2</c:v>
                </c:pt>
                <c:pt idx="4801">
                  <c:v>2.2726E-2</c:v>
                </c:pt>
                <c:pt idx="4802">
                  <c:v>2.0941999999999999E-2</c:v>
                </c:pt>
                <c:pt idx="4803">
                  <c:v>1.9576E-2</c:v>
                </c:pt>
                <c:pt idx="4804">
                  <c:v>1.6261000000000001E-2</c:v>
                </c:pt>
                <c:pt idx="4805">
                  <c:v>2.0872000000000002E-2</c:v>
                </c:pt>
                <c:pt idx="4806">
                  <c:v>2.445E-2</c:v>
                </c:pt>
                <c:pt idx="4807">
                  <c:v>2.2696000000000001E-2</c:v>
                </c:pt>
                <c:pt idx="4808">
                  <c:v>1.821E-2</c:v>
                </c:pt>
                <c:pt idx="4809">
                  <c:v>1.6230000000000001E-2</c:v>
                </c:pt>
                <c:pt idx="4810">
                  <c:v>2.4417999999999999E-2</c:v>
                </c:pt>
                <c:pt idx="4811">
                  <c:v>3.7137000000000003E-2</c:v>
                </c:pt>
                <c:pt idx="4812">
                  <c:v>3.0242000000000002E-2</c:v>
                </c:pt>
                <c:pt idx="4813">
                  <c:v>4.2677E-2</c:v>
                </c:pt>
                <c:pt idx="4814">
                  <c:v>3.6968000000000001E-2</c:v>
                </c:pt>
                <c:pt idx="4815">
                  <c:v>3.5357E-2</c:v>
                </c:pt>
                <c:pt idx="4816">
                  <c:v>2.9255E-2</c:v>
                </c:pt>
                <c:pt idx="4817">
                  <c:v>2.3207999999999999E-2</c:v>
                </c:pt>
                <c:pt idx="4818">
                  <c:v>1.9630000000000002E-2</c:v>
                </c:pt>
                <c:pt idx="4819">
                  <c:v>1.6385E-2</c:v>
                </c:pt>
                <c:pt idx="4820">
                  <c:v>1.5788E-2</c:v>
                </c:pt>
                <c:pt idx="4821">
                  <c:v>1.3586000000000001E-2</c:v>
                </c:pt>
                <c:pt idx="4822">
                  <c:v>1.2704E-2</c:v>
                </c:pt>
                <c:pt idx="4823">
                  <c:v>1.2576E-2</c:v>
                </c:pt>
                <c:pt idx="4824">
                  <c:v>8.4679999999999998E-3</c:v>
                </c:pt>
                <c:pt idx="4825">
                  <c:v>1.29E-2</c:v>
                </c:pt>
                <c:pt idx="4826">
                  <c:v>1.1056E-2</c:v>
                </c:pt>
                <c:pt idx="4827">
                  <c:v>8.9449999999999998E-3</c:v>
                </c:pt>
                <c:pt idx="4828">
                  <c:v>1.1797999999999999E-2</c:v>
                </c:pt>
                <c:pt idx="4829">
                  <c:v>8.9440000000000006E-3</c:v>
                </c:pt>
                <c:pt idx="4830">
                  <c:v>9.8639999999999995E-3</c:v>
                </c:pt>
                <c:pt idx="4831">
                  <c:v>6.6559999999999996E-3</c:v>
                </c:pt>
                <c:pt idx="4832">
                  <c:v>5.8979999999999996E-3</c:v>
                </c:pt>
                <c:pt idx="4833">
                  <c:v>4.2979999999999997E-3</c:v>
                </c:pt>
                <c:pt idx="4834">
                  <c:v>4.9940000000000002E-3</c:v>
                </c:pt>
                <c:pt idx="4835">
                  <c:v>5.9020000000000001E-3</c:v>
                </c:pt>
                <c:pt idx="4836">
                  <c:v>5.5579999999999996E-3</c:v>
                </c:pt>
                <c:pt idx="4837">
                  <c:v>6.2119999999999996E-3</c:v>
                </c:pt>
                <c:pt idx="4838">
                  <c:v>7.8150000000000008E-3</c:v>
                </c:pt>
                <c:pt idx="4839">
                  <c:v>1.6393999999999999E-2</c:v>
                </c:pt>
                <c:pt idx="4840">
                  <c:v>1.4135999999999999E-2</c:v>
                </c:pt>
                <c:pt idx="4841">
                  <c:v>1.9775000000000001E-2</c:v>
                </c:pt>
                <c:pt idx="4842">
                  <c:v>1.7773000000000001E-2</c:v>
                </c:pt>
                <c:pt idx="4843">
                  <c:v>1.6535999999999999E-2</c:v>
                </c:pt>
                <c:pt idx="4844">
                  <c:v>1.8904000000000001E-2</c:v>
                </c:pt>
                <c:pt idx="4845">
                  <c:v>1.6851000000000001E-2</c:v>
                </c:pt>
                <c:pt idx="4846">
                  <c:v>1.6771999999999999E-2</c:v>
                </c:pt>
                <c:pt idx="4847">
                  <c:v>1.9078999999999999E-2</c:v>
                </c:pt>
                <c:pt idx="4848">
                  <c:v>2.085E-2</c:v>
                </c:pt>
                <c:pt idx="4849">
                  <c:v>3.1660000000000001E-2</c:v>
                </c:pt>
                <c:pt idx="4850">
                  <c:v>2.8468E-2</c:v>
                </c:pt>
                <c:pt idx="4851">
                  <c:v>4.5297999999999998E-2</c:v>
                </c:pt>
                <c:pt idx="4852">
                  <c:v>5.6984E-2</c:v>
                </c:pt>
                <c:pt idx="4853">
                  <c:v>6.1823000000000003E-2</c:v>
                </c:pt>
                <c:pt idx="4854">
                  <c:v>6.6431000000000004E-2</c:v>
                </c:pt>
                <c:pt idx="4855">
                  <c:v>6.7470000000000002E-2</c:v>
                </c:pt>
                <c:pt idx="4856">
                  <c:v>6.5988000000000005E-2</c:v>
                </c:pt>
                <c:pt idx="4857">
                  <c:v>6.3937999999999995E-2</c:v>
                </c:pt>
                <c:pt idx="4858">
                  <c:v>6.4335000000000003E-2</c:v>
                </c:pt>
                <c:pt idx="4859">
                  <c:v>6.3383999999999996E-2</c:v>
                </c:pt>
                <c:pt idx="4860">
                  <c:v>6.2202E-2</c:v>
                </c:pt>
                <c:pt idx="4861">
                  <c:v>6.2350000000000003E-2</c:v>
                </c:pt>
                <c:pt idx="4862">
                  <c:v>7.1720999999999993E-2</c:v>
                </c:pt>
                <c:pt idx="4863">
                  <c:v>6.6076999999999997E-2</c:v>
                </c:pt>
                <c:pt idx="4864">
                  <c:v>5.9409999999999998E-2</c:v>
                </c:pt>
                <c:pt idx="4865">
                  <c:v>5.7696999999999998E-2</c:v>
                </c:pt>
                <c:pt idx="4866">
                  <c:v>8.9254E-2</c:v>
                </c:pt>
                <c:pt idx="4867">
                  <c:v>9.6792000000000003E-2</c:v>
                </c:pt>
                <c:pt idx="4868">
                  <c:v>0.120756</c:v>
                </c:pt>
                <c:pt idx="4869">
                  <c:v>0.14518900000000001</c:v>
                </c:pt>
                <c:pt idx="4870">
                  <c:v>0.153585</c:v>
                </c:pt>
                <c:pt idx="4871">
                  <c:v>0.17738399999999999</c:v>
                </c:pt>
                <c:pt idx="4872">
                  <c:v>0.18581800000000001</c:v>
                </c:pt>
                <c:pt idx="4873">
                  <c:v>0.19456499999999999</c:v>
                </c:pt>
                <c:pt idx="4874">
                  <c:v>0.191079</c:v>
                </c:pt>
                <c:pt idx="4875">
                  <c:v>0.17724999999999999</c:v>
                </c:pt>
                <c:pt idx="4876">
                  <c:v>0.19961100000000001</c:v>
                </c:pt>
                <c:pt idx="4877">
                  <c:v>0.20038400000000001</c:v>
                </c:pt>
                <c:pt idx="4878">
                  <c:v>0.20619899999999999</c:v>
                </c:pt>
                <c:pt idx="4879">
                  <c:v>0.21685199999999999</c:v>
                </c:pt>
                <c:pt idx="4880">
                  <c:v>0.22467799999999999</c:v>
                </c:pt>
                <c:pt idx="4881">
                  <c:v>0.239596</c:v>
                </c:pt>
                <c:pt idx="4882">
                  <c:v>0.25696799999999997</c:v>
                </c:pt>
                <c:pt idx="4883">
                  <c:v>0.26042999999999999</c:v>
                </c:pt>
                <c:pt idx="4884">
                  <c:v>0.24668200000000001</c:v>
                </c:pt>
                <c:pt idx="4885">
                  <c:v>0.250307</c:v>
                </c:pt>
                <c:pt idx="4886">
                  <c:v>0.24136199999999999</c:v>
                </c:pt>
                <c:pt idx="4887">
                  <c:v>0.237094</c:v>
                </c:pt>
                <c:pt idx="4888">
                  <c:v>0.23197400000000001</c:v>
                </c:pt>
                <c:pt idx="4889">
                  <c:v>0.21790000000000001</c:v>
                </c:pt>
                <c:pt idx="4890">
                  <c:v>0.25866499999999998</c:v>
                </c:pt>
                <c:pt idx="4891">
                  <c:v>0.30173699999999998</c:v>
                </c:pt>
                <c:pt idx="4892">
                  <c:v>0.30164800000000003</c:v>
                </c:pt>
                <c:pt idx="4893">
                  <c:v>0.31589299999999998</c:v>
                </c:pt>
                <c:pt idx="4894">
                  <c:v>0.31891000000000003</c:v>
                </c:pt>
                <c:pt idx="4895">
                  <c:v>0.34130199999999999</c:v>
                </c:pt>
                <c:pt idx="4896">
                  <c:v>0.35224100000000003</c:v>
                </c:pt>
                <c:pt idx="4897">
                  <c:v>0.35162700000000002</c:v>
                </c:pt>
                <c:pt idx="4898">
                  <c:v>0.35026099999999999</c:v>
                </c:pt>
                <c:pt idx="4899">
                  <c:v>0.34870600000000002</c:v>
                </c:pt>
                <c:pt idx="4900">
                  <c:v>0.34936600000000001</c:v>
                </c:pt>
                <c:pt idx="4901">
                  <c:v>0.343607</c:v>
                </c:pt>
                <c:pt idx="4902">
                  <c:v>0.35116900000000001</c:v>
                </c:pt>
                <c:pt idx="4903">
                  <c:v>0.34792699999999999</c:v>
                </c:pt>
                <c:pt idx="4904">
                  <c:v>0.34571099999999999</c:v>
                </c:pt>
                <c:pt idx="4905">
                  <c:v>0.33897899999999997</c:v>
                </c:pt>
                <c:pt idx="4906">
                  <c:v>0.33808700000000003</c:v>
                </c:pt>
                <c:pt idx="4907">
                  <c:v>0.334123</c:v>
                </c:pt>
                <c:pt idx="4908">
                  <c:v>0.32019700000000001</c:v>
                </c:pt>
                <c:pt idx="4909">
                  <c:v>0.32555899999999999</c:v>
                </c:pt>
                <c:pt idx="4910">
                  <c:v>0.29683999999999999</c:v>
                </c:pt>
                <c:pt idx="4911">
                  <c:v>0.28506399999999998</c:v>
                </c:pt>
                <c:pt idx="4912">
                  <c:v>0.27878999999999998</c:v>
                </c:pt>
                <c:pt idx="4913">
                  <c:v>0.26797900000000002</c:v>
                </c:pt>
                <c:pt idx="4914">
                  <c:v>0.25156400000000001</c:v>
                </c:pt>
                <c:pt idx="4915">
                  <c:v>0.23349900000000001</c:v>
                </c:pt>
                <c:pt idx="4916">
                  <c:v>0.229903</c:v>
                </c:pt>
                <c:pt idx="4917">
                  <c:v>0.21402499999999999</c:v>
                </c:pt>
                <c:pt idx="4918">
                  <c:v>0.228267</c:v>
                </c:pt>
                <c:pt idx="4919">
                  <c:v>0.220363</c:v>
                </c:pt>
                <c:pt idx="4920">
                  <c:v>0.20494299999999999</c:v>
                </c:pt>
                <c:pt idx="4921">
                  <c:v>0.197602</c:v>
                </c:pt>
                <c:pt idx="4922">
                  <c:v>0.18027799999999999</c:v>
                </c:pt>
                <c:pt idx="4923">
                  <c:v>0.173896</c:v>
                </c:pt>
                <c:pt idx="4924">
                  <c:v>0.16370000000000001</c:v>
                </c:pt>
                <c:pt idx="4925">
                  <c:v>0.154251</c:v>
                </c:pt>
                <c:pt idx="4926">
                  <c:v>0.156054</c:v>
                </c:pt>
                <c:pt idx="4927">
                  <c:v>0.15529200000000001</c:v>
                </c:pt>
                <c:pt idx="4928">
                  <c:v>0.145541</c:v>
                </c:pt>
                <c:pt idx="4929">
                  <c:v>0.125333</c:v>
                </c:pt>
                <c:pt idx="4930">
                  <c:v>0.12349300000000001</c:v>
                </c:pt>
                <c:pt idx="4931">
                  <c:v>0.109972</c:v>
                </c:pt>
                <c:pt idx="4932">
                  <c:v>0.111485</c:v>
                </c:pt>
                <c:pt idx="4933">
                  <c:v>0.134548</c:v>
                </c:pt>
                <c:pt idx="4934">
                  <c:v>0.15549199999999999</c:v>
                </c:pt>
                <c:pt idx="4935">
                  <c:v>0.16209999999999999</c:v>
                </c:pt>
                <c:pt idx="4936">
                  <c:v>0.168241</c:v>
                </c:pt>
                <c:pt idx="4937">
                  <c:v>0.16805200000000001</c:v>
                </c:pt>
                <c:pt idx="4938">
                  <c:v>0.161329</c:v>
                </c:pt>
                <c:pt idx="4939">
                  <c:v>0.16384599999999999</c:v>
                </c:pt>
                <c:pt idx="4940">
                  <c:v>0.15841</c:v>
                </c:pt>
                <c:pt idx="4941">
                  <c:v>0.14385800000000001</c:v>
                </c:pt>
                <c:pt idx="4942">
                  <c:v>0.13525400000000001</c:v>
                </c:pt>
                <c:pt idx="4943">
                  <c:v>0.124212</c:v>
                </c:pt>
                <c:pt idx="4944">
                  <c:v>0.12769900000000001</c:v>
                </c:pt>
                <c:pt idx="4945">
                  <c:v>0.123194</c:v>
                </c:pt>
                <c:pt idx="4946">
                  <c:v>0.12551899999999999</c:v>
                </c:pt>
                <c:pt idx="4947">
                  <c:v>0.120671</c:v>
                </c:pt>
                <c:pt idx="4948">
                  <c:v>0.111398</c:v>
                </c:pt>
                <c:pt idx="4949">
                  <c:v>0.108817</c:v>
                </c:pt>
                <c:pt idx="4950">
                  <c:v>9.9881999999999999E-2</c:v>
                </c:pt>
                <c:pt idx="4951">
                  <c:v>8.9774000000000007E-2</c:v>
                </c:pt>
                <c:pt idx="4952">
                  <c:v>8.1961000000000006E-2</c:v>
                </c:pt>
                <c:pt idx="4953">
                  <c:v>8.0323000000000006E-2</c:v>
                </c:pt>
                <c:pt idx="4954">
                  <c:v>7.2000999999999996E-2</c:v>
                </c:pt>
                <c:pt idx="4955">
                  <c:v>4.7597E-2</c:v>
                </c:pt>
                <c:pt idx="4956">
                  <c:v>6.3124E-2</c:v>
                </c:pt>
                <c:pt idx="4957">
                  <c:v>5.5359999999999999E-2</c:v>
                </c:pt>
                <c:pt idx="4958">
                  <c:v>5.7158E-2</c:v>
                </c:pt>
                <c:pt idx="4959">
                  <c:v>6.0650000000000003E-2</c:v>
                </c:pt>
                <c:pt idx="4960">
                  <c:v>6.9306999999999994E-2</c:v>
                </c:pt>
                <c:pt idx="4961">
                  <c:v>6.2506000000000006E-2</c:v>
                </c:pt>
                <c:pt idx="4962">
                  <c:v>5.4378000000000003E-2</c:v>
                </c:pt>
                <c:pt idx="4963">
                  <c:v>5.3540999999999998E-2</c:v>
                </c:pt>
                <c:pt idx="4964">
                  <c:v>5.7360000000000001E-2</c:v>
                </c:pt>
                <c:pt idx="4965">
                  <c:v>6.7951999999999999E-2</c:v>
                </c:pt>
                <c:pt idx="4966">
                  <c:v>9.6215999999999996E-2</c:v>
                </c:pt>
                <c:pt idx="4967">
                  <c:v>0.112585</c:v>
                </c:pt>
                <c:pt idx="4968">
                  <c:v>0.11089</c:v>
                </c:pt>
                <c:pt idx="4969">
                  <c:v>0.11075599999999999</c:v>
                </c:pt>
                <c:pt idx="4970">
                  <c:v>0.104641</c:v>
                </c:pt>
                <c:pt idx="4971">
                  <c:v>0.102787</c:v>
                </c:pt>
                <c:pt idx="4972">
                  <c:v>0.101589</c:v>
                </c:pt>
                <c:pt idx="4973">
                  <c:v>9.4717999999999997E-2</c:v>
                </c:pt>
                <c:pt idx="4974">
                  <c:v>9.4903000000000001E-2</c:v>
                </c:pt>
                <c:pt idx="4975">
                  <c:v>8.9305999999999996E-2</c:v>
                </c:pt>
                <c:pt idx="4976">
                  <c:v>9.2168E-2</c:v>
                </c:pt>
                <c:pt idx="4977">
                  <c:v>9.0789999999999996E-2</c:v>
                </c:pt>
                <c:pt idx="4978">
                  <c:v>8.6059999999999998E-2</c:v>
                </c:pt>
                <c:pt idx="4979">
                  <c:v>8.2165000000000002E-2</c:v>
                </c:pt>
                <c:pt idx="4980">
                  <c:v>7.8047000000000005E-2</c:v>
                </c:pt>
                <c:pt idx="4981">
                  <c:v>7.5287000000000007E-2</c:v>
                </c:pt>
                <c:pt idx="4982">
                  <c:v>7.2597999999999996E-2</c:v>
                </c:pt>
                <c:pt idx="4983">
                  <c:v>6.9850999999999996E-2</c:v>
                </c:pt>
                <c:pt idx="4984">
                  <c:v>7.0795999999999998E-2</c:v>
                </c:pt>
                <c:pt idx="4985">
                  <c:v>6.7485000000000003E-2</c:v>
                </c:pt>
                <c:pt idx="4986">
                  <c:v>7.7977000000000005E-2</c:v>
                </c:pt>
                <c:pt idx="4987">
                  <c:v>6.9832000000000005E-2</c:v>
                </c:pt>
                <c:pt idx="4988">
                  <c:v>7.2949E-2</c:v>
                </c:pt>
                <c:pt idx="4989">
                  <c:v>8.1184000000000006E-2</c:v>
                </c:pt>
                <c:pt idx="4990">
                  <c:v>8.3316000000000001E-2</c:v>
                </c:pt>
                <c:pt idx="4991">
                  <c:v>8.5227999999999998E-2</c:v>
                </c:pt>
                <c:pt idx="4992">
                  <c:v>7.9639000000000001E-2</c:v>
                </c:pt>
                <c:pt idx="4993">
                  <c:v>9.0160000000000004E-2</c:v>
                </c:pt>
                <c:pt idx="4994">
                  <c:v>8.8722999999999996E-2</c:v>
                </c:pt>
                <c:pt idx="4995">
                  <c:v>9.4014E-2</c:v>
                </c:pt>
                <c:pt idx="4996">
                  <c:v>9.3760999999999997E-2</c:v>
                </c:pt>
                <c:pt idx="4997">
                  <c:v>9.7867999999999997E-2</c:v>
                </c:pt>
                <c:pt idx="4998">
                  <c:v>0.102838</c:v>
                </c:pt>
                <c:pt idx="4999">
                  <c:v>9.604E-2</c:v>
                </c:pt>
                <c:pt idx="5000">
                  <c:v>8.9027999999999996E-2</c:v>
                </c:pt>
                <c:pt idx="5001">
                  <c:v>8.8873999999999995E-2</c:v>
                </c:pt>
                <c:pt idx="5002">
                  <c:v>9.1880000000000003E-2</c:v>
                </c:pt>
                <c:pt idx="5003">
                  <c:v>8.6804999999999993E-2</c:v>
                </c:pt>
                <c:pt idx="5004">
                  <c:v>7.5944999999999999E-2</c:v>
                </c:pt>
                <c:pt idx="5005">
                  <c:v>6.8982000000000002E-2</c:v>
                </c:pt>
                <c:pt idx="5006">
                  <c:v>6.9749000000000005E-2</c:v>
                </c:pt>
                <c:pt idx="5007">
                  <c:v>6.4364000000000005E-2</c:v>
                </c:pt>
                <c:pt idx="5008">
                  <c:v>6.4950999999999995E-2</c:v>
                </c:pt>
                <c:pt idx="5009">
                  <c:v>5.3420000000000002E-2</c:v>
                </c:pt>
                <c:pt idx="5010">
                  <c:v>4.4249999999999998E-2</c:v>
                </c:pt>
                <c:pt idx="5011">
                  <c:v>4.4963999999999997E-2</c:v>
                </c:pt>
                <c:pt idx="5012">
                  <c:v>3.5368999999999998E-2</c:v>
                </c:pt>
                <c:pt idx="5013">
                  <c:v>3.2527E-2</c:v>
                </c:pt>
                <c:pt idx="5014">
                  <c:v>2.5062000000000001E-2</c:v>
                </c:pt>
                <c:pt idx="5015">
                  <c:v>1.9878E-2</c:v>
                </c:pt>
                <c:pt idx="5016">
                  <c:v>2.1044E-2</c:v>
                </c:pt>
                <c:pt idx="5017">
                  <c:v>2.9891999999999998E-2</c:v>
                </c:pt>
                <c:pt idx="5018">
                  <c:v>3.2327000000000002E-2</c:v>
                </c:pt>
                <c:pt idx="5019">
                  <c:v>2.3154000000000001E-2</c:v>
                </c:pt>
                <c:pt idx="5020">
                  <c:v>2.0367E-2</c:v>
                </c:pt>
                <c:pt idx="5021">
                  <c:v>1.9986E-2</c:v>
                </c:pt>
                <c:pt idx="5022">
                  <c:v>1.7125999999999999E-2</c:v>
                </c:pt>
                <c:pt idx="5023">
                  <c:v>2.2224000000000001E-2</c:v>
                </c:pt>
                <c:pt idx="5024">
                  <c:v>2.2304999999999998E-2</c:v>
                </c:pt>
                <c:pt idx="5025">
                  <c:v>2.5045000000000001E-2</c:v>
                </c:pt>
                <c:pt idx="5026">
                  <c:v>2.6783000000000001E-2</c:v>
                </c:pt>
                <c:pt idx="5027">
                  <c:v>2.4771999999999999E-2</c:v>
                </c:pt>
                <c:pt idx="5028">
                  <c:v>2.9451999999999999E-2</c:v>
                </c:pt>
                <c:pt idx="5029">
                  <c:v>2.7269999999999999E-2</c:v>
                </c:pt>
                <c:pt idx="5030">
                  <c:v>2.3882E-2</c:v>
                </c:pt>
                <c:pt idx="5031">
                  <c:v>1.9990000000000001E-2</c:v>
                </c:pt>
                <c:pt idx="5032">
                  <c:v>1.7691999999999999E-2</c:v>
                </c:pt>
                <c:pt idx="5033">
                  <c:v>1.9588999999999999E-2</c:v>
                </c:pt>
                <c:pt idx="5034">
                  <c:v>2.946E-2</c:v>
                </c:pt>
                <c:pt idx="5035">
                  <c:v>4.0717000000000003E-2</c:v>
                </c:pt>
                <c:pt idx="5036">
                  <c:v>3.5636000000000001E-2</c:v>
                </c:pt>
                <c:pt idx="5037">
                  <c:v>3.0192E-2</c:v>
                </c:pt>
                <c:pt idx="5038">
                  <c:v>2.6145999999999999E-2</c:v>
                </c:pt>
                <c:pt idx="5039">
                  <c:v>2.5968000000000001E-2</c:v>
                </c:pt>
                <c:pt idx="5040">
                  <c:v>1.8931E-2</c:v>
                </c:pt>
                <c:pt idx="5041">
                  <c:v>1.7919999999999998E-2</c:v>
                </c:pt>
                <c:pt idx="5042">
                  <c:v>1.3236E-2</c:v>
                </c:pt>
                <c:pt idx="5043">
                  <c:v>2.0482E-2</c:v>
                </c:pt>
                <c:pt idx="5044">
                  <c:v>1.7956E-2</c:v>
                </c:pt>
                <c:pt idx="5045">
                  <c:v>1.7260000000000001E-2</c:v>
                </c:pt>
                <c:pt idx="5046">
                  <c:v>1.3486E-2</c:v>
                </c:pt>
                <c:pt idx="5047">
                  <c:v>1.9483E-2</c:v>
                </c:pt>
                <c:pt idx="5048">
                  <c:v>1.5918000000000002E-2</c:v>
                </c:pt>
                <c:pt idx="5049">
                  <c:v>1.9075999999999999E-2</c:v>
                </c:pt>
                <c:pt idx="5050">
                  <c:v>1.8558999999999999E-2</c:v>
                </c:pt>
                <c:pt idx="5051">
                  <c:v>2.1044E-2</c:v>
                </c:pt>
                <c:pt idx="5052">
                  <c:v>2.0542999999999999E-2</c:v>
                </c:pt>
                <c:pt idx="5053">
                  <c:v>2.1239000000000001E-2</c:v>
                </c:pt>
                <c:pt idx="5054">
                  <c:v>1.6879999999999999E-2</c:v>
                </c:pt>
                <c:pt idx="5055">
                  <c:v>1.8380000000000001E-2</c:v>
                </c:pt>
                <c:pt idx="5056">
                  <c:v>1.4517E-2</c:v>
                </c:pt>
                <c:pt idx="5057">
                  <c:v>1.2427000000000001E-2</c:v>
                </c:pt>
                <c:pt idx="5058">
                  <c:v>1.5904000000000001E-2</c:v>
                </c:pt>
                <c:pt idx="5059">
                  <c:v>1.772E-2</c:v>
                </c:pt>
                <c:pt idx="5060">
                  <c:v>2.3404000000000001E-2</c:v>
                </c:pt>
                <c:pt idx="5061">
                  <c:v>3.9764000000000001E-2</c:v>
                </c:pt>
                <c:pt idx="5062">
                  <c:v>4.3026000000000002E-2</c:v>
                </c:pt>
                <c:pt idx="5063">
                  <c:v>3.9008000000000001E-2</c:v>
                </c:pt>
                <c:pt idx="5064">
                  <c:v>4.8929E-2</c:v>
                </c:pt>
                <c:pt idx="5065">
                  <c:v>5.4711000000000003E-2</c:v>
                </c:pt>
                <c:pt idx="5066">
                  <c:v>4.3166000000000003E-2</c:v>
                </c:pt>
                <c:pt idx="5067">
                  <c:v>4.2051999999999999E-2</c:v>
                </c:pt>
                <c:pt idx="5068">
                  <c:v>3.3631000000000001E-2</c:v>
                </c:pt>
                <c:pt idx="5069">
                  <c:v>4.2096000000000001E-2</c:v>
                </c:pt>
                <c:pt idx="5070">
                  <c:v>3.6290000000000003E-2</c:v>
                </c:pt>
                <c:pt idx="5071">
                  <c:v>4.1723000000000003E-2</c:v>
                </c:pt>
                <c:pt idx="5072">
                  <c:v>4.6835000000000002E-2</c:v>
                </c:pt>
                <c:pt idx="5073">
                  <c:v>4.3498000000000002E-2</c:v>
                </c:pt>
                <c:pt idx="5074">
                  <c:v>4.2805999999999997E-2</c:v>
                </c:pt>
                <c:pt idx="5075">
                  <c:v>4.7057000000000002E-2</c:v>
                </c:pt>
                <c:pt idx="5076">
                  <c:v>5.2138999999999998E-2</c:v>
                </c:pt>
                <c:pt idx="5077">
                  <c:v>5.3924E-2</c:v>
                </c:pt>
                <c:pt idx="5078">
                  <c:v>5.7327999999999997E-2</c:v>
                </c:pt>
                <c:pt idx="5079">
                  <c:v>4.9991000000000001E-2</c:v>
                </c:pt>
                <c:pt idx="5080">
                  <c:v>4.1443000000000001E-2</c:v>
                </c:pt>
                <c:pt idx="5081">
                  <c:v>3.7009E-2</c:v>
                </c:pt>
                <c:pt idx="5082">
                  <c:v>4.2902000000000003E-2</c:v>
                </c:pt>
                <c:pt idx="5083">
                  <c:v>4.1533E-2</c:v>
                </c:pt>
                <c:pt idx="5084">
                  <c:v>4.4667999999999999E-2</c:v>
                </c:pt>
                <c:pt idx="5085">
                  <c:v>4.6221999999999999E-2</c:v>
                </c:pt>
                <c:pt idx="5086">
                  <c:v>4.3017E-2</c:v>
                </c:pt>
                <c:pt idx="5087">
                  <c:v>4.1028000000000002E-2</c:v>
                </c:pt>
                <c:pt idx="5088">
                  <c:v>3.2883000000000003E-2</c:v>
                </c:pt>
                <c:pt idx="5089">
                  <c:v>2.9402999999999999E-2</c:v>
                </c:pt>
                <c:pt idx="5090">
                  <c:v>2.3859999999999999E-2</c:v>
                </c:pt>
                <c:pt idx="5091">
                  <c:v>2.0882999999999999E-2</c:v>
                </c:pt>
                <c:pt idx="5092">
                  <c:v>1.7033E-2</c:v>
                </c:pt>
                <c:pt idx="5093">
                  <c:v>1.7195999999999999E-2</c:v>
                </c:pt>
                <c:pt idx="5094">
                  <c:v>1.3535999999999999E-2</c:v>
                </c:pt>
                <c:pt idx="5095">
                  <c:v>1.1684E-2</c:v>
                </c:pt>
                <c:pt idx="5096">
                  <c:v>1.0984000000000001E-2</c:v>
                </c:pt>
                <c:pt idx="5097">
                  <c:v>9.1299999999999992E-3</c:v>
                </c:pt>
                <c:pt idx="5098">
                  <c:v>1.358E-2</c:v>
                </c:pt>
                <c:pt idx="5099">
                  <c:v>4.0878999999999999E-2</c:v>
                </c:pt>
                <c:pt idx="5100">
                  <c:v>5.1526000000000002E-2</c:v>
                </c:pt>
                <c:pt idx="5101">
                  <c:v>5.1209999999999999E-2</c:v>
                </c:pt>
                <c:pt idx="5102">
                  <c:v>5.5143999999999999E-2</c:v>
                </c:pt>
                <c:pt idx="5103">
                  <c:v>5.3917E-2</c:v>
                </c:pt>
                <c:pt idx="5104">
                  <c:v>5.1995E-2</c:v>
                </c:pt>
                <c:pt idx="5105">
                  <c:v>4.4574999999999997E-2</c:v>
                </c:pt>
                <c:pt idx="5106">
                  <c:v>5.1388999999999997E-2</c:v>
                </c:pt>
                <c:pt idx="5107">
                  <c:v>5.9258999999999999E-2</c:v>
                </c:pt>
                <c:pt idx="5108">
                  <c:v>5.4599000000000002E-2</c:v>
                </c:pt>
                <c:pt idx="5109">
                  <c:v>6.2579999999999997E-2</c:v>
                </c:pt>
                <c:pt idx="5110">
                  <c:v>7.5405E-2</c:v>
                </c:pt>
                <c:pt idx="5111">
                  <c:v>7.4950000000000003E-2</c:v>
                </c:pt>
                <c:pt idx="5112">
                  <c:v>7.8743999999999995E-2</c:v>
                </c:pt>
                <c:pt idx="5113">
                  <c:v>7.6762999999999998E-2</c:v>
                </c:pt>
                <c:pt idx="5114">
                  <c:v>7.2403999999999996E-2</c:v>
                </c:pt>
                <c:pt idx="5115">
                  <c:v>7.6892000000000002E-2</c:v>
                </c:pt>
                <c:pt idx="5116">
                  <c:v>6.9038000000000002E-2</c:v>
                </c:pt>
                <c:pt idx="5117">
                  <c:v>8.9436000000000002E-2</c:v>
                </c:pt>
                <c:pt idx="5118">
                  <c:v>8.8233000000000006E-2</c:v>
                </c:pt>
                <c:pt idx="5119">
                  <c:v>8.8414000000000006E-2</c:v>
                </c:pt>
                <c:pt idx="5120">
                  <c:v>9.9976999999999996E-2</c:v>
                </c:pt>
                <c:pt idx="5121">
                  <c:v>0.116629</c:v>
                </c:pt>
                <c:pt idx="5122">
                  <c:v>0.10313899999999999</c:v>
                </c:pt>
                <c:pt idx="5123">
                  <c:v>9.4157000000000005E-2</c:v>
                </c:pt>
                <c:pt idx="5124">
                  <c:v>8.4565000000000001E-2</c:v>
                </c:pt>
                <c:pt idx="5125">
                  <c:v>8.5624000000000006E-2</c:v>
                </c:pt>
                <c:pt idx="5126">
                  <c:v>8.6631E-2</c:v>
                </c:pt>
                <c:pt idx="5127">
                  <c:v>8.5696999999999995E-2</c:v>
                </c:pt>
                <c:pt idx="5128">
                  <c:v>8.8294999999999998E-2</c:v>
                </c:pt>
                <c:pt idx="5129">
                  <c:v>9.6049999999999996E-2</c:v>
                </c:pt>
                <c:pt idx="5130">
                  <c:v>9.4575999999999993E-2</c:v>
                </c:pt>
                <c:pt idx="5131">
                  <c:v>0.10046099999999999</c:v>
                </c:pt>
                <c:pt idx="5132">
                  <c:v>0.124677</c:v>
                </c:pt>
                <c:pt idx="5133">
                  <c:v>0.117886</c:v>
                </c:pt>
                <c:pt idx="5134">
                  <c:v>0.119254</c:v>
                </c:pt>
                <c:pt idx="5135">
                  <c:v>0.113524</c:v>
                </c:pt>
                <c:pt idx="5136">
                  <c:v>0.12230000000000001</c:v>
                </c:pt>
                <c:pt idx="5137">
                  <c:v>0.132933</c:v>
                </c:pt>
                <c:pt idx="5138">
                  <c:v>0.13341700000000001</c:v>
                </c:pt>
                <c:pt idx="5139">
                  <c:v>0.12681200000000001</c:v>
                </c:pt>
                <c:pt idx="5140">
                  <c:v>0.13342499999999999</c:v>
                </c:pt>
                <c:pt idx="5141">
                  <c:v>0.12945899999999999</c:v>
                </c:pt>
                <c:pt idx="5142">
                  <c:v>0.109531</c:v>
                </c:pt>
                <c:pt idx="5143">
                  <c:v>9.8572000000000007E-2</c:v>
                </c:pt>
                <c:pt idx="5144">
                  <c:v>0.114042</c:v>
                </c:pt>
                <c:pt idx="5145">
                  <c:v>0.110078</c:v>
                </c:pt>
                <c:pt idx="5146">
                  <c:v>0.121432</c:v>
                </c:pt>
                <c:pt idx="5147">
                  <c:v>0.115396</c:v>
                </c:pt>
                <c:pt idx="5148">
                  <c:v>0.11382</c:v>
                </c:pt>
                <c:pt idx="5149">
                  <c:v>0.11039400000000001</c:v>
                </c:pt>
                <c:pt idx="5150">
                  <c:v>0.130886</c:v>
                </c:pt>
                <c:pt idx="5151">
                  <c:v>0.14288200000000001</c:v>
                </c:pt>
                <c:pt idx="5152">
                  <c:v>0.14795800000000001</c:v>
                </c:pt>
                <c:pt idx="5153">
                  <c:v>0.19426599999999999</c:v>
                </c:pt>
                <c:pt idx="5154">
                  <c:v>0.19830500000000001</c:v>
                </c:pt>
                <c:pt idx="5155">
                  <c:v>0.20034199999999999</c:v>
                </c:pt>
                <c:pt idx="5156">
                  <c:v>0.19378300000000001</c:v>
                </c:pt>
                <c:pt idx="5157">
                  <c:v>0.18618100000000001</c:v>
                </c:pt>
                <c:pt idx="5158">
                  <c:v>0.16895099999999999</c:v>
                </c:pt>
                <c:pt idx="5159">
                  <c:v>0.175904</c:v>
                </c:pt>
                <c:pt idx="5160">
                  <c:v>0.18709100000000001</c:v>
                </c:pt>
                <c:pt idx="5161">
                  <c:v>0.179338</c:v>
                </c:pt>
                <c:pt idx="5162">
                  <c:v>0.21415200000000001</c:v>
                </c:pt>
                <c:pt idx="5163">
                  <c:v>0.22922100000000001</c:v>
                </c:pt>
                <c:pt idx="5164">
                  <c:v>0.22520799999999999</c:v>
                </c:pt>
                <c:pt idx="5165">
                  <c:v>0.22309699999999999</c:v>
                </c:pt>
                <c:pt idx="5166">
                  <c:v>0.21788199999999999</c:v>
                </c:pt>
                <c:pt idx="5167">
                  <c:v>0.241261</c:v>
                </c:pt>
                <c:pt idx="5168">
                  <c:v>0.23941799999999999</c:v>
                </c:pt>
                <c:pt idx="5169">
                  <c:v>0.24021300000000001</c:v>
                </c:pt>
                <c:pt idx="5170">
                  <c:v>0.23299700000000001</c:v>
                </c:pt>
                <c:pt idx="5171">
                  <c:v>0.21926499999999999</c:v>
                </c:pt>
                <c:pt idx="5172">
                  <c:v>0.18687899999999999</c:v>
                </c:pt>
                <c:pt idx="5173">
                  <c:v>0.17597299999999999</c:v>
                </c:pt>
                <c:pt idx="5174">
                  <c:v>0.161575</c:v>
                </c:pt>
                <c:pt idx="5175">
                  <c:v>0.149921</c:v>
                </c:pt>
                <c:pt idx="5176">
                  <c:v>0.13386600000000001</c:v>
                </c:pt>
                <c:pt idx="5177">
                  <c:v>0.11866</c:v>
                </c:pt>
                <c:pt idx="5178">
                  <c:v>0.11340799999999999</c:v>
                </c:pt>
                <c:pt idx="5179">
                  <c:v>0.113078</c:v>
                </c:pt>
                <c:pt idx="5180">
                  <c:v>0.106673</c:v>
                </c:pt>
                <c:pt idx="5181">
                  <c:v>9.9543000000000006E-2</c:v>
                </c:pt>
                <c:pt idx="5182">
                  <c:v>9.0950000000000003E-2</c:v>
                </c:pt>
                <c:pt idx="5183">
                  <c:v>8.3460000000000006E-2</c:v>
                </c:pt>
                <c:pt idx="5184">
                  <c:v>8.8854000000000002E-2</c:v>
                </c:pt>
                <c:pt idx="5185">
                  <c:v>7.6108999999999996E-2</c:v>
                </c:pt>
                <c:pt idx="5186">
                  <c:v>7.3699000000000001E-2</c:v>
                </c:pt>
                <c:pt idx="5187">
                  <c:v>7.2547E-2</c:v>
                </c:pt>
                <c:pt idx="5188">
                  <c:v>7.5733999999999996E-2</c:v>
                </c:pt>
                <c:pt idx="5189">
                  <c:v>7.0002999999999996E-2</c:v>
                </c:pt>
                <c:pt idx="5190">
                  <c:v>7.3292999999999997E-2</c:v>
                </c:pt>
                <c:pt idx="5191">
                  <c:v>6.7682000000000006E-2</c:v>
                </c:pt>
                <c:pt idx="5192">
                  <c:v>7.2024000000000005E-2</c:v>
                </c:pt>
                <c:pt idx="5193">
                  <c:v>6.8789000000000003E-2</c:v>
                </c:pt>
                <c:pt idx="5194">
                  <c:v>7.2859999999999994E-2</c:v>
                </c:pt>
                <c:pt idx="5195">
                  <c:v>7.3552999999999993E-2</c:v>
                </c:pt>
                <c:pt idx="5196">
                  <c:v>7.8531000000000004E-2</c:v>
                </c:pt>
                <c:pt idx="5197">
                  <c:v>8.0696000000000004E-2</c:v>
                </c:pt>
                <c:pt idx="5198">
                  <c:v>0.102728</c:v>
                </c:pt>
                <c:pt idx="5199">
                  <c:v>0.10498399999999999</c:v>
                </c:pt>
                <c:pt idx="5200">
                  <c:v>0.10475</c:v>
                </c:pt>
                <c:pt idx="5201">
                  <c:v>0.107514</c:v>
                </c:pt>
                <c:pt idx="5202">
                  <c:v>9.9192000000000002E-2</c:v>
                </c:pt>
                <c:pt idx="5203">
                  <c:v>8.9116000000000001E-2</c:v>
                </c:pt>
                <c:pt idx="5204">
                  <c:v>7.5050000000000006E-2</c:v>
                </c:pt>
                <c:pt idx="5205">
                  <c:v>7.9911999999999997E-2</c:v>
                </c:pt>
                <c:pt idx="5206">
                  <c:v>8.8319999999999996E-2</c:v>
                </c:pt>
                <c:pt idx="5207">
                  <c:v>8.2742999999999997E-2</c:v>
                </c:pt>
                <c:pt idx="5208">
                  <c:v>6.3033000000000006E-2</c:v>
                </c:pt>
                <c:pt idx="5209">
                  <c:v>5.9864000000000001E-2</c:v>
                </c:pt>
                <c:pt idx="5210">
                  <c:v>5.3252000000000001E-2</c:v>
                </c:pt>
                <c:pt idx="5211">
                  <c:v>5.8811000000000002E-2</c:v>
                </c:pt>
                <c:pt idx="5212">
                  <c:v>5.6675000000000003E-2</c:v>
                </c:pt>
                <c:pt idx="5213">
                  <c:v>5.3428999999999997E-2</c:v>
                </c:pt>
                <c:pt idx="5214">
                  <c:v>5.0501999999999998E-2</c:v>
                </c:pt>
                <c:pt idx="5215">
                  <c:v>5.2939E-2</c:v>
                </c:pt>
                <c:pt idx="5216">
                  <c:v>3.9473000000000001E-2</c:v>
                </c:pt>
                <c:pt idx="5217">
                  <c:v>4.0298E-2</c:v>
                </c:pt>
                <c:pt idx="5218">
                  <c:v>2.8355000000000002E-2</c:v>
                </c:pt>
                <c:pt idx="5219">
                  <c:v>4.6371000000000002E-2</c:v>
                </c:pt>
                <c:pt idx="5220">
                  <c:v>6.4974000000000004E-2</c:v>
                </c:pt>
                <c:pt idx="5221">
                  <c:v>7.5066999999999995E-2</c:v>
                </c:pt>
                <c:pt idx="5222">
                  <c:v>8.2688999999999999E-2</c:v>
                </c:pt>
                <c:pt idx="5223">
                  <c:v>8.8775000000000007E-2</c:v>
                </c:pt>
                <c:pt idx="5224">
                  <c:v>9.0658000000000002E-2</c:v>
                </c:pt>
                <c:pt idx="5225">
                  <c:v>8.4239999999999995E-2</c:v>
                </c:pt>
                <c:pt idx="5226">
                  <c:v>7.8851000000000004E-2</c:v>
                </c:pt>
                <c:pt idx="5227">
                  <c:v>8.5196999999999995E-2</c:v>
                </c:pt>
                <c:pt idx="5228">
                  <c:v>8.2239999999999994E-2</c:v>
                </c:pt>
                <c:pt idx="5229">
                  <c:v>8.4348000000000006E-2</c:v>
                </c:pt>
                <c:pt idx="5230">
                  <c:v>8.1320000000000003E-2</c:v>
                </c:pt>
                <c:pt idx="5231">
                  <c:v>7.1052000000000004E-2</c:v>
                </c:pt>
                <c:pt idx="5232">
                  <c:v>6.2338999999999999E-2</c:v>
                </c:pt>
                <c:pt idx="5233">
                  <c:v>5.8361000000000003E-2</c:v>
                </c:pt>
                <c:pt idx="5234">
                  <c:v>5.3516000000000001E-2</c:v>
                </c:pt>
                <c:pt idx="5235">
                  <c:v>4.3774E-2</c:v>
                </c:pt>
                <c:pt idx="5236">
                  <c:v>4.1692E-2</c:v>
                </c:pt>
                <c:pt idx="5237">
                  <c:v>7.1915000000000007E-2</c:v>
                </c:pt>
                <c:pt idx="5238">
                  <c:v>7.3341000000000003E-2</c:v>
                </c:pt>
                <c:pt idx="5239">
                  <c:v>6.9560999999999998E-2</c:v>
                </c:pt>
                <c:pt idx="5240">
                  <c:v>5.8379E-2</c:v>
                </c:pt>
                <c:pt idx="5241">
                  <c:v>5.3281000000000002E-2</c:v>
                </c:pt>
                <c:pt idx="5242">
                  <c:v>5.6376000000000002E-2</c:v>
                </c:pt>
                <c:pt idx="5243">
                  <c:v>5.8622E-2</c:v>
                </c:pt>
                <c:pt idx="5244">
                  <c:v>6.4913999999999999E-2</c:v>
                </c:pt>
                <c:pt idx="5245">
                  <c:v>5.7814999999999998E-2</c:v>
                </c:pt>
                <c:pt idx="5246">
                  <c:v>6.1178000000000003E-2</c:v>
                </c:pt>
                <c:pt idx="5247">
                  <c:v>4.6013999999999999E-2</c:v>
                </c:pt>
                <c:pt idx="5248">
                  <c:v>4.0746999999999998E-2</c:v>
                </c:pt>
                <c:pt idx="5249">
                  <c:v>4.4058E-2</c:v>
                </c:pt>
                <c:pt idx="5250">
                  <c:v>3.6398E-2</c:v>
                </c:pt>
                <c:pt idx="5251">
                  <c:v>3.6250999999999999E-2</c:v>
                </c:pt>
                <c:pt idx="5252">
                  <c:v>3.1848000000000001E-2</c:v>
                </c:pt>
                <c:pt idx="5253">
                  <c:v>2.6065999999999999E-2</c:v>
                </c:pt>
                <c:pt idx="5254">
                  <c:v>4.6047999999999999E-2</c:v>
                </c:pt>
                <c:pt idx="5255">
                  <c:v>5.3955000000000003E-2</c:v>
                </c:pt>
                <c:pt idx="5256">
                  <c:v>5.4233999999999997E-2</c:v>
                </c:pt>
                <c:pt idx="5257">
                  <c:v>6.4302999999999999E-2</c:v>
                </c:pt>
                <c:pt idx="5258">
                  <c:v>7.0069000000000006E-2</c:v>
                </c:pt>
                <c:pt idx="5259">
                  <c:v>6.7144999999999996E-2</c:v>
                </c:pt>
                <c:pt idx="5260">
                  <c:v>7.1523000000000003E-2</c:v>
                </c:pt>
                <c:pt idx="5261">
                  <c:v>6.7306000000000005E-2</c:v>
                </c:pt>
                <c:pt idx="5262">
                  <c:v>7.0932999999999996E-2</c:v>
                </c:pt>
                <c:pt idx="5263">
                  <c:v>6.8193000000000004E-2</c:v>
                </c:pt>
                <c:pt idx="5264">
                  <c:v>6.5323999999999993E-2</c:v>
                </c:pt>
                <c:pt idx="5265">
                  <c:v>6.6059999999999994E-2</c:v>
                </c:pt>
                <c:pt idx="5266">
                  <c:v>7.6002E-2</c:v>
                </c:pt>
                <c:pt idx="5267">
                  <c:v>7.1845999999999993E-2</c:v>
                </c:pt>
                <c:pt idx="5268">
                  <c:v>6.5958000000000003E-2</c:v>
                </c:pt>
                <c:pt idx="5269">
                  <c:v>5.4831999999999999E-2</c:v>
                </c:pt>
                <c:pt idx="5270">
                  <c:v>6.3325999999999993E-2</c:v>
                </c:pt>
                <c:pt idx="5271">
                  <c:v>6.6621E-2</c:v>
                </c:pt>
                <c:pt idx="5272">
                  <c:v>6.8527000000000005E-2</c:v>
                </c:pt>
                <c:pt idx="5273">
                  <c:v>6.3412999999999997E-2</c:v>
                </c:pt>
                <c:pt idx="5274">
                  <c:v>6.4423999999999995E-2</c:v>
                </c:pt>
                <c:pt idx="5275">
                  <c:v>7.2013999999999995E-2</c:v>
                </c:pt>
                <c:pt idx="5276">
                  <c:v>6.9018999999999997E-2</c:v>
                </c:pt>
                <c:pt idx="5277">
                  <c:v>5.7821999999999998E-2</c:v>
                </c:pt>
                <c:pt idx="5278">
                  <c:v>5.1411999999999999E-2</c:v>
                </c:pt>
                <c:pt idx="5279">
                  <c:v>5.0082000000000002E-2</c:v>
                </c:pt>
                <c:pt idx="5280">
                  <c:v>5.5493000000000001E-2</c:v>
                </c:pt>
                <c:pt idx="5281">
                  <c:v>4.3119999999999999E-2</c:v>
                </c:pt>
                <c:pt idx="5282">
                  <c:v>5.6461999999999998E-2</c:v>
                </c:pt>
                <c:pt idx="5283">
                  <c:v>4.9327999999999997E-2</c:v>
                </c:pt>
                <c:pt idx="5284">
                  <c:v>4.8611000000000001E-2</c:v>
                </c:pt>
                <c:pt idx="5285">
                  <c:v>5.7084000000000003E-2</c:v>
                </c:pt>
                <c:pt idx="5286">
                  <c:v>6.0887999999999998E-2</c:v>
                </c:pt>
                <c:pt idx="5287">
                  <c:v>7.0370000000000002E-2</c:v>
                </c:pt>
                <c:pt idx="5288">
                  <c:v>6.5825999999999996E-2</c:v>
                </c:pt>
                <c:pt idx="5289">
                  <c:v>6.1136999999999997E-2</c:v>
                </c:pt>
                <c:pt idx="5290">
                  <c:v>6.3631999999999994E-2</c:v>
                </c:pt>
                <c:pt idx="5291">
                  <c:v>6.6539000000000001E-2</c:v>
                </c:pt>
                <c:pt idx="5292">
                  <c:v>9.0702000000000005E-2</c:v>
                </c:pt>
                <c:pt idx="5293">
                  <c:v>9.8951999999999998E-2</c:v>
                </c:pt>
                <c:pt idx="5294">
                  <c:v>9.6926999999999999E-2</c:v>
                </c:pt>
                <c:pt idx="5295">
                  <c:v>0.106464</c:v>
                </c:pt>
                <c:pt idx="5296">
                  <c:v>0.10752200000000001</c:v>
                </c:pt>
                <c:pt idx="5297">
                  <c:v>0.102191</c:v>
                </c:pt>
                <c:pt idx="5298">
                  <c:v>9.3016000000000001E-2</c:v>
                </c:pt>
                <c:pt idx="5299">
                  <c:v>0.10058499999999999</c:v>
                </c:pt>
                <c:pt idx="5300">
                  <c:v>9.9612000000000006E-2</c:v>
                </c:pt>
                <c:pt idx="5301">
                  <c:v>0.112951</c:v>
                </c:pt>
                <c:pt idx="5302">
                  <c:v>0.128631</c:v>
                </c:pt>
                <c:pt idx="5303">
                  <c:v>0.12739700000000001</c:v>
                </c:pt>
                <c:pt idx="5304">
                  <c:v>0.13488800000000001</c:v>
                </c:pt>
                <c:pt idx="5305">
                  <c:v>0.16028200000000001</c:v>
                </c:pt>
                <c:pt idx="5306">
                  <c:v>0.171184</c:v>
                </c:pt>
                <c:pt idx="5307">
                  <c:v>0.17452100000000001</c:v>
                </c:pt>
                <c:pt idx="5308">
                  <c:v>0.17379700000000001</c:v>
                </c:pt>
                <c:pt idx="5309">
                  <c:v>0.166599</c:v>
                </c:pt>
                <c:pt idx="5310">
                  <c:v>0.17107800000000001</c:v>
                </c:pt>
                <c:pt idx="5311">
                  <c:v>0.172988</c:v>
                </c:pt>
                <c:pt idx="5312">
                  <c:v>0.169373</c:v>
                </c:pt>
                <c:pt idx="5313">
                  <c:v>0.17107600000000001</c:v>
                </c:pt>
                <c:pt idx="5314">
                  <c:v>0.16096099999999999</c:v>
                </c:pt>
                <c:pt idx="5315">
                  <c:v>0.17905399999999999</c:v>
                </c:pt>
                <c:pt idx="5316">
                  <c:v>0.19445200000000001</c:v>
                </c:pt>
                <c:pt idx="5317">
                  <c:v>0.22794200000000001</c:v>
                </c:pt>
                <c:pt idx="5318">
                  <c:v>0.242983</c:v>
                </c:pt>
                <c:pt idx="5319">
                  <c:v>0.237119</c:v>
                </c:pt>
                <c:pt idx="5320">
                  <c:v>0.24055699999999999</c:v>
                </c:pt>
                <c:pt idx="5321">
                  <c:v>0.25327899999999998</c:v>
                </c:pt>
                <c:pt idx="5322">
                  <c:v>0.25841700000000001</c:v>
                </c:pt>
                <c:pt idx="5323">
                  <c:v>0.242254</c:v>
                </c:pt>
                <c:pt idx="5324">
                  <c:v>0.23109099999999999</c:v>
                </c:pt>
                <c:pt idx="5325">
                  <c:v>0.25351200000000002</c:v>
                </c:pt>
                <c:pt idx="5326">
                  <c:v>0.26091199999999998</c:v>
                </c:pt>
                <c:pt idx="5327">
                  <c:v>0.236789</c:v>
                </c:pt>
                <c:pt idx="5328">
                  <c:v>0.23092799999999999</c:v>
                </c:pt>
                <c:pt idx="5329">
                  <c:v>0.23394000000000001</c:v>
                </c:pt>
                <c:pt idx="5330">
                  <c:v>0.21548500000000001</c:v>
                </c:pt>
                <c:pt idx="5331">
                  <c:v>0.20740900000000001</c:v>
                </c:pt>
                <c:pt idx="5332">
                  <c:v>0.199516</c:v>
                </c:pt>
                <c:pt idx="5333">
                  <c:v>0.19470699999999999</c:v>
                </c:pt>
                <c:pt idx="5334">
                  <c:v>0.19223199999999999</c:v>
                </c:pt>
                <c:pt idx="5335">
                  <c:v>0.17957600000000001</c:v>
                </c:pt>
                <c:pt idx="5336">
                  <c:v>0.182286</c:v>
                </c:pt>
                <c:pt idx="5337">
                  <c:v>0.1845</c:v>
                </c:pt>
                <c:pt idx="5338">
                  <c:v>0.17488799999999999</c:v>
                </c:pt>
                <c:pt idx="5339">
                  <c:v>0.16667100000000001</c:v>
                </c:pt>
                <c:pt idx="5340">
                  <c:v>0.151279</c:v>
                </c:pt>
                <c:pt idx="5341">
                  <c:v>0.162545</c:v>
                </c:pt>
                <c:pt idx="5342">
                  <c:v>0.16503200000000001</c:v>
                </c:pt>
                <c:pt idx="5343">
                  <c:v>0.16189300000000001</c:v>
                </c:pt>
                <c:pt idx="5344">
                  <c:v>0.15977</c:v>
                </c:pt>
                <c:pt idx="5345">
                  <c:v>0.149868</c:v>
                </c:pt>
                <c:pt idx="5346">
                  <c:v>0.14191000000000001</c:v>
                </c:pt>
                <c:pt idx="5347">
                  <c:v>0.14808199999999999</c:v>
                </c:pt>
                <c:pt idx="5348">
                  <c:v>0.13770499999999999</c:v>
                </c:pt>
                <c:pt idx="5349">
                  <c:v>0.12917999999999999</c:v>
                </c:pt>
                <c:pt idx="5350">
                  <c:v>0.15448400000000001</c:v>
                </c:pt>
                <c:pt idx="5351">
                  <c:v>0.14022699999999999</c:v>
                </c:pt>
                <c:pt idx="5352">
                  <c:v>0.13567299999999999</c:v>
                </c:pt>
                <c:pt idx="5353">
                  <c:v>0.12785199999999999</c:v>
                </c:pt>
                <c:pt idx="5354">
                  <c:v>0.11325</c:v>
                </c:pt>
                <c:pt idx="5355">
                  <c:v>0.10758</c:v>
                </c:pt>
                <c:pt idx="5356">
                  <c:v>0.100532</c:v>
                </c:pt>
                <c:pt idx="5357">
                  <c:v>8.2063999999999998E-2</c:v>
                </c:pt>
                <c:pt idx="5358">
                  <c:v>7.6208999999999999E-2</c:v>
                </c:pt>
                <c:pt idx="5359">
                  <c:v>7.7990000000000004E-2</c:v>
                </c:pt>
                <c:pt idx="5360">
                  <c:v>7.9463000000000006E-2</c:v>
                </c:pt>
                <c:pt idx="5361">
                  <c:v>6.1496000000000002E-2</c:v>
                </c:pt>
                <c:pt idx="5362">
                  <c:v>7.4895000000000003E-2</c:v>
                </c:pt>
                <c:pt idx="5363">
                  <c:v>7.8708E-2</c:v>
                </c:pt>
                <c:pt idx="5364">
                  <c:v>7.1720000000000006E-2</c:v>
                </c:pt>
                <c:pt idx="5365">
                  <c:v>6.4584000000000003E-2</c:v>
                </c:pt>
                <c:pt idx="5366">
                  <c:v>5.9222999999999998E-2</c:v>
                </c:pt>
                <c:pt idx="5367">
                  <c:v>7.2826000000000002E-2</c:v>
                </c:pt>
                <c:pt idx="5368">
                  <c:v>7.1271000000000001E-2</c:v>
                </c:pt>
                <c:pt idx="5369">
                  <c:v>6.2454000000000003E-2</c:v>
                </c:pt>
                <c:pt idx="5370">
                  <c:v>6.4932000000000004E-2</c:v>
                </c:pt>
                <c:pt idx="5371">
                  <c:v>5.9894000000000003E-2</c:v>
                </c:pt>
                <c:pt idx="5372">
                  <c:v>5.7113999999999998E-2</c:v>
                </c:pt>
                <c:pt idx="5373">
                  <c:v>5.2621000000000001E-2</c:v>
                </c:pt>
                <c:pt idx="5374">
                  <c:v>5.1025000000000001E-2</c:v>
                </c:pt>
                <c:pt idx="5375">
                  <c:v>4.5997000000000003E-2</c:v>
                </c:pt>
                <c:pt idx="5376">
                  <c:v>4.3944999999999998E-2</c:v>
                </c:pt>
                <c:pt idx="5377">
                  <c:v>4.4202999999999999E-2</c:v>
                </c:pt>
                <c:pt idx="5378">
                  <c:v>3.7635000000000002E-2</c:v>
                </c:pt>
                <c:pt idx="5379">
                  <c:v>3.3485000000000001E-2</c:v>
                </c:pt>
                <c:pt idx="5380">
                  <c:v>3.6001999999999999E-2</c:v>
                </c:pt>
                <c:pt idx="5381">
                  <c:v>3.8233000000000003E-2</c:v>
                </c:pt>
                <c:pt idx="5382">
                  <c:v>3.4612999999999998E-2</c:v>
                </c:pt>
                <c:pt idx="5383">
                  <c:v>3.4112000000000003E-2</c:v>
                </c:pt>
                <c:pt idx="5384">
                  <c:v>3.0033000000000001E-2</c:v>
                </c:pt>
                <c:pt idx="5385">
                  <c:v>2.8465000000000001E-2</c:v>
                </c:pt>
                <c:pt idx="5386">
                  <c:v>2.7925999999999999E-2</c:v>
                </c:pt>
                <c:pt idx="5387">
                  <c:v>2.3848999999999999E-2</c:v>
                </c:pt>
                <c:pt idx="5388">
                  <c:v>2.2766999999999999E-2</c:v>
                </c:pt>
                <c:pt idx="5389">
                  <c:v>1.8416999999999999E-2</c:v>
                </c:pt>
                <c:pt idx="5390">
                  <c:v>1.9477000000000001E-2</c:v>
                </c:pt>
                <c:pt idx="5391">
                  <c:v>2.2248E-2</c:v>
                </c:pt>
                <c:pt idx="5392">
                  <c:v>1.8828999999999999E-2</c:v>
                </c:pt>
                <c:pt idx="5393">
                  <c:v>1.7038999999999999E-2</c:v>
                </c:pt>
                <c:pt idx="5394">
                  <c:v>1.9202E-2</c:v>
                </c:pt>
                <c:pt idx="5395">
                  <c:v>2.4614E-2</c:v>
                </c:pt>
                <c:pt idx="5396">
                  <c:v>2.1165E-2</c:v>
                </c:pt>
                <c:pt idx="5397">
                  <c:v>2.9772E-2</c:v>
                </c:pt>
                <c:pt idx="5398">
                  <c:v>3.6680999999999998E-2</c:v>
                </c:pt>
                <c:pt idx="5399">
                  <c:v>4.0072000000000003E-2</c:v>
                </c:pt>
                <c:pt idx="5400">
                  <c:v>3.7018000000000002E-2</c:v>
                </c:pt>
                <c:pt idx="5401">
                  <c:v>3.1203999999999999E-2</c:v>
                </c:pt>
                <c:pt idx="5402">
                  <c:v>2.862E-2</c:v>
                </c:pt>
                <c:pt idx="5403">
                  <c:v>3.7479999999999999E-2</c:v>
                </c:pt>
                <c:pt idx="5404">
                  <c:v>3.8609999999999998E-2</c:v>
                </c:pt>
                <c:pt idx="5405">
                  <c:v>3.7004000000000002E-2</c:v>
                </c:pt>
                <c:pt idx="5406">
                  <c:v>3.5771999999999998E-2</c:v>
                </c:pt>
                <c:pt idx="5407">
                  <c:v>3.7977999999999998E-2</c:v>
                </c:pt>
                <c:pt idx="5408">
                  <c:v>3.8755999999999999E-2</c:v>
                </c:pt>
                <c:pt idx="5409">
                  <c:v>3.7269999999999998E-2</c:v>
                </c:pt>
                <c:pt idx="5410">
                  <c:v>3.8623999999999999E-2</c:v>
                </c:pt>
                <c:pt idx="5411">
                  <c:v>5.1868999999999998E-2</c:v>
                </c:pt>
                <c:pt idx="5412">
                  <c:v>5.2701999999999999E-2</c:v>
                </c:pt>
                <c:pt idx="5413">
                  <c:v>5.0677E-2</c:v>
                </c:pt>
                <c:pt idx="5414">
                  <c:v>5.0634999999999999E-2</c:v>
                </c:pt>
                <c:pt idx="5415">
                  <c:v>4.7236E-2</c:v>
                </c:pt>
                <c:pt idx="5416">
                  <c:v>4.8507000000000002E-2</c:v>
                </c:pt>
                <c:pt idx="5417">
                  <c:v>4.6022E-2</c:v>
                </c:pt>
                <c:pt idx="5418">
                  <c:v>4.2798000000000003E-2</c:v>
                </c:pt>
                <c:pt idx="5419">
                  <c:v>3.4839000000000002E-2</c:v>
                </c:pt>
                <c:pt idx="5420">
                  <c:v>3.9482000000000003E-2</c:v>
                </c:pt>
                <c:pt idx="5421">
                  <c:v>5.2304000000000003E-2</c:v>
                </c:pt>
                <c:pt idx="5422">
                  <c:v>5.7045999999999999E-2</c:v>
                </c:pt>
                <c:pt idx="5423">
                  <c:v>6.3624E-2</c:v>
                </c:pt>
                <c:pt idx="5424">
                  <c:v>6.4378000000000005E-2</c:v>
                </c:pt>
                <c:pt idx="5425">
                  <c:v>6.3298999999999994E-2</c:v>
                </c:pt>
                <c:pt idx="5426">
                  <c:v>7.0988999999999997E-2</c:v>
                </c:pt>
                <c:pt idx="5427">
                  <c:v>6.7574999999999996E-2</c:v>
                </c:pt>
                <c:pt idx="5428">
                  <c:v>6.7098000000000005E-2</c:v>
                </c:pt>
                <c:pt idx="5429">
                  <c:v>6.2623999999999999E-2</c:v>
                </c:pt>
                <c:pt idx="5430">
                  <c:v>6.1803999999999998E-2</c:v>
                </c:pt>
                <c:pt idx="5431">
                  <c:v>6.1527999999999999E-2</c:v>
                </c:pt>
                <c:pt idx="5432">
                  <c:v>6.9984000000000005E-2</c:v>
                </c:pt>
                <c:pt idx="5433">
                  <c:v>6.5629999999999994E-2</c:v>
                </c:pt>
                <c:pt idx="5434">
                  <c:v>6.4185999999999993E-2</c:v>
                </c:pt>
                <c:pt idx="5435">
                  <c:v>5.8320999999999998E-2</c:v>
                </c:pt>
                <c:pt idx="5436">
                  <c:v>6.1681E-2</c:v>
                </c:pt>
                <c:pt idx="5437">
                  <c:v>5.0514000000000003E-2</c:v>
                </c:pt>
                <c:pt idx="5438">
                  <c:v>5.4219000000000003E-2</c:v>
                </c:pt>
                <c:pt idx="5439">
                  <c:v>5.0437000000000003E-2</c:v>
                </c:pt>
                <c:pt idx="5440">
                  <c:v>5.6771000000000002E-2</c:v>
                </c:pt>
                <c:pt idx="5441">
                  <c:v>5.1457000000000003E-2</c:v>
                </c:pt>
                <c:pt idx="5442">
                  <c:v>4.7926999999999997E-2</c:v>
                </c:pt>
                <c:pt idx="5443">
                  <c:v>4.3812999999999998E-2</c:v>
                </c:pt>
                <c:pt idx="5444">
                  <c:v>3.4682999999999999E-2</c:v>
                </c:pt>
                <c:pt idx="5445">
                  <c:v>3.2086000000000003E-2</c:v>
                </c:pt>
                <c:pt idx="5446">
                  <c:v>2.9995000000000001E-2</c:v>
                </c:pt>
                <c:pt idx="5447">
                  <c:v>3.1448999999999998E-2</c:v>
                </c:pt>
                <c:pt idx="5448">
                  <c:v>3.0852999999999998E-2</c:v>
                </c:pt>
                <c:pt idx="5449">
                  <c:v>3.2569000000000001E-2</c:v>
                </c:pt>
                <c:pt idx="5450">
                  <c:v>3.7708999999999999E-2</c:v>
                </c:pt>
                <c:pt idx="5451">
                  <c:v>4.0509999999999997E-2</c:v>
                </c:pt>
                <c:pt idx="5452">
                  <c:v>3.4778999999999997E-2</c:v>
                </c:pt>
                <c:pt idx="5453">
                  <c:v>3.0440999999999999E-2</c:v>
                </c:pt>
                <c:pt idx="5454">
                  <c:v>3.2697999999999998E-2</c:v>
                </c:pt>
                <c:pt idx="5455">
                  <c:v>3.6720000000000003E-2</c:v>
                </c:pt>
                <c:pt idx="5456">
                  <c:v>4.4814E-2</c:v>
                </c:pt>
                <c:pt idx="5457">
                  <c:v>5.0362999999999998E-2</c:v>
                </c:pt>
                <c:pt idx="5458">
                  <c:v>6.2211000000000002E-2</c:v>
                </c:pt>
                <c:pt idx="5459">
                  <c:v>5.9475E-2</c:v>
                </c:pt>
                <c:pt idx="5460">
                  <c:v>7.2470000000000007E-2</c:v>
                </c:pt>
                <c:pt idx="5461">
                  <c:v>7.5617000000000004E-2</c:v>
                </c:pt>
                <c:pt idx="5462">
                  <c:v>7.8327999999999995E-2</c:v>
                </c:pt>
                <c:pt idx="5463">
                  <c:v>8.0914E-2</c:v>
                </c:pt>
                <c:pt idx="5464">
                  <c:v>7.3964000000000002E-2</c:v>
                </c:pt>
                <c:pt idx="5465">
                  <c:v>7.2496000000000005E-2</c:v>
                </c:pt>
                <c:pt idx="5466">
                  <c:v>7.1221000000000007E-2</c:v>
                </c:pt>
                <c:pt idx="5467">
                  <c:v>6.1405000000000001E-2</c:v>
                </c:pt>
                <c:pt idx="5468">
                  <c:v>6.2161000000000001E-2</c:v>
                </c:pt>
                <c:pt idx="5469">
                  <c:v>5.9193000000000003E-2</c:v>
                </c:pt>
                <c:pt idx="5470">
                  <c:v>6.4285999999999996E-2</c:v>
                </c:pt>
                <c:pt idx="5471">
                  <c:v>8.6509000000000003E-2</c:v>
                </c:pt>
                <c:pt idx="5472">
                  <c:v>9.8320000000000005E-2</c:v>
                </c:pt>
                <c:pt idx="5473">
                  <c:v>0.102377</c:v>
                </c:pt>
                <c:pt idx="5474">
                  <c:v>9.9814E-2</c:v>
                </c:pt>
                <c:pt idx="5475">
                  <c:v>9.4710000000000003E-2</c:v>
                </c:pt>
                <c:pt idx="5476">
                  <c:v>8.7146000000000001E-2</c:v>
                </c:pt>
                <c:pt idx="5477">
                  <c:v>7.7972E-2</c:v>
                </c:pt>
                <c:pt idx="5478">
                  <c:v>7.8232999999999997E-2</c:v>
                </c:pt>
                <c:pt idx="5479">
                  <c:v>8.1198999999999993E-2</c:v>
                </c:pt>
                <c:pt idx="5480">
                  <c:v>0.109079</c:v>
                </c:pt>
                <c:pt idx="5481">
                  <c:v>0.11749999999999999</c:v>
                </c:pt>
                <c:pt idx="5482">
                  <c:v>0.129743</c:v>
                </c:pt>
                <c:pt idx="5483">
                  <c:v>0.14016100000000001</c:v>
                </c:pt>
                <c:pt idx="5484">
                  <c:v>0.14211699999999999</c:v>
                </c:pt>
                <c:pt idx="5485">
                  <c:v>0.14255899999999999</c:v>
                </c:pt>
                <c:pt idx="5486">
                  <c:v>0.144562</c:v>
                </c:pt>
                <c:pt idx="5487">
                  <c:v>0.137547</c:v>
                </c:pt>
                <c:pt idx="5488">
                  <c:v>0.12676699999999999</c:v>
                </c:pt>
                <c:pt idx="5489">
                  <c:v>0.13969699999999999</c:v>
                </c:pt>
                <c:pt idx="5490">
                  <c:v>0.15334800000000001</c:v>
                </c:pt>
                <c:pt idx="5491">
                  <c:v>0.16097500000000001</c:v>
                </c:pt>
                <c:pt idx="5492">
                  <c:v>0.16009399999999999</c:v>
                </c:pt>
                <c:pt idx="5493">
                  <c:v>0.16849900000000001</c:v>
                </c:pt>
                <c:pt idx="5494">
                  <c:v>0.164383</c:v>
                </c:pt>
                <c:pt idx="5495">
                  <c:v>0.17235800000000001</c:v>
                </c:pt>
                <c:pt idx="5496">
                  <c:v>0.16527800000000001</c:v>
                </c:pt>
                <c:pt idx="5497">
                  <c:v>0.144068</c:v>
                </c:pt>
                <c:pt idx="5498">
                  <c:v>0.13362299999999999</c:v>
                </c:pt>
                <c:pt idx="5499">
                  <c:v>0.118726</c:v>
                </c:pt>
                <c:pt idx="5500">
                  <c:v>0.12720200000000001</c:v>
                </c:pt>
                <c:pt idx="5501">
                  <c:v>0.141458</c:v>
                </c:pt>
                <c:pt idx="5502">
                  <c:v>0.147483</c:v>
                </c:pt>
                <c:pt idx="5503">
                  <c:v>0.15558</c:v>
                </c:pt>
                <c:pt idx="5504">
                  <c:v>0.145313</c:v>
                </c:pt>
                <c:pt idx="5505">
                  <c:v>0.139377</c:v>
                </c:pt>
                <c:pt idx="5506">
                  <c:v>0.12986200000000001</c:v>
                </c:pt>
                <c:pt idx="5507">
                  <c:v>0.123422</c:v>
                </c:pt>
                <c:pt idx="5508">
                  <c:v>0.13429099999999999</c:v>
                </c:pt>
                <c:pt idx="5509">
                  <c:v>0.11938500000000001</c:v>
                </c:pt>
                <c:pt idx="5510">
                  <c:v>0.10730099999999999</c:v>
                </c:pt>
                <c:pt idx="5511">
                  <c:v>0.102697</c:v>
                </c:pt>
                <c:pt idx="5512">
                  <c:v>9.4255000000000005E-2</c:v>
                </c:pt>
                <c:pt idx="5513">
                  <c:v>7.8217999999999996E-2</c:v>
                </c:pt>
                <c:pt idx="5514">
                  <c:v>7.8131999999999993E-2</c:v>
                </c:pt>
                <c:pt idx="5515">
                  <c:v>7.3565000000000005E-2</c:v>
                </c:pt>
                <c:pt idx="5516">
                  <c:v>6.9010000000000002E-2</c:v>
                </c:pt>
                <c:pt idx="5517">
                  <c:v>5.8473999999999998E-2</c:v>
                </c:pt>
                <c:pt idx="5518">
                  <c:v>7.2009000000000004E-2</c:v>
                </c:pt>
                <c:pt idx="5519">
                  <c:v>8.2208000000000003E-2</c:v>
                </c:pt>
                <c:pt idx="5520">
                  <c:v>0.101754</c:v>
                </c:pt>
                <c:pt idx="5521">
                  <c:v>0.112471</c:v>
                </c:pt>
                <c:pt idx="5522">
                  <c:v>0.130632</c:v>
                </c:pt>
                <c:pt idx="5523">
                  <c:v>0.130055</c:v>
                </c:pt>
                <c:pt idx="5524">
                  <c:v>0.12313399999999999</c:v>
                </c:pt>
                <c:pt idx="5525">
                  <c:v>0.111933</c:v>
                </c:pt>
                <c:pt idx="5526">
                  <c:v>0.106581</c:v>
                </c:pt>
                <c:pt idx="5527">
                  <c:v>0.117966</c:v>
                </c:pt>
                <c:pt idx="5528">
                  <c:v>0.124152</c:v>
                </c:pt>
                <c:pt idx="5529">
                  <c:v>0.13484499999999999</c:v>
                </c:pt>
                <c:pt idx="5530">
                  <c:v>0.12403</c:v>
                </c:pt>
                <c:pt idx="5531">
                  <c:v>0.13836599999999999</c:v>
                </c:pt>
                <c:pt idx="5532">
                  <c:v>0.14855599999999999</c:v>
                </c:pt>
                <c:pt idx="5533">
                  <c:v>0.145672</c:v>
                </c:pt>
                <c:pt idx="5534">
                  <c:v>0.151368</c:v>
                </c:pt>
                <c:pt idx="5535">
                  <c:v>0.13598399999999999</c:v>
                </c:pt>
                <c:pt idx="5536">
                  <c:v>0.14177100000000001</c:v>
                </c:pt>
                <c:pt idx="5537">
                  <c:v>0.145345</c:v>
                </c:pt>
                <c:pt idx="5538">
                  <c:v>0.14385700000000001</c:v>
                </c:pt>
                <c:pt idx="5539">
                  <c:v>0.16278899999999999</c:v>
                </c:pt>
                <c:pt idx="5540">
                  <c:v>0.162304</c:v>
                </c:pt>
                <c:pt idx="5541">
                  <c:v>0.172378</c:v>
                </c:pt>
                <c:pt idx="5542">
                  <c:v>0.185339</c:v>
                </c:pt>
                <c:pt idx="5543">
                  <c:v>0.185948</c:v>
                </c:pt>
                <c:pt idx="5544">
                  <c:v>0.191747</c:v>
                </c:pt>
                <c:pt idx="5545">
                  <c:v>0.20286399999999999</c:v>
                </c:pt>
                <c:pt idx="5546">
                  <c:v>0.20159199999999999</c:v>
                </c:pt>
                <c:pt idx="5547">
                  <c:v>0.21293500000000001</c:v>
                </c:pt>
                <c:pt idx="5548">
                  <c:v>0.22777</c:v>
                </c:pt>
                <c:pt idx="5549">
                  <c:v>0.24868399999999999</c:v>
                </c:pt>
                <c:pt idx="5550">
                  <c:v>0.24091899999999999</c:v>
                </c:pt>
                <c:pt idx="5551">
                  <c:v>0.24415600000000001</c:v>
                </c:pt>
                <c:pt idx="5552">
                  <c:v>0.23260400000000001</c:v>
                </c:pt>
                <c:pt idx="5553">
                  <c:v>0.229493</c:v>
                </c:pt>
                <c:pt idx="5554">
                  <c:v>0.21914400000000001</c:v>
                </c:pt>
                <c:pt idx="5555">
                  <c:v>0.245646</c:v>
                </c:pt>
                <c:pt idx="5556">
                  <c:v>0.25333499999999998</c:v>
                </c:pt>
                <c:pt idx="5557">
                  <c:v>0.26984200000000003</c:v>
                </c:pt>
                <c:pt idx="5558">
                  <c:v>0.27640399999999998</c:v>
                </c:pt>
                <c:pt idx="5559">
                  <c:v>0.27051999999999998</c:v>
                </c:pt>
                <c:pt idx="5560">
                  <c:v>0.25550600000000001</c:v>
                </c:pt>
                <c:pt idx="5561">
                  <c:v>0.248444</c:v>
                </c:pt>
                <c:pt idx="5562">
                  <c:v>0.248916</c:v>
                </c:pt>
                <c:pt idx="5563">
                  <c:v>0.241142</c:v>
                </c:pt>
                <c:pt idx="5564">
                  <c:v>0.23405100000000001</c:v>
                </c:pt>
                <c:pt idx="5565">
                  <c:v>0.216693</c:v>
                </c:pt>
                <c:pt idx="5566">
                  <c:v>0.20350299999999999</c:v>
                </c:pt>
                <c:pt idx="5567">
                  <c:v>0.18228800000000001</c:v>
                </c:pt>
                <c:pt idx="5568">
                  <c:v>0.174008</c:v>
                </c:pt>
                <c:pt idx="5569">
                  <c:v>0.16966200000000001</c:v>
                </c:pt>
                <c:pt idx="5570">
                  <c:v>0.167019</c:v>
                </c:pt>
                <c:pt idx="5571">
                  <c:v>0.157411</c:v>
                </c:pt>
                <c:pt idx="5572">
                  <c:v>0.17138700000000001</c:v>
                </c:pt>
                <c:pt idx="5573">
                  <c:v>0.15584000000000001</c:v>
                </c:pt>
                <c:pt idx="5574">
                  <c:v>0.13162299999999999</c:v>
                </c:pt>
                <c:pt idx="5575">
                  <c:v>0.140736</c:v>
                </c:pt>
                <c:pt idx="5576">
                  <c:v>0.13695199999999999</c:v>
                </c:pt>
                <c:pt idx="5577">
                  <c:v>0.13220799999999999</c:v>
                </c:pt>
                <c:pt idx="5578">
                  <c:v>0.124156</c:v>
                </c:pt>
                <c:pt idx="5579">
                  <c:v>0.11938699999999999</c:v>
                </c:pt>
                <c:pt idx="5580">
                  <c:v>0.12336900000000001</c:v>
                </c:pt>
                <c:pt idx="5581">
                  <c:v>0.12063400000000001</c:v>
                </c:pt>
                <c:pt idx="5582">
                  <c:v>0.11505600000000001</c:v>
                </c:pt>
                <c:pt idx="5583">
                  <c:v>9.9598999999999993E-2</c:v>
                </c:pt>
                <c:pt idx="5584">
                  <c:v>0.102936</c:v>
                </c:pt>
                <c:pt idx="5585">
                  <c:v>9.5562999999999995E-2</c:v>
                </c:pt>
                <c:pt idx="5586">
                  <c:v>0.10932799999999999</c:v>
                </c:pt>
                <c:pt idx="5587">
                  <c:v>0.103759</c:v>
                </c:pt>
                <c:pt idx="5588">
                  <c:v>9.7816E-2</c:v>
                </c:pt>
                <c:pt idx="5589">
                  <c:v>9.3977000000000005E-2</c:v>
                </c:pt>
                <c:pt idx="5590">
                  <c:v>8.2278000000000004E-2</c:v>
                </c:pt>
                <c:pt idx="5591">
                  <c:v>7.0280999999999996E-2</c:v>
                </c:pt>
                <c:pt idx="5592">
                  <c:v>6.0982000000000001E-2</c:v>
                </c:pt>
                <c:pt idx="5593">
                  <c:v>5.8791999999999997E-2</c:v>
                </c:pt>
                <c:pt idx="5594">
                  <c:v>5.2802000000000002E-2</c:v>
                </c:pt>
                <c:pt idx="5595">
                  <c:v>4.3935000000000002E-2</c:v>
                </c:pt>
                <c:pt idx="5596">
                  <c:v>4.5747999999999997E-2</c:v>
                </c:pt>
                <c:pt idx="5597">
                  <c:v>4.9070000000000003E-2</c:v>
                </c:pt>
                <c:pt idx="5598">
                  <c:v>5.1623000000000002E-2</c:v>
                </c:pt>
                <c:pt idx="5599">
                  <c:v>4.7352999999999999E-2</c:v>
                </c:pt>
                <c:pt idx="5600">
                  <c:v>4.8166E-2</c:v>
                </c:pt>
                <c:pt idx="5601">
                  <c:v>5.0398999999999999E-2</c:v>
                </c:pt>
                <c:pt idx="5602">
                  <c:v>4.4888999999999998E-2</c:v>
                </c:pt>
                <c:pt idx="5603">
                  <c:v>4.9926999999999999E-2</c:v>
                </c:pt>
                <c:pt idx="5604">
                  <c:v>4.0163999999999998E-2</c:v>
                </c:pt>
                <c:pt idx="5605">
                  <c:v>3.7004000000000002E-2</c:v>
                </c:pt>
                <c:pt idx="5606">
                  <c:v>4.8488999999999997E-2</c:v>
                </c:pt>
                <c:pt idx="5607">
                  <c:v>4.3790000000000003E-2</c:v>
                </c:pt>
                <c:pt idx="5608">
                  <c:v>4.4576999999999999E-2</c:v>
                </c:pt>
                <c:pt idx="5609">
                  <c:v>3.8113000000000001E-2</c:v>
                </c:pt>
                <c:pt idx="5610">
                  <c:v>3.0963000000000001E-2</c:v>
                </c:pt>
                <c:pt idx="5611">
                  <c:v>3.3479000000000002E-2</c:v>
                </c:pt>
                <c:pt idx="5612">
                  <c:v>4.8029000000000002E-2</c:v>
                </c:pt>
                <c:pt idx="5613">
                  <c:v>4.4588000000000003E-2</c:v>
                </c:pt>
                <c:pt idx="5614">
                  <c:v>4.7252000000000002E-2</c:v>
                </c:pt>
                <c:pt idx="5615">
                  <c:v>4.6771E-2</c:v>
                </c:pt>
                <c:pt idx="5616">
                  <c:v>5.3510000000000002E-2</c:v>
                </c:pt>
                <c:pt idx="5617">
                  <c:v>5.8708000000000003E-2</c:v>
                </c:pt>
                <c:pt idx="5618">
                  <c:v>5.7006000000000001E-2</c:v>
                </c:pt>
                <c:pt idx="5619">
                  <c:v>5.5314000000000002E-2</c:v>
                </c:pt>
                <c:pt idx="5620">
                  <c:v>5.5106000000000002E-2</c:v>
                </c:pt>
                <c:pt idx="5621">
                  <c:v>5.6959000000000003E-2</c:v>
                </c:pt>
                <c:pt idx="5622">
                  <c:v>5.2794000000000001E-2</c:v>
                </c:pt>
                <c:pt idx="5623">
                  <c:v>6.3083E-2</c:v>
                </c:pt>
                <c:pt idx="5624">
                  <c:v>7.5879000000000002E-2</c:v>
                </c:pt>
                <c:pt idx="5625">
                  <c:v>6.9997000000000004E-2</c:v>
                </c:pt>
                <c:pt idx="5626">
                  <c:v>6.8693000000000004E-2</c:v>
                </c:pt>
                <c:pt idx="5627">
                  <c:v>6.0183E-2</c:v>
                </c:pt>
                <c:pt idx="5628">
                  <c:v>6.2468999999999997E-2</c:v>
                </c:pt>
                <c:pt idx="5629">
                  <c:v>5.5876000000000002E-2</c:v>
                </c:pt>
                <c:pt idx="5630">
                  <c:v>4.9917999999999997E-2</c:v>
                </c:pt>
                <c:pt idx="5631">
                  <c:v>4.1617000000000001E-2</c:v>
                </c:pt>
                <c:pt idx="5632">
                  <c:v>3.8365000000000003E-2</c:v>
                </c:pt>
                <c:pt idx="5633">
                  <c:v>3.9719999999999998E-2</c:v>
                </c:pt>
                <c:pt idx="5634">
                  <c:v>3.5098999999999998E-2</c:v>
                </c:pt>
                <c:pt idx="5635">
                  <c:v>2.6889E-2</c:v>
                </c:pt>
                <c:pt idx="5636">
                  <c:v>4.1676999999999999E-2</c:v>
                </c:pt>
                <c:pt idx="5637">
                  <c:v>4.3089000000000002E-2</c:v>
                </c:pt>
                <c:pt idx="5638">
                  <c:v>4.1266999999999998E-2</c:v>
                </c:pt>
                <c:pt idx="5639">
                  <c:v>3.8787000000000002E-2</c:v>
                </c:pt>
                <c:pt idx="5640">
                  <c:v>6.2046999999999998E-2</c:v>
                </c:pt>
                <c:pt idx="5641">
                  <c:v>5.8840000000000003E-2</c:v>
                </c:pt>
                <c:pt idx="5642">
                  <c:v>6.2019999999999999E-2</c:v>
                </c:pt>
                <c:pt idx="5643">
                  <c:v>5.9634E-2</c:v>
                </c:pt>
                <c:pt idx="5644">
                  <c:v>6.2219999999999998E-2</c:v>
                </c:pt>
                <c:pt idx="5645">
                  <c:v>6.4759999999999998E-2</c:v>
                </c:pt>
                <c:pt idx="5646">
                  <c:v>6.4748E-2</c:v>
                </c:pt>
                <c:pt idx="5647">
                  <c:v>6.6043000000000004E-2</c:v>
                </c:pt>
                <c:pt idx="5648">
                  <c:v>5.8545E-2</c:v>
                </c:pt>
                <c:pt idx="5649">
                  <c:v>4.4387000000000003E-2</c:v>
                </c:pt>
                <c:pt idx="5650">
                  <c:v>3.9094999999999998E-2</c:v>
                </c:pt>
                <c:pt idx="5651">
                  <c:v>3.6465999999999998E-2</c:v>
                </c:pt>
                <c:pt idx="5652">
                  <c:v>3.1224999999999999E-2</c:v>
                </c:pt>
                <c:pt idx="5653">
                  <c:v>2.9106E-2</c:v>
                </c:pt>
                <c:pt idx="5654">
                  <c:v>3.9633000000000002E-2</c:v>
                </c:pt>
                <c:pt idx="5655">
                  <c:v>4.7677999999999998E-2</c:v>
                </c:pt>
                <c:pt idx="5656">
                  <c:v>5.8755000000000002E-2</c:v>
                </c:pt>
                <c:pt idx="5657">
                  <c:v>8.5464999999999999E-2</c:v>
                </c:pt>
                <c:pt idx="5658">
                  <c:v>9.9097000000000005E-2</c:v>
                </c:pt>
                <c:pt idx="5659">
                  <c:v>0.107818</c:v>
                </c:pt>
                <c:pt idx="5660">
                  <c:v>0.105282</c:v>
                </c:pt>
                <c:pt idx="5661">
                  <c:v>9.4261999999999999E-2</c:v>
                </c:pt>
                <c:pt idx="5662">
                  <c:v>9.3857999999999997E-2</c:v>
                </c:pt>
                <c:pt idx="5663">
                  <c:v>0.15362799999999999</c:v>
                </c:pt>
                <c:pt idx="5664">
                  <c:v>0.172123</c:v>
                </c:pt>
                <c:pt idx="5665">
                  <c:v>0.17068</c:v>
                </c:pt>
                <c:pt idx="5666">
                  <c:v>0.20136100000000001</c:v>
                </c:pt>
                <c:pt idx="5667">
                  <c:v>0.20744799999999999</c:v>
                </c:pt>
                <c:pt idx="5668">
                  <c:v>0.211281</c:v>
                </c:pt>
                <c:pt idx="5669">
                  <c:v>0.20371</c:v>
                </c:pt>
                <c:pt idx="5670">
                  <c:v>0.19139</c:v>
                </c:pt>
                <c:pt idx="5671">
                  <c:v>0.208588</c:v>
                </c:pt>
                <c:pt idx="5672">
                  <c:v>0.206318</c:v>
                </c:pt>
                <c:pt idx="5673">
                  <c:v>0.19253300000000001</c:v>
                </c:pt>
                <c:pt idx="5674">
                  <c:v>0.192635</c:v>
                </c:pt>
                <c:pt idx="5675">
                  <c:v>0.187945</c:v>
                </c:pt>
                <c:pt idx="5676">
                  <c:v>0.179619</c:v>
                </c:pt>
                <c:pt idx="5677">
                  <c:v>0.167015</c:v>
                </c:pt>
                <c:pt idx="5678">
                  <c:v>0.1545</c:v>
                </c:pt>
                <c:pt idx="5679">
                  <c:v>0.15221000000000001</c:v>
                </c:pt>
                <c:pt idx="5680">
                  <c:v>0.146313</c:v>
                </c:pt>
                <c:pt idx="5681">
                  <c:v>0.156444</c:v>
                </c:pt>
                <c:pt idx="5682">
                  <c:v>0.14181199999999999</c:v>
                </c:pt>
                <c:pt idx="5683">
                  <c:v>0.13746700000000001</c:v>
                </c:pt>
                <c:pt idx="5684">
                  <c:v>0.125254</c:v>
                </c:pt>
                <c:pt idx="5685">
                  <c:v>0.12311</c:v>
                </c:pt>
                <c:pt idx="5686">
                  <c:v>0.116219</c:v>
                </c:pt>
                <c:pt idx="5687">
                  <c:v>0.113926</c:v>
                </c:pt>
                <c:pt idx="5688">
                  <c:v>0.11208799999999999</c:v>
                </c:pt>
                <c:pt idx="5689">
                  <c:v>0.107933</c:v>
                </c:pt>
                <c:pt idx="5690">
                  <c:v>9.8642999999999995E-2</c:v>
                </c:pt>
                <c:pt idx="5691">
                  <c:v>9.8379999999999995E-2</c:v>
                </c:pt>
                <c:pt idx="5692">
                  <c:v>9.3604000000000007E-2</c:v>
                </c:pt>
                <c:pt idx="5693">
                  <c:v>0.103327</c:v>
                </c:pt>
                <c:pt idx="5694">
                  <c:v>9.9915000000000004E-2</c:v>
                </c:pt>
                <c:pt idx="5695">
                  <c:v>0.10981200000000001</c:v>
                </c:pt>
                <c:pt idx="5696">
                  <c:v>0.116534</c:v>
                </c:pt>
                <c:pt idx="5697">
                  <c:v>0.118326</c:v>
                </c:pt>
                <c:pt idx="5698">
                  <c:v>0.12421</c:v>
                </c:pt>
                <c:pt idx="5699">
                  <c:v>0.11386400000000001</c:v>
                </c:pt>
                <c:pt idx="5700">
                  <c:v>0.124252</c:v>
                </c:pt>
                <c:pt idx="5701">
                  <c:v>0.133579</c:v>
                </c:pt>
                <c:pt idx="5702">
                  <c:v>0.13064200000000001</c:v>
                </c:pt>
                <c:pt idx="5703">
                  <c:v>0.118779</c:v>
                </c:pt>
                <c:pt idx="5704">
                  <c:v>0.133655</c:v>
                </c:pt>
                <c:pt idx="5705">
                  <c:v>0.139461</c:v>
                </c:pt>
                <c:pt idx="5706">
                  <c:v>0.134551</c:v>
                </c:pt>
                <c:pt idx="5707">
                  <c:v>0.13289400000000001</c:v>
                </c:pt>
                <c:pt idx="5708">
                  <c:v>0.133772</c:v>
                </c:pt>
                <c:pt idx="5709">
                  <c:v>0.13624600000000001</c:v>
                </c:pt>
                <c:pt idx="5710">
                  <c:v>0.134269</c:v>
                </c:pt>
                <c:pt idx="5711">
                  <c:v>0.121042</c:v>
                </c:pt>
                <c:pt idx="5712">
                  <c:v>0.118197</c:v>
                </c:pt>
                <c:pt idx="5713">
                  <c:v>0.111808</c:v>
                </c:pt>
                <c:pt idx="5714">
                  <c:v>0.101952</c:v>
                </c:pt>
                <c:pt idx="5715">
                  <c:v>0.123846</c:v>
                </c:pt>
                <c:pt idx="5716">
                  <c:v>0.11987100000000001</c:v>
                </c:pt>
                <c:pt idx="5717">
                  <c:v>0.12617600000000001</c:v>
                </c:pt>
                <c:pt idx="5718">
                  <c:v>0.125111</c:v>
                </c:pt>
                <c:pt idx="5719">
                  <c:v>0.12514600000000001</c:v>
                </c:pt>
                <c:pt idx="5720">
                  <c:v>0.13167499999999999</c:v>
                </c:pt>
                <c:pt idx="5721">
                  <c:v>0.126388</c:v>
                </c:pt>
                <c:pt idx="5722">
                  <c:v>0.106292</c:v>
                </c:pt>
                <c:pt idx="5723">
                  <c:v>0.113744</c:v>
                </c:pt>
                <c:pt idx="5724">
                  <c:v>0.108504</c:v>
                </c:pt>
                <c:pt idx="5725">
                  <c:v>0.108053</c:v>
                </c:pt>
                <c:pt idx="5726">
                  <c:v>0.107554</c:v>
                </c:pt>
                <c:pt idx="5727">
                  <c:v>0.10321900000000001</c:v>
                </c:pt>
                <c:pt idx="5728">
                  <c:v>0.10678</c:v>
                </c:pt>
                <c:pt idx="5729">
                  <c:v>0.111579</c:v>
                </c:pt>
                <c:pt idx="5730">
                  <c:v>0.113105</c:v>
                </c:pt>
                <c:pt idx="5731">
                  <c:v>0.11054</c:v>
                </c:pt>
                <c:pt idx="5732">
                  <c:v>0.1017</c:v>
                </c:pt>
                <c:pt idx="5733">
                  <c:v>0.105849</c:v>
                </c:pt>
                <c:pt idx="5734">
                  <c:v>0.102452</c:v>
                </c:pt>
                <c:pt idx="5735">
                  <c:v>8.6015999999999995E-2</c:v>
                </c:pt>
                <c:pt idx="5736">
                  <c:v>8.6493E-2</c:v>
                </c:pt>
                <c:pt idx="5737">
                  <c:v>8.2156000000000007E-2</c:v>
                </c:pt>
                <c:pt idx="5738">
                  <c:v>9.2580999999999997E-2</c:v>
                </c:pt>
                <c:pt idx="5739">
                  <c:v>8.3396999999999999E-2</c:v>
                </c:pt>
                <c:pt idx="5740">
                  <c:v>8.5168999999999995E-2</c:v>
                </c:pt>
                <c:pt idx="5741">
                  <c:v>8.9952000000000004E-2</c:v>
                </c:pt>
                <c:pt idx="5742">
                  <c:v>7.8773999999999997E-2</c:v>
                </c:pt>
                <c:pt idx="5743">
                  <c:v>8.1029000000000004E-2</c:v>
                </c:pt>
                <c:pt idx="5744">
                  <c:v>7.5657000000000002E-2</c:v>
                </c:pt>
                <c:pt idx="5745">
                  <c:v>7.3033000000000001E-2</c:v>
                </c:pt>
                <c:pt idx="5746">
                  <c:v>8.2675999999999999E-2</c:v>
                </c:pt>
                <c:pt idx="5747">
                  <c:v>7.8587000000000004E-2</c:v>
                </c:pt>
                <c:pt idx="5748">
                  <c:v>7.9564999999999997E-2</c:v>
                </c:pt>
                <c:pt idx="5749">
                  <c:v>8.5398000000000002E-2</c:v>
                </c:pt>
                <c:pt idx="5750">
                  <c:v>9.4754000000000005E-2</c:v>
                </c:pt>
                <c:pt idx="5751">
                  <c:v>0.119354</c:v>
                </c:pt>
                <c:pt idx="5752">
                  <c:v>0.126055</c:v>
                </c:pt>
                <c:pt idx="5753">
                  <c:v>0.11811199999999999</c:v>
                </c:pt>
                <c:pt idx="5754">
                  <c:v>0.10743999999999999</c:v>
                </c:pt>
                <c:pt idx="5755">
                  <c:v>0.105395</c:v>
                </c:pt>
                <c:pt idx="5756">
                  <c:v>9.6762000000000001E-2</c:v>
                </c:pt>
                <c:pt idx="5757">
                  <c:v>9.9213999999999997E-2</c:v>
                </c:pt>
                <c:pt idx="5758">
                  <c:v>9.2828999999999995E-2</c:v>
                </c:pt>
                <c:pt idx="5759">
                  <c:v>0.147674</c:v>
                </c:pt>
                <c:pt idx="5760">
                  <c:v>0.15314</c:v>
                </c:pt>
                <c:pt idx="5761">
                  <c:v>0.155496</c:v>
                </c:pt>
                <c:pt idx="5762">
                  <c:v>0.16583700000000001</c:v>
                </c:pt>
                <c:pt idx="5763">
                  <c:v>0.19281499999999999</c:v>
                </c:pt>
                <c:pt idx="5764">
                  <c:v>0.19025700000000001</c:v>
                </c:pt>
                <c:pt idx="5765">
                  <c:v>0.17962600000000001</c:v>
                </c:pt>
                <c:pt idx="5766">
                  <c:v>0.16072500000000001</c:v>
                </c:pt>
                <c:pt idx="5767">
                  <c:v>0.155558</c:v>
                </c:pt>
                <c:pt idx="5768">
                  <c:v>0.151142</c:v>
                </c:pt>
                <c:pt idx="5769">
                  <c:v>0.141624</c:v>
                </c:pt>
                <c:pt idx="5770">
                  <c:v>0.13053100000000001</c:v>
                </c:pt>
                <c:pt idx="5771">
                  <c:v>0.124671</c:v>
                </c:pt>
                <c:pt idx="5772">
                  <c:v>0.118099</c:v>
                </c:pt>
                <c:pt idx="5773">
                  <c:v>0.10954899999999999</c:v>
                </c:pt>
                <c:pt idx="5774">
                  <c:v>0.119898</c:v>
                </c:pt>
                <c:pt idx="5775">
                  <c:v>0.11630699999999999</c:v>
                </c:pt>
                <c:pt idx="5776">
                  <c:v>0.114894</c:v>
                </c:pt>
                <c:pt idx="5777">
                  <c:v>0.10168000000000001</c:v>
                </c:pt>
                <c:pt idx="5778">
                  <c:v>0.101809</c:v>
                </c:pt>
                <c:pt idx="5779">
                  <c:v>0.101502</c:v>
                </c:pt>
                <c:pt idx="5780">
                  <c:v>8.8428000000000007E-2</c:v>
                </c:pt>
                <c:pt idx="5781">
                  <c:v>8.6472999999999994E-2</c:v>
                </c:pt>
                <c:pt idx="5782">
                  <c:v>9.5755999999999994E-2</c:v>
                </c:pt>
                <c:pt idx="5783">
                  <c:v>0.101826</c:v>
                </c:pt>
                <c:pt idx="5784">
                  <c:v>0.101271</c:v>
                </c:pt>
                <c:pt idx="5785">
                  <c:v>0.10326</c:v>
                </c:pt>
                <c:pt idx="5786">
                  <c:v>0.122743</c:v>
                </c:pt>
                <c:pt idx="5787">
                  <c:v>0.12534400000000001</c:v>
                </c:pt>
                <c:pt idx="5788">
                  <c:v>0.116109</c:v>
                </c:pt>
                <c:pt idx="5789">
                  <c:v>0.117067</c:v>
                </c:pt>
                <c:pt idx="5790">
                  <c:v>0.12775400000000001</c:v>
                </c:pt>
                <c:pt idx="5791">
                  <c:v>0.11985800000000001</c:v>
                </c:pt>
                <c:pt idx="5792">
                  <c:v>0.128606</c:v>
                </c:pt>
                <c:pt idx="5793">
                  <c:v>0.13081100000000001</c:v>
                </c:pt>
                <c:pt idx="5794">
                  <c:v>0.122726</c:v>
                </c:pt>
                <c:pt idx="5795">
                  <c:v>0.13530900000000001</c:v>
                </c:pt>
                <c:pt idx="5796">
                  <c:v>0.127944</c:v>
                </c:pt>
                <c:pt idx="5797">
                  <c:v>0.12089999999999999</c:v>
                </c:pt>
                <c:pt idx="5798">
                  <c:v>0.13658999999999999</c:v>
                </c:pt>
                <c:pt idx="5799">
                  <c:v>0.134685</c:v>
                </c:pt>
                <c:pt idx="5800">
                  <c:v>0.120103</c:v>
                </c:pt>
                <c:pt idx="5801">
                  <c:v>0.110833</c:v>
                </c:pt>
                <c:pt idx="5802">
                  <c:v>9.3809000000000003E-2</c:v>
                </c:pt>
                <c:pt idx="5803">
                  <c:v>7.4695999999999999E-2</c:v>
                </c:pt>
                <c:pt idx="5804">
                  <c:v>7.6327000000000006E-2</c:v>
                </c:pt>
                <c:pt idx="5805">
                  <c:v>8.0732999999999999E-2</c:v>
                </c:pt>
                <c:pt idx="5806">
                  <c:v>7.0115999999999998E-2</c:v>
                </c:pt>
                <c:pt idx="5807">
                  <c:v>6.0858000000000002E-2</c:v>
                </c:pt>
                <c:pt idx="5808">
                  <c:v>4.7477999999999999E-2</c:v>
                </c:pt>
                <c:pt idx="5809">
                  <c:v>4.4166999999999998E-2</c:v>
                </c:pt>
                <c:pt idx="5810">
                  <c:v>3.8420999999999997E-2</c:v>
                </c:pt>
                <c:pt idx="5811">
                  <c:v>5.4189000000000001E-2</c:v>
                </c:pt>
                <c:pt idx="5812">
                  <c:v>5.4239999999999997E-2</c:v>
                </c:pt>
                <c:pt idx="5813">
                  <c:v>5.8456000000000001E-2</c:v>
                </c:pt>
                <c:pt idx="5814">
                  <c:v>7.1455000000000005E-2</c:v>
                </c:pt>
                <c:pt idx="5815">
                  <c:v>6.6291000000000003E-2</c:v>
                </c:pt>
                <c:pt idx="5816">
                  <c:v>6.6151000000000001E-2</c:v>
                </c:pt>
                <c:pt idx="5817">
                  <c:v>6.3222E-2</c:v>
                </c:pt>
                <c:pt idx="5818">
                  <c:v>6.8830000000000002E-2</c:v>
                </c:pt>
                <c:pt idx="5819">
                  <c:v>7.0837999999999998E-2</c:v>
                </c:pt>
                <c:pt idx="5820">
                  <c:v>6.8670999999999996E-2</c:v>
                </c:pt>
                <c:pt idx="5821">
                  <c:v>6.0854999999999999E-2</c:v>
                </c:pt>
                <c:pt idx="5822">
                  <c:v>5.8265999999999998E-2</c:v>
                </c:pt>
                <c:pt idx="5823">
                  <c:v>5.6451000000000001E-2</c:v>
                </c:pt>
                <c:pt idx="5824">
                  <c:v>5.9487999999999999E-2</c:v>
                </c:pt>
                <c:pt idx="5825">
                  <c:v>5.9082999999999997E-2</c:v>
                </c:pt>
                <c:pt idx="5826">
                  <c:v>5.3578000000000001E-2</c:v>
                </c:pt>
                <c:pt idx="5827">
                  <c:v>4.7098000000000001E-2</c:v>
                </c:pt>
                <c:pt idx="5828">
                  <c:v>6.5404000000000004E-2</c:v>
                </c:pt>
                <c:pt idx="5829">
                  <c:v>6.2678999999999999E-2</c:v>
                </c:pt>
                <c:pt idx="5830">
                  <c:v>5.7237999999999997E-2</c:v>
                </c:pt>
                <c:pt idx="5831">
                  <c:v>6.2851000000000004E-2</c:v>
                </c:pt>
                <c:pt idx="5832">
                  <c:v>8.1975000000000006E-2</c:v>
                </c:pt>
                <c:pt idx="5833">
                  <c:v>8.2489999999999994E-2</c:v>
                </c:pt>
                <c:pt idx="5834">
                  <c:v>7.9901E-2</c:v>
                </c:pt>
                <c:pt idx="5835">
                  <c:v>8.5073999999999997E-2</c:v>
                </c:pt>
                <c:pt idx="5836">
                  <c:v>8.6420999999999998E-2</c:v>
                </c:pt>
                <c:pt idx="5837">
                  <c:v>0.12490800000000001</c:v>
                </c:pt>
                <c:pt idx="5838">
                  <c:v>0.14480899999999999</c:v>
                </c:pt>
                <c:pt idx="5839">
                  <c:v>0.15397</c:v>
                </c:pt>
                <c:pt idx="5840">
                  <c:v>0.15416199999999999</c:v>
                </c:pt>
                <c:pt idx="5841">
                  <c:v>0.154025</c:v>
                </c:pt>
                <c:pt idx="5842">
                  <c:v>0.14650099999999999</c:v>
                </c:pt>
                <c:pt idx="5843">
                  <c:v>0.132716</c:v>
                </c:pt>
                <c:pt idx="5844">
                  <c:v>0.13478799999999999</c:v>
                </c:pt>
                <c:pt idx="5845">
                  <c:v>0.12429900000000001</c:v>
                </c:pt>
                <c:pt idx="5846">
                  <c:v>0.116868</c:v>
                </c:pt>
                <c:pt idx="5847">
                  <c:v>0.110705</c:v>
                </c:pt>
                <c:pt idx="5848">
                  <c:v>0.122184</c:v>
                </c:pt>
                <c:pt idx="5849">
                  <c:v>0.116283</c:v>
                </c:pt>
                <c:pt idx="5850">
                  <c:v>0.115274</c:v>
                </c:pt>
                <c:pt idx="5851">
                  <c:v>0.11442099999999999</c:v>
                </c:pt>
                <c:pt idx="5852">
                  <c:v>9.9334000000000006E-2</c:v>
                </c:pt>
                <c:pt idx="5853">
                  <c:v>9.9068000000000003E-2</c:v>
                </c:pt>
                <c:pt idx="5854">
                  <c:v>9.7941E-2</c:v>
                </c:pt>
                <c:pt idx="5855">
                  <c:v>9.0029999999999999E-2</c:v>
                </c:pt>
                <c:pt idx="5856">
                  <c:v>8.5561999999999999E-2</c:v>
                </c:pt>
                <c:pt idx="5857">
                  <c:v>7.9160999999999995E-2</c:v>
                </c:pt>
                <c:pt idx="5858">
                  <c:v>8.7058999999999997E-2</c:v>
                </c:pt>
                <c:pt idx="5859">
                  <c:v>8.609E-2</c:v>
                </c:pt>
                <c:pt idx="5860">
                  <c:v>8.5199999999999998E-2</c:v>
                </c:pt>
                <c:pt idx="5861">
                  <c:v>0.10788499999999999</c:v>
                </c:pt>
                <c:pt idx="5862">
                  <c:v>0.12281400000000001</c:v>
                </c:pt>
                <c:pt idx="5863">
                  <c:v>0.14030000000000001</c:v>
                </c:pt>
                <c:pt idx="5864">
                  <c:v>0.15871299999999999</c:v>
                </c:pt>
                <c:pt idx="5865">
                  <c:v>0.19653499999999999</c:v>
                </c:pt>
                <c:pt idx="5866">
                  <c:v>0.215424</c:v>
                </c:pt>
                <c:pt idx="5867">
                  <c:v>0.21726500000000001</c:v>
                </c:pt>
                <c:pt idx="5868">
                  <c:v>0.22079299999999999</c:v>
                </c:pt>
                <c:pt idx="5869">
                  <c:v>0.22381200000000001</c:v>
                </c:pt>
                <c:pt idx="5870">
                  <c:v>0.215419</c:v>
                </c:pt>
                <c:pt idx="5871">
                  <c:v>0.20025299999999999</c:v>
                </c:pt>
                <c:pt idx="5872">
                  <c:v>0.21295600000000001</c:v>
                </c:pt>
                <c:pt idx="5873">
                  <c:v>0.22914399999999999</c:v>
                </c:pt>
                <c:pt idx="5874">
                  <c:v>0.239731</c:v>
                </c:pt>
                <c:pt idx="5875">
                  <c:v>0.250143</c:v>
                </c:pt>
                <c:pt idx="5876">
                  <c:v>0.243009</c:v>
                </c:pt>
                <c:pt idx="5877">
                  <c:v>0.235736</c:v>
                </c:pt>
                <c:pt idx="5878">
                  <c:v>0.24416399999999999</c:v>
                </c:pt>
                <c:pt idx="5879">
                  <c:v>0.240317</c:v>
                </c:pt>
                <c:pt idx="5880">
                  <c:v>0.23022699999999999</c:v>
                </c:pt>
                <c:pt idx="5881">
                  <c:v>0.22478600000000001</c:v>
                </c:pt>
                <c:pt idx="5882">
                  <c:v>0.21871599999999999</c:v>
                </c:pt>
                <c:pt idx="5883">
                  <c:v>0.23395199999999999</c:v>
                </c:pt>
                <c:pt idx="5884">
                  <c:v>0.24072299999999999</c:v>
                </c:pt>
                <c:pt idx="5885">
                  <c:v>0.24438599999999999</c:v>
                </c:pt>
                <c:pt idx="5886">
                  <c:v>0.23996200000000001</c:v>
                </c:pt>
                <c:pt idx="5887">
                  <c:v>0.25122</c:v>
                </c:pt>
                <c:pt idx="5888">
                  <c:v>0.28284100000000001</c:v>
                </c:pt>
                <c:pt idx="5889">
                  <c:v>0.28737299999999999</c:v>
                </c:pt>
                <c:pt idx="5890">
                  <c:v>0.27602500000000002</c:v>
                </c:pt>
                <c:pt idx="5891">
                  <c:v>0.272592</c:v>
                </c:pt>
                <c:pt idx="5892">
                  <c:v>0.26707799999999998</c:v>
                </c:pt>
                <c:pt idx="5893">
                  <c:v>0.26449</c:v>
                </c:pt>
                <c:pt idx="5894">
                  <c:v>0.28775899999999999</c:v>
                </c:pt>
                <c:pt idx="5895">
                  <c:v>0.285997</c:v>
                </c:pt>
                <c:pt idx="5896">
                  <c:v>0.28532999999999997</c:v>
                </c:pt>
                <c:pt idx="5897">
                  <c:v>0.28757100000000002</c:v>
                </c:pt>
                <c:pt idx="5898">
                  <c:v>0.29137400000000002</c:v>
                </c:pt>
                <c:pt idx="5899">
                  <c:v>0.287271</c:v>
                </c:pt>
                <c:pt idx="5900">
                  <c:v>0.28697899999999998</c:v>
                </c:pt>
                <c:pt idx="5901">
                  <c:v>0.282136</c:v>
                </c:pt>
                <c:pt idx="5902">
                  <c:v>0.27578900000000001</c:v>
                </c:pt>
                <c:pt idx="5903">
                  <c:v>0.28173999999999999</c:v>
                </c:pt>
                <c:pt idx="5904">
                  <c:v>0.274507</c:v>
                </c:pt>
                <c:pt idx="5905">
                  <c:v>0.26790799999999998</c:v>
                </c:pt>
                <c:pt idx="5906">
                  <c:v>0.279978</c:v>
                </c:pt>
                <c:pt idx="5907">
                  <c:v>0.27226499999999998</c:v>
                </c:pt>
                <c:pt idx="5908">
                  <c:v>0.25865100000000002</c:v>
                </c:pt>
                <c:pt idx="5909">
                  <c:v>0.26874900000000002</c:v>
                </c:pt>
                <c:pt idx="5910">
                  <c:v>0.26249499999999998</c:v>
                </c:pt>
                <c:pt idx="5911">
                  <c:v>0.24984000000000001</c:v>
                </c:pt>
                <c:pt idx="5912">
                  <c:v>0.23237099999999999</c:v>
                </c:pt>
                <c:pt idx="5913">
                  <c:v>0.215332</c:v>
                </c:pt>
                <c:pt idx="5914">
                  <c:v>0.25439099999999998</c:v>
                </c:pt>
                <c:pt idx="5915">
                  <c:v>0.261959</c:v>
                </c:pt>
                <c:pt idx="5916">
                  <c:v>0.24963399999999999</c:v>
                </c:pt>
                <c:pt idx="5917">
                  <c:v>0.24713099999999999</c:v>
                </c:pt>
                <c:pt idx="5918">
                  <c:v>0.23229900000000001</c:v>
                </c:pt>
                <c:pt idx="5919">
                  <c:v>0.23608000000000001</c:v>
                </c:pt>
                <c:pt idx="5920">
                  <c:v>0.225521</c:v>
                </c:pt>
                <c:pt idx="5921">
                  <c:v>0.224884</c:v>
                </c:pt>
                <c:pt idx="5922">
                  <c:v>0.22952400000000001</c:v>
                </c:pt>
                <c:pt idx="5923">
                  <c:v>0.22541900000000001</c:v>
                </c:pt>
                <c:pt idx="5924">
                  <c:v>0.21668200000000001</c:v>
                </c:pt>
                <c:pt idx="5925">
                  <c:v>0.21473100000000001</c:v>
                </c:pt>
                <c:pt idx="5926">
                  <c:v>0.225689</c:v>
                </c:pt>
                <c:pt idx="5927">
                  <c:v>0.22894900000000001</c:v>
                </c:pt>
                <c:pt idx="5928">
                  <c:v>0.23055600000000001</c:v>
                </c:pt>
                <c:pt idx="5929">
                  <c:v>0.22042200000000001</c:v>
                </c:pt>
                <c:pt idx="5930">
                  <c:v>0.22068399999999999</c:v>
                </c:pt>
                <c:pt idx="5931">
                  <c:v>0.213923</c:v>
                </c:pt>
                <c:pt idx="5932">
                  <c:v>0.20902299999999999</c:v>
                </c:pt>
                <c:pt idx="5933">
                  <c:v>0.213092</c:v>
                </c:pt>
                <c:pt idx="5934">
                  <c:v>0.224913</c:v>
                </c:pt>
                <c:pt idx="5935">
                  <c:v>0.21800900000000001</c:v>
                </c:pt>
                <c:pt idx="5936">
                  <c:v>0.202821</c:v>
                </c:pt>
                <c:pt idx="5937">
                  <c:v>0.19301399999999999</c:v>
                </c:pt>
                <c:pt idx="5938">
                  <c:v>0.18731200000000001</c:v>
                </c:pt>
                <c:pt idx="5939">
                  <c:v>0.17302600000000001</c:v>
                </c:pt>
                <c:pt idx="5940">
                  <c:v>0.16848199999999999</c:v>
                </c:pt>
                <c:pt idx="5941">
                  <c:v>0.16939000000000001</c:v>
                </c:pt>
                <c:pt idx="5942">
                  <c:v>0.17163100000000001</c:v>
                </c:pt>
                <c:pt idx="5943">
                  <c:v>0.16870599999999999</c:v>
                </c:pt>
                <c:pt idx="5944">
                  <c:v>0.176818</c:v>
                </c:pt>
                <c:pt idx="5945">
                  <c:v>0.16818900000000001</c:v>
                </c:pt>
                <c:pt idx="5946">
                  <c:v>0.18129799999999999</c:v>
                </c:pt>
                <c:pt idx="5947">
                  <c:v>0.183612</c:v>
                </c:pt>
                <c:pt idx="5948">
                  <c:v>0.187136</c:v>
                </c:pt>
                <c:pt idx="5949">
                  <c:v>0.17149600000000001</c:v>
                </c:pt>
                <c:pt idx="5950">
                  <c:v>0.155195</c:v>
                </c:pt>
                <c:pt idx="5951">
                  <c:v>0.15389800000000001</c:v>
                </c:pt>
                <c:pt idx="5952">
                  <c:v>0.151896</c:v>
                </c:pt>
                <c:pt idx="5953">
                  <c:v>0.14869199999999999</c:v>
                </c:pt>
                <c:pt idx="5954">
                  <c:v>0.14812500000000001</c:v>
                </c:pt>
                <c:pt idx="5955">
                  <c:v>0.14771999999999999</c:v>
                </c:pt>
                <c:pt idx="5956">
                  <c:v>0.141207</c:v>
                </c:pt>
                <c:pt idx="5957">
                  <c:v>0.13889000000000001</c:v>
                </c:pt>
                <c:pt idx="5958">
                  <c:v>0.139686</c:v>
                </c:pt>
                <c:pt idx="5959">
                  <c:v>0.13380700000000001</c:v>
                </c:pt>
                <c:pt idx="5960">
                  <c:v>0.11806999999999999</c:v>
                </c:pt>
                <c:pt idx="5961">
                  <c:v>0.15465000000000001</c:v>
                </c:pt>
                <c:pt idx="5962">
                  <c:v>0.16841800000000001</c:v>
                </c:pt>
                <c:pt idx="5963">
                  <c:v>0.17777899999999999</c:v>
                </c:pt>
                <c:pt idx="5964">
                  <c:v>0.18203800000000001</c:v>
                </c:pt>
                <c:pt idx="5965">
                  <c:v>0.176957</c:v>
                </c:pt>
                <c:pt idx="5966">
                  <c:v>0.18956400000000001</c:v>
                </c:pt>
                <c:pt idx="5967">
                  <c:v>0.18618299999999999</c:v>
                </c:pt>
                <c:pt idx="5968">
                  <c:v>0.18736</c:v>
                </c:pt>
                <c:pt idx="5969">
                  <c:v>0.169823</c:v>
                </c:pt>
                <c:pt idx="5970">
                  <c:v>0.16578999999999999</c:v>
                </c:pt>
                <c:pt idx="5971">
                  <c:v>0.16894000000000001</c:v>
                </c:pt>
                <c:pt idx="5972">
                  <c:v>0.16148499999999999</c:v>
                </c:pt>
                <c:pt idx="5973">
                  <c:v>0.14732600000000001</c:v>
                </c:pt>
                <c:pt idx="5974">
                  <c:v>0.151811</c:v>
                </c:pt>
                <c:pt idx="5975">
                  <c:v>0.15212300000000001</c:v>
                </c:pt>
                <c:pt idx="5976">
                  <c:v>0.14178199999999999</c:v>
                </c:pt>
                <c:pt idx="5977">
                  <c:v>0.144841</c:v>
                </c:pt>
                <c:pt idx="5978">
                  <c:v>0.13755700000000001</c:v>
                </c:pt>
                <c:pt idx="5979">
                  <c:v>0.141512</c:v>
                </c:pt>
                <c:pt idx="5980">
                  <c:v>0.139991</c:v>
                </c:pt>
                <c:pt idx="5981">
                  <c:v>0.140292</c:v>
                </c:pt>
                <c:pt idx="5982">
                  <c:v>0.13242100000000001</c:v>
                </c:pt>
                <c:pt idx="5983">
                  <c:v>0.140267</c:v>
                </c:pt>
                <c:pt idx="5984">
                  <c:v>0.134219</c:v>
                </c:pt>
                <c:pt idx="5985">
                  <c:v>0.13206499999999999</c:v>
                </c:pt>
                <c:pt idx="5986">
                  <c:v>0.118301</c:v>
                </c:pt>
                <c:pt idx="5987">
                  <c:v>0.12931799999999999</c:v>
                </c:pt>
                <c:pt idx="5988">
                  <c:v>0.14149800000000001</c:v>
                </c:pt>
                <c:pt idx="5989">
                  <c:v>0.13605300000000001</c:v>
                </c:pt>
                <c:pt idx="5990">
                  <c:v>0.13998099999999999</c:v>
                </c:pt>
                <c:pt idx="5991">
                  <c:v>0.14715500000000001</c:v>
                </c:pt>
                <c:pt idx="5992">
                  <c:v>0.144483</c:v>
                </c:pt>
                <c:pt idx="5993">
                  <c:v>0.13449700000000001</c:v>
                </c:pt>
                <c:pt idx="5994">
                  <c:v>0.12347900000000001</c:v>
                </c:pt>
                <c:pt idx="5995">
                  <c:v>0.10986799999999999</c:v>
                </c:pt>
                <c:pt idx="5996">
                  <c:v>9.8621E-2</c:v>
                </c:pt>
                <c:pt idx="5997">
                  <c:v>0.111911</c:v>
                </c:pt>
                <c:pt idx="5998">
                  <c:v>0.11476600000000001</c:v>
                </c:pt>
                <c:pt idx="5999">
                  <c:v>9.4853000000000007E-2</c:v>
                </c:pt>
                <c:pt idx="6000">
                  <c:v>8.0354999999999996E-2</c:v>
                </c:pt>
                <c:pt idx="6001">
                  <c:v>0.122624</c:v>
                </c:pt>
                <c:pt idx="6002">
                  <c:v>0.13311200000000001</c:v>
                </c:pt>
                <c:pt idx="6003">
                  <c:v>0.14527799999999999</c:v>
                </c:pt>
                <c:pt idx="6004">
                  <c:v>0.15132200000000001</c:v>
                </c:pt>
                <c:pt idx="6005">
                  <c:v>0.160694</c:v>
                </c:pt>
                <c:pt idx="6006">
                  <c:v>0.17901900000000001</c:v>
                </c:pt>
                <c:pt idx="6007">
                  <c:v>0.17725399999999999</c:v>
                </c:pt>
                <c:pt idx="6008">
                  <c:v>0.16994699999999999</c:v>
                </c:pt>
                <c:pt idx="6009">
                  <c:v>0.165463</c:v>
                </c:pt>
                <c:pt idx="6010">
                  <c:v>0.15731400000000001</c:v>
                </c:pt>
                <c:pt idx="6011">
                  <c:v>0.140264</c:v>
                </c:pt>
                <c:pt idx="6012">
                  <c:v>0.12743199999999999</c:v>
                </c:pt>
                <c:pt idx="6013">
                  <c:v>0.115145</c:v>
                </c:pt>
                <c:pt idx="6014">
                  <c:v>0.11247799999999999</c:v>
                </c:pt>
                <c:pt idx="6015">
                  <c:v>0.105584</c:v>
                </c:pt>
                <c:pt idx="6016">
                  <c:v>0.107768</c:v>
                </c:pt>
                <c:pt idx="6017">
                  <c:v>0.108039</c:v>
                </c:pt>
                <c:pt idx="6018">
                  <c:v>0.104508</c:v>
                </c:pt>
                <c:pt idx="6019">
                  <c:v>0.108782</c:v>
                </c:pt>
                <c:pt idx="6020">
                  <c:v>0.11021400000000001</c:v>
                </c:pt>
                <c:pt idx="6021">
                  <c:v>0.10328900000000001</c:v>
                </c:pt>
                <c:pt idx="6022">
                  <c:v>9.4287999999999997E-2</c:v>
                </c:pt>
                <c:pt idx="6023">
                  <c:v>9.0604000000000004E-2</c:v>
                </c:pt>
                <c:pt idx="6024">
                  <c:v>9.0848999999999999E-2</c:v>
                </c:pt>
                <c:pt idx="6025">
                  <c:v>9.5661999999999997E-2</c:v>
                </c:pt>
                <c:pt idx="6026">
                  <c:v>9.6838999999999995E-2</c:v>
                </c:pt>
                <c:pt idx="6027">
                  <c:v>9.3220999999999998E-2</c:v>
                </c:pt>
                <c:pt idx="6028">
                  <c:v>8.6746000000000004E-2</c:v>
                </c:pt>
                <c:pt idx="6029">
                  <c:v>8.3887000000000003E-2</c:v>
                </c:pt>
                <c:pt idx="6030">
                  <c:v>8.1444000000000003E-2</c:v>
                </c:pt>
                <c:pt idx="6031">
                  <c:v>7.8206999999999999E-2</c:v>
                </c:pt>
                <c:pt idx="6032">
                  <c:v>8.5379999999999998E-2</c:v>
                </c:pt>
                <c:pt idx="6033">
                  <c:v>8.0023999999999998E-2</c:v>
                </c:pt>
                <c:pt idx="6034">
                  <c:v>8.5808999999999996E-2</c:v>
                </c:pt>
                <c:pt idx="6035">
                  <c:v>7.6863000000000001E-2</c:v>
                </c:pt>
                <c:pt idx="6036">
                  <c:v>7.8007999999999994E-2</c:v>
                </c:pt>
                <c:pt idx="6037">
                  <c:v>7.2954000000000005E-2</c:v>
                </c:pt>
                <c:pt idx="6038">
                  <c:v>7.7941999999999997E-2</c:v>
                </c:pt>
                <c:pt idx="6039">
                  <c:v>7.5120999999999993E-2</c:v>
                </c:pt>
                <c:pt idx="6040">
                  <c:v>7.4178999999999995E-2</c:v>
                </c:pt>
                <c:pt idx="6041">
                  <c:v>7.3356000000000005E-2</c:v>
                </c:pt>
                <c:pt idx="6042">
                  <c:v>6.9070000000000006E-2</c:v>
                </c:pt>
                <c:pt idx="6043">
                  <c:v>6.5362000000000003E-2</c:v>
                </c:pt>
                <c:pt idx="6044">
                  <c:v>7.0176000000000002E-2</c:v>
                </c:pt>
                <c:pt idx="6045">
                  <c:v>7.0972999999999994E-2</c:v>
                </c:pt>
                <c:pt idx="6046">
                  <c:v>7.2362999999999997E-2</c:v>
                </c:pt>
                <c:pt idx="6047">
                  <c:v>6.8982000000000002E-2</c:v>
                </c:pt>
                <c:pt idx="6048">
                  <c:v>7.7493999999999993E-2</c:v>
                </c:pt>
                <c:pt idx="6049">
                  <c:v>8.1103999999999996E-2</c:v>
                </c:pt>
                <c:pt idx="6050">
                  <c:v>7.9917000000000002E-2</c:v>
                </c:pt>
                <c:pt idx="6051">
                  <c:v>7.5691999999999995E-2</c:v>
                </c:pt>
                <c:pt idx="6052">
                  <c:v>9.3099000000000001E-2</c:v>
                </c:pt>
                <c:pt idx="6053">
                  <c:v>0.110487</c:v>
                </c:pt>
                <c:pt idx="6054">
                  <c:v>0.118474</c:v>
                </c:pt>
                <c:pt idx="6055">
                  <c:v>0.117497</c:v>
                </c:pt>
                <c:pt idx="6056">
                  <c:v>0.121307</c:v>
                </c:pt>
                <c:pt idx="6057">
                  <c:v>0.14651400000000001</c:v>
                </c:pt>
                <c:pt idx="6058">
                  <c:v>0.173704</c:v>
                </c:pt>
                <c:pt idx="6059">
                  <c:v>0.181648</c:v>
                </c:pt>
                <c:pt idx="6060">
                  <c:v>0.18170500000000001</c:v>
                </c:pt>
                <c:pt idx="6061">
                  <c:v>0.174204</c:v>
                </c:pt>
                <c:pt idx="6062">
                  <c:v>0.16314500000000001</c:v>
                </c:pt>
                <c:pt idx="6063">
                  <c:v>0.19248799999999999</c:v>
                </c:pt>
                <c:pt idx="6064">
                  <c:v>0.18543299999999999</c:v>
                </c:pt>
                <c:pt idx="6065">
                  <c:v>0.20049500000000001</c:v>
                </c:pt>
                <c:pt idx="6066">
                  <c:v>0.19362299999999999</c:v>
                </c:pt>
                <c:pt idx="6067">
                  <c:v>0.18715699999999999</c:v>
                </c:pt>
                <c:pt idx="6068">
                  <c:v>0.19892899999999999</c:v>
                </c:pt>
                <c:pt idx="6069">
                  <c:v>0.19528899999999999</c:v>
                </c:pt>
                <c:pt idx="6070">
                  <c:v>0.18514700000000001</c:v>
                </c:pt>
                <c:pt idx="6071">
                  <c:v>0.185088</c:v>
                </c:pt>
                <c:pt idx="6072">
                  <c:v>0.17946999999999999</c:v>
                </c:pt>
                <c:pt idx="6073">
                  <c:v>0.173737</c:v>
                </c:pt>
                <c:pt idx="6074">
                  <c:v>0.16203699999999999</c:v>
                </c:pt>
                <c:pt idx="6075">
                  <c:v>0.15474499999999999</c:v>
                </c:pt>
                <c:pt idx="6076">
                  <c:v>0.14486199999999999</c:v>
                </c:pt>
                <c:pt idx="6077">
                  <c:v>0.12851299999999999</c:v>
                </c:pt>
                <c:pt idx="6078">
                  <c:v>0.113093</c:v>
                </c:pt>
                <c:pt idx="6079">
                  <c:v>0.126744</c:v>
                </c:pt>
                <c:pt idx="6080">
                  <c:v>0.118771</c:v>
                </c:pt>
                <c:pt idx="6081">
                  <c:v>0.116398</c:v>
                </c:pt>
                <c:pt idx="6082">
                  <c:v>0.11026900000000001</c:v>
                </c:pt>
                <c:pt idx="6083">
                  <c:v>0.109523</c:v>
                </c:pt>
                <c:pt idx="6084">
                  <c:v>0.10047200000000001</c:v>
                </c:pt>
                <c:pt idx="6085">
                  <c:v>0.106377</c:v>
                </c:pt>
                <c:pt idx="6086">
                  <c:v>0.107406</c:v>
                </c:pt>
                <c:pt idx="6087">
                  <c:v>0.107793</c:v>
                </c:pt>
                <c:pt idx="6088">
                  <c:v>0.10553</c:v>
                </c:pt>
                <c:pt idx="6089">
                  <c:v>9.5375000000000001E-2</c:v>
                </c:pt>
                <c:pt idx="6090">
                  <c:v>9.6615999999999994E-2</c:v>
                </c:pt>
                <c:pt idx="6091">
                  <c:v>0.11422</c:v>
                </c:pt>
                <c:pt idx="6092">
                  <c:v>0.11761099999999999</c:v>
                </c:pt>
                <c:pt idx="6093">
                  <c:v>0.120474</c:v>
                </c:pt>
                <c:pt idx="6094">
                  <c:v>0.108848</c:v>
                </c:pt>
                <c:pt idx="6095">
                  <c:v>0.10104200000000001</c:v>
                </c:pt>
                <c:pt idx="6096">
                  <c:v>9.3598000000000001E-2</c:v>
                </c:pt>
                <c:pt idx="6097">
                  <c:v>8.9419999999999999E-2</c:v>
                </c:pt>
                <c:pt idx="6098">
                  <c:v>0.12177200000000001</c:v>
                </c:pt>
                <c:pt idx="6099">
                  <c:v>0.12321600000000001</c:v>
                </c:pt>
                <c:pt idx="6100">
                  <c:v>0.12088599999999999</c:v>
                </c:pt>
                <c:pt idx="6101">
                  <c:v>0.119764</c:v>
                </c:pt>
                <c:pt idx="6102">
                  <c:v>0.110259</c:v>
                </c:pt>
                <c:pt idx="6103">
                  <c:v>9.9295999999999995E-2</c:v>
                </c:pt>
                <c:pt idx="6104">
                  <c:v>0.107529</c:v>
                </c:pt>
                <c:pt idx="6105">
                  <c:v>0.111272</c:v>
                </c:pt>
                <c:pt idx="6106">
                  <c:v>0.11605600000000001</c:v>
                </c:pt>
                <c:pt idx="6107">
                  <c:v>0.12623400000000001</c:v>
                </c:pt>
                <c:pt idx="6108">
                  <c:v>0.12787999999999999</c:v>
                </c:pt>
                <c:pt idx="6109">
                  <c:v>0.12843599999999999</c:v>
                </c:pt>
                <c:pt idx="6110">
                  <c:v>0.13362099999999999</c:v>
                </c:pt>
                <c:pt idx="6111">
                  <c:v>0.14394999999999999</c:v>
                </c:pt>
                <c:pt idx="6112">
                  <c:v>0.146564</c:v>
                </c:pt>
                <c:pt idx="6113">
                  <c:v>0.16667899999999999</c:v>
                </c:pt>
                <c:pt idx="6114">
                  <c:v>0.16956299999999999</c:v>
                </c:pt>
                <c:pt idx="6115">
                  <c:v>0.16795599999999999</c:v>
                </c:pt>
                <c:pt idx="6116">
                  <c:v>0.15421199999999999</c:v>
                </c:pt>
                <c:pt idx="6117">
                  <c:v>0.150092</c:v>
                </c:pt>
                <c:pt idx="6118">
                  <c:v>0.15298800000000001</c:v>
                </c:pt>
                <c:pt idx="6119">
                  <c:v>0.146451</c:v>
                </c:pt>
                <c:pt idx="6120">
                  <c:v>0.142514</c:v>
                </c:pt>
                <c:pt idx="6121">
                  <c:v>0.147365</c:v>
                </c:pt>
                <c:pt idx="6122">
                  <c:v>0.144265</c:v>
                </c:pt>
                <c:pt idx="6123">
                  <c:v>0.160385</c:v>
                </c:pt>
                <c:pt idx="6124">
                  <c:v>0.15289800000000001</c:v>
                </c:pt>
                <c:pt idx="6125">
                  <c:v>0.15215000000000001</c:v>
                </c:pt>
                <c:pt idx="6126">
                  <c:v>0.161411</c:v>
                </c:pt>
                <c:pt idx="6127">
                  <c:v>0.14072499999999999</c:v>
                </c:pt>
                <c:pt idx="6128">
                  <c:v>0.138429</c:v>
                </c:pt>
                <c:pt idx="6129">
                  <c:v>0.13691700000000001</c:v>
                </c:pt>
                <c:pt idx="6130">
                  <c:v>0.13006899999999999</c:v>
                </c:pt>
                <c:pt idx="6131">
                  <c:v>0.12529199999999999</c:v>
                </c:pt>
                <c:pt idx="6132">
                  <c:v>0.11132499999999999</c:v>
                </c:pt>
                <c:pt idx="6133">
                  <c:v>0.127638</c:v>
                </c:pt>
                <c:pt idx="6134">
                  <c:v>0.115034</c:v>
                </c:pt>
                <c:pt idx="6135">
                  <c:v>0.101701</c:v>
                </c:pt>
                <c:pt idx="6136">
                  <c:v>0.101615</c:v>
                </c:pt>
                <c:pt idx="6137">
                  <c:v>9.6129000000000006E-2</c:v>
                </c:pt>
                <c:pt idx="6138">
                  <c:v>9.5034999999999994E-2</c:v>
                </c:pt>
                <c:pt idx="6139">
                  <c:v>9.5179E-2</c:v>
                </c:pt>
                <c:pt idx="6140">
                  <c:v>8.4922999999999998E-2</c:v>
                </c:pt>
                <c:pt idx="6141">
                  <c:v>8.2031999999999994E-2</c:v>
                </c:pt>
                <c:pt idx="6142">
                  <c:v>7.9808000000000004E-2</c:v>
                </c:pt>
                <c:pt idx="6143">
                  <c:v>8.9996999999999994E-2</c:v>
                </c:pt>
                <c:pt idx="6144">
                  <c:v>8.5844000000000004E-2</c:v>
                </c:pt>
                <c:pt idx="6145">
                  <c:v>8.4933999999999996E-2</c:v>
                </c:pt>
                <c:pt idx="6146">
                  <c:v>8.0488000000000004E-2</c:v>
                </c:pt>
                <c:pt idx="6147">
                  <c:v>9.3073000000000003E-2</c:v>
                </c:pt>
                <c:pt idx="6148">
                  <c:v>8.8136999999999993E-2</c:v>
                </c:pt>
                <c:pt idx="6149">
                  <c:v>7.4913999999999994E-2</c:v>
                </c:pt>
                <c:pt idx="6150">
                  <c:v>7.6396000000000006E-2</c:v>
                </c:pt>
                <c:pt idx="6151">
                  <c:v>7.1835999999999997E-2</c:v>
                </c:pt>
                <c:pt idx="6152">
                  <c:v>8.0085000000000003E-2</c:v>
                </c:pt>
                <c:pt idx="6153">
                  <c:v>7.7480999999999994E-2</c:v>
                </c:pt>
                <c:pt idx="6154">
                  <c:v>8.9817999999999995E-2</c:v>
                </c:pt>
                <c:pt idx="6155">
                  <c:v>9.1010999999999995E-2</c:v>
                </c:pt>
                <c:pt idx="6156">
                  <c:v>7.9537999999999998E-2</c:v>
                </c:pt>
                <c:pt idx="6157">
                  <c:v>8.1132999999999997E-2</c:v>
                </c:pt>
                <c:pt idx="6158">
                  <c:v>6.9696999999999995E-2</c:v>
                </c:pt>
                <c:pt idx="6159">
                  <c:v>7.1784000000000001E-2</c:v>
                </c:pt>
                <c:pt idx="6160">
                  <c:v>6.4574999999999994E-2</c:v>
                </c:pt>
                <c:pt idx="6161">
                  <c:v>6.0532000000000002E-2</c:v>
                </c:pt>
                <c:pt idx="6162">
                  <c:v>5.1736999999999998E-2</c:v>
                </c:pt>
                <c:pt idx="6163">
                  <c:v>5.0027000000000002E-2</c:v>
                </c:pt>
                <c:pt idx="6164">
                  <c:v>4.5340999999999999E-2</c:v>
                </c:pt>
                <c:pt idx="6165">
                  <c:v>3.0086000000000002E-2</c:v>
                </c:pt>
                <c:pt idx="6166">
                  <c:v>3.4419999999999999E-2</c:v>
                </c:pt>
                <c:pt idx="6167">
                  <c:v>3.4626999999999998E-2</c:v>
                </c:pt>
                <c:pt idx="6168">
                  <c:v>3.7538000000000002E-2</c:v>
                </c:pt>
                <c:pt idx="6169">
                  <c:v>3.8061999999999999E-2</c:v>
                </c:pt>
                <c:pt idx="6170">
                  <c:v>3.5901000000000002E-2</c:v>
                </c:pt>
                <c:pt idx="6171">
                  <c:v>3.4174999999999997E-2</c:v>
                </c:pt>
                <c:pt idx="6172">
                  <c:v>3.3449E-2</c:v>
                </c:pt>
                <c:pt idx="6173">
                  <c:v>3.3026E-2</c:v>
                </c:pt>
                <c:pt idx="6174">
                  <c:v>3.1982999999999998E-2</c:v>
                </c:pt>
                <c:pt idx="6175">
                  <c:v>3.1423E-2</c:v>
                </c:pt>
                <c:pt idx="6176">
                  <c:v>3.2572999999999998E-2</c:v>
                </c:pt>
                <c:pt idx="6177">
                  <c:v>3.7801000000000001E-2</c:v>
                </c:pt>
                <c:pt idx="6178">
                  <c:v>3.5395999999999997E-2</c:v>
                </c:pt>
                <c:pt idx="6179">
                  <c:v>3.517E-2</c:v>
                </c:pt>
                <c:pt idx="6180">
                  <c:v>2.8830000000000001E-2</c:v>
                </c:pt>
                <c:pt idx="6181">
                  <c:v>3.0554999999999999E-2</c:v>
                </c:pt>
                <c:pt idx="6182">
                  <c:v>3.6306999999999999E-2</c:v>
                </c:pt>
                <c:pt idx="6183">
                  <c:v>3.5039000000000001E-2</c:v>
                </c:pt>
                <c:pt idx="6184">
                  <c:v>2.7691E-2</c:v>
                </c:pt>
                <c:pt idx="6185">
                  <c:v>3.1552999999999998E-2</c:v>
                </c:pt>
                <c:pt idx="6186">
                  <c:v>3.5022999999999999E-2</c:v>
                </c:pt>
                <c:pt idx="6187">
                  <c:v>3.7326999999999999E-2</c:v>
                </c:pt>
                <c:pt idx="6188">
                  <c:v>5.5557000000000002E-2</c:v>
                </c:pt>
                <c:pt idx="6189">
                  <c:v>6.3168000000000002E-2</c:v>
                </c:pt>
                <c:pt idx="6190">
                  <c:v>8.0184000000000005E-2</c:v>
                </c:pt>
                <c:pt idx="6191">
                  <c:v>8.2968E-2</c:v>
                </c:pt>
                <c:pt idx="6192">
                  <c:v>8.4100999999999995E-2</c:v>
                </c:pt>
                <c:pt idx="6193">
                  <c:v>9.0995000000000006E-2</c:v>
                </c:pt>
                <c:pt idx="6194">
                  <c:v>0.102683</c:v>
                </c:pt>
                <c:pt idx="6195">
                  <c:v>0.123297</c:v>
                </c:pt>
                <c:pt idx="6196">
                  <c:v>0.11905399999999999</c:v>
                </c:pt>
                <c:pt idx="6197">
                  <c:v>0.118288</c:v>
                </c:pt>
                <c:pt idx="6198">
                  <c:v>0.11075599999999999</c:v>
                </c:pt>
                <c:pt idx="6199">
                  <c:v>0.114096</c:v>
                </c:pt>
                <c:pt idx="6200">
                  <c:v>0.10373300000000001</c:v>
                </c:pt>
                <c:pt idx="6201">
                  <c:v>9.8363999999999993E-2</c:v>
                </c:pt>
                <c:pt idx="6202">
                  <c:v>9.1232999999999995E-2</c:v>
                </c:pt>
                <c:pt idx="6203">
                  <c:v>9.7854999999999998E-2</c:v>
                </c:pt>
                <c:pt idx="6204">
                  <c:v>8.6902999999999994E-2</c:v>
                </c:pt>
                <c:pt idx="6205">
                  <c:v>7.2608000000000006E-2</c:v>
                </c:pt>
                <c:pt idx="6206">
                  <c:v>6.1496000000000002E-2</c:v>
                </c:pt>
                <c:pt idx="6207">
                  <c:v>5.9538000000000001E-2</c:v>
                </c:pt>
                <c:pt idx="6208">
                  <c:v>5.3720999999999998E-2</c:v>
                </c:pt>
                <c:pt idx="6209">
                  <c:v>4.5296000000000003E-2</c:v>
                </c:pt>
                <c:pt idx="6210">
                  <c:v>5.6744999999999997E-2</c:v>
                </c:pt>
                <c:pt idx="6211">
                  <c:v>5.4074999999999998E-2</c:v>
                </c:pt>
                <c:pt idx="6212">
                  <c:v>4.8799000000000002E-2</c:v>
                </c:pt>
                <c:pt idx="6213">
                  <c:v>4.1666000000000002E-2</c:v>
                </c:pt>
                <c:pt idx="6214">
                  <c:v>4.6768999999999998E-2</c:v>
                </c:pt>
                <c:pt idx="6215">
                  <c:v>4.1106999999999998E-2</c:v>
                </c:pt>
                <c:pt idx="6216">
                  <c:v>3.5147999999999999E-2</c:v>
                </c:pt>
                <c:pt idx="6217">
                  <c:v>3.7253000000000001E-2</c:v>
                </c:pt>
                <c:pt idx="6218">
                  <c:v>4.4408999999999997E-2</c:v>
                </c:pt>
                <c:pt idx="6219">
                  <c:v>4.5629999999999997E-2</c:v>
                </c:pt>
                <c:pt idx="6220">
                  <c:v>4.1262E-2</c:v>
                </c:pt>
                <c:pt idx="6221">
                  <c:v>4.1829999999999999E-2</c:v>
                </c:pt>
                <c:pt idx="6222">
                  <c:v>4.1013000000000001E-2</c:v>
                </c:pt>
                <c:pt idx="6223">
                  <c:v>3.6552000000000001E-2</c:v>
                </c:pt>
                <c:pt idx="6224">
                  <c:v>3.2641000000000003E-2</c:v>
                </c:pt>
                <c:pt idx="6225">
                  <c:v>2.6924E-2</c:v>
                </c:pt>
                <c:pt idx="6226">
                  <c:v>3.8015E-2</c:v>
                </c:pt>
                <c:pt idx="6227">
                  <c:v>3.3378999999999999E-2</c:v>
                </c:pt>
                <c:pt idx="6228">
                  <c:v>3.1066E-2</c:v>
                </c:pt>
                <c:pt idx="6229">
                  <c:v>3.211E-2</c:v>
                </c:pt>
                <c:pt idx="6230">
                  <c:v>3.5957999999999997E-2</c:v>
                </c:pt>
                <c:pt idx="6231">
                  <c:v>3.3784000000000002E-2</c:v>
                </c:pt>
                <c:pt idx="6232">
                  <c:v>2.962E-2</c:v>
                </c:pt>
                <c:pt idx="6233">
                  <c:v>3.9605000000000001E-2</c:v>
                </c:pt>
                <c:pt idx="6234">
                  <c:v>4.0365999999999999E-2</c:v>
                </c:pt>
                <c:pt idx="6235">
                  <c:v>4.1071000000000003E-2</c:v>
                </c:pt>
                <c:pt idx="6236">
                  <c:v>3.6491000000000003E-2</c:v>
                </c:pt>
                <c:pt idx="6237">
                  <c:v>3.5346000000000002E-2</c:v>
                </c:pt>
                <c:pt idx="6238">
                  <c:v>3.1140000000000001E-2</c:v>
                </c:pt>
                <c:pt idx="6239">
                  <c:v>2.9960000000000001E-2</c:v>
                </c:pt>
                <c:pt idx="6240">
                  <c:v>2.7078999999999999E-2</c:v>
                </c:pt>
                <c:pt idx="6241">
                  <c:v>2.8015999999999999E-2</c:v>
                </c:pt>
                <c:pt idx="6242">
                  <c:v>3.2467999999999997E-2</c:v>
                </c:pt>
                <c:pt idx="6243">
                  <c:v>3.1948999999999998E-2</c:v>
                </c:pt>
                <c:pt idx="6244">
                  <c:v>2.6089000000000001E-2</c:v>
                </c:pt>
                <c:pt idx="6245">
                  <c:v>2.2357999999999999E-2</c:v>
                </c:pt>
                <c:pt idx="6246">
                  <c:v>2.3146E-2</c:v>
                </c:pt>
                <c:pt idx="6247">
                  <c:v>2.4725E-2</c:v>
                </c:pt>
                <c:pt idx="6248">
                  <c:v>2.1371999999999999E-2</c:v>
                </c:pt>
                <c:pt idx="6249">
                  <c:v>2.0983999999999999E-2</c:v>
                </c:pt>
                <c:pt idx="6250">
                  <c:v>1.9358E-2</c:v>
                </c:pt>
                <c:pt idx="6251">
                  <c:v>1.4472E-2</c:v>
                </c:pt>
                <c:pt idx="6252">
                  <c:v>1.3663E-2</c:v>
                </c:pt>
                <c:pt idx="6253">
                  <c:v>1.4113000000000001E-2</c:v>
                </c:pt>
                <c:pt idx="6254">
                  <c:v>1.5996E-2</c:v>
                </c:pt>
                <c:pt idx="6255">
                  <c:v>1.6154999999999999E-2</c:v>
                </c:pt>
                <c:pt idx="6256">
                  <c:v>1.4914E-2</c:v>
                </c:pt>
                <c:pt idx="6257">
                  <c:v>1.5072E-2</c:v>
                </c:pt>
                <c:pt idx="6258">
                  <c:v>1.1808000000000001E-2</c:v>
                </c:pt>
                <c:pt idx="6259">
                  <c:v>1.3627999999999999E-2</c:v>
                </c:pt>
                <c:pt idx="6260">
                  <c:v>1.4074E-2</c:v>
                </c:pt>
                <c:pt idx="6261">
                  <c:v>1.2426E-2</c:v>
                </c:pt>
                <c:pt idx="6262">
                  <c:v>1.4496E-2</c:v>
                </c:pt>
                <c:pt idx="6263">
                  <c:v>8.6669999999999994E-3</c:v>
                </c:pt>
                <c:pt idx="6264">
                  <c:v>1.0685E-2</c:v>
                </c:pt>
                <c:pt idx="6265">
                  <c:v>1.0394E-2</c:v>
                </c:pt>
                <c:pt idx="6266">
                  <c:v>6.4999999999999997E-3</c:v>
                </c:pt>
                <c:pt idx="6267">
                  <c:v>3.6289999999999998E-3</c:v>
                </c:pt>
                <c:pt idx="6268">
                  <c:v>3.4510000000000001E-3</c:v>
                </c:pt>
                <c:pt idx="6269">
                  <c:v>2.4789999999999999E-3</c:v>
                </c:pt>
                <c:pt idx="6270">
                  <c:v>2.3419999999999999E-3</c:v>
                </c:pt>
                <c:pt idx="6271">
                  <c:v>2.2899999999999999E-3</c:v>
                </c:pt>
                <c:pt idx="6272">
                  <c:v>3.1159999999999998E-3</c:v>
                </c:pt>
                <c:pt idx="6273">
                  <c:v>2.5349999999999999E-3</c:v>
                </c:pt>
                <c:pt idx="6274">
                  <c:v>3.052E-3</c:v>
                </c:pt>
                <c:pt idx="6275">
                  <c:v>1.8389999999999999E-3</c:v>
                </c:pt>
                <c:pt idx="6276">
                  <c:v>1.864E-3</c:v>
                </c:pt>
                <c:pt idx="6277">
                  <c:v>2.3389999999999999E-3</c:v>
                </c:pt>
                <c:pt idx="6278">
                  <c:v>1.815E-3</c:v>
                </c:pt>
                <c:pt idx="6279">
                  <c:v>1.261E-3</c:v>
                </c:pt>
                <c:pt idx="6280">
                  <c:v>4.4949999999999999E-3</c:v>
                </c:pt>
                <c:pt idx="6281">
                  <c:v>4.8199999999999996E-3</c:v>
                </c:pt>
                <c:pt idx="6282">
                  <c:v>4.8789999999999997E-3</c:v>
                </c:pt>
                <c:pt idx="6283">
                  <c:v>4.437E-3</c:v>
                </c:pt>
                <c:pt idx="6284">
                  <c:v>4.437E-3</c:v>
                </c:pt>
                <c:pt idx="6285">
                  <c:v>3.1199999999999999E-3</c:v>
                </c:pt>
                <c:pt idx="6286">
                  <c:v>3.0360000000000001E-3</c:v>
                </c:pt>
                <c:pt idx="6287">
                  <c:v>4.4450000000000002E-3</c:v>
                </c:pt>
                <c:pt idx="6288">
                  <c:v>4.0720000000000001E-3</c:v>
                </c:pt>
                <c:pt idx="6289">
                  <c:v>4.2420000000000001E-3</c:v>
                </c:pt>
                <c:pt idx="6290">
                  <c:v>4.8300000000000001E-3</c:v>
                </c:pt>
                <c:pt idx="6291">
                  <c:v>4.7019999999999996E-3</c:v>
                </c:pt>
                <c:pt idx="6292">
                  <c:v>3.872E-3</c:v>
                </c:pt>
                <c:pt idx="6293">
                  <c:v>3.5950000000000001E-3</c:v>
                </c:pt>
                <c:pt idx="6294">
                  <c:v>3.4429999999999999E-3</c:v>
                </c:pt>
                <c:pt idx="6295">
                  <c:v>2.8040000000000001E-3</c:v>
                </c:pt>
                <c:pt idx="6296">
                  <c:v>2.454E-3</c:v>
                </c:pt>
                <c:pt idx="6297">
                  <c:v>3.3909999999999999E-3</c:v>
                </c:pt>
                <c:pt idx="6298">
                  <c:v>3.6970000000000002E-3</c:v>
                </c:pt>
                <c:pt idx="6299">
                  <c:v>4.5430000000000002E-3</c:v>
                </c:pt>
                <c:pt idx="6300">
                  <c:v>5.9800000000000001E-3</c:v>
                </c:pt>
                <c:pt idx="6301">
                  <c:v>7.2420000000000002E-3</c:v>
                </c:pt>
                <c:pt idx="6302">
                  <c:v>6.3569999999999998E-3</c:v>
                </c:pt>
                <c:pt idx="6303">
                  <c:v>5.5040000000000002E-3</c:v>
                </c:pt>
                <c:pt idx="6304">
                  <c:v>5.6119999999999998E-3</c:v>
                </c:pt>
                <c:pt idx="6305">
                  <c:v>7.3280000000000003E-3</c:v>
                </c:pt>
                <c:pt idx="6306">
                  <c:v>9.3069999999999993E-3</c:v>
                </c:pt>
                <c:pt idx="6307">
                  <c:v>1.1603E-2</c:v>
                </c:pt>
                <c:pt idx="6308">
                  <c:v>1.455E-2</c:v>
                </c:pt>
                <c:pt idx="6309">
                  <c:v>1.5427E-2</c:v>
                </c:pt>
                <c:pt idx="6310">
                  <c:v>1.3403999999999999E-2</c:v>
                </c:pt>
                <c:pt idx="6311">
                  <c:v>1.8478000000000001E-2</c:v>
                </c:pt>
                <c:pt idx="6312">
                  <c:v>2.0299000000000001E-2</c:v>
                </c:pt>
                <c:pt idx="6313">
                  <c:v>2.5059999999999999E-2</c:v>
                </c:pt>
                <c:pt idx="6314">
                  <c:v>3.5110000000000002E-2</c:v>
                </c:pt>
                <c:pt idx="6315">
                  <c:v>3.7405000000000001E-2</c:v>
                </c:pt>
                <c:pt idx="6316">
                  <c:v>4.1147000000000003E-2</c:v>
                </c:pt>
                <c:pt idx="6317">
                  <c:v>4.1272000000000003E-2</c:v>
                </c:pt>
                <c:pt idx="6318">
                  <c:v>4.7563000000000001E-2</c:v>
                </c:pt>
                <c:pt idx="6319">
                  <c:v>4.3249000000000003E-2</c:v>
                </c:pt>
                <c:pt idx="6320">
                  <c:v>3.8380999999999998E-2</c:v>
                </c:pt>
                <c:pt idx="6321">
                  <c:v>3.8252000000000001E-2</c:v>
                </c:pt>
                <c:pt idx="6322">
                  <c:v>3.4125000000000003E-2</c:v>
                </c:pt>
                <c:pt idx="6323">
                  <c:v>3.2858999999999999E-2</c:v>
                </c:pt>
                <c:pt idx="6324">
                  <c:v>2.6719E-2</c:v>
                </c:pt>
                <c:pt idx="6325">
                  <c:v>2.8322E-2</c:v>
                </c:pt>
                <c:pt idx="6326">
                  <c:v>2.7872000000000001E-2</c:v>
                </c:pt>
                <c:pt idx="6327">
                  <c:v>3.8288999999999997E-2</c:v>
                </c:pt>
                <c:pt idx="6328">
                  <c:v>3.6485999999999998E-2</c:v>
                </c:pt>
                <c:pt idx="6329">
                  <c:v>3.1486E-2</c:v>
                </c:pt>
                <c:pt idx="6330">
                  <c:v>2.6887000000000001E-2</c:v>
                </c:pt>
                <c:pt idx="6331">
                  <c:v>2.5023E-2</c:v>
                </c:pt>
                <c:pt idx="6332">
                  <c:v>2.2550000000000001E-2</c:v>
                </c:pt>
                <c:pt idx="6333">
                  <c:v>2.1944999999999999E-2</c:v>
                </c:pt>
                <c:pt idx="6334">
                  <c:v>2.0761999999999999E-2</c:v>
                </c:pt>
                <c:pt idx="6335">
                  <c:v>2.1062999999999998E-2</c:v>
                </c:pt>
                <c:pt idx="6336">
                  <c:v>1.7514999999999999E-2</c:v>
                </c:pt>
                <c:pt idx="6337">
                  <c:v>1.9976000000000001E-2</c:v>
                </c:pt>
                <c:pt idx="6338">
                  <c:v>1.7791000000000001E-2</c:v>
                </c:pt>
                <c:pt idx="6339">
                  <c:v>1.6500000000000001E-2</c:v>
                </c:pt>
                <c:pt idx="6340">
                  <c:v>1.434E-2</c:v>
                </c:pt>
                <c:pt idx="6341">
                  <c:v>1.6445999999999999E-2</c:v>
                </c:pt>
                <c:pt idx="6342">
                  <c:v>1.6046000000000001E-2</c:v>
                </c:pt>
                <c:pt idx="6343">
                  <c:v>1.1276E-2</c:v>
                </c:pt>
                <c:pt idx="6344">
                  <c:v>9.6340000000000002E-3</c:v>
                </c:pt>
                <c:pt idx="6345">
                  <c:v>1.0484E-2</c:v>
                </c:pt>
                <c:pt idx="6346">
                  <c:v>9.9019999999999993E-3</c:v>
                </c:pt>
                <c:pt idx="6347">
                  <c:v>8.8170000000000002E-3</c:v>
                </c:pt>
                <c:pt idx="6348">
                  <c:v>8.3759999999999998E-3</c:v>
                </c:pt>
                <c:pt idx="6349">
                  <c:v>9.2219999999999993E-3</c:v>
                </c:pt>
                <c:pt idx="6350">
                  <c:v>7.306E-3</c:v>
                </c:pt>
                <c:pt idx="6351">
                  <c:v>7.0200000000000002E-3</c:v>
                </c:pt>
                <c:pt idx="6352">
                  <c:v>3.6611999999999999E-2</c:v>
                </c:pt>
                <c:pt idx="6353">
                  <c:v>5.0314999999999999E-2</c:v>
                </c:pt>
                <c:pt idx="6354">
                  <c:v>5.1057999999999999E-2</c:v>
                </c:pt>
                <c:pt idx="6355">
                  <c:v>4.6656999999999997E-2</c:v>
                </c:pt>
                <c:pt idx="6356">
                  <c:v>4.1916000000000002E-2</c:v>
                </c:pt>
                <c:pt idx="6357">
                  <c:v>3.4368000000000003E-2</c:v>
                </c:pt>
                <c:pt idx="6358">
                  <c:v>5.1228999999999997E-2</c:v>
                </c:pt>
                <c:pt idx="6359">
                  <c:v>4.9460999999999998E-2</c:v>
                </c:pt>
                <c:pt idx="6360">
                  <c:v>4.6503999999999997E-2</c:v>
                </c:pt>
                <c:pt idx="6361">
                  <c:v>4.8719999999999999E-2</c:v>
                </c:pt>
                <c:pt idx="6362">
                  <c:v>4.3185000000000001E-2</c:v>
                </c:pt>
                <c:pt idx="6363">
                  <c:v>3.8775999999999998E-2</c:v>
                </c:pt>
                <c:pt idx="6364">
                  <c:v>3.6089000000000003E-2</c:v>
                </c:pt>
                <c:pt idx="6365">
                  <c:v>3.0818999999999999E-2</c:v>
                </c:pt>
                <c:pt idx="6366">
                  <c:v>3.1508000000000001E-2</c:v>
                </c:pt>
                <c:pt idx="6367">
                  <c:v>2.5648000000000001E-2</c:v>
                </c:pt>
                <c:pt idx="6368">
                  <c:v>2.1477E-2</c:v>
                </c:pt>
                <c:pt idx="6369">
                  <c:v>1.2666999999999999E-2</c:v>
                </c:pt>
                <c:pt idx="6370">
                  <c:v>1.0307999999999999E-2</c:v>
                </c:pt>
                <c:pt idx="6371">
                  <c:v>8.116E-3</c:v>
                </c:pt>
                <c:pt idx="6372">
                  <c:v>7.7349999999999997E-3</c:v>
                </c:pt>
                <c:pt idx="6373">
                  <c:v>7.0910000000000001E-3</c:v>
                </c:pt>
                <c:pt idx="6374">
                  <c:v>4.9659999999999999E-3</c:v>
                </c:pt>
                <c:pt idx="6375">
                  <c:v>5.5129999999999997E-3</c:v>
                </c:pt>
                <c:pt idx="6376">
                  <c:v>4.3680000000000004E-3</c:v>
                </c:pt>
                <c:pt idx="6377">
                  <c:v>3.741E-3</c:v>
                </c:pt>
                <c:pt idx="6378">
                  <c:v>3.5750000000000001E-3</c:v>
                </c:pt>
                <c:pt idx="6379">
                  <c:v>1.1155999999999999E-2</c:v>
                </c:pt>
                <c:pt idx="6380">
                  <c:v>1.1143E-2</c:v>
                </c:pt>
                <c:pt idx="6381">
                  <c:v>9.9939999999999994E-3</c:v>
                </c:pt>
                <c:pt idx="6382">
                  <c:v>1.0144E-2</c:v>
                </c:pt>
                <c:pt idx="6383">
                  <c:v>8.9650000000000007E-3</c:v>
                </c:pt>
                <c:pt idx="6384">
                  <c:v>7.4419999999999998E-3</c:v>
                </c:pt>
                <c:pt idx="6385">
                  <c:v>6.3420000000000004E-3</c:v>
                </c:pt>
                <c:pt idx="6386">
                  <c:v>7.7780000000000002E-3</c:v>
                </c:pt>
                <c:pt idx="6387">
                  <c:v>5.7070000000000003E-3</c:v>
                </c:pt>
                <c:pt idx="6388">
                  <c:v>6.6499999999999997E-3</c:v>
                </c:pt>
                <c:pt idx="6389">
                  <c:v>6.2639999999999996E-3</c:v>
                </c:pt>
                <c:pt idx="6390">
                  <c:v>6.058E-3</c:v>
                </c:pt>
                <c:pt idx="6391">
                  <c:v>4.6969999999999998E-3</c:v>
                </c:pt>
                <c:pt idx="6392">
                  <c:v>6.5779999999999996E-3</c:v>
                </c:pt>
                <c:pt idx="6393">
                  <c:v>5.0899999999999999E-3</c:v>
                </c:pt>
                <c:pt idx="6394">
                  <c:v>3.8579999999999999E-3</c:v>
                </c:pt>
                <c:pt idx="6395">
                  <c:v>3.4689999999999999E-3</c:v>
                </c:pt>
                <c:pt idx="6396">
                  <c:v>3.568E-3</c:v>
                </c:pt>
                <c:pt idx="6397">
                  <c:v>3.4949999999999998E-3</c:v>
                </c:pt>
                <c:pt idx="6398">
                  <c:v>4.1190000000000003E-3</c:v>
                </c:pt>
                <c:pt idx="6399">
                  <c:v>4.8260000000000004E-3</c:v>
                </c:pt>
                <c:pt idx="6400">
                  <c:v>5.2769999999999996E-3</c:v>
                </c:pt>
                <c:pt idx="6401">
                  <c:v>5.5560000000000002E-3</c:v>
                </c:pt>
                <c:pt idx="6402">
                  <c:v>9.9089999999999994E-3</c:v>
                </c:pt>
                <c:pt idx="6403">
                  <c:v>7.7299999999999999E-3</c:v>
                </c:pt>
                <c:pt idx="6404">
                  <c:v>8.2679999999999993E-3</c:v>
                </c:pt>
                <c:pt idx="6405">
                  <c:v>2.0749E-2</c:v>
                </c:pt>
                <c:pt idx="6406">
                  <c:v>1.7923999999999999E-2</c:v>
                </c:pt>
                <c:pt idx="6407">
                  <c:v>2.2464999999999999E-2</c:v>
                </c:pt>
                <c:pt idx="6408">
                  <c:v>1.9601E-2</c:v>
                </c:pt>
                <c:pt idx="6409">
                  <c:v>2.3723999999999999E-2</c:v>
                </c:pt>
                <c:pt idx="6410">
                  <c:v>2.1472000000000002E-2</c:v>
                </c:pt>
                <c:pt idx="6411">
                  <c:v>1.7444000000000001E-2</c:v>
                </c:pt>
                <c:pt idx="6412">
                  <c:v>1.8412999999999999E-2</c:v>
                </c:pt>
                <c:pt idx="6413">
                  <c:v>1.6199999999999999E-2</c:v>
                </c:pt>
                <c:pt idx="6414">
                  <c:v>1.4168999999999999E-2</c:v>
                </c:pt>
                <c:pt idx="6415">
                  <c:v>1.1055000000000001E-2</c:v>
                </c:pt>
                <c:pt idx="6416">
                  <c:v>1.1106E-2</c:v>
                </c:pt>
                <c:pt idx="6417">
                  <c:v>5.4297999999999999E-2</c:v>
                </c:pt>
                <c:pt idx="6418">
                  <c:v>5.9494999999999999E-2</c:v>
                </c:pt>
                <c:pt idx="6419">
                  <c:v>6.0072E-2</c:v>
                </c:pt>
                <c:pt idx="6420">
                  <c:v>5.7182999999999998E-2</c:v>
                </c:pt>
                <c:pt idx="6421">
                  <c:v>5.4904000000000001E-2</c:v>
                </c:pt>
                <c:pt idx="6422">
                  <c:v>4.7178999999999999E-2</c:v>
                </c:pt>
                <c:pt idx="6423">
                  <c:v>4.2715000000000003E-2</c:v>
                </c:pt>
                <c:pt idx="6424">
                  <c:v>3.5056999999999998E-2</c:v>
                </c:pt>
                <c:pt idx="6425">
                  <c:v>2.9103E-2</c:v>
                </c:pt>
                <c:pt idx="6426">
                  <c:v>2.5574E-2</c:v>
                </c:pt>
                <c:pt idx="6427">
                  <c:v>2.0124E-2</c:v>
                </c:pt>
                <c:pt idx="6428">
                  <c:v>2.0674000000000001E-2</c:v>
                </c:pt>
                <c:pt idx="6429">
                  <c:v>1.6240000000000001E-2</c:v>
                </c:pt>
                <c:pt idx="6430">
                  <c:v>1.4123999999999999E-2</c:v>
                </c:pt>
                <c:pt idx="6431">
                  <c:v>1.2208999999999999E-2</c:v>
                </c:pt>
                <c:pt idx="6432">
                  <c:v>8.1359999999999991E-3</c:v>
                </c:pt>
                <c:pt idx="6433">
                  <c:v>7.1939999999999999E-3</c:v>
                </c:pt>
                <c:pt idx="6434">
                  <c:v>7.3969999999999999E-3</c:v>
                </c:pt>
                <c:pt idx="6435">
                  <c:v>5.6280000000000002E-3</c:v>
                </c:pt>
                <c:pt idx="6436">
                  <c:v>5.3189999999999999E-3</c:v>
                </c:pt>
                <c:pt idx="6437">
                  <c:v>7.4660000000000004E-3</c:v>
                </c:pt>
                <c:pt idx="6438">
                  <c:v>5.4729999999999996E-3</c:v>
                </c:pt>
                <c:pt idx="6439">
                  <c:v>4.9579999999999997E-3</c:v>
                </c:pt>
                <c:pt idx="6440">
                  <c:v>5.0509999999999999E-3</c:v>
                </c:pt>
                <c:pt idx="6441">
                  <c:v>4.2059999999999997E-3</c:v>
                </c:pt>
                <c:pt idx="6442">
                  <c:v>3.4199999999999999E-3</c:v>
                </c:pt>
                <c:pt idx="6443">
                  <c:v>2.1459999999999999E-3</c:v>
                </c:pt>
                <c:pt idx="6444">
                  <c:v>1.7260000000000001E-3</c:v>
                </c:pt>
                <c:pt idx="6445">
                  <c:v>1.905E-3</c:v>
                </c:pt>
                <c:pt idx="6446">
                  <c:v>1.8469999999999999E-3</c:v>
                </c:pt>
                <c:pt idx="6447">
                  <c:v>1.547E-3</c:v>
                </c:pt>
                <c:pt idx="6448">
                  <c:v>1.426E-3</c:v>
                </c:pt>
                <c:pt idx="6449">
                  <c:v>1.3489999999999999E-3</c:v>
                </c:pt>
                <c:pt idx="6450">
                  <c:v>4.2160000000000001E-3</c:v>
                </c:pt>
                <c:pt idx="6451">
                  <c:v>4.156E-3</c:v>
                </c:pt>
                <c:pt idx="6452">
                  <c:v>4.5269999999999998E-3</c:v>
                </c:pt>
                <c:pt idx="6453">
                  <c:v>6.5139999999999998E-3</c:v>
                </c:pt>
                <c:pt idx="6454">
                  <c:v>8.0960000000000008E-3</c:v>
                </c:pt>
                <c:pt idx="6455">
                  <c:v>1.1731999999999999E-2</c:v>
                </c:pt>
                <c:pt idx="6456">
                  <c:v>1.4355E-2</c:v>
                </c:pt>
                <c:pt idx="6457">
                  <c:v>2.1284999999999998E-2</c:v>
                </c:pt>
                <c:pt idx="6458">
                  <c:v>1.6355999999999999E-2</c:v>
                </c:pt>
                <c:pt idx="6459">
                  <c:v>1.2524E-2</c:v>
                </c:pt>
                <c:pt idx="6460">
                  <c:v>1.473E-2</c:v>
                </c:pt>
                <c:pt idx="6461">
                  <c:v>1.8513999999999999E-2</c:v>
                </c:pt>
                <c:pt idx="6462">
                  <c:v>3.2014000000000001E-2</c:v>
                </c:pt>
                <c:pt idx="6463">
                  <c:v>2.3775000000000001E-2</c:v>
                </c:pt>
                <c:pt idx="6464">
                  <c:v>1.8298999999999999E-2</c:v>
                </c:pt>
                <c:pt idx="6465">
                  <c:v>1.8641000000000001E-2</c:v>
                </c:pt>
                <c:pt idx="6466">
                  <c:v>2.5753999999999999E-2</c:v>
                </c:pt>
                <c:pt idx="6467">
                  <c:v>2.0337999999999998E-2</c:v>
                </c:pt>
                <c:pt idx="6468">
                  <c:v>1.3798E-2</c:v>
                </c:pt>
                <c:pt idx="6469">
                  <c:v>1.6458E-2</c:v>
                </c:pt>
                <c:pt idx="6470">
                  <c:v>1.3202E-2</c:v>
                </c:pt>
                <c:pt idx="6471">
                  <c:v>1.1070999999999999E-2</c:v>
                </c:pt>
                <c:pt idx="6472">
                  <c:v>1.1462E-2</c:v>
                </c:pt>
                <c:pt idx="6473">
                  <c:v>9.9860000000000001E-3</c:v>
                </c:pt>
                <c:pt idx="6474">
                  <c:v>9.3120000000000008E-3</c:v>
                </c:pt>
                <c:pt idx="6475">
                  <c:v>6.2370000000000004E-3</c:v>
                </c:pt>
                <c:pt idx="6476">
                  <c:v>4.6540000000000002E-3</c:v>
                </c:pt>
                <c:pt idx="6477">
                  <c:v>4.2339999999999999E-3</c:v>
                </c:pt>
                <c:pt idx="6478">
                  <c:v>4.744E-3</c:v>
                </c:pt>
                <c:pt idx="6479">
                  <c:v>5.2350000000000001E-3</c:v>
                </c:pt>
                <c:pt idx="6480">
                  <c:v>5.4250000000000001E-3</c:v>
                </c:pt>
                <c:pt idx="6481">
                  <c:v>8.0210000000000004E-3</c:v>
                </c:pt>
                <c:pt idx="6482">
                  <c:v>8.5789999999999998E-3</c:v>
                </c:pt>
                <c:pt idx="6483">
                  <c:v>6.5500000000000003E-3</c:v>
                </c:pt>
                <c:pt idx="6484">
                  <c:v>6.1859999999999997E-3</c:v>
                </c:pt>
                <c:pt idx="6485">
                  <c:v>8.8389999999999996E-3</c:v>
                </c:pt>
                <c:pt idx="6486">
                  <c:v>8.0280000000000004E-3</c:v>
                </c:pt>
                <c:pt idx="6487">
                  <c:v>7.2150000000000001E-3</c:v>
                </c:pt>
                <c:pt idx="6488">
                  <c:v>4.5529999999999998E-3</c:v>
                </c:pt>
                <c:pt idx="6489">
                  <c:v>5.0650000000000001E-3</c:v>
                </c:pt>
                <c:pt idx="6490">
                  <c:v>4.6589999999999999E-3</c:v>
                </c:pt>
                <c:pt idx="6491">
                  <c:v>2.7309999999999999E-3</c:v>
                </c:pt>
                <c:pt idx="6492">
                  <c:v>8.3560000000000006E-3</c:v>
                </c:pt>
                <c:pt idx="6493">
                  <c:v>4.4130000000000003E-3</c:v>
                </c:pt>
                <c:pt idx="6494">
                  <c:v>3.872E-3</c:v>
                </c:pt>
                <c:pt idx="6495">
                  <c:v>3.153E-3</c:v>
                </c:pt>
                <c:pt idx="6496">
                  <c:v>3.0049999999999999E-3</c:v>
                </c:pt>
                <c:pt idx="6497">
                  <c:v>3.5829999999999998E-3</c:v>
                </c:pt>
                <c:pt idx="6498">
                  <c:v>6.0280000000000004E-3</c:v>
                </c:pt>
                <c:pt idx="6499">
                  <c:v>6.7939999999999997E-3</c:v>
                </c:pt>
                <c:pt idx="6500">
                  <c:v>1.176E-2</c:v>
                </c:pt>
                <c:pt idx="6501">
                  <c:v>1.0772E-2</c:v>
                </c:pt>
                <c:pt idx="6502">
                  <c:v>1.77E-2</c:v>
                </c:pt>
                <c:pt idx="6503">
                  <c:v>1.6084999999999999E-2</c:v>
                </c:pt>
                <c:pt idx="6504">
                  <c:v>1.7756999999999998E-2</c:v>
                </c:pt>
                <c:pt idx="6505">
                  <c:v>2.2422000000000001E-2</c:v>
                </c:pt>
                <c:pt idx="6506">
                  <c:v>2.2098E-2</c:v>
                </c:pt>
                <c:pt idx="6507">
                  <c:v>1.5918000000000002E-2</c:v>
                </c:pt>
                <c:pt idx="6508">
                  <c:v>1.3963E-2</c:v>
                </c:pt>
                <c:pt idx="6509">
                  <c:v>1.1455999999999999E-2</c:v>
                </c:pt>
                <c:pt idx="6510">
                  <c:v>1.3736E-2</c:v>
                </c:pt>
                <c:pt idx="6511">
                  <c:v>1.6265999999999999E-2</c:v>
                </c:pt>
                <c:pt idx="6512">
                  <c:v>1.2194999999999999E-2</c:v>
                </c:pt>
                <c:pt idx="6513">
                  <c:v>1.0042000000000001E-2</c:v>
                </c:pt>
                <c:pt idx="6514">
                  <c:v>7.3990000000000002E-3</c:v>
                </c:pt>
                <c:pt idx="6515">
                  <c:v>5.8269999999999997E-3</c:v>
                </c:pt>
                <c:pt idx="6516">
                  <c:v>4.8820000000000001E-3</c:v>
                </c:pt>
                <c:pt idx="6517">
                  <c:v>3.9249999999999997E-3</c:v>
                </c:pt>
                <c:pt idx="6518">
                  <c:v>4.4730000000000004E-3</c:v>
                </c:pt>
                <c:pt idx="6519">
                  <c:v>3.9389999999999998E-3</c:v>
                </c:pt>
                <c:pt idx="6520">
                  <c:v>4.5240000000000002E-3</c:v>
                </c:pt>
                <c:pt idx="6521">
                  <c:v>5.4180000000000001E-3</c:v>
                </c:pt>
                <c:pt idx="6522">
                  <c:v>6.1809999999999999E-3</c:v>
                </c:pt>
                <c:pt idx="6523">
                  <c:v>6.6499999999999997E-3</c:v>
                </c:pt>
                <c:pt idx="6524">
                  <c:v>1.487E-2</c:v>
                </c:pt>
                <c:pt idx="6525">
                  <c:v>1.2290000000000001E-2</c:v>
                </c:pt>
                <c:pt idx="6526">
                  <c:v>9.6729999999999993E-3</c:v>
                </c:pt>
                <c:pt idx="6527">
                  <c:v>7.1450000000000003E-3</c:v>
                </c:pt>
                <c:pt idx="6528">
                  <c:v>7.0419999999999996E-3</c:v>
                </c:pt>
                <c:pt idx="6529">
                  <c:v>7.6169999999999996E-3</c:v>
                </c:pt>
                <c:pt idx="6530">
                  <c:v>6.7270000000000003E-3</c:v>
                </c:pt>
                <c:pt idx="6531">
                  <c:v>8.4980000000000003E-3</c:v>
                </c:pt>
                <c:pt idx="6532">
                  <c:v>6.3870000000000003E-3</c:v>
                </c:pt>
                <c:pt idx="6533">
                  <c:v>5.1939999999999998E-3</c:v>
                </c:pt>
                <c:pt idx="6534">
                  <c:v>5.391E-3</c:v>
                </c:pt>
                <c:pt idx="6535">
                  <c:v>8.3260000000000001E-3</c:v>
                </c:pt>
                <c:pt idx="6536">
                  <c:v>1.0522999999999999E-2</c:v>
                </c:pt>
                <c:pt idx="6537">
                  <c:v>1.051E-2</c:v>
                </c:pt>
                <c:pt idx="6538">
                  <c:v>1.0243E-2</c:v>
                </c:pt>
                <c:pt idx="6539">
                  <c:v>7.0349999999999996E-3</c:v>
                </c:pt>
                <c:pt idx="6540">
                  <c:v>4.5469999999999998E-3</c:v>
                </c:pt>
                <c:pt idx="6541">
                  <c:v>3.516E-3</c:v>
                </c:pt>
                <c:pt idx="6542">
                  <c:v>3.999E-3</c:v>
                </c:pt>
                <c:pt idx="6543">
                  <c:v>5.9290000000000002E-3</c:v>
                </c:pt>
                <c:pt idx="6544">
                  <c:v>7.5700000000000003E-3</c:v>
                </c:pt>
                <c:pt idx="6545">
                  <c:v>8.9379999999999998E-3</c:v>
                </c:pt>
                <c:pt idx="6546">
                  <c:v>1.0385999999999999E-2</c:v>
                </c:pt>
                <c:pt idx="6547">
                  <c:v>1.4848E-2</c:v>
                </c:pt>
                <c:pt idx="6548">
                  <c:v>1.2505E-2</c:v>
                </c:pt>
                <c:pt idx="6549">
                  <c:v>9.4050000000000002E-3</c:v>
                </c:pt>
                <c:pt idx="6550">
                  <c:v>1.272E-2</c:v>
                </c:pt>
                <c:pt idx="6551">
                  <c:v>1.2884E-2</c:v>
                </c:pt>
                <c:pt idx="6552">
                  <c:v>8.9549999999999994E-3</c:v>
                </c:pt>
                <c:pt idx="6553">
                  <c:v>7.5209999999999999E-3</c:v>
                </c:pt>
                <c:pt idx="6554">
                  <c:v>6.6109999999999997E-3</c:v>
                </c:pt>
                <c:pt idx="6555">
                  <c:v>5.7029999999999997E-3</c:v>
                </c:pt>
                <c:pt idx="6556">
                  <c:v>7.7970000000000001E-3</c:v>
                </c:pt>
                <c:pt idx="6557">
                  <c:v>9.1819999999999992E-3</c:v>
                </c:pt>
                <c:pt idx="6558">
                  <c:v>8.2920000000000008E-3</c:v>
                </c:pt>
                <c:pt idx="6559">
                  <c:v>2.4473999999999999E-2</c:v>
                </c:pt>
                <c:pt idx="6560">
                  <c:v>1.7873E-2</c:v>
                </c:pt>
                <c:pt idx="6561">
                  <c:v>1.332E-2</c:v>
                </c:pt>
                <c:pt idx="6562">
                  <c:v>1.17E-2</c:v>
                </c:pt>
                <c:pt idx="6563">
                  <c:v>1.3936E-2</c:v>
                </c:pt>
                <c:pt idx="6564">
                  <c:v>1.2203E-2</c:v>
                </c:pt>
                <c:pt idx="6565">
                  <c:v>1.0508E-2</c:v>
                </c:pt>
                <c:pt idx="6566">
                  <c:v>8.4130000000000003E-3</c:v>
                </c:pt>
                <c:pt idx="6567">
                  <c:v>2.2204000000000002E-2</c:v>
                </c:pt>
                <c:pt idx="6568">
                  <c:v>1.6756E-2</c:v>
                </c:pt>
                <c:pt idx="6569">
                  <c:v>1.5764E-2</c:v>
                </c:pt>
                <c:pt idx="6570">
                  <c:v>2.5166999999999998E-2</c:v>
                </c:pt>
                <c:pt idx="6571">
                  <c:v>2.1215000000000001E-2</c:v>
                </c:pt>
                <c:pt idx="6572">
                  <c:v>2.0812000000000001E-2</c:v>
                </c:pt>
                <c:pt idx="6573">
                  <c:v>1.6163E-2</c:v>
                </c:pt>
                <c:pt idx="6574">
                  <c:v>1.5554999999999999E-2</c:v>
                </c:pt>
                <c:pt idx="6575">
                  <c:v>1.6999E-2</c:v>
                </c:pt>
                <c:pt idx="6576">
                  <c:v>1.4504E-2</c:v>
                </c:pt>
                <c:pt idx="6577">
                  <c:v>1.2487E-2</c:v>
                </c:pt>
                <c:pt idx="6578">
                  <c:v>1.4512000000000001E-2</c:v>
                </c:pt>
                <c:pt idx="6579">
                  <c:v>1.8796E-2</c:v>
                </c:pt>
                <c:pt idx="6580">
                  <c:v>1.7745E-2</c:v>
                </c:pt>
                <c:pt idx="6581">
                  <c:v>1.5258000000000001E-2</c:v>
                </c:pt>
                <c:pt idx="6582">
                  <c:v>1.3703E-2</c:v>
                </c:pt>
                <c:pt idx="6583">
                  <c:v>1.2078E-2</c:v>
                </c:pt>
                <c:pt idx="6584">
                  <c:v>1.2803999999999999E-2</c:v>
                </c:pt>
                <c:pt idx="6585">
                  <c:v>1.5096999999999999E-2</c:v>
                </c:pt>
                <c:pt idx="6586">
                  <c:v>1.6579E-2</c:v>
                </c:pt>
                <c:pt idx="6587">
                  <c:v>2.5484E-2</c:v>
                </c:pt>
                <c:pt idx="6588">
                  <c:v>2.0112000000000001E-2</c:v>
                </c:pt>
                <c:pt idx="6589">
                  <c:v>1.7413999999999999E-2</c:v>
                </c:pt>
                <c:pt idx="6590">
                  <c:v>1.8714000000000001E-2</c:v>
                </c:pt>
                <c:pt idx="6591">
                  <c:v>1.7798999999999999E-2</c:v>
                </c:pt>
                <c:pt idx="6592">
                  <c:v>1.9594E-2</c:v>
                </c:pt>
                <c:pt idx="6593">
                  <c:v>1.6461E-2</c:v>
                </c:pt>
                <c:pt idx="6594">
                  <c:v>1.9917000000000001E-2</c:v>
                </c:pt>
                <c:pt idx="6595">
                  <c:v>2.6686999999999999E-2</c:v>
                </c:pt>
                <c:pt idx="6596">
                  <c:v>3.1352999999999999E-2</c:v>
                </c:pt>
                <c:pt idx="6597">
                  <c:v>4.4045000000000001E-2</c:v>
                </c:pt>
                <c:pt idx="6598">
                  <c:v>3.5164000000000001E-2</c:v>
                </c:pt>
                <c:pt idx="6599">
                  <c:v>3.1662999999999997E-2</c:v>
                </c:pt>
                <c:pt idx="6600">
                  <c:v>3.2892999999999999E-2</c:v>
                </c:pt>
                <c:pt idx="6601">
                  <c:v>3.0261E-2</c:v>
                </c:pt>
                <c:pt idx="6602">
                  <c:v>2.8046999999999999E-2</c:v>
                </c:pt>
                <c:pt idx="6603">
                  <c:v>2.2551999999999999E-2</c:v>
                </c:pt>
                <c:pt idx="6604">
                  <c:v>1.942E-2</c:v>
                </c:pt>
                <c:pt idx="6605">
                  <c:v>1.6596E-2</c:v>
                </c:pt>
                <c:pt idx="6606">
                  <c:v>1.6674000000000001E-2</c:v>
                </c:pt>
                <c:pt idx="6607">
                  <c:v>1.567E-2</c:v>
                </c:pt>
                <c:pt idx="6608">
                  <c:v>1.2647E-2</c:v>
                </c:pt>
                <c:pt idx="6609">
                  <c:v>1.1423000000000001E-2</c:v>
                </c:pt>
                <c:pt idx="6610">
                  <c:v>1.0730999999999999E-2</c:v>
                </c:pt>
                <c:pt idx="6611">
                  <c:v>1.1338000000000001E-2</c:v>
                </c:pt>
                <c:pt idx="6612">
                  <c:v>1.7207E-2</c:v>
                </c:pt>
                <c:pt idx="6613">
                  <c:v>1.5620999999999999E-2</c:v>
                </c:pt>
                <c:pt idx="6614">
                  <c:v>1.9007E-2</c:v>
                </c:pt>
                <c:pt idx="6615">
                  <c:v>1.8133E-2</c:v>
                </c:pt>
                <c:pt idx="6616">
                  <c:v>2.2464000000000001E-2</c:v>
                </c:pt>
                <c:pt idx="6617">
                  <c:v>2.5536E-2</c:v>
                </c:pt>
                <c:pt idx="6618">
                  <c:v>1.8231000000000001E-2</c:v>
                </c:pt>
                <c:pt idx="6619">
                  <c:v>1.9323E-2</c:v>
                </c:pt>
                <c:pt idx="6620">
                  <c:v>1.6754000000000002E-2</c:v>
                </c:pt>
                <c:pt idx="6621">
                  <c:v>1.6659E-2</c:v>
                </c:pt>
                <c:pt idx="6622">
                  <c:v>2.1225999999999998E-2</c:v>
                </c:pt>
                <c:pt idx="6623">
                  <c:v>2.2363000000000001E-2</c:v>
                </c:pt>
                <c:pt idx="6624">
                  <c:v>2.3890999999999999E-2</c:v>
                </c:pt>
                <c:pt idx="6625">
                  <c:v>2.7012999999999999E-2</c:v>
                </c:pt>
                <c:pt idx="6626">
                  <c:v>2.7397999999999999E-2</c:v>
                </c:pt>
                <c:pt idx="6627">
                  <c:v>2.2138000000000001E-2</c:v>
                </c:pt>
                <c:pt idx="6628">
                  <c:v>2.1925E-2</c:v>
                </c:pt>
                <c:pt idx="6629">
                  <c:v>3.0481999999999999E-2</c:v>
                </c:pt>
                <c:pt idx="6630">
                  <c:v>4.5092E-2</c:v>
                </c:pt>
                <c:pt idx="6631">
                  <c:v>3.4877999999999999E-2</c:v>
                </c:pt>
                <c:pt idx="6632">
                  <c:v>3.7932E-2</c:v>
                </c:pt>
                <c:pt idx="6633">
                  <c:v>3.4546E-2</c:v>
                </c:pt>
                <c:pt idx="6634">
                  <c:v>3.2218999999999998E-2</c:v>
                </c:pt>
                <c:pt idx="6635">
                  <c:v>3.7790999999999998E-2</c:v>
                </c:pt>
                <c:pt idx="6636">
                  <c:v>3.5586E-2</c:v>
                </c:pt>
                <c:pt idx="6637">
                  <c:v>3.9972000000000001E-2</c:v>
                </c:pt>
                <c:pt idx="6638">
                  <c:v>3.4922000000000002E-2</c:v>
                </c:pt>
                <c:pt idx="6639">
                  <c:v>2.9260999999999999E-2</c:v>
                </c:pt>
                <c:pt idx="6640">
                  <c:v>2.5302000000000002E-2</c:v>
                </c:pt>
                <c:pt idx="6641">
                  <c:v>2.4143000000000001E-2</c:v>
                </c:pt>
                <c:pt idx="6642">
                  <c:v>2.1045999999999999E-2</c:v>
                </c:pt>
                <c:pt idx="6643">
                  <c:v>1.8571000000000001E-2</c:v>
                </c:pt>
                <c:pt idx="6644">
                  <c:v>2.0143000000000001E-2</c:v>
                </c:pt>
                <c:pt idx="6645">
                  <c:v>2.2294999999999999E-2</c:v>
                </c:pt>
                <c:pt idx="6646">
                  <c:v>2.3081000000000001E-2</c:v>
                </c:pt>
                <c:pt idx="6647">
                  <c:v>2.3889000000000001E-2</c:v>
                </c:pt>
                <c:pt idx="6648">
                  <c:v>1.8756999999999999E-2</c:v>
                </c:pt>
                <c:pt idx="6649">
                  <c:v>2.1024999999999999E-2</c:v>
                </c:pt>
                <c:pt idx="6650">
                  <c:v>2.2127999999999998E-2</c:v>
                </c:pt>
                <c:pt idx="6651">
                  <c:v>2.6943999999999999E-2</c:v>
                </c:pt>
                <c:pt idx="6652">
                  <c:v>2.1644E-2</c:v>
                </c:pt>
                <c:pt idx="6653">
                  <c:v>1.7757999999999999E-2</c:v>
                </c:pt>
                <c:pt idx="6654">
                  <c:v>1.4726E-2</c:v>
                </c:pt>
                <c:pt idx="6655">
                  <c:v>1.8027999999999999E-2</c:v>
                </c:pt>
                <c:pt idx="6656">
                  <c:v>1.8001E-2</c:v>
                </c:pt>
                <c:pt idx="6657">
                  <c:v>1.9213000000000001E-2</c:v>
                </c:pt>
                <c:pt idx="6658">
                  <c:v>1.3636000000000001E-2</c:v>
                </c:pt>
                <c:pt idx="6659">
                  <c:v>1.7392000000000001E-2</c:v>
                </c:pt>
                <c:pt idx="6660">
                  <c:v>1.6846E-2</c:v>
                </c:pt>
                <c:pt idx="6661">
                  <c:v>1.3206000000000001E-2</c:v>
                </c:pt>
                <c:pt idx="6662">
                  <c:v>9.4739999999999998E-3</c:v>
                </c:pt>
                <c:pt idx="6663">
                  <c:v>1.0519000000000001E-2</c:v>
                </c:pt>
                <c:pt idx="6664">
                  <c:v>1.3154000000000001E-2</c:v>
                </c:pt>
                <c:pt idx="6665">
                  <c:v>1.2246E-2</c:v>
                </c:pt>
                <c:pt idx="6666">
                  <c:v>1.8765E-2</c:v>
                </c:pt>
                <c:pt idx="6667">
                  <c:v>1.3867000000000001E-2</c:v>
                </c:pt>
                <c:pt idx="6668">
                  <c:v>9.6579999999999999E-3</c:v>
                </c:pt>
                <c:pt idx="6669">
                  <c:v>6.4580000000000002E-3</c:v>
                </c:pt>
                <c:pt idx="6670">
                  <c:v>5.9639999999999997E-3</c:v>
                </c:pt>
                <c:pt idx="6671">
                  <c:v>7.6639999999999998E-3</c:v>
                </c:pt>
                <c:pt idx="6672">
                  <c:v>9.9419999999999994E-3</c:v>
                </c:pt>
                <c:pt idx="6673">
                  <c:v>6.7239999999999999E-3</c:v>
                </c:pt>
                <c:pt idx="6674">
                  <c:v>5.5139999999999998E-3</c:v>
                </c:pt>
                <c:pt idx="6675">
                  <c:v>7.6099999999999996E-3</c:v>
                </c:pt>
                <c:pt idx="6676">
                  <c:v>1.0257E-2</c:v>
                </c:pt>
                <c:pt idx="6677">
                  <c:v>2.0173E-2</c:v>
                </c:pt>
                <c:pt idx="6678">
                  <c:v>1.985E-2</c:v>
                </c:pt>
                <c:pt idx="6679">
                  <c:v>2.0485E-2</c:v>
                </c:pt>
                <c:pt idx="6680">
                  <c:v>1.6466999999999999E-2</c:v>
                </c:pt>
                <c:pt idx="6681">
                  <c:v>1.5311E-2</c:v>
                </c:pt>
                <c:pt idx="6682">
                  <c:v>1.8100000000000002E-2</c:v>
                </c:pt>
                <c:pt idx="6683">
                  <c:v>1.6924000000000002E-2</c:v>
                </c:pt>
                <c:pt idx="6684">
                  <c:v>2.6724999999999999E-2</c:v>
                </c:pt>
                <c:pt idx="6685">
                  <c:v>2.4563000000000001E-2</c:v>
                </c:pt>
                <c:pt idx="6686">
                  <c:v>2.8965999999999999E-2</c:v>
                </c:pt>
                <c:pt idx="6687">
                  <c:v>2.3626999999999999E-2</c:v>
                </c:pt>
                <c:pt idx="6688">
                  <c:v>1.9876999999999999E-2</c:v>
                </c:pt>
                <c:pt idx="6689">
                  <c:v>2.0619999999999999E-2</c:v>
                </c:pt>
                <c:pt idx="6690">
                  <c:v>2.3838999999999999E-2</c:v>
                </c:pt>
                <c:pt idx="6691">
                  <c:v>2.1656999999999999E-2</c:v>
                </c:pt>
                <c:pt idx="6692">
                  <c:v>2.3175000000000001E-2</c:v>
                </c:pt>
                <c:pt idx="6693">
                  <c:v>2.3036999999999998E-2</c:v>
                </c:pt>
                <c:pt idx="6694">
                  <c:v>3.1566999999999998E-2</c:v>
                </c:pt>
                <c:pt idx="6695">
                  <c:v>4.5804999999999998E-2</c:v>
                </c:pt>
                <c:pt idx="6696">
                  <c:v>3.9073999999999998E-2</c:v>
                </c:pt>
                <c:pt idx="6697">
                  <c:v>3.4282E-2</c:v>
                </c:pt>
                <c:pt idx="6698">
                  <c:v>2.8473999999999999E-2</c:v>
                </c:pt>
                <c:pt idx="6699">
                  <c:v>2.7934E-2</c:v>
                </c:pt>
                <c:pt idx="6700">
                  <c:v>2.6886E-2</c:v>
                </c:pt>
                <c:pt idx="6701">
                  <c:v>3.0259999999999999E-2</c:v>
                </c:pt>
                <c:pt idx="6702">
                  <c:v>2.8221E-2</c:v>
                </c:pt>
                <c:pt idx="6703">
                  <c:v>2.1229999999999999E-2</c:v>
                </c:pt>
                <c:pt idx="6704">
                  <c:v>2.4927999999999999E-2</c:v>
                </c:pt>
                <c:pt idx="6705">
                  <c:v>2.5760000000000002E-2</c:v>
                </c:pt>
                <c:pt idx="6706">
                  <c:v>2.1861999999999999E-2</c:v>
                </c:pt>
                <c:pt idx="6707">
                  <c:v>2.2695E-2</c:v>
                </c:pt>
                <c:pt idx="6708">
                  <c:v>2.0027E-2</c:v>
                </c:pt>
                <c:pt idx="6709">
                  <c:v>2.2204999999999999E-2</c:v>
                </c:pt>
                <c:pt idx="6710">
                  <c:v>5.0805999999999997E-2</c:v>
                </c:pt>
                <c:pt idx="6711">
                  <c:v>4.0335999999999997E-2</c:v>
                </c:pt>
                <c:pt idx="6712">
                  <c:v>4.1499000000000001E-2</c:v>
                </c:pt>
                <c:pt idx="6713">
                  <c:v>3.8318999999999999E-2</c:v>
                </c:pt>
                <c:pt idx="6714">
                  <c:v>4.0964E-2</c:v>
                </c:pt>
                <c:pt idx="6715">
                  <c:v>4.3297000000000002E-2</c:v>
                </c:pt>
                <c:pt idx="6716">
                  <c:v>4.1116E-2</c:v>
                </c:pt>
                <c:pt idx="6717">
                  <c:v>3.9550000000000002E-2</c:v>
                </c:pt>
                <c:pt idx="6718">
                  <c:v>3.5258999999999999E-2</c:v>
                </c:pt>
                <c:pt idx="6719">
                  <c:v>3.9511999999999999E-2</c:v>
                </c:pt>
                <c:pt idx="6720">
                  <c:v>5.6846000000000001E-2</c:v>
                </c:pt>
                <c:pt idx="6721">
                  <c:v>4.7440000000000003E-2</c:v>
                </c:pt>
                <c:pt idx="6722">
                  <c:v>4.0197999999999998E-2</c:v>
                </c:pt>
                <c:pt idx="6723">
                  <c:v>3.8221999999999999E-2</c:v>
                </c:pt>
                <c:pt idx="6724">
                  <c:v>3.0195E-2</c:v>
                </c:pt>
                <c:pt idx="6725">
                  <c:v>3.1165999999999999E-2</c:v>
                </c:pt>
                <c:pt idx="6726">
                  <c:v>3.0300000000000001E-2</c:v>
                </c:pt>
                <c:pt idx="6727">
                  <c:v>2.9729999999999999E-2</c:v>
                </c:pt>
                <c:pt idx="6728">
                  <c:v>2.4133000000000002E-2</c:v>
                </c:pt>
                <c:pt idx="6729">
                  <c:v>2.7612999999999999E-2</c:v>
                </c:pt>
                <c:pt idx="6730">
                  <c:v>3.1963999999999999E-2</c:v>
                </c:pt>
                <c:pt idx="6731">
                  <c:v>3.3987000000000003E-2</c:v>
                </c:pt>
                <c:pt idx="6732">
                  <c:v>3.1344999999999998E-2</c:v>
                </c:pt>
                <c:pt idx="6733">
                  <c:v>2.7945000000000001E-2</c:v>
                </c:pt>
                <c:pt idx="6734">
                  <c:v>2.3068999999999999E-2</c:v>
                </c:pt>
                <c:pt idx="6735">
                  <c:v>2.1602E-2</c:v>
                </c:pt>
                <c:pt idx="6736">
                  <c:v>2.0244999999999999E-2</c:v>
                </c:pt>
                <c:pt idx="6737">
                  <c:v>1.7642000000000001E-2</c:v>
                </c:pt>
                <c:pt idx="6738">
                  <c:v>1.4212000000000001E-2</c:v>
                </c:pt>
                <c:pt idx="6739">
                  <c:v>1.1108E-2</c:v>
                </c:pt>
                <c:pt idx="6740">
                  <c:v>9.7839999999999993E-3</c:v>
                </c:pt>
                <c:pt idx="6741">
                  <c:v>7.7409999999999996E-3</c:v>
                </c:pt>
                <c:pt idx="6742">
                  <c:v>6.5770000000000004E-3</c:v>
                </c:pt>
                <c:pt idx="6743">
                  <c:v>5.6969999999999998E-3</c:v>
                </c:pt>
                <c:pt idx="6744">
                  <c:v>4.6049999999999997E-3</c:v>
                </c:pt>
                <c:pt idx="6745">
                  <c:v>4.5859999999999998E-3</c:v>
                </c:pt>
                <c:pt idx="6746">
                  <c:v>6.1120000000000002E-3</c:v>
                </c:pt>
                <c:pt idx="6747">
                  <c:v>4.9620000000000003E-3</c:v>
                </c:pt>
                <c:pt idx="6748">
                  <c:v>4.777E-3</c:v>
                </c:pt>
                <c:pt idx="6749">
                  <c:v>5.8929999999999998E-3</c:v>
                </c:pt>
                <c:pt idx="6750">
                  <c:v>7.0429999999999998E-3</c:v>
                </c:pt>
                <c:pt idx="6751">
                  <c:v>5.47E-3</c:v>
                </c:pt>
                <c:pt idx="6752">
                  <c:v>4.3239999999999997E-3</c:v>
                </c:pt>
                <c:pt idx="6753">
                  <c:v>3.509E-3</c:v>
                </c:pt>
                <c:pt idx="6754">
                  <c:v>1.4223E-2</c:v>
                </c:pt>
                <c:pt idx="6755">
                  <c:v>1.1882999999999999E-2</c:v>
                </c:pt>
                <c:pt idx="6756">
                  <c:v>1.0458E-2</c:v>
                </c:pt>
                <c:pt idx="6757">
                  <c:v>1.0101000000000001E-2</c:v>
                </c:pt>
                <c:pt idx="6758">
                  <c:v>1.4966999999999999E-2</c:v>
                </c:pt>
                <c:pt idx="6759">
                  <c:v>1.6629999999999999E-2</c:v>
                </c:pt>
                <c:pt idx="6760">
                  <c:v>2.0240000000000001E-2</c:v>
                </c:pt>
                <c:pt idx="6761">
                  <c:v>2.2119E-2</c:v>
                </c:pt>
                <c:pt idx="6762">
                  <c:v>1.6771000000000001E-2</c:v>
                </c:pt>
                <c:pt idx="6763">
                  <c:v>1.5113E-2</c:v>
                </c:pt>
                <c:pt idx="6764">
                  <c:v>1.6285000000000001E-2</c:v>
                </c:pt>
                <c:pt idx="6765">
                  <c:v>1.9297999999999999E-2</c:v>
                </c:pt>
                <c:pt idx="6766">
                  <c:v>2.8128E-2</c:v>
                </c:pt>
                <c:pt idx="6767">
                  <c:v>2.8433E-2</c:v>
                </c:pt>
                <c:pt idx="6768">
                  <c:v>2.6731000000000001E-2</c:v>
                </c:pt>
                <c:pt idx="6769">
                  <c:v>2.2374000000000002E-2</c:v>
                </c:pt>
                <c:pt idx="6770">
                  <c:v>3.5834999999999999E-2</c:v>
                </c:pt>
                <c:pt idx="6771">
                  <c:v>2.7789999999999999E-2</c:v>
                </c:pt>
                <c:pt idx="6772">
                  <c:v>2.2237E-2</c:v>
                </c:pt>
                <c:pt idx="6773">
                  <c:v>1.6489E-2</c:v>
                </c:pt>
                <c:pt idx="6774">
                  <c:v>1.3677999999999999E-2</c:v>
                </c:pt>
                <c:pt idx="6775">
                  <c:v>9.7959999999999992E-3</c:v>
                </c:pt>
                <c:pt idx="6776">
                  <c:v>8.5330000000000007E-3</c:v>
                </c:pt>
                <c:pt idx="6777">
                  <c:v>7.6740000000000003E-3</c:v>
                </c:pt>
                <c:pt idx="6778">
                  <c:v>7.7999999999999996E-3</c:v>
                </c:pt>
                <c:pt idx="6779">
                  <c:v>1.0576E-2</c:v>
                </c:pt>
                <c:pt idx="6780">
                  <c:v>1.0617E-2</c:v>
                </c:pt>
                <c:pt idx="6781">
                  <c:v>1.0815999999999999E-2</c:v>
                </c:pt>
                <c:pt idx="6782">
                  <c:v>9.1629999999999993E-3</c:v>
                </c:pt>
                <c:pt idx="6783">
                  <c:v>1.0319999999999999E-2</c:v>
                </c:pt>
                <c:pt idx="6784">
                  <c:v>1.5297E-2</c:v>
                </c:pt>
                <c:pt idx="6785">
                  <c:v>1.1350000000000001E-2</c:v>
                </c:pt>
                <c:pt idx="6786">
                  <c:v>8.1679999999999999E-3</c:v>
                </c:pt>
                <c:pt idx="6787">
                  <c:v>1.5827999999999998E-2</c:v>
                </c:pt>
                <c:pt idx="6788">
                  <c:v>1.4364999999999999E-2</c:v>
                </c:pt>
                <c:pt idx="6789">
                  <c:v>1.1121000000000001E-2</c:v>
                </c:pt>
                <c:pt idx="6790">
                  <c:v>9.025E-3</c:v>
                </c:pt>
                <c:pt idx="6791">
                  <c:v>8.3210000000000003E-3</c:v>
                </c:pt>
                <c:pt idx="6792">
                  <c:v>7.1009999999999997E-3</c:v>
                </c:pt>
                <c:pt idx="6793">
                  <c:v>5.973E-3</c:v>
                </c:pt>
                <c:pt idx="6794">
                  <c:v>5.7369999999999999E-3</c:v>
                </c:pt>
                <c:pt idx="6795">
                  <c:v>5.5529999999999998E-3</c:v>
                </c:pt>
                <c:pt idx="6796">
                  <c:v>5.8760000000000001E-3</c:v>
                </c:pt>
                <c:pt idx="6797">
                  <c:v>1.9906E-2</c:v>
                </c:pt>
                <c:pt idx="6798">
                  <c:v>1.8293E-2</c:v>
                </c:pt>
                <c:pt idx="6799">
                  <c:v>1.3436E-2</c:v>
                </c:pt>
                <c:pt idx="6800">
                  <c:v>1.2951000000000001E-2</c:v>
                </c:pt>
                <c:pt idx="6801">
                  <c:v>1.1926000000000001E-2</c:v>
                </c:pt>
                <c:pt idx="6802">
                  <c:v>1.4642000000000001E-2</c:v>
                </c:pt>
                <c:pt idx="6803">
                  <c:v>1.2906000000000001E-2</c:v>
                </c:pt>
                <c:pt idx="6804">
                  <c:v>1.3483999999999999E-2</c:v>
                </c:pt>
                <c:pt idx="6805">
                  <c:v>1.336E-2</c:v>
                </c:pt>
                <c:pt idx="6806">
                  <c:v>1.9355000000000001E-2</c:v>
                </c:pt>
                <c:pt idx="6807">
                  <c:v>2.0750999999999999E-2</c:v>
                </c:pt>
                <c:pt idx="6808">
                  <c:v>1.9396E-2</c:v>
                </c:pt>
                <c:pt idx="6809">
                  <c:v>2.7570999999999998E-2</c:v>
                </c:pt>
                <c:pt idx="6810">
                  <c:v>2.4885999999999998E-2</c:v>
                </c:pt>
                <c:pt idx="6811">
                  <c:v>2.1330999999999999E-2</c:v>
                </c:pt>
                <c:pt idx="6812">
                  <c:v>1.7347999999999999E-2</c:v>
                </c:pt>
                <c:pt idx="6813">
                  <c:v>1.5886000000000001E-2</c:v>
                </c:pt>
                <c:pt idx="6814">
                  <c:v>1.7565999999999998E-2</c:v>
                </c:pt>
                <c:pt idx="6815">
                  <c:v>2.4145E-2</c:v>
                </c:pt>
                <c:pt idx="6816">
                  <c:v>2.2415000000000001E-2</c:v>
                </c:pt>
                <c:pt idx="6817">
                  <c:v>2.3335999999999999E-2</c:v>
                </c:pt>
                <c:pt idx="6818">
                  <c:v>2.1028999999999999E-2</c:v>
                </c:pt>
                <c:pt idx="6819">
                  <c:v>1.9231999999999999E-2</c:v>
                </c:pt>
                <c:pt idx="6820">
                  <c:v>2.2029E-2</c:v>
                </c:pt>
                <c:pt idx="6821">
                  <c:v>2.5602E-2</c:v>
                </c:pt>
                <c:pt idx="6822">
                  <c:v>2.0291E-2</c:v>
                </c:pt>
                <c:pt idx="6823">
                  <c:v>1.2716E-2</c:v>
                </c:pt>
                <c:pt idx="6824">
                  <c:v>2.2922000000000001E-2</c:v>
                </c:pt>
                <c:pt idx="6825">
                  <c:v>2.0577999999999999E-2</c:v>
                </c:pt>
                <c:pt idx="6826">
                  <c:v>1.9245999999999999E-2</c:v>
                </c:pt>
                <c:pt idx="6827">
                  <c:v>1.7819000000000002E-2</c:v>
                </c:pt>
                <c:pt idx="6828">
                  <c:v>2.2939000000000001E-2</c:v>
                </c:pt>
                <c:pt idx="6829">
                  <c:v>2.4736999999999999E-2</c:v>
                </c:pt>
                <c:pt idx="6830">
                  <c:v>1.9140999999999998E-2</c:v>
                </c:pt>
                <c:pt idx="6831">
                  <c:v>1.8686000000000001E-2</c:v>
                </c:pt>
                <c:pt idx="6832">
                  <c:v>1.9085000000000001E-2</c:v>
                </c:pt>
                <c:pt idx="6833">
                  <c:v>1.6319E-2</c:v>
                </c:pt>
                <c:pt idx="6834">
                  <c:v>2.6714999999999999E-2</c:v>
                </c:pt>
                <c:pt idx="6835">
                  <c:v>2.0722000000000001E-2</c:v>
                </c:pt>
                <c:pt idx="6836">
                  <c:v>2.7869999999999999E-2</c:v>
                </c:pt>
                <c:pt idx="6837">
                  <c:v>2.273E-2</c:v>
                </c:pt>
                <c:pt idx="6838">
                  <c:v>3.6219000000000001E-2</c:v>
                </c:pt>
                <c:pt idx="6839">
                  <c:v>4.0500000000000001E-2</c:v>
                </c:pt>
                <c:pt idx="6840">
                  <c:v>3.7718000000000002E-2</c:v>
                </c:pt>
                <c:pt idx="6841">
                  <c:v>3.8399999999999997E-2</c:v>
                </c:pt>
                <c:pt idx="6842">
                  <c:v>3.6808E-2</c:v>
                </c:pt>
                <c:pt idx="6843">
                  <c:v>3.4284000000000002E-2</c:v>
                </c:pt>
                <c:pt idx="6844">
                  <c:v>3.9845999999999999E-2</c:v>
                </c:pt>
                <c:pt idx="6845">
                  <c:v>3.5854999999999998E-2</c:v>
                </c:pt>
                <c:pt idx="6846">
                  <c:v>2.8570000000000002E-2</c:v>
                </c:pt>
                <c:pt idx="6847">
                  <c:v>2.4517000000000001E-2</c:v>
                </c:pt>
                <c:pt idx="6848">
                  <c:v>1.5952000000000001E-2</c:v>
                </c:pt>
                <c:pt idx="6849">
                  <c:v>1.1263E-2</c:v>
                </c:pt>
                <c:pt idx="6850">
                  <c:v>9.1760000000000001E-3</c:v>
                </c:pt>
                <c:pt idx="6851">
                  <c:v>8.1810000000000008E-3</c:v>
                </c:pt>
                <c:pt idx="6852">
                  <c:v>1.2754E-2</c:v>
                </c:pt>
                <c:pt idx="6853">
                  <c:v>1.0047E-2</c:v>
                </c:pt>
                <c:pt idx="6854">
                  <c:v>1.4137E-2</c:v>
                </c:pt>
                <c:pt idx="6855">
                  <c:v>1.372E-2</c:v>
                </c:pt>
                <c:pt idx="6856">
                  <c:v>1.4795000000000001E-2</c:v>
                </c:pt>
                <c:pt idx="6857">
                  <c:v>1.6913999999999998E-2</c:v>
                </c:pt>
                <c:pt idx="6858">
                  <c:v>1.4591E-2</c:v>
                </c:pt>
                <c:pt idx="6859">
                  <c:v>2.3123999999999999E-2</c:v>
                </c:pt>
                <c:pt idx="6860">
                  <c:v>1.7527999999999998E-2</c:v>
                </c:pt>
                <c:pt idx="6861">
                  <c:v>1.6166E-2</c:v>
                </c:pt>
                <c:pt idx="6862">
                  <c:v>1.8221999999999999E-2</c:v>
                </c:pt>
                <c:pt idx="6863">
                  <c:v>2.2780999999999999E-2</c:v>
                </c:pt>
                <c:pt idx="6864">
                  <c:v>2.3566E-2</c:v>
                </c:pt>
                <c:pt idx="6865">
                  <c:v>1.9852000000000002E-2</c:v>
                </c:pt>
                <c:pt idx="6866">
                  <c:v>1.8733E-2</c:v>
                </c:pt>
                <c:pt idx="6867">
                  <c:v>1.6865000000000002E-2</c:v>
                </c:pt>
                <c:pt idx="6868">
                  <c:v>1.9295E-2</c:v>
                </c:pt>
                <c:pt idx="6869">
                  <c:v>1.7069000000000001E-2</c:v>
                </c:pt>
                <c:pt idx="6870">
                  <c:v>1.7864999999999999E-2</c:v>
                </c:pt>
                <c:pt idx="6871">
                  <c:v>1.7417999999999999E-2</c:v>
                </c:pt>
                <c:pt idx="6872">
                  <c:v>1.9625E-2</c:v>
                </c:pt>
                <c:pt idx="6873">
                  <c:v>1.5986E-2</c:v>
                </c:pt>
                <c:pt idx="6874">
                  <c:v>1.1768000000000001E-2</c:v>
                </c:pt>
                <c:pt idx="6875">
                  <c:v>1.1334E-2</c:v>
                </c:pt>
                <c:pt idx="6876">
                  <c:v>2.3326E-2</c:v>
                </c:pt>
                <c:pt idx="6877">
                  <c:v>3.1230999999999998E-2</c:v>
                </c:pt>
                <c:pt idx="6878">
                  <c:v>2.7210999999999999E-2</c:v>
                </c:pt>
                <c:pt idx="6879">
                  <c:v>2.8494999999999999E-2</c:v>
                </c:pt>
                <c:pt idx="6880">
                  <c:v>4.573E-2</c:v>
                </c:pt>
                <c:pt idx="6881">
                  <c:v>4.7731000000000003E-2</c:v>
                </c:pt>
                <c:pt idx="6882">
                  <c:v>4.4559000000000001E-2</c:v>
                </c:pt>
                <c:pt idx="6883">
                  <c:v>5.756E-2</c:v>
                </c:pt>
                <c:pt idx="6884">
                  <c:v>5.1052E-2</c:v>
                </c:pt>
                <c:pt idx="6885">
                  <c:v>4.7572000000000003E-2</c:v>
                </c:pt>
                <c:pt idx="6886">
                  <c:v>4.2528000000000003E-2</c:v>
                </c:pt>
                <c:pt idx="6887">
                  <c:v>3.5568000000000002E-2</c:v>
                </c:pt>
                <c:pt idx="6888">
                  <c:v>3.0200000000000001E-2</c:v>
                </c:pt>
                <c:pt idx="6889">
                  <c:v>4.1488999999999998E-2</c:v>
                </c:pt>
                <c:pt idx="6890">
                  <c:v>3.3316999999999999E-2</c:v>
                </c:pt>
                <c:pt idx="6891">
                  <c:v>2.7089999999999999E-2</c:v>
                </c:pt>
                <c:pt idx="6892">
                  <c:v>3.108E-2</c:v>
                </c:pt>
                <c:pt idx="6893">
                  <c:v>3.0027000000000002E-2</c:v>
                </c:pt>
                <c:pt idx="6894">
                  <c:v>2.7632E-2</c:v>
                </c:pt>
                <c:pt idx="6895">
                  <c:v>2.3656E-2</c:v>
                </c:pt>
                <c:pt idx="6896">
                  <c:v>2.0767000000000001E-2</c:v>
                </c:pt>
                <c:pt idx="6897">
                  <c:v>1.6251000000000002E-2</c:v>
                </c:pt>
                <c:pt idx="6898">
                  <c:v>1.6365000000000001E-2</c:v>
                </c:pt>
                <c:pt idx="6899">
                  <c:v>1.9758999999999999E-2</c:v>
                </c:pt>
                <c:pt idx="6900">
                  <c:v>1.8102E-2</c:v>
                </c:pt>
                <c:pt idx="6901">
                  <c:v>1.5381000000000001E-2</c:v>
                </c:pt>
                <c:pt idx="6902">
                  <c:v>1.3099E-2</c:v>
                </c:pt>
                <c:pt idx="6903">
                  <c:v>1.2697999999999999E-2</c:v>
                </c:pt>
                <c:pt idx="6904">
                  <c:v>1.0466E-2</c:v>
                </c:pt>
                <c:pt idx="6905">
                  <c:v>9.1909999999999995E-3</c:v>
                </c:pt>
                <c:pt idx="6906">
                  <c:v>7.8609999999999999E-3</c:v>
                </c:pt>
                <c:pt idx="6907">
                  <c:v>7.3220000000000004E-3</c:v>
                </c:pt>
                <c:pt idx="6908">
                  <c:v>1.0422000000000001E-2</c:v>
                </c:pt>
                <c:pt idx="6909">
                  <c:v>9.9850000000000008E-3</c:v>
                </c:pt>
                <c:pt idx="6910">
                  <c:v>9.8110000000000003E-3</c:v>
                </c:pt>
                <c:pt idx="6911">
                  <c:v>7.7949999999999998E-3</c:v>
                </c:pt>
                <c:pt idx="6912">
                  <c:v>1.4847000000000001E-2</c:v>
                </c:pt>
                <c:pt idx="6913">
                  <c:v>1.1736E-2</c:v>
                </c:pt>
                <c:pt idx="6914">
                  <c:v>9.214E-3</c:v>
                </c:pt>
                <c:pt idx="6915">
                  <c:v>8.6619999999999996E-3</c:v>
                </c:pt>
                <c:pt idx="6916">
                  <c:v>8.0219999999999996E-3</c:v>
                </c:pt>
                <c:pt idx="6917">
                  <c:v>7.4850000000000003E-3</c:v>
                </c:pt>
                <c:pt idx="6918">
                  <c:v>5.7939999999999997E-3</c:v>
                </c:pt>
                <c:pt idx="6919">
                  <c:v>7.123E-3</c:v>
                </c:pt>
                <c:pt idx="6920">
                  <c:v>6.9170000000000004E-3</c:v>
                </c:pt>
                <c:pt idx="6921">
                  <c:v>8.2640000000000005E-3</c:v>
                </c:pt>
                <c:pt idx="6922">
                  <c:v>7.4770000000000001E-3</c:v>
                </c:pt>
                <c:pt idx="6923">
                  <c:v>6.5170000000000002E-3</c:v>
                </c:pt>
                <c:pt idx="6924">
                  <c:v>5.0790000000000002E-3</c:v>
                </c:pt>
                <c:pt idx="6925">
                  <c:v>6.0889999999999998E-3</c:v>
                </c:pt>
                <c:pt idx="6926">
                  <c:v>4.7099999999999998E-3</c:v>
                </c:pt>
                <c:pt idx="6927">
                  <c:v>4.7060000000000001E-3</c:v>
                </c:pt>
                <c:pt idx="6928">
                  <c:v>4.5849999999999997E-3</c:v>
                </c:pt>
                <c:pt idx="6929">
                  <c:v>3.9880000000000002E-3</c:v>
                </c:pt>
                <c:pt idx="6930">
                  <c:v>3.722E-3</c:v>
                </c:pt>
                <c:pt idx="6931">
                  <c:v>4.1390000000000003E-3</c:v>
                </c:pt>
                <c:pt idx="6932">
                  <c:v>3.9969999999999997E-3</c:v>
                </c:pt>
                <c:pt idx="6933">
                  <c:v>4.483E-3</c:v>
                </c:pt>
                <c:pt idx="6934">
                  <c:v>6.8529999999999997E-3</c:v>
                </c:pt>
                <c:pt idx="6935">
                  <c:v>1.0951000000000001E-2</c:v>
                </c:pt>
                <c:pt idx="6936">
                  <c:v>1.5744000000000001E-2</c:v>
                </c:pt>
                <c:pt idx="6937">
                  <c:v>2.3394000000000002E-2</c:v>
                </c:pt>
                <c:pt idx="6938">
                  <c:v>2.2508E-2</c:v>
                </c:pt>
                <c:pt idx="6939">
                  <c:v>2.3085000000000001E-2</c:v>
                </c:pt>
                <c:pt idx="6940">
                  <c:v>2.4469000000000001E-2</c:v>
                </c:pt>
                <c:pt idx="6941">
                  <c:v>2.4624E-2</c:v>
                </c:pt>
                <c:pt idx="6942">
                  <c:v>2.5006E-2</c:v>
                </c:pt>
                <c:pt idx="6943">
                  <c:v>1.9477000000000001E-2</c:v>
                </c:pt>
                <c:pt idx="6944">
                  <c:v>3.8120000000000001E-2</c:v>
                </c:pt>
                <c:pt idx="6945">
                  <c:v>4.3247000000000001E-2</c:v>
                </c:pt>
                <c:pt idx="6946">
                  <c:v>3.7594000000000002E-2</c:v>
                </c:pt>
                <c:pt idx="6947">
                  <c:v>3.3619999999999997E-2</c:v>
                </c:pt>
                <c:pt idx="6948">
                  <c:v>3.4425999999999998E-2</c:v>
                </c:pt>
                <c:pt idx="6949">
                  <c:v>3.4826999999999997E-2</c:v>
                </c:pt>
                <c:pt idx="6950">
                  <c:v>3.2022000000000002E-2</c:v>
                </c:pt>
                <c:pt idx="6951">
                  <c:v>2.8386000000000002E-2</c:v>
                </c:pt>
                <c:pt idx="6952">
                  <c:v>2.9255E-2</c:v>
                </c:pt>
                <c:pt idx="6953">
                  <c:v>2.7130000000000001E-2</c:v>
                </c:pt>
                <c:pt idx="6954">
                  <c:v>2.8365000000000001E-2</c:v>
                </c:pt>
                <c:pt idx="6955">
                  <c:v>3.0502000000000001E-2</c:v>
                </c:pt>
                <c:pt idx="6956">
                  <c:v>2.8476000000000001E-2</c:v>
                </c:pt>
                <c:pt idx="6957">
                  <c:v>2.7362999999999998E-2</c:v>
                </c:pt>
                <c:pt idx="6958">
                  <c:v>3.1208E-2</c:v>
                </c:pt>
                <c:pt idx="6959">
                  <c:v>2.6766000000000002E-2</c:v>
                </c:pt>
                <c:pt idx="6960">
                  <c:v>3.3397999999999997E-2</c:v>
                </c:pt>
                <c:pt idx="6961">
                  <c:v>3.4204999999999999E-2</c:v>
                </c:pt>
                <c:pt idx="6962">
                  <c:v>3.4178E-2</c:v>
                </c:pt>
                <c:pt idx="6963">
                  <c:v>3.1740999999999998E-2</c:v>
                </c:pt>
                <c:pt idx="6964">
                  <c:v>3.4611999999999997E-2</c:v>
                </c:pt>
                <c:pt idx="6965">
                  <c:v>3.0116E-2</c:v>
                </c:pt>
                <c:pt idx="6966">
                  <c:v>2.6932999999999999E-2</c:v>
                </c:pt>
                <c:pt idx="6967">
                  <c:v>2.5793E-2</c:v>
                </c:pt>
                <c:pt idx="6968">
                  <c:v>2.5323999999999999E-2</c:v>
                </c:pt>
                <c:pt idx="6969">
                  <c:v>2.6182E-2</c:v>
                </c:pt>
                <c:pt idx="6970">
                  <c:v>2.3186999999999999E-2</c:v>
                </c:pt>
                <c:pt idx="6971">
                  <c:v>3.4709999999999998E-2</c:v>
                </c:pt>
                <c:pt idx="6972">
                  <c:v>3.5347000000000003E-2</c:v>
                </c:pt>
                <c:pt idx="6973">
                  <c:v>3.6380000000000003E-2</c:v>
                </c:pt>
                <c:pt idx="6974">
                  <c:v>3.5299999999999998E-2</c:v>
                </c:pt>
                <c:pt idx="6975">
                  <c:v>3.1182000000000001E-2</c:v>
                </c:pt>
                <c:pt idx="6976">
                  <c:v>2.469E-2</c:v>
                </c:pt>
                <c:pt idx="6977">
                  <c:v>2.0142E-2</c:v>
                </c:pt>
                <c:pt idx="6978">
                  <c:v>2.2558000000000002E-2</c:v>
                </c:pt>
                <c:pt idx="6979">
                  <c:v>1.9029999999999998E-2</c:v>
                </c:pt>
                <c:pt idx="6980">
                  <c:v>2.2893E-2</c:v>
                </c:pt>
                <c:pt idx="6981">
                  <c:v>1.9772000000000001E-2</c:v>
                </c:pt>
                <c:pt idx="6982">
                  <c:v>3.4236999999999997E-2</c:v>
                </c:pt>
                <c:pt idx="6983">
                  <c:v>2.7085000000000001E-2</c:v>
                </c:pt>
                <c:pt idx="6984">
                  <c:v>2.2074E-2</c:v>
                </c:pt>
                <c:pt idx="6985">
                  <c:v>1.9106000000000001E-2</c:v>
                </c:pt>
                <c:pt idx="6986">
                  <c:v>1.6292999999999998E-2</c:v>
                </c:pt>
                <c:pt idx="6987">
                  <c:v>1.5949999999999999E-2</c:v>
                </c:pt>
                <c:pt idx="6988">
                  <c:v>1.4729000000000001E-2</c:v>
                </c:pt>
                <c:pt idx="6989">
                  <c:v>1.6334999999999999E-2</c:v>
                </c:pt>
                <c:pt idx="6990">
                  <c:v>1.5204000000000001E-2</c:v>
                </c:pt>
                <c:pt idx="6991">
                  <c:v>1.5573999999999999E-2</c:v>
                </c:pt>
                <c:pt idx="6992">
                  <c:v>1.1698E-2</c:v>
                </c:pt>
                <c:pt idx="6993">
                  <c:v>1.1298000000000001E-2</c:v>
                </c:pt>
                <c:pt idx="6994">
                  <c:v>9.8549999999999992E-3</c:v>
                </c:pt>
                <c:pt idx="6995">
                  <c:v>1.0580000000000001E-2</c:v>
                </c:pt>
                <c:pt idx="6996">
                  <c:v>1.695E-2</c:v>
                </c:pt>
                <c:pt idx="6997">
                  <c:v>2.2811000000000001E-2</c:v>
                </c:pt>
                <c:pt idx="6998">
                  <c:v>1.8162000000000001E-2</c:v>
                </c:pt>
                <c:pt idx="6999">
                  <c:v>2.2568999999999999E-2</c:v>
                </c:pt>
                <c:pt idx="7000">
                  <c:v>2.6594E-2</c:v>
                </c:pt>
                <c:pt idx="7001">
                  <c:v>2.2748999999999998E-2</c:v>
                </c:pt>
                <c:pt idx="7002">
                  <c:v>2.5068E-2</c:v>
                </c:pt>
                <c:pt idx="7003">
                  <c:v>2.4986000000000001E-2</c:v>
                </c:pt>
                <c:pt idx="7004">
                  <c:v>2.6821000000000001E-2</c:v>
                </c:pt>
                <c:pt idx="7005">
                  <c:v>2.1169E-2</c:v>
                </c:pt>
                <c:pt idx="7006">
                  <c:v>2.1923999999999999E-2</c:v>
                </c:pt>
                <c:pt idx="7007">
                  <c:v>2.0666E-2</c:v>
                </c:pt>
                <c:pt idx="7008">
                  <c:v>1.5800000000000002E-2</c:v>
                </c:pt>
                <c:pt idx="7009">
                  <c:v>1.4758E-2</c:v>
                </c:pt>
                <c:pt idx="7010">
                  <c:v>1.3292E-2</c:v>
                </c:pt>
                <c:pt idx="7011">
                  <c:v>1.2579999999999999E-2</c:v>
                </c:pt>
                <c:pt idx="7012">
                  <c:v>1.2491E-2</c:v>
                </c:pt>
                <c:pt idx="7013">
                  <c:v>1.1129E-2</c:v>
                </c:pt>
                <c:pt idx="7014">
                  <c:v>1.0518E-2</c:v>
                </c:pt>
                <c:pt idx="7015">
                  <c:v>1.49E-2</c:v>
                </c:pt>
                <c:pt idx="7016">
                  <c:v>1.3195999999999999E-2</c:v>
                </c:pt>
                <c:pt idx="7017">
                  <c:v>1.8360000000000001E-2</c:v>
                </c:pt>
                <c:pt idx="7018">
                  <c:v>3.6637000000000003E-2</c:v>
                </c:pt>
                <c:pt idx="7019">
                  <c:v>4.6455000000000003E-2</c:v>
                </c:pt>
                <c:pt idx="7020">
                  <c:v>3.8879999999999998E-2</c:v>
                </c:pt>
                <c:pt idx="7021">
                  <c:v>4.0238000000000003E-2</c:v>
                </c:pt>
                <c:pt idx="7022">
                  <c:v>3.8706999999999998E-2</c:v>
                </c:pt>
                <c:pt idx="7023">
                  <c:v>3.7068999999999998E-2</c:v>
                </c:pt>
                <c:pt idx="7024">
                  <c:v>3.1538999999999998E-2</c:v>
                </c:pt>
                <c:pt idx="7025">
                  <c:v>2.6152000000000002E-2</c:v>
                </c:pt>
                <c:pt idx="7026">
                  <c:v>2.5842E-2</c:v>
                </c:pt>
                <c:pt idx="7027">
                  <c:v>2.8684000000000001E-2</c:v>
                </c:pt>
                <c:pt idx="7028">
                  <c:v>3.0651000000000001E-2</c:v>
                </c:pt>
                <c:pt idx="7029">
                  <c:v>2.3928000000000001E-2</c:v>
                </c:pt>
                <c:pt idx="7030">
                  <c:v>2.6297999999999998E-2</c:v>
                </c:pt>
                <c:pt idx="7031">
                  <c:v>2.4971E-2</c:v>
                </c:pt>
                <c:pt idx="7032">
                  <c:v>2.8524000000000001E-2</c:v>
                </c:pt>
                <c:pt idx="7033">
                  <c:v>2.5394E-2</c:v>
                </c:pt>
                <c:pt idx="7034">
                  <c:v>2.6630999999999998E-2</c:v>
                </c:pt>
                <c:pt idx="7035">
                  <c:v>1.958E-2</c:v>
                </c:pt>
                <c:pt idx="7036">
                  <c:v>2.0235E-2</c:v>
                </c:pt>
                <c:pt idx="7037">
                  <c:v>2.4014000000000001E-2</c:v>
                </c:pt>
                <c:pt idx="7038">
                  <c:v>2.1011999999999999E-2</c:v>
                </c:pt>
                <c:pt idx="7039">
                  <c:v>1.8282E-2</c:v>
                </c:pt>
                <c:pt idx="7040">
                  <c:v>1.8780000000000002E-2</c:v>
                </c:pt>
                <c:pt idx="7041">
                  <c:v>1.8074E-2</c:v>
                </c:pt>
                <c:pt idx="7042">
                  <c:v>1.7101999999999999E-2</c:v>
                </c:pt>
                <c:pt idx="7043">
                  <c:v>1.8192E-2</c:v>
                </c:pt>
                <c:pt idx="7044">
                  <c:v>1.8332000000000001E-2</c:v>
                </c:pt>
                <c:pt idx="7045">
                  <c:v>1.9213000000000001E-2</c:v>
                </c:pt>
                <c:pt idx="7046">
                  <c:v>2.1578E-2</c:v>
                </c:pt>
                <c:pt idx="7047">
                  <c:v>2.6076999999999999E-2</c:v>
                </c:pt>
                <c:pt idx="7048">
                  <c:v>2.0122999999999999E-2</c:v>
                </c:pt>
                <c:pt idx="7049">
                  <c:v>1.8027999999999999E-2</c:v>
                </c:pt>
                <c:pt idx="7050">
                  <c:v>1.5618999999999999E-2</c:v>
                </c:pt>
                <c:pt idx="7051">
                  <c:v>1.5191E-2</c:v>
                </c:pt>
                <c:pt idx="7052">
                  <c:v>1.0808E-2</c:v>
                </c:pt>
                <c:pt idx="7053">
                  <c:v>8.8880000000000001E-3</c:v>
                </c:pt>
                <c:pt idx="7054">
                  <c:v>6.6930000000000002E-3</c:v>
                </c:pt>
                <c:pt idx="7055">
                  <c:v>6.9249999999999997E-3</c:v>
                </c:pt>
                <c:pt idx="7056">
                  <c:v>8.3040000000000006E-3</c:v>
                </c:pt>
                <c:pt idx="7057">
                  <c:v>7.1859999999999997E-3</c:v>
                </c:pt>
                <c:pt idx="7058">
                  <c:v>8.4189999999999994E-3</c:v>
                </c:pt>
                <c:pt idx="7059">
                  <c:v>7.3619999999999996E-3</c:v>
                </c:pt>
                <c:pt idx="7060">
                  <c:v>8.4320000000000003E-3</c:v>
                </c:pt>
                <c:pt idx="7061">
                  <c:v>1.703E-2</c:v>
                </c:pt>
                <c:pt idx="7062">
                  <c:v>1.7016E-2</c:v>
                </c:pt>
                <c:pt idx="7063">
                  <c:v>1.601E-2</c:v>
                </c:pt>
                <c:pt idx="7064">
                  <c:v>1.6317000000000002E-2</c:v>
                </c:pt>
                <c:pt idx="7065">
                  <c:v>1.8526000000000001E-2</c:v>
                </c:pt>
                <c:pt idx="7066">
                  <c:v>1.6513E-2</c:v>
                </c:pt>
                <c:pt idx="7067">
                  <c:v>1.3077E-2</c:v>
                </c:pt>
                <c:pt idx="7068">
                  <c:v>1.4411E-2</c:v>
                </c:pt>
                <c:pt idx="7069">
                  <c:v>1.3896E-2</c:v>
                </c:pt>
                <c:pt idx="7070">
                  <c:v>1.4045999999999999E-2</c:v>
                </c:pt>
                <c:pt idx="7071">
                  <c:v>1.4722000000000001E-2</c:v>
                </c:pt>
                <c:pt idx="7072">
                  <c:v>1.5996E-2</c:v>
                </c:pt>
                <c:pt idx="7073">
                  <c:v>1.5153E-2</c:v>
                </c:pt>
                <c:pt idx="7074">
                  <c:v>1.4402E-2</c:v>
                </c:pt>
                <c:pt idx="7075">
                  <c:v>2.1520999999999998E-2</c:v>
                </c:pt>
                <c:pt idx="7076">
                  <c:v>2.3545E-2</c:v>
                </c:pt>
                <c:pt idx="7077">
                  <c:v>1.8114999999999999E-2</c:v>
                </c:pt>
                <c:pt idx="7078">
                  <c:v>1.4865E-2</c:v>
                </c:pt>
                <c:pt idx="7079">
                  <c:v>1.0692999999999999E-2</c:v>
                </c:pt>
                <c:pt idx="7080">
                  <c:v>1.0362E-2</c:v>
                </c:pt>
                <c:pt idx="7081">
                  <c:v>9.8359999999999993E-3</c:v>
                </c:pt>
                <c:pt idx="7082">
                  <c:v>1.3801000000000001E-2</c:v>
                </c:pt>
                <c:pt idx="7083">
                  <c:v>1.6081999999999999E-2</c:v>
                </c:pt>
                <c:pt idx="7084">
                  <c:v>0.10288799999999999</c:v>
                </c:pt>
                <c:pt idx="7085">
                  <c:v>8.2345000000000002E-2</c:v>
                </c:pt>
                <c:pt idx="7086">
                  <c:v>7.1847999999999995E-2</c:v>
                </c:pt>
                <c:pt idx="7087">
                  <c:v>6.9545999999999997E-2</c:v>
                </c:pt>
                <c:pt idx="7088">
                  <c:v>6.9806999999999994E-2</c:v>
                </c:pt>
                <c:pt idx="7089">
                  <c:v>5.6522000000000003E-2</c:v>
                </c:pt>
                <c:pt idx="7090">
                  <c:v>5.0584999999999998E-2</c:v>
                </c:pt>
                <c:pt idx="7091">
                  <c:v>4.1921E-2</c:v>
                </c:pt>
                <c:pt idx="7092">
                  <c:v>3.9616999999999999E-2</c:v>
                </c:pt>
                <c:pt idx="7093">
                  <c:v>3.4791999999999997E-2</c:v>
                </c:pt>
                <c:pt idx="7094">
                  <c:v>4.7267000000000003E-2</c:v>
                </c:pt>
                <c:pt idx="7095">
                  <c:v>4.2035000000000003E-2</c:v>
                </c:pt>
                <c:pt idx="7096">
                  <c:v>3.5621E-2</c:v>
                </c:pt>
                <c:pt idx="7097">
                  <c:v>3.3517999999999999E-2</c:v>
                </c:pt>
                <c:pt idx="7098">
                  <c:v>2.835E-2</c:v>
                </c:pt>
                <c:pt idx="7099">
                  <c:v>2.4198999999999998E-2</c:v>
                </c:pt>
                <c:pt idx="7100">
                  <c:v>1.9793999999999999E-2</c:v>
                </c:pt>
                <c:pt idx="7101">
                  <c:v>1.5909E-2</c:v>
                </c:pt>
                <c:pt idx="7102">
                  <c:v>1.2366E-2</c:v>
                </c:pt>
                <c:pt idx="7103">
                  <c:v>9.8060000000000005E-3</c:v>
                </c:pt>
                <c:pt idx="7104">
                  <c:v>8.6320000000000008E-3</c:v>
                </c:pt>
                <c:pt idx="7105">
                  <c:v>8.9040000000000005E-3</c:v>
                </c:pt>
                <c:pt idx="7106">
                  <c:v>7.9410000000000001E-3</c:v>
                </c:pt>
                <c:pt idx="7107">
                  <c:v>6.45E-3</c:v>
                </c:pt>
                <c:pt idx="7108">
                  <c:v>5.8739999999999999E-3</c:v>
                </c:pt>
                <c:pt idx="7109">
                  <c:v>5.9690000000000003E-3</c:v>
                </c:pt>
                <c:pt idx="7110">
                  <c:v>5.4029999999999998E-3</c:v>
                </c:pt>
                <c:pt idx="7111">
                  <c:v>4.803E-3</c:v>
                </c:pt>
                <c:pt idx="7112">
                  <c:v>7.0150000000000004E-3</c:v>
                </c:pt>
                <c:pt idx="7113">
                  <c:v>9.9229999999999995E-3</c:v>
                </c:pt>
                <c:pt idx="7114">
                  <c:v>1.1856E-2</c:v>
                </c:pt>
                <c:pt idx="7115">
                  <c:v>1.5299E-2</c:v>
                </c:pt>
                <c:pt idx="7116">
                  <c:v>1.5521999999999999E-2</c:v>
                </c:pt>
                <c:pt idx="7117">
                  <c:v>1.5365999999999999E-2</c:v>
                </c:pt>
                <c:pt idx="7118">
                  <c:v>1.9886000000000001E-2</c:v>
                </c:pt>
                <c:pt idx="7119">
                  <c:v>2.0750000000000001E-2</c:v>
                </c:pt>
                <c:pt idx="7120">
                  <c:v>2.1211000000000001E-2</c:v>
                </c:pt>
                <c:pt idx="7121">
                  <c:v>2.0993999999999999E-2</c:v>
                </c:pt>
                <c:pt idx="7122">
                  <c:v>1.7465000000000001E-2</c:v>
                </c:pt>
                <c:pt idx="7123">
                  <c:v>1.8766999999999999E-2</c:v>
                </c:pt>
                <c:pt idx="7124">
                  <c:v>2.0627E-2</c:v>
                </c:pt>
                <c:pt idx="7125">
                  <c:v>1.8553E-2</c:v>
                </c:pt>
                <c:pt idx="7126">
                  <c:v>1.9768999999999998E-2</c:v>
                </c:pt>
                <c:pt idx="7127">
                  <c:v>1.8214999999999999E-2</c:v>
                </c:pt>
                <c:pt idx="7128">
                  <c:v>2.6995999999999999E-2</c:v>
                </c:pt>
                <c:pt idx="7129">
                  <c:v>2.3765000000000001E-2</c:v>
                </c:pt>
                <c:pt idx="7130">
                  <c:v>1.9786000000000002E-2</c:v>
                </c:pt>
                <c:pt idx="7131">
                  <c:v>1.7211000000000001E-2</c:v>
                </c:pt>
                <c:pt idx="7132">
                  <c:v>1.7850999999999999E-2</c:v>
                </c:pt>
                <c:pt idx="7133">
                  <c:v>1.5379E-2</c:v>
                </c:pt>
                <c:pt idx="7134">
                  <c:v>1.8315000000000001E-2</c:v>
                </c:pt>
                <c:pt idx="7135">
                  <c:v>1.6743999999999998E-2</c:v>
                </c:pt>
                <c:pt idx="7136">
                  <c:v>3.5652000000000003E-2</c:v>
                </c:pt>
                <c:pt idx="7137">
                  <c:v>2.7973000000000001E-2</c:v>
                </c:pt>
                <c:pt idx="7138">
                  <c:v>2.3692999999999999E-2</c:v>
                </c:pt>
                <c:pt idx="7139">
                  <c:v>2.068E-2</c:v>
                </c:pt>
                <c:pt idx="7140">
                  <c:v>1.6794E-2</c:v>
                </c:pt>
                <c:pt idx="7141">
                  <c:v>2.0374E-2</c:v>
                </c:pt>
                <c:pt idx="7142">
                  <c:v>1.8360000000000001E-2</c:v>
                </c:pt>
                <c:pt idx="7143">
                  <c:v>1.5270000000000001E-2</c:v>
                </c:pt>
                <c:pt idx="7144">
                  <c:v>1.3287999999999999E-2</c:v>
                </c:pt>
                <c:pt idx="7145">
                  <c:v>1.2102E-2</c:v>
                </c:pt>
                <c:pt idx="7146">
                  <c:v>1.9872000000000001E-2</c:v>
                </c:pt>
                <c:pt idx="7147">
                  <c:v>1.7278999999999999E-2</c:v>
                </c:pt>
                <c:pt idx="7148">
                  <c:v>1.4637000000000001E-2</c:v>
                </c:pt>
                <c:pt idx="7149">
                  <c:v>1.3161000000000001E-2</c:v>
                </c:pt>
                <c:pt idx="7150">
                  <c:v>1.3661E-2</c:v>
                </c:pt>
                <c:pt idx="7151">
                  <c:v>1.1619000000000001E-2</c:v>
                </c:pt>
                <c:pt idx="7152">
                  <c:v>9.384E-3</c:v>
                </c:pt>
                <c:pt idx="7153">
                  <c:v>8.5679999999999992E-3</c:v>
                </c:pt>
                <c:pt idx="7154">
                  <c:v>1.0246999999999999E-2</c:v>
                </c:pt>
                <c:pt idx="7155">
                  <c:v>1.3852E-2</c:v>
                </c:pt>
                <c:pt idx="7156">
                  <c:v>4.4674999999999999E-2</c:v>
                </c:pt>
                <c:pt idx="7157">
                  <c:v>4.5723E-2</c:v>
                </c:pt>
                <c:pt idx="7158">
                  <c:v>3.7929999999999998E-2</c:v>
                </c:pt>
                <c:pt idx="7159">
                  <c:v>4.8894E-2</c:v>
                </c:pt>
                <c:pt idx="7160">
                  <c:v>5.0504E-2</c:v>
                </c:pt>
                <c:pt idx="7161">
                  <c:v>4.1991000000000001E-2</c:v>
                </c:pt>
                <c:pt idx="7162">
                  <c:v>3.1526999999999999E-2</c:v>
                </c:pt>
                <c:pt idx="7163">
                  <c:v>2.3944E-2</c:v>
                </c:pt>
                <c:pt idx="7164">
                  <c:v>1.8428E-2</c:v>
                </c:pt>
                <c:pt idx="7165">
                  <c:v>2.2561000000000001E-2</c:v>
                </c:pt>
                <c:pt idx="7166">
                  <c:v>1.9358E-2</c:v>
                </c:pt>
                <c:pt idx="7167">
                  <c:v>2.0639000000000001E-2</c:v>
                </c:pt>
                <c:pt idx="7168">
                  <c:v>1.8978999999999999E-2</c:v>
                </c:pt>
                <c:pt idx="7169">
                  <c:v>1.5917000000000001E-2</c:v>
                </c:pt>
                <c:pt idx="7170">
                  <c:v>1.456E-2</c:v>
                </c:pt>
                <c:pt idx="7171">
                  <c:v>1.2182E-2</c:v>
                </c:pt>
                <c:pt idx="7172">
                  <c:v>1.3188E-2</c:v>
                </c:pt>
                <c:pt idx="7173">
                  <c:v>1.5126000000000001E-2</c:v>
                </c:pt>
                <c:pt idx="7174">
                  <c:v>1.3915E-2</c:v>
                </c:pt>
                <c:pt idx="7175">
                  <c:v>1.5203E-2</c:v>
                </c:pt>
                <c:pt idx="7176">
                  <c:v>1.5249E-2</c:v>
                </c:pt>
                <c:pt idx="7177">
                  <c:v>1.1955E-2</c:v>
                </c:pt>
                <c:pt idx="7178">
                  <c:v>1.2840000000000001E-2</c:v>
                </c:pt>
                <c:pt idx="7179">
                  <c:v>4.3156E-2</c:v>
                </c:pt>
                <c:pt idx="7180">
                  <c:v>3.4081E-2</c:v>
                </c:pt>
                <c:pt idx="7181">
                  <c:v>3.0884000000000002E-2</c:v>
                </c:pt>
                <c:pt idx="7182">
                  <c:v>2.3633000000000001E-2</c:v>
                </c:pt>
                <c:pt idx="7183">
                  <c:v>2.0067999999999999E-2</c:v>
                </c:pt>
                <c:pt idx="7184">
                  <c:v>1.6986000000000001E-2</c:v>
                </c:pt>
                <c:pt idx="7185">
                  <c:v>1.6832E-2</c:v>
                </c:pt>
                <c:pt idx="7186">
                  <c:v>1.5547999999999999E-2</c:v>
                </c:pt>
                <c:pt idx="7187">
                  <c:v>2.0375000000000001E-2</c:v>
                </c:pt>
                <c:pt idx="7188">
                  <c:v>1.7765E-2</c:v>
                </c:pt>
                <c:pt idx="7189">
                  <c:v>2.3206000000000001E-2</c:v>
                </c:pt>
                <c:pt idx="7190">
                  <c:v>2.2141999999999998E-2</c:v>
                </c:pt>
                <c:pt idx="7191">
                  <c:v>5.2040999999999997E-2</c:v>
                </c:pt>
                <c:pt idx="7192">
                  <c:v>7.3247999999999994E-2</c:v>
                </c:pt>
                <c:pt idx="7193">
                  <c:v>6.5934000000000006E-2</c:v>
                </c:pt>
                <c:pt idx="7194">
                  <c:v>6.8337999999999996E-2</c:v>
                </c:pt>
                <c:pt idx="7195">
                  <c:v>6.6705E-2</c:v>
                </c:pt>
                <c:pt idx="7196">
                  <c:v>6.1324999999999998E-2</c:v>
                </c:pt>
                <c:pt idx="7197">
                  <c:v>7.9258999999999996E-2</c:v>
                </c:pt>
                <c:pt idx="7198">
                  <c:v>7.5398999999999994E-2</c:v>
                </c:pt>
                <c:pt idx="7199">
                  <c:v>6.8366999999999997E-2</c:v>
                </c:pt>
                <c:pt idx="7200">
                  <c:v>5.987E-2</c:v>
                </c:pt>
                <c:pt idx="7201">
                  <c:v>8.4697999999999996E-2</c:v>
                </c:pt>
                <c:pt idx="7202">
                  <c:v>7.8507999999999994E-2</c:v>
                </c:pt>
                <c:pt idx="7203">
                  <c:v>7.5731999999999994E-2</c:v>
                </c:pt>
                <c:pt idx="7204">
                  <c:v>8.8368000000000002E-2</c:v>
                </c:pt>
                <c:pt idx="7205">
                  <c:v>0.11579</c:v>
                </c:pt>
                <c:pt idx="7206">
                  <c:v>0.15309600000000001</c:v>
                </c:pt>
                <c:pt idx="7207">
                  <c:v>0.16889599999999999</c:v>
                </c:pt>
                <c:pt idx="7208">
                  <c:v>0.183423</c:v>
                </c:pt>
                <c:pt idx="7209">
                  <c:v>0.18160000000000001</c:v>
                </c:pt>
                <c:pt idx="7210">
                  <c:v>0.17877100000000001</c:v>
                </c:pt>
                <c:pt idx="7211">
                  <c:v>0.16947699999999999</c:v>
                </c:pt>
                <c:pt idx="7212">
                  <c:v>0.15164900000000001</c:v>
                </c:pt>
                <c:pt idx="7213">
                  <c:v>0.13719300000000001</c:v>
                </c:pt>
                <c:pt idx="7214">
                  <c:v>0.159992</c:v>
                </c:pt>
                <c:pt idx="7215">
                  <c:v>0.16775300000000001</c:v>
                </c:pt>
                <c:pt idx="7216">
                  <c:v>0.16431299999999999</c:v>
                </c:pt>
                <c:pt idx="7217">
                  <c:v>0.149863</c:v>
                </c:pt>
                <c:pt idx="7218">
                  <c:v>0.14193700000000001</c:v>
                </c:pt>
                <c:pt idx="7219">
                  <c:v>0.124471</c:v>
                </c:pt>
                <c:pt idx="7220">
                  <c:v>0.120146</c:v>
                </c:pt>
                <c:pt idx="7221">
                  <c:v>0.11119</c:v>
                </c:pt>
                <c:pt idx="7222">
                  <c:v>0.12635199999999999</c:v>
                </c:pt>
                <c:pt idx="7223">
                  <c:v>0.13823099999999999</c:v>
                </c:pt>
                <c:pt idx="7224">
                  <c:v>0.14774799999999999</c:v>
                </c:pt>
                <c:pt idx="7225">
                  <c:v>0.14707200000000001</c:v>
                </c:pt>
                <c:pt idx="7226">
                  <c:v>0.144153</c:v>
                </c:pt>
                <c:pt idx="7227">
                  <c:v>0.134052</c:v>
                </c:pt>
                <c:pt idx="7228">
                  <c:v>0.122155</c:v>
                </c:pt>
                <c:pt idx="7229">
                  <c:v>0.133326</c:v>
                </c:pt>
                <c:pt idx="7230">
                  <c:v>0.123012</c:v>
                </c:pt>
                <c:pt idx="7231">
                  <c:v>0.128583</c:v>
                </c:pt>
                <c:pt idx="7232">
                  <c:v>0.137346</c:v>
                </c:pt>
                <c:pt idx="7233">
                  <c:v>0.13155500000000001</c:v>
                </c:pt>
                <c:pt idx="7234">
                  <c:v>0.12837100000000001</c:v>
                </c:pt>
                <c:pt idx="7235">
                  <c:v>0.12656700000000001</c:v>
                </c:pt>
                <c:pt idx="7236">
                  <c:v>0.119473</c:v>
                </c:pt>
                <c:pt idx="7237">
                  <c:v>0.107734</c:v>
                </c:pt>
                <c:pt idx="7238">
                  <c:v>0.11439100000000001</c:v>
                </c:pt>
                <c:pt idx="7239">
                  <c:v>9.6274999999999999E-2</c:v>
                </c:pt>
                <c:pt idx="7240">
                  <c:v>9.0003E-2</c:v>
                </c:pt>
                <c:pt idx="7241">
                  <c:v>8.0888000000000002E-2</c:v>
                </c:pt>
                <c:pt idx="7242">
                  <c:v>7.7116000000000004E-2</c:v>
                </c:pt>
                <c:pt idx="7243">
                  <c:v>6.4271999999999996E-2</c:v>
                </c:pt>
                <c:pt idx="7244">
                  <c:v>5.8208000000000003E-2</c:v>
                </c:pt>
                <c:pt idx="7245">
                  <c:v>4.8826000000000001E-2</c:v>
                </c:pt>
                <c:pt idx="7246">
                  <c:v>3.7331999999999997E-2</c:v>
                </c:pt>
                <c:pt idx="7247">
                  <c:v>3.4590000000000003E-2</c:v>
                </c:pt>
                <c:pt idx="7248">
                  <c:v>3.0661000000000001E-2</c:v>
                </c:pt>
                <c:pt idx="7249">
                  <c:v>3.2371999999999998E-2</c:v>
                </c:pt>
                <c:pt idx="7250">
                  <c:v>3.3166000000000001E-2</c:v>
                </c:pt>
                <c:pt idx="7251">
                  <c:v>4.5029E-2</c:v>
                </c:pt>
                <c:pt idx="7252">
                  <c:v>6.5831000000000001E-2</c:v>
                </c:pt>
                <c:pt idx="7253">
                  <c:v>7.2136000000000006E-2</c:v>
                </c:pt>
                <c:pt idx="7254">
                  <c:v>7.5546000000000002E-2</c:v>
                </c:pt>
                <c:pt idx="7255">
                  <c:v>8.2886000000000001E-2</c:v>
                </c:pt>
                <c:pt idx="7256">
                  <c:v>7.6808000000000001E-2</c:v>
                </c:pt>
                <c:pt idx="7257">
                  <c:v>7.3871999999999993E-2</c:v>
                </c:pt>
                <c:pt idx="7258">
                  <c:v>6.9926000000000002E-2</c:v>
                </c:pt>
                <c:pt idx="7259">
                  <c:v>6.5275E-2</c:v>
                </c:pt>
                <c:pt idx="7260">
                  <c:v>6.7830000000000001E-2</c:v>
                </c:pt>
                <c:pt idx="7261">
                  <c:v>8.7171999999999999E-2</c:v>
                </c:pt>
                <c:pt idx="7262">
                  <c:v>0.104922</c:v>
                </c:pt>
                <c:pt idx="7263">
                  <c:v>0.103075</c:v>
                </c:pt>
                <c:pt idx="7264">
                  <c:v>0.10301399999999999</c:v>
                </c:pt>
                <c:pt idx="7265">
                  <c:v>0.112909</c:v>
                </c:pt>
                <c:pt idx="7266">
                  <c:v>0.13136100000000001</c:v>
                </c:pt>
                <c:pt idx="7267">
                  <c:v>0.15171200000000001</c:v>
                </c:pt>
                <c:pt idx="7268">
                  <c:v>0.15249399999999999</c:v>
                </c:pt>
                <c:pt idx="7269">
                  <c:v>0.15266199999999999</c:v>
                </c:pt>
                <c:pt idx="7270">
                  <c:v>0.153002</c:v>
                </c:pt>
                <c:pt idx="7271">
                  <c:v>0.17846600000000001</c:v>
                </c:pt>
                <c:pt idx="7272">
                  <c:v>0.17984600000000001</c:v>
                </c:pt>
                <c:pt idx="7273">
                  <c:v>0.200796</c:v>
                </c:pt>
                <c:pt idx="7274">
                  <c:v>0.21207200000000001</c:v>
                </c:pt>
                <c:pt idx="7275">
                  <c:v>0.23663600000000001</c:v>
                </c:pt>
                <c:pt idx="7276">
                  <c:v>0.23414499999999999</c:v>
                </c:pt>
                <c:pt idx="7277">
                  <c:v>0.22799700000000001</c:v>
                </c:pt>
                <c:pt idx="7278">
                  <c:v>0.275976</c:v>
                </c:pt>
                <c:pt idx="7279">
                  <c:v>0.30580099999999999</c:v>
                </c:pt>
                <c:pt idx="7280">
                  <c:v>0.302338</c:v>
                </c:pt>
                <c:pt idx="7281">
                  <c:v>0.30978600000000001</c:v>
                </c:pt>
                <c:pt idx="7282">
                  <c:v>0.30200500000000002</c:v>
                </c:pt>
                <c:pt idx="7283">
                  <c:v>0.30673</c:v>
                </c:pt>
                <c:pt idx="7284">
                  <c:v>0.298294</c:v>
                </c:pt>
                <c:pt idx="7285">
                  <c:v>0.28475899999999998</c:v>
                </c:pt>
                <c:pt idx="7286">
                  <c:v>0.273648</c:v>
                </c:pt>
                <c:pt idx="7287">
                  <c:v>0.27354000000000001</c:v>
                </c:pt>
                <c:pt idx="7288">
                  <c:v>0.25773099999999999</c:v>
                </c:pt>
                <c:pt idx="7289">
                  <c:v>0.28141500000000003</c:v>
                </c:pt>
                <c:pt idx="7290">
                  <c:v>0.29254000000000002</c:v>
                </c:pt>
                <c:pt idx="7291">
                  <c:v>0.28141300000000002</c:v>
                </c:pt>
                <c:pt idx="7292">
                  <c:v>0.27426600000000001</c:v>
                </c:pt>
                <c:pt idx="7293">
                  <c:v>0.28295500000000001</c:v>
                </c:pt>
                <c:pt idx="7294">
                  <c:v>0.29320499999999999</c:v>
                </c:pt>
                <c:pt idx="7295">
                  <c:v>0.289885</c:v>
                </c:pt>
                <c:pt idx="7296">
                  <c:v>0.28279300000000002</c:v>
                </c:pt>
                <c:pt idx="7297">
                  <c:v>0.28472900000000001</c:v>
                </c:pt>
                <c:pt idx="7298">
                  <c:v>0.26060499999999998</c:v>
                </c:pt>
                <c:pt idx="7299">
                  <c:v>0.240481</c:v>
                </c:pt>
                <c:pt idx="7300">
                  <c:v>0.215473</c:v>
                </c:pt>
                <c:pt idx="7301">
                  <c:v>0.212418</c:v>
                </c:pt>
                <c:pt idx="7302">
                  <c:v>0.23339799999999999</c:v>
                </c:pt>
                <c:pt idx="7303">
                  <c:v>0.233261</c:v>
                </c:pt>
                <c:pt idx="7304">
                  <c:v>0.22224099999999999</c:v>
                </c:pt>
                <c:pt idx="7305">
                  <c:v>0.25838499999999998</c:v>
                </c:pt>
                <c:pt idx="7306">
                  <c:v>0.25042900000000001</c:v>
                </c:pt>
                <c:pt idx="7307">
                  <c:v>0.29707499999999998</c:v>
                </c:pt>
                <c:pt idx="7308">
                  <c:v>0.29736899999999999</c:v>
                </c:pt>
                <c:pt idx="7309">
                  <c:v>0.30520700000000001</c:v>
                </c:pt>
                <c:pt idx="7310">
                  <c:v>0.318052</c:v>
                </c:pt>
                <c:pt idx="7311">
                  <c:v>0.31667299999999998</c:v>
                </c:pt>
                <c:pt idx="7312">
                  <c:v>0.33094800000000002</c:v>
                </c:pt>
                <c:pt idx="7313">
                  <c:v>0.30734400000000001</c:v>
                </c:pt>
                <c:pt idx="7314">
                  <c:v>0.33312900000000001</c:v>
                </c:pt>
                <c:pt idx="7315">
                  <c:v>0.31971500000000003</c:v>
                </c:pt>
                <c:pt idx="7316">
                  <c:v>0.32227499999999998</c:v>
                </c:pt>
                <c:pt idx="7317">
                  <c:v>0.33789000000000002</c:v>
                </c:pt>
                <c:pt idx="7318">
                  <c:v>0.34531000000000001</c:v>
                </c:pt>
                <c:pt idx="7319">
                  <c:v>0.41606900000000002</c:v>
                </c:pt>
                <c:pt idx="7320">
                  <c:v>0.38003199999999998</c:v>
                </c:pt>
                <c:pt idx="7321">
                  <c:v>0.378527</c:v>
                </c:pt>
                <c:pt idx="7322">
                  <c:v>0.37813799999999997</c:v>
                </c:pt>
                <c:pt idx="7323">
                  <c:v>0.38061</c:v>
                </c:pt>
                <c:pt idx="7324">
                  <c:v>0.37606600000000001</c:v>
                </c:pt>
                <c:pt idx="7325">
                  <c:v>0.37771100000000002</c:v>
                </c:pt>
                <c:pt idx="7326">
                  <c:v>0.37899100000000002</c:v>
                </c:pt>
                <c:pt idx="7327">
                  <c:v>0.36131099999999999</c:v>
                </c:pt>
                <c:pt idx="7328">
                  <c:v>0.337036</c:v>
                </c:pt>
                <c:pt idx="7329">
                  <c:v>0.36255700000000002</c:v>
                </c:pt>
                <c:pt idx="7330">
                  <c:v>0.35415999999999997</c:v>
                </c:pt>
                <c:pt idx="7331">
                  <c:v>0.35849199999999998</c:v>
                </c:pt>
                <c:pt idx="7332">
                  <c:v>0.356381</c:v>
                </c:pt>
                <c:pt idx="7333">
                  <c:v>0.33698400000000001</c:v>
                </c:pt>
                <c:pt idx="7334">
                  <c:v>0.32472000000000001</c:v>
                </c:pt>
                <c:pt idx="7335">
                  <c:v>0.31731700000000002</c:v>
                </c:pt>
                <c:pt idx="7336">
                  <c:v>0.30964700000000001</c:v>
                </c:pt>
                <c:pt idx="7337">
                  <c:v>0.31363999999999997</c:v>
                </c:pt>
                <c:pt idx="7338">
                  <c:v>0.297039</c:v>
                </c:pt>
                <c:pt idx="7339">
                  <c:v>0.28131200000000001</c:v>
                </c:pt>
                <c:pt idx="7340">
                  <c:v>0.28019300000000003</c:v>
                </c:pt>
                <c:pt idx="7341">
                  <c:v>0.30273699999999998</c:v>
                </c:pt>
                <c:pt idx="7342">
                  <c:v>0.29780499999999999</c:v>
                </c:pt>
                <c:pt idx="7343">
                  <c:v>0.29209400000000002</c:v>
                </c:pt>
                <c:pt idx="7344">
                  <c:v>0.28547899999999998</c:v>
                </c:pt>
                <c:pt idx="7345">
                  <c:v>0.30674600000000002</c:v>
                </c:pt>
                <c:pt idx="7346">
                  <c:v>0.33620899999999998</c:v>
                </c:pt>
                <c:pt idx="7347">
                  <c:v>0.39204800000000001</c:v>
                </c:pt>
                <c:pt idx="7348">
                  <c:v>0.41128199999999998</c:v>
                </c:pt>
                <c:pt idx="7349">
                  <c:v>0.40309499999999998</c:v>
                </c:pt>
                <c:pt idx="7350">
                  <c:v>0.400227</c:v>
                </c:pt>
                <c:pt idx="7351">
                  <c:v>0.426259</c:v>
                </c:pt>
                <c:pt idx="7352">
                  <c:v>0.413385</c:v>
                </c:pt>
                <c:pt idx="7353">
                  <c:v>0.41306999999999999</c:v>
                </c:pt>
                <c:pt idx="7354">
                  <c:v>0.42137000000000002</c:v>
                </c:pt>
                <c:pt idx="7355">
                  <c:v>0.43300100000000002</c:v>
                </c:pt>
                <c:pt idx="7356">
                  <c:v>0.453712</c:v>
                </c:pt>
                <c:pt idx="7357">
                  <c:v>0.46363100000000002</c:v>
                </c:pt>
                <c:pt idx="7358">
                  <c:v>0.48555599999999999</c:v>
                </c:pt>
                <c:pt idx="7359">
                  <c:v>0.50202000000000002</c:v>
                </c:pt>
                <c:pt idx="7360">
                  <c:v>0.51988400000000001</c:v>
                </c:pt>
                <c:pt idx="7361">
                  <c:v>0.53663499999999997</c:v>
                </c:pt>
                <c:pt idx="7362">
                  <c:v>0.53045299999999995</c:v>
                </c:pt>
                <c:pt idx="7363">
                  <c:v>0.511208</c:v>
                </c:pt>
                <c:pt idx="7364">
                  <c:v>0.51910299999999998</c:v>
                </c:pt>
                <c:pt idx="7365">
                  <c:v>0.51458499999999996</c:v>
                </c:pt>
                <c:pt idx="7366">
                  <c:v>0.50580700000000001</c:v>
                </c:pt>
                <c:pt idx="7367">
                  <c:v>0.495836</c:v>
                </c:pt>
                <c:pt idx="7368">
                  <c:v>0.482076</c:v>
                </c:pt>
                <c:pt idx="7369">
                  <c:v>0.50356500000000004</c:v>
                </c:pt>
                <c:pt idx="7370">
                  <c:v>0.49501299999999998</c:v>
                </c:pt>
                <c:pt idx="7371">
                  <c:v>0.486452</c:v>
                </c:pt>
                <c:pt idx="7372">
                  <c:v>0.49769799999999997</c:v>
                </c:pt>
                <c:pt idx="7373">
                  <c:v>0.47426099999999999</c:v>
                </c:pt>
                <c:pt idx="7374">
                  <c:v>0.46643499999999999</c:v>
                </c:pt>
                <c:pt idx="7375">
                  <c:v>0.46444000000000002</c:v>
                </c:pt>
                <c:pt idx="7376">
                  <c:v>0.44409599999999999</c:v>
                </c:pt>
                <c:pt idx="7377">
                  <c:v>0.44615100000000002</c:v>
                </c:pt>
                <c:pt idx="7378">
                  <c:v>0.42073899999999997</c:v>
                </c:pt>
                <c:pt idx="7379">
                  <c:v>0.401694</c:v>
                </c:pt>
                <c:pt idx="7380">
                  <c:v>0.42918400000000001</c:v>
                </c:pt>
                <c:pt idx="7381">
                  <c:v>0.41332999999999998</c:v>
                </c:pt>
                <c:pt idx="7382">
                  <c:v>0.426649</c:v>
                </c:pt>
                <c:pt idx="7383">
                  <c:v>0.42798999999999998</c:v>
                </c:pt>
                <c:pt idx="7384">
                  <c:v>0.41567399999999999</c:v>
                </c:pt>
                <c:pt idx="7385">
                  <c:v>0.40842600000000001</c:v>
                </c:pt>
                <c:pt idx="7386">
                  <c:v>0.42381999999999997</c:v>
                </c:pt>
                <c:pt idx="7387">
                  <c:v>0.397117</c:v>
                </c:pt>
                <c:pt idx="7388">
                  <c:v>0.360537</c:v>
                </c:pt>
                <c:pt idx="7389">
                  <c:v>0.32951999999999998</c:v>
                </c:pt>
                <c:pt idx="7390">
                  <c:v>0.30770900000000001</c:v>
                </c:pt>
                <c:pt idx="7391">
                  <c:v>0.30248700000000001</c:v>
                </c:pt>
                <c:pt idx="7392">
                  <c:v>0.29177700000000001</c:v>
                </c:pt>
                <c:pt idx="7393">
                  <c:v>0.260104</c:v>
                </c:pt>
                <c:pt idx="7394">
                  <c:v>0.242838</c:v>
                </c:pt>
                <c:pt idx="7395">
                  <c:v>0.25591999999999998</c:v>
                </c:pt>
                <c:pt idx="7396">
                  <c:v>0.246503</c:v>
                </c:pt>
                <c:pt idx="7397">
                  <c:v>0.245202</c:v>
                </c:pt>
                <c:pt idx="7398">
                  <c:v>0.23449700000000001</c:v>
                </c:pt>
                <c:pt idx="7399">
                  <c:v>0.23934900000000001</c:v>
                </c:pt>
                <c:pt idx="7400">
                  <c:v>0.22158800000000001</c:v>
                </c:pt>
                <c:pt idx="7401">
                  <c:v>0.211641</c:v>
                </c:pt>
                <c:pt idx="7402">
                  <c:v>0.199764</c:v>
                </c:pt>
                <c:pt idx="7403">
                  <c:v>0.18</c:v>
                </c:pt>
                <c:pt idx="7404">
                  <c:v>0.17535200000000001</c:v>
                </c:pt>
                <c:pt idx="7405">
                  <c:v>0.18516099999999999</c:v>
                </c:pt>
                <c:pt idx="7406">
                  <c:v>0.192998</c:v>
                </c:pt>
                <c:pt idx="7407">
                  <c:v>0.198989</c:v>
                </c:pt>
                <c:pt idx="7408">
                  <c:v>0.18360199999999999</c:v>
                </c:pt>
                <c:pt idx="7409">
                  <c:v>0.18235299999999999</c:v>
                </c:pt>
                <c:pt idx="7410">
                  <c:v>0.16997499999999999</c:v>
                </c:pt>
                <c:pt idx="7411">
                  <c:v>0.16950999999999999</c:v>
                </c:pt>
                <c:pt idx="7412">
                  <c:v>0.162607</c:v>
                </c:pt>
                <c:pt idx="7413">
                  <c:v>0.169322</c:v>
                </c:pt>
                <c:pt idx="7414">
                  <c:v>0.16525799999999999</c:v>
                </c:pt>
                <c:pt idx="7415">
                  <c:v>0.167238</c:v>
                </c:pt>
                <c:pt idx="7416">
                  <c:v>0.160908</c:v>
                </c:pt>
                <c:pt idx="7417">
                  <c:v>0.20347999999999999</c:v>
                </c:pt>
                <c:pt idx="7418">
                  <c:v>0.225773</c:v>
                </c:pt>
                <c:pt idx="7419">
                  <c:v>0.25484600000000002</c:v>
                </c:pt>
                <c:pt idx="7420">
                  <c:v>0.26545999999999997</c:v>
                </c:pt>
                <c:pt idx="7421">
                  <c:v>0.27737299999999998</c:v>
                </c:pt>
                <c:pt idx="7422">
                  <c:v>0.27810299999999999</c:v>
                </c:pt>
                <c:pt idx="7423">
                  <c:v>0.26955299999999999</c:v>
                </c:pt>
                <c:pt idx="7424">
                  <c:v>0.25114399999999998</c:v>
                </c:pt>
                <c:pt idx="7425">
                  <c:v>0.23296</c:v>
                </c:pt>
                <c:pt idx="7426">
                  <c:v>0.211147</c:v>
                </c:pt>
                <c:pt idx="7427">
                  <c:v>0.22389500000000001</c:v>
                </c:pt>
                <c:pt idx="7428">
                  <c:v>0.22025700000000001</c:v>
                </c:pt>
                <c:pt idx="7429">
                  <c:v>0.21590599999999999</c:v>
                </c:pt>
                <c:pt idx="7430">
                  <c:v>0.20014100000000001</c:v>
                </c:pt>
                <c:pt idx="7431">
                  <c:v>0.24393799999999999</c:v>
                </c:pt>
                <c:pt idx="7432">
                  <c:v>0.25607999999999997</c:v>
                </c:pt>
                <c:pt idx="7433">
                  <c:v>0.25912600000000002</c:v>
                </c:pt>
                <c:pt idx="7434">
                  <c:v>0.26073099999999999</c:v>
                </c:pt>
                <c:pt idx="7435">
                  <c:v>0.292522</c:v>
                </c:pt>
                <c:pt idx="7436">
                  <c:v>0.30660799999999999</c:v>
                </c:pt>
                <c:pt idx="7437">
                  <c:v>0.29824899999999999</c:v>
                </c:pt>
                <c:pt idx="7438">
                  <c:v>0.29245100000000002</c:v>
                </c:pt>
                <c:pt idx="7439">
                  <c:v>0.28761900000000001</c:v>
                </c:pt>
                <c:pt idx="7440">
                  <c:v>0.29510799999999998</c:v>
                </c:pt>
                <c:pt idx="7441">
                  <c:v>0.298319</c:v>
                </c:pt>
                <c:pt idx="7442">
                  <c:v>0.30779299999999998</c:v>
                </c:pt>
                <c:pt idx="7443">
                  <c:v>0.31799300000000003</c:v>
                </c:pt>
                <c:pt idx="7444">
                  <c:v>0.33796199999999998</c:v>
                </c:pt>
                <c:pt idx="7445">
                  <c:v>0.36401</c:v>
                </c:pt>
                <c:pt idx="7446">
                  <c:v>0.37195899999999998</c:v>
                </c:pt>
                <c:pt idx="7447">
                  <c:v>0.36764200000000002</c:v>
                </c:pt>
                <c:pt idx="7448">
                  <c:v>0.35383300000000001</c:v>
                </c:pt>
                <c:pt idx="7449">
                  <c:v>0.335947</c:v>
                </c:pt>
                <c:pt idx="7450">
                  <c:v>0.31806899999999999</c:v>
                </c:pt>
                <c:pt idx="7451">
                  <c:v>0.33663799999999999</c:v>
                </c:pt>
                <c:pt idx="7452">
                  <c:v>0.31925599999999998</c:v>
                </c:pt>
                <c:pt idx="7453">
                  <c:v>0.32164399999999999</c:v>
                </c:pt>
                <c:pt idx="7454">
                  <c:v>0.32365899999999997</c:v>
                </c:pt>
                <c:pt idx="7455">
                  <c:v>0.31548599999999999</c:v>
                </c:pt>
                <c:pt idx="7456">
                  <c:v>0.30125400000000002</c:v>
                </c:pt>
                <c:pt idx="7457">
                  <c:v>0.289466</c:v>
                </c:pt>
                <c:pt idx="7458">
                  <c:v>0.28676699999999999</c:v>
                </c:pt>
                <c:pt idx="7459">
                  <c:v>0.27502500000000002</c:v>
                </c:pt>
                <c:pt idx="7460">
                  <c:v>0.27849699999999999</c:v>
                </c:pt>
                <c:pt idx="7461">
                  <c:v>0.29930200000000001</c:v>
                </c:pt>
                <c:pt idx="7462">
                  <c:v>0.33898899999999998</c:v>
                </c:pt>
                <c:pt idx="7463">
                  <c:v>0.32383899999999999</c:v>
                </c:pt>
                <c:pt idx="7464">
                  <c:v>0.33884599999999998</c:v>
                </c:pt>
                <c:pt idx="7465">
                  <c:v>0.33438400000000001</c:v>
                </c:pt>
                <c:pt idx="7466">
                  <c:v>0.32209199999999999</c:v>
                </c:pt>
                <c:pt idx="7467">
                  <c:v>0.31624000000000002</c:v>
                </c:pt>
                <c:pt idx="7468">
                  <c:v>0.30865199999999998</c:v>
                </c:pt>
                <c:pt idx="7469">
                  <c:v>0.290742</c:v>
                </c:pt>
                <c:pt idx="7470">
                  <c:v>0.26823599999999997</c:v>
                </c:pt>
                <c:pt idx="7471">
                  <c:v>0.279806</c:v>
                </c:pt>
                <c:pt idx="7472">
                  <c:v>0.28049200000000002</c:v>
                </c:pt>
                <c:pt idx="7473">
                  <c:v>0.305201</c:v>
                </c:pt>
                <c:pt idx="7474">
                  <c:v>0.29575299999999999</c:v>
                </c:pt>
                <c:pt idx="7475">
                  <c:v>0.27713100000000002</c:v>
                </c:pt>
                <c:pt idx="7476">
                  <c:v>0.26095200000000002</c:v>
                </c:pt>
                <c:pt idx="7477">
                  <c:v>0.25420799999999999</c:v>
                </c:pt>
                <c:pt idx="7478">
                  <c:v>0.25114700000000001</c:v>
                </c:pt>
                <c:pt idx="7479">
                  <c:v>0.235707</c:v>
                </c:pt>
                <c:pt idx="7480">
                  <c:v>0.22194800000000001</c:v>
                </c:pt>
                <c:pt idx="7481">
                  <c:v>0.25655299999999998</c:v>
                </c:pt>
                <c:pt idx="7482">
                  <c:v>0.26393699999999998</c:v>
                </c:pt>
                <c:pt idx="7483">
                  <c:v>0.25222800000000001</c:v>
                </c:pt>
                <c:pt idx="7484">
                  <c:v>0.247118</c:v>
                </c:pt>
                <c:pt idx="7485">
                  <c:v>0.251419</c:v>
                </c:pt>
                <c:pt idx="7486">
                  <c:v>0.26225999999999999</c:v>
                </c:pt>
                <c:pt idx="7487">
                  <c:v>0.30509999999999998</c:v>
                </c:pt>
                <c:pt idx="7488">
                  <c:v>0.41227599999999998</c:v>
                </c:pt>
                <c:pt idx="7489">
                  <c:v>0.47353000000000001</c:v>
                </c:pt>
                <c:pt idx="7490">
                  <c:v>0.54416200000000003</c:v>
                </c:pt>
                <c:pt idx="7491">
                  <c:v>0.56570500000000001</c:v>
                </c:pt>
                <c:pt idx="7492">
                  <c:v>0.55620800000000004</c:v>
                </c:pt>
                <c:pt idx="7493">
                  <c:v>0.57220000000000004</c:v>
                </c:pt>
                <c:pt idx="7494">
                  <c:v>0.60587899999999995</c:v>
                </c:pt>
                <c:pt idx="7495">
                  <c:v>0.62948599999999999</c:v>
                </c:pt>
                <c:pt idx="7496">
                  <c:v>0.62581299999999995</c:v>
                </c:pt>
                <c:pt idx="7497">
                  <c:v>0.62784399999999996</c:v>
                </c:pt>
                <c:pt idx="7498">
                  <c:v>0.66540699999999997</c:v>
                </c:pt>
                <c:pt idx="7499">
                  <c:v>0.67172100000000001</c:v>
                </c:pt>
                <c:pt idx="7500">
                  <c:v>0.67957999999999996</c:v>
                </c:pt>
                <c:pt idx="7501">
                  <c:v>0.69850699999999999</c:v>
                </c:pt>
                <c:pt idx="7502">
                  <c:v>0.72210799999999997</c:v>
                </c:pt>
                <c:pt idx="7503">
                  <c:v>0.75422500000000003</c:v>
                </c:pt>
                <c:pt idx="7504">
                  <c:v>0.77651099999999995</c:v>
                </c:pt>
                <c:pt idx="7505">
                  <c:v>0.80713800000000002</c:v>
                </c:pt>
                <c:pt idx="7506">
                  <c:v>0.83892900000000004</c:v>
                </c:pt>
                <c:pt idx="7507">
                  <c:v>0.85280800000000001</c:v>
                </c:pt>
                <c:pt idx="7508">
                  <c:v>0.84214199999999995</c:v>
                </c:pt>
                <c:pt idx="7509">
                  <c:v>0.83970800000000001</c:v>
                </c:pt>
                <c:pt idx="7510">
                  <c:v>0.86504700000000001</c:v>
                </c:pt>
                <c:pt idx="7511">
                  <c:v>0.86558199999999996</c:v>
                </c:pt>
                <c:pt idx="7512">
                  <c:v>0.86729299999999998</c:v>
                </c:pt>
                <c:pt idx="7513">
                  <c:v>0.84029399999999999</c:v>
                </c:pt>
                <c:pt idx="7514">
                  <c:v>0.83779199999999998</c:v>
                </c:pt>
                <c:pt idx="7515">
                  <c:v>0.87649299999999997</c:v>
                </c:pt>
                <c:pt idx="7516">
                  <c:v>0.86180800000000002</c:v>
                </c:pt>
                <c:pt idx="7517">
                  <c:v>0.88310100000000002</c:v>
                </c:pt>
                <c:pt idx="7518">
                  <c:v>0.89223200000000003</c:v>
                </c:pt>
                <c:pt idx="7519">
                  <c:v>0.88524000000000003</c:v>
                </c:pt>
                <c:pt idx="7520">
                  <c:v>0.88754599999999995</c:v>
                </c:pt>
                <c:pt idx="7521">
                  <c:v>0.88540200000000002</c:v>
                </c:pt>
                <c:pt idx="7522">
                  <c:v>0.87667200000000001</c:v>
                </c:pt>
                <c:pt idx="7523">
                  <c:v>0.87201099999999998</c:v>
                </c:pt>
                <c:pt idx="7524">
                  <c:v>0.863093</c:v>
                </c:pt>
                <c:pt idx="7525">
                  <c:v>0.87468699999999999</c:v>
                </c:pt>
                <c:pt idx="7526">
                  <c:v>0.87661599999999995</c:v>
                </c:pt>
                <c:pt idx="7527">
                  <c:v>0.86485000000000001</c:v>
                </c:pt>
                <c:pt idx="7528">
                  <c:v>0.86305399999999999</c:v>
                </c:pt>
                <c:pt idx="7529">
                  <c:v>0.85857499999999998</c:v>
                </c:pt>
                <c:pt idx="7530">
                  <c:v>0.871556</c:v>
                </c:pt>
                <c:pt idx="7531">
                  <c:v>0.85988600000000004</c:v>
                </c:pt>
                <c:pt idx="7532">
                  <c:v>0.86719100000000005</c:v>
                </c:pt>
                <c:pt idx="7533">
                  <c:v>0.86634199999999995</c:v>
                </c:pt>
                <c:pt idx="7534">
                  <c:v>0.87333300000000003</c:v>
                </c:pt>
                <c:pt idx="7535">
                  <c:v>0.88550799999999996</c:v>
                </c:pt>
                <c:pt idx="7536">
                  <c:v>0.89722800000000003</c:v>
                </c:pt>
                <c:pt idx="7537">
                  <c:v>0.88804700000000003</c:v>
                </c:pt>
                <c:pt idx="7538">
                  <c:v>0.88506799999999997</c:v>
                </c:pt>
                <c:pt idx="7539">
                  <c:v>0.88504000000000005</c:v>
                </c:pt>
                <c:pt idx="7540">
                  <c:v>0.87623700000000004</c:v>
                </c:pt>
                <c:pt idx="7541">
                  <c:v>0.87051299999999998</c:v>
                </c:pt>
                <c:pt idx="7542">
                  <c:v>0.86507500000000004</c:v>
                </c:pt>
                <c:pt idx="7543">
                  <c:v>0.87759600000000004</c:v>
                </c:pt>
                <c:pt idx="7544">
                  <c:v>0.88845200000000002</c:v>
                </c:pt>
                <c:pt idx="7545">
                  <c:v>0.87971699999999997</c:v>
                </c:pt>
                <c:pt idx="7546">
                  <c:v>0.87992800000000004</c:v>
                </c:pt>
                <c:pt idx="7547">
                  <c:v>0.87047600000000003</c:v>
                </c:pt>
                <c:pt idx="7548">
                  <c:v>0.83474599999999999</c:v>
                </c:pt>
                <c:pt idx="7549">
                  <c:v>0.82827099999999998</c:v>
                </c:pt>
                <c:pt idx="7550">
                  <c:v>0.82160900000000003</c:v>
                </c:pt>
                <c:pt idx="7551">
                  <c:v>0.82352599999999998</c:v>
                </c:pt>
                <c:pt idx="7552">
                  <c:v>0.813697</c:v>
                </c:pt>
                <c:pt idx="7553">
                  <c:v>0.80689200000000005</c:v>
                </c:pt>
                <c:pt idx="7554">
                  <c:v>0.80692900000000001</c:v>
                </c:pt>
                <c:pt idx="7555">
                  <c:v>0.80256499999999997</c:v>
                </c:pt>
                <c:pt idx="7556">
                  <c:v>0.81079699999999999</c:v>
                </c:pt>
                <c:pt idx="7557">
                  <c:v>0.77280499999999996</c:v>
                </c:pt>
                <c:pt idx="7558">
                  <c:v>0.76630200000000004</c:v>
                </c:pt>
                <c:pt idx="7559">
                  <c:v>0.75829400000000002</c:v>
                </c:pt>
                <c:pt idx="7560">
                  <c:v>0.74758999999999998</c:v>
                </c:pt>
                <c:pt idx="7561">
                  <c:v>0.73643599999999998</c:v>
                </c:pt>
                <c:pt idx="7562">
                  <c:v>0.72767099999999996</c:v>
                </c:pt>
                <c:pt idx="7563">
                  <c:v>0.71837399999999996</c:v>
                </c:pt>
                <c:pt idx="7564">
                  <c:v>0.70462599999999997</c:v>
                </c:pt>
                <c:pt idx="7565">
                  <c:v>0.71015300000000003</c:v>
                </c:pt>
                <c:pt idx="7566">
                  <c:v>0.69251700000000005</c:v>
                </c:pt>
                <c:pt idx="7567">
                  <c:v>0.69689500000000004</c:v>
                </c:pt>
                <c:pt idx="7568">
                  <c:v>0.70849399999999996</c:v>
                </c:pt>
                <c:pt idx="7569">
                  <c:v>0.69370900000000002</c:v>
                </c:pt>
                <c:pt idx="7570">
                  <c:v>0.690307</c:v>
                </c:pt>
                <c:pt idx="7571">
                  <c:v>0.68191100000000004</c:v>
                </c:pt>
                <c:pt idx="7572">
                  <c:v>0.68180399999999997</c:v>
                </c:pt>
                <c:pt idx="7573">
                  <c:v>0.68290899999999999</c:v>
                </c:pt>
                <c:pt idx="7574">
                  <c:v>0.66863499999999998</c:v>
                </c:pt>
                <c:pt idx="7575">
                  <c:v>0.66992700000000005</c:v>
                </c:pt>
                <c:pt idx="7576">
                  <c:v>0.660134</c:v>
                </c:pt>
                <c:pt idx="7577">
                  <c:v>0.661555</c:v>
                </c:pt>
                <c:pt idx="7578">
                  <c:v>0.64383800000000002</c:v>
                </c:pt>
                <c:pt idx="7579">
                  <c:v>0.64617500000000005</c:v>
                </c:pt>
                <c:pt idx="7580">
                  <c:v>0.64435799999999999</c:v>
                </c:pt>
                <c:pt idx="7581">
                  <c:v>0.65206299999999995</c:v>
                </c:pt>
                <c:pt idx="7582">
                  <c:v>0.63894300000000004</c:v>
                </c:pt>
                <c:pt idx="7583">
                  <c:v>0.62582000000000004</c:v>
                </c:pt>
                <c:pt idx="7584">
                  <c:v>0.622973</c:v>
                </c:pt>
                <c:pt idx="7585">
                  <c:v>0.64956700000000001</c:v>
                </c:pt>
                <c:pt idx="7586">
                  <c:v>0.67037400000000003</c:v>
                </c:pt>
                <c:pt idx="7587">
                  <c:v>0.66570099999999999</c:v>
                </c:pt>
                <c:pt idx="7588">
                  <c:v>0.66552999999999995</c:v>
                </c:pt>
                <c:pt idx="7589">
                  <c:v>0.655945</c:v>
                </c:pt>
                <c:pt idx="7590">
                  <c:v>0.639316</c:v>
                </c:pt>
                <c:pt idx="7591">
                  <c:v>0.66753799999999996</c:v>
                </c:pt>
                <c:pt idx="7592">
                  <c:v>0.65786100000000003</c:v>
                </c:pt>
                <c:pt idx="7593">
                  <c:v>0.66677799999999998</c:v>
                </c:pt>
                <c:pt idx="7594">
                  <c:v>0.677068</c:v>
                </c:pt>
                <c:pt idx="7595">
                  <c:v>0.67204799999999998</c:v>
                </c:pt>
                <c:pt idx="7596">
                  <c:v>0.68849899999999997</c:v>
                </c:pt>
                <c:pt idx="7597">
                  <c:v>0.69654199999999999</c:v>
                </c:pt>
                <c:pt idx="7598">
                  <c:v>0.68940699999999999</c:v>
                </c:pt>
                <c:pt idx="7599">
                  <c:v>0.72010300000000005</c:v>
                </c:pt>
                <c:pt idx="7600">
                  <c:v>0.72165500000000005</c:v>
                </c:pt>
                <c:pt idx="7601">
                  <c:v>0.71760699999999999</c:v>
                </c:pt>
                <c:pt idx="7602">
                  <c:v>0.71029100000000001</c:v>
                </c:pt>
                <c:pt idx="7603">
                  <c:v>0.70980500000000002</c:v>
                </c:pt>
                <c:pt idx="7604">
                  <c:v>0.71051500000000001</c:v>
                </c:pt>
                <c:pt idx="7605">
                  <c:v>0.70593300000000003</c:v>
                </c:pt>
                <c:pt idx="7606">
                  <c:v>0.69781300000000002</c:v>
                </c:pt>
                <c:pt idx="7607">
                  <c:v>0.69150500000000004</c:v>
                </c:pt>
                <c:pt idx="7608">
                  <c:v>0.72933999999999999</c:v>
                </c:pt>
                <c:pt idx="7609">
                  <c:v>0.72296099999999996</c:v>
                </c:pt>
                <c:pt idx="7610">
                  <c:v>0.70952300000000001</c:v>
                </c:pt>
                <c:pt idx="7611">
                  <c:v>0.70096099999999995</c:v>
                </c:pt>
                <c:pt idx="7612">
                  <c:v>0.69796999999999998</c:v>
                </c:pt>
                <c:pt idx="7613">
                  <c:v>0.68673899999999999</c:v>
                </c:pt>
                <c:pt idx="7614">
                  <c:v>0.68703800000000004</c:v>
                </c:pt>
                <c:pt idx="7615">
                  <c:v>0.67563499999999999</c:v>
                </c:pt>
                <c:pt idx="7616">
                  <c:v>0.65293599999999996</c:v>
                </c:pt>
                <c:pt idx="7617">
                  <c:v>0.64230100000000001</c:v>
                </c:pt>
                <c:pt idx="7618">
                  <c:v>0.65587700000000004</c:v>
                </c:pt>
                <c:pt idx="7619">
                  <c:v>0.63462600000000002</c:v>
                </c:pt>
                <c:pt idx="7620">
                  <c:v>0.67962800000000001</c:v>
                </c:pt>
                <c:pt idx="7621">
                  <c:v>0.731962</c:v>
                </c:pt>
                <c:pt idx="7622">
                  <c:v>0.73042499999999999</c:v>
                </c:pt>
                <c:pt idx="7623">
                  <c:v>0.72130799999999995</c:v>
                </c:pt>
                <c:pt idx="7624">
                  <c:v>0.71971799999999997</c:v>
                </c:pt>
                <c:pt idx="7625">
                  <c:v>0.70610700000000004</c:v>
                </c:pt>
                <c:pt idx="7626">
                  <c:v>0.72444799999999998</c:v>
                </c:pt>
                <c:pt idx="7627">
                  <c:v>0.72867999999999999</c:v>
                </c:pt>
                <c:pt idx="7628">
                  <c:v>0.71704299999999999</c:v>
                </c:pt>
                <c:pt idx="7629">
                  <c:v>0.72276300000000004</c:v>
                </c:pt>
                <c:pt idx="7630">
                  <c:v>0.72777700000000001</c:v>
                </c:pt>
                <c:pt idx="7631">
                  <c:v>0.72169899999999998</c:v>
                </c:pt>
                <c:pt idx="7632">
                  <c:v>0.70291199999999998</c:v>
                </c:pt>
                <c:pt idx="7633">
                  <c:v>0.72593399999999997</c:v>
                </c:pt>
                <c:pt idx="7634">
                  <c:v>0.72168500000000002</c:v>
                </c:pt>
                <c:pt idx="7635">
                  <c:v>0.71213700000000002</c:v>
                </c:pt>
                <c:pt idx="7636">
                  <c:v>0.69976300000000002</c:v>
                </c:pt>
                <c:pt idx="7637">
                  <c:v>0.68526399999999998</c:v>
                </c:pt>
                <c:pt idx="7638">
                  <c:v>0.67378199999999999</c:v>
                </c:pt>
                <c:pt idx="7639">
                  <c:v>0.67704699999999995</c:v>
                </c:pt>
                <c:pt idx="7640">
                  <c:v>0.67207899999999998</c:v>
                </c:pt>
                <c:pt idx="7641">
                  <c:v>0.65490499999999996</c:v>
                </c:pt>
                <c:pt idx="7642">
                  <c:v>0.65076599999999996</c:v>
                </c:pt>
                <c:pt idx="7643">
                  <c:v>0.66959900000000006</c:v>
                </c:pt>
                <c:pt idx="7644">
                  <c:v>0.65876299999999999</c:v>
                </c:pt>
                <c:pt idx="7645">
                  <c:v>0.64885999999999999</c:v>
                </c:pt>
                <c:pt idx="7646">
                  <c:v>0.63636300000000001</c:v>
                </c:pt>
                <c:pt idx="7647">
                  <c:v>0.64934000000000003</c:v>
                </c:pt>
                <c:pt idx="7648">
                  <c:v>0.641625</c:v>
                </c:pt>
                <c:pt idx="7649">
                  <c:v>0.62522199999999994</c:v>
                </c:pt>
                <c:pt idx="7650">
                  <c:v>0.64018600000000003</c:v>
                </c:pt>
                <c:pt idx="7651">
                  <c:v>0.628911</c:v>
                </c:pt>
                <c:pt idx="7652">
                  <c:v>0.60918600000000001</c:v>
                </c:pt>
                <c:pt idx="7653">
                  <c:v>0.59205600000000003</c:v>
                </c:pt>
                <c:pt idx="7654">
                  <c:v>0.56126600000000004</c:v>
                </c:pt>
                <c:pt idx="7655">
                  <c:v>0.54784200000000005</c:v>
                </c:pt>
                <c:pt idx="7656">
                  <c:v>0.57022600000000001</c:v>
                </c:pt>
                <c:pt idx="7657">
                  <c:v>0.55541700000000005</c:v>
                </c:pt>
                <c:pt idx="7658">
                  <c:v>0.56605000000000005</c:v>
                </c:pt>
                <c:pt idx="7659">
                  <c:v>0.54135</c:v>
                </c:pt>
                <c:pt idx="7660">
                  <c:v>0.52978700000000001</c:v>
                </c:pt>
                <c:pt idx="7661">
                  <c:v>0.49277300000000002</c:v>
                </c:pt>
                <c:pt idx="7662">
                  <c:v>0.45961099999999999</c:v>
                </c:pt>
                <c:pt idx="7663">
                  <c:v>0.46444999999999997</c:v>
                </c:pt>
                <c:pt idx="7664">
                  <c:v>0.454372</c:v>
                </c:pt>
                <c:pt idx="7665">
                  <c:v>0.46222000000000002</c:v>
                </c:pt>
                <c:pt idx="7666">
                  <c:v>0.476549</c:v>
                </c:pt>
                <c:pt idx="7667">
                  <c:v>0.48132399999999997</c:v>
                </c:pt>
                <c:pt idx="7668">
                  <c:v>0.46549400000000002</c:v>
                </c:pt>
                <c:pt idx="7669">
                  <c:v>0.455235</c:v>
                </c:pt>
                <c:pt idx="7670">
                  <c:v>0.45900299999999999</c:v>
                </c:pt>
                <c:pt idx="7671">
                  <c:v>0.46086700000000003</c:v>
                </c:pt>
                <c:pt idx="7672">
                  <c:v>0.45883499999999999</c:v>
                </c:pt>
                <c:pt idx="7673">
                  <c:v>0.48233300000000001</c:v>
                </c:pt>
                <c:pt idx="7674">
                  <c:v>0.49895499999999998</c:v>
                </c:pt>
                <c:pt idx="7675">
                  <c:v>0.51406200000000002</c:v>
                </c:pt>
                <c:pt idx="7676">
                  <c:v>0.51286399999999999</c:v>
                </c:pt>
                <c:pt idx="7677">
                  <c:v>0.53227500000000005</c:v>
                </c:pt>
                <c:pt idx="7678">
                  <c:v>0.52883500000000006</c:v>
                </c:pt>
                <c:pt idx="7679">
                  <c:v>0.52627299999999999</c:v>
                </c:pt>
                <c:pt idx="7680">
                  <c:v>0.51480800000000004</c:v>
                </c:pt>
                <c:pt idx="7681">
                  <c:v>0.50430600000000003</c:v>
                </c:pt>
                <c:pt idx="7682">
                  <c:v>0.48838599999999999</c:v>
                </c:pt>
                <c:pt idx="7683">
                  <c:v>0.51099700000000003</c:v>
                </c:pt>
                <c:pt idx="7684">
                  <c:v>0.50900100000000004</c:v>
                </c:pt>
                <c:pt idx="7685">
                  <c:v>0.49398999999999998</c:v>
                </c:pt>
                <c:pt idx="7686">
                  <c:v>0.49252299999999999</c:v>
                </c:pt>
                <c:pt idx="7687">
                  <c:v>0.49259900000000001</c:v>
                </c:pt>
                <c:pt idx="7688">
                  <c:v>0.51473000000000002</c:v>
                </c:pt>
                <c:pt idx="7689">
                  <c:v>0.51390899999999995</c:v>
                </c:pt>
                <c:pt idx="7690">
                  <c:v>0.49293500000000001</c:v>
                </c:pt>
                <c:pt idx="7691">
                  <c:v>0.498475</c:v>
                </c:pt>
                <c:pt idx="7692">
                  <c:v>0.49360300000000001</c:v>
                </c:pt>
                <c:pt idx="7693">
                  <c:v>0.49185400000000001</c:v>
                </c:pt>
                <c:pt idx="7694">
                  <c:v>0.494537</c:v>
                </c:pt>
                <c:pt idx="7695">
                  <c:v>0.47792499999999999</c:v>
                </c:pt>
                <c:pt idx="7696">
                  <c:v>0.50026000000000004</c:v>
                </c:pt>
                <c:pt idx="7697">
                  <c:v>0.47919200000000001</c:v>
                </c:pt>
                <c:pt idx="7698">
                  <c:v>0.47062799999999999</c:v>
                </c:pt>
                <c:pt idx="7699">
                  <c:v>0.46925699999999998</c:v>
                </c:pt>
                <c:pt idx="7700">
                  <c:v>0.53301100000000001</c:v>
                </c:pt>
                <c:pt idx="7701">
                  <c:v>0.52663700000000002</c:v>
                </c:pt>
                <c:pt idx="7702">
                  <c:v>0.51044599999999996</c:v>
                </c:pt>
                <c:pt idx="7703">
                  <c:v>0.50600299999999998</c:v>
                </c:pt>
                <c:pt idx="7704">
                  <c:v>0.49190099999999998</c:v>
                </c:pt>
                <c:pt idx="7705">
                  <c:v>0.51025100000000001</c:v>
                </c:pt>
                <c:pt idx="7706">
                  <c:v>0.49036200000000002</c:v>
                </c:pt>
                <c:pt idx="7707">
                  <c:v>0.46345500000000001</c:v>
                </c:pt>
                <c:pt idx="7708">
                  <c:v>0.452986</c:v>
                </c:pt>
                <c:pt idx="7709">
                  <c:v>0.43114999999999998</c:v>
                </c:pt>
                <c:pt idx="7710">
                  <c:v>0.40034399999999998</c:v>
                </c:pt>
                <c:pt idx="7711">
                  <c:v>0.41285300000000003</c:v>
                </c:pt>
                <c:pt idx="7712">
                  <c:v>0.388872</c:v>
                </c:pt>
                <c:pt idx="7713">
                  <c:v>0.37204100000000001</c:v>
                </c:pt>
                <c:pt idx="7714">
                  <c:v>0.35977199999999998</c:v>
                </c:pt>
                <c:pt idx="7715">
                  <c:v>0.346246</c:v>
                </c:pt>
                <c:pt idx="7716">
                  <c:v>0.340225</c:v>
                </c:pt>
                <c:pt idx="7717">
                  <c:v>0.337175</c:v>
                </c:pt>
                <c:pt idx="7718">
                  <c:v>0.36953799999999998</c:v>
                </c:pt>
                <c:pt idx="7719">
                  <c:v>0.36304700000000001</c:v>
                </c:pt>
                <c:pt idx="7720">
                  <c:v>0.35887799999999997</c:v>
                </c:pt>
                <c:pt idx="7721">
                  <c:v>0.35219099999999998</c:v>
                </c:pt>
                <c:pt idx="7722">
                  <c:v>0.38127100000000003</c:v>
                </c:pt>
                <c:pt idx="7723">
                  <c:v>0.37441000000000002</c:v>
                </c:pt>
                <c:pt idx="7724">
                  <c:v>0.37860100000000002</c:v>
                </c:pt>
                <c:pt idx="7725">
                  <c:v>0.35319499999999998</c:v>
                </c:pt>
                <c:pt idx="7726">
                  <c:v>0.358599</c:v>
                </c:pt>
                <c:pt idx="7727">
                  <c:v>0.35465999999999998</c:v>
                </c:pt>
                <c:pt idx="7728">
                  <c:v>0.39499699999999999</c:v>
                </c:pt>
                <c:pt idx="7729">
                  <c:v>0.38817000000000002</c:v>
                </c:pt>
                <c:pt idx="7730">
                  <c:v>0.39372699999999999</c:v>
                </c:pt>
                <c:pt idx="7731">
                  <c:v>0.38020500000000002</c:v>
                </c:pt>
                <c:pt idx="7732">
                  <c:v>0.38286399999999998</c:v>
                </c:pt>
                <c:pt idx="7733">
                  <c:v>0.36463499999999999</c:v>
                </c:pt>
                <c:pt idx="7734">
                  <c:v>0.34318500000000002</c:v>
                </c:pt>
                <c:pt idx="7735">
                  <c:v>0.32883600000000002</c:v>
                </c:pt>
                <c:pt idx="7736">
                  <c:v>0.31392500000000001</c:v>
                </c:pt>
                <c:pt idx="7737">
                  <c:v>0.30532199999999998</c:v>
                </c:pt>
                <c:pt idx="7738">
                  <c:v>0.29914099999999999</c:v>
                </c:pt>
                <c:pt idx="7739">
                  <c:v>0.30424000000000001</c:v>
                </c:pt>
                <c:pt idx="7740">
                  <c:v>0.29608400000000001</c:v>
                </c:pt>
                <c:pt idx="7741">
                  <c:v>0.27976000000000001</c:v>
                </c:pt>
                <c:pt idx="7742">
                  <c:v>0.27732200000000001</c:v>
                </c:pt>
                <c:pt idx="7743">
                  <c:v>0.26497300000000001</c:v>
                </c:pt>
                <c:pt idx="7744">
                  <c:v>0.27304899999999999</c:v>
                </c:pt>
                <c:pt idx="7745">
                  <c:v>0.26680700000000002</c:v>
                </c:pt>
                <c:pt idx="7746">
                  <c:v>0.28053699999999998</c:v>
                </c:pt>
                <c:pt idx="7747">
                  <c:v>0.26860499999999998</c:v>
                </c:pt>
                <c:pt idx="7748">
                  <c:v>0.25757000000000002</c:v>
                </c:pt>
                <c:pt idx="7749">
                  <c:v>0.24312300000000001</c:v>
                </c:pt>
                <c:pt idx="7750">
                  <c:v>0.245556</c:v>
                </c:pt>
                <c:pt idx="7751">
                  <c:v>0.24235999999999999</c:v>
                </c:pt>
                <c:pt idx="7752">
                  <c:v>0.22694800000000001</c:v>
                </c:pt>
                <c:pt idx="7753">
                  <c:v>0.20916499999999999</c:v>
                </c:pt>
                <c:pt idx="7754">
                  <c:v>0.19627600000000001</c:v>
                </c:pt>
                <c:pt idx="7755">
                  <c:v>0.19347700000000001</c:v>
                </c:pt>
                <c:pt idx="7756">
                  <c:v>0.190854</c:v>
                </c:pt>
                <c:pt idx="7757">
                  <c:v>0.19608800000000001</c:v>
                </c:pt>
                <c:pt idx="7758">
                  <c:v>0.206232</c:v>
                </c:pt>
                <c:pt idx="7759">
                  <c:v>0.20139099999999999</c:v>
                </c:pt>
                <c:pt idx="7760">
                  <c:v>0.19352800000000001</c:v>
                </c:pt>
                <c:pt idx="7761">
                  <c:v>0.22817999999999999</c:v>
                </c:pt>
                <c:pt idx="7762">
                  <c:v>0.227715</c:v>
                </c:pt>
                <c:pt idx="7763">
                  <c:v>0.226045</c:v>
                </c:pt>
                <c:pt idx="7764">
                  <c:v>0.224326</c:v>
                </c:pt>
                <c:pt idx="7765">
                  <c:v>0.22894500000000001</c:v>
                </c:pt>
                <c:pt idx="7766">
                  <c:v>0.22295799999999999</c:v>
                </c:pt>
                <c:pt idx="7767">
                  <c:v>0.25178800000000001</c:v>
                </c:pt>
                <c:pt idx="7768">
                  <c:v>0.249141</c:v>
                </c:pt>
                <c:pt idx="7769">
                  <c:v>0.248423</c:v>
                </c:pt>
                <c:pt idx="7770">
                  <c:v>0.25669999999999998</c:v>
                </c:pt>
                <c:pt idx="7771">
                  <c:v>0.267067</c:v>
                </c:pt>
                <c:pt idx="7772">
                  <c:v>0.27081699999999997</c:v>
                </c:pt>
                <c:pt idx="7773">
                  <c:v>0.26715800000000001</c:v>
                </c:pt>
                <c:pt idx="7774">
                  <c:v>0.26647799999999999</c:v>
                </c:pt>
                <c:pt idx="7775">
                  <c:v>0.26097300000000001</c:v>
                </c:pt>
                <c:pt idx="7776">
                  <c:v>0.25257400000000002</c:v>
                </c:pt>
                <c:pt idx="7777">
                  <c:v>0.261654</c:v>
                </c:pt>
                <c:pt idx="7778">
                  <c:v>0.26083200000000001</c:v>
                </c:pt>
                <c:pt idx="7779">
                  <c:v>0.25340800000000002</c:v>
                </c:pt>
                <c:pt idx="7780">
                  <c:v>0.253662</c:v>
                </c:pt>
                <c:pt idx="7781">
                  <c:v>0.26918700000000001</c:v>
                </c:pt>
                <c:pt idx="7782">
                  <c:v>0.30212299999999997</c:v>
                </c:pt>
                <c:pt idx="7783">
                  <c:v>0.30422500000000002</c:v>
                </c:pt>
                <c:pt idx="7784">
                  <c:v>0.29117199999999999</c:v>
                </c:pt>
                <c:pt idx="7785">
                  <c:v>0.29321700000000001</c:v>
                </c:pt>
                <c:pt idx="7786">
                  <c:v>0.295956</c:v>
                </c:pt>
                <c:pt idx="7787">
                  <c:v>0.30334299999999997</c:v>
                </c:pt>
                <c:pt idx="7788">
                  <c:v>0.30794700000000003</c:v>
                </c:pt>
                <c:pt idx="7789">
                  <c:v>0.29059499999999999</c:v>
                </c:pt>
                <c:pt idx="7790">
                  <c:v>0.27157500000000001</c:v>
                </c:pt>
                <c:pt idx="7791">
                  <c:v>0.26408100000000001</c:v>
                </c:pt>
                <c:pt idx="7792">
                  <c:v>0.25289</c:v>
                </c:pt>
                <c:pt idx="7793">
                  <c:v>0.262739</c:v>
                </c:pt>
                <c:pt idx="7794">
                  <c:v>0.25906000000000001</c:v>
                </c:pt>
                <c:pt idx="7795">
                  <c:v>0.24805099999999999</c:v>
                </c:pt>
                <c:pt idx="7796">
                  <c:v>0.24732899999999999</c:v>
                </c:pt>
                <c:pt idx="7797">
                  <c:v>0.23149500000000001</c:v>
                </c:pt>
                <c:pt idx="7798">
                  <c:v>0.23905599999999999</c:v>
                </c:pt>
                <c:pt idx="7799">
                  <c:v>0.22716</c:v>
                </c:pt>
                <c:pt idx="7800">
                  <c:v>0.226995</c:v>
                </c:pt>
                <c:pt idx="7801">
                  <c:v>0.229159</c:v>
                </c:pt>
                <c:pt idx="7802">
                  <c:v>0.241366</c:v>
                </c:pt>
                <c:pt idx="7803">
                  <c:v>0.24261099999999999</c:v>
                </c:pt>
                <c:pt idx="7804">
                  <c:v>0.23346800000000001</c:v>
                </c:pt>
                <c:pt idx="7805">
                  <c:v>0.227604</c:v>
                </c:pt>
                <c:pt idx="7806">
                  <c:v>0.22705400000000001</c:v>
                </c:pt>
                <c:pt idx="7807">
                  <c:v>0.243891</c:v>
                </c:pt>
                <c:pt idx="7808">
                  <c:v>0.25348500000000002</c:v>
                </c:pt>
                <c:pt idx="7809">
                  <c:v>0.26710299999999998</c:v>
                </c:pt>
                <c:pt idx="7810">
                  <c:v>0.26234200000000002</c:v>
                </c:pt>
                <c:pt idx="7811">
                  <c:v>0.25567200000000001</c:v>
                </c:pt>
                <c:pt idx="7812">
                  <c:v>0.25195699999999999</c:v>
                </c:pt>
                <c:pt idx="7813">
                  <c:v>0.24045</c:v>
                </c:pt>
                <c:pt idx="7814">
                  <c:v>0.241366</c:v>
                </c:pt>
                <c:pt idx="7815">
                  <c:v>0.22298200000000001</c:v>
                </c:pt>
                <c:pt idx="7816">
                  <c:v>0.26200099999999998</c:v>
                </c:pt>
                <c:pt idx="7817">
                  <c:v>0.26278400000000002</c:v>
                </c:pt>
                <c:pt idx="7818">
                  <c:v>0.273752</c:v>
                </c:pt>
                <c:pt idx="7819">
                  <c:v>0.272198</c:v>
                </c:pt>
                <c:pt idx="7820">
                  <c:v>0.26564100000000002</c:v>
                </c:pt>
                <c:pt idx="7821">
                  <c:v>0.25130999999999998</c:v>
                </c:pt>
                <c:pt idx="7822">
                  <c:v>0.240565</c:v>
                </c:pt>
                <c:pt idx="7823">
                  <c:v>0.235682</c:v>
                </c:pt>
                <c:pt idx="7824">
                  <c:v>0.22007599999999999</c:v>
                </c:pt>
                <c:pt idx="7825">
                  <c:v>0.207925</c:v>
                </c:pt>
                <c:pt idx="7826">
                  <c:v>0.187862</c:v>
                </c:pt>
                <c:pt idx="7827">
                  <c:v>0.16775200000000001</c:v>
                </c:pt>
                <c:pt idx="7828">
                  <c:v>0.15212600000000001</c:v>
                </c:pt>
                <c:pt idx="7829">
                  <c:v>0.15636800000000001</c:v>
                </c:pt>
                <c:pt idx="7830">
                  <c:v>0.15293000000000001</c:v>
                </c:pt>
                <c:pt idx="7831">
                  <c:v>0.15648300000000001</c:v>
                </c:pt>
                <c:pt idx="7832">
                  <c:v>0.14821899999999999</c:v>
                </c:pt>
                <c:pt idx="7833">
                  <c:v>0.15031700000000001</c:v>
                </c:pt>
                <c:pt idx="7834">
                  <c:v>0.17170299999999999</c:v>
                </c:pt>
                <c:pt idx="7835">
                  <c:v>0.180704</c:v>
                </c:pt>
                <c:pt idx="7836">
                  <c:v>0.18395500000000001</c:v>
                </c:pt>
                <c:pt idx="7837">
                  <c:v>0.19373799999999999</c:v>
                </c:pt>
                <c:pt idx="7838">
                  <c:v>0.18856899999999999</c:v>
                </c:pt>
                <c:pt idx="7839">
                  <c:v>0.178979</c:v>
                </c:pt>
                <c:pt idx="7840">
                  <c:v>0.18737699999999999</c:v>
                </c:pt>
                <c:pt idx="7841">
                  <c:v>0.20105700000000001</c:v>
                </c:pt>
                <c:pt idx="7842">
                  <c:v>0.212784</c:v>
                </c:pt>
                <c:pt idx="7843">
                  <c:v>0.205707</c:v>
                </c:pt>
                <c:pt idx="7844">
                  <c:v>0.211261</c:v>
                </c:pt>
                <c:pt idx="7845">
                  <c:v>0.203456</c:v>
                </c:pt>
                <c:pt idx="7846">
                  <c:v>0.20183599999999999</c:v>
                </c:pt>
                <c:pt idx="7847">
                  <c:v>0.19800499999999999</c:v>
                </c:pt>
                <c:pt idx="7848">
                  <c:v>0.17100599999999999</c:v>
                </c:pt>
                <c:pt idx="7849">
                  <c:v>0.16403799999999999</c:v>
                </c:pt>
                <c:pt idx="7850">
                  <c:v>0.143542</c:v>
                </c:pt>
                <c:pt idx="7851">
                  <c:v>0.20185800000000001</c:v>
                </c:pt>
                <c:pt idx="7852">
                  <c:v>0.22873099999999999</c:v>
                </c:pt>
                <c:pt idx="7853">
                  <c:v>0.23697199999999999</c:v>
                </c:pt>
                <c:pt idx="7854">
                  <c:v>0.23541100000000001</c:v>
                </c:pt>
                <c:pt idx="7855">
                  <c:v>0.23070199999999999</c:v>
                </c:pt>
                <c:pt idx="7856">
                  <c:v>0.23591400000000001</c:v>
                </c:pt>
                <c:pt idx="7857">
                  <c:v>0.227858</c:v>
                </c:pt>
                <c:pt idx="7858">
                  <c:v>0.21301800000000001</c:v>
                </c:pt>
                <c:pt idx="7859">
                  <c:v>0.21795200000000001</c:v>
                </c:pt>
                <c:pt idx="7860">
                  <c:v>0.21544199999999999</c:v>
                </c:pt>
                <c:pt idx="7861">
                  <c:v>0.20555999999999999</c:v>
                </c:pt>
                <c:pt idx="7862">
                  <c:v>0.20483499999999999</c:v>
                </c:pt>
                <c:pt idx="7863">
                  <c:v>0.19398599999999999</c:v>
                </c:pt>
                <c:pt idx="7864">
                  <c:v>0.21782699999999999</c:v>
                </c:pt>
                <c:pt idx="7865">
                  <c:v>0.21628600000000001</c:v>
                </c:pt>
                <c:pt idx="7866">
                  <c:v>0.229689</c:v>
                </c:pt>
                <c:pt idx="7867">
                  <c:v>0.228855</c:v>
                </c:pt>
                <c:pt idx="7868">
                  <c:v>0.242481</c:v>
                </c:pt>
                <c:pt idx="7869">
                  <c:v>0.23136799999999999</c:v>
                </c:pt>
                <c:pt idx="7870">
                  <c:v>0.21956800000000001</c:v>
                </c:pt>
                <c:pt idx="7871">
                  <c:v>0.21215800000000001</c:v>
                </c:pt>
                <c:pt idx="7872">
                  <c:v>0.22922200000000001</c:v>
                </c:pt>
                <c:pt idx="7873">
                  <c:v>0.218198</c:v>
                </c:pt>
                <c:pt idx="7874">
                  <c:v>0.20799100000000001</c:v>
                </c:pt>
                <c:pt idx="7875">
                  <c:v>0.19964899999999999</c:v>
                </c:pt>
                <c:pt idx="7876">
                  <c:v>0.19017800000000001</c:v>
                </c:pt>
                <c:pt idx="7877">
                  <c:v>0.18554899999999999</c:v>
                </c:pt>
                <c:pt idx="7878">
                  <c:v>0.171708</c:v>
                </c:pt>
                <c:pt idx="7879">
                  <c:v>0.16730200000000001</c:v>
                </c:pt>
                <c:pt idx="7880">
                  <c:v>0.16051299999999999</c:v>
                </c:pt>
                <c:pt idx="7881">
                  <c:v>0.159275</c:v>
                </c:pt>
                <c:pt idx="7882">
                  <c:v>0.15434400000000001</c:v>
                </c:pt>
                <c:pt idx="7883">
                  <c:v>0.14301800000000001</c:v>
                </c:pt>
                <c:pt idx="7884">
                  <c:v>0.13137199999999999</c:v>
                </c:pt>
                <c:pt idx="7885">
                  <c:v>0.12318999999999999</c:v>
                </c:pt>
                <c:pt idx="7886">
                  <c:v>0.13359599999999999</c:v>
                </c:pt>
                <c:pt idx="7887">
                  <c:v>0.12987799999999999</c:v>
                </c:pt>
                <c:pt idx="7888">
                  <c:v>0.13117400000000001</c:v>
                </c:pt>
                <c:pt idx="7889">
                  <c:v>0.133633</c:v>
                </c:pt>
                <c:pt idx="7890">
                  <c:v>0.14319999999999999</c:v>
                </c:pt>
                <c:pt idx="7891">
                  <c:v>0.13408900000000001</c:v>
                </c:pt>
                <c:pt idx="7892">
                  <c:v>0.13686599999999999</c:v>
                </c:pt>
                <c:pt idx="7893">
                  <c:v>0.12551599999999999</c:v>
                </c:pt>
                <c:pt idx="7894">
                  <c:v>0.13275700000000001</c:v>
                </c:pt>
                <c:pt idx="7895">
                  <c:v>0.13502400000000001</c:v>
                </c:pt>
                <c:pt idx="7896">
                  <c:v>0.12831600000000001</c:v>
                </c:pt>
                <c:pt idx="7897">
                  <c:v>0.121935</c:v>
                </c:pt>
                <c:pt idx="7898">
                  <c:v>0.13092000000000001</c:v>
                </c:pt>
                <c:pt idx="7899">
                  <c:v>0.12870500000000001</c:v>
                </c:pt>
                <c:pt idx="7900">
                  <c:v>0.10778799999999999</c:v>
                </c:pt>
                <c:pt idx="7901">
                  <c:v>0.11253000000000001</c:v>
                </c:pt>
                <c:pt idx="7902">
                  <c:v>0.11212</c:v>
                </c:pt>
                <c:pt idx="7903">
                  <c:v>0.112266</c:v>
                </c:pt>
                <c:pt idx="7904">
                  <c:v>0.10428</c:v>
                </c:pt>
                <c:pt idx="7905">
                  <c:v>0.109653</c:v>
                </c:pt>
                <c:pt idx="7906">
                  <c:v>0.115149</c:v>
                </c:pt>
                <c:pt idx="7907">
                  <c:v>0.100978</c:v>
                </c:pt>
                <c:pt idx="7908">
                  <c:v>0.103157</c:v>
                </c:pt>
                <c:pt idx="7909">
                  <c:v>9.3030000000000002E-2</c:v>
                </c:pt>
                <c:pt idx="7910">
                  <c:v>0.108186</c:v>
                </c:pt>
                <c:pt idx="7911">
                  <c:v>0.117894</c:v>
                </c:pt>
                <c:pt idx="7912">
                  <c:v>0.12517500000000001</c:v>
                </c:pt>
                <c:pt idx="7913">
                  <c:v>0.13458999999999999</c:v>
                </c:pt>
                <c:pt idx="7914">
                  <c:v>0.17045099999999999</c:v>
                </c:pt>
                <c:pt idx="7915">
                  <c:v>0.190082</c:v>
                </c:pt>
                <c:pt idx="7916">
                  <c:v>0.25817099999999998</c:v>
                </c:pt>
                <c:pt idx="7917">
                  <c:v>0.29097200000000001</c:v>
                </c:pt>
                <c:pt idx="7918">
                  <c:v>0.32124399999999997</c:v>
                </c:pt>
                <c:pt idx="7919">
                  <c:v>0.339474</c:v>
                </c:pt>
                <c:pt idx="7920">
                  <c:v>0.34413700000000003</c:v>
                </c:pt>
                <c:pt idx="7921">
                  <c:v>0.35545900000000002</c:v>
                </c:pt>
                <c:pt idx="7922">
                  <c:v>0.38284699999999999</c:v>
                </c:pt>
                <c:pt idx="7923">
                  <c:v>0.37886500000000001</c:v>
                </c:pt>
                <c:pt idx="7924">
                  <c:v>0.39713900000000002</c:v>
                </c:pt>
                <c:pt idx="7925">
                  <c:v>0.39316899999999999</c:v>
                </c:pt>
                <c:pt idx="7926">
                  <c:v>0.42332700000000001</c:v>
                </c:pt>
                <c:pt idx="7927">
                  <c:v>0.431282</c:v>
                </c:pt>
                <c:pt idx="7928">
                  <c:v>0.43287500000000001</c:v>
                </c:pt>
                <c:pt idx="7929">
                  <c:v>0.43022100000000002</c:v>
                </c:pt>
                <c:pt idx="7930">
                  <c:v>0.423927</c:v>
                </c:pt>
                <c:pt idx="7931">
                  <c:v>0.42940200000000001</c:v>
                </c:pt>
                <c:pt idx="7932">
                  <c:v>0.43276100000000001</c:v>
                </c:pt>
                <c:pt idx="7933">
                  <c:v>0.42398799999999998</c:v>
                </c:pt>
                <c:pt idx="7934">
                  <c:v>0.41865400000000003</c:v>
                </c:pt>
                <c:pt idx="7935">
                  <c:v>0.41873300000000002</c:v>
                </c:pt>
                <c:pt idx="7936">
                  <c:v>0.40236300000000003</c:v>
                </c:pt>
                <c:pt idx="7937">
                  <c:v>0.443768</c:v>
                </c:pt>
                <c:pt idx="7938">
                  <c:v>0.44158700000000001</c:v>
                </c:pt>
                <c:pt idx="7939">
                  <c:v>0.41981400000000002</c:v>
                </c:pt>
                <c:pt idx="7940">
                  <c:v>0.392619</c:v>
                </c:pt>
                <c:pt idx="7941">
                  <c:v>0.37609599999999999</c:v>
                </c:pt>
                <c:pt idx="7942">
                  <c:v>0.36574200000000001</c:v>
                </c:pt>
                <c:pt idx="7943">
                  <c:v>0.36361599999999999</c:v>
                </c:pt>
                <c:pt idx="7944">
                  <c:v>0.349713</c:v>
                </c:pt>
                <c:pt idx="7945">
                  <c:v>0.33644200000000002</c:v>
                </c:pt>
                <c:pt idx="7946">
                  <c:v>0.32739200000000002</c:v>
                </c:pt>
                <c:pt idx="7947">
                  <c:v>0.31265799999999999</c:v>
                </c:pt>
                <c:pt idx="7948">
                  <c:v>0.29721999999999998</c:v>
                </c:pt>
                <c:pt idx="7949">
                  <c:v>0.30043999999999998</c:v>
                </c:pt>
                <c:pt idx="7950">
                  <c:v>0.29734300000000002</c:v>
                </c:pt>
                <c:pt idx="7951">
                  <c:v>0.296732</c:v>
                </c:pt>
                <c:pt idx="7952">
                  <c:v>0.28195300000000001</c:v>
                </c:pt>
                <c:pt idx="7953">
                  <c:v>0.26878400000000002</c:v>
                </c:pt>
                <c:pt idx="7954">
                  <c:v>0.30834499999999998</c:v>
                </c:pt>
                <c:pt idx="7955">
                  <c:v>0.30938700000000002</c:v>
                </c:pt>
                <c:pt idx="7956">
                  <c:v>0.31150099999999997</c:v>
                </c:pt>
                <c:pt idx="7957">
                  <c:v>0.30101699999999998</c:v>
                </c:pt>
                <c:pt idx="7958">
                  <c:v>0.28849900000000001</c:v>
                </c:pt>
                <c:pt idx="7959">
                  <c:v>0.28189999999999998</c:v>
                </c:pt>
                <c:pt idx="7960">
                  <c:v>0.28924499999999997</c:v>
                </c:pt>
                <c:pt idx="7961">
                  <c:v>0.272978</c:v>
                </c:pt>
                <c:pt idx="7962">
                  <c:v>0.26612999999999998</c:v>
                </c:pt>
                <c:pt idx="7963">
                  <c:v>0.248475</c:v>
                </c:pt>
                <c:pt idx="7964">
                  <c:v>0.24724299999999999</c:v>
                </c:pt>
                <c:pt idx="7965">
                  <c:v>0.24509600000000001</c:v>
                </c:pt>
                <c:pt idx="7966">
                  <c:v>0.238258</c:v>
                </c:pt>
                <c:pt idx="7967">
                  <c:v>0.26452100000000001</c:v>
                </c:pt>
                <c:pt idx="7968">
                  <c:v>0.26762799999999998</c:v>
                </c:pt>
                <c:pt idx="7969">
                  <c:v>0.263878</c:v>
                </c:pt>
                <c:pt idx="7970">
                  <c:v>0.27396900000000002</c:v>
                </c:pt>
                <c:pt idx="7971">
                  <c:v>0.27232699999999999</c:v>
                </c:pt>
                <c:pt idx="7972">
                  <c:v>0.27025300000000002</c:v>
                </c:pt>
                <c:pt idx="7973">
                  <c:v>0.270762</c:v>
                </c:pt>
                <c:pt idx="7974">
                  <c:v>0.272866</c:v>
                </c:pt>
                <c:pt idx="7975">
                  <c:v>0.276175</c:v>
                </c:pt>
                <c:pt idx="7976">
                  <c:v>0.26762000000000002</c:v>
                </c:pt>
                <c:pt idx="7977">
                  <c:v>0.26341199999999998</c:v>
                </c:pt>
                <c:pt idx="7978">
                  <c:v>0.27635199999999999</c:v>
                </c:pt>
                <c:pt idx="7979">
                  <c:v>0.28043600000000002</c:v>
                </c:pt>
                <c:pt idx="7980">
                  <c:v>0.26735399999999998</c:v>
                </c:pt>
                <c:pt idx="7981">
                  <c:v>0.25906800000000002</c:v>
                </c:pt>
                <c:pt idx="7982">
                  <c:v>0.27349200000000001</c:v>
                </c:pt>
                <c:pt idx="7983">
                  <c:v>0.262125</c:v>
                </c:pt>
                <c:pt idx="7984">
                  <c:v>0.26621099999999998</c:v>
                </c:pt>
                <c:pt idx="7985">
                  <c:v>0.31674200000000002</c:v>
                </c:pt>
                <c:pt idx="7986">
                  <c:v>0.323405</c:v>
                </c:pt>
                <c:pt idx="7987">
                  <c:v>0.32129999999999997</c:v>
                </c:pt>
                <c:pt idx="7988">
                  <c:v>0.33616699999999999</c:v>
                </c:pt>
                <c:pt idx="7989">
                  <c:v>0.33710200000000001</c:v>
                </c:pt>
                <c:pt idx="7990">
                  <c:v>0.317799</c:v>
                </c:pt>
                <c:pt idx="7991">
                  <c:v>0.31981199999999999</c:v>
                </c:pt>
                <c:pt idx="7992">
                  <c:v>0.31279200000000001</c:v>
                </c:pt>
                <c:pt idx="7993">
                  <c:v>0.29632999999999998</c:v>
                </c:pt>
                <c:pt idx="7994">
                  <c:v>0.32740200000000003</c:v>
                </c:pt>
                <c:pt idx="7995">
                  <c:v>0.32675599999999999</c:v>
                </c:pt>
                <c:pt idx="7996">
                  <c:v>0.32913100000000001</c:v>
                </c:pt>
                <c:pt idx="7997">
                  <c:v>0.34725499999999998</c:v>
                </c:pt>
                <c:pt idx="7998">
                  <c:v>0.35860199999999998</c:v>
                </c:pt>
                <c:pt idx="7999">
                  <c:v>0.328513</c:v>
                </c:pt>
                <c:pt idx="8000">
                  <c:v>0.34690700000000002</c:v>
                </c:pt>
                <c:pt idx="8001">
                  <c:v>0.32921400000000001</c:v>
                </c:pt>
                <c:pt idx="8002">
                  <c:v>0.31324299999999999</c:v>
                </c:pt>
                <c:pt idx="8003">
                  <c:v>0.29106799999999999</c:v>
                </c:pt>
                <c:pt idx="8004">
                  <c:v>0.30162099999999997</c:v>
                </c:pt>
                <c:pt idx="8005">
                  <c:v>0.28686400000000001</c:v>
                </c:pt>
                <c:pt idx="8006">
                  <c:v>0.27267999999999998</c:v>
                </c:pt>
                <c:pt idx="8007">
                  <c:v>0.25650600000000001</c:v>
                </c:pt>
                <c:pt idx="8008">
                  <c:v>0.26772299999999999</c:v>
                </c:pt>
                <c:pt idx="8009">
                  <c:v>0.253749</c:v>
                </c:pt>
                <c:pt idx="8010">
                  <c:v>0.25728299999999998</c:v>
                </c:pt>
                <c:pt idx="8011">
                  <c:v>0.26259100000000002</c:v>
                </c:pt>
                <c:pt idx="8012">
                  <c:v>0.25864799999999999</c:v>
                </c:pt>
                <c:pt idx="8013">
                  <c:v>0.26089099999999998</c:v>
                </c:pt>
                <c:pt idx="8014">
                  <c:v>0.26723000000000002</c:v>
                </c:pt>
                <c:pt idx="8015">
                  <c:v>0.27339799999999997</c:v>
                </c:pt>
                <c:pt idx="8016">
                  <c:v>0.272032</c:v>
                </c:pt>
                <c:pt idx="8017">
                  <c:v>0.27520800000000001</c:v>
                </c:pt>
                <c:pt idx="8018">
                  <c:v>0.270117</c:v>
                </c:pt>
                <c:pt idx="8019">
                  <c:v>0.261042</c:v>
                </c:pt>
                <c:pt idx="8020">
                  <c:v>0.24569199999999999</c:v>
                </c:pt>
                <c:pt idx="8021">
                  <c:v>0.22555900000000001</c:v>
                </c:pt>
                <c:pt idx="8022">
                  <c:v>0.20868</c:v>
                </c:pt>
                <c:pt idx="8023">
                  <c:v>0.19200400000000001</c:v>
                </c:pt>
                <c:pt idx="8024">
                  <c:v>0.17966099999999999</c:v>
                </c:pt>
                <c:pt idx="8025">
                  <c:v>0.17960999999999999</c:v>
                </c:pt>
                <c:pt idx="8026">
                  <c:v>0.16480300000000001</c:v>
                </c:pt>
                <c:pt idx="8027">
                  <c:v>0.150199</c:v>
                </c:pt>
                <c:pt idx="8028">
                  <c:v>0.132462</c:v>
                </c:pt>
                <c:pt idx="8029">
                  <c:v>0.12224400000000001</c:v>
                </c:pt>
                <c:pt idx="8030">
                  <c:v>0.120743</c:v>
                </c:pt>
                <c:pt idx="8031">
                  <c:v>0.120713</c:v>
                </c:pt>
                <c:pt idx="8032">
                  <c:v>0.121225</c:v>
                </c:pt>
                <c:pt idx="8033">
                  <c:v>0.117696</c:v>
                </c:pt>
                <c:pt idx="8034">
                  <c:v>0.12636700000000001</c:v>
                </c:pt>
                <c:pt idx="8035">
                  <c:v>0.131277</c:v>
                </c:pt>
                <c:pt idx="8036">
                  <c:v>0.12912899999999999</c:v>
                </c:pt>
                <c:pt idx="8037">
                  <c:v>0.127197</c:v>
                </c:pt>
                <c:pt idx="8038">
                  <c:v>0.120195</c:v>
                </c:pt>
                <c:pt idx="8039">
                  <c:v>0.107365</c:v>
                </c:pt>
                <c:pt idx="8040">
                  <c:v>0.103133</c:v>
                </c:pt>
                <c:pt idx="8041">
                  <c:v>0.101172</c:v>
                </c:pt>
                <c:pt idx="8042">
                  <c:v>9.0215000000000004E-2</c:v>
                </c:pt>
                <c:pt idx="8043">
                  <c:v>8.7732000000000004E-2</c:v>
                </c:pt>
                <c:pt idx="8044">
                  <c:v>8.5700999999999999E-2</c:v>
                </c:pt>
                <c:pt idx="8045">
                  <c:v>8.0542000000000002E-2</c:v>
                </c:pt>
                <c:pt idx="8046">
                  <c:v>9.4341999999999995E-2</c:v>
                </c:pt>
                <c:pt idx="8047">
                  <c:v>0.102438</c:v>
                </c:pt>
                <c:pt idx="8048">
                  <c:v>0.107561</c:v>
                </c:pt>
                <c:pt idx="8049">
                  <c:v>0.116411</c:v>
                </c:pt>
                <c:pt idx="8050">
                  <c:v>0.12709999999999999</c:v>
                </c:pt>
                <c:pt idx="8051">
                  <c:v>0.13075000000000001</c:v>
                </c:pt>
                <c:pt idx="8052">
                  <c:v>0.13234899999999999</c:v>
                </c:pt>
                <c:pt idx="8053">
                  <c:v>0.13117899999999999</c:v>
                </c:pt>
                <c:pt idx="8054">
                  <c:v>0.137631</c:v>
                </c:pt>
                <c:pt idx="8055">
                  <c:v>0.13852999999999999</c:v>
                </c:pt>
                <c:pt idx="8056">
                  <c:v>0.14654300000000001</c:v>
                </c:pt>
                <c:pt idx="8057">
                  <c:v>0.143294</c:v>
                </c:pt>
                <c:pt idx="8058">
                  <c:v>0.14912900000000001</c:v>
                </c:pt>
                <c:pt idx="8059">
                  <c:v>0.16395299999999999</c:v>
                </c:pt>
                <c:pt idx="8060">
                  <c:v>0.180753</c:v>
                </c:pt>
                <c:pt idx="8061">
                  <c:v>0.179285</c:v>
                </c:pt>
                <c:pt idx="8062">
                  <c:v>0.181532</c:v>
                </c:pt>
                <c:pt idx="8063">
                  <c:v>0.180175</c:v>
                </c:pt>
                <c:pt idx="8064">
                  <c:v>0.172652</c:v>
                </c:pt>
                <c:pt idx="8065">
                  <c:v>0.197959</c:v>
                </c:pt>
                <c:pt idx="8066">
                  <c:v>0.205544</c:v>
                </c:pt>
                <c:pt idx="8067">
                  <c:v>0.19181599999999999</c:v>
                </c:pt>
                <c:pt idx="8068">
                  <c:v>0.195885</c:v>
                </c:pt>
                <c:pt idx="8069">
                  <c:v>0.19548399999999999</c:v>
                </c:pt>
                <c:pt idx="8070">
                  <c:v>0.194915</c:v>
                </c:pt>
                <c:pt idx="8071">
                  <c:v>0.18215999999999999</c:v>
                </c:pt>
                <c:pt idx="8072">
                  <c:v>0.17194499999999999</c:v>
                </c:pt>
                <c:pt idx="8073">
                  <c:v>0.16567399999999999</c:v>
                </c:pt>
                <c:pt idx="8074">
                  <c:v>0.14482500000000001</c:v>
                </c:pt>
                <c:pt idx="8075">
                  <c:v>0.13730500000000001</c:v>
                </c:pt>
                <c:pt idx="8076">
                  <c:v>0.13689000000000001</c:v>
                </c:pt>
                <c:pt idx="8077">
                  <c:v>0.13494900000000001</c:v>
                </c:pt>
                <c:pt idx="8078">
                  <c:v>0.13028600000000001</c:v>
                </c:pt>
                <c:pt idx="8079">
                  <c:v>0.12247</c:v>
                </c:pt>
                <c:pt idx="8080">
                  <c:v>0.11315500000000001</c:v>
                </c:pt>
                <c:pt idx="8081">
                  <c:v>0.10327699999999999</c:v>
                </c:pt>
                <c:pt idx="8082">
                  <c:v>9.3489000000000003E-2</c:v>
                </c:pt>
                <c:pt idx="8083">
                  <c:v>8.9703000000000005E-2</c:v>
                </c:pt>
                <c:pt idx="8084">
                  <c:v>8.4485000000000005E-2</c:v>
                </c:pt>
                <c:pt idx="8085">
                  <c:v>7.213E-2</c:v>
                </c:pt>
                <c:pt idx="8086">
                  <c:v>7.1343000000000004E-2</c:v>
                </c:pt>
                <c:pt idx="8087">
                  <c:v>7.0111000000000007E-2</c:v>
                </c:pt>
                <c:pt idx="8088">
                  <c:v>8.1095E-2</c:v>
                </c:pt>
                <c:pt idx="8089">
                  <c:v>7.7023999999999995E-2</c:v>
                </c:pt>
                <c:pt idx="8090">
                  <c:v>9.1149999999999995E-2</c:v>
                </c:pt>
                <c:pt idx="8091">
                  <c:v>9.7437999999999997E-2</c:v>
                </c:pt>
                <c:pt idx="8092">
                  <c:v>9.9597000000000005E-2</c:v>
                </c:pt>
                <c:pt idx="8093">
                  <c:v>9.6525E-2</c:v>
                </c:pt>
                <c:pt idx="8094">
                  <c:v>9.2901999999999998E-2</c:v>
                </c:pt>
                <c:pt idx="8095">
                  <c:v>9.7386E-2</c:v>
                </c:pt>
                <c:pt idx="8096">
                  <c:v>9.0665999999999997E-2</c:v>
                </c:pt>
                <c:pt idx="8097">
                  <c:v>9.3185000000000004E-2</c:v>
                </c:pt>
                <c:pt idx="8098">
                  <c:v>8.8976E-2</c:v>
                </c:pt>
                <c:pt idx="8099">
                  <c:v>8.2385E-2</c:v>
                </c:pt>
                <c:pt idx="8100">
                  <c:v>7.1802000000000005E-2</c:v>
                </c:pt>
                <c:pt idx="8101">
                  <c:v>8.7534000000000001E-2</c:v>
                </c:pt>
                <c:pt idx="8102">
                  <c:v>9.6113000000000004E-2</c:v>
                </c:pt>
                <c:pt idx="8103">
                  <c:v>9.5409999999999995E-2</c:v>
                </c:pt>
                <c:pt idx="8104">
                  <c:v>9.7697999999999993E-2</c:v>
                </c:pt>
                <c:pt idx="8105">
                  <c:v>9.1585E-2</c:v>
                </c:pt>
                <c:pt idx="8106">
                  <c:v>8.8955999999999993E-2</c:v>
                </c:pt>
                <c:pt idx="8107">
                  <c:v>7.8156000000000003E-2</c:v>
                </c:pt>
                <c:pt idx="8108">
                  <c:v>8.2753999999999994E-2</c:v>
                </c:pt>
                <c:pt idx="8109">
                  <c:v>0.10248599999999999</c:v>
                </c:pt>
                <c:pt idx="8110">
                  <c:v>9.8420999999999995E-2</c:v>
                </c:pt>
                <c:pt idx="8111">
                  <c:v>0.10388799999999999</c:v>
                </c:pt>
                <c:pt idx="8112">
                  <c:v>9.7721000000000002E-2</c:v>
                </c:pt>
                <c:pt idx="8113">
                  <c:v>9.9468000000000001E-2</c:v>
                </c:pt>
                <c:pt idx="8114">
                  <c:v>9.6488000000000004E-2</c:v>
                </c:pt>
                <c:pt idx="8115">
                  <c:v>8.8409000000000001E-2</c:v>
                </c:pt>
                <c:pt idx="8116">
                  <c:v>8.2960000000000006E-2</c:v>
                </c:pt>
                <c:pt idx="8117">
                  <c:v>8.2908999999999997E-2</c:v>
                </c:pt>
                <c:pt idx="8118">
                  <c:v>7.6743000000000006E-2</c:v>
                </c:pt>
                <c:pt idx="8119">
                  <c:v>6.1588999999999998E-2</c:v>
                </c:pt>
                <c:pt idx="8120">
                  <c:v>5.6006E-2</c:v>
                </c:pt>
                <c:pt idx="8121">
                  <c:v>4.7032999999999998E-2</c:v>
                </c:pt>
                <c:pt idx="8122">
                  <c:v>3.8165999999999999E-2</c:v>
                </c:pt>
                <c:pt idx="8123">
                  <c:v>3.1822000000000003E-2</c:v>
                </c:pt>
                <c:pt idx="8124">
                  <c:v>3.1494000000000001E-2</c:v>
                </c:pt>
                <c:pt idx="8125">
                  <c:v>3.1233E-2</c:v>
                </c:pt>
                <c:pt idx="8126">
                  <c:v>2.8552999999999999E-2</c:v>
                </c:pt>
                <c:pt idx="8127">
                  <c:v>2.6771E-2</c:v>
                </c:pt>
                <c:pt idx="8128">
                  <c:v>2.5412000000000001E-2</c:v>
                </c:pt>
                <c:pt idx="8129">
                  <c:v>2.3191E-2</c:v>
                </c:pt>
                <c:pt idx="8130">
                  <c:v>2.0001999999999999E-2</c:v>
                </c:pt>
                <c:pt idx="8131">
                  <c:v>2.5559999999999999E-2</c:v>
                </c:pt>
                <c:pt idx="8132">
                  <c:v>2.7494000000000001E-2</c:v>
                </c:pt>
                <c:pt idx="8133">
                  <c:v>2.7546000000000001E-2</c:v>
                </c:pt>
                <c:pt idx="8134">
                  <c:v>2.5683000000000001E-2</c:v>
                </c:pt>
                <c:pt idx="8135">
                  <c:v>2.7019999999999999E-2</c:v>
                </c:pt>
                <c:pt idx="8136">
                  <c:v>3.1704999999999997E-2</c:v>
                </c:pt>
                <c:pt idx="8137">
                  <c:v>2.6053E-2</c:v>
                </c:pt>
                <c:pt idx="8138">
                  <c:v>2.8452000000000002E-2</c:v>
                </c:pt>
                <c:pt idx="8139">
                  <c:v>3.4741000000000001E-2</c:v>
                </c:pt>
                <c:pt idx="8140">
                  <c:v>6.9797999999999999E-2</c:v>
                </c:pt>
                <c:pt idx="8141">
                  <c:v>8.0786999999999998E-2</c:v>
                </c:pt>
                <c:pt idx="8142">
                  <c:v>8.8289000000000006E-2</c:v>
                </c:pt>
                <c:pt idx="8143">
                  <c:v>9.5424999999999996E-2</c:v>
                </c:pt>
                <c:pt idx="8144">
                  <c:v>8.4755999999999998E-2</c:v>
                </c:pt>
                <c:pt idx="8145">
                  <c:v>7.8229000000000007E-2</c:v>
                </c:pt>
                <c:pt idx="8146">
                  <c:v>7.4937000000000004E-2</c:v>
                </c:pt>
                <c:pt idx="8147">
                  <c:v>6.8064E-2</c:v>
                </c:pt>
                <c:pt idx="8148">
                  <c:v>5.6998E-2</c:v>
                </c:pt>
                <c:pt idx="8149">
                  <c:v>4.9758999999999998E-2</c:v>
                </c:pt>
                <c:pt idx="8150">
                  <c:v>4.8148999999999997E-2</c:v>
                </c:pt>
                <c:pt idx="8151">
                  <c:v>3.9934999999999998E-2</c:v>
                </c:pt>
                <c:pt idx="8152">
                  <c:v>4.0183000000000003E-2</c:v>
                </c:pt>
                <c:pt idx="8153">
                  <c:v>3.3397000000000003E-2</c:v>
                </c:pt>
                <c:pt idx="8154">
                  <c:v>2.7442999999999999E-2</c:v>
                </c:pt>
                <c:pt idx="8155">
                  <c:v>2.4279999999999999E-2</c:v>
                </c:pt>
                <c:pt idx="8156">
                  <c:v>2.1263000000000001E-2</c:v>
                </c:pt>
                <c:pt idx="8157">
                  <c:v>2.0018000000000001E-2</c:v>
                </c:pt>
                <c:pt idx="8158">
                  <c:v>1.8579999999999999E-2</c:v>
                </c:pt>
                <c:pt idx="8159">
                  <c:v>1.6267E-2</c:v>
                </c:pt>
                <c:pt idx="8160">
                  <c:v>1.4942E-2</c:v>
                </c:pt>
                <c:pt idx="8161">
                  <c:v>1.4135999999999999E-2</c:v>
                </c:pt>
                <c:pt idx="8162">
                  <c:v>1.1294E-2</c:v>
                </c:pt>
                <c:pt idx="8163">
                  <c:v>1.4754E-2</c:v>
                </c:pt>
                <c:pt idx="8164">
                  <c:v>1.8079999999999999E-2</c:v>
                </c:pt>
                <c:pt idx="8165">
                  <c:v>2.0229E-2</c:v>
                </c:pt>
                <c:pt idx="8166">
                  <c:v>2.0041E-2</c:v>
                </c:pt>
                <c:pt idx="8167">
                  <c:v>2.2391000000000001E-2</c:v>
                </c:pt>
                <c:pt idx="8168">
                  <c:v>2.0732E-2</c:v>
                </c:pt>
                <c:pt idx="8169">
                  <c:v>2.0065E-2</c:v>
                </c:pt>
                <c:pt idx="8170">
                  <c:v>1.6605999999999999E-2</c:v>
                </c:pt>
                <c:pt idx="8171">
                  <c:v>1.9848999999999999E-2</c:v>
                </c:pt>
                <c:pt idx="8172">
                  <c:v>2.0799999999999999E-2</c:v>
                </c:pt>
                <c:pt idx="8173">
                  <c:v>2.0124E-2</c:v>
                </c:pt>
                <c:pt idx="8174">
                  <c:v>1.5186E-2</c:v>
                </c:pt>
                <c:pt idx="8175">
                  <c:v>1.3115999999999999E-2</c:v>
                </c:pt>
                <c:pt idx="8176">
                  <c:v>1.4364999999999999E-2</c:v>
                </c:pt>
                <c:pt idx="8177">
                  <c:v>1.5561E-2</c:v>
                </c:pt>
                <c:pt idx="8178">
                  <c:v>1.7337000000000002E-2</c:v>
                </c:pt>
                <c:pt idx="8179">
                  <c:v>1.3469E-2</c:v>
                </c:pt>
                <c:pt idx="8180">
                  <c:v>9.3120000000000008E-3</c:v>
                </c:pt>
                <c:pt idx="8181">
                  <c:v>9.8580000000000004E-3</c:v>
                </c:pt>
                <c:pt idx="8182">
                  <c:v>9.1330000000000005E-3</c:v>
                </c:pt>
                <c:pt idx="8183">
                  <c:v>9.9369999999999997E-3</c:v>
                </c:pt>
                <c:pt idx="8184">
                  <c:v>9.8180000000000003E-3</c:v>
                </c:pt>
                <c:pt idx="8185">
                  <c:v>8.3049999999999999E-3</c:v>
                </c:pt>
                <c:pt idx="8186">
                  <c:v>9.2870000000000001E-3</c:v>
                </c:pt>
                <c:pt idx="8187">
                  <c:v>8.8929999999999999E-3</c:v>
                </c:pt>
                <c:pt idx="8188">
                  <c:v>1.3693E-2</c:v>
                </c:pt>
                <c:pt idx="8189">
                  <c:v>1.6865999999999999E-2</c:v>
                </c:pt>
                <c:pt idx="8190">
                  <c:v>1.7219999999999999E-2</c:v>
                </c:pt>
                <c:pt idx="8191">
                  <c:v>1.1934E-2</c:v>
                </c:pt>
                <c:pt idx="8192">
                  <c:v>1.4328E-2</c:v>
                </c:pt>
                <c:pt idx="8193">
                  <c:v>1.5542E-2</c:v>
                </c:pt>
                <c:pt idx="8194">
                  <c:v>1.3076000000000001E-2</c:v>
                </c:pt>
                <c:pt idx="8195">
                  <c:v>2.7598000000000001E-2</c:v>
                </c:pt>
                <c:pt idx="8196">
                  <c:v>3.5088000000000001E-2</c:v>
                </c:pt>
                <c:pt idx="8197">
                  <c:v>4.7523999999999997E-2</c:v>
                </c:pt>
                <c:pt idx="8198">
                  <c:v>5.8686000000000002E-2</c:v>
                </c:pt>
                <c:pt idx="8199">
                  <c:v>6.1855E-2</c:v>
                </c:pt>
                <c:pt idx="8200">
                  <c:v>6.3973000000000002E-2</c:v>
                </c:pt>
                <c:pt idx="8201">
                  <c:v>6.2454000000000003E-2</c:v>
                </c:pt>
                <c:pt idx="8202">
                  <c:v>7.5583999999999998E-2</c:v>
                </c:pt>
                <c:pt idx="8203">
                  <c:v>7.7552999999999997E-2</c:v>
                </c:pt>
                <c:pt idx="8204">
                  <c:v>7.9467999999999997E-2</c:v>
                </c:pt>
                <c:pt idx="8205">
                  <c:v>0.118771</c:v>
                </c:pt>
                <c:pt idx="8206">
                  <c:v>0.13167300000000001</c:v>
                </c:pt>
                <c:pt idx="8207">
                  <c:v>0.13473599999999999</c:v>
                </c:pt>
                <c:pt idx="8208">
                  <c:v>0.133992</c:v>
                </c:pt>
                <c:pt idx="8209">
                  <c:v>0.13556399999999999</c:v>
                </c:pt>
                <c:pt idx="8210">
                  <c:v>0.12892300000000001</c:v>
                </c:pt>
                <c:pt idx="8211">
                  <c:v>0.14093800000000001</c:v>
                </c:pt>
                <c:pt idx="8212">
                  <c:v>0.14808299999999999</c:v>
                </c:pt>
                <c:pt idx="8213">
                  <c:v>0.14302500000000001</c:v>
                </c:pt>
                <c:pt idx="8214">
                  <c:v>0.14613899999999999</c:v>
                </c:pt>
                <c:pt idx="8215">
                  <c:v>0.145117</c:v>
                </c:pt>
                <c:pt idx="8216">
                  <c:v>0.13827700000000001</c:v>
                </c:pt>
                <c:pt idx="8217">
                  <c:v>0.12850700000000001</c:v>
                </c:pt>
                <c:pt idx="8218">
                  <c:v>0.118866</c:v>
                </c:pt>
                <c:pt idx="8219">
                  <c:v>0.11340699999999999</c:v>
                </c:pt>
                <c:pt idx="8220">
                  <c:v>0.11335199999999999</c:v>
                </c:pt>
                <c:pt idx="8221">
                  <c:v>0.114417</c:v>
                </c:pt>
                <c:pt idx="8222">
                  <c:v>0.117536</c:v>
                </c:pt>
                <c:pt idx="8223">
                  <c:v>0.13566900000000001</c:v>
                </c:pt>
                <c:pt idx="8224">
                  <c:v>0.124157</c:v>
                </c:pt>
                <c:pt idx="8225">
                  <c:v>0.13170000000000001</c:v>
                </c:pt>
                <c:pt idx="8226">
                  <c:v>0.132439</c:v>
                </c:pt>
                <c:pt idx="8227">
                  <c:v>0.127968</c:v>
                </c:pt>
                <c:pt idx="8228">
                  <c:v>0.128195</c:v>
                </c:pt>
                <c:pt idx="8229">
                  <c:v>0.13921500000000001</c:v>
                </c:pt>
                <c:pt idx="8230">
                  <c:v>0.122514</c:v>
                </c:pt>
                <c:pt idx="8231">
                  <c:v>0.136604</c:v>
                </c:pt>
                <c:pt idx="8232">
                  <c:v>0.127774</c:v>
                </c:pt>
                <c:pt idx="8233">
                  <c:v>0.12033000000000001</c:v>
                </c:pt>
                <c:pt idx="8234">
                  <c:v>0.116434</c:v>
                </c:pt>
                <c:pt idx="8235">
                  <c:v>0.124473</c:v>
                </c:pt>
                <c:pt idx="8236">
                  <c:v>0.114105</c:v>
                </c:pt>
                <c:pt idx="8237">
                  <c:v>0.121252</c:v>
                </c:pt>
                <c:pt idx="8238">
                  <c:v>0.131105</c:v>
                </c:pt>
                <c:pt idx="8239">
                  <c:v>0.161527</c:v>
                </c:pt>
                <c:pt idx="8240">
                  <c:v>0.15840699999999999</c:v>
                </c:pt>
                <c:pt idx="8241">
                  <c:v>0.240011</c:v>
                </c:pt>
                <c:pt idx="8242">
                  <c:v>0.25058799999999998</c:v>
                </c:pt>
                <c:pt idx="8243">
                  <c:v>0.29909999999999998</c:v>
                </c:pt>
                <c:pt idx="8244">
                  <c:v>0.294514</c:v>
                </c:pt>
                <c:pt idx="8245">
                  <c:v>0.30421999999999999</c:v>
                </c:pt>
                <c:pt idx="8246">
                  <c:v>0.29594799999999999</c:v>
                </c:pt>
                <c:pt idx="8247">
                  <c:v>0.29126000000000002</c:v>
                </c:pt>
                <c:pt idx="8248">
                  <c:v>0.28350900000000001</c:v>
                </c:pt>
                <c:pt idx="8249">
                  <c:v>0.30700899999999998</c:v>
                </c:pt>
                <c:pt idx="8250">
                  <c:v>0.31104199999999999</c:v>
                </c:pt>
                <c:pt idx="8251">
                  <c:v>0.34081600000000001</c:v>
                </c:pt>
                <c:pt idx="8252">
                  <c:v>0.346022</c:v>
                </c:pt>
                <c:pt idx="8253">
                  <c:v>0.33887600000000001</c:v>
                </c:pt>
                <c:pt idx="8254">
                  <c:v>0.31882199999999999</c:v>
                </c:pt>
                <c:pt idx="8255">
                  <c:v>0.305039</c:v>
                </c:pt>
                <c:pt idx="8256">
                  <c:v>0.29911799999999999</c:v>
                </c:pt>
                <c:pt idx="8257">
                  <c:v>0.30491400000000002</c:v>
                </c:pt>
                <c:pt idx="8258">
                  <c:v>0.32060100000000002</c:v>
                </c:pt>
                <c:pt idx="8259">
                  <c:v>0.315832</c:v>
                </c:pt>
                <c:pt idx="8260">
                  <c:v>0.30766199999999999</c:v>
                </c:pt>
                <c:pt idx="8261">
                  <c:v>0.311589</c:v>
                </c:pt>
                <c:pt idx="8262">
                  <c:v>0.319936</c:v>
                </c:pt>
                <c:pt idx="8263">
                  <c:v>0.30963099999999999</c:v>
                </c:pt>
                <c:pt idx="8264">
                  <c:v>0.30901600000000001</c:v>
                </c:pt>
                <c:pt idx="8265">
                  <c:v>0.29336400000000001</c:v>
                </c:pt>
                <c:pt idx="8266">
                  <c:v>0.28690399999999999</c:v>
                </c:pt>
                <c:pt idx="8267">
                  <c:v>0.31861200000000001</c:v>
                </c:pt>
                <c:pt idx="8268">
                  <c:v>0.31574999999999998</c:v>
                </c:pt>
                <c:pt idx="8269">
                  <c:v>0.31201000000000001</c:v>
                </c:pt>
                <c:pt idx="8270">
                  <c:v>0.304396</c:v>
                </c:pt>
                <c:pt idx="8271">
                  <c:v>0.320353</c:v>
                </c:pt>
                <c:pt idx="8272">
                  <c:v>0.33094499999999999</c:v>
                </c:pt>
                <c:pt idx="8273">
                  <c:v>0.35524499999999998</c:v>
                </c:pt>
                <c:pt idx="8274">
                  <c:v>0.34953000000000001</c:v>
                </c:pt>
                <c:pt idx="8275">
                  <c:v>0.37032700000000002</c:v>
                </c:pt>
                <c:pt idx="8276">
                  <c:v>0.40266800000000003</c:v>
                </c:pt>
                <c:pt idx="8277">
                  <c:v>0.39576</c:v>
                </c:pt>
                <c:pt idx="8278">
                  <c:v>0.38679599999999997</c:v>
                </c:pt>
                <c:pt idx="8279">
                  <c:v>0.37115100000000001</c:v>
                </c:pt>
                <c:pt idx="8280">
                  <c:v>0.36734600000000001</c:v>
                </c:pt>
                <c:pt idx="8281">
                  <c:v>0.35203800000000002</c:v>
                </c:pt>
                <c:pt idx="8282">
                  <c:v>0.36526500000000001</c:v>
                </c:pt>
                <c:pt idx="8283">
                  <c:v>0.36971700000000002</c:v>
                </c:pt>
                <c:pt idx="8284">
                  <c:v>0.36059799999999997</c:v>
                </c:pt>
                <c:pt idx="8285">
                  <c:v>0.35592099999999999</c:v>
                </c:pt>
                <c:pt idx="8286">
                  <c:v>0.35434100000000002</c:v>
                </c:pt>
                <c:pt idx="8287">
                  <c:v>0.355014</c:v>
                </c:pt>
                <c:pt idx="8288">
                  <c:v>0.35109800000000002</c:v>
                </c:pt>
                <c:pt idx="8289">
                  <c:v>0.34931299999999998</c:v>
                </c:pt>
                <c:pt idx="8290">
                  <c:v>0.32616299999999998</c:v>
                </c:pt>
                <c:pt idx="8291">
                  <c:v>0.32438899999999998</c:v>
                </c:pt>
                <c:pt idx="8292">
                  <c:v>0.32577499999999998</c:v>
                </c:pt>
                <c:pt idx="8293">
                  <c:v>0.33423399999999998</c:v>
                </c:pt>
                <c:pt idx="8294">
                  <c:v>0.32691700000000001</c:v>
                </c:pt>
                <c:pt idx="8295">
                  <c:v>0.32635799999999998</c:v>
                </c:pt>
                <c:pt idx="8296">
                  <c:v>0.32058399999999998</c:v>
                </c:pt>
                <c:pt idx="8297">
                  <c:v>0.30155999999999999</c:v>
                </c:pt>
                <c:pt idx="8298">
                  <c:v>0.29067999999999999</c:v>
                </c:pt>
                <c:pt idx="8299">
                  <c:v>0.31378400000000001</c:v>
                </c:pt>
                <c:pt idx="8300">
                  <c:v>0.30856600000000001</c:v>
                </c:pt>
                <c:pt idx="8301">
                  <c:v>0.31023899999999999</c:v>
                </c:pt>
                <c:pt idx="8302">
                  <c:v>0.30588199999999999</c:v>
                </c:pt>
                <c:pt idx="8303">
                  <c:v>0.29715900000000001</c:v>
                </c:pt>
                <c:pt idx="8304">
                  <c:v>0.32520300000000002</c:v>
                </c:pt>
                <c:pt idx="8305">
                  <c:v>0.338588</c:v>
                </c:pt>
                <c:pt idx="8306">
                  <c:v>0.342034</c:v>
                </c:pt>
                <c:pt idx="8307">
                  <c:v>0.34152199999999999</c:v>
                </c:pt>
                <c:pt idx="8308">
                  <c:v>0.34255000000000002</c:v>
                </c:pt>
                <c:pt idx="8309">
                  <c:v>0.33533800000000002</c:v>
                </c:pt>
                <c:pt idx="8310">
                  <c:v>0.36413899999999999</c:v>
                </c:pt>
                <c:pt idx="8311">
                  <c:v>0.343198</c:v>
                </c:pt>
                <c:pt idx="8312">
                  <c:v>0.33617900000000001</c:v>
                </c:pt>
                <c:pt idx="8313">
                  <c:v>0.335733</c:v>
                </c:pt>
                <c:pt idx="8314">
                  <c:v>0.32516099999999998</c:v>
                </c:pt>
                <c:pt idx="8315">
                  <c:v>0.32283800000000001</c:v>
                </c:pt>
                <c:pt idx="8316">
                  <c:v>0.32186799999999999</c:v>
                </c:pt>
                <c:pt idx="8317">
                  <c:v>0.30394300000000002</c:v>
                </c:pt>
                <c:pt idx="8318">
                  <c:v>0.30966500000000002</c:v>
                </c:pt>
                <c:pt idx="8319">
                  <c:v>0.29283500000000001</c:v>
                </c:pt>
                <c:pt idx="8320">
                  <c:v>0.30844100000000002</c:v>
                </c:pt>
                <c:pt idx="8321">
                  <c:v>0.29409200000000002</c:v>
                </c:pt>
                <c:pt idx="8322">
                  <c:v>0.28772399999999998</c:v>
                </c:pt>
                <c:pt idx="8323">
                  <c:v>0.28986600000000001</c:v>
                </c:pt>
                <c:pt idx="8324">
                  <c:v>0.27754499999999999</c:v>
                </c:pt>
                <c:pt idx="8325">
                  <c:v>0.26688000000000001</c:v>
                </c:pt>
                <c:pt idx="8326">
                  <c:v>0.26020500000000002</c:v>
                </c:pt>
                <c:pt idx="8327">
                  <c:v>0.26038</c:v>
                </c:pt>
                <c:pt idx="8328">
                  <c:v>0.24251400000000001</c:v>
                </c:pt>
                <c:pt idx="8329">
                  <c:v>0.23927999999999999</c:v>
                </c:pt>
                <c:pt idx="8330">
                  <c:v>0.23593900000000001</c:v>
                </c:pt>
                <c:pt idx="8331">
                  <c:v>0.248501</c:v>
                </c:pt>
                <c:pt idx="8332">
                  <c:v>0.24276400000000001</c:v>
                </c:pt>
                <c:pt idx="8333">
                  <c:v>0.25834800000000002</c:v>
                </c:pt>
                <c:pt idx="8334">
                  <c:v>0.25914100000000001</c:v>
                </c:pt>
                <c:pt idx="8335">
                  <c:v>0.27586100000000002</c:v>
                </c:pt>
                <c:pt idx="8336">
                  <c:v>0.26703100000000002</c:v>
                </c:pt>
                <c:pt idx="8337">
                  <c:v>0.257687</c:v>
                </c:pt>
                <c:pt idx="8338">
                  <c:v>0.25695299999999999</c:v>
                </c:pt>
                <c:pt idx="8339">
                  <c:v>0.27309499999999998</c:v>
                </c:pt>
                <c:pt idx="8340">
                  <c:v>0.26677400000000001</c:v>
                </c:pt>
                <c:pt idx="8341">
                  <c:v>0.25453700000000001</c:v>
                </c:pt>
                <c:pt idx="8342">
                  <c:v>0.24978</c:v>
                </c:pt>
                <c:pt idx="8343">
                  <c:v>0.234509</c:v>
                </c:pt>
                <c:pt idx="8344">
                  <c:v>0.220385</c:v>
                </c:pt>
                <c:pt idx="8345">
                  <c:v>0.23750099999999999</c:v>
                </c:pt>
                <c:pt idx="8346">
                  <c:v>0.22556100000000001</c:v>
                </c:pt>
                <c:pt idx="8347">
                  <c:v>0.208151</c:v>
                </c:pt>
                <c:pt idx="8348">
                  <c:v>0.19369</c:v>
                </c:pt>
                <c:pt idx="8349">
                  <c:v>0.205348</c:v>
                </c:pt>
                <c:pt idx="8350">
                  <c:v>0.207343</c:v>
                </c:pt>
                <c:pt idx="8351">
                  <c:v>0.198328</c:v>
                </c:pt>
                <c:pt idx="8352">
                  <c:v>0.19279499999999999</c:v>
                </c:pt>
                <c:pt idx="8353">
                  <c:v>0.174987</c:v>
                </c:pt>
                <c:pt idx="8354">
                  <c:v>0.16828000000000001</c:v>
                </c:pt>
                <c:pt idx="8355">
                  <c:v>0.163329</c:v>
                </c:pt>
                <c:pt idx="8356">
                  <c:v>0.15438499999999999</c:v>
                </c:pt>
                <c:pt idx="8357">
                  <c:v>0.156135</c:v>
                </c:pt>
                <c:pt idx="8358">
                  <c:v>0.14521300000000001</c:v>
                </c:pt>
                <c:pt idx="8359">
                  <c:v>0.13948199999999999</c:v>
                </c:pt>
                <c:pt idx="8360">
                  <c:v>0.128021</c:v>
                </c:pt>
                <c:pt idx="8361">
                  <c:v>0.121985</c:v>
                </c:pt>
                <c:pt idx="8362">
                  <c:v>0.116117</c:v>
                </c:pt>
                <c:pt idx="8363">
                  <c:v>0.11103300000000001</c:v>
                </c:pt>
                <c:pt idx="8364">
                  <c:v>9.4939999999999997E-2</c:v>
                </c:pt>
                <c:pt idx="8365">
                  <c:v>8.7307999999999997E-2</c:v>
                </c:pt>
                <c:pt idx="8366">
                  <c:v>9.7577999999999998E-2</c:v>
                </c:pt>
                <c:pt idx="8367">
                  <c:v>8.7606000000000003E-2</c:v>
                </c:pt>
                <c:pt idx="8368">
                  <c:v>8.9204000000000006E-2</c:v>
                </c:pt>
                <c:pt idx="8369">
                  <c:v>8.8312000000000002E-2</c:v>
                </c:pt>
                <c:pt idx="8370">
                  <c:v>9.2327999999999993E-2</c:v>
                </c:pt>
                <c:pt idx="8371">
                  <c:v>8.8608000000000006E-2</c:v>
                </c:pt>
                <c:pt idx="8372">
                  <c:v>9.4923999999999994E-2</c:v>
                </c:pt>
                <c:pt idx="8373">
                  <c:v>0.102353</c:v>
                </c:pt>
                <c:pt idx="8374">
                  <c:v>0.118618</c:v>
                </c:pt>
                <c:pt idx="8375">
                  <c:v>0.11956799999999999</c:v>
                </c:pt>
                <c:pt idx="8376">
                  <c:v>0.11051999999999999</c:v>
                </c:pt>
                <c:pt idx="8377">
                  <c:v>0.12228600000000001</c:v>
                </c:pt>
                <c:pt idx="8378">
                  <c:v>0.119255</c:v>
                </c:pt>
                <c:pt idx="8379">
                  <c:v>0.113576</c:v>
                </c:pt>
                <c:pt idx="8380">
                  <c:v>0.108779</c:v>
                </c:pt>
                <c:pt idx="8381">
                  <c:v>0.101451</c:v>
                </c:pt>
                <c:pt idx="8382">
                  <c:v>9.6310999999999994E-2</c:v>
                </c:pt>
                <c:pt idx="8383">
                  <c:v>9.5835000000000004E-2</c:v>
                </c:pt>
                <c:pt idx="8384">
                  <c:v>7.6995999999999995E-2</c:v>
                </c:pt>
                <c:pt idx="8385">
                  <c:v>7.2606000000000004E-2</c:v>
                </c:pt>
                <c:pt idx="8386">
                  <c:v>7.0643999999999998E-2</c:v>
                </c:pt>
                <c:pt idx="8387">
                  <c:v>6.8520999999999999E-2</c:v>
                </c:pt>
                <c:pt idx="8388">
                  <c:v>6.8655999999999995E-2</c:v>
                </c:pt>
                <c:pt idx="8389">
                  <c:v>6.0083999999999999E-2</c:v>
                </c:pt>
                <c:pt idx="8390">
                  <c:v>6.4552999999999999E-2</c:v>
                </c:pt>
                <c:pt idx="8391">
                  <c:v>6.1797999999999999E-2</c:v>
                </c:pt>
                <c:pt idx="8392">
                  <c:v>6.8124000000000004E-2</c:v>
                </c:pt>
                <c:pt idx="8393">
                  <c:v>6.7965999999999999E-2</c:v>
                </c:pt>
                <c:pt idx="8394">
                  <c:v>6.9766999999999996E-2</c:v>
                </c:pt>
                <c:pt idx="8395">
                  <c:v>7.3562000000000002E-2</c:v>
                </c:pt>
                <c:pt idx="8396">
                  <c:v>8.5887000000000005E-2</c:v>
                </c:pt>
                <c:pt idx="8397">
                  <c:v>9.7257999999999997E-2</c:v>
                </c:pt>
                <c:pt idx="8398">
                  <c:v>9.9159999999999998E-2</c:v>
                </c:pt>
                <c:pt idx="8399">
                  <c:v>9.1537999999999994E-2</c:v>
                </c:pt>
                <c:pt idx="8400">
                  <c:v>0.10302699999999999</c:v>
                </c:pt>
                <c:pt idx="8401">
                  <c:v>0.106781</c:v>
                </c:pt>
                <c:pt idx="8402">
                  <c:v>0.110834</c:v>
                </c:pt>
                <c:pt idx="8403">
                  <c:v>0.107913</c:v>
                </c:pt>
                <c:pt idx="8404">
                  <c:v>9.9788000000000002E-2</c:v>
                </c:pt>
                <c:pt idx="8405">
                  <c:v>8.9691999999999994E-2</c:v>
                </c:pt>
                <c:pt idx="8406">
                  <c:v>9.1040999999999997E-2</c:v>
                </c:pt>
                <c:pt idx="8407">
                  <c:v>9.0334999999999999E-2</c:v>
                </c:pt>
                <c:pt idx="8408">
                  <c:v>8.8472999999999996E-2</c:v>
                </c:pt>
                <c:pt idx="8409">
                  <c:v>7.8866000000000006E-2</c:v>
                </c:pt>
                <c:pt idx="8410">
                  <c:v>6.7857000000000001E-2</c:v>
                </c:pt>
                <c:pt idx="8411">
                  <c:v>6.0656000000000002E-2</c:v>
                </c:pt>
                <c:pt idx="8412">
                  <c:v>5.7241E-2</c:v>
                </c:pt>
                <c:pt idx="8413">
                  <c:v>6.0465999999999999E-2</c:v>
                </c:pt>
                <c:pt idx="8414">
                  <c:v>6.2755000000000005E-2</c:v>
                </c:pt>
                <c:pt idx="8415">
                  <c:v>6.3990000000000005E-2</c:v>
                </c:pt>
                <c:pt idx="8416">
                  <c:v>6.8724999999999994E-2</c:v>
                </c:pt>
                <c:pt idx="8417">
                  <c:v>7.961E-2</c:v>
                </c:pt>
                <c:pt idx="8418">
                  <c:v>7.6161999999999994E-2</c:v>
                </c:pt>
                <c:pt idx="8419">
                  <c:v>9.4886999999999999E-2</c:v>
                </c:pt>
                <c:pt idx="8420">
                  <c:v>0.100813</c:v>
                </c:pt>
                <c:pt idx="8421">
                  <c:v>0.10402400000000001</c:v>
                </c:pt>
                <c:pt idx="8422">
                  <c:v>0.10800899999999999</c:v>
                </c:pt>
                <c:pt idx="8423">
                  <c:v>0.103105</c:v>
                </c:pt>
                <c:pt idx="8424">
                  <c:v>0.108402</c:v>
                </c:pt>
                <c:pt idx="8425">
                  <c:v>0.10102</c:v>
                </c:pt>
                <c:pt idx="8426">
                  <c:v>9.3204999999999996E-2</c:v>
                </c:pt>
                <c:pt idx="8427">
                  <c:v>8.0030000000000004E-2</c:v>
                </c:pt>
                <c:pt idx="8428">
                  <c:v>7.3696999999999999E-2</c:v>
                </c:pt>
                <c:pt idx="8429">
                  <c:v>6.8213999999999997E-2</c:v>
                </c:pt>
                <c:pt idx="8430">
                  <c:v>6.9496000000000002E-2</c:v>
                </c:pt>
                <c:pt idx="8431">
                  <c:v>6.5433000000000005E-2</c:v>
                </c:pt>
                <c:pt idx="8432">
                  <c:v>5.7248E-2</c:v>
                </c:pt>
                <c:pt idx="8433">
                  <c:v>5.5528000000000001E-2</c:v>
                </c:pt>
                <c:pt idx="8434">
                  <c:v>5.2361999999999999E-2</c:v>
                </c:pt>
                <c:pt idx="8435">
                  <c:v>4.6745000000000002E-2</c:v>
                </c:pt>
                <c:pt idx="8436">
                  <c:v>4.6213999999999998E-2</c:v>
                </c:pt>
                <c:pt idx="8437">
                  <c:v>5.4695000000000001E-2</c:v>
                </c:pt>
                <c:pt idx="8438">
                  <c:v>5.5645E-2</c:v>
                </c:pt>
                <c:pt idx="8439">
                  <c:v>5.5778000000000001E-2</c:v>
                </c:pt>
                <c:pt idx="8440">
                  <c:v>5.7772999999999998E-2</c:v>
                </c:pt>
                <c:pt idx="8441">
                  <c:v>5.6332E-2</c:v>
                </c:pt>
                <c:pt idx="8442">
                  <c:v>5.5851999999999999E-2</c:v>
                </c:pt>
                <c:pt idx="8443">
                  <c:v>5.815E-2</c:v>
                </c:pt>
                <c:pt idx="8444">
                  <c:v>5.9868999999999999E-2</c:v>
                </c:pt>
                <c:pt idx="8445">
                  <c:v>6.7226999999999995E-2</c:v>
                </c:pt>
                <c:pt idx="8446">
                  <c:v>6.6186999999999996E-2</c:v>
                </c:pt>
                <c:pt idx="8447">
                  <c:v>7.8864000000000004E-2</c:v>
                </c:pt>
                <c:pt idx="8448">
                  <c:v>9.3012999999999998E-2</c:v>
                </c:pt>
                <c:pt idx="8449">
                  <c:v>9.4876000000000002E-2</c:v>
                </c:pt>
                <c:pt idx="8450">
                  <c:v>8.9539999999999995E-2</c:v>
                </c:pt>
                <c:pt idx="8451">
                  <c:v>9.5704999999999998E-2</c:v>
                </c:pt>
                <c:pt idx="8452">
                  <c:v>9.5532000000000006E-2</c:v>
                </c:pt>
                <c:pt idx="8453">
                  <c:v>9.1296000000000002E-2</c:v>
                </c:pt>
                <c:pt idx="8454">
                  <c:v>9.4395999999999994E-2</c:v>
                </c:pt>
                <c:pt idx="8455">
                  <c:v>0.10797900000000001</c:v>
                </c:pt>
                <c:pt idx="8456">
                  <c:v>0.116385</c:v>
                </c:pt>
                <c:pt idx="8457">
                  <c:v>0.159024</c:v>
                </c:pt>
                <c:pt idx="8458">
                  <c:v>0.18416199999999999</c:v>
                </c:pt>
                <c:pt idx="8459">
                  <c:v>0.18959799999999999</c:v>
                </c:pt>
                <c:pt idx="8460">
                  <c:v>0.20118900000000001</c:v>
                </c:pt>
                <c:pt idx="8461">
                  <c:v>0.20452200000000001</c:v>
                </c:pt>
                <c:pt idx="8462">
                  <c:v>0.202766</c:v>
                </c:pt>
                <c:pt idx="8463">
                  <c:v>0.213364</c:v>
                </c:pt>
                <c:pt idx="8464">
                  <c:v>0.21174799999999999</c:v>
                </c:pt>
                <c:pt idx="8465">
                  <c:v>0.22492300000000001</c:v>
                </c:pt>
                <c:pt idx="8466">
                  <c:v>0.21814500000000001</c:v>
                </c:pt>
                <c:pt idx="8467">
                  <c:v>0.19311</c:v>
                </c:pt>
                <c:pt idx="8468">
                  <c:v>0.17865900000000001</c:v>
                </c:pt>
                <c:pt idx="8469">
                  <c:v>0.17574000000000001</c:v>
                </c:pt>
                <c:pt idx="8470">
                  <c:v>0.15671099999999999</c:v>
                </c:pt>
                <c:pt idx="8471">
                  <c:v>0.17651600000000001</c:v>
                </c:pt>
                <c:pt idx="8472">
                  <c:v>0.17102200000000001</c:v>
                </c:pt>
                <c:pt idx="8473">
                  <c:v>0.18698200000000001</c:v>
                </c:pt>
                <c:pt idx="8474">
                  <c:v>0.17713899999999999</c:v>
                </c:pt>
                <c:pt idx="8475">
                  <c:v>0.15618399999999999</c:v>
                </c:pt>
                <c:pt idx="8476">
                  <c:v>0.14755799999999999</c:v>
                </c:pt>
                <c:pt idx="8477">
                  <c:v>0.154392</c:v>
                </c:pt>
                <c:pt idx="8478">
                  <c:v>0.16539999999999999</c:v>
                </c:pt>
                <c:pt idx="8479">
                  <c:v>0.16480700000000001</c:v>
                </c:pt>
                <c:pt idx="8480">
                  <c:v>0.16339200000000001</c:v>
                </c:pt>
                <c:pt idx="8481">
                  <c:v>0.15826499999999999</c:v>
                </c:pt>
                <c:pt idx="8482">
                  <c:v>0.16591500000000001</c:v>
                </c:pt>
                <c:pt idx="8483">
                  <c:v>0.15697900000000001</c:v>
                </c:pt>
                <c:pt idx="8484">
                  <c:v>0.15207399999999999</c:v>
                </c:pt>
                <c:pt idx="8485">
                  <c:v>0.140373</c:v>
                </c:pt>
                <c:pt idx="8486">
                  <c:v>0.136212</c:v>
                </c:pt>
                <c:pt idx="8487">
                  <c:v>0.14538599999999999</c:v>
                </c:pt>
                <c:pt idx="8488">
                  <c:v>0.13359399999999999</c:v>
                </c:pt>
                <c:pt idx="8489">
                  <c:v>0.120022</c:v>
                </c:pt>
                <c:pt idx="8490">
                  <c:v>0.115435</c:v>
                </c:pt>
                <c:pt idx="8491">
                  <c:v>0.107598</c:v>
                </c:pt>
                <c:pt idx="8492">
                  <c:v>0.11033800000000001</c:v>
                </c:pt>
                <c:pt idx="8493">
                  <c:v>0.109566</c:v>
                </c:pt>
                <c:pt idx="8494">
                  <c:v>0.10877000000000001</c:v>
                </c:pt>
                <c:pt idx="8495">
                  <c:v>0.103798</c:v>
                </c:pt>
                <c:pt idx="8496">
                  <c:v>0.12921199999999999</c:v>
                </c:pt>
                <c:pt idx="8497">
                  <c:v>0.120697</c:v>
                </c:pt>
                <c:pt idx="8498">
                  <c:v>0.128215</c:v>
                </c:pt>
                <c:pt idx="8499">
                  <c:v>0.13034999999999999</c:v>
                </c:pt>
                <c:pt idx="8500">
                  <c:v>0.124053</c:v>
                </c:pt>
                <c:pt idx="8501">
                  <c:v>0.12943399999999999</c:v>
                </c:pt>
                <c:pt idx="8502">
                  <c:v>0.16123100000000001</c:v>
                </c:pt>
                <c:pt idx="8503">
                  <c:v>0.160831</c:v>
                </c:pt>
                <c:pt idx="8504">
                  <c:v>0.16051599999999999</c:v>
                </c:pt>
                <c:pt idx="8505">
                  <c:v>0.15012300000000001</c:v>
                </c:pt>
                <c:pt idx="8506">
                  <c:v>0.13247600000000001</c:v>
                </c:pt>
                <c:pt idx="8507">
                  <c:v>0.11062</c:v>
                </c:pt>
                <c:pt idx="8508">
                  <c:v>9.6645999999999996E-2</c:v>
                </c:pt>
                <c:pt idx="8509">
                  <c:v>8.1455E-2</c:v>
                </c:pt>
                <c:pt idx="8510">
                  <c:v>7.3873999999999995E-2</c:v>
                </c:pt>
                <c:pt idx="8511">
                  <c:v>6.9349999999999995E-2</c:v>
                </c:pt>
                <c:pt idx="8512">
                  <c:v>6.4211000000000004E-2</c:v>
                </c:pt>
                <c:pt idx="8513">
                  <c:v>5.8901000000000002E-2</c:v>
                </c:pt>
                <c:pt idx="8514">
                  <c:v>6.0749999999999998E-2</c:v>
                </c:pt>
                <c:pt idx="8515">
                  <c:v>6.5319000000000002E-2</c:v>
                </c:pt>
                <c:pt idx="8516">
                  <c:v>6.9703000000000001E-2</c:v>
                </c:pt>
                <c:pt idx="8517">
                  <c:v>6.6941000000000001E-2</c:v>
                </c:pt>
                <c:pt idx="8518">
                  <c:v>6.1810999999999998E-2</c:v>
                </c:pt>
                <c:pt idx="8519">
                  <c:v>5.6857999999999999E-2</c:v>
                </c:pt>
                <c:pt idx="8520">
                  <c:v>5.0518E-2</c:v>
                </c:pt>
                <c:pt idx="8521">
                  <c:v>4.5383E-2</c:v>
                </c:pt>
                <c:pt idx="8522">
                  <c:v>5.2047999999999997E-2</c:v>
                </c:pt>
                <c:pt idx="8523">
                  <c:v>5.1256999999999997E-2</c:v>
                </c:pt>
                <c:pt idx="8524">
                  <c:v>4.8043000000000002E-2</c:v>
                </c:pt>
                <c:pt idx="8525">
                  <c:v>4.7780000000000003E-2</c:v>
                </c:pt>
                <c:pt idx="8526">
                  <c:v>2.1117E-2</c:v>
                </c:pt>
                <c:pt idx="8527">
                  <c:v>2.2779000000000001E-2</c:v>
                </c:pt>
                <c:pt idx="8528">
                  <c:v>2.1965999999999999E-2</c:v>
                </c:pt>
                <c:pt idx="8529">
                  <c:v>2.1826000000000002E-2</c:v>
                </c:pt>
                <c:pt idx="8530">
                  <c:v>2.1492000000000001E-2</c:v>
                </c:pt>
                <c:pt idx="8531">
                  <c:v>2.1090000000000001E-2</c:v>
                </c:pt>
                <c:pt idx="8532">
                  <c:v>3.4238999999999999E-2</c:v>
                </c:pt>
                <c:pt idx="8533">
                  <c:v>3.8843000000000003E-2</c:v>
                </c:pt>
                <c:pt idx="8534">
                  <c:v>4.1252999999999998E-2</c:v>
                </c:pt>
                <c:pt idx="8535">
                  <c:v>4.147E-2</c:v>
                </c:pt>
                <c:pt idx="8536">
                  <c:v>3.9350999999999997E-2</c:v>
                </c:pt>
                <c:pt idx="8537">
                  <c:v>3.6859999999999997E-2</c:v>
                </c:pt>
                <c:pt idx="8538">
                  <c:v>3.5838000000000002E-2</c:v>
                </c:pt>
                <c:pt idx="8539">
                  <c:v>3.0360999999999999E-2</c:v>
                </c:pt>
                <c:pt idx="8540">
                  <c:v>3.6996000000000001E-2</c:v>
                </c:pt>
                <c:pt idx="8541">
                  <c:v>3.5937999999999998E-2</c:v>
                </c:pt>
                <c:pt idx="8542">
                  <c:v>3.2175000000000002E-2</c:v>
                </c:pt>
                <c:pt idx="8543">
                  <c:v>3.0449E-2</c:v>
                </c:pt>
                <c:pt idx="8544">
                  <c:v>2.9735999999999999E-2</c:v>
                </c:pt>
                <c:pt idx="8545">
                  <c:v>3.0116E-2</c:v>
                </c:pt>
                <c:pt idx="8546">
                  <c:v>3.2947999999999998E-2</c:v>
                </c:pt>
                <c:pt idx="8547">
                  <c:v>3.0414E-2</c:v>
                </c:pt>
                <c:pt idx="8548">
                  <c:v>2.9964000000000001E-2</c:v>
                </c:pt>
                <c:pt idx="8549">
                  <c:v>2.2793999999999998E-2</c:v>
                </c:pt>
                <c:pt idx="8550">
                  <c:v>1.9765000000000001E-2</c:v>
                </c:pt>
                <c:pt idx="8551">
                  <c:v>1.753E-2</c:v>
                </c:pt>
                <c:pt idx="8552">
                  <c:v>1.3672E-2</c:v>
                </c:pt>
                <c:pt idx="8553">
                  <c:v>1.1816E-2</c:v>
                </c:pt>
                <c:pt idx="8554">
                  <c:v>1.2649000000000001E-2</c:v>
                </c:pt>
                <c:pt idx="8555">
                  <c:v>1.3767E-2</c:v>
                </c:pt>
                <c:pt idx="8556">
                  <c:v>1.2557E-2</c:v>
                </c:pt>
                <c:pt idx="8557">
                  <c:v>9.5989999999999999E-3</c:v>
                </c:pt>
                <c:pt idx="8558">
                  <c:v>8.6840000000000007E-3</c:v>
                </c:pt>
                <c:pt idx="8559">
                  <c:v>1.4624E-2</c:v>
                </c:pt>
                <c:pt idx="8560">
                  <c:v>1.4388E-2</c:v>
                </c:pt>
                <c:pt idx="8561">
                  <c:v>1.2213999999999999E-2</c:v>
                </c:pt>
                <c:pt idx="8562">
                  <c:v>1.0511E-2</c:v>
                </c:pt>
                <c:pt idx="8563">
                  <c:v>9.1859999999999997E-3</c:v>
                </c:pt>
                <c:pt idx="8564">
                  <c:v>8.2489999999999994E-3</c:v>
                </c:pt>
                <c:pt idx="8565">
                  <c:v>7.659E-3</c:v>
                </c:pt>
                <c:pt idx="8566">
                  <c:v>6.4149999999999997E-3</c:v>
                </c:pt>
                <c:pt idx="8567">
                  <c:v>4.9529999999999999E-3</c:v>
                </c:pt>
                <c:pt idx="8568">
                  <c:v>4.156E-3</c:v>
                </c:pt>
                <c:pt idx="8569">
                  <c:v>3.9969999999999997E-3</c:v>
                </c:pt>
                <c:pt idx="8570">
                  <c:v>2.8334999999999999E-2</c:v>
                </c:pt>
                <c:pt idx="8571">
                  <c:v>4.4956999999999997E-2</c:v>
                </c:pt>
                <c:pt idx="8572">
                  <c:v>5.0099999999999999E-2</c:v>
                </c:pt>
                <c:pt idx="8573">
                  <c:v>4.9563000000000003E-2</c:v>
                </c:pt>
                <c:pt idx="8574">
                  <c:v>4.8868000000000002E-2</c:v>
                </c:pt>
                <c:pt idx="8575">
                  <c:v>5.4947000000000003E-2</c:v>
                </c:pt>
                <c:pt idx="8576">
                  <c:v>5.2541999999999998E-2</c:v>
                </c:pt>
                <c:pt idx="8577">
                  <c:v>4.9890999999999998E-2</c:v>
                </c:pt>
                <c:pt idx="8578">
                  <c:v>4.6449999999999998E-2</c:v>
                </c:pt>
                <c:pt idx="8579">
                  <c:v>4.3867000000000003E-2</c:v>
                </c:pt>
                <c:pt idx="8580">
                  <c:v>4.1700000000000001E-2</c:v>
                </c:pt>
                <c:pt idx="8581">
                  <c:v>3.7679999999999998E-2</c:v>
                </c:pt>
                <c:pt idx="8582">
                  <c:v>3.5355999999999999E-2</c:v>
                </c:pt>
                <c:pt idx="8583">
                  <c:v>3.3137E-2</c:v>
                </c:pt>
                <c:pt idx="8584">
                  <c:v>3.1702000000000001E-2</c:v>
                </c:pt>
                <c:pt idx="8585">
                  <c:v>3.0001E-2</c:v>
                </c:pt>
                <c:pt idx="8586">
                  <c:v>2.5784999999999999E-2</c:v>
                </c:pt>
                <c:pt idx="8587">
                  <c:v>2.1385999999999999E-2</c:v>
                </c:pt>
                <c:pt idx="8588">
                  <c:v>1.8246999999999999E-2</c:v>
                </c:pt>
                <c:pt idx="8589">
                  <c:v>1.4317E-2</c:v>
                </c:pt>
                <c:pt idx="8590">
                  <c:v>1.2607999999999999E-2</c:v>
                </c:pt>
                <c:pt idx="8591">
                  <c:v>1.0116E-2</c:v>
                </c:pt>
                <c:pt idx="8592">
                  <c:v>8.3429999999999997E-3</c:v>
                </c:pt>
                <c:pt idx="8593">
                  <c:v>7.9000000000000008E-3</c:v>
                </c:pt>
                <c:pt idx="8594">
                  <c:v>6.8069999999999997E-3</c:v>
                </c:pt>
                <c:pt idx="8595">
                  <c:v>5.4650000000000002E-3</c:v>
                </c:pt>
                <c:pt idx="8596">
                  <c:v>4.444E-3</c:v>
                </c:pt>
                <c:pt idx="8597">
                  <c:v>4.3889999999999997E-3</c:v>
                </c:pt>
                <c:pt idx="8598">
                  <c:v>4.313E-3</c:v>
                </c:pt>
                <c:pt idx="8599">
                  <c:v>4.254E-3</c:v>
                </c:pt>
                <c:pt idx="8600">
                  <c:v>3.862E-3</c:v>
                </c:pt>
                <c:pt idx="8601">
                  <c:v>4.1229999999999999E-3</c:v>
                </c:pt>
                <c:pt idx="8602">
                  <c:v>4.4580000000000002E-3</c:v>
                </c:pt>
                <c:pt idx="8603">
                  <c:v>3.947E-3</c:v>
                </c:pt>
                <c:pt idx="8604">
                  <c:v>3.4220000000000001E-3</c:v>
                </c:pt>
                <c:pt idx="8605">
                  <c:v>3.2620000000000001E-3</c:v>
                </c:pt>
                <c:pt idx="8606">
                  <c:v>2.784E-3</c:v>
                </c:pt>
                <c:pt idx="8607">
                  <c:v>2.5460000000000001E-3</c:v>
                </c:pt>
                <c:pt idx="8608">
                  <c:v>3.555E-3</c:v>
                </c:pt>
                <c:pt idx="8609">
                  <c:v>2.6389999999999999E-3</c:v>
                </c:pt>
                <c:pt idx="8610">
                  <c:v>1.9632E-2</c:v>
                </c:pt>
                <c:pt idx="8611">
                  <c:v>2.2370000000000001E-2</c:v>
                </c:pt>
                <c:pt idx="8612">
                  <c:v>2.7519999999999999E-2</c:v>
                </c:pt>
                <c:pt idx="8613">
                  <c:v>2.6064E-2</c:v>
                </c:pt>
                <c:pt idx="8614">
                  <c:v>2.5398E-2</c:v>
                </c:pt>
                <c:pt idx="8615">
                  <c:v>2.4705000000000001E-2</c:v>
                </c:pt>
                <c:pt idx="8616">
                  <c:v>2.8129999999999999E-2</c:v>
                </c:pt>
                <c:pt idx="8617">
                  <c:v>2.8837000000000002E-2</c:v>
                </c:pt>
                <c:pt idx="8618">
                  <c:v>2.3215E-2</c:v>
                </c:pt>
                <c:pt idx="8619">
                  <c:v>2.1155E-2</c:v>
                </c:pt>
                <c:pt idx="8620">
                  <c:v>1.6693E-2</c:v>
                </c:pt>
                <c:pt idx="8621">
                  <c:v>1.5034E-2</c:v>
                </c:pt>
                <c:pt idx="8622">
                  <c:v>1.532E-2</c:v>
                </c:pt>
                <c:pt idx="8623">
                  <c:v>1.5949999999999999E-2</c:v>
                </c:pt>
                <c:pt idx="8624">
                  <c:v>1.5984999999999999E-2</c:v>
                </c:pt>
                <c:pt idx="8625">
                  <c:v>1.7205999999999999E-2</c:v>
                </c:pt>
                <c:pt idx="8626">
                  <c:v>2.0969999999999999E-2</c:v>
                </c:pt>
                <c:pt idx="8627">
                  <c:v>1.7121999999999998E-2</c:v>
                </c:pt>
                <c:pt idx="8628">
                  <c:v>1.5796000000000001E-2</c:v>
                </c:pt>
                <c:pt idx="8629">
                  <c:v>1.8679000000000001E-2</c:v>
                </c:pt>
                <c:pt idx="8630">
                  <c:v>1.5513000000000001E-2</c:v>
                </c:pt>
                <c:pt idx="8631">
                  <c:v>1.6697E-2</c:v>
                </c:pt>
                <c:pt idx="8632">
                  <c:v>1.6663000000000001E-2</c:v>
                </c:pt>
                <c:pt idx="8633">
                  <c:v>1.2293999999999999E-2</c:v>
                </c:pt>
                <c:pt idx="8634">
                  <c:v>1.4047E-2</c:v>
                </c:pt>
                <c:pt idx="8635">
                  <c:v>1.4376999999999999E-2</c:v>
                </c:pt>
                <c:pt idx="8636">
                  <c:v>1.7382999999999999E-2</c:v>
                </c:pt>
                <c:pt idx="8637">
                  <c:v>2.0990999999999999E-2</c:v>
                </c:pt>
                <c:pt idx="8638">
                  <c:v>2.5398E-2</c:v>
                </c:pt>
                <c:pt idx="8639">
                  <c:v>2.6502999999999999E-2</c:v>
                </c:pt>
                <c:pt idx="8640">
                  <c:v>2.4917999999999999E-2</c:v>
                </c:pt>
                <c:pt idx="8641">
                  <c:v>2.6848E-2</c:v>
                </c:pt>
                <c:pt idx="8642">
                  <c:v>2.6653E-2</c:v>
                </c:pt>
                <c:pt idx="8643">
                  <c:v>2.5628999999999999E-2</c:v>
                </c:pt>
                <c:pt idx="8644">
                  <c:v>2.5439E-2</c:v>
                </c:pt>
                <c:pt idx="8645">
                  <c:v>1.0843999999999999E-2</c:v>
                </c:pt>
                <c:pt idx="8646">
                  <c:v>1.1105E-2</c:v>
                </c:pt>
                <c:pt idx="8647">
                  <c:v>1.2737E-2</c:v>
                </c:pt>
                <c:pt idx="8648">
                  <c:v>2.0005999999999999E-2</c:v>
                </c:pt>
                <c:pt idx="8649">
                  <c:v>3.3265999999999997E-2</c:v>
                </c:pt>
                <c:pt idx="8650">
                  <c:v>3.9816999999999998E-2</c:v>
                </c:pt>
                <c:pt idx="8651">
                  <c:v>4.1831E-2</c:v>
                </c:pt>
                <c:pt idx="8652">
                  <c:v>4.3094E-2</c:v>
                </c:pt>
                <c:pt idx="8653">
                  <c:v>4.1513000000000001E-2</c:v>
                </c:pt>
                <c:pt idx="8654">
                  <c:v>3.9050000000000001E-2</c:v>
                </c:pt>
                <c:pt idx="8655">
                  <c:v>3.3443000000000001E-2</c:v>
                </c:pt>
                <c:pt idx="8656">
                  <c:v>2.8681000000000002E-2</c:v>
                </c:pt>
                <c:pt idx="8657">
                  <c:v>2.6504E-2</c:v>
                </c:pt>
                <c:pt idx="8658">
                  <c:v>2.283E-2</c:v>
                </c:pt>
                <c:pt idx="8659">
                  <c:v>1.6392E-2</c:v>
                </c:pt>
                <c:pt idx="8660">
                  <c:v>1.4189E-2</c:v>
                </c:pt>
                <c:pt idx="8661">
                  <c:v>1.3502E-2</c:v>
                </c:pt>
                <c:pt idx="8662">
                  <c:v>1.5133000000000001E-2</c:v>
                </c:pt>
                <c:pt idx="8663">
                  <c:v>1.3944E-2</c:v>
                </c:pt>
                <c:pt idx="8664">
                  <c:v>1.3433E-2</c:v>
                </c:pt>
                <c:pt idx="8665">
                  <c:v>1.38E-2</c:v>
                </c:pt>
                <c:pt idx="8666">
                  <c:v>1.3491E-2</c:v>
                </c:pt>
                <c:pt idx="8667">
                  <c:v>1.2821000000000001E-2</c:v>
                </c:pt>
                <c:pt idx="8668">
                  <c:v>1.2807000000000001E-2</c:v>
                </c:pt>
                <c:pt idx="8669">
                  <c:v>1.3433E-2</c:v>
                </c:pt>
                <c:pt idx="8670">
                  <c:v>1.1704000000000001E-2</c:v>
                </c:pt>
                <c:pt idx="8671">
                  <c:v>1.0815999999999999E-2</c:v>
                </c:pt>
                <c:pt idx="8672">
                  <c:v>9.3900000000000008E-3</c:v>
                </c:pt>
                <c:pt idx="8673">
                  <c:v>8.4849999999999995E-3</c:v>
                </c:pt>
                <c:pt idx="8674">
                  <c:v>6.9470000000000001E-3</c:v>
                </c:pt>
                <c:pt idx="8675">
                  <c:v>7.2589999999999998E-3</c:v>
                </c:pt>
                <c:pt idx="8676">
                  <c:v>7.345E-3</c:v>
                </c:pt>
                <c:pt idx="8677">
                  <c:v>1.2048E-2</c:v>
                </c:pt>
                <c:pt idx="8678">
                  <c:v>1.0291E-2</c:v>
                </c:pt>
                <c:pt idx="8679">
                  <c:v>8.4759999999999992E-3</c:v>
                </c:pt>
                <c:pt idx="8680">
                  <c:v>7.0369999999999999E-3</c:v>
                </c:pt>
                <c:pt idx="8681">
                  <c:v>5.8469999999999998E-3</c:v>
                </c:pt>
                <c:pt idx="8682">
                  <c:v>4.9420000000000002E-3</c:v>
                </c:pt>
                <c:pt idx="8683">
                  <c:v>2.138E-2</c:v>
                </c:pt>
                <c:pt idx="8684">
                  <c:v>2.3702999999999998E-2</c:v>
                </c:pt>
                <c:pt idx="8685">
                  <c:v>2.9339E-2</c:v>
                </c:pt>
                <c:pt idx="8686">
                  <c:v>3.1673E-2</c:v>
                </c:pt>
                <c:pt idx="8687">
                  <c:v>3.2384000000000003E-2</c:v>
                </c:pt>
                <c:pt idx="8688">
                  <c:v>3.0315000000000002E-2</c:v>
                </c:pt>
                <c:pt idx="8689">
                  <c:v>3.1210000000000002E-2</c:v>
                </c:pt>
                <c:pt idx="8690">
                  <c:v>2.8861999999999999E-2</c:v>
                </c:pt>
                <c:pt idx="8691">
                  <c:v>3.2425000000000002E-2</c:v>
                </c:pt>
                <c:pt idx="8692">
                  <c:v>2.9436E-2</c:v>
                </c:pt>
                <c:pt idx="8693">
                  <c:v>2.9828E-2</c:v>
                </c:pt>
                <c:pt idx="8694">
                  <c:v>2.6865E-2</c:v>
                </c:pt>
                <c:pt idx="8695">
                  <c:v>2.2668000000000001E-2</c:v>
                </c:pt>
                <c:pt idx="8696">
                  <c:v>2.0601000000000001E-2</c:v>
                </c:pt>
                <c:pt idx="8697">
                  <c:v>1.6279999999999999E-2</c:v>
                </c:pt>
                <c:pt idx="8698">
                  <c:v>1.3983000000000001E-2</c:v>
                </c:pt>
                <c:pt idx="8699">
                  <c:v>1.362E-2</c:v>
                </c:pt>
                <c:pt idx="8700">
                  <c:v>1.1096E-2</c:v>
                </c:pt>
                <c:pt idx="8701">
                  <c:v>9.6939999999999995E-3</c:v>
                </c:pt>
                <c:pt idx="8702">
                  <c:v>1.0028E-2</c:v>
                </c:pt>
                <c:pt idx="8703">
                  <c:v>8.8369999999999994E-3</c:v>
                </c:pt>
                <c:pt idx="8704">
                  <c:v>1.0201999999999999E-2</c:v>
                </c:pt>
                <c:pt idx="8705">
                  <c:v>9.9369999999999997E-3</c:v>
                </c:pt>
                <c:pt idx="8706">
                  <c:v>6.5929999999999999E-3</c:v>
                </c:pt>
                <c:pt idx="8707">
                  <c:v>1.4196E-2</c:v>
                </c:pt>
                <c:pt idx="8708">
                  <c:v>1.4703000000000001E-2</c:v>
                </c:pt>
                <c:pt idx="8709">
                  <c:v>1.3342E-2</c:v>
                </c:pt>
                <c:pt idx="8710">
                  <c:v>9.75E-3</c:v>
                </c:pt>
                <c:pt idx="8711">
                  <c:v>9.9830000000000006E-3</c:v>
                </c:pt>
                <c:pt idx="8712">
                  <c:v>8.5400000000000007E-3</c:v>
                </c:pt>
                <c:pt idx="8713">
                  <c:v>6.9969999999999997E-3</c:v>
                </c:pt>
                <c:pt idx="8714">
                  <c:v>9.5530000000000007E-3</c:v>
                </c:pt>
                <c:pt idx="8715">
                  <c:v>6.7369999999999999E-3</c:v>
                </c:pt>
                <c:pt idx="8716">
                  <c:v>7.6949999999999996E-3</c:v>
                </c:pt>
                <c:pt idx="8717">
                  <c:v>6.4790000000000004E-3</c:v>
                </c:pt>
                <c:pt idx="8718">
                  <c:v>7.7660000000000003E-3</c:v>
                </c:pt>
                <c:pt idx="8719">
                  <c:v>6.6249999999999998E-3</c:v>
                </c:pt>
                <c:pt idx="8720">
                  <c:v>8.4790000000000004E-3</c:v>
                </c:pt>
                <c:pt idx="8721">
                  <c:v>1.8886E-2</c:v>
                </c:pt>
                <c:pt idx="8722">
                  <c:v>2.2058999999999999E-2</c:v>
                </c:pt>
                <c:pt idx="8723">
                  <c:v>2.2459E-2</c:v>
                </c:pt>
                <c:pt idx="8724">
                  <c:v>2.4375999999999998E-2</c:v>
                </c:pt>
                <c:pt idx="8725">
                  <c:v>2.3390999999999999E-2</c:v>
                </c:pt>
                <c:pt idx="8726">
                  <c:v>2.6591E-2</c:v>
                </c:pt>
                <c:pt idx="8727">
                  <c:v>2.5937000000000002E-2</c:v>
                </c:pt>
                <c:pt idx="8728">
                  <c:v>2.5156000000000001E-2</c:v>
                </c:pt>
                <c:pt idx="8729">
                  <c:v>2.5465000000000002E-2</c:v>
                </c:pt>
                <c:pt idx="8730">
                  <c:v>3.1859999999999999E-2</c:v>
                </c:pt>
                <c:pt idx="8731">
                  <c:v>6.8068000000000004E-2</c:v>
                </c:pt>
                <c:pt idx="8732">
                  <c:v>8.2253000000000007E-2</c:v>
                </c:pt>
                <c:pt idx="8733">
                  <c:v>9.3770000000000006E-2</c:v>
                </c:pt>
                <c:pt idx="8734">
                  <c:v>9.5141000000000003E-2</c:v>
                </c:pt>
                <c:pt idx="8735">
                  <c:v>9.3078999999999995E-2</c:v>
                </c:pt>
                <c:pt idx="8736">
                  <c:v>8.7517999999999999E-2</c:v>
                </c:pt>
                <c:pt idx="8737">
                  <c:v>7.6280000000000001E-2</c:v>
                </c:pt>
                <c:pt idx="8738">
                  <c:v>6.8792000000000006E-2</c:v>
                </c:pt>
                <c:pt idx="8739">
                  <c:v>5.9035999999999998E-2</c:v>
                </c:pt>
                <c:pt idx="8740">
                  <c:v>5.2544E-2</c:v>
                </c:pt>
                <c:pt idx="8741">
                  <c:v>4.2472000000000003E-2</c:v>
                </c:pt>
                <c:pt idx="8742">
                  <c:v>5.7758999999999998E-2</c:v>
                </c:pt>
                <c:pt idx="8743">
                  <c:v>5.3794000000000002E-2</c:v>
                </c:pt>
                <c:pt idx="8744">
                  <c:v>5.2754000000000002E-2</c:v>
                </c:pt>
                <c:pt idx="8745">
                  <c:v>5.1028999999999998E-2</c:v>
                </c:pt>
                <c:pt idx="8746">
                  <c:v>7.9395999999999994E-2</c:v>
                </c:pt>
                <c:pt idx="8747">
                  <c:v>7.9822000000000004E-2</c:v>
                </c:pt>
                <c:pt idx="8748">
                  <c:v>7.4636999999999995E-2</c:v>
                </c:pt>
                <c:pt idx="8749">
                  <c:v>6.4795000000000005E-2</c:v>
                </c:pt>
                <c:pt idx="8750">
                  <c:v>6.2394999999999999E-2</c:v>
                </c:pt>
                <c:pt idx="8751">
                  <c:v>6.2792000000000001E-2</c:v>
                </c:pt>
                <c:pt idx="8752">
                  <c:v>5.4198000000000003E-2</c:v>
                </c:pt>
                <c:pt idx="8753">
                  <c:v>5.2540000000000003E-2</c:v>
                </c:pt>
                <c:pt idx="8754">
                  <c:v>4.0714E-2</c:v>
                </c:pt>
                <c:pt idx="8755">
                  <c:v>3.6872000000000002E-2</c:v>
                </c:pt>
                <c:pt idx="8756">
                  <c:v>3.3847000000000002E-2</c:v>
                </c:pt>
                <c:pt idx="8757">
                  <c:v>2.9173000000000001E-2</c:v>
                </c:pt>
                <c:pt idx="8758">
                  <c:v>2.2582000000000001E-2</c:v>
                </c:pt>
                <c:pt idx="8759">
                  <c:v>1.9966999999999999E-2</c:v>
                </c:pt>
                <c:pt idx="8760">
                  <c:v>1.5963999999999999E-2</c:v>
                </c:pt>
                <c:pt idx="8761">
                  <c:v>2.6631999999999999E-2</c:v>
                </c:pt>
                <c:pt idx="8762">
                  <c:v>2.7182000000000001E-2</c:v>
                </c:pt>
                <c:pt idx="8763">
                  <c:v>2.3408999999999999E-2</c:v>
                </c:pt>
                <c:pt idx="8764">
                  <c:v>1.7090000000000001E-2</c:v>
                </c:pt>
                <c:pt idx="8765">
                  <c:v>1.7111999999999999E-2</c:v>
                </c:pt>
                <c:pt idx="8766">
                  <c:v>1.8367000000000001E-2</c:v>
                </c:pt>
                <c:pt idx="8767">
                  <c:v>1.6256E-2</c:v>
                </c:pt>
                <c:pt idx="8768">
                  <c:v>1.4087000000000001E-2</c:v>
                </c:pt>
                <c:pt idx="8769">
                  <c:v>1.8960999999999999E-2</c:v>
                </c:pt>
                <c:pt idx="8770">
                  <c:v>1.5647999999999999E-2</c:v>
                </c:pt>
                <c:pt idx="8771">
                  <c:v>7.1279999999999998E-3</c:v>
                </c:pt>
                <c:pt idx="8772">
                  <c:v>6.5649999999999997E-3</c:v>
                </c:pt>
                <c:pt idx="8773">
                  <c:v>5.3639999999999998E-3</c:v>
                </c:pt>
                <c:pt idx="8774">
                  <c:v>5.568E-3</c:v>
                </c:pt>
                <c:pt idx="8775">
                  <c:v>6.1390000000000004E-3</c:v>
                </c:pt>
                <c:pt idx="8776">
                  <c:v>7.7130000000000002E-3</c:v>
                </c:pt>
                <c:pt idx="8777">
                  <c:v>8.3059999999999991E-3</c:v>
                </c:pt>
                <c:pt idx="8778">
                  <c:v>6.7289999999999997E-3</c:v>
                </c:pt>
                <c:pt idx="8779">
                  <c:v>1.5055000000000001E-2</c:v>
                </c:pt>
                <c:pt idx="8780">
                  <c:v>1.6669E-2</c:v>
                </c:pt>
                <c:pt idx="8781">
                  <c:v>1.5193E-2</c:v>
                </c:pt>
                <c:pt idx="8782">
                  <c:v>1.3738999999999999E-2</c:v>
                </c:pt>
                <c:pt idx="8783">
                  <c:v>1.2603E-2</c:v>
                </c:pt>
                <c:pt idx="8784">
                  <c:v>1.2747E-2</c:v>
                </c:pt>
                <c:pt idx="8785">
                  <c:v>1.1485E-2</c:v>
                </c:pt>
                <c:pt idx="8786">
                  <c:v>9.2180000000000005E-3</c:v>
                </c:pt>
                <c:pt idx="8787">
                  <c:v>1.1158E-2</c:v>
                </c:pt>
                <c:pt idx="8788">
                  <c:v>8.3079999999999994E-3</c:v>
                </c:pt>
                <c:pt idx="8789">
                  <c:v>9.5049999999999996E-3</c:v>
                </c:pt>
                <c:pt idx="8790">
                  <c:v>9.6069999999999992E-3</c:v>
                </c:pt>
                <c:pt idx="8791">
                  <c:v>8.1290000000000008E-3</c:v>
                </c:pt>
                <c:pt idx="8792">
                  <c:v>7.424E-3</c:v>
                </c:pt>
                <c:pt idx="8793">
                  <c:v>6.0060000000000001E-3</c:v>
                </c:pt>
                <c:pt idx="8794">
                  <c:v>5.5329999999999997E-3</c:v>
                </c:pt>
                <c:pt idx="8795">
                  <c:v>1.2859000000000001E-2</c:v>
                </c:pt>
                <c:pt idx="8796">
                  <c:v>1.6590000000000001E-2</c:v>
                </c:pt>
                <c:pt idx="8797">
                  <c:v>1.575E-2</c:v>
                </c:pt>
                <c:pt idx="8798">
                  <c:v>1.3642E-2</c:v>
                </c:pt>
                <c:pt idx="8799">
                  <c:v>1.2547000000000001E-2</c:v>
                </c:pt>
                <c:pt idx="8800">
                  <c:v>1.0312999999999999E-2</c:v>
                </c:pt>
                <c:pt idx="8801">
                  <c:v>8.94E-3</c:v>
                </c:pt>
                <c:pt idx="8802">
                  <c:v>8.3129999999999992E-3</c:v>
                </c:pt>
                <c:pt idx="8803">
                  <c:v>5.7499999999999999E-3</c:v>
                </c:pt>
                <c:pt idx="8804">
                  <c:v>5.5560000000000002E-3</c:v>
                </c:pt>
                <c:pt idx="8805">
                  <c:v>5.2509999999999996E-3</c:v>
                </c:pt>
                <c:pt idx="8806">
                  <c:v>4.2300000000000003E-3</c:v>
                </c:pt>
                <c:pt idx="8807">
                  <c:v>4.653E-3</c:v>
                </c:pt>
                <c:pt idx="8808">
                  <c:v>5.9300000000000004E-3</c:v>
                </c:pt>
                <c:pt idx="8809">
                  <c:v>8.2209999999999991E-3</c:v>
                </c:pt>
                <c:pt idx="8810">
                  <c:v>8.7460000000000003E-3</c:v>
                </c:pt>
                <c:pt idx="8811">
                  <c:v>1.1331000000000001E-2</c:v>
                </c:pt>
                <c:pt idx="8812">
                  <c:v>8.6449999999999999E-3</c:v>
                </c:pt>
                <c:pt idx="8813">
                  <c:v>6.613E-3</c:v>
                </c:pt>
                <c:pt idx="8814">
                  <c:v>5.2389999999999997E-3</c:v>
                </c:pt>
                <c:pt idx="8815">
                  <c:v>5.6579999999999998E-3</c:v>
                </c:pt>
                <c:pt idx="8816">
                  <c:v>1.1284000000000001E-2</c:v>
                </c:pt>
                <c:pt idx="8817">
                  <c:v>9.9129999999999999E-3</c:v>
                </c:pt>
                <c:pt idx="8818">
                  <c:v>7.8329999999999997E-3</c:v>
                </c:pt>
                <c:pt idx="8819">
                  <c:v>8.1600000000000006E-3</c:v>
                </c:pt>
                <c:pt idx="8820">
                  <c:v>1.0370000000000001E-2</c:v>
                </c:pt>
                <c:pt idx="8821">
                  <c:v>7.8139999999999998E-3</c:v>
                </c:pt>
                <c:pt idx="8822">
                  <c:v>6.215E-3</c:v>
                </c:pt>
                <c:pt idx="8823">
                  <c:v>4.7860000000000003E-3</c:v>
                </c:pt>
                <c:pt idx="8824">
                  <c:v>4.1790000000000004E-3</c:v>
                </c:pt>
                <c:pt idx="8825">
                  <c:v>3.3040000000000001E-3</c:v>
                </c:pt>
                <c:pt idx="8826">
                  <c:v>4.5430000000000002E-3</c:v>
                </c:pt>
                <c:pt idx="8827">
                  <c:v>4.6930000000000001E-3</c:v>
                </c:pt>
                <c:pt idx="8828">
                  <c:v>3.0609999999999999E-3</c:v>
                </c:pt>
                <c:pt idx="8829">
                  <c:v>2.7320000000000001E-3</c:v>
                </c:pt>
                <c:pt idx="8830">
                  <c:v>2.2469999999999999E-3</c:v>
                </c:pt>
                <c:pt idx="8831">
                  <c:v>5.2849999999999998E-3</c:v>
                </c:pt>
                <c:pt idx="8832">
                  <c:v>1.4560999999999999E-2</c:v>
                </c:pt>
                <c:pt idx="8833">
                  <c:v>1.153E-2</c:v>
                </c:pt>
                <c:pt idx="8834">
                  <c:v>9.3810000000000004E-3</c:v>
                </c:pt>
                <c:pt idx="8835">
                  <c:v>8.5509999999999996E-3</c:v>
                </c:pt>
                <c:pt idx="8836">
                  <c:v>8.2039999999999995E-3</c:v>
                </c:pt>
                <c:pt idx="8837">
                  <c:v>6.3470000000000002E-3</c:v>
                </c:pt>
                <c:pt idx="8838">
                  <c:v>4.8050000000000002E-3</c:v>
                </c:pt>
                <c:pt idx="8839">
                  <c:v>3.313E-3</c:v>
                </c:pt>
                <c:pt idx="8840">
                  <c:v>3.1199999999999999E-3</c:v>
                </c:pt>
                <c:pt idx="8841">
                  <c:v>4.9620000000000003E-3</c:v>
                </c:pt>
                <c:pt idx="8842">
                  <c:v>3.6120000000000002E-3</c:v>
                </c:pt>
                <c:pt idx="8843">
                  <c:v>2.3319999999999999E-3</c:v>
                </c:pt>
                <c:pt idx="8844">
                  <c:v>1.8710000000000001E-3</c:v>
                </c:pt>
                <c:pt idx="8845">
                  <c:v>1.8389999999999999E-3</c:v>
                </c:pt>
                <c:pt idx="8846">
                  <c:v>1.781E-3</c:v>
                </c:pt>
                <c:pt idx="8847">
                  <c:v>1.6379999999999999E-3</c:v>
                </c:pt>
                <c:pt idx="8848">
                  <c:v>1.5020000000000001E-3</c:v>
                </c:pt>
                <c:pt idx="8849">
                  <c:v>1.415E-3</c:v>
                </c:pt>
                <c:pt idx="8850">
                  <c:v>1.4220000000000001E-3</c:v>
                </c:pt>
                <c:pt idx="8851">
                  <c:v>1.653E-3</c:v>
                </c:pt>
                <c:pt idx="8852">
                  <c:v>2.8440000000000002E-3</c:v>
                </c:pt>
                <c:pt idx="8853">
                  <c:v>2.062E-3</c:v>
                </c:pt>
                <c:pt idx="8854">
                  <c:v>1.722E-3</c:v>
                </c:pt>
                <c:pt idx="8855">
                  <c:v>4.1240000000000001E-3</c:v>
                </c:pt>
                <c:pt idx="8856">
                  <c:v>4.0400000000000002E-3</c:v>
                </c:pt>
                <c:pt idx="8857">
                  <c:v>2.248E-3</c:v>
                </c:pt>
                <c:pt idx="8858">
                  <c:v>1.5460000000000001E-3</c:v>
                </c:pt>
                <c:pt idx="8859">
                  <c:v>1.1640000000000001E-3</c:v>
                </c:pt>
                <c:pt idx="8860">
                  <c:v>7.3330000000000001E-3</c:v>
                </c:pt>
                <c:pt idx="8861">
                  <c:v>6.365E-3</c:v>
                </c:pt>
                <c:pt idx="8862">
                  <c:v>5.535E-3</c:v>
                </c:pt>
                <c:pt idx="8863">
                  <c:v>5.888E-3</c:v>
                </c:pt>
                <c:pt idx="8864">
                  <c:v>4.2779999999999997E-3</c:v>
                </c:pt>
                <c:pt idx="8865">
                  <c:v>3.496E-3</c:v>
                </c:pt>
                <c:pt idx="8866">
                  <c:v>3.4429999999999999E-3</c:v>
                </c:pt>
                <c:pt idx="8867">
                  <c:v>2.31E-3</c:v>
                </c:pt>
                <c:pt idx="8868">
                  <c:v>2.3050000000000002E-3</c:v>
                </c:pt>
                <c:pt idx="8869">
                  <c:v>2.3549999999999999E-3</c:v>
                </c:pt>
                <c:pt idx="8870">
                  <c:v>2.7260000000000001E-3</c:v>
                </c:pt>
                <c:pt idx="8871">
                  <c:v>5.22E-4</c:v>
                </c:pt>
                <c:pt idx="8872">
                  <c:v>5.5999999999999995E-4</c:v>
                </c:pt>
                <c:pt idx="8873">
                  <c:v>7.1100000000000004E-4</c:v>
                </c:pt>
                <c:pt idx="8874">
                  <c:v>1.4300000000000001E-3</c:v>
                </c:pt>
                <c:pt idx="8875">
                  <c:v>1.655E-3</c:v>
                </c:pt>
                <c:pt idx="8876">
                  <c:v>2.1099999999999999E-3</c:v>
                </c:pt>
                <c:pt idx="8877">
                  <c:v>1.5089999999999999E-3</c:v>
                </c:pt>
                <c:pt idx="8878">
                  <c:v>5.2290000000000001E-3</c:v>
                </c:pt>
                <c:pt idx="8879">
                  <c:v>8.2229999999999994E-3</c:v>
                </c:pt>
                <c:pt idx="8880">
                  <c:v>7.6680000000000003E-3</c:v>
                </c:pt>
                <c:pt idx="8881">
                  <c:v>6.3070000000000001E-3</c:v>
                </c:pt>
                <c:pt idx="8882">
                  <c:v>4.5729999999999998E-3</c:v>
                </c:pt>
                <c:pt idx="8883">
                  <c:v>3.2940000000000001E-3</c:v>
                </c:pt>
                <c:pt idx="8884">
                  <c:v>2.8440000000000002E-3</c:v>
                </c:pt>
                <c:pt idx="8885">
                  <c:v>3.728E-3</c:v>
                </c:pt>
                <c:pt idx="8886">
                  <c:v>7.0289999999999997E-3</c:v>
                </c:pt>
                <c:pt idx="8887">
                  <c:v>2.3805E-2</c:v>
                </c:pt>
                <c:pt idx="8888">
                  <c:v>2.4648E-2</c:v>
                </c:pt>
                <c:pt idx="8889">
                  <c:v>2.2852999999999998E-2</c:v>
                </c:pt>
                <c:pt idx="8890">
                  <c:v>2.8066000000000001E-2</c:v>
                </c:pt>
                <c:pt idx="8891">
                  <c:v>2.6787999999999999E-2</c:v>
                </c:pt>
                <c:pt idx="8892">
                  <c:v>2.7095999999999999E-2</c:v>
                </c:pt>
                <c:pt idx="8893">
                  <c:v>4.7576E-2</c:v>
                </c:pt>
                <c:pt idx="8894">
                  <c:v>4.6905000000000002E-2</c:v>
                </c:pt>
                <c:pt idx="8895">
                  <c:v>4.4630999999999997E-2</c:v>
                </c:pt>
                <c:pt idx="8896">
                  <c:v>4.2204999999999999E-2</c:v>
                </c:pt>
                <c:pt idx="8897">
                  <c:v>3.9992E-2</c:v>
                </c:pt>
                <c:pt idx="8898">
                  <c:v>3.3099999999999997E-2</c:v>
                </c:pt>
                <c:pt idx="8899">
                  <c:v>2.9270000000000001E-2</c:v>
                </c:pt>
                <c:pt idx="8900">
                  <c:v>2.2044999999999999E-2</c:v>
                </c:pt>
                <c:pt idx="8901">
                  <c:v>1.7187000000000001E-2</c:v>
                </c:pt>
                <c:pt idx="8902">
                  <c:v>1.5318E-2</c:v>
                </c:pt>
                <c:pt idx="8903">
                  <c:v>1.3209E-2</c:v>
                </c:pt>
                <c:pt idx="8904">
                  <c:v>1.235E-2</c:v>
                </c:pt>
                <c:pt idx="8905">
                  <c:v>1.435E-2</c:v>
                </c:pt>
                <c:pt idx="8906">
                  <c:v>1.2456E-2</c:v>
                </c:pt>
                <c:pt idx="8907">
                  <c:v>8.8059999999999996E-3</c:v>
                </c:pt>
                <c:pt idx="8908">
                  <c:v>8.8170000000000002E-3</c:v>
                </c:pt>
                <c:pt idx="8909">
                  <c:v>5.9480000000000002E-3</c:v>
                </c:pt>
                <c:pt idx="8910">
                  <c:v>4.4510000000000001E-3</c:v>
                </c:pt>
                <c:pt idx="8911">
                  <c:v>3.9659999999999999E-3</c:v>
                </c:pt>
                <c:pt idx="8912">
                  <c:v>2.4589999999999998E-3</c:v>
                </c:pt>
                <c:pt idx="8913">
                  <c:v>1.403E-3</c:v>
                </c:pt>
                <c:pt idx="8914">
                  <c:v>4.9150000000000001E-3</c:v>
                </c:pt>
                <c:pt idx="8915">
                  <c:v>4.1409999999999997E-3</c:v>
                </c:pt>
                <c:pt idx="8916">
                  <c:v>3.6350000000000002E-3</c:v>
                </c:pt>
                <c:pt idx="8917">
                  <c:v>3.3530000000000001E-3</c:v>
                </c:pt>
                <c:pt idx="8918">
                  <c:v>2.6419999999999998E-3</c:v>
                </c:pt>
                <c:pt idx="8919">
                  <c:v>1.83E-3</c:v>
                </c:pt>
                <c:pt idx="8920">
                  <c:v>1.5839999999999999E-3</c:v>
                </c:pt>
                <c:pt idx="8921">
                  <c:v>2.9480000000000001E-3</c:v>
                </c:pt>
                <c:pt idx="8922">
                  <c:v>2.196E-3</c:v>
                </c:pt>
                <c:pt idx="8923">
                  <c:v>2.3419999999999999E-3</c:v>
                </c:pt>
                <c:pt idx="8924">
                  <c:v>1.7849999999999999E-3</c:v>
                </c:pt>
                <c:pt idx="8925">
                  <c:v>3.1619999999999999E-3</c:v>
                </c:pt>
                <c:pt idx="8926">
                  <c:v>3.029E-3</c:v>
                </c:pt>
                <c:pt idx="8927">
                  <c:v>2.0379999999999999E-3</c:v>
                </c:pt>
                <c:pt idx="8928">
                  <c:v>1.333E-3</c:v>
                </c:pt>
                <c:pt idx="8929">
                  <c:v>1.1820000000000001E-3</c:v>
                </c:pt>
                <c:pt idx="8930">
                  <c:v>7.9799999999999999E-4</c:v>
                </c:pt>
                <c:pt idx="8931">
                  <c:v>6.6600000000000003E-4</c:v>
                </c:pt>
                <c:pt idx="8932">
                  <c:v>7.1599999999999995E-4</c:v>
                </c:pt>
                <c:pt idx="8933">
                  <c:v>1.008E-3</c:v>
                </c:pt>
                <c:pt idx="8934">
                  <c:v>1.374E-3</c:v>
                </c:pt>
                <c:pt idx="8935">
                  <c:v>1.586E-3</c:v>
                </c:pt>
                <c:pt idx="8936">
                  <c:v>1.882E-3</c:v>
                </c:pt>
                <c:pt idx="8937">
                  <c:v>2.6689999999999999E-3</c:v>
                </c:pt>
                <c:pt idx="8938">
                  <c:v>5.7060000000000001E-3</c:v>
                </c:pt>
                <c:pt idx="8939">
                  <c:v>6.9420000000000003E-3</c:v>
                </c:pt>
                <c:pt idx="8940">
                  <c:v>5.914E-3</c:v>
                </c:pt>
                <c:pt idx="8941">
                  <c:v>1.7558000000000001E-2</c:v>
                </c:pt>
                <c:pt idx="8942">
                  <c:v>1.8152999999999999E-2</c:v>
                </c:pt>
                <c:pt idx="8943">
                  <c:v>1.5872000000000001E-2</c:v>
                </c:pt>
                <c:pt idx="8944">
                  <c:v>1.3827000000000001E-2</c:v>
                </c:pt>
                <c:pt idx="8945">
                  <c:v>1.3996E-2</c:v>
                </c:pt>
                <c:pt idx="8946">
                  <c:v>9.9749999999999995E-3</c:v>
                </c:pt>
                <c:pt idx="8947">
                  <c:v>9.1739999999999999E-3</c:v>
                </c:pt>
                <c:pt idx="8948">
                  <c:v>9.1400000000000006E-3</c:v>
                </c:pt>
                <c:pt idx="8949">
                  <c:v>8.9470000000000001E-3</c:v>
                </c:pt>
                <c:pt idx="8950">
                  <c:v>7.5100000000000002E-3</c:v>
                </c:pt>
                <c:pt idx="8951">
                  <c:v>6.2779999999999997E-3</c:v>
                </c:pt>
                <c:pt idx="8952">
                  <c:v>7.6769999999999998E-3</c:v>
                </c:pt>
                <c:pt idx="8953">
                  <c:v>6.2859999999999999E-3</c:v>
                </c:pt>
                <c:pt idx="8954">
                  <c:v>7.3239999999999998E-3</c:v>
                </c:pt>
                <c:pt idx="8955">
                  <c:v>5.326E-3</c:v>
                </c:pt>
                <c:pt idx="8956">
                  <c:v>3.558E-3</c:v>
                </c:pt>
                <c:pt idx="8957">
                  <c:v>2.4069999999999999E-3</c:v>
                </c:pt>
                <c:pt idx="8958">
                  <c:v>1.8129999999999999E-3</c:v>
                </c:pt>
                <c:pt idx="8959">
                  <c:v>5.019E-3</c:v>
                </c:pt>
                <c:pt idx="8960">
                  <c:v>4.2319999999999997E-3</c:v>
                </c:pt>
                <c:pt idx="8961">
                  <c:v>3.6610000000000002E-3</c:v>
                </c:pt>
                <c:pt idx="8962">
                  <c:v>3.1749999999999999E-3</c:v>
                </c:pt>
                <c:pt idx="8963">
                  <c:v>2.8029999999999999E-3</c:v>
                </c:pt>
                <c:pt idx="8964">
                  <c:v>2.1299999999999999E-3</c:v>
                </c:pt>
                <c:pt idx="8965">
                  <c:v>2.3879999999999999E-3</c:v>
                </c:pt>
                <c:pt idx="8966">
                  <c:v>4.6100000000000004E-3</c:v>
                </c:pt>
                <c:pt idx="8967">
                  <c:v>2.826E-3</c:v>
                </c:pt>
                <c:pt idx="8968">
                  <c:v>1.8450000000000001E-3</c:v>
                </c:pt>
                <c:pt idx="8969">
                  <c:v>2.9129999999999998E-3</c:v>
                </c:pt>
                <c:pt idx="8970">
                  <c:v>2.362E-3</c:v>
                </c:pt>
                <c:pt idx="8971">
                  <c:v>1.6819999999999999E-3</c:v>
                </c:pt>
                <c:pt idx="8972">
                  <c:v>9.0300000000000005E-4</c:v>
                </c:pt>
                <c:pt idx="8973">
                  <c:v>5.8E-4</c:v>
                </c:pt>
                <c:pt idx="8974">
                  <c:v>4.8500000000000003E-4</c:v>
                </c:pt>
                <c:pt idx="8975">
                  <c:v>4.64E-4</c:v>
                </c:pt>
                <c:pt idx="8976">
                  <c:v>2.4600000000000002E-4</c:v>
                </c:pt>
                <c:pt idx="8977">
                  <c:v>2.52E-4</c:v>
                </c:pt>
                <c:pt idx="8978">
                  <c:v>4.46E-4</c:v>
                </c:pt>
                <c:pt idx="8979">
                  <c:v>5.9999999999999995E-4</c:v>
                </c:pt>
                <c:pt idx="8980">
                  <c:v>3.6999999999999999E-4</c:v>
                </c:pt>
                <c:pt idx="8981">
                  <c:v>5.0799999999999999E-4</c:v>
                </c:pt>
                <c:pt idx="8982">
                  <c:v>4.7600000000000002E-4</c:v>
                </c:pt>
                <c:pt idx="8983">
                  <c:v>5.1400000000000003E-4</c:v>
                </c:pt>
                <c:pt idx="8984">
                  <c:v>4.9799999999999996E-4</c:v>
                </c:pt>
                <c:pt idx="8985">
                  <c:v>6.8400000000000004E-4</c:v>
                </c:pt>
                <c:pt idx="8986">
                  <c:v>1.14E-3</c:v>
                </c:pt>
                <c:pt idx="8987">
                  <c:v>6.9700000000000003E-4</c:v>
                </c:pt>
                <c:pt idx="8988">
                  <c:v>4.7600000000000002E-4</c:v>
                </c:pt>
                <c:pt idx="8989">
                  <c:v>6.69E-4</c:v>
                </c:pt>
                <c:pt idx="8990">
                  <c:v>4.66E-4</c:v>
                </c:pt>
                <c:pt idx="8991">
                  <c:v>5.4000000000000001E-4</c:v>
                </c:pt>
                <c:pt idx="8992">
                  <c:v>9.01E-4</c:v>
                </c:pt>
                <c:pt idx="8993">
                  <c:v>9.4899999999999997E-4</c:v>
                </c:pt>
                <c:pt idx="8994">
                  <c:v>1.034E-3</c:v>
                </c:pt>
                <c:pt idx="8995">
                  <c:v>1.005E-3</c:v>
                </c:pt>
                <c:pt idx="8996">
                  <c:v>9.4899999999999997E-4</c:v>
                </c:pt>
                <c:pt idx="8997">
                  <c:v>1.026E-3</c:v>
                </c:pt>
                <c:pt idx="8998">
                  <c:v>9.7799999999999992E-4</c:v>
                </c:pt>
                <c:pt idx="8999">
                  <c:v>6.8499999999999995E-4</c:v>
                </c:pt>
                <c:pt idx="9000">
                  <c:v>5.0299999999999997E-4</c:v>
                </c:pt>
                <c:pt idx="9001">
                  <c:v>7.3300000000000004E-4</c:v>
                </c:pt>
                <c:pt idx="9002">
                  <c:v>6.1600000000000001E-4</c:v>
                </c:pt>
                <c:pt idx="9003">
                  <c:v>6.5300000000000004E-4</c:v>
                </c:pt>
                <c:pt idx="9004">
                  <c:v>1.1000000000000001E-3</c:v>
                </c:pt>
                <c:pt idx="9005">
                  <c:v>6.3599999999999996E-4</c:v>
                </c:pt>
                <c:pt idx="9006">
                  <c:v>6.8099999999999996E-4</c:v>
                </c:pt>
                <c:pt idx="9007">
                  <c:v>1.2210000000000001E-3</c:v>
                </c:pt>
                <c:pt idx="9008">
                  <c:v>8.8000000000000003E-4</c:v>
                </c:pt>
                <c:pt idx="9009">
                  <c:v>1.2470000000000001E-3</c:v>
                </c:pt>
                <c:pt idx="9010">
                  <c:v>1.122E-3</c:v>
                </c:pt>
                <c:pt idx="9011">
                  <c:v>3.2429999999999998E-3</c:v>
                </c:pt>
                <c:pt idx="9012">
                  <c:v>3.1510000000000002E-3</c:v>
                </c:pt>
                <c:pt idx="9013">
                  <c:v>1.768E-3</c:v>
                </c:pt>
                <c:pt idx="9014">
                  <c:v>1.7149999999999999E-3</c:v>
                </c:pt>
                <c:pt idx="9015">
                  <c:v>8.9599999999999999E-4</c:v>
                </c:pt>
                <c:pt idx="9016">
                  <c:v>3.86E-4</c:v>
                </c:pt>
                <c:pt idx="9017">
                  <c:v>2.5890000000000002E-3</c:v>
                </c:pt>
                <c:pt idx="9018">
                  <c:v>1.377E-3</c:v>
                </c:pt>
                <c:pt idx="9019">
                  <c:v>2.1740000000000002E-3</c:v>
                </c:pt>
                <c:pt idx="9020">
                  <c:v>3.4169999999999999E-3</c:v>
                </c:pt>
                <c:pt idx="9021">
                  <c:v>1.5233999999999999E-2</c:v>
                </c:pt>
                <c:pt idx="9022">
                  <c:v>1.5221999999999999E-2</c:v>
                </c:pt>
                <c:pt idx="9023">
                  <c:v>1.3867000000000001E-2</c:v>
                </c:pt>
                <c:pt idx="9024">
                  <c:v>1.6027E-2</c:v>
                </c:pt>
                <c:pt idx="9025">
                  <c:v>1.3382E-2</c:v>
                </c:pt>
                <c:pt idx="9026">
                  <c:v>1.2716999999999999E-2</c:v>
                </c:pt>
                <c:pt idx="9027">
                  <c:v>1.3015000000000001E-2</c:v>
                </c:pt>
                <c:pt idx="9028">
                  <c:v>1.0208999999999999E-2</c:v>
                </c:pt>
                <c:pt idx="9029">
                  <c:v>7.5950000000000002E-3</c:v>
                </c:pt>
                <c:pt idx="9030">
                  <c:v>6.0730000000000003E-3</c:v>
                </c:pt>
                <c:pt idx="9031">
                  <c:v>4.5900000000000003E-3</c:v>
                </c:pt>
                <c:pt idx="9032">
                  <c:v>3.156E-3</c:v>
                </c:pt>
                <c:pt idx="9033">
                  <c:v>3.1800000000000001E-3</c:v>
                </c:pt>
                <c:pt idx="9034">
                  <c:v>2.6840000000000002E-3</c:v>
                </c:pt>
                <c:pt idx="9035">
                  <c:v>2.1450000000000002E-3</c:v>
                </c:pt>
                <c:pt idx="9036">
                  <c:v>1.7669999999999999E-3</c:v>
                </c:pt>
                <c:pt idx="9037">
                  <c:v>1.6590000000000001E-3</c:v>
                </c:pt>
                <c:pt idx="9038">
                  <c:v>1.6509999999999999E-3</c:v>
                </c:pt>
                <c:pt idx="9039">
                  <c:v>1.573E-3</c:v>
                </c:pt>
                <c:pt idx="9040">
                  <c:v>2.6189999999999998E-3</c:v>
                </c:pt>
                <c:pt idx="9041">
                  <c:v>2.4870000000000001E-3</c:v>
                </c:pt>
                <c:pt idx="9042">
                  <c:v>2.3180000000000002E-3</c:v>
                </c:pt>
                <c:pt idx="9043">
                  <c:v>2.0990000000000002E-3</c:v>
                </c:pt>
                <c:pt idx="9044">
                  <c:v>2.1299999999999999E-3</c:v>
                </c:pt>
                <c:pt idx="9045">
                  <c:v>1.913E-3</c:v>
                </c:pt>
                <c:pt idx="9046">
                  <c:v>1.451E-3</c:v>
                </c:pt>
                <c:pt idx="9047">
                  <c:v>1.3649999999999999E-3</c:v>
                </c:pt>
                <c:pt idx="9048">
                  <c:v>1.189E-3</c:v>
                </c:pt>
                <c:pt idx="9049">
                  <c:v>1.472E-3</c:v>
                </c:pt>
                <c:pt idx="9050">
                  <c:v>1.2669999999999999E-3</c:v>
                </c:pt>
                <c:pt idx="9051">
                  <c:v>1.474E-3</c:v>
                </c:pt>
                <c:pt idx="9052">
                  <c:v>9.0499999999999999E-4</c:v>
                </c:pt>
                <c:pt idx="9053">
                  <c:v>9.0899999999999998E-4</c:v>
                </c:pt>
                <c:pt idx="9054">
                  <c:v>1.423E-3</c:v>
                </c:pt>
                <c:pt idx="9055">
                  <c:v>1.0859999999999999E-3</c:v>
                </c:pt>
                <c:pt idx="9056">
                  <c:v>1.1039999999999999E-3</c:v>
                </c:pt>
                <c:pt idx="9057">
                  <c:v>1.0039999999999999E-3</c:v>
                </c:pt>
                <c:pt idx="9058">
                  <c:v>6.9899999999999997E-4</c:v>
                </c:pt>
                <c:pt idx="9059">
                  <c:v>8.7100000000000003E-4</c:v>
                </c:pt>
                <c:pt idx="9060">
                  <c:v>6.6699999999999995E-4</c:v>
                </c:pt>
                <c:pt idx="9061">
                  <c:v>6.3819999999999997E-3</c:v>
                </c:pt>
                <c:pt idx="9062">
                  <c:v>5.6820000000000004E-3</c:v>
                </c:pt>
                <c:pt idx="9063">
                  <c:v>4.627E-3</c:v>
                </c:pt>
                <c:pt idx="9064">
                  <c:v>3.895E-3</c:v>
                </c:pt>
                <c:pt idx="9065">
                  <c:v>1.6226999999999998E-2</c:v>
                </c:pt>
                <c:pt idx="9066">
                  <c:v>1.5557E-2</c:v>
                </c:pt>
                <c:pt idx="9067">
                  <c:v>2.4774000000000001E-2</c:v>
                </c:pt>
                <c:pt idx="9068">
                  <c:v>2.2915999999999999E-2</c:v>
                </c:pt>
                <c:pt idx="9069">
                  <c:v>4.1082E-2</c:v>
                </c:pt>
                <c:pt idx="9070">
                  <c:v>4.0497999999999999E-2</c:v>
                </c:pt>
                <c:pt idx="9071">
                  <c:v>4.4157000000000002E-2</c:v>
                </c:pt>
                <c:pt idx="9072">
                  <c:v>4.3581000000000002E-2</c:v>
                </c:pt>
                <c:pt idx="9073">
                  <c:v>4.8963E-2</c:v>
                </c:pt>
                <c:pt idx="9074">
                  <c:v>4.5166999999999999E-2</c:v>
                </c:pt>
                <c:pt idx="9075">
                  <c:v>6.5759999999999999E-2</c:v>
                </c:pt>
                <c:pt idx="9076">
                  <c:v>6.6839999999999997E-2</c:v>
                </c:pt>
                <c:pt idx="9077">
                  <c:v>6.0328E-2</c:v>
                </c:pt>
                <c:pt idx="9078">
                  <c:v>5.3404E-2</c:v>
                </c:pt>
                <c:pt idx="9079">
                  <c:v>4.9055000000000001E-2</c:v>
                </c:pt>
                <c:pt idx="9080">
                  <c:v>4.1999000000000002E-2</c:v>
                </c:pt>
                <c:pt idx="9081">
                  <c:v>3.7932E-2</c:v>
                </c:pt>
                <c:pt idx="9082">
                  <c:v>3.2629999999999999E-2</c:v>
                </c:pt>
                <c:pt idx="9083">
                  <c:v>2.792E-2</c:v>
                </c:pt>
                <c:pt idx="9084">
                  <c:v>2.6291999999999999E-2</c:v>
                </c:pt>
                <c:pt idx="9085">
                  <c:v>2.2217000000000001E-2</c:v>
                </c:pt>
                <c:pt idx="9086">
                  <c:v>1.6157999999999999E-2</c:v>
                </c:pt>
                <c:pt idx="9087">
                  <c:v>2.6058999999999999E-2</c:v>
                </c:pt>
                <c:pt idx="9088">
                  <c:v>2.4029999999999999E-2</c:v>
                </c:pt>
                <c:pt idx="9089">
                  <c:v>2.5364000000000001E-2</c:v>
                </c:pt>
                <c:pt idx="9090">
                  <c:v>2.5009E-2</c:v>
                </c:pt>
                <c:pt idx="9091">
                  <c:v>2.4542999999999999E-2</c:v>
                </c:pt>
                <c:pt idx="9092">
                  <c:v>1.8794999999999999E-2</c:v>
                </c:pt>
                <c:pt idx="9093">
                  <c:v>1.2756999999999999E-2</c:v>
                </c:pt>
                <c:pt idx="9094">
                  <c:v>1.0409E-2</c:v>
                </c:pt>
                <c:pt idx="9095">
                  <c:v>9.7140000000000004E-3</c:v>
                </c:pt>
                <c:pt idx="9096">
                  <c:v>9.8480000000000009E-3</c:v>
                </c:pt>
                <c:pt idx="9097">
                  <c:v>9.5989999999999999E-3</c:v>
                </c:pt>
                <c:pt idx="9098">
                  <c:v>9.5029999999999993E-3</c:v>
                </c:pt>
                <c:pt idx="9099">
                  <c:v>7.6689999999999996E-3</c:v>
                </c:pt>
                <c:pt idx="9100">
                  <c:v>7.1999999999999998E-3</c:v>
                </c:pt>
                <c:pt idx="9101">
                  <c:v>7.6540000000000002E-3</c:v>
                </c:pt>
                <c:pt idx="9102">
                  <c:v>6.1079999999999997E-3</c:v>
                </c:pt>
                <c:pt idx="9103">
                  <c:v>6.6369999999999997E-3</c:v>
                </c:pt>
                <c:pt idx="9104">
                  <c:v>4.6950000000000004E-3</c:v>
                </c:pt>
                <c:pt idx="9105">
                  <c:v>4.4860000000000004E-3</c:v>
                </c:pt>
                <c:pt idx="9106">
                  <c:v>3.722E-3</c:v>
                </c:pt>
                <c:pt idx="9107">
                  <c:v>5.7270000000000003E-3</c:v>
                </c:pt>
                <c:pt idx="9108">
                  <c:v>2.1679999999999998E-3</c:v>
                </c:pt>
                <c:pt idx="9109">
                  <c:v>1.7669999999999999E-3</c:v>
                </c:pt>
                <c:pt idx="9110">
                  <c:v>1.5889999999999999E-3</c:v>
                </c:pt>
                <c:pt idx="9111">
                  <c:v>1.4220000000000001E-3</c:v>
                </c:pt>
                <c:pt idx="9112">
                  <c:v>6.6220000000000003E-3</c:v>
                </c:pt>
                <c:pt idx="9113">
                  <c:v>7.6689999999999996E-3</c:v>
                </c:pt>
                <c:pt idx="9114">
                  <c:v>1.1934999999999999E-2</c:v>
                </c:pt>
                <c:pt idx="9115">
                  <c:v>1.6257000000000001E-2</c:v>
                </c:pt>
                <c:pt idx="9116">
                  <c:v>1.6004000000000001E-2</c:v>
                </c:pt>
                <c:pt idx="9117">
                  <c:v>2.8327000000000001E-2</c:v>
                </c:pt>
                <c:pt idx="9118">
                  <c:v>3.304E-2</c:v>
                </c:pt>
                <c:pt idx="9119">
                  <c:v>4.1182999999999997E-2</c:v>
                </c:pt>
                <c:pt idx="9120">
                  <c:v>5.9207999999999997E-2</c:v>
                </c:pt>
                <c:pt idx="9121">
                  <c:v>6.7387000000000002E-2</c:v>
                </c:pt>
                <c:pt idx="9122">
                  <c:v>6.7528000000000005E-2</c:v>
                </c:pt>
                <c:pt idx="9123">
                  <c:v>6.6500000000000004E-2</c:v>
                </c:pt>
                <c:pt idx="9124">
                  <c:v>6.8098000000000006E-2</c:v>
                </c:pt>
                <c:pt idx="9125">
                  <c:v>6.0197000000000001E-2</c:v>
                </c:pt>
                <c:pt idx="9126">
                  <c:v>5.1986999999999998E-2</c:v>
                </c:pt>
                <c:pt idx="9127">
                  <c:v>4.4658000000000003E-2</c:v>
                </c:pt>
                <c:pt idx="9128">
                  <c:v>3.8415999999999999E-2</c:v>
                </c:pt>
                <c:pt idx="9129">
                  <c:v>3.2004999999999999E-2</c:v>
                </c:pt>
                <c:pt idx="9130">
                  <c:v>2.8861999999999999E-2</c:v>
                </c:pt>
                <c:pt idx="9131">
                  <c:v>2.1708000000000002E-2</c:v>
                </c:pt>
                <c:pt idx="9132">
                  <c:v>2.1342E-2</c:v>
                </c:pt>
                <c:pt idx="9133">
                  <c:v>3.7990999999999997E-2</c:v>
                </c:pt>
                <c:pt idx="9134">
                  <c:v>4.8179E-2</c:v>
                </c:pt>
                <c:pt idx="9135">
                  <c:v>5.8390999999999998E-2</c:v>
                </c:pt>
                <c:pt idx="9136">
                  <c:v>6.3284999999999994E-2</c:v>
                </c:pt>
                <c:pt idx="9137">
                  <c:v>6.2827999999999995E-2</c:v>
                </c:pt>
                <c:pt idx="9138">
                  <c:v>6.1779000000000001E-2</c:v>
                </c:pt>
                <c:pt idx="9139">
                  <c:v>5.2345999999999997E-2</c:v>
                </c:pt>
                <c:pt idx="9140">
                  <c:v>5.2345999999999997E-2</c:v>
                </c:pt>
                <c:pt idx="9141">
                  <c:v>7.7475000000000002E-2</c:v>
                </c:pt>
                <c:pt idx="9142">
                  <c:v>9.7198000000000007E-2</c:v>
                </c:pt>
                <c:pt idx="9143">
                  <c:v>9.3965000000000007E-2</c:v>
                </c:pt>
                <c:pt idx="9144">
                  <c:v>9.7751000000000005E-2</c:v>
                </c:pt>
                <c:pt idx="9145">
                  <c:v>0.10026400000000001</c:v>
                </c:pt>
                <c:pt idx="9146">
                  <c:v>0.120708</c:v>
                </c:pt>
                <c:pt idx="9147">
                  <c:v>0.120395</c:v>
                </c:pt>
                <c:pt idx="9148">
                  <c:v>0.113244</c:v>
                </c:pt>
                <c:pt idx="9149">
                  <c:v>0.108281</c:v>
                </c:pt>
                <c:pt idx="9150">
                  <c:v>0.115809</c:v>
                </c:pt>
                <c:pt idx="9151">
                  <c:v>0.118924</c:v>
                </c:pt>
                <c:pt idx="9152">
                  <c:v>0.123948</c:v>
                </c:pt>
                <c:pt idx="9153">
                  <c:v>0.12432600000000001</c:v>
                </c:pt>
                <c:pt idx="9154">
                  <c:v>0.130603</c:v>
                </c:pt>
                <c:pt idx="9155">
                  <c:v>0.11572</c:v>
                </c:pt>
                <c:pt idx="9156">
                  <c:v>0.114438</c:v>
                </c:pt>
                <c:pt idx="9157">
                  <c:v>0.117156</c:v>
                </c:pt>
                <c:pt idx="9158">
                  <c:v>0.10358100000000001</c:v>
                </c:pt>
                <c:pt idx="9159">
                  <c:v>0.10649500000000001</c:v>
                </c:pt>
                <c:pt idx="9160">
                  <c:v>9.8766000000000007E-2</c:v>
                </c:pt>
                <c:pt idx="9161">
                  <c:v>0.11268300000000001</c:v>
                </c:pt>
                <c:pt idx="9162">
                  <c:v>9.0888999999999998E-2</c:v>
                </c:pt>
                <c:pt idx="9163">
                  <c:v>7.3575000000000002E-2</c:v>
                </c:pt>
                <c:pt idx="9164">
                  <c:v>6.3043000000000002E-2</c:v>
                </c:pt>
                <c:pt idx="9165">
                  <c:v>5.0647999999999999E-2</c:v>
                </c:pt>
                <c:pt idx="9166">
                  <c:v>3.7862E-2</c:v>
                </c:pt>
                <c:pt idx="9167">
                  <c:v>2.9655999999999998E-2</c:v>
                </c:pt>
                <c:pt idx="9168">
                  <c:v>2.2790000000000001E-2</c:v>
                </c:pt>
                <c:pt idx="9169">
                  <c:v>1.9779999999999999E-2</c:v>
                </c:pt>
                <c:pt idx="9170">
                  <c:v>1.6251000000000002E-2</c:v>
                </c:pt>
                <c:pt idx="9171">
                  <c:v>1.5252999999999999E-2</c:v>
                </c:pt>
                <c:pt idx="9172">
                  <c:v>1.1993999999999999E-2</c:v>
                </c:pt>
                <c:pt idx="9173">
                  <c:v>1.3259E-2</c:v>
                </c:pt>
                <c:pt idx="9174">
                  <c:v>1.0538E-2</c:v>
                </c:pt>
                <c:pt idx="9175">
                  <c:v>8.6750000000000004E-3</c:v>
                </c:pt>
                <c:pt idx="9176">
                  <c:v>8.3260000000000001E-3</c:v>
                </c:pt>
                <c:pt idx="9177">
                  <c:v>1.1936E-2</c:v>
                </c:pt>
                <c:pt idx="9178">
                  <c:v>1.299E-2</c:v>
                </c:pt>
                <c:pt idx="9179">
                  <c:v>1.8276000000000001E-2</c:v>
                </c:pt>
                <c:pt idx="9180">
                  <c:v>2.1957000000000001E-2</c:v>
                </c:pt>
                <c:pt idx="9181">
                  <c:v>2.6445E-2</c:v>
                </c:pt>
                <c:pt idx="9182">
                  <c:v>2.4087999999999998E-2</c:v>
                </c:pt>
                <c:pt idx="9183">
                  <c:v>2.9021999999999999E-2</c:v>
                </c:pt>
                <c:pt idx="9184">
                  <c:v>2.7026000000000001E-2</c:v>
                </c:pt>
                <c:pt idx="9185">
                  <c:v>3.0554000000000001E-2</c:v>
                </c:pt>
                <c:pt idx="9186">
                  <c:v>2.7796999999999999E-2</c:v>
                </c:pt>
                <c:pt idx="9187">
                  <c:v>3.6406000000000001E-2</c:v>
                </c:pt>
                <c:pt idx="9188">
                  <c:v>3.6409999999999998E-2</c:v>
                </c:pt>
                <c:pt idx="9189">
                  <c:v>2.9773999999999998E-2</c:v>
                </c:pt>
                <c:pt idx="9190">
                  <c:v>3.3600999999999999E-2</c:v>
                </c:pt>
                <c:pt idx="9191">
                  <c:v>2.8483999999999999E-2</c:v>
                </c:pt>
                <c:pt idx="9192">
                  <c:v>2.7179999999999999E-2</c:v>
                </c:pt>
                <c:pt idx="9193">
                  <c:v>3.0276999999999998E-2</c:v>
                </c:pt>
                <c:pt idx="9194">
                  <c:v>2.7637999999999999E-2</c:v>
                </c:pt>
                <c:pt idx="9195">
                  <c:v>2.5017999999999999E-2</c:v>
                </c:pt>
                <c:pt idx="9196">
                  <c:v>2.4587999999999999E-2</c:v>
                </c:pt>
                <c:pt idx="9197">
                  <c:v>1.9616999999999999E-2</c:v>
                </c:pt>
                <c:pt idx="9198">
                  <c:v>2.0337999999999998E-2</c:v>
                </c:pt>
                <c:pt idx="9199">
                  <c:v>1.5871E-2</c:v>
                </c:pt>
                <c:pt idx="9200">
                  <c:v>1.5308E-2</c:v>
                </c:pt>
                <c:pt idx="9201">
                  <c:v>1.7193E-2</c:v>
                </c:pt>
                <c:pt idx="9202">
                  <c:v>1.6854000000000001E-2</c:v>
                </c:pt>
                <c:pt idx="9203">
                  <c:v>1.5254E-2</c:v>
                </c:pt>
                <c:pt idx="9204">
                  <c:v>1.6022999999999999E-2</c:v>
                </c:pt>
                <c:pt idx="9205">
                  <c:v>1.4787E-2</c:v>
                </c:pt>
                <c:pt idx="9206">
                  <c:v>1.7145000000000001E-2</c:v>
                </c:pt>
                <c:pt idx="9207">
                  <c:v>9.2999999999999992E-3</c:v>
                </c:pt>
                <c:pt idx="9208">
                  <c:v>1.1091999999999999E-2</c:v>
                </c:pt>
                <c:pt idx="9209">
                  <c:v>1.1826E-2</c:v>
                </c:pt>
                <c:pt idx="9210">
                  <c:v>1.0234999999999999E-2</c:v>
                </c:pt>
                <c:pt idx="9211">
                  <c:v>1.3771E-2</c:v>
                </c:pt>
                <c:pt idx="9212">
                  <c:v>1.3672E-2</c:v>
                </c:pt>
                <c:pt idx="9213">
                  <c:v>1.0488000000000001E-2</c:v>
                </c:pt>
                <c:pt idx="9214">
                  <c:v>1.0262E-2</c:v>
                </c:pt>
                <c:pt idx="9215">
                  <c:v>1.0952E-2</c:v>
                </c:pt>
                <c:pt idx="9216">
                  <c:v>6.8710000000000004E-3</c:v>
                </c:pt>
                <c:pt idx="9217">
                  <c:v>4.9709999999999997E-3</c:v>
                </c:pt>
                <c:pt idx="9218">
                  <c:v>5.4190000000000002E-3</c:v>
                </c:pt>
                <c:pt idx="9219">
                  <c:v>2.5690000000000001E-3</c:v>
                </c:pt>
                <c:pt idx="9220">
                  <c:v>3.8649999999999999E-3</c:v>
                </c:pt>
                <c:pt idx="9221">
                  <c:v>5.901E-3</c:v>
                </c:pt>
                <c:pt idx="9222">
                  <c:v>6.0819999999999997E-3</c:v>
                </c:pt>
                <c:pt idx="9223">
                  <c:v>9.9369999999999997E-3</c:v>
                </c:pt>
                <c:pt idx="9224">
                  <c:v>1.1606E-2</c:v>
                </c:pt>
                <c:pt idx="9225">
                  <c:v>1.1671000000000001E-2</c:v>
                </c:pt>
                <c:pt idx="9226">
                  <c:v>1.2486000000000001E-2</c:v>
                </c:pt>
                <c:pt idx="9227">
                  <c:v>1.5146E-2</c:v>
                </c:pt>
                <c:pt idx="9228">
                  <c:v>1.4037000000000001E-2</c:v>
                </c:pt>
                <c:pt idx="9229">
                  <c:v>1.6088000000000002E-2</c:v>
                </c:pt>
                <c:pt idx="9230">
                  <c:v>1.5932999999999999E-2</c:v>
                </c:pt>
                <c:pt idx="9231">
                  <c:v>1.8617000000000002E-2</c:v>
                </c:pt>
                <c:pt idx="9232">
                  <c:v>1.8477E-2</c:v>
                </c:pt>
                <c:pt idx="9233">
                  <c:v>1.8509999999999999E-2</c:v>
                </c:pt>
                <c:pt idx="9234">
                  <c:v>1.1676000000000001E-2</c:v>
                </c:pt>
                <c:pt idx="9235">
                  <c:v>1.0976E-2</c:v>
                </c:pt>
                <c:pt idx="9236">
                  <c:v>1.0833000000000001E-2</c:v>
                </c:pt>
                <c:pt idx="9237">
                  <c:v>6.5059999999999996E-3</c:v>
                </c:pt>
                <c:pt idx="9238">
                  <c:v>8.7620000000000007E-3</c:v>
                </c:pt>
                <c:pt idx="9239">
                  <c:v>1.3677999999999999E-2</c:v>
                </c:pt>
                <c:pt idx="9240">
                  <c:v>1.6069E-2</c:v>
                </c:pt>
                <c:pt idx="9241">
                  <c:v>1.21E-2</c:v>
                </c:pt>
                <c:pt idx="9242">
                  <c:v>1.3573999999999999E-2</c:v>
                </c:pt>
                <c:pt idx="9243">
                  <c:v>9.9100000000000004E-3</c:v>
                </c:pt>
                <c:pt idx="9244">
                  <c:v>1.3363E-2</c:v>
                </c:pt>
                <c:pt idx="9245">
                  <c:v>1.5093000000000001E-2</c:v>
                </c:pt>
                <c:pt idx="9246">
                  <c:v>2.1189E-2</c:v>
                </c:pt>
                <c:pt idx="9247">
                  <c:v>1.8695E-2</c:v>
                </c:pt>
                <c:pt idx="9248">
                  <c:v>1.678E-2</c:v>
                </c:pt>
                <c:pt idx="9249">
                  <c:v>1.6001000000000001E-2</c:v>
                </c:pt>
                <c:pt idx="9250">
                  <c:v>1.1364000000000001E-2</c:v>
                </c:pt>
                <c:pt idx="9251">
                  <c:v>1.5316E-2</c:v>
                </c:pt>
                <c:pt idx="9252">
                  <c:v>1.4161E-2</c:v>
                </c:pt>
                <c:pt idx="9253">
                  <c:v>1.7264999999999999E-2</c:v>
                </c:pt>
                <c:pt idx="9254">
                  <c:v>2.1356E-2</c:v>
                </c:pt>
                <c:pt idx="9255">
                  <c:v>1.6154999999999999E-2</c:v>
                </c:pt>
                <c:pt idx="9256">
                  <c:v>1.4282E-2</c:v>
                </c:pt>
                <c:pt idx="9257">
                  <c:v>1.511E-2</c:v>
                </c:pt>
                <c:pt idx="9258">
                  <c:v>1.5214999999999999E-2</c:v>
                </c:pt>
                <c:pt idx="9259">
                  <c:v>2.0062E-2</c:v>
                </c:pt>
                <c:pt idx="9260">
                  <c:v>2.8493999999999998E-2</c:v>
                </c:pt>
                <c:pt idx="9261">
                  <c:v>2.8320999999999999E-2</c:v>
                </c:pt>
                <c:pt idx="9262">
                  <c:v>2.6273999999999999E-2</c:v>
                </c:pt>
                <c:pt idx="9263">
                  <c:v>2.6034999999999999E-2</c:v>
                </c:pt>
                <c:pt idx="9264">
                  <c:v>2.9940999999999999E-2</c:v>
                </c:pt>
                <c:pt idx="9265">
                  <c:v>3.7752000000000001E-2</c:v>
                </c:pt>
                <c:pt idx="9266">
                  <c:v>4.5789999999999997E-2</c:v>
                </c:pt>
                <c:pt idx="9267">
                  <c:v>5.9445999999999999E-2</c:v>
                </c:pt>
                <c:pt idx="9268">
                  <c:v>7.2076000000000001E-2</c:v>
                </c:pt>
                <c:pt idx="9269">
                  <c:v>7.2528999999999996E-2</c:v>
                </c:pt>
                <c:pt idx="9270">
                  <c:v>7.8828999999999996E-2</c:v>
                </c:pt>
                <c:pt idx="9271">
                  <c:v>7.8738000000000002E-2</c:v>
                </c:pt>
                <c:pt idx="9272">
                  <c:v>6.9043999999999994E-2</c:v>
                </c:pt>
                <c:pt idx="9273">
                  <c:v>5.9062999999999997E-2</c:v>
                </c:pt>
                <c:pt idx="9274">
                  <c:v>4.7539999999999999E-2</c:v>
                </c:pt>
                <c:pt idx="9275">
                  <c:v>3.8248999999999998E-2</c:v>
                </c:pt>
                <c:pt idx="9276">
                  <c:v>3.2530000000000003E-2</c:v>
                </c:pt>
                <c:pt idx="9277">
                  <c:v>2.0733999999999999E-2</c:v>
                </c:pt>
                <c:pt idx="9278">
                  <c:v>2.1114999999999998E-2</c:v>
                </c:pt>
                <c:pt idx="9279">
                  <c:v>2.2558999999999999E-2</c:v>
                </c:pt>
                <c:pt idx="9280">
                  <c:v>2.2622E-2</c:v>
                </c:pt>
                <c:pt idx="9281">
                  <c:v>2.3739E-2</c:v>
                </c:pt>
                <c:pt idx="9282">
                  <c:v>2.6105E-2</c:v>
                </c:pt>
                <c:pt idx="9283">
                  <c:v>2.5937999999999999E-2</c:v>
                </c:pt>
                <c:pt idx="9284">
                  <c:v>2.563E-2</c:v>
                </c:pt>
                <c:pt idx="9285">
                  <c:v>2.5076000000000001E-2</c:v>
                </c:pt>
                <c:pt idx="9286">
                  <c:v>1.9449000000000001E-2</c:v>
                </c:pt>
                <c:pt idx="9287">
                  <c:v>2.104E-2</c:v>
                </c:pt>
                <c:pt idx="9288">
                  <c:v>2.0834999999999999E-2</c:v>
                </c:pt>
                <c:pt idx="9289">
                  <c:v>2.1468999999999999E-2</c:v>
                </c:pt>
                <c:pt idx="9290">
                  <c:v>2.6046E-2</c:v>
                </c:pt>
                <c:pt idx="9291">
                  <c:v>2.6526000000000001E-2</c:v>
                </c:pt>
                <c:pt idx="9292">
                  <c:v>2.4388E-2</c:v>
                </c:pt>
                <c:pt idx="9293">
                  <c:v>2.5451999999999999E-2</c:v>
                </c:pt>
                <c:pt idx="9294">
                  <c:v>1.7971999999999998E-2</c:v>
                </c:pt>
                <c:pt idx="9295">
                  <c:v>1.3576E-2</c:v>
                </c:pt>
                <c:pt idx="9296">
                  <c:v>2.3368E-2</c:v>
                </c:pt>
                <c:pt idx="9297">
                  <c:v>5.2546000000000002E-2</c:v>
                </c:pt>
                <c:pt idx="9298">
                  <c:v>0.10674500000000001</c:v>
                </c:pt>
                <c:pt idx="9299">
                  <c:v>0.14482700000000001</c:v>
                </c:pt>
                <c:pt idx="9300">
                  <c:v>0.17436699999999999</c:v>
                </c:pt>
                <c:pt idx="9301">
                  <c:v>0.18602199999999999</c:v>
                </c:pt>
                <c:pt idx="9302">
                  <c:v>0.17965600000000001</c:v>
                </c:pt>
                <c:pt idx="9303">
                  <c:v>0.188164</c:v>
                </c:pt>
                <c:pt idx="9304">
                  <c:v>0.20958199999999999</c:v>
                </c:pt>
                <c:pt idx="9305">
                  <c:v>0.21492600000000001</c:v>
                </c:pt>
                <c:pt idx="9306">
                  <c:v>0.21463499999999999</c:v>
                </c:pt>
                <c:pt idx="9307">
                  <c:v>0.21757599999999999</c:v>
                </c:pt>
                <c:pt idx="9308">
                  <c:v>0.208457</c:v>
                </c:pt>
                <c:pt idx="9309">
                  <c:v>0.19830700000000001</c:v>
                </c:pt>
                <c:pt idx="9310">
                  <c:v>0.192111</c:v>
                </c:pt>
                <c:pt idx="9311">
                  <c:v>0.181254</c:v>
                </c:pt>
                <c:pt idx="9312">
                  <c:v>0.17149800000000001</c:v>
                </c:pt>
                <c:pt idx="9313">
                  <c:v>0.16575599999999999</c:v>
                </c:pt>
                <c:pt idx="9314">
                  <c:v>0.141426</c:v>
                </c:pt>
                <c:pt idx="9315">
                  <c:v>0.131718</c:v>
                </c:pt>
                <c:pt idx="9316">
                  <c:v>0.127218</c:v>
                </c:pt>
                <c:pt idx="9317">
                  <c:v>0.13731499999999999</c:v>
                </c:pt>
                <c:pt idx="9318">
                  <c:v>0.16059799999999999</c:v>
                </c:pt>
                <c:pt idx="9319">
                  <c:v>0.158918</c:v>
                </c:pt>
                <c:pt idx="9320">
                  <c:v>0.15385199999999999</c:v>
                </c:pt>
                <c:pt idx="9321">
                  <c:v>0.15640699999999999</c:v>
                </c:pt>
                <c:pt idx="9322">
                  <c:v>0.14718800000000001</c:v>
                </c:pt>
                <c:pt idx="9323">
                  <c:v>0.16970499999999999</c:v>
                </c:pt>
                <c:pt idx="9324">
                  <c:v>0.16309699999999999</c:v>
                </c:pt>
                <c:pt idx="9325">
                  <c:v>0.15604499999999999</c:v>
                </c:pt>
                <c:pt idx="9326">
                  <c:v>0.15731700000000001</c:v>
                </c:pt>
                <c:pt idx="9327">
                  <c:v>0.15900900000000001</c:v>
                </c:pt>
                <c:pt idx="9328">
                  <c:v>0.16095300000000001</c:v>
                </c:pt>
                <c:pt idx="9329">
                  <c:v>0.154643</c:v>
                </c:pt>
                <c:pt idx="9330">
                  <c:v>0.141931</c:v>
                </c:pt>
                <c:pt idx="9331">
                  <c:v>0.129744</c:v>
                </c:pt>
                <c:pt idx="9332">
                  <c:v>0.12507699999999999</c:v>
                </c:pt>
                <c:pt idx="9333">
                  <c:v>0.112585</c:v>
                </c:pt>
                <c:pt idx="9334">
                  <c:v>0.106333</c:v>
                </c:pt>
                <c:pt idx="9335">
                  <c:v>9.8438999999999999E-2</c:v>
                </c:pt>
                <c:pt idx="9336">
                  <c:v>0.101466</c:v>
                </c:pt>
                <c:pt idx="9337">
                  <c:v>9.0017E-2</c:v>
                </c:pt>
                <c:pt idx="9338">
                  <c:v>8.6262000000000005E-2</c:v>
                </c:pt>
                <c:pt idx="9339">
                  <c:v>7.4666999999999997E-2</c:v>
                </c:pt>
                <c:pt idx="9340">
                  <c:v>6.9038000000000002E-2</c:v>
                </c:pt>
                <c:pt idx="9341">
                  <c:v>7.6394000000000004E-2</c:v>
                </c:pt>
                <c:pt idx="9342">
                  <c:v>6.9389999999999993E-2</c:v>
                </c:pt>
                <c:pt idx="9343">
                  <c:v>6.5728999999999996E-2</c:v>
                </c:pt>
                <c:pt idx="9344">
                  <c:v>6.2114000000000003E-2</c:v>
                </c:pt>
                <c:pt idx="9345">
                  <c:v>5.6845E-2</c:v>
                </c:pt>
                <c:pt idx="9346">
                  <c:v>5.0178E-2</c:v>
                </c:pt>
                <c:pt idx="9347">
                  <c:v>4.9140999999999997E-2</c:v>
                </c:pt>
                <c:pt idx="9348">
                  <c:v>4.8618000000000001E-2</c:v>
                </c:pt>
                <c:pt idx="9349">
                  <c:v>4.3617999999999997E-2</c:v>
                </c:pt>
                <c:pt idx="9350">
                  <c:v>3.8015E-2</c:v>
                </c:pt>
                <c:pt idx="9351">
                  <c:v>3.2737000000000002E-2</c:v>
                </c:pt>
                <c:pt idx="9352">
                  <c:v>2.6638999999999999E-2</c:v>
                </c:pt>
                <c:pt idx="9353">
                  <c:v>3.0072000000000002E-2</c:v>
                </c:pt>
                <c:pt idx="9354">
                  <c:v>2.7156E-2</c:v>
                </c:pt>
                <c:pt idx="9355">
                  <c:v>2.5055999999999998E-2</c:v>
                </c:pt>
                <c:pt idx="9356">
                  <c:v>2.9166000000000001E-2</c:v>
                </c:pt>
                <c:pt idx="9357">
                  <c:v>3.2191999999999998E-2</c:v>
                </c:pt>
                <c:pt idx="9358">
                  <c:v>3.6701999999999999E-2</c:v>
                </c:pt>
                <c:pt idx="9359">
                  <c:v>3.4903999999999998E-2</c:v>
                </c:pt>
                <c:pt idx="9360">
                  <c:v>3.7950999999999999E-2</c:v>
                </c:pt>
                <c:pt idx="9361">
                  <c:v>3.6572E-2</c:v>
                </c:pt>
                <c:pt idx="9362">
                  <c:v>3.6685000000000002E-2</c:v>
                </c:pt>
                <c:pt idx="9363">
                  <c:v>3.6449000000000002E-2</c:v>
                </c:pt>
                <c:pt idx="9364">
                  <c:v>3.2367E-2</c:v>
                </c:pt>
                <c:pt idx="9365">
                  <c:v>2.8726999999999999E-2</c:v>
                </c:pt>
                <c:pt idx="9366">
                  <c:v>2.2435E-2</c:v>
                </c:pt>
                <c:pt idx="9367">
                  <c:v>1.8297999999999998E-2</c:v>
                </c:pt>
                <c:pt idx="9368">
                  <c:v>1.7033E-2</c:v>
                </c:pt>
                <c:pt idx="9369">
                  <c:v>1.3465E-2</c:v>
                </c:pt>
                <c:pt idx="9370">
                  <c:v>1.3809999999999999E-2</c:v>
                </c:pt>
                <c:pt idx="9371">
                  <c:v>4.7405999999999997E-2</c:v>
                </c:pt>
                <c:pt idx="9372">
                  <c:v>6.1231000000000001E-2</c:v>
                </c:pt>
                <c:pt idx="9373">
                  <c:v>8.2840999999999998E-2</c:v>
                </c:pt>
                <c:pt idx="9374">
                  <c:v>9.6328999999999998E-2</c:v>
                </c:pt>
                <c:pt idx="9375">
                  <c:v>0.102425</c:v>
                </c:pt>
                <c:pt idx="9376">
                  <c:v>0.101355</c:v>
                </c:pt>
                <c:pt idx="9377">
                  <c:v>0.13764799999999999</c:v>
                </c:pt>
                <c:pt idx="9378">
                  <c:v>0.14798800000000001</c:v>
                </c:pt>
                <c:pt idx="9379">
                  <c:v>0.15178</c:v>
                </c:pt>
                <c:pt idx="9380">
                  <c:v>0.14922199999999999</c:v>
                </c:pt>
                <c:pt idx="9381">
                  <c:v>0.16401099999999999</c:v>
                </c:pt>
                <c:pt idx="9382">
                  <c:v>0.16897599999999999</c:v>
                </c:pt>
                <c:pt idx="9383">
                  <c:v>0.16863900000000001</c:v>
                </c:pt>
                <c:pt idx="9384">
                  <c:v>0.15592900000000001</c:v>
                </c:pt>
                <c:pt idx="9385">
                  <c:v>0.14297799999999999</c:v>
                </c:pt>
                <c:pt idx="9386">
                  <c:v>0.12737399999999999</c:v>
                </c:pt>
                <c:pt idx="9387">
                  <c:v>0.109273</c:v>
                </c:pt>
                <c:pt idx="9388">
                  <c:v>9.5644999999999994E-2</c:v>
                </c:pt>
                <c:pt idx="9389">
                  <c:v>9.1549000000000005E-2</c:v>
                </c:pt>
                <c:pt idx="9390">
                  <c:v>8.1470000000000001E-2</c:v>
                </c:pt>
                <c:pt idx="9391">
                  <c:v>7.3230000000000003E-2</c:v>
                </c:pt>
                <c:pt idx="9392">
                  <c:v>6.2094000000000003E-2</c:v>
                </c:pt>
                <c:pt idx="9393">
                  <c:v>7.3497000000000007E-2</c:v>
                </c:pt>
                <c:pt idx="9394">
                  <c:v>7.9112000000000002E-2</c:v>
                </c:pt>
                <c:pt idx="9395">
                  <c:v>8.8164000000000006E-2</c:v>
                </c:pt>
                <c:pt idx="9396">
                  <c:v>0.114551</c:v>
                </c:pt>
                <c:pt idx="9397">
                  <c:v>0.12809300000000001</c:v>
                </c:pt>
                <c:pt idx="9398">
                  <c:v>0.126855</c:v>
                </c:pt>
                <c:pt idx="9399">
                  <c:v>0.12270399999999999</c:v>
                </c:pt>
                <c:pt idx="9400">
                  <c:v>0.132963</c:v>
                </c:pt>
                <c:pt idx="9401">
                  <c:v>0.129495</c:v>
                </c:pt>
                <c:pt idx="9402">
                  <c:v>0.131853</c:v>
                </c:pt>
                <c:pt idx="9403">
                  <c:v>0.134105</c:v>
                </c:pt>
                <c:pt idx="9404">
                  <c:v>0.133575</c:v>
                </c:pt>
                <c:pt idx="9405">
                  <c:v>0.122445</c:v>
                </c:pt>
                <c:pt idx="9406">
                  <c:v>0.12475899999999999</c:v>
                </c:pt>
                <c:pt idx="9407">
                  <c:v>0.11820700000000001</c:v>
                </c:pt>
                <c:pt idx="9408">
                  <c:v>0.117794</c:v>
                </c:pt>
                <c:pt idx="9409">
                  <c:v>0.11325300000000001</c:v>
                </c:pt>
                <c:pt idx="9410">
                  <c:v>0.12721299999999999</c:v>
                </c:pt>
                <c:pt idx="9411">
                  <c:v>0.13384599999999999</c:v>
                </c:pt>
                <c:pt idx="9412">
                  <c:v>0.13267799999999999</c:v>
                </c:pt>
                <c:pt idx="9413">
                  <c:v>0.153422</c:v>
                </c:pt>
                <c:pt idx="9414">
                  <c:v>0.16051000000000001</c:v>
                </c:pt>
                <c:pt idx="9415">
                  <c:v>0.192297</c:v>
                </c:pt>
                <c:pt idx="9416">
                  <c:v>0.20135700000000001</c:v>
                </c:pt>
                <c:pt idx="9417">
                  <c:v>0.208014</c:v>
                </c:pt>
                <c:pt idx="9418">
                  <c:v>0.219246</c:v>
                </c:pt>
                <c:pt idx="9419">
                  <c:v>0.22894300000000001</c:v>
                </c:pt>
                <c:pt idx="9420">
                  <c:v>0.23455400000000001</c:v>
                </c:pt>
                <c:pt idx="9421">
                  <c:v>0.24956900000000001</c:v>
                </c:pt>
                <c:pt idx="9422">
                  <c:v>0.26811200000000002</c:v>
                </c:pt>
                <c:pt idx="9423">
                  <c:v>0.26904400000000001</c:v>
                </c:pt>
                <c:pt idx="9424">
                  <c:v>0.26880999999999999</c:v>
                </c:pt>
                <c:pt idx="9425">
                  <c:v>0.27185900000000002</c:v>
                </c:pt>
                <c:pt idx="9426">
                  <c:v>0.27022600000000002</c:v>
                </c:pt>
                <c:pt idx="9427">
                  <c:v>0.25452900000000001</c:v>
                </c:pt>
                <c:pt idx="9428">
                  <c:v>0.24751899999999999</c:v>
                </c:pt>
                <c:pt idx="9429">
                  <c:v>0.23852699999999999</c:v>
                </c:pt>
                <c:pt idx="9430">
                  <c:v>0.214811</c:v>
                </c:pt>
                <c:pt idx="9431">
                  <c:v>0.200902</c:v>
                </c:pt>
                <c:pt idx="9432">
                  <c:v>0.209783</c:v>
                </c:pt>
                <c:pt idx="9433">
                  <c:v>0.208508</c:v>
                </c:pt>
                <c:pt idx="9434">
                  <c:v>0.22217600000000001</c:v>
                </c:pt>
                <c:pt idx="9435">
                  <c:v>0.210038</c:v>
                </c:pt>
                <c:pt idx="9436">
                  <c:v>0.20049700000000001</c:v>
                </c:pt>
                <c:pt idx="9437">
                  <c:v>0.19548699999999999</c:v>
                </c:pt>
                <c:pt idx="9438">
                  <c:v>0.18263399999999999</c:v>
                </c:pt>
                <c:pt idx="9439">
                  <c:v>0.199411</c:v>
                </c:pt>
                <c:pt idx="9440">
                  <c:v>0.20060800000000001</c:v>
                </c:pt>
                <c:pt idx="9441">
                  <c:v>0.207096</c:v>
                </c:pt>
                <c:pt idx="9442">
                  <c:v>0.20127500000000001</c:v>
                </c:pt>
                <c:pt idx="9443">
                  <c:v>0.19229299999999999</c:v>
                </c:pt>
                <c:pt idx="9444">
                  <c:v>0.17873600000000001</c:v>
                </c:pt>
                <c:pt idx="9445">
                  <c:v>0.163216</c:v>
                </c:pt>
                <c:pt idx="9446">
                  <c:v>0.17829800000000001</c:v>
                </c:pt>
                <c:pt idx="9447">
                  <c:v>0.159307</c:v>
                </c:pt>
                <c:pt idx="9448">
                  <c:v>0.13817699999999999</c:v>
                </c:pt>
                <c:pt idx="9449">
                  <c:v>0.122794</c:v>
                </c:pt>
                <c:pt idx="9450">
                  <c:v>0.116426</c:v>
                </c:pt>
                <c:pt idx="9451">
                  <c:v>0.103903</c:v>
                </c:pt>
                <c:pt idx="9452">
                  <c:v>8.8814000000000004E-2</c:v>
                </c:pt>
                <c:pt idx="9453">
                  <c:v>7.9958000000000001E-2</c:v>
                </c:pt>
                <c:pt idx="9454">
                  <c:v>6.5153000000000003E-2</c:v>
                </c:pt>
                <c:pt idx="9455">
                  <c:v>6.5648999999999999E-2</c:v>
                </c:pt>
                <c:pt idx="9456">
                  <c:v>6.0512999999999997E-2</c:v>
                </c:pt>
                <c:pt idx="9457">
                  <c:v>5.3546000000000003E-2</c:v>
                </c:pt>
                <c:pt idx="9458">
                  <c:v>5.0733E-2</c:v>
                </c:pt>
                <c:pt idx="9459">
                  <c:v>4.9307999999999998E-2</c:v>
                </c:pt>
                <c:pt idx="9460">
                  <c:v>3.8495000000000001E-2</c:v>
                </c:pt>
                <c:pt idx="9461">
                  <c:v>5.2970000000000003E-2</c:v>
                </c:pt>
                <c:pt idx="9462">
                  <c:v>5.3515E-2</c:v>
                </c:pt>
                <c:pt idx="9463">
                  <c:v>5.4470999999999999E-2</c:v>
                </c:pt>
                <c:pt idx="9464">
                  <c:v>5.4344000000000003E-2</c:v>
                </c:pt>
                <c:pt idx="9465">
                  <c:v>5.4558000000000002E-2</c:v>
                </c:pt>
                <c:pt idx="9466">
                  <c:v>4.8690999999999998E-2</c:v>
                </c:pt>
                <c:pt idx="9467">
                  <c:v>4.5838999999999998E-2</c:v>
                </c:pt>
                <c:pt idx="9468">
                  <c:v>3.7961000000000002E-2</c:v>
                </c:pt>
                <c:pt idx="9469">
                  <c:v>3.8266000000000001E-2</c:v>
                </c:pt>
                <c:pt idx="9470">
                  <c:v>3.2751000000000002E-2</c:v>
                </c:pt>
                <c:pt idx="9471">
                  <c:v>3.1857999999999997E-2</c:v>
                </c:pt>
                <c:pt idx="9472">
                  <c:v>3.9243E-2</c:v>
                </c:pt>
                <c:pt idx="9473">
                  <c:v>3.8973000000000001E-2</c:v>
                </c:pt>
                <c:pt idx="9474">
                  <c:v>3.4299000000000003E-2</c:v>
                </c:pt>
                <c:pt idx="9475">
                  <c:v>2.5881000000000001E-2</c:v>
                </c:pt>
                <c:pt idx="9476">
                  <c:v>2.7216000000000001E-2</c:v>
                </c:pt>
                <c:pt idx="9477">
                  <c:v>2.52E-2</c:v>
                </c:pt>
                <c:pt idx="9478">
                  <c:v>2.2977000000000001E-2</c:v>
                </c:pt>
                <c:pt idx="9479">
                  <c:v>2.8191999999999998E-2</c:v>
                </c:pt>
                <c:pt idx="9480">
                  <c:v>3.5337E-2</c:v>
                </c:pt>
                <c:pt idx="9481">
                  <c:v>3.7298999999999999E-2</c:v>
                </c:pt>
                <c:pt idx="9482">
                  <c:v>3.2217999999999997E-2</c:v>
                </c:pt>
                <c:pt idx="9483">
                  <c:v>3.5957999999999997E-2</c:v>
                </c:pt>
                <c:pt idx="9484">
                  <c:v>2.8607E-2</c:v>
                </c:pt>
                <c:pt idx="9485">
                  <c:v>3.6394999999999997E-2</c:v>
                </c:pt>
                <c:pt idx="9486">
                  <c:v>3.8143000000000003E-2</c:v>
                </c:pt>
                <c:pt idx="9487">
                  <c:v>4.3472999999999998E-2</c:v>
                </c:pt>
                <c:pt idx="9488">
                  <c:v>3.8226000000000003E-2</c:v>
                </c:pt>
                <c:pt idx="9489">
                  <c:v>4.1038999999999999E-2</c:v>
                </c:pt>
                <c:pt idx="9490">
                  <c:v>4.5276999999999998E-2</c:v>
                </c:pt>
                <c:pt idx="9491">
                  <c:v>5.7688000000000003E-2</c:v>
                </c:pt>
                <c:pt idx="9492">
                  <c:v>6.0678000000000003E-2</c:v>
                </c:pt>
                <c:pt idx="9493">
                  <c:v>6.4937999999999996E-2</c:v>
                </c:pt>
                <c:pt idx="9494">
                  <c:v>5.4861E-2</c:v>
                </c:pt>
                <c:pt idx="9495">
                  <c:v>4.3959999999999999E-2</c:v>
                </c:pt>
                <c:pt idx="9496">
                  <c:v>3.7844000000000003E-2</c:v>
                </c:pt>
                <c:pt idx="9497">
                  <c:v>3.6034999999999998E-2</c:v>
                </c:pt>
                <c:pt idx="9498">
                  <c:v>3.4909999999999997E-2</c:v>
                </c:pt>
                <c:pt idx="9499">
                  <c:v>3.4860000000000002E-2</c:v>
                </c:pt>
                <c:pt idx="9500">
                  <c:v>3.0744E-2</c:v>
                </c:pt>
                <c:pt idx="9501">
                  <c:v>2.6280000000000001E-2</c:v>
                </c:pt>
                <c:pt idx="9502">
                  <c:v>2.9441999999999999E-2</c:v>
                </c:pt>
                <c:pt idx="9503">
                  <c:v>2.9831E-2</c:v>
                </c:pt>
                <c:pt idx="9504">
                  <c:v>2.8074999999999999E-2</c:v>
                </c:pt>
                <c:pt idx="9505">
                  <c:v>2.4194E-2</c:v>
                </c:pt>
                <c:pt idx="9506">
                  <c:v>2.8060000000000002E-2</c:v>
                </c:pt>
                <c:pt idx="9507">
                  <c:v>2.2391999999999999E-2</c:v>
                </c:pt>
                <c:pt idx="9508">
                  <c:v>2.2764E-2</c:v>
                </c:pt>
                <c:pt idx="9509">
                  <c:v>2.5572000000000001E-2</c:v>
                </c:pt>
                <c:pt idx="9510">
                  <c:v>2.4884E-2</c:v>
                </c:pt>
                <c:pt idx="9511">
                  <c:v>3.2806000000000002E-2</c:v>
                </c:pt>
                <c:pt idx="9512">
                  <c:v>3.1933000000000003E-2</c:v>
                </c:pt>
                <c:pt idx="9513">
                  <c:v>3.1174E-2</c:v>
                </c:pt>
                <c:pt idx="9514">
                  <c:v>3.2466000000000002E-2</c:v>
                </c:pt>
                <c:pt idx="9515">
                  <c:v>3.3128999999999999E-2</c:v>
                </c:pt>
                <c:pt idx="9516">
                  <c:v>2.6342999999999998E-2</c:v>
                </c:pt>
                <c:pt idx="9517">
                  <c:v>8.3825999999999998E-2</c:v>
                </c:pt>
                <c:pt idx="9518">
                  <c:v>0.13625899999999999</c:v>
                </c:pt>
                <c:pt idx="9519">
                  <c:v>0.16647700000000001</c:v>
                </c:pt>
                <c:pt idx="9520">
                  <c:v>0.17651700000000001</c:v>
                </c:pt>
                <c:pt idx="9521">
                  <c:v>0.178509</c:v>
                </c:pt>
                <c:pt idx="9522">
                  <c:v>0.177289</c:v>
                </c:pt>
                <c:pt idx="9523">
                  <c:v>0.168293</c:v>
                </c:pt>
                <c:pt idx="9524">
                  <c:v>0.168297</c:v>
                </c:pt>
                <c:pt idx="9525">
                  <c:v>0.15679499999999999</c:v>
                </c:pt>
                <c:pt idx="9526">
                  <c:v>0.14394599999999999</c:v>
                </c:pt>
                <c:pt idx="9527">
                  <c:v>0.13736899999999999</c:v>
                </c:pt>
                <c:pt idx="9528">
                  <c:v>0.13395899999999999</c:v>
                </c:pt>
                <c:pt idx="9529">
                  <c:v>0.12957099999999999</c:v>
                </c:pt>
                <c:pt idx="9530">
                  <c:v>0.12067700000000001</c:v>
                </c:pt>
                <c:pt idx="9531">
                  <c:v>0.109469</c:v>
                </c:pt>
                <c:pt idx="9532">
                  <c:v>9.3397999999999995E-2</c:v>
                </c:pt>
                <c:pt idx="9533">
                  <c:v>8.1612000000000004E-2</c:v>
                </c:pt>
                <c:pt idx="9534">
                  <c:v>6.6161999999999999E-2</c:v>
                </c:pt>
                <c:pt idx="9535">
                  <c:v>5.7525E-2</c:v>
                </c:pt>
                <c:pt idx="9536">
                  <c:v>4.6122999999999997E-2</c:v>
                </c:pt>
                <c:pt idx="9537">
                  <c:v>3.9225999999999997E-2</c:v>
                </c:pt>
                <c:pt idx="9538">
                  <c:v>2.9253999999999999E-2</c:v>
                </c:pt>
                <c:pt idx="9539">
                  <c:v>2.0611000000000001E-2</c:v>
                </c:pt>
                <c:pt idx="9540">
                  <c:v>1.6334000000000001E-2</c:v>
                </c:pt>
                <c:pt idx="9541">
                  <c:v>1.1266999999999999E-2</c:v>
                </c:pt>
                <c:pt idx="9542">
                  <c:v>1.2614E-2</c:v>
                </c:pt>
                <c:pt idx="9543">
                  <c:v>1.0585000000000001E-2</c:v>
                </c:pt>
                <c:pt idx="9544">
                  <c:v>1.0439E-2</c:v>
                </c:pt>
                <c:pt idx="9545">
                  <c:v>9.0500000000000008E-3</c:v>
                </c:pt>
                <c:pt idx="9546">
                  <c:v>8.2520000000000007E-3</c:v>
                </c:pt>
                <c:pt idx="9547">
                  <c:v>8.6029999999999995E-3</c:v>
                </c:pt>
                <c:pt idx="9548">
                  <c:v>9.3010000000000002E-3</c:v>
                </c:pt>
                <c:pt idx="9549">
                  <c:v>8.9250000000000006E-3</c:v>
                </c:pt>
                <c:pt idx="9550">
                  <c:v>8.5360000000000002E-3</c:v>
                </c:pt>
                <c:pt idx="9551">
                  <c:v>8.6750000000000004E-3</c:v>
                </c:pt>
                <c:pt idx="9552">
                  <c:v>8.6689999999999996E-3</c:v>
                </c:pt>
                <c:pt idx="9553">
                  <c:v>9.3349999999999995E-3</c:v>
                </c:pt>
                <c:pt idx="9554">
                  <c:v>6.7489999999999998E-3</c:v>
                </c:pt>
                <c:pt idx="9555">
                  <c:v>7.3090000000000004E-3</c:v>
                </c:pt>
                <c:pt idx="9556">
                  <c:v>7.4819999999999999E-3</c:v>
                </c:pt>
                <c:pt idx="9557">
                  <c:v>7.4009999999999996E-3</c:v>
                </c:pt>
                <c:pt idx="9558">
                  <c:v>6.7429999999999999E-3</c:v>
                </c:pt>
                <c:pt idx="9559">
                  <c:v>6.9439999999999997E-3</c:v>
                </c:pt>
                <c:pt idx="9560">
                  <c:v>4.1910000000000003E-3</c:v>
                </c:pt>
                <c:pt idx="9561">
                  <c:v>4.5129999999999997E-3</c:v>
                </c:pt>
                <c:pt idx="9562">
                  <c:v>5.2440000000000004E-3</c:v>
                </c:pt>
                <c:pt idx="9563">
                  <c:v>3.2230000000000002E-3</c:v>
                </c:pt>
                <c:pt idx="9564">
                  <c:v>4.3909999999999999E-3</c:v>
                </c:pt>
                <c:pt idx="9565">
                  <c:v>4.5339999999999998E-3</c:v>
                </c:pt>
                <c:pt idx="9566">
                  <c:v>3.8639999999999998E-3</c:v>
                </c:pt>
                <c:pt idx="9567">
                  <c:v>4.8979999999999996E-3</c:v>
                </c:pt>
                <c:pt idx="9568">
                  <c:v>5.0439999999999999E-3</c:v>
                </c:pt>
                <c:pt idx="9569">
                  <c:v>6.1199999999999996E-3</c:v>
                </c:pt>
                <c:pt idx="9570">
                  <c:v>5.8970000000000003E-3</c:v>
                </c:pt>
                <c:pt idx="9571">
                  <c:v>2.934E-3</c:v>
                </c:pt>
                <c:pt idx="9572">
                  <c:v>7.149E-3</c:v>
                </c:pt>
                <c:pt idx="9573">
                  <c:v>5.6800000000000002E-3</c:v>
                </c:pt>
                <c:pt idx="9574">
                  <c:v>1.1769E-2</c:v>
                </c:pt>
                <c:pt idx="9575">
                  <c:v>1.2335E-2</c:v>
                </c:pt>
                <c:pt idx="9576">
                  <c:v>1.1028E-2</c:v>
                </c:pt>
                <c:pt idx="9577">
                  <c:v>1.0274E-2</c:v>
                </c:pt>
                <c:pt idx="9578">
                  <c:v>8.1449999999999995E-3</c:v>
                </c:pt>
                <c:pt idx="9579">
                  <c:v>6.7669999999999996E-3</c:v>
                </c:pt>
                <c:pt idx="9580">
                  <c:v>7.365E-3</c:v>
                </c:pt>
                <c:pt idx="9581">
                  <c:v>8.0520000000000001E-3</c:v>
                </c:pt>
                <c:pt idx="9582">
                  <c:v>8.3169999999999997E-3</c:v>
                </c:pt>
                <c:pt idx="9583">
                  <c:v>8.6110000000000006E-3</c:v>
                </c:pt>
                <c:pt idx="9584">
                  <c:v>7.1300000000000001E-3</c:v>
                </c:pt>
                <c:pt idx="9585">
                  <c:v>6.7169999999999999E-3</c:v>
                </c:pt>
                <c:pt idx="9586">
                  <c:v>7.7270000000000004E-3</c:v>
                </c:pt>
                <c:pt idx="9587">
                  <c:v>7.5360000000000002E-3</c:v>
                </c:pt>
                <c:pt idx="9588">
                  <c:v>6.7669999999999996E-3</c:v>
                </c:pt>
                <c:pt idx="9589">
                  <c:v>7.0070000000000002E-3</c:v>
                </c:pt>
                <c:pt idx="9590">
                  <c:v>6.0039999999999998E-3</c:v>
                </c:pt>
                <c:pt idx="9591">
                  <c:v>4.9610000000000001E-3</c:v>
                </c:pt>
                <c:pt idx="9592">
                  <c:v>3.1960000000000001E-3</c:v>
                </c:pt>
                <c:pt idx="9593">
                  <c:v>2.369E-3</c:v>
                </c:pt>
                <c:pt idx="9594">
                  <c:v>7.8530000000000006E-3</c:v>
                </c:pt>
                <c:pt idx="9595">
                  <c:v>5.6480000000000002E-3</c:v>
                </c:pt>
                <c:pt idx="9596">
                  <c:v>5.6639999999999998E-3</c:v>
                </c:pt>
                <c:pt idx="9597">
                  <c:v>4.4869999999999997E-3</c:v>
                </c:pt>
                <c:pt idx="9598">
                  <c:v>4.5760000000000002E-3</c:v>
                </c:pt>
                <c:pt idx="9599">
                  <c:v>3.64E-3</c:v>
                </c:pt>
                <c:pt idx="9600">
                  <c:v>3.2620000000000001E-3</c:v>
                </c:pt>
                <c:pt idx="9601">
                  <c:v>2.3470000000000001E-3</c:v>
                </c:pt>
                <c:pt idx="9602">
                  <c:v>1.7440000000000001E-3</c:v>
                </c:pt>
                <c:pt idx="9603">
                  <c:v>1.4159999999999999E-3</c:v>
                </c:pt>
                <c:pt idx="9604">
                  <c:v>1.3849999999999999E-3</c:v>
                </c:pt>
                <c:pt idx="9605">
                  <c:v>1.4220000000000001E-3</c:v>
                </c:pt>
                <c:pt idx="9606">
                  <c:v>2.2550000000000001E-3</c:v>
                </c:pt>
                <c:pt idx="9607">
                  <c:v>2.248E-3</c:v>
                </c:pt>
                <c:pt idx="9608">
                  <c:v>1.836E-3</c:v>
                </c:pt>
                <c:pt idx="9609">
                  <c:v>1.358E-3</c:v>
                </c:pt>
                <c:pt idx="9610">
                  <c:v>2.9499999999999999E-3</c:v>
                </c:pt>
                <c:pt idx="9611">
                  <c:v>2.4970000000000001E-3</c:v>
                </c:pt>
                <c:pt idx="9612">
                  <c:v>2.1050000000000001E-3</c:v>
                </c:pt>
                <c:pt idx="9613">
                  <c:v>9.3069999999999993E-3</c:v>
                </c:pt>
                <c:pt idx="9614">
                  <c:v>6.0140000000000002E-3</c:v>
                </c:pt>
                <c:pt idx="9615">
                  <c:v>1.8133E-2</c:v>
                </c:pt>
                <c:pt idx="9616">
                  <c:v>2.4278999999999998E-2</c:v>
                </c:pt>
                <c:pt idx="9617">
                  <c:v>2.2379E-2</c:v>
                </c:pt>
                <c:pt idx="9618">
                  <c:v>3.8707999999999999E-2</c:v>
                </c:pt>
                <c:pt idx="9619">
                  <c:v>4.1764000000000003E-2</c:v>
                </c:pt>
                <c:pt idx="9620">
                  <c:v>3.6133999999999999E-2</c:v>
                </c:pt>
                <c:pt idx="9621">
                  <c:v>3.8117999999999999E-2</c:v>
                </c:pt>
                <c:pt idx="9622">
                  <c:v>4.1272000000000003E-2</c:v>
                </c:pt>
                <c:pt idx="9623">
                  <c:v>4.1544999999999999E-2</c:v>
                </c:pt>
                <c:pt idx="9624">
                  <c:v>3.7270999999999999E-2</c:v>
                </c:pt>
                <c:pt idx="9625">
                  <c:v>3.7468000000000001E-2</c:v>
                </c:pt>
                <c:pt idx="9626">
                  <c:v>3.1315000000000003E-2</c:v>
                </c:pt>
                <c:pt idx="9627">
                  <c:v>2.5739999999999999E-2</c:v>
                </c:pt>
                <c:pt idx="9628">
                  <c:v>2.3427E-2</c:v>
                </c:pt>
                <c:pt idx="9629">
                  <c:v>1.8415999999999998E-2</c:v>
                </c:pt>
                <c:pt idx="9630">
                  <c:v>1.6747000000000001E-2</c:v>
                </c:pt>
                <c:pt idx="9631">
                  <c:v>1.4118E-2</c:v>
                </c:pt>
                <c:pt idx="9632">
                  <c:v>1.1268E-2</c:v>
                </c:pt>
                <c:pt idx="9633">
                  <c:v>1.2442E-2</c:v>
                </c:pt>
                <c:pt idx="9634">
                  <c:v>1.0253999999999999E-2</c:v>
                </c:pt>
                <c:pt idx="9635">
                  <c:v>1.1573E-2</c:v>
                </c:pt>
                <c:pt idx="9636">
                  <c:v>1.2949E-2</c:v>
                </c:pt>
                <c:pt idx="9637">
                  <c:v>1.6147999999999999E-2</c:v>
                </c:pt>
                <c:pt idx="9638">
                  <c:v>1.3053E-2</c:v>
                </c:pt>
                <c:pt idx="9639">
                  <c:v>1.1599999999999999E-2</c:v>
                </c:pt>
                <c:pt idx="9640">
                  <c:v>9.2420000000000002E-3</c:v>
                </c:pt>
                <c:pt idx="9641">
                  <c:v>1.8173000000000002E-2</c:v>
                </c:pt>
                <c:pt idx="9642">
                  <c:v>1.7180000000000001E-2</c:v>
                </c:pt>
                <c:pt idx="9643">
                  <c:v>1.7264000000000002E-2</c:v>
                </c:pt>
                <c:pt idx="9644">
                  <c:v>1.7765E-2</c:v>
                </c:pt>
                <c:pt idx="9645">
                  <c:v>1.4533000000000001E-2</c:v>
                </c:pt>
                <c:pt idx="9646">
                  <c:v>1.2201999999999999E-2</c:v>
                </c:pt>
                <c:pt idx="9647">
                  <c:v>1.1226E-2</c:v>
                </c:pt>
                <c:pt idx="9648">
                  <c:v>9.5239999999999995E-3</c:v>
                </c:pt>
                <c:pt idx="9649">
                  <c:v>8.5520000000000006E-3</c:v>
                </c:pt>
                <c:pt idx="9650">
                  <c:v>5.496E-3</c:v>
                </c:pt>
                <c:pt idx="9651">
                  <c:v>4.9959999999999996E-3</c:v>
                </c:pt>
                <c:pt idx="9652">
                  <c:v>3.9649999999999998E-3</c:v>
                </c:pt>
                <c:pt idx="9653">
                  <c:v>2.9429999999999999E-3</c:v>
                </c:pt>
                <c:pt idx="9654">
                  <c:v>3.6809999999999998E-3</c:v>
                </c:pt>
                <c:pt idx="9655">
                  <c:v>4.0949999999999997E-3</c:v>
                </c:pt>
                <c:pt idx="9656">
                  <c:v>8.5439999999999995E-3</c:v>
                </c:pt>
                <c:pt idx="9657">
                  <c:v>1.1545E-2</c:v>
                </c:pt>
                <c:pt idx="9658">
                  <c:v>1.0651000000000001E-2</c:v>
                </c:pt>
                <c:pt idx="9659">
                  <c:v>1.0366E-2</c:v>
                </c:pt>
                <c:pt idx="9660">
                  <c:v>1.1603E-2</c:v>
                </c:pt>
                <c:pt idx="9661">
                  <c:v>1.3034E-2</c:v>
                </c:pt>
                <c:pt idx="9662">
                  <c:v>1.3535999999999999E-2</c:v>
                </c:pt>
                <c:pt idx="9663">
                  <c:v>1.231E-2</c:v>
                </c:pt>
                <c:pt idx="9664">
                  <c:v>9.8630000000000002E-3</c:v>
                </c:pt>
                <c:pt idx="9665">
                  <c:v>1.1646999999999999E-2</c:v>
                </c:pt>
                <c:pt idx="9666">
                  <c:v>1.0063000000000001E-2</c:v>
                </c:pt>
                <c:pt idx="9667">
                  <c:v>1.017E-2</c:v>
                </c:pt>
                <c:pt idx="9668">
                  <c:v>1.1364000000000001E-2</c:v>
                </c:pt>
                <c:pt idx="9669">
                  <c:v>1.2644000000000001E-2</c:v>
                </c:pt>
                <c:pt idx="9670">
                  <c:v>1.2888999999999999E-2</c:v>
                </c:pt>
                <c:pt idx="9671">
                  <c:v>1.2721E-2</c:v>
                </c:pt>
                <c:pt idx="9672">
                  <c:v>1.0175999999999999E-2</c:v>
                </c:pt>
                <c:pt idx="9673">
                  <c:v>6.8580000000000004E-3</c:v>
                </c:pt>
                <c:pt idx="9674">
                  <c:v>9.1000000000000004E-3</c:v>
                </c:pt>
                <c:pt idx="9675">
                  <c:v>8.3359999999999997E-3</c:v>
                </c:pt>
                <c:pt idx="9676">
                  <c:v>8.6049999999999998E-3</c:v>
                </c:pt>
                <c:pt idx="9677">
                  <c:v>6.4530000000000004E-3</c:v>
                </c:pt>
                <c:pt idx="9678">
                  <c:v>6.1440000000000002E-3</c:v>
                </c:pt>
                <c:pt idx="9679">
                  <c:v>6.3420000000000004E-3</c:v>
                </c:pt>
                <c:pt idx="9680">
                  <c:v>5.9100000000000003E-3</c:v>
                </c:pt>
                <c:pt idx="9681">
                  <c:v>5.5659999999999998E-3</c:v>
                </c:pt>
                <c:pt idx="9682">
                  <c:v>6.0299999999999998E-3</c:v>
                </c:pt>
                <c:pt idx="9683">
                  <c:v>4.3949999999999996E-3</c:v>
                </c:pt>
                <c:pt idx="9684">
                  <c:v>4.4770000000000001E-3</c:v>
                </c:pt>
                <c:pt idx="9685">
                  <c:v>4.7540000000000004E-3</c:v>
                </c:pt>
                <c:pt idx="9686">
                  <c:v>7.2820000000000003E-3</c:v>
                </c:pt>
                <c:pt idx="9687">
                  <c:v>7.0740000000000004E-3</c:v>
                </c:pt>
                <c:pt idx="9688">
                  <c:v>6.3420000000000004E-3</c:v>
                </c:pt>
                <c:pt idx="9689">
                  <c:v>7.4539999999999997E-3</c:v>
                </c:pt>
                <c:pt idx="9690">
                  <c:v>6.5420000000000001E-3</c:v>
                </c:pt>
                <c:pt idx="9691">
                  <c:v>6.2870000000000001E-3</c:v>
                </c:pt>
                <c:pt idx="9692">
                  <c:v>6.032E-3</c:v>
                </c:pt>
                <c:pt idx="9693">
                  <c:v>6.0759999999999998E-3</c:v>
                </c:pt>
                <c:pt idx="9694">
                  <c:v>4.4219999999999997E-3</c:v>
                </c:pt>
                <c:pt idx="9695">
                  <c:v>9.5420000000000001E-3</c:v>
                </c:pt>
                <c:pt idx="9696">
                  <c:v>9.3189999999999992E-3</c:v>
                </c:pt>
                <c:pt idx="9697">
                  <c:v>7.064E-3</c:v>
                </c:pt>
                <c:pt idx="9698">
                  <c:v>5.901E-3</c:v>
                </c:pt>
                <c:pt idx="9699">
                  <c:v>3.6619999999999999E-3</c:v>
                </c:pt>
                <c:pt idx="9700">
                  <c:v>2.6900000000000001E-3</c:v>
                </c:pt>
                <c:pt idx="9701">
                  <c:v>2.3609999999999998E-3</c:v>
                </c:pt>
                <c:pt idx="9702">
                  <c:v>1.6379999999999999E-3</c:v>
                </c:pt>
                <c:pt idx="9703">
                  <c:v>1.5950000000000001E-3</c:v>
                </c:pt>
                <c:pt idx="9704">
                  <c:v>1.242E-3</c:v>
                </c:pt>
                <c:pt idx="9705">
                  <c:v>2.1510000000000001E-3</c:v>
                </c:pt>
                <c:pt idx="9706">
                  <c:v>4.0759999999999998E-3</c:v>
                </c:pt>
                <c:pt idx="9707">
                  <c:v>4.3550000000000004E-3</c:v>
                </c:pt>
                <c:pt idx="9708">
                  <c:v>3.5239999999999998E-3</c:v>
                </c:pt>
                <c:pt idx="9709">
                  <c:v>8.9429999999999996E-3</c:v>
                </c:pt>
                <c:pt idx="9710">
                  <c:v>8.2699999999999996E-3</c:v>
                </c:pt>
                <c:pt idx="9711">
                  <c:v>6.4450000000000002E-3</c:v>
                </c:pt>
                <c:pt idx="9712">
                  <c:v>4.8349999999999999E-3</c:v>
                </c:pt>
                <c:pt idx="9713">
                  <c:v>4.6610000000000002E-3</c:v>
                </c:pt>
                <c:pt idx="9714">
                  <c:v>4.2900000000000004E-3</c:v>
                </c:pt>
                <c:pt idx="9715">
                  <c:v>4.2040000000000003E-3</c:v>
                </c:pt>
                <c:pt idx="9716">
                  <c:v>3.9290000000000002E-3</c:v>
                </c:pt>
                <c:pt idx="9717">
                  <c:v>3.571E-3</c:v>
                </c:pt>
                <c:pt idx="9718">
                  <c:v>2.6719999999999999E-3</c:v>
                </c:pt>
                <c:pt idx="9719">
                  <c:v>1.9040000000000001E-3</c:v>
                </c:pt>
                <c:pt idx="9720">
                  <c:v>1.691E-3</c:v>
                </c:pt>
                <c:pt idx="9721">
                  <c:v>1.841E-3</c:v>
                </c:pt>
                <c:pt idx="9722">
                  <c:v>2.186E-3</c:v>
                </c:pt>
                <c:pt idx="9723">
                  <c:v>2.3089999999999999E-3</c:v>
                </c:pt>
                <c:pt idx="9724">
                  <c:v>4.516E-3</c:v>
                </c:pt>
                <c:pt idx="9725">
                  <c:v>4.2220000000000001E-3</c:v>
                </c:pt>
                <c:pt idx="9726">
                  <c:v>6.1079999999999997E-3</c:v>
                </c:pt>
                <c:pt idx="9727">
                  <c:v>4.6620000000000003E-3</c:v>
                </c:pt>
                <c:pt idx="9728">
                  <c:v>5.9239999999999996E-3</c:v>
                </c:pt>
                <c:pt idx="9729">
                  <c:v>7.4590000000000004E-3</c:v>
                </c:pt>
                <c:pt idx="9730">
                  <c:v>5.9230000000000003E-3</c:v>
                </c:pt>
                <c:pt idx="9731">
                  <c:v>6.2449999999999997E-3</c:v>
                </c:pt>
                <c:pt idx="9732">
                  <c:v>6.4349999999999997E-3</c:v>
                </c:pt>
                <c:pt idx="9733">
                  <c:v>1.0633E-2</c:v>
                </c:pt>
                <c:pt idx="9734">
                  <c:v>1.2843E-2</c:v>
                </c:pt>
                <c:pt idx="9735">
                  <c:v>8.9890000000000005E-3</c:v>
                </c:pt>
                <c:pt idx="9736">
                  <c:v>6.3680000000000004E-3</c:v>
                </c:pt>
                <c:pt idx="9737">
                  <c:v>5.2469999999999999E-3</c:v>
                </c:pt>
                <c:pt idx="9738">
                  <c:v>3.8869999999999998E-3</c:v>
                </c:pt>
                <c:pt idx="9739">
                  <c:v>2.379E-3</c:v>
                </c:pt>
                <c:pt idx="9740">
                  <c:v>2.251E-3</c:v>
                </c:pt>
                <c:pt idx="9741">
                  <c:v>1.9780000000000002E-3</c:v>
                </c:pt>
                <c:pt idx="9742">
                  <c:v>1.3179999999999999E-3</c:v>
                </c:pt>
                <c:pt idx="9743">
                  <c:v>1.5430000000000001E-3</c:v>
                </c:pt>
                <c:pt idx="9744">
                  <c:v>1.9239999999999999E-3</c:v>
                </c:pt>
                <c:pt idx="9745">
                  <c:v>1.5740000000000001E-3</c:v>
                </c:pt>
                <c:pt idx="9746">
                  <c:v>1.593E-3</c:v>
                </c:pt>
                <c:pt idx="9747">
                  <c:v>2.3470000000000001E-3</c:v>
                </c:pt>
                <c:pt idx="9748">
                  <c:v>1.5449999999999999E-3</c:v>
                </c:pt>
                <c:pt idx="9749">
                  <c:v>2.7920000000000002E-3</c:v>
                </c:pt>
                <c:pt idx="9750">
                  <c:v>3.8899999999999997E-2</c:v>
                </c:pt>
                <c:pt idx="9751">
                  <c:v>3.0221000000000001E-2</c:v>
                </c:pt>
                <c:pt idx="9752">
                  <c:v>2.5381000000000001E-2</c:v>
                </c:pt>
                <c:pt idx="9753">
                  <c:v>1.9206000000000001E-2</c:v>
                </c:pt>
                <c:pt idx="9754">
                  <c:v>1.4295E-2</c:v>
                </c:pt>
                <c:pt idx="9755">
                  <c:v>1.0459E-2</c:v>
                </c:pt>
                <c:pt idx="9756">
                  <c:v>7.9600000000000001E-3</c:v>
                </c:pt>
                <c:pt idx="9757">
                  <c:v>6.4619999999999999E-3</c:v>
                </c:pt>
                <c:pt idx="9758">
                  <c:v>5.365E-3</c:v>
                </c:pt>
                <c:pt idx="9759">
                  <c:v>5.1380000000000002E-3</c:v>
                </c:pt>
                <c:pt idx="9760">
                  <c:v>4.6560000000000004E-3</c:v>
                </c:pt>
                <c:pt idx="9761">
                  <c:v>5.594E-3</c:v>
                </c:pt>
                <c:pt idx="9762">
                  <c:v>6.5820000000000002E-3</c:v>
                </c:pt>
                <c:pt idx="9763">
                  <c:v>5.2430000000000003E-3</c:v>
                </c:pt>
                <c:pt idx="9764">
                  <c:v>5.7419999999999997E-3</c:v>
                </c:pt>
                <c:pt idx="9765">
                  <c:v>7.2849999999999998E-3</c:v>
                </c:pt>
                <c:pt idx="9766">
                  <c:v>6.2579999999999997E-3</c:v>
                </c:pt>
                <c:pt idx="9767">
                  <c:v>9.2350000000000002E-3</c:v>
                </c:pt>
                <c:pt idx="9768">
                  <c:v>9.3200000000000002E-3</c:v>
                </c:pt>
                <c:pt idx="9769">
                  <c:v>6.1450000000000003E-3</c:v>
                </c:pt>
                <c:pt idx="9770">
                  <c:v>7.6699999999999997E-3</c:v>
                </c:pt>
                <c:pt idx="9771">
                  <c:v>1.1894999999999999E-2</c:v>
                </c:pt>
                <c:pt idx="9772">
                  <c:v>8.0630000000000007E-3</c:v>
                </c:pt>
                <c:pt idx="9773">
                  <c:v>6.306E-3</c:v>
                </c:pt>
                <c:pt idx="9774">
                  <c:v>6.7159999999999997E-3</c:v>
                </c:pt>
                <c:pt idx="9775">
                  <c:v>5.1380000000000002E-3</c:v>
                </c:pt>
                <c:pt idx="9776">
                  <c:v>3.5630000000000002E-3</c:v>
                </c:pt>
                <c:pt idx="9777">
                  <c:v>2.2950000000000002E-3</c:v>
                </c:pt>
                <c:pt idx="9778">
                  <c:v>1.799E-3</c:v>
                </c:pt>
                <c:pt idx="9779">
                  <c:v>7.1219999999999999E-3</c:v>
                </c:pt>
                <c:pt idx="9780">
                  <c:v>7.0809999999999996E-3</c:v>
                </c:pt>
                <c:pt idx="9781">
                  <c:v>9.9989999999999992E-3</c:v>
                </c:pt>
                <c:pt idx="9782">
                  <c:v>8.6979999999999991E-3</c:v>
                </c:pt>
                <c:pt idx="9783">
                  <c:v>1.2662E-2</c:v>
                </c:pt>
                <c:pt idx="9784">
                  <c:v>1.0871E-2</c:v>
                </c:pt>
                <c:pt idx="9785">
                  <c:v>9.9299999999999996E-3</c:v>
                </c:pt>
                <c:pt idx="9786">
                  <c:v>1.6306999999999999E-2</c:v>
                </c:pt>
                <c:pt idx="9787">
                  <c:v>1.4023000000000001E-2</c:v>
                </c:pt>
                <c:pt idx="9788">
                  <c:v>1.1984E-2</c:v>
                </c:pt>
                <c:pt idx="9789">
                  <c:v>1.1140000000000001E-2</c:v>
                </c:pt>
                <c:pt idx="9790">
                  <c:v>8.4919999999999995E-3</c:v>
                </c:pt>
                <c:pt idx="9791">
                  <c:v>6.7029999999999998E-3</c:v>
                </c:pt>
                <c:pt idx="9792">
                  <c:v>6.4640000000000001E-3</c:v>
                </c:pt>
                <c:pt idx="9793">
                  <c:v>4.2189999999999997E-3</c:v>
                </c:pt>
                <c:pt idx="9794">
                  <c:v>9.0360000000000006E-3</c:v>
                </c:pt>
                <c:pt idx="9795">
                  <c:v>5.9439999999999996E-3</c:v>
                </c:pt>
                <c:pt idx="9796">
                  <c:v>5.7780000000000001E-3</c:v>
                </c:pt>
                <c:pt idx="9797">
                  <c:v>4.7829999999999999E-3</c:v>
                </c:pt>
                <c:pt idx="9798">
                  <c:v>3.5079999999999998E-3</c:v>
                </c:pt>
                <c:pt idx="9799">
                  <c:v>6.0080000000000003E-3</c:v>
                </c:pt>
                <c:pt idx="9800">
                  <c:v>8.8909999999999996E-3</c:v>
                </c:pt>
                <c:pt idx="9801">
                  <c:v>9.7909999999999994E-3</c:v>
                </c:pt>
                <c:pt idx="9802">
                  <c:v>9.7269999999999995E-3</c:v>
                </c:pt>
                <c:pt idx="9803">
                  <c:v>8.9809999999999994E-3</c:v>
                </c:pt>
                <c:pt idx="9804">
                  <c:v>1.0423E-2</c:v>
                </c:pt>
                <c:pt idx="9805">
                  <c:v>1.2204E-2</c:v>
                </c:pt>
                <c:pt idx="9806">
                  <c:v>1.6643999999999999E-2</c:v>
                </c:pt>
                <c:pt idx="9807">
                  <c:v>1.8696000000000001E-2</c:v>
                </c:pt>
                <c:pt idx="9808">
                  <c:v>1.8415000000000001E-2</c:v>
                </c:pt>
                <c:pt idx="9809">
                  <c:v>1.8166999999999999E-2</c:v>
                </c:pt>
                <c:pt idx="9810">
                  <c:v>1.7899999999999999E-2</c:v>
                </c:pt>
                <c:pt idx="9811">
                  <c:v>3.7238E-2</c:v>
                </c:pt>
                <c:pt idx="9812">
                  <c:v>3.1392999999999997E-2</c:v>
                </c:pt>
                <c:pt idx="9813">
                  <c:v>3.2210000000000003E-2</c:v>
                </c:pt>
                <c:pt idx="9814">
                  <c:v>3.3349999999999998E-2</c:v>
                </c:pt>
                <c:pt idx="9815">
                  <c:v>2.9614999999999999E-2</c:v>
                </c:pt>
                <c:pt idx="9816">
                  <c:v>4.5991999999999998E-2</c:v>
                </c:pt>
                <c:pt idx="9817">
                  <c:v>3.5368999999999998E-2</c:v>
                </c:pt>
                <c:pt idx="9818">
                  <c:v>3.1558999999999997E-2</c:v>
                </c:pt>
                <c:pt idx="9819">
                  <c:v>3.0952E-2</c:v>
                </c:pt>
                <c:pt idx="9820">
                  <c:v>3.2143999999999999E-2</c:v>
                </c:pt>
                <c:pt idx="9821">
                  <c:v>2.7532000000000001E-2</c:v>
                </c:pt>
                <c:pt idx="9822">
                  <c:v>2.4974E-2</c:v>
                </c:pt>
                <c:pt idx="9823">
                  <c:v>2.5333999999999999E-2</c:v>
                </c:pt>
                <c:pt idx="9824">
                  <c:v>2.1516E-2</c:v>
                </c:pt>
                <c:pt idx="9825">
                  <c:v>2.4149E-2</c:v>
                </c:pt>
                <c:pt idx="9826">
                  <c:v>1.9231000000000002E-2</c:v>
                </c:pt>
                <c:pt idx="9827">
                  <c:v>1.5361E-2</c:v>
                </c:pt>
                <c:pt idx="9828">
                  <c:v>1.2836E-2</c:v>
                </c:pt>
                <c:pt idx="9829">
                  <c:v>2.2405000000000001E-2</c:v>
                </c:pt>
                <c:pt idx="9830">
                  <c:v>1.7156000000000001E-2</c:v>
                </c:pt>
                <c:pt idx="9831">
                  <c:v>1.9127999999999999E-2</c:v>
                </c:pt>
                <c:pt idx="9832">
                  <c:v>1.6195000000000001E-2</c:v>
                </c:pt>
                <c:pt idx="9833">
                  <c:v>2.0709999999999999E-2</c:v>
                </c:pt>
                <c:pt idx="9834">
                  <c:v>1.8270999999999999E-2</c:v>
                </c:pt>
                <c:pt idx="9835">
                  <c:v>1.4445E-2</c:v>
                </c:pt>
                <c:pt idx="9836">
                  <c:v>1.1794000000000001E-2</c:v>
                </c:pt>
                <c:pt idx="9837">
                  <c:v>1.0129000000000001E-2</c:v>
                </c:pt>
                <c:pt idx="9838">
                  <c:v>9.2630000000000004E-3</c:v>
                </c:pt>
                <c:pt idx="9839">
                  <c:v>8.9309999999999997E-3</c:v>
                </c:pt>
                <c:pt idx="9840">
                  <c:v>9.9679999999999994E-3</c:v>
                </c:pt>
                <c:pt idx="9841">
                  <c:v>1.1464E-2</c:v>
                </c:pt>
                <c:pt idx="9842">
                  <c:v>1.2324999999999999E-2</c:v>
                </c:pt>
                <c:pt idx="9843">
                  <c:v>1.6515999999999999E-2</c:v>
                </c:pt>
                <c:pt idx="9844">
                  <c:v>1.6559999999999998E-2</c:v>
                </c:pt>
                <c:pt idx="9845">
                  <c:v>2.1403999999999999E-2</c:v>
                </c:pt>
                <c:pt idx="9846">
                  <c:v>1.8688E-2</c:v>
                </c:pt>
                <c:pt idx="9847">
                  <c:v>1.6204E-2</c:v>
                </c:pt>
                <c:pt idx="9848">
                  <c:v>1.7971999999999998E-2</c:v>
                </c:pt>
                <c:pt idx="9849">
                  <c:v>1.6140999999999999E-2</c:v>
                </c:pt>
                <c:pt idx="9850">
                  <c:v>1.9463000000000001E-2</c:v>
                </c:pt>
                <c:pt idx="9851">
                  <c:v>1.7842E-2</c:v>
                </c:pt>
                <c:pt idx="9852">
                  <c:v>2.1159000000000001E-2</c:v>
                </c:pt>
                <c:pt idx="9853">
                  <c:v>2.1304E-2</c:v>
                </c:pt>
                <c:pt idx="9854">
                  <c:v>1.9046E-2</c:v>
                </c:pt>
                <c:pt idx="9855">
                  <c:v>1.9230000000000001E-2</c:v>
                </c:pt>
                <c:pt idx="9856">
                  <c:v>2.2102E-2</c:v>
                </c:pt>
                <c:pt idx="9857">
                  <c:v>2.0194E-2</c:v>
                </c:pt>
                <c:pt idx="9858">
                  <c:v>1.9087E-2</c:v>
                </c:pt>
                <c:pt idx="9859">
                  <c:v>2.0414000000000002E-2</c:v>
                </c:pt>
                <c:pt idx="9860">
                  <c:v>1.8287999999999999E-2</c:v>
                </c:pt>
                <c:pt idx="9861">
                  <c:v>1.8780999999999999E-2</c:v>
                </c:pt>
                <c:pt idx="9862">
                  <c:v>2.1638000000000001E-2</c:v>
                </c:pt>
                <c:pt idx="9863">
                  <c:v>2.164E-2</c:v>
                </c:pt>
                <c:pt idx="9864">
                  <c:v>1.8794000000000002E-2</c:v>
                </c:pt>
                <c:pt idx="9865">
                  <c:v>2.0442999999999999E-2</c:v>
                </c:pt>
                <c:pt idx="9866">
                  <c:v>2.0663000000000001E-2</c:v>
                </c:pt>
                <c:pt idx="9867">
                  <c:v>2.0396000000000001E-2</c:v>
                </c:pt>
                <c:pt idx="9868">
                  <c:v>2.2079000000000001E-2</c:v>
                </c:pt>
                <c:pt idx="9869">
                  <c:v>1.6566999999999998E-2</c:v>
                </c:pt>
                <c:pt idx="9870">
                  <c:v>1.3076000000000001E-2</c:v>
                </c:pt>
                <c:pt idx="9871">
                  <c:v>1.1547999999999999E-2</c:v>
                </c:pt>
                <c:pt idx="9872">
                  <c:v>1.0652E-2</c:v>
                </c:pt>
                <c:pt idx="9873">
                  <c:v>1.1181999999999999E-2</c:v>
                </c:pt>
                <c:pt idx="9874">
                  <c:v>9.7359999999999999E-3</c:v>
                </c:pt>
                <c:pt idx="9875">
                  <c:v>7.8009999999999998E-3</c:v>
                </c:pt>
                <c:pt idx="9876">
                  <c:v>9.6609999999999994E-3</c:v>
                </c:pt>
                <c:pt idx="9877">
                  <c:v>1.1641E-2</c:v>
                </c:pt>
                <c:pt idx="9878">
                  <c:v>9.3380000000000008E-3</c:v>
                </c:pt>
                <c:pt idx="9879">
                  <c:v>1.1571E-2</c:v>
                </c:pt>
                <c:pt idx="9880">
                  <c:v>1.5696999999999999E-2</c:v>
                </c:pt>
                <c:pt idx="9881">
                  <c:v>1.3416000000000001E-2</c:v>
                </c:pt>
                <c:pt idx="9882">
                  <c:v>1.4125E-2</c:v>
                </c:pt>
                <c:pt idx="9883">
                  <c:v>1.2725E-2</c:v>
                </c:pt>
                <c:pt idx="9884">
                  <c:v>1.0182E-2</c:v>
                </c:pt>
                <c:pt idx="9885">
                  <c:v>1.6094000000000001E-2</c:v>
                </c:pt>
                <c:pt idx="9886">
                  <c:v>1.5657999999999998E-2</c:v>
                </c:pt>
                <c:pt idx="9887">
                  <c:v>1.7557E-2</c:v>
                </c:pt>
                <c:pt idx="9888">
                  <c:v>1.8648000000000001E-2</c:v>
                </c:pt>
                <c:pt idx="9889">
                  <c:v>1.8095E-2</c:v>
                </c:pt>
                <c:pt idx="9890">
                  <c:v>1.8987E-2</c:v>
                </c:pt>
                <c:pt idx="9891">
                  <c:v>2.2102E-2</c:v>
                </c:pt>
                <c:pt idx="9892">
                  <c:v>2.2938E-2</c:v>
                </c:pt>
                <c:pt idx="9893">
                  <c:v>2.2512000000000001E-2</c:v>
                </c:pt>
                <c:pt idx="9894">
                  <c:v>2.1604999999999999E-2</c:v>
                </c:pt>
                <c:pt idx="9895">
                  <c:v>1.8974000000000001E-2</c:v>
                </c:pt>
                <c:pt idx="9896">
                  <c:v>1.9390999999999999E-2</c:v>
                </c:pt>
                <c:pt idx="9897">
                  <c:v>2.0205000000000001E-2</c:v>
                </c:pt>
                <c:pt idx="9898">
                  <c:v>1.4429000000000001E-2</c:v>
                </c:pt>
                <c:pt idx="9899">
                  <c:v>1.9338999999999999E-2</c:v>
                </c:pt>
                <c:pt idx="9900">
                  <c:v>2.6581E-2</c:v>
                </c:pt>
                <c:pt idx="9901">
                  <c:v>2.4954E-2</c:v>
                </c:pt>
                <c:pt idx="9902">
                  <c:v>2.2046E-2</c:v>
                </c:pt>
                <c:pt idx="9903">
                  <c:v>1.7760000000000001E-2</c:v>
                </c:pt>
                <c:pt idx="9904">
                  <c:v>2.4236000000000001E-2</c:v>
                </c:pt>
                <c:pt idx="9905">
                  <c:v>2.4275999999999999E-2</c:v>
                </c:pt>
                <c:pt idx="9906">
                  <c:v>1.7944000000000002E-2</c:v>
                </c:pt>
                <c:pt idx="9907">
                  <c:v>1.5821999999999999E-2</c:v>
                </c:pt>
                <c:pt idx="9908">
                  <c:v>1.3842999999999999E-2</c:v>
                </c:pt>
                <c:pt idx="9909">
                  <c:v>8.829E-3</c:v>
                </c:pt>
                <c:pt idx="9910">
                  <c:v>1.0541999999999999E-2</c:v>
                </c:pt>
                <c:pt idx="9911">
                  <c:v>1.0278000000000001E-2</c:v>
                </c:pt>
                <c:pt idx="9912">
                  <c:v>1.353E-2</c:v>
                </c:pt>
                <c:pt idx="9913">
                  <c:v>1.2648E-2</c:v>
                </c:pt>
                <c:pt idx="9914">
                  <c:v>1.4345E-2</c:v>
                </c:pt>
                <c:pt idx="9915">
                  <c:v>1.4015E-2</c:v>
                </c:pt>
                <c:pt idx="9916">
                  <c:v>1.4199E-2</c:v>
                </c:pt>
                <c:pt idx="9917">
                  <c:v>1.2055E-2</c:v>
                </c:pt>
                <c:pt idx="9918">
                  <c:v>9.5820000000000002E-3</c:v>
                </c:pt>
                <c:pt idx="9919">
                  <c:v>1.1667E-2</c:v>
                </c:pt>
                <c:pt idx="9920">
                  <c:v>1.6376999999999999E-2</c:v>
                </c:pt>
                <c:pt idx="9921">
                  <c:v>1.4647E-2</c:v>
                </c:pt>
                <c:pt idx="9922">
                  <c:v>1.7677999999999999E-2</c:v>
                </c:pt>
                <c:pt idx="9923">
                  <c:v>1.9314999999999999E-2</c:v>
                </c:pt>
                <c:pt idx="9924">
                  <c:v>1.4445E-2</c:v>
                </c:pt>
                <c:pt idx="9925">
                  <c:v>1.6385E-2</c:v>
                </c:pt>
                <c:pt idx="9926">
                  <c:v>1.5886999999999998E-2</c:v>
                </c:pt>
                <c:pt idx="9927">
                  <c:v>1.3924000000000001E-2</c:v>
                </c:pt>
                <c:pt idx="9928">
                  <c:v>1.5568E-2</c:v>
                </c:pt>
                <c:pt idx="9929">
                  <c:v>1.7767999999999999E-2</c:v>
                </c:pt>
                <c:pt idx="9930">
                  <c:v>2.0532000000000002E-2</c:v>
                </c:pt>
                <c:pt idx="9931">
                  <c:v>2.0400000000000001E-2</c:v>
                </c:pt>
                <c:pt idx="9932">
                  <c:v>2.3227000000000001E-2</c:v>
                </c:pt>
                <c:pt idx="9933">
                  <c:v>2.6381000000000002E-2</c:v>
                </c:pt>
                <c:pt idx="9934">
                  <c:v>3.5402000000000003E-2</c:v>
                </c:pt>
                <c:pt idx="9935">
                  <c:v>2.8250000000000001E-2</c:v>
                </c:pt>
                <c:pt idx="9936">
                  <c:v>2.9052999999999999E-2</c:v>
                </c:pt>
                <c:pt idx="9937">
                  <c:v>6.1709E-2</c:v>
                </c:pt>
                <c:pt idx="9938">
                  <c:v>9.7561999999999996E-2</c:v>
                </c:pt>
                <c:pt idx="9939">
                  <c:v>8.1160999999999997E-2</c:v>
                </c:pt>
                <c:pt idx="9940">
                  <c:v>7.4451000000000003E-2</c:v>
                </c:pt>
                <c:pt idx="9941">
                  <c:v>8.0367999999999995E-2</c:v>
                </c:pt>
                <c:pt idx="9942">
                  <c:v>6.5093999999999999E-2</c:v>
                </c:pt>
                <c:pt idx="9943">
                  <c:v>5.0616000000000001E-2</c:v>
                </c:pt>
                <c:pt idx="9944">
                  <c:v>4.4644999999999997E-2</c:v>
                </c:pt>
                <c:pt idx="9945">
                  <c:v>4.2648999999999999E-2</c:v>
                </c:pt>
                <c:pt idx="9946">
                  <c:v>3.4881000000000002E-2</c:v>
                </c:pt>
                <c:pt idx="9947">
                  <c:v>2.9919999999999999E-2</c:v>
                </c:pt>
                <c:pt idx="9948">
                  <c:v>2.4726000000000001E-2</c:v>
                </c:pt>
                <c:pt idx="9949">
                  <c:v>2.5499999999999998E-2</c:v>
                </c:pt>
                <c:pt idx="9950">
                  <c:v>2.4329E-2</c:v>
                </c:pt>
                <c:pt idx="9951">
                  <c:v>2.3855999999999999E-2</c:v>
                </c:pt>
                <c:pt idx="9952">
                  <c:v>2.017E-2</c:v>
                </c:pt>
                <c:pt idx="9953">
                  <c:v>1.6053000000000001E-2</c:v>
                </c:pt>
                <c:pt idx="9954">
                  <c:v>1.5782000000000001E-2</c:v>
                </c:pt>
                <c:pt idx="9955">
                  <c:v>1.5793000000000001E-2</c:v>
                </c:pt>
                <c:pt idx="9956">
                  <c:v>1.6114E-2</c:v>
                </c:pt>
                <c:pt idx="9957">
                  <c:v>1.4553999999999999E-2</c:v>
                </c:pt>
                <c:pt idx="9958">
                  <c:v>1.0507000000000001E-2</c:v>
                </c:pt>
                <c:pt idx="9959">
                  <c:v>1.0965000000000001E-2</c:v>
                </c:pt>
                <c:pt idx="9960">
                  <c:v>8.7379999999999992E-3</c:v>
                </c:pt>
                <c:pt idx="9961">
                  <c:v>7.3790000000000001E-3</c:v>
                </c:pt>
                <c:pt idx="9962">
                  <c:v>5.5380000000000004E-3</c:v>
                </c:pt>
                <c:pt idx="9963">
                  <c:v>4.6589999999999999E-3</c:v>
                </c:pt>
                <c:pt idx="9964">
                  <c:v>4.4600000000000004E-3</c:v>
                </c:pt>
                <c:pt idx="9965">
                  <c:v>4.3769999999999998E-3</c:v>
                </c:pt>
                <c:pt idx="9966">
                  <c:v>4.1879999999999999E-3</c:v>
                </c:pt>
                <c:pt idx="9967">
                  <c:v>4.8110000000000002E-3</c:v>
                </c:pt>
                <c:pt idx="9968">
                  <c:v>5.1780000000000003E-3</c:v>
                </c:pt>
                <c:pt idx="9969">
                  <c:v>5.1180000000000002E-3</c:v>
                </c:pt>
                <c:pt idx="9970">
                  <c:v>5.6020000000000002E-3</c:v>
                </c:pt>
                <c:pt idx="9971">
                  <c:v>1.4782E-2</c:v>
                </c:pt>
                <c:pt idx="9972">
                  <c:v>2.1531999999999999E-2</c:v>
                </c:pt>
                <c:pt idx="9973">
                  <c:v>1.8592999999999998E-2</c:v>
                </c:pt>
                <c:pt idx="9974">
                  <c:v>2.1156000000000001E-2</c:v>
                </c:pt>
                <c:pt idx="9975">
                  <c:v>2.7851000000000001E-2</c:v>
                </c:pt>
                <c:pt idx="9976">
                  <c:v>2.6726E-2</c:v>
                </c:pt>
                <c:pt idx="9977">
                  <c:v>2.4648E-2</c:v>
                </c:pt>
                <c:pt idx="9978">
                  <c:v>2.5148E-2</c:v>
                </c:pt>
                <c:pt idx="9979">
                  <c:v>2.5041999999999998E-2</c:v>
                </c:pt>
                <c:pt idx="9980">
                  <c:v>2.3092999999999999E-2</c:v>
                </c:pt>
                <c:pt idx="9981">
                  <c:v>1.9064999999999999E-2</c:v>
                </c:pt>
                <c:pt idx="9982">
                  <c:v>2.1808000000000001E-2</c:v>
                </c:pt>
                <c:pt idx="9983">
                  <c:v>1.8742000000000002E-2</c:v>
                </c:pt>
                <c:pt idx="9984">
                  <c:v>1.7514999999999999E-2</c:v>
                </c:pt>
                <c:pt idx="9985">
                  <c:v>1.7158E-2</c:v>
                </c:pt>
                <c:pt idx="9986">
                  <c:v>1.4581999999999999E-2</c:v>
                </c:pt>
                <c:pt idx="9987">
                  <c:v>1.4186000000000001E-2</c:v>
                </c:pt>
                <c:pt idx="9988">
                  <c:v>1.3370999999999999E-2</c:v>
                </c:pt>
                <c:pt idx="9989">
                  <c:v>1.2168999999999999E-2</c:v>
                </c:pt>
                <c:pt idx="9990">
                  <c:v>1.1690000000000001E-2</c:v>
                </c:pt>
                <c:pt idx="9991">
                  <c:v>1.1646999999999999E-2</c:v>
                </c:pt>
                <c:pt idx="9992">
                  <c:v>1.0231000000000001E-2</c:v>
                </c:pt>
                <c:pt idx="9993">
                  <c:v>8.9079999999999993E-3</c:v>
                </c:pt>
                <c:pt idx="9994">
                  <c:v>7.7920000000000003E-3</c:v>
                </c:pt>
                <c:pt idx="9995">
                  <c:v>6.6100000000000004E-3</c:v>
                </c:pt>
                <c:pt idx="9996">
                  <c:v>5.7429999999999998E-3</c:v>
                </c:pt>
                <c:pt idx="9997">
                  <c:v>5.3280000000000003E-3</c:v>
                </c:pt>
                <c:pt idx="9998">
                  <c:v>4.2900000000000004E-3</c:v>
                </c:pt>
                <c:pt idx="9999">
                  <c:v>4.581E-3</c:v>
                </c:pt>
                <c:pt idx="10000">
                  <c:v>3.9940000000000002E-3</c:v>
                </c:pt>
                <c:pt idx="10001">
                  <c:v>3.5070000000000001E-3</c:v>
                </c:pt>
                <c:pt idx="10002">
                  <c:v>2.9290000000000002E-3</c:v>
                </c:pt>
                <c:pt idx="10003">
                  <c:v>3.045E-3</c:v>
                </c:pt>
                <c:pt idx="10004">
                  <c:v>3.1380000000000002E-3</c:v>
                </c:pt>
                <c:pt idx="10005">
                  <c:v>3.4129999999999998E-3</c:v>
                </c:pt>
                <c:pt idx="10006">
                  <c:v>3.7399999999999998E-3</c:v>
                </c:pt>
                <c:pt idx="10007">
                  <c:v>5.0280000000000004E-3</c:v>
                </c:pt>
                <c:pt idx="10008">
                  <c:v>5.4939999999999998E-3</c:v>
                </c:pt>
                <c:pt idx="10009">
                  <c:v>8.9219999999999994E-3</c:v>
                </c:pt>
                <c:pt idx="10010">
                  <c:v>9.7619999999999998E-3</c:v>
                </c:pt>
                <c:pt idx="10011">
                  <c:v>9.6659999999999992E-3</c:v>
                </c:pt>
                <c:pt idx="10012">
                  <c:v>1.0376E-2</c:v>
                </c:pt>
                <c:pt idx="10013">
                  <c:v>9.6919999999999992E-3</c:v>
                </c:pt>
                <c:pt idx="10014">
                  <c:v>9.4520000000000003E-3</c:v>
                </c:pt>
                <c:pt idx="10015">
                  <c:v>1.3772E-2</c:v>
                </c:pt>
                <c:pt idx="10016">
                  <c:v>1.6264000000000001E-2</c:v>
                </c:pt>
                <c:pt idx="10017">
                  <c:v>1.6435000000000002E-2</c:v>
                </c:pt>
                <c:pt idx="10018">
                  <c:v>1.3453E-2</c:v>
                </c:pt>
                <c:pt idx="10019">
                  <c:v>4.3087E-2</c:v>
                </c:pt>
                <c:pt idx="10020">
                  <c:v>3.8918000000000001E-2</c:v>
                </c:pt>
                <c:pt idx="10021">
                  <c:v>3.6429000000000003E-2</c:v>
                </c:pt>
                <c:pt idx="10022">
                  <c:v>3.5969000000000001E-2</c:v>
                </c:pt>
                <c:pt idx="10023">
                  <c:v>2.9655999999999998E-2</c:v>
                </c:pt>
                <c:pt idx="10024">
                  <c:v>2.6657E-2</c:v>
                </c:pt>
                <c:pt idx="10025">
                  <c:v>2.9513999999999999E-2</c:v>
                </c:pt>
                <c:pt idx="10026">
                  <c:v>2.6655000000000002E-2</c:v>
                </c:pt>
                <c:pt idx="10027">
                  <c:v>2.5045999999999999E-2</c:v>
                </c:pt>
                <c:pt idx="10028">
                  <c:v>2.6391999999999999E-2</c:v>
                </c:pt>
                <c:pt idx="10029">
                  <c:v>2.8105999999999999E-2</c:v>
                </c:pt>
                <c:pt idx="10030">
                  <c:v>2.9286E-2</c:v>
                </c:pt>
                <c:pt idx="10031">
                  <c:v>3.4290000000000001E-2</c:v>
                </c:pt>
                <c:pt idx="10032">
                  <c:v>3.3928E-2</c:v>
                </c:pt>
                <c:pt idx="10033">
                  <c:v>3.2225999999999998E-2</c:v>
                </c:pt>
                <c:pt idx="10034">
                  <c:v>3.4620999999999999E-2</c:v>
                </c:pt>
                <c:pt idx="10035">
                  <c:v>3.3362999999999997E-2</c:v>
                </c:pt>
                <c:pt idx="10036">
                  <c:v>3.7691000000000002E-2</c:v>
                </c:pt>
                <c:pt idx="10037">
                  <c:v>3.7582999999999998E-2</c:v>
                </c:pt>
                <c:pt idx="10038">
                  <c:v>5.1138000000000003E-2</c:v>
                </c:pt>
                <c:pt idx="10039">
                  <c:v>4.4269999999999997E-2</c:v>
                </c:pt>
                <c:pt idx="10040">
                  <c:v>5.0148999999999999E-2</c:v>
                </c:pt>
                <c:pt idx="10041">
                  <c:v>4.5058000000000001E-2</c:v>
                </c:pt>
                <c:pt idx="10042">
                  <c:v>3.7454000000000001E-2</c:v>
                </c:pt>
                <c:pt idx="10043">
                  <c:v>2.9840999999999999E-2</c:v>
                </c:pt>
                <c:pt idx="10044">
                  <c:v>2.8152E-2</c:v>
                </c:pt>
                <c:pt idx="10045">
                  <c:v>2.2617000000000002E-2</c:v>
                </c:pt>
                <c:pt idx="10046">
                  <c:v>2.2966E-2</c:v>
                </c:pt>
                <c:pt idx="10047">
                  <c:v>2.4778999999999999E-2</c:v>
                </c:pt>
                <c:pt idx="10048">
                  <c:v>3.1287000000000002E-2</c:v>
                </c:pt>
                <c:pt idx="10049">
                  <c:v>3.1458E-2</c:v>
                </c:pt>
                <c:pt idx="10050">
                  <c:v>4.0084000000000002E-2</c:v>
                </c:pt>
                <c:pt idx="10051">
                  <c:v>4.0265000000000002E-2</c:v>
                </c:pt>
                <c:pt idx="10052">
                  <c:v>3.8332999999999999E-2</c:v>
                </c:pt>
                <c:pt idx="10053">
                  <c:v>4.0792000000000002E-2</c:v>
                </c:pt>
                <c:pt idx="10054">
                  <c:v>3.7456999999999997E-2</c:v>
                </c:pt>
                <c:pt idx="10055">
                  <c:v>4.5871000000000002E-2</c:v>
                </c:pt>
                <c:pt idx="10056">
                  <c:v>4.5168E-2</c:v>
                </c:pt>
                <c:pt idx="10057">
                  <c:v>5.0743000000000003E-2</c:v>
                </c:pt>
                <c:pt idx="10058">
                  <c:v>4.9567E-2</c:v>
                </c:pt>
                <c:pt idx="10059">
                  <c:v>4.1385999999999999E-2</c:v>
                </c:pt>
                <c:pt idx="10060">
                  <c:v>3.7997999999999997E-2</c:v>
                </c:pt>
                <c:pt idx="10061">
                  <c:v>3.8643999999999998E-2</c:v>
                </c:pt>
                <c:pt idx="10062">
                  <c:v>3.8335000000000001E-2</c:v>
                </c:pt>
                <c:pt idx="10063">
                  <c:v>3.7555999999999999E-2</c:v>
                </c:pt>
                <c:pt idx="10064">
                  <c:v>3.6423999999999998E-2</c:v>
                </c:pt>
                <c:pt idx="10065">
                  <c:v>3.5793999999999999E-2</c:v>
                </c:pt>
                <c:pt idx="10066">
                  <c:v>3.6829000000000001E-2</c:v>
                </c:pt>
                <c:pt idx="10067">
                  <c:v>3.6922999999999997E-2</c:v>
                </c:pt>
                <c:pt idx="10068">
                  <c:v>2.9531000000000002E-2</c:v>
                </c:pt>
                <c:pt idx="10069">
                  <c:v>2.9392000000000001E-2</c:v>
                </c:pt>
                <c:pt idx="10070">
                  <c:v>3.0103999999999999E-2</c:v>
                </c:pt>
                <c:pt idx="10071">
                  <c:v>3.2547E-2</c:v>
                </c:pt>
                <c:pt idx="10072">
                  <c:v>5.7599999999999998E-2</c:v>
                </c:pt>
                <c:pt idx="10073">
                  <c:v>5.5599999999999997E-2</c:v>
                </c:pt>
                <c:pt idx="10074">
                  <c:v>4.9168000000000003E-2</c:v>
                </c:pt>
                <c:pt idx="10075">
                  <c:v>5.7991000000000001E-2</c:v>
                </c:pt>
                <c:pt idx="10076">
                  <c:v>5.7882000000000003E-2</c:v>
                </c:pt>
                <c:pt idx="10077">
                  <c:v>5.0885E-2</c:v>
                </c:pt>
                <c:pt idx="10078">
                  <c:v>4.9412999999999999E-2</c:v>
                </c:pt>
                <c:pt idx="10079">
                  <c:v>3.8899000000000003E-2</c:v>
                </c:pt>
                <c:pt idx="10080">
                  <c:v>3.5942000000000002E-2</c:v>
                </c:pt>
                <c:pt idx="10081">
                  <c:v>3.4585999999999999E-2</c:v>
                </c:pt>
                <c:pt idx="10082">
                  <c:v>3.0721999999999999E-2</c:v>
                </c:pt>
                <c:pt idx="10083">
                  <c:v>2.6582999999999999E-2</c:v>
                </c:pt>
                <c:pt idx="10084">
                  <c:v>2.3622000000000001E-2</c:v>
                </c:pt>
                <c:pt idx="10085">
                  <c:v>2.3979E-2</c:v>
                </c:pt>
                <c:pt idx="10086">
                  <c:v>2.8842E-2</c:v>
                </c:pt>
                <c:pt idx="10087">
                  <c:v>2.4111E-2</c:v>
                </c:pt>
                <c:pt idx="10088">
                  <c:v>2.1440000000000001E-2</c:v>
                </c:pt>
                <c:pt idx="10089">
                  <c:v>2.0431999999999999E-2</c:v>
                </c:pt>
                <c:pt idx="10090">
                  <c:v>2.0656000000000001E-2</c:v>
                </c:pt>
                <c:pt idx="10091">
                  <c:v>2.3632E-2</c:v>
                </c:pt>
                <c:pt idx="10092">
                  <c:v>2.6280999999999999E-2</c:v>
                </c:pt>
                <c:pt idx="10093">
                  <c:v>2.3111E-2</c:v>
                </c:pt>
                <c:pt idx="10094">
                  <c:v>2.2075000000000001E-2</c:v>
                </c:pt>
                <c:pt idx="10095">
                  <c:v>1.8412999999999999E-2</c:v>
                </c:pt>
                <c:pt idx="10096">
                  <c:v>1.7826000000000002E-2</c:v>
                </c:pt>
                <c:pt idx="10097">
                  <c:v>1.5266999999999999E-2</c:v>
                </c:pt>
                <c:pt idx="10098">
                  <c:v>1.6119000000000001E-2</c:v>
                </c:pt>
                <c:pt idx="10099">
                  <c:v>1.5197E-2</c:v>
                </c:pt>
                <c:pt idx="10100">
                  <c:v>1.5774E-2</c:v>
                </c:pt>
                <c:pt idx="10101">
                  <c:v>1.5724999999999999E-2</c:v>
                </c:pt>
                <c:pt idx="10102">
                  <c:v>1.4404999999999999E-2</c:v>
                </c:pt>
                <c:pt idx="10103">
                  <c:v>2.0948000000000001E-2</c:v>
                </c:pt>
                <c:pt idx="10104">
                  <c:v>2.1066000000000001E-2</c:v>
                </c:pt>
                <c:pt idx="10105">
                  <c:v>2.8622000000000002E-2</c:v>
                </c:pt>
                <c:pt idx="10106">
                  <c:v>3.0023000000000001E-2</c:v>
                </c:pt>
                <c:pt idx="10107">
                  <c:v>2.5156000000000001E-2</c:v>
                </c:pt>
                <c:pt idx="10108">
                  <c:v>1.9771E-2</c:v>
                </c:pt>
                <c:pt idx="10109">
                  <c:v>2.1529E-2</c:v>
                </c:pt>
                <c:pt idx="10110">
                  <c:v>3.2135999999999998E-2</c:v>
                </c:pt>
                <c:pt idx="10111">
                  <c:v>3.6186999999999997E-2</c:v>
                </c:pt>
                <c:pt idx="10112">
                  <c:v>3.4886E-2</c:v>
                </c:pt>
                <c:pt idx="10113">
                  <c:v>3.1600000000000003E-2</c:v>
                </c:pt>
                <c:pt idx="10114">
                  <c:v>4.3834999999999999E-2</c:v>
                </c:pt>
                <c:pt idx="10115">
                  <c:v>9.6658999999999995E-2</c:v>
                </c:pt>
                <c:pt idx="10116">
                  <c:v>0.114037</c:v>
                </c:pt>
                <c:pt idx="10117">
                  <c:v>9.5492999999999995E-2</c:v>
                </c:pt>
                <c:pt idx="10118">
                  <c:v>8.4514000000000006E-2</c:v>
                </c:pt>
                <c:pt idx="10119">
                  <c:v>7.3166999999999996E-2</c:v>
                </c:pt>
                <c:pt idx="10120">
                  <c:v>6.4579999999999999E-2</c:v>
                </c:pt>
                <c:pt idx="10121">
                  <c:v>6.4102999999999993E-2</c:v>
                </c:pt>
                <c:pt idx="10122">
                  <c:v>6.3575000000000007E-2</c:v>
                </c:pt>
                <c:pt idx="10123">
                  <c:v>6.3286999999999996E-2</c:v>
                </c:pt>
                <c:pt idx="10124">
                  <c:v>6.0682E-2</c:v>
                </c:pt>
                <c:pt idx="10125">
                  <c:v>7.1642999999999998E-2</c:v>
                </c:pt>
                <c:pt idx="10126">
                  <c:v>6.8409999999999999E-2</c:v>
                </c:pt>
                <c:pt idx="10127">
                  <c:v>6.7087999999999995E-2</c:v>
                </c:pt>
                <c:pt idx="10128">
                  <c:v>6.4449999999999993E-2</c:v>
                </c:pt>
                <c:pt idx="10129">
                  <c:v>5.7442E-2</c:v>
                </c:pt>
                <c:pt idx="10130">
                  <c:v>5.0729999999999997E-2</c:v>
                </c:pt>
                <c:pt idx="10131">
                  <c:v>4.4127E-2</c:v>
                </c:pt>
                <c:pt idx="10132">
                  <c:v>3.8019999999999998E-2</c:v>
                </c:pt>
                <c:pt idx="10133">
                  <c:v>3.6760000000000001E-2</c:v>
                </c:pt>
                <c:pt idx="10134">
                  <c:v>3.3322999999999998E-2</c:v>
                </c:pt>
                <c:pt idx="10135">
                  <c:v>2.9304E-2</c:v>
                </c:pt>
                <c:pt idx="10136">
                  <c:v>2.4614E-2</c:v>
                </c:pt>
                <c:pt idx="10137">
                  <c:v>2.7213999999999999E-2</c:v>
                </c:pt>
                <c:pt idx="10138">
                  <c:v>3.0245999999999999E-2</c:v>
                </c:pt>
                <c:pt idx="10139">
                  <c:v>2.8035000000000001E-2</c:v>
                </c:pt>
                <c:pt idx="10140">
                  <c:v>2.9024999999999999E-2</c:v>
                </c:pt>
                <c:pt idx="10141">
                  <c:v>2.6349000000000001E-2</c:v>
                </c:pt>
                <c:pt idx="10142">
                  <c:v>2.01E-2</c:v>
                </c:pt>
                <c:pt idx="10143">
                  <c:v>2.1080000000000002E-2</c:v>
                </c:pt>
                <c:pt idx="10144">
                  <c:v>3.0554000000000001E-2</c:v>
                </c:pt>
                <c:pt idx="10145">
                  <c:v>3.2798000000000001E-2</c:v>
                </c:pt>
                <c:pt idx="10146">
                  <c:v>3.1849000000000002E-2</c:v>
                </c:pt>
                <c:pt idx="10147">
                  <c:v>3.3515000000000003E-2</c:v>
                </c:pt>
                <c:pt idx="10148">
                  <c:v>3.1975999999999997E-2</c:v>
                </c:pt>
                <c:pt idx="10149">
                  <c:v>3.3663999999999999E-2</c:v>
                </c:pt>
                <c:pt idx="10150">
                  <c:v>3.3375000000000002E-2</c:v>
                </c:pt>
                <c:pt idx="10151">
                  <c:v>2.7722E-2</c:v>
                </c:pt>
                <c:pt idx="10152">
                  <c:v>2.3805E-2</c:v>
                </c:pt>
                <c:pt idx="10153">
                  <c:v>2.4209999999999999E-2</c:v>
                </c:pt>
                <c:pt idx="10154">
                  <c:v>4.6769999999999999E-2</c:v>
                </c:pt>
                <c:pt idx="10155">
                  <c:v>5.1927000000000001E-2</c:v>
                </c:pt>
                <c:pt idx="10156">
                  <c:v>6.4392000000000005E-2</c:v>
                </c:pt>
                <c:pt idx="10157">
                  <c:v>8.0002000000000004E-2</c:v>
                </c:pt>
                <c:pt idx="10158">
                  <c:v>7.9353000000000007E-2</c:v>
                </c:pt>
                <c:pt idx="10159">
                  <c:v>8.1653000000000003E-2</c:v>
                </c:pt>
                <c:pt idx="10160">
                  <c:v>7.9733999999999999E-2</c:v>
                </c:pt>
                <c:pt idx="10161">
                  <c:v>7.9038999999999998E-2</c:v>
                </c:pt>
                <c:pt idx="10162">
                  <c:v>8.0852999999999994E-2</c:v>
                </c:pt>
                <c:pt idx="10163">
                  <c:v>8.2641000000000006E-2</c:v>
                </c:pt>
                <c:pt idx="10164">
                  <c:v>8.1095E-2</c:v>
                </c:pt>
                <c:pt idx="10165">
                  <c:v>8.6392999999999998E-2</c:v>
                </c:pt>
                <c:pt idx="10166">
                  <c:v>8.2066E-2</c:v>
                </c:pt>
                <c:pt idx="10167">
                  <c:v>9.2979000000000006E-2</c:v>
                </c:pt>
                <c:pt idx="10168">
                  <c:v>9.9269999999999997E-2</c:v>
                </c:pt>
                <c:pt idx="10169">
                  <c:v>9.8444000000000004E-2</c:v>
                </c:pt>
                <c:pt idx="10170">
                  <c:v>9.1427999999999995E-2</c:v>
                </c:pt>
                <c:pt idx="10171">
                  <c:v>8.8411000000000003E-2</c:v>
                </c:pt>
                <c:pt idx="10172">
                  <c:v>8.4667000000000006E-2</c:v>
                </c:pt>
                <c:pt idx="10173">
                  <c:v>8.7872000000000006E-2</c:v>
                </c:pt>
                <c:pt idx="10174">
                  <c:v>9.0630000000000002E-2</c:v>
                </c:pt>
                <c:pt idx="10175">
                  <c:v>8.3150000000000002E-2</c:v>
                </c:pt>
                <c:pt idx="10176">
                  <c:v>8.8876999999999998E-2</c:v>
                </c:pt>
                <c:pt idx="10177">
                  <c:v>0.10402599999999999</c:v>
                </c:pt>
                <c:pt idx="10178">
                  <c:v>0.11765299999999999</c:v>
                </c:pt>
                <c:pt idx="10179">
                  <c:v>0.118981</c:v>
                </c:pt>
                <c:pt idx="10180">
                  <c:v>0.11147700000000001</c:v>
                </c:pt>
                <c:pt idx="10181">
                  <c:v>0.106526</c:v>
                </c:pt>
                <c:pt idx="10182">
                  <c:v>0.10054200000000001</c:v>
                </c:pt>
                <c:pt idx="10183">
                  <c:v>9.8575999999999997E-2</c:v>
                </c:pt>
                <c:pt idx="10184">
                  <c:v>9.0944999999999998E-2</c:v>
                </c:pt>
                <c:pt idx="10185">
                  <c:v>8.1059000000000006E-2</c:v>
                </c:pt>
                <c:pt idx="10186">
                  <c:v>7.6383000000000006E-2</c:v>
                </c:pt>
                <c:pt idx="10187">
                  <c:v>6.9533999999999999E-2</c:v>
                </c:pt>
                <c:pt idx="10188">
                  <c:v>6.6862000000000005E-2</c:v>
                </c:pt>
                <c:pt idx="10189">
                  <c:v>7.2163000000000005E-2</c:v>
                </c:pt>
                <c:pt idx="10190">
                  <c:v>6.3379000000000005E-2</c:v>
                </c:pt>
                <c:pt idx="10191">
                  <c:v>5.6877999999999998E-2</c:v>
                </c:pt>
                <c:pt idx="10192">
                  <c:v>5.9616000000000002E-2</c:v>
                </c:pt>
                <c:pt idx="10193">
                  <c:v>6.3395999999999994E-2</c:v>
                </c:pt>
                <c:pt idx="10194">
                  <c:v>5.8876999999999999E-2</c:v>
                </c:pt>
                <c:pt idx="10195">
                  <c:v>6.5614000000000006E-2</c:v>
                </c:pt>
                <c:pt idx="10196">
                  <c:v>5.6212999999999999E-2</c:v>
                </c:pt>
                <c:pt idx="10197">
                  <c:v>4.7451E-2</c:v>
                </c:pt>
                <c:pt idx="10198">
                  <c:v>4.4623999999999997E-2</c:v>
                </c:pt>
                <c:pt idx="10199">
                  <c:v>4.3726000000000001E-2</c:v>
                </c:pt>
                <c:pt idx="10200">
                  <c:v>4.3948000000000001E-2</c:v>
                </c:pt>
                <c:pt idx="10201">
                  <c:v>4.6907999999999998E-2</c:v>
                </c:pt>
                <c:pt idx="10202">
                  <c:v>4.3429000000000002E-2</c:v>
                </c:pt>
                <c:pt idx="10203">
                  <c:v>4.0028000000000001E-2</c:v>
                </c:pt>
                <c:pt idx="10204">
                  <c:v>3.9282999999999998E-2</c:v>
                </c:pt>
                <c:pt idx="10205">
                  <c:v>3.8199999999999998E-2</c:v>
                </c:pt>
                <c:pt idx="10206">
                  <c:v>3.6116000000000002E-2</c:v>
                </c:pt>
                <c:pt idx="10207">
                  <c:v>3.2088999999999999E-2</c:v>
                </c:pt>
                <c:pt idx="10208">
                  <c:v>3.1060999999999998E-2</c:v>
                </c:pt>
                <c:pt idx="10209">
                  <c:v>3.0301000000000002E-2</c:v>
                </c:pt>
                <c:pt idx="10210">
                  <c:v>2.5617999999999998E-2</c:v>
                </c:pt>
                <c:pt idx="10211">
                  <c:v>2.6960000000000001E-2</c:v>
                </c:pt>
                <c:pt idx="10212">
                  <c:v>2.6776000000000001E-2</c:v>
                </c:pt>
                <c:pt idx="10213">
                  <c:v>2.6737E-2</c:v>
                </c:pt>
                <c:pt idx="10214">
                  <c:v>2.3519000000000002E-2</c:v>
                </c:pt>
                <c:pt idx="10215">
                  <c:v>2.0343E-2</c:v>
                </c:pt>
                <c:pt idx="10216">
                  <c:v>1.9910000000000001E-2</c:v>
                </c:pt>
                <c:pt idx="10217">
                  <c:v>2.0381E-2</c:v>
                </c:pt>
                <c:pt idx="10218">
                  <c:v>2.0194E-2</c:v>
                </c:pt>
                <c:pt idx="10219">
                  <c:v>2.0202000000000001E-2</c:v>
                </c:pt>
                <c:pt idx="10220">
                  <c:v>2.3354E-2</c:v>
                </c:pt>
                <c:pt idx="10221">
                  <c:v>1.9942999999999999E-2</c:v>
                </c:pt>
                <c:pt idx="10222">
                  <c:v>2.2244E-2</c:v>
                </c:pt>
                <c:pt idx="10223">
                  <c:v>1.6256E-2</c:v>
                </c:pt>
                <c:pt idx="10224">
                  <c:v>1.5712E-2</c:v>
                </c:pt>
                <c:pt idx="10225">
                  <c:v>1.363E-2</c:v>
                </c:pt>
                <c:pt idx="10226">
                  <c:v>1.3132E-2</c:v>
                </c:pt>
                <c:pt idx="10227">
                  <c:v>1.0695E-2</c:v>
                </c:pt>
                <c:pt idx="10228">
                  <c:v>9.6609999999999994E-3</c:v>
                </c:pt>
                <c:pt idx="10229">
                  <c:v>9.9760000000000005E-3</c:v>
                </c:pt>
                <c:pt idx="10230">
                  <c:v>7.6499999999999997E-3</c:v>
                </c:pt>
                <c:pt idx="10231">
                  <c:v>5.5799999999999999E-3</c:v>
                </c:pt>
                <c:pt idx="10232">
                  <c:v>1.7544000000000001E-2</c:v>
                </c:pt>
                <c:pt idx="10233">
                  <c:v>1.8030999999999998E-2</c:v>
                </c:pt>
                <c:pt idx="10234">
                  <c:v>1.6666E-2</c:v>
                </c:pt>
                <c:pt idx="10235">
                  <c:v>1.6428999999999999E-2</c:v>
                </c:pt>
                <c:pt idx="10236">
                  <c:v>1.4212000000000001E-2</c:v>
                </c:pt>
                <c:pt idx="10237">
                  <c:v>1.1615E-2</c:v>
                </c:pt>
                <c:pt idx="10238">
                  <c:v>1.1583E-2</c:v>
                </c:pt>
                <c:pt idx="10239">
                  <c:v>9.4450000000000003E-3</c:v>
                </c:pt>
                <c:pt idx="10240">
                  <c:v>7.8110000000000002E-3</c:v>
                </c:pt>
                <c:pt idx="10241">
                  <c:v>6.8649999999999996E-3</c:v>
                </c:pt>
                <c:pt idx="10242">
                  <c:v>6.3449999999999999E-3</c:v>
                </c:pt>
                <c:pt idx="10243">
                  <c:v>4.5329999999999997E-3</c:v>
                </c:pt>
                <c:pt idx="10244">
                  <c:v>4.7889999999999999E-3</c:v>
                </c:pt>
                <c:pt idx="10245">
                  <c:v>4.3819999999999996E-3</c:v>
                </c:pt>
                <c:pt idx="10246">
                  <c:v>3.5999999999999999E-3</c:v>
                </c:pt>
                <c:pt idx="10247">
                  <c:v>3.7850000000000002E-3</c:v>
                </c:pt>
                <c:pt idx="10248">
                  <c:v>3.0739999999999999E-3</c:v>
                </c:pt>
                <c:pt idx="10249">
                  <c:v>3.6519999999999999E-3</c:v>
                </c:pt>
                <c:pt idx="10250">
                  <c:v>5.0000000000000001E-3</c:v>
                </c:pt>
                <c:pt idx="10251">
                  <c:v>6.3410000000000003E-3</c:v>
                </c:pt>
                <c:pt idx="10252">
                  <c:v>5.8279999999999998E-3</c:v>
                </c:pt>
                <c:pt idx="10253">
                  <c:v>5.509E-3</c:v>
                </c:pt>
                <c:pt idx="10254">
                  <c:v>5.5989999999999998E-3</c:v>
                </c:pt>
                <c:pt idx="10255">
                  <c:v>5.398E-3</c:v>
                </c:pt>
                <c:pt idx="10256">
                  <c:v>5.1079999999999997E-3</c:v>
                </c:pt>
                <c:pt idx="10257">
                  <c:v>4.666E-3</c:v>
                </c:pt>
                <c:pt idx="10258">
                  <c:v>4.3319999999999999E-3</c:v>
                </c:pt>
                <c:pt idx="10259">
                  <c:v>5.0099999999999997E-3</c:v>
                </c:pt>
                <c:pt idx="10260">
                  <c:v>6.9610000000000002E-3</c:v>
                </c:pt>
                <c:pt idx="10261">
                  <c:v>8.6449999999999999E-3</c:v>
                </c:pt>
                <c:pt idx="10262">
                  <c:v>1.0311000000000001E-2</c:v>
                </c:pt>
                <c:pt idx="10263">
                  <c:v>1.0978999999999999E-2</c:v>
                </c:pt>
                <c:pt idx="10264">
                  <c:v>2.6075999999999998E-2</c:v>
                </c:pt>
                <c:pt idx="10265">
                  <c:v>2.1073000000000001E-2</c:v>
                </c:pt>
                <c:pt idx="10266">
                  <c:v>1.7017999999999998E-2</c:v>
                </c:pt>
                <c:pt idx="10267">
                  <c:v>1.4272E-2</c:v>
                </c:pt>
                <c:pt idx="10268">
                  <c:v>4.3687999999999998E-2</c:v>
                </c:pt>
                <c:pt idx="10269">
                  <c:v>3.5893000000000001E-2</c:v>
                </c:pt>
                <c:pt idx="10270">
                  <c:v>2.8962000000000002E-2</c:v>
                </c:pt>
                <c:pt idx="10271">
                  <c:v>2.3472E-2</c:v>
                </c:pt>
                <c:pt idx="10272">
                  <c:v>2.1913999999999999E-2</c:v>
                </c:pt>
                <c:pt idx="10273">
                  <c:v>1.9952000000000001E-2</c:v>
                </c:pt>
                <c:pt idx="10274">
                  <c:v>1.6971E-2</c:v>
                </c:pt>
                <c:pt idx="10275">
                  <c:v>1.4522E-2</c:v>
                </c:pt>
                <c:pt idx="10276">
                  <c:v>2.0152E-2</c:v>
                </c:pt>
                <c:pt idx="10277">
                  <c:v>1.8494E-2</c:v>
                </c:pt>
                <c:pt idx="10278">
                  <c:v>1.4742999999999999E-2</c:v>
                </c:pt>
                <c:pt idx="10279">
                  <c:v>1.5663E-2</c:v>
                </c:pt>
                <c:pt idx="10280">
                  <c:v>1.5056999999999999E-2</c:v>
                </c:pt>
                <c:pt idx="10281">
                  <c:v>1.1962E-2</c:v>
                </c:pt>
                <c:pt idx="10282">
                  <c:v>1.9373999999999999E-2</c:v>
                </c:pt>
                <c:pt idx="10283">
                  <c:v>1.8929000000000001E-2</c:v>
                </c:pt>
                <c:pt idx="10284">
                  <c:v>2.4545999999999998E-2</c:v>
                </c:pt>
                <c:pt idx="10285">
                  <c:v>2.317E-2</c:v>
                </c:pt>
                <c:pt idx="10286">
                  <c:v>1.89E-2</c:v>
                </c:pt>
                <c:pt idx="10287">
                  <c:v>1.583E-2</c:v>
                </c:pt>
                <c:pt idx="10288">
                  <c:v>1.5117999999999999E-2</c:v>
                </c:pt>
                <c:pt idx="10289">
                  <c:v>9.9620000000000004E-3</c:v>
                </c:pt>
                <c:pt idx="10290">
                  <c:v>7.3109999999999998E-3</c:v>
                </c:pt>
                <c:pt idx="10291">
                  <c:v>5.0229999999999997E-3</c:v>
                </c:pt>
                <c:pt idx="10292">
                  <c:v>4.0070000000000001E-3</c:v>
                </c:pt>
                <c:pt idx="10293">
                  <c:v>3.1949999999999999E-3</c:v>
                </c:pt>
                <c:pt idx="10294">
                  <c:v>3.6719999999999999E-3</c:v>
                </c:pt>
                <c:pt idx="10295">
                  <c:v>2.967E-3</c:v>
                </c:pt>
                <c:pt idx="10296">
                  <c:v>6.4770000000000001E-3</c:v>
                </c:pt>
                <c:pt idx="10297">
                  <c:v>4.5580000000000004E-3</c:v>
                </c:pt>
                <c:pt idx="10298">
                  <c:v>3.8040000000000001E-3</c:v>
                </c:pt>
                <c:pt idx="10299">
                  <c:v>2.7629999999999998E-3</c:v>
                </c:pt>
                <c:pt idx="10300">
                  <c:v>2.5720000000000001E-3</c:v>
                </c:pt>
                <c:pt idx="10301">
                  <c:v>2.1770000000000001E-3</c:v>
                </c:pt>
                <c:pt idx="10302">
                  <c:v>1.9599999999999999E-3</c:v>
                </c:pt>
                <c:pt idx="10303">
                  <c:v>3.0669999999999998E-3</c:v>
                </c:pt>
                <c:pt idx="10304">
                  <c:v>2.9120000000000001E-3</c:v>
                </c:pt>
                <c:pt idx="10305">
                  <c:v>3.418E-3</c:v>
                </c:pt>
                <c:pt idx="10306">
                  <c:v>4.5279999999999999E-3</c:v>
                </c:pt>
                <c:pt idx="10307">
                  <c:v>3.258E-3</c:v>
                </c:pt>
                <c:pt idx="10308">
                  <c:v>3.349E-3</c:v>
                </c:pt>
                <c:pt idx="10309">
                  <c:v>3.9129999999999998E-3</c:v>
                </c:pt>
                <c:pt idx="10310">
                  <c:v>4.1370000000000001E-3</c:v>
                </c:pt>
                <c:pt idx="10311">
                  <c:v>3.9519999999999998E-3</c:v>
                </c:pt>
                <c:pt idx="10312">
                  <c:v>3.5669999999999999E-3</c:v>
                </c:pt>
                <c:pt idx="10313">
                  <c:v>3.222E-3</c:v>
                </c:pt>
                <c:pt idx="10314">
                  <c:v>2.8700000000000002E-3</c:v>
                </c:pt>
                <c:pt idx="10315">
                  <c:v>2.6389999999999999E-3</c:v>
                </c:pt>
                <c:pt idx="10316">
                  <c:v>3.6879999999999999E-3</c:v>
                </c:pt>
                <c:pt idx="10317">
                  <c:v>3.2049999999999999E-3</c:v>
                </c:pt>
                <c:pt idx="10318">
                  <c:v>2.1259999999999999E-3</c:v>
                </c:pt>
                <c:pt idx="10319">
                  <c:v>3.2950000000000002E-3</c:v>
                </c:pt>
                <c:pt idx="10320">
                  <c:v>4.5620000000000001E-3</c:v>
                </c:pt>
                <c:pt idx="10321">
                  <c:v>6.914E-3</c:v>
                </c:pt>
                <c:pt idx="10322">
                  <c:v>7.6629999999999997E-3</c:v>
                </c:pt>
                <c:pt idx="10323">
                  <c:v>9.5589999999999998E-3</c:v>
                </c:pt>
                <c:pt idx="10324">
                  <c:v>1.0099E-2</c:v>
                </c:pt>
                <c:pt idx="10325">
                  <c:v>1.5544000000000001E-2</c:v>
                </c:pt>
                <c:pt idx="10326">
                  <c:v>5.2974E-2</c:v>
                </c:pt>
                <c:pt idx="10327">
                  <c:v>5.1166999999999997E-2</c:v>
                </c:pt>
                <c:pt idx="10328">
                  <c:v>9.8671999999999996E-2</c:v>
                </c:pt>
                <c:pt idx="10329">
                  <c:v>8.5446999999999995E-2</c:v>
                </c:pt>
                <c:pt idx="10330">
                  <c:v>8.3196999999999993E-2</c:v>
                </c:pt>
                <c:pt idx="10331">
                  <c:v>7.2206999999999993E-2</c:v>
                </c:pt>
                <c:pt idx="10332">
                  <c:v>6.4100000000000004E-2</c:v>
                </c:pt>
                <c:pt idx="10333">
                  <c:v>6.5636E-2</c:v>
                </c:pt>
                <c:pt idx="10334">
                  <c:v>6.5629999999999994E-2</c:v>
                </c:pt>
                <c:pt idx="10335">
                  <c:v>9.0296000000000001E-2</c:v>
                </c:pt>
                <c:pt idx="10336">
                  <c:v>8.6352999999999999E-2</c:v>
                </c:pt>
                <c:pt idx="10337">
                  <c:v>7.6990000000000003E-2</c:v>
                </c:pt>
                <c:pt idx="10338">
                  <c:v>6.8357000000000001E-2</c:v>
                </c:pt>
                <c:pt idx="10339">
                  <c:v>6.4418000000000003E-2</c:v>
                </c:pt>
                <c:pt idx="10340">
                  <c:v>5.8619999999999998E-2</c:v>
                </c:pt>
                <c:pt idx="10341">
                  <c:v>5.2790999999999998E-2</c:v>
                </c:pt>
                <c:pt idx="10342">
                  <c:v>6.4950999999999995E-2</c:v>
                </c:pt>
                <c:pt idx="10343">
                  <c:v>6.3964999999999994E-2</c:v>
                </c:pt>
                <c:pt idx="10344">
                  <c:v>5.8800999999999999E-2</c:v>
                </c:pt>
                <c:pt idx="10345">
                  <c:v>5.1827999999999999E-2</c:v>
                </c:pt>
                <c:pt idx="10346">
                  <c:v>4.487E-2</c:v>
                </c:pt>
                <c:pt idx="10347">
                  <c:v>3.5682999999999999E-2</c:v>
                </c:pt>
                <c:pt idx="10348">
                  <c:v>2.7185000000000001E-2</c:v>
                </c:pt>
                <c:pt idx="10349">
                  <c:v>2.4988E-2</c:v>
                </c:pt>
                <c:pt idx="10350">
                  <c:v>2.0730999999999999E-2</c:v>
                </c:pt>
                <c:pt idx="10351">
                  <c:v>2.2728000000000002E-2</c:v>
                </c:pt>
                <c:pt idx="10352">
                  <c:v>1.8723E-2</c:v>
                </c:pt>
                <c:pt idx="10353">
                  <c:v>1.7871999999999999E-2</c:v>
                </c:pt>
                <c:pt idx="10354">
                  <c:v>1.5254E-2</c:v>
                </c:pt>
                <c:pt idx="10355">
                  <c:v>1.4179000000000001E-2</c:v>
                </c:pt>
                <c:pt idx="10356">
                  <c:v>1.2933E-2</c:v>
                </c:pt>
                <c:pt idx="10357">
                  <c:v>1.1224E-2</c:v>
                </c:pt>
                <c:pt idx="10358">
                  <c:v>8.0129999999999993E-3</c:v>
                </c:pt>
                <c:pt idx="10359">
                  <c:v>5.9800000000000001E-3</c:v>
                </c:pt>
                <c:pt idx="10360">
                  <c:v>4.8260000000000004E-3</c:v>
                </c:pt>
                <c:pt idx="10361">
                  <c:v>4.5370000000000002E-3</c:v>
                </c:pt>
                <c:pt idx="10362">
                  <c:v>6.1510000000000002E-3</c:v>
                </c:pt>
                <c:pt idx="10363">
                  <c:v>5.8230000000000001E-3</c:v>
                </c:pt>
                <c:pt idx="10364">
                  <c:v>9.92E-3</c:v>
                </c:pt>
                <c:pt idx="10365">
                  <c:v>8.2509999999999997E-3</c:v>
                </c:pt>
                <c:pt idx="10366">
                  <c:v>7.574E-3</c:v>
                </c:pt>
                <c:pt idx="10367">
                  <c:v>7.659E-3</c:v>
                </c:pt>
                <c:pt idx="10368">
                  <c:v>4.5700000000000003E-3</c:v>
                </c:pt>
                <c:pt idx="10369">
                  <c:v>1.4500000000000001E-2</c:v>
                </c:pt>
                <c:pt idx="10370">
                  <c:v>3.1635999999999997E-2</c:v>
                </c:pt>
                <c:pt idx="10371">
                  <c:v>3.1479E-2</c:v>
                </c:pt>
                <c:pt idx="10372">
                  <c:v>2.8809999999999999E-2</c:v>
                </c:pt>
                <c:pt idx="10373">
                  <c:v>2.4573999999999999E-2</c:v>
                </c:pt>
                <c:pt idx="10374">
                  <c:v>3.0276000000000001E-2</c:v>
                </c:pt>
                <c:pt idx="10375">
                  <c:v>2.5523000000000001E-2</c:v>
                </c:pt>
                <c:pt idx="10376">
                  <c:v>2.1010999999999998E-2</c:v>
                </c:pt>
                <c:pt idx="10377">
                  <c:v>1.9643000000000001E-2</c:v>
                </c:pt>
                <c:pt idx="10378">
                  <c:v>1.7284999999999998E-2</c:v>
                </c:pt>
                <c:pt idx="10379">
                  <c:v>1.4753E-2</c:v>
                </c:pt>
                <c:pt idx="10380">
                  <c:v>1.2427000000000001E-2</c:v>
                </c:pt>
                <c:pt idx="10381">
                  <c:v>1.1018999999999999E-2</c:v>
                </c:pt>
                <c:pt idx="10382">
                  <c:v>1.027E-2</c:v>
                </c:pt>
                <c:pt idx="10383">
                  <c:v>1.0714E-2</c:v>
                </c:pt>
                <c:pt idx="10384">
                  <c:v>1.2307999999999999E-2</c:v>
                </c:pt>
                <c:pt idx="10385">
                  <c:v>1.2997999999999999E-2</c:v>
                </c:pt>
                <c:pt idx="10386">
                  <c:v>1.4829999999999999E-2</c:v>
                </c:pt>
                <c:pt idx="10387">
                  <c:v>1.6327000000000001E-2</c:v>
                </c:pt>
                <c:pt idx="10388">
                  <c:v>1.72E-2</c:v>
                </c:pt>
                <c:pt idx="10389">
                  <c:v>1.7769E-2</c:v>
                </c:pt>
                <c:pt idx="10390">
                  <c:v>2.0471E-2</c:v>
                </c:pt>
                <c:pt idx="10391">
                  <c:v>3.0454999999999999E-2</c:v>
                </c:pt>
                <c:pt idx="10392">
                  <c:v>2.4317999999999999E-2</c:v>
                </c:pt>
                <c:pt idx="10393">
                  <c:v>1.9640000000000001E-2</c:v>
                </c:pt>
                <c:pt idx="10394">
                  <c:v>2.1062999999999998E-2</c:v>
                </c:pt>
                <c:pt idx="10395">
                  <c:v>1.3374E-2</c:v>
                </c:pt>
                <c:pt idx="10396">
                  <c:v>9.7050000000000001E-3</c:v>
                </c:pt>
                <c:pt idx="10397">
                  <c:v>8.7180000000000001E-3</c:v>
                </c:pt>
                <c:pt idx="10398">
                  <c:v>8.1700000000000002E-3</c:v>
                </c:pt>
                <c:pt idx="10399">
                  <c:v>6.2880000000000002E-3</c:v>
                </c:pt>
                <c:pt idx="10400">
                  <c:v>6.5469999999999999E-3</c:v>
                </c:pt>
                <c:pt idx="10401">
                  <c:v>6.1720000000000004E-3</c:v>
                </c:pt>
                <c:pt idx="10402">
                  <c:v>7.4580000000000002E-3</c:v>
                </c:pt>
                <c:pt idx="10403">
                  <c:v>6.6889999999999996E-3</c:v>
                </c:pt>
                <c:pt idx="10404">
                  <c:v>8.5839999999999996E-3</c:v>
                </c:pt>
                <c:pt idx="10405">
                  <c:v>1.2810999999999999E-2</c:v>
                </c:pt>
                <c:pt idx="10406">
                  <c:v>1.3421000000000001E-2</c:v>
                </c:pt>
                <c:pt idx="10407">
                  <c:v>1.4196E-2</c:v>
                </c:pt>
                <c:pt idx="10408">
                  <c:v>1.4515E-2</c:v>
                </c:pt>
                <c:pt idx="10409">
                  <c:v>1.5748999999999999E-2</c:v>
                </c:pt>
                <c:pt idx="10410">
                  <c:v>1.6875000000000001E-2</c:v>
                </c:pt>
                <c:pt idx="10411">
                  <c:v>1.7611000000000002E-2</c:v>
                </c:pt>
                <c:pt idx="10412">
                  <c:v>2.1527999999999999E-2</c:v>
                </c:pt>
                <c:pt idx="10413">
                  <c:v>3.3827000000000003E-2</c:v>
                </c:pt>
                <c:pt idx="10414">
                  <c:v>5.3516000000000001E-2</c:v>
                </c:pt>
                <c:pt idx="10415">
                  <c:v>5.9164000000000001E-2</c:v>
                </c:pt>
                <c:pt idx="10416">
                  <c:v>4.1411000000000003E-2</c:v>
                </c:pt>
                <c:pt idx="10417">
                  <c:v>3.9703000000000002E-2</c:v>
                </c:pt>
                <c:pt idx="10418">
                  <c:v>3.3297E-2</c:v>
                </c:pt>
                <c:pt idx="10419">
                  <c:v>2.5020000000000001E-2</c:v>
                </c:pt>
                <c:pt idx="10420">
                  <c:v>2.0480000000000002E-2</c:v>
                </c:pt>
                <c:pt idx="10421">
                  <c:v>2.4195999999999999E-2</c:v>
                </c:pt>
                <c:pt idx="10422">
                  <c:v>1.9786999999999999E-2</c:v>
                </c:pt>
                <c:pt idx="10423">
                  <c:v>1.7136999999999999E-2</c:v>
                </c:pt>
                <c:pt idx="10424">
                  <c:v>1.4263E-2</c:v>
                </c:pt>
                <c:pt idx="10425">
                  <c:v>1.5021E-2</c:v>
                </c:pt>
                <c:pt idx="10426">
                  <c:v>1.4066E-2</c:v>
                </c:pt>
                <c:pt idx="10427">
                  <c:v>1.516E-2</c:v>
                </c:pt>
                <c:pt idx="10428">
                  <c:v>1.5072E-2</c:v>
                </c:pt>
                <c:pt idx="10429">
                  <c:v>1.6906000000000001E-2</c:v>
                </c:pt>
                <c:pt idx="10430">
                  <c:v>1.8031999999999999E-2</c:v>
                </c:pt>
                <c:pt idx="10431">
                  <c:v>1.9851000000000001E-2</c:v>
                </c:pt>
                <c:pt idx="10432">
                  <c:v>2.5950999999999998E-2</c:v>
                </c:pt>
                <c:pt idx="10433">
                  <c:v>3.1761999999999999E-2</c:v>
                </c:pt>
                <c:pt idx="10434">
                  <c:v>3.5824000000000002E-2</c:v>
                </c:pt>
                <c:pt idx="10435">
                  <c:v>3.3874000000000001E-2</c:v>
                </c:pt>
                <c:pt idx="10436">
                  <c:v>2.8514000000000001E-2</c:v>
                </c:pt>
                <c:pt idx="10437">
                  <c:v>4.5074000000000003E-2</c:v>
                </c:pt>
                <c:pt idx="10438">
                  <c:v>3.5172000000000002E-2</c:v>
                </c:pt>
                <c:pt idx="10439">
                  <c:v>3.8719000000000003E-2</c:v>
                </c:pt>
                <c:pt idx="10440">
                  <c:v>3.4893E-2</c:v>
                </c:pt>
                <c:pt idx="10441">
                  <c:v>3.4424999999999997E-2</c:v>
                </c:pt>
                <c:pt idx="10442">
                  <c:v>3.4556999999999997E-2</c:v>
                </c:pt>
                <c:pt idx="10443">
                  <c:v>2.9416000000000001E-2</c:v>
                </c:pt>
                <c:pt idx="10444">
                  <c:v>2.8431000000000001E-2</c:v>
                </c:pt>
                <c:pt idx="10445">
                  <c:v>2.7993000000000001E-2</c:v>
                </c:pt>
                <c:pt idx="10446">
                  <c:v>3.0816E-2</c:v>
                </c:pt>
                <c:pt idx="10447">
                  <c:v>3.1531999999999998E-2</c:v>
                </c:pt>
                <c:pt idx="10448">
                  <c:v>2.4760999999999998E-2</c:v>
                </c:pt>
                <c:pt idx="10449">
                  <c:v>2.3264E-2</c:v>
                </c:pt>
                <c:pt idx="10450">
                  <c:v>2.0205999999999998E-2</c:v>
                </c:pt>
                <c:pt idx="10451">
                  <c:v>1.8082000000000001E-2</c:v>
                </c:pt>
                <c:pt idx="10452">
                  <c:v>2.9662999999999998E-2</c:v>
                </c:pt>
                <c:pt idx="10453">
                  <c:v>5.2934000000000002E-2</c:v>
                </c:pt>
                <c:pt idx="10454">
                  <c:v>4.2337E-2</c:v>
                </c:pt>
                <c:pt idx="10455">
                  <c:v>3.8282999999999998E-2</c:v>
                </c:pt>
                <c:pt idx="10456">
                  <c:v>3.2391000000000003E-2</c:v>
                </c:pt>
                <c:pt idx="10457">
                  <c:v>4.8571000000000003E-2</c:v>
                </c:pt>
                <c:pt idx="10458">
                  <c:v>3.9419999999999997E-2</c:v>
                </c:pt>
                <c:pt idx="10459">
                  <c:v>3.8529000000000001E-2</c:v>
                </c:pt>
                <c:pt idx="10460">
                  <c:v>2.9211000000000001E-2</c:v>
                </c:pt>
                <c:pt idx="10461">
                  <c:v>2.3113999999999999E-2</c:v>
                </c:pt>
                <c:pt idx="10462">
                  <c:v>2.3073E-2</c:v>
                </c:pt>
                <c:pt idx="10463">
                  <c:v>1.8013999999999999E-2</c:v>
                </c:pt>
                <c:pt idx="10464">
                  <c:v>1.5462E-2</c:v>
                </c:pt>
                <c:pt idx="10465">
                  <c:v>1.5582E-2</c:v>
                </c:pt>
                <c:pt idx="10466">
                  <c:v>1.7628000000000001E-2</c:v>
                </c:pt>
                <c:pt idx="10467">
                  <c:v>1.8721999999999999E-2</c:v>
                </c:pt>
                <c:pt idx="10468">
                  <c:v>2.0941999999999999E-2</c:v>
                </c:pt>
                <c:pt idx="10469">
                  <c:v>2.6488999999999999E-2</c:v>
                </c:pt>
                <c:pt idx="10470">
                  <c:v>3.3166000000000001E-2</c:v>
                </c:pt>
                <c:pt idx="10471">
                  <c:v>3.4782E-2</c:v>
                </c:pt>
                <c:pt idx="10472">
                  <c:v>5.0091999999999998E-2</c:v>
                </c:pt>
                <c:pt idx="10473">
                  <c:v>9.3132999999999994E-2</c:v>
                </c:pt>
                <c:pt idx="10474">
                  <c:v>9.5277000000000001E-2</c:v>
                </c:pt>
                <c:pt idx="10475">
                  <c:v>8.7113999999999997E-2</c:v>
                </c:pt>
                <c:pt idx="10476">
                  <c:v>0.10978400000000001</c:v>
                </c:pt>
                <c:pt idx="10477">
                  <c:v>0.14092499999999999</c:v>
                </c:pt>
                <c:pt idx="10478">
                  <c:v>0.16555</c:v>
                </c:pt>
                <c:pt idx="10479">
                  <c:v>0.19478000000000001</c:v>
                </c:pt>
                <c:pt idx="10480">
                  <c:v>0.20294300000000001</c:v>
                </c:pt>
                <c:pt idx="10481">
                  <c:v>0.22714799999999999</c:v>
                </c:pt>
                <c:pt idx="10482">
                  <c:v>0.27151700000000001</c:v>
                </c:pt>
                <c:pt idx="10483">
                  <c:v>0.35481499999999999</c:v>
                </c:pt>
                <c:pt idx="10484">
                  <c:v>0.38194699999999998</c:v>
                </c:pt>
                <c:pt idx="10485">
                  <c:v>0.41997400000000001</c:v>
                </c:pt>
                <c:pt idx="10486">
                  <c:v>0.48865999999999998</c:v>
                </c:pt>
                <c:pt idx="10487">
                  <c:v>0.50062899999999999</c:v>
                </c:pt>
                <c:pt idx="10488">
                  <c:v>0.538269</c:v>
                </c:pt>
                <c:pt idx="10489">
                  <c:v>0.565222</c:v>
                </c:pt>
                <c:pt idx="10490">
                  <c:v>0.59736800000000001</c:v>
                </c:pt>
                <c:pt idx="10491">
                  <c:v>0.63532699999999998</c:v>
                </c:pt>
                <c:pt idx="10492">
                  <c:v>0.63493299999999997</c:v>
                </c:pt>
                <c:pt idx="10493">
                  <c:v>0.68104600000000004</c:v>
                </c:pt>
                <c:pt idx="10494">
                  <c:v>0.68510599999999999</c:v>
                </c:pt>
                <c:pt idx="10495">
                  <c:v>0.69267000000000001</c:v>
                </c:pt>
                <c:pt idx="10496">
                  <c:v>0.70986899999999997</c:v>
                </c:pt>
                <c:pt idx="10497">
                  <c:v>0.71328199999999997</c:v>
                </c:pt>
                <c:pt idx="10498">
                  <c:v>0.71439399999999997</c:v>
                </c:pt>
                <c:pt idx="10499">
                  <c:v>0.71371899999999999</c:v>
                </c:pt>
                <c:pt idx="10500">
                  <c:v>0.71924699999999997</c:v>
                </c:pt>
                <c:pt idx="10501">
                  <c:v>0.71165999999999996</c:v>
                </c:pt>
                <c:pt idx="10502">
                  <c:v>0.71155999999999997</c:v>
                </c:pt>
                <c:pt idx="10503">
                  <c:v>0.65110000000000001</c:v>
                </c:pt>
                <c:pt idx="10504">
                  <c:v>0.67386699999999999</c:v>
                </c:pt>
                <c:pt idx="10505">
                  <c:v>0.663964</c:v>
                </c:pt>
                <c:pt idx="10506">
                  <c:v>0.64361000000000002</c:v>
                </c:pt>
                <c:pt idx="10507">
                  <c:v>0.62429900000000005</c:v>
                </c:pt>
                <c:pt idx="10508">
                  <c:v>0.59485399999999999</c:v>
                </c:pt>
                <c:pt idx="10509">
                  <c:v>0.58002200000000004</c:v>
                </c:pt>
                <c:pt idx="10510">
                  <c:v>0.608236</c:v>
                </c:pt>
                <c:pt idx="10511">
                  <c:v>0.58262000000000003</c:v>
                </c:pt>
                <c:pt idx="10512">
                  <c:v>0.57430000000000003</c:v>
                </c:pt>
                <c:pt idx="10513">
                  <c:v>0.55194699999999997</c:v>
                </c:pt>
                <c:pt idx="10514">
                  <c:v>0.52681900000000004</c:v>
                </c:pt>
                <c:pt idx="10515">
                  <c:v>0.50566699999999998</c:v>
                </c:pt>
                <c:pt idx="10516">
                  <c:v>0.48120800000000002</c:v>
                </c:pt>
                <c:pt idx="10517">
                  <c:v>0.44601499999999999</c:v>
                </c:pt>
                <c:pt idx="10518">
                  <c:v>0.381131</c:v>
                </c:pt>
                <c:pt idx="10519">
                  <c:v>0.36084100000000002</c:v>
                </c:pt>
                <c:pt idx="10520">
                  <c:v>0.365817</c:v>
                </c:pt>
                <c:pt idx="10521">
                  <c:v>0.34223799999999999</c:v>
                </c:pt>
                <c:pt idx="10522">
                  <c:v>0.30011199999999999</c:v>
                </c:pt>
                <c:pt idx="10523">
                  <c:v>0.279561</c:v>
                </c:pt>
                <c:pt idx="10524">
                  <c:v>0.268924</c:v>
                </c:pt>
                <c:pt idx="10525">
                  <c:v>0.26412799999999997</c:v>
                </c:pt>
                <c:pt idx="10526">
                  <c:v>0.26816899999999999</c:v>
                </c:pt>
                <c:pt idx="10527">
                  <c:v>0.27205600000000002</c:v>
                </c:pt>
                <c:pt idx="10528">
                  <c:v>0.26226300000000002</c:v>
                </c:pt>
                <c:pt idx="10529">
                  <c:v>0.261631</c:v>
                </c:pt>
                <c:pt idx="10530">
                  <c:v>0.27381899999999998</c:v>
                </c:pt>
                <c:pt idx="10531">
                  <c:v>0.26210699999999998</c:v>
                </c:pt>
                <c:pt idx="10532">
                  <c:v>0.25574400000000003</c:v>
                </c:pt>
                <c:pt idx="10533">
                  <c:v>0.25222299999999997</c:v>
                </c:pt>
                <c:pt idx="10534">
                  <c:v>0.255187</c:v>
                </c:pt>
                <c:pt idx="10535">
                  <c:v>0.263683</c:v>
                </c:pt>
                <c:pt idx="10536">
                  <c:v>0.24487500000000001</c:v>
                </c:pt>
                <c:pt idx="10537">
                  <c:v>0.23613700000000001</c:v>
                </c:pt>
                <c:pt idx="10538">
                  <c:v>0.222161</c:v>
                </c:pt>
                <c:pt idx="10539">
                  <c:v>0.22423199999999999</c:v>
                </c:pt>
                <c:pt idx="10540">
                  <c:v>0.22389200000000001</c:v>
                </c:pt>
                <c:pt idx="10541">
                  <c:v>0.222972</c:v>
                </c:pt>
                <c:pt idx="10542">
                  <c:v>0.21356900000000001</c:v>
                </c:pt>
                <c:pt idx="10543">
                  <c:v>0.21105099999999999</c:v>
                </c:pt>
                <c:pt idx="10544">
                  <c:v>0.194301</c:v>
                </c:pt>
                <c:pt idx="10545">
                  <c:v>0.187393</c:v>
                </c:pt>
                <c:pt idx="10546">
                  <c:v>0.19976099999999999</c:v>
                </c:pt>
                <c:pt idx="10547">
                  <c:v>0.20876800000000001</c:v>
                </c:pt>
                <c:pt idx="10548">
                  <c:v>0.18678500000000001</c:v>
                </c:pt>
                <c:pt idx="10549">
                  <c:v>0.18260100000000001</c:v>
                </c:pt>
                <c:pt idx="10550">
                  <c:v>0.188695</c:v>
                </c:pt>
                <c:pt idx="10551">
                  <c:v>0.23214099999999999</c:v>
                </c:pt>
                <c:pt idx="10552">
                  <c:v>0.251973</c:v>
                </c:pt>
                <c:pt idx="10553">
                  <c:v>0.25404500000000002</c:v>
                </c:pt>
                <c:pt idx="10554">
                  <c:v>0.25774200000000003</c:v>
                </c:pt>
                <c:pt idx="10555">
                  <c:v>0.246307</c:v>
                </c:pt>
                <c:pt idx="10556">
                  <c:v>0.23559099999999999</c:v>
                </c:pt>
                <c:pt idx="10557">
                  <c:v>0.22264600000000001</c:v>
                </c:pt>
                <c:pt idx="10558">
                  <c:v>0.21429500000000001</c:v>
                </c:pt>
                <c:pt idx="10559">
                  <c:v>0.20196900000000001</c:v>
                </c:pt>
                <c:pt idx="10560">
                  <c:v>0.208122</c:v>
                </c:pt>
                <c:pt idx="10561">
                  <c:v>0.20089199999999999</c:v>
                </c:pt>
                <c:pt idx="10562">
                  <c:v>0.197656</c:v>
                </c:pt>
                <c:pt idx="10563">
                  <c:v>0.18370600000000001</c:v>
                </c:pt>
                <c:pt idx="10564">
                  <c:v>0.17633499999999999</c:v>
                </c:pt>
                <c:pt idx="10565">
                  <c:v>0.16473599999999999</c:v>
                </c:pt>
                <c:pt idx="10566">
                  <c:v>0.15534999999999999</c:v>
                </c:pt>
                <c:pt idx="10567">
                  <c:v>0.14957999999999999</c:v>
                </c:pt>
                <c:pt idx="10568">
                  <c:v>0.134437</c:v>
                </c:pt>
                <c:pt idx="10569">
                  <c:v>0.128834</c:v>
                </c:pt>
                <c:pt idx="10570">
                  <c:v>0.117599</c:v>
                </c:pt>
                <c:pt idx="10571">
                  <c:v>0.107267</c:v>
                </c:pt>
                <c:pt idx="10572">
                  <c:v>9.8313999999999999E-2</c:v>
                </c:pt>
                <c:pt idx="10573">
                  <c:v>9.2811000000000005E-2</c:v>
                </c:pt>
                <c:pt idx="10574">
                  <c:v>8.9991000000000002E-2</c:v>
                </c:pt>
                <c:pt idx="10575">
                  <c:v>9.4194E-2</c:v>
                </c:pt>
                <c:pt idx="10576">
                  <c:v>8.6886000000000005E-2</c:v>
                </c:pt>
                <c:pt idx="10577">
                  <c:v>8.6543999999999996E-2</c:v>
                </c:pt>
                <c:pt idx="10578">
                  <c:v>9.3275999999999998E-2</c:v>
                </c:pt>
                <c:pt idx="10579">
                  <c:v>8.9937000000000003E-2</c:v>
                </c:pt>
                <c:pt idx="10580">
                  <c:v>7.9423999999999995E-2</c:v>
                </c:pt>
                <c:pt idx="10581">
                  <c:v>7.6035000000000005E-2</c:v>
                </c:pt>
                <c:pt idx="10582">
                  <c:v>7.1460999999999997E-2</c:v>
                </c:pt>
                <c:pt idx="10583">
                  <c:v>6.3080999999999998E-2</c:v>
                </c:pt>
                <c:pt idx="10584">
                  <c:v>6.3070000000000001E-2</c:v>
                </c:pt>
                <c:pt idx="10585">
                  <c:v>7.1653999999999995E-2</c:v>
                </c:pt>
                <c:pt idx="10586">
                  <c:v>7.4736999999999998E-2</c:v>
                </c:pt>
                <c:pt idx="10587">
                  <c:v>7.0098999999999995E-2</c:v>
                </c:pt>
                <c:pt idx="10588">
                  <c:v>7.1589E-2</c:v>
                </c:pt>
                <c:pt idx="10589">
                  <c:v>6.0851000000000002E-2</c:v>
                </c:pt>
                <c:pt idx="10590">
                  <c:v>6.9054000000000004E-2</c:v>
                </c:pt>
                <c:pt idx="10591">
                  <c:v>6.9751999999999995E-2</c:v>
                </c:pt>
                <c:pt idx="10592">
                  <c:v>6.9596000000000005E-2</c:v>
                </c:pt>
                <c:pt idx="10593">
                  <c:v>6.6933999999999994E-2</c:v>
                </c:pt>
                <c:pt idx="10594">
                  <c:v>4.9537999999999999E-2</c:v>
                </c:pt>
                <c:pt idx="10595">
                  <c:v>5.9804999999999997E-2</c:v>
                </c:pt>
                <c:pt idx="10596">
                  <c:v>5.6346E-2</c:v>
                </c:pt>
                <c:pt idx="10597">
                  <c:v>5.3020999999999999E-2</c:v>
                </c:pt>
                <c:pt idx="10598">
                  <c:v>5.5624E-2</c:v>
                </c:pt>
                <c:pt idx="10599">
                  <c:v>5.0651000000000002E-2</c:v>
                </c:pt>
                <c:pt idx="10600">
                  <c:v>4.2303E-2</c:v>
                </c:pt>
                <c:pt idx="10601">
                  <c:v>4.1036000000000003E-2</c:v>
                </c:pt>
                <c:pt idx="10602">
                  <c:v>3.7673999999999999E-2</c:v>
                </c:pt>
                <c:pt idx="10603">
                  <c:v>3.5950000000000003E-2</c:v>
                </c:pt>
                <c:pt idx="10604">
                  <c:v>3.1315000000000003E-2</c:v>
                </c:pt>
                <c:pt idx="10605">
                  <c:v>3.1800000000000002E-2</c:v>
                </c:pt>
                <c:pt idx="10606">
                  <c:v>2.9388000000000001E-2</c:v>
                </c:pt>
                <c:pt idx="10607">
                  <c:v>2.0236000000000001E-2</c:v>
                </c:pt>
                <c:pt idx="10608">
                  <c:v>2.2814000000000001E-2</c:v>
                </c:pt>
                <c:pt idx="10609">
                  <c:v>2.3302E-2</c:v>
                </c:pt>
                <c:pt idx="10610">
                  <c:v>2.5089E-2</c:v>
                </c:pt>
                <c:pt idx="10611">
                  <c:v>3.8988000000000002E-2</c:v>
                </c:pt>
                <c:pt idx="10612">
                  <c:v>4.0813000000000002E-2</c:v>
                </c:pt>
                <c:pt idx="10613">
                  <c:v>4.4558E-2</c:v>
                </c:pt>
                <c:pt idx="10614">
                  <c:v>6.7476999999999995E-2</c:v>
                </c:pt>
                <c:pt idx="10615">
                  <c:v>7.1881E-2</c:v>
                </c:pt>
                <c:pt idx="10616">
                  <c:v>7.7646000000000007E-2</c:v>
                </c:pt>
                <c:pt idx="10617">
                  <c:v>7.9764000000000002E-2</c:v>
                </c:pt>
                <c:pt idx="10618">
                  <c:v>7.8484999999999999E-2</c:v>
                </c:pt>
                <c:pt idx="10619">
                  <c:v>8.0547999999999995E-2</c:v>
                </c:pt>
                <c:pt idx="10620">
                  <c:v>8.1301999999999999E-2</c:v>
                </c:pt>
                <c:pt idx="10621">
                  <c:v>8.3873000000000003E-2</c:v>
                </c:pt>
                <c:pt idx="10622">
                  <c:v>8.3543999999999993E-2</c:v>
                </c:pt>
                <c:pt idx="10623">
                  <c:v>9.6961000000000006E-2</c:v>
                </c:pt>
                <c:pt idx="10624">
                  <c:v>0.102571</c:v>
                </c:pt>
                <c:pt idx="10625">
                  <c:v>0.116107</c:v>
                </c:pt>
                <c:pt idx="10626">
                  <c:v>0.117199</c:v>
                </c:pt>
                <c:pt idx="10627">
                  <c:v>0.114843</c:v>
                </c:pt>
                <c:pt idx="10628">
                  <c:v>0.116743</c:v>
                </c:pt>
                <c:pt idx="10629">
                  <c:v>0.110306</c:v>
                </c:pt>
                <c:pt idx="10630">
                  <c:v>0.117618</c:v>
                </c:pt>
                <c:pt idx="10631">
                  <c:v>0.114845</c:v>
                </c:pt>
                <c:pt idx="10632">
                  <c:v>0.116718</c:v>
                </c:pt>
                <c:pt idx="10633">
                  <c:v>0.101896</c:v>
                </c:pt>
                <c:pt idx="10634">
                  <c:v>0.106364</c:v>
                </c:pt>
                <c:pt idx="10635">
                  <c:v>9.9916000000000005E-2</c:v>
                </c:pt>
                <c:pt idx="10636">
                  <c:v>0.101516</c:v>
                </c:pt>
                <c:pt idx="10637">
                  <c:v>9.7658999999999996E-2</c:v>
                </c:pt>
                <c:pt idx="10638">
                  <c:v>9.4412999999999997E-2</c:v>
                </c:pt>
                <c:pt idx="10639">
                  <c:v>8.7751999999999997E-2</c:v>
                </c:pt>
                <c:pt idx="10640">
                  <c:v>8.6063000000000001E-2</c:v>
                </c:pt>
                <c:pt idx="10641">
                  <c:v>8.5353999999999999E-2</c:v>
                </c:pt>
                <c:pt idx="10642">
                  <c:v>8.1904000000000005E-2</c:v>
                </c:pt>
                <c:pt idx="10643">
                  <c:v>8.0934000000000006E-2</c:v>
                </c:pt>
                <c:pt idx="10644">
                  <c:v>7.6290999999999998E-2</c:v>
                </c:pt>
                <c:pt idx="10645">
                  <c:v>6.4773999999999998E-2</c:v>
                </c:pt>
                <c:pt idx="10646">
                  <c:v>6.1785E-2</c:v>
                </c:pt>
                <c:pt idx="10647">
                  <c:v>6.0392000000000001E-2</c:v>
                </c:pt>
                <c:pt idx="10648">
                  <c:v>7.4069999999999997E-2</c:v>
                </c:pt>
                <c:pt idx="10649">
                  <c:v>7.6052999999999996E-2</c:v>
                </c:pt>
                <c:pt idx="10650">
                  <c:v>0.105098</c:v>
                </c:pt>
                <c:pt idx="10651">
                  <c:v>9.8697999999999994E-2</c:v>
                </c:pt>
                <c:pt idx="10652">
                  <c:v>0.109499</c:v>
                </c:pt>
                <c:pt idx="10653">
                  <c:v>0.11150400000000001</c:v>
                </c:pt>
                <c:pt idx="10654">
                  <c:v>0.10670200000000001</c:v>
                </c:pt>
                <c:pt idx="10655">
                  <c:v>8.8092000000000004E-2</c:v>
                </c:pt>
                <c:pt idx="10656">
                  <c:v>7.0822999999999997E-2</c:v>
                </c:pt>
                <c:pt idx="10657">
                  <c:v>7.4686000000000002E-2</c:v>
                </c:pt>
                <c:pt idx="10658">
                  <c:v>7.3469000000000007E-2</c:v>
                </c:pt>
                <c:pt idx="10659">
                  <c:v>8.0196000000000003E-2</c:v>
                </c:pt>
                <c:pt idx="10660">
                  <c:v>9.1357999999999995E-2</c:v>
                </c:pt>
                <c:pt idx="10661">
                  <c:v>9.4814999999999997E-2</c:v>
                </c:pt>
                <c:pt idx="10662">
                  <c:v>0.102615</c:v>
                </c:pt>
                <c:pt idx="10663">
                  <c:v>9.7197000000000006E-2</c:v>
                </c:pt>
                <c:pt idx="10664">
                  <c:v>0.101133</c:v>
                </c:pt>
                <c:pt idx="10665">
                  <c:v>9.4080999999999998E-2</c:v>
                </c:pt>
                <c:pt idx="10666">
                  <c:v>9.0759999999999993E-2</c:v>
                </c:pt>
                <c:pt idx="10667">
                  <c:v>8.2152000000000003E-2</c:v>
                </c:pt>
                <c:pt idx="10668">
                  <c:v>7.4872999999999995E-2</c:v>
                </c:pt>
                <c:pt idx="10669">
                  <c:v>7.2133000000000003E-2</c:v>
                </c:pt>
                <c:pt idx="10670">
                  <c:v>6.5020999999999995E-2</c:v>
                </c:pt>
                <c:pt idx="10671">
                  <c:v>6.0885000000000002E-2</c:v>
                </c:pt>
                <c:pt idx="10672">
                  <c:v>5.6334000000000002E-2</c:v>
                </c:pt>
                <c:pt idx="10673">
                  <c:v>5.2970000000000003E-2</c:v>
                </c:pt>
                <c:pt idx="10674">
                  <c:v>4.6741999999999999E-2</c:v>
                </c:pt>
                <c:pt idx="10675">
                  <c:v>4.7064000000000002E-2</c:v>
                </c:pt>
                <c:pt idx="10676">
                  <c:v>3.9759999999999997E-2</c:v>
                </c:pt>
                <c:pt idx="10677">
                  <c:v>3.4271000000000003E-2</c:v>
                </c:pt>
                <c:pt idx="10678">
                  <c:v>3.7255000000000003E-2</c:v>
                </c:pt>
                <c:pt idx="10679">
                  <c:v>3.0939999999999999E-2</c:v>
                </c:pt>
                <c:pt idx="10680">
                  <c:v>2.3560000000000001E-2</c:v>
                </c:pt>
                <c:pt idx="10681">
                  <c:v>1.8090999999999999E-2</c:v>
                </c:pt>
                <c:pt idx="10682">
                  <c:v>1.7757999999999999E-2</c:v>
                </c:pt>
                <c:pt idx="10683">
                  <c:v>1.6552000000000001E-2</c:v>
                </c:pt>
                <c:pt idx="10684">
                  <c:v>1.6598000000000002E-2</c:v>
                </c:pt>
                <c:pt idx="10685">
                  <c:v>1.9878E-2</c:v>
                </c:pt>
                <c:pt idx="10686">
                  <c:v>1.9434E-2</c:v>
                </c:pt>
                <c:pt idx="10687">
                  <c:v>1.7513999999999998E-2</c:v>
                </c:pt>
                <c:pt idx="10688">
                  <c:v>1.8516000000000001E-2</c:v>
                </c:pt>
                <c:pt idx="10689">
                  <c:v>1.6729000000000001E-2</c:v>
                </c:pt>
                <c:pt idx="10690">
                  <c:v>1.7000000000000001E-2</c:v>
                </c:pt>
                <c:pt idx="10691">
                  <c:v>1.6284E-2</c:v>
                </c:pt>
                <c:pt idx="10692">
                  <c:v>1.5975E-2</c:v>
                </c:pt>
                <c:pt idx="10693">
                  <c:v>1.5049999999999999E-2</c:v>
                </c:pt>
                <c:pt idx="10694">
                  <c:v>1.5063E-2</c:v>
                </c:pt>
                <c:pt idx="10695">
                  <c:v>1.3501000000000001E-2</c:v>
                </c:pt>
                <c:pt idx="10696">
                  <c:v>1.1176E-2</c:v>
                </c:pt>
                <c:pt idx="10697">
                  <c:v>1.2468E-2</c:v>
                </c:pt>
                <c:pt idx="10698">
                  <c:v>1.0569E-2</c:v>
                </c:pt>
                <c:pt idx="10699">
                  <c:v>9.1559999999999992E-3</c:v>
                </c:pt>
                <c:pt idx="10700">
                  <c:v>8.7749999999999998E-3</c:v>
                </c:pt>
                <c:pt idx="10701">
                  <c:v>9.0209999999999995E-3</c:v>
                </c:pt>
                <c:pt idx="10702">
                  <c:v>8.4340000000000005E-3</c:v>
                </c:pt>
                <c:pt idx="10703">
                  <c:v>7.4770000000000001E-3</c:v>
                </c:pt>
                <c:pt idx="10704">
                  <c:v>5.8580000000000004E-3</c:v>
                </c:pt>
                <c:pt idx="10705">
                  <c:v>5.437E-3</c:v>
                </c:pt>
                <c:pt idx="10706">
                  <c:v>4.4549999999999998E-3</c:v>
                </c:pt>
                <c:pt idx="10707">
                  <c:v>4.5750000000000001E-3</c:v>
                </c:pt>
                <c:pt idx="10708">
                  <c:v>3.8279999999999998E-3</c:v>
                </c:pt>
                <c:pt idx="10709">
                  <c:v>3.3470000000000001E-3</c:v>
                </c:pt>
                <c:pt idx="10710">
                  <c:v>3.503E-3</c:v>
                </c:pt>
                <c:pt idx="10711">
                  <c:v>3.8449999999999999E-3</c:v>
                </c:pt>
                <c:pt idx="10712">
                  <c:v>4.5069999999999997E-3</c:v>
                </c:pt>
                <c:pt idx="10713">
                  <c:v>3.9550000000000002E-3</c:v>
                </c:pt>
                <c:pt idx="10714">
                  <c:v>3.3670000000000002E-3</c:v>
                </c:pt>
                <c:pt idx="10715">
                  <c:v>2.421E-3</c:v>
                </c:pt>
                <c:pt idx="10716">
                  <c:v>1.3761000000000001E-2</c:v>
                </c:pt>
                <c:pt idx="10717">
                  <c:v>1.6677000000000001E-2</c:v>
                </c:pt>
                <c:pt idx="10718">
                  <c:v>2.1802999999999999E-2</c:v>
                </c:pt>
                <c:pt idx="10719">
                  <c:v>2.3886000000000001E-2</c:v>
                </c:pt>
                <c:pt idx="10720">
                  <c:v>2.3501000000000001E-2</c:v>
                </c:pt>
                <c:pt idx="10721">
                  <c:v>2.3379E-2</c:v>
                </c:pt>
                <c:pt idx="10722">
                  <c:v>2.5486999999999999E-2</c:v>
                </c:pt>
                <c:pt idx="10723">
                  <c:v>2.3857E-2</c:v>
                </c:pt>
                <c:pt idx="10724">
                  <c:v>2.5918E-2</c:v>
                </c:pt>
                <c:pt idx="10725">
                  <c:v>2.2057E-2</c:v>
                </c:pt>
                <c:pt idx="10726">
                  <c:v>2.0865999999999999E-2</c:v>
                </c:pt>
                <c:pt idx="10727">
                  <c:v>1.9071999999999999E-2</c:v>
                </c:pt>
                <c:pt idx="10728">
                  <c:v>1.6598000000000002E-2</c:v>
                </c:pt>
                <c:pt idx="10729">
                  <c:v>1.3662000000000001E-2</c:v>
                </c:pt>
                <c:pt idx="10730">
                  <c:v>9.2999999999999992E-3</c:v>
                </c:pt>
                <c:pt idx="10731">
                  <c:v>6.8789999999999997E-3</c:v>
                </c:pt>
                <c:pt idx="10732">
                  <c:v>6.718E-3</c:v>
                </c:pt>
                <c:pt idx="10733">
                  <c:v>8.3870000000000004E-3</c:v>
                </c:pt>
                <c:pt idx="10734">
                  <c:v>8.9289999999999994E-3</c:v>
                </c:pt>
                <c:pt idx="10735">
                  <c:v>9.5949999999999994E-3</c:v>
                </c:pt>
                <c:pt idx="10736">
                  <c:v>7.4570000000000001E-3</c:v>
                </c:pt>
                <c:pt idx="10737">
                  <c:v>8.9549999999999994E-3</c:v>
                </c:pt>
                <c:pt idx="10738">
                  <c:v>1.6348000000000001E-2</c:v>
                </c:pt>
                <c:pt idx="10739">
                  <c:v>2.4174000000000001E-2</c:v>
                </c:pt>
                <c:pt idx="10740">
                  <c:v>2.4202999999999999E-2</c:v>
                </c:pt>
                <c:pt idx="10741">
                  <c:v>2.3334000000000001E-2</c:v>
                </c:pt>
                <c:pt idx="10742">
                  <c:v>2.2946999999999999E-2</c:v>
                </c:pt>
                <c:pt idx="10743">
                  <c:v>2.2970999999999998E-2</c:v>
                </c:pt>
                <c:pt idx="10744">
                  <c:v>2.4004000000000001E-2</c:v>
                </c:pt>
                <c:pt idx="10745">
                  <c:v>2.1839999999999998E-2</c:v>
                </c:pt>
                <c:pt idx="10746">
                  <c:v>1.9266999999999999E-2</c:v>
                </c:pt>
                <c:pt idx="10747">
                  <c:v>1.8481999999999998E-2</c:v>
                </c:pt>
                <c:pt idx="10748">
                  <c:v>1.6050999999999999E-2</c:v>
                </c:pt>
                <c:pt idx="10749">
                  <c:v>2.0375000000000001E-2</c:v>
                </c:pt>
                <c:pt idx="10750">
                  <c:v>1.9354E-2</c:v>
                </c:pt>
                <c:pt idx="10751">
                  <c:v>1.7066999999999999E-2</c:v>
                </c:pt>
                <c:pt idx="10752">
                  <c:v>1.2788000000000001E-2</c:v>
                </c:pt>
                <c:pt idx="10753">
                  <c:v>1.1226E-2</c:v>
                </c:pt>
                <c:pt idx="10754">
                  <c:v>1.2191E-2</c:v>
                </c:pt>
                <c:pt idx="10755">
                  <c:v>9.6039999999999997E-3</c:v>
                </c:pt>
                <c:pt idx="10756">
                  <c:v>8.6650000000000008E-3</c:v>
                </c:pt>
                <c:pt idx="10757">
                  <c:v>5.9719999999999999E-3</c:v>
                </c:pt>
                <c:pt idx="10758">
                  <c:v>4.8710000000000003E-3</c:v>
                </c:pt>
                <c:pt idx="10759">
                  <c:v>4.8729999999999997E-3</c:v>
                </c:pt>
                <c:pt idx="10760">
                  <c:v>6.8570000000000002E-3</c:v>
                </c:pt>
                <c:pt idx="10761">
                  <c:v>6.0309999999999999E-3</c:v>
                </c:pt>
                <c:pt idx="10762">
                  <c:v>6.0429999999999998E-3</c:v>
                </c:pt>
                <c:pt idx="10763">
                  <c:v>6.4689999999999999E-3</c:v>
                </c:pt>
                <c:pt idx="10764">
                  <c:v>7.8259999999999996E-3</c:v>
                </c:pt>
                <c:pt idx="10765">
                  <c:v>7.6229999999999996E-3</c:v>
                </c:pt>
                <c:pt idx="10766">
                  <c:v>8.0359999999999997E-3</c:v>
                </c:pt>
                <c:pt idx="10767">
                  <c:v>8.9610000000000002E-3</c:v>
                </c:pt>
                <c:pt idx="10768">
                  <c:v>8.8280000000000008E-3</c:v>
                </c:pt>
                <c:pt idx="10769">
                  <c:v>8.0040000000000007E-3</c:v>
                </c:pt>
                <c:pt idx="10770">
                  <c:v>8.3339999999999994E-3</c:v>
                </c:pt>
                <c:pt idx="10771">
                  <c:v>9.2449999999999997E-3</c:v>
                </c:pt>
                <c:pt idx="10772">
                  <c:v>1.2917E-2</c:v>
                </c:pt>
                <c:pt idx="10773">
                  <c:v>1.5671000000000001E-2</c:v>
                </c:pt>
                <c:pt idx="10774">
                  <c:v>1.8443999999999999E-2</c:v>
                </c:pt>
                <c:pt idx="10775">
                  <c:v>1.4829E-2</c:v>
                </c:pt>
                <c:pt idx="10776">
                  <c:v>1.7294E-2</c:v>
                </c:pt>
                <c:pt idx="10777">
                  <c:v>2.4878000000000001E-2</c:v>
                </c:pt>
                <c:pt idx="10778">
                  <c:v>1.908E-2</c:v>
                </c:pt>
                <c:pt idx="10779">
                  <c:v>1.8564000000000001E-2</c:v>
                </c:pt>
                <c:pt idx="10780">
                  <c:v>1.2538000000000001E-2</c:v>
                </c:pt>
                <c:pt idx="10781">
                  <c:v>9.3720000000000001E-3</c:v>
                </c:pt>
                <c:pt idx="10782">
                  <c:v>7.9780000000000007E-3</c:v>
                </c:pt>
                <c:pt idx="10783">
                  <c:v>6.7000000000000002E-3</c:v>
                </c:pt>
                <c:pt idx="10784">
                  <c:v>4.8050000000000002E-3</c:v>
                </c:pt>
                <c:pt idx="10785">
                  <c:v>6.692E-3</c:v>
                </c:pt>
                <c:pt idx="10786">
                  <c:v>5.3070000000000001E-3</c:v>
                </c:pt>
                <c:pt idx="10787">
                  <c:v>6.4250000000000002E-3</c:v>
                </c:pt>
                <c:pt idx="10788">
                  <c:v>4.823E-3</c:v>
                </c:pt>
                <c:pt idx="10789">
                  <c:v>3.186E-3</c:v>
                </c:pt>
                <c:pt idx="10790">
                  <c:v>3.8149999999999998E-3</c:v>
                </c:pt>
                <c:pt idx="10791">
                  <c:v>6.6829999999999997E-3</c:v>
                </c:pt>
                <c:pt idx="10792">
                  <c:v>7.195E-3</c:v>
                </c:pt>
                <c:pt idx="10793">
                  <c:v>2.0579E-2</c:v>
                </c:pt>
                <c:pt idx="10794">
                  <c:v>1.4742E-2</c:v>
                </c:pt>
                <c:pt idx="10795">
                  <c:v>1.01E-2</c:v>
                </c:pt>
                <c:pt idx="10796">
                  <c:v>7.489E-3</c:v>
                </c:pt>
                <c:pt idx="10797">
                  <c:v>7.7730000000000004E-3</c:v>
                </c:pt>
                <c:pt idx="10798">
                  <c:v>7.1580000000000003E-3</c:v>
                </c:pt>
                <c:pt idx="10799">
                  <c:v>5.803E-3</c:v>
                </c:pt>
                <c:pt idx="10800">
                  <c:v>4.5760000000000002E-3</c:v>
                </c:pt>
                <c:pt idx="10801">
                  <c:v>3.8730000000000001E-3</c:v>
                </c:pt>
                <c:pt idx="10802">
                  <c:v>5.3990000000000002E-3</c:v>
                </c:pt>
                <c:pt idx="10803">
                  <c:v>5.7470000000000004E-3</c:v>
                </c:pt>
                <c:pt idx="10804">
                  <c:v>5.9439999999999996E-3</c:v>
                </c:pt>
                <c:pt idx="10805">
                  <c:v>7.4660000000000004E-3</c:v>
                </c:pt>
                <c:pt idx="10806">
                  <c:v>1.0493000000000001E-2</c:v>
                </c:pt>
                <c:pt idx="10807">
                  <c:v>1.2574999999999999E-2</c:v>
                </c:pt>
                <c:pt idx="10808">
                  <c:v>1.3932999999999999E-2</c:v>
                </c:pt>
                <c:pt idx="10809">
                  <c:v>1.9386E-2</c:v>
                </c:pt>
                <c:pt idx="10810">
                  <c:v>2.3623999999999999E-2</c:v>
                </c:pt>
                <c:pt idx="10811">
                  <c:v>2.0268000000000001E-2</c:v>
                </c:pt>
                <c:pt idx="10812">
                  <c:v>2.1895999999999999E-2</c:v>
                </c:pt>
                <c:pt idx="10813">
                  <c:v>2.0740999999999999E-2</c:v>
                </c:pt>
                <c:pt idx="10814">
                  <c:v>2.3192000000000001E-2</c:v>
                </c:pt>
                <c:pt idx="10815">
                  <c:v>2.426E-2</c:v>
                </c:pt>
                <c:pt idx="10816">
                  <c:v>2.1545999999999999E-2</c:v>
                </c:pt>
                <c:pt idx="10817">
                  <c:v>2.2369E-2</c:v>
                </c:pt>
                <c:pt idx="10818">
                  <c:v>1.804E-2</c:v>
                </c:pt>
                <c:pt idx="10819">
                  <c:v>2.1614000000000001E-2</c:v>
                </c:pt>
                <c:pt idx="10820">
                  <c:v>5.1836E-2</c:v>
                </c:pt>
                <c:pt idx="10821">
                  <c:v>6.1690000000000002E-2</c:v>
                </c:pt>
                <c:pt idx="10822">
                  <c:v>5.1089000000000002E-2</c:v>
                </c:pt>
                <c:pt idx="10823">
                  <c:v>3.9601999999999998E-2</c:v>
                </c:pt>
                <c:pt idx="10824">
                  <c:v>3.1938000000000001E-2</c:v>
                </c:pt>
                <c:pt idx="10825">
                  <c:v>2.2985999999999999E-2</c:v>
                </c:pt>
                <c:pt idx="10826">
                  <c:v>1.8098E-2</c:v>
                </c:pt>
                <c:pt idx="10827">
                  <c:v>1.6744999999999999E-2</c:v>
                </c:pt>
                <c:pt idx="10828">
                  <c:v>1.2652999999999999E-2</c:v>
                </c:pt>
                <c:pt idx="10829">
                  <c:v>1.0991000000000001E-2</c:v>
                </c:pt>
                <c:pt idx="10830">
                  <c:v>9.2639999999999997E-3</c:v>
                </c:pt>
                <c:pt idx="10831">
                  <c:v>9.6290000000000004E-3</c:v>
                </c:pt>
                <c:pt idx="10832">
                  <c:v>7.9909999999999998E-3</c:v>
                </c:pt>
                <c:pt idx="10833">
                  <c:v>9.3749999999999997E-3</c:v>
                </c:pt>
                <c:pt idx="10834">
                  <c:v>8.0110000000000008E-3</c:v>
                </c:pt>
                <c:pt idx="10835">
                  <c:v>1.2385999999999999E-2</c:v>
                </c:pt>
                <c:pt idx="10836">
                  <c:v>9.6679999999999995E-3</c:v>
                </c:pt>
                <c:pt idx="10837">
                  <c:v>6.4679999999999998E-3</c:v>
                </c:pt>
                <c:pt idx="10838">
                  <c:v>7.2030000000000002E-3</c:v>
                </c:pt>
                <c:pt idx="10839">
                  <c:v>7.7520000000000002E-3</c:v>
                </c:pt>
                <c:pt idx="10840">
                  <c:v>7.2069999999999999E-3</c:v>
                </c:pt>
                <c:pt idx="10841">
                  <c:v>7.5570000000000003E-3</c:v>
                </c:pt>
                <c:pt idx="10842">
                  <c:v>1.7821E-2</c:v>
                </c:pt>
                <c:pt idx="10843">
                  <c:v>1.7562999999999999E-2</c:v>
                </c:pt>
                <c:pt idx="10844">
                  <c:v>1.558E-2</c:v>
                </c:pt>
                <c:pt idx="10845">
                  <c:v>1.3712E-2</c:v>
                </c:pt>
                <c:pt idx="10846">
                  <c:v>1.252E-2</c:v>
                </c:pt>
                <c:pt idx="10847">
                  <c:v>9.7190000000000002E-3</c:v>
                </c:pt>
                <c:pt idx="10848">
                  <c:v>8.5260000000000006E-3</c:v>
                </c:pt>
                <c:pt idx="10849">
                  <c:v>6.9340000000000001E-3</c:v>
                </c:pt>
                <c:pt idx="10850">
                  <c:v>5.4200000000000003E-3</c:v>
                </c:pt>
                <c:pt idx="10851">
                  <c:v>5.4359999999999999E-3</c:v>
                </c:pt>
                <c:pt idx="10852">
                  <c:v>5.8450000000000004E-3</c:v>
                </c:pt>
                <c:pt idx="10853">
                  <c:v>5.0920000000000002E-3</c:v>
                </c:pt>
                <c:pt idx="10854">
                  <c:v>5.3670000000000002E-3</c:v>
                </c:pt>
                <c:pt idx="10855">
                  <c:v>4.4799999999999996E-3</c:v>
                </c:pt>
                <c:pt idx="10856">
                  <c:v>4.7520000000000001E-3</c:v>
                </c:pt>
                <c:pt idx="10857">
                  <c:v>3.6849999999999999E-3</c:v>
                </c:pt>
                <c:pt idx="10858">
                  <c:v>2.6879999999999999E-3</c:v>
                </c:pt>
                <c:pt idx="10859">
                  <c:v>1.931E-3</c:v>
                </c:pt>
                <c:pt idx="10860">
                  <c:v>1.7049999999999999E-3</c:v>
                </c:pt>
                <c:pt idx="10861">
                  <c:v>4.4120000000000001E-3</c:v>
                </c:pt>
                <c:pt idx="10862">
                  <c:v>4.5690000000000001E-3</c:v>
                </c:pt>
                <c:pt idx="10863">
                  <c:v>7.4110000000000001E-3</c:v>
                </c:pt>
                <c:pt idx="10864">
                  <c:v>1.0135999999999999E-2</c:v>
                </c:pt>
                <c:pt idx="10865">
                  <c:v>7.6680000000000003E-3</c:v>
                </c:pt>
                <c:pt idx="10866">
                  <c:v>6.084E-3</c:v>
                </c:pt>
                <c:pt idx="10867">
                  <c:v>4.7239999999999999E-3</c:v>
                </c:pt>
                <c:pt idx="10868">
                  <c:v>3.2529999999999998E-3</c:v>
                </c:pt>
                <c:pt idx="10869">
                  <c:v>2.5019999999999999E-3</c:v>
                </c:pt>
                <c:pt idx="10870">
                  <c:v>3.2039999999999998E-3</c:v>
                </c:pt>
                <c:pt idx="10871">
                  <c:v>1.954E-3</c:v>
                </c:pt>
                <c:pt idx="10872">
                  <c:v>2.2599999999999999E-3</c:v>
                </c:pt>
                <c:pt idx="10873">
                  <c:v>2.209E-3</c:v>
                </c:pt>
                <c:pt idx="10874">
                  <c:v>2.2899999999999999E-3</c:v>
                </c:pt>
                <c:pt idx="10875">
                  <c:v>2.2300000000000002E-3</c:v>
                </c:pt>
                <c:pt idx="10876">
                  <c:v>3.0990000000000002E-3</c:v>
                </c:pt>
                <c:pt idx="10877">
                  <c:v>3.8470000000000002E-3</c:v>
                </c:pt>
                <c:pt idx="10878">
                  <c:v>4.4190000000000002E-3</c:v>
                </c:pt>
                <c:pt idx="10879">
                  <c:v>5.0939999999999996E-3</c:v>
                </c:pt>
                <c:pt idx="10880">
                  <c:v>5.6410000000000002E-3</c:v>
                </c:pt>
                <c:pt idx="10881">
                  <c:v>9.3959999999999998E-3</c:v>
                </c:pt>
                <c:pt idx="10882">
                  <c:v>9.2090000000000002E-3</c:v>
                </c:pt>
                <c:pt idx="10883">
                  <c:v>1.4796E-2</c:v>
                </c:pt>
                <c:pt idx="10884">
                  <c:v>1.4278000000000001E-2</c:v>
                </c:pt>
                <c:pt idx="10885">
                  <c:v>1.4326999999999999E-2</c:v>
                </c:pt>
                <c:pt idx="10886">
                  <c:v>1.6452999999999999E-2</c:v>
                </c:pt>
                <c:pt idx="10887">
                  <c:v>3.3915000000000001E-2</c:v>
                </c:pt>
                <c:pt idx="10888">
                  <c:v>2.7303999999999998E-2</c:v>
                </c:pt>
                <c:pt idx="10889">
                  <c:v>2.1373E-2</c:v>
                </c:pt>
                <c:pt idx="10890">
                  <c:v>2.0819000000000001E-2</c:v>
                </c:pt>
                <c:pt idx="10891">
                  <c:v>1.7322000000000001E-2</c:v>
                </c:pt>
                <c:pt idx="10892">
                  <c:v>1.2814000000000001E-2</c:v>
                </c:pt>
                <c:pt idx="10893">
                  <c:v>2.0829E-2</c:v>
                </c:pt>
                <c:pt idx="10894">
                  <c:v>1.7226999999999999E-2</c:v>
                </c:pt>
                <c:pt idx="10895">
                  <c:v>1.7298999999999998E-2</c:v>
                </c:pt>
                <c:pt idx="10896">
                  <c:v>1.6209000000000001E-2</c:v>
                </c:pt>
                <c:pt idx="10897">
                  <c:v>1.6251000000000002E-2</c:v>
                </c:pt>
                <c:pt idx="10898">
                  <c:v>1.5332E-2</c:v>
                </c:pt>
                <c:pt idx="10899">
                  <c:v>1.2512000000000001E-2</c:v>
                </c:pt>
                <c:pt idx="10900">
                  <c:v>1.1062000000000001E-2</c:v>
                </c:pt>
                <c:pt idx="10901">
                  <c:v>9.6579999999999999E-3</c:v>
                </c:pt>
                <c:pt idx="10902">
                  <c:v>8.8909999999999996E-3</c:v>
                </c:pt>
                <c:pt idx="10903">
                  <c:v>7.9000000000000008E-3</c:v>
                </c:pt>
                <c:pt idx="10904">
                  <c:v>7.182E-3</c:v>
                </c:pt>
                <c:pt idx="10905">
                  <c:v>6.8380000000000003E-3</c:v>
                </c:pt>
                <c:pt idx="10906">
                  <c:v>5.3030000000000004E-3</c:v>
                </c:pt>
                <c:pt idx="10907">
                  <c:v>4.2890000000000003E-3</c:v>
                </c:pt>
                <c:pt idx="10908">
                  <c:v>3.7490000000000002E-3</c:v>
                </c:pt>
                <c:pt idx="10909">
                  <c:v>3.7230000000000002E-3</c:v>
                </c:pt>
                <c:pt idx="10910">
                  <c:v>4.058E-3</c:v>
                </c:pt>
                <c:pt idx="10911">
                  <c:v>4.9360000000000003E-3</c:v>
                </c:pt>
                <c:pt idx="10912">
                  <c:v>5.0039999999999998E-3</c:v>
                </c:pt>
                <c:pt idx="10913">
                  <c:v>5.7980000000000002E-3</c:v>
                </c:pt>
                <c:pt idx="10914">
                  <c:v>1.1003000000000001E-2</c:v>
                </c:pt>
                <c:pt idx="10915">
                  <c:v>8.9160000000000003E-3</c:v>
                </c:pt>
                <c:pt idx="10916">
                  <c:v>9.6369999999999997E-3</c:v>
                </c:pt>
                <c:pt idx="10917">
                  <c:v>7.8120000000000004E-3</c:v>
                </c:pt>
                <c:pt idx="10918">
                  <c:v>5.6439999999999997E-3</c:v>
                </c:pt>
                <c:pt idx="10919">
                  <c:v>5.6509999999999998E-3</c:v>
                </c:pt>
                <c:pt idx="10920">
                  <c:v>7.378E-3</c:v>
                </c:pt>
                <c:pt idx="10921">
                  <c:v>7.7489999999999998E-3</c:v>
                </c:pt>
                <c:pt idx="10922">
                  <c:v>6.829E-3</c:v>
                </c:pt>
                <c:pt idx="10923">
                  <c:v>9.0050000000000009E-3</c:v>
                </c:pt>
                <c:pt idx="10924">
                  <c:v>1.7062000000000001E-2</c:v>
                </c:pt>
                <c:pt idx="10925">
                  <c:v>1.4080000000000001E-2</c:v>
                </c:pt>
                <c:pt idx="10926">
                  <c:v>1.2075000000000001E-2</c:v>
                </c:pt>
                <c:pt idx="10927">
                  <c:v>9.3329999999999993E-3</c:v>
                </c:pt>
                <c:pt idx="10928">
                  <c:v>8.1810000000000008E-3</c:v>
                </c:pt>
                <c:pt idx="10929">
                  <c:v>1.2363000000000001E-2</c:v>
                </c:pt>
                <c:pt idx="10930">
                  <c:v>1.1002E-2</c:v>
                </c:pt>
                <c:pt idx="10931">
                  <c:v>1.1146E-2</c:v>
                </c:pt>
                <c:pt idx="10932">
                  <c:v>1.7451999999999999E-2</c:v>
                </c:pt>
                <c:pt idx="10933">
                  <c:v>1.7759E-2</c:v>
                </c:pt>
                <c:pt idx="10934">
                  <c:v>1.4708000000000001E-2</c:v>
                </c:pt>
                <c:pt idx="10935">
                  <c:v>1.311E-2</c:v>
                </c:pt>
                <c:pt idx="10936">
                  <c:v>6.5652000000000002E-2</c:v>
                </c:pt>
                <c:pt idx="10937">
                  <c:v>5.8139000000000003E-2</c:v>
                </c:pt>
                <c:pt idx="10938">
                  <c:v>6.5778000000000003E-2</c:v>
                </c:pt>
                <c:pt idx="10939">
                  <c:v>7.3668999999999998E-2</c:v>
                </c:pt>
                <c:pt idx="10940">
                  <c:v>6.0694999999999999E-2</c:v>
                </c:pt>
                <c:pt idx="10941">
                  <c:v>5.8344E-2</c:v>
                </c:pt>
                <c:pt idx="10942">
                  <c:v>4.9790000000000001E-2</c:v>
                </c:pt>
                <c:pt idx="10943">
                  <c:v>4.1010999999999999E-2</c:v>
                </c:pt>
                <c:pt idx="10944">
                  <c:v>3.3161000000000003E-2</c:v>
                </c:pt>
                <c:pt idx="10945">
                  <c:v>2.8441000000000001E-2</c:v>
                </c:pt>
                <c:pt idx="10946">
                  <c:v>2.1586000000000001E-2</c:v>
                </c:pt>
                <c:pt idx="10947">
                  <c:v>1.9505999999999999E-2</c:v>
                </c:pt>
                <c:pt idx="10948">
                  <c:v>1.6094000000000001E-2</c:v>
                </c:pt>
                <c:pt idx="10949">
                  <c:v>1.3860000000000001E-2</c:v>
                </c:pt>
                <c:pt idx="10950">
                  <c:v>1.1962E-2</c:v>
                </c:pt>
                <c:pt idx="10951">
                  <c:v>1.1475000000000001E-2</c:v>
                </c:pt>
                <c:pt idx="10952">
                  <c:v>1.2683E-2</c:v>
                </c:pt>
                <c:pt idx="10953">
                  <c:v>1.3036000000000001E-2</c:v>
                </c:pt>
                <c:pt idx="10954">
                  <c:v>1.132E-2</c:v>
                </c:pt>
                <c:pt idx="10955">
                  <c:v>9.2510000000000005E-3</c:v>
                </c:pt>
                <c:pt idx="10956">
                  <c:v>7.3860000000000002E-3</c:v>
                </c:pt>
                <c:pt idx="10957">
                  <c:v>6.6020000000000002E-3</c:v>
                </c:pt>
                <c:pt idx="10958">
                  <c:v>4.8380000000000003E-3</c:v>
                </c:pt>
                <c:pt idx="10959">
                  <c:v>4.4549999999999998E-3</c:v>
                </c:pt>
                <c:pt idx="10960">
                  <c:v>4.5599999999999998E-3</c:v>
                </c:pt>
                <c:pt idx="10961">
                  <c:v>5.1200000000000004E-3</c:v>
                </c:pt>
                <c:pt idx="10962">
                  <c:v>7.2189999999999997E-3</c:v>
                </c:pt>
                <c:pt idx="10963">
                  <c:v>6.5570000000000003E-3</c:v>
                </c:pt>
                <c:pt idx="10964">
                  <c:v>7.9360000000000003E-3</c:v>
                </c:pt>
                <c:pt idx="10965">
                  <c:v>6.8129999999999996E-3</c:v>
                </c:pt>
                <c:pt idx="10966">
                  <c:v>7.5449999999999996E-3</c:v>
                </c:pt>
                <c:pt idx="10967">
                  <c:v>6.3179999999999998E-3</c:v>
                </c:pt>
                <c:pt idx="10968">
                  <c:v>7.0460000000000002E-3</c:v>
                </c:pt>
                <c:pt idx="10969">
                  <c:v>4.7590000000000002E-3</c:v>
                </c:pt>
                <c:pt idx="10970">
                  <c:v>4.1949999999999999E-3</c:v>
                </c:pt>
                <c:pt idx="10971">
                  <c:v>4.215E-3</c:v>
                </c:pt>
                <c:pt idx="10972">
                  <c:v>3.15E-3</c:v>
                </c:pt>
                <c:pt idx="10973">
                  <c:v>8.6650000000000008E-3</c:v>
                </c:pt>
                <c:pt idx="10974">
                  <c:v>1.0975E-2</c:v>
                </c:pt>
                <c:pt idx="10975">
                  <c:v>1.2071999999999999E-2</c:v>
                </c:pt>
                <c:pt idx="10976">
                  <c:v>2.2238999999999998E-2</c:v>
                </c:pt>
                <c:pt idx="10977">
                  <c:v>2.6692E-2</c:v>
                </c:pt>
                <c:pt idx="10978">
                  <c:v>2.9603999999999998E-2</c:v>
                </c:pt>
                <c:pt idx="10979">
                  <c:v>2.9848E-2</c:v>
                </c:pt>
                <c:pt idx="10980">
                  <c:v>2.4053999999999999E-2</c:v>
                </c:pt>
                <c:pt idx="10981">
                  <c:v>2.6322999999999999E-2</c:v>
                </c:pt>
                <c:pt idx="10982">
                  <c:v>2.4073000000000001E-2</c:v>
                </c:pt>
                <c:pt idx="10983">
                  <c:v>1.5630000000000002E-2</c:v>
                </c:pt>
                <c:pt idx="10984">
                  <c:v>1.298E-2</c:v>
                </c:pt>
                <c:pt idx="10985">
                  <c:v>1.5880999999999999E-2</c:v>
                </c:pt>
                <c:pt idx="10986">
                  <c:v>2.0969000000000002E-2</c:v>
                </c:pt>
                <c:pt idx="10987">
                  <c:v>1.9788E-2</c:v>
                </c:pt>
                <c:pt idx="10988">
                  <c:v>1.9904000000000002E-2</c:v>
                </c:pt>
                <c:pt idx="10989">
                  <c:v>1.8442E-2</c:v>
                </c:pt>
                <c:pt idx="10990">
                  <c:v>2.2967999999999999E-2</c:v>
                </c:pt>
                <c:pt idx="10991">
                  <c:v>2.4218E-2</c:v>
                </c:pt>
                <c:pt idx="10992">
                  <c:v>2.6744E-2</c:v>
                </c:pt>
                <c:pt idx="10993">
                  <c:v>2.8454E-2</c:v>
                </c:pt>
                <c:pt idx="10994">
                  <c:v>2.63E-2</c:v>
                </c:pt>
                <c:pt idx="10995">
                  <c:v>2.7279000000000001E-2</c:v>
                </c:pt>
                <c:pt idx="10996">
                  <c:v>2.7220999999999999E-2</c:v>
                </c:pt>
                <c:pt idx="10997">
                  <c:v>2.4249E-2</c:v>
                </c:pt>
                <c:pt idx="10998">
                  <c:v>2.2943999999999999E-2</c:v>
                </c:pt>
                <c:pt idx="10999">
                  <c:v>2.3106999999999999E-2</c:v>
                </c:pt>
                <c:pt idx="11000">
                  <c:v>2.9222000000000001E-2</c:v>
                </c:pt>
                <c:pt idx="11001">
                  <c:v>3.8364000000000002E-2</c:v>
                </c:pt>
                <c:pt idx="11002">
                  <c:v>6.0476000000000002E-2</c:v>
                </c:pt>
                <c:pt idx="11003">
                  <c:v>8.9103000000000002E-2</c:v>
                </c:pt>
                <c:pt idx="11004">
                  <c:v>9.9264000000000005E-2</c:v>
                </c:pt>
                <c:pt idx="11005">
                  <c:v>0.105382</c:v>
                </c:pt>
                <c:pt idx="11006">
                  <c:v>0.12085799999999999</c:v>
                </c:pt>
                <c:pt idx="11007">
                  <c:v>0.14019999999999999</c:v>
                </c:pt>
                <c:pt idx="11008">
                  <c:v>0.15165000000000001</c:v>
                </c:pt>
                <c:pt idx="11009">
                  <c:v>0.15812799999999999</c:v>
                </c:pt>
                <c:pt idx="11010">
                  <c:v>0.15793299999999999</c:v>
                </c:pt>
                <c:pt idx="11011">
                  <c:v>0.14771400000000001</c:v>
                </c:pt>
                <c:pt idx="11012">
                  <c:v>0.145346</c:v>
                </c:pt>
                <c:pt idx="11013">
                  <c:v>0.141595</c:v>
                </c:pt>
                <c:pt idx="11014">
                  <c:v>0.12943199999999999</c:v>
                </c:pt>
                <c:pt idx="11015">
                  <c:v>0.12661600000000001</c:v>
                </c:pt>
                <c:pt idx="11016">
                  <c:v>0.11422</c:v>
                </c:pt>
                <c:pt idx="11017">
                  <c:v>0.118385</c:v>
                </c:pt>
                <c:pt idx="11018">
                  <c:v>9.4561999999999993E-2</c:v>
                </c:pt>
                <c:pt idx="11019">
                  <c:v>9.1394000000000003E-2</c:v>
                </c:pt>
                <c:pt idx="11020">
                  <c:v>7.7639E-2</c:v>
                </c:pt>
                <c:pt idx="11021">
                  <c:v>6.8186999999999998E-2</c:v>
                </c:pt>
                <c:pt idx="11022">
                  <c:v>6.4388000000000001E-2</c:v>
                </c:pt>
                <c:pt idx="11023">
                  <c:v>6.7029000000000005E-2</c:v>
                </c:pt>
                <c:pt idx="11024">
                  <c:v>6.2518000000000004E-2</c:v>
                </c:pt>
                <c:pt idx="11025">
                  <c:v>5.9365000000000001E-2</c:v>
                </c:pt>
                <c:pt idx="11026">
                  <c:v>5.6806000000000002E-2</c:v>
                </c:pt>
                <c:pt idx="11027">
                  <c:v>5.6467999999999997E-2</c:v>
                </c:pt>
                <c:pt idx="11028">
                  <c:v>6.1566999999999997E-2</c:v>
                </c:pt>
                <c:pt idx="11029">
                  <c:v>5.772E-2</c:v>
                </c:pt>
                <c:pt idx="11030">
                  <c:v>5.3057E-2</c:v>
                </c:pt>
                <c:pt idx="11031">
                  <c:v>4.5578E-2</c:v>
                </c:pt>
                <c:pt idx="11032">
                  <c:v>4.6732999999999997E-2</c:v>
                </c:pt>
                <c:pt idx="11033">
                  <c:v>4.1188000000000002E-2</c:v>
                </c:pt>
                <c:pt idx="11034">
                  <c:v>3.7398000000000001E-2</c:v>
                </c:pt>
                <c:pt idx="11035">
                  <c:v>3.9749E-2</c:v>
                </c:pt>
                <c:pt idx="11036">
                  <c:v>3.2635999999999998E-2</c:v>
                </c:pt>
                <c:pt idx="11037">
                  <c:v>2.6813E-2</c:v>
                </c:pt>
                <c:pt idx="11038">
                  <c:v>3.1712999999999998E-2</c:v>
                </c:pt>
                <c:pt idx="11039">
                  <c:v>3.7948999999999997E-2</c:v>
                </c:pt>
                <c:pt idx="11040">
                  <c:v>4.7135000000000003E-2</c:v>
                </c:pt>
                <c:pt idx="11041">
                  <c:v>6.2301000000000002E-2</c:v>
                </c:pt>
                <c:pt idx="11042">
                  <c:v>6.7533999999999997E-2</c:v>
                </c:pt>
                <c:pt idx="11043">
                  <c:v>7.1486999999999995E-2</c:v>
                </c:pt>
                <c:pt idx="11044">
                  <c:v>7.9333000000000001E-2</c:v>
                </c:pt>
                <c:pt idx="11045">
                  <c:v>8.7085999999999997E-2</c:v>
                </c:pt>
                <c:pt idx="11046">
                  <c:v>9.8110000000000003E-2</c:v>
                </c:pt>
                <c:pt idx="11047">
                  <c:v>0.11411399999999999</c:v>
                </c:pt>
                <c:pt idx="11048">
                  <c:v>0.11289399999999999</c:v>
                </c:pt>
                <c:pt idx="11049">
                  <c:v>0.10560700000000001</c:v>
                </c:pt>
                <c:pt idx="11050">
                  <c:v>0.11389199999999999</c:v>
                </c:pt>
                <c:pt idx="11051">
                  <c:v>0.108418</c:v>
                </c:pt>
                <c:pt idx="11052">
                  <c:v>0.123823</c:v>
                </c:pt>
                <c:pt idx="11053">
                  <c:v>0.124941</c:v>
                </c:pt>
                <c:pt idx="11054">
                  <c:v>0.13109299999999999</c:v>
                </c:pt>
                <c:pt idx="11055">
                  <c:v>0.15822600000000001</c:v>
                </c:pt>
                <c:pt idx="11056">
                  <c:v>0.177346</c:v>
                </c:pt>
                <c:pt idx="11057">
                  <c:v>0.18595900000000001</c:v>
                </c:pt>
                <c:pt idx="11058">
                  <c:v>0.201962</c:v>
                </c:pt>
                <c:pt idx="11059">
                  <c:v>0.21973999999999999</c:v>
                </c:pt>
                <c:pt idx="11060">
                  <c:v>0.23133999999999999</c:v>
                </c:pt>
                <c:pt idx="11061">
                  <c:v>0.224274</c:v>
                </c:pt>
                <c:pt idx="11062">
                  <c:v>0.21901699999999999</c:v>
                </c:pt>
                <c:pt idx="11063">
                  <c:v>0.22137299999999999</c:v>
                </c:pt>
                <c:pt idx="11064">
                  <c:v>0.20993000000000001</c:v>
                </c:pt>
                <c:pt idx="11065">
                  <c:v>0.19921700000000001</c:v>
                </c:pt>
                <c:pt idx="11066">
                  <c:v>0.18611800000000001</c:v>
                </c:pt>
                <c:pt idx="11067">
                  <c:v>0.17464199999999999</c:v>
                </c:pt>
                <c:pt idx="11068">
                  <c:v>0.18657799999999999</c:v>
                </c:pt>
                <c:pt idx="11069">
                  <c:v>0.19736999999999999</c:v>
                </c:pt>
                <c:pt idx="11070">
                  <c:v>0.191215</c:v>
                </c:pt>
                <c:pt idx="11071">
                  <c:v>0.18271000000000001</c:v>
                </c:pt>
                <c:pt idx="11072">
                  <c:v>0.17438300000000001</c:v>
                </c:pt>
                <c:pt idx="11073">
                  <c:v>0.160222</c:v>
                </c:pt>
                <c:pt idx="11074">
                  <c:v>0.154057</c:v>
                </c:pt>
                <c:pt idx="11075">
                  <c:v>0.15944800000000001</c:v>
                </c:pt>
                <c:pt idx="11076">
                  <c:v>0.18312400000000001</c:v>
                </c:pt>
                <c:pt idx="11077">
                  <c:v>0.21770100000000001</c:v>
                </c:pt>
                <c:pt idx="11078">
                  <c:v>0.217028</c:v>
                </c:pt>
                <c:pt idx="11079">
                  <c:v>0.21707799999999999</c:v>
                </c:pt>
                <c:pt idx="11080">
                  <c:v>0.22418399999999999</c:v>
                </c:pt>
                <c:pt idx="11081">
                  <c:v>0.240257</c:v>
                </c:pt>
                <c:pt idx="11082">
                  <c:v>0.24137500000000001</c:v>
                </c:pt>
                <c:pt idx="11083">
                  <c:v>0.23955699999999999</c:v>
                </c:pt>
                <c:pt idx="11084">
                  <c:v>0.237037</c:v>
                </c:pt>
                <c:pt idx="11085">
                  <c:v>0.24614900000000001</c:v>
                </c:pt>
                <c:pt idx="11086">
                  <c:v>0.24249799999999999</c:v>
                </c:pt>
                <c:pt idx="11087">
                  <c:v>0.23719999999999999</c:v>
                </c:pt>
                <c:pt idx="11088">
                  <c:v>0.240285</c:v>
                </c:pt>
                <c:pt idx="11089">
                  <c:v>0.238617</c:v>
                </c:pt>
                <c:pt idx="11090">
                  <c:v>0.23762800000000001</c:v>
                </c:pt>
                <c:pt idx="11091">
                  <c:v>0.23627600000000001</c:v>
                </c:pt>
                <c:pt idx="11092">
                  <c:v>0.22714400000000001</c:v>
                </c:pt>
                <c:pt idx="11093">
                  <c:v>0.25674200000000003</c:v>
                </c:pt>
                <c:pt idx="11094">
                  <c:v>0.25005899999999998</c:v>
                </c:pt>
                <c:pt idx="11095">
                  <c:v>0.24186099999999999</c:v>
                </c:pt>
                <c:pt idx="11096">
                  <c:v>0.22725400000000001</c:v>
                </c:pt>
                <c:pt idx="11097">
                  <c:v>0.242785</c:v>
                </c:pt>
                <c:pt idx="11098">
                  <c:v>0.20079</c:v>
                </c:pt>
                <c:pt idx="11099">
                  <c:v>0.22283</c:v>
                </c:pt>
                <c:pt idx="11100">
                  <c:v>0.242143</c:v>
                </c:pt>
                <c:pt idx="11101">
                  <c:v>0.25217200000000001</c:v>
                </c:pt>
                <c:pt idx="11102">
                  <c:v>0.28780800000000001</c:v>
                </c:pt>
                <c:pt idx="11103">
                  <c:v>0.28448000000000001</c:v>
                </c:pt>
                <c:pt idx="11104">
                  <c:v>0.25532300000000002</c:v>
                </c:pt>
                <c:pt idx="11105">
                  <c:v>0.24871499999999999</c:v>
                </c:pt>
                <c:pt idx="11106">
                  <c:v>0.25150899999999998</c:v>
                </c:pt>
                <c:pt idx="11107">
                  <c:v>0.26153500000000002</c:v>
                </c:pt>
                <c:pt idx="11108">
                  <c:v>0.25740099999999999</c:v>
                </c:pt>
                <c:pt idx="11109">
                  <c:v>0.24007000000000001</c:v>
                </c:pt>
                <c:pt idx="11110">
                  <c:v>0.22753000000000001</c:v>
                </c:pt>
                <c:pt idx="11111">
                  <c:v>0.218247</c:v>
                </c:pt>
                <c:pt idx="11112">
                  <c:v>0.23494899999999999</c:v>
                </c:pt>
                <c:pt idx="11113">
                  <c:v>0.23802000000000001</c:v>
                </c:pt>
                <c:pt idx="11114">
                  <c:v>0.22667100000000001</c:v>
                </c:pt>
                <c:pt idx="11115">
                  <c:v>0.209533</c:v>
                </c:pt>
                <c:pt idx="11116">
                  <c:v>0.235373</c:v>
                </c:pt>
                <c:pt idx="11117">
                  <c:v>0.23594100000000001</c:v>
                </c:pt>
                <c:pt idx="11118">
                  <c:v>0.22239100000000001</c:v>
                </c:pt>
                <c:pt idx="11119">
                  <c:v>0.25532500000000002</c:v>
                </c:pt>
                <c:pt idx="11120">
                  <c:v>0.24221100000000001</c:v>
                </c:pt>
                <c:pt idx="11121">
                  <c:v>0.24338499999999999</c:v>
                </c:pt>
                <c:pt idx="11122">
                  <c:v>0.25279299999999999</c:v>
                </c:pt>
                <c:pt idx="11123">
                  <c:v>0.23447799999999999</c:v>
                </c:pt>
                <c:pt idx="11124">
                  <c:v>0.22012699999999999</c:v>
                </c:pt>
                <c:pt idx="11125">
                  <c:v>0.20432900000000001</c:v>
                </c:pt>
                <c:pt idx="11126">
                  <c:v>0.228135</c:v>
                </c:pt>
                <c:pt idx="11127">
                  <c:v>0.24173700000000001</c:v>
                </c:pt>
                <c:pt idx="11128">
                  <c:v>0.22638900000000001</c:v>
                </c:pt>
                <c:pt idx="11129">
                  <c:v>0.207955</c:v>
                </c:pt>
                <c:pt idx="11130">
                  <c:v>0.20091200000000001</c:v>
                </c:pt>
                <c:pt idx="11131">
                  <c:v>0.20453499999999999</c:v>
                </c:pt>
                <c:pt idx="11132">
                  <c:v>0.20576800000000001</c:v>
                </c:pt>
                <c:pt idx="11133">
                  <c:v>0.185443</c:v>
                </c:pt>
                <c:pt idx="11134">
                  <c:v>0.16777</c:v>
                </c:pt>
                <c:pt idx="11135">
                  <c:v>0.18931500000000001</c:v>
                </c:pt>
                <c:pt idx="11136">
                  <c:v>0.18660299999999999</c:v>
                </c:pt>
                <c:pt idx="11137">
                  <c:v>0.17452400000000001</c:v>
                </c:pt>
                <c:pt idx="11138">
                  <c:v>0.18921499999999999</c:v>
                </c:pt>
                <c:pt idx="11139">
                  <c:v>0.192493</c:v>
                </c:pt>
                <c:pt idx="11140">
                  <c:v>0.17740400000000001</c:v>
                </c:pt>
                <c:pt idx="11141">
                  <c:v>0.18482299999999999</c:v>
                </c:pt>
                <c:pt idx="11142">
                  <c:v>0.19098100000000001</c:v>
                </c:pt>
                <c:pt idx="11143">
                  <c:v>0.229128</c:v>
                </c:pt>
                <c:pt idx="11144">
                  <c:v>0.20152400000000001</c:v>
                </c:pt>
                <c:pt idx="11145">
                  <c:v>0.18467800000000001</c:v>
                </c:pt>
                <c:pt idx="11146">
                  <c:v>0.17578099999999999</c:v>
                </c:pt>
                <c:pt idx="11147">
                  <c:v>0.17131099999999999</c:v>
                </c:pt>
                <c:pt idx="11148">
                  <c:v>0.16408600000000001</c:v>
                </c:pt>
                <c:pt idx="11149">
                  <c:v>0.172268</c:v>
                </c:pt>
                <c:pt idx="11150">
                  <c:v>0.19650100000000001</c:v>
                </c:pt>
                <c:pt idx="11151">
                  <c:v>0.21061299999999999</c:v>
                </c:pt>
                <c:pt idx="11152">
                  <c:v>0.23368800000000001</c:v>
                </c:pt>
                <c:pt idx="11153">
                  <c:v>0.22350900000000001</c:v>
                </c:pt>
                <c:pt idx="11154">
                  <c:v>0.23924599999999999</c:v>
                </c:pt>
                <c:pt idx="11155">
                  <c:v>0.25600600000000001</c:v>
                </c:pt>
                <c:pt idx="11156">
                  <c:v>0.256442</c:v>
                </c:pt>
                <c:pt idx="11157">
                  <c:v>0.25997900000000002</c:v>
                </c:pt>
                <c:pt idx="11158">
                  <c:v>0.19875100000000001</c:v>
                </c:pt>
                <c:pt idx="11159">
                  <c:v>0.23204</c:v>
                </c:pt>
                <c:pt idx="11160">
                  <c:v>0.212368</c:v>
                </c:pt>
                <c:pt idx="11161">
                  <c:v>0.22599900000000001</c:v>
                </c:pt>
                <c:pt idx="11162">
                  <c:v>0.239456</c:v>
                </c:pt>
                <c:pt idx="11163">
                  <c:v>0.24970400000000001</c:v>
                </c:pt>
                <c:pt idx="11164">
                  <c:v>0.24117</c:v>
                </c:pt>
                <c:pt idx="11165">
                  <c:v>0.25011899999999998</c:v>
                </c:pt>
                <c:pt idx="11166">
                  <c:v>0.24304899999999999</c:v>
                </c:pt>
                <c:pt idx="11167">
                  <c:v>0.26669399999999999</c:v>
                </c:pt>
                <c:pt idx="11168">
                  <c:v>0.25827899999999998</c:v>
                </c:pt>
                <c:pt idx="11169">
                  <c:v>0.26366000000000001</c:v>
                </c:pt>
                <c:pt idx="11170">
                  <c:v>0.25745299999999999</c:v>
                </c:pt>
                <c:pt idx="11171">
                  <c:v>0.26949299999999998</c:v>
                </c:pt>
                <c:pt idx="11172">
                  <c:v>0.28851700000000002</c:v>
                </c:pt>
                <c:pt idx="11173">
                  <c:v>0.294854</c:v>
                </c:pt>
                <c:pt idx="11174">
                  <c:v>0.29526000000000002</c:v>
                </c:pt>
                <c:pt idx="11175">
                  <c:v>0.26617800000000003</c:v>
                </c:pt>
                <c:pt idx="11176">
                  <c:v>0.26865699999999998</c:v>
                </c:pt>
                <c:pt idx="11177">
                  <c:v>0.28569</c:v>
                </c:pt>
                <c:pt idx="11178">
                  <c:v>0.26508900000000002</c:v>
                </c:pt>
                <c:pt idx="11179">
                  <c:v>0.223611</c:v>
                </c:pt>
                <c:pt idx="11180">
                  <c:v>0.23791699999999999</c:v>
                </c:pt>
                <c:pt idx="11181">
                  <c:v>0.25245899999999999</c:v>
                </c:pt>
                <c:pt idx="11182">
                  <c:v>0.24386099999999999</c:v>
                </c:pt>
                <c:pt idx="11183">
                  <c:v>0.25118699999999999</c:v>
                </c:pt>
                <c:pt idx="11184">
                  <c:v>0.25471300000000002</c:v>
                </c:pt>
                <c:pt idx="11185">
                  <c:v>0.309473</c:v>
                </c:pt>
                <c:pt idx="11186">
                  <c:v>0.30897000000000002</c:v>
                </c:pt>
                <c:pt idx="11187">
                  <c:v>0.32143100000000002</c:v>
                </c:pt>
                <c:pt idx="11188">
                  <c:v>0.30840899999999999</c:v>
                </c:pt>
                <c:pt idx="11189">
                  <c:v>0.30173499999999998</c:v>
                </c:pt>
                <c:pt idx="11190">
                  <c:v>0.29312199999999999</c:v>
                </c:pt>
                <c:pt idx="11191">
                  <c:v>0.27596999999999999</c:v>
                </c:pt>
                <c:pt idx="11192">
                  <c:v>0.27917399999999998</c:v>
                </c:pt>
                <c:pt idx="11193">
                  <c:v>0.26450000000000001</c:v>
                </c:pt>
                <c:pt idx="11194">
                  <c:v>0.24961800000000001</c:v>
                </c:pt>
                <c:pt idx="11195">
                  <c:v>0.232095</c:v>
                </c:pt>
                <c:pt idx="11196">
                  <c:v>0.21623999999999999</c:v>
                </c:pt>
                <c:pt idx="11197">
                  <c:v>0.209699</c:v>
                </c:pt>
                <c:pt idx="11198">
                  <c:v>0.212728</c:v>
                </c:pt>
                <c:pt idx="11199">
                  <c:v>0.20416000000000001</c:v>
                </c:pt>
                <c:pt idx="11200">
                  <c:v>0.20378299999999999</c:v>
                </c:pt>
                <c:pt idx="11201">
                  <c:v>0.23273099999999999</c:v>
                </c:pt>
                <c:pt idx="11202">
                  <c:v>0.21912300000000001</c:v>
                </c:pt>
                <c:pt idx="11203">
                  <c:v>0.228241</c:v>
                </c:pt>
                <c:pt idx="11204">
                  <c:v>0.21786800000000001</c:v>
                </c:pt>
                <c:pt idx="11205">
                  <c:v>0.19878899999999999</c:v>
                </c:pt>
                <c:pt idx="11206">
                  <c:v>0.18573899999999999</c:v>
                </c:pt>
                <c:pt idx="11207">
                  <c:v>0.17209099999999999</c:v>
                </c:pt>
                <c:pt idx="11208">
                  <c:v>0.16753599999999999</c:v>
                </c:pt>
                <c:pt idx="11209">
                  <c:v>0.17029900000000001</c:v>
                </c:pt>
                <c:pt idx="11210">
                  <c:v>0.15510599999999999</c:v>
                </c:pt>
                <c:pt idx="11211">
                  <c:v>0.15762699999999999</c:v>
                </c:pt>
                <c:pt idx="11212">
                  <c:v>0.142904</c:v>
                </c:pt>
                <c:pt idx="11213">
                  <c:v>0.13728599999999999</c:v>
                </c:pt>
                <c:pt idx="11214">
                  <c:v>0.138186</c:v>
                </c:pt>
                <c:pt idx="11215">
                  <c:v>0.13624</c:v>
                </c:pt>
                <c:pt idx="11216">
                  <c:v>0.13217799999999999</c:v>
                </c:pt>
                <c:pt idx="11217">
                  <c:v>0.12532199999999999</c:v>
                </c:pt>
                <c:pt idx="11218">
                  <c:v>0.112326</c:v>
                </c:pt>
                <c:pt idx="11219">
                  <c:v>0.12453500000000001</c:v>
                </c:pt>
                <c:pt idx="11220">
                  <c:v>0.119912</c:v>
                </c:pt>
                <c:pt idx="11221">
                  <c:v>0.119703</c:v>
                </c:pt>
                <c:pt idx="11222">
                  <c:v>0.10446</c:v>
                </c:pt>
                <c:pt idx="11223">
                  <c:v>9.1764999999999999E-2</c:v>
                </c:pt>
                <c:pt idx="11224">
                  <c:v>9.1912999999999995E-2</c:v>
                </c:pt>
                <c:pt idx="11225">
                  <c:v>0.103093</c:v>
                </c:pt>
                <c:pt idx="11226">
                  <c:v>0.11283899999999999</c:v>
                </c:pt>
                <c:pt idx="11227">
                  <c:v>0.14050399999999999</c:v>
                </c:pt>
                <c:pt idx="11228">
                  <c:v>0.14893200000000001</c:v>
                </c:pt>
                <c:pt idx="11229">
                  <c:v>0.14827699999999999</c:v>
                </c:pt>
                <c:pt idx="11230">
                  <c:v>0.14135900000000001</c:v>
                </c:pt>
              </c:numCache>
            </c:numRef>
          </c:val>
          <c:smooth val="0"/>
          <c:extLst>
            <c:ext xmlns:c16="http://schemas.microsoft.com/office/drawing/2014/chart" uri="{C3380CC4-5D6E-409C-BE32-E72D297353CC}">
              <c16:uniqueId val="{00000004-CFA3-4308-9485-3D883DCAF32B}"/>
            </c:ext>
          </c:extLst>
        </c:ser>
        <c:dLbls>
          <c:showLegendKey val="0"/>
          <c:showVal val="0"/>
          <c:showCatName val="0"/>
          <c:showSerName val="0"/>
          <c:showPercent val="0"/>
          <c:showBubbleSize val="0"/>
        </c:dLbls>
        <c:smooth val="0"/>
        <c:axId val="374983536"/>
        <c:axId val="1216659016"/>
      </c:lineChart>
      <c:dateAx>
        <c:axId val="374983536"/>
        <c:scaling>
          <c:orientation val="minMax"/>
          <c:min val="2922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year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1833626480082231"/>
          <c:h val="0.74847074877237885"/>
        </c:manualLayout>
      </c:layout>
      <c:lineChart>
        <c:grouping val="standard"/>
        <c:varyColors val="0"/>
        <c:ser>
          <c:idx val="0"/>
          <c:order val="0"/>
          <c:tx>
            <c:strRef>
              <c:f>'Systemic indicator'!$B$1</c:f>
              <c:strCache>
                <c:ptCount val="1"/>
                <c:pt idx="0">
                  <c:v>Eurozone</c:v>
                </c:pt>
              </c:strCache>
            </c:strRef>
          </c:tx>
          <c:spPr>
            <a:ln w="19050" cap="rnd">
              <a:solidFill>
                <a:srgbClr val="055FEC"/>
              </a:solidFill>
              <a:round/>
            </a:ln>
            <a:effectLst/>
          </c:spPr>
          <c:marker>
            <c:symbol val="none"/>
          </c:marker>
          <c:dLbls>
            <c:dLbl>
              <c:idx val="11230"/>
              <c:layout>
                <c:manualLayout>
                  <c:x val="0"/>
                  <c:y val="-2.23463785450133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D74-44AE-B403-46D296CB5A5B}"/>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D74-44AE-B403-46D296CB5A5B}"/>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'Systemic indicator'!$A$3:$A$11233</c:f>
              <c:numCache>
                <c:formatCode>m/d/yyyy</c:formatCode>
                <c:ptCount val="112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numCache>
            </c:numRef>
          </c:cat>
          <c:val>
            <c:numRef>
              <c:f>'Systemic indicator'!$B$3:$B$11233</c:f>
              <c:numCache>
                <c:formatCode>General</c:formatCode>
                <c:ptCount val="11231"/>
                <c:pt idx="1">
                  <c:v>0.135571</c:v>
                </c:pt>
                <c:pt idx="2">
                  <c:v>0.13495099999999999</c:v>
                </c:pt>
                <c:pt idx="3">
                  <c:v>0.13778799999999999</c:v>
                </c:pt>
                <c:pt idx="4">
                  <c:v>0.13446900000000001</c:v>
                </c:pt>
                <c:pt idx="5">
                  <c:v>0.12584899999999999</c:v>
                </c:pt>
                <c:pt idx="6">
                  <c:v>0.121297</c:v>
                </c:pt>
                <c:pt idx="7">
                  <c:v>0.109027</c:v>
                </c:pt>
                <c:pt idx="8">
                  <c:v>9.9288000000000001E-2</c:v>
                </c:pt>
                <c:pt idx="9">
                  <c:v>0.102738</c:v>
                </c:pt>
                <c:pt idx="10">
                  <c:v>0.10202700000000001</c:v>
                </c:pt>
                <c:pt idx="11">
                  <c:v>0.12759300000000001</c:v>
                </c:pt>
                <c:pt idx="12">
                  <c:v>0.122811</c:v>
                </c:pt>
                <c:pt idx="13">
                  <c:v>0.121668</c:v>
                </c:pt>
                <c:pt idx="14">
                  <c:v>0.111445</c:v>
                </c:pt>
                <c:pt idx="15">
                  <c:v>0.103184</c:v>
                </c:pt>
                <c:pt idx="16">
                  <c:v>0.10337499999999999</c:v>
                </c:pt>
                <c:pt idx="17">
                  <c:v>0.102607</c:v>
                </c:pt>
                <c:pt idx="18">
                  <c:v>9.5334000000000002E-2</c:v>
                </c:pt>
                <c:pt idx="19">
                  <c:v>8.3169000000000007E-2</c:v>
                </c:pt>
                <c:pt idx="20">
                  <c:v>7.2289999999999993E-2</c:v>
                </c:pt>
                <c:pt idx="21">
                  <c:v>5.7914E-2</c:v>
                </c:pt>
                <c:pt idx="22">
                  <c:v>4.9465000000000002E-2</c:v>
                </c:pt>
                <c:pt idx="23">
                  <c:v>3.6901999999999997E-2</c:v>
                </c:pt>
                <c:pt idx="24">
                  <c:v>3.1078999999999999E-2</c:v>
                </c:pt>
                <c:pt idx="25">
                  <c:v>3.5029999999999999E-2</c:v>
                </c:pt>
                <c:pt idx="26">
                  <c:v>3.1529000000000001E-2</c:v>
                </c:pt>
                <c:pt idx="27">
                  <c:v>2.8653000000000001E-2</c:v>
                </c:pt>
                <c:pt idx="28">
                  <c:v>3.0754E-2</c:v>
                </c:pt>
                <c:pt idx="29">
                  <c:v>2.52E-2</c:v>
                </c:pt>
                <c:pt idx="30">
                  <c:v>2.6581E-2</c:v>
                </c:pt>
                <c:pt idx="31">
                  <c:v>1.6997999999999999E-2</c:v>
                </c:pt>
                <c:pt idx="32">
                  <c:v>1.7066000000000001E-2</c:v>
                </c:pt>
                <c:pt idx="33">
                  <c:v>1.7023E-2</c:v>
                </c:pt>
                <c:pt idx="34">
                  <c:v>1.6157999999999999E-2</c:v>
                </c:pt>
                <c:pt idx="35">
                  <c:v>1.3823E-2</c:v>
                </c:pt>
                <c:pt idx="36">
                  <c:v>1.3406E-2</c:v>
                </c:pt>
                <c:pt idx="37">
                  <c:v>1.218E-2</c:v>
                </c:pt>
                <c:pt idx="38">
                  <c:v>1.4279E-2</c:v>
                </c:pt>
                <c:pt idx="39">
                  <c:v>2.0459999999999999E-2</c:v>
                </c:pt>
                <c:pt idx="40">
                  <c:v>2.3449999999999999E-2</c:v>
                </c:pt>
                <c:pt idx="41">
                  <c:v>2.7588000000000001E-2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0.114526</c:v>
                </c:pt>
                <c:pt idx="52">
                  <c:v>0.122683</c:v>
                </c:pt>
                <c:pt idx="53">
                  <c:v>0.165299</c:v>
                </c:pt>
                <c:pt idx="54">
                  <c:v>0.20238999999999999</c:v>
                </c:pt>
                <c:pt idx="55">
                  <c:v>0.22437199999999999</c:v>
                </c:pt>
                <c:pt idx="56">
                  <c:v>0.234344</c:v>
                </c:pt>
                <c:pt idx="57">
                  <c:v>0.25287900000000002</c:v>
                </c:pt>
                <c:pt idx="58">
                  <c:v>0.239981</c:v>
                </c:pt>
                <c:pt idx="59">
                  <c:v>0.252299</c:v>
                </c:pt>
                <c:pt idx="60">
                  <c:v>0.24245700000000001</c:v>
                </c:pt>
                <c:pt idx="61">
                  <c:v>0.24993599999999999</c:v>
                </c:pt>
                <c:pt idx="62">
                  <c:v>0.23919799999999999</c:v>
                </c:pt>
                <c:pt idx="63">
                  <c:v>0.28003600000000001</c:v>
                </c:pt>
                <c:pt idx="64">
                  <c:v>0.31560199999999999</c:v>
                </c:pt>
                <c:pt idx="65">
                  <c:v>0.33144899999999999</c:v>
                </c:pt>
                <c:pt idx="66">
                  <c:v>0.32040400000000002</c:v>
                </c:pt>
                <c:pt idx="67">
                  <c:v>0.30400300000000002</c:v>
                </c:pt>
                <c:pt idx="68">
                  <c:v>0.28926200000000002</c:v>
                </c:pt>
                <c:pt idx="69">
                  <c:v>0.29758499999999999</c:v>
                </c:pt>
                <c:pt idx="70">
                  <c:v>0.32906800000000003</c:v>
                </c:pt>
                <c:pt idx="71">
                  <c:v>0.34442200000000001</c:v>
                </c:pt>
                <c:pt idx="72">
                  <c:v>0.41343299999999999</c:v>
                </c:pt>
                <c:pt idx="73">
                  <c:v>0.43612000000000001</c:v>
                </c:pt>
                <c:pt idx="74">
                  <c:v>0.39147700000000002</c:v>
                </c:pt>
                <c:pt idx="75">
                  <c:v>0.32189699999999999</c:v>
                </c:pt>
                <c:pt idx="76">
                  <c:v>0.40136100000000002</c:v>
                </c:pt>
                <c:pt idx="77">
                  <c:v>0.37529400000000002</c:v>
                </c:pt>
                <c:pt idx="78">
                  <c:v>0.36434</c:v>
                </c:pt>
                <c:pt idx="79">
                  <c:v>0.327791</c:v>
                </c:pt>
                <c:pt idx="80">
                  <c:v>0.344885</c:v>
                </c:pt>
                <c:pt idx="81">
                  <c:v>0.36162899999999998</c:v>
                </c:pt>
                <c:pt idx="82">
                  <c:v>0.38777299999999998</c:v>
                </c:pt>
                <c:pt idx="83">
                  <c:v>0.37601200000000001</c:v>
                </c:pt>
                <c:pt idx="84">
                  <c:v>0.37161699999999998</c:v>
                </c:pt>
                <c:pt idx="85">
                  <c:v>0.36661700000000003</c:v>
                </c:pt>
                <c:pt idx="86">
                  <c:v>0.355074</c:v>
                </c:pt>
                <c:pt idx="87">
                  <c:v>0.34009699999999998</c:v>
                </c:pt>
                <c:pt idx="88">
                  <c:v>0.30780000000000002</c:v>
                </c:pt>
                <c:pt idx="89">
                  <c:v>0.30329099999999998</c:v>
                </c:pt>
                <c:pt idx="90">
                  <c:v>0.28487200000000001</c:v>
                </c:pt>
                <c:pt idx="91">
                  <c:v>0.31094500000000003</c:v>
                </c:pt>
                <c:pt idx="92">
                  <c:v>0.33887400000000001</c:v>
                </c:pt>
                <c:pt idx="93">
                  <c:v>0.32264700000000002</c:v>
                </c:pt>
                <c:pt idx="94">
                  <c:v>0.32218000000000002</c:v>
                </c:pt>
                <c:pt idx="95">
                  <c:v>0.29918800000000001</c:v>
                </c:pt>
                <c:pt idx="96">
                  <c:v>0.28964899999999999</c:v>
                </c:pt>
                <c:pt idx="97">
                  <c:v>0.27397500000000002</c:v>
                </c:pt>
                <c:pt idx="98">
                  <c:v>0.24931800000000001</c:v>
                </c:pt>
                <c:pt idx="99">
                  <c:v>0.230769</c:v>
                </c:pt>
                <c:pt idx="100">
                  <c:v>0.23433599999999999</c:v>
                </c:pt>
                <c:pt idx="101">
                  <c:v>0.21742</c:v>
                </c:pt>
                <c:pt idx="102">
                  <c:v>0.217283</c:v>
                </c:pt>
                <c:pt idx="103">
                  <c:v>0.20074400000000001</c:v>
                </c:pt>
                <c:pt idx="104">
                  <c:v>0.25897300000000001</c:v>
                </c:pt>
                <c:pt idx="105">
                  <c:v>0.27218300000000001</c:v>
                </c:pt>
                <c:pt idx="106">
                  <c:v>0.24646299999999999</c:v>
                </c:pt>
                <c:pt idx="107">
                  <c:v>0.199212</c:v>
                </c:pt>
                <c:pt idx="108">
                  <c:v>0.17232900000000001</c:v>
                </c:pt>
                <c:pt idx="109">
                  <c:v>0.17661399999999999</c:v>
                </c:pt>
                <c:pt idx="110">
                  <c:v>0.23114100000000001</c:v>
                </c:pt>
                <c:pt idx="111">
                  <c:v>0.234568</c:v>
                </c:pt>
                <c:pt idx="112">
                  <c:v>0.25093399999999999</c:v>
                </c:pt>
                <c:pt idx="113">
                  <c:v>0.25919700000000001</c:v>
                </c:pt>
                <c:pt idx="114">
                  <c:v>0.258795</c:v>
                </c:pt>
                <c:pt idx="115">
                  <c:v>0.256942</c:v>
                </c:pt>
                <c:pt idx="116">
                  <c:v>0.24460899999999999</c:v>
                </c:pt>
                <c:pt idx="117">
                  <c:v>0.21457599999999999</c:v>
                </c:pt>
                <c:pt idx="118">
                  <c:v>0.20657500000000001</c:v>
                </c:pt>
                <c:pt idx="119">
                  <c:v>0.18959999999999999</c:v>
                </c:pt>
                <c:pt idx="120">
                  <c:v>0.184697</c:v>
                </c:pt>
                <c:pt idx="121">
                  <c:v>0.17429</c:v>
                </c:pt>
                <c:pt idx="122">
                  <c:v>0.15303</c:v>
                </c:pt>
                <c:pt idx="123">
                  <c:v>0.13381999999999999</c:v>
                </c:pt>
                <c:pt idx="124">
                  <c:v>0.122747</c:v>
                </c:pt>
                <c:pt idx="125">
                  <c:v>0.107794</c:v>
                </c:pt>
                <c:pt idx="126">
                  <c:v>9.3321000000000001E-2</c:v>
                </c:pt>
                <c:pt idx="127">
                  <c:v>7.8021999999999994E-2</c:v>
                </c:pt>
                <c:pt idx="128">
                  <c:v>7.2693999999999995E-2</c:v>
                </c:pt>
                <c:pt idx="129">
                  <c:v>6.1237E-2</c:v>
                </c:pt>
                <c:pt idx="130">
                  <c:v>4.6371000000000002E-2</c:v>
                </c:pt>
                <c:pt idx="131">
                  <c:v>4.3632999999999998E-2</c:v>
                </c:pt>
                <c:pt idx="132">
                  <c:v>4.8301999999999998E-2</c:v>
                </c:pt>
                <c:pt idx="133">
                  <c:v>4.5046000000000003E-2</c:v>
                </c:pt>
                <c:pt idx="134">
                  <c:v>4.6857000000000003E-2</c:v>
                </c:pt>
                <c:pt idx="135">
                  <c:v>4.8724000000000003E-2</c:v>
                </c:pt>
                <c:pt idx="136">
                  <c:v>4.8911999999999997E-2</c:v>
                </c:pt>
                <c:pt idx="137">
                  <c:v>4.5711000000000002E-2</c:v>
                </c:pt>
                <c:pt idx="138">
                  <c:v>3.9458E-2</c:v>
                </c:pt>
                <c:pt idx="139">
                  <c:v>4.4144999999999997E-2</c:v>
                </c:pt>
                <c:pt idx="140">
                  <c:v>4.0148000000000003E-2</c:v>
                </c:pt>
                <c:pt idx="141">
                  <c:v>4.5559000000000002E-2</c:v>
                </c:pt>
                <c:pt idx="142">
                  <c:v>4.5675E-2</c:v>
                </c:pt>
                <c:pt idx="143">
                  <c:v>3.8739999999999997E-2</c:v>
                </c:pt>
                <c:pt idx="144">
                  <c:v>4.0680000000000001E-2</c:v>
                </c:pt>
                <c:pt idx="145">
                  <c:v>3.9956999999999999E-2</c:v>
                </c:pt>
                <c:pt idx="146">
                  <c:v>3.6339000000000003E-2</c:v>
                </c:pt>
                <c:pt idx="147">
                  <c:v>4.7419000000000003E-2</c:v>
                </c:pt>
                <c:pt idx="148">
                  <c:v>5.1919E-2</c:v>
                </c:pt>
                <c:pt idx="149">
                  <c:v>5.0937000000000003E-2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2.3959999999999999E-2</c:v>
                </c:pt>
                <c:pt idx="159">
                  <c:v>2.6062999999999999E-2</c:v>
                </c:pt>
                <c:pt idx="160">
                  <c:v>2.9198999999999999E-2</c:v>
                </c:pt>
                <c:pt idx="161">
                  <c:v>3.1295000000000003E-2</c:v>
                </c:pt>
                <c:pt idx="162">
                  <c:v>3.6552000000000001E-2</c:v>
                </c:pt>
                <c:pt idx="163">
                  <c:v>2.3768000000000001E-2</c:v>
                </c:pt>
                <c:pt idx="164">
                  <c:v>2.5387E-2</c:v>
                </c:pt>
                <c:pt idx="165">
                  <c:v>2.5215000000000001E-2</c:v>
                </c:pt>
                <c:pt idx="166">
                  <c:v>2.8336E-2</c:v>
                </c:pt>
                <c:pt idx="167">
                  <c:v>2.3113999999999999E-2</c:v>
                </c:pt>
                <c:pt idx="168">
                  <c:v>1.7885000000000002E-2</c:v>
                </c:pt>
                <c:pt idx="169">
                  <c:v>2.6882E-2</c:v>
                </c:pt>
                <c:pt idx="170">
                  <c:v>2.6322000000000002E-2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3.8788000000000003E-2</c:v>
                </c:pt>
                <c:pt idx="185">
                  <c:v>4.8356999999999997E-2</c:v>
                </c:pt>
                <c:pt idx="186">
                  <c:v>5.0633999999999998E-2</c:v>
                </c:pt>
                <c:pt idx="187">
                  <c:v>9.8753999999999995E-2</c:v>
                </c:pt>
                <c:pt idx="188">
                  <c:v>0.11526</c:v>
                </c:pt>
                <c:pt idx="189">
                  <c:v>0.113041</c:v>
                </c:pt>
                <c:pt idx="190">
                  <c:v>0.13120799999999999</c:v>
                </c:pt>
                <c:pt idx="191">
                  <c:v>0.13889699999999999</c:v>
                </c:pt>
                <c:pt idx="192">
                  <c:v>0.12820300000000001</c:v>
                </c:pt>
                <c:pt idx="193">
                  <c:v>0.110625</c:v>
                </c:pt>
                <c:pt idx="194">
                  <c:v>0.11539199999999999</c:v>
                </c:pt>
                <c:pt idx="195">
                  <c:v>0.12861700000000001</c:v>
                </c:pt>
                <c:pt idx="196">
                  <c:v>0.125919</c:v>
                </c:pt>
                <c:pt idx="197">
                  <c:v>0.12765799999999999</c:v>
                </c:pt>
                <c:pt idx="198">
                  <c:v>0.13989099999999999</c:v>
                </c:pt>
                <c:pt idx="199">
                  <c:v>0.137318</c:v>
                </c:pt>
                <c:pt idx="200">
                  <c:v>0.13309199999999999</c:v>
                </c:pt>
                <c:pt idx="201">
                  <c:v>0.141098</c:v>
                </c:pt>
                <c:pt idx="202">
                  <c:v>0.14025699999999999</c:v>
                </c:pt>
                <c:pt idx="203">
                  <c:v>0.12762100000000001</c:v>
                </c:pt>
                <c:pt idx="204">
                  <c:v>0.120088</c:v>
                </c:pt>
                <c:pt idx="205">
                  <c:v>0.12911800000000001</c:v>
                </c:pt>
                <c:pt idx="206">
                  <c:v>0.122014</c:v>
                </c:pt>
                <c:pt idx="207">
                  <c:v>0.10324899999999999</c:v>
                </c:pt>
                <c:pt idx="208">
                  <c:v>8.863E-2</c:v>
                </c:pt>
                <c:pt idx="209">
                  <c:v>9.9071000000000006E-2</c:v>
                </c:pt>
                <c:pt idx="210">
                  <c:v>0.102932</c:v>
                </c:pt>
                <c:pt idx="211">
                  <c:v>9.1651999999999997E-2</c:v>
                </c:pt>
                <c:pt idx="212">
                  <c:v>0.102509</c:v>
                </c:pt>
                <c:pt idx="213">
                  <c:v>9.9334000000000006E-2</c:v>
                </c:pt>
                <c:pt idx="214">
                  <c:v>0.11362800000000001</c:v>
                </c:pt>
                <c:pt idx="215">
                  <c:v>0.136879</c:v>
                </c:pt>
                <c:pt idx="216">
                  <c:v>0.13255800000000001</c:v>
                </c:pt>
                <c:pt idx="217">
                  <c:v>0.122655</c:v>
                </c:pt>
                <c:pt idx="218">
                  <c:v>0.14351900000000001</c:v>
                </c:pt>
                <c:pt idx="219">
                  <c:v>0.17257800000000001</c:v>
                </c:pt>
                <c:pt idx="220">
                  <c:v>0.170566</c:v>
                </c:pt>
                <c:pt idx="221">
                  <c:v>0.16286100000000001</c:v>
                </c:pt>
                <c:pt idx="222">
                  <c:v>0.200542</c:v>
                </c:pt>
                <c:pt idx="223">
                  <c:v>0.24915200000000001</c:v>
                </c:pt>
                <c:pt idx="224">
                  <c:v>0.31670700000000002</c:v>
                </c:pt>
                <c:pt idx="225">
                  <c:v>0.36125200000000002</c:v>
                </c:pt>
                <c:pt idx="226">
                  <c:v>0.38882499999999998</c:v>
                </c:pt>
                <c:pt idx="227">
                  <c:v>0.40275300000000003</c:v>
                </c:pt>
                <c:pt idx="228">
                  <c:v>0.39597700000000002</c:v>
                </c:pt>
                <c:pt idx="229">
                  <c:v>0.39952399999999999</c:v>
                </c:pt>
                <c:pt idx="230">
                  <c:v>0.40224300000000002</c:v>
                </c:pt>
                <c:pt idx="231">
                  <c:v>0.38910299999999998</c:v>
                </c:pt>
                <c:pt idx="232">
                  <c:v>0.40253100000000003</c:v>
                </c:pt>
                <c:pt idx="233">
                  <c:v>0.37087900000000001</c:v>
                </c:pt>
                <c:pt idx="234">
                  <c:v>0.367141</c:v>
                </c:pt>
                <c:pt idx="235">
                  <c:v>0.35839399999999999</c:v>
                </c:pt>
                <c:pt idx="236">
                  <c:v>0.32434200000000002</c:v>
                </c:pt>
                <c:pt idx="237">
                  <c:v>0.29404200000000003</c:v>
                </c:pt>
                <c:pt idx="238">
                  <c:v>0.26427699999999998</c:v>
                </c:pt>
                <c:pt idx="239">
                  <c:v>0.23267199999999999</c:v>
                </c:pt>
                <c:pt idx="240">
                  <c:v>0.21433199999999999</c:v>
                </c:pt>
                <c:pt idx="241">
                  <c:v>0.19680500000000001</c:v>
                </c:pt>
                <c:pt idx="242">
                  <c:v>0.17441100000000001</c:v>
                </c:pt>
                <c:pt idx="243">
                  <c:v>0.161913</c:v>
                </c:pt>
                <c:pt idx="244">
                  <c:v>0.17011000000000001</c:v>
                </c:pt>
                <c:pt idx="245">
                  <c:v>0.17180400000000001</c:v>
                </c:pt>
                <c:pt idx="246">
                  <c:v>0.167462</c:v>
                </c:pt>
                <c:pt idx="247">
                  <c:v>0.191665</c:v>
                </c:pt>
                <c:pt idx="248">
                  <c:v>0.21562700000000001</c:v>
                </c:pt>
                <c:pt idx="249">
                  <c:v>0.25969100000000001</c:v>
                </c:pt>
                <c:pt idx="250">
                  <c:v>0.28757199999999999</c:v>
                </c:pt>
                <c:pt idx="251">
                  <c:v>0.30923800000000001</c:v>
                </c:pt>
                <c:pt idx="252">
                  <c:v>0.33088800000000002</c:v>
                </c:pt>
                <c:pt idx="253">
                  <c:v>0.32730999999999999</c:v>
                </c:pt>
                <c:pt idx="254">
                  <c:v>0.31217099999999998</c:v>
                </c:pt>
                <c:pt idx="255">
                  <c:v>0.29106300000000002</c:v>
                </c:pt>
                <c:pt idx="256">
                  <c:v>0.264733</c:v>
                </c:pt>
                <c:pt idx="257">
                  <c:v>0.238455</c:v>
                </c:pt>
                <c:pt idx="258">
                  <c:v>0.21100099999999999</c:v>
                </c:pt>
                <c:pt idx="259">
                  <c:v>0.19189200000000001</c:v>
                </c:pt>
                <c:pt idx="260">
                  <c:v>0.17442199999999999</c:v>
                </c:pt>
                <c:pt idx="261">
                  <c:v>0.16206400000000001</c:v>
                </c:pt>
                <c:pt idx="262">
                  <c:v>0.207319</c:v>
                </c:pt>
                <c:pt idx="263">
                  <c:v>0.21779699999999999</c:v>
                </c:pt>
                <c:pt idx="264">
                  <c:v>0.222167</c:v>
                </c:pt>
                <c:pt idx="265">
                  <c:v>0.226271</c:v>
                </c:pt>
                <c:pt idx="266">
                  <c:v>0.210373</c:v>
                </c:pt>
                <c:pt idx="267">
                  <c:v>0.20011399999999999</c:v>
                </c:pt>
                <c:pt idx="268">
                  <c:v>0.20075799999999999</c:v>
                </c:pt>
                <c:pt idx="269">
                  <c:v>0.200934</c:v>
                </c:pt>
                <c:pt idx="270">
                  <c:v>0.17044799999999999</c:v>
                </c:pt>
                <c:pt idx="271">
                  <c:v>0.16730600000000001</c:v>
                </c:pt>
                <c:pt idx="272">
                  <c:v>0.15851299999999999</c:v>
                </c:pt>
                <c:pt idx="273">
                  <c:v>0.15873699999999999</c:v>
                </c:pt>
                <c:pt idx="274">
                  <c:v>0.157364</c:v>
                </c:pt>
                <c:pt idx="275">
                  <c:v>0.13958100000000001</c:v>
                </c:pt>
                <c:pt idx="276">
                  <c:v>0.171182</c:v>
                </c:pt>
                <c:pt idx="277">
                  <c:v>0.18135599999999999</c:v>
                </c:pt>
                <c:pt idx="278">
                  <c:v>0.18844900000000001</c:v>
                </c:pt>
                <c:pt idx="279">
                  <c:v>0.188943</c:v>
                </c:pt>
                <c:pt idx="280">
                  <c:v>0.18257499999999999</c:v>
                </c:pt>
                <c:pt idx="281">
                  <c:v>0.18307899999999999</c:v>
                </c:pt>
                <c:pt idx="282">
                  <c:v>0.17216999999999999</c:v>
                </c:pt>
                <c:pt idx="283">
                  <c:v>0.17697299999999999</c:v>
                </c:pt>
                <c:pt idx="284">
                  <c:v>0.17385600000000001</c:v>
                </c:pt>
                <c:pt idx="285">
                  <c:v>0.16939899999999999</c:v>
                </c:pt>
                <c:pt idx="286">
                  <c:v>0.17766699999999999</c:v>
                </c:pt>
                <c:pt idx="287">
                  <c:v>0.175789</c:v>
                </c:pt>
                <c:pt idx="288">
                  <c:v>0.20044600000000001</c:v>
                </c:pt>
                <c:pt idx="289">
                  <c:v>0.20354800000000001</c:v>
                </c:pt>
                <c:pt idx="290">
                  <c:v>0.18570300000000001</c:v>
                </c:pt>
                <c:pt idx="291">
                  <c:v>0.197052</c:v>
                </c:pt>
                <c:pt idx="292">
                  <c:v>0.21490200000000001</c:v>
                </c:pt>
                <c:pt idx="293">
                  <c:v>0.23313600000000001</c:v>
                </c:pt>
                <c:pt idx="294">
                  <c:v>0.23839299999999999</c:v>
                </c:pt>
                <c:pt idx="295">
                  <c:v>0.25545499999999999</c:v>
                </c:pt>
                <c:pt idx="296">
                  <c:v>0.233068</c:v>
                </c:pt>
                <c:pt idx="297">
                  <c:v>0.25340600000000002</c:v>
                </c:pt>
                <c:pt idx="298">
                  <c:v>0.25994099999999998</c:v>
                </c:pt>
                <c:pt idx="299">
                  <c:v>0.27700200000000003</c:v>
                </c:pt>
                <c:pt idx="300">
                  <c:v>0.27710600000000002</c:v>
                </c:pt>
                <c:pt idx="301">
                  <c:v>0.25606899999999999</c:v>
                </c:pt>
                <c:pt idx="302">
                  <c:v>0.25625500000000001</c:v>
                </c:pt>
                <c:pt idx="303">
                  <c:v>0.271868</c:v>
                </c:pt>
                <c:pt idx="304">
                  <c:v>0.28069300000000003</c:v>
                </c:pt>
                <c:pt idx="305">
                  <c:v>0.29811100000000001</c:v>
                </c:pt>
                <c:pt idx="306">
                  <c:v>0.32433699999999999</c:v>
                </c:pt>
                <c:pt idx="307">
                  <c:v>0.33923399999999998</c:v>
                </c:pt>
                <c:pt idx="308">
                  <c:v>0.36269000000000001</c:v>
                </c:pt>
                <c:pt idx="309">
                  <c:v>0.38255499999999998</c:v>
                </c:pt>
                <c:pt idx="310">
                  <c:v>0.40287600000000001</c:v>
                </c:pt>
                <c:pt idx="311">
                  <c:v>0.37091200000000002</c:v>
                </c:pt>
                <c:pt idx="312">
                  <c:v>0.35345900000000002</c:v>
                </c:pt>
                <c:pt idx="313">
                  <c:v>0.342584</c:v>
                </c:pt>
                <c:pt idx="314">
                  <c:v>0.32120100000000001</c:v>
                </c:pt>
                <c:pt idx="315">
                  <c:v>0.39163199999999998</c:v>
                </c:pt>
                <c:pt idx="316">
                  <c:v>0.38086700000000001</c:v>
                </c:pt>
                <c:pt idx="317">
                  <c:v>0.35448600000000002</c:v>
                </c:pt>
                <c:pt idx="318">
                  <c:v>0.32941700000000002</c:v>
                </c:pt>
                <c:pt idx="319">
                  <c:v>0.29257699999999998</c:v>
                </c:pt>
                <c:pt idx="320">
                  <c:v>0.28817300000000001</c:v>
                </c:pt>
                <c:pt idx="321">
                  <c:v>0.28890700000000002</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0.23152200000000001</c:v>
                </c:pt>
                <c:pt idx="332">
                  <c:v>0.21199499999999999</c:v>
                </c:pt>
                <c:pt idx="333">
                  <c:v>0.18989</c:v>
                </c:pt>
                <c:pt idx="334">
                  <c:v>0.16800499999999999</c:v>
                </c:pt>
                <c:pt idx="335">
                  <c:v>0.15560399999999999</c:v>
                </c:pt>
                <c:pt idx="336">
                  <c:v>0.14599599999999999</c:v>
                </c:pt>
                <c:pt idx="337">
                  <c:v>0.13580200000000001</c:v>
                </c:pt>
                <c:pt idx="338">
                  <c:v>0.122974</c:v>
                </c:pt>
                <c:pt idx="339">
                  <c:v>0.112902</c:v>
                </c:pt>
                <c:pt idx="340">
                  <c:v>0.109845</c:v>
                </c:pt>
                <c:pt idx="341">
                  <c:v>0.11211</c:v>
                </c:pt>
                <c:pt idx="342">
                  <c:v>0.110514</c:v>
                </c:pt>
                <c:pt idx="343">
                  <c:v>0.113216</c:v>
                </c:pt>
                <c:pt idx="344">
                  <c:v>0.10519100000000001</c:v>
                </c:pt>
                <c:pt idx="345">
                  <c:v>9.9267999999999995E-2</c:v>
                </c:pt>
                <c:pt idx="346">
                  <c:v>6.9959999999999994E-2</c:v>
                </c:pt>
                <c:pt idx="347">
                  <c:v>6.6462999999999994E-2</c:v>
                </c:pt>
                <c:pt idx="348">
                  <c:v>6.0233000000000002E-2</c:v>
                </c:pt>
                <c:pt idx="349">
                  <c:v>7.3139999999999997E-2</c:v>
                </c:pt>
                <c:pt idx="350">
                  <c:v>9.2383999999999994E-2</c:v>
                </c:pt>
                <c:pt idx="351">
                  <c:v>0.102838</c:v>
                </c:pt>
                <c:pt idx="352">
                  <c:v>0.119463</c:v>
                </c:pt>
                <c:pt idx="353">
                  <c:v>0.13240399999999999</c:v>
                </c:pt>
                <c:pt idx="354">
                  <c:v>0.16079299999999999</c:v>
                </c:pt>
                <c:pt idx="355">
                  <c:v>0.20219999999999999</c:v>
                </c:pt>
                <c:pt idx="356">
                  <c:v>0.21751200000000001</c:v>
                </c:pt>
                <c:pt idx="357">
                  <c:v>0.227686</c:v>
                </c:pt>
                <c:pt idx="358">
                  <c:v>0.22925200000000001</c:v>
                </c:pt>
                <c:pt idx="359">
                  <c:v>0.28134700000000001</c:v>
                </c:pt>
                <c:pt idx="360">
                  <c:v>0.27251799999999998</c:v>
                </c:pt>
                <c:pt idx="361">
                  <c:v>0.271592</c:v>
                </c:pt>
                <c:pt idx="362">
                  <c:v>0.26833099999999999</c:v>
                </c:pt>
                <c:pt idx="363">
                  <c:v>0.26434400000000002</c:v>
                </c:pt>
                <c:pt idx="364">
                  <c:v>0.25101699999999999</c:v>
                </c:pt>
                <c:pt idx="365">
                  <c:v>0.29960199999999998</c:v>
                </c:pt>
                <c:pt idx="366">
                  <c:v>0.29338199999999998</c:v>
                </c:pt>
                <c:pt idx="367">
                  <c:v>0.28117900000000001</c:v>
                </c:pt>
                <c:pt idx="368">
                  <c:v>0.31044500000000003</c:v>
                </c:pt>
                <c:pt idx="369">
                  <c:v>0.31775500000000001</c:v>
                </c:pt>
                <c:pt idx="370">
                  <c:v>0.33385500000000001</c:v>
                </c:pt>
                <c:pt idx="371">
                  <c:v>0.401667</c:v>
                </c:pt>
                <c:pt idx="372">
                  <c:v>0.40446900000000002</c:v>
                </c:pt>
                <c:pt idx="373">
                  <c:v>0.39426699999999998</c:v>
                </c:pt>
                <c:pt idx="374">
                  <c:v>0.37729499999999999</c:v>
                </c:pt>
                <c:pt idx="375">
                  <c:v>0.35954999999999998</c:v>
                </c:pt>
                <c:pt idx="376">
                  <c:v>0.36827900000000002</c:v>
                </c:pt>
                <c:pt idx="377">
                  <c:v>0.41392400000000001</c:v>
                </c:pt>
                <c:pt idx="378">
                  <c:v>0.43776300000000001</c:v>
                </c:pt>
                <c:pt idx="379">
                  <c:v>0.42101100000000002</c:v>
                </c:pt>
                <c:pt idx="380">
                  <c:v>0.41505799999999998</c:v>
                </c:pt>
                <c:pt idx="381">
                  <c:v>0.39374700000000001</c:v>
                </c:pt>
                <c:pt idx="382">
                  <c:v>0.35862300000000003</c:v>
                </c:pt>
                <c:pt idx="383">
                  <c:v>0.340138</c:v>
                </c:pt>
                <c:pt idx="384">
                  <c:v>0.32766400000000001</c:v>
                </c:pt>
                <c:pt idx="385">
                  <c:v>0.30401400000000001</c:v>
                </c:pt>
                <c:pt idx="386">
                  <c:v>0.29475499999999999</c:v>
                </c:pt>
                <c:pt idx="387">
                  <c:v>0.30031600000000003</c:v>
                </c:pt>
                <c:pt idx="388">
                  <c:v>0.313191</c:v>
                </c:pt>
                <c:pt idx="389">
                  <c:v>0.33049200000000001</c:v>
                </c:pt>
                <c:pt idx="390">
                  <c:v>0.34233000000000002</c:v>
                </c:pt>
                <c:pt idx="391">
                  <c:v>0.30685200000000001</c:v>
                </c:pt>
                <c:pt idx="392">
                  <c:v>0.330758</c:v>
                </c:pt>
                <c:pt idx="393">
                  <c:v>0.32385599999999998</c:v>
                </c:pt>
                <c:pt idx="394">
                  <c:v>0.36648700000000001</c:v>
                </c:pt>
                <c:pt idx="395">
                  <c:v>0.38664300000000001</c:v>
                </c:pt>
                <c:pt idx="396">
                  <c:v>0.40630100000000002</c:v>
                </c:pt>
                <c:pt idx="397">
                  <c:v>0.405115</c:v>
                </c:pt>
                <c:pt idx="398">
                  <c:v>0.42782500000000001</c:v>
                </c:pt>
                <c:pt idx="399">
                  <c:v>0.41639199999999998</c:v>
                </c:pt>
                <c:pt idx="400">
                  <c:v>0.41292400000000001</c:v>
                </c:pt>
                <c:pt idx="401">
                  <c:v>0.39734700000000001</c:v>
                </c:pt>
                <c:pt idx="402">
                  <c:v>0.37233500000000003</c:v>
                </c:pt>
                <c:pt idx="403">
                  <c:v>0.39316400000000001</c:v>
                </c:pt>
                <c:pt idx="404">
                  <c:v>0.40290300000000001</c:v>
                </c:pt>
                <c:pt idx="405">
                  <c:v>0.37744800000000001</c:v>
                </c:pt>
                <c:pt idx="406">
                  <c:v>0.377253</c:v>
                </c:pt>
                <c:pt idx="407">
                  <c:v>0.37420900000000001</c:v>
                </c:pt>
                <c:pt idx="408">
                  <c:v>0.36803999999999998</c:v>
                </c:pt>
                <c:pt idx="409">
                  <c:v>0.34671299999999999</c:v>
                </c:pt>
                <c:pt idx="410">
                  <c:v>0.33983200000000002</c:v>
                </c:pt>
                <c:pt idx="411">
                  <c:v>0.31860899999999998</c:v>
                </c:pt>
                <c:pt idx="412">
                  <c:v>0.30756099999999997</c:v>
                </c:pt>
                <c:pt idx="413">
                  <c:v>0.28381099999999998</c:v>
                </c:pt>
                <c:pt idx="414">
                  <c:v>0.26615100000000003</c:v>
                </c:pt>
                <c:pt idx="415">
                  <c:v>0.26880599999999999</c:v>
                </c:pt>
                <c:pt idx="416">
                  <c:v>0.25938699999999998</c:v>
                </c:pt>
                <c:pt idx="417">
                  <c:v>0.26242500000000002</c:v>
                </c:pt>
                <c:pt idx="418">
                  <c:v>0.26025199999999998</c:v>
                </c:pt>
                <c:pt idx="419">
                  <c:v>0.25319399999999997</c:v>
                </c:pt>
                <c:pt idx="420">
                  <c:v>0.23769899999999999</c:v>
                </c:pt>
                <c:pt idx="421">
                  <c:v>0.229736</c:v>
                </c:pt>
                <c:pt idx="422">
                  <c:v>0.22119</c:v>
                </c:pt>
                <c:pt idx="423">
                  <c:v>0.22531599999999999</c:v>
                </c:pt>
                <c:pt idx="424">
                  <c:v>0.23020299999999999</c:v>
                </c:pt>
                <c:pt idx="425">
                  <c:v>0.22678699999999999</c:v>
                </c:pt>
                <c:pt idx="426">
                  <c:v>0.22473799999999999</c:v>
                </c:pt>
                <c:pt idx="427">
                  <c:v>0.22709699999999999</c:v>
                </c:pt>
                <c:pt idx="428">
                  <c:v>0.20502500000000001</c:v>
                </c:pt>
                <c:pt idx="429">
                  <c:v>0.207815</c:v>
                </c:pt>
                <c:pt idx="430">
                  <c:v>0.22037300000000001</c:v>
                </c:pt>
                <c:pt idx="431">
                  <c:v>0.22476199999999999</c:v>
                </c:pt>
                <c:pt idx="432">
                  <c:v>0.214418</c:v>
                </c:pt>
                <c:pt idx="433">
                  <c:v>0.220636</c:v>
                </c:pt>
                <c:pt idx="434">
                  <c:v>0.21423</c:v>
                </c:pt>
                <c:pt idx="435">
                  <c:v>0.208042</c:v>
                </c:pt>
                <c:pt idx="436">
                  <c:v>0.202793</c:v>
                </c:pt>
                <c:pt idx="437">
                  <c:v>0.22384699999999999</c:v>
                </c:pt>
                <c:pt idx="438">
                  <c:v>0.21002399999999999</c:v>
                </c:pt>
                <c:pt idx="439">
                  <c:v>0.23994699999999999</c:v>
                </c:pt>
                <c:pt idx="440">
                  <c:v>0.26222400000000001</c:v>
                </c:pt>
                <c:pt idx="441">
                  <c:v>0.29069800000000001</c:v>
                </c:pt>
                <c:pt idx="442">
                  <c:v>0.32659100000000002</c:v>
                </c:pt>
                <c:pt idx="443">
                  <c:v>0.37488199999999999</c:v>
                </c:pt>
                <c:pt idx="444">
                  <c:v>0.43151499999999998</c:v>
                </c:pt>
                <c:pt idx="445">
                  <c:v>0.46191100000000002</c:v>
                </c:pt>
                <c:pt idx="446">
                  <c:v>0.47686800000000001</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0.62883500000000003</c:v>
                </c:pt>
                <c:pt idx="455">
                  <c:v>0.64158999999999999</c:v>
                </c:pt>
                <c:pt idx="456">
                  <c:v>0.66209099999999999</c:v>
                </c:pt>
                <c:pt idx="457">
                  <c:v>0.70150599999999996</c:v>
                </c:pt>
                <c:pt idx="458">
                  <c:v>0.72033499999999995</c:v>
                </c:pt>
                <c:pt idx="459">
                  <c:v>0.73950199999999999</c:v>
                </c:pt>
                <c:pt idx="460">
                  <c:v>0.72931100000000004</c:v>
                </c:pt>
                <c:pt idx="461">
                  <c:v>0.70254000000000005</c:v>
                </c:pt>
                <c:pt idx="462">
                  <c:v>0.74135499999999999</c:v>
                </c:pt>
                <c:pt idx="463">
                  <c:v>0.70711599999999997</c:v>
                </c:pt>
                <c:pt idx="464">
                  <c:v>0.62939599999999996</c:v>
                </c:pt>
                <c:pt idx="465">
                  <c:v>0.62188900000000003</c:v>
                </c:pt>
                <c:pt idx="466">
                  <c:v>0.66002499999999997</c:v>
                </c:pt>
                <c:pt idx="467">
                  <c:v>0.61131800000000003</c:v>
                </c:pt>
                <c:pt idx="468">
                  <c:v>0.57346200000000003</c:v>
                </c:pt>
                <c:pt idx="469">
                  <c:v>0.54475499999999999</c:v>
                </c:pt>
                <c:pt idx="470">
                  <c:v>0.50842600000000004</c:v>
                </c:pt>
                <c:pt idx="471">
                  <c:v>0.40328900000000001</c:v>
                </c:pt>
                <c:pt idx="472">
                  <c:v>0.44992900000000002</c:v>
                </c:pt>
                <c:pt idx="473">
                  <c:v>0.462148</c:v>
                </c:pt>
                <c:pt idx="474">
                  <c:v>0.431031</c:v>
                </c:pt>
                <c:pt idx="475">
                  <c:v>0.43983699999999998</c:v>
                </c:pt>
                <c:pt idx="476">
                  <c:v>0.42305100000000001</c:v>
                </c:pt>
                <c:pt idx="477">
                  <c:v>0.45476699999999998</c:v>
                </c:pt>
                <c:pt idx="478">
                  <c:v>0.54754999999999998</c:v>
                </c:pt>
                <c:pt idx="479">
                  <c:v>0.52964900000000004</c:v>
                </c:pt>
                <c:pt idx="480">
                  <c:v>0.52131799999999995</c:v>
                </c:pt>
                <c:pt idx="481">
                  <c:v>0.52338099999999999</c:v>
                </c:pt>
                <c:pt idx="482">
                  <c:v>0.47886200000000001</c:v>
                </c:pt>
                <c:pt idx="483">
                  <c:v>0.47697699999999998</c:v>
                </c:pt>
                <c:pt idx="484">
                  <c:v>0.43300499999999997</c:v>
                </c:pt>
                <c:pt idx="485">
                  <c:v>0.41479300000000002</c:v>
                </c:pt>
                <c:pt idx="486">
                  <c:v>0.46593600000000002</c:v>
                </c:pt>
                <c:pt idx="487">
                  <c:v>0.44165399999999999</c:v>
                </c:pt>
                <c:pt idx="488">
                  <c:v>0.44133099999999997</c:v>
                </c:pt>
                <c:pt idx="489">
                  <c:v>0.418493</c:v>
                </c:pt>
                <c:pt idx="490">
                  <c:v>0.40217999999999998</c:v>
                </c:pt>
                <c:pt idx="491">
                  <c:v>0.403194</c:v>
                </c:pt>
                <c:pt idx="492">
                  <c:v>0.38608100000000001</c:v>
                </c:pt>
                <c:pt idx="493">
                  <c:v>0.36584100000000003</c:v>
                </c:pt>
                <c:pt idx="494">
                  <c:v>0.36929499999999998</c:v>
                </c:pt>
                <c:pt idx="495">
                  <c:v>0.39083899999999999</c:v>
                </c:pt>
                <c:pt idx="496">
                  <c:v>0.38854300000000003</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0.22006800000000001</c:v>
                </c:pt>
                <c:pt idx="507">
                  <c:v>0.20826600000000001</c:v>
                </c:pt>
                <c:pt idx="508">
                  <c:v>0.23841799999999999</c:v>
                </c:pt>
                <c:pt idx="509">
                  <c:v>0.258081</c:v>
                </c:pt>
                <c:pt idx="510">
                  <c:v>0.256386</c:v>
                </c:pt>
                <c:pt idx="511">
                  <c:v>0.24620700000000001</c:v>
                </c:pt>
                <c:pt idx="512">
                  <c:v>0.23138500000000001</c:v>
                </c:pt>
                <c:pt idx="513">
                  <c:v>0.21720999999999999</c:v>
                </c:pt>
                <c:pt idx="514">
                  <c:v>0.20499999999999999</c:v>
                </c:pt>
                <c:pt idx="515">
                  <c:v>0.19359899999999999</c:v>
                </c:pt>
                <c:pt idx="516">
                  <c:v>0.17633399999999999</c:v>
                </c:pt>
                <c:pt idx="517">
                  <c:v>0.15626200000000001</c:v>
                </c:pt>
                <c:pt idx="518">
                  <c:v>0.14305699999999999</c:v>
                </c:pt>
                <c:pt idx="519">
                  <c:v>0.13605100000000001</c:v>
                </c:pt>
                <c:pt idx="520">
                  <c:v>0.124708</c:v>
                </c:pt>
                <c:pt idx="521">
                  <c:v>9.8151000000000002E-2</c:v>
                </c:pt>
                <c:pt idx="522">
                  <c:v>0.106031</c:v>
                </c:pt>
                <c:pt idx="523">
                  <c:v>0.105021</c:v>
                </c:pt>
                <c:pt idx="524">
                  <c:v>0.10416400000000001</c:v>
                </c:pt>
                <c:pt idx="525">
                  <c:v>0.114992</c:v>
                </c:pt>
                <c:pt idx="526">
                  <c:v>0.11218</c:v>
                </c:pt>
                <c:pt idx="527">
                  <c:v>0.11604399999999999</c:v>
                </c:pt>
                <c:pt idx="528">
                  <c:v>0.12739900000000001</c:v>
                </c:pt>
                <c:pt idx="529">
                  <c:v>0.12576399999999999</c:v>
                </c:pt>
                <c:pt idx="530">
                  <c:v>0.12618199999999999</c:v>
                </c:pt>
                <c:pt idx="531">
                  <c:v>0.11798400000000001</c:v>
                </c:pt>
                <c:pt idx="532">
                  <c:v>0.122834</c:v>
                </c:pt>
                <c:pt idx="533">
                  <c:v>0.12504499999999999</c:v>
                </c:pt>
                <c:pt idx="534">
                  <c:v>0.13841800000000001</c:v>
                </c:pt>
                <c:pt idx="535">
                  <c:v>0.14729200000000001</c:v>
                </c:pt>
                <c:pt idx="536">
                  <c:v>0.146122</c:v>
                </c:pt>
                <c:pt idx="537">
                  <c:v>0.13481399999999999</c:v>
                </c:pt>
                <c:pt idx="538">
                  <c:v>0.168626</c:v>
                </c:pt>
                <c:pt idx="539">
                  <c:v>0.187636</c:v>
                </c:pt>
                <c:pt idx="540">
                  <c:v>0.19889399999999999</c:v>
                </c:pt>
                <c:pt idx="541">
                  <c:v>0.20652899999999999</c:v>
                </c:pt>
                <c:pt idx="542">
                  <c:v>0.21134700000000001</c:v>
                </c:pt>
                <c:pt idx="543">
                  <c:v>0.23136799999999999</c:v>
                </c:pt>
                <c:pt idx="544">
                  <c:v>0.20206099999999999</c:v>
                </c:pt>
                <c:pt idx="545">
                  <c:v>0.19338900000000001</c:v>
                </c:pt>
                <c:pt idx="546">
                  <c:v>0.18048600000000001</c:v>
                </c:pt>
                <c:pt idx="547">
                  <c:v>0.17125899999999999</c:v>
                </c:pt>
                <c:pt idx="548">
                  <c:v>0.147672</c:v>
                </c:pt>
                <c:pt idx="549">
                  <c:v>0.13764999999999999</c:v>
                </c:pt>
                <c:pt idx="550">
                  <c:v>0.128027</c:v>
                </c:pt>
                <c:pt idx="551">
                  <c:v>0.11812499999999999</c:v>
                </c:pt>
                <c:pt idx="552">
                  <c:v>0.11260299999999999</c:v>
                </c:pt>
                <c:pt idx="553">
                  <c:v>0.10049</c:v>
                </c:pt>
                <c:pt idx="554">
                  <c:v>6.9432999999999995E-2</c:v>
                </c:pt>
                <c:pt idx="555">
                  <c:v>6.9555000000000006E-2</c:v>
                </c:pt>
                <c:pt idx="556">
                  <c:v>6.7469000000000001E-2</c:v>
                </c:pt>
                <c:pt idx="557">
                  <c:v>6.6941000000000001E-2</c:v>
                </c:pt>
                <c:pt idx="558">
                  <c:v>6.5402000000000002E-2</c:v>
                </c:pt>
                <c:pt idx="559">
                  <c:v>7.3169999999999999E-2</c:v>
                </c:pt>
                <c:pt idx="560">
                  <c:v>7.0408999999999999E-2</c:v>
                </c:pt>
                <c:pt idx="561">
                  <c:v>6.8609000000000003E-2</c:v>
                </c:pt>
                <c:pt idx="562">
                  <c:v>7.0630999999999999E-2</c:v>
                </c:pt>
                <c:pt idx="563">
                  <c:v>6.6112000000000004E-2</c:v>
                </c:pt>
                <c:pt idx="564">
                  <c:v>4.8527000000000001E-2</c:v>
                </c:pt>
                <c:pt idx="565">
                  <c:v>5.4643999999999998E-2</c:v>
                </c:pt>
                <c:pt idx="566">
                  <c:v>5.0508999999999998E-2</c:v>
                </c:pt>
                <c:pt idx="567">
                  <c:v>4.9596000000000001E-2</c:v>
                </c:pt>
                <c:pt idx="568">
                  <c:v>5.7403000000000003E-2</c:v>
                </c:pt>
                <c:pt idx="569">
                  <c:v>6.4916000000000001E-2</c:v>
                </c:pt>
                <c:pt idx="570">
                  <c:v>9.2761999999999997E-2</c:v>
                </c:pt>
                <c:pt idx="571">
                  <c:v>8.9497999999999994E-2</c:v>
                </c:pt>
                <c:pt idx="572">
                  <c:v>0.101621</c:v>
                </c:pt>
                <c:pt idx="573">
                  <c:v>0.110336</c:v>
                </c:pt>
                <c:pt idx="574">
                  <c:v>0.115026</c:v>
                </c:pt>
                <c:pt idx="575">
                  <c:v>0.12929499999999999</c:v>
                </c:pt>
                <c:pt idx="576">
                  <c:v>0.11905200000000001</c:v>
                </c:pt>
                <c:pt idx="577">
                  <c:v>0.121977</c:v>
                </c:pt>
                <c:pt idx="578">
                  <c:v>9.1241000000000003E-2</c:v>
                </c:pt>
                <c:pt idx="579">
                  <c:v>8.9200000000000002E-2</c:v>
                </c:pt>
                <c:pt idx="580">
                  <c:v>7.9863000000000003E-2</c:v>
                </c:pt>
                <c:pt idx="581">
                  <c:v>7.0100999999999997E-2</c:v>
                </c:pt>
                <c:pt idx="582">
                  <c:v>5.2158000000000003E-2</c:v>
                </c:pt>
                <c:pt idx="583">
                  <c:v>4.5797999999999998E-2</c:v>
                </c:pt>
                <c:pt idx="584">
                  <c:v>3.8594000000000003E-2</c:v>
                </c:pt>
                <c:pt idx="585">
                  <c:v>3.4964000000000002E-2</c:v>
                </c:pt>
                <c:pt idx="586">
                  <c:v>5.5100000000000003E-2</c:v>
                </c:pt>
                <c:pt idx="587">
                  <c:v>5.1874000000000003E-2</c:v>
                </c:pt>
                <c:pt idx="588">
                  <c:v>5.5035000000000001E-2</c:v>
                </c:pt>
                <c:pt idx="589">
                  <c:v>4.0869999999999997E-2</c:v>
                </c:pt>
                <c:pt idx="590">
                  <c:v>4.1620999999999998E-2</c:v>
                </c:pt>
                <c:pt idx="591">
                  <c:v>5.3691999999999997E-2</c:v>
                </c:pt>
                <c:pt idx="592">
                  <c:v>5.7742000000000002E-2</c:v>
                </c:pt>
                <c:pt idx="593">
                  <c:v>5.8638999999999997E-2</c:v>
                </c:pt>
                <c:pt idx="594">
                  <c:v>6.9964999999999999E-2</c:v>
                </c:pt>
                <c:pt idx="595">
                  <c:v>6.7290000000000003E-2</c:v>
                </c:pt>
                <c:pt idx="596">
                  <c:v>5.9782000000000002E-2</c:v>
                </c:pt>
                <c:pt idx="597">
                  <c:v>5.5453000000000002E-2</c:v>
                </c:pt>
                <c:pt idx="598">
                  <c:v>4.8034E-2</c:v>
                </c:pt>
                <c:pt idx="599">
                  <c:v>5.1394000000000002E-2</c:v>
                </c:pt>
                <c:pt idx="600">
                  <c:v>5.9330000000000001E-2</c:v>
                </c:pt>
                <c:pt idx="601">
                  <c:v>6.1733999999999997E-2</c:v>
                </c:pt>
                <c:pt idx="602">
                  <c:v>5.2401000000000003E-2</c:v>
                </c:pt>
                <c:pt idx="603">
                  <c:v>6.0755999999999998E-2</c:v>
                </c:pt>
                <c:pt idx="604">
                  <c:v>5.0374000000000002E-2</c:v>
                </c:pt>
                <c:pt idx="605">
                  <c:v>4.5866999999999998E-2</c:v>
                </c:pt>
                <c:pt idx="606">
                  <c:v>4.1736000000000002E-2</c:v>
                </c:pt>
                <c:pt idx="607">
                  <c:v>4.1633000000000003E-2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1.1199000000000001E-2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c:v>
                </c:pt>
                <c:pt idx="632">
                  <c:v>8.9547000000000002E-2</c:v>
                </c:pt>
                <c:pt idx="633">
                  <c:v>7.8724000000000002E-2</c:v>
                </c:pt>
                <c:pt idx="634">
                  <c:v>6.8876000000000007E-2</c:v>
                </c:pt>
                <c:pt idx="635">
                  <c:v>6.5396999999999997E-2</c:v>
                </c:pt>
                <c:pt idx="636">
                  <c:v>5.2150000000000002E-2</c:v>
                </c:pt>
                <c:pt idx="637">
                  <c:v>4.9264000000000002E-2</c:v>
                </c:pt>
                <c:pt idx="638">
                  <c:v>7.5105000000000005E-2</c:v>
                </c:pt>
                <c:pt idx="639">
                  <c:v>8.1998000000000001E-2</c:v>
                </c:pt>
                <c:pt idx="640">
                  <c:v>8.5879999999999998E-2</c:v>
                </c:pt>
                <c:pt idx="641">
                  <c:v>8.3571000000000006E-2</c:v>
                </c:pt>
                <c:pt idx="642">
                  <c:v>8.3762000000000003E-2</c:v>
                </c:pt>
                <c:pt idx="643">
                  <c:v>8.3458000000000004E-2</c:v>
                </c:pt>
                <c:pt idx="644">
                  <c:v>8.9024000000000006E-2</c:v>
                </c:pt>
                <c:pt idx="645">
                  <c:v>0.10478700000000001</c:v>
                </c:pt>
                <c:pt idx="646">
                  <c:v>9.8345000000000002E-2</c:v>
                </c:pt>
                <c:pt idx="647">
                  <c:v>9.9127000000000007E-2</c:v>
                </c:pt>
                <c:pt idx="648">
                  <c:v>0.110988</c:v>
                </c:pt>
                <c:pt idx="649">
                  <c:v>0.11347</c:v>
                </c:pt>
                <c:pt idx="650">
                  <c:v>0.11727</c:v>
                </c:pt>
                <c:pt idx="651">
                  <c:v>0.11855300000000001</c:v>
                </c:pt>
                <c:pt idx="652">
                  <c:v>0.111808</c:v>
                </c:pt>
                <c:pt idx="653">
                  <c:v>0.105783</c:v>
                </c:pt>
                <c:pt idx="654">
                  <c:v>9.7162999999999999E-2</c:v>
                </c:pt>
                <c:pt idx="655">
                  <c:v>8.6753999999999998E-2</c:v>
                </c:pt>
                <c:pt idx="656">
                  <c:v>8.9559E-2</c:v>
                </c:pt>
                <c:pt idx="657">
                  <c:v>9.4700999999999994E-2</c:v>
                </c:pt>
                <c:pt idx="658">
                  <c:v>9.4991999999999993E-2</c:v>
                </c:pt>
                <c:pt idx="659">
                  <c:v>0.10284600000000001</c:v>
                </c:pt>
                <c:pt idx="660">
                  <c:v>0.10132099999999999</c:v>
                </c:pt>
                <c:pt idx="661">
                  <c:v>0.106195</c:v>
                </c:pt>
                <c:pt idx="662">
                  <c:v>0.108294</c:v>
                </c:pt>
                <c:pt idx="663">
                  <c:v>9.9665000000000004E-2</c:v>
                </c:pt>
                <c:pt idx="664">
                  <c:v>0.100216</c:v>
                </c:pt>
                <c:pt idx="665">
                  <c:v>0.121269</c:v>
                </c:pt>
                <c:pt idx="666">
                  <c:v>0.10989500000000001</c:v>
                </c:pt>
                <c:pt idx="667">
                  <c:v>0.11702700000000001</c:v>
                </c:pt>
                <c:pt idx="668">
                  <c:v>0.118085</c:v>
                </c:pt>
                <c:pt idx="669">
                  <c:v>0.113792</c:v>
                </c:pt>
                <c:pt idx="670">
                  <c:v>0.12203799999999999</c:v>
                </c:pt>
                <c:pt idx="671">
                  <c:v>0.126495</c:v>
                </c:pt>
                <c:pt idx="672">
                  <c:v>0.122434</c:v>
                </c:pt>
                <c:pt idx="673">
                  <c:v>0.13842199999999999</c:v>
                </c:pt>
                <c:pt idx="674">
                  <c:v>0.125607</c:v>
                </c:pt>
                <c:pt idx="675">
                  <c:v>0.124408</c:v>
                </c:pt>
                <c:pt idx="676">
                  <c:v>0.132828</c:v>
                </c:pt>
                <c:pt idx="677">
                  <c:v>0.135855</c:v>
                </c:pt>
                <c:pt idx="678">
                  <c:v>0.15055499999999999</c:v>
                </c:pt>
                <c:pt idx="679">
                  <c:v>0.15426799999999999</c:v>
                </c:pt>
                <c:pt idx="680">
                  <c:v>0.18018400000000001</c:v>
                </c:pt>
                <c:pt idx="681">
                  <c:v>0.18446299999999999</c:v>
                </c:pt>
                <c:pt idx="682">
                  <c:v>0.173319</c:v>
                </c:pt>
                <c:pt idx="683">
                  <c:v>0.187029</c:v>
                </c:pt>
                <c:pt idx="684">
                  <c:v>0.183201</c:v>
                </c:pt>
                <c:pt idx="685">
                  <c:v>0.24923799999999999</c:v>
                </c:pt>
                <c:pt idx="686">
                  <c:v>0.25542999999999999</c:v>
                </c:pt>
                <c:pt idx="687">
                  <c:v>0.30176599999999998</c:v>
                </c:pt>
                <c:pt idx="688">
                  <c:v>0.29414400000000002</c:v>
                </c:pt>
                <c:pt idx="689">
                  <c:v>0.29725099999999999</c:v>
                </c:pt>
                <c:pt idx="690">
                  <c:v>0.292464</c:v>
                </c:pt>
                <c:pt idx="691">
                  <c:v>0.29401899999999997</c:v>
                </c:pt>
                <c:pt idx="692">
                  <c:v>0.23158000000000001</c:v>
                </c:pt>
                <c:pt idx="693">
                  <c:v>0.21701999999999999</c:v>
                </c:pt>
                <c:pt idx="694">
                  <c:v>0.23142399999999999</c:v>
                </c:pt>
                <c:pt idx="695">
                  <c:v>0.22589600000000001</c:v>
                </c:pt>
                <c:pt idx="696">
                  <c:v>0.235261</c:v>
                </c:pt>
                <c:pt idx="697">
                  <c:v>0.23688799999999999</c:v>
                </c:pt>
                <c:pt idx="698">
                  <c:v>0.22475600000000001</c:v>
                </c:pt>
                <c:pt idx="699">
                  <c:v>0.20942</c:v>
                </c:pt>
                <c:pt idx="700">
                  <c:v>0.18538099999999999</c:v>
                </c:pt>
                <c:pt idx="701">
                  <c:v>0.16816999999999999</c:v>
                </c:pt>
                <c:pt idx="702">
                  <c:v>0.15992500000000001</c:v>
                </c:pt>
                <c:pt idx="703">
                  <c:v>0.148368</c:v>
                </c:pt>
                <c:pt idx="704">
                  <c:v>0.128278</c:v>
                </c:pt>
                <c:pt idx="705">
                  <c:v>0.113229</c:v>
                </c:pt>
                <c:pt idx="706">
                  <c:v>0.110651</c:v>
                </c:pt>
                <c:pt idx="707">
                  <c:v>0.10938100000000001</c:v>
                </c:pt>
                <c:pt idx="708">
                  <c:v>0.113374</c:v>
                </c:pt>
                <c:pt idx="709">
                  <c:v>0.10681300000000001</c:v>
                </c:pt>
                <c:pt idx="710">
                  <c:v>0.115062</c:v>
                </c:pt>
                <c:pt idx="711">
                  <c:v>0.11448899999999999</c:v>
                </c:pt>
                <c:pt idx="712">
                  <c:v>0.117192</c:v>
                </c:pt>
                <c:pt idx="713">
                  <c:v>0.11549</c:v>
                </c:pt>
                <c:pt idx="714">
                  <c:v>0.115525</c:v>
                </c:pt>
                <c:pt idx="715">
                  <c:v>0.123222</c:v>
                </c:pt>
                <c:pt idx="716">
                  <c:v>0.12420100000000001</c:v>
                </c:pt>
                <c:pt idx="717">
                  <c:v>0.150725</c:v>
                </c:pt>
                <c:pt idx="718">
                  <c:v>0.14732200000000001</c:v>
                </c:pt>
                <c:pt idx="719">
                  <c:v>0.152916</c:v>
                </c:pt>
                <c:pt idx="720">
                  <c:v>0.16028899999999999</c:v>
                </c:pt>
                <c:pt idx="721">
                  <c:v>0.144042</c:v>
                </c:pt>
                <c:pt idx="722">
                  <c:v>0.118838</c:v>
                </c:pt>
                <c:pt idx="723">
                  <c:v>0.10904899999999999</c:v>
                </c:pt>
                <c:pt idx="724">
                  <c:v>0.110635</c:v>
                </c:pt>
                <c:pt idx="725">
                  <c:v>0.10456</c:v>
                </c:pt>
                <c:pt idx="726">
                  <c:v>0.10691100000000001</c:v>
                </c:pt>
                <c:pt idx="727">
                  <c:v>0.123553</c:v>
                </c:pt>
                <c:pt idx="728">
                  <c:v>0.11699900000000001</c:v>
                </c:pt>
                <c:pt idx="729">
                  <c:v>0.122751</c:v>
                </c:pt>
                <c:pt idx="730">
                  <c:v>0.116165</c:v>
                </c:pt>
                <c:pt idx="731">
                  <c:v>0.105575</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3.7525000000000003E-2</c:v>
                </c:pt>
                <c:pt idx="744">
                  <c:v>2.878E-2</c:v>
                </c:pt>
                <c:pt idx="745">
                  <c:v>2.5888999999999999E-2</c:v>
                </c:pt>
                <c:pt idx="746">
                  <c:v>2.5701000000000002E-2</c:v>
                </c:pt>
                <c:pt idx="747">
                  <c:v>2.5250000000000002E-2</c:v>
                </c:pt>
                <c:pt idx="748">
                  <c:v>1.7840000000000002E-2</c:v>
                </c:pt>
                <c:pt idx="749">
                  <c:v>2.0912E-2</c:v>
                </c:pt>
                <c:pt idx="750">
                  <c:v>3.1233E-2</c:v>
                </c:pt>
                <c:pt idx="751">
                  <c:v>3.2680000000000001E-2</c:v>
                </c:pt>
                <c:pt idx="752">
                  <c:v>3.6949999999999997E-2</c:v>
                </c:pt>
                <c:pt idx="753">
                  <c:v>8.9382000000000003E-2</c:v>
                </c:pt>
                <c:pt idx="754">
                  <c:v>0.103501</c:v>
                </c:pt>
                <c:pt idx="755">
                  <c:v>0.123863</c:v>
                </c:pt>
                <c:pt idx="756">
                  <c:v>0.135271</c:v>
                </c:pt>
                <c:pt idx="757">
                  <c:v>0.139288</c:v>
                </c:pt>
                <c:pt idx="758">
                  <c:v>0.143459</c:v>
                </c:pt>
                <c:pt idx="759">
                  <c:v>0.134631</c:v>
                </c:pt>
                <c:pt idx="760">
                  <c:v>0.15299699999999999</c:v>
                </c:pt>
                <c:pt idx="761">
                  <c:v>0.15379599999999999</c:v>
                </c:pt>
                <c:pt idx="762">
                  <c:v>0.17235600000000001</c:v>
                </c:pt>
                <c:pt idx="763">
                  <c:v>0.155083</c:v>
                </c:pt>
                <c:pt idx="764">
                  <c:v>0.127805</c:v>
                </c:pt>
                <c:pt idx="765">
                  <c:v>0.117295</c:v>
                </c:pt>
                <c:pt idx="766">
                  <c:v>0.10634399999999999</c:v>
                </c:pt>
                <c:pt idx="767">
                  <c:v>0.108083</c:v>
                </c:pt>
                <c:pt idx="768">
                  <c:v>0.102629</c:v>
                </c:pt>
                <c:pt idx="769">
                  <c:v>0.10707700000000001</c:v>
                </c:pt>
                <c:pt idx="770">
                  <c:v>9.2269000000000004E-2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7.5467000000000006E-2</c:v>
                </c:pt>
                <c:pt idx="781">
                  <c:v>7.2394E-2</c:v>
                </c:pt>
                <c:pt idx="782">
                  <c:v>6.9806000000000007E-2</c:v>
                </c:pt>
                <c:pt idx="783">
                  <c:v>7.6950000000000005E-2</c:v>
                </c:pt>
                <c:pt idx="784">
                  <c:v>6.991E-2</c:v>
                </c:pt>
                <c:pt idx="785">
                  <c:v>8.1124000000000002E-2</c:v>
                </c:pt>
                <c:pt idx="786">
                  <c:v>7.8964000000000006E-2</c:v>
                </c:pt>
                <c:pt idx="787">
                  <c:v>7.8261999999999998E-2</c:v>
                </c:pt>
                <c:pt idx="788">
                  <c:v>9.1520000000000004E-2</c:v>
                </c:pt>
                <c:pt idx="789">
                  <c:v>8.2636000000000001E-2</c:v>
                </c:pt>
                <c:pt idx="790">
                  <c:v>7.0843000000000003E-2</c:v>
                </c:pt>
                <c:pt idx="791">
                  <c:v>5.0878E-2</c:v>
                </c:pt>
                <c:pt idx="792">
                  <c:v>3.5553000000000001E-2</c:v>
                </c:pt>
                <c:pt idx="793">
                  <c:v>4.3295E-2</c:v>
                </c:pt>
                <c:pt idx="794">
                  <c:v>4.4144000000000003E-2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6.0158000000000003E-2</c:v>
                </c:pt>
                <c:pt idx="803">
                  <c:v>6.4170000000000005E-2</c:v>
                </c:pt>
                <c:pt idx="804">
                  <c:v>5.4980000000000001E-2</c:v>
                </c:pt>
                <c:pt idx="805">
                  <c:v>5.3884000000000001E-2</c:v>
                </c:pt>
                <c:pt idx="806">
                  <c:v>5.4185999999999998E-2</c:v>
                </c:pt>
                <c:pt idx="807">
                  <c:v>4.9792999999999997E-2</c:v>
                </c:pt>
                <c:pt idx="808">
                  <c:v>4.4900000000000002E-2</c:v>
                </c:pt>
                <c:pt idx="809">
                  <c:v>3.7871000000000002E-2</c:v>
                </c:pt>
                <c:pt idx="810">
                  <c:v>3.2745000000000003E-2</c:v>
                </c:pt>
                <c:pt idx="811">
                  <c:v>4.1951000000000002E-2</c:v>
                </c:pt>
                <c:pt idx="812">
                  <c:v>4.786E-2</c:v>
                </c:pt>
                <c:pt idx="813">
                  <c:v>4.7067999999999999E-2</c:v>
                </c:pt>
                <c:pt idx="814">
                  <c:v>4.3121E-2</c:v>
                </c:pt>
                <c:pt idx="815">
                  <c:v>3.5427E-2</c:v>
                </c:pt>
                <c:pt idx="816">
                  <c:v>2.3692999999999999E-2</c:v>
                </c:pt>
                <c:pt idx="817">
                  <c:v>2.5145000000000001E-2</c:v>
                </c:pt>
                <c:pt idx="818">
                  <c:v>3.3995999999999998E-2</c:v>
                </c:pt>
                <c:pt idx="819">
                  <c:v>3.0502000000000001E-2</c:v>
                </c:pt>
                <c:pt idx="820">
                  <c:v>2.6103000000000001E-2</c:v>
                </c:pt>
                <c:pt idx="821">
                  <c:v>3.4334000000000003E-2</c:v>
                </c:pt>
                <c:pt idx="822">
                  <c:v>3.5261000000000001E-2</c:v>
                </c:pt>
                <c:pt idx="823">
                  <c:v>2.8097E-2</c:v>
                </c:pt>
                <c:pt idx="824">
                  <c:v>2.8202000000000001E-2</c:v>
                </c:pt>
                <c:pt idx="825">
                  <c:v>2.8657999999999999E-2</c:v>
                </c:pt>
                <c:pt idx="826">
                  <c:v>2.8978E-2</c:v>
                </c:pt>
                <c:pt idx="827">
                  <c:v>2.6662000000000002E-2</c:v>
                </c:pt>
                <c:pt idx="828">
                  <c:v>4.8515999999999997E-2</c:v>
                </c:pt>
                <c:pt idx="829">
                  <c:v>3.6137000000000002E-2</c:v>
                </c:pt>
                <c:pt idx="830">
                  <c:v>3.2868000000000001E-2</c:v>
                </c:pt>
                <c:pt idx="831">
                  <c:v>3.703E-2</c:v>
                </c:pt>
                <c:pt idx="832">
                  <c:v>3.6691000000000001E-2</c:v>
                </c:pt>
                <c:pt idx="833">
                  <c:v>2.9912000000000001E-2</c:v>
                </c:pt>
                <c:pt idx="834">
                  <c:v>2.1930999999999999E-2</c:v>
                </c:pt>
                <c:pt idx="835">
                  <c:v>2.6637999999999998E-2</c:v>
                </c:pt>
                <c:pt idx="836">
                  <c:v>2.1333000000000001E-2</c:v>
                </c:pt>
                <c:pt idx="837">
                  <c:v>2.6241E-2</c:v>
                </c:pt>
                <c:pt idx="838">
                  <c:v>3.0773999999999999E-2</c:v>
                </c:pt>
                <c:pt idx="839">
                  <c:v>7.0879999999999999E-2</c:v>
                </c:pt>
                <c:pt idx="840">
                  <c:v>9.0653999999999998E-2</c:v>
                </c:pt>
                <c:pt idx="841">
                  <c:v>0.10760699999999999</c:v>
                </c:pt>
                <c:pt idx="842">
                  <c:v>0.113068</c:v>
                </c:pt>
                <c:pt idx="843">
                  <c:v>0.110189</c:v>
                </c:pt>
                <c:pt idx="844">
                  <c:v>0.108778</c:v>
                </c:pt>
                <c:pt idx="845">
                  <c:v>0.10291699999999999</c:v>
                </c:pt>
                <c:pt idx="846">
                  <c:v>0.118643</c:v>
                </c:pt>
                <c:pt idx="847">
                  <c:v>0.11097899999999999</c:v>
                </c:pt>
                <c:pt idx="848">
                  <c:v>0.100936</c:v>
                </c:pt>
                <c:pt idx="849">
                  <c:v>9.5654000000000003E-2</c:v>
                </c:pt>
                <c:pt idx="850">
                  <c:v>8.5960999999999996E-2</c:v>
                </c:pt>
                <c:pt idx="851">
                  <c:v>6.9277000000000005E-2</c:v>
                </c:pt>
                <c:pt idx="852">
                  <c:v>5.9186000000000002E-2</c:v>
                </c:pt>
                <c:pt idx="853">
                  <c:v>6.7706000000000002E-2</c:v>
                </c:pt>
                <c:pt idx="854">
                  <c:v>6.9768999999999998E-2</c:v>
                </c:pt>
                <c:pt idx="855">
                  <c:v>5.4982000000000003E-2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2.3466000000000001E-2</c:v>
                </c:pt>
                <c:pt idx="877">
                  <c:v>1.9345000000000001E-2</c:v>
                </c:pt>
                <c:pt idx="878">
                  <c:v>1.9536000000000001E-2</c:v>
                </c:pt>
                <c:pt idx="879">
                  <c:v>1.5689000000000002E-2</c:v>
                </c:pt>
                <c:pt idx="880">
                  <c:v>1.2116E-2</c:v>
                </c:pt>
                <c:pt idx="881">
                  <c:v>8.9580000000000007E-3</c:v>
                </c:pt>
                <c:pt idx="882">
                  <c:v>6.1110000000000001E-3</c:v>
                </c:pt>
                <c:pt idx="883">
                  <c:v>4.875E-3</c:v>
                </c:pt>
                <c:pt idx="884">
                  <c:v>9.0609999999999996E-3</c:v>
                </c:pt>
                <c:pt idx="885">
                  <c:v>1.0848E-2</c:v>
                </c:pt>
                <c:pt idx="886">
                  <c:v>1.3441E-2</c:v>
                </c:pt>
                <c:pt idx="887">
                  <c:v>1.4872E-2</c:v>
                </c:pt>
                <c:pt idx="888">
                  <c:v>2.4971E-2</c:v>
                </c:pt>
                <c:pt idx="889">
                  <c:v>2.3639E-2</c:v>
                </c:pt>
                <c:pt idx="890">
                  <c:v>3.8559999999999997E-2</c:v>
                </c:pt>
                <c:pt idx="891">
                  <c:v>3.8108000000000003E-2</c:v>
                </c:pt>
                <c:pt idx="892">
                  <c:v>5.9249000000000003E-2</c:v>
                </c:pt>
                <c:pt idx="893">
                  <c:v>7.4267E-2</c:v>
                </c:pt>
                <c:pt idx="894">
                  <c:v>8.8794999999999999E-2</c:v>
                </c:pt>
                <c:pt idx="895">
                  <c:v>8.9976E-2</c:v>
                </c:pt>
                <c:pt idx="896">
                  <c:v>9.1855999999999993E-2</c:v>
                </c:pt>
                <c:pt idx="897">
                  <c:v>0.105508</c:v>
                </c:pt>
                <c:pt idx="898">
                  <c:v>0.13891400000000001</c:v>
                </c:pt>
                <c:pt idx="899">
                  <c:v>0.14077100000000001</c:v>
                </c:pt>
                <c:pt idx="900">
                  <c:v>0.12114800000000001</c:v>
                </c:pt>
                <c:pt idx="901">
                  <c:v>0.114513</c:v>
                </c:pt>
                <c:pt idx="902">
                  <c:v>0.10256899999999999</c:v>
                </c:pt>
                <c:pt idx="903">
                  <c:v>9.8069000000000003E-2</c:v>
                </c:pt>
                <c:pt idx="904">
                  <c:v>8.0018000000000006E-2</c:v>
                </c:pt>
                <c:pt idx="905">
                  <c:v>9.1198000000000001E-2</c:v>
                </c:pt>
                <c:pt idx="906">
                  <c:v>7.5866000000000003E-2</c:v>
                </c:pt>
                <c:pt idx="907">
                  <c:v>6.5071000000000004E-2</c:v>
                </c:pt>
                <c:pt idx="908">
                  <c:v>5.8255000000000001E-2</c:v>
                </c:pt>
                <c:pt idx="909">
                  <c:v>3.9669999999999997E-2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7.5820000000000002E-3</c:v>
                </c:pt>
                <c:pt idx="928">
                  <c:v>8.8690000000000001E-3</c:v>
                </c:pt>
                <c:pt idx="929">
                  <c:v>1.2704999999999999E-2</c:v>
                </c:pt>
                <c:pt idx="930">
                  <c:v>1.3728000000000001E-2</c:v>
                </c:pt>
                <c:pt idx="931">
                  <c:v>1.1403999999999999E-2</c:v>
                </c:pt>
                <c:pt idx="932">
                  <c:v>1.0214000000000001E-2</c:v>
                </c:pt>
                <c:pt idx="933">
                  <c:v>7.9179999999999997E-3</c:v>
                </c:pt>
                <c:pt idx="934">
                  <c:v>1.2460000000000001E-2</c:v>
                </c:pt>
                <c:pt idx="935">
                  <c:v>1.2201999999999999E-2</c:v>
                </c:pt>
                <c:pt idx="936">
                  <c:v>1.6858999999999999E-2</c:v>
                </c:pt>
                <c:pt idx="937">
                  <c:v>1.6153000000000001E-2</c:v>
                </c:pt>
                <c:pt idx="938">
                  <c:v>4.5476000000000003E-2</c:v>
                </c:pt>
                <c:pt idx="939">
                  <c:v>5.0303E-2</c:v>
                </c:pt>
                <c:pt idx="940">
                  <c:v>5.2093E-2</c:v>
                </c:pt>
                <c:pt idx="941">
                  <c:v>4.9515000000000003E-2</c:v>
                </c:pt>
                <c:pt idx="942">
                  <c:v>4.3915999999999997E-2</c:v>
                </c:pt>
                <c:pt idx="943">
                  <c:v>4.0431000000000002E-2</c:v>
                </c:pt>
                <c:pt idx="944">
                  <c:v>4.7224000000000002E-2</c:v>
                </c:pt>
                <c:pt idx="945">
                  <c:v>4.9619999999999997E-2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3.6692000000000002E-2</c:v>
                </c:pt>
                <c:pt idx="956">
                  <c:v>3.1356000000000002E-2</c:v>
                </c:pt>
                <c:pt idx="957">
                  <c:v>2.4930000000000001E-2</c:v>
                </c:pt>
                <c:pt idx="958">
                  <c:v>1.9519000000000002E-2</c:v>
                </c:pt>
                <c:pt idx="959">
                  <c:v>1.6579E-2</c:v>
                </c:pt>
                <c:pt idx="960">
                  <c:v>1.3173000000000001E-2</c:v>
                </c:pt>
                <c:pt idx="961">
                  <c:v>1.1221999999999999E-2</c:v>
                </c:pt>
                <c:pt idx="962">
                  <c:v>7.8650000000000005E-3</c:v>
                </c:pt>
                <c:pt idx="963">
                  <c:v>5.8129999999999996E-3</c:v>
                </c:pt>
                <c:pt idx="964">
                  <c:v>6.7400000000000003E-3</c:v>
                </c:pt>
                <c:pt idx="965">
                  <c:v>4.4910000000000002E-3</c:v>
                </c:pt>
                <c:pt idx="966">
                  <c:v>3.4220000000000001E-3</c:v>
                </c:pt>
                <c:pt idx="967">
                  <c:v>2.4610000000000001E-3</c:v>
                </c:pt>
                <c:pt idx="968">
                  <c:v>2.725E-3</c:v>
                </c:pt>
                <c:pt idx="969">
                  <c:v>2.9009999999999999E-3</c:v>
                </c:pt>
                <c:pt idx="970">
                  <c:v>3.055E-3</c:v>
                </c:pt>
                <c:pt idx="971">
                  <c:v>2.7669999999999999E-3</c:v>
                </c:pt>
                <c:pt idx="972">
                  <c:v>4.7159999999999997E-3</c:v>
                </c:pt>
                <c:pt idx="973">
                  <c:v>6.0809999999999996E-3</c:v>
                </c:pt>
                <c:pt idx="974">
                  <c:v>3.1150000000000001E-3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1.3688000000000001E-2</c:v>
                </c:pt>
                <c:pt idx="984">
                  <c:v>1.2593999999999999E-2</c:v>
                </c:pt>
                <c:pt idx="985">
                  <c:v>1.9413E-2</c:v>
                </c:pt>
                <c:pt idx="986">
                  <c:v>2.2107000000000002E-2</c:v>
                </c:pt>
                <c:pt idx="987">
                  <c:v>1.8908000000000001E-2</c:v>
                </c:pt>
                <c:pt idx="988">
                  <c:v>1.5138E-2</c:v>
                </c:pt>
                <c:pt idx="989">
                  <c:v>1.3155999999999999E-2</c:v>
                </c:pt>
                <c:pt idx="990">
                  <c:v>9.5440000000000004E-3</c:v>
                </c:pt>
                <c:pt idx="991">
                  <c:v>6.4619999999999999E-3</c:v>
                </c:pt>
                <c:pt idx="992">
                  <c:v>4.8849999999999996E-3</c:v>
                </c:pt>
                <c:pt idx="993">
                  <c:v>5.1939999999999998E-3</c:v>
                </c:pt>
                <c:pt idx="994">
                  <c:v>5.5310000000000003E-3</c:v>
                </c:pt>
                <c:pt idx="995">
                  <c:v>4.3030000000000004E-3</c:v>
                </c:pt>
                <c:pt idx="996">
                  <c:v>3.6350000000000002E-3</c:v>
                </c:pt>
                <c:pt idx="997">
                  <c:v>2.8410000000000002E-3</c:v>
                </c:pt>
                <c:pt idx="998">
                  <c:v>3.369E-3</c:v>
                </c:pt>
                <c:pt idx="999">
                  <c:v>8.0429999999999998E-3</c:v>
                </c:pt>
                <c:pt idx="1000">
                  <c:v>8.2920000000000008E-3</c:v>
                </c:pt>
                <c:pt idx="1001">
                  <c:v>6.496E-3</c:v>
                </c:pt>
                <c:pt idx="1002">
                  <c:v>7.5960000000000003E-3</c:v>
                </c:pt>
                <c:pt idx="1003">
                  <c:v>7.11E-3</c:v>
                </c:pt>
                <c:pt idx="1004">
                  <c:v>4.8869999999999999E-3</c:v>
                </c:pt>
                <c:pt idx="1005">
                  <c:v>4.2509999999999996E-3</c:v>
                </c:pt>
                <c:pt idx="1006">
                  <c:v>8.3090000000000004E-3</c:v>
                </c:pt>
                <c:pt idx="1007">
                  <c:v>7.6610000000000003E-3</c:v>
                </c:pt>
                <c:pt idx="1008">
                  <c:v>4.9649999999999998E-3</c:v>
                </c:pt>
                <c:pt idx="1009">
                  <c:v>2.934E-3</c:v>
                </c:pt>
                <c:pt idx="1010">
                  <c:v>2.3189999999999999E-3</c:v>
                </c:pt>
                <c:pt idx="1011">
                  <c:v>1.8649999999999999E-3</c:v>
                </c:pt>
                <c:pt idx="1012">
                  <c:v>2.5070000000000001E-3</c:v>
                </c:pt>
                <c:pt idx="1013">
                  <c:v>2.382E-3</c:v>
                </c:pt>
                <c:pt idx="1014">
                  <c:v>3.0590000000000001E-3</c:v>
                </c:pt>
                <c:pt idx="1015">
                  <c:v>3.666E-3</c:v>
                </c:pt>
                <c:pt idx="1016">
                  <c:v>5.5640000000000004E-3</c:v>
                </c:pt>
                <c:pt idx="1017">
                  <c:v>7.6039999999999996E-3</c:v>
                </c:pt>
                <c:pt idx="1018">
                  <c:v>7.8320000000000004E-3</c:v>
                </c:pt>
                <c:pt idx="1019">
                  <c:v>1.2097E-2</c:v>
                </c:pt>
                <c:pt idx="1020">
                  <c:v>1.2921999999999999E-2</c:v>
                </c:pt>
                <c:pt idx="1021">
                  <c:v>1.3785E-2</c:v>
                </c:pt>
                <c:pt idx="1022">
                  <c:v>1.1075E-2</c:v>
                </c:pt>
                <c:pt idx="1023">
                  <c:v>2.2228000000000001E-2</c:v>
                </c:pt>
                <c:pt idx="1024">
                  <c:v>1.8970000000000001E-2</c:v>
                </c:pt>
                <c:pt idx="1025">
                  <c:v>1.8821999999999998E-2</c:v>
                </c:pt>
                <c:pt idx="1026">
                  <c:v>1.8683000000000002E-2</c:v>
                </c:pt>
                <c:pt idx="1027">
                  <c:v>1.7179E-2</c:v>
                </c:pt>
                <c:pt idx="1028">
                  <c:v>1.2187999999999999E-2</c:v>
                </c:pt>
                <c:pt idx="1029">
                  <c:v>1.1775000000000001E-2</c:v>
                </c:pt>
                <c:pt idx="1030">
                  <c:v>9.7879999999999998E-3</c:v>
                </c:pt>
                <c:pt idx="1031">
                  <c:v>8.123E-3</c:v>
                </c:pt>
                <c:pt idx="1032">
                  <c:v>7.9330000000000008E-3</c:v>
                </c:pt>
                <c:pt idx="1033">
                  <c:v>6.8349999999999999E-3</c:v>
                </c:pt>
                <c:pt idx="1034">
                  <c:v>9.1559999999999992E-3</c:v>
                </c:pt>
                <c:pt idx="1035">
                  <c:v>6.6959999999999997E-3</c:v>
                </c:pt>
                <c:pt idx="1036">
                  <c:v>9.5309999999999995E-3</c:v>
                </c:pt>
                <c:pt idx="1037">
                  <c:v>7.5960000000000003E-3</c:v>
                </c:pt>
                <c:pt idx="1038">
                  <c:v>6.4660000000000004E-3</c:v>
                </c:pt>
                <c:pt idx="1039">
                  <c:v>4.4039999999999999E-3</c:v>
                </c:pt>
                <c:pt idx="1040">
                  <c:v>5.3930000000000002E-3</c:v>
                </c:pt>
                <c:pt idx="1041">
                  <c:v>8.8640000000000004E-3</c:v>
                </c:pt>
                <c:pt idx="1042">
                  <c:v>8.2129999999999998E-3</c:v>
                </c:pt>
                <c:pt idx="1043">
                  <c:v>1.7441999999999999E-2</c:v>
                </c:pt>
                <c:pt idx="1044">
                  <c:v>1.6031E-2</c:v>
                </c:pt>
                <c:pt idx="1045">
                  <c:v>1.4425E-2</c:v>
                </c:pt>
                <c:pt idx="1046">
                  <c:v>2.0856E-2</c:v>
                </c:pt>
                <c:pt idx="1047">
                  <c:v>2.0192000000000002E-2</c:v>
                </c:pt>
                <c:pt idx="1048">
                  <c:v>2.0596E-2</c:v>
                </c:pt>
                <c:pt idx="1049">
                  <c:v>1.8520999999999999E-2</c:v>
                </c:pt>
                <c:pt idx="1050">
                  <c:v>1.6598999999999999E-2</c:v>
                </c:pt>
                <c:pt idx="1051">
                  <c:v>1.4544E-2</c:v>
                </c:pt>
                <c:pt idx="1052">
                  <c:v>1.2703000000000001E-2</c:v>
                </c:pt>
                <c:pt idx="1053">
                  <c:v>1.4092E-2</c:v>
                </c:pt>
                <c:pt idx="1054">
                  <c:v>1.5826E-2</c:v>
                </c:pt>
                <c:pt idx="1055">
                  <c:v>1.6045E-2</c:v>
                </c:pt>
                <c:pt idx="1056">
                  <c:v>2.0129999999999999E-2</c:v>
                </c:pt>
                <c:pt idx="1057">
                  <c:v>2.0865000000000002E-2</c:v>
                </c:pt>
                <c:pt idx="1058">
                  <c:v>1.7760000000000001E-2</c:v>
                </c:pt>
                <c:pt idx="1059">
                  <c:v>1.3042E-2</c:v>
                </c:pt>
                <c:pt idx="1060">
                  <c:v>1.3335E-2</c:v>
                </c:pt>
                <c:pt idx="1061">
                  <c:v>9.9080000000000001E-3</c:v>
                </c:pt>
                <c:pt idx="1062">
                  <c:v>7.6940000000000003E-3</c:v>
                </c:pt>
                <c:pt idx="1063">
                  <c:v>7.0419999999999996E-3</c:v>
                </c:pt>
                <c:pt idx="1064">
                  <c:v>5.3499999999999997E-3</c:v>
                </c:pt>
                <c:pt idx="1065">
                  <c:v>5.3099999999999996E-3</c:v>
                </c:pt>
                <c:pt idx="1066">
                  <c:v>6.8180000000000003E-3</c:v>
                </c:pt>
                <c:pt idx="1067">
                  <c:v>4.875E-3</c:v>
                </c:pt>
                <c:pt idx="1068">
                  <c:v>8.0330000000000002E-3</c:v>
                </c:pt>
                <c:pt idx="1069">
                  <c:v>1.703E-2</c:v>
                </c:pt>
                <c:pt idx="1070">
                  <c:v>1.6508999999999999E-2</c:v>
                </c:pt>
                <c:pt idx="1071">
                  <c:v>2.5007000000000001E-2</c:v>
                </c:pt>
                <c:pt idx="1072">
                  <c:v>2.5956E-2</c:v>
                </c:pt>
                <c:pt idx="1073">
                  <c:v>2.5682E-2</c:v>
                </c:pt>
                <c:pt idx="1074">
                  <c:v>2.5389999999999999E-2</c:v>
                </c:pt>
                <c:pt idx="1075">
                  <c:v>2.6866000000000001E-2</c:v>
                </c:pt>
                <c:pt idx="1076">
                  <c:v>2.6598E-2</c:v>
                </c:pt>
                <c:pt idx="1077">
                  <c:v>2.5321E-2</c:v>
                </c:pt>
                <c:pt idx="1078">
                  <c:v>2.5145000000000001E-2</c:v>
                </c:pt>
                <c:pt idx="1079">
                  <c:v>2.4878000000000001E-2</c:v>
                </c:pt>
                <c:pt idx="1080">
                  <c:v>4.8425999999999997E-2</c:v>
                </c:pt>
                <c:pt idx="1081">
                  <c:v>4.9799000000000003E-2</c:v>
                </c:pt>
                <c:pt idx="1082">
                  <c:v>4.9630000000000001E-2</c:v>
                </c:pt>
                <c:pt idx="1083">
                  <c:v>4.3972999999999998E-2</c:v>
                </c:pt>
                <c:pt idx="1084">
                  <c:v>4.7433999999999997E-2</c:v>
                </c:pt>
                <c:pt idx="1085">
                  <c:v>4.3736999999999998E-2</c:v>
                </c:pt>
                <c:pt idx="1086">
                  <c:v>4.1523999999999998E-2</c:v>
                </c:pt>
                <c:pt idx="1087">
                  <c:v>4.1263000000000001E-2</c:v>
                </c:pt>
                <c:pt idx="1088">
                  <c:v>3.8775999999999998E-2</c:v>
                </c:pt>
                <c:pt idx="1089">
                  <c:v>3.6096000000000003E-2</c:v>
                </c:pt>
                <c:pt idx="1090">
                  <c:v>4.7924000000000001E-2</c:v>
                </c:pt>
                <c:pt idx="1091">
                  <c:v>5.7104000000000002E-2</c:v>
                </c:pt>
                <c:pt idx="1092">
                  <c:v>5.9277000000000003E-2</c:v>
                </c:pt>
                <c:pt idx="1093">
                  <c:v>5.3385000000000002E-2</c:v>
                </c:pt>
                <c:pt idx="1094">
                  <c:v>4.7277E-2</c:v>
                </c:pt>
                <c:pt idx="1095">
                  <c:v>3.9021E-2</c:v>
                </c:pt>
                <c:pt idx="1096">
                  <c:v>3.7909999999999999E-2</c:v>
                </c:pt>
                <c:pt idx="1097">
                  <c:v>3.1134999999999999E-2</c:v>
                </c:pt>
                <c:pt idx="1098">
                  <c:v>4.5469999999999997E-2</c:v>
                </c:pt>
                <c:pt idx="1099">
                  <c:v>4.2841999999999998E-2</c:v>
                </c:pt>
                <c:pt idx="1100">
                  <c:v>3.4206E-2</c:v>
                </c:pt>
                <c:pt idx="1101">
                  <c:v>2.6824000000000001E-2</c:v>
                </c:pt>
                <c:pt idx="1102">
                  <c:v>2.2780999999999999E-2</c:v>
                </c:pt>
                <c:pt idx="1103">
                  <c:v>2.0462999999999999E-2</c:v>
                </c:pt>
                <c:pt idx="1104">
                  <c:v>2.0087000000000001E-2</c:v>
                </c:pt>
                <c:pt idx="1105">
                  <c:v>2.0997999999999999E-2</c:v>
                </c:pt>
                <c:pt idx="1106">
                  <c:v>1.8679000000000001E-2</c:v>
                </c:pt>
                <c:pt idx="1107">
                  <c:v>1.6638E-2</c:v>
                </c:pt>
                <c:pt idx="1108">
                  <c:v>1.5603000000000001E-2</c:v>
                </c:pt>
                <c:pt idx="1109">
                  <c:v>1.0916E-2</c:v>
                </c:pt>
                <c:pt idx="1110">
                  <c:v>7.7270000000000004E-3</c:v>
                </c:pt>
                <c:pt idx="1111">
                  <c:v>4.9179999999999996E-3</c:v>
                </c:pt>
                <c:pt idx="1112">
                  <c:v>3.5170000000000002E-3</c:v>
                </c:pt>
                <c:pt idx="1113">
                  <c:v>3.1440000000000001E-3</c:v>
                </c:pt>
                <c:pt idx="1114">
                  <c:v>2.5839999999999999E-3</c:v>
                </c:pt>
                <c:pt idx="1115">
                  <c:v>2.8210000000000002E-3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5.2199999999999998E-3</c:v>
                </c:pt>
                <c:pt idx="1126">
                  <c:v>6.1770000000000002E-3</c:v>
                </c:pt>
                <c:pt idx="1127">
                  <c:v>4.084E-3</c:v>
                </c:pt>
                <c:pt idx="1128">
                  <c:v>2.6640000000000001E-3</c:v>
                </c:pt>
                <c:pt idx="1129">
                  <c:v>1.9789999999999999E-3</c:v>
                </c:pt>
                <c:pt idx="1130">
                  <c:v>5.5719999999999997E-3</c:v>
                </c:pt>
                <c:pt idx="1131">
                  <c:v>5.5310000000000003E-3</c:v>
                </c:pt>
                <c:pt idx="1132">
                  <c:v>6.2760000000000003E-3</c:v>
                </c:pt>
                <c:pt idx="1133">
                  <c:v>8.0110000000000008E-3</c:v>
                </c:pt>
                <c:pt idx="1134">
                  <c:v>3.61E-2</c:v>
                </c:pt>
                <c:pt idx="1135">
                  <c:v>3.3928E-2</c:v>
                </c:pt>
                <c:pt idx="1136">
                  <c:v>4.9170999999999999E-2</c:v>
                </c:pt>
                <c:pt idx="1137">
                  <c:v>4.9828999999999998E-2</c:v>
                </c:pt>
                <c:pt idx="1138">
                  <c:v>5.0959999999999998E-2</c:v>
                </c:pt>
                <c:pt idx="1139">
                  <c:v>4.0759999999999998E-2</c:v>
                </c:pt>
                <c:pt idx="1140">
                  <c:v>3.4505000000000001E-2</c:v>
                </c:pt>
                <c:pt idx="1141">
                  <c:v>2.9618999999999999E-2</c:v>
                </c:pt>
                <c:pt idx="1142">
                  <c:v>2.9118000000000002E-2</c:v>
                </c:pt>
                <c:pt idx="1143">
                  <c:v>2.2733E-2</c:v>
                </c:pt>
                <c:pt idx="1144">
                  <c:v>2.3872999999999998E-2</c:v>
                </c:pt>
                <c:pt idx="1145">
                  <c:v>2.2135999999999999E-2</c:v>
                </c:pt>
                <c:pt idx="1146">
                  <c:v>1.8182E-2</c:v>
                </c:pt>
                <c:pt idx="1147">
                  <c:v>2.7806000000000001E-2</c:v>
                </c:pt>
                <c:pt idx="1148">
                  <c:v>2.3737000000000001E-2</c:v>
                </c:pt>
                <c:pt idx="1149">
                  <c:v>1.9414000000000001E-2</c:v>
                </c:pt>
                <c:pt idx="1150">
                  <c:v>2.3843E-2</c:v>
                </c:pt>
                <c:pt idx="1151">
                  <c:v>2.1384E-2</c:v>
                </c:pt>
                <c:pt idx="1152">
                  <c:v>1.9168999999999999E-2</c:v>
                </c:pt>
                <c:pt idx="1153">
                  <c:v>1.52E-2</c:v>
                </c:pt>
                <c:pt idx="1154">
                  <c:v>1.2451E-2</c:v>
                </c:pt>
                <c:pt idx="1155">
                  <c:v>1.0088E-2</c:v>
                </c:pt>
                <c:pt idx="1156">
                  <c:v>8.4480000000000006E-3</c:v>
                </c:pt>
                <c:pt idx="1157">
                  <c:v>7.1999999999999998E-3</c:v>
                </c:pt>
                <c:pt idx="1158">
                  <c:v>5.8259999999999996E-3</c:v>
                </c:pt>
                <c:pt idx="1159">
                  <c:v>5.5050000000000003E-3</c:v>
                </c:pt>
                <c:pt idx="1160">
                  <c:v>5.2379999999999996E-3</c:v>
                </c:pt>
                <c:pt idx="1161">
                  <c:v>7.4910000000000003E-3</c:v>
                </c:pt>
                <c:pt idx="1162">
                  <c:v>9.9419999999999994E-3</c:v>
                </c:pt>
                <c:pt idx="1163">
                  <c:v>1.2496E-2</c:v>
                </c:pt>
                <c:pt idx="1164">
                  <c:v>1.1410999999999999E-2</c:v>
                </c:pt>
                <c:pt idx="1165">
                  <c:v>9.4079999999999997E-3</c:v>
                </c:pt>
                <c:pt idx="1166">
                  <c:v>1.0500000000000001E-2</c:v>
                </c:pt>
                <c:pt idx="1167">
                  <c:v>8.7880000000000007E-3</c:v>
                </c:pt>
                <c:pt idx="1168">
                  <c:v>8.7980000000000003E-3</c:v>
                </c:pt>
                <c:pt idx="1169">
                  <c:v>6.9579999999999998E-3</c:v>
                </c:pt>
                <c:pt idx="1170">
                  <c:v>5.901E-3</c:v>
                </c:pt>
                <c:pt idx="1171">
                  <c:v>5.2789999999999998E-3</c:v>
                </c:pt>
                <c:pt idx="1172">
                  <c:v>5.1330000000000004E-3</c:v>
                </c:pt>
                <c:pt idx="1173">
                  <c:v>4.6299999999999996E-3</c:v>
                </c:pt>
                <c:pt idx="1174">
                  <c:v>1.0585000000000001E-2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2.1194000000000001E-2</c:v>
                </c:pt>
                <c:pt idx="1188">
                  <c:v>2.6511E-2</c:v>
                </c:pt>
                <c:pt idx="1189">
                  <c:v>2.7685000000000001E-2</c:v>
                </c:pt>
                <c:pt idx="1190">
                  <c:v>2.7389E-2</c:v>
                </c:pt>
                <c:pt idx="1191">
                  <c:v>2.0459999999999999E-2</c:v>
                </c:pt>
                <c:pt idx="1192">
                  <c:v>2.1680999999999999E-2</c:v>
                </c:pt>
                <c:pt idx="1193">
                  <c:v>2.2227E-2</c:v>
                </c:pt>
                <c:pt idx="1194">
                  <c:v>2.0619999999999999E-2</c:v>
                </c:pt>
                <c:pt idx="1195">
                  <c:v>2.1208000000000001E-2</c:v>
                </c:pt>
                <c:pt idx="1196">
                  <c:v>2.1659999999999999E-2</c:v>
                </c:pt>
                <c:pt idx="1197">
                  <c:v>1.1946999999999999E-2</c:v>
                </c:pt>
                <c:pt idx="1198">
                  <c:v>1.2194E-2</c:v>
                </c:pt>
                <c:pt idx="1199">
                  <c:v>1.5441E-2</c:v>
                </c:pt>
                <c:pt idx="1200">
                  <c:v>1.8369E-2</c:v>
                </c:pt>
                <c:pt idx="1201">
                  <c:v>1.5478E-2</c:v>
                </c:pt>
                <c:pt idx="1202">
                  <c:v>8.548E-3</c:v>
                </c:pt>
                <c:pt idx="1203">
                  <c:v>1.2648E-2</c:v>
                </c:pt>
                <c:pt idx="1204">
                  <c:v>1.302E-2</c:v>
                </c:pt>
                <c:pt idx="1205">
                  <c:v>7.1580000000000003E-3</c:v>
                </c:pt>
                <c:pt idx="1206">
                  <c:v>8.3289999999999996E-3</c:v>
                </c:pt>
                <c:pt idx="1207">
                  <c:v>6.1000000000000004E-3</c:v>
                </c:pt>
                <c:pt idx="1208">
                  <c:v>7.5399999999999998E-3</c:v>
                </c:pt>
                <c:pt idx="1209">
                  <c:v>9.8309999999999995E-3</c:v>
                </c:pt>
                <c:pt idx="1210">
                  <c:v>1.0727E-2</c:v>
                </c:pt>
                <c:pt idx="1211">
                  <c:v>9.9839999999999998E-3</c:v>
                </c:pt>
                <c:pt idx="1212">
                  <c:v>1.0014E-2</c:v>
                </c:pt>
                <c:pt idx="1213">
                  <c:v>1.0071999999999999E-2</c:v>
                </c:pt>
                <c:pt idx="1214">
                  <c:v>8.8409999999999999E-3</c:v>
                </c:pt>
                <c:pt idx="1215">
                  <c:v>1.2068000000000001E-2</c:v>
                </c:pt>
                <c:pt idx="1216">
                  <c:v>1.2840000000000001E-2</c:v>
                </c:pt>
                <c:pt idx="1217">
                  <c:v>1.2769000000000001E-2</c:v>
                </c:pt>
                <c:pt idx="1218">
                  <c:v>1.0448000000000001E-2</c:v>
                </c:pt>
                <c:pt idx="1219">
                  <c:v>1.0916E-2</c:v>
                </c:pt>
                <c:pt idx="1220">
                  <c:v>1.2564000000000001E-2</c:v>
                </c:pt>
                <c:pt idx="1221">
                  <c:v>8.8789999999999997E-3</c:v>
                </c:pt>
                <c:pt idx="1222">
                  <c:v>7.711E-3</c:v>
                </c:pt>
                <c:pt idx="1223">
                  <c:v>7.0400000000000003E-3</c:v>
                </c:pt>
                <c:pt idx="1224">
                  <c:v>1.0108000000000001E-2</c:v>
                </c:pt>
                <c:pt idx="1225">
                  <c:v>1.0415000000000001E-2</c:v>
                </c:pt>
                <c:pt idx="1226">
                  <c:v>1.0300999999999999E-2</c:v>
                </c:pt>
                <c:pt idx="1227">
                  <c:v>1.5188E-2</c:v>
                </c:pt>
                <c:pt idx="1228">
                  <c:v>1.4307E-2</c:v>
                </c:pt>
                <c:pt idx="1229">
                  <c:v>2.0752E-2</c:v>
                </c:pt>
                <c:pt idx="1230">
                  <c:v>1.8249999999999999E-2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7.5399999999999998E-3</c:v>
                </c:pt>
                <c:pt idx="1244">
                  <c:v>5.7819999999999998E-3</c:v>
                </c:pt>
                <c:pt idx="1245">
                  <c:v>4.548E-3</c:v>
                </c:pt>
                <c:pt idx="1246">
                  <c:v>4.5199999999999997E-3</c:v>
                </c:pt>
                <c:pt idx="1247">
                  <c:v>4.235E-3</c:v>
                </c:pt>
                <c:pt idx="1248">
                  <c:v>4.4000000000000003E-3</c:v>
                </c:pt>
                <c:pt idx="1249">
                  <c:v>4.4250000000000001E-3</c:v>
                </c:pt>
                <c:pt idx="1250">
                  <c:v>6.5370000000000003E-3</c:v>
                </c:pt>
                <c:pt idx="1251">
                  <c:v>7.9369999999999996E-3</c:v>
                </c:pt>
                <c:pt idx="1252">
                  <c:v>1.4229E-2</c:v>
                </c:pt>
                <c:pt idx="1253">
                  <c:v>1.1207999999999999E-2</c:v>
                </c:pt>
                <c:pt idx="1254">
                  <c:v>9.2899999999999996E-3</c:v>
                </c:pt>
                <c:pt idx="1255">
                  <c:v>1.2885000000000001E-2</c:v>
                </c:pt>
                <c:pt idx="1256">
                  <c:v>1.308E-2</c:v>
                </c:pt>
                <c:pt idx="1257">
                  <c:v>1.1422E-2</c:v>
                </c:pt>
                <c:pt idx="1258">
                  <c:v>1.0621999999999999E-2</c:v>
                </c:pt>
                <c:pt idx="1259">
                  <c:v>1.1756000000000001E-2</c:v>
                </c:pt>
                <c:pt idx="1260">
                  <c:v>1.0677000000000001E-2</c:v>
                </c:pt>
                <c:pt idx="1261">
                  <c:v>8.6840000000000007E-3</c:v>
                </c:pt>
                <c:pt idx="1262">
                  <c:v>7.2680000000000002E-3</c:v>
                </c:pt>
                <c:pt idx="1263">
                  <c:v>1.2187999999999999E-2</c:v>
                </c:pt>
                <c:pt idx="1264">
                  <c:v>8.4960000000000001E-3</c:v>
                </c:pt>
                <c:pt idx="1265">
                  <c:v>5.2830000000000004E-3</c:v>
                </c:pt>
                <c:pt idx="1266">
                  <c:v>4.1529999999999996E-3</c:v>
                </c:pt>
                <c:pt idx="1267">
                  <c:v>3.9760000000000004E-3</c:v>
                </c:pt>
                <c:pt idx="1268">
                  <c:v>2.7520000000000001E-3</c:v>
                </c:pt>
                <c:pt idx="1269">
                  <c:v>2.7789999999999998E-3</c:v>
                </c:pt>
                <c:pt idx="1270">
                  <c:v>2.7130000000000001E-3</c:v>
                </c:pt>
                <c:pt idx="1271">
                  <c:v>1.8940000000000001E-3</c:v>
                </c:pt>
                <c:pt idx="1272">
                  <c:v>1.7179999999999999E-3</c:v>
                </c:pt>
                <c:pt idx="1273">
                  <c:v>3.8969999999999999E-3</c:v>
                </c:pt>
                <c:pt idx="1274">
                  <c:v>2.8739999999999998E-3</c:v>
                </c:pt>
                <c:pt idx="1275">
                  <c:v>4.0220000000000004E-3</c:v>
                </c:pt>
                <c:pt idx="1276">
                  <c:v>8.9490000000000004E-3</c:v>
                </c:pt>
                <c:pt idx="1277">
                  <c:v>8.0140000000000003E-3</c:v>
                </c:pt>
                <c:pt idx="1278">
                  <c:v>1.7347999999999999E-2</c:v>
                </c:pt>
                <c:pt idx="1279">
                  <c:v>1.3414000000000001E-2</c:v>
                </c:pt>
                <c:pt idx="1280">
                  <c:v>1.2449E-2</c:v>
                </c:pt>
                <c:pt idx="1281">
                  <c:v>1.5056E-2</c:v>
                </c:pt>
                <c:pt idx="1282">
                  <c:v>1.2714E-2</c:v>
                </c:pt>
                <c:pt idx="1283">
                  <c:v>1.3768000000000001E-2</c:v>
                </c:pt>
                <c:pt idx="1284">
                  <c:v>1.1561999999999999E-2</c:v>
                </c:pt>
                <c:pt idx="1285">
                  <c:v>1.6133000000000002E-2</c:v>
                </c:pt>
                <c:pt idx="1286">
                  <c:v>1.8312999999999999E-2</c:v>
                </c:pt>
                <c:pt idx="1287">
                  <c:v>1.3858000000000001E-2</c:v>
                </c:pt>
                <c:pt idx="1288">
                  <c:v>1.4163E-2</c:v>
                </c:pt>
                <c:pt idx="1289">
                  <c:v>1.2945999999999999E-2</c:v>
                </c:pt>
                <c:pt idx="1290">
                  <c:v>1.6559000000000001E-2</c:v>
                </c:pt>
                <c:pt idx="1291">
                  <c:v>1.9982E-2</c:v>
                </c:pt>
                <c:pt idx="1292">
                  <c:v>1.6993000000000001E-2</c:v>
                </c:pt>
                <c:pt idx="1293">
                  <c:v>1.9018E-2</c:v>
                </c:pt>
                <c:pt idx="1294">
                  <c:v>2.1696E-2</c:v>
                </c:pt>
                <c:pt idx="1295">
                  <c:v>2.6203000000000001E-2</c:v>
                </c:pt>
                <c:pt idx="1296">
                  <c:v>2.8105000000000002E-2</c:v>
                </c:pt>
                <c:pt idx="1297">
                  <c:v>2.1999999999999999E-2</c:v>
                </c:pt>
                <c:pt idx="1298">
                  <c:v>1.7628000000000001E-2</c:v>
                </c:pt>
                <c:pt idx="1299">
                  <c:v>1.3780000000000001E-2</c:v>
                </c:pt>
                <c:pt idx="1300">
                  <c:v>1.1093E-2</c:v>
                </c:pt>
                <c:pt idx="1301">
                  <c:v>2.3667000000000001E-2</c:v>
                </c:pt>
                <c:pt idx="1302">
                  <c:v>1.9703999999999999E-2</c:v>
                </c:pt>
                <c:pt idx="1303">
                  <c:v>1.5174E-2</c:v>
                </c:pt>
                <c:pt idx="1304">
                  <c:v>1.1029000000000001E-2</c:v>
                </c:pt>
                <c:pt idx="1305">
                  <c:v>1.1894E-2</c:v>
                </c:pt>
                <c:pt idx="1306">
                  <c:v>7.0289999999999997E-3</c:v>
                </c:pt>
                <c:pt idx="1307">
                  <c:v>6.5729999999999998E-3</c:v>
                </c:pt>
                <c:pt idx="1308">
                  <c:v>6.4710000000000002E-3</c:v>
                </c:pt>
                <c:pt idx="1309">
                  <c:v>1.1867000000000001E-2</c:v>
                </c:pt>
                <c:pt idx="1310">
                  <c:v>1.0513E-2</c:v>
                </c:pt>
                <c:pt idx="1311">
                  <c:v>1.0970000000000001E-2</c:v>
                </c:pt>
                <c:pt idx="1312">
                  <c:v>1.4024E-2</c:v>
                </c:pt>
                <c:pt idx="1313">
                  <c:v>3.5695999999999999E-2</c:v>
                </c:pt>
                <c:pt idx="1314">
                  <c:v>4.8008000000000002E-2</c:v>
                </c:pt>
                <c:pt idx="1315">
                  <c:v>4.5241000000000003E-2</c:v>
                </c:pt>
                <c:pt idx="1316">
                  <c:v>3.9705999999999998E-2</c:v>
                </c:pt>
                <c:pt idx="1317">
                  <c:v>3.7636000000000003E-2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2.0268000000000001E-2</c:v>
                </c:pt>
                <c:pt idx="1331">
                  <c:v>1.9217999999999999E-2</c:v>
                </c:pt>
                <c:pt idx="1332">
                  <c:v>1.5351999999999999E-2</c:v>
                </c:pt>
                <c:pt idx="1333">
                  <c:v>1.8336999999999999E-2</c:v>
                </c:pt>
                <c:pt idx="1334">
                  <c:v>1.6417000000000001E-2</c:v>
                </c:pt>
                <c:pt idx="1335">
                  <c:v>1.4272E-2</c:v>
                </c:pt>
                <c:pt idx="1336">
                  <c:v>9.7120000000000001E-3</c:v>
                </c:pt>
                <c:pt idx="1337">
                  <c:v>9.3369999999999998E-3</c:v>
                </c:pt>
                <c:pt idx="1338">
                  <c:v>1.1279000000000001E-2</c:v>
                </c:pt>
                <c:pt idx="1339">
                  <c:v>1.1754000000000001E-2</c:v>
                </c:pt>
                <c:pt idx="1340">
                  <c:v>1.3476999999999999E-2</c:v>
                </c:pt>
                <c:pt idx="1341">
                  <c:v>1.2326999999999999E-2</c:v>
                </c:pt>
                <c:pt idx="1342">
                  <c:v>1.1648E-2</c:v>
                </c:pt>
                <c:pt idx="1343">
                  <c:v>1.9875E-2</c:v>
                </c:pt>
                <c:pt idx="1344">
                  <c:v>1.6871000000000001E-2</c:v>
                </c:pt>
                <c:pt idx="1345">
                  <c:v>3.6853999999999998E-2</c:v>
                </c:pt>
                <c:pt idx="1346">
                  <c:v>4.5614000000000002E-2</c:v>
                </c:pt>
                <c:pt idx="1347">
                  <c:v>5.6113000000000003E-2</c:v>
                </c:pt>
                <c:pt idx="1348">
                  <c:v>6.8479999999999999E-2</c:v>
                </c:pt>
                <c:pt idx="1349">
                  <c:v>6.2810000000000005E-2</c:v>
                </c:pt>
                <c:pt idx="1350">
                  <c:v>6.2588000000000005E-2</c:v>
                </c:pt>
                <c:pt idx="1351">
                  <c:v>5.6168999999999997E-2</c:v>
                </c:pt>
                <c:pt idx="1352">
                  <c:v>5.6792000000000002E-2</c:v>
                </c:pt>
                <c:pt idx="1353">
                  <c:v>5.7242000000000001E-2</c:v>
                </c:pt>
                <c:pt idx="1354">
                  <c:v>5.6529000000000003E-2</c:v>
                </c:pt>
                <c:pt idx="1355">
                  <c:v>5.5368000000000001E-2</c:v>
                </c:pt>
                <c:pt idx="1356">
                  <c:v>4.6704000000000002E-2</c:v>
                </c:pt>
                <c:pt idx="1357">
                  <c:v>4.3968E-2</c:v>
                </c:pt>
                <c:pt idx="1358">
                  <c:v>5.5300000000000002E-2</c:v>
                </c:pt>
                <c:pt idx="1359">
                  <c:v>7.9544000000000004E-2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5.9899000000000001E-2</c:v>
                </c:pt>
                <c:pt idx="1372">
                  <c:v>5.2826999999999999E-2</c:v>
                </c:pt>
                <c:pt idx="1373">
                  <c:v>4.5814000000000001E-2</c:v>
                </c:pt>
                <c:pt idx="1374">
                  <c:v>4.0235E-2</c:v>
                </c:pt>
                <c:pt idx="1375">
                  <c:v>3.5341999999999998E-2</c:v>
                </c:pt>
                <c:pt idx="1376">
                  <c:v>4.8481000000000003E-2</c:v>
                </c:pt>
                <c:pt idx="1377">
                  <c:v>4.6087000000000003E-2</c:v>
                </c:pt>
                <c:pt idx="1378">
                  <c:v>4.7764000000000001E-2</c:v>
                </c:pt>
                <c:pt idx="1379">
                  <c:v>3.8693999999999999E-2</c:v>
                </c:pt>
                <c:pt idx="1380">
                  <c:v>3.2424000000000001E-2</c:v>
                </c:pt>
                <c:pt idx="1381">
                  <c:v>3.0674E-2</c:v>
                </c:pt>
                <c:pt idx="1382">
                  <c:v>2.4784E-2</c:v>
                </c:pt>
                <c:pt idx="1383">
                  <c:v>2.2074E-2</c:v>
                </c:pt>
                <c:pt idx="1384">
                  <c:v>1.9854E-2</c:v>
                </c:pt>
                <c:pt idx="1385">
                  <c:v>2.2644000000000001E-2</c:v>
                </c:pt>
                <c:pt idx="1386">
                  <c:v>2.3001000000000001E-2</c:v>
                </c:pt>
                <c:pt idx="1387">
                  <c:v>2.1529E-2</c:v>
                </c:pt>
                <c:pt idx="1388">
                  <c:v>2.0410999999999999E-2</c:v>
                </c:pt>
                <c:pt idx="1389">
                  <c:v>1.8341E-2</c:v>
                </c:pt>
                <c:pt idx="1390">
                  <c:v>1.7946E-2</c:v>
                </c:pt>
                <c:pt idx="1391">
                  <c:v>1.4524E-2</c:v>
                </c:pt>
                <c:pt idx="1392">
                  <c:v>1.5239000000000001E-2</c:v>
                </c:pt>
                <c:pt idx="1393">
                  <c:v>1.3594E-2</c:v>
                </c:pt>
                <c:pt idx="1394">
                  <c:v>1.2553999999999999E-2</c:v>
                </c:pt>
                <c:pt idx="1395">
                  <c:v>1.1809E-2</c:v>
                </c:pt>
                <c:pt idx="1396">
                  <c:v>1.2659999999999999E-2</c:v>
                </c:pt>
                <c:pt idx="1397">
                  <c:v>9.7940000000000006E-3</c:v>
                </c:pt>
                <c:pt idx="1398">
                  <c:v>5.9069999999999999E-3</c:v>
                </c:pt>
                <c:pt idx="1399">
                  <c:v>5.6649999999999999E-3</c:v>
                </c:pt>
                <c:pt idx="1400">
                  <c:v>3.9529999999999999E-3</c:v>
                </c:pt>
                <c:pt idx="1401">
                  <c:v>3.5699999999999998E-3</c:v>
                </c:pt>
                <c:pt idx="1402">
                  <c:v>4.6119999999999998E-3</c:v>
                </c:pt>
                <c:pt idx="1403">
                  <c:v>3.1359999999999999E-3</c:v>
                </c:pt>
                <c:pt idx="1404">
                  <c:v>2.8180000000000002E-3</c:v>
                </c:pt>
                <c:pt idx="1405">
                  <c:v>3.6480000000000002E-3</c:v>
                </c:pt>
                <c:pt idx="1406">
                  <c:v>3.7499999999999999E-3</c:v>
                </c:pt>
                <c:pt idx="1407">
                  <c:v>3.594E-3</c:v>
                </c:pt>
                <c:pt idx="1408">
                  <c:v>3.362E-3</c:v>
                </c:pt>
                <c:pt idx="1409">
                  <c:v>3.6129999999999999E-3</c:v>
                </c:pt>
                <c:pt idx="1410">
                  <c:v>5.0020000000000004E-3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6.3699999999999998E-3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5.6610000000000002E-3</c:v>
                </c:pt>
                <c:pt idx="1430">
                  <c:v>5.4289999999999998E-3</c:v>
                </c:pt>
                <c:pt idx="1431">
                  <c:v>4.5139999999999998E-3</c:v>
                </c:pt>
                <c:pt idx="1432">
                  <c:v>4.4879999999999998E-3</c:v>
                </c:pt>
                <c:pt idx="1433">
                  <c:v>6.3429999999999997E-3</c:v>
                </c:pt>
                <c:pt idx="1434">
                  <c:v>6.7250000000000001E-3</c:v>
                </c:pt>
                <c:pt idx="1435">
                  <c:v>8.3099999999999997E-3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2.9759000000000001E-2</c:v>
                </c:pt>
                <c:pt idx="1444">
                  <c:v>2.7200999999999999E-2</c:v>
                </c:pt>
                <c:pt idx="1445">
                  <c:v>2.5654E-2</c:v>
                </c:pt>
                <c:pt idx="1446">
                  <c:v>2.4736999999999999E-2</c:v>
                </c:pt>
                <c:pt idx="1447">
                  <c:v>2.6963999999999998E-2</c:v>
                </c:pt>
                <c:pt idx="1448">
                  <c:v>2.4459000000000002E-2</c:v>
                </c:pt>
                <c:pt idx="1449">
                  <c:v>2.4379999999999999E-2</c:v>
                </c:pt>
                <c:pt idx="1450">
                  <c:v>2.0351000000000001E-2</c:v>
                </c:pt>
                <c:pt idx="1451">
                  <c:v>1.6927000000000001E-2</c:v>
                </c:pt>
                <c:pt idx="1452">
                  <c:v>1.4964E-2</c:v>
                </c:pt>
                <c:pt idx="1453">
                  <c:v>1.3606E-2</c:v>
                </c:pt>
                <c:pt idx="1454">
                  <c:v>1.5172E-2</c:v>
                </c:pt>
                <c:pt idx="1455">
                  <c:v>9.8670000000000008E-3</c:v>
                </c:pt>
                <c:pt idx="1456">
                  <c:v>1.2893E-2</c:v>
                </c:pt>
                <c:pt idx="1457">
                  <c:v>1.2309E-2</c:v>
                </c:pt>
                <c:pt idx="1458">
                  <c:v>9.9509999999999998E-3</c:v>
                </c:pt>
                <c:pt idx="1459">
                  <c:v>8.5859999999999999E-3</c:v>
                </c:pt>
                <c:pt idx="1460">
                  <c:v>8.0540000000000004E-3</c:v>
                </c:pt>
                <c:pt idx="1461">
                  <c:v>1.47E-2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3.8660000000000001E-3</c:v>
                </c:pt>
                <c:pt idx="1476">
                  <c:v>3.8349999999999999E-3</c:v>
                </c:pt>
                <c:pt idx="1477">
                  <c:v>4.3949999999999996E-3</c:v>
                </c:pt>
                <c:pt idx="1478">
                  <c:v>5.4320000000000002E-3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1.6192000000000002E-2</c:v>
                </c:pt>
                <c:pt idx="1488">
                  <c:v>1.4588E-2</c:v>
                </c:pt>
                <c:pt idx="1489">
                  <c:v>1.1832000000000001E-2</c:v>
                </c:pt>
                <c:pt idx="1490">
                  <c:v>1.0975E-2</c:v>
                </c:pt>
                <c:pt idx="1491">
                  <c:v>1.0182E-2</c:v>
                </c:pt>
                <c:pt idx="1492">
                  <c:v>1.142E-2</c:v>
                </c:pt>
                <c:pt idx="1493">
                  <c:v>2.4299999999999999E-2</c:v>
                </c:pt>
                <c:pt idx="1494">
                  <c:v>2.6193999999999999E-2</c:v>
                </c:pt>
                <c:pt idx="1495">
                  <c:v>3.4988999999999999E-2</c:v>
                </c:pt>
                <c:pt idx="1496">
                  <c:v>7.2898000000000004E-2</c:v>
                </c:pt>
                <c:pt idx="1497">
                  <c:v>9.8862000000000005E-2</c:v>
                </c:pt>
                <c:pt idx="1498">
                  <c:v>0.11144800000000001</c:v>
                </c:pt>
                <c:pt idx="1499">
                  <c:v>0.118142</c:v>
                </c:pt>
                <c:pt idx="1500">
                  <c:v>0.134878</c:v>
                </c:pt>
                <c:pt idx="1501">
                  <c:v>0.13522700000000001</c:v>
                </c:pt>
                <c:pt idx="1502">
                  <c:v>0.133386</c:v>
                </c:pt>
                <c:pt idx="1503">
                  <c:v>0.12374</c:v>
                </c:pt>
                <c:pt idx="1504">
                  <c:v>0.111415</c:v>
                </c:pt>
                <c:pt idx="1505">
                  <c:v>9.0676999999999994E-2</c:v>
                </c:pt>
                <c:pt idx="1506">
                  <c:v>5.3178000000000003E-2</c:v>
                </c:pt>
                <c:pt idx="1507">
                  <c:v>7.1461999999999998E-2</c:v>
                </c:pt>
                <c:pt idx="1508">
                  <c:v>7.6156000000000001E-2</c:v>
                </c:pt>
                <c:pt idx="1509">
                  <c:v>5.3400999999999997E-2</c:v>
                </c:pt>
                <c:pt idx="1510">
                  <c:v>4.9312000000000002E-2</c:v>
                </c:pt>
                <c:pt idx="1511">
                  <c:v>5.6378999999999999E-2</c:v>
                </c:pt>
                <c:pt idx="1512">
                  <c:v>8.0168000000000003E-2</c:v>
                </c:pt>
                <c:pt idx="1513">
                  <c:v>7.4303999999999995E-2</c:v>
                </c:pt>
                <c:pt idx="1514">
                  <c:v>5.7375000000000002E-2</c:v>
                </c:pt>
                <c:pt idx="1515">
                  <c:v>4.8439000000000003E-2</c:v>
                </c:pt>
                <c:pt idx="1516">
                  <c:v>4.1112000000000003E-2</c:v>
                </c:pt>
                <c:pt idx="1517">
                  <c:v>3.7170000000000002E-2</c:v>
                </c:pt>
                <c:pt idx="1518">
                  <c:v>2.3163E-2</c:v>
                </c:pt>
                <c:pt idx="1519">
                  <c:v>2.4375999999999998E-2</c:v>
                </c:pt>
                <c:pt idx="1520">
                  <c:v>4.1593999999999999E-2</c:v>
                </c:pt>
                <c:pt idx="1521">
                  <c:v>6.0914999999999997E-2</c:v>
                </c:pt>
                <c:pt idx="1522">
                  <c:v>5.9813999999999999E-2</c:v>
                </c:pt>
                <c:pt idx="1523">
                  <c:v>5.6056000000000002E-2</c:v>
                </c:pt>
                <c:pt idx="1524">
                  <c:v>5.7111000000000002E-2</c:v>
                </c:pt>
                <c:pt idx="1525">
                  <c:v>7.7454999999999996E-2</c:v>
                </c:pt>
                <c:pt idx="1526">
                  <c:v>7.2561E-2</c:v>
                </c:pt>
                <c:pt idx="1527">
                  <c:v>6.6743999999999998E-2</c:v>
                </c:pt>
                <c:pt idx="1528">
                  <c:v>6.0754000000000002E-2</c:v>
                </c:pt>
                <c:pt idx="1529">
                  <c:v>5.9769999999999997E-2</c:v>
                </c:pt>
                <c:pt idx="1530">
                  <c:v>5.9242999999999997E-2</c:v>
                </c:pt>
                <c:pt idx="1531">
                  <c:v>5.2805999999999999E-2</c:v>
                </c:pt>
                <c:pt idx="1532">
                  <c:v>4.6085000000000001E-2</c:v>
                </c:pt>
                <c:pt idx="1533">
                  <c:v>4.3635E-2</c:v>
                </c:pt>
                <c:pt idx="1534">
                  <c:v>5.5529000000000002E-2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2.3883000000000001E-2</c:v>
                </c:pt>
                <c:pt idx="1543">
                  <c:v>2.4292000000000001E-2</c:v>
                </c:pt>
                <c:pt idx="1544">
                  <c:v>2.2941E-2</c:v>
                </c:pt>
                <c:pt idx="1545">
                  <c:v>3.5049999999999998E-2</c:v>
                </c:pt>
                <c:pt idx="1546">
                  <c:v>4.0272000000000002E-2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4.7251000000000001E-2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5.8463000000000001E-2</c:v>
                </c:pt>
                <c:pt idx="1570">
                  <c:v>9.2715000000000006E-2</c:v>
                </c:pt>
                <c:pt idx="1571">
                  <c:v>8.6859000000000006E-2</c:v>
                </c:pt>
                <c:pt idx="1572">
                  <c:v>9.1595999999999997E-2</c:v>
                </c:pt>
                <c:pt idx="1573">
                  <c:v>8.5074999999999998E-2</c:v>
                </c:pt>
                <c:pt idx="1574">
                  <c:v>9.2591000000000007E-2</c:v>
                </c:pt>
                <c:pt idx="1575">
                  <c:v>0.105127</c:v>
                </c:pt>
                <c:pt idx="1576">
                  <c:v>0.10129100000000001</c:v>
                </c:pt>
                <c:pt idx="1577">
                  <c:v>8.7163000000000004E-2</c:v>
                </c:pt>
                <c:pt idx="1578">
                  <c:v>6.3616000000000006E-2</c:v>
                </c:pt>
                <c:pt idx="1579">
                  <c:v>6.5375000000000003E-2</c:v>
                </c:pt>
                <c:pt idx="1580">
                  <c:v>6.0830000000000002E-2</c:v>
                </c:pt>
                <c:pt idx="1581">
                  <c:v>5.5618000000000001E-2</c:v>
                </c:pt>
                <c:pt idx="1582">
                  <c:v>7.2401999999999994E-2</c:v>
                </c:pt>
                <c:pt idx="1583">
                  <c:v>9.1496999999999995E-2</c:v>
                </c:pt>
                <c:pt idx="1584">
                  <c:v>0.102774</c:v>
                </c:pt>
                <c:pt idx="1585">
                  <c:v>0.107999</c:v>
                </c:pt>
                <c:pt idx="1586">
                  <c:v>9.8644999999999997E-2</c:v>
                </c:pt>
                <c:pt idx="1587">
                  <c:v>9.3934000000000004E-2</c:v>
                </c:pt>
                <c:pt idx="1588">
                  <c:v>9.3984999999999999E-2</c:v>
                </c:pt>
                <c:pt idx="1589">
                  <c:v>0.10302</c:v>
                </c:pt>
                <c:pt idx="1590">
                  <c:v>0.100567</c:v>
                </c:pt>
                <c:pt idx="1591">
                  <c:v>9.5319000000000001E-2</c:v>
                </c:pt>
                <c:pt idx="1592">
                  <c:v>9.8981E-2</c:v>
                </c:pt>
                <c:pt idx="1593">
                  <c:v>0.100329</c:v>
                </c:pt>
                <c:pt idx="1594">
                  <c:v>9.7256999999999996E-2</c:v>
                </c:pt>
                <c:pt idx="1595">
                  <c:v>9.2291999999999999E-2</c:v>
                </c:pt>
                <c:pt idx="1596">
                  <c:v>9.5627000000000004E-2</c:v>
                </c:pt>
                <c:pt idx="1597">
                  <c:v>8.4867999999999999E-2</c:v>
                </c:pt>
                <c:pt idx="1598">
                  <c:v>8.3037E-2</c:v>
                </c:pt>
                <c:pt idx="1599">
                  <c:v>9.2410999999999993E-2</c:v>
                </c:pt>
                <c:pt idx="1600">
                  <c:v>9.8809999999999995E-2</c:v>
                </c:pt>
                <c:pt idx="1601">
                  <c:v>8.5287000000000002E-2</c:v>
                </c:pt>
                <c:pt idx="1602">
                  <c:v>9.8159999999999997E-2</c:v>
                </c:pt>
                <c:pt idx="1603">
                  <c:v>9.8583000000000004E-2</c:v>
                </c:pt>
                <c:pt idx="1604">
                  <c:v>0.112305</c:v>
                </c:pt>
                <c:pt idx="1605">
                  <c:v>0.10659200000000001</c:v>
                </c:pt>
                <c:pt idx="1606">
                  <c:v>0.13949900000000001</c:v>
                </c:pt>
                <c:pt idx="1607">
                  <c:v>0.17289599999999999</c:v>
                </c:pt>
                <c:pt idx="1608">
                  <c:v>0.161637</c:v>
                </c:pt>
                <c:pt idx="1609">
                  <c:v>0.19300500000000001</c:v>
                </c:pt>
                <c:pt idx="1610">
                  <c:v>0.198661</c:v>
                </c:pt>
                <c:pt idx="1611">
                  <c:v>0.21057200000000001</c:v>
                </c:pt>
                <c:pt idx="1612">
                  <c:v>0.201875</c:v>
                </c:pt>
                <c:pt idx="1613">
                  <c:v>0.21659900000000001</c:v>
                </c:pt>
                <c:pt idx="1614">
                  <c:v>0.25545600000000002</c:v>
                </c:pt>
                <c:pt idx="1615">
                  <c:v>0.26652100000000001</c:v>
                </c:pt>
                <c:pt idx="1616">
                  <c:v>0.24612700000000001</c:v>
                </c:pt>
                <c:pt idx="1617">
                  <c:v>0.22794800000000001</c:v>
                </c:pt>
                <c:pt idx="1618">
                  <c:v>0.22215099999999999</c:v>
                </c:pt>
                <c:pt idx="1619">
                  <c:v>0.19803499999999999</c:v>
                </c:pt>
                <c:pt idx="1620">
                  <c:v>0.19556399999999999</c:v>
                </c:pt>
                <c:pt idx="1621">
                  <c:v>0.19096199999999999</c:v>
                </c:pt>
                <c:pt idx="1622">
                  <c:v>0.17414399999999999</c:v>
                </c:pt>
                <c:pt idx="1623">
                  <c:v>0.16545499999999999</c:v>
                </c:pt>
                <c:pt idx="1624">
                  <c:v>0.22972600000000001</c:v>
                </c:pt>
                <c:pt idx="1625">
                  <c:v>0.22584499999999999</c:v>
                </c:pt>
                <c:pt idx="1626">
                  <c:v>0.25806600000000002</c:v>
                </c:pt>
                <c:pt idx="1627">
                  <c:v>0.23857900000000001</c:v>
                </c:pt>
                <c:pt idx="1628">
                  <c:v>0.215339</c:v>
                </c:pt>
                <c:pt idx="1629">
                  <c:v>0.27198</c:v>
                </c:pt>
                <c:pt idx="1630">
                  <c:v>0.27369500000000002</c:v>
                </c:pt>
                <c:pt idx="1631">
                  <c:v>0.29240899999999997</c:v>
                </c:pt>
                <c:pt idx="1632">
                  <c:v>0.27191100000000001</c:v>
                </c:pt>
                <c:pt idx="1633">
                  <c:v>0.26191999999999999</c:v>
                </c:pt>
                <c:pt idx="1634">
                  <c:v>0.25852199999999997</c:v>
                </c:pt>
                <c:pt idx="1635">
                  <c:v>0.29647000000000001</c:v>
                </c:pt>
                <c:pt idx="1636">
                  <c:v>0.28726099999999999</c:v>
                </c:pt>
                <c:pt idx="1637">
                  <c:v>0.28251799999999999</c:v>
                </c:pt>
                <c:pt idx="1638">
                  <c:v>0.29343999999999998</c:v>
                </c:pt>
                <c:pt idx="1639">
                  <c:v>0.28889399999999998</c:v>
                </c:pt>
                <c:pt idx="1640">
                  <c:v>0.30982900000000002</c:v>
                </c:pt>
                <c:pt idx="1641">
                  <c:v>0.31137999999999999</c:v>
                </c:pt>
                <c:pt idx="1642">
                  <c:v>0.28166000000000002</c:v>
                </c:pt>
                <c:pt idx="1643">
                  <c:v>0.267984</c:v>
                </c:pt>
                <c:pt idx="1644">
                  <c:v>0.23377300000000001</c:v>
                </c:pt>
                <c:pt idx="1645">
                  <c:v>0.20567199999999999</c:v>
                </c:pt>
                <c:pt idx="1646">
                  <c:v>0.18790200000000001</c:v>
                </c:pt>
                <c:pt idx="1647">
                  <c:v>0.191411</c:v>
                </c:pt>
                <c:pt idx="1648">
                  <c:v>0.18432499999999999</c:v>
                </c:pt>
                <c:pt idx="1649">
                  <c:v>0.17535300000000001</c:v>
                </c:pt>
                <c:pt idx="1650">
                  <c:v>0.16451399999999999</c:v>
                </c:pt>
                <c:pt idx="1651">
                  <c:v>0.15298900000000001</c:v>
                </c:pt>
                <c:pt idx="1652">
                  <c:v>0.142378</c:v>
                </c:pt>
                <c:pt idx="1653">
                  <c:v>0.104009</c:v>
                </c:pt>
                <c:pt idx="1654">
                  <c:v>0.123642</c:v>
                </c:pt>
                <c:pt idx="1655">
                  <c:v>0.106785</c:v>
                </c:pt>
                <c:pt idx="1656">
                  <c:v>9.4975000000000004E-2</c:v>
                </c:pt>
                <c:pt idx="1657">
                  <c:v>8.5042000000000006E-2</c:v>
                </c:pt>
                <c:pt idx="1658">
                  <c:v>6.2506999999999993E-2</c:v>
                </c:pt>
                <c:pt idx="1659">
                  <c:v>6.4933000000000005E-2</c:v>
                </c:pt>
                <c:pt idx="1660">
                  <c:v>8.0452999999999997E-2</c:v>
                </c:pt>
                <c:pt idx="1661">
                  <c:v>6.8099000000000007E-2</c:v>
                </c:pt>
                <c:pt idx="1662">
                  <c:v>5.6569000000000001E-2</c:v>
                </c:pt>
                <c:pt idx="1663">
                  <c:v>6.5741999999999995E-2</c:v>
                </c:pt>
                <c:pt idx="1664">
                  <c:v>6.6063999999999998E-2</c:v>
                </c:pt>
                <c:pt idx="1665">
                  <c:v>7.0230000000000001E-2</c:v>
                </c:pt>
                <c:pt idx="1666">
                  <c:v>0.12806600000000001</c:v>
                </c:pt>
                <c:pt idx="1667">
                  <c:v>0.13025600000000001</c:v>
                </c:pt>
                <c:pt idx="1668">
                  <c:v>0.124059</c:v>
                </c:pt>
                <c:pt idx="1669">
                  <c:v>0.11235299999999999</c:v>
                </c:pt>
                <c:pt idx="1670">
                  <c:v>0.110306</c:v>
                </c:pt>
                <c:pt idx="1671">
                  <c:v>0.11501699999999999</c:v>
                </c:pt>
                <c:pt idx="1672">
                  <c:v>0.10442</c:v>
                </c:pt>
                <c:pt idx="1673">
                  <c:v>9.0719999999999995E-2</c:v>
                </c:pt>
                <c:pt idx="1674">
                  <c:v>7.5877E-2</c:v>
                </c:pt>
                <c:pt idx="1675">
                  <c:v>8.3186999999999997E-2</c:v>
                </c:pt>
                <c:pt idx="1676">
                  <c:v>9.6000000000000002E-2</c:v>
                </c:pt>
                <c:pt idx="1677">
                  <c:v>0.10836800000000001</c:v>
                </c:pt>
                <c:pt idx="1678">
                  <c:v>0.124141</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0.14485400000000001</c:v>
                </c:pt>
                <c:pt idx="1699">
                  <c:v>0.138571</c:v>
                </c:pt>
                <c:pt idx="1700">
                  <c:v>0.12606999999999999</c:v>
                </c:pt>
                <c:pt idx="1701">
                  <c:v>0.106706</c:v>
                </c:pt>
                <c:pt idx="1702">
                  <c:v>0.103385</c:v>
                </c:pt>
                <c:pt idx="1703">
                  <c:v>0.104751</c:v>
                </c:pt>
                <c:pt idx="1704">
                  <c:v>0.12923599999999999</c:v>
                </c:pt>
                <c:pt idx="1705">
                  <c:v>0.151949</c:v>
                </c:pt>
                <c:pt idx="1706">
                  <c:v>0.14913000000000001</c:v>
                </c:pt>
                <c:pt idx="1707">
                  <c:v>0.13647899999999999</c:v>
                </c:pt>
                <c:pt idx="1708">
                  <c:v>0.14596799999999999</c:v>
                </c:pt>
                <c:pt idx="1709">
                  <c:v>0.13611799999999999</c:v>
                </c:pt>
                <c:pt idx="1710">
                  <c:v>0.12745999999999999</c:v>
                </c:pt>
                <c:pt idx="1711">
                  <c:v>0.12352399999999999</c:v>
                </c:pt>
                <c:pt idx="1712">
                  <c:v>0.11863</c:v>
                </c:pt>
                <c:pt idx="1713">
                  <c:v>0.130025</c:v>
                </c:pt>
                <c:pt idx="1714">
                  <c:v>0.13192599999999999</c:v>
                </c:pt>
                <c:pt idx="1715">
                  <c:v>0.12661700000000001</c:v>
                </c:pt>
                <c:pt idx="1716">
                  <c:v>0.14399500000000001</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7.3954000000000006E-2</c:v>
                </c:pt>
                <c:pt idx="1733">
                  <c:v>6.8334000000000006E-2</c:v>
                </c:pt>
                <c:pt idx="1734">
                  <c:v>5.0972000000000003E-2</c:v>
                </c:pt>
                <c:pt idx="1735">
                  <c:v>5.0171E-2</c:v>
                </c:pt>
                <c:pt idx="1736">
                  <c:v>3.9912999999999997E-2</c:v>
                </c:pt>
                <c:pt idx="1737">
                  <c:v>4.0336999999999998E-2</c:v>
                </c:pt>
                <c:pt idx="1738">
                  <c:v>4.2286999999999998E-2</c:v>
                </c:pt>
                <c:pt idx="1739">
                  <c:v>3.4285000000000003E-2</c:v>
                </c:pt>
                <c:pt idx="1740">
                  <c:v>2.5045000000000001E-2</c:v>
                </c:pt>
                <c:pt idx="1741">
                  <c:v>2.2135999999999999E-2</c:v>
                </c:pt>
                <c:pt idx="1742">
                  <c:v>1.6493000000000001E-2</c:v>
                </c:pt>
                <c:pt idx="1743">
                  <c:v>1.2744E-2</c:v>
                </c:pt>
                <c:pt idx="1744">
                  <c:v>1.1657000000000001E-2</c:v>
                </c:pt>
                <c:pt idx="1745">
                  <c:v>1.337E-2</c:v>
                </c:pt>
                <c:pt idx="1746">
                  <c:v>9.221E-3</c:v>
                </c:pt>
                <c:pt idx="1747">
                  <c:v>2.63E-2</c:v>
                </c:pt>
                <c:pt idx="1748">
                  <c:v>4.2257000000000003E-2</c:v>
                </c:pt>
                <c:pt idx="1749">
                  <c:v>4.5524000000000002E-2</c:v>
                </c:pt>
                <c:pt idx="1750">
                  <c:v>5.0235000000000002E-2</c:v>
                </c:pt>
                <c:pt idx="1751">
                  <c:v>6.4754000000000006E-2</c:v>
                </c:pt>
                <c:pt idx="1752">
                  <c:v>7.7299999999999994E-2</c:v>
                </c:pt>
                <c:pt idx="1753">
                  <c:v>7.4635000000000007E-2</c:v>
                </c:pt>
                <c:pt idx="1754">
                  <c:v>9.2898999999999995E-2</c:v>
                </c:pt>
                <c:pt idx="1755">
                  <c:v>9.0878E-2</c:v>
                </c:pt>
                <c:pt idx="1756">
                  <c:v>8.3129999999999996E-2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8.8739999999999999E-2</c:v>
                </c:pt>
                <c:pt idx="1765">
                  <c:v>7.7977000000000005E-2</c:v>
                </c:pt>
                <c:pt idx="1766">
                  <c:v>6.7155000000000006E-2</c:v>
                </c:pt>
                <c:pt idx="1767">
                  <c:v>5.8747000000000001E-2</c:v>
                </c:pt>
                <c:pt idx="1768">
                  <c:v>4.9784000000000002E-2</c:v>
                </c:pt>
                <c:pt idx="1769">
                  <c:v>4.4704000000000001E-2</c:v>
                </c:pt>
                <c:pt idx="1770">
                  <c:v>3.6523E-2</c:v>
                </c:pt>
                <c:pt idx="1771">
                  <c:v>3.1517999999999997E-2</c:v>
                </c:pt>
                <c:pt idx="1772">
                  <c:v>2.7564000000000002E-2</c:v>
                </c:pt>
                <c:pt idx="1773">
                  <c:v>2.4191000000000001E-2</c:v>
                </c:pt>
                <c:pt idx="1774">
                  <c:v>2.3200999999999999E-2</c:v>
                </c:pt>
                <c:pt idx="1775">
                  <c:v>2.1791999999999999E-2</c:v>
                </c:pt>
                <c:pt idx="1776">
                  <c:v>3.1326E-2</c:v>
                </c:pt>
                <c:pt idx="1777">
                  <c:v>4.0677999999999999E-2</c:v>
                </c:pt>
                <c:pt idx="1778">
                  <c:v>2.7028E-2</c:v>
                </c:pt>
                <c:pt idx="1779">
                  <c:v>2.6587E-2</c:v>
                </c:pt>
                <c:pt idx="1780">
                  <c:v>2.3961E-2</c:v>
                </c:pt>
                <c:pt idx="1781">
                  <c:v>4.768E-2</c:v>
                </c:pt>
                <c:pt idx="1782">
                  <c:v>6.2162000000000002E-2</c:v>
                </c:pt>
                <c:pt idx="1783">
                  <c:v>5.7225999999999999E-2</c:v>
                </c:pt>
                <c:pt idx="1784">
                  <c:v>4.6523000000000002E-2</c:v>
                </c:pt>
                <c:pt idx="1785">
                  <c:v>4.5303000000000003E-2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5.1623000000000002E-2</c:v>
                </c:pt>
                <c:pt idx="1795">
                  <c:v>5.1501999999999999E-2</c:v>
                </c:pt>
                <c:pt idx="1796">
                  <c:v>6.1560999999999998E-2</c:v>
                </c:pt>
                <c:pt idx="1797">
                  <c:v>6.7715999999999998E-2</c:v>
                </c:pt>
                <c:pt idx="1798">
                  <c:v>8.3922999999999998E-2</c:v>
                </c:pt>
                <c:pt idx="1799">
                  <c:v>9.1922000000000004E-2</c:v>
                </c:pt>
                <c:pt idx="1800">
                  <c:v>9.3357999999999997E-2</c:v>
                </c:pt>
                <c:pt idx="1801">
                  <c:v>8.5986000000000007E-2</c:v>
                </c:pt>
                <c:pt idx="1802">
                  <c:v>8.7082999999999994E-2</c:v>
                </c:pt>
                <c:pt idx="1803">
                  <c:v>9.6675999999999998E-2</c:v>
                </c:pt>
                <c:pt idx="1804">
                  <c:v>8.5347999999999993E-2</c:v>
                </c:pt>
                <c:pt idx="1805">
                  <c:v>8.2687999999999998E-2</c:v>
                </c:pt>
                <c:pt idx="1806">
                  <c:v>7.2326000000000001E-2</c:v>
                </c:pt>
                <c:pt idx="1807">
                  <c:v>7.1748000000000006E-2</c:v>
                </c:pt>
                <c:pt idx="1808">
                  <c:v>5.9553000000000002E-2</c:v>
                </c:pt>
                <c:pt idx="1809">
                  <c:v>5.0175999999999998E-2</c:v>
                </c:pt>
                <c:pt idx="1810">
                  <c:v>4.5873999999999998E-2</c:v>
                </c:pt>
                <c:pt idx="1811">
                  <c:v>3.8732999999999997E-2</c:v>
                </c:pt>
                <c:pt idx="1812">
                  <c:v>3.4096000000000001E-2</c:v>
                </c:pt>
                <c:pt idx="1813">
                  <c:v>2.6637999999999998E-2</c:v>
                </c:pt>
                <c:pt idx="1814">
                  <c:v>2.4819999999999998E-2</c:v>
                </c:pt>
                <c:pt idx="1815">
                  <c:v>2.3578999999999999E-2</c:v>
                </c:pt>
                <c:pt idx="1816">
                  <c:v>1.8554000000000001E-2</c:v>
                </c:pt>
                <c:pt idx="1817">
                  <c:v>1.5018E-2</c:v>
                </c:pt>
                <c:pt idx="1818">
                  <c:v>1.5441E-2</c:v>
                </c:pt>
                <c:pt idx="1819">
                  <c:v>1.2475E-2</c:v>
                </c:pt>
                <c:pt idx="1820">
                  <c:v>9.0430000000000007E-3</c:v>
                </c:pt>
                <c:pt idx="1821">
                  <c:v>6.8760000000000002E-3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1.2852000000000001E-2</c:v>
                </c:pt>
                <c:pt idx="1831">
                  <c:v>1.6181000000000001E-2</c:v>
                </c:pt>
                <c:pt idx="1832">
                  <c:v>2.3421000000000001E-2</c:v>
                </c:pt>
                <c:pt idx="1833">
                  <c:v>2.0569E-2</c:v>
                </c:pt>
                <c:pt idx="1834">
                  <c:v>2.4336E-2</c:v>
                </c:pt>
                <c:pt idx="1835">
                  <c:v>4.6235999999999999E-2</c:v>
                </c:pt>
                <c:pt idx="1836">
                  <c:v>7.6197000000000001E-2</c:v>
                </c:pt>
                <c:pt idx="1837">
                  <c:v>8.5927000000000003E-2</c:v>
                </c:pt>
                <c:pt idx="1838">
                  <c:v>0.106627</c:v>
                </c:pt>
                <c:pt idx="1839">
                  <c:v>0.103634</c:v>
                </c:pt>
                <c:pt idx="1840">
                  <c:v>0.101755</c:v>
                </c:pt>
                <c:pt idx="1841">
                  <c:v>0.104981</c:v>
                </c:pt>
                <c:pt idx="1842">
                  <c:v>0.10456</c:v>
                </c:pt>
                <c:pt idx="1843">
                  <c:v>0.124251</c:v>
                </c:pt>
                <c:pt idx="1844">
                  <c:v>0.13198199999999999</c:v>
                </c:pt>
                <c:pt idx="1845">
                  <c:v>0.189385</c:v>
                </c:pt>
                <c:pt idx="1846">
                  <c:v>0.208451</c:v>
                </c:pt>
                <c:pt idx="1847">
                  <c:v>0.23561699999999999</c:v>
                </c:pt>
                <c:pt idx="1848">
                  <c:v>0.270874</c:v>
                </c:pt>
                <c:pt idx="1849">
                  <c:v>0.29307100000000003</c:v>
                </c:pt>
                <c:pt idx="1850">
                  <c:v>0.29449399999999998</c:v>
                </c:pt>
                <c:pt idx="1851">
                  <c:v>0.282914</c:v>
                </c:pt>
                <c:pt idx="1852">
                  <c:v>0.26836199999999999</c:v>
                </c:pt>
                <c:pt idx="1853">
                  <c:v>0.24614</c:v>
                </c:pt>
                <c:pt idx="1854">
                  <c:v>0.25082399999999999</c:v>
                </c:pt>
                <c:pt idx="1855">
                  <c:v>0.22599</c:v>
                </c:pt>
                <c:pt idx="1856">
                  <c:v>0.19982800000000001</c:v>
                </c:pt>
                <c:pt idx="1857">
                  <c:v>0.20191999999999999</c:v>
                </c:pt>
                <c:pt idx="1858">
                  <c:v>0.17938599999999999</c:v>
                </c:pt>
                <c:pt idx="1859">
                  <c:v>0.18818699999999999</c:v>
                </c:pt>
                <c:pt idx="1860">
                  <c:v>0.18096799999999999</c:v>
                </c:pt>
                <c:pt idx="1861">
                  <c:v>0.18874299999999999</c:v>
                </c:pt>
                <c:pt idx="1862">
                  <c:v>0.17243900000000001</c:v>
                </c:pt>
                <c:pt idx="1863">
                  <c:v>0.16502</c:v>
                </c:pt>
                <c:pt idx="1864">
                  <c:v>0.13768</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1.1475000000000001E-2</c:v>
                </c:pt>
                <c:pt idx="1885">
                  <c:v>1.2290000000000001E-2</c:v>
                </c:pt>
                <c:pt idx="1886">
                  <c:v>8.1449999999999995E-3</c:v>
                </c:pt>
                <c:pt idx="1887">
                  <c:v>9.4129999999999995E-3</c:v>
                </c:pt>
                <c:pt idx="1888">
                  <c:v>1.2917E-2</c:v>
                </c:pt>
                <c:pt idx="1889">
                  <c:v>1.5009E-2</c:v>
                </c:pt>
                <c:pt idx="1890">
                  <c:v>1.9597E-2</c:v>
                </c:pt>
                <c:pt idx="1891">
                  <c:v>2.5923000000000002E-2</c:v>
                </c:pt>
                <c:pt idx="1892">
                  <c:v>2.7719000000000001E-2</c:v>
                </c:pt>
                <c:pt idx="1893">
                  <c:v>3.9462999999999998E-2</c:v>
                </c:pt>
                <c:pt idx="1894">
                  <c:v>4.1357999999999999E-2</c:v>
                </c:pt>
                <c:pt idx="1895">
                  <c:v>3.6822000000000001E-2</c:v>
                </c:pt>
                <c:pt idx="1896">
                  <c:v>3.0605E-2</c:v>
                </c:pt>
                <c:pt idx="1897">
                  <c:v>2.6498000000000001E-2</c:v>
                </c:pt>
                <c:pt idx="1898">
                  <c:v>3.5034999999999997E-2</c:v>
                </c:pt>
                <c:pt idx="1899">
                  <c:v>3.2926999999999998E-2</c:v>
                </c:pt>
                <c:pt idx="1900">
                  <c:v>4.3240000000000001E-2</c:v>
                </c:pt>
                <c:pt idx="1901">
                  <c:v>4.2417999999999997E-2</c:v>
                </c:pt>
                <c:pt idx="1902">
                  <c:v>4.0334000000000002E-2</c:v>
                </c:pt>
                <c:pt idx="1903">
                  <c:v>3.3416000000000001E-2</c:v>
                </c:pt>
                <c:pt idx="1904">
                  <c:v>3.0183999999999999E-2</c:v>
                </c:pt>
                <c:pt idx="1905">
                  <c:v>3.0283000000000001E-2</c:v>
                </c:pt>
                <c:pt idx="1906">
                  <c:v>2.6623999999999998E-2</c:v>
                </c:pt>
                <c:pt idx="1907">
                  <c:v>1.8603999999999999E-2</c:v>
                </c:pt>
                <c:pt idx="1908">
                  <c:v>2.6887000000000001E-2</c:v>
                </c:pt>
                <c:pt idx="1909">
                  <c:v>2.7519999999999999E-2</c:v>
                </c:pt>
                <c:pt idx="1910">
                  <c:v>2.7886999999999999E-2</c:v>
                </c:pt>
                <c:pt idx="1911">
                  <c:v>2.6505999999999998E-2</c:v>
                </c:pt>
                <c:pt idx="1912">
                  <c:v>2.4878000000000001E-2</c:v>
                </c:pt>
                <c:pt idx="1913">
                  <c:v>1.4232E-2</c:v>
                </c:pt>
                <c:pt idx="1914">
                  <c:v>1.4636E-2</c:v>
                </c:pt>
                <c:pt idx="1915">
                  <c:v>1.686E-2</c:v>
                </c:pt>
                <c:pt idx="1916">
                  <c:v>1.8367999999999999E-2</c:v>
                </c:pt>
                <c:pt idx="1917">
                  <c:v>2.0417000000000001E-2</c:v>
                </c:pt>
                <c:pt idx="1918">
                  <c:v>3.0419000000000002E-2</c:v>
                </c:pt>
                <c:pt idx="1919">
                  <c:v>3.7899000000000002E-2</c:v>
                </c:pt>
                <c:pt idx="1920">
                  <c:v>4.0434999999999999E-2</c:v>
                </c:pt>
                <c:pt idx="1921">
                  <c:v>4.3610000000000003E-2</c:v>
                </c:pt>
                <c:pt idx="1922">
                  <c:v>2.8836000000000001E-2</c:v>
                </c:pt>
                <c:pt idx="1923">
                  <c:v>2.5218999999999998E-2</c:v>
                </c:pt>
                <c:pt idx="1924">
                  <c:v>2.3675000000000002E-2</c:v>
                </c:pt>
                <c:pt idx="1925">
                  <c:v>1.9099000000000001E-2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1.2573000000000001E-2</c:v>
                </c:pt>
                <c:pt idx="1944">
                  <c:v>1.0056000000000001E-2</c:v>
                </c:pt>
                <c:pt idx="1945">
                  <c:v>1.1712999999999999E-2</c:v>
                </c:pt>
                <c:pt idx="1946">
                  <c:v>1.1757E-2</c:v>
                </c:pt>
                <c:pt idx="1947">
                  <c:v>1.0571000000000001E-2</c:v>
                </c:pt>
                <c:pt idx="1948">
                  <c:v>1.6053999999999999E-2</c:v>
                </c:pt>
                <c:pt idx="1949">
                  <c:v>1.5188E-2</c:v>
                </c:pt>
                <c:pt idx="1950">
                  <c:v>2.1746000000000001E-2</c:v>
                </c:pt>
                <c:pt idx="1951">
                  <c:v>3.082E-2</c:v>
                </c:pt>
                <c:pt idx="1952">
                  <c:v>3.4500000000000003E-2</c:v>
                </c:pt>
                <c:pt idx="1953">
                  <c:v>3.9723000000000001E-2</c:v>
                </c:pt>
                <c:pt idx="1954">
                  <c:v>3.7885000000000002E-2</c:v>
                </c:pt>
                <c:pt idx="1955">
                  <c:v>4.1965000000000002E-2</c:v>
                </c:pt>
                <c:pt idx="1956">
                  <c:v>4.7909E-2</c:v>
                </c:pt>
                <c:pt idx="1957">
                  <c:v>5.1416000000000003E-2</c:v>
                </c:pt>
                <c:pt idx="1958">
                  <c:v>4.5536E-2</c:v>
                </c:pt>
                <c:pt idx="1959">
                  <c:v>4.2573E-2</c:v>
                </c:pt>
                <c:pt idx="1960">
                  <c:v>4.1250000000000002E-2</c:v>
                </c:pt>
                <c:pt idx="1961">
                  <c:v>3.8337999999999997E-2</c:v>
                </c:pt>
                <c:pt idx="1962">
                  <c:v>3.6843000000000001E-2</c:v>
                </c:pt>
                <c:pt idx="1963">
                  <c:v>2.5783E-2</c:v>
                </c:pt>
                <c:pt idx="1964">
                  <c:v>2.0556000000000001E-2</c:v>
                </c:pt>
                <c:pt idx="1965">
                  <c:v>1.2470999999999999E-2</c:v>
                </c:pt>
                <c:pt idx="1966">
                  <c:v>8.7410000000000005E-3</c:v>
                </c:pt>
                <c:pt idx="1967">
                  <c:v>6.2880000000000002E-3</c:v>
                </c:pt>
                <c:pt idx="1968">
                  <c:v>8.5450000000000005E-3</c:v>
                </c:pt>
                <c:pt idx="1969">
                  <c:v>7.0980000000000001E-3</c:v>
                </c:pt>
                <c:pt idx="1970">
                  <c:v>6.3119999999999999E-3</c:v>
                </c:pt>
                <c:pt idx="1971">
                  <c:v>6.4079999999999996E-3</c:v>
                </c:pt>
                <c:pt idx="1972">
                  <c:v>6.8219999999999999E-3</c:v>
                </c:pt>
                <c:pt idx="1973">
                  <c:v>8.8079999999999999E-3</c:v>
                </c:pt>
                <c:pt idx="1974">
                  <c:v>9.2309999999999996E-3</c:v>
                </c:pt>
                <c:pt idx="1975">
                  <c:v>1.2666999999999999E-2</c:v>
                </c:pt>
                <c:pt idx="1976">
                  <c:v>9.8580000000000004E-3</c:v>
                </c:pt>
                <c:pt idx="1977">
                  <c:v>1.3759E-2</c:v>
                </c:pt>
                <c:pt idx="1978">
                  <c:v>2.0181999999999999E-2</c:v>
                </c:pt>
                <c:pt idx="1979">
                  <c:v>1.7035999999999999E-2</c:v>
                </c:pt>
                <c:pt idx="1980">
                  <c:v>1.8966E-2</c:v>
                </c:pt>
                <c:pt idx="1981">
                  <c:v>2.8229000000000001E-2</c:v>
                </c:pt>
                <c:pt idx="1982">
                  <c:v>3.15E-2</c:v>
                </c:pt>
                <c:pt idx="1983">
                  <c:v>2.9840999999999999E-2</c:v>
                </c:pt>
                <c:pt idx="1984">
                  <c:v>2.3902E-2</c:v>
                </c:pt>
                <c:pt idx="1985">
                  <c:v>1.9970000000000002E-2</c:v>
                </c:pt>
                <c:pt idx="1986">
                  <c:v>2.6164E-2</c:v>
                </c:pt>
                <c:pt idx="1987">
                  <c:v>2.3583E-2</c:v>
                </c:pt>
                <c:pt idx="1988">
                  <c:v>2.7449000000000001E-2</c:v>
                </c:pt>
                <c:pt idx="1989">
                  <c:v>2.1047E-2</c:v>
                </c:pt>
                <c:pt idx="1990">
                  <c:v>2.6758000000000001E-2</c:v>
                </c:pt>
                <c:pt idx="1991">
                  <c:v>3.2919999999999998E-2</c:v>
                </c:pt>
                <c:pt idx="1992">
                  <c:v>2.6535E-2</c:v>
                </c:pt>
                <c:pt idx="1993">
                  <c:v>2.5572000000000001E-2</c:v>
                </c:pt>
                <c:pt idx="1994">
                  <c:v>2.3694E-2</c:v>
                </c:pt>
                <c:pt idx="1995">
                  <c:v>2.0851999999999999E-2</c:v>
                </c:pt>
                <c:pt idx="1996">
                  <c:v>2.0348000000000002E-2</c:v>
                </c:pt>
                <c:pt idx="1997">
                  <c:v>1.8585000000000001E-2</c:v>
                </c:pt>
                <c:pt idx="1998">
                  <c:v>1.7434000000000002E-2</c:v>
                </c:pt>
                <c:pt idx="1999">
                  <c:v>1.6055E-2</c:v>
                </c:pt>
                <c:pt idx="2000">
                  <c:v>1.3816999999999999E-2</c:v>
                </c:pt>
                <c:pt idx="2001">
                  <c:v>9.9679999999999994E-3</c:v>
                </c:pt>
                <c:pt idx="2002">
                  <c:v>8.8380000000000004E-3</c:v>
                </c:pt>
                <c:pt idx="2003">
                  <c:v>7.5160000000000001E-3</c:v>
                </c:pt>
                <c:pt idx="2004">
                  <c:v>1.1032E-2</c:v>
                </c:pt>
                <c:pt idx="2005">
                  <c:v>1.4909E-2</c:v>
                </c:pt>
                <c:pt idx="2006">
                  <c:v>1.5596E-2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3.8830000000000002E-3</c:v>
                </c:pt>
                <c:pt idx="2022">
                  <c:v>3.6600000000000001E-3</c:v>
                </c:pt>
                <c:pt idx="2023">
                  <c:v>4.2830000000000003E-3</c:v>
                </c:pt>
                <c:pt idx="2024">
                  <c:v>2.039E-3</c:v>
                </c:pt>
                <c:pt idx="2025">
                  <c:v>3.4150000000000001E-3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0.13297400000000001</c:v>
                </c:pt>
                <c:pt idx="2037">
                  <c:v>0.160662</c:v>
                </c:pt>
                <c:pt idx="2038">
                  <c:v>0.158746</c:v>
                </c:pt>
                <c:pt idx="2039">
                  <c:v>0.18958800000000001</c:v>
                </c:pt>
                <c:pt idx="2040">
                  <c:v>0.193079</c:v>
                </c:pt>
                <c:pt idx="2041">
                  <c:v>0.22475899999999999</c:v>
                </c:pt>
                <c:pt idx="2042">
                  <c:v>0.24688499999999999</c:v>
                </c:pt>
                <c:pt idx="2043">
                  <c:v>0.25836700000000001</c:v>
                </c:pt>
                <c:pt idx="2044">
                  <c:v>0.26126500000000002</c:v>
                </c:pt>
                <c:pt idx="2045">
                  <c:v>0.22365199999999999</c:v>
                </c:pt>
                <c:pt idx="2046">
                  <c:v>0.25301000000000001</c:v>
                </c:pt>
                <c:pt idx="2047">
                  <c:v>0.27602599999999999</c:v>
                </c:pt>
                <c:pt idx="2048">
                  <c:v>0.29147600000000001</c:v>
                </c:pt>
                <c:pt idx="2049">
                  <c:v>0.29952499999999999</c:v>
                </c:pt>
                <c:pt idx="2050">
                  <c:v>0.302732</c:v>
                </c:pt>
                <c:pt idx="2051">
                  <c:v>0.30916700000000003</c:v>
                </c:pt>
                <c:pt idx="2052">
                  <c:v>0.296124</c:v>
                </c:pt>
                <c:pt idx="2053">
                  <c:v>0.28315600000000002</c:v>
                </c:pt>
                <c:pt idx="2054">
                  <c:v>0.27673300000000001</c:v>
                </c:pt>
                <c:pt idx="2055">
                  <c:v>0.28031099999999998</c:v>
                </c:pt>
                <c:pt idx="2056">
                  <c:v>0.27247199999999999</c:v>
                </c:pt>
                <c:pt idx="2057">
                  <c:v>0.262266</c:v>
                </c:pt>
                <c:pt idx="2058">
                  <c:v>0.25507099999999999</c:v>
                </c:pt>
                <c:pt idx="2059">
                  <c:v>0.233213</c:v>
                </c:pt>
                <c:pt idx="2060">
                  <c:v>0.26380799999999999</c:v>
                </c:pt>
                <c:pt idx="2061">
                  <c:v>0.27609600000000001</c:v>
                </c:pt>
                <c:pt idx="2062">
                  <c:v>0.26977699999999999</c:v>
                </c:pt>
                <c:pt idx="2063">
                  <c:v>0.27622999999999998</c:v>
                </c:pt>
                <c:pt idx="2064">
                  <c:v>0.27759099999999998</c:v>
                </c:pt>
                <c:pt idx="2065">
                  <c:v>0.21903700000000001</c:v>
                </c:pt>
                <c:pt idx="2066">
                  <c:v>0.24480199999999999</c:v>
                </c:pt>
                <c:pt idx="2067">
                  <c:v>0.24207000000000001</c:v>
                </c:pt>
                <c:pt idx="2068">
                  <c:v>0.23708799999999999</c:v>
                </c:pt>
                <c:pt idx="2069">
                  <c:v>0.22977900000000001</c:v>
                </c:pt>
                <c:pt idx="2070">
                  <c:v>0.221299</c:v>
                </c:pt>
                <c:pt idx="2071">
                  <c:v>0.21812799999999999</c:v>
                </c:pt>
                <c:pt idx="2072">
                  <c:v>0.21819</c:v>
                </c:pt>
                <c:pt idx="2073">
                  <c:v>0.22733900000000001</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0.15276999999999999</c:v>
                </c:pt>
                <c:pt idx="2082">
                  <c:v>0.139072</c:v>
                </c:pt>
                <c:pt idx="2083">
                  <c:v>0.12512599999999999</c:v>
                </c:pt>
                <c:pt idx="2084">
                  <c:v>0.120506</c:v>
                </c:pt>
                <c:pt idx="2085">
                  <c:v>0.13095100000000001</c:v>
                </c:pt>
                <c:pt idx="2086">
                  <c:v>0.15273</c:v>
                </c:pt>
                <c:pt idx="2087">
                  <c:v>0.167132</c:v>
                </c:pt>
                <c:pt idx="2088">
                  <c:v>0.18962999999999999</c:v>
                </c:pt>
                <c:pt idx="2089">
                  <c:v>0.22958100000000001</c:v>
                </c:pt>
                <c:pt idx="2090">
                  <c:v>0.254965</c:v>
                </c:pt>
                <c:pt idx="2091">
                  <c:v>0.26513700000000001</c:v>
                </c:pt>
                <c:pt idx="2092">
                  <c:v>0.26706200000000002</c:v>
                </c:pt>
                <c:pt idx="2093">
                  <c:v>0.277584</c:v>
                </c:pt>
                <c:pt idx="2094">
                  <c:v>0.28707300000000002</c:v>
                </c:pt>
                <c:pt idx="2095">
                  <c:v>0.29300599999999999</c:v>
                </c:pt>
                <c:pt idx="2096">
                  <c:v>0.28250799999999998</c:v>
                </c:pt>
                <c:pt idx="2097">
                  <c:v>0.29017900000000002</c:v>
                </c:pt>
                <c:pt idx="2098">
                  <c:v>0.247422</c:v>
                </c:pt>
                <c:pt idx="2099">
                  <c:v>0.256025</c:v>
                </c:pt>
                <c:pt idx="2100">
                  <c:v>0.24257000000000001</c:v>
                </c:pt>
                <c:pt idx="2101">
                  <c:v>0.235538</c:v>
                </c:pt>
                <c:pt idx="2102">
                  <c:v>0.237623</c:v>
                </c:pt>
                <c:pt idx="2103">
                  <c:v>0.23597000000000001</c:v>
                </c:pt>
                <c:pt idx="2104">
                  <c:v>0.22247500000000001</c:v>
                </c:pt>
                <c:pt idx="2105">
                  <c:v>0.20352799999999999</c:v>
                </c:pt>
                <c:pt idx="2106">
                  <c:v>0.199436</c:v>
                </c:pt>
                <c:pt idx="2107">
                  <c:v>0.19739399999999999</c:v>
                </c:pt>
                <c:pt idx="2108">
                  <c:v>0.18154300000000001</c:v>
                </c:pt>
                <c:pt idx="2109">
                  <c:v>0.18789400000000001</c:v>
                </c:pt>
                <c:pt idx="2110">
                  <c:v>0.18265999999999999</c:v>
                </c:pt>
                <c:pt idx="2111">
                  <c:v>0.17861299999999999</c:v>
                </c:pt>
                <c:pt idx="2112">
                  <c:v>0.169963</c:v>
                </c:pt>
                <c:pt idx="2113">
                  <c:v>0.149478</c:v>
                </c:pt>
                <c:pt idx="2114">
                  <c:v>0.15459300000000001</c:v>
                </c:pt>
                <c:pt idx="2115">
                  <c:v>0.15342</c:v>
                </c:pt>
                <c:pt idx="2116">
                  <c:v>0.16491400000000001</c:v>
                </c:pt>
                <c:pt idx="2117">
                  <c:v>0.16048100000000001</c:v>
                </c:pt>
                <c:pt idx="2118">
                  <c:v>0.162277</c:v>
                </c:pt>
                <c:pt idx="2119">
                  <c:v>0.14397399999999999</c:v>
                </c:pt>
                <c:pt idx="2120">
                  <c:v>0.14074900000000001</c:v>
                </c:pt>
                <c:pt idx="2121">
                  <c:v>0.138242</c:v>
                </c:pt>
                <c:pt idx="2122">
                  <c:v>0.13392200000000001</c:v>
                </c:pt>
                <c:pt idx="2123">
                  <c:v>0.127743</c:v>
                </c:pt>
                <c:pt idx="2124">
                  <c:v>0.12776000000000001</c:v>
                </c:pt>
                <c:pt idx="2125">
                  <c:v>0.12345200000000001</c:v>
                </c:pt>
                <c:pt idx="2126">
                  <c:v>0.116019</c:v>
                </c:pt>
                <c:pt idx="2127">
                  <c:v>0.11011799999999999</c:v>
                </c:pt>
                <c:pt idx="2128">
                  <c:v>0.108003</c:v>
                </c:pt>
                <c:pt idx="2129">
                  <c:v>7.0300000000000001E-2</c:v>
                </c:pt>
                <c:pt idx="2130">
                  <c:v>6.3994999999999996E-2</c:v>
                </c:pt>
                <c:pt idx="2131">
                  <c:v>5.8931999999999998E-2</c:v>
                </c:pt>
                <c:pt idx="2132">
                  <c:v>5.1187000000000003E-2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3.2397000000000002E-2</c:v>
                </c:pt>
                <c:pt idx="2142">
                  <c:v>4.0071000000000002E-2</c:v>
                </c:pt>
                <c:pt idx="2143">
                  <c:v>4.4197E-2</c:v>
                </c:pt>
                <c:pt idx="2144">
                  <c:v>5.9012000000000002E-2</c:v>
                </c:pt>
                <c:pt idx="2145">
                  <c:v>6.2892000000000003E-2</c:v>
                </c:pt>
                <c:pt idx="2146">
                  <c:v>6.5931000000000003E-2</c:v>
                </c:pt>
                <c:pt idx="2147">
                  <c:v>7.7063999999999994E-2</c:v>
                </c:pt>
                <c:pt idx="2148">
                  <c:v>9.5296000000000006E-2</c:v>
                </c:pt>
                <c:pt idx="2149">
                  <c:v>0.108352</c:v>
                </c:pt>
                <c:pt idx="2150">
                  <c:v>0.117731</c:v>
                </c:pt>
                <c:pt idx="2151">
                  <c:v>0.122063</c:v>
                </c:pt>
                <c:pt idx="2152">
                  <c:v>0.12375700000000001</c:v>
                </c:pt>
                <c:pt idx="2153">
                  <c:v>0.123888</c:v>
                </c:pt>
                <c:pt idx="2154">
                  <c:v>0.111276</c:v>
                </c:pt>
                <c:pt idx="2155">
                  <c:v>0.110611</c:v>
                </c:pt>
                <c:pt idx="2156">
                  <c:v>0.11602899999999999</c:v>
                </c:pt>
                <c:pt idx="2157">
                  <c:v>0.11296399999999999</c:v>
                </c:pt>
                <c:pt idx="2158">
                  <c:v>0.10417800000000001</c:v>
                </c:pt>
                <c:pt idx="2159">
                  <c:v>0.104214</c:v>
                </c:pt>
                <c:pt idx="2160">
                  <c:v>9.4659999999999994E-2</c:v>
                </c:pt>
                <c:pt idx="2161">
                  <c:v>8.7883000000000003E-2</c:v>
                </c:pt>
                <c:pt idx="2162">
                  <c:v>0.105781</c:v>
                </c:pt>
                <c:pt idx="2163">
                  <c:v>9.1827000000000006E-2</c:v>
                </c:pt>
                <c:pt idx="2164">
                  <c:v>9.6481999999999998E-2</c:v>
                </c:pt>
                <c:pt idx="2165">
                  <c:v>0.10222000000000001</c:v>
                </c:pt>
                <c:pt idx="2166">
                  <c:v>9.7930000000000003E-2</c:v>
                </c:pt>
                <c:pt idx="2167">
                  <c:v>8.7631000000000001E-2</c:v>
                </c:pt>
                <c:pt idx="2168">
                  <c:v>7.6484999999999997E-2</c:v>
                </c:pt>
                <c:pt idx="2169">
                  <c:v>6.5769999999999995E-2</c:v>
                </c:pt>
                <c:pt idx="2170">
                  <c:v>5.7919999999999999E-2</c:v>
                </c:pt>
                <c:pt idx="2171">
                  <c:v>3.9586000000000003E-2</c:v>
                </c:pt>
                <c:pt idx="2172">
                  <c:v>3.6319999999999998E-2</c:v>
                </c:pt>
                <c:pt idx="2173">
                  <c:v>3.2624E-2</c:v>
                </c:pt>
                <c:pt idx="2174">
                  <c:v>3.5617999999999997E-2</c:v>
                </c:pt>
                <c:pt idx="2175">
                  <c:v>3.5610000000000003E-2</c:v>
                </c:pt>
                <c:pt idx="2176">
                  <c:v>4.0287999999999997E-2</c:v>
                </c:pt>
                <c:pt idx="2177">
                  <c:v>4.0696999999999997E-2</c:v>
                </c:pt>
                <c:pt idx="2178">
                  <c:v>2.8784000000000001E-2</c:v>
                </c:pt>
                <c:pt idx="2179">
                  <c:v>2.8399000000000001E-2</c:v>
                </c:pt>
                <c:pt idx="2180">
                  <c:v>4.7389000000000001E-2</c:v>
                </c:pt>
                <c:pt idx="2181">
                  <c:v>6.0838999999999997E-2</c:v>
                </c:pt>
                <c:pt idx="2182">
                  <c:v>7.0810999999999999E-2</c:v>
                </c:pt>
                <c:pt idx="2183">
                  <c:v>6.5409999999999996E-2</c:v>
                </c:pt>
                <c:pt idx="2184">
                  <c:v>6.6386000000000001E-2</c:v>
                </c:pt>
                <c:pt idx="2185">
                  <c:v>7.7212000000000003E-2</c:v>
                </c:pt>
                <c:pt idx="2186">
                  <c:v>7.1873999999999993E-2</c:v>
                </c:pt>
                <c:pt idx="2187">
                  <c:v>7.5164999999999996E-2</c:v>
                </c:pt>
                <c:pt idx="2188">
                  <c:v>7.6756000000000005E-2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5.9955000000000001E-2</c:v>
                </c:pt>
                <c:pt idx="2208">
                  <c:v>6.1809999999999997E-2</c:v>
                </c:pt>
                <c:pt idx="2209">
                  <c:v>5.8733E-2</c:v>
                </c:pt>
                <c:pt idx="2210">
                  <c:v>5.1695999999999999E-2</c:v>
                </c:pt>
                <c:pt idx="2211">
                  <c:v>5.1811000000000003E-2</c:v>
                </c:pt>
                <c:pt idx="2212">
                  <c:v>5.4986E-2</c:v>
                </c:pt>
                <c:pt idx="2213">
                  <c:v>5.2197E-2</c:v>
                </c:pt>
                <c:pt idx="2214">
                  <c:v>5.8458999999999997E-2</c:v>
                </c:pt>
                <c:pt idx="2215">
                  <c:v>6.1721999999999999E-2</c:v>
                </c:pt>
                <c:pt idx="2216">
                  <c:v>6.7894999999999997E-2</c:v>
                </c:pt>
                <c:pt idx="2217">
                  <c:v>6.021E-2</c:v>
                </c:pt>
                <c:pt idx="2218">
                  <c:v>6.3495999999999997E-2</c:v>
                </c:pt>
                <c:pt idx="2219">
                  <c:v>6.9625999999999993E-2</c:v>
                </c:pt>
                <c:pt idx="2220">
                  <c:v>8.6399000000000004E-2</c:v>
                </c:pt>
                <c:pt idx="2221">
                  <c:v>8.7026000000000006E-2</c:v>
                </c:pt>
                <c:pt idx="2222">
                  <c:v>8.3673999999999998E-2</c:v>
                </c:pt>
                <c:pt idx="2223">
                  <c:v>9.1294E-2</c:v>
                </c:pt>
                <c:pt idx="2224">
                  <c:v>8.5411000000000001E-2</c:v>
                </c:pt>
                <c:pt idx="2225">
                  <c:v>8.1753999999999993E-2</c:v>
                </c:pt>
                <c:pt idx="2226">
                  <c:v>7.7171000000000003E-2</c:v>
                </c:pt>
                <c:pt idx="2227">
                  <c:v>8.5272000000000001E-2</c:v>
                </c:pt>
                <c:pt idx="2228">
                  <c:v>9.1932E-2</c:v>
                </c:pt>
                <c:pt idx="2229">
                  <c:v>8.7105000000000002E-2</c:v>
                </c:pt>
                <c:pt idx="2230">
                  <c:v>8.1452999999999998E-2</c:v>
                </c:pt>
                <c:pt idx="2231">
                  <c:v>7.8960000000000002E-2</c:v>
                </c:pt>
                <c:pt idx="2232">
                  <c:v>6.8735000000000004E-2</c:v>
                </c:pt>
                <c:pt idx="2233">
                  <c:v>6.3934000000000005E-2</c:v>
                </c:pt>
                <c:pt idx="2234">
                  <c:v>5.0798999999999997E-2</c:v>
                </c:pt>
                <c:pt idx="2235">
                  <c:v>4.6526999999999999E-2</c:v>
                </c:pt>
                <c:pt idx="2236">
                  <c:v>4.8246999999999998E-2</c:v>
                </c:pt>
                <c:pt idx="2237">
                  <c:v>3.9759999999999997E-2</c:v>
                </c:pt>
                <c:pt idx="2238">
                  <c:v>2.3931999999999998E-2</c:v>
                </c:pt>
                <c:pt idx="2239">
                  <c:v>2.0111E-2</c:v>
                </c:pt>
                <c:pt idx="2240">
                  <c:v>1.8234E-2</c:v>
                </c:pt>
                <c:pt idx="2241">
                  <c:v>1.7298999999999998E-2</c:v>
                </c:pt>
                <c:pt idx="2242">
                  <c:v>1.3357000000000001E-2</c:v>
                </c:pt>
                <c:pt idx="2243">
                  <c:v>1.6759E-2</c:v>
                </c:pt>
                <c:pt idx="2244">
                  <c:v>1.9276000000000001E-2</c:v>
                </c:pt>
                <c:pt idx="2245">
                  <c:v>1.9549E-2</c:v>
                </c:pt>
                <c:pt idx="2246">
                  <c:v>2.5072000000000001E-2</c:v>
                </c:pt>
                <c:pt idx="2247">
                  <c:v>3.3390999999999997E-2</c:v>
                </c:pt>
                <c:pt idx="2248">
                  <c:v>3.7732000000000002E-2</c:v>
                </c:pt>
                <c:pt idx="2249">
                  <c:v>3.5062000000000003E-2</c:v>
                </c:pt>
                <c:pt idx="2250">
                  <c:v>4.3712000000000001E-2</c:v>
                </c:pt>
                <c:pt idx="2251">
                  <c:v>4.9944000000000002E-2</c:v>
                </c:pt>
                <c:pt idx="2252">
                  <c:v>5.3772E-2</c:v>
                </c:pt>
                <c:pt idx="2253">
                  <c:v>5.4427999999999997E-2</c:v>
                </c:pt>
                <c:pt idx="2254">
                  <c:v>5.7168999999999998E-2</c:v>
                </c:pt>
                <c:pt idx="2255">
                  <c:v>4.7823999999999998E-2</c:v>
                </c:pt>
                <c:pt idx="2256">
                  <c:v>5.1512000000000002E-2</c:v>
                </c:pt>
                <c:pt idx="2257">
                  <c:v>5.8449000000000001E-2</c:v>
                </c:pt>
                <c:pt idx="2258">
                  <c:v>6.1218000000000002E-2</c:v>
                </c:pt>
                <c:pt idx="2259">
                  <c:v>5.9894000000000003E-2</c:v>
                </c:pt>
                <c:pt idx="2260">
                  <c:v>5.9979999999999999E-2</c:v>
                </c:pt>
                <c:pt idx="2261">
                  <c:v>6.2634999999999996E-2</c:v>
                </c:pt>
                <c:pt idx="2262">
                  <c:v>7.2734999999999994E-2</c:v>
                </c:pt>
                <c:pt idx="2263">
                  <c:v>6.1674E-2</c:v>
                </c:pt>
                <c:pt idx="2264">
                  <c:v>6.4126000000000002E-2</c:v>
                </c:pt>
                <c:pt idx="2265">
                  <c:v>6.7597000000000004E-2</c:v>
                </c:pt>
                <c:pt idx="2266">
                  <c:v>8.0818000000000001E-2</c:v>
                </c:pt>
                <c:pt idx="2267">
                  <c:v>7.7237E-2</c:v>
                </c:pt>
                <c:pt idx="2268">
                  <c:v>6.8178000000000002E-2</c:v>
                </c:pt>
                <c:pt idx="2269">
                  <c:v>6.1761000000000003E-2</c:v>
                </c:pt>
                <c:pt idx="2270">
                  <c:v>4.573E-2</c:v>
                </c:pt>
                <c:pt idx="2271">
                  <c:v>4.0370000000000003E-2</c:v>
                </c:pt>
                <c:pt idx="2272">
                  <c:v>4.2581000000000001E-2</c:v>
                </c:pt>
                <c:pt idx="2273">
                  <c:v>2.6543000000000001E-2</c:v>
                </c:pt>
                <c:pt idx="2274">
                  <c:v>2.7268000000000001E-2</c:v>
                </c:pt>
                <c:pt idx="2275">
                  <c:v>2.1259E-2</c:v>
                </c:pt>
                <c:pt idx="2276">
                  <c:v>2.0972000000000001E-2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2.1819999999999999E-2</c:v>
                </c:pt>
                <c:pt idx="2286">
                  <c:v>2.4367E-2</c:v>
                </c:pt>
                <c:pt idx="2287">
                  <c:v>2.5076999999999999E-2</c:v>
                </c:pt>
                <c:pt idx="2288">
                  <c:v>1.4734000000000001E-2</c:v>
                </c:pt>
                <c:pt idx="2289">
                  <c:v>1.1886000000000001E-2</c:v>
                </c:pt>
                <c:pt idx="2290">
                  <c:v>1.1693E-2</c:v>
                </c:pt>
                <c:pt idx="2291">
                  <c:v>8.3990000000000002E-3</c:v>
                </c:pt>
                <c:pt idx="2292">
                  <c:v>8.5850000000000006E-3</c:v>
                </c:pt>
                <c:pt idx="2293">
                  <c:v>1.3405E-2</c:v>
                </c:pt>
                <c:pt idx="2294">
                  <c:v>1.1499000000000001E-2</c:v>
                </c:pt>
                <c:pt idx="2295">
                  <c:v>1.1483999999999999E-2</c:v>
                </c:pt>
                <c:pt idx="2296">
                  <c:v>1.3377E-2</c:v>
                </c:pt>
                <c:pt idx="2297">
                  <c:v>1.043E-2</c:v>
                </c:pt>
                <c:pt idx="2298">
                  <c:v>1.3228E-2</c:v>
                </c:pt>
                <c:pt idx="2299">
                  <c:v>1.4172000000000001E-2</c:v>
                </c:pt>
                <c:pt idx="2300">
                  <c:v>1.5942000000000001E-2</c:v>
                </c:pt>
                <c:pt idx="2301">
                  <c:v>1.9751000000000001E-2</c:v>
                </c:pt>
                <c:pt idx="2302">
                  <c:v>1.3972999999999999E-2</c:v>
                </c:pt>
                <c:pt idx="2303">
                  <c:v>1.9678999999999999E-2</c:v>
                </c:pt>
                <c:pt idx="2304">
                  <c:v>1.5429E-2</c:v>
                </c:pt>
                <c:pt idx="2305">
                  <c:v>1.6636999999999999E-2</c:v>
                </c:pt>
                <c:pt idx="2306">
                  <c:v>1.8075000000000001E-2</c:v>
                </c:pt>
                <c:pt idx="2307">
                  <c:v>1.0893999999999999E-2</c:v>
                </c:pt>
                <c:pt idx="2308">
                  <c:v>8.5280000000000009E-3</c:v>
                </c:pt>
                <c:pt idx="2309">
                  <c:v>7.7450000000000001E-3</c:v>
                </c:pt>
                <c:pt idx="2310">
                  <c:v>9.8130000000000005E-3</c:v>
                </c:pt>
                <c:pt idx="2311">
                  <c:v>1.4807000000000001E-2</c:v>
                </c:pt>
                <c:pt idx="2312">
                  <c:v>2.1512E-2</c:v>
                </c:pt>
                <c:pt idx="2313">
                  <c:v>2.2443999999999999E-2</c:v>
                </c:pt>
                <c:pt idx="2314">
                  <c:v>2.4837999999999999E-2</c:v>
                </c:pt>
                <c:pt idx="2315">
                  <c:v>2.6072999999999999E-2</c:v>
                </c:pt>
                <c:pt idx="2316">
                  <c:v>2.8805999999999998E-2</c:v>
                </c:pt>
                <c:pt idx="2317">
                  <c:v>2.8726999999999999E-2</c:v>
                </c:pt>
                <c:pt idx="2318">
                  <c:v>3.0394000000000001E-2</c:v>
                </c:pt>
                <c:pt idx="2319">
                  <c:v>3.2516999999999997E-2</c:v>
                </c:pt>
                <c:pt idx="2320">
                  <c:v>2.8247000000000001E-2</c:v>
                </c:pt>
                <c:pt idx="2321">
                  <c:v>2.6336999999999999E-2</c:v>
                </c:pt>
                <c:pt idx="2322">
                  <c:v>2.5455999999999999E-2</c:v>
                </c:pt>
                <c:pt idx="2323">
                  <c:v>1.9977000000000002E-2</c:v>
                </c:pt>
                <c:pt idx="2324">
                  <c:v>2.6350999999999999E-2</c:v>
                </c:pt>
                <c:pt idx="2325">
                  <c:v>2.5484E-2</c:v>
                </c:pt>
                <c:pt idx="2326">
                  <c:v>1.9143E-2</c:v>
                </c:pt>
                <c:pt idx="2327">
                  <c:v>1.8668000000000001E-2</c:v>
                </c:pt>
                <c:pt idx="2328">
                  <c:v>1.6483999999999999E-2</c:v>
                </c:pt>
                <c:pt idx="2329">
                  <c:v>1.5131E-2</c:v>
                </c:pt>
                <c:pt idx="2330">
                  <c:v>1.5438E-2</c:v>
                </c:pt>
                <c:pt idx="2331">
                  <c:v>1.9885E-2</c:v>
                </c:pt>
                <c:pt idx="2332">
                  <c:v>1.8992999999999999E-2</c:v>
                </c:pt>
                <c:pt idx="2333">
                  <c:v>2.6107999999999999E-2</c:v>
                </c:pt>
                <c:pt idx="2334">
                  <c:v>2.6636E-2</c:v>
                </c:pt>
                <c:pt idx="2335">
                  <c:v>2.9281999999999999E-2</c:v>
                </c:pt>
                <c:pt idx="2336">
                  <c:v>3.0776999999999999E-2</c:v>
                </c:pt>
                <c:pt idx="2337">
                  <c:v>3.4076000000000002E-2</c:v>
                </c:pt>
                <c:pt idx="2338">
                  <c:v>3.3212999999999999E-2</c:v>
                </c:pt>
                <c:pt idx="2339">
                  <c:v>3.3779000000000003E-2</c:v>
                </c:pt>
                <c:pt idx="2340">
                  <c:v>4.1842999999999998E-2</c:v>
                </c:pt>
                <c:pt idx="2341">
                  <c:v>4.5166999999999999E-2</c:v>
                </c:pt>
                <c:pt idx="2342">
                  <c:v>4.8855000000000003E-2</c:v>
                </c:pt>
                <c:pt idx="2343">
                  <c:v>5.1173000000000003E-2</c:v>
                </c:pt>
                <c:pt idx="2344">
                  <c:v>4.7799000000000001E-2</c:v>
                </c:pt>
                <c:pt idx="2345">
                  <c:v>5.0104999999999997E-2</c:v>
                </c:pt>
                <c:pt idx="2346">
                  <c:v>4.7722000000000001E-2</c:v>
                </c:pt>
                <c:pt idx="2347">
                  <c:v>5.0665000000000002E-2</c:v>
                </c:pt>
                <c:pt idx="2348">
                  <c:v>3.9183999999999997E-2</c:v>
                </c:pt>
                <c:pt idx="2349">
                  <c:v>2.8854000000000001E-2</c:v>
                </c:pt>
                <c:pt idx="2350">
                  <c:v>2.8502E-2</c:v>
                </c:pt>
                <c:pt idx="2351">
                  <c:v>2.4156E-2</c:v>
                </c:pt>
                <c:pt idx="2352">
                  <c:v>2.6633E-2</c:v>
                </c:pt>
                <c:pt idx="2353">
                  <c:v>2.3702000000000001E-2</c:v>
                </c:pt>
                <c:pt idx="2354">
                  <c:v>1.6493000000000001E-2</c:v>
                </c:pt>
                <c:pt idx="2355">
                  <c:v>1.7894E-2</c:v>
                </c:pt>
                <c:pt idx="2356">
                  <c:v>1.4692999999999999E-2</c:v>
                </c:pt>
                <c:pt idx="2357">
                  <c:v>1.5906E-2</c:v>
                </c:pt>
                <c:pt idx="2358">
                  <c:v>1.1926000000000001E-2</c:v>
                </c:pt>
                <c:pt idx="2359">
                  <c:v>9.9570000000000006E-3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1.044E-2</c:v>
                </c:pt>
                <c:pt idx="2377">
                  <c:v>1.1952000000000001E-2</c:v>
                </c:pt>
                <c:pt idx="2378">
                  <c:v>2.0347000000000001E-2</c:v>
                </c:pt>
                <c:pt idx="2379">
                  <c:v>2.1021999999999999E-2</c:v>
                </c:pt>
                <c:pt idx="2380">
                  <c:v>2.7303000000000001E-2</c:v>
                </c:pt>
                <c:pt idx="2381">
                  <c:v>2.1818000000000001E-2</c:v>
                </c:pt>
                <c:pt idx="2382">
                  <c:v>1.1913E-2</c:v>
                </c:pt>
                <c:pt idx="2383">
                  <c:v>1.1008E-2</c:v>
                </c:pt>
                <c:pt idx="2384">
                  <c:v>9.5999999999999992E-3</c:v>
                </c:pt>
                <c:pt idx="2385">
                  <c:v>2.2269000000000001E-2</c:v>
                </c:pt>
                <c:pt idx="2386">
                  <c:v>4.5795000000000002E-2</c:v>
                </c:pt>
                <c:pt idx="2387">
                  <c:v>5.1188999999999998E-2</c:v>
                </c:pt>
                <c:pt idx="2388">
                  <c:v>7.6170000000000002E-2</c:v>
                </c:pt>
                <c:pt idx="2389">
                  <c:v>7.0735999999999993E-2</c:v>
                </c:pt>
                <c:pt idx="2390">
                  <c:v>7.0874999999999994E-2</c:v>
                </c:pt>
                <c:pt idx="2391">
                  <c:v>5.7054000000000001E-2</c:v>
                </c:pt>
                <c:pt idx="2392">
                  <c:v>4.4269999999999997E-2</c:v>
                </c:pt>
                <c:pt idx="2393">
                  <c:v>4.2583999999999997E-2</c:v>
                </c:pt>
                <c:pt idx="2394">
                  <c:v>3.5712000000000001E-2</c:v>
                </c:pt>
                <c:pt idx="2395">
                  <c:v>2.7577000000000001E-2</c:v>
                </c:pt>
                <c:pt idx="2396">
                  <c:v>2.1840999999999999E-2</c:v>
                </c:pt>
                <c:pt idx="2397">
                  <c:v>1.8446000000000001E-2</c:v>
                </c:pt>
                <c:pt idx="2398">
                  <c:v>1.3742000000000001E-2</c:v>
                </c:pt>
                <c:pt idx="2399">
                  <c:v>1.3419E-2</c:v>
                </c:pt>
                <c:pt idx="2400">
                  <c:v>1.4049000000000001E-2</c:v>
                </c:pt>
                <c:pt idx="2401">
                  <c:v>1.1235999999999999E-2</c:v>
                </c:pt>
                <c:pt idx="2402">
                  <c:v>1.1516E-2</c:v>
                </c:pt>
                <c:pt idx="2403">
                  <c:v>1.0317E-2</c:v>
                </c:pt>
                <c:pt idx="2404">
                  <c:v>8.8240000000000002E-3</c:v>
                </c:pt>
                <c:pt idx="2405">
                  <c:v>6.0930000000000003E-3</c:v>
                </c:pt>
                <c:pt idx="2406">
                  <c:v>4.9439999999999996E-3</c:v>
                </c:pt>
                <c:pt idx="2407">
                  <c:v>4.6299999999999996E-3</c:v>
                </c:pt>
                <c:pt idx="2408">
                  <c:v>4.4920000000000003E-3</c:v>
                </c:pt>
                <c:pt idx="2409">
                  <c:v>1.0786E-2</c:v>
                </c:pt>
                <c:pt idx="2410">
                  <c:v>9.4920000000000004E-3</c:v>
                </c:pt>
                <c:pt idx="2411">
                  <c:v>9.4750000000000008E-3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1.6209999999999999E-2</c:v>
                </c:pt>
                <c:pt idx="2420">
                  <c:v>1.5576E-2</c:v>
                </c:pt>
                <c:pt idx="2421">
                  <c:v>2.4726000000000001E-2</c:v>
                </c:pt>
                <c:pt idx="2422">
                  <c:v>1.9134000000000002E-2</c:v>
                </c:pt>
                <c:pt idx="2423">
                  <c:v>2.6919999999999999E-2</c:v>
                </c:pt>
                <c:pt idx="2424">
                  <c:v>1.8589000000000001E-2</c:v>
                </c:pt>
                <c:pt idx="2425">
                  <c:v>2.2020999999999999E-2</c:v>
                </c:pt>
                <c:pt idx="2426">
                  <c:v>3.0862000000000001E-2</c:v>
                </c:pt>
                <c:pt idx="2427">
                  <c:v>1.5008000000000001E-2</c:v>
                </c:pt>
                <c:pt idx="2428">
                  <c:v>1.7184999999999999E-2</c:v>
                </c:pt>
                <c:pt idx="2429">
                  <c:v>1.5712E-2</c:v>
                </c:pt>
                <c:pt idx="2430">
                  <c:v>1.5406E-2</c:v>
                </c:pt>
                <c:pt idx="2431">
                  <c:v>1.1218000000000001E-2</c:v>
                </c:pt>
                <c:pt idx="2432">
                  <c:v>1.1903E-2</c:v>
                </c:pt>
                <c:pt idx="2433">
                  <c:v>1.3377999999999999E-2</c:v>
                </c:pt>
                <c:pt idx="2434">
                  <c:v>1.2442999999999999E-2</c:v>
                </c:pt>
                <c:pt idx="2435">
                  <c:v>1.2361E-2</c:v>
                </c:pt>
                <c:pt idx="2436">
                  <c:v>1.035E-2</c:v>
                </c:pt>
                <c:pt idx="2437">
                  <c:v>1.2054E-2</c:v>
                </c:pt>
                <c:pt idx="2438">
                  <c:v>8.5760000000000003E-3</c:v>
                </c:pt>
                <c:pt idx="2439">
                  <c:v>9.3259999999999992E-3</c:v>
                </c:pt>
                <c:pt idx="2440">
                  <c:v>5.1669999999999997E-3</c:v>
                </c:pt>
                <c:pt idx="2441">
                  <c:v>9.7470000000000005E-3</c:v>
                </c:pt>
                <c:pt idx="2442">
                  <c:v>6.5459999999999997E-3</c:v>
                </c:pt>
                <c:pt idx="2443">
                  <c:v>7.4879999999999999E-3</c:v>
                </c:pt>
                <c:pt idx="2444">
                  <c:v>1.0518E-2</c:v>
                </c:pt>
                <c:pt idx="2445">
                  <c:v>1.7151E-2</c:v>
                </c:pt>
                <c:pt idx="2446">
                  <c:v>1.6559999999999998E-2</c:v>
                </c:pt>
                <c:pt idx="2447">
                  <c:v>1.7371999999999999E-2</c:v>
                </c:pt>
                <c:pt idx="2448">
                  <c:v>2.8118000000000001E-2</c:v>
                </c:pt>
                <c:pt idx="2449">
                  <c:v>2.6429999999999999E-2</c:v>
                </c:pt>
                <c:pt idx="2450">
                  <c:v>3.1306E-2</c:v>
                </c:pt>
                <c:pt idx="2451">
                  <c:v>3.6899000000000001E-2</c:v>
                </c:pt>
                <c:pt idx="2452">
                  <c:v>3.1620000000000002E-2</c:v>
                </c:pt>
                <c:pt idx="2453">
                  <c:v>2.5922000000000001E-2</c:v>
                </c:pt>
                <c:pt idx="2454">
                  <c:v>2.9148E-2</c:v>
                </c:pt>
                <c:pt idx="2455">
                  <c:v>2.4471E-2</c:v>
                </c:pt>
                <c:pt idx="2456">
                  <c:v>2.3661000000000001E-2</c:v>
                </c:pt>
                <c:pt idx="2457">
                  <c:v>1.89E-2</c:v>
                </c:pt>
                <c:pt idx="2458">
                  <c:v>1.6154000000000002E-2</c:v>
                </c:pt>
                <c:pt idx="2459">
                  <c:v>1.4792E-2</c:v>
                </c:pt>
                <c:pt idx="2460">
                  <c:v>1.4880000000000001E-2</c:v>
                </c:pt>
                <c:pt idx="2461">
                  <c:v>1.0355E-2</c:v>
                </c:pt>
                <c:pt idx="2462">
                  <c:v>9.1699999999999993E-3</c:v>
                </c:pt>
                <c:pt idx="2463">
                  <c:v>1.2593999999999999E-2</c:v>
                </c:pt>
                <c:pt idx="2464">
                  <c:v>9.9609999999999994E-3</c:v>
                </c:pt>
                <c:pt idx="2465">
                  <c:v>1.0841E-2</c:v>
                </c:pt>
                <c:pt idx="2466">
                  <c:v>8.7790000000000003E-3</c:v>
                </c:pt>
                <c:pt idx="2467">
                  <c:v>8.5660000000000007E-3</c:v>
                </c:pt>
                <c:pt idx="2468">
                  <c:v>8.4620000000000008E-3</c:v>
                </c:pt>
                <c:pt idx="2469">
                  <c:v>7.1960000000000001E-3</c:v>
                </c:pt>
                <c:pt idx="2470">
                  <c:v>6.4330000000000003E-3</c:v>
                </c:pt>
                <c:pt idx="2471">
                  <c:v>5.8110000000000002E-3</c:v>
                </c:pt>
                <c:pt idx="2472">
                  <c:v>6.4780000000000003E-3</c:v>
                </c:pt>
                <c:pt idx="2473">
                  <c:v>7.0800000000000004E-3</c:v>
                </c:pt>
                <c:pt idx="2474">
                  <c:v>5.4869999999999997E-3</c:v>
                </c:pt>
                <c:pt idx="2475">
                  <c:v>1.0525E-2</c:v>
                </c:pt>
                <c:pt idx="2476">
                  <c:v>1.7916000000000001E-2</c:v>
                </c:pt>
                <c:pt idx="2477">
                  <c:v>1.6820000000000002E-2</c:v>
                </c:pt>
                <c:pt idx="2478">
                  <c:v>2.0681000000000001E-2</c:v>
                </c:pt>
                <c:pt idx="2479">
                  <c:v>2.1166000000000001E-2</c:v>
                </c:pt>
                <c:pt idx="2480">
                  <c:v>2.0646000000000001E-2</c:v>
                </c:pt>
                <c:pt idx="2481">
                  <c:v>2.1704999999999999E-2</c:v>
                </c:pt>
                <c:pt idx="2482">
                  <c:v>1.6038E-2</c:v>
                </c:pt>
                <c:pt idx="2483">
                  <c:v>1.6206999999999999E-2</c:v>
                </c:pt>
                <c:pt idx="2484">
                  <c:v>1.4449E-2</c:v>
                </c:pt>
                <c:pt idx="2485">
                  <c:v>1.2393E-2</c:v>
                </c:pt>
                <c:pt idx="2486">
                  <c:v>1.0559000000000001E-2</c:v>
                </c:pt>
                <c:pt idx="2487">
                  <c:v>8.3289999999999996E-3</c:v>
                </c:pt>
                <c:pt idx="2488">
                  <c:v>5.9760000000000004E-3</c:v>
                </c:pt>
                <c:pt idx="2489">
                  <c:v>5.2760000000000003E-3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7.1199999999999996E-3</c:v>
                </c:pt>
                <c:pt idx="2499">
                  <c:v>7.5420000000000001E-3</c:v>
                </c:pt>
                <c:pt idx="2500">
                  <c:v>6.6620000000000004E-3</c:v>
                </c:pt>
                <c:pt idx="2501">
                  <c:v>7.0819999999999998E-3</c:v>
                </c:pt>
                <c:pt idx="2502">
                  <c:v>5.3200000000000001E-3</c:v>
                </c:pt>
                <c:pt idx="2503">
                  <c:v>5.1380000000000002E-3</c:v>
                </c:pt>
                <c:pt idx="2504">
                  <c:v>4.1619999999999999E-3</c:v>
                </c:pt>
                <c:pt idx="2505">
                  <c:v>3.578E-3</c:v>
                </c:pt>
                <c:pt idx="2506">
                  <c:v>3.9150000000000001E-3</c:v>
                </c:pt>
                <c:pt idx="2507">
                  <c:v>2.9659999999999999E-3</c:v>
                </c:pt>
                <c:pt idx="2508">
                  <c:v>4.7470000000000004E-3</c:v>
                </c:pt>
                <c:pt idx="2509">
                  <c:v>5.7089999999999997E-3</c:v>
                </c:pt>
                <c:pt idx="2510">
                  <c:v>4.2490000000000002E-3</c:v>
                </c:pt>
                <c:pt idx="2511">
                  <c:v>2.9689999999999999E-3</c:v>
                </c:pt>
                <c:pt idx="2512">
                  <c:v>8.0619999999999997E-3</c:v>
                </c:pt>
                <c:pt idx="2513">
                  <c:v>8.2400000000000008E-3</c:v>
                </c:pt>
                <c:pt idx="2514">
                  <c:v>6.7869999999999996E-3</c:v>
                </c:pt>
                <c:pt idx="2515">
                  <c:v>6.1060000000000003E-3</c:v>
                </c:pt>
                <c:pt idx="2516">
                  <c:v>4.4200000000000003E-3</c:v>
                </c:pt>
                <c:pt idx="2517">
                  <c:v>5.0730000000000003E-3</c:v>
                </c:pt>
                <c:pt idx="2518">
                  <c:v>8.071E-3</c:v>
                </c:pt>
                <c:pt idx="2519">
                  <c:v>7.097E-3</c:v>
                </c:pt>
                <c:pt idx="2520">
                  <c:v>7.9410000000000001E-3</c:v>
                </c:pt>
                <c:pt idx="2521">
                  <c:v>7.5640000000000004E-3</c:v>
                </c:pt>
                <c:pt idx="2522">
                  <c:v>6.8589999999999996E-3</c:v>
                </c:pt>
                <c:pt idx="2523">
                  <c:v>7.8209999999999998E-3</c:v>
                </c:pt>
                <c:pt idx="2524">
                  <c:v>7.6689999999999996E-3</c:v>
                </c:pt>
                <c:pt idx="2525">
                  <c:v>7.339E-3</c:v>
                </c:pt>
                <c:pt idx="2526">
                  <c:v>5.8050000000000003E-3</c:v>
                </c:pt>
                <c:pt idx="2527">
                  <c:v>5.633E-3</c:v>
                </c:pt>
                <c:pt idx="2528">
                  <c:v>6.1919999999999996E-3</c:v>
                </c:pt>
                <c:pt idx="2529">
                  <c:v>6.3740000000000003E-3</c:v>
                </c:pt>
                <c:pt idx="2530">
                  <c:v>9.2820000000000003E-3</c:v>
                </c:pt>
                <c:pt idx="2531">
                  <c:v>1.085E-2</c:v>
                </c:pt>
                <c:pt idx="2532">
                  <c:v>1.3350000000000001E-2</c:v>
                </c:pt>
                <c:pt idx="2533">
                  <c:v>1.3311E-2</c:v>
                </c:pt>
                <c:pt idx="2534">
                  <c:v>1.3266999999999999E-2</c:v>
                </c:pt>
                <c:pt idx="2535">
                  <c:v>1.3938000000000001E-2</c:v>
                </c:pt>
                <c:pt idx="2536">
                  <c:v>1.2505E-2</c:v>
                </c:pt>
                <c:pt idx="2537">
                  <c:v>1.0244E-2</c:v>
                </c:pt>
                <c:pt idx="2538">
                  <c:v>1.0940999999999999E-2</c:v>
                </c:pt>
                <c:pt idx="2539">
                  <c:v>8.9180000000000006E-3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7.0660000000000002E-3</c:v>
                </c:pt>
                <c:pt idx="2548">
                  <c:v>1.196E-2</c:v>
                </c:pt>
                <c:pt idx="2549">
                  <c:v>1.3806000000000001E-2</c:v>
                </c:pt>
                <c:pt idx="2550">
                  <c:v>1.1783999999999999E-2</c:v>
                </c:pt>
                <c:pt idx="2551">
                  <c:v>1.094E-2</c:v>
                </c:pt>
                <c:pt idx="2552">
                  <c:v>1.0208999999999999E-2</c:v>
                </c:pt>
                <c:pt idx="2553">
                  <c:v>5.4838999999999999E-2</c:v>
                </c:pt>
                <c:pt idx="2554">
                  <c:v>7.0499000000000006E-2</c:v>
                </c:pt>
                <c:pt idx="2555">
                  <c:v>8.6917999999999995E-2</c:v>
                </c:pt>
                <c:pt idx="2556">
                  <c:v>8.8763999999999996E-2</c:v>
                </c:pt>
                <c:pt idx="2557">
                  <c:v>8.6226999999999998E-2</c:v>
                </c:pt>
                <c:pt idx="2558">
                  <c:v>8.1585000000000005E-2</c:v>
                </c:pt>
                <c:pt idx="2559">
                  <c:v>7.9217999999999997E-2</c:v>
                </c:pt>
                <c:pt idx="2560">
                  <c:v>8.0981999999999998E-2</c:v>
                </c:pt>
                <c:pt idx="2561">
                  <c:v>7.6823000000000002E-2</c:v>
                </c:pt>
                <c:pt idx="2562">
                  <c:v>0.100836</c:v>
                </c:pt>
                <c:pt idx="2563">
                  <c:v>9.5035999999999995E-2</c:v>
                </c:pt>
                <c:pt idx="2564">
                  <c:v>0.120935</c:v>
                </c:pt>
                <c:pt idx="2565">
                  <c:v>0.13203300000000001</c:v>
                </c:pt>
                <c:pt idx="2566">
                  <c:v>0.13611200000000001</c:v>
                </c:pt>
                <c:pt idx="2567">
                  <c:v>0.140599</c:v>
                </c:pt>
                <c:pt idx="2568">
                  <c:v>0.133662</c:v>
                </c:pt>
                <c:pt idx="2569">
                  <c:v>0.149036</c:v>
                </c:pt>
                <c:pt idx="2570">
                  <c:v>0.14127600000000001</c:v>
                </c:pt>
                <c:pt idx="2571">
                  <c:v>0.13028000000000001</c:v>
                </c:pt>
                <c:pt idx="2572">
                  <c:v>0.12557599999999999</c:v>
                </c:pt>
                <c:pt idx="2573">
                  <c:v>0.118141</c:v>
                </c:pt>
                <c:pt idx="2574">
                  <c:v>0.11147</c:v>
                </c:pt>
                <c:pt idx="2575">
                  <c:v>0.10966099999999999</c:v>
                </c:pt>
                <c:pt idx="2576">
                  <c:v>9.7509999999999999E-2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5.5639000000000001E-2</c:v>
                </c:pt>
                <c:pt idx="2585">
                  <c:v>4.7024999999999997E-2</c:v>
                </c:pt>
                <c:pt idx="2586">
                  <c:v>3.9613000000000002E-2</c:v>
                </c:pt>
                <c:pt idx="2587">
                  <c:v>4.4496000000000001E-2</c:v>
                </c:pt>
                <c:pt idx="2588">
                  <c:v>4.1937000000000002E-2</c:v>
                </c:pt>
                <c:pt idx="2589">
                  <c:v>3.6887999999999997E-2</c:v>
                </c:pt>
                <c:pt idx="2590">
                  <c:v>2.8454E-2</c:v>
                </c:pt>
                <c:pt idx="2591">
                  <c:v>2.3040000000000001E-2</c:v>
                </c:pt>
                <c:pt idx="2592">
                  <c:v>2.1274999999999999E-2</c:v>
                </c:pt>
                <c:pt idx="2593">
                  <c:v>1.5806000000000001E-2</c:v>
                </c:pt>
                <c:pt idx="2594">
                  <c:v>1.0465E-2</c:v>
                </c:pt>
                <c:pt idx="2595">
                  <c:v>1.1376000000000001E-2</c:v>
                </c:pt>
                <c:pt idx="2596">
                  <c:v>1.0465E-2</c:v>
                </c:pt>
                <c:pt idx="2597">
                  <c:v>1.0312E-2</c:v>
                </c:pt>
                <c:pt idx="2598">
                  <c:v>1.0338E-2</c:v>
                </c:pt>
                <c:pt idx="2599">
                  <c:v>7.2030000000000002E-3</c:v>
                </c:pt>
                <c:pt idx="2600">
                  <c:v>8.5199999999999998E-3</c:v>
                </c:pt>
                <c:pt idx="2601">
                  <c:v>5.2519999999999997E-3</c:v>
                </c:pt>
                <c:pt idx="2602">
                  <c:v>4.339E-3</c:v>
                </c:pt>
                <c:pt idx="2603">
                  <c:v>4.522E-3</c:v>
                </c:pt>
                <c:pt idx="2604">
                  <c:v>3.9259999999999998E-3</c:v>
                </c:pt>
                <c:pt idx="2605">
                  <c:v>9.7040000000000008E-3</c:v>
                </c:pt>
                <c:pt idx="2606">
                  <c:v>1.0854000000000001E-2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4.9534000000000002E-2</c:v>
                </c:pt>
                <c:pt idx="2615">
                  <c:v>4.3200000000000002E-2</c:v>
                </c:pt>
                <c:pt idx="2616">
                  <c:v>4.0938000000000002E-2</c:v>
                </c:pt>
                <c:pt idx="2617">
                  <c:v>3.7142000000000001E-2</c:v>
                </c:pt>
                <c:pt idx="2618">
                  <c:v>3.7988000000000001E-2</c:v>
                </c:pt>
                <c:pt idx="2619">
                  <c:v>3.7421999999999997E-2</c:v>
                </c:pt>
                <c:pt idx="2620">
                  <c:v>4.3345000000000002E-2</c:v>
                </c:pt>
                <c:pt idx="2621">
                  <c:v>4.5589999999999999E-2</c:v>
                </c:pt>
                <c:pt idx="2622">
                  <c:v>4.2861000000000003E-2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4.2735000000000002E-2</c:v>
                </c:pt>
                <c:pt idx="2631">
                  <c:v>4.2769000000000001E-2</c:v>
                </c:pt>
                <c:pt idx="2632">
                  <c:v>4.2831000000000001E-2</c:v>
                </c:pt>
                <c:pt idx="2633">
                  <c:v>4.1395000000000001E-2</c:v>
                </c:pt>
                <c:pt idx="2634">
                  <c:v>2.8258999999999999E-2</c:v>
                </c:pt>
                <c:pt idx="2635">
                  <c:v>3.6595000000000003E-2</c:v>
                </c:pt>
                <c:pt idx="2636">
                  <c:v>5.2368999999999999E-2</c:v>
                </c:pt>
                <c:pt idx="2637">
                  <c:v>4.5876E-2</c:v>
                </c:pt>
                <c:pt idx="2638">
                  <c:v>5.7263000000000001E-2</c:v>
                </c:pt>
                <c:pt idx="2639">
                  <c:v>5.3379000000000003E-2</c:v>
                </c:pt>
                <c:pt idx="2640">
                  <c:v>4.7579000000000003E-2</c:v>
                </c:pt>
                <c:pt idx="2641">
                  <c:v>4.5483000000000003E-2</c:v>
                </c:pt>
                <c:pt idx="2642">
                  <c:v>4.3672999999999997E-2</c:v>
                </c:pt>
                <c:pt idx="2643">
                  <c:v>4.3220000000000001E-2</c:v>
                </c:pt>
                <c:pt idx="2644">
                  <c:v>5.6619000000000003E-2</c:v>
                </c:pt>
                <c:pt idx="2645">
                  <c:v>5.7535000000000003E-2</c:v>
                </c:pt>
                <c:pt idx="2646">
                  <c:v>5.2567000000000003E-2</c:v>
                </c:pt>
                <c:pt idx="2647">
                  <c:v>6.7802000000000001E-2</c:v>
                </c:pt>
                <c:pt idx="2648">
                  <c:v>7.2664999999999993E-2</c:v>
                </c:pt>
                <c:pt idx="2649">
                  <c:v>7.0140999999999995E-2</c:v>
                </c:pt>
                <c:pt idx="2650">
                  <c:v>6.9853999999999999E-2</c:v>
                </c:pt>
                <c:pt idx="2651">
                  <c:v>7.8869999999999996E-2</c:v>
                </c:pt>
                <c:pt idx="2652">
                  <c:v>7.2113999999999998E-2</c:v>
                </c:pt>
                <c:pt idx="2653">
                  <c:v>5.8504E-2</c:v>
                </c:pt>
                <c:pt idx="2654">
                  <c:v>6.3834000000000002E-2</c:v>
                </c:pt>
                <c:pt idx="2655">
                  <c:v>6.1554999999999999E-2</c:v>
                </c:pt>
                <c:pt idx="2656">
                  <c:v>4.6774999999999997E-2</c:v>
                </c:pt>
                <c:pt idx="2657">
                  <c:v>4.4274000000000001E-2</c:v>
                </c:pt>
                <c:pt idx="2658">
                  <c:v>4.9728000000000001E-2</c:v>
                </c:pt>
                <c:pt idx="2659">
                  <c:v>4.3808E-2</c:v>
                </c:pt>
                <c:pt idx="2660">
                  <c:v>3.4520000000000002E-2</c:v>
                </c:pt>
                <c:pt idx="2661">
                  <c:v>2.7616000000000002E-2</c:v>
                </c:pt>
                <c:pt idx="2662">
                  <c:v>3.1018E-2</c:v>
                </c:pt>
                <c:pt idx="2663">
                  <c:v>2.7227999999999999E-2</c:v>
                </c:pt>
                <c:pt idx="2664">
                  <c:v>1.8523999999999999E-2</c:v>
                </c:pt>
                <c:pt idx="2665">
                  <c:v>1.8041999999999999E-2</c:v>
                </c:pt>
                <c:pt idx="2666">
                  <c:v>1.3169E-2</c:v>
                </c:pt>
                <c:pt idx="2667">
                  <c:v>1.1715E-2</c:v>
                </c:pt>
                <c:pt idx="2668">
                  <c:v>1.3348E-2</c:v>
                </c:pt>
                <c:pt idx="2669">
                  <c:v>1.1911E-2</c:v>
                </c:pt>
                <c:pt idx="2670">
                  <c:v>1.0028E-2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1.4409999999999999E-2</c:v>
                </c:pt>
                <c:pt idx="2682">
                  <c:v>1.218E-2</c:v>
                </c:pt>
                <c:pt idx="2683">
                  <c:v>1.1155E-2</c:v>
                </c:pt>
                <c:pt idx="2684">
                  <c:v>1.2515999999999999E-2</c:v>
                </c:pt>
                <c:pt idx="2685">
                  <c:v>1.2796999999999999E-2</c:v>
                </c:pt>
                <c:pt idx="2686">
                  <c:v>1.123E-2</c:v>
                </c:pt>
                <c:pt idx="2687">
                  <c:v>8.0960000000000008E-3</c:v>
                </c:pt>
                <c:pt idx="2688">
                  <c:v>1.3558000000000001E-2</c:v>
                </c:pt>
                <c:pt idx="2689">
                  <c:v>1.3638000000000001E-2</c:v>
                </c:pt>
                <c:pt idx="2690">
                  <c:v>1.5306E-2</c:v>
                </c:pt>
                <c:pt idx="2691">
                  <c:v>1.712E-2</c:v>
                </c:pt>
                <c:pt idx="2692">
                  <c:v>1.495E-2</c:v>
                </c:pt>
                <c:pt idx="2693">
                  <c:v>1.289E-2</c:v>
                </c:pt>
                <c:pt idx="2694">
                  <c:v>1.0193000000000001E-2</c:v>
                </c:pt>
                <c:pt idx="2695">
                  <c:v>1.2632000000000001E-2</c:v>
                </c:pt>
                <c:pt idx="2696">
                  <c:v>1.1107000000000001E-2</c:v>
                </c:pt>
                <c:pt idx="2697">
                  <c:v>1.2034E-2</c:v>
                </c:pt>
                <c:pt idx="2698">
                  <c:v>1.2878000000000001E-2</c:v>
                </c:pt>
                <c:pt idx="2699">
                  <c:v>1.584E-2</c:v>
                </c:pt>
                <c:pt idx="2700">
                  <c:v>1.4452E-2</c:v>
                </c:pt>
                <c:pt idx="2701">
                  <c:v>1.319E-2</c:v>
                </c:pt>
                <c:pt idx="2702">
                  <c:v>1.7867000000000001E-2</c:v>
                </c:pt>
                <c:pt idx="2703">
                  <c:v>1.1637E-2</c:v>
                </c:pt>
                <c:pt idx="2704">
                  <c:v>7.1659999999999996E-3</c:v>
                </c:pt>
                <c:pt idx="2705">
                  <c:v>5.7320000000000001E-3</c:v>
                </c:pt>
                <c:pt idx="2706">
                  <c:v>4.7460000000000002E-3</c:v>
                </c:pt>
                <c:pt idx="2707">
                  <c:v>4.0819999999999997E-3</c:v>
                </c:pt>
                <c:pt idx="2708">
                  <c:v>2.3600000000000001E-3</c:v>
                </c:pt>
                <c:pt idx="2709">
                  <c:v>3.4870000000000001E-3</c:v>
                </c:pt>
                <c:pt idx="2710">
                  <c:v>2.2200000000000002E-3</c:v>
                </c:pt>
                <c:pt idx="2711">
                  <c:v>2.5040000000000001E-3</c:v>
                </c:pt>
                <c:pt idx="2712">
                  <c:v>2.2100000000000002E-3</c:v>
                </c:pt>
                <c:pt idx="2713">
                  <c:v>2.1090000000000002E-3</c:v>
                </c:pt>
                <c:pt idx="2714">
                  <c:v>2.9740000000000001E-3</c:v>
                </c:pt>
                <c:pt idx="2715">
                  <c:v>3.1700000000000001E-3</c:v>
                </c:pt>
                <c:pt idx="2716">
                  <c:v>2.637E-3</c:v>
                </c:pt>
                <c:pt idx="2717">
                  <c:v>5.2009999999999999E-3</c:v>
                </c:pt>
                <c:pt idx="2718">
                  <c:v>5.0159999999999996E-3</c:v>
                </c:pt>
                <c:pt idx="2719">
                  <c:v>3.637E-3</c:v>
                </c:pt>
                <c:pt idx="2720">
                  <c:v>5.947E-3</c:v>
                </c:pt>
                <c:pt idx="2721">
                  <c:v>4.7699999999999999E-3</c:v>
                </c:pt>
                <c:pt idx="2722">
                  <c:v>5.7530000000000003E-3</c:v>
                </c:pt>
                <c:pt idx="2723">
                  <c:v>6.9309999999999997E-3</c:v>
                </c:pt>
                <c:pt idx="2724">
                  <c:v>8.3940000000000004E-3</c:v>
                </c:pt>
                <c:pt idx="2725">
                  <c:v>8.9949999999999995E-3</c:v>
                </c:pt>
                <c:pt idx="2726">
                  <c:v>1.06E-2</c:v>
                </c:pt>
                <c:pt idx="2727">
                  <c:v>9.6120000000000008E-3</c:v>
                </c:pt>
                <c:pt idx="2728">
                  <c:v>9.4050000000000002E-3</c:v>
                </c:pt>
                <c:pt idx="2729">
                  <c:v>8.6130000000000009E-3</c:v>
                </c:pt>
                <c:pt idx="2730">
                  <c:v>9.5219999999999992E-3</c:v>
                </c:pt>
                <c:pt idx="2731">
                  <c:v>8.6400000000000001E-3</c:v>
                </c:pt>
                <c:pt idx="2732">
                  <c:v>1.0184E-2</c:v>
                </c:pt>
                <c:pt idx="2733">
                  <c:v>1.1091999999999999E-2</c:v>
                </c:pt>
                <c:pt idx="2734">
                  <c:v>1.1889E-2</c:v>
                </c:pt>
                <c:pt idx="2735">
                  <c:v>1.1988E-2</c:v>
                </c:pt>
                <c:pt idx="2736">
                  <c:v>1.0392E-2</c:v>
                </c:pt>
                <c:pt idx="2737">
                  <c:v>1.1896E-2</c:v>
                </c:pt>
                <c:pt idx="2738">
                  <c:v>1.4002000000000001E-2</c:v>
                </c:pt>
                <c:pt idx="2739">
                  <c:v>2.6789E-2</c:v>
                </c:pt>
                <c:pt idx="2740">
                  <c:v>2.5177999999999999E-2</c:v>
                </c:pt>
                <c:pt idx="2741">
                  <c:v>2.7038E-2</c:v>
                </c:pt>
                <c:pt idx="2742">
                  <c:v>1.9043000000000001E-2</c:v>
                </c:pt>
                <c:pt idx="2743">
                  <c:v>2.1198000000000002E-2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1.5575E-2</c:v>
                </c:pt>
                <c:pt idx="2758">
                  <c:v>1.4951000000000001E-2</c:v>
                </c:pt>
                <c:pt idx="2759">
                  <c:v>1.8301999999999999E-2</c:v>
                </c:pt>
                <c:pt idx="2760">
                  <c:v>2.3980000000000001E-2</c:v>
                </c:pt>
                <c:pt idx="2761">
                  <c:v>4.1457000000000001E-2</c:v>
                </c:pt>
                <c:pt idx="2762">
                  <c:v>5.9670000000000001E-2</c:v>
                </c:pt>
                <c:pt idx="2763">
                  <c:v>7.8435000000000005E-2</c:v>
                </c:pt>
                <c:pt idx="2764">
                  <c:v>7.5105000000000005E-2</c:v>
                </c:pt>
                <c:pt idx="2765">
                  <c:v>8.5761000000000004E-2</c:v>
                </c:pt>
                <c:pt idx="2766">
                  <c:v>8.4713999999999998E-2</c:v>
                </c:pt>
                <c:pt idx="2767">
                  <c:v>7.6839000000000005E-2</c:v>
                </c:pt>
                <c:pt idx="2768">
                  <c:v>0.100032</c:v>
                </c:pt>
                <c:pt idx="2769">
                  <c:v>8.7594000000000005E-2</c:v>
                </c:pt>
                <c:pt idx="2770">
                  <c:v>9.6072000000000005E-2</c:v>
                </c:pt>
                <c:pt idx="2771">
                  <c:v>9.5998E-2</c:v>
                </c:pt>
                <c:pt idx="2772">
                  <c:v>0.11103499999999999</c:v>
                </c:pt>
                <c:pt idx="2773">
                  <c:v>0.122809</c:v>
                </c:pt>
                <c:pt idx="2774">
                  <c:v>0.12658</c:v>
                </c:pt>
                <c:pt idx="2775">
                  <c:v>9.6717999999999998E-2</c:v>
                </c:pt>
                <c:pt idx="2776">
                  <c:v>0.106728</c:v>
                </c:pt>
                <c:pt idx="2777">
                  <c:v>9.4950000000000007E-2</c:v>
                </c:pt>
                <c:pt idx="2778">
                  <c:v>9.3658000000000005E-2</c:v>
                </c:pt>
                <c:pt idx="2779">
                  <c:v>9.7141000000000005E-2</c:v>
                </c:pt>
                <c:pt idx="2780">
                  <c:v>8.4123000000000003E-2</c:v>
                </c:pt>
                <c:pt idx="2781">
                  <c:v>7.1710999999999997E-2</c:v>
                </c:pt>
                <c:pt idx="2782">
                  <c:v>8.7716000000000002E-2</c:v>
                </c:pt>
                <c:pt idx="2783">
                  <c:v>8.9897000000000005E-2</c:v>
                </c:pt>
                <c:pt idx="2784">
                  <c:v>9.0496999999999994E-2</c:v>
                </c:pt>
                <c:pt idx="2785">
                  <c:v>7.8125E-2</c:v>
                </c:pt>
                <c:pt idx="2786">
                  <c:v>6.9057999999999994E-2</c:v>
                </c:pt>
                <c:pt idx="2787">
                  <c:v>6.7315E-2</c:v>
                </c:pt>
                <c:pt idx="2788">
                  <c:v>7.7374999999999999E-2</c:v>
                </c:pt>
                <c:pt idx="2789">
                  <c:v>8.3015000000000005E-2</c:v>
                </c:pt>
                <c:pt idx="2790">
                  <c:v>8.6384000000000002E-2</c:v>
                </c:pt>
                <c:pt idx="2791">
                  <c:v>8.9388999999999996E-2</c:v>
                </c:pt>
                <c:pt idx="2792">
                  <c:v>9.1618000000000005E-2</c:v>
                </c:pt>
                <c:pt idx="2793">
                  <c:v>9.1843999999999995E-2</c:v>
                </c:pt>
                <c:pt idx="2794">
                  <c:v>8.9519000000000001E-2</c:v>
                </c:pt>
                <c:pt idx="2795">
                  <c:v>7.9006000000000007E-2</c:v>
                </c:pt>
                <c:pt idx="2796">
                  <c:v>8.5195000000000007E-2</c:v>
                </c:pt>
                <c:pt idx="2797">
                  <c:v>9.0620000000000006E-2</c:v>
                </c:pt>
                <c:pt idx="2798">
                  <c:v>9.9811999999999998E-2</c:v>
                </c:pt>
                <c:pt idx="2799">
                  <c:v>0.104767</c:v>
                </c:pt>
                <c:pt idx="2800">
                  <c:v>0.103348</c:v>
                </c:pt>
                <c:pt idx="2801">
                  <c:v>0.108931</c:v>
                </c:pt>
                <c:pt idx="2802">
                  <c:v>0.118189</c:v>
                </c:pt>
                <c:pt idx="2803">
                  <c:v>0.116151</c:v>
                </c:pt>
                <c:pt idx="2804">
                  <c:v>8.7626999999999997E-2</c:v>
                </c:pt>
                <c:pt idx="2805">
                  <c:v>8.7590000000000001E-2</c:v>
                </c:pt>
                <c:pt idx="2806">
                  <c:v>0.101747</c:v>
                </c:pt>
                <c:pt idx="2807">
                  <c:v>0.12077300000000001</c:v>
                </c:pt>
                <c:pt idx="2808">
                  <c:v>0.15904599999999999</c:v>
                </c:pt>
                <c:pt idx="2809">
                  <c:v>0.16595499999999999</c:v>
                </c:pt>
                <c:pt idx="2810">
                  <c:v>0.17294799999999999</c:v>
                </c:pt>
                <c:pt idx="2811">
                  <c:v>0.16267499999999999</c:v>
                </c:pt>
                <c:pt idx="2812">
                  <c:v>0.156721</c:v>
                </c:pt>
                <c:pt idx="2813">
                  <c:v>0.143175</c:v>
                </c:pt>
                <c:pt idx="2814">
                  <c:v>0.12834799999999999</c:v>
                </c:pt>
                <c:pt idx="2815">
                  <c:v>0.113194</c:v>
                </c:pt>
                <c:pt idx="2816">
                  <c:v>9.9857000000000001E-2</c:v>
                </c:pt>
                <c:pt idx="2817">
                  <c:v>8.4547999999999998E-2</c:v>
                </c:pt>
                <c:pt idx="2818">
                  <c:v>7.6524999999999996E-2</c:v>
                </c:pt>
                <c:pt idx="2819">
                  <c:v>8.0075999999999994E-2</c:v>
                </c:pt>
                <c:pt idx="2820">
                  <c:v>7.5701000000000004E-2</c:v>
                </c:pt>
                <c:pt idx="2821">
                  <c:v>6.5351999999999993E-2</c:v>
                </c:pt>
                <c:pt idx="2822">
                  <c:v>6.6805000000000003E-2</c:v>
                </c:pt>
                <c:pt idx="2823">
                  <c:v>6.2054999999999999E-2</c:v>
                </c:pt>
                <c:pt idx="2824">
                  <c:v>5.5212999999999998E-2</c:v>
                </c:pt>
                <c:pt idx="2825">
                  <c:v>5.076E-2</c:v>
                </c:pt>
                <c:pt idx="2826">
                  <c:v>4.2018E-2</c:v>
                </c:pt>
                <c:pt idx="2827">
                  <c:v>4.5802000000000002E-2</c:v>
                </c:pt>
                <c:pt idx="2828">
                  <c:v>4.0518999999999999E-2</c:v>
                </c:pt>
                <c:pt idx="2829">
                  <c:v>3.9586000000000003E-2</c:v>
                </c:pt>
                <c:pt idx="2830">
                  <c:v>4.8285000000000002E-2</c:v>
                </c:pt>
                <c:pt idx="2831">
                  <c:v>5.0380000000000001E-2</c:v>
                </c:pt>
                <c:pt idx="2832">
                  <c:v>4.2443000000000002E-2</c:v>
                </c:pt>
                <c:pt idx="2833">
                  <c:v>3.6805999999999998E-2</c:v>
                </c:pt>
                <c:pt idx="2834">
                  <c:v>2.7567999999999999E-2</c:v>
                </c:pt>
                <c:pt idx="2835">
                  <c:v>3.0137000000000001E-2</c:v>
                </c:pt>
                <c:pt idx="2836">
                  <c:v>2.8274000000000001E-2</c:v>
                </c:pt>
                <c:pt idx="2837">
                  <c:v>2.5242000000000001E-2</c:v>
                </c:pt>
                <c:pt idx="2838">
                  <c:v>2.4209999999999999E-2</c:v>
                </c:pt>
                <c:pt idx="2839">
                  <c:v>2.213E-2</c:v>
                </c:pt>
                <c:pt idx="2840">
                  <c:v>2.3546999999999998E-2</c:v>
                </c:pt>
                <c:pt idx="2841">
                  <c:v>2.2964999999999999E-2</c:v>
                </c:pt>
                <c:pt idx="2842">
                  <c:v>2.2870999999999999E-2</c:v>
                </c:pt>
                <c:pt idx="2843">
                  <c:v>3.1088000000000001E-2</c:v>
                </c:pt>
                <c:pt idx="2844">
                  <c:v>2.9860000000000001E-2</c:v>
                </c:pt>
                <c:pt idx="2845">
                  <c:v>3.2231999999999997E-2</c:v>
                </c:pt>
                <c:pt idx="2846">
                  <c:v>4.2632000000000003E-2</c:v>
                </c:pt>
                <c:pt idx="2847">
                  <c:v>5.0672000000000002E-2</c:v>
                </c:pt>
                <c:pt idx="2848">
                  <c:v>6.293E-2</c:v>
                </c:pt>
                <c:pt idx="2849">
                  <c:v>7.1326000000000001E-2</c:v>
                </c:pt>
                <c:pt idx="2850">
                  <c:v>8.0315999999999999E-2</c:v>
                </c:pt>
                <c:pt idx="2851">
                  <c:v>0.10600800000000001</c:v>
                </c:pt>
                <c:pt idx="2852">
                  <c:v>0.121068</c:v>
                </c:pt>
                <c:pt idx="2853">
                  <c:v>0.11980300000000001</c:v>
                </c:pt>
                <c:pt idx="2854">
                  <c:v>0.12646099999999999</c:v>
                </c:pt>
                <c:pt idx="2855">
                  <c:v>0.12889</c:v>
                </c:pt>
                <c:pt idx="2856">
                  <c:v>0.12664</c:v>
                </c:pt>
                <c:pt idx="2857">
                  <c:v>0.113548</c:v>
                </c:pt>
                <c:pt idx="2858">
                  <c:v>0.130214</c:v>
                </c:pt>
                <c:pt idx="2859">
                  <c:v>0.12482500000000001</c:v>
                </c:pt>
                <c:pt idx="2860">
                  <c:v>0.12396</c:v>
                </c:pt>
                <c:pt idx="2861">
                  <c:v>0.12903000000000001</c:v>
                </c:pt>
                <c:pt idx="2862">
                  <c:v>0.117993</c:v>
                </c:pt>
                <c:pt idx="2863">
                  <c:v>0.113636</c:v>
                </c:pt>
                <c:pt idx="2864">
                  <c:v>0.11654</c:v>
                </c:pt>
                <c:pt idx="2865">
                  <c:v>0.11039300000000001</c:v>
                </c:pt>
                <c:pt idx="2866">
                  <c:v>0.13054299999999999</c:v>
                </c:pt>
                <c:pt idx="2867">
                  <c:v>0.13166700000000001</c:v>
                </c:pt>
                <c:pt idx="2868">
                  <c:v>0.13550999999999999</c:v>
                </c:pt>
                <c:pt idx="2869">
                  <c:v>0.142765</c:v>
                </c:pt>
                <c:pt idx="2870">
                  <c:v>0.15085499999999999</c:v>
                </c:pt>
                <c:pt idx="2871">
                  <c:v>0.14935399999999999</c:v>
                </c:pt>
                <c:pt idx="2872">
                  <c:v>0.15262100000000001</c:v>
                </c:pt>
                <c:pt idx="2873">
                  <c:v>0.19816800000000001</c:v>
                </c:pt>
                <c:pt idx="2874">
                  <c:v>0.19969300000000001</c:v>
                </c:pt>
                <c:pt idx="2875">
                  <c:v>0.20647799999999999</c:v>
                </c:pt>
                <c:pt idx="2876">
                  <c:v>0.22118299999999999</c:v>
                </c:pt>
                <c:pt idx="2877">
                  <c:v>0.23453399999999999</c:v>
                </c:pt>
                <c:pt idx="2878">
                  <c:v>0.29620600000000002</c:v>
                </c:pt>
                <c:pt idx="2879">
                  <c:v>0.29388300000000001</c:v>
                </c:pt>
                <c:pt idx="2880">
                  <c:v>0.27699299999999999</c:v>
                </c:pt>
                <c:pt idx="2881">
                  <c:v>0.31480900000000001</c:v>
                </c:pt>
                <c:pt idx="2882">
                  <c:v>0.32872899999999999</c:v>
                </c:pt>
                <c:pt idx="2883">
                  <c:v>0.32150800000000002</c:v>
                </c:pt>
                <c:pt idx="2884">
                  <c:v>0.30084100000000003</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0.24154400000000001</c:v>
                </c:pt>
                <c:pt idx="2896">
                  <c:v>0.222965</c:v>
                </c:pt>
                <c:pt idx="2897">
                  <c:v>0.21424599999999999</c:v>
                </c:pt>
                <c:pt idx="2898">
                  <c:v>0.202547</c:v>
                </c:pt>
                <c:pt idx="2899">
                  <c:v>0.19637199999999999</c:v>
                </c:pt>
                <c:pt idx="2900">
                  <c:v>0.19508300000000001</c:v>
                </c:pt>
                <c:pt idx="2901">
                  <c:v>0.20208899999999999</c:v>
                </c:pt>
                <c:pt idx="2902">
                  <c:v>0.20388500000000001</c:v>
                </c:pt>
                <c:pt idx="2903">
                  <c:v>0.195521</c:v>
                </c:pt>
                <c:pt idx="2904">
                  <c:v>0.177506</c:v>
                </c:pt>
                <c:pt idx="2905">
                  <c:v>0.17230100000000001</c:v>
                </c:pt>
                <c:pt idx="2906">
                  <c:v>0.16131300000000001</c:v>
                </c:pt>
                <c:pt idx="2907">
                  <c:v>0.15696599999999999</c:v>
                </c:pt>
                <c:pt idx="2908">
                  <c:v>0.14499300000000001</c:v>
                </c:pt>
                <c:pt idx="2909">
                  <c:v>0.140546</c:v>
                </c:pt>
                <c:pt idx="2910">
                  <c:v>0.131823</c:v>
                </c:pt>
                <c:pt idx="2911">
                  <c:v>0.12972600000000001</c:v>
                </c:pt>
                <c:pt idx="2912">
                  <c:v>0.12822700000000001</c:v>
                </c:pt>
                <c:pt idx="2913">
                  <c:v>0.117809</c:v>
                </c:pt>
                <c:pt idx="2914">
                  <c:v>0.110809</c:v>
                </c:pt>
                <c:pt idx="2915">
                  <c:v>0.109697</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7.7798000000000006E-2</c:v>
                </c:pt>
                <c:pt idx="2924">
                  <c:v>9.8292000000000004E-2</c:v>
                </c:pt>
                <c:pt idx="2925">
                  <c:v>0.12424300000000001</c:v>
                </c:pt>
                <c:pt idx="2926">
                  <c:v>0.132078</c:v>
                </c:pt>
                <c:pt idx="2927">
                  <c:v>0.125722</c:v>
                </c:pt>
                <c:pt idx="2928">
                  <c:v>0.118227</c:v>
                </c:pt>
                <c:pt idx="2929">
                  <c:v>0.10113900000000001</c:v>
                </c:pt>
                <c:pt idx="2930">
                  <c:v>9.4895999999999994E-2</c:v>
                </c:pt>
                <c:pt idx="2931">
                  <c:v>0.107081</c:v>
                </c:pt>
                <c:pt idx="2932">
                  <c:v>9.6227999999999994E-2</c:v>
                </c:pt>
                <c:pt idx="2933">
                  <c:v>8.2736000000000004E-2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4.6219000000000003E-2</c:v>
                </c:pt>
                <c:pt idx="2949">
                  <c:v>4.5281000000000002E-2</c:v>
                </c:pt>
                <c:pt idx="2950">
                  <c:v>4.3407000000000001E-2</c:v>
                </c:pt>
                <c:pt idx="2951">
                  <c:v>4.0391999999999997E-2</c:v>
                </c:pt>
                <c:pt idx="2952">
                  <c:v>3.7061999999999998E-2</c:v>
                </c:pt>
                <c:pt idx="2953">
                  <c:v>4.3355999999999999E-2</c:v>
                </c:pt>
                <c:pt idx="2954">
                  <c:v>5.8476E-2</c:v>
                </c:pt>
                <c:pt idx="2955">
                  <c:v>6.8667000000000006E-2</c:v>
                </c:pt>
                <c:pt idx="2956">
                  <c:v>4.0856000000000003E-2</c:v>
                </c:pt>
                <c:pt idx="2957">
                  <c:v>4.2108E-2</c:v>
                </c:pt>
                <c:pt idx="2958">
                  <c:v>4.6337000000000003E-2</c:v>
                </c:pt>
                <c:pt idx="2959">
                  <c:v>5.1885000000000001E-2</c:v>
                </c:pt>
                <c:pt idx="2960">
                  <c:v>4.2879E-2</c:v>
                </c:pt>
                <c:pt idx="2961">
                  <c:v>4.7551000000000003E-2</c:v>
                </c:pt>
                <c:pt idx="2962">
                  <c:v>4.41E-2</c:v>
                </c:pt>
                <c:pt idx="2963">
                  <c:v>5.1025000000000001E-2</c:v>
                </c:pt>
                <c:pt idx="2964">
                  <c:v>5.4607000000000003E-2</c:v>
                </c:pt>
                <c:pt idx="2965">
                  <c:v>5.2977999999999997E-2</c:v>
                </c:pt>
                <c:pt idx="2966">
                  <c:v>5.0713000000000001E-2</c:v>
                </c:pt>
                <c:pt idx="2967">
                  <c:v>6.1178000000000003E-2</c:v>
                </c:pt>
                <c:pt idx="2968">
                  <c:v>6.4541000000000001E-2</c:v>
                </c:pt>
                <c:pt idx="2969">
                  <c:v>5.5063000000000001E-2</c:v>
                </c:pt>
                <c:pt idx="2970">
                  <c:v>4.5178999999999997E-2</c:v>
                </c:pt>
                <c:pt idx="2971">
                  <c:v>4.2235000000000002E-2</c:v>
                </c:pt>
                <c:pt idx="2972">
                  <c:v>3.7929999999999998E-2</c:v>
                </c:pt>
                <c:pt idx="2973">
                  <c:v>3.95E-2</c:v>
                </c:pt>
                <c:pt idx="2974">
                  <c:v>3.9368E-2</c:v>
                </c:pt>
                <c:pt idx="2975">
                  <c:v>3.3694000000000002E-2</c:v>
                </c:pt>
                <c:pt idx="2976">
                  <c:v>3.1466000000000001E-2</c:v>
                </c:pt>
                <c:pt idx="2977">
                  <c:v>2.5579000000000001E-2</c:v>
                </c:pt>
                <c:pt idx="2978">
                  <c:v>2.0008999999999999E-2</c:v>
                </c:pt>
                <c:pt idx="2979">
                  <c:v>1.9102000000000001E-2</c:v>
                </c:pt>
                <c:pt idx="2980">
                  <c:v>1.5996E-2</c:v>
                </c:pt>
                <c:pt idx="2981">
                  <c:v>1.9077E-2</c:v>
                </c:pt>
                <c:pt idx="2982">
                  <c:v>2.5121999999999998E-2</c:v>
                </c:pt>
                <c:pt idx="2983">
                  <c:v>2.4194E-2</c:v>
                </c:pt>
                <c:pt idx="2984">
                  <c:v>2.1024999999999999E-2</c:v>
                </c:pt>
                <c:pt idx="2985">
                  <c:v>2.0858999999999999E-2</c:v>
                </c:pt>
                <c:pt idx="2986">
                  <c:v>1.7904E-2</c:v>
                </c:pt>
                <c:pt idx="2987">
                  <c:v>1.5911000000000002E-2</c:v>
                </c:pt>
                <c:pt idx="2988">
                  <c:v>1.4593E-2</c:v>
                </c:pt>
                <c:pt idx="2989">
                  <c:v>1.4446000000000001E-2</c:v>
                </c:pt>
                <c:pt idx="2990">
                  <c:v>1.2772E-2</c:v>
                </c:pt>
                <c:pt idx="2991">
                  <c:v>1.2501E-2</c:v>
                </c:pt>
                <c:pt idx="2992">
                  <c:v>1.3363E-2</c:v>
                </c:pt>
                <c:pt idx="2993">
                  <c:v>1.3519E-2</c:v>
                </c:pt>
                <c:pt idx="2994">
                  <c:v>1.3943000000000001E-2</c:v>
                </c:pt>
                <c:pt idx="2995">
                  <c:v>1.2708000000000001E-2</c:v>
                </c:pt>
                <c:pt idx="2996">
                  <c:v>1.0841999999999999E-2</c:v>
                </c:pt>
                <c:pt idx="2997">
                  <c:v>8.7580000000000002E-3</c:v>
                </c:pt>
                <c:pt idx="2998">
                  <c:v>8.3119999999999999E-3</c:v>
                </c:pt>
                <c:pt idx="2999">
                  <c:v>1.3198E-2</c:v>
                </c:pt>
                <c:pt idx="3000">
                  <c:v>1.4933999999999999E-2</c:v>
                </c:pt>
                <c:pt idx="3001">
                  <c:v>1.4153000000000001E-2</c:v>
                </c:pt>
                <c:pt idx="3002">
                  <c:v>1.4269E-2</c:v>
                </c:pt>
                <c:pt idx="3003">
                  <c:v>3.5522999999999999E-2</c:v>
                </c:pt>
                <c:pt idx="3004">
                  <c:v>4.5085E-2</c:v>
                </c:pt>
                <c:pt idx="3005">
                  <c:v>4.5941000000000003E-2</c:v>
                </c:pt>
                <c:pt idx="3006">
                  <c:v>5.5532999999999999E-2</c:v>
                </c:pt>
                <c:pt idx="3007">
                  <c:v>6.3070000000000001E-2</c:v>
                </c:pt>
                <c:pt idx="3008">
                  <c:v>6.4819000000000002E-2</c:v>
                </c:pt>
                <c:pt idx="3009">
                  <c:v>6.8944000000000005E-2</c:v>
                </c:pt>
                <c:pt idx="3010">
                  <c:v>6.0946E-2</c:v>
                </c:pt>
                <c:pt idx="3011">
                  <c:v>6.8727999999999997E-2</c:v>
                </c:pt>
                <c:pt idx="3012">
                  <c:v>7.5776999999999997E-2</c:v>
                </c:pt>
                <c:pt idx="3013">
                  <c:v>7.2690000000000005E-2</c:v>
                </c:pt>
                <c:pt idx="3014">
                  <c:v>6.3767000000000004E-2</c:v>
                </c:pt>
                <c:pt idx="3015">
                  <c:v>6.9440000000000002E-2</c:v>
                </c:pt>
                <c:pt idx="3016">
                  <c:v>6.7702999999999999E-2</c:v>
                </c:pt>
                <c:pt idx="3017">
                  <c:v>6.4826999999999996E-2</c:v>
                </c:pt>
                <c:pt idx="3018">
                  <c:v>6.1596999999999999E-2</c:v>
                </c:pt>
                <c:pt idx="3019">
                  <c:v>6.3220999999999999E-2</c:v>
                </c:pt>
                <c:pt idx="3020">
                  <c:v>5.8464000000000002E-2</c:v>
                </c:pt>
                <c:pt idx="3021">
                  <c:v>4.1889999999999997E-2</c:v>
                </c:pt>
                <c:pt idx="3022">
                  <c:v>5.4613000000000002E-2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9.4644000000000006E-2</c:v>
                </c:pt>
                <c:pt idx="3034">
                  <c:v>0.150085</c:v>
                </c:pt>
                <c:pt idx="3035">
                  <c:v>0.19276199999999999</c:v>
                </c:pt>
                <c:pt idx="3036">
                  <c:v>0.21666099999999999</c:v>
                </c:pt>
                <c:pt idx="3037">
                  <c:v>0.23239199999999999</c:v>
                </c:pt>
                <c:pt idx="3038">
                  <c:v>0.24046400000000001</c:v>
                </c:pt>
                <c:pt idx="3039">
                  <c:v>0.241644</c:v>
                </c:pt>
                <c:pt idx="3040">
                  <c:v>0.24082999999999999</c:v>
                </c:pt>
                <c:pt idx="3041">
                  <c:v>0.24171000000000001</c:v>
                </c:pt>
                <c:pt idx="3042">
                  <c:v>0.22559999999999999</c:v>
                </c:pt>
                <c:pt idx="3043">
                  <c:v>0.213477</c:v>
                </c:pt>
                <c:pt idx="3044">
                  <c:v>0.19209200000000001</c:v>
                </c:pt>
                <c:pt idx="3045">
                  <c:v>0.17452000000000001</c:v>
                </c:pt>
                <c:pt idx="3046">
                  <c:v>0.16474</c:v>
                </c:pt>
                <c:pt idx="3047">
                  <c:v>0.15407000000000001</c:v>
                </c:pt>
                <c:pt idx="3048">
                  <c:v>0.17958199999999999</c:v>
                </c:pt>
                <c:pt idx="3049">
                  <c:v>0.16784499999999999</c:v>
                </c:pt>
                <c:pt idx="3050">
                  <c:v>0.149781</c:v>
                </c:pt>
                <c:pt idx="3051">
                  <c:v>0.138761</c:v>
                </c:pt>
                <c:pt idx="3052">
                  <c:v>0.12499499999999999</c:v>
                </c:pt>
                <c:pt idx="3053">
                  <c:v>0.115899</c:v>
                </c:pt>
                <c:pt idx="3054">
                  <c:v>9.9963999999999997E-2</c:v>
                </c:pt>
                <c:pt idx="3055">
                  <c:v>8.6536000000000002E-2</c:v>
                </c:pt>
                <c:pt idx="3056">
                  <c:v>7.4681999999999998E-2</c:v>
                </c:pt>
                <c:pt idx="3057">
                  <c:v>6.4008999999999996E-2</c:v>
                </c:pt>
                <c:pt idx="3058">
                  <c:v>6.1226000000000003E-2</c:v>
                </c:pt>
                <c:pt idx="3059">
                  <c:v>5.4155000000000002E-2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4.4568000000000003E-2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2.5389999999999999E-2</c:v>
                </c:pt>
                <c:pt idx="3080">
                  <c:v>2.7215E-2</c:v>
                </c:pt>
                <c:pt idx="3081">
                  <c:v>2.8657999999999999E-2</c:v>
                </c:pt>
                <c:pt idx="3082">
                  <c:v>2.8923000000000001E-2</c:v>
                </c:pt>
                <c:pt idx="3083">
                  <c:v>2.2768E-2</c:v>
                </c:pt>
                <c:pt idx="3084">
                  <c:v>2.3272999999999999E-2</c:v>
                </c:pt>
                <c:pt idx="3085">
                  <c:v>2.4844000000000001E-2</c:v>
                </c:pt>
                <c:pt idx="3086">
                  <c:v>3.0717000000000001E-2</c:v>
                </c:pt>
                <c:pt idx="3087">
                  <c:v>3.4361000000000003E-2</c:v>
                </c:pt>
                <c:pt idx="3088">
                  <c:v>4.3178000000000001E-2</c:v>
                </c:pt>
                <c:pt idx="3089">
                  <c:v>4.369E-2</c:v>
                </c:pt>
                <c:pt idx="3090">
                  <c:v>4.9536999999999998E-2</c:v>
                </c:pt>
                <c:pt idx="3091">
                  <c:v>4.8161000000000002E-2</c:v>
                </c:pt>
                <c:pt idx="3092">
                  <c:v>4.0779999999999997E-2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4.3311000000000002E-2</c:v>
                </c:pt>
                <c:pt idx="3103">
                  <c:v>3.6298999999999998E-2</c:v>
                </c:pt>
                <c:pt idx="3104">
                  <c:v>2.9843999999999999E-2</c:v>
                </c:pt>
                <c:pt idx="3105">
                  <c:v>3.9876000000000002E-2</c:v>
                </c:pt>
                <c:pt idx="3106">
                  <c:v>3.9331999999999999E-2</c:v>
                </c:pt>
                <c:pt idx="3107">
                  <c:v>3.3439000000000003E-2</c:v>
                </c:pt>
                <c:pt idx="3108">
                  <c:v>3.1842000000000002E-2</c:v>
                </c:pt>
                <c:pt idx="3109">
                  <c:v>3.7304999999999998E-2</c:v>
                </c:pt>
                <c:pt idx="3110">
                  <c:v>3.5335999999999999E-2</c:v>
                </c:pt>
                <c:pt idx="3111">
                  <c:v>3.8662000000000002E-2</c:v>
                </c:pt>
                <c:pt idx="3112">
                  <c:v>3.8637999999999999E-2</c:v>
                </c:pt>
                <c:pt idx="3113">
                  <c:v>3.9036000000000001E-2</c:v>
                </c:pt>
                <c:pt idx="3114">
                  <c:v>3.9619000000000001E-2</c:v>
                </c:pt>
                <c:pt idx="3115">
                  <c:v>3.9129999999999998E-2</c:v>
                </c:pt>
                <c:pt idx="3116">
                  <c:v>3.6551E-2</c:v>
                </c:pt>
                <c:pt idx="3117">
                  <c:v>2.5794000000000001E-2</c:v>
                </c:pt>
                <c:pt idx="3118">
                  <c:v>2.8441999999999999E-2</c:v>
                </c:pt>
                <c:pt idx="3119">
                  <c:v>2.5139999999999999E-2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7.4149999999999994E-2</c:v>
                </c:pt>
                <c:pt idx="3133">
                  <c:v>9.3192999999999998E-2</c:v>
                </c:pt>
                <c:pt idx="3134">
                  <c:v>0.111217</c:v>
                </c:pt>
                <c:pt idx="3135">
                  <c:v>0.11927500000000001</c:v>
                </c:pt>
                <c:pt idx="3136">
                  <c:v>0.12925800000000001</c:v>
                </c:pt>
                <c:pt idx="3137">
                  <c:v>0.142489</c:v>
                </c:pt>
                <c:pt idx="3138">
                  <c:v>0.152144</c:v>
                </c:pt>
                <c:pt idx="3139">
                  <c:v>0.15411900000000001</c:v>
                </c:pt>
                <c:pt idx="3140">
                  <c:v>0.17996500000000001</c:v>
                </c:pt>
                <c:pt idx="3141">
                  <c:v>0.181147</c:v>
                </c:pt>
                <c:pt idx="3142">
                  <c:v>0.187806</c:v>
                </c:pt>
                <c:pt idx="3143">
                  <c:v>0.18144299999999999</c:v>
                </c:pt>
                <c:pt idx="3144">
                  <c:v>0.19192899999999999</c:v>
                </c:pt>
                <c:pt idx="3145">
                  <c:v>0.180423</c:v>
                </c:pt>
                <c:pt idx="3146">
                  <c:v>0.159054</c:v>
                </c:pt>
                <c:pt idx="3147">
                  <c:v>0.141767</c:v>
                </c:pt>
                <c:pt idx="3148">
                  <c:v>0.13150500000000001</c:v>
                </c:pt>
                <c:pt idx="3149">
                  <c:v>0.12845799999999999</c:v>
                </c:pt>
                <c:pt idx="3150">
                  <c:v>0.12781100000000001</c:v>
                </c:pt>
                <c:pt idx="3151">
                  <c:v>0.121749</c:v>
                </c:pt>
                <c:pt idx="3152">
                  <c:v>0.111974</c:v>
                </c:pt>
                <c:pt idx="3153">
                  <c:v>0.107794</c:v>
                </c:pt>
                <c:pt idx="3154">
                  <c:v>9.6921999999999994E-2</c:v>
                </c:pt>
                <c:pt idx="3155">
                  <c:v>8.8543999999999998E-2</c:v>
                </c:pt>
                <c:pt idx="3156">
                  <c:v>6.4630999999999994E-2</c:v>
                </c:pt>
                <c:pt idx="3157">
                  <c:v>9.5744999999999997E-2</c:v>
                </c:pt>
                <c:pt idx="3158">
                  <c:v>0.10068199999999999</c:v>
                </c:pt>
                <c:pt idx="3159">
                  <c:v>0.11071400000000001</c:v>
                </c:pt>
                <c:pt idx="3160">
                  <c:v>0.111925</c:v>
                </c:pt>
                <c:pt idx="3161">
                  <c:v>0.120534</c:v>
                </c:pt>
                <c:pt idx="3162">
                  <c:v>0.115717</c:v>
                </c:pt>
                <c:pt idx="3163">
                  <c:v>0.109039</c:v>
                </c:pt>
                <c:pt idx="3164">
                  <c:v>0.115979</c:v>
                </c:pt>
                <c:pt idx="3165">
                  <c:v>0.109624</c:v>
                </c:pt>
                <c:pt idx="3166">
                  <c:v>9.9821999999999994E-2</c:v>
                </c:pt>
                <c:pt idx="3167">
                  <c:v>9.5711000000000004E-2</c:v>
                </c:pt>
                <c:pt idx="3168">
                  <c:v>8.7979000000000002E-2</c:v>
                </c:pt>
                <c:pt idx="3169">
                  <c:v>8.9878E-2</c:v>
                </c:pt>
                <c:pt idx="3170">
                  <c:v>7.3197999999999999E-2</c:v>
                </c:pt>
                <c:pt idx="3171">
                  <c:v>6.7320000000000005E-2</c:v>
                </c:pt>
                <c:pt idx="3172">
                  <c:v>6.6341999999999998E-2</c:v>
                </c:pt>
                <c:pt idx="3173">
                  <c:v>6.2598000000000001E-2</c:v>
                </c:pt>
                <c:pt idx="3174">
                  <c:v>5.7325000000000001E-2</c:v>
                </c:pt>
                <c:pt idx="3175">
                  <c:v>5.6802999999999999E-2</c:v>
                </c:pt>
                <c:pt idx="3176">
                  <c:v>5.2318999999999997E-2</c:v>
                </c:pt>
                <c:pt idx="3177">
                  <c:v>4.3631000000000003E-2</c:v>
                </c:pt>
                <c:pt idx="3178">
                  <c:v>4.2929000000000002E-2</c:v>
                </c:pt>
                <c:pt idx="3179">
                  <c:v>4.3055999999999997E-2</c:v>
                </c:pt>
                <c:pt idx="3180">
                  <c:v>3.8933000000000002E-2</c:v>
                </c:pt>
                <c:pt idx="3181">
                  <c:v>3.2853E-2</c:v>
                </c:pt>
                <c:pt idx="3182">
                  <c:v>3.5045E-2</c:v>
                </c:pt>
                <c:pt idx="3183">
                  <c:v>3.5519000000000002E-2</c:v>
                </c:pt>
                <c:pt idx="3184">
                  <c:v>3.7093000000000001E-2</c:v>
                </c:pt>
                <c:pt idx="3185">
                  <c:v>3.5088000000000001E-2</c:v>
                </c:pt>
                <c:pt idx="3186">
                  <c:v>3.4549000000000003E-2</c:v>
                </c:pt>
                <c:pt idx="3187">
                  <c:v>3.7864000000000002E-2</c:v>
                </c:pt>
                <c:pt idx="3188">
                  <c:v>1.9519999999999999E-2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3.0433000000000002E-2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2.9832000000000001E-2</c:v>
                </c:pt>
                <c:pt idx="3214">
                  <c:v>3.6007999999999998E-2</c:v>
                </c:pt>
                <c:pt idx="3215">
                  <c:v>3.7943999999999999E-2</c:v>
                </c:pt>
                <c:pt idx="3216">
                  <c:v>3.8845999999999999E-2</c:v>
                </c:pt>
                <c:pt idx="3217">
                  <c:v>4.0438000000000002E-2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4.6204000000000002E-2</c:v>
                </c:pt>
                <c:pt idx="3226">
                  <c:v>5.2615000000000002E-2</c:v>
                </c:pt>
                <c:pt idx="3227">
                  <c:v>5.5459000000000001E-2</c:v>
                </c:pt>
                <c:pt idx="3228">
                  <c:v>4.3374999999999997E-2</c:v>
                </c:pt>
                <c:pt idx="3229">
                  <c:v>5.0992999999999997E-2</c:v>
                </c:pt>
                <c:pt idx="3230">
                  <c:v>5.0791999999999997E-2</c:v>
                </c:pt>
                <c:pt idx="3231">
                  <c:v>4.3896999999999999E-2</c:v>
                </c:pt>
                <c:pt idx="3232">
                  <c:v>3.7013999999999998E-2</c:v>
                </c:pt>
                <c:pt idx="3233">
                  <c:v>3.8469000000000003E-2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5.9282000000000001E-2</c:v>
                </c:pt>
                <c:pt idx="3243">
                  <c:v>6.2266000000000002E-2</c:v>
                </c:pt>
                <c:pt idx="3244">
                  <c:v>6.5428E-2</c:v>
                </c:pt>
                <c:pt idx="3245">
                  <c:v>6.7512000000000003E-2</c:v>
                </c:pt>
                <c:pt idx="3246">
                  <c:v>6.6775000000000001E-2</c:v>
                </c:pt>
                <c:pt idx="3247">
                  <c:v>6.9774000000000003E-2</c:v>
                </c:pt>
                <c:pt idx="3248">
                  <c:v>6.8663000000000002E-2</c:v>
                </c:pt>
                <c:pt idx="3249">
                  <c:v>7.1279999999999996E-2</c:v>
                </c:pt>
                <c:pt idx="3250">
                  <c:v>6.7322000000000007E-2</c:v>
                </c:pt>
                <c:pt idx="3251">
                  <c:v>6.3074000000000005E-2</c:v>
                </c:pt>
                <c:pt idx="3252">
                  <c:v>6.4396999999999996E-2</c:v>
                </c:pt>
                <c:pt idx="3253">
                  <c:v>6.6076999999999997E-2</c:v>
                </c:pt>
                <c:pt idx="3254">
                  <c:v>6.6098000000000004E-2</c:v>
                </c:pt>
                <c:pt idx="3255">
                  <c:v>6.5588999999999995E-2</c:v>
                </c:pt>
                <c:pt idx="3256">
                  <c:v>6.3125000000000001E-2</c:v>
                </c:pt>
                <c:pt idx="3257">
                  <c:v>7.1457000000000007E-2</c:v>
                </c:pt>
                <c:pt idx="3258">
                  <c:v>6.4703999999999998E-2</c:v>
                </c:pt>
                <c:pt idx="3259">
                  <c:v>7.9974000000000003E-2</c:v>
                </c:pt>
                <c:pt idx="3260">
                  <c:v>8.8897000000000004E-2</c:v>
                </c:pt>
                <c:pt idx="3261">
                  <c:v>9.9315000000000001E-2</c:v>
                </c:pt>
                <c:pt idx="3262">
                  <c:v>9.9891999999999995E-2</c:v>
                </c:pt>
                <c:pt idx="3263">
                  <c:v>9.6652000000000002E-2</c:v>
                </c:pt>
                <c:pt idx="3264">
                  <c:v>9.7049999999999997E-2</c:v>
                </c:pt>
                <c:pt idx="3265">
                  <c:v>8.5268999999999998E-2</c:v>
                </c:pt>
                <c:pt idx="3266">
                  <c:v>8.6479E-2</c:v>
                </c:pt>
                <c:pt idx="3267">
                  <c:v>9.0749999999999997E-2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0.13774700000000001</c:v>
                </c:pt>
                <c:pt idx="3277">
                  <c:v>0.150723</c:v>
                </c:pt>
                <c:pt idx="3278">
                  <c:v>0.16322500000000001</c:v>
                </c:pt>
                <c:pt idx="3279">
                  <c:v>0.169824</c:v>
                </c:pt>
                <c:pt idx="3280">
                  <c:v>0.17378399999999999</c:v>
                </c:pt>
                <c:pt idx="3281">
                  <c:v>0.16892499999999999</c:v>
                </c:pt>
                <c:pt idx="3282">
                  <c:v>0.14607600000000001</c:v>
                </c:pt>
                <c:pt idx="3283">
                  <c:v>0.13012699999999999</c:v>
                </c:pt>
                <c:pt idx="3284">
                  <c:v>0.120409</c:v>
                </c:pt>
                <c:pt idx="3285">
                  <c:v>0.113936</c:v>
                </c:pt>
                <c:pt idx="3286">
                  <c:v>0.113812</c:v>
                </c:pt>
                <c:pt idx="3287">
                  <c:v>0.12116300000000001</c:v>
                </c:pt>
                <c:pt idx="3288">
                  <c:v>0.13089300000000001</c:v>
                </c:pt>
                <c:pt idx="3289">
                  <c:v>0.13883499999999999</c:v>
                </c:pt>
                <c:pt idx="3290">
                  <c:v>0.139595</c:v>
                </c:pt>
                <c:pt idx="3291">
                  <c:v>0.140427</c:v>
                </c:pt>
                <c:pt idx="3292">
                  <c:v>0.12917300000000001</c:v>
                </c:pt>
                <c:pt idx="3293">
                  <c:v>0.109711</c:v>
                </c:pt>
                <c:pt idx="3294">
                  <c:v>0.12127400000000001</c:v>
                </c:pt>
                <c:pt idx="3295">
                  <c:v>0.121451</c:v>
                </c:pt>
                <c:pt idx="3296">
                  <c:v>0.116316</c:v>
                </c:pt>
                <c:pt idx="3297">
                  <c:v>0.117539</c:v>
                </c:pt>
                <c:pt idx="3298">
                  <c:v>0.16275700000000001</c:v>
                </c:pt>
                <c:pt idx="3299">
                  <c:v>0.20081199999999999</c:v>
                </c:pt>
                <c:pt idx="3300">
                  <c:v>0.20813400000000001</c:v>
                </c:pt>
                <c:pt idx="3301">
                  <c:v>0.22389400000000001</c:v>
                </c:pt>
                <c:pt idx="3302">
                  <c:v>0.22109000000000001</c:v>
                </c:pt>
                <c:pt idx="3303">
                  <c:v>0.22500899999999999</c:v>
                </c:pt>
                <c:pt idx="3304">
                  <c:v>0.245281</c:v>
                </c:pt>
                <c:pt idx="3305">
                  <c:v>0.237458</c:v>
                </c:pt>
                <c:pt idx="3306">
                  <c:v>0.269783</c:v>
                </c:pt>
                <c:pt idx="3307">
                  <c:v>0.230125</c:v>
                </c:pt>
                <c:pt idx="3308">
                  <c:v>0.193214</c:v>
                </c:pt>
                <c:pt idx="3309">
                  <c:v>0.19880200000000001</c:v>
                </c:pt>
                <c:pt idx="3310">
                  <c:v>0.21940799999999999</c:v>
                </c:pt>
                <c:pt idx="3311">
                  <c:v>0.21118799999999999</c:v>
                </c:pt>
                <c:pt idx="3312">
                  <c:v>0.22819200000000001</c:v>
                </c:pt>
                <c:pt idx="3313">
                  <c:v>0.33089299999999999</c:v>
                </c:pt>
                <c:pt idx="3314">
                  <c:v>0.39328600000000002</c:v>
                </c:pt>
                <c:pt idx="3315">
                  <c:v>0.42054999999999998</c:v>
                </c:pt>
                <c:pt idx="3316">
                  <c:v>0.49216500000000002</c:v>
                </c:pt>
                <c:pt idx="3317">
                  <c:v>0.48488500000000001</c:v>
                </c:pt>
                <c:pt idx="3318">
                  <c:v>0.56838599999999995</c:v>
                </c:pt>
                <c:pt idx="3319">
                  <c:v>0.53511600000000004</c:v>
                </c:pt>
                <c:pt idx="3320">
                  <c:v>0.59132799999999996</c:v>
                </c:pt>
                <c:pt idx="3321">
                  <c:v>0.62062700000000004</c:v>
                </c:pt>
                <c:pt idx="3322">
                  <c:v>0.62958599999999998</c:v>
                </c:pt>
                <c:pt idx="3323">
                  <c:v>0.66898199999999997</c:v>
                </c:pt>
                <c:pt idx="3324">
                  <c:v>0.66294200000000003</c:v>
                </c:pt>
                <c:pt idx="3325">
                  <c:v>0.67174599999999995</c:v>
                </c:pt>
                <c:pt idx="3326">
                  <c:v>0.71256200000000003</c:v>
                </c:pt>
                <c:pt idx="3327">
                  <c:v>0.70040000000000002</c:v>
                </c:pt>
                <c:pt idx="3328">
                  <c:v>0.75996699999999995</c:v>
                </c:pt>
                <c:pt idx="3329">
                  <c:v>0.76975400000000005</c:v>
                </c:pt>
                <c:pt idx="3330">
                  <c:v>0.76732800000000001</c:v>
                </c:pt>
                <c:pt idx="3331">
                  <c:v>0.66890700000000003</c:v>
                </c:pt>
                <c:pt idx="3332">
                  <c:v>0.65192799999999995</c:v>
                </c:pt>
                <c:pt idx="3333">
                  <c:v>0.63583699999999999</c:v>
                </c:pt>
                <c:pt idx="3334">
                  <c:v>0.58809</c:v>
                </c:pt>
                <c:pt idx="3335">
                  <c:v>0.56459700000000002</c:v>
                </c:pt>
                <c:pt idx="3336">
                  <c:v>0.522559</c:v>
                </c:pt>
                <c:pt idx="3337">
                  <c:v>0.51538300000000004</c:v>
                </c:pt>
                <c:pt idx="3338">
                  <c:v>0.507413</c:v>
                </c:pt>
                <c:pt idx="3339">
                  <c:v>0.54313299999999998</c:v>
                </c:pt>
                <c:pt idx="3340">
                  <c:v>0.51763199999999998</c:v>
                </c:pt>
                <c:pt idx="3341">
                  <c:v>0.48284899999999997</c:v>
                </c:pt>
                <c:pt idx="3342">
                  <c:v>0.46996300000000002</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0.31820700000000002</c:v>
                </c:pt>
                <c:pt idx="3352">
                  <c:v>0.29987599999999998</c:v>
                </c:pt>
                <c:pt idx="3353">
                  <c:v>0.27310099999999998</c:v>
                </c:pt>
                <c:pt idx="3354">
                  <c:v>0.26166</c:v>
                </c:pt>
                <c:pt idx="3355">
                  <c:v>0.25348100000000001</c:v>
                </c:pt>
                <c:pt idx="3356">
                  <c:v>0.24036199999999999</c:v>
                </c:pt>
                <c:pt idx="3357">
                  <c:v>0.22859699999999999</c:v>
                </c:pt>
                <c:pt idx="3358">
                  <c:v>0.21745900000000001</c:v>
                </c:pt>
                <c:pt idx="3359">
                  <c:v>0.20482500000000001</c:v>
                </c:pt>
                <c:pt idx="3360">
                  <c:v>0.196132</c:v>
                </c:pt>
                <c:pt idx="3361">
                  <c:v>0.19905800000000001</c:v>
                </c:pt>
                <c:pt idx="3362">
                  <c:v>0.19026499999999999</c:v>
                </c:pt>
                <c:pt idx="3363">
                  <c:v>0.17876900000000001</c:v>
                </c:pt>
                <c:pt idx="3364">
                  <c:v>0.14743200000000001</c:v>
                </c:pt>
                <c:pt idx="3365">
                  <c:v>0.141074</c:v>
                </c:pt>
                <c:pt idx="3366">
                  <c:v>9.6264000000000002E-2</c:v>
                </c:pt>
                <c:pt idx="3367">
                  <c:v>7.8484999999999999E-2</c:v>
                </c:pt>
                <c:pt idx="3368">
                  <c:v>7.1882000000000001E-2</c:v>
                </c:pt>
                <c:pt idx="3369">
                  <c:v>6.5801999999999999E-2</c:v>
                </c:pt>
                <c:pt idx="3370">
                  <c:v>7.4189000000000005E-2</c:v>
                </c:pt>
                <c:pt idx="3371">
                  <c:v>9.5149999999999998E-2</c:v>
                </c:pt>
                <c:pt idx="3372">
                  <c:v>9.5269999999999994E-2</c:v>
                </c:pt>
                <c:pt idx="3373">
                  <c:v>0.10331</c:v>
                </c:pt>
                <c:pt idx="3374">
                  <c:v>0.10700800000000001</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9.1158000000000003E-2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0.107282</c:v>
                </c:pt>
                <c:pt idx="3408">
                  <c:v>8.5054000000000005E-2</c:v>
                </c:pt>
                <c:pt idx="3409">
                  <c:v>0.106561</c:v>
                </c:pt>
                <c:pt idx="3410">
                  <c:v>0.111507</c:v>
                </c:pt>
                <c:pt idx="3411">
                  <c:v>0.115818</c:v>
                </c:pt>
                <c:pt idx="3412">
                  <c:v>0.12532399999999999</c:v>
                </c:pt>
                <c:pt idx="3413">
                  <c:v>0.14527399999999999</c:v>
                </c:pt>
                <c:pt idx="3414">
                  <c:v>0.15478800000000001</c:v>
                </c:pt>
                <c:pt idx="3415">
                  <c:v>0.15067800000000001</c:v>
                </c:pt>
                <c:pt idx="3416">
                  <c:v>0.15137</c:v>
                </c:pt>
                <c:pt idx="3417">
                  <c:v>0.13825699999999999</c:v>
                </c:pt>
                <c:pt idx="3418">
                  <c:v>0.17006399999999999</c:v>
                </c:pt>
                <c:pt idx="3419">
                  <c:v>0.19937199999999999</c:v>
                </c:pt>
                <c:pt idx="3420">
                  <c:v>0.19986499999999999</c:v>
                </c:pt>
                <c:pt idx="3421">
                  <c:v>0.19261800000000001</c:v>
                </c:pt>
                <c:pt idx="3422">
                  <c:v>0.17960400000000001</c:v>
                </c:pt>
                <c:pt idx="3423">
                  <c:v>0.163296</c:v>
                </c:pt>
                <c:pt idx="3424">
                  <c:v>0.17426900000000001</c:v>
                </c:pt>
                <c:pt idx="3425">
                  <c:v>0.163878</c:v>
                </c:pt>
                <c:pt idx="3426">
                  <c:v>0.13953599999999999</c:v>
                </c:pt>
                <c:pt idx="3427">
                  <c:v>0.12167699999999999</c:v>
                </c:pt>
                <c:pt idx="3428">
                  <c:v>9.2632000000000006E-2</c:v>
                </c:pt>
                <c:pt idx="3429">
                  <c:v>9.6818000000000001E-2</c:v>
                </c:pt>
                <c:pt idx="3430">
                  <c:v>9.0331999999999996E-2</c:v>
                </c:pt>
                <c:pt idx="3431">
                  <c:v>7.7032000000000003E-2</c:v>
                </c:pt>
                <c:pt idx="3432">
                  <c:v>8.4846000000000005E-2</c:v>
                </c:pt>
                <c:pt idx="3433">
                  <c:v>8.5177000000000003E-2</c:v>
                </c:pt>
                <c:pt idx="3434">
                  <c:v>7.4414999999999995E-2</c:v>
                </c:pt>
                <c:pt idx="3435">
                  <c:v>9.1013999999999998E-2</c:v>
                </c:pt>
                <c:pt idx="3436">
                  <c:v>8.1856999999999999E-2</c:v>
                </c:pt>
                <c:pt idx="3437">
                  <c:v>0.11848400000000001</c:v>
                </c:pt>
                <c:pt idx="3438">
                  <c:v>0.12399399999999999</c:v>
                </c:pt>
                <c:pt idx="3439">
                  <c:v>0.111959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4.6184000000000003E-2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2.0622000000000001E-2</c:v>
                </c:pt>
                <c:pt idx="3458">
                  <c:v>2.4846E-2</c:v>
                </c:pt>
                <c:pt idx="3459">
                  <c:v>2.3392E-2</c:v>
                </c:pt>
                <c:pt idx="3460">
                  <c:v>2.1062000000000001E-2</c:v>
                </c:pt>
                <c:pt idx="3461">
                  <c:v>2.1606E-2</c:v>
                </c:pt>
                <c:pt idx="3462">
                  <c:v>1.4814000000000001E-2</c:v>
                </c:pt>
                <c:pt idx="3463">
                  <c:v>1.4108000000000001E-2</c:v>
                </c:pt>
                <c:pt idx="3464">
                  <c:v>2.6893E-2</c:v>
                </c:pt>
                <c:pt idx="3465">
                  <c:v>2.5364000000000001E-2</c:v>
                </c:pt>
                <c:pt idx="3466">
                  <c:v>2.2012E-2</c:v>
                </c:pt>
                <c:pt idx="3467">
                  <c:v>2.1238E-2</c:v>
                </c:pt>
                <c:pt idx="3468">
                  <c:v>2.1884000000000001E-2</c:v>
                </c:pt>
                <c:pt idx="3469">
                  <c:v>1.5521999999999999E-2</c:v>
                </c:pt>
                <c:pt idx="3470">
                  <c:v>9.0329999999999994E-3</c:v>
                </c:pt>
                <c:pt idx="3471">
                  <c:v>9.2610000000000001E-3</c:v>
                </c:pt>
                <c:pt idx="3472">
                  <c:v>2.0183E-2</c:v>
                </c:pt>
                <c:pt idx="3473">
                  <c:v>1.7694000000000001E-2</c:v>
                </c:pt>
                <c:pt idx="3474">
                  <c:v>2.2623000000000001E-2</c:v>
                </c:pt>
                <c:pt idx="3475">
                  <c:v>2.3362000000000001E-2</c:v>
                </c:pt>
                <c:pt idx="3476">
                  <c:v>1.583E-2</c:v>
                </c:pt>
                <c:pt idx="3477">
                  <c:v>1.5792E-2</c:v>
                </c:pt>
                <c:pt idx="3478">
                  <c:v>2.0854000000000001E-2</c:v>
                </c:pt>
                <c:pt idx="3479">
                  <c:v>2.5829999999999999E-2</c:v>
                </c:pt>
                <c:pt idx="3480">
                  <c:v>2.7677E-2</c:v>
                </c:pt>
                <c:pt idx="3481">
                  <c:v>2.9722999999999999E-2</c:v>
                </c:pt>
                <c:pt idx="3482">
                  <c:v>2.2657E-2</c:v>
                </c:pt>
                <c:pt idx="3483">
                  <c:v>2.5287E-2</c:v>
                </c:pt>
                <c:pt idx="3484">
                  <c:v>3.1385999999999997E-2</c:v>
                </c:pt>
                <c:pt idx="3485">
                  <c:v>2.6957999999999999E-2</c:v>
                </c:pt>
                <c:pt idx="3486">
                  <c:v>2.6019E-2</c:v>
                </c:pt>
                <c:pt idx="3487">
                  <c:v>2.1933000000000001E-2</c:v>
                </c:pt>
                <c:pt idx="3488">
                  <c:v>2.1506999999999998E-2</c:v>
                </c:pt>
                <c:pt idx="3489">
                  <c:v>1.755E-2</c:v>
                </c:pt>
                <c:pt idx="3490">
                  <c:v>1.485E-2</c:v>
                </c:pt>
                <c:pt idx="3491">
                  <c:v>1.1578E-2</c:v>
                </c:pt>
                <c:pt idx="3492">
                  <c:v>1.0633E-2</c:v>
                </c:pt>
                <c:pt idx="3493">
                  <c:v>9.3919999999999993E-3</c:v>
                </c:pt>
                <c:pt idx="3494">
                  <c:v>1.1514999999999999E-2</c:v>
                </c:pt>
                <c:pt idx="3495">
                  <c:v>1.0394E-2</c:v>
                </c:pt>
                <c:pt idx="3496">
                  <c:v>1.329E-2</c:v>
                </c:pt>
                <c:pt idx="3497">
                  <c:v>1.4571000000000001E-2</c:v>
                </c:pt>
                <c:pt idx="3498">
                  <c:v>1.4304000000000001E-2</c:v>
                </c:pt>
                <c:pt idx="3499">
                  <c:v>1.1028E-2</c:v>
                </c:pt>
                <c:pt idx="3500">
                  <c:v>8.2719999999999998E-3</c:v>
                </c:pt>
                <c:pt idx="3501">
                  <c:v>1.0466E-2</c:v>
                </c:pt>
                <c:pt idx="3502">
                  <c:v>1.3311999999999999E-2</c:v>
                </c:pt>
                <c:pt idx="3503">
                  <c:v>9.4029999999999999E-3</c:v>
                </c:pt>
                <c:pt idx="3504">
                  <c:v>9.4079999999999997E-3</c:v>
                </c:pt>
                <c:pt idx="3505">
                  <c:v>1.5216E-2</c:v>
                </c:pt>
                <c:pt idx="3506">
                  <c:v>1.511E-2</c:v>
                </c:pt>
                <c:pt idx="3507">
                  <c:v>1.2728E-2</c:v>
                </c:pt>
                <c:pt idx="3508">
                  <c:v>1.5184E-2</c:v>
                </c:pt>
                <c:pt idx="3509">
                  <c:v>1.0399E-2</c:v>
                </c:pt>
                <c:pt idx="3510">
                  <c:v>1.1476E-2</c:v>
                </c:pt>
                <c:pt idx="3511">
                  <c:v>1.0909E-2</c:v>
                </c:pt>
                <c:pt idx="3512">
                  <c:v>1.8408999999999998E-2</c:v>
                </c:pt>
                <c:pt idx="3513">
                  <c:v>2.0331999999999999E-2</c:v>
                </c:pt>
                <c:pt idx="3514">
                  <c:v>2.0344000000000001E-2</c:v>
                </c:pt>
                <c:pt idx="3515">
                  <c:v>1.975E-2</c:v>
                </c:pt>
                <c:pt idx="3516">
                  <c:v>2.5593000000000001E-2</c:v>
                </c:pt>
                <c:pt idx="3517">
                  <c:v>2.8490999999999999E-2</c:v>
                </c:pt>
                <c:pt idx="3518">
                  <c:v>3.7712000000000002E-2</c:v>
                </c:pt>
                <c:pt idx="3519">
                  <c:v>4.1313999999999997E-2</c:v>
                </c:pt>
                <c:pt idx="3520">
                  <c:v>4.8509999999999998E-2</c:v>
                </c:pt>
                <c:pt idx="3521">
                  <c:v>5.5426999999999997E-2</c:v>
                </c:pt>
                <c:pt idx="3522">
                  <c:v>4.5844000000000003E-2</c:v>
                </c:pt>
                <c:pt idx="3523">
                  <c:v>4.3993999999999998E-2</c:v>
                </c:pt>
                <c:pt idx="3524">
                  <c:v>4.9730000000000003E-2</c:v>
                </c:pt>
                <c:pt idx="3525">
                  <c:v>5.3123999999999998E-2</c:v>
                </c:pt>
                <c:pt idx="3526">
                  <c:v>2.9559999999999999E-2</c:v>
                </c:pt>
                <c:pt idx="3527">
                  <c:v>5.0860000000000002E-2</c:v>
                </c:pt>
                <c:pt idx="3528">
                  <c:v>7.0125000000000007E-2</c:v>
                </c:pt>
                <c:pt idx="3529">
                  <c:v>6.2295999999999997E-2</c:v>
                </c:pt>
                <c:pt idx="3530">
                  <c:v>6.1302000000000002E-2</c:v>
                </c:pt>
                <c:pt idx="3531">
                  <c:v>6.2472E-2</c:v>
                </c:pt>
                <c:pt idx="3532">
                  <c:v>6.0708999999999999E-2</c:v>
                </c:pt>
                <c:pt idx="3533">
                  <c:v>7.6576000000000005E-2</c:v>
                </c:pt>
                <c:pt idx="3534">
                  <c:v>8.2572999999999994E-2</c:v>
                </c:pt>
                <c:pt idx="3535">
                  <c:v>6.8158999999999997E-2</c:v>
                </c:pt>
                <c:pt idx="3536">
                  <c:v>7.4675000000000005E-2</c:v>
                </c:pt>
                <c:pt idx="3537">
                  <c:v>9.4991000000000006E-2</c:v>
                </c:pt>
                <c:pt idx="3538">
                  <c:v>0.108003</c:v>
                </c:pt>
                <c:pt idx="3539">
                  <c:v>0.10834100000000001</c:v>
                </c:pt>
                <c:pt idx="3540">
                  <c:v>0.10591100000000001</c:v>
                </c:pt>
                <c:pt idx="3541">
                  <c:v>8.9269000000000001E-2</c:v>
                </c:pt>
                <c:pt idx="3542">
                  <c:v>0.128029</c:v>
                </c:pt>
                <c:pt idx="3543">
                  <c:v>0.116824</c:v>
                </c:pt>
                <c:pt idx="3544">
                  <c:v>0.12840699999999999</c:v>
                </c:pt>
                <c:pt idx="3545">
                  <c:v>0.13566400000000001</c:v>
                </c:pt>
                <c:pt idx="3546">
                  <c:v>0.13166800000000001</c:v>
                </c:pt>
                <c:pt idx="3547">
                  <c:v>0.124879</c:v>
                </c:pt>
                <c:pt idx="3548">
                  <c:v>0.11931700000000001</c:v>
                </c:pt>
                <c:pt idx="3549">
                  <c:v>0.11645</c:v>
                </c:pt>
                <c:pt idx="3550">
                  <c:v>0.11556</c:v>
                </c:pt>
                <c:pt idx="3551">
                  <c:v>0.10195</c:v>
                </c:pt>
                <c:pt idx="3552">
                  <c:v>9.9740999999999996E-2</c:v>
                </c:pt>
                <c:pt idx="3553">
                  <c:v>9.6027000000000001E-2</c:v>
                </c:pt>
                <c:pt idx="3554">
                  <c:v>8.1338999999999995E-2</c:v>
                </c:pt>
                <c:pt idx="3555">
                  <c:v>6.4652000000000001E-2</c:v>
                </c:pt>
                <c:pt idx="3556">
                  <c:v>6.3918000000000003E-2</c:v>
                </c:pt>
                <c:pt idx="3557">
                  <c:v>6.2791E-2</c:v>
                </c:pt>
                <c:pt idx="3558">
                  <c:v>6.0109000000000003E-2</c:v>
                </c:pt>
                <c:pt idx="3559">
                  <c:v>6.6293000000000005E-2</c:v>
                </c:pt>
                <c:pt idx="3560">
                  <c:v>6.8542000000000006E-2</c:v>
                </c:pt>
                <c:pt idx="3561">
                  <c:v>6.9723999999999994E-2</c:v>
                </c:pt>
                <c:pt idx="3562">
                  <c:v>7.6985999999999999E-2</c:v>
                </c:pt>
                <c:pt idx="3563">
                  <c:v>7.2856000000000004E-2</c:v>
                </c:pt>
                <c:pt idx="3564">
                  <c:v>6.3417000000000001E-2</c:v>
                </c:pt>
                <c:pt idx="3565">
                  <c:v>3.8613000000000001E-2</c:v>
                </c:pt>
                <c:pt idx="3566">
                  <c:v>4.0322999999999998E-2</c:v>
                </c:pt>
                <c:pt idx="3567">
                  <c:v>4.3997000000000001E-2</c:v>
                </c:pt>
                <c:pt idx="3568">
                  <c:v>4.3288E-2</c:v>
                </c:pt>
                <c:pt idx="3569">
                  <c:v>3.5427E-2</c:v>
                </c:pt>
                <c:pt idx="3570">
                  <c:v>3.3973000000000003E-2</c:v>
                </c:pt>
                <c:pt idx="3571">
                  <c:v>3.1694E-2</c:v>
                </c:pt>
                <c:pt idx="3572">
                  <c:v>3.3529999999999997E-2</c:v>
                </c:pt>
                <c:pt idx="3573">
                  <c:v>2.8087999999999998E-2</c:v>
                </c:pt>
                <c:pt idx="3574">
                  <c:v>2.4374E-2</c:v>
                </c:pt>
                <c:pt idx="3575">
                  <c:v>2.3033000000000001E-2</c:v>
                </c:pt>
                <c:pt idx="3576">
                  <c:v>3.2754999999999999E-2</c:v>
                </c:pt>
                <c:pt idx="3577">
                  <c:v>3.0603999999999999E-2</c:v>
                </c:pt>
                <c:pt idx="3578">
                  <c:v>1.6744999999999999E-2</c:v>
                </c:pt>
                <c:pt idx="3579">
                  <c:v>1.6029999999999999E-2</c:v>
                </c:pt>
                <c:pt idx="3580">
                  <c:v>1.3129999999999999E-2</c:v>
                </c:pt>
                <c:pt idx="3581">
                  <c:v>1.0335E-2</c:v>
                </c:pt>
                <c:pt idx="3582">
                  <c:v>1.0019E-2</c:v>
                </c:pt>
                <c:pt idx="3583">
                  <c:v>5.0239999999999998E-3</c:v>
                </c:pt>
                <c:pt idx="3584">
                  <c:v>4.4289999999999998E-3</c:v>
                </c:pt>
                <c:pt idx="3585">
                  <c:v>4.4809999999999997E-3</c:v>
                </c:pt>
                <c:pt idx="3586">
                  <c:v>5.6230000000000004E-3</c:v>
                </c:pt>
                <c:pt idx="3587">
                  <c:v>5.7990000000000003E-3</c:v>
                </c:pt>
                <c:pt idx="3588">
                  <c:v>5.8570000000000002E-3</c:v>
                </c:pt>
                <c:pt idx="3589">
                  <c:v>7.4599999999999996E-3</c:v>
                </c:pt>
                <c:pt idx="3590">
                  <c:v>1.0097999999999999E-2</c:v>
                </c:pt>
                <c:pt idx="3591">
                  <c:v>1.0325000000000001E-2</c:v>
                </c:pt>
                <c:pt idx="3592">
                  <c:v>1.6961E-2</c:v>
                </c:pt>
                <c:pt idx="3593">
                  <c:v>1.5734999999999999E-2</c:v>
                </c:pt>
                <c:pt idx="3594">
                  <c:v>1.4966999999999999E-2</c:v>
                </c:pt>
                <c:pt idx="3595">
                  <c:v>1.3363E-2</c:v>
                </c:pt>
                <c:pt idx="3596">
                  <c:v>1.0593999999999999E-2</c:v>
                </c:pt>
                <c:pt idx="3597">
                  <c:v>9.5080000000000008E-3</c:v>
                </c:pt>
                <c:pt idx="3598">
                  <c:v>6.3160000000000004E-3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3.0040000000000002E-3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2.0861000000000001E-2</c:v>
                </c:pt>
                <c:pt idx="3616">
                  <c:v>2.0733999999999999E-2</c:v>
                </c:pt>
                <c:pt idx="3617">
                  <c:v>1.5689999999999999E-2</c:v>
                </c:pt>
                <c:pt idx="3618">
                  <c:v>1.9827999999999998E-2</c:v>
                </c:pt>
                <c:pt idx="3619">
                  <c:v>1.5236E-2</c:v>
                </c:pt>
                <c:pt idx="3620">
                  <c:v>1.8509999999999999E-2</c:v>
                </c:pt>
                <c:pt idx="3621">
                  <c:v>2.0056999999999998E-2</c:v>
                </c:pt>
                <c:pt idx="3622">
                  <c:v>1.5102000000000001E-2</c:v>
                </c:pt>
                <c:pt idx="3623">
                  <c:v>1.9973999999999999E-2</c:v>
                </c:pt>
                <c:pt idx="3624">
                  <c:v>1.9047000000000001E-2</c:v>
                </c:pt>
                <c:pt idx="3625">
                  <c:v>2.0362999999999999E-2</c:v>
                </c:pt>
                <c:pt idx="3626">
                  <c:v>2.1534999999999999E-2</c:v>
                </c:pt>
                <c:pt idx="3627">
                  <c:v>1.6410000000000001E-2</c:v>
                </c:pt>
                <c:pt idx="3628">
                  <c:v>1.3322000000000001E-2</c:v>
                </c:pt>
                <c:pt idx="3629">
                  <c:v>1.0333999999999999E-2</c:v>
                </c:pt>
                <c:pt idx="3630">
                  <c:v>1.5207E-2</c:v>
                </c:pt>
                <c:pt idx="3631">
                  <c:v>1.8325999999999999E-2</c:v>
                </c:pt>
                <c:pt idx="3632">
                  <c:v>1.9889E-2</c:v>
                </c:pt>
                <c:pt idx="3633">
                  <c:v>1.6173E-2</c:v>
                </c:pt>
                <c:pt idx="3634">
                  <c:v>1.2822E-2</c:v>
                </c:pt>
                <c:pt idx="3635">
                  <c:v>7.0720000000000002E-3</c:v>
                </c:pt>
                <c:pt idx="3636">
                  <c:v>1.1368E-2</c:v>
                </c:pt>
                <c:pt idx="3637">
                  <c:v>4.5100000000000001E-3</c:v>
                </c:pt>
                <c:pt idx="3638">
                  <c:v>3.8500000000000001E-3</c:v>
                </c:pt>
                <c:pt idx="3639">
                  <c:v>5.5760000000000002E-3</c:v>
                </c:pt>
                <c:pt idx="3640">
                  <c:v>4.3400000000000001E-3</c:v>
                </c:pt>
                <c:pt idx="3641">
                  <c:v>4.5620000000000001E-3</c:v>
                </c:pt>
                <c:pt idx="3642">
                  <c:v>5.391E-3</c:v>
                </c:pt>
                <c:pt idx="3643">
                  <c:v>5.5279999999999999E-3</c:v>
                </c:pt>
                <c:pt idx="3644">
                  <c:v>4.1570000000000001E-3</c:v>
                </c:pt>
                <c:pt idx="3645">
                  <c:v>5.0670000000000003E-3</c:v>
                </c:pt>
                <c:pt idx="3646">
                  <c:v>4.9890000000000004E-3</c:v>
                </c:pt>
                <c:pt idx="3647">
                  <c:v>5.0889999999999998E-3</c:v>
                </c:pt>
                <c:pt idx="3648">
                  <c:v>5.091E-3</c:v>
                </c:pt>
                <c:pt idx="3649">
                  <c:v>3.643E-3</c:v>
                </c:pt>
                <c:pt idx="3650">
                  <c:v>6.0000000000000001E-3</c:v>
                </c:pt>
                <c:pt idx="3651">
                  <c:v>1.2086E-2</c:v>
                </c:pt>
                <c:pt idx="3652">
                  <c:v>1.2121E-2</c:v>
                </c:pt>
                <c:pt idx="3653">
                  <c:v>1.2076E-2</c:v>
                </c:pt>
                <c:pt idx="3654">
                  <c:v>1.0531E-2</c:v>
                </c:pt>
                <c:pt idx="3655">
                  <c:v>9.7149999999999997E-3</c:v>
                </c:pt>
                <c:pt idx="3656">
                  <c:v>9.5720000000000006E-3</c:v>
                </c:pt>
                <c:pt idx="3657">
                  <c:v>8.7039999999999999E-3</c:v>
                </c:pt>
                <c:pt idx="3658">
                  <c:v>9.0229999999999998E-3</c:v>
                </c:pt>
                <c:pt idx="3659">
                  <c:v>9.0349999999999996E-3</c:v>
                </c:pt>
                <c:pt idx="3660">
                  <c:v>6.0470000000000003E-3</c:v>
                </c:pt>
                <c:pt idx="3661">
                  <c:v>7.6350000000000003E-3</c:v>
                </c:pt>
                <c:pt idx="3662">
                  <c:v>5.1729999999999996E-3</c:v>
                </c:pt>
                <c:pt idx="3663">
                  <c:v>4.8260000000000004E-3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8.4410000000000006E-3</c:v>
                </c:pt>
                <c:pt idx="3673">
                  <c:v>2.0934999999999999E-2</c:v>
                </c:pt>
                <c:pt idx="3674">
                  <c:v>2.2988000000000001E-2</c:v>
                </c:pt>
                <c:pt idx="3675">
                  <c:v>2.0355999999999999E-2</c:v>
                </c:pt>
                <c:pt idx="3676">
                  <c:v>1.9255000000000001E-2</c:v>
                </c:pt>
                <c:pt idx="3677">
                  <c:v>1.3346E-2</c:v>
                </c:pt>
                <c:pt idx="3678">
                  <c:v>4.8779000000000003E-2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3.8441000000000003E-2</c:v>
                </c:pt>
                <c:pt idx="3688">
                  <c:v>3.8615999999999998E-2</c:v>
                </c:pt>
                <c:pt idx="3689">
                  <c:v>2.9610999999999998E-2</c:v>
                </c:pt>
                <c:pt idx="3690">
                  <c:v>2.3098E-2</c:v>
                </c:pt>
                <c:pt idx="3691">
                  <c:v>3.3867000000000001E-2</c:v>
                </c:pt>
                <c:pt idx="3692">
                  <c:v>2.9558999999999998E-2</c:v>
                </c:pt>
                <c:pt idx="3693">
                  <c:v>2.4636999999999999E-2</c:v>
                </c:pt>
                <c:pt idx="3694">
                  <c:v>2.8309999999999998E-2</c:v>
                </c:pt>
                <c:pt idx="3695">
                  <c:v>3.7282000000000003E-2</c:v>
                </c:pt>
                <c:pt idx="3696">
                  <c:v>2.9072000000000001E-2</c:v>
                </c:pt>
                <c:pt idx="3697">
                  <c:v>2.3751000000000001E-2</c:v>
                </c:pt>
                <c:pt idx="3698">
                  <c:v>2.0049000000000001E-2</c:v>
                </c:pt>
                <c:pt idx="3699">
                  <c:v>2.4326E-2</c:v>
                </c:pt>
                <c:pt idx="3700">
                  <c:v>2.5458000000000001E-2</c:v>
                </c:pt>
                <c:pt idx="3701">
                  <c:v>2.051E-2</c:v>
                </c:pt>
                <c:pt idx="3702">
                  <c:v>1.9244000000000001E-2</c:v>
                </c:pt>
                <c:pt idx="3703">
                  <c:v>1.6972999999999999E-2</c:v>
                </c:pt>
                <c:pt idx="3704">
                  <c:v>1.5167E-2</c:v>
                </c:pt>
                <c:pt idx="3705">
                  <c:v>1.3284000000000001E-2</c:v>
                </c:pt>
                <c:pt idx="3706">
                  <c:v>1.5709999999999998E-2</c:v>
                </c:pt>
                <c:pt idx="3707">
                  <c:v>1.5428000000000001E-2</c:v>
                </c:pt>
                <c:pt idx="3708">
                  <c:v>1.6192999999999999E-2</c:v>
                </c:pt>
                <c:pt idx="3709">
                  <c:v>1.0507000000000001E-2</c:v>
                </c:pt>
                <c:pt idx="3710">
                  <c:v>8.4419999999999999E-3</c:v>
                </c:pt>
                <c:pt idx="3711">
                  <c:v>7.9139999999999992E-3</c:v>
                </c:pt>
                <c:pt idx="3712">
                  <c:v>1.0014E-2</c:v>
                </c:pt>
                <c:pt idx="3713">
                  <c:v>7.9749999999999995E-3</c:v>
                </c:pt>
                <c:pt idx="3714">
                  <c:v>6.4729999999999996E-3</c:v>
                </c:pt>
                <c:pt idx="3715">
                  <c:v>5.3930000000000002E-3</c:v>
                </c:pt>
                <c:pt idx="3716">
                  <c:v>3.392E-3</c:v>
                </c:pt>
                <c:pt idx="3717">
                  <c:v>1.8649999999999999E-3</c:v>
                </c:pt>
                <c:pt idx="3718">
                  <c:v>1.6590000000000001E-3</c:v>
                </c:pt>
                <c:pt idx="3719">
                  <c:v>2.5179999999999998E-3</c:v>
                </c:pt>
                <c:pt idx="3720">
                  <c:v>7.3249999999999999E-3</c:v>
                </c:pt>
                <c:pt idx="3721">
                  <c:v>7.4700000000000001E-3</c:v>
                </c:pt>
                <c:pt idx="3722">
                  <c:v>6.0429999999999998E-3</c:v>
                </c:pt>
                <c:pt idx="3723">
                  <c:v>8.515E-3</c:v>
                </c:pt>
                <c:pt idx="3724">
                  <c:v>1.2827E-2</c:v>
                </c:pt>
                <c:pt idx="3725">
                  <c:v>1.1875999999999999E-2</c:v>
                </c:pt>
                <c:pt idx="3726">
                  <c:v>9.5519999999999997E-3</c:v>
                </c:pt>
                <c:pt idx="3727">
                  <c:v>7.365E-3</c:v>
                </c:pt>
                <c:pt idx="3728">
                  <c:v>5.6820000000000004E-3</c:v>
                </c:pt>
                <c:pt idx="3729">
                  <c:v>1.0822999999999999E-2</c:v>
                </c:pt>
                <c:pt idx="3730">
                  <c:v>9.3550000000000005E-3</c:v>
                </c:pt>
                <c:pt idx="3731">
                  <c:v>1.0012999999999999E-2</c:v>
                </c:pt>
                <c:pt idx="3732">
                  <c:v>1.3665E-2</c:v>
                </c:pt>
                <c:pt idx="3733">
                  <c:v>1.6385E-2</c:v>
                </c:pt>
                <c:pt idx="3734">
                  <c:v>1.7083999999999998E-2</c:v>
                </c:pt>
                <c:pt idx="3735">
                  <c:v>1.3407000000000001E-2</c:v>
                </c:pt>
                <c:pt idx="3736">
                  <c:v>1.0319999999999999E-2</c:v>
                </c:pt>
                <c:pt idx="3737">
                  <c:v>8.0929999999999995E-3</c:v>
                </c:pt>
                <c:pt idx="3738">
                  <c:v>7.3109999999999998E-3</c:v>
                </c:pt>
                <c:pt idx="3739">
                  <c:v>7.3340000000000002E-3</c:v>
                </c:pt>
                <c:pt idx="3740">
                  <c:v>1.3742000000000001E-2</c:v>
                </c:pt>
                <c:pt idx="3741">
                  <c:v>1.4463E-2</c:v>
                </c:pt>
                <c:pt idx="3742">
                  <c:v>1.3335E-2</c:v>
                </c:pt>
                <c:pt idx="3743">
                  <c:v>1.1646E-2</c:v>
                </c:pt>
                <c:pt idx="3744">
                  <c:v>1.0593999999999999E-2</c:v>
                </c:pt>
                <c:pt idx="3745">
                  <c:v>1.2213999999999999E-2</c:v>
                </c:pt>
                <c:pt idx="3746">
                  <c:v>1.1804E-2</c:v>
                </c:pt>
                <c:pt idx="3747">
                  <c:v>1.1754000000000001E-2</c:v>
                </c:pt>
                <c:pt idx="3748">
                  <c:v>1.0644000000000001E-2</c:v>
                </c:pt>
                <c:pt idx="3749">
                  <c:v>1.2690999999999999E-2</c:v>
                </c:pt>
                <c:pt idx="3750">
                  <c:v>1.392E-2</c:v>
                </c:pt>
                <c:pt idx="3751">
                  <c:v>7.9229999999999995E-3</c:v>
                </c:pt>
                <c:pt idx="3752">
                  <c:v>7.7029999999999998E-3</c:v>
                </c:pt>
                <c:pt idx="3753">
                  <c:v>7.247E-3</c:v>
                </c:pt>
                <c:pt idx="3754">
                  <c:v>8.3370000000000007E-3</c:v>
                </c:pt>
                <c:pt idx="3755">
                  <c:v>1.6556999999999999E-2</c:v>
                </c:pt>
                <c:pt idx="3756">
                  <c:v>2.2662000000000002E-2</c:v>
                </c:pt>
                <c:pt idx="3757">
                  <c:v>2.7064999999999999E-2</c:v>
                </c:pt>
                <c:pt idx="3758">
                  <c:v>3.2870000000000003E-2</c:v>
                </c:pt>
                <c:pt idx="3759">
                  <c:v>3.5462E-2</c:v>
                </c:pt>
                <c:pt idx="3760">
                  <c:v>3.6996000000000001E-2</c:v>
                </c:pt>
                <c:pt idx="3761">
                  <c:v>3.5755000000000002E-2</c:v>
                </c:pt>
                <c:pt idx="3762">
                  <c:v>2.6848E-2</c:v>
                </c:pt>
                <c:pt idx="3763">
                  <c:v>2.4617E-2</c:v>
                </c:pt>
                <c:pt idx="3764">
                  <c:v>2.4018000000000001E-2</c:v>
                </c:pt>
                <c:pt idx="3765">
                  <c:v>1.5339999999999999E-2</c:v>
                </c:pt>
                <c:pt idx="3766">
                  <c:v>1.4744999999999999E-2</c:v>
                </c:pt>
                <c:pt idx="3767">
                  <c:v>8.4150000000000006E-3</c:v>
                </c:pt>
                <c:pt idx="3768">
                  <c:v>1.8423999999999999E-2</c:v>
                </c:pt>
                <c:pt idx="3769">
                  <c:v>1.8475999999999999E-2</c:v>
                </c:pt>
                <c:pt idx="3770">
                  <c:v>1.7405E-2</c:v>
                </c:pt>
                <c:pt idx="3771">
                  <c:v>2.6683999999999999E-2</c:v>
                </c:pt>
                <c:pt idx="3772">
                  <c:v>2.7945000000000001E-2</c:v>
                </c:pt>
                <c:pt idx="3773">
                  <c:v>5.7756000000000002E-2</c:v>
                </c:pt>
                <c:pt idx="3774">
                  <c:v>6.0637999999999997E-2</c:v>
                </c:pt>
                <c:pt idx="3775">
                  <c:v>5.0348999999999998E-2</c:v>
                </c:pt>
                <c:pt idx="3776">
                  <c:v>4.5915999999999998E-2</c:v>
                </c:pt>
                <c:pt idx="3777">
                  <c:v>4.9811000000000001E-2</c:v>
                </c:pt>
                <c:pt idx="3778">
                  <c:v>4.8646000000000002E-2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5.0242000000000002E-2</c:v>
                </c:pt>
                <c:pt idx="3787">
                  <c:v>3.6176E-2</c:v>
                </c:pt>
                <c:pt idx="3788">
                  <c:v>4.3901999999999997E-2</c:v>
                </c:pt>
                <c:pt idx="3789">
                  <c:v>4.9925999999999998E-2</c:v>
                </c:pt>
                <c:pt idx="3790">
                  <c:v>5.3240000000000003E-2</c:v>
                </c:pt>
                <c:pt idx="3791">
                  <c:v>4.0300999999999997E-2</c:v>
                </c:pt>
                <c:pt idx="3792">
                  <c:v>5.0541000000000003E-2</c:v>
                </c:pt>
                <c:pt idx="3793">
                  <c:v>4.5317000000000003E-2</c:v>
                </c:pt>
                <c:pt idx="3794">
                  <c:v>5.5544999999999997E-2</c:v>
                </c:pt>
                <c:pt idx="3795">
                  <c:v>5.8594E-2</c:v>
                </c:pt>
                <c:pt idx="3796">
                  <c:v>5.0932999999999999E-2</c:v>
                </c:pt>
                <c:pt idx="3797">
                  <c:v>4.4372000000000002E-2</c:v>
                </c:pt>
                <c:pt idx="3798">
                  <c:v>3.6721999999999998E-2</c:v>
                </c:pt>
                <c:pt idx="3799">
                  <c:v>3.9079000000000003E-2</c:v>
                </c:pt>
                <c:pt idx="3800">
                  <c:v>3.671E-2</c:v>
                </c:pt>
                <c:pt idx="3801">
                  <c:v>3.5201999999999997E-2</c:v>
                </c:pt>
                <c:pt idx="3802">
                  <c:v>2.3421000000000001E-2</c:v>
                </c:pt>
                <c:pt idx="3803">
                  <c:v>2.1512E-2</c:v>
                </c:pt>
                <c:pt idx="3804">
                  <c:v>1.8149999999999999E-2</c:v>
                </c:pt>
                <c:pt idx="3805">
                  <c:v>1.7536E-2</c:v>
                </c:pt>
                <c:pt idx="3806">
                  <c:v>1.8200000000000001E-2</c:v>
                </c:pt>
                <c:pt idx="3807">
                  <c:v>1.477E-2</c:v>
                </c:pt>
                <c:pt idx="3808">
                  <c:v>1.4612E-2</c:v>
                </c:pt>
                <c:pt idx="3809">
                  <c:v>1.102E-2</c:v>
                </c:pt>
                <c:pt idx="3810">
                  <c:v>1.0861000000000001E-2</c:v>
                </c:pt>
                <c:pt idx="3811">
                  <c:v>1.503E-2</c:v>
                </c:pt>
                <c:pt idx="3812">
                  <c:v>3.415E-2</c:v>
                </c:pt>
                <c:pt idx="3813">
                  <c:v>3.6688999999999999E-2</c:v>
                </c:pt>
                <c:pt idx="3814">
                  <c:v>2.7283999999999999E-2</c:v>
                </c:pt>
                <c:pt idx="3815">
                  <c:v>2.3581000000000001E-2</c:v>
                </c:pt>
                <c:pt idx="3816">
                  <c:v>2.6349999999999998E-2</c:v>
                </c:pt>
                <c:pt idx="3817">
                  <c:v>2.0105999999999999E-2</c:v>
                </c:pt>
                <c:pt idx="3818">
                  <c:v>1.7585E-2</c:v>
                </c:pt>
                <c:pt idx="3819">
                  <c:v>1.5074000000000001E-2</c:v>
                </c:pt>
                <c:pt idx="3820">
                  <c:v>9.1730000000000006E-3</c:v>
                </c:pt>
                <c:pt idx="3821">
                  <c:v>6.9870000000000002E-3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6.7080000000000004E-3</c:v>
                </c:pt>
                <c:pt idx="3832">
                  <c:v>9.9120000000000007E-3</c:v>
                </c:pt>
                <c:pt idx="3833">
                  <c:v>1.0654E-2</c:v>
                </c:pt>
                <c:pt idx="3834">
                  <c:v>8.5599999999999999E-3</c:v>
                </c:pt>
                <c:pt idx="3835">
                  <c:v>7.3200000000000001E-3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2.1710000000000002E-3</c:v>
                </c:pt>
                <c:pt idx="3846">
                  <c:v>7.4949999999999999E-3</c:v>
                </c:pt>
                <c:pt idx="3847">
                  <c:v>8.8679999999999991E-3</c:v>
                </c:pt>
                <c:pt idx="3848">
                  <c:v>1.2992999999999999E-2</c:v>
                </c:pt>
                <c:pt idx="3849">
                  <c:v>1.1553000000000001E-2</c:v>
                </c:pt>
                <c:pt idx="3850">
                  <c:v>2.5069999999999999E-2</c:v>
                </c:pt>
                <c:pt idx="3851">
                  <c:v>3.6443999999999997E-2</c:v>
                </c:pt>
                <c:pt idx="3852">
                  <c:v>4.4245E-2</c:v>
                </c:pt>
                <c:pt idx="3853">
                  <c:v>5.6840000000000002E-2</c:v>
                </c:pt>
                <c:pt idx="3854">
                  <c:v>5.3810999999999998E-2</c:v>
                </c:pt>
                <c:pt idx="3855">
                  <c:v>5.1327999999999999E-2</c:v>
                </c:pt>
                <c:pt idx="3856">
                  <c:v>5.5862000000000002E-2</c:v>
                </c:pt>
                <c:pt idx="3857">
                  <c:v>3.7557E-2</c:v>
                </c:pt>
                <c:pt idx="3858">
                  <c:v>4.2313999999999997E-2</c:v>
                </c:pt>
                <c:pt idx="3859">
                  <c:v>4.4143000000000002E-2</c:v>
                </c:pt>
                <c:pt idx="3860">
                  <c:v>3.9129999999999998E-2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5.3995000000000001E-2</c:v>
                </c:pt>
                <c:pt idx="3869">
                  <c:v>5.6045999999999999E-2</c:v>
                </c:pt>
                <c:pt idx="3870">
                  <c:v>6.2094999999999997E-2</c:v>
                </c:pt>
                <c:pt idx="3871">
                  <c:v>5.1211E-2</c:v>
                </c:pt>
                <c:pt idx="3872">
                  <c:v>3.9182000000000002E-2</c:v>
                </c:pt>
                <c:pt idx="3873">
                  <c:v>4.3454E-2</c:v>
                </c:pt>
                <c:pt idx="3874">
                  <c:v>4.9166000000000001E-2</c:v>
                </c:pt>
                <c:pt idx="3875">
                  <c:v>5.1468E-2</c:v>
                </c:pt>
                <c:pt idx="3876">
                  <c:v>5.6874000000000001E-2</c:v>
                </c:pt>
                <c:pt idx="3877">
                  <c:v>5.0018E-2</c:v>
                </c:pt>
                <c:pt idx="3878">
                  <c:v>4.4722999999999999E-2</c:v>
                </c:pt>
                <c:pt idx="3879">
                  <c:v>4.5898000000000001E-2</c:v>
                </c:pt>
                <c:pt idx="3880">
                  <c:v>3.4981999999999999E-2</c:v>
                </c:pt>
                <c:pt idx="3881">
                  <c:v>3.2328000000000003E-2</c:v>
                </c:pt>
                <c:pt idx="3882">
                  <c:v>2.8953E-2</c:v>
                </c:pt>
                <c:pt idx="3883">
                  <c:v>2.3452000000000001E-2</c:v>
                </c:pt>
                <c:pt idx="3884">
                  <c:v>2.9963E-2</c:v>
                </c:pt>
                <c:pt idx="3885">
                  <c:v>4.2552E-2</c:v>
                </c:pt>
                <c:pt idx="3886">
                  <c:v>4.0330999999999999E-2</c:v>
                </c:pt>
                <c:pt idx="3887">
                  <c:v>3.8906000000000003E-2</c:v>
                </c:pt>
                <c:pt idx="3888">
                  <c:v>3.8760000000000003E-2</c:v>
                </c:pt>
                <c:pt idx="3889">
                  <c:v>3.3168000000000003E-2</c:v>
                </c:pt>
                <c:pt idx="3890">
                  <c:v>1.9453000000000002E-2</c:v>
                </c:pt>
                <c:pt idx="3891">
                  <c:v>2.0236000000000001E-2</c:v>
                </c:pt>
                <c:pt idx="3892">
                  <c:v>1.5469E-2</c:v>
                </c:pt>
                <c:pt idx="3893">
                  <c:v>1.5458E-2</c:v>
                </c:pt>
                <c:pt idx="3894">
                  <c:v>1.3228E-2</c:v>
                </c:pt>
                <c:pt idx="3895">
                  <c:v>1.4367E-2</c:v>
                </c:pt>
                <c:pt idx="3896">
                  <c:v>1.1493E-2</c:v>
                </c:pt>
                <c:pt idx="3897">
                  <c:v>1.1454000000000001E-2</c:v>
                </c:pt>
                <c:pt idx="3898">
                  <c:v>1.5589E-2</c:v>
                </c:pt>
                <c:pt idx="3899">
                  <c:v>1.8103999999999999E-2</c:v>
                </c:pt>
                <c:pt idx="3900">
                  <c:v>2.0934999999999999E-2</c:v>
                </c:pt>
                <c:pt idx="3901">
                  <c:v>2.2877999999999999E-2</c:v>
                </c:pt>
                <c:pt idx="3902">
                  <c:v>1.9989E-2</c:v>
                </c:pt>
                <c:pt idx="3903">
                  <c:v>2.0677000000000001E-2</c:v>
                </c:pt>
                <c:pt idx="3904">
                  <c:v>1.9140000000000001E-2</c:v>
                </c:pt>
                <c:pt idx="3905">
                  <c:v>1.5454000000000001E-2</c:v>
                </c:pt>
                <c:pt idx="3906">
                  <c:v>1.5257E-2</c:v>
                </c:pt>
                <c:pt idx="3907">
                  <c:v>1.9732E-2</c:v>
                </c:pt>
                <c:pt idx="3908">
                  <c:v>1.9338000000000001E-2</c:v>
                </c:pt>
                <c:pt idx="3909">
                  <c:v>1.9533999999999999E-2</c:v>
                </c:pt>
                <c:pt idx="3910">
                  <c:v>2.5935E-2</c:v>
                </c:pt>
                <c:pt idx="3911">
                  <c:v>2.0246E-2</c:v>
                </c:pt>
                <c:pt idx="3912">
                  <c:v>2.1930000000000002E-2</c:v>
                </c:pt>
                <c:pt idx="3913">
                  <c:v>2.239E-2</c:v>
                </c:pt>
                <c:pt idx="3914">
                  <c:v>1.5696000000000002E-2</c:v>
                </c:pt>
                <c:pt idx="3915">
                  <c:v>1.6164999999999999E-2</c:v>
                </c:pt>
                <c:pt idx="3916">
                  <c:v>1.5121000000000001E-2</c:v>
                </c:pt>
                <c:pt idx="3917">
                  <c:v>1.8603000000000001E-2</c:v>
                </c:pt>
                <c:pt idx="3918">
                  <c:v>1.4515E-2</c:v>
                </c:pt>
                <c:pt idx="3919">
                  <c:v>1.2352999999999999E-2</c:v>
                </c:pt>
                <c:pt idx="3920">
                  <c:v>2.2100999999999999E-2</c:v>
                </c:pt>
                <c:pt idx="3921">
                  <c:v>2.7438000000000001E-2</c:v>
                </c:pt>
                <c:pt idx="3922">
                  <c:v>3.7504000000000003E-2</c:v>
                </c:pt>
                <c:pt idx="3923">
                  <c:v>2.2551000000000002E-2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2.0629000000000002E-2</c:v>
                </c:pt>
                <c:pt idx="3933">
                  <c:v>1.8387000000000001E-2</c:v>
                </c:pt>
                <c:pt idx="3934">
                  <c:v>1.7788999999999999E-2</c:v>
                </c:pt>
                <c:pt idx="3935">
                  <c:v>1.2881999999999999E-2</c:v>
                </c:pt>
                <c:pt idx="3936">
                  <c:v>1.4115000000000001E-2</c:v>
                </c:pt>
                <c:pt idx="3937">
                  <c:v>1.0947E-2</c:v>
                </c:pt>
                <c:pt idx="3938">
                  <c:v>8.404E-3</c:v>
                </c:pt>
                <c:pt idx="3939">
                  <c:v>8.2959999999999996E-3</c:v>
                </c:pt>
                <c:pt idx="3940">
                  <c:v>7.7320000000000002E-3</c:v>
                </c:pt>
                <c:pt idx="3941">
                  <c:v>5.3740000000000003E-3</c:v>
                </c:pt>
                <c:pt idx="3942">
                  <c:v>4.9199999999999999E-3</c:v>
                </c:pt>
                <c:pt idx="3943">
                  <c:v>7.4029999999999999E-3</c:v>
                </c:pt>
                <c:pt idx="3944">
                  <c:v>5.535E-3</c:v>
                </c:pt>
                <c:pt idx="3945">
                  <c:v>6.8820000000000001E-3</c:v>
                </c:pt>
                <c:pt idx="3946">
                  <c:v>6.7140000000000003E-3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5.2050000000000004E-3</c:v>
                </c:pt>
                <c:pt idx="3958">
                  <c:v>7.4180000000000001E-3</c:v>
                </c:pt>
                <c:pt idx="3959">
                  <c:v>2.3956000000000002E-2</c:v>
                </c:pt>
                <c:pt idx="3960">
                  <c:v>4.4743999999999999E-2</c:v>
                </c:pt>
                <c:pt idx="3961">
                  <c:v>6.6263000000000002E-2</c:v>
                </c:pt>
                <c:pt idx="3962">
                  <c:v>8.2901000000000002E-2</c:v>
                </c:pt>
                <c:pt idx="3963">
                  <c:v>8.1689999999999999E-2</c:v>
                </c:pt>
                <c:pt idx="3964">
                  <c:v>8.0454999999999999E-2</c:v>
                </c:pt>
                <c:pt idx="3965">
                  <c:v>5.7049999999999997E-2</c:v>
                </c:pt>
                <c:pt idx="3966">
                  <c:v>5.8333999999999997E-2</c:v>
                </c:pt>
                <c:pt idx="3967">
                  <c:v>6.2852000000000005E-2</c:v>
                </c:pt>
                <c:pt idx="3968">
                  <c:v>6.8678000000000003E-2</c:v>
                </c:pt>
                <c:pt idx="3969">
                  <c:v>6.9969000000000003E-2</c:v>
                </c:pt>
                <c:pt idx="3970">
                  <c:v>7.0909E-2</c:v>
                </c:pt>
                <c:pt idx="3971">
                  <c:v>5.4189000000000001E-2</c:v>
                </c:pt>
                <c:pt idx="3972">
                  <c:v>5.0174000000000003E-2</c:v>
                </c:pt>
                <c:pt idx="3973">
                  <c:v>4.7057000000000002E-2</c:v>
                </c:pt>
                <c:pt idx="3974">
                  <c:v>4.6321000000000001E-2</c:v>
                </c:pt>
                <c:pt idx="3975">
                  <c:v>5.4545000000000003E-2</c:v>
                </c:pt>
                <c:pt idx="3976">
                  <c:v>5.518E-2</c:v>
                </c:pt>
                <c:pt idx="3977">
                  <c:v>6.9625999999999993E-2</c:v>
                </c:pt>
                <c:pt idx="3978">
                  <c:v>8.3657999999999996E-2</c:v>
                </c:pt>
                <c:pt idx="3979">
                  <c:v>9.3403E-2</c:v>
                </c:pt>
                <c:pt idx="3980">
                  <c:v>9.9157999999999996E-2</c:v>
                </c:pt>
                <c:pt idx="3981">
                  <c:v>9.2065999999999995E-2</c:v>
                </c:pt>
                <c:pt idx="3982">
                  <c:v>9.7628999999999994E-2</c:v>
                </c:pt>
                <c:pt idx="3983">
                  <c:v>0.119898</c:v>
                </c:pt>
                <c:pt idx="3984">
                  <c:v>0.118344</c:v>
                </c:pt>
                <c:pt idx="3985">
                  <c:v>0.108512</c:v>
                </c:pt>
                <c:pt idx="3986">
                  <c:v>0.11042</c:v>
                </c:pt>
                <c:pt idx="3987">
                  <c:v>9.5655000000000004E-2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2.7033000000000001E-2</c:v>
                </c:pt>
                <c:pt idx="4001">
                  <c:v>2.4492E-2</c:v>
                </c:pt>
                <c:pt idx="4002">
                  <c:v>2.1760999999999999E-2</c:v>
                </c:pt>
                <c:pt idx="4003">
                  <c:v>2.2601E-2</c:v>
                </c:pt>
                <c:pt idx="4004">
                  <c:v>1.7198000000000001E-2</c:v>
                </c:pt>
                <c:pt idx="4005">
                  <c:v>1.7118999999999999E-2</c:v>
                </c:pt>
                <c:pt idx="4006">
                  <c:v>2.6466E-2</c:v>
                </c:pt>
                <c:pt idx="4007">
                  <c:v>2.5725999999999999E-2</c:v>
                </c:pt>
                <c:pt idx="4008">
                  <c:v>2.496E-2</c:v>
                </c:pt>
                <c:pt idx="4009">
                  <c:v>1.9288E-2</c:v>
                </c:pt>
                <c:pt idx="4010">
                  <c:v>2.1099E-2</c:v>
                </c:pt>
                <c:pt idx="4011">
                  <c:v>2.4013E-2</c:v>
                </c:pt>
                <c:pt idx="4012">
                  <c:v>2.4348000000000002E-2</c:v>
                </c:pt>
                <c:pt idx="4013">
                  <c:v>1.9802E-2</c:v>
                </c:pt>
                <c:pt idx="4014">
                  <c:v>1.8991999999999998E-2</c:v>
                </c:pt>
                <c:pt idx="4015">
                  <c:v>1.7101000000000002E-2</c:v>
                </c:pt>
                <c:pt idx="4016">
                  <c:v>2.1031999999999999E-2</c:v>
                </c:pt>
                <c:pt idx="4017">
                  <c:v>2.5728000000000001E-2</c:v>
                </c:pt>
                <c:pt idx="4018">
                  <c:v>3.1248999999999999E-2</c:v>
                </c:pt>
                <c:pt idx="4019">
                  <c:v>3.0821999999999999E-2</c:v>
                </c:pt>
                <c:pt idx="4020">
                  <c:v>3.2732999999999998E-2</c:v>
                </c:pt>
                <c:pt idx="4021">
                  <c:v>2.9838E-2</c:v>
                </c:pt>
                <c:pt idx="4022">
                  <c:v>2.4472000000000001E-2</c:v>
                </c:pt>
                <c:pt idx="4023">
                  <c:v>2.3157000000000001E-2</c:v>
                </c:pt>
                <c:pt idx="4024">
                  <c:v>2.4587999999999999E-2</c:v>
                </c:pt>
                <c:pt idx="4025">
                  <c:v>2.7352000000000001E-2</c:v>
                </c:pt>
                <c:pt idx="4026">
                  <c:v>3.2996999999999999E-2</c:v>
                </c:pt>
                <c:pt idx="4027">
                  <c:v>3.9941999999999998E-2</c:v>
                </c:pt>
                <c:pt idx="4028">
                  <c:v>4.1008000000000003E-2</c:v>
                </c:pt>
                <c:pt idx="4029">
                  <c:v>3.2344999999999999E-2</c:v>
                </c:pt>
                <c:pt idx="4030">
                  <c:v>4.1366E-2</c:v>
                </c:pt>
                <c:pt idx="4031">
                  <c:v>4.2455E-2</c:v>
                </c:pt>
                <c:pt idx="4032">
                  <c:v>4.2541000000000002E-2</c:v>
                </c:pt>
                <c:pt idx="4033">
                  <c:v>3.2582E-2</c:v>
                </c:pt>
                <c:pt idx="4034">
                  <c:v>3.2901E-2</c:v>
                </c:pt>
                <c:pt idx="4035">
                  <c:v>3.3685E-2</c:v>
                </c:pt>
                <c:pt idx="4036">
                  <c:v>2.5388000000000001E-2</c:v>
                </c:pt>
                <c:pt idx="4037">
                  <c:v>2.4757999999999999E-2</c:v>
                </c:pt>
                <c:pt idx="4038">
                  <c:v>2.1256000000000001E-2</c:v>
                </c:pt>
                <c:pt idx="4039">
                  <c:v>2.0721E-2</c:v>
                </c:pt>
                <c:pt idx="4040">
                  <c:v>1.6941000000000001E-2</c:v>
                </c:pt>
                <c:pt idx="4041">
                  <c:v>2.3706999999999999E-2</c:v>
                </c:pt>
                <c:pt idx="4042">
                  <c:v>2.6551999999999999E-2</c:v>
                </c:pt>
                <c:pt idx="4043">
                  <c:v>2.4236000000000001E-2</c:v>
                </c:pt>
                <c:pt idx="4044">
                  <c:v>1.6334000000000001E-2</c:v>
                </c:pt>
                <c:pt idx="4045">
                  <c:v>1.2165E-2</c:v>
                </c:pt>
                <c:pt idx="4046">
                  <c:v>1.5438E-2</c:v>
                </c:pt>
                <c:pt idx="4047">
                  <c:v>6.1669999999999997E-3</c:v>
                </c:pt>
                <c:pt idx="4048">
                  <c:v>5.1549999999999999E-3</c:v>
                </c:pt>
                <c:pt idx="4049">
                  <c:v>4.6899999999999997E-3</c:v>
                </c:pt>
                <c:pt idx="4050">
                  <c:v>4.4060000000000002E-3</c:v>
                </c:pt>
                <c:pt idx="4051">
                  <c:v>4.3860000000000001E-3</c:v>
                </c:pt>
                <c:pt idx="4052">
                  <c:v>4.1720000000000004E-3</c:v>
                </c:pt>
                <c:pt idx="4053">
                  <c:v>4.248E-3</c:v>
                </c:pt>
                <c:pt idx="4054">
                  <c:v>3.8289999999999999E-3</c:v>
                </c:pt>
                <c:pt idx="4055">
                  <c:v>4.267E-3</c:v>
                </c:pt>
                <c:pt idx="4056">
                  <c:v>4.7289999999999997E-3</c:v>
                </c:pt>
                <c:pt idx="4057">
                  <c:v>4.0759999999999998E-3</c:v>
                </c:pt>
                <c:pt idx="4058">
                  <c:v>3.6080000000000001E-3</c:v>
                </c:pt>
                <c:pt idx="4059">
                  <c:v>3.359E-3</c:v>
                </c:pt>
                <c:pt idx="4060">
                  <c:v>3.5049999999999999E-3</c:v>
                </c:pt>
                <c:pt idx="4061">
                  <c:v>3.1949999999999999E-3</c:v>
                </c:pt>
                <c:pt idx="4062">
                  <c:v>3.4190000000000002E-3</c:v>
                </c:pt>
                <c:pt idx="4063">
                  <c:v>3.8969999999999999E-3</c:v>
                </c:pt>
                <c:pt idx="4064">
                  <c:v>3.8509999999999998E-3</c:v>
                </c:pt>
                <c:pt idx="4065">
                  <c:v>1.4E-2</c:v>
                </c:pt>
                <c:pt idx="4066">
                  <c:v>1.1461000000000001E-2</c:v>
                </c:pt>
                <c:pt idx="4067">
                  <c:v>9.8340000000000007E-3</c:v>
                </c:pt>
                <c:pt idx="4068">
                  <c:v>8.7639999999999992E-3</c:v>
                </c:pt>
                <c:pt idx="4069">
                  <c:v>6.4390000000000003E-3</c:v>
                </c:pt>
                <c:pt idx="4070">
                  <c:v>5.3189999999999999E-3</c:v>
                </c:pt>
                <c:pt idx="4071">
                  <c:v>6.7400000000000003E-3</c:v>
                </c:pt>
                <c:pt idx="4072">
                  <c:v>8.0770000000000008E-3</c:v>
                </c:pt>
                <c:pt idx="4073">
                  <c:v>4.9639999999999997E-3</c:v>
                </c:pt>
                <c:pt idx="4074">
                  <c:v>1.4878000000000001E-2</c:v>
                </c:pt>
                <c:pt idx="4075">
                  <c:v>1.8939999999999999E-2</c:v>
                </c:pt>
                <c:pt idx="4076">
                  <c:v>1.9487000000000001E-2</c:v>
                </c:pt>
                <c:pt idx="4077">
                  <c:v>1.7318E-2</c:v>
                </c:pt>
                <c:pt idx="4078">
                  <c:v>1.3074000000000001E-2</c:v>
                </c:pt>
                <c:pt idx="4079">
                  <c:v>1.1736E-2</c:v>
                </c:pt>
                <c:pt idx="4080">
                  <c:v>9.6989999999999993E-3</c:v>
                </c:pt>
                <c:pt idx="4081">
                  <c:v>5.8329999999999996E-3</c:v>
                </c:pt>
                <c:pt idx="4082">
                  <c:v>4.8869999999999999E-3</c:v>
                </c:pt>
                <c:pt idx="4083">
                  <c:v>7.4339999999999996E-3</c:v>
                </c:pt>
                <c:pt idx="4084">
                  <c:v>6.7710000000000001E-3</c:v>
                </c:pt>
                <c:pt idx="4085">
                  <c:v>7.2690000000000003E-3</c:v>
                </c:pt>
                <c:pt idx="4086">
                  <c:v>6.3400000000000001E-3</c:v>
                </c:pt>
                <c:pt idx="4087">
                  <c:v>6.0280000000000004E-3</c:v>
                </c:pt>
                <c:pt idx="4088">
                  <c:v>4.9480000000000001E-3</c:v>
                </c:pt>
                <c:pt idx="4089">
                  <c:v>4.9680000000000002E-3</c:v>
                </c:pt>
                <c:pt idx="4090">
                  <c:v>6.9309999999999997E-3</c:v>
                </c:pt>
                <c:pt idx="4091">
                  <c:v>4.7499999999999999E-3</c:v>
                </c:pt>
                <c:pt idx="4092">
                  <c:v>3.9500000000000004E-3</c:v>
                </c:pt>
                <c:pt idx="4093">
                  <c:v>4.3499999999999997E-3</c:v>
                </c:pt>
                <c:pt idx="4094">
                  <c:v>5.293E-3</c:v>
                </c:pt>
                <c:pt idx="4095">
                  <c:v>1.3082999999999999E-2</c:v>
                </c:pt>
                <c:pt idx="4096">
                  <c:v>9.8480000000000009E-3</c:v>
                </c:pt>
                <c:pt idx="4097">
                  <c:v>1.0492E-2</c:v>
                </c:pt>
                <c:pt idx="4098">
                  <c:v>8.9949999999999995E-3</c:v>
                </c:pt>
                <c:pt idx="4099">
                  <c:v>6.8009999999999998E-3</c:v>
                </c:pt>
                <c:pt idx="4100">
                  <c:v>8.5050000000000004E-3</c:v>
                </c:pt>
                <c:pt idx="4101">
                  <c:v>2.3923E-2</c:v>
                </c:pt>
                <c:pt idx="4102">
                  <c:v>5.0909999999999997E-2</c:v>
                </c:pt>
                <c:pt idx="4103">
                  <c:v>5.2123000000000003E-2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3.1005000000000001E-2</c:v>
                </c:pt>
                <c:pt idx="4113">
                  <c:v>3.637E-2</c:v>
                </c:pt>
                <c:pt idx="4114">
                  <c:v>3.4334999999999997E-2</c:v>
                </c:pt>
                <c:pt idx="4115">
                  <c:v>3.5423000000000003E-2</c:v>
                </c:pt>
                <c:pt idx="4116">
                  <c:v>3.2287999999999997E-2</c:v>
                </c:pt>
                <c:pt idx="4117">
                  <c:v>2.1846000000000001E-2</c:v>
                </c:pt>
                <c:pt idx="4118">
                  <c:v>2.034E-2</c:v>
                </c:pt>
                <c:pt idx="4119">
                  <c:v>1.6315E-2</c:v>
                </c:pt>
                <c:pt idx="4120">
                  <c:v>1.2902E-2</c:v>
                </c:pt>
                <c:pt idx="4121">
                  <c:v>1.3417999999999999E-2</c:v>
                </c:pt>
                <c:pt idx="4122">
                  <c:v>1.3662000000000001E-2</c:v>
                </c:pt>
                <c:pt idx="4123">
                  <c:v>2.0518000000000002E-2</c:v>
                </c:pt>
                <c:pt idx="4124">
                  <c:v>1.6833000000000001E-2</c:v>
                </c:pt>
                <c:pt idx="4125">
                  <c:v>1.3884000000000001E-2</c:v>
                </c:pt>
                <c:pt idx="4126">
                  <c:v>1.1917000000000001E-2</c:v>
                </c:pt>
                <c:pt idx="4127">
                  <c:v>1.3390000000000001E-2</c:v>
                </c:pt>
                <c:pt idx="4128">
                  <c:v>1.4300999999999999E-2</c:v>
                </c:pt>
                <c:pt idx="4129">
                  <c:v>1.1028E-2</c:v>
                </c:pt>
                <c:pt idx="4130">
                  <c:v>8.7419999999999998E-3</c:v>
                </c:pt>
                <c:pt idx="4131">
                  <c:v>7.6030000000000004E-3</c:v>
                </c:pt>
                <c:pt idx="4132">
                  <c:v>9.358E-3</c:v>
                </c:pt>
                <c:pt idx="4133">
                  <c:v>8.5959999999999995E-3</c:v>
                </c:pt>
                <c:pt idx="4134">
                  <c:v>7.2170000000000003E-3</c:v>
                </c:pt>
                <c:pt idx="4135">
                  <c:v>7.7539999999999996E-3</c:v>
                </c:pt>
                <c:pt idx="4136">
                  <c:v>6.9760000000000004E-3</c:v>
                </c:pt>
                <c:pt idx="4137">
                  <c:v>5.0699999999999999E-3</c:v>
                </c:pt>
                <c:pt idx="4138">
                  <c:v>4.2310000000000004E-3</c:v>
                </c:pt>
                <c:pt idx="4139">
                  <c:v>5.2750000000000002E-3</c:v>
                </c:pt>
                <c:pt idx="4140">
                  <c:v>6.9410000000000001E-3</c:v>
                </c:pt>
                <c:pt idx="4141">
                  <c:v>7.3369999999999998E-3</c:v>
                </c:pt>
                <c:pt idx="4142">
                  <c:v>4.5570000000000003E-3</c:v>
                </c:pt>
                <c:pt idx="4143">
                  <c:v>4.2139999999999999E-3</c:v>
                </c:pt>
                <c:pt idx="4144">
                  <c:v>3.986E-3</c:v>
                </c:pt>
                <c:pt idx="4145">
                  <c:v>4.032E-3</c:v>
                </c:pt>
                <c:pt idx="4146">
                  <c:v>3.7569999999999999E-3</c:v>
                </c:pt>
                <c:pt idx="4147">
                  <c:v>3.846E-3</c:v>
                </c:pt>
                <c:pt idx="4148">
                  <c:v>3.9189999999999997E-3</c:v>
                </c:pt>
                <c:pt idx="4149">
                  <c:v>3.9150000000000001E-3</c:v>
                </c:pt>
                <c:pt idx="4150">
                  <c:v>5.3540000000000003E-3</c:v>
                </c:pt>
                <c:pt idx="4151">
                  <c:v>6.1209999999999997E-3</c:v>
                </c:pt>
                <c:pt idx="4152">
                  <c:v>8.6350000000000003E-3</c:v>
                </c:pt>
                <c:pt idx="4153">
                  <c:v>1.0945E-2</c:v>
                </c:pt>
                <c:pt idx="4154">
                  <c:v>1.5058E-2</c:v>
                </c:pt>
                <c:pt idx="4155">
                  <c:v>1.0606000000000001E-2</c:v>
                </c:pt>
                <c:pt idx="4156">
                  <c:v>7.7920000000000003E-3</c:v>
                </c:pt>
                <c:pt idx="4157">
                  <c:v>4.9740000000000001E-3</c:v>
                </c:pt>
                <c:pt idx="4158">
                  <c:v>4.3990000000000001E-3</c:v>
                </c:pt>
                <c:pt idx="4159">
                  <c:v>4.8679999999999999E-3</c:v>
                </c:pt>
                <c:pt idx="4160">
                  <c:v>6.1960000000000001E-3</c:v>
                </c:pt>
                <c:pt idx="4161">
                  <c:v>7.6829999999999997E-3</c:v>
                </c:pt>
                <c:pt idx="4162">
                  <c:v>1.8783000000000001E-2</c:v>
                </c:pt>
                <c:pt idx="4163">
                  <c:v>2.0861999999999999E-2</c:v>
                </c:pt>
                <c:pt idx="4164">
                  <c:v>2.1238E-2</c:v>
                </c:pt>
                <c:pt idx="4165">
                  <c:v>1.8245999999999998E-2</c:v>
                </c:pt>
                <c:pt idx="4166">
                  <c:v>1.414E-2</c:v>
                </c:pt>
                <c:pt idx="4167">
                  <c:v>1.3148999999999999E-2</c:v>
                </c:pt>
                <c:pt idx="4168">
                  <c:v>9.4660000000000005E-3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7.9380000000000006E-3</c:v>
                </c:pt>
                <c:pt idx="4180">
                  <c:v>8.4309999999999993E-3</c:v>
                </c:pt>
                <c:pt idx="4181">
                  <c:v>6.7850000000000002E-3</c:v>
                </c:pt>
                <c:pt idx="4182">
                  <c:v>7.6610000000000003E-3</c:v>
                </c:pt>
                <c:pt idx="4183">
                  <c:v>6.1630000000000001E-3</c:v>
                </c:pt>
                <c:pt idx="4184">
                  <c:v>6.4539999999999997E-3</c:v>
                </c:pt>
                <c:pt idx="4185">
                  <c:v>7.2459999999999998E-3</c:v>
                </c:pt>
                <c:pt idx="4186">
                  <c:v>6.1510000000000002E-3</c:v>
                </c:pt>
                <c:pt idx="4187">
                  <c:v>6.7520000000000002E-3</c:v>
                </c:pt>
                <c:pt idx="4188">
                  <c:v>5.7959999999999999E-3</c:v>
                </c:pt>
                <c:pt idx="4189">
                  <c:v>4.5909999999999996E-3</c:v>
                </c:pt>
                <c:pt idx="4190">
                  <c:v>7.4799999999999997E-3</c:v>
                </c:pt>
                <c:pt idx="4191">
                  <c:v>6.966E-3</c:v>
                </c:pt>
                <c:pt idx="4192">
                  <c:v>1.1283E-2</c:v>
                </c:pt>
                <c:pt idx="4193">
                  <c:v>1.3571E-2</c:v>
                </c:pt>
                <c:pt idx="4194">
                  <c:v>1.0907999999999999E-2</c:v>
                </c:pt>
                <c:pt idx="4195">
                  <c:v>8.7829999999999991E-3</c:v>
                </c:pt>
                <c:pt idx="4196">
                  <c:v>7.9439999999999997E-3</c:v>
                </c:pt>
                <c:pt idx="4197">
                  <c:v>7.1900000000000002E-3</c:v>
                </c:pt>
                <c:pt idx="4198">
                  <c:v>9.0430000000000007E-3</c:v>
                </c:pt>
                <c:pt idx="4199">
                  <c:v>7.8079999999999998E-3</c:v>
                </c:pt>
                <c:pt idx="4200">
                  <c:v>4.9290000000000002E-3</c:v>
                </c:pt>
                <c:pt idx="4201">
                  <c:v>4.9020000000000001E-3</c:v>
                </c:pt>
                <c:pt idx="4202">
                  <c:v>5.8399999999999997E-3</c:v>
                </c:pt>
                <c:pt idx="4203">
                  <c:v>5.3509999999999999E-3</c:v>
                </c:pt>
                <c:pt idx="4204">
                  <c:v>5.2989999999999999E-3</c:v>
                </c:pt>
                <c:pt idx="4205">
                  <c:v>5.3509999999999999E-3</c:v>
                </c:pt>
                <c:pt idx="4206">
                  <c:v>4.731E-3</c:v>
                </c:pt>
                <c:pt idx="4207">
                  <c:v>3.8470000000000002E-3</c:v>
                </c:pt>
                <c:pt idx="4208">
                  <c:v>9.8670000000000008E-3</c:v>
                </c:pt>
                <c:pt idx="4209">
                  <c:v>1.1096999999999999E-2</c:v>
                </c:pt>
                <c:pt idx="4210">
                  <c:v>1.2168999999999999E-2</c:v>
                </c:pt>
                <c:pt idx="4211">
                  <c:v>1.027E-2</c:v>
                </c:pt>
                <c:pt idx="4212">
                  <c:v>8.652E-3</c:v>
                </c:pt>
                <c:pt idx="4213">
                  <c:v>8.8419999999999992E-3</c:v>
                </c:pt>
                <c:pt idx="4214">
                  <c:v>6.3509999999999999E-3</c:v>
                </c:pt>
                <c:pt idx="4215">
                  <c:v>5.4900000000000001E-3</c:v>
                </c:pt>
                <c:pt idx="4216">
                  <c:v>6.1590000000000004E-3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6.9560000000000004E-3</c:v>
                </c:pt>
                <c:pt idx="4228">
                  <c:v>6.4279999999999997E-3</c:v>
                </c:pt>
                <c:pt idx="4229">
                  <c:v>6.0740000000000004E-3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3.5999999999999999E-3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6.6610000000000003E-3</c:v>
                </c:pt>
                <c:pt idx="4247">
                  <c:v>5.1200000000000004E-3</c:v>
                </c:pt>
                <c:pt idx="4248">
                  <c:v>6.2519999999999997E-3</c:v>
                </c:pt>
                <c:pt idx="4249">
                  <c:v>4.9789999999999999E-3</c:v>
                </c:pt>
                <c:pt idx="4250">
                  <c:v>6.7759999999999999E-3</c:v>
                </c:pt>
                <c:pt idx="4251">
                  <c:v>1.1542999999999999E-2</c:v>
                </c:pt>
                <c:pt idx="4252">
                  <c:v>9.7210000000000005E-3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9.3880000000000005E-3</c:v>
                </c:pt>
                <c:pt idx="4261">
                  <c:v>7.9229999999999995E-3</c:v>
                </c:pt>
                <c:pt idx="4262">
                  <c:v>1.8034000000000001E-2</c:v>
                </c:pt>
                <c:pt idx="4263">
                  <c:v>1.4156E-2</c:v>
                </c:pt>
                <c:pt idx="4264">
                  <c:v>1.044E-2</c:v>
                </c:pt>
                <c:pt idx="4265">
                  <c:v>8.7250000000000001E-3</c:v>
                </c:pt>
                <c:pt idx="4266">
                  <c:v>7.5500000000000003E-3</c:v>
                </c:pt>
                <c:pt idx="4267">
                  <c:v>6.2179999999999996E-3</c:v>
                </c:pt>
                <c:pt idx="4268">
                  <c:v>5.5170000000000002E-3</c:v>
                </c:pt>
                <c:pt idx="4269">
                  <c:v>4.6350000000000002E-3</c:v>
                </c:pt>
                <c:pt idx="4270">
                  <c:v>5.9589999999999999E-3</c:v>
                </c:pt>
                <c:pt idx="4271">
                  <c:v>4.7099999999999998E-3</c:v>
                </c:pt>
                <c:pt idx="4272">
                  <c:v>4.3530000000000001E-3</c:v>
                </c:pt>
                <c:pt idx="4273">
                  <c:v>4.1970000000000002E-3</c:v>
                </c:pt>
                <c:pt idx="4274">
                  <c:v>3.813E-3</c:v>
                </c:pt>
                <c:pt idx="4275">
                  <c:v>4.0270000000000002E-3</c:v>
                </c:pt>
                <c:pt idx="4276">
                  <c:v>2.405E-3</c:v>
                </c:pt>
                <c:pt idx="4277">
                  <c:v>2.3449999999999999E-3</c:v>
                </c:pt>
                <c:pt idx="4278">
                  <c:v>1.7290000000000001E-3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6.0080000000000003E-3</c:v>
                </c:pt>
                <c:pt idx="4287">
                  <c:v>1.4794E-2</c:v>
                </c:pt>
                <c:pt idx="4288">
                  <c:v>1.1450999999999999E-2</c:v>
                </c:pt>
                <c:pt idx="4289">
                  <c:v>8.7810000000000006E-3</c:v>
                </c:pt>
                <c:pt idx="4290">
                  <c:v>8.2699999999999996E-3</c:v>
                </c:pt>
                <c:pt idx="4291">
                  <c:v>1.0475E-2</c:v>
                </c:pt>
                <c:pt idx="4292">
                  <c:v>1.2576E-2</c:v>
                </c:pt>
                <c:pt idx="4293">
                  <c:v>1.3401E-2</c:v>
                </c:pt>
                <c:pt idx="4294">
                  <c:v>9.4979999999999995E-3</c:v>
                </c:pt>
                <c:pt idx="4295">
                  <c:v>1.3016E-2</c:v>
                </c:pt>
                <c:pt idx="4296">
                  <c:v>1.0911000000000001E-2</c:v>
                </c:pt>
                <c:pt idx="4297">
                  <c:v>9.6179999999999998E-3</c:v>
                </c:pt>
                <c:pt idx="4298">
                  <c:v>8.8500000000000002E-3</c:v>
                </c:pt>
                <c:pt idx="4299">
                  <c:v>7.6629999999999997E-3</c:v>
                </c:pt>
                <c:pt idx="4300">
                  <c:v>5.8459999999999996E-3</c:v>
                </c:pt>
                <c:pt idx="4301">
                  <c:v>9.3889999999999998E-3</c:v>
                </c:pt>
                <c:pt idx="4302">
                  <c:v>5.6990000000000001E-3</c:v>
                </c:pt>
                <c:pt idx="4303">
                  <c:v>4.7270000000000003E-3</c:v>
                </c:pt>
                <c:pt idx="4304">
                  <c:v>4.4539999999999996E-3</c:v>
                </c:pt>
                <c:pt idx="4305">
                  <c:v>2.6069999999999999E-3</c:v>
                </c:pt>
                <c:pt idx="4306">
                  <c:v>1.333E-3</c:v>
                </c:pt>
                <c:pt idx="4307">
                  <c:v>3.0439999999999998E-3</c:v>
                </c:pt>
                <c:pt idx="4308">
                  <c:v>6.319E-3</c:v>
                </c:pt>
                <c:pt idx="4309">
                  <c:v>6.202E-3</c:v>
                </c:pt>
                <c:pt idx="4310">
                  <c:v>5.5519999999999996E-3</c:v>
                </c:pt>
                <c:pt idx="4311">
                  <c:v>4.6350000000000002E-3</c:v>
                </c:pt>
                <c:pt idx="4312">
                  <c:v>7.9679999999999994E-3</c:v>
                </c:pt>
                <c:pt idx="4313">
                  <c:v>1.1768000000000001E-2</c:v>
                </c:pt>
                <c:pt idx="4314">
                  <c:v>4.9736000000000002E-2</c:v>
                </c:pt>
                <c:pt idx="4315">
                  <c:v>5.1499999999999997E-2</c:v>
                </c:pt>
                <c:pt idx="4316">
                  <c:v>5.2188999999999999E-2</c:v>
                </c:pt>
                <c:pt idx="4317">
                  <c:v>4.4063999999999999E-2</c:v>
                </c:pt>
                <c:pt idx="4318">
                  <c:v>4.3961E-2</c:v>
                </c:pt>
                <c:pt idx="4319">
                  <c:v>4.0101999999999999E-2</c:v>
                </c:pt>
                <c:pt idx="4320">
                  <c:v>3.9517999999999998E-2</c:v>
                </c:pt>
                <c:pt idx="4321">
                  <c:v>3.5652000000000003E-2</c:v>
                </c:pt>
                <c:pt idx="4322">
                  <c:v>3.236E-2</c:v>
                </c:pt>
                <c:pt idx="4323">
                  <c:v>2.6832000000000002E-2</c:v>
                </c:pt>
                <c:pt idx="4324">
                  <c:v>2.2602000000000001E-2</c:v>
                </c:pt>
                <c:pt idx="4325">
                  <c:v>2.3278E-2</c:v>
                </c:pt>
                <c:pt idx="4326">
                  <c:v>1.9064000000000001E-2</c:v>
                </c:pt>
                <c:pt idx="4327">
                  <c:v>1.9369000000000001E-2</c:v>
                </c:pt>
                <c:pt idx="4328">
                  <c:v>1.6806999999999999E-2</c:v>
                </c:pt>
                <c:pt idx="4329">
                  <c:v>1.5077999999999999E-2</c:v>
                </c:pt>
                <c:pt idx="4330">
                  <c:v>1.3665E-2</c:v>
                </c:pt>
                <c:pt idx="4331">
                  <c:v>1.1403999999999999E-2</c:v>
                </c:pt>
                <c:pt idx="4332">
                  <c:v>1.2173E-2</c:v>
                </c:pt>
                <c:pt idx="4333">
                  <c:v>1.0387E-2</c:v>
                </c:pt>
                <c:pt idx="4334">
                  <c:v>9.0279999999999996E-3</c:v>
                </c:pt>
                <c:pt idx="4335">
                  <c:v>6.0150000000000004E-3</c:v>
                </c:pt>
                <c:pt idx="4336">
                  <c:v>3.4629999999999999E-3</c:v>
                </c:pt>
                <c:pt idx="4337">
                  <c:v>3.4199999999999999E-3</c:v>
                </c:pt>
                <c:pt idx="4338">
                  <c:v>6.3169999999999997E-3</c:v>
                </c:pt>
                <c:pt idx="4339">
                  <c:v>5.5009999999999998E-3</c:v>
                </c:pt>
                <c:pt idx="4340">
                  <c:v>7.5929999999999999E-3</c:v>
                </c:pt>
                <c:pt idx="4341">
                  <c:v>1.0652E-2</c:v>
                </c:pt>
                <c:pt idx="4342">
                  <c:v>2.376E-2</c:v>
                </c:pt>
                <c:pt idx="4343">
                  <c:v>2.2210000000000001E-2</c:v>
                </c:pt>
                <c:pt idx="4344">
                  <c:v>1.7668E-2</c:v>
                </c:pt>
                <c:pt idx="4345">
                  <c:v>1.4708000000000001E-2</c:v>
                </c:pt>
                <c:pt idx="4346">
                  <c:v>1.2319E-2</c:v>
                </c:pt>
                <c:pt idx="4347">
                  <c:v>1.2267999999999999E-2</c:v>
                </c:pt>
                <c:pt idx="4348">
                  <c:v>1.0461E-2</c:v>
                </c:pt>
                <c:pt idx="4349">
                  <c:v>9.4560000000000009E-3</c:v>
                </c:pt>
                <c:pt idx="4350">
                  <c:v>8.3560000000000006E-3</c:v>
                </c:pt>
                <c:pt idx="4351">
                  <c:v>5.5950000000000001E-3</c:v>
                </c:pt>
                <c:pt idx="4352">
                  <c:v>3.771E-3</c:v>
                </c:pt>
                <c:pt idx="4353">
                  <c:v>5.1219999999999998E-3</c:v>
                </c:pt>
                <c:pt idx="4354">
                  <c:v>1.1034E-2</c:v>
                </c:pt>
                <c:pt idx="4355">
                  <c:v>7.2170000000000003E-3</c:v>
                </c:pt>
                <c:pt idx="4356">
                  <c:v>6.0530000000000002E-3</c:v>
                </c:pt>
                <c:pt idx="4357">
                  <c:v>3.7889999999999998E-3</c:v>
                </c:pt>
                <c:pt idx="4358">
                  <c:v>8.8620000000000001E-3</c:v>
                </c:pt>
                <c:pt idx="4359">
                  <c:v>6.1729999999999997E-3</c:v>
                </c:pt>
                <c:pt idx="4360">
                  <c:v>7.6629999999999997E-3</c:v>
                </c:pt>
                <c:pt idx="4361">
                  <c:v>4.1130000000000003E-3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2.9750000000000002E-3</c:v>
                </c:pt>
                <c:pt idx="4370">
                  <c:v>3.3349999999999999E-3</c:v>
                </c:pt>
                <c:pt idx="4371">
                  <c:v>3.6089999999999998E-3</c:v>
                </c:pt>
                <c:pt idx="4372">
                  <c:v>1.616E-3</c:v>
                </c:pt>
                <c:pt idx="4373">
                  <c:v>2.4580000000000001E-3</c:v>
                </c:pt>
                <c:pt idx="4374">
                  <c:v>1.5839999999999999E-3</c:v>
                </c:pt>
                <c:pt idx="4375">
                  <c:v>2.4559999999999998E-3</c:v>
                </c:pt>
                <c:pt idx="4376">
                  <c:v>2.1779999999999998E-3</c:v>
                </c:pt>
                <c:pt idx="4377">
                  <c:v>1.7060000000000001E-3</c:v>
                </c:pt>
                <c:pt idx="4378">
                  <c:v>1.23E-3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4.8640000000000003E-3</c:v>
                </c:pt>
                <c:pt idx="4389">
                  <c:v>7.5500000000000003E-3</c:v>
                </c:pt>
                <c:pt idx="4390">
                  <c:v>1.2903E-2</c:v>
                </c:pt>
                <c:pt idx="4391">
                  <c:v>1.061E-2</c:v>
                </c:pt>
                <c:pt idx="4392">
                  <c:v>1.0692E-2</c:v>
                </c:pt>
                <c:pt idx="4393">
                  <c:v>9.6439999999999998E-3</c:v>
                </c:pt>
                <c:pt idx="4394">
                  <c:v>6.5449999999999996E-3</c:v>
                </c:pt>
                <c:pt idx="4395">
                  <c:v>7.1939999999999999E-3</c:v>
                </c:pt>
                <c:pt idx="4396">
                  <c:v>9.6679999999999995E-3</c:v>
                </c:pt>
                <c:pt idx="4397">
                  <c:v>8.9230000000000004E-3</c:v>
                </c:pt>
                <c:pt idx="4398">
                  <c:v>6.8640000000000003E-3</c:v>
                </c:pt>
                <c:pt idx="4399">
                  <c:v>6.0010000000000003E-3</c:v>
                </c:pt>
                <c:pt idx="4400">
                  <c:v>5.8009999999999997E-3</c:v>
                </c:pt>
                <c:pt idx="4401">
                  <c:v>5.0610000000000004E-3</c:v>
                </c:pt>
                <c:pt idx="4402">
                  <c:v>4.7580000000000001E-3</c:v>
                </c:pt>
                <c:pt idx="4403">
                  <c:v>4.1029999999999999E-3</c:v>
                </c:pt>
                <c:pt idx="4404">
                  <c:v>3.9290000000000002E-3</c:v>
                </c:pt>
                <c:pt idx="4405">
                  <c:v>3.3709999999999999E-3</c:v>
                </c:pt>
                <c:pt idx="4406">
                  <c:v>3.8340000000000002E-3</c:v>
                </c:pt>
                <c:pt idx="4407">
                  <c:v>3.506E-3</c:v>
                </c:pt>
                <c:pt idx="4408">
                  <c:v>2.196E-3</c:v>
                </c:pt>
                <c:pt idx="4409">
                  <c:v>1.9319999999999999E-3</c:v>
                </c:pt>
                <c:pt idx="4410">
                  <c:v>1.7240000000000001E-3</c:v>
                </c:pt>
                <c:pt idx="4411">
                  <c:v>1.2470000000000001E-3</c:v>
                </c:pt>
                <c:pt idx="4412">
                  <c:v>2.774E-3</c:v>
                </c:pt>
                <c:pt idx="4413">
                  <c:v>4.6889999999999996E-3</c:v>
                </c:pt>
                <c:pt idx="4414">
                  <c:v>1.8550000000000001E-2</c:v>
                </c:pt>
                <c:pt idx="4415">
                  <c:v>2.5600000000000001E-2</c:v>
                </c:pt>
                <c:pt idx="4416">
                  <c:v>3.0051000000000001E-2</c:v>
                </c:pt>
                <c:pt idx="4417">
                  <c:v>6.7103999999999997E-2</c:v>
                </c:pt>
                <c:pt idx="4418">
                  <c:v>7.7795000000000003E-2</c:v>
                </c:pt>
                <c:pt idx="4419">
                  <c:v>7.6506000000000005E-2</c:v>
                </c:pt>
                <c:pt idx="4420">
                  <c:v>8.4485000000000005E-2</c:v>
                </c:pt>
                <c:pt idx="4421">
                  <c:v>7.9302999999999998E-2</c:v>
                </c:pt>
                <c:pt idx="4422">
                  <c:v>6.5494999999999998E-2</c:v>
                </c:pt>
                <c:pt idx="4423">
                  <c:v>6.6348000000000004E-2</c:v>
                </c:pt>
                <c:pt idx="4424">
                  <c:v>6.4690999999999999E-2</c:v>
                </c:pt>
                <c:pt idx="4425">
                  <c:v>6.2370000000000002E-2</c:v>
                </c:pt>
                <c:pt idx="4426">
                  <c:v>5.3129000000000003E-2</c:v>
                </c:pt>
                <c:pt idx="4427">
                  <c:v>5.6613999999999998E-2</c:v>
                </c:pt>
                <c:pt idx="4428">
                  <c:v>5.3124999999999999E-2</c:v>
                </c:pt>
                <c:pt idx="4429">
                  <c:v>4.8104000000000001E-2</c:v>
                </c:pt>
                <c:pt idx="4430">
                  <c:v>4.1943000000000001E-2</c:v>
                </c:pt>
                <c:pt idx="4431">
                  <c:v>3.6266E-2</c:v>
                </c:pt>
                <c:pt idx="4432">
                  <c:v>2.5162E-2</c:v>
                </c:pt>
                <c:pt idx="4433">
                  <c:v>2.7935000000000001E-2</c:v>
                </c:pt>
                <c:pt idx="4434">
                  <c:v>2.5273E-2</c:v>
                </c:pt>
                <c:pt idx="4435">
                  <c:v>2.3362999999999998E-2</c:v>
                </c:pt>
                <c:pt idx="4436">
                  <c:v>4.2679000000000002E-2</c:v>
                </c:pt>
                <c:pt idx="4437">
                  <c:v>4.4195999999999999E-2</c:v>
                </c:pt>
                <c:pt idx="4438">
                  <c:v>4.9798000000000002E-2</c:v>
                </c:pt>
                <c:pt idx="4439">
                  <c:v>4.3778999999999998E-2</c:v>
                </c:pt>
                <c:pt idx="4440">
                  <c:v>4.2368000000000003E-2</c:v>
                </c:pt>
                <c:pt idx="4441">
                  <c:v>3.6667999999999999E-2</c:v>
                </c:pt>
                <c:pt idx="4442">
                  <c:v>4.0548000000000001E-2</c:v>
                </c:pt>
                <c:pt idx="4443">
                  <c:v>3.7959E-2</c:v>
                </c:pt>
                <c:pt idx="4444">
                  <c:v>3.6665000000000003E-2</c:v>
                </c:pt>
                <c:pt idx="4445">
                  <c:v>3.3058999999999998E-2</c:v>
                </c:pt>
                <c:pt idx="4446">
                  <c:v>3.0672999999999999E-2</c:v>
                </c:pt>
                <c:pt idx="4447">
                  <c:v>2.5869E-2</c:v>
                </c:pt>
                <c:pt idx="4448">
                  <c:v>2.1250000000000002E-2</c:v>
                </c:pt>
                <c:pt idx="4449">
                  <c:v>1.6684000000000001E-2</c:v>
                </c:pt>
                <c:pt idx="4450">
                  <c:v>2.4354000000000001E-2</c:v>
                </c:pt>
                <c:pt idx="4451">
                  <c:v>3.0079999999999999E-2</c:v>
                </c:pt>
                <c:pt idx="4452">
                  <c:v>3.0206E-2</c:v>
                </c:pt>
                <c:pt idx="4453">
                  <c:v>2.6093999999999999E-2</c:v>
                </c:pt>
                <c:pt idx="4454">
                  <c:v>2.1366E-2</c:v>
                </c:pt>
                <c:pt idx="4455">
                  <c:v>1.3367E-2</c:v>
                </c:pt>
                <c:pt idx="4456">
                  <c:v>1.6912E-2</c:v>
                </c:pt>
                <c:pt idx="4457">
                  <c:v>2.0712999999999999E-2</c:v>
                </c:pt>
                <c:pt idx="4458">
                  <c:v>2.3477000000000001E-2</c:v>
                </c:pt>
                <c:pt idx="4459">
                  <c:v>1.9411000000000001E-2</c:v>
                </c:pt>
                <c:pt idx="4460">
                  <c:v>2.1231E-2</c:v>
                </c:pt>
                <c:pt idx="4461">
                  <c:v>1.6088999999999999E-2</c:v>
                </c:pt>
                <c:pt idx="4462">
                  <c:v>1.5696000000000002E-2</c:v>
                </c:pt>
                <c:pt idx="4463">
                  <c:v>1.3507E-2</c:v>
                </c:pt>
                <c:pt idx="4464">
                  <c:v>1.2029E-2</c:v>
                </c:pt>
                <c:pt idx="4465">
                  <c:v>1.3729E-2</c:v>
                </c:pt>
                <c:pt idx="4466">
                  <c:v>1.2076E-2</c:v>
                </c:pt>
                <c:pt idx="4467">
                  <c:v>1.1904E-2</c:v>
                </c:pt>
                <c:pt idx="4468">
                  <c:v>9.5589999999999998E-3</c:v>
                </c:pt>
                <c:pt idx="4469">
                  <c:v>8.9840000000000007E-3</c:v>
                </c:pt>
                <c:pt idx="4470">
                  <c:v>8.0979999999999993E-3</c:v>
                </c:pt>
                <c:pt idx="4471">
                  <c:v>6.7330000000000003E-3</c:v>
                </c:pt>
                <c:pt idx="4472">
                  <c:v>5.2919999999999998E-3</c:v>
                </c:pt>
                <c:pt idx="4473">
                  <c:v>4.4770000000000001E-3</c:v>
                </c:pt>
                <c:pt idx="4474">
                  <c:v>7.5940000000000001E-3</c:v>
                </c:pt>
                <c:pt idx="4475">
                  <c:v>7.5599999999999999E-3</c:v>
                </c:pt>
                <c:pt idx="4476">
                  <c:v>5.4330000000000003E-3</c:v>
                </c:pt>
                <c:pt idx="4477">
                  <c:v>9.6579999999999999E-3</c:v>
                </c:pt>
                <c:pt idx="4478">
                  <c:v>5.3800000000000002E-3</c:v>
                </c:pt>
                <c:pt idx="4479">
                  <c:v>9.1299999999999992E-3</c:v>
                </c:pt>
                <c:pt idx="4480">
                  <c:v>1.1341E-2</c:v>
                </c:pt>
                <c:pt idx="4481">
                  <c:v>1.5063999999999999E-2</c:v>
                </c:pt>
                <c:pt idx="4482">
                  <c:v>1.4459E-2</c:v>
                </c:pt>
                <c:pt idx="4483">
                  <c:v>1.3952000000000001E-2</c:v>
                </c:pt>
                <c:pt idx="4484">
                  <c:v>1.1807E-2</c:v>
                </c:pt>
                <c:pt idx="4485">
                  <c:v>1.2234E-2</c:v>
                </c:pt>
                <c:pt idx="4486">
                  <c:v>1.3266999999999999E-2</c:v>
                </c:pt>
                <c:pt idx="4487">
                  <c:v>1.2496E-2</c:v>
                </c:pt>
                <c:pt idx="4488">
                  <c:v>1.6539999999999999E-2</c:v>
                </c:pt>
                <c:pt idx="4489">
                  <c:v>2.7851999999999998E-2</c:v>
                </c:pt>
                <c:pt idx="4490">
                  <c:v>3.2065000000000003E-2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3.7358000000000002E-2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2.6894000000000001E-2</c:v>
                </c:pt>
                <c:pt idx="4509">
                  <c:v>3.2988000000000003E-2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2.5589000000000001E-2</c:v>
                </c:pt>
                <c:pt idx="4520">
                  <c:v>2.7872999999999998E-2</c:v>
                </c:pt>
                <c:pt idx="4521">
                  <c:v>2.7715E-2</c:v>
                </c:pt>
                <c:pt idx="4522">
                  <c:v>2.2759999999999999E-2</c:v>
                </c:pt>
                <c:pt idx="4523">
                  <c:v>2.3983999999999998E-2</c:v>
                </c:pt>
                <c:pt idx="4524">
                  <c:v>2.2686999999999999E-2</c:v>
                </c:pt>
                <c:pt idx="4525">
                  <c:v>1.8044000000000001E-2</c:v>
                </c:pt>
                <c:pt idx="4526">
                  <c:v>1.4442999999999999E-2</c:v>
                </c:pt>
                <c:pt idx="4527">
                  <c:v>8.4430000000000009E-3</c:v>
                </c:pt>
                <c:pt idx="4528">
                  <c:v>1.0387E-2</c:v>
                </c:pt>
                <c:pt idx="4529">
                  <c:v>8.6960000000000006E-3</c:v>
                </c:pt>
                <c:pt idx="4530">
                  <c:v>7.509E-3</c:v>
                </c:pt>
                <c:pt idx="4531">
                  <c:v>4.9979999999999998E-3</c:v>
                </c:pt>
                <c:pt idx="4532">
                  <c:v>3.986E-3</c:v>
                </c:pt>
                <c:pt idx="4533">
                  <c:v>3.7940000000000001E-3</c:v>
                </c:pt>
                <c:pt idx="4534">
                  <c:v>6.574E-3</c:v>
                </c:pt>
                <c:pt idx="4535">
                  <c:v>9.8029999999999992E-3</c:v>
                </c:pt>
                <c:pt idx="4536">
                  <c:v>1.3618999999999999E-2</c:v>
                </c:pt>
                <c:pt idx="4537">
                  <c:v>1.2541999999999999E-2</c:v>
                </c:pt>
                <c:pt idx="4538">
                  <c:v>1.1695000000000001E-2</c:v>
                </c:pt>
                <c:pt idx="4539">
                  <c:v>1.2285000000000001E-2</c:v>
                </c:pt>
                <c:pt idx="4540">
                  <c:v>1.1969E-2</c:v>
                </c:pt>
                <c:pt idx="4541">
                  <c:v>1.1759E-2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6.8180000000000003E-3</c:v>
                </c:pt>
                <c:pt idx="4551">
                  <c:v>1.5486E-2</c:v>
                </c:pt>
                <c:pt idx="4552">
                  <c:v>1.8419000000000001E-2</c:v>
                </c:pt>
                <c:pt idx="4553">
                  <c:v>1.6344000000000001E-2</c:v>
                </c:pt>
                <c:pt idx="4554">
                  <c:v>1.1823E-2</c:v>
                </c:pt>
                <c:pt idx="4555">
                  <c:v>1.1889E-2</c:v>
                </c:pt>
                <c:pt idx="4556">
                  <c:v>9.8989999999999998E-3</c:v>
                </c:pt>
                <c:pt idx="4557">
                  <c:v>1.4704999999999999E-2</c:v>
                </c:pt>
                <c:pt idx="4558">
                  <c:v>1.0465E-2</c:v>
                </c:pt>
                <c:pt idx="4559">
                  <c:v>7.9959999999999996E-3</c:v>
                </c:pt>
                <c:pt idx="4560">
                  <c:v>1.2942E-2</c:v>
                </c:pt>
                <c:pt idx="4561">
                  <c:v>1.1107000000000001E-2</c:v>
                </c:pt>
                <c:pt idx="4562">
                  <c:v>8.3169999999999997E-3</c:v>
                </c:pt>
                <c:pt idx="4563">
                  <c:v>9.0500000000000008E-3</c:v>
                </c:pt>
                <c:pt idx="4564">
                  <c:v>1.2529E-2</c:v>
                </c:pt>
                <c:pt idx="4565">
                  <c:v>1.4047E-2</c:v>
                </c:pt>
                <c:pt idx="4566">
                  <c:v>2.46E-2</c:v>
                </c:pt>
                <c:pt idx="4567">
                  <c:v>2.4027E-2</c:v>
                </c:pt>
                <c:pt idx="4568">
                  <c:v>2.2387000000000001E-2</c:v>
                </c:pt>
                <c:pt idx="4569">
                  <c:v>1.67E-2</c:v>
                </c:pt>
                <c:pt idx="4570">
                  <c:v>1.7187000000000001E-2</c:v>
                </c:pt>
                <c:pt idx="4571">
                  <c:v>1.4252000000000001E-2</c:v>
                </c:pt>
                <c:pt idx="4572">
                  <c:v>1.2865E-2</c:v>
                </c:pt>
                <c:pt idx="4573">
                  <c:v>9.7509999999999993E-3</c:v>
                </c:pt>
                <c:pt idx="4574">
                  <c:v>1.2005E-2</c:v>
                </c:pt>
                <c:pt idx="4575">
                  <c:v>1.9755000000000002E-2</c:v>
                </c:pt>
                <c:pt idx="4576">
                  <c:v>1.8447999999999999E-2</c:v>
                </c:pt>
                <c:pt idx="4577">
                  <c:v>1.3504E-2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2.4164000000000001E-2</c:v>
                </c:pt>
                <c:pt idx="4596">
                  <c:v>3.1605000000000001E-2</c:v>
                </c:pt>
                <c:pt idx="4597">
                  <c:v>4.2276000000000001E-2</c:v>
                </c:pt>
                <c:pt idx="4598">
                  <c:v>4.6235999999999999E-2</c:v>
                </c:pt>
                <c:pt idx="4599">
                  <c:v>4.7144999999999999E-2</c:v>
                </c:pt>
                <c:pt idx="4600">
                  <c:v>4.5789999999999997E-2</c:v>
                </c:pt>
                <c:pt idx="4601">
                  <c:v>4.1888000000000002E-2</c:v>
                </c:pt>
                <c:pt idx="4602">
                  <c:v>5.6604000000000002E-2</c:v>
                </c:pt>
                <c:pt idx="4603">
                  <c:v>5.8784999999999997E-2</c:v>
                </c:pt>
                <c:pt idx="4604">
                  <c:v>6.4743999999999996E-2</c:v>
                </c:pt>
                <c:pt idx="4605">
                  <c:v>5.1514999999999998E-2</c:v>
                </c:pt>
                <c:pt idx="4606">
                  <c:v>5.2603999999999998E-2</c:v>
                </c:pt>
                <c:pt idx="4607">
                  <c:v>4.8516999999999998E-2</c:v>
                </c:pt>
                <c:pt idx="4608">
                  <c:v>4.5970999999999998E-2</c:v>
                </c:pt>
                <c:pt idx="4609">
                  <c:v>4.6489000000000003E-2</c:v>
                </c:pt>
                <c:pt idx="4610">
                  <c:v>4.6496000000000003E-2</c:v>
                </c:pt>
                <c:pt idx="4611">
                  <c:v>4.4450999999999997E-2</c:v>
                </c:pt>
                <c:pt idx="4612">
                  <c:v>4.2675999999999999E-2</c:v>
                </c:pt>
                <c:pt idx="4613">
                  <c:v>3.9204000000000003E-2</c:v>
                </c:pt>
                <c:pt idx="4614">
                  <c:v>3.9690000000000003E-2</c:v>
                </c:pt>
                <c:pt idx="4615">
                  <c:v>4.0386999999999999E-2</c:v>
                </c:pt>
                <c:pt idx="4616">
                  <c:v>4.3991000000000002E-2</c:v>
                </c:pt>
                <c:pt idx="4617">
                  <c:v>6.1136000000000003E-2</c:v>
                </c:pt>
                <c:pt idx="4618">
                  <c:v>6.2659999999999993E-2</c:v>
                </c:pt>
                <c:pt idx="4619">
                  <c:v>6.0213000000000003E-2</c:v>
                </c:pt>
                <c:pt idx="4620">
                  <c:v>4.7063000000000001E-2</c:v>
                </c:pt>
                <c:pt idx="4621">
                  <c:v>4.5451999999999999E-2</c:v>
                </c:pt>
                <c:pt idx="4622">
                  <c:v>3.4487999999999998E-2</c:v>
                </c:pt>
                <c:pt idx="4623">
                  <c:v>3.7687999999999999E-2</c:v>
                </c:pt>
                <c:pt idx="4624">
                  <c:v>3.2926999999999998E-2</c:v>
                </c:pt>
                <c:pt idx="4625">
                  <c:v>3.2929E-2</c:v>
                </c:pt>
                <c:pt idx="4626">
                  <c:v>2.9801000000000001E-2</c:v>
                </c:pt>
                <c:pt idx="4627">
                  <c:v>2.5152999999999998E-2</c:v>
                </c:pt>
                <c:pt idx="4628">
                  <c:v>1.0722000000000001E-2</c:v>
                </c:pt>
                <c:pt idx="4629">
                  <c:v>1.2399E-2</c:v>
                </c:pt>
                <c:pt idx="4630">
                  <c:v>9.4109999999999992E-3</c:v>
                </c:pt>
                <c:pt idx="4631">
                  <c:v>1.0057E-2</c:v>
                </c:pt>
                <c:pt idx="4632">
                  <c:v>1.2737999999999999E-2</c:v>
                </c:pt>
                <c:pt idx="4633">
                  <c:v>7.4970000000000002E-3</c:v>
                </c:pt>
                <c:pt idx="4634">
                  <c:v>5.9129999999999999E-3</c:v>
                </c:pt>
                <c:pt idx="4635">
                  <c:v>4.8970000000000003E-3</c:v>
                </c:pt>
                <c:pt idx="4636">
                  <c:v>1.0841999999999999E-2</c:v>
                </c:pt>
                <c:pt idx="4637">
                  <c:v>1.9977999999999999E-2</c:v>
                </c:pt>
                <c:pt idx="4638">
                  <c:v>2.1101999999999999E-2</c:v>
                </c:pt>
                <c:pt idx="4639">
                  <c:v>2.1902000000000001E-2</c:v>
                </c:pt>
                <c:pt idx="4640">
                  <c:v>1.7554E-2</c:v>
                </c:pt>
                <c:pt idx="4641">
                  <c:v>1.9495999999999999E-2</c:v>
                </c:pt>
                <c:pt idx="4642">
                  <c:v>2.1701000000000002E-2</c:v>
                </c:pt>
                <c:pt idx="4643">
                  <c:v>2.3293999999999999E-2</c:v>
                </c:pt>
                <c:pt idx="4644">
                  <c:v>2.6738000000000001E-2</c:v>
                </c:pt>
                <c:pt idx="4645">
                  <c:v>2.3158000000000002E-2</c:v>
                </c:pt>
                <c:pt idx="4646">
                  <c:v>3.2774999999999999E-2</c:v>
                </c:pt>
                <c:pt idx="4647">
                  <c:v>3.6638999999999998E-2</c:v>
                </c:pt>
                <c:pt idx="4648">
                  <c:v>4.2479999999999997E-2</c:v>
                </c:pt>
                <c:pt idx="4649">
                  <c:v>5.8653999999999998E-2</c:v>
                </c:pt>
                <c:pt idx="4650">
                  <c:v>6.5624000000000002E-2</c:v>
                </c:pt>
                <c:pt idx="4651">
                  <c:v>8.6819999999999994E-2</c:v>
                </c:pt>
                <c:pt idx="4652">
                  <c:v>8.9623999999999995E-2</c:v>
                </c:pt>
                <c:pt idx="4653">
                  <c:v>7.6871999999999996E-2</c:v>
                </c:pt>
                <c:pt idx="4654">
                  <c:v>8.3533999999999997E-2</c:v>
                </c:pt>
                <c:pt idx="4655">
                  <c:v>8.0184000000000005E-2</c:v>
                </c:pt>
                <c:pt idx="4656">
                  <c:v>7.4721999999999997E-2</c:v>
                </c:pt>
                <c:pt idx="4657">
                  <c:v>8.2626000000000005E-2</c:v>
                </c:pt>
                <c:pt idx="4658">
                  <c:v>7.4731000000000006E-2</c:v>
                </c:pt>
                <c:pt idx="4659">
                  <c:v>7.0516999999999996E-2</c:v>
                </c:pt>
                <c:pt idx="4660">
                  <c:v>6.9422999999999999E-2</c:v>
                </c:pt>
                <c:pt idx="4661">
                  <c:v>6.6175999999999999E-2</c:v>
                </c:pt>
                <c:pt idx="4662">
                  <c:v>5.8255000000000001E-2</c:v>
                </c:pt>
                <c:pt idx="4663">
                  <c:v>5.1751999999999999E-2</c:v>
                </c:pt>
                <c:pt idx="4664">
                  <c:v>4.1480999999999997E-2</c:v>
                </c:pt>
                <c:pt idx="4665">
                  <c:v>4.4086E-2</c:v>
                </c:pt>
                <c:pt idx="4666">
                  <c:v>3.7680999999999999E-2</c:v>
                </c:pt>
                <c:pt idx="4667">
                  <c:v>3.9246000000000003E-2</c:v>
                </c:pt>
                <c:pt idx="4668">
                  <c:v>4.0813000000000002E-2</c:v>
                </c:pt>
                <c:pt idx="4669">
                  <c:v>3.9530999999999997E-2</c:v>
                </c:pt>
                <c:pt idx="4670">
                  <c:v>3.4686000000000002E-2</c:v>
                </c:pt>
                <c:pt idx="4671">
                  <c:v>3.2894E-2</c:v>
                </c:pt>
                <c:pt idx="4672">
                  <c:v>3.0081E-2</c:v>
                </c:pt>
                <c:pt idx="4673">
                  <c:v>2.7878E-2</c:v>
                </c:pt>
                <c:pt idx="4674">
                  <c:v>2.5101999999999999E-2</c:v>
                </c:pt>
                <c:pt idx="4675">
                  <c:v>2.2533000000000001E-2</c:v>
                </c:pt>
                <c:pt idx="4676">
                  <c:v>2.2131999999999999E-2</c:v>
                </c:pt>
                <c:pt idx="4677">
                  <c:v>1.6752E-2</c:v>
                </c:pt>
                <c:pt idx="4678">
                  <c:v>1.576E-2</c:v>
                </c:pt>
                <c:pt idx="4679">
                  <c:v>1.6886000000000002E-2</c:v>
                </c:pt>
                <c:pt idx="4680">
                  <c:v>1.7018999999999999E-2</c:v>
                </c:pt>
                <c:pt idx="4681">
                  <c:v>2.2412000000000001E-2</c:v>
                </c:pt>
                <c:pt idx="4682">
                  <c:v>1.5820000000000001E-2</c:v>
                </c:pt>
                <c:pt idx="4683">
                  <c:v>1.7592E-2</c:v>
                </c:pt>
                <c:pt idx="4684">
                  <c:v>2.0768999999999999E-2</c:v>
                </c:pt>
                <c:pt idx="4685">
                  <c:v>2.4424999999999999E-2</c:v>
                </c:pt>
                <c:pt idx="4686">
                  <c:v>2.5947999999999999E-2</c:v>
                </c:pt>
                <c:pt idx="4687">
                  <c:v>2.8188000000000001E-2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1.2637000000000001E-2</c:v>
                </c:pt>
                <c:pt idx="4697">
                  <c:v>1.3513000000000001E-2</c:v>
                </c:pt>
                <c:pt idx="4698">
                  <c:v>1.1686999999999999E-2</c:v>
                </c:pt>
                <c:pt idx="4699">
                  <c:v>1.1405999999999999E-2</c:v>
                </c:pt>
                <c:pt idx="4700">
                  <c:v>1.9348000000000001E-2</c:v>
                </c:pt>
                <c:pt idx="4701">
                  <c:v>2.1968000000000001E-2</c:v>
                </c:pt>
                <c:pt idx="4702">
                  <c:v>2.2322000000000002E-2</c:v>
                </c:pt>
                <c:pt idx="4703">
                  <c:v>3.2217999999999997E-2</c:v>
                </c:pt>
                <c:pt idx="4704">
                  <c:v>4.0965000000000001E-2</c:v>
                </c:pt>
                <c:pt idx="4705">
                  <c:v>4.3119999999999999E-2</c:v>
                </c:pt>
                <c:pt idx="4706">
                  <c:v>4.0089E-2</c:v>
                </c:pt>
                <c:pt idx="4707">
                  <c:v>4.3047000000000002E-2</c:v>
                </c:pt>
                <c:pt idx="4708">
                  <c:v>4.3977000000000002E-2</c:v>
                </c:pt>
                <c:pt idx="4709">
                  <c:v>4.0169000000000003E-2</c:v>
                </c:pt>
                <c:pt idx="4710">
                  <c:v>3.3989999999999999E-2</c:v>
                </c:pt>
                <c:pt idx="4711">
                  <c:v>2.7458E-2</c:v>
                </c:pt>
                <c:pt idx="4712">
                  <c:v>1.9195E-2</c:v>
                </c:pt>
                <c:pt idx="4713">
                  <c:v>1.7940999999999999E-2</c:v>
                </c:pt>
                <c:pt idx="4714">
                  <c:v>2.6349000000000001E-2</c:v>
                </c:pt>
                <c:pt idx="4715">
                  <c:v>3.4847999999999997E-2</c:v>
                </c:pt>
                <c:pt idx="4716">
                  <c:v>4.0196000000000003E-2</c:v>
                </c:pt>
                <c:pt idx="4717">
                  <c:v>4.0410000000000001E-2</c:v>
                </c:pt>
                <c:pt idx="4718">
                  <c:v>3.6332999999999997E-2</c:v>
                </c:pt>
                <c:pt idx="4719">
                  <c:v>3.2909000000000001E-2</c:v>
                </c:pt>
                <c:pt idx="4720">
                  <c:v>2.4735E-2</c:v>
                </c:pt>
                <c:pt idx="4721">
                  <c:v>2.7949999999999999E-2</c:v>
                </c:pt>
                <c:pt idx="4722">
                  <c:v>2.5503999999999999E-2</c:v>
                </c:pt>
                <c:pt idx="4723">
                  <c:v>2.1551000000000001E-2</c:v>
                </c:pt>
                <c:pt idx="4724">
                  <c:v>1.9098E-2</c:v>
                </c:pt>
                <c:pt idx="4725">
                  <c:v>2.2051999999999999E-2</c:v>
                </c:pt>
                <c:pt idx="4726">
                  <c:v>1.8561000000000001E-2</c:v>
                </c:pt>
                <c:pt idx="4727">
                  <c:v>1.5514E-2</c:v>
                </c:pt>
                <c:pt idx="4728">
                  <c:v>1.4926E-2</c:v>
                </c:pt>
                <c:pt idx="4729">
                  <c:v>2.5062999999999998E-2</c:v>
                </c:pt>
                <c:pt idx="4730">
                  <c:v>1.9466000000000001E-2</c:v>
                </c:pt>
                <c:pt idx="4731">
                  <c:v>1.5837E-2</c:v>
                </c:pt>
                <c:pt idx="4732">
                  <c:v>1.5897000000000001E-2</c:v>
                </c:pt>
                <c:pt idx="4733">
                  <c:v>2.3056E-2</c:v>
                </c:pt>
                <c:pt idx="4734">
                  <c:v>1.5945000000000001E-2</c:v>
                </c:pt>
                <c:pt idx="4735">
                  <c:v>2.3907000000000001E-2</c:v>
                </c:pt>
                <c:pt idx="4736">
                  <c:v>2.222E-2</c:v>
                </c:pt>
                <c:pt idx="4737">
                  <c:v>1.6740000000000001E-2</c:v>
                </c:pt>
                <c:pt idx="4738">
                  <c:v>1.6854999999999998E-2</c:v>
                </c:pt>
                <c:pt idx="4739">
                  <c:v>1.0477E-2</c:v>
                </c:pt>
                <c:pt idx="4740">
                  <c:v>7.0679999999999996E-3</c:v>
                </c:pt>
                <c:pt idx="4741">
                  <c:v>6.9389999999999999E-3</c:v>
                </c:pt>
                <c:pt idx="4742">
                  <c:v>1.4206E-2</c:v>
                </c:pt>
                <c:pt idx="4743">
                  <c:v>1.6275000000000001E-2</c:v>
                </c:pt>
                <c:pt idx="4744">
                  <c:v>1.5764E-2</c:v>
                </c:pt>
                <c:pt idx="4745">
                  <c:v>1.6233000000000001E-2</c:v>
                </c:pt>
                <c:pt idx="4746">
                  <c:v>1.4418E-2</c:v>
                </c:pt>
                <c:pt idx="4747">
                  <c:v>1.4675000000000001E-2</c:v>
                </c:pt>
                <c:pt idx="4748">
                  <c:v>1.4333E-2</c:v>
                </c:pt>
                <c:pt idx="4749">
                  <c:v>1.2659999999999999E-2</c:v>
                </c:pt>
                <c:pt idx="4750">
                  <c:v>6.4279999999999997E-3</c:v>
                </c:pt>
                <c:pt idx="4751">
                  <c:v>5.0520000000000001E-3</c:v>
                </c:pt>
                <c:pt idx="4752">
                  <c:v>6.62E-3</c:v>
                </c:pt>
                <c:pt idx="4753">
                  <c:v>4.2979999999999997E-3</c:v>
                </c:pt>
                <c:pt idx="4754">
                  <c:v>5.1070000000000004E-3</c:v>
                </c:pt>
                <c:pt idx="4755">
                  <c:v>4.9049999999999996E-3</c:v>
                </c:pt>
                <c:pt idx="4756">
                  <c:v>2.9250000000000001E-3</c:v>
                </c:pt>
                <c:pt idx="4757">
                  <c:v>3.0479999999999999E-3</c:v>
                </c:pt>
                <c:pt idx="4758">
                  <c:v>2.7409999999999999E-3</c:v>
                </c:pt>
                <c:pt idx="4759">
                  <c:v>3.0270000000000002E-3</c:v>
                </c:pt>
                <c:pt idx="4760">
                  <c:v>2.8760000000000001E-3</c:v>
                </c:pt>
                <c:pt idx="4761">
                  <c:v>2.9819999999999998E-3</c:v>
                </c:pt>
                <c:pt idx="4762">
                  <c:v>5.2350000000000001E-3</c:v>
                </c:pt>
                <c:pt idx="4763">
                  <c:v>3.9199999999999999E-3</c:v>
                </c:pt>
                <c:pt idx="4764">
                  <c:v>3.4199999999999999E-3</c:v>
                </c:pt>
                <c:pt idx="4765">
                  <c:v>4.8409999999999998E-3</c:v>
                </c:pt>
                <c:pt idx="4766">
                  <c:v>6.5799999999999999E-3</c:v>
                </c:pt>
                <c:pt idx="4767">
                  <c:v>5.2880000000000002E-3</c:v>
                </c:pt>
                <c:pt idx="4768">
                  <c:v>4.2680000000000001E-3</c:v>
                </c:pt>
                <c:pt idx="4769">
                  <c:v>3.4759999999999999E-3</c:v>
                </c:pt>
                <c:pt idx="4770">
                  <c:v>3.5439999999999998E-3</c:v>
                </c:pt>
                <c:pt idx="4771">
                  <c:v>8.1670000000000006E-3</c:v>
                </c:pt>
                <c:pt idx="4772">
                  <c:v>7.0200000000000002E-3</c:v>
                </c:pt>
                <c:pt idx="4773">
                  <c:v>6.4530000000000004E-3</c:v>
                </c:pt>
                <c:pt idx="4774">
                  <c:v>6.9589999999999999E-3</c:v>
                </c:pt>
                <c:pt idx="4775">
                  <c:v>6.3280000000000003E-3</c:v>
                </c:pt>
                <c:pt idx="4776">
                  <c:v>8.7209999999999996E-3</c:v>
                </c:pt>
                <c:pt idx="4777">
                  <c:v>8.0059999999999992E-3</c:v>
                </c:pt>
                <c:pt idx="4778">
                  <c:v>1.0370000000000001E-2</c:v>
                </c:pt>
                <c:pt idx="4779">
                  <c:v>8.5730000000000008E-3</c:v>
                </c:pt>
                <c:pt idx="4780">
                  <c:v>8.4159999999999999E-3</c:v>
                </c:pt>
                <c:pt idx="4781">
                  <c:v>6.6660000000000001E-3</c:v>
                </c:pt>
                <c:pt idx="4782">
                  <c:v>1.1292999999999999E-2</c:v>
                </c:pt>
                <c:pt idx="4783">
                  <c:v>7.8300000000000002E-3</c:v>
                </c:pt>
                <c:pt idx="4784">
                  <c:v>6.7120000000000001E-3</c:v>
                </c:pt>
                <c:pt idx="4785">
                  <c:v>7.241E-3</c:v>
                </c:pt>
                <c:pt idx="4786">
                  <c:v>9.4350000000000007E-3</c:v>
                </c:pt>
                <c:pt idx="4787">
                  <c:v>8.6490000000000004E-3</c:v>
                </c:pt>
                <c:pt idx="4788">
                  <c:v>9.1920000000000005E-3</c:v>
                </c:pt>
                <c:pt idx="4789">
                  <c:v>1.0385E-2</c:v>
                </c:pt>
                <c:pt idx="4790">
                  <c:v>9.0130000000000002E-3</c:v>
                </c:pt>
                <c:pt idx="4791">
                  <c:v>7.2750000000000002E-3</c:v>
                </c:pt>
                <c:pt idx="4792">
                  <c:v>5.6100000000000004E-3</c:v>
                </c:pt>
                <c:pt idx="4793">
                  <c:v>5.0759999999999998E-3</c:v>
                </c:pt>
                <c:pt idx="4794">
                  <c:v>4.9959999999999996E-3</c:v>
                </c:pt>
                <c:pt idx="4795">
                  <c:v>4.4860000000000004E-3</c:v>
                </c:pt>
                <c:pt idx="4796">
                  <c:v>4.2620000000000002E-3</c:v>
                </c:pt>
                <c:pt idx="4797">
                  <c:v>2.5479999999999999E-3</c:v>
                </c:pt>
                <c:pt idx="4798">
                  <c:v>2.0479999999999999E-3</c:v>
                </c:pt>
                <c:pt idx="4799">
                  <c:v>5.7739999999999996E-3</c:v>
                </c:pt>
                <c:pt idx="4800">
                  <c:v>7.9710000000000007E-3</c:v>
                </c:pt>
                <c:pt idx="4801">
                  <c:v>1.2186000000000001E-2</c:v>
                </c:pt>
                <c:pt idx="4802">
                  <c:v>1.0292000000000001E-2</c:v>
                </c:pt>
                <c:pt idx="4803">
                  <c:v>9.9850000000000008E-3</c:v>
                </c:pt>
                <c:pt idx="4804">
                  <c:v>7.0270000000000003E-3</c:v>
                </c:pt>
                <c:pt idx="4805">
                  <c:v>6.6080000000000002E-3</c:v>
                </c:pt>
                <c:pt idx="4806">
                  <c:v>5.5069999999999997E-3</c:v>
                </c:pt>
                <c:pt idx="4807">
                  <c:v>5.7809999999999997E-3</c:v>
                </c:pt>
                <c:pt idx="4808">
                  <c:v>5.0010000000000002E-3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2.894E-2</c:v>
                </c:pt>
                <c:pt idx="4818">
                  <c:v>3.3003999999999999E-2</c:v>
                </c:pt>
                <c:pt idx="4819">
                  <c:v>3.0667E-2</c:v>
                </c:pt>
                <c:pt idx="4820">
                  <c:v>2.7604E-2</c:v>
                </c:pt>
                <c:pt idx="4821">
                  <c:v>2.7043999999999999E-2</c:v>
                </c:pt>
                <c:pt idx="4822">
                  <c:v>2.1183E-2</c:v>
                </c:pt>
                <c:pt idx="4823">
                  <c:v>1.9206000000000001E-2</c:v>
                </c:pt>
                <c:pt idx="4824">
                  <c:v>1.5637000000000002E-2</c:v>
                </c:pt>
                <c:pt idx="4825">
                  <c:v>1.5656E-2</c:v>
                </c:pt>
                <c:pt idx="4826">
                  <c:v>1.5321E-2</c:v>
                </c:pt>
                <c:pt idx="4827">
                  <c:v>1.5029000000000001E-2</c:v>
                </c:pt>
                <c:pt idx="4828">
                  <c:v>1.4615E-2</c:v>
                </c:pt>
                <c:pt idx="4829">
                  <c:v>1.2552000000000001E-2</c:v>
                </c:pt>
                <c:pt idx="4830">
                  <c:v>1.2459E-2</c:v>
                </c:pt>
                <c:pt idx="4831">
                  <c:v>9.2280000000000001E-3</c:v>
                </c:pt>
                <c:pt idx="4832">
                  <c:v>7.9150000000000002E-3</c:v>
                </c:pt>
                <c:pt idx="4833">
                  <c:v>8.149E-3</c:v>
                </c:pt>
                <c:pt idx="4834">
                  <c:v>1.0862999999999999E-2</c:v>
                </c:pt>
                <c:pt idx="4835">
                  <c:v>1.1542E-2</c:v>
                </c:pt>
                <c:pt idx="4836">
                  <c:v>7.6420000000000004E-3</c:v>
                </c:pt>
                <c:pt idx="4837">
                  <c:v>1.1757E-2</c:v>
                </c:pt>
                <c:pt idx="4838">
                  <c:v>9.1229999999999992E-3</c:v>
                </c:pt>
                <c:pt idx="4839">
                  <c:v>7.5399999999999998E-3</c:v>
                </c:pt>
                <c:pt idx="4840">
                  <c:v>6.9550000000000002E-3</c:v>
                </c:pt>
                <c:pt idx="4841">
                  <c:v>5.0350000000000004E-3</c:v>
                </c:pt>
                <c:pt idx="4842">
                  <c:v>4.3369999999999997E-3</c:v>
                </c:pt>
                <c:pt idx="4843">
                  <c:v>4.9919999999999999E-3</c:v>
                </c:pt>
                <c:pt idx="4844">
                  <c:v>3.65E-3</c:v>
                </c:pt>
                <c:pt idx="4845">
                  <c:v>3.5699999999999998E-3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3.0689999999999999E-2</c:v>
                </c:pt>
                <c:pt idx="4855">
                  <c:v>3.1793000000000002E-2</c:v>
                </c:pt>
                <c:pt idx="4856">
                  <c:v>3.9919000000000003E-2</c:v>
                </c:pt>
                <c:pt idx="4857">
                  <c:v>4.2993000000000003E-2</c:v>
                </c:pt>
                <c:pt idx="4858">
                  <c:v>4.8874000000000001E-2</c:v>
                </c:pt>
                <c:pt idx="4859">
                  <c:v>5.1908000000000003E-2</c:v>
                </c:pt>
                <c:pt idx="4860">
                  <c:v>5.6868000000000002E-2</c:v>
                </c:pt>
                <c:pt idx="4861">
                  <c:v>6.4381999999999995E-2</c:v>
                </c:pt>
                <c:pt idx="4862">
                  <c:v>0.10807899999999999</c:v>
                </c:pt>
                <c:pt idx="4863">
                  <c:v>0.106741</c:v>
                </c:pt>
                <c:pt idx="4864">
                  <c:v>0.107972</c:v>
                </c:pt>
                <c:pt idx="4865">
                  <c:v>0.111218</c:v>
                </c:pt>
                <c:pt idx="4866">
                  <c:v>0.13064600000000001</c:v>
                </c:pt>
                <c:pt idx="4867">
                  <c:v>0.14518700000000001</c:v>
                </c:pt>
                <c:pt idx="4868">
                  <c:v>0.17039499999999999</c:v>
                </c:pt>
                <c:pt idx="4869">
                  <c:v>0.19087499999999999</c:v>
                </c:pt>
                <c:pt idx="4870">
                  <c:v>0.20075599999999999</c:v>
                </c:pt>
                <c:pt idx="4871">
                  <c:v>0.23163</c:v>
                </c:pt>
                <c:pt idx="4872">
                  <c:v>0.23915500000000001</c:v>
                </c:pt>
                <c:pt idx="4873">
                  <c:v>0.24331</c:v>
                </c:pt>
                <c:pt idx="4874">
                  <c:v>0.24726200000000001</c:v>
                </c:pt>
                <c:pt idx="4875">
                  <c:v>0.26051600000000003</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0.231659</c:v>
                </c:pt>
                <c:pt idx="4889">
                  <c:v>0.18295700000000001</c:v>
                </c:pt>
                <c:pt idx="4890">
                  <c:v>0.20461799999999999</c:v>
                </c:pt>
                <c:pt idx="4891">
                  <c:v>0.24862000000000001</c:v>
                </c:pt>
                <c:pt idx="4892">
                  <c:v>0.264376</c:v>
                </c:pt>
                <c:pt idx="4893">
                  <c:v>0.26738299999999998</c:v>
                </c:pt>
                <c:pt idx="4894">
                  <c:v>0.27026</c:v>
                </c:pt>
                <c:pt idx="4895">
                  <c:v>0.29570800000000003</c:v>
                </c:pt>
                <c:pt idx="4896">
                  <c:v>0.29638799999999998</c:v>
                </c:pt>
                <c:pt idx="4897">
                  <c:v>0.33633000000000002</c:v>
                </c:pt>
                <c:pt idx="4898">
                  <c:v>0.34536299999999998</c:v>
                </c:pt>
                <c:pt idx="4899">
                  <c:v>0.33577600000000002</c:v>
                </c:pt>
                <c:pt idx="4900">
                  <c:v>0.33406799999999998</c:v>
                </c:pt>
                <c:pt idx="4901">
                  <c:v>0.35317100000000001</c:v>
                </c:pt>
                <c:pt idx="4902">
                  <c:v>0.34246700000000002</c:v>
                </c:pt>
                <c:pt idx="4903">
                  <c:v>0.33966099999999999</c:v>
                </c:pt>
                <c:pt idx="4904">
                  <c:v>0.33585100000000001</c:v>
                </c:pt>
                <c:pt idx="4905">
                  <c:v>0.326102</c:v>
                </c:pt>
                <c:pt idx="4906">
                  <c:v>0.32261600000000001</c:v>
                </c:pt>
                <c:pt idx="4907">
                  <c:v>0.31329899999999999</c:v>
                </c:pt>
                <c:pt idx="4908">
                  <c:v>0.31447999999999998</c:v>
                </c:pt>
                <c:pt idx="4909">
                  <c:v>0.31129800000000002</c:v>
                </c:pt>
                <c:pt idx="4910">
                  <c:v>0.298674</c:v>
                </c:pt>
                <c:pt idx="4911">
                  <c:v>0.274949</c:v>
                </c:pt>
                <c:pt idx="4912">
                  <c:v>0.26450299999999999</c:v>
                </c:pt>
                <c:pt idx="4913">
                  <c:v>0.258324</c:v>
                </c:pt>
                <c:pt idx="4914">
                  <c:v>0.24149200000000001</c:v>
                </c:pt>
                <c:pt idx="4915">
                  <c:v>0.23974799999999999</c:v>
                </c:pt>
                <c:pt idx="4916">
                  <c:v>0.23286399999999999</c:v>
                </c:pt>
                <c:pt idx="4917">
                  <c:v>0.22530900000000001</c:v>
                </c:pt>
                <c:pt idx="4918">
                  <c:v>0.244363</c:v>
                </c:pt>
                <c:pt idx="4919">
                  <c:v>0.25795200000000001</c:v>
                </c:pt>
                <c:pt idx="4920">
                  <c:v>0.25017099999999998</c:v>
                </c:pt>
                <c:pt idx="4921">
                  <c:v>0.254164</c:v>
                </c:pt>
                <c:pt idx="4922">
                  <c:v>0.24583099999999999</c:v>
                </c:pt>
                <c:pt idx="4923">
                  <c:v>0.26034000000000002</c:v>
                </c:pt>
                <c:pt idx="4924">
                  <c:v>0.258718</c:v>
                </c:pt>
                <c:pt idx="4925">
                  <c:v>0.25365700000000002</c:v>
                </c:pt>
                <c:pt idx="4926">
                  <c:v>0.26107799999999998</c:v>
                </c:pt>
                <c:pt idx="4927">
                  <c:v>0.26128899999999999</c:v>
                </c:pt>
                <c:pt idx="4928">
                  <c:v>0.26616299999999998</c:v>
                </c:pt>
                <c:pt idx="4929">
                  <c:v>0.25372299999999998</c:v>
                </c:pt>
                <c:pt idx="4930">
                  <c:v>0.23305400000000001</c:v>
                </c:pt>
                <c:pt idx="4931">
                  <c:v>0.20369499999999999</c:v>
                </c:pt>
                <c:pt idx="4932">
                  <c:v>0.18937399999999999</c:v>
                </c:pt>
                <c:pt idx="4933">
                  <c:v>0.21423200000000001</c:v>
                </c:pt>
                <c:pt idx="4934">
                  <c:v>0.22431999999999999</c:v>
                </c:pt>
                <c:pt idx="4935">
                  <c:v>0.23322499999999999</c:v>
                </c:pt>
                <c:pt idx="4936">
                  <c:v>0.25005300000000003</c:v>
                </c:pt>
                <c:pt idx="4937">
                  <c:v>0.19256200000000001</c:v>
                </c:pt>
                <c:pt idx="4938">
                  <c:v>0.21027899999999999</c:v>
                </c:pt>
                <c:pt idx="4939">
                  <c:v>0.21809000000000001</c:v>
                </c:pt>
                <c:pt idx="4940">
                  <c:v>0.22558400000000001</c:v>
                </c:pt>
                <c:pt idx="4941">
                  <c:v>0.22951199999999999</c:v>
                </c:pt>
                <c:pt idx="4942">
                  <c:v>0.23748900000000001</c:v>
                </c:pt>
                <c:pt idx="4943">
                  <c:v>0.248363</c:v>
                </c:pt>
                <c:pt idx="4944">
                  <c:v>0.25947199999999998</c:v>
                </c:pt>
                <c:pt idx="4945">
                  <c:v>0.26340000000000002</c:v>
                </c:pt>
                <c:pt idx="4946">
                  <c:v>0.25735999999999998</c:v>
                </c:pt>
                <c:pt idx="4947">
                  <c:v>0.25005899999999998</c:v>
                </c:pt>
                <c:pt idx="4948">
                  <c:v>0.26295499999999999</c:v>
                </c:pt>
                <c:pt idx="4949">
                  <c:v>0.25453399999999998</c:v>
                </c:pt>
                <c:pt idx="4950">
                  <c:v>0.244031</c:v>
                </c:pt>
                <c:pt idx="4951">
                  <c:v>0.23155800000000001</c:v>
                </c:pt>
                <c:pt idx="4952">
                  <c:v>0.21457599999999999</c:v>
                </c:pt>
                <c:pt idx="4953">
                  <c:v>0.19547</c:v>
                </c:pt>
                <c:pt idx="4954">
                  <c:v>0.19021099999999999</c:v>
                </c:pt>
                <c:pt idx="4955">
                  <c:v>0.17852299999999999</c:v>
                </c:pt>
                <c:pt idx="4956">
                  <c:v>0.189444</c:v>
                </c:pt>
                <c:pt idx="4957">
                  <c:v>0.22214300000000001</c:v>
                </c:pt>
                <c:pt idx="4958">
                  <c:v>0.25420100000000001</c:v>
                </c:pt>
                <c:pt idx="4959">
                  <c:v>0.24229999999999999</c:v>
                </c:pt>
                <c:pt idx="4960">
                  <c:v>0.25852399999999998</c:v>
                </c:pt>
                <c:pt idx="4961">
                  <c:v>0.26633899999999999</c:v>
                </c:pt>
                <c:pt idx="4962">
                  <c:v>0.26808500000000002</c:v>
                </c:pt>
                <c:pt idx="4963">
                  <c:v>0.28766399999999998</c:v>
                </c:pt>
                <c:pt idx="4964">
                  <c:v>0.27949299999999999</c:v>
                </c:pt>
                <c:pt idx="4965">
                  <c:v>0.330183</c:v>
                </c:pt>
                <c:pt idx="4966">
                  <c:v>0.31136799999999998</c:v>
                </c:pt>
                <c:pt idx="4967">
                  <c:v>0.32610499999999998</c:v>
                </c:pt>
                <c:pt idx="4968">
                  <c:v>0.30827399999999999</c:v>
                </c:pt>
                <c:pt idx="4969">
                  <c:v>0.30051699999999998</c:v>
                </c:pt>
                <c:pt idx="4970">
                  <c:v>0.28590300000000002</c:v>
                </c:pt>
                <c:pt idx="4971">
                  <c:v>0.269621</c:v>
                </c:pt>
                <c:pt idx="4972">
                  <c:v>0.27658500000000003</c:v>
                </c:pt>
                <c:pt idx="4973">
                  <c:v>0.25977</c:v>
                </c:pt>
                <c:pt idx="4974">
                  <c:v>0.23349600000000001</c:v>
                </c:pt>
                <c:pt idx="4975">
                  <c:v>0.22422500000000001</c:v>
                </c:pt>
                <c:pt idx="4976">
                  <c:v>0.20318700000000001</c:v>
                </c:pt>
                <c:pt idx="4977">
                  <c:v>0.18184</c:v>
                </c:pt>
                <c:pt idx="4978">
                  <c:v>0.167513</c:v>
                </c:pt>
                <c:pt idx="4979">
                  <c:v>0.16662399999999999</c:v>
                </c:pt>
                <c:pt idx="4980">
                  <c:v>0.15299299999999999</c:v>
                </c:pt>
                <c:pt idx="4981">
                  <c:v>0.14070199999999999</c:v>
                </c:pt>
                <c:pt idx="4982">
                  <c:v>0.122236</c:v>
                </c:pt>
                <c:pt idx="4983">
                  <c:v>0.125362</c:v>
                </c:pt>
                <c:pt idx="4984">
                  <c:v>0.131192</c:v>
                </c:pt>
                <c:pt idx="4985">
                  <c:v>0.12422</c:v>
                </c:pt>
                <c:pt idx="4986">
                  <c:v>0.113547</c:v>
                </c:pt>
                <c:pt idx="4987">
                  <c:v>0.115547</c:v>
                </c:pt>
                <c:pt idx="4988">
                  <c:v>0.11812599999999999</c:v>
                </c:pt>
                <c:pt idx="4989">
                  <c:v>0.12520999999999999</c:v>
                </c:pt>
                <c:pt idx="4990">
                  <c:v>0.124693</c:v>
                </c:pt>
                <c:pt idx="4991">
                  <c:v>0.12346</c:v>
                </c:pt>
                <c:pt idx="4992">
                  <c:v>0.11774999999999999</c:v>
                </c:pt>
                <c:pt idx="4993">
                  <c:v>0.114248</c:v>
                </c:pt>
                <c:pt idx="4994">
                  <c:v>0.1152</c:v>
                </c:pt>
                <c:pt idx="4995">
                  <c:v>0.110581</c:v>
                </c:pt>
                <c:pt idx="4996">
                  <c:v>0.122432</c:v>
                </c:pt>
                <c:pt idx="4997">
                  <c:v>0.121114</c:v>
                </c:pt>
                <c:pt idx="4998">
                  <c:v>0.150672</c:v>
                </c:pt>
                <c:pt idx="4999">
                  <c:v>0.14788899999999999</c:v>
                </c:pt>
                <c:pt idx="5000">
                  <c:v>0.16855500000000001</c:v>
                </c:pt>
                <c:pt idx="5001">
                  <c:v>0.16334699999999999</c:v>
                </c:pt>
                <c:pt idx="5002">
                  <c:v>0.154251</c:v>
                </c:pt>
                <c:pt idx="5003">
                  <c:v>0.16412099999999999</c:v>
                </c:pt>
                <c:pt idx="5004">
                  <c:v>0.156366</c:v>
                </c:pt>
                <c:pt idx="5005">
                  <c:v>0.14491100000000001</c:v>
                </c:pt>
                <c:pt idx="5006">
                  <c:v>0.122166</c:v>
                </c:pt>
                <c:pt idx="5007">
                  <c:v>0.147283</c:v>
                </c:pt>
                <c:pt idx="5008">
                  <c:v>0.150951</c:v>
                </c:pt>
                <c:pt idx="5009">
                  <c:v>0.13347100000000001</c:v>
                </c:pt>
                <c:pt idx="5010">
                  <c:v>0.13084999999999999</c:v>
                </c:pt>
                <c:pt idx="5011">
                  <c:v>0.120781</c:v>
                </c:pt>
                <c:pt idx="5012">
                  <c:v>0.12878000000000001</c:v>
                </c:pt>
                <c:pt idx="5013">
                  <c:v>0.121334</c:v>
                </c:pt>
                <c:pt idx="5014">
                  <c:v>0.13974900000000001</c:v>
                </c:pt>
                <c:pt idx="5015">
                  <c:v>0.137992</c:v>
                </c:pt>
                <c:pt idx="5016">
                  <c:v>0.12231499999999999</c:v>
                </c:pt>
                <c:pt idx="5017">
                  <c:v>0.13181999999999999</c:v>
                </c:pt>
                <c:pt idx="5018">
                  <c:v>0.12873999999999999</c:v>
                </c:pt>
                <c:pt idx="5019">
                  <c:v>0.113871</c:v>
                </c:pt>
                <c:pt idx="5020">
                  <c:v>0.11221</c:v>
                </c:pt>
                <c:pt idx="5021">
                  <c:v>0.12071999999999999</c:v>
                </c:pt>
                <c:pt idx="5022">
                  <c:v>0.11376500000000001</c:v>
                </c:pt>
                <c:pt idx="5023">
                  <c:v>0.10394100000000001</c:v>
                </c:pt>
                <c:pt idx="5024">
                  <c:v>9.3275999999999998E-2</c:v>
                </c:pt>
                <c:pt idx="5025">
                  <c:v>8.6571999999999996E-2</c:v>
                </c:pt>
                <c:pt idx="5026">
                  <c:v>7.7210000000000001E-2</c:v>
                </c:pt>
                <c:pt idx="5027">
                  <c:v>8.5680000000000006E-2</c:v>
                </c:pt>
                <c:pt idx="5028">
                  <c:v>9.0471999999999997E-2</c:v>
                </c:pt>
                <c:pt idx="5029">
                  <c:v>9.4133999999999995E-2</c:v>
                </c:pt>
                <c:pt idx="5030">
                  <c:v>8.7330000000000005E-2</c:v>
                </c:pt>
                <c:pt idx="5031">
                  <c:v>7.8483999999999998E-2</c:v>
                </c:pt>
                <c:pt idx="5032">
                  <c:v>7.8309000000000004E-2</c:v>
                </c:pt>
                <c:pt idx="5033">
                  <c:v>7.8617999999999993E-2</c:v>
                </c:pt>
                <c:pt idx="5034">
                  <c:v>0.112458</c:v>
                </c:pt>
                <c:pt idx="5035">
                  <c:v>0.111126</c:v>
                </c:pt>
                <c:pt idx="5036">
                  <c:v>0.101371</c:v>
                </c:pt>
                <c:pt idx="5037">
                  <c:v>9.2382000000000006E-2</c:v>
                </c:pt>
                <c:pt idx="5038">
                  <c:v>8.8437000000000002E-2</c:v>
                </c:pt>
                <c:pt idx="5039">
                  <c:v>9.1951000000000005E-2</c:v>
                </c:pt>
                <c:pt idx="5040">
                  <c:v>9.3545000000000003E-2</c:v>
                </c:pt>
                <c:pt idx="5041">
                  <c:v>7.7689999999999995E-2</c:v>
                </c:pt>
                <c:pt idx="5042">
                  <c:v>8.6265999999999995E-2</c:v>
                </c:pt>
                <c:pt idx="5043">
                  <c:v>8.4328E-2</c:v>
                </c:pt>
                <c:pt idx="5044">
                  <c:v>8.2664000000000001E-2</c:v>
                </c:pt>
                <c:pt idx="5045">
                  <c:v>7.1879999999999999E-2</c:v>
                </c:pt>
                <c:pt idx="5046">
                  <c:v>7.7520000000000006E-2</c:v>
                </c:pt>
                <c:pt idx="5047">
                  <c:v>6.8082000000000004E-2</c:v>
                </c:pt>
                <c:pt idx="5048">
                  <c:v>5.8631999999999997E-2</c:v>
                </c:pt>
                <c:pt idx="5049">
                  <c:v>5.4613000000000002E-2</c:v>
                </c:pt>
                <c:pt idx="5050">
                  <c:v>3.9879999999999999E-2</c:v>
                </c:pt>
                <c:pt idx="5051">
                  <c:v>3.2337999999999999E-2</c:v>
                </c:pt>
                <c:pt idx="5052">
                  <c:v>5.7765999999999998E-2</c:v>
                </c:pt>
                <c:pt idx="5053">
                  <c:v>6.0616999999999997E-2</c:v>
                </c:pt>
                <c:pt idx="5054">
                  <c:v>5.8122E-2</c:v>
                </c:pt>
                <c:pt idx="5055">
                  <c:v>6.1539000000000003E-2</c:v>
                </c:pt>
                <c:pt idx="5056">
                  <c:v>5.5612000000000002E-2</c:v>
                </c:pt>
                <c:pt idx="5057">
                  <c:v>5.0069000000000002E-2</c:v>
                </c:pt>
                <c:pt idx="5058">
                  <c:v>4.5379999999999997E-2</c:v>
                </c:pt>
                <c:pt idx="5059">
                  <c:v>5.5295999999999998E-2</c:v>
                </c:pt>
                <c:pt idx="5060">
                  <c:v>4.1763000000000002E-2</c:v>
                </c:pt>
                <c:pt idx="5061">
                  <c:v>6.4865000000000006E-2</c:v>
                </c:pt>
                <c:pt idx="5062">
                  <c:v>7.0480000000000001E-2</c:v>
                </c:pt>
                <c:pt idx="5063">
                  <c:v>6.4427999999999999E-2</c:v>
                </c:pt>
                <c:pt idx="5064">
                  <c:v>6.7030999999999993E-2</c:v>
                </c:pt>
                <c:pt idx="5065">
                  <c:v>5.7612999999999998E-2</c:v>
                </c:pt>
                <c:pt idx="5066">
                  <c:v>5.0967999999999999E-2</c:v>
                </c:pt>
                <c:pt idx="5067">
                  <c:v>5.5676999999999997E-2</c:v>
                </c:pt>
                <c:pt idx="5068">
                  <c:v>6.2522999999999995E-2</c:v>
                </c:pt>
                <c:pt idx="5069">
                  <c:v>7.4393000000000001E-2</c:v>
                </c:pt>
                <c:pt idx="5070">
                  <c:v>8.0619999999999997E-2</c:v>
                </c:pt>
                <c:pt idx="5071">
                  <c:v>9.0597999999999998E-2</c:v>
                </c:pt>
                <c:pt idx="5072">
                  <c:v>8.8371000000000005E-2</c:v>
                </c:pt>
                <c:pt idx="5073">
                  <c:v>9.0760999999999994E-2</c:v>
                </c:pt>
                <c:pt idx="5074">
                  <c:v>9.6506999999999996E-2</c:v>
                </c:pt>
                <c:pt idx="5075">
                  <c:v>0.114569</c:v>
                </c:pt>
                <c:pt idx="5076">
                  <c:v>0.108817</c:v>
                </c:pt>
                <c:pt idx="5077">
                  <c:v>0.120722</c:v>
                </c:pt>
                <c:pt idx="5078">
                  <c:v>0.117467</c:v>
                </c:pt>
                <c:pt idx="5079">
                  <c:v>0.1007</c:v>
                </c:pt>
                <c:pt idx="5080">
                  <c:v>9.4025999999999998E-2</c:v>
                </c:pt>
                <c:pt idx="5081">
                  <c:v>8.9658000000000002E-2</c:v>
                </c:pt>
                <c:pt idx="5082">
                  <c:v>6.4108999999999999E-2</c:v>
                </c:pt>
                <c:pt idx="5083">
                  <c:v>6.3795000000000004E-2</c:v>
                </c:pt>
                <c:pt idx="5084">
                  <c:v>5.6469999999999999E-2</c:v>
                </c:pt>
                <c:pt idx="5085">
                  <c:v>5.2377E-2</c:v>
                </c:pt>
                <c:pt idx="5086">
                  <c:v>9.4492000000000007E-2</c:v>
                </c:pt>
                <c:pt idx="5087">
                  <c:v>8.9647000000000004E-2</c:v>
                </c:pt>
                <c:pt idx="5088">
                  <c:v>0.105323</c:v>
                </c:pt>
                <c:pt idx="5089">
                  <c:v>0.109656</c:v>
                </c:pt>
                <c:pt idx="5090">
                  <c:v>0.100352</c:v>
                </c:pt>
                <c:pt idx="5091">
                  <c:v>8.4662000000000001E-2</c:v>
                </c:pt>
                <c:pt idx="5092">
                  <c:v>8.8481000000000004E-2</c:v>
                </c:pt>
                <c:pt idx="5093">
                  <c:v>7.8279000000000001E-2</c:v>
                </c:pt>
                <c:pt idx="5094">
                  <c:v>8.8597999999999996E-2</c:v>
                </c:pt>
                <c:pt idx="5095">
                  <c:v>8.4496000000000002E-2</c:v>
                </c:pt>
                <c:pt idx="5096">
                  <c:v>9.8128000000000007E-2</c:v>
                </c:pt>
                <c:pt idx="5097">
                  <c:v>7.2566000000000005E-2</c:v>
                </c:pt>
                <c:pt idx="5098">
                  <c:v>5.7084999999999997E-2</c:v>
                </c:pt>
                <c:pt idx="5099">
                  <c:v>9.0152999999999997E-2</c:v>
                </c:pt>
                <c:pt idx="5100">
                  <c:v>0.12149699999999999</c:v>
                </c:pt>
                <c:pt idx="5101">
                  <c:v>0.14541100000000001</c:v>
                </c:pt>
                <c:pt idx="5102">
                  <c:v>0.15148</c:v>
                </c:pt>
                <c:pt idx="5103">
                  <c:v>0.185558</c:v>
                </c:pt>
                <c:pt idx="5104">
                  <c:v>0.18812499999999999</c:v>
                </c:pt>
                <c:pt idx="5105">
                  <c:v>0.18005499999999999</c:v>
                </c:pt>
                <c:pt idx="5106">
                  <c:v>0.19966900000000001</c:v>
                </c:pt>
                <c:pt idx="5107">
                  <c:v>0.205096</c:v>
                </c:pt>
                <c:pt idx="5108">
                  <c:v>0.19827700000000001</c:v>
                </c:pt>
                <c:pt idx="5109">
                  <c:v>0.19942099999999999</c:v>
                </c:pt>
                <c:pt idx="5110">
                  <c:v>0.21271000000000001</c:v>
                </c:pt>
                <c:pt idx="5111">
                  <c:v>0.22647700000000001</c:v>
                </c:pt>
                <c:pt idx="5112">
                  <c:v>0.21321799999999999</c:v>
                </c:pt>
                <c:pt idx="5113">
                  <c:v>0.20455999999999999</c:v>
                </c:pt>
                <c:pt idx="5114">
                  <c:v>0.21162500000000001</c:v>
                </c:pt>
                <c:pt idx="5115">
                  <c:v>0.205841</c:v>
                </c:pt>
                <c:pt idx="5116">
                  <c:v>0.21532599999999999</c:v>
                </c:pt>
                <c:pt idx="5117">
                  <c:v>0.20214599999999999</c:v>
                </c:pt>
                <c:pt idx="5118">
                  <c:v>0.19220899999999999</c:v>
                </c:pt>
                <c:pt idx="5119">
                  <c:v>0.18534600000000001</c:v>
                </c:pt>
                <c:pt idx="5120">
                  <c:v>0.18421699999999999</c:v>
                </c:pt>
                <c:pt idx="5121">
                  <c:v>0.195883</c:v>
                </c:pt>
                <c:pt idx="5122">
                  <c:v>0.203513</c:v>
                </c:pt>
                <c:pt idx="5123">
                  <c:v>0.239033</c:v>
                </c:pt>
                <c:pt idx="5124">
                  <c:v>0.24929200000000001</c:v>
                </c:pt>
                <c:pt idx="5125">
                  <c:v>0.26367699999999999</c:v>
                </c:pt>
                <c:pt idx="5126">
                  <c:v>0.24934899999999999</c:v>
                </c:pt>
                <c:pt idx="5127">
                  <c:v>0.23690600000000001</c:v>
                </c:pt>
                <c:pt idx="5128">
                  <c:v>0.22164700000000001</c:v>
                </c:pt>
                <c:pt idx="5129">
                  <c:v>0.23168800000000001</c:v>
                </c:pt>
                <c:pt idx="5130">
                  <c:v>0.21032500000000001</c:v>
                </c:pt>
                <c:pt idx="5131">
                  <c:v>0.235038</c:v>
                </c:pt>
                <c:pt idx="5132">
                  <c:v>0.233984</c:v>
                </c:pt>
                <c:pt idx="5133">
                  <c:v>0.228797</c:v>
                </c:pt>
                <c:pt idx="5134">
                  <c:v>0.215304</c:v>
                </c:pt>
                <c:pt idx="5135">
                  <c:v>0.20943200000000001</c:v>
                </c:pt>
                <c:pt idx="5136">
                  <c:v>0.23658799999999999</c:v>
                </c:pt>
                <c:pt idx="5137">
                  <c:v>0.26032899999999998</c:v>
                </c:pt>
                <c:pt idx="5138">
                  <c:v>0.26114500000000002</c:v>
                </c:pt>
                <c:pt idx="5139">
                  <c:v>0.25659799999999999</c:v>
                </c:pt>
                <c:pt idx="5140">
                  <c:v>0.24588399999999999</c:v>
                </c:pt>
                <c:pt idx="5141">
                  <c:v>0.23071</c:v>
                </c:pt>
                <c:pt idx="5142">
                  <c:v>0.24119299999999999</c:v>
                </c:pt>
                <c:pt idx="5143">
                  <c:v>0.23399200000000001</c:v>
                </c:pt>
                <c:pt idx="5144">
                  <c:v>0.24732799999999999</c:v>
                </c:pt>
                <c:pt idx="5145">
                  <c:v>0.23677400000000001</c:v>
                </c:pt>
                <c:pt idx="5146">
                  <c:v>0.222279</c:v>
                </c:pt>
                <c:pt idx="5147">
                  <c:v>0.236572</c:v>
                </c:pt>
                <c:pt idx="5148">
                  <c:v>0.22606200000000001</c:v>
                </c:pt>
                <c:pt idx="5149">
                  <c:v>0.229134</c:v>
                </c:pt>
                <c:pt idx="5150">
                  <c:v>0.233512</c:v>
                </c:pt>
                <c:pt idx="5151">
                  <c:v>0.24246599999999999</c:v>
                </c:pt>
                <c:pt idx="5152">
                  <c:v>0.248783</c:v>
                </c:pt>
                <c:pt idx="5153">
                  <c:v>0.255272</c:v>
                </c:pt>
                <c:pt idx="5154">
                  <c:v>0.248028</c:v>
                </c:pt>
                <c:pt idx="5155">
                  <c:v>0.23669000000000001</c:v>
                </c:pt>
                <c:pt idx="5156">
                  <c:v>0.220416</c:v>
                </c:pt>
                <c:pt idx="5157">
                  <c:v>0.219581</c:v>
                </c:pt>
                <c:pt idx="5158">
                  <c:v>0.19298499999999999</c:v>
                </c:pt>
                <c:pt idx="5159">
                  <c:v>0.223695</c:v>
                </c:pt>
                <c:pt idx="5160">
                  <c:v>0.22517200000000001</c:v>
                </c:pt>
                <c:pt idx="5161">
                  <c:v>0.23864199999999999</c:v>
                </c:pt>
                <c:pt idx="5162">
                  <c:v>0.28341699999999997</c:v>
                </c:pt>
                <c:pt idx="5163">
                  <c:v>0.31510100000000002</c:v>
                </c:pt>
                <c:pt idx="5164">
                  <c:v>0.312666</c:v>
                </c:pt>
                <c:pt idx="5165">
                  <c:v>0.30745499999999998</c:v>
                </c:pt>
                <c:pt idx="5166">
                  <c:v>0.29067999999999999</c:v>
                </c:pt>
                <c:pt idx="5167">
                  <c:v>0.322328</c:v>
                </c:pt>
                <c:pt idx="5168">
                  <c:v>0.31950000000000001</c:v>
                </c:pt>
                <c:pt idx="5169">
                  <c:v>0.31231100000000001</c:v>
                </c:pt>
                <c:pt idx="5170">
                  <c:v>0.31468099999999999</c:v>
                </c:pt>
                <c:pt idx="5171">
                  <c:v>0.30930800000000003</c:v>
                </c:pt>
                <c:pt idx="5172">
                  <c:v>0.27746199999999999</c:v>
                </c:pt>
                <c:pt idx="5173">
                  <c:v>0.25734200000000002</c:v>
                </c:pt>
                <c:pt idx="5174">
                  <c:v>0.22348899999999999</c:v>
                </c:pt>
                <c:pt idx="5175">
                  <c:v>0.20485600000000001</c:v>
                </c:pt>
                <c:pt idx="5176">
                  <c:v>0.202208</c:v>
                </c:pt>
                <c:pt idx="5177">
                  <c:v>0.216168</c:v>
                </c:pt>
                <c:pt idx="5178">
                  <c:v>0.19794300000000001</c:v>
                </c:pt>
                <c:pt idx="5179">
                  <c:v>0.19081500000000001</c:v>
                </c:pt>
                <c:pt idx="5180">
                  <c:v>0.17621100000000001</c:v>
                </c:pt>
                <c:pt idx="5181">
                  <c:v>0.16681199999999999</c:v>
                </c:pt>
                <c:pt idx="5182">
                  <c:v>0.15248300000000001</c:v>
                </c:pt>
                <c:pt idx="5183">
                  <c:v>0.151701</c:v>
                </c:pt>
                <c:pt idx="5184">
                  <c:v>0.14027500000000001</c:v>
                </c:pt>
                <c:pt idx="5185">
                  <c:v>0.123962</c:v>
                </c:pt>
                <c:pt idx="5186">
                  <c:v>0.13001499999999999</c:v>
                </c:pt>
                <c:pt idx="5187">
                  <c:v>0.11772000000000001</c:v>
                </c:pt>
                <c:pt idx="5188">
                  <c:v>0.131881</c:v>
                </c:pt>
                <c:pt idx="5189">
                  <c:v>0.126055</c:v>
                </c:pt>
                <c:pt idx="5190">
                  <c:v>0.126555</c:v>
                </c:pt>
                <c:pt idx="5191">
                  <c:v>0.14252699999999999</c:v>
                </c:pt>
                <c:pt idx="5192">
                  <c:v>0.149281</c:v>
                </c:pt>
                <c:pt idx="5193">
                  <c:v>0.14361399999999999</c:v>
                </c:pt>
                <c:pt idx="5194">
                  <c:v>0.12206500000000001</c:v>
                </c:pt>
                <c:pt idx="5195">
                  <c:v>0.11928800000000001</c:v>
                </c:pt>
                <c:pt idx="5196">
                  <c:v>0.110955</c:v>
                </c:pt>
                <c:pt idx="5197">
                  <c:v>0.12435499999999999</c:v>
                </c:pt>
                <c:pt idx="5198">
                  <c:v>0.154998</c:v>
                </c:pt>
                <c:pt idx="5199">
                  <c:v>0.175705</c:v>
                </c:pt>
                <c:pt idx="5200">
                  <c:v>0.18005699999999999</c:v>
                </c:pt>
                <c:pt idx="5201">
                  <c:v>0.18085799999999999</c:v>
                </c:pt>
                <c:pt idx="5202">
                  <c:v>0.163664</c:v>
                </c:pt>
                <c:pt idx="5203">
                  <c:v>0.17058899999999999</c:v>
                </c:pt>
                <c:pt idx="5204">
                  <c:v>0.17483199999999999</c:v>
                </c:pt>
                <c:pt idx="5205">
                  <c:v>0.15808800000000001</c:v>
                </c:pt>
                <c:pt idx="5206">
                  <c:v>0.172236</c:v>
                </c:pt>
                <c:pt idx="5207">
                  <c:v>0.172655</c:v>
                </c:pt>
                <c:pt idx="5208">
                  <c:v>0.160965</c:v>
                </c:pt>
                <c:pt idx="5209">
                  <c:v>0.143647</c:v>
                </c:pt>
                <c:pt idx="5210">
                  <c:v>0.137628</c:v>
                </c:pt>
                <c:pt idx="5211">
                  <c:v>0.15062600000000001</c:v>
                </c:pt>
                <c:pt idx="5212">
                  <c:v>0.144703</c:v>
                </c:pt>
                <c:pt idx="5213">
                  <c:v>0.13696</c:v>
                </c:pt>
                <c:pt idx="5214">
                  <c:v>0.115332</c:v>
                </c:pt>
                <c:pt idx="5215">
                  <c:v>8.3114999999999994E-2</c:v>
                </c:pt>
                <c:pt idx="5216">
                  <c:v>8.7599999999999997E-2</c:v>
                </c:pt>
                <c:pt idx="5217">
                  <c:v>8.1762000000000001E-2</c:v>
                </c:pt>
                <c:pt idx="5218">
                  <c:v>7.5924000000000005E-2</c:v>
                </c:pt>
                <c:pt idx="5219">
                  <c:v>0.123027</c:v>
                </c:pt>
                <c:pt idx="5220">
                  <c:v>0.14885399999999999</c:v>
                </c:pt>
                <c:pt idx="5221">
                  <c:v>0.15662200000000001</c:v>
                </c:pt>
                <c:pt idx="5222">
                  <c:v>0.15828600000000001</c:v>
                </c:pt>
                <c:pt idx="5223">
                  <c:v>0.16267599999999999</c:v>
                </c:pt>
                <c:pt idx="5224">
                  <c:v>0.17069799999999999</c:v>
                </c:pt>
                <c:pt idx="5225">
                  <c:v>0.166576</c:v>
                </c:pt>
                <c:pt idx="5226">
                  <c:v>0.15800500000000001</c:v>
                </c:pt>
                <c:pt idx="5227">
                  <c:v>0.18423999999999999</c:v>
                </c:pt>
                <c:pt idx="5228">
                  <c:v>0.177671</c:v>
                </c:pt>
                <c:pt idx="5229">
                  <c:v>0.15840299999999999</c:v>
                </c:pt>
                <c:pt idx="5230">
                  <c:v>0.13882</c:v>
                </c:pt>
                <c:pt idx="5231">
                  <c:v>0.137326</c:v>
                </c:pt>
                <c:pt idx="5232">
                  <c:v>0.14458099999999999</c:v>
                </c:pt>
                <c:pt idx="5233">
                  <c:v>0.14079900000000001</c:v>
                </c:pt>
                <c:pt idx="5234">
                  <c:v>0.139205</c:v>
                </c:pt>
                <c:pt idx="5235">
                  <c:v>0.131743</c:v>
                </c:pt>
                <c:pt idx="5236">
                  <c:v>0.15552199999999999</c:v>
                </c:pt>
                <c:pt idx="5237">
                  <c:v>0.19264700000000001</c:v>
                </c:pt>
                <c:pt idx="5238">
                  <c:v>0.20835899999999999</c:v>
                </c:pt>
                <c:pt idx="5239">
                  <c:v>0.22981299999999999</c:v>
                </c:pt>
                <c:pt idx="5240">
                  <c:v>0.245833</c:v>
                </c:pt>
                <c:pt idx="5241">
                  <c:v>0.27009300000000003</c:v>
                </c:pt>
                <c:pt idx="5242">
                  <c:v>0.30176999999999998</c:v>
                </c:pt>
                <c:pt idx="5243">
                  <c:v>0.29273100000000002</c:v>
                </c:pt>
                <c:pt idx="5244">
                  <c:v>0.30126500000000001</c:v>
                </c:pt>
                <c:pt idx="5245">
                  <c:v>0.29917199999999999</c:v>
                </c:pt>
                <c:pt idx="5246">
                  <c:v>0.28977999999999998</c:v>
                </c:pt>
                <c:pt idx="5247">
                  <c:v>0.28053299999999998</c:v>
                </c:pt>
                <c:pt idx="5248">
                  <c:v>0.26021100000000003</c:v>
                </c:pt>
                <c:pt idx="5249">
                  <c:v>0.23267699999999999</c:v>
                </c:pt>
                <c:pt idx="5250">
                  <c:v>0.223496</c:v>
                </c:pt>
                <c:pt idx="5251">
                  <c:v>0.22470899999999999</c:v>
                </c:pt>
                <c:pt idx="5252">
                  <c:v>0.204349</c:v>
                </c:pt>
                <c:pt idx="5253">
                  <c:v>0.18808800000000001</c:v>
                </c:pt>
                <c:pt idx="5254">
                  <c:v>0.22582099999999999</c:v>
                </c:pt>
                <c:pt idx="5255">
                  <c:v>0.22720299999999999</c:v>
                </c:pt>
                <c:pt idx="5256">
                  <c:v>0.22614899999999999</c:v>
                </c:pt>
                <c:pt idx="5257">
                  <c:v>0.27639900000000001</c:v>
                </c:pt>
                <c:pt idx="5258">
                  <c:v>0.263208</c:v>
                </c:pt>
                <c:pt idx="5259">
                  <c:v>0.26593299999999997</c:v>
                </c:pt>
                <c:pt idx="5260">
                  <c:v>0.25900000000000001</c:v>
                </c:pt>
                <c:pt idx="5261">
                  <c:v>0.24621399999999999</c:v>
                </c:pt>
                <c:pt idx="5262">
                  <c:v>0.231934</c:v>
                </c:pt>
                <c:pt idx="5263">
                  <c:v>0.22981699999999999</c:v>
                </c:pt>
                <c:pt idx="5264">
                  <c:v>0.202457</c:v>
                </c:pt>
                <c:pt idx="5265">
                  <c:v>0.18226800000000001</c:v>
                </c:pt>
                <c:pt idx="5266">
                  <c:v>0.19977900000000001</c:v>
                </c:pt>
                <c:pt idx="5267">
                  <c:v>0.19744700000000001</c:v>
                </c:pt>
                <c:pt idx="5268">
                  <c:v>0.201097</c:v>
                </c:pt>
                <c:pt idx="5269">
                  <c:v>0.19229599999999999</c:v>
                </c:pt>
                <c:pt idx="5270">
                  <c:v>0.170935</c:v>
                </c:pt>
                <c:pt idx="5271">
                  <c:v>0.149005</c:v>
                </c:pt>
                <c:pt idx="5272">
                  <c:v>0.15342600000000001</c:v>
                </c:pt>
                <c:pt idx="5273">
                  <c:v>0.13899600000000001</c:v>
                </c:pt>
                <c:pt idx="5274">
                  <c:v>0.144118</c:v>
                </c:pt>
                <c:pt idx="5275">
                  <c:v>0.13069600000000001</c:v>
                </c:pt>
                <c:pt idx="5276">
                  <c:v>0.14185900000000001</c:v>
                </c:pt>
                <c:pt idx="5277">
                  <c:v>0.13501299999999999</c:v>
                </c:pt>
                <c:pt idx="5278">
                  <c:v>0.152451</c:v>
                </c:pt>
                <c:pt idx="5279">
                  <c:v>0.16617899999999999</c:v>
                </c:pt>
                <c:pt idx="5280">
                  <c:v>0.17499899999999999</c:v>
                </c:pt>
                <c:pt idx="5281">
                  <c:v>0.173258</c:v>
                </c:pt>
                <c:pt idx="5282">
                  <c:v>0.18610099999999999</c:v>
                </c:pt>
                <c:pt idx="5283">
                  <c:v>0.19709499999999999</c:v>
                </c:pt>
                <c:pt idx="5284">
                  <c:v>0.23028299999999999</c:v>
                </c:pt>
                <c:pt idx="5285">
                  <c:v>0.24457100000000001</c:v>
                </c:pt>
                <c:pt idx="5286">
                  <c:v>0.23594799999999999</c:v>
                </c:pt>
                <c:pt idx="5287">
                  <c:v>0.22071099999999999</c:v>
                </c:pt>
                <c:pt idx="5288">
                  <c:v>0.24048</c:v>
                </c:pt>
                <c:pt idx="5289">
                  <c:v>0.24288999999999999</c:v>
                </c:pt>
                <c:pt idx="5290">
                  <c:v>0.24312700000000001</c:v>
                </c:pt>
                <c:pt idx="5291">
                  <c:v>0.242012</c:v>
                </c:pt>
                <c:pt idx="5292">
                  <c:v>0.25199300000000002</c:v>
                </c:pt>
                <c:pt idx="5293">
                  <c:v>0.258052</c:v>
                </c:pt>
                <c:pt idx="5294">
                  <c:v>0.24856700000000001</c:v>
                </c:pt>
                <c:pt idx="5295">
                  <c:v>0.24759400000000001</c:v>
                </c:pt>
                <c:pt idx="5296">
                  <c:v>0.23499300000000001</c:v>
                </c:pt>
                <c:pt idx="5297">
                  <c:v>0.214338</c:v>
                </c:pt>
                <c:pt idx="5298">
                  <c:v>0.190189</c:v>
                </c:pt>
                <c:pt idx="5299">
                  <c:v>0.230824</c:v>
                </c:pt>
                <c:pt idx="5300">
                  <c:v>0.21595400000000001</c:v>
                </c:pt>
                <c:pt idx="5301">
                  <c:v>0.241952</c:v>
                </c:pt>
                <c:pt idx="5302">
                  <c:v>0.270708</c:v>
                </c:pt>
                <c:pt idx="5303">
                  <c:v>0.2697</c:v>
                </c:pt>
                <c:pt idx="5304">
                  <c:v>0.26464500000000002</c:v>
                </c:pt>
                <c:pt idx="5305">
                  <c:v>0.283584</c:v>
                </c:pt>
                <c:pt idx="5306">
                  <c:v>0.29496899999999998</c:v>
                </c:pt>
                <c:pt idx="5307">
                  <c:v>0.31437599999999999</c:v>
                </c:pt>
                <c:pt idx="5308">
                  <c:v>0.31364300000000001</c:v>
                </c:pt>
                <c:pt idx="5309">
                  <c:v>0.32178699999999999</c:v>
                </c:pt>
                <c:pt idx="5310">
                  <c:v>0.31831399999999999</c:v>
                </c:pt>
                <c:pt idx="5311">
                  <c:v>0.318162</c:v>
                </c:pt>
                <c:pt idx="5312">
                  <c:v>0.33999400000000002</c:v>
                </c:pt>
                <c:pt idx="5313">
                  <c:v>0.33252599999999999</c:v>
                </c:pt>
                <c:pt idx="5314">
                  <c:v>0.34817799999999999</c:v>
                </c:pt>
                <c:pt idx="5315">
                  <c:v>0.35598400000000002</c:v>
                </c:pt>
                <c:pt idx="5316">
                  <c:v>0.36416900000000002</c:v>
                </c:pt>
                <c:pt idx="5317">
                  <c:v>0.36999199999999999</c:v>
                </c:pt>
                <c:pt idx="5318">
                  <c:v>0.37377199999999999</c:v>
                </c:pt>
                <c:pt idx="5319">
                  <c:v>0.380357</c:v>
                </c:pt>
                <c:pt idx="5320">
                  <c:v>0.37353999999999998</c:v>
                </c:pt>
                <c:pt idx="5321">
                  <c:v>0.37562499999999999</c:v>
                </c:pt>
                <c:pt idx="5322">
                  <c:v>0.40157399999999999</c:v>
                </c:pt>
                <c:pt idx="5323">
                  <c:v>0.39129199999999997</c:v>
                </c:pt>
                <c:pt idx="5324">
                  <c:v>0.38257999999999998</c:v>
                </c:pt>
                <c:pt idx="5325">
                  <c:v>0.39038099999999998</c:v>
                </c:pt>
                <c:pt idx="5326">
                  <c:v>0.38686700000000002</c:v>
                </c:pt>
                <c:pt idx="5327">
                  <c:v>0.40473599999999998</c:v>
                </c:pt>
                <c:pt idx="5328">
                  <c:v>0.400225</c:v>
                </c:pt>
                <c:pt idx="5329">
                  <c:v>0.379303</c:v>
                </c:pt>
                <c:pt idx="5330">
                  <c:v>0.37238500000000002</c:v>
                </c:pt>
                <c:pt idx="5331">
                  <c:v>0.31414799999999998</c:v>
                </c:pt>
                <c:pt idx="5332">
                  <c:v>0.338169</c:v>
                </c:pt>
                <c:pt idx="5333">
                  <c:v>0.30080800000000002</c:v>
                </c:pt>
                <c:pt idx="5334">
                  <c:v>0.30510999999999999</c:v>
                </c:pt>
                <c:pt idx="5335">
                  <c:v>0.28290900000000002</c:v>
                </c:pt>
                <c:pt idx="5336">
                  <c:v>0.26818199999999998</c:v>
                </c:pt>
                <c:pt idx="5337">
                  <c:v>0.26665800000000001</c:v>
                </c:pt>
                <c:pt idx="5338">
                  <c:v>0.262986</c:v>
                </c:pt>
                <c:pt idx="5339">
                  <c:v>0.24559800000000001</c:v>
                </c:pt>
                <c:pt idx="5340">
                  <c:v>0.246369</c:v>
                </c:pt>
                <c:pt idx="5341">
                  <c:v>0.26204699999999997</c:v>
                </c:pt>
                <c:pt idx="5342">
                  <c:v>0.250253</c:v>
                </c:pt>
                <c:pt idx="5343">
                  <c:v>0.24726799999999999</c:v>
                </c:pt>
                <c:pt idx="5344">
                  <c:v>0.260301</c:v>
                </c:pt>
                <c:pt idx="5345">
                  <c:v>0.24613399999999999</c:v>
                </c:pt>
                <c:pt idx="5346">
                  <c:v>0.27280100000000002</c:v>
                </c:pt>
                <c:pt idx="5347">
                  <c:v>0.26290200000000002</c:v>
                </c:pt>
                <c:pt idx="5348">
                  <c:v>0.25768099999999999</c:v>
                </c:pt>
                <c:pt idx="5349">
                  <c:v>0.240649</c:v>
                </c:pt>
                <c:pt idx="5350">
                  <c:v>0.237846</c:v>
                </c:pt>
                <c:pt idx="5351">
                  <c:v>0.213979</c:v>
                </c:pt>
                <c:pt idx="5352">
                  <c:v>0.20064199999999999</c:v>
                </c:pt>
                <c:pt idx="5353">
                  <c:v>0.18552099999999999</c:v>
                </c:pt>
                <c:pt idx="5354">
                  <c:v>0.16851099999999999</c:v>
                </c:pt>
                <c:pt idx="5355">
                  <c:v>0.16600300000000001</c:v>
                </c:pt>
                <c:pt idx="5356">
                  <c:v>0.15958800000000001</c:v>
                </c:pt>
                <c:pt idx="5357">
                  <c:v>0.14457600000000001</c:v>
                </c:pt>
                <c:pt idx="5358">
                  <c:v>0.135404</c:v>
                </c:pt>
                <c:pt idx="5359">
                  <c:v>0.15526699999999999</c:v>
                </c:pt>
                <c:pt idx="5360">
                  <c:v>0.15174299999999999</c:v>
                </c:pt>
                <c:pt idx="5361">
                  <c:v>0.149205</c:v>
                </c:pt>
                <c:pt idx="5362">
                  <c:v>0.16577700000000001</c:v>
                </c:pt>
                <c:pt idx="5363">
                  <c:v>0.16761100000000001</c:v>
                </c:pt>
                <c:pt idx="5364">
                  <c:v>0.175207</c:v>
                </c:pt>
                <c:pt idx="5365">
                  <c:v>0.16553899999999999</c:v>
                </c:pt>
                <c:pt idx="5366">
                  <c:v>0.215722</c:v>
                </c:pt>
                <c:pt idx="5367">
                  <c:v>0.213501</c:v>
                </c:pt>
                <c:pt idx="5368">
                  <c:v>0.199681</c:v>
                </c:pt>
                <c:pt idx="5369">
                  <c:v>0.19802</c:v>
                </c:pt>
                <c:pt idx="5370">
                  <c:v>0.19238</c:v>
                </c:pt>
                <c:pt idx="5371">
                  <c:v>0.19384499999999999</c:v>
                </c:pt>
                <c:pt idx="5372">
                  <c:v>0.18989800000000001</c:v>
                </c:pt>
                <c:pt idx="5373">
                  <c:v>0.17744599999999999</c:v>
                </c:pt>
                <c:pt idx="5374">
                  <c:v>0.17699000000000001</c:v>
                </c:pt>
                <c:pt idx="5375">
                  <c:v>0.16613700000000001</c:v>
                </c:pt>
                <c:pt idx="5376">
                  <c:v>0.18370300000000001</c:v>
                </c:pt>
                <c:pt idx="5377">
                  <c:v>0.173486</c:v>
                </c:pt>
                <c:pt idx="5378">
                  <c:v>0.17699200000000001</c:v>
                </c:pt>
                <c:pt idx="5379">
                  <c:v>0.19289000000000001</c:v>
                </c:pt>
                <c:pt idx="5380">
                  <c:v>0.180175</c:v>
                </c:pt>
                <c:pt idx="5381">
                  <c:v>0.16582</c:v>
                </c:pt>
                <c:pt idx="5382">
                  <c:v>0.180954</c:v>
                </c:pt>
                <c:pt idx="5383">
                  <c:v>0.164717</c:v>
                </c:pt>
                <c:pt idx="5384">
                  <c:v>0.16917599999999999</c:v>
                </c:pt>
                <c:pt idx="5385">
                  <c:v>0.165797</c:v>
                </c:pt>
                <c:pt idx="5386">
                  <c:v>0.13980500000000001</c:v>
                </c:pt>
                <c:pt idx="5387">
                  <c:v>0.142595</c:v>
                </c:pt>
                <c:pt idx="5388">
                  <c:v>0.13567899999999999</c:v>
                </c:pt>
                <c:pt idx="5389">
                  <c:v>0.13755800000000001</c:v>
                </c:pt>
                <c:pt idx="5390">
                  <c:v>0.112772</c:v>
                </c:pt>
                <c:pt idx="5391">
                  <c:v>0.108802</c:v>
                </c:pt>
                <c:pt idx="5392">
                  <c:v>0.124057</c:v>
                </c:pt>
                <c:pt idx="5393">
                  <c:v>0.110943</c:v>
                </c:pt>
                <c:pt idx="5394">
                  <c:v>0.12916800000000001</c:v>
                </c:pt>
                <c:pt idx="5395">
                  <c:v>0.17396300000000001</c:v>
                </c:pt>
                <c:pt idx="5396">
                  <c:v>0.18474699999999999</c:v>
                </c:pt>
                <c:pt idx="5397">
                  <c:v>0.19403799999999999</c:v>
                </c:pt>
                <c:pt idx="5398">
                  <c:v>0.198238</c:v>
                </c:pt>
                <c:pt idx="5399">
                  <c:v>0.191804</c:v>
                </c:pt>
                <c:pt idx="5400">
                  <c:v>0.18726499999999999</c:v>
                </c:pt>
                <c:pt idx="5401">
                  <c:v>0.196079</c:v>
                </c:pt>
                <c:pt idx="5402">
                  <c:v>0.20470099999999999</c:v>
                </c:pt>
                <c:pt idx="5403">
                  <c:v>0.18459800000000001</c:v>
                </c:pt>
                <c:pt idx="5404">
                  <c:v>0.18384400000000001</c:v>
                </c:pt>
                <c:pt idx="5405">
                  <c:v>0.17646300000000001</c:v>
                </c:pt>
                <c:pt idx="5406">
                  <c:v>0.18957599999999999</c:v>
                </c:pt>
                <c:pt idx="5407">
                  <c:v>0.21353</c:v>
                </c:pt>
                <c:pt idx="5408">
                  <c:v>0.211696</c:v>
                </c:pt>
                <c:pt idx="5409">
                  <c:v>0.23195099999999999</c:v>
                </c:pt>
                <c:pt idx="5410">
                  <c:v>0.22615399999999999</c:v>
                </c:pt>
                <c:pt idx="5411">
                  <c:v>0.242645</c:v>
                </c:pt>
                <c:pt idx="5412">
                  <c:v>0.24243999999999999</c:v>
                </c:pt>
                <c:pt idx="5413">
                  <c:v>0.24315800000000001</c:v>
                </c:pt>
                <c:pt idx="5414">
                  <c:v>0.22820399999999999</c:v>
                </c:pt>
                <c:pt idx="5415">
                  <c:v>0.20605799999999999</c:v>
                </c:pt>
                <c:pt idx="5416">
                  <c:v>0.19280700000000001</c:v>
                </c:pt>
                <c:pt idx="5417">
                  <c:v>0.18707799999999999</c:v>
                </c:pt>
                <c:pt idx="5418">
                  <c:v>0.17846799999999999</c:v>
                </c:pt>
                <c:pt idx="5419">
                  <c:v>0.173127</c:v>
                </c:pt>
                <c:pt idx="5420">
                  <c:v>0.19073200000000001</c:v>
                </c:pt>
                <c:pt idx="5421">
                  <c:v>0.19456999999999999</c:v>
                </c:pt>
                <c:pt idx="5422">
                  <c:v>0.19451499999999999</c:v>
                </c:pt>
                <c:pt idx="5423">
                  <c:v>0.189945</c:v>
                </c:pt>
                <c:pt idx="5424">
                  <c:v>0.18776999999999999</c:v>
                </c:pt>
                <c:pt idx="5425">
                  <c:v>0.24906</c:v>
                </c:pt>
                <c:pt idx="5426">
                  <c:v>0.27408900000000003</c:v>
                </c:pt>
                <c:pt idx="5427">
                  <c:v>0.27386100000000002</c:v>
                </c:pt>
                <c:pt idx="5428">
                  <c:v>0.288302</c:v>
                </c:pt>
                <c:pt idx="5429">
                  <c:v>0.30121799999999999</c:v>
                </c:pt>
                <c:pt idx="5430">
                  <c:v>0.30054900000000001</c:v>
                </c:pt>
                <c:pt idx="5431">
                  <c:v>0.28571299999999999</c:v>
                </c:pt>
                <c:pt idx="5432">
                  <c:v>0.29432900000000001</c:v>
                </c:pt>
                <c:pt idx="5433">
                  <c:v>0.28642000000000001</c:v>
                </c:pt>
                <c:pt idx="5434">
                  <c:v>0.32279999999999998</c:v>
                </c:pt>
                <c:pt idx="5435">
                  <c:v>0.32271499999999997</c:v>
                </c:pt>
                <c:pt idx="5436">
                  <c:v>0.30904799999999999</c:v>
                </c:pt>
                <c:pt idx="5437">
                  <c:v>0.291908</c:v>
                </c:pt>
                <c:pt idx="5438">
                  <c:v>0.26926600000000001</c:v>
                </c:pt>
                <c:pt idx="5439">
                  <c:v>0.24590799999999999</c:v>
                </c:pt>
                <c:pt idx="5440">
                  <c:v>0.223048</c:v>
                </c:pt>
                <c:pt idx="5441">
                  <c:v>0.23725599999999999</c:v>
                </c:pt>
                <c:pt idx="5442">
                  <c:v>0.22896</c:v>
                </c:pt>
                <c:pt idx="5443">
                  <c:v>0.22983500000000001</c:v>
                </c:pt>
                <c:pt idx="5444">
                  <c:v>0.23311899999999999</c:v>
                </c:pt>
                <c:pt idx="5445">
                  <c:v>0.22423799999999999</c:v>
                </c:pt>
                <c:pt idx="5446">
                  <c:v>0.21016699999999999</c:v>
                </c:pt>
                <c:pt idx="5447">
                  <c:v>0.19295799999999999</c:v>
                </c:pt>
                <c:pt idx="5448">
                  <c:v>0.19436200000000001</c:v>
                </c:pt>
                <c:pt idx="5449">
                  <c:v>0.20122599999999999</c:v>
                </c:pt>
                <c:pt idx="5450">
                  <c:v>0.196211</c:v>
                </c:pt>
                <c:pt idx="5451">
                  <c:v>0.19591600000000001</c:v>
                </c:pt>
                <c:pt idx="5452">
                  <c:v>0.19159799999999999</c:v>
                </c:pt>
                <c:pt idx="5453">
                  <c:v>0.21212600000000001</c:v>
                </c:pt>
                <c:pt idx="5454">
                  <c:v>0.206458</c:v>
                </c:pt>
                <c:pt idx="5455">
                  <c:v>0.209289</c:v>
                </c:pt>
                <c:pt idx="5456">
                  <c:v>0.24698999999999999</c:v>
                </c:pt>
                <c:pt idx="5457">
                  <c:v>0.227739</c:v>
                </c:pt>
                <c:pt idx="5458">
                  <c:v>0.248334</c:v>
                </c:pt>
                <c:pt idx="5459">
                  <c:v>0.25755600000000001</c:v>
                </c:pt>
                <c:pt idx="5460">
                  <c:v>0.25679800000000003</c:v>
                </c:pt>
                <c:pt idx="5461">
                  <c:v>0.249556</c:v>
                </c:pt>
                <c:pt idx="5462">
                  <c:v>0.239791</c:v>
                </c:pt>
                <c:pt idx="5463">
                  <c:v>0.27390799999999998</c:v>
                </c:pt>
                <c:pt idx="5464">
                  <c:v>0.26844400000000002</c:v>
                </c:pt>
                <c:pt idx="5465">
                  <c:v>0.25803700000000002</c:v>
                </c:pt>
                <c:pt idx="5466">
                  <c:v>0.27195399999999997</c:v>
                </c:pt>
                <c:pt idx="5467">
                  <c:v>0.26652799999999999</c:v>
                </c:pt>
                <c:pt idx="5468">
                  <c:v>0.260828</c:v>
                </c:pt>
                <c:pt idx="5469">
                  <c:v>0.25152000000000002</c:v>
                </c:pt>
                <c:pt idx="5470">
                  <c:v>0.28343000000000002</c:v>
                </c:pt>
                <c:pt idx="5471">
                  <c:v>0.28079700000000002</c:v>
                </c:pt>
                <c:pt idx="5472">
                  <c:v>0.28053499999999998</c:v>
                </c:pt>
                <c:pt idx="5473">
                  <c:v>0.27349299999999999</c:v>
                </c:pt>
                <c:pt idx="5474">
                  <c:v>0.27438499999999999</c:v>
                </c:pt>
                <c:pt idx="5475">
                  <c:v>0.27931699999999998</c:v>
                </c:pt>
                <c:pt idx="5476">
                  <c:v>0.250191</c:v>
                </c:pt>
                <c:pt idx="5477">
                  <c:v>0.25725799999999999</c:v>
                </c:pt>
                <c:pt idx="5478">
                  <c:v>0.24387600000000001</c:v>
                </c:pt>
                <c:pt idx="5479">
                  <c:v>0.24564800000000001</c:v>
                </c:pt>
                <c:pt idx="5480">
                  <c:v>0.267401</c:v>
                </c:pt>
                <c:pt idx="5481">
                  <c:v>0.30018600000000001</c:v>
                </c:pt>
                <c:pt idx="5482">
                  <c:v>0.31792900000000002</c:v>
                </c:pt>
                <c:pt idx="5483">
                  <c:v>0.32453300000000002</c:v>
                </c:pt>
                <c:pt idx="5484">
                  <c:v>0.32782099999999997</c:v>
                </c:pt>
                <c:pt idx="5485">
                  <c:v>0.33867999999999998</c:v>
                </c:pt>
                <c:pt idx="5486">
                  <c:v>0.35142699999999999</c:v>
                </c:pt>
                <c:pt idx="5487">
                  <c:v>0.35337299999999999</c:v>
                </c:pt>
                <c:pt idx="5488">
                  <c:v>0.347472</c:v>
                </c:pt>
                <c:pt idx="5489">
                  <c:v>0.339505</c:v>
                </c:pt>
                <c:pt idx="5490">
                  <c:v>0.35350300000000001</c:v>
                </c:pt>
                <c:pt idx="5491">
                  <c:v>0.34754499999999999</c:v>
                </c:pt>
                <c:pt idx="5492">
                  <c:v>0.34770200000000001</c:v>
                </c:pt>
                <c:pt idx="5493">
                  <c:v>0.33726800000000001</c:v>
                </c:pt>
                <c:pt idx="5494">
                  <c:v>0.32771400000000001</c:v>
                </c:pt>
                <c:pt idx="5495">
                  <c:v>0.32249100000000003</c:v>
                </c:pt>
                <c:pt idx="5496">
                  <c:v>0.29437000000000002</c:v>
                </c:pt>
                <c:pt idx="5497">
                  <c:v>0.28031</c:v>
                </c:pt>
                <c:pt idx="5498">
                  <c:v>0.26746799999999998</c:v>
                </c:pt>
                <c:pt idx="5499">
                  <c:v>0.25217000000000001</c:v>
                </c:pt>
                <c:pt idx="5500">
                  <c:v>0.25359100000000001</c:v>
                </c:pt>
                <c:pt idx="5501">
                  <c:v>0.24681</c:v>
                </c:pt>
                <c:pt idx="5502">
                  <c:v>0.23663000000000001</c:v>
                </c:pt>
                <c:pt idx="5503">
                  <c:v>0.217504</c:v>
                </c:pt>
                <c:pt idx="5504">
                  <c:v>0.209013</c:v>
                </c:pt>
                <c:pt idx="5505">
                  <c:v>0.20056399999999999</c:v>
                </c:pt>
                <c:pt idx="5506">
                  <c:v>0.18842999999999999</c:v>
                </c:pt>
                <c:pt idx="5507">
                  <c:v>0.18787799999999999</c:v>
                </c:pt>
                <c:pt idx="5508">
                  <c:v>0.17772499999999999</c:v>
                </c:pt>
                <c:pt idx="5509">
                  <c:v>0.19257299999999999</c:v>
                </c:pt>
                <c:pt idx="5510">
                  <c:v>0.179032</c:v>
                </c:pt>
                <c:pt idx="5511">
                  <c:v>0.18184500000000001</c:v>
                </c:pt>
                <c:pt idx="5512">
                  <c:v>0.185811</c:v>
                </c:pt>
                <c:pt idx="5513">
                  <c:v>0.18981100000000001</c:v>
                </c:pt>
                <c:pt idx="5514">
                  <c:v>0.18298900000000001</c:v>
                </c:pt>
                <c:pt idx="5515">
                  <c:v>0.181085</c:v>
                </c:pt>
                <c:pt idx="5516">
                  <c:v>0.19786699999999999</c:v>
                </c:pt>
                <c:pt idx="5517">
                  <c:v>0.22731100000000001</c:v>
                </c:pt>
                <c:pt idx="5518">
                  <c:v>0.240425</c:v>
                </c:pt>
                <c:pt idx="5519">
                  <c:v>0.23305999999999999</c:v>
                </c:pt>
                <c:pt idx="5520">
                  <c:v>0.22814200000000001</c:v>
                </c:pt>
                <c:pt idx="5521">
                  <c:v>0.23867099999999999</c:v>
                </c:pt>
                <c:pt idx="5522">
                  <c:v>0.25189899999999998</c:v>
                </c:pt>
                <c:pt idx="5523">
                  <c:v>0.25373499999999999</c:v>
                </c:pt>
                <c:pt idx="5524">
                  <c:v>0.25911899999999999</c:v>
                </c:pt>
                <c:pt idx="5525">
                  <c:v>0.25165100000000001</c:v>
                </c:pt>
                <c:pt idx="5526">
                  <c:v>0.23708599999999999</c:v>
                </c:pt>
                <c:pt idx="5527">
                  <c:v>0.21854799999999999</c:v>
                </c:pt>
                <c:pt idx="5528">
                  <c:v>0.22591900000000001</c:v>
                </c:pt>
                <c:pt idx="5529">
                  <c:v>0.26713599999999998</c:v>
                </c:pt>
                <c:pt idx="5530">
                  <c:v>0.26628000000000002</c:v>
                </c:pt>
                <c:pt idx="5531">
                  <c:v>0.275449</c:v>
                </c:pt>
                <c:pt idx="5532">
                  <c:v>0.26897799999999999</c:v>
                </c:pt>
                <c:pt idx="5533">
                  <c:v>0.25797700000000001</c:v>
                </c:pt>
                <c:pt idx="5534">
                  <c:v>0.26221299999999997</c:v>
                </c:pt>
                <c:pt idx="5535">
                  <c:v>0.28477799999999998</c:v>
                </c:pt>
                <c:pt idx="5536">
                  <c:v>0.279781</c:v>
                </c:pt>
                <c:pt idx="5537">
                  <c:v>0.28842800000000002</c:v>
                </c:pt>
                <c:pt idx="5538">
                  <c:v>0.298294</c:v>
                </c:pt>
                <c:pt idx="5539">
                  <c:v>0.29062900000000003</c:v>
                </c:pt>
                <c:pt idx="5540">
                  <c:v>0.32597799999999999</c:v>
                </c:pt>
                <c:pt idx="5541">
                  <c:v>0.31759300000000001</c:v>
                </c:pt>
                <c:pt idx="5542">
                  <c:v>0.333895</c:v>
                </c:pt>
                <c:pt idx="5543">
                  <c:v>0.32689200000000002</c:v>
                </c:pt>
                <c:pt idx="5544">
                  <c:v>0.37997700000000001</c:v>
                </c:pt>
                <c:pt idx="5545">
                  <c:v>0.36230699999999999</c:v>
                </c:pt>
                <c:pt idx="5546">
                  <c:v>0.35963699999999998</c:v>
                </c:pt>
                <c:pt idx="5547">
                  <c:v>0.34523799999999999</c:v>
                </c:pt>
                <c:pt idx="5548">
                  <c:v>0.35587800000000003</c:v>
                </c:pt>
                <c:pt idx="5549">
                  <c:v>0.347825</c:v>
                </c:pt>
                <c:pt idx="5550">
                  <c:v>0.32549699999999998</c:v>
                </c:pt>
                <c:pt idx="5551">
                  <c:v>0.34852499999999997</c:v>
                </c:pt>
                <c:pt idx="5552">
                  <c:v>0.34235599999999999</c:v>
                </c:pt>
                <c:pt idx="5553">
                  <c:v>0.32195299999999999</c:v>
                </c:pt>
                <c:pt idx="5554">
                  <c:v>0.32036500000000001</c:v>
                </c:pt>
                <c:pt idx="5555">
                  <c:v>0.308923</c:v>
                </c:pt>
                <c:pt idx="5556">
                  <c:v>0.33706599999999998</c:v>
                </c:pt>
                <c:pt idx="5557">
                  <c:v>0.36734499999999998</c:v>
                </c:pt>
                <c:pt idx="5558">
                  <c:v>0.36345899999999998</c:v>
                </c:pt>
                <c:pt idx="5559">
                  <c:v>0.348769</c:v>
                </c:pt>
                <c:pt idx="5560">
                  <c:v>0.33093499999999998</c:v>
                </c:pt>
                <c:pt idx="5561">
                  <c:v>0.339972</c:v>
                </c:pt>
                <c:pt idx="5562">
                  <c:v>0.37635400000000002</c:v>
                </c:pt>
                <c:pt idx="5563">
                  <c:v>0.379745</c:v>
                </c:pt>
                <c:pt idx="5564">
                  <c:v>0.36915399999999998</c:v>
                </c:pt>
                <c:pt idx="5565">
                  <c:v>0.35085</c:v>
                </c:pt>
                <c:pt idx="5566">
                  <c:v>0.35837599999999997</c:v>
                </c:pt>
                <c:pt idx="5567">
                  <c:v>0.33913900000000002</c:v>
                </c:pt>
                <c:pt idx="5568">
                  <c:v>0.30592900000000001</c:v>
                </c:pt>
                <c:pt idx="5569">
                  <c:v>0.281746</c:v>
                </c:pt>
                <c:pt idx="5570">
                  <c:v>0.25809100000000001</c:v>
                </c:pt>
                <c:pt idx="5571">
                  <c:v>0.268814</c:v>
                </c:pt>
                <c:pt idx="5572">
                  <c:v>0.27438699999999999</c:v>
                </c:pt>
                <c:pt idx="5573">
                  <c:v>0.25686999999999999</c:v>
                </c:pt>
                <c:pt idx="5574">
                  <c:v>0.23908099999999999</c:v>
                </c:pt>
                <c:pt idx="5575">
                  <c:v>0.22353600000000001</c:v>
                </c:pt>
                <c:pt idx="5576">
                  <c:v>0.21337100000000001</c:v>
                </c:pt>
                <c:pt idx="5577">
                  <c:v>0.201686</c:v>
                </c:pt>
                <c:pt idx="5578">
                  <c:v>0.19705400000000001</c:v>
                </c:pt>
                <c:pt idx="5579">
                  <c:v>0.195355</c:v>
                </c:pt>
                <c:pt idx="5580">
                  <c:v>0.20418700000000001</c:v>
                </c:pt>
                <c:pt idx="5581">
                  <c:v>0.204175</c:v>
                </c:pt>
                <c:pt idx="5582">
                  <c:v>0.21135499999999999</c:v>
                </c:pt>
                <c:pt idx="5583">
                  <c:v>0.199432</c:v>
                </c:pt>
                <c:pt idx="5584">
                  <c:v>0.20302100000000001</c:v>
                </c:pt>
                <c:pt idx="5585">
                  <c:v>0.20414499999999999</c:v>
                </c:pt>
                <c:pt idx="5586">
                  <c:v>0.211731</c:v>
                </c:pt>
                <c:pt idx="5587">
                  <c:v>0.21149100000000001</c:v>
                </c:pt>
                <c:pt idx="5588">
                  <c:v>0.205035</c:v>
                </c:pt>
                <c:pt idx="5589">
                  <c:v>0.22627900000000001</c:v>
                </c:pt>
                <c:pt idx="5590">
                  <c:v>0.237292</c:v>
                </c:pt>
                <c:pt idx="5591">
                  <c:v>0.22292699999999999</c:v>
                </c:pt>
                <c:pt idx="5592">
                  <c:v>0.22059100000000001</c:v>
                </c:pt>
                <c:pt idx="5593">
                  <c:v>0.21565100000000001</c:v>
                </c:pt>
                <c:pt idx="5594">
                  <c:v>0.23610100000000001</c:v>
                </c:pt>
                <c:pt idx="5595">
                  <c:v>0.23031299999999999</c:v>
                </c:pt>
                <c:pt idx="5596">
                  <c:v>0.250195</c:v>
                </c:pt>
                <c:pt idx="5597">
                  <c:v>0.25456200000000001</c:v>
                </c:pt>
                <c:pt idx="5598">
                  <c:v>0.25028899999999998</c:v>
                </c:pt>
                <c:pt idx="5599">
                  <c:v>0.25174200000000002</c:v>
                </c:pt>
                <c:pt idx="5600">
                  <c:v>0.23329900000000001</c:v>
                </c:pt>
                <c:pt idx="5601">
                  <c:v>0.23278199999999999</c:v>
                </c:pt>
                <c:pt idx="5602">
                  <c:v>0.20540700000000001</c:v>
                </c:pt>
                <c:pt idx="5603">
                  <c:v>0.179397</c:v>
                </c:pt>
                <c:pt idx="5604">
                  <c:v>0.16266</c:v>
                </c:pt>
                <c:pt idx="5605">
                  <c:v>0.148782</c:v>
                </c:pt>
                <c:pt idx="5606">
                  <c:v>0.17385100000000001</c:v>
                </c:pt>
                <c:pt idx="5607">
                  <c:v>0.20310600000000001</c:v>
                </c:pt>
                <c:pt idx="5608">
                  <c:v>0.249277</c:v>
                </c:pt>
                <c:pt idx="5609">
                  <c:v>0.22587399999999999</c:v>
                </c:pt>
                <c:pt idx="5610">
                  <c:v>0.22598799999999999</c:v>
                </c:pt>
                <c:pt idx="5611">
                  <c:v>0.21881800000000001</c:v>
                </c:pt>
                <c:pt idx="5612">
                  <c:v>0.26997500000000002</c:v>
                </c:pt>
                <c:pt idx="5613">
                  <c:v>0.26079599999999997</c:v>
                </c:pt>
                <c:pt idx="5614">
                  <c:v>0.24882899999999999</c:v>
                </c:pt>
                <c:pt idx="5615">
                  <c:v>0.26279400000000003</c:v>
                </c:pt>
                <c:pt idx="5616">
                  <c:v>0.26141599999999998</c:v>
                </c:pt>
                <c:pt idx="5617">
                  <c:v>0.24721799999999999</c:v>
                </c:pt>
                <c:pt idx="5618">
                  <c:v>0.226769</c:v>
                </c:pt>
                <c:pt idx="5619">
                  <c:v>0.21743199999999999</c:v>
                </c:pt>
                <c:pt idx="5620">
                  <c:v>0.23596300000000001</c:v>
                </c:pt>
                <c:pt idx="5621">
                  <c:v>0.23361699999999999</c:v>
                </c:pt>
                <c:pt idx="5622">
                  <c:v>0.217972</c:v>
                </c:pt>
                <c:pt idx="5623">
                  <c:v>0.21254700000000001</c:v>
                </c:pt>
                <c:pt idx="5624">
                  <c:v>0.200791</c:v>
                </c:pt>
                <c:pt idx="5625">
                  <c:v>0.20563699999999999</c:v>
                </c:pt>
                <c:pt idx="5626">
                  <c:v>0.189141</c:v>
                </c:pt>
                <c:pt idx="5627">
                  <c:v>0.169513</c:v>
                </c:pt>
                <c:pt idx="5628">
                  <c:v>0.16483500000000001</c:v>
                </c:pt>
                <c:pt idx="5629">
                  <c:v>0.14876500000000001</c:v>
                </c:pt>
                <c:pt idx="5630">
                  <c:v>0.13550000000000001</c:v>
                </c:pt>
                <c:pt idx="5631">
                  <c:v>0.1232</c:v>
                </c:pt>
                <c:pt idx="5632">
                  <c:v>0.111141</c:v>
                </c:pt>
                <c:pt idx="5633">
                  <c:v>0.106458</c:v>
                </c:pt>
                <c:pt idx="5634">
                  <c:v>9.8244999999999999E-2</c:v>
                </c:pt>
                <c:pt idx="5635">
                  <c:v>9.758E-2</c:v>
                </c:pt>
                <c:pt idx="5636">
                  <c:v>9.9796999999999997E-2</c:v>
                </c:pt>
                <c:pt idx="5637">
                  <c:v>9.7465999999999997E-2</c:v>
                </c:pt>
                <c:pt idx="5638">
                  <c:v>9.6119999999999997E-2</c:v>
                </c:pt>
                <c:pt idx="5639">
                  <c:v>9.8278000000000004E-2</c:v>
                </c:pt>
                <c:pt idx="5640">
                  <c:v>0.102705</c:v>
                </c:pt>
                <c:pt idx="5641">
                  <c:v>0.10327799999999999</c:v>
                </c:pt>
                <c:pt idx="5642">
                  <c:v>0.124956</c:v>
                </c:pt>
                <c:pt idx="5643">
                  <c:v>0.12665799999999999</c:v>
                </c:pt>
                <c:pt idx="5644">
                  <c:v>0.117185</c:v>
                </c:pt>
                <c:pt idx="5645">
                  <c:v>0.10846799999999999</c:v>
                </c:pt>
                <c:pt idx="5646">
                  <c:v>9.9029000000000006E-2</c:v>
                </c:pt>
                <c:pt idx="5647">
                  <c:v>9.8300999999999999E-2</c:v>
                </c:pt>
                <c:pt idx="5648">
                  <c:v>9.2312000000000005E-2</c:v>
                </c:pt>
                <c:pt idx="5649">
                  <c:v>9.3251000000000001E-2</c:v>
                </c:pt>
                <c:pt idx="5650">
                  <c:v>8.1560999999999995E-2</c:v>
                </c:pt>
                <c:pt idx="5651">
                  <c:v>9.5125000000000001E-2</c:v>
                </c:pt>
                <c:pt idx="5652">
                  <c:v>8.2730999999999999E-2</c:v>
                </c:pt>
                <c:pt idx="5653">
                  <c:v>8.3578E-2</c:v>
                </c:pt>
                <c:pt idx="5654">
                  <c:v>0.11691500000000001</c:v>
                </c:pt>
                <c:pt idx="5655">
                  <c:v>0.17289599999999999</c:v>
                </c:pt>
                <c:pt idx="5656">
                  <c:v>0.226879</c:v>
                </c:pt>
                <c:pt idx="5657">
                  <c:v>0.26896900000000001</c:v>
                </c:pt>
                <c:pt idx="5658">
                  <c:v>0.27858699999999997</c:v>
                </c:pt>
                <c:pt idx="5659">
                  <c:v>0.305616</c:v>
                </c:pt>
                <c:pt idx="5660">
                  <c:v>0.33951500000000001</c:v>
                </c:pt>
                <c:pt idx="5661">
                  <c:v>0.33858199999999999</c:v>
                </c:pt>
                <c:pt idx="5662">
                  <c:v>0.39193299999999998</c:v>
                </c:pt>
                <c:pt idx="5663">
                  <c:v>0.400507</c:v>
                </c:pt>
                <c:pt idx="5664">
                  <c:v>0.411472</c:v>
                </c:pt>
                <c:pt idx="5665">
                  <c:v>0.40749099999999999</c:v>
                </c:pt>
                <c:pt idx="5666">
                  <c:v>0.388127</c:v>
                </c:pt>
                <c:pt idx="5667">
                  <c:v>0.41896600000000001</c:v>
                </c:pt>
                <c:pt idx="5668">
                  <c:v>0.40893299999999999</c:v>
                </c:pt>
                <c:pt idx="5669">
                  <c:v>0.42284500000000003</c:v>
                </c:pt>
                <c:pt idx="5670">
                  <c:v>0.41059400000000001</c:v>
                </c:pt>
                <c:pt idx="5671">
                  <c:v>0.42636800000000002</c:v>
                </c:pt>
                <c:pt idx="5672">
                  <c:v>0.43459199999999998</c:v>
                </c:pt>
                <c:pt idx="5673">
                  <c:v>0.42480699999999999</c:v>
                </c:pt>
                <c:pt idx="5674">
                  <c:v>0.42949799999999999</c:v>
                </c:pt>
                <c:pt idx="5675">
                  <c:v>0.44154399999999999</c:v>
                </c:pt>
                <c:pt idx="5676">
                  <c:v>0.42523899999999998</c:v>
                </c:pt>
                <c:pt idx="5677">
                  <c:v>0.39694299999999999</c:v>
                </c:pt>
                <c:pt idx="5678">
                  <c:v>0.37957600000000002</c:v>
                </c:pt>
                <c:pt idx="5679">
                  <c:v>0.378747</c:v>
                </c:pt>
                <c:pt idx="5680">
                  <c:v>0.35339700000000002</c:v>
                </c:pt>
                <c:pt idx="5681">
                  <c:v>0.33087499999999997</c:v>
                </c:pt>
                <c:pt idx="5682">
                  <c:v>0.33696500000000001</c:v>
                </c:pt>
                <c:pt idx="5683">
                  <c:v>0.32096799999999998</c:v>
                </c:pt>
                <c:pt idx="5684">
                  <c:v>0.29897200000000002</c:v>
                </c:pt>
                <c:pt idx="5685">
                  <c:v>0.28168799999999999</c:v>
                </c:pt>
                <c:pt idx="5686">
                  <c:v>0.26505600000000001</c:v>
                </c:pt>
                <c:pt idx="5687">
                  <c:v>0.25287999999999999</c:v>
                </c:pt>
                <c:pt idx="5688">
                  <c:v>0.253002</c:v>
                </c:pt>
                <c:pt idx="5689">
                  <c:v>0.239454</c:v>
                </c:pt>
                <c:pt idx="5690">
                  <c:v>0.21542700000000001</c:v>
                </c:pt>
                <c:pt idx="5691">
                  <c:v>0.19899600000000001</c:v>
                </c:pt>
                <c:pt idx="5692">
                  <c:v>0.19283600000000001</c:v>
                </c:pt>
                <c:pt idx="5693">
                  <c:v>0.18593599999999999</c:v>
                </c:pt>
                <c:pt idx="5694">
                  <c:v>0.195969</c:v>
                </c:pt>
                <c:pt idx="5695">
                  <c:v>0.201652</c:v>
                </c:pt>
                <c:pt idx="5696">
                  <c:v>0.21501700000000001</c:v>
                </c:pt>
                <c:pt idx="5697">
                  <c:v>0.223639</c:v>
                </c:pt>
                <c:pt idx="5698">
                  <c:v>0.22455700000000001</c:v>
                </c:pt>
                <c:pt idx="5699">
                  <c:v>0.21653600000000001</c:v>
                </c:pt>
                <c:pt idx="5700">
                  <c:v>0.233486</c:v>
                </c:pt>
                <c:pt idx="5701">
                  <c:v>0.21909899999999999</c:v>
                </c:pt>
                <c:pt idx="5702">
                  <c:v>0.22637499999999999</c:v>
                </c:pt>
                <c:pt idx="5703">
                  <c:v>0.23949000000000001</c:v>
                </c:pt>
                <c:pt idx="5704">
                  <c:v>0.22195799999999999</c:v>
                </c:pt>
                <c:pt idx="5705">
                  <c:v>0.23641000000000001</c:v>
                </c:pt>
                <c:pt idx="5706">
                  <c:v>0.233989</c:v>
                </c:pt>
                <c:pt idx="5707">
                  <c:v>0.229463</c:v>
                </c:pt>
                <c:pt idx="5708">
                  <c:v>0.22078</c:v>
                </c:pt>
                <c:pt idx="5709">
                  <c:v>0.223582</c:v>
                </c:pt>
                <c:pt idx="5710">
                  <c:v>0.22528899999999999</c:v>
                </c:pt>
                <c:pt idx="5711">
                  <c:v>0.22406300000000001</c:v>
                </c:pt>
                <c:pt idx="5712">
                  <c:v>0.22006600000000001</c:v>
                </c:pt>
                <c:pt idx="5713">
                  <c:v>0.216669</c:v>
                </c:pt>
                <c:pt idx="5714">
                  <c:v>0.22329099999999999</c:v>
                </c:pt>
                <c:pt idx="5715">
                  <c:v>0.22370100000000001</c:v>
                </c:pt>
                <c:pt idx="5716">
                  <c:v>0.22194800000000001</c:v>
                </c:pt>
                <c:pt idx="5717">
                  <c:v>0.17302600000000001</c:v>
                </c:pt>
                <c:pt idx="5718">
                  <c:v>0.18649099999999999</c:v>
                </c:pt>
                <c:pt idx="5719">
                  <c:v>0.19067600000000001</c:v>
                </c:pt>
                <c:pt idx="5720">
                  <c:v>0.21259</c:v>
                </c:pt>
                <c:pt idx="5721">
                  <c:v>0.18279699999999999</c:v>
                </c:pt>
                <c:pt idx="5722">
                  <c:v>0.168602</c:v>
                </c:pt>
                <c:pt idx="5723">
                  <c:v>0.17610400000000001</c:v>
                </c:pt>
                <c:pt idx="5724">
                  <c:v>0.174124</c:v>
                </c:pt>
                <c:pt idx="5725">
                  <c:v>0.16836999999999999</c:v>
                </c:pt>
                <c:pt idx="5726">
                  <c:v>0.16051000000000001</c:v>
                </c:pt>
                <c:pt idx="5727">
                  <c:v>0.133219</c:v>
                </c:pt>
                <c:pt idx="5728">
                  <c:v>0.14785000000000001</c:v>
                </c:pt>
                <c:pt idx="5729">
                  <c:v>0.149952</c:v>
                </c:pt>
                <c:pt idx="5730">
                  <c:v>0.14854400000000001</c:v>
                </c:pt>
                <c:pt idx="5731">
                  <c:v>0.14471400000000001</c:v>
                </c:pt>
                <c:pt idx="5732">
                  <c:v>0.14696799999999999</c:v>
                </c:pt>
                <c:pt idx="5733">
                  <c:v>0.17552400000000001</c:v>
                </c:pt>
                <c:pt idx="5734">
                  <c:v>0.19362399999999999</c:v>
                </c:pt>
                <c:pt idx="5735">
                  <c:v>0.19761400000000001</c:v>
                </c:pt>
                <c:pt idx="5736">
                  <c:v>0.204988</c:v>
                </c:pt>
                <c:pt idx="5737">
                  <c:v>0.18341299999999999</c:v>
                </c:pt>
                <c:pt idx="5738">
                  <c:v>0.19563900000000001</c:v>
                </c:pt>
                <c:pt idx="5739">
                  <c:v>0.19114</c:v>
                </c:pt>
                <c:pt idx="5740">
                  <c:v>0.22447600000000001</c:v>
                </c:pt>
                <c:pt idx="5741">
                  <c:v>0.23343700000000001</c:v>
                </c:pt>
                <c:pt idx="5742">
                  <c:v>0.226442</c:v>
                </c:pt>
                <c:pt idx="5743">
                  <c:v>0.23158100000000001</c:v>
                </c:pt>
                <c:pt idx="5744">
                  <c:v>0.21964900000000001</c:v>
                </c:pt>
                <c:pt idx="5745">
                  <c:v>0.198018</c:v>
                </c:pt>
                <c:pt idx="5746">
                  <c:v>0.19126899999999999</c:v>
                </c:pt>
                <c:pt idx="5747">
                  <c:v>0.17424300000000001</c:v>
                </c:pt>
                <c:pt idx="5748">
                  <c:v>0.191137</c:v>
                </c:pt>
                <c:pt idx="5749">
                  <c:v>0.21180399999999999</c:v>
                </c:pt>
                <c:pt idx="5750">
                  <c:v>0.20333100000000001</c:v>
                </c:pt>
                <c:pt idx="5751">
                  <c:v>0.200659</c:v>
                </c:pt>
                <c:pt idx="5752">
                  <c:v>0.18784899999999999</c:v>
                </c:pt>
                <c:pt idx="5753">
                  <c:v>0.176429</c:v>
                </c:pt>
                <c:pt idx="5754">
                  <c:v>0.18379599999999999</c:v>
                </c:pt>
                <c:pt idx="5755">
                  <c:v>0.177925</c:v>
                </c:pt>
                <c:pt idx="5756">
                  <c:v>0.17438799999999999</c:v>
                </c:pt>
                <c:pt idx="5757">
                  <c:v>0.19245699999999999</c:v>
                </c:pt>
                <c:pt idx="5758">
                  <c:v>0.19937199999999999</c:v>
                </c:pt>
                <c:pt idx="5759">
                  <c:v>0.19331300000000001</c:v>
                </c:pt>
                <c:pt idx="5760">
                  <c:v>0.19178999999999999</c:v>
                </c:pt>
                <c:pt idx="5761">
                  <c:v>0.17591899999999999</c:v>
                </c:pt>
                <c:pt idx="5762">
                  <c:v>0.165881</c:v>
                </c:pt>
                <c:pt idx="5763">
                  <c:v>0.17116200000000001</c:v>
                </c:pt>
                <c:pt idx="5764">
                  <c:v>0.17585400000000001</c:v>
                </c:pt>
                <c:pt idx="5765">
                  <c:v>0.16372400000000001</c:v>
                </c:pt>
                <c:pt idx="5766">
                  <c:v>0.165191</c:v>
                </c:pt>
                <c:pt idx="5767">
                  <c:v>0.16004499999999999</c:v>
                </c:pt>
                <c:pt idx="5768">
                  <c:v>0.15479499999999999</c:v>
                </c:pt>
                <c:pt idx="5769">
                  <c:v>0.14301700000000001</c:v>
                </c:pt>
                <c:pt idx="5770">
                  <c:v>0.134127</c:v>
                </c:pt>
                <c:pt idx="5771">
                  <c:v>0.13295199999999999</c:v>
                </c:pt>
                <c:pt idx="5772">
                  <c:v>0.13372200000000001</c:v>
                </c:pt>
                <c:pt idx="5773">
                  <c:v>0.124056</c:v>
                </c:pt>
                <c:pt idx="5774">
                  <c:v>0.126692</c:v>
                </c:pt>
                <c:pt idx="5775">
                  <c:v>0.118979</c:v>
                </c:pt>
                <c:pt idx="5776">
                  <c:v>0.12023499999999999</c:v>
                </c:pt>
                <c:pt idx="5777">
                  <c:v>0.124181</c:v>
                </c:pt>
                <c:pt idx="5778">
                  <c:v>0.12681100000000001</c:v>
                </c:pt>
                <c:pt idx="5779">
                  <c:v>0.116949</c:v>
                </c:pt>
                <c:pt idx="5780">
                  <c:v>0.115508</c:v>
                </c:pt>
                <c:pt idx="5781">
                  <c:v>9.7776000000000002E-2</c:v>
                </c:pt>
                <c:pt idx="5782">
                  <c:v>9.2230000000000006E-2</c:v>
                </c:pt>
                <c:pt idx="5783">
                  <c:v>9.4715999999999995E-2</c:v>
                </c:pt>
                <c:pt idx="5784">
                  <c:v>9.6932000000000004E-2</c:v>
                </c:pt>
                <c:pt idx="5785">
                  <c:v>9.1367000000000004E-2</c:v>
                </c:pt>
                <c:pt idx="5786">
                  <c:v>9.6418000000000004E-2</c:v>
                </c:pt>
                <c:pt idx="5787">
                  <c:v>8.7903999999999996E-2</c:v>
                </c:pt>
                <c:pt idx="5788">
                  <c:v>9.2646999999999993E-2</c:v>
                </c:pt>
                <c:pt idx="5789">
                  <c:v>9.0118000000000004E-2</c:v>
                </c:pt>
                <c:pt idx="5790">
                  <c:v>8.9612999999999998E-2</c:v>
                </c:pt>
                <c:pt idx="5791">
                  <c:v>7.8768000000000005E-2</c:v>
                </c:pt>
                <c:pt idx="5792">
                  <c:v>7.9116000000000006E-2</c:v>
                </c:pt>
                <c:pt idx="5793">
                  <c:v>8.9029999999999998E-2</c:v>
                </c:pt>
                <c:pt idx="5794">
                  <c:v>8.6641999999999997E-2</c:v>
                </c:pt>
                <c:pt idx="5795">
                  <c:v>8.5266999999999996E-2</c:v>
                </c:pt>
                <c:pt idx="5796">
                  <c:v>8.0078999999999997E-2</c:v>
                </c:pt>
                <c:pt idx="5797">
                  <c:v>7.1639999999999995E-2</c:v>
                </c:pt>
                <c:pt idx="5798">
                  <c:v>6.2045000000000003E-2</c:v>
                </c:pt>
                <c:pt idx="5799">
                  <c:v>5.5673E-2</c:v>
                </c:pt>
                <c:pt idx="5800">
                  <c:v>4.6543000000000001E-2</c:v>
                </c:pt>
                <c:pt idx="5801">
                  <c:v>4.8422E-2</c:v>
                </c:pt>
                <c:pt idx="5802">
                  <c:v>4.6018000000000003E-2</c:v>
                </c:pt>
                <c:pt idx="5803">
                  <c:v>4.2349999999999999E-2</c:v>
                </c:pt>
                <c:pt idx="5804">
                  <c:v>4.0382000000000001E-2</c:v>
                </c:pt>
                <c:pt idx="5805">
                  <c:v>3.2606000000000003E-2</c:v>
                </c:pt>
                <c:pt idx="5806">
                  <c:v>2.9177999999999999E-2</c:v>
                </c:pt>
                <c:pt idx="5807">
                  <c:v>2.7640000000000001E-2</c:v>
                </c:pt>
                <c:pt idx="5808">
                  <c:v>3.8002000000000001E-2</c:v>
                </c:pt>
                <c:pt idx="5809">
                  <c:v>3.7679999999999998E-2</c:v>
                </c:pt>
                <c:pt idx="5810">
                  <c:v>4.2500999999999997E-2</c:v>
                </c:pt>
                <c:pt idx="5811">
                  <c:v>4.8357999999999998E-2</c:v>
                </c:pt>
                <c:pt idx="5812">
                  <c:v>5.2977000000000003E-2</c:v>
                </c:pt>
                <c:pt idx="5813">
                  <c:v>5.8035000000000003E-2</c:v>
                </c:pt>
                <c:pt idx="5814">
                  <c:v>6.0436999999999998E-2</c:v>
                </c:pt>
                <c:pt idx="5815">
                  <c:v>5.6441999999999999E-2</c:v>
                </c:pt>
                <c:pt idx="5816">
                  <c:v>5.7895000000000002E-2</c:v>
                </c:pt>
                <c:pt idx="5817">
                  <c:v>6.2116999999999999E-2</c:v>
                </c:pt>
                <c:pt idx="5818">
                  <c:v>5.8174999999999998E-2</c:v>
                </c:pt>
                <c:pt idx="5819">
                  <c:v>5.9412E-2</c:v>
                </c:pt>
                <c:pt idx="5820">
                  <c:v>5.9531000000000001E-2</c:v>
                </c:pt>
                <c:pt idx="5821">
                  <c:v>7.1151000000000006E-2</c:v>
                </c:pt>
                <c:pt idx="5822">
                  <c:v>7.2107000000000004E-2</c:v>
                </c:pt>
                <c:pt idx="5823">
                  <c:v>6.9374000000000005E-2</c:v>
                </c:pt>
                <c:pt idx="5824">
                  <c:v>5.7148999999999998E-2</c:v>
                </c:pt>
                <c:pt idx="5825">
                  <c:v>5.1640999999999999E-2</c:v>
                </c:pt>
                <c:pt idx="5826">
                  <c:v>6.0456000000000003E-2</c:v>
                </c:pt>
                <c:pt idx="5827">
                  <c:v>4.0605000000000002E-2</c:v>
                </c:pt>
                <c:pt idx="5828">
                  <c:v>4.4470999999999997E-2</c:v>
                </c:pt>
                <c:pt idx="5829">
                  <c:v>5.0672000000000002E-2</c:v>
                </c:pt>
                <c:pt idx="5830">
                  <c:v>7.3342000000000004E-2</c:v>
                </c:pt>
                <c:pt idx="5831">
                  <c:v>7.9299999999999995E-2</c:v>
                </c:pt>
                <c:pt idx="5832">
                  <c:v>8.1108E-2</c:v>
                </c:pt>
                <c:pt idx="5833">
                  <c:v>7.9619999999999996E-2</c:v>
                </c:pt>
                <c:pt idx="5834">
                  <c:v>8.3822999999999995E-2</c:v>
                </c:pt>
                <c:pt idx="5835">
                  <c:v>9.1423000000000004E-2</c:v>
                </c:pt>
                <c:pt idx="5836">
                  <c:v>8.5478999999999999E-2</c:v>
                </c:pt>
                <c:pt idx="5837">
                  <c:v>8.1941E-2</c:v>
                </c:pt>
                <c:pt idx="5838">
                  <c:v>9.2416999999999999E-2</c:v>
                </c:pt>
                <c:pt idx="5839">
                  <c:v>8.2276000000000002E-2</c:v>
                </c:pt>
                <c:pt idx="5840">
                  <c:v>8.4645999999999999E-2</c:v>
                </c:pt>
                <c:pt idx="5841">
                  <c:v>7.5199000000000002E-2</c:v>
                </c:pt>
                <c:pt idx="5842">
                  <c:v>7.0177000000000003E-2</c:v>
                </c:pt>
                <c:pt idx="5843">
                  <c:v>6.2453000000000002E-2</c:v>
                </c:pt>
                <c:pt idx="5844">
                  <c:v>5.8899E-2</c:v>
                </c:pt>
                <c:pt idx="5845">
                  <c:v>5.5034E-2</c:v>
                </c:pt>
                <c:pt idx="5846">
                  <c:v>6.0623000000000003E-2</c:v>
                </c:pt>
                <c:pt idx="5847">
                  <c:v>5.3782000000000003E-2</c:v>
                </c:pt>
                <c:pt idx="5848">
                  <c:v>5.5954999999999998E-2</c:v>
                </c:pt>
                <c:pt idx="5849">
                  <c:v>6.0361999999999999E-2</c:v>
                </c:pt>
                <c:pt idx="5850">
                  <c:v>5.9923999999999998E-2</c:v>
                </c:pt>
                <c:pt idx="5851">
                  <c:v>5.7821999999999998E-2</c:v>
                </c:pt>
                <c:pt idx="5852">
                  <c:v>6.1497999999999997E-2</c:v>
                </c:pt>
                <c:pt idx="5853">
                  <c:v>5.9192000000000002E-2</c:v>
                </c:pt>
                <c:pt idx="5854">
                  <c:v>5.2949000000000003E-2</c:v>
                </c:pt>
                <c:pt idx="5855">
                  <c:v>5.5669999999999997E-2</c:v>
                </c:pt>
                <c:pt idx="5856">
                  <c:v>4.8126000000000002E-2</c:v>
                </c:pt>
                <c:pt idx="5857">
                  <c:v>5.5539999999999999E-2</c:v>
                </c:pt>
                <c:pt idx="5858">
                  <c:v>6.3642000000000004E-2</c:v>
                </c:pt>
                <c:pt idx="5859">
                  <c:v>6.0477999999999997E-2</c:v>
                </c:pt>
                <c:pt idx="5860">
                  <c:v>6.1328000000000001E-2</c:v>
                </c:pt>
                <c:pt idx="5861">
                  <c:v>6.1912000000000002E-2</c:v>
                </c:pt>
                <c:pt idx="5862">
                  <c:v>5.4494000000000001E-2</c:v>
                </c:pt>
                <c:pt idx="5863">
                  <c:v>6.4140000000000003E-2</c:v>
                </c:pt>
                <c:pt idx="5864">
                  <c:v>6.8404000000000006E-2</c:v>
                </c:pt>
                <c:pt idx="5865">
                  <c:v>8.0749000000000001E-2</c:v>
                </c:pt>
                <c:pt idx="5866">
                  <c:v>9.5624000000000001E-2</c:v>
                </c:pt>
                <c:pt idx="5867">
                  <c:v>0.107615</c:v>
                </c:pt>
                <c:pt idx="5868">
                  <c:v>0.10956200000000001</c:v>
                </c:pt>
                <c:pt idx="5869">
                  <c:v>0.117561</c:v>
                </c:pt>
                <c:pt idx="5870">
                  <c:v>0.113635</c:v>
                </c:pt>
                <c:pt idx="5871">
                  <c:v>0.118286</c:v>
                </c:pt>
                <c:pt idx="5872">
                  <c:v>0.117407</c:v>
                </c:pt>
                <c:pt idx="5873">
                  <c:v>0.12784699999999999</c:v>
                </c:pt>
                <c:pt idx="5874">
                  <c:v>0.13139200000000001</c:v>
                </c:pt>
                <c:pt idx="5875">
                  <c:v>0.13381499999999999</c:v>
                </c:pt>
                <c:pt idx="5876">
                  <c:v>0.138377</c:v>
                </c:pt>
                <c:pt idx="5877">
                  <c:v>0.13919400000000001</c:v>
                </c:pt>
                <c:pt idx="5878">
                  <c:v>0.14403299999999999</c:v>
                </c:pt>
                <c:pt idx="5879">
                  <c:v>0.14410800000000001</c:v>
                </c:pt>
                <c:pt idx="5880">
                  <c:v>0.15028</c:v>
                </c:pt>
                <c:pt idx="5881">
                  <c:v>0.14426</c:v>
                </c:pt>
                <c:pt idx="5882">
                  <c:v>0.141592</c:v>
                </c:pt>
                <c:pt idx="5883">
                  <c:v>0.133571</c:v>
                </c:pt>
                <c:pt idx="5884">
                  <c:v>0.138796</c:v>
                </c:pt>
                <c:pt idx="5885">
                  <c:v>0.155057</c:v>
                </c:pt>
                <c:pt idx="5886">
                  <c:v>0.15640000000000001</c:v>
                </c:pt>
                <c:pt idx="5887">
                  <c:v>0.16594500000000001</c:v>
                </c:pt>
                <c:pt idx="5888">
                  <c:v>0.17707800000000001</c:v>
                </c:pt>
                <c:pt idx="5889">
                  <c:v>0.17483399999999999</c:v>
                </c:pt>
                <c:pt idx="5890">
                  <c:v>0.17133699999999999</c:v>
                </c:pt>
                <c:pt idx="5891">
                  <c:v>0.17438899999999999</c:v>
                </c:pt>
                <c:pt idx="5892">
                  <c:v>0.18129000000000001</c:v>
                </c:pt>
                <c:pt idx="5893">
                  <c:v>0.19118199999999999</c:v>
                </c:pt>
                <c:pt idx="5894">
                  <c:v>0.186807</c:v>
                </c:pt>
                <c:pt idx="5895">
                  <c:v>0.20418900000000001</c:v>
                </c:pt>
                <c:pt idx="5896">
                  <c:v>0.207034</c:v>
                </c:pt>
                <c:pt idx="5897">
                  <c:v>0.21259800000000001</c:v>
                </c:pt>
                <c:pt idx="5898">
                  <c:v>0.217608</c:v>
                </c:pt>
                <c:pt idx="5899">
                  <c:v>0.21870200000000001</c:v>
                </c:pt>
                <c:pt idx="5900">
                  <c:v>0.20008000000000001</c:v>
                </c:pt>
                <c:pt idx="5901">
                  <c:v>0.20823900000000001</c:v>
                </c:pt>
                <c:pt idx="5902">
                  <c:v>0.19133900000000001</c:v>
                </c:pt>
                <c:pt idx="5903">
                  <c:v>0.18806700000000001</c:v>
                </c:pt>
                <c:pt idx="5904">
                  <c:v>0.17371200000000001</c:v>
                </c:pt>
                <c:pt idx="5905">
                  <c:v>0.17363300000000001</c:v>
                </c:pt>
                <c:pt idx="5906">
                  <c:v>0.18006</c:v>
                </c:pt>
                <c:pt idx="5907">
                  <c:v>0.17019300000000001</c:v>
                </c:pt>
                <c:pt idx="5908">
                  <c:v>0.167435</c:v>
                </c:pt>
                <c:pt idx="5909">
                  <c:v>0.17702599999999999</c:v>
                </c:pt>
                <c:pt idx="5910">
                  <c:v>0.177148</c:v>
                </c:pt>
                <c:pt idx="5911">
                  <c:v>0.172703</c:v>
                </c:pt>
                <c:pt idx="5912">
                  <c:v>0.16092799999999999</c:v>
                </c:pt>
                <c:pt idx="5913">
                  <c:v>0.159661</c:v>
                </c:pt>
                <c:pt idx="5914">
                  <c:v>0.17518500000000001</c:v>
                </c:pt>
                <c:pt idx="5915">
                  <c:v>0.16644400000000001</c:v>
                </c:pt>
                <c:pt idx="5916">
                  <c:v>0.15887799999999999</c:v>
                </c:pt>
                <c:pt idx="5917">
                  <c:v>0.153277</c:v>
                </c:pt>
                <c:pt idx="5918">
                  <c:v>0.14805599999999999</c:v>
                </c:pt>
                <c:pt idx="5919">
                  <c:v>0.15218100000000001</c:v>
                </c:pt>
                <c:pt idx="5920">
                  <c:v>0.149397</c:v>
                </c:pt>
                <c:pt idx="5921">
                  <c:v>0.158747</c:v>
                </c:pt>
                <c:pt idx="5922">
                  <c:v>0.167714</c:v>
                </c:pt>
                <c:pt idx="5923">
                  <c:v>0.16570599999999999</c:v>
                </c:pt>
                <c:pt idx="5924">
                  <c:v>0.15539700000000001</c:v>
                </c:pt>
                <c:pt idx="5925">
                  <c:v>0.15440000000000001</c:v>
                </c:pt>
                <c:pt idx="5926">
                  <c:v>0.15367</c:v>
                </c:pt>
                <c:pt idx="5927">
                  <c:v>0.15562100000000001</c:v>
                </c:pt>
                <c:pt idx="5928">
                  <c:v>0.179006</c:v>
                </c:pt>
                <c:pt idx="5929">
                  <c:v>0.187804</c:v>
                </c:pt>
                <c:pt idx="5930">
                  <c:v>0.18102399999999999</c:v>
                </c:pt>
                <c:pt idx="5931">
                  <c:v>0.18018400000000001</c:v>
                </c:pt>
                <c:pt idx="5932">
                  <c:v>0.171265</c:v>
                </c:pt>
                <c:pt idx="5933">
                  <c:v>0.19123899999999999</c:v>
                </c:pt>
                <c:pt idx="5934">
                  <c:v>0.17680499999999999</c:v>
                </c:pt>
                <c:pt idx="5935">
                  <c:v>0.182583</c:v>
                </c:pt>
                <c:pt idx="5936">
                  <c:v>0.180614</c:v>
                </c:pt>
                <c:pt idx="5937">
                  <c:v>0.177623</c:v>
                </c:pt>
                <c:pt idx="5938">
                  <c:v>0.17233799999999999</c:v>
                </c:pt>
                <c:pt idx="5939">
                  <c:v>0.18875700000000001</c:v>
                </c:pt>
                <c:pt idx="5940">
                  <c:v>0.19547600000000001</c:v>
                </c:pt>
                <c:pt idx="5941">
                  <c:v>0.19866600000000001</c:v>
                </c:pt>
                <c:pt idx="5942">
                  <c:v>0.21260299999999999</c:v>
                </c:pt>
                <c:pt idx="5943">
                  <c:v>0.22145999999999999</c:v>
                </c:pt>
                <c:pt idx="5944">
                  <c:v>0.21462200000000001</c:v>
                </c:pt>
                <c:pt idx="5945">
                  <c:v>0.21546399999999999</c:v>
                </c:pt>
                <c:pt idx="5946">
                  <c:v>0.19489300000000001</c:v>
                </c:pt>
                <c:pt idx="5947">
                  <c:v>0.19675599999999999</c:v>
                </c:pt>
                <c:pt idx="5948">
                  <c:v>0.20091700000000001</c:v>
                </c:pt>
                <c:pt idx="5949">
                  <c:v>0.192444</c:v>
                </c:pt>
                <c:pt idx="5950">
                  <c:v>0.190611</c:v>
                </c:pt>
                <c:pt idx="5951">
                  <c:v>0.19416700000000001</c:v>
                </c:pt>
                <c:pt idx="5952">
                  <c:v>0.201323</c:v>
                </c:pt>
                <c:pt idx="5953">
                  <c:v>0.195103</c:v>
                </c:pt>
                <c:pt idx="5954">
                  <c:v>0.20150399999999999</c:v>
                </c:pt>
                <c:pt idx="5955">
                  <c:v>0.20657800000000001</c:v>
                </c:pt>
                <c:pt idx="5956">
                  <c:v>0.20328099999999999</c:v>
                </c:pt>
                <c:pt idx="5957">
                  <c:v>0.18274099999999999</c:v>
                </c:pt>
                <c:pt idx="5958">
                  <c:v>0.18341099999999999</c:v>
                </c:pt>
                <c:pt idx="5959">
                  <c:v>0.18677199999999999</c:v>
                </c:pt>
                <c:pt idx="5960">
                  <c:v>0.18002199999999999</c:v>
                </c:pt>
                <c:pt idx="5961">
                  <c:v>0.173898</c:v>
                </c:pt>
                <c:pt idx="5962">
                  <c:v>0.18929599999999999</c:v>
                </c:pt>
                <c:pt idx="5963">
                  <c:v>0.19375600000000001</c:v>
                </c:pt>
                <c:pt idx="5964">
                  <c:v>0.20874200000000001</c:v>
                </c:pt>
                <c:pt idx="5965">
                  <c:v>0.208703</c:v>
                </c:pt>
                <c:pt idx="5966">
                  <c:v>0.210312</c:v>
                </c:pt>
                <c:pt idx="5967">
                  <c:v>0.200156</c:v>
                </c:pt>
                <c:pt idx="5968">
                  <c:v>0.19740199999999999</c:v>
                </c:pt>
                <c:pt idx="5969">
                  <c:v>0.18848500000000001</c:v>
                </c:pt>
                <c:pt idx="5970">
                  <c:v>0.18449299999999999</c:v>
                </c:pt>
                <c:pt idx="5971">
                  <c:v>0.19414999999999999</c:v>
                </c:pt>
                <c:pt idx="5972">
                  <c:v>0.18007600000000001</c:v>
                </c:pt>
                <c:pt idx="5973">
                  <c:v>0.15556300000000001</c:v>
                </c:pt>
                <c:pt idx="5974">
                  <c:v>0.155866</c:v>
                </c:pt>
                <c:pt idx="5975">
                  <c:v>0.15507499999999999</c:v>
                </c:pt>
                <c:pt idx="5976">
                  <c:v>0.151865</c:v>
                </c:pt>
                <c:pt idx="5977">
                  <c:v>0.14893500000000001</c:v>
                </c:pt>
                <c:pt idx="5978">
                  <c:v>0.122279</c:v>
                </c:pt>
                <c:pt idx="5979">
                  <c:v>0.132491</c:v>
                </c:pt>
                <c:pt idx="5980">
                  <c:v>0.134687</c:v>
                </c:pt>
                <c:pt idx="5981">
                  <c:v>0.13711000000000001</c:v>
                </c:pt>
                <c:pt idx="5982">
                  <c:v>0.12944700000000001</c:v>
                </c:pt>
                <c:pt idx="5983">
                  <c:v>0.132683</c:v>
                </c:pt>
                <c:pt idx="5984">
                  <c:v>0.12875500000000001</c:v>
                </c:pt>
                <c:pt idx="5985">
                  <c:v>0.12090099999999999</c:v>
                </c:pt>
                <c:pt idx="5986">
                  <c:v>0.10813399999999999</c:v>
                </c:pt>
                <c:pt idx="5987">
                  <c:v>9.9338999999999997E-2</c:v>
                </c:pt>
                <c:pt idx="5988">
                  <c:v>9.9526000000000003E-2</c:v>
                </c:pt>
                <c:pt idx="5989">
                  <c:v>9.0236999999999998E-2</c:v>
                </c:pt>
                <c:pt idx="5990">
                  <c:v>8.5255999999999998E-2</c:v>
                </c:pt>
                <c:pt idx="5991">
                  <c:v>8.4415000000000004E-2</c:v>
                </c:pt>
                <c:pt idx="5992">
                  <c:v>8.5289000000000004E-2</c:v>
                </c:pt>
                <c:pt idx="5993">
                  <c:v>8.3492999999999998E-2</c:v>
                </c:pt>
                <c:pt idx="5994">
                  <c:v>8.0295000000000005E-2</c:v>
                </c:pt>
                <c:pt idx="5995">
                  <c:v>7.9615000000000005E-2</c:v>
                </c:pt>
                <c:pt idx="5996">
                  <c:v>7.6286999999999994E-2</c:v>
                </c:pt>
                <c:pt idx="5997">
                  <c:v>6.8957000000000004E-2</c:v>
                </c:pt>
                <c:pt idx="5998">
                  <c:v>6.7583000000000004E-2</c:v>
                </c:pt>
                <c:pt idx="5999">
                  <c:v>7.4907000000000001E-2</c:v>
                </c:pt>
                <c:pt idx="6000">
                  <c:v>7.9393000000000005E-2</c:v>
                </c:pt>
                <c:pt idx="6001">
                  <c:v>8.0334000000000003E-2</c:v>
                </c:pt>
                <c:pt idx="6002">
                  <c:v>8.7695999999999996E-2</c:v>
                </c:pt>
                <c:pt idx="6003">
                  <c:v>9.1046000000000002E-2</c:v>
                </c:pt>
                <c:pt idx="6004">
                  <c:v>9.3336000000000002E-2</c:v>
                </c:pt>
                <c:pt idx="6005">
                  <c:v>9.7042000000000003E-2</c:v>
                </c:pt>
                <c:pt idx="6006">
                  <c:v>0.100145</c:v>
                </c:pt>
                <c:pt idx="6007">
                  <c:v>8.4723999999999994E-2</c:v>
                </c:pt>
                <c:pt idx="6008">
                  <c:v>8.1369999999999998E-2</c:v>
                </c:pt>
                <c:pt idx="6009">
                  <c:v>7.6965000000000006E-2</c:v>
                </c:pt>
                <c:pt idx="6010">
                  <c:v>7.4993000000000004E-2</c:v>
                </c:pt>
                <c:pt idx="6011">
                  <c:v>6.7257999999999998E-2</c:v>
                </c:pt>
                <c:pt idx="6012">
                  <c:v>7.5253E-2</c:v>
                </c:pt>
                <c:pt idx="6013">
                  <c:v>7.8520000000000006E-2</c:v>
                </c:pt>
                <c:pt idx="6014">
                  <c:v>7.5662999999999994E-2</c:v>
                </c:pt>
                <c:pt idx="6015">
                  <c:v>8.0181000000000002E-2</c:v>
                </c:pt>
                <c:pt idx="6016">
                  <c:v>8.0390000000000003E-2</c:v>
                </c:pt>
                <c:pt idx="6017">
                  <c:v>8.6171999999999999E-2</c:v>
                </c:pt>
                <c:pt idx="6018">
                  <c:v>9.3673999999999993E-2</c:v>
                </c:pt>
                <c:pt idx="6019">
                  <c:v>9.3295000000000003E-2</c:v>
                </c:pt>
                <c:pt idx="6020">
                  <c:v>9.5911999999999997E-2</c:v>
                </c:pt>
                <c:pt idx="6021">
                  <c:v>9.4640000000000002E-2</c:v>
                </c:pt>
                <c:pt idx="6022">
                  <c:v>9.0412999999999993E-2</c:v>
                </c:pt>
                <c:pt idx="6023">
                  <c:v>8.7552000000000005E-2</c:v>
                </c:pt>
                <c:pt idx="6024">
                  <c:v>8.7751999999999997E-2</c:v>
                </c:pt>
                <c:pt idx="6025">
                  <c:v>7.7523999999999996E-2</c:v>
                </c:pt>
                <c:pt idx="6026">
                  <c:v>7.8825999999999993E-2</c:v>
                </c:pt>
                <c:pt idx="6027">
                  <c:v>7.2221999999999995E-2</c:v>
                </c:pt>
                <c:pt idx="6028">
                  <c:v>7.1843000000000004E-2</c:v>
                </c:pt>
                <c:pt idx="6029">
                  <c:v>8.0769999999999995E-2</c:v>
                </c:pt>
                <c:pt idx="6030">
                  <c:v>8.3962999999999996E-2</c:v>
                </c:pt>
                <c:pt idx="6031">
                  <c:v>8.6198999999999998E-2</c:v>
                </c:pt>
                <c:pt idx="6032">
                  <c:v>8.1981999999999999E-2</c:v>
                </c:pt>
                <c:pt idx="6033">
                  <c:v>8.7781999999999999E-2</c:v>
                </c:pt>
                <c:pt idx="6034">
                  <c:v>7.3354000000000003E-2</c:v>
                </c:pt>
                <c:pt idx="6035">
                  <c:v>7.6999999999999999E-2</c:v>
                </c:pt>
                <c:pt idx="6036">
                  <c:v>8.6917999999999995E-2</c:v>
                </c:pt>
                <c:pt idx="6037">
                  <c:v>9.1652999999999998E-2</c:v>
                </c:pt>
                <c:pt idx="6038">
                  <c:v>0.115096</c:v>
                </c:pt>
                <c:pt idx="6039">
                  <c:v>0.13830400000000001</c:v>
                </c:pt>
                <c:pt idx="6040">
                  <c:v>0.149757</c:v>
                </c:pt>
                <c:pt idx="6041">
                  <c:v>0.14871799999999999</c:v>
                </c:pt>
                <c:pt idx="6042">
                  <c:v>0.18047199999999999</c:v>
                </c:pt>
                <c:pt idx="6043">
                  <c:v>0.180754</c:v>
                </c:pt>
                <c:pt idx="6044">
                  <c:v>0.200962</c:v>
                </c:pt>
                <c:pt idx="6045">
                  <c:v>0.19610900000000001</c:v>
                </c:pt>
                <c:pt idx="6046">
                  <c:v>0.188524</c:v>
                </c:pt>
                <c:pt idx="6047">
                  <c:v>0.21398300000000001</c:v>
                </c:pt>
                <c:pt idx="6048">
                  <c:v>0.22960800000000001</c:v>
                </c:pt>
                <c:pt idx="6049">
                  <c:v>0.23788000000000001</c:v>
                </c:pt>
                <c:pt idx="6050">
                  <c:v>0.26124700000000001</c:v>
                </c:pt>
                <c:pt idx="6051">
                  <c:v>0.27664</c:v>
                </c:pt>
                <c:pt idx="6052">
                  <c:v>0.30768000000000001</c:v>
                </c:pt>
                <c:pt idx="6053">
                  <c:v>0.32461800000000002</c:v>
                </c:pt>
                <c:pt idx="6054">
                  <c:v>0.34358100000000003</c:v>
                </c:pt>
                <c:pt idx="6055">
                  <c:v>0.34251700000000002</c:v>
                </c:pt>
                <c:pt idx="6056">
                  <c:v>0.35778399999999999</c:v>
                </c:pt>
                <c:pt idx="6057">
                  <c:v>0.35167799999999999</c:v>
                </c:pt>
                <c:pt idx="6058">
                  <c:v>0.36843399999999998</c:v>
                </c:pt>
                <c:pt idx="6059">
                  <c:v>0.35988700000000001</c:v>
                </c:pt>
                <c:pt idx="6060">
                  <c:v>0.34359600000000001</c:v>
                </c:pt>
                <c:pt idx="6061">
                  <c:v>0.34486899999999998</c:v>
                </c:pt>
                <c:pt idx="6062">
                  <c:v>0.326932</c:v>
                </c:pt>
                <c:pt idx="6063">
                  <c:v>0.36596099999999998</c:v>
                </c:pt>
                <c:pt idx="6064">
                  <c:v>0.35335800000000001</c:v>
                </c:pt>
                <c:pt idx="6065">
                  <c:v>0.341366</c:v>
                </c:pt>
                <c:pt idx="6066">
                  <c:v>0.32924500000000001</c:v>
                </c:pt>
                <c:pt idx="6067">
                  <c:v>0.32171300000000003</c:v>
                </c:pt>
                <c:pt idx="6068">
                  <c:v>0.28460299999999999</c:v>
                </c:pt>
                <c:pt idx="6069">
                  <c:v>0.26195499999999999</c:v>
                </c:pt>
                <c:pt idx="6070">
                  <c:v>0.22948099999999999</c:v>
                </c:pt>
                <c:pt idx="6071">
                  <c:v>0.230909</c:v>
                </c:pt>
                <c:pt idx="6072">
                  <c:v>0.207959</c:v>
                </c:pt>
                <c:pt idx="6073">
                  <c:v>0.18176999999999999</c:v>
                </c:pt>
                <c:pt idx="6074">
                  <c:v>0.163106</c:v>
                </c:pt>
                <c:pt idx="6075">
                  <c:v>0.16024099999999999</c:v>
                </c:pt>
                <c:pt idx="6076">
                  <c:v>0.149308</c:v>
                </c:pt>
                <c:pt idx="6077">
                  <c:v>0.13319800000000001</c:v>
                </c:pt>
                <c:pt idx="6078">
                  <c:v>0.118062</c:v>
                </c:pt>
                <c:pt idx="6079">
                  <c:v>0.119077</c:v>
                </c:pt>
                <c:pt idx="6080">
                  <c:v>0.11256099999999999</c:v>
                </c:pt>
                <c:pt idx="6081">
                  <c:v>0.117482</c:v>
                </c:pt>
                <c:pt idx="6082">
                  <c:v>0.108422</c:v>
                </c:pt>
                <c:pt idx="6083">
                  <c:v>0.105547</c:v>
                </c:pt>
                <c:pt idx="6084">
                  <c:v>9.8034999999999997E-2</c:v>
                </c:pt>
                <c:pt idx="6085">
                  <c:v>9.6442E-2</c:v>
                </c:pt>
                <c:pt idx="6086">
                  <c:v>9.3967999999999996E-2</c:v>
                </c:pt>
                <c:pt idx="6087">
                  <c:v>7.3536000000000004E-2</c:v>
                </c:pt>
                <c:pt idx="6088">
                  <c:v>7.2959999999999997E-2</c:v>
                </c:pt>
                <c:pt idx="6089">
                  <c:v>8.0445000000000003E-2</c:v>
                </c:pt>
                <c:pt idx="6090">
                  <c:v>7.8912999999999997E-2</c:v>
                </c:pt>
                <c:pt idx="6091">
                  <c:v>0.108908</c:v>
                </c:pt>
                <c:pt idx="6092">
                  <c:v>0.119702</c:v>
                </c:pt>
                <c:pt idx="6093">
                  <c:v>0.12318</c:v>
                </c:pt>
                <c:pt idx="6094">
                  <c:v>0.123279</c:v>
                </c:pt>
                <c:pt idx="6095">
                  <c:v>0.12456200000000001</c:v>
                </c:pt>
                <c:pt idx="6096">
                  <c:v>0.13703499999999999</c:v>
                </c:pt>
                <c:pt idx="6097">
                  <c:v>0.16792099999999999</c:v>
                </c:pt>
                <c:pt idx="6098">
                  <c:v>0.22639999999999999</c:v>
                </c:pt>
                <c:pt idx="6099">
                  <c:v>0.22933500000000001</c:v>
                </c:pt>
                <c:pt idx="6100">
                  <c:v>0.23191999999999999</c:v>
                </c:pt>
                <c:pt idx="6101">
                  <c:v>0.221889</c:v>
                </c:pt>
                <c:pt idx="6102">
                  <c:v>0.24548300000000001</c:v>
                </c:pt>
                <c:pt idx="6103">
                  <c:v>0.23549500000000001</c:v>
                </c:pt>
                <c:pt idx="6104">
                  <c:v>0.24041999999999999</c:v>
                </c:pt>
                <c:pt idx="6105">
                  <c:v>0.24740500000000001</c:v>
                </c:pt>
                <c:pt idx="6106">
                  <c:v>0.23471500000000001</c:v>
                </c:pt>
                <c:pt idx="6107">
                  <c:v>0.22412000000000001</c:v>
                </c:pt>
                <c:pt idx="6108">
                  <c:v>0.22223799999999999</c:v>
                </c:pt>
                <c:pt idx="6109">
                  <c:v>0.21545300000000001</c:v>
                </c:pt>
                <c:pt idx="6110">
                  <c:v>0.221909</c:v>
                </c:pt>
                <c:pt idx="6111">
                  <c:v>0.22350400000000001</c:v>
                </c:pt>
                <c:pt idx="6112">
                  <c:v>0.23563999999999999</c:v>
                </c:pt>
                <c:pt idx="6113">
                  <c:v>0.226738</c:v>
                </c:pt>
                <c:pt idx="6114">
                  <c:v>0.210257</c:v>
                </c:pt>
                <c:pt idx="6115">
                  <c:v>0.20322699999999999</c:v>
                </c:pt>
                <c:pt idx="6116">
                  <c:v>0.18379200000000001</c:v>
                </c:pt>
                <c:pt idx="6117">
                  <c:v>0.17652999999999999</c:v>
                </c:pt>
                <c:pt idx="6118">
                  <c:v>0.16614899999999999</c:v>
                </c:pt>
                <c:pt idx="6119">
                  <c:v>0.154472</c:v>
                </c:pt>
                <c:pt idx="6120">
                  <c:v>0.14618999999999999</c:v>
                </c:pt>
                <c:pt idx="6121">
                  <c:v>0.13324900000000001</c:v>
                </c:pt>
                <c:pt idx="6122">
                  <c:v>0.124963</c:v>
                </c:pt>
                <c:pt idx="6123">
                  <c:v>0.12518399999999999</c:v>
                </c:pt>
                <c:pt idx="6124">
                  <c:v>0.114714</c:v>
                </c:pt>
                <c:pt idx="6125">
                  <c:v>0.10322099999999999</c:v>
                </c:pt>
                <c:pt idx="6126">
                  <c:v>0.10359500000000001</c:v>
                </c:pt>
                <c:pt idx="6127">
                  <c:v>9.6977999999999995E-2</c:v>
                </c:pt>
                <c:pt idx="6128">
                  <c:v>9.0977000000000002E-2</c:v>
                </c:pt>
                <c:pt idx="6129">
                  <c:v>9.4237000000000001E-2</c:v>
                </c:pt>
                <c:pt idx="6130">
                  <c:v>9.3657000000000004E-2</c:v>
                </c:pt>
                <c:pt idx="6131">
                  <c:v>8.6678000000000005E-2</c:v>
                </c:pt>
                <c:pt idx="6132">
                  <c:v>7.3835999999999999E-2</c:v>
                </c:pt>
                <c:pt idx="6133">
                  <c:v>9.9543999999999994E-2</c:v>
                </c:pt>
                <c:pt idx="6134">
                  <c:v>0.10562000000000001</c:v>
                </c:pt>
                <c:pt idx="6135">
                  <c:v>9.3556E-2</c:v>
                </c:pt>
                <c:pt idx="6136">
                  <c:v>8.6262000000000005E-2</c:v>
                </c:pt>
                <c:pt idx="6137">
                  <c:v>8.5884000000000002E-2</c:v>
                </c:pt>
                <c:pt idx="6138">
                  <c:v>8.4658999999999998E-2</c:v>
                </c:pt>
                <c:pt idx="6139">
                  <c:v>9.3411999999999995E-2</c:v>
                </c:pt>
                <c:pt idx="6140">
                  <c:v>8.4734000000000004E-2</c:v>
                </c:pt>
                <c:pt idx="6141">
                  <c:v>7.5777999999999998E-2</c:v>
                </c:pt>
                <c:pt idx="6142">
                  <c:v>7.3701000000000003E-2</c:v>
                </c:pt>
                <c:pt idx="6143">
                  <c:v>6.8335999999999994E-2</c:v>
                </c:pt>
                <c:pt idx="6144">
                  <c:v>5.9776999999999997E-2</c:v>
                </c:pt>
                <c:pt idx="6145">
                  <c:v>6.4712000000000006E-2</c:v>
                </c:pt>
                <c:pt idx="6146">
                  <c:v>7.4021000000000003E-2</c:v>
                </c:pt>
                <c:pt idx="6147">
                  <c:v>7.1225999999999998E-2</c:v>
                </c:pt>
                <c:pt idx="6148">
                  <c:v>7.7579999999999996E-2</c:v>
                </c:pt>
                <c:pt idx="6149">
                  <c:v>7.1844000000000005E-2</c:v>
                </c:pt>
                <c:pt idx="6150">
                  <c:v>6.7822999999999994E-2</c:v>
                </c:pt>
                <c:pt idx="6151">
                  <c:v>7.8484999999999999E-2</c:v>
                </c:pt>
                <c:pt idx="6152">
                  <c:v>6.9849999999999995E-2</c:v>
                </c:pt>
                <c:pt idx="6153">
                  <c:v>6.6925999999999999E-2</c:v>
                </c:pt>
                <c:pt idx="6154">
                  <c:v>6.3030000000000003E-2</c:v>
                </c:pt>
                <c:pt idx="6155">
                  <c:v>6.8562999999999999E-2</c:v>
                </c:pt>
                <c:pt idx="6156">
                  <c:v>5.5244000000000001E-2</c:v>
                </c:pt>
                <c:pt idx="6157">
                  <c:v>5.5795999999999998E-2</c:v>
                </c:pt>
                <c:pt idx="6158">
                  <c:v>5.3837999999999997E-2</c:v>
                </c:pt>
                <c:pt idx="6159">
                  <c:v>5.2854999999999999E-2</c:v>
                </c:pt>
                <c:pt idx="6160">
                  <c:v>4.4785999999999999E-2</c:v>
                </c:pt>
                <c:pt idx="6161">
                  <c:v>4.3697E-2</c:v>
                </c:pt>
                <c:pt idx="6162">
                  <c:v>3.7175E-2</c:v>
                </c:pt>
                <c:pt idx="6163">
                  <c:v>3.7745000000000001E-2</c:v>
                </c:pt>
                <c:pt idx="6164">
                  <c:v>2.9718999999999999E-2</c:v>
                </c:pt>
                <c:pt idx="6165">
                  <c:v>2.4653999999999999E-2</c:v>
                </c:pt>
                <c:pt idx="6166">
                  <c:v>3.7072000000000001E-2</c:v>
                </c:pt>
                <c:pt idx="6167">
                  <c:v>3.9295999999999998E-2</c:v>
                </c:pt>
                <c:pt idx="6168">
                  <c:v>3.8149000000000002E-2</c:v>
                </c:pt>
                <c:pt idx="6169">
                  <c:v>3.5852000000000002E-2</c:v>
                </c:pt>
                <c:pt idx="6170">
                  <c:v>3.4707000000000002E-2</c:v>
                </c:pt>
                <c:pt idx="6171">
                  <c:v>2.8672E-2</c:v>
                </c:pt>
                <c:pt idx="6172">
                  <c:v>2.9883E-2</c:v>
                </c:pt>
                <c:pt idx="6173">
                  <c:v>3.0165999999999998E-2</c:v>
                </c:pt>
                <c:pt idx="6174">
                  <c:v>6.8533999999999998E-2</c:v>
                </c:pt>
                <c:pt idx="6175">
                  <c:v>8.7943999999999994E-2</c:v>
                </c:pt>
                <c:pt idx="6176">
                  <c:v>9.6576999999999996E-2</c:v>
                </c:pt>
                <c:pt idx="6177">
                  <c:v>0.115402</c:v>
                </c:pt>
                <c:pt idx="6178">
                  <c:v>0.113978</c:v>
                </c:pt>
                <c:pt idx="6179">
                  <c:v>0.125833</c:v>
                </c:pt>
                <c:pt idx="6180">
                  <c:v>0.129556</c:v>
                </c:pt>
                <c:pt idx="6181">
                  <c:v>0.12030100000000001</c:v>
                </c:pt>
                <c:pt idx="6182">
                  <c:v>0.122476</c:v>
                </c:pt>
                <c:pt idx="6183">
                  <c:v>0.10999200000000001</c:v>
                </c:pt>
                <c:pt idx="6184">
                  <c:v>0.113942</c:v>
                </c:pt>
                <c:pt idx="6185">
                  <c:v>0.108575</c:v>
                </c:pt>
                <c:pt idx="6186">
                  <c:v>0.10990800000000001</c:v>
                </c:pt>
                <c:pt idx="6187">
                  <c:v>0.104847</c:v>
                </c:pt>
                <c:pt idx="6188">
                  <c:v>0.11496000000000001</c:v>
                </c:pt>
                <c:pt idx="6189">
                  <c:v>0.102198</c:v>
                </c:pt>
                <c:pt idx="6190">
                  <c:v>8.9820999999999998E-2</c:v>
                </c:pt>
                <c:pt idx="6191">
                  <c:v>7.7185000000000004E-2</c:v>
                </c:pt>
                <c:pt idx="6192">
                  <c:v>6.9153000000000006E-2</c:v>
                </c:pt>
                <c:pt idx="6193">
                  <c:v>6.6879999999999995E-2</c:v>
                </c:pt>
                <c:pt idx="6194">
                  <c:v>8.1636E-2</c:v>
                </c:pt>
                <c:pt idx="6195">
                  <c:v>7.5610999999999998E-2</c:v>
                </c:pt>
                <c:pt idx="6196">
                  <c:v>7.4861999999999998E-2</c:v>
                </c:pt>
                <c:pt idx="6197">
                  <c:v>9.2779E-2</c:v>
                </c:pt>
                <c:pt idx="6198">
                  <c:v>0.10907500000000001</c:v>
                </c:pt>
                <c:pt idx="6199">
                  <c:v>0.11434800000000001</c:v>
                </c:pt>
                <c:pt idx="6200">
                  <c:v>0.10351100000000001</c:v>
                </c:pt>
                <c:pt idx="6201">
                  <c:v>0.114985</c:v>
                </c:pt>
                <c:pt idx="6202">
                  <c:v>0.105918</c:v>
                </c:pt>
                <c:pt idx="6203">
                  <c:v>0.113833</c:v>
                </c:pt>
                <c:pt idx="6204">
                  <c:v>0.100948</c:v>
                </c:pt>
                <c:pt idx="6205">
                  <c:v>0.102409</c:v>
                </c:pt>
                <c:pt idx="6206">
                  <c:v>8.8180999999999995E-2</c:v>
                </c:pt>
                <c:pt idx="6207">
                  <c:v>8.1321000000000004E-2</c:v>
                </c:pt>
                <c:pt idx="6208">
                  <c:v>7.2622000000000006E-2</c:v>
                </c:pt>
                <c:pt idx="6209">
                  <c:v>6.3568E-2</c:v>
                </c:pt>
                <c:pt idx="6210">
                  <c:v>7.3146000000000003E-2</c:v>
                </c:pt>
                <c:pt idx="6211">
                  <c:v>6.5156000000000006E-2</c:v>
                </c:pt>
                <c:pt idx="6212">
                  <c:v>5.3765E-2</c:v>
                </c:pt>
                <c:pt idx="6213">
                  <c:v>4.7502999999999997E-2</c:v>
                </c:pt>
                <c:pt idx="6214">
                  <c:v>5.0389999999999997E-2</c:v>
                </c:pt>
                <c:pt idx="6215">
                  <c:v>4.2254E-2</c:v>
                </c:pt>
                <c:pt idx="6216">
                  <c:v>3.9752000000000003E-2</c:v>
                </c:pt>
                <c:pt idx="6217">
                  <c:v>3.3904999999999998E-2</c:v>
                </c:pt>
                <c:pt idx="6218">
                  <c:v>5.0583999999999997E-2</c:v>
                </c:pt>
                <c:pt idx="6219">
                  <c:v>3.9633000000000002E-2</c:v>
                </c:pt>
                <c:pt idx="6220">
                  <c:v>3.6715999999999999E-2</c:v>
                </c:pt>
                <c:pt idx="6221">
                  <c:v>3.4200000000000001E-2</c:v>
                </c:pt>
                <c:pt idx="6222">
                  <c:v>3.8766000000000002E-2</c:v>
                </c:pt>
                <c:pt idx="6223">
                  <c:v>3.5215000000000003E-2</c:v>
                </c:pt>
                <c:pt idx="6224">
                  <c:v>3.1075999999999999E-2</c:v>
                </c:pt>
                <c:pt idx="6225">
                  <c:v>3.0549E-2</c:v>
                </c:pt>
                <c:pt idx="6226">
                  <c:v>2.9138000000000001E-2</c:v>
                </c:pt>
                <c:pt idx="6227">
                  <c:v>2.4684000000000001E-2</c:v>
                </c:pt>
                <c:pt idx="6228">
                  <c:v>3.6745E-2</c:v>
                </c:pt>
                <c:pt idx="6229">
                  <c:v>5.7520000000000002E-2</c:v>
                </c:pt>
                <c:pt idx="6230">
                  <c:v>6.2E-2</c:v>
                </c:pt>
                <c:pt idx="6231">
                  <c:v>5.6336999999999998E-2</c:v>
                </c:pt>
                <c:pt idx="6232">
                  <c:v>4.8975999999999999E-2</c:v>
                </c:pt>
                <c:pt idx="6233">
                  <c:v>7.1320999999999996E-2</c:v>
                </c:pt>
                <c:pt idx="6234">
                  <c:v>6.2495000000000002E-2</c:v>
                </c:pt>
                <c:pt idx="6235">
                  <c:v>5.8425999999999999E-2</c:v>
                </c:pt>
                <c:pt idx="6236">
                  <c:v>5.5388E-2</c:v>
                </c:pt>
                <c:pt idx="6237">
                  <c:v>4.9132000000000002E-2</c:v>
                </c:pt>
                <c:pt idx="6238">
                  <c:v>5.1427E-2</c:v>
                </c:pt>
                <c:pt idx="6239">
                  <c:v>4.9697999999999999E-2</c:v>
                </c:pt>
                <c:pt idx="6240">
                  <c:v>4.6907999999999998E-2</c:v>
                </c:pt>
                <c:pt idx="6241">
                  <c:v>3.9205999999999998E-2</c:v>
                </c:pt>
                <c:pt idx="6242">
                  <c:v>3.9820000000000001E-2</c:v>
                </c:pt>
                <c:pt idx="6243">
                  <c:v>3.4981999999999999E-2</c:v>
                </c:pt>
                <c:pt idx="6244">
                  <c:v>2.9236000000000002E-2</c:v>
                </c:pt>
                <c:pt idx="6245">
                  <c:v>2.3570000000000001E-2</c:v>
                </c:pt>
                <c:pt idx="6246">
                  <c:v>1.9223000000000001E-2</c:v>
                </c:pt>
                <c:pt idx="6247">
                  <c:v>1.6201E-2</c:v>
                </c:pt>
                <c:pt idx="6248">
                  <c:v>1.187E-2</c:v>
                </c:pt>
                <c:pt idx="6249">
                  <c:v>9.4830000000000001E-3</c:v>
                </c:pt>
                <c:pt idx="6250">
                  <c:v>8.4969999999999993E-3</c:v>
                </c:pt>
                <c:pt idx="6251">
                  <c:v>6.796E-3</c:v>
                </c:pt>
                <c:pt idx="6252">
                  <c:v>6.731E-3</c:v>
                </c:pt>
                <c:pt idx="6253">
                  <c:v>5.7829999999999999E-3</c:v>
                </c:pt>
                <c:pt idx="6254">
                  <c:v>5.5040000000000002E-3</c:v>
                </c:pt>
                <c:pt idx="6255">
                  <c:v>4.6560000000000004E-3</c:v>
                </c:pt>
                <c:pt idx="6256">
                  <c:v>4.0540000000000003E-3</c:v>
                </c:pt>
                <c:pt idx="6257">
                  <c:v>3.4870000000000001E-3</c:v>
                </c:pt>
                <c:pt idx="6258">
                  <c:v>2.6870000000000002E-3</c:v>
                </c:pt>
                <c:pt idx="6259">
                  <c:v>1.4E-3</c:v>
                </c:pt>
                <c:pt idx="6260">
                  <c:v>6.9099999999999999E-4</c:v>
                </c:pt>
                <c:pt idx="6261">
                  <c:v>6.4700000000000001E-4</c:v>
                </c:pt>
                <c:pt idx="6262">
                  <c:v>1.9759999999999999E-3</c:v>
                </c:pt>
                <c:pt idx="6263">
                  <c:v>1.8E-3</c:v>
                </c:pt>
                <c:pt idx="6264">
                  <c:v>2.3189999999999999E-3</c:v>
                </c:pt>
                <c:pt idx="6265">
                  <c:v>3.9810000000000002E-3</c:v>
                </c:pt>
                <c:pt idx="6266">
                  <c:v>9.3509999999999999E-3</c:v>
                </c:pt>
                <c:pt idx="6267">
                  <c:v>1.5989E-2</c:v>
                </c:pt>
                <c:pt idx="6268">
                  <c:v>1.5916E-2</c:v>
                </c:pt>
                <c:pt idx="6269">
                  <c:v>1.1226E-2</c:v>
                </c:pt>
                <c:pt idx="6270">
                  <c:v>1.7888000000000001E-2</c:v>
                </c:pt>
                <c:pt idx="6271">
                  <c:v>1.6278000000000001E-2</c:v>
                </c:pt>
                <c:pt idx="6272">
                  <c:v>2.4070000000000001E-2</c:v>
                </c:pt>
                <c:pt idx="6273">
                  <c:v>2.0225E-2</c:v>
                </c:pt>
                <c:pt idx="6274">
                  <c:v>2.5236999999999999E-2</c:v>
                </c:pt>
                <c:pt idx="6275">
                  <c:v>2.1475999999999999E-2</c:v>
                </c:pt>
                <c:pt idx="6276">
                  <c:v>1.7191000000000001E-2</c:v>
                </c:pt>
                <c:pt idx="6277">
                  <c:v>1.5316E-2</c:v>
                </c:pt>
                <c:pt idx="6278">
                  <c:v>2.1144E-2</c:v>
                </c:pt>
                <c:pt idx="6279">
                  <c:v>2.1193E-2</c:v>
                </c:pt>
                <c:pt idx="6280">
                  <c:v>2.0721E-2</c:v>
                </c:pt>
                <c:pt idx="6281">
                  <c:v>2.5224E-2</c:v>
                </c:pt>
                <c:pt idx="6282">
                  <c:v>2.4702999999999999E-2</c:v>
                </c:pt>
                <c:pt idx="6283">
                  <c:v>2.3318999999999999E-2</c:v>
                </c:pt>
                <c:pt idx="6284">
                  <c:v>2.3279000000000001E-2</c:v>
                </c:pt>
                <c:pt idx="6285">
                  <c:v>1.9553000000000001E-2</c:v>
                </c:pt>
                <c:pt idx="6286">
                  <c:v>1.6643999999999999E-2</c:v>
                </c:pt>
                <c:pt idx="6287">
                  <c:v>1.9251999999999998E-2</c:v>
                </c:pt>
                <c:pt idx="6288">
                  <c:v>1.4806E-2</c:v>
                </c:pt>
                <c:pt idx="6289">
                  <c:v>1.1823E-2</c:v>
                </c:pt>
                <c:pt idx="6290">
                  <c:v>1.2649000000000001E-2</c:v>
                </c:pt>
                <c:pt idx="6291">
                  <c:v>9.6659999999999992E-3</c:v>
                </c:pt>
                <c:pt idx="6292">
                  <c:v>7.4799999999999997E-3</c:v>
                </c:pt>
                <c:pt idx="6293">
                  <c:v>5.9789999999999999E-3</c:v>
                </c:pt>
                <c:pt idx="6294">
                  <c:v>5.7629999999999999E-3</c:v>
                </c:pt>
                <c:pt idx="6295">
                  <c:v>5.0080000000000003E-3</c:v>
                </c:pt>
                <c:pt idx="6296">
                  <c:v>5.1939999999999998E-3</c:v>
                </c:pt>
                <c:pt idx="6297">
                  <c:v>3.9519999999999998E-3</c:v>
                </c:pt>
                <c:pt idx="6298">
                  <c:v>2.5820000000000001E-3</c:v>
                </c:pt>
                <c:pt idx="6299">
                  <c:v>4.6499999999999996E-3</c:v>
                </c:pt>
                <c:pt idx="6300">
                  <c:v>3.9069999999999999E-3</c:v>
                </c:pt>
                <c:pt idx="6301">
                  <c:v>2.5000000000000001E-3</c:v>
                </c:pt>
                <c:pt idx="6302">
                  <c:v>2.0040000000000001E-3</c:v>
                </c:pt>
                <c:pt idx="6303">
                  <c:v>1.4829999999999999E-3</c:v>
                </c:pt>
                <c:pt idx="6304">
                  <c:v>1.4679999999999999E-3</c:v>
                </c:pt>
                <c:pt idx="6305">
                  <c:v>1.5070000000000001E-3</c:v>
                </c:pt>
                <c:pt idx="6306">
                  <c:v>1.73E-3</c:v>
                </c:pt>
                <c:pt idx="6307">
                  <c:v>1.2628E-2</c:v>
                </c:pt>
                <c:pt idx="6308">
                  <c:v>1.489E-2</c:v>
                </c:pt>
                <c:pt idx="6309">
                  <c:v>1.3620999999999999E-2</c:v>
                </c:pt>
                <c:pt idx="6310">
                  <c:v>1.3786E-2</c:v>
                </c:pt>
                <c:pt idx="6311">
                  <c:v>2.9343000000000001E-2</c:v>
                </c:pt>
                <c:pt idx="6312">
                  <c:v>3.7860999999999999E-2</c:v>
                </c:pt>
                <c:pt idx="6313">
                  <c:v>5.2110999999999998E-2</c:v>
                </c:pt>
                <c:pt idx="6314">
                  <c:v>6.0405E-2</c:v>
                </c:pt>
                <c:pt idx="6315">
                  <c:v>6.7631999999999998E-2</c:v>
                </c:pt>
                <c:pt idx="6316">
                  <c:v>6.6625000000000004E-2</c:v>
                </c:pt>
                <c:pt idx="6317">
                  <c:v>6.9193000000000005E-2</c:v>
                </c:pt>
                <c:pt idx="6318">
                  <c:v>7.5320999999999999E-2</c:v>
                </c:pt>
                <c:pt idx="6319">
                  <c:v>6.5934999999999994E-2</c:v>
                </c:pt>
                <c:pt idx="6320">
                  <c:v>7.7887999999999999E-2</c:v>
                </c:pt>
                <c:pt idx="6321">
                  <c:v>7.4150999999999995E-2</c:v>
                </c:pt>
                <c:pt idx="6322">
                  <c:v>7.1738999999999997E-2</c:v>
                </c:pt>
                <c:pt idx="6323">
                  <c:v>6.3431000000000001E-2</c:v>
                </c:pt>
                <c:pt idx="6324">
                  <c:v>5.9945999999999999E-2</c:v>
                </c:pt>
                <c:pt idx="6325">
                  <c:v>5.7611999999999997E-2</c:v>
                </c:pt>
                <c:pt idx="6326">
                  <c:v>5.2502E-2</c:v>
                </c:pt>
                <c:pt idx="6327">
                  <c:v>7.6548000000000005E-2</c:v>
                </c:pt>
                <c:pt idx="6328">
                  <c:v>8.3636000000000002E-2</c:v>
                </c:pt>
                <c:pt idx="6329">
                  <c:v>9.604E-2</c:v>
                </c:pt>
                <c:pt idx="6330">
                  <c:v>9.2711000000000002E-2</c:v>
                </c:pt>
                <c:pt idx="6331">
                  <c:v>8.7369000000000002E-2</c:v>
                </c:pt>
                <c:pt idx="6332">
                  <c:v>7.6330999999999996E-2</c:v>
                </c:pt>
                <c:pt idx="6333">
                  <c:v>6.9546999999999998E-2</c:v>
                </c:pt>
                <c:pt idx="6334">
                  <c:v>7.2677000000000005E-2</c:v>
                </c:pt>
                <c:pt idx="6335">
                  <c:v>0.10236000000000001</c:v>
                </c:pt>
                <c:pt idx="6336">
                  <c:v>9.3426999999999996E-2</c:v>
                </c:pt>
                <c:pt idx="6337">
                  <c:v>8.5302000000000003E-2</c:v>
                </c:pt>
                <c:pt idx="6338">
                  <c:v>7.1485999999999994E-2</c:v>
                </c:pt>
                <c:pt idx="6339">
                  <c:v>7.7455999999999997E-2</c:v>
                </c:pt>
                <c:pt idx="6340">
                  <c:v>6.9908999999999999E-2</c:v>
                </c:pt>
                <c:pt idx="6341">
                  <c:v>5.9583999999999998E-2</c:v>
                </c:pt>
                <c:pt idx="6342">
                  <c:v>5.1130000000000002E-2</c:v>
                </c:pt>
                <c:pt idx="6343">
                  <c:v>4.1158E-2</c:v>
                </c:pt>
                <c:pt idx="6344">
                  <c:v>3.5444000000000003E-2</c:v>
                </c:pt>
                <c:pt idx="6345">
                  <c:v>3.5761000000000001E-2</c:v>
                </c:pt>
                <c:pt idx="6346">
                  <c:v>4.2013000000000002E-2</c:v>
                </c:pt>
                <c:pt idx="6347">
                  <c:v>3.6488E-2</c:v>
                </c:pt>
                <c:pt idx="6348">
                  <c:v>3.0731999999999999E-2</c:v>
                </c:pt>
                <c:pt idx="6349">
                  <c:v>2.9527999999999999E-2</c:v>
                </c:pt>
                <c:pt idx="6350">
                  <c:v>2.6301999999999999E-2</c:v>
                </c:pt>
                <c:pt idx="6351">
                  <c:v>3.8670999999999997E-2</c:v>
                </c:pt>
                <c:pt idx="6352">
                  <c:v>4.7427999999999998E-2</c:v>
                </c:pt>
                <c:pt idx="6353">
                  <c:v>6.7349999999999993E-2</c:v>
                </c:pt>
                <c:pt idx="6354">
                  <c:v>7.2101999999999999E-2</c:v>
                </c:pt>
                <c:pt idx="6355">
                  <c:v>7.3241000000000001E-2</c:v>
                </c:pt>
                <c:pt idx="6356">
                  <c:v>6.9363999999999995E-2</c:v>
                </c:pt>
                <c:pt idx="6357">
                  <c:v>6.4464999999999995E-2</c:v>
                </c:pt>
                <c:pt idx="6358">
                  <c:v>7.9307000000000002E-2</c:v>
                </c:pt>
                <c:pt idx="6359">
                  <c:v>8.1267000000000006E-2</c:v>
                </c:pt>
                <c:pt idx="6360">
                  <c:v>8.2008999999999999E-2</c:v>
                </c:pt>
                <c:pt idx="6361">
                  <c:v>7.5336E-2</c:v>
                </c:pt>
                <c:pt idx="6362">
                  <c:v>6.4774999999999999E-2</c:v>
                </c:pt>
                <c:pt idx="6363">
                  <c:v>5.6362000000000002E-2</c:v>
                </c:pt>
                <c:pt idx="6364">
                  <c:v>5.1757999999999998E-2</c:v>
                </c:pt>
                <c:pt idx="6365">
                  <c:v>4.1804000000000001E-2</c:v>
                </c:pt>
                <c:pt idx="6366">
                  <c:v>3.9350000000000003E-2</c:v>
                </c:pt>
                <c:pt idx="6367">
                  <c:v>3.4877999999999999E-2</c:v>
                </c:pt>
                <c:pt idx="6368">
                  <c:v>2.5707000000000001E-2</c:v>
                </c:pt>
                <c:pt idx="6369">
                  <c:v>2.4663000000000001E-2</c:v>
                </c:pt>
                <c:pt idx="6370">
                  <c:v>2.0917000000000002E-2</c:v>
                </c:pt>
                <c:pt idx="6371">
                  <c:v>1.5779000000000001E-2</c:v>
                </c:pt>
                <c:pt idx="6372">
                  <c:v>1.5605000000000001E-2</c:v>
                </c:pt>
                <c:pt idx="6373">
                  <c:v>1.3854E-2</c:v>
                </c:pt>
                <c:pt idx="6374">
                  <c:v>1.154E-2</c:v>
                </c:pt>
                <c:pt idx="6375">
                  <c:v>2.1919000000000001E-2</c:v>
                </c:pt>
                <c:pt idx="6376">
                  <c:v>1.5394E-2</c:v>
                </c:pt>
                <c:pt idx="6377">
                  <c:v>1.1780000000000001E-2</c:v>
                </c:pt>
                <c:pt idx="6378">
                  <c:v>1.3823999999999999E-2</c:v>
                </c:pt>
                <c:pt idx="6379">
                  <c:v>1.2475E-2</c:v>
                </c:pt>
                <c:pt idx="6380">
                  <c:v>1.2343E-2</c:v>
                </c:pt>
                <c:pt idx="6381">
                  <c:v>8.9969999999999998E-3</c:v>
                </c:pt>
                <c:pt idx="6382">
                  <c:v>7.1609999999999998E-3</c:v>
                </c:pt>
                <c:pt idx="6383">
                  <c:v>6.0749999999999997E-3</c:v>
                </c:pt>
                <c:pt idx="6384">
                  <c:v>7.5240000000000003E-3</c:v>
                </c:pt>
                <c:pt idx="6385">
                  <c:v>7.757E-3</c:v>
                </c:pt>
                <c:pt idx="6386">
                  <c:v>9.7050000000000001E-3</c:v>
                </c:pt>
                <c:pt idx="6387">
                  <c:v>9.4959999999999992E-3</c:v>
                </c:pt>
                <c:pt idx="6388">
                  <c:v>1.4389000000000001E-2</c:v>
                </c:pt>
                <c:pt idx="6389">
                  <c:v>1.4265E-2</c:v>
                </c:pt>
                <c:pt idx="6390">
                  <c:v>1.4347E-2</c:v>
                </c:pt>
                <c:pt idx="6391">
                  <c:v>1.163E-2</c:v>
                </c:pt>
                <c:pt idx="6392">
                  <c:v>1.3839000000000001E-2</c:v>
                </c:pt>
                <c:pt idx="6393">
                  <c:v>1.1143999999999999E-2</c:v>
                </c:pt>
                <c:pt idx="6394">
                  <c:v>1.1677999999999999E-2</c:v>
                </c:pt>
                <c:pt idx="6395">
                  <c:v>9.7210000000000005E-3</c:v>
                </c:pt>
                <c:pt idx="6396">
                  <c:v>1.0213E-2</c:v>
                </c:pt>
                <c:pt idx="6397">
                  <c:v>1.1996E-2</c:v>
                </c:pt>
                <c:pt idx="6398">
                  <c:v>1.6039000000000001E-2</c:v>
                </c:pt>
                <c:pt idx="6399">
                  <c:v>1.8717000000000001E-2</c:v>
                </c:pt>
                <c:pt idx="6400">
                  <c:v>2.2328000000000001E-2</c:v>
                </c:pt>
                <c:pt idx="6401">
                  <c:v>2.9271999999999999E-2</c:v>
                </c:pt>
                <c:pt idx="6402">
                  <c:v>3.1392000000000003E-2</c:v>
                </c:pt>
                <c:pt idx="6403">
                  <c:v>2.9284000000000001E-2</c:v>
                </c:pt>
                <c:pt idx="6404">
                  <c:v>2.8119000000000002E-2</c:v>
                </c:pt>
                <c:pt idx="6405">
                  <c:v>2.9871999999999999E-2</c:v>
                </c:pt>
                <c:pt idx="6406">
                  <c:v>4.4289000000000002E-2</c:v>
                </c:pt>
                <c:pt idx="6407">
                  <c:v>4.6332999999999999E-2</c:v>
                </c:pt>
                <c:pt idx="6408">
                  <c:v>4.3756999999999997E-2</c:v>
                </c:pt>
                <c:pt idx="6409">
                  <c:v>4.0489999999999998E-2</c:v>
                </c:pt>
                <c:pt idx="6410">
                  <c:v>3.4817000000000001E-2</c:v>
                </c:pt>
                <c:pt idx="6411">
                  <c:v>3.3840000000000002E-2</c:v>
                </c:pt>
                <c:pt idx="6412">
                  <c:v>3.0799E-2</c:v>
                </c:pt>
                <c:pt idx="6413">
                  <c:v>2.9838E-2</c:v>
                </c:pt>
                <c:pt idx="6414">
                  <c:v>2.8714E-2</c:v>
                </c:pt>
                <c:pt idx="6415">
                  <c:v>2.9014999999999999E-2</c:v>
                </c:pt>
                <c:pt idx="6416">
                  <c:v>2.8551E-2</c:v>
                </c:pt>
                <c:pt idx="6417">
                  <c:v>7.2420999999999999E-2</c:v>
                </c:pt>
                <c:pt idx="6418">
                  <c:v>6.4250000000000002E-2</c:v>
                </c:pt>
                <c:pt idx="6419">
                  <c:v>5.6441999999999999E-2</c:v>
                </c:pt>
                <c:pt idx="6420">
                  <c:v>5.0899E-2</c:v>
                </c:pt>
                <c:pt idx="6421">
                  <c:v>4.5864000000000002E-2</c:v>
                </c:pt>
                <c:pt idx="6422">
                  <c:v>4.308E-2</c:v>
                </c:pt>
                <c:pt idx="6423">
                  <c:v>3.8067999999999998E-2</c:v>
                </c:pt>
                <c:pt idx="6424">
                  <c:v>3.2453000000000003E-2</c:v>
                </c:pt>
                <c:pt idx="6425">
                  <c:v>2.6254E-2</c:v>
                </c:pt>
                <c:pt idx="6426">
                  <c:v>2.2172999999999998E-2</c:v>
                </c:pt>
                <c:pt idx="6427">
                  <c:v>1.8564000000000001E-2</c:v>
                </c:pt>
                <c:pt idx="6428">
                  <c:v>3.3806000000000003E-2</c:v>
                </c:pt>
                <c:pt idx="6429">
                  <c:v>2.6216E-2</c:v>
                </c:pt>
                <c:pt idx="6430">
                  <c:v>2.3144999999999999E-2</c:v>
                </c:pt>
                <c:pt idx="6431">
                  <c:v>2.4681999999999999E-2</c:v>
                </c:pt>
                <c:pt idx="6432">
                  <c:v>2.6492999999999999E-2</c:v>
                </c:pt>
                <c:pt idx="6433">
                  <c:v>2.6231000000000001E-2</c:v>
                </c:pt>
                <c:pt idx="6434">
                  <c:v>2.8639999999999999E-2</c:v>
                </c:pt>
                <c:pt idx="6435">
                  <c:v>2.4708999999999998E-2</c:v>
                </c:pt>
                <c:pt idx="6436">
                  <c:v>2.4471E-2</c:v>
                </c:pt>
                <c:pt idx="6437">
                  <c:v>2.6315999999999999E-2</c:v>
                </c:pt>
                <c:pt idx="6438">
                  <c:v>2.1083000000000001E-2</c:v>
                </c:pt>
                <c:pt idx="6439">
                  <c:v>1.7462999999999999E-2</c:v>
                </c:pt>
                <c:pt idx="6440">
                  <c:v>1.6388E-2</c:v>
                </c:pt>
                <c:pt idx="6441">
                  <c:v>1.7883E-2</c:v>
                </c:pt>
                <c:pt idx="6442">
                  <c:v>1.8536E-2</c:v>
                </c:pt>
                <c:pt idx="6443">
                  <c:v>2.2262000000000001E-2</c:v>
                </c:pt>
                <c:pt idx="6444">
                  <c:v>2.2284000000000002E-2</c:v>
                </c:pt>
                <c:pt idx="6445">
                  <c:v>2.3897999999999999E-2</c:v>
                </c:pt>
                <c:pt idx="6446">
                  <c:v>2.5409999999999999E-2</c:v>
                </c:pt>
                <c:pt idx="6447">
                  <c:v>2.4053000000000001E-2</c:v>
                </c:pt>
                <c:pt idx="6448">
                  <c:v>2.2121999999999999E-2</c:v>
                </c:pt>
                <c:pt idx="6449">
                  <c:v>3.5263000000000003E-2</c:v>
                </c:pt>
                <c:pt idx="6450">
                  <c:v>3.7197000000000001E-2</c:v>
                </c:pt>
                <c:pt idx="6451">
                  <c:v>3.8553999999999998E-2</c:v>
                </c:pt>
                <c:pt idx="6452">
                  <c:v>3.1905000000000003E-2</c:v>
                </c:pt>
                <c:pt idx="6453">
                  <c:v>3.4083000000000002E-2</c:v>
                </c:pt>
                <c:pt idx="6454">
                  <c:v>2.7209000000000001E-2</c:v>
                </c:pt>
                <c:pt idx="6455">
                  <c:v>4.7635999999999998E-2</c:v>
                </c:pt>
                <c:pt idx="6456">
                  <c:v>4.8606000000000003E-2</c:v>
                </c:pt>
                <c:pt idx="6457">
                  <c:v>5.6530999999999998E-2</c:v>
                </c:pt>
                <c:pt idx="6458">
                  <c:v>4.9447999999999999E-2</c:v>
                </c:pt>
                <c:pt idx="6459">
                  <c:v>4.0573999999999999E-2</c:v>
                </c:pt>
                <c:pt idx="6460">
                  <c:v>2.9191999999999999E-2</c:v>
                </c:pt>
                <c:pt idx="6461">
                  <c:v>2.3314999999999999E-2</c:v>
                </c:pt>
                <c:pt idx="6462">
                  <c:v>3.2787999999999998E-2</c:v>
                </c:pt>
                <c:pt idx="6463">
                  <c:v>2.8504000000000002E-2</c:v>
                </c:pt>
                <c:pt idx="6464">
                  <c:v>2.9423000000000001E-2</c:v>
                </c:pt>
                <c:pt idx="6465">
                  <c:v>2.4563000000000001E-2</c:v>
                </c:pt>
                <c:pt idx="6466">
                  <c:v>2.4521999999999999E-2</c:v>
                </c:pt>
                <c:pt idx="6467">
                  <c:v>2.5187000000000001E-2</c:v>
                </c:pt>
                <c:pt idx="6468">
                  <c:v>2.4469999999999999E-2</c:v>
                </c:pt>
                <c:pt idx="6469">
                  <c:v>2.5700000000000001E-2</c:v>
                </c:pt>
                <c:pt idx="6470">
                  <c:v>3.3763000000000001E-2</c:v>
                </c:pt>
                <c:pt idx="6471">
                  <c:v>2.9874000000000001E-2</c:v>
                </c:pt>
                <c:pt idx="6472">
                  <c:v>2.9552999999999999E-2</c:v>
                </c:pt>
                <c:pt idx="6473">
                  <c:v>5.0750999999999998E-2</c:v>
                </c:pt>
                <c:pt idx="6474">
                  <c:v>4.0051999999999997E-2</c:v>
                </c:pt>
                <c:pt idx="6475">
                  <c:v>3.5706000000000002E-2</c:v>
                </c:pt>
                <c:pt idx="6476">
                  <c:v>2.9624999999999999E-2</c:v>
                </c:pt>
                <c:pt idx="6477">
                  <c:v>2.3081999999999998E-2</c:v>
                </c:pt>
                <c:pt idx="6478">
                  <c:v>1.7727E-2</c:v>
                </c:pt>
                <c:pt idx="6479">
                  <c:v>1.6197E-2</c:v>
                </c:pt>
                <c:pt idx="6480">
                  <c:v>1.8933999999999999E-2</c:v>
                </c:pt>
                <c:pt idx="6481">
                  <c:v>2.0952999999999999E-2</c:v>
                </c:pt>
                <c:pt idx="6482">
                  <c:v>2.0344000000000001E-2</c:v>
                </c:pt>
                <c:pt idx="6483">
                  <c:v>1.9682999999999999E-2</c:v>
                </c:pt>
                <c:pt idx="6484">
                  <c:v>1.7836000000000001E-2</c:v>
                </c:pt>
                <c:pt idx="6485">
                  <c:v>2.0124E-2</c:v>
                </c:pt>
                <c:pt idx="6486">
                  <c:v>2.2997E-2</c:v>
                </c:pt>
                <c:pt idx="6487">
                  <c:v>1.9519999999999999E-2</c:v>
                </c:pt>
                <c:pt idx="6488">
                  <c:v>1.9553999999999998E-2</c:v>
                </c:pt>
                <c:pt idx="6489">
                  <c:v>2.1659000000000001E-2</c:v>
                </c:pt>
                <c:pt idx="6490">
                  <c:v>2.3039E-2</c:v>
                </c:pt>
                <c:pt idx="6491">
                  <c:v>2.3847E-2</c:v>
                </c:pt>
                <c:pt idx="6492">
                  <c:v>2.4115999999999999E-2</c:v>
                </c:pt>
                <c:pt idx="6493">
                  <c:v>2.2168E-2</c:v>
                </c:pt>
                <c:pt idx="6494">
                  <c:v>1.8235999999999999E-2</c:v>
                </c:pt>
                <c:pt idx="6495">
                  <c:v>1.5357000000000001E-2</c:v>
                </c:pt>
                <c:pt idx="6496">
                  <c:v>1.3913E-2</c:v>
                </c:pt>
                <c:pt idx="6497">
                  <c:v>1.1724E-2</c:v>
                </c:pt>
                <c:pt idx="6498">
                  <c:v>1.0540000000000001E-2</c:v>
                </c:pt>
                <c:pt idx="6499">
                  <c:v>1.3884000000000001E-2</c:v>
                </c:pt>
                <c:pt idx="6500">
                  <c:v>1.6285000000000001E-2</c:v>
                </c:pt>
                <c:pt idx="6501">
                  <c:v>1.5610000000000001E-2</c:v>
                </c:pt>
                <c:pt idx="6502">
                  <c:v>3.1541E-2</c:v>
                </c:pt>
                <c:pt idx="6503">
                  <c:v>2.7002000000000002E-2</c:v>
                </c:pt>
                <c:pt idx="6504">
                  <c:v>1.8068000000000001E-2</c:v>
                </c:pt>
                <c:pt idx="6505">
                  <c:v>1.5131E-2</c:v>
                </c:pt>
                <c:pt idx="6506">
                  <c:v>1.6552000000000001E-2</c:v>
                </c:pt>
                <c:pt idx="6507">
                  <c:v>1.3639E-2</c:v>
                </c:pt>
                <c:pt idx="6508">
                  <c:v>1.2222E-2</c:v>
                </c:pt>
                <c:pt idx="6509">
                  <c:v>0.01</c:v>
                </c:pt>
                <c:pt idx="6510">
                  <c:v>1.1689E-2</c:v>
                </c:pt>
                <c:pt idx="6511">
                  <c:v>1.2635E-2</c:v>
                </c:pt>
                <c:pt idx="6512">
                  <c:v>1.508E-2</c:v>
                </c:pt>
                <c:pt idx="6513">
                  <c:v>1.3958999999999999E-2</c:v>
                </c:pt>
                <c:pt idx="6514">
                  <c:v>1.2666999999999999E-2</c:v>
                </c:pt>
                <c:pt idx="6515">
                  <c:v>1.2068000000000001E-2</c:v>
                </c:pt>
                <c:pt idx="6516">
                  <c:v>1.1547E-2</c:v>
                </c:pt>
                <c:pt idx="6517">
                  <c:v>8.9350000000000002E-3</c:v>
                </c:pt>
                <c:pt idx="6518">
                  <c:v>8.0000000000000002E-3</c:v>
                </c:pt>
                <c:pt idx="6519">
                  <c:v>6.6800000000000002E-3</c:v>
                </c:pt>
                <c:pt idx="6520">
                  <c:v>7.45E-3</c:v>
                </c:pt>
                <c:pt idx="6521">
                  <c:v>1.1604E-2</c:v>
                </c:pt>
                <c:pt idx="6522">
                  <c:v>1.6993000000000001E-2</c:v>
                </c:pt>
                <c:pt idx="6523">
                  <c:v>2.375E-2</c:v>
                </c:pt>
                <c:pt idx="6524">
                  <c:v>2.1791999999999999E-2</c:v>
                </c:pt>
                <c:pt idx="6525">
                  <c:v>2.2001E-2</c:v>
                </c:pt>
                <c:pt idx="6526">
                  <c:v>1.9015000000000001E-2</c:v>
                </c:pt>
                <c:pt idx="6527">
                  <c:v>1.9130000000000001E-2</c:v>
                </c:pt>
                <c:pt idx="6528">
                  <c:v>1.5063999999999999E-2</c:v>
                </c:pt>
                <c:pt idx="6529">
                  <c:v>2.0382000000000001E-2</c:v>
                </c:pt>
                <c:pt idx="6530">
                  <c:v>1.8457000000000001E-2</c:v>
                </c:pt>
                <c:pt idx="6531">
                  <c:v>1.5226999999999999E-2</c:v>
                </c:pt>
                <c:pt idx="6532">
                  <c:v>1.4864E-2</c:v>
                </c:pt>
                <c:pt idx="6533">
                  <c:v>1.1003000000000001E-2</c:v>
                </c:pt>
                <c:pt idx="6534">
                  <c:v>9.3240000000000007E-3</c:v>
                </c:pt>
                <c:pt idx="6535">
                  <c:v>7.3169999999999997E-3</c:v>
                </c:pt>
                <c:pt idx="6536">
                  <c:v>1.0260999999999999E-2</c:v>
                </c:pt>
                <c:pt idx="6537">
                  <c:v>7.6839999999999999E-3</c:v>
                </c:pt>
                <c:pt idx="6538">
                  <c:v>6.7229999999999998E-3</c:v>
                </c:pt>
                <c:pt idx="6539">
                  <c:v>6.9620000000000003E-3</c:v>
                </c:pt>
                <c:pt idx="6540">
                  <c:v>5.5189999999999996E-3</c:v>
                </c:pt>
                <c:pt idx="6541">
                  <c:v>5.5339999999999999E-3</c:v>
                </c:pt>
                <c:pt idx="6542">
                  <c:v>5.6550000000000003E-3</c:v>
                </c:pt>
                <c:pt idx="6543">
                  <c:v>5.0699999999999999E-3</c:v>
                </c:pt>
                <c:pt idx="6544">
                  <c:v>4.0610000000000004E-3</c:v>
                </c:pt>
                <c:pt idx="6545">
                  <c:v>2.7959999999999999E-3</c:v>
                </c:pt>
                <c:pt idx="6546">
                  <c:v>2.8059999999999999E-3</c:v>
                </c:pt>
                <c:pt idx="6547">
                  <c:v>1.1863E-2</c:v>
                </c:pt>
                <c:pt idx="6548">
                  <c:v>1.1809E-2</c:v>
                </c:pt>
                <c:pt idx="6549">
                  <c:v>1.0654E-2</c:v>
                </c:pt>
                <c:pt idx="6550">
                  <c:v>9.5320000000000005E-3</c:v>
                </c:pt>
                <c:pt idx="6551">
                  <c:v>9.1529999999999997E-3</c:v>
                </c:pt>
                <c:pt idx="6552">
                  <c:v>1.0709E-2</c:v>
                </c:pt>
                <c:pt idx="6553">
                  <c:v>1.1565000000000001E-2</c:v>
                </c:pt>
                <c:pt idx="6554">
                  <c:v>1.0689000000000001E-2</c:v>
                </c:pt>
                <c:pt idx="6555">
                  <c:v>1.9473000000000001E-2</c:v>
                </c:pt>
                <c:pt idx="6556">
                  <c:v>1.5972E-2</c:v>
                </c:pt>
                <c:pt idx="6557">
                  <c:v>1.5322000000000001E-2</c:v>
                </c:pt>
                <c:pt idx="6558">
                  <c:v>1.3139E-2</c:v>
                </c:pt>
                <c:pt idx="6559">
                  <c:v>2.6727999999999998E-2</c:v>
                </c:pt>
                <c:pt idx="6560">
                  <c:v>2.2289E-2</c:v>
                </c:pt>
                <c:pt idx="6561">
                  <c:v>1.6393999999999999E-2</c:v>
                </c:pt>
                <c:pt idx="6562">
                  <c:v>1.6888E-2</c:v>
                </c:pt>
                <c:pt idx="6563">
                  <c:v>1.4633999999999999E-2</c:v>
                </c:pt>
                <c:pt idx="6564">
                  <c:v>1.3049E-2</c:v>
                </c:pt>
                <c:pt idx="6565">
                  <c:v>9.9889999999999996E-3</c:v>
                </c:pt>
                <c:pt idx="6566">
                  <c:v>8.5109999999999995E-3</c:v>
                </c:pt>
                <c:pt idx="6567">
                  <c:v>1.0069E-2</c:v>
                </c:pt>
                <c:pt idx="6568">
                  <c:v>6.182E-3</c:v>
                </c:pt>
                <c:pt idx="6569">
                  <c:v>9.5370000000000003E-3</c:v>
                </c:pt>
                <c:pt idx="6570">
                  <c:v>1.0381E-2</c:v>
                </c:pt>
                <c:pt idx="6571">
                  <c:v>1.286E-2</c:v>
                </c:pt>
                <c:pt idx="6572">
                  <c:v>1.0005E-2</c:v>
                </c:pt>
                <c:pt idx="6573">
                  <c:v>9.1999999999999998E-3</c:v>
                </c:pt>
                <c:pt idx="6574">
                  <c:v>9.3690000000000006E-3</c:v>
                </c:pt>
                <c:pt idx="6575">
                  <c:v>2.4185999999999999E-2</c:v>
                </c:pt>
                <c:pt idx="6576">
                  <c:v>1.9869000000000001E-2</c:v>
                </c:pt>
                <c:pt idx="6577">
                  <c:v>1.7687000000000001E-2</c:v>
                </c:pt>
                <c:pt idx="6578">
                  <c:v>1.8620999999999999E-2</c:v>
                </c:pt>
                <c:pt idx="6579">
                  <c:v>1.4707E-2</c:v>
                </c:pt>
                <c:pt idx="6580">
                  <c:v>1.1780000000000001E-2</c:v>
                </c:pt>
                <c:pt idx="6581">
                  <c:v>1.0871E-2</c:v>
                </c:pt>
                <c:pt idx="6582">
                  <c:v>9.1900000000000003E-3</c:v>
                </c:pt>
                <c:pt idx="6583">
                  <c:v>9.4339999999999997E-3</c:v>
                </c:pt>
                <c:pt idx="6584">
                  <c:v>1.1206000000000001E-2</c:v>
                </c:pt>
                <c:pt idx="6585">
                  <c:v>1.1214999999999999E-2</c:v>
                </c:pt>
                <c:pt idx="6586">
                  <c:v>1.1906999999999999E-2</c:v>
                </c:pt>
                <c:pt idx="6587">
                  <c:v>1.1811E-2</c:v>
                </c:pt>
                <c:pt idx="6588">
                  <c:v>1.4E-2</c:v>
                </c:pt>
                <c:pt idx="6589">
                  <c:v>1.3191E-2</c:v>
                </c:pt>
                <c:pt idx="6590">
                  <c:v>1.1568999999999999E-2</c:v>
                </c:pt>
                <c:pt idx="6591">
                  <c:v>1.1172E-2</c:v>
                </c:pt>
                <c:pt idx="6592">
                  <c:v>1.0652999999999999E-2</c:v>
                </c:pt>
                <c:pt idx="6593">
                  <c:v>9.9500000000000005E-3</c:v>
                </c:pt>
                <c:pt idx="6594">
                  <c:v>1.2599000000000001E-2</c:v>
                </c:pt>
                <c:pt idx="6595">
                  <c:v>1.1949E-2</c:v>
                </c:pt>
                <c:pt idx="6596">
                  <c:v>1.4186000000000001E-2</c:v>
                </c:pt>
                <c:pt idx="6597">
                  <c:v>5.203E-2</c:v>
                </c:pt>
                <c:pt idx="6598">
                  <c:v>7.2942999999999994E-2</c:v>
                </c:pt>
                <c:pt idx="6599">
                  <c:v>6.2673999999999994E-2</c:v>
                </c:pt>
                <c:pt idx="6600">
                  <c:v>5.1735000000000003E-2</c:v>
                </c:pt>
                <c:pt idx="6601">
                  <c:v>4.1300999999999997E-2</c:v>
                </c:pt>
                <c:pt idx="6602">
                  <c:v>3.5937999999999998E-2</c:v>
                </c:pt>
                <c:pt idx="6603">
                  <c:v>3.5255000000000002E-2</c:v>
                </c:pt>
                <c:pt idx="6604">
                  <c:v>3.0963999999999998E-2</c:v>
                </c:pt>
                <c:pt idx="6605">
                  <c:v>3.8278E-2</c:v>
                </c:pt>
                <c:pt idx="6606">
                  <c:v>3.2523000000000003E-2</c:v>
                </c:pt>
                <c:pt idx="6607">
                  <c:v>3.3984E-2</c:v>
                </c:pt>
                <c:pt idx="6608">
                  <c:v>3.0577E-2</c:v>
                </c:pt>
                <c:pt idx="6609">
                  <c:v>2.5885999999999999E-2</c:v>
                </c:pt>
                <c:pt idx="6610">
                  <c:v>2.3622000000000001E-2</c:v>
                </c:pt>
                <c:pt idx="6611">
                  <c:v>2.1680999999999999E-2</c:v>
                </c:pt>
                <c:pt idx="6612">
                  <c:v>2.8695999999999999E-2</c:v>
                </c:pt>
                <c:pt idx="6613">
                  <c:v>3.3142999999999999E-2</c:v>
                </c:pt>
                <c:pt idx="6614">
                  <c:v>3.4854999999999997E-2</c:v>
                </c:pt>
                <c:pt idx="6615">
                  <c:v>3.0582999999999999E-2</c:v>
                </c:pt>
                <c:pt idx="6616">
                  <c:v>3.2786000000000003E-2</c:v>
                </c:pt>
                <c:pt idx="6617">
                  <c:v>2.9093999999999998E-2</c:v>
                </c:pt>
                <c:pt idx="6618">
                  <c:v>2.4348000000000002E-2</c:v>
                </c:pt>
                <c:pt idx="6619">
                  <c:v>2.0034E-2</c:v>
                </c:pt>
                <c:pt idx="6620">
                  <c:v>2.6103000000000001E-2</c:v>
                </c:pt>
                <c:pt idx="6621">
                  <c:v>2.3699999999999999E-2</c:v>
                </c:pt>
                <c:pt idx="6622">
                  <c:v>2.6012E-2</c:v>
                </c:pt>
                <c:pt idx="6623">
                  <c:v>2.6453999999999998E-2</c:v>
                </c:pt>
                <c:pt idx="6624">
                  <c:v>2.5876E-2</c:v>
                </c:pt>
                <c:pt idx="6625">
                  <c:v>2.1964999999999998E-2</c:v>
                </c:pt>
                <c:pt idx="6626">
                  <c:v>2.3512000000000002E-2</c:v>
                </c:pt>
                <c:pt idx="6627">
                  <c:v>2.2943000000000002E-2</c:v>
                </c:pt>
                <c:pt idx="6628">
                  <c:v>3.0834E-2</c:v>
                </c:pt>
                <c:pt idx="6629">
                  <c:v>4.9738999999999998E-2</c:v>
                </c:pt>
                <c:pt idx="6630">
                  <c:v>4.9680000000000002E-2</c:v>
                </c:pt>
                <c:pt idx="6631">
                  <c:v>3.9248999999999999E-2</c:v>
                </c:pt>
                <c:pt idx="6632">
                  <c:v>3.4589000000000002E-2</c:v>
                </c:pt>
                <c:pt idx="6633">
                  <c:v>2.7484000000000001E-2</c:v>
                </c:pt>
                <c:pt idx="6634">
                  <c:v>2.6582999999999999E-2</c:v>
                </c:pt>
                <c:pt idx="6635">
                  <c:v>2.3397000000000001E-2</c:v>
                </c:pt>
                <c:pt idx="6636">
                  <c:v>1.8206E-2</c:v>
                </c:pt>
                <c:pt idx="6637">
                  <c:v>1.6903999999999999E-2</c:v>
                </c:pt>
                <c:pt idx="6638">
                  <c:v>1.8158000000000001E-2</c:v>
                </c:pt>
                <c:pt idx="6639">
                  <c:v>2.0066000000000001E-2</c:v>
                </c:pt>
                <c:pt idx="6640">
                  <c:v>1.8046E-2</c:v>
                </c:pt>
                <c:pt idx="6641">
                  <c:v>1.3073E-2</c:v>
                </c:pt>
                <c:pt idx="6642">
                  <c:v>1.9401000000000002E-2</c:v>
                </c:pt>
                <c:pt idx="6643">
                  <c:v>1.8849000000000001E-2</c:v>
                </c:pt>
                <c:pt idx="6644">
                  <c:v>1.7978999999999998E-2</c:v>
                </c:pt>
                <c:pt idx="6645">
                  <c:v>1.3832000000000001E-2</c:v>
                </c:pt>
                <c:pt idx="6646">
                  <c:v>1.1896E-2</c:v>
                </c:pt>
                <c:pt idx="6647">
                  <c:v>9.8300000000000002E-3</c:v>
                </c:pt>
                <c:pt idx="6648">
                  <c:v>1.1065E-2</c:v>
                </c:pt>
                <c:pt idx="6649">
                  <c:v>8.7840000000000001E-3</c:v>
                </c:pt>
                <c:pt idx="6650">
                  <c:v>7.4029999999999999E-3</c:v>
                </c:pt>
                <c:pt idx="6651">
                  <c:v>7.3179999999999999E-3</c:v>
                </c:pt>
                <c:pt idx="6652">
                  <c:v>5.7229999999999998E-3</c:v>
                </c:pt>
                <c:pt idx="6653">
                  <c:v>4.4929999999999996E-3</c:v>
                </c:pt>
                <c:pt idx="6654">
                  <c:v>3.5149999999999999E-3</c:v>
                </c:pt>
                <c:pt idx="6655">
                  <c:v>3.9550000000000002E-3</c:v>
                </c:pt>
                <c:pt idx="6656">
                  <c:v>9.5090000000000001E-3</c:v>
                </c:pt>
                <c:pt idx="6657">
                  <c:v>7.8239999999999994E-3</c:v>
                </c:pt>
                <c:pt idx="6658">
                  <c:v>5.0309999999999999E-3</c:v>
                </c:pt>
                <c:pt idx="6659">
                  <c:v>4.6810000000000003E-3</c:v>
                </c:pt>
                <c:pt idx="6660">
                  <c:v>4.4970000000000001E-3</c:v>
                </c:pt>
                <c:pt idx="6661">
                  <c:v>3.689E-3</c:v>
                </c:pt>
                <c:pt idx="6662">
                  <c:v>3.421E-3</c:v>
                </c:pt>
                <c:pt idx="6663">
                  <c:v>4.6369999999999996E-3</c:v>
                </c:pt>
                <c:pt idx="6664">
                  <c:v>6.881E-3</c:v>
                </c:pt>
                <c:pt idx="6665">
                  <c:v>7.6540000000000002E-3</c:v>
                </c:pt>
                <c:pt idx="6666">
                  <c:v>9.1699999999999993E-3</c:v>
                </c:pt>
                <c:pt idx="6667">
                  <c:v>7.744E-3</c:v>
                </c:pt>
                <c:pt idx="6668">
                  <c:v>5.7159999999999997E-3</c:v>
                </c:pt>
                <c:pt idx="6669">
                  <c:v>4.9639999999999997E-3</c:v>
                </c:pt>
                <c:pt idx="6670">
                  <c:v>4.4970000000000001E-3</c:v>
                </c:pt>
                <c:pt idx="6671">
                  <c:v>5.4279999999999997E-3</c:v>
                </c:pt>
                <c:pt idx="6672">
                  <c:v>8.6459999999999992E-3</c:v>
                </c:pt>
                <c:pt idx="6673">
                  <c:v>9.9489999999999995E-3</c:v>
                </c:pt>
                <c:pt idx="6674">
                  <c:v>8.5649999999999997E-3</c:v>
                </c:pt>
                <c:pt idx="6675">
                  <c:v>1.3715E-2</c:v>
                </c:pt>
                <c:pt idx="6676">
                  <c:v>1.7541999999999999E-2</c:v>
                </c:pt>
                <c:pt idx="6677">
                  <c:v>1.7013E-2</c:v>
                </c:pt>
                <c:pt idx="6678">
                  <c:v>1.6965000000000001E-2</c:v>
                </c:pt>
                <c:pt idx="6679">
                  <c:v>1.6003E-2</c:v>
                </c:pt>
                <c:pt idx="6680">
                  <c:v>2.0022000000000002E-2</c:v>
                </c:pt>
                <c:pt idx="6681">
                  <c:v>2.112E-2</c:v>
                </c:pt>
                <c:pt idx="6682">
                  <c:v>2.5794000000000001E-2</c:v>
                </c:pt>
                <c:pt idx="6683">
                  <c:v>2.5118000000000001E-2</c:v>
                </c:pt>
                <c:pt idx="6684">
                  <c:v>2.3299E-2</c:v>
                </c:pt>
                <c:pt idx="6685">
                  <c:v>2.6317E-2</c:v>
                </c:pt>
                <c:pt idx="6686">
                  <c:v>2.7401999999999999E-2</c:v>
                </c:pt>
                <c:pt idx="6687">
                  <c:v>2.4476000000000001E-2</c:v>
                </c:pt>
                <c:pt idx="6688">
                  <c:v>1.9987999999999999E-2</c:v>
                </c:pt>
                <c:pt idx="6689">
                  <c:v>2.1242E-2</c:v>
                </c:pt>
                <c:pt idx="6690">
                  <c:v>1.8492999999999999E-2</c:v>
                </c:pt>
                <c:pt idx="6691">
                  <c:v>2.3198E-2</c:v>
                </c:pt>
                <c:pt idx="6692">
                  <c:v>2.206E-2</c:v>
                </c:pt>
                <c:pt idx="6693">
                  <c:v>1.7600999999999999E-2</c:v>
                </c:pt>
                <c:pt idx="6694">
                  <c:v>1.4519000000000001E-2</c:v>
                </c:pt>
                <c:pt idx="6695">
                  <c:v>2.4379000000000001E-2</c:v>
                </c:pt>
                <c:pt idx="6696">
                  <c:v>3.2293000000000002E-2</c:v>
                </c:pt>
                <c:pt idx="6697">
                  <c:v>2.5753000000000002E-2</c:v>
                </c:pt>
                <c:pt idx="6698">
                  <c:v>2.2426999999999999E-2</c:v>
                </c:pt>
                <c:pt idx="6699">
                  <c:v>2.2464000000000001E-2</c:v>
                </c:pt>
                <c:pt idx="6700">
                  <c:v>1.6913000000000001E-2</c:v>
                </c:pt>
                <c:pt idx="6701">
                  <c:v>1.4955E-2</c:v>
                </c:pt>
                <c:pt idx="6702">
                  <c:v>1.3331000000000001E-2</c:v>
                </c:pt>
                <c:pt idx="6703">
                  <c:v>1.8956000000000001E-2</c:v>
                </c:pt>
                <c:pt idx="6704">
                  <c:v>2.1315000000000001E-2</c:v>
                </c:pt>
                <c:pt idx="6705">
                  <c:v>1.502E-2</c:v>
                </c:pt>
                <c:pt idx="6706">
                  <c:v>1.3357000000000001E-2</c:v>
                </c:pt>
                <c:pt idx="6707">
                  <c:v>1.2866000000000001E-2</c:v>
                </c:pt>
                <c:pt idx="6708">
                  <c:v>1.7822000000000001E-2</c:v>
                </c:pt>
                <c:pt idx="6709">
                  <c:v>1.2659E-2</c:v>
                </c:pt>
                <c:pt idx="6710">
                  <c:v>2.3942000000000001E-2</c:v>
                </c:pt>
                <c:pt idx="6711">
                  <c:v>2.3042E-2</c:v>
                </c:pt>
                <c:pt idx="6712">
                  <c:v>1.9254E-2</c:v>
                </c:pt>
                <c:pt idx="6713">
                  <c:v>2.0563000000000001E-2</c:v>
                </c:pt>
                <c:pt idx="6714">
                  <c:v>1.9178000000000001E-2</c:v>
                </c:pt>
                <c:pt idx="6715">
                  <c:v>1.4968E-2</c:v>
                </c:pt>
                <c:pt idx="6716">
                  <c:v>1.6819000000000001E-2</c:v>
                </c:pt>
                <c:pt idx="6717">
                  <c:v>1.2014E-2</c:v>
                </c:pt>
                <c:pt idx="6718">
                  <c:v>1.3332999999999999E-2</c:v>
                </c:pt>
                <c:pt idx="6719">
                  <c:v>1.0932000000000001E-2</c:v>
                </c:pt>
                <c:pt idx="6720">
                  <c:v>1.7489999999999999E-2</c:v>
                </c:pt>
                <c:pt idx="6721">
                  <c:v>4.0064000000000002E-2</c:v>
                </c:pt>
                <c:pt idx="6722">
                  <c:v>3.5113999999999999E-2</c:v>
                </c:pt>
                <c:pt idx="6723">
                  <c:v>2.8295000000000001E-2</c:v>
                </c:pt>
                <c:pt idx="6724">
                  <c:v>2.2169000000000001E-2</c:v>
                </c:pt>
                <c:pt idx="6725">
                  <c:v>2.35E-2</c:v>
                </c:pt>
                <c:pt idx="6726">
                  <c:v>2.8124E-2</c:v>
                </c:pt>
                <c:pt idx="6727">
                  <c:v>2.3004E-2</c:v>
                </c:pt>
                <c:pt idx="6728">
                  <c:v>2.2383E-2</c:v>
                </c:pt>
                <c:pt idx="6729">
                  <c:v>2.3879000000000001E-2</c:v>
                </c:pt>
                <c:pt idx="6730">
                  <c:v>3.1199999999999999E-2</c:v>
                </c:pt>
                <c:pt idx="6731">
                  <c:v>2.7886000000000001E-2</c:v>
                </c:pt>
                <c:pt idx="6732">
                  <c:v>2.6082999999999999E-2</c:v>
                </c:pt>
                <c:pt idx="6733">
                  <c:v>2.1696E-2</c:v>
                </c:pt>
                <c:pt idx="6734">
                  <c:v>2.0917999999999999E-2</c:v>
                </c:pt>
                <c:pt idx="6735">
                  <c:v>2.0284E-2</c:v>
                </c:pt>
                <c:pt idx="6736">
                  <c:v>2.7958E-2</c:v>
                </c:pt>
                <c:pt idx="6737">
                  <c:v>2.6273000000000001E-2</c:v>
                </c:pt>
                <c:pt idx="6738">
                  <c:v>2.6491000000000001E-2</c:v>
                </c:pt>
                <c:pt idx="6739">
                  <c:v>2.2981999999999999E-2</c:v>
                </c:pt>
                <c:pt idx="6740">
                  <c:v>1.9720000000000001E-2</c:v>
                </c:pt>
                <c:pt idx="6741">
                  <c:v>1.9866000000000002E-2</c:v>
                </c:pt>
                <c:pt idx="6742">
                  <c:v>1.9265000000000001E-2</c:v>
                </c:pt>
                <c:pt idx="6743">
                  <c:v>1.5363E-2</c:v>
                </c:pt>
                <c:pt idx="6744">
                  <c:v>1.4414E-2</c:v>
                </c:pt>
                <c:pt idx="6745">
                  <c:v>1.2772E-2</c:v>
                </c:pt>
                <c:pt idx="6746">
                  <c:v>1.206E-2</c:v>
                </c:pt>
                <c:pt idx="6747">
                  <c:v>1.0999E-2</c:v>
                </c:pt>
                <c:pt idx="6748">
                  <c:v>1.043E-2</c:v>
                </c:pt>
                <c:pt idx="6749">
                  <c:v>9.8329999999999997E-3</c:v>
                </c:pt>
                <c:pt idx="6750">
                  <c:v>1.0200000000000001E-2</c:v>
                </c:pt>
                <c:pt idx="6751">
                  <c:v>9.5759999999999994E-3</c:v>
                </c:pt>
                <c:pt idx="6752">
                  <c:v>7.9900000000000006E-3</c:v>
                </c:pt>
                <c:pt idx="6753">
                  <c:v>6.3039999999999997E-3</c:v>
                </c:pt>
                <c:pt idx="6754">
                  <c:v>6.3090000000000004E-3</c:v>
                </c:pt>
                <c:pt idx="6755">
                  <c:v>4.1900000000000001E-3</c:v>
                </c:pt>
                <c:pt idx="6756">
                  <c:v>3.212E-3</c:v>
                </c:pt>
                <c:pt idx="6757">
                  <c:v>2.3050000000000002E-3</c:v>
                </c:pt>
                <c:pt idx="6758">
                  <c:v>2.6559999999999999E-3</c:v>
                </c:pt>
                <c:pt idx="6759">
                  <c:v>1.8580000000000001E-3</c:v>
                </c:pt>
                <c:pt idx="6760">
                  <c:v>2.0110000000000002E-3</c:v>
                </c:pt>
                <c:pt idx="6761">
                  <c:v>3.9029999999999998E-3</c:v>
                </c:pt>
                <c:pt idx="6762">
                  <c:v>2.8739999999999998E-3</c:v>
                </c:pt>
                <c:pt idx="6763">
                  <c:v>3.4719999999999998E-3</c:v>
                </c:pt>
                <c:pt idx="6764">
                  <c:v>1.0280000000000001E-3</c:v>
                </c:pt>
                <c:pt idx="6765">
                  <c:v>1.279E-3</c:v>
                </c:pt>
                <c:pt idx="6766">
                  <c:v>1.407E-3</c:v>
                </c:pt>
                <c:pt idx="6767">
                  <c:v>8.6300000000000005E-4</c:v>
                </c:pt>
                <c:pt idx="6768">
                  <c:v>1.598E-3</c:v>
                </c:pt>
                <c:pt idx="6769">
                  <c:v>1.093E-3</c:v>
                </c:pt>
                <c:pt idx="6770">
                  <c:v>4.5300000000000002E-3</c:v>
                </c:pt>
                <c:pt idx="6771">
                  <c:v>3.4810000000000002E-3</c:v>
                </c:pt>
                <c:pt idx="6772">
                  <c:v>2.8419999999999999E-3</c:v>
                </c:pt>
                <c:pt idx="6773">
                  <c:v>3.7940000000000001E-3</c:v>
                </c:pt>
                <c:pt idx="6774">
                  <c:v>6.6730000000000001E-3</c:v>
                </c:pt>
                <c:pt idx="6775">
                  <c:v>5.8069999999999997E-3</c:v>
                </c:pt>
                <c:pt idx="6776">
                  <c:v>6.6899999999999998E-3</c:v>
                </c:pt>
                <c:pt idx="6777">
                  <c:v>6.2179999999999996E-3</c:v>
                </c:pt>
                <c:pt idx="6778">
                  <c:v>7.5989999999999999E-3</c:v>
                </c:pt>
                <c:pt idx="6779">
                  <c:v>1.0800000000000001E-2</c:v>
                </c:pt>
                <c:pt idx="6780">
                  <c:v>1.3785E-2</c:v>
                </c:pt>
                <c:pt idx="6781">
                  <c:v>1.3481999999999999E-2</c:v>
                </c:pt>
                <c:pt idx="6782">
                  <c:v>1.8502000000000001E-2</c:v>
                </c:pt>
                <c:pt idx="6783">
                  <c:v>1.8253999999999999E-2</c:v>
                </c:pt>
                <c:pt idx="6784">
                  <c:v>2.4532999999999999E-2</c:v>
                </c:pt>
                <c:pt idx="6785">
                  <c:v>3.5840999999999998E-2</c:v>
                </c:pt>
                <c:pt idx="6786">
                  <c:v>2.7560999999999999E-2</c:v>
                </c:pt>
                <c:pt idx="6787">
                  <c:v>2.5708999999999999E-2</c:v>
                </c:pt>
                <c:pt idx="6788">
                  <c:v>2.3295E-2</c:v>
                </c:pt>
                <c:pt idx="6789">
                  <c:v>2.3193999999999999E-2</c:v>
                </c:pt>
                <c:pt idx="6790">
                  <c:v>2.4400999999999999E-2</c:v>
                </c:pt>
                <c:pt idx="6791">
                  <c:v>2.9784000000000001E-2</c:v>
                </c:pt>
                <c:pt idx="6792">
                  <c:v>3.798E-2</c:v>
                </c:pt>
                <c:pt idx="6793">
                  <c:v>3.2391000000000003E-2</c:v>
                </c:pt>
                <c:pt idx="6794">
                  <c:v>3.6914000000000002E-2</c:v>
                </c:pt>
                <c:pt idx="6795">
                  <c:v>4.2438999999999998E-2</c:v>
                </c:pt>
                <c:pt idx="6796">
                  <c:v>4.6720999999999999E-2</c:v>
                </c:pt>
                <c:pt idx="6797">
                  <c:v>5.0332000000000002E-2</c:v>
                </c:pt>
                <c:pt idx="6798">
                  <c:v>5.0439999999999999E-2</c:v>
                </c:pt>
                <c:pt idx="6799">
                  <c:v>4.1391999999999998E-2</c:v>
                </c:pt>
                <c:pt idx="6800">
                  <c:v>4.2645000000000002E-2</c:v>
                </c:pt>
                <c:pt idx="6801">
                  <c:v>3.4243000000000003E-2</c:v>
                </c:pt>
                <c:pt idx="6802">
                  <c:v>2.6401999999999998E-2</c:v>
                </c:pt>
                <c:pt idx="6803">
                  <c:v>2.1538999999999999E-2</c:v>
                </c:pt>
                <c:pt idx="6804">
                  <c:v>1.6808E-2</c:v>
                </c:pt>
                <c:pt idx="6805">
                  <c:v>1.7544000000000001E-2</c:v>
                </c:pt>
                <c:pt idx="6806">
                  <c:v>1.9352000000000001E-2</c:v>
                </c:pt>
                <c:pt idx="6807">
                  <c:v>1.7933999999999999E-2</c:v>
                </c:pt>
                <c:pt idx="6808">
                  <c:v>1.4635E-2</c:v>
                </c:pt>
                <c:pt idx="6809">
                  <c:v>1.6237000000000001E-2</c:v>
                </c:pt>
                <c:pt idx="6810">
                  <c:v>1.5303000000000001E-2</c:v>
                </c:pt>
                <c:pt idx="6811">
                  <c:v>1.434E-2</c:v>
                </c:pt>
                <c:pt idx="6812">
                  <c:v>3.0905999999999999E-2</c:v>
                </c:pt>
                <c:pt idx="6813">
                  <c:v>2.1554E-2</c:v>
                </c:pt>
                <c:pt idx="6814">
                  <c:v>1.9E-2</c:v>
                </c:pt>
                <c:pt idx="6815">
                  <c:v>1.8645999999999999E-2</c:v>
                </c:pt>
                <c:pt idx="6816">
                  <c:v>1.2666E-2</c:v>
                </c:pt>
                <c:pt idx="6817">
                  <c:v>1.3745E-2</c:v>
                </c:pt>
                <c:pt idx="6818">
                  <c:v>1.189E-2</c:v>
                </c:pt>
                <c:pt idx="6819">
                  <c:v>1.225E-2</c:v>
                </c:pt>
                <c:pt idx="6820">
                  <c:v>1.1226E-2</c:v>
                </c:pt>
                <c:pt idx="6821">
                  <c:v>1.9154000000000001E-2</c:v>
                </c:pt>
                <c:pt idx="6822">
                  <c:v>1.8664E-2</c:v>
                </c:pt>
                <c:pt idx="6823">
                  <c:v>1.9293000000000001E-2</c:v>
                </c:pt>
                <c:pt idx="6824">
                  <c:v>3.2736000000000001E-2</c:v>
                </c:pt>
                <c:pt idx="6825">
                  <c:v>2.6134999999999999E-2</c:v>
                </c:pt>
                <c:pt idx="6826">
                  <c:v>4.4105999999999999E-2</c:v>
                </c:pt>
                <c:pt idx="6827">
                  <c:v>3.8259000000000001E-2</c:v>
                </c:pt>
                <c:pt idx="6828">
                  <c:v>3.4013000000000002E-2</c:v>
                </c:pt>
                <c:pt idx="6829">
                  <c:v>3.8857999999999997E-2</c:v>
                </c:pt>
                <c:pt idx="6830">
                  <c:v>3.4897999999999998E-2</c:v>
                </c:pt>
                <c:pt idx="6831">
                  <c:v>2.8361000000000001E-2</c:v>
                </c:pt>
                <c:pt idx="6832">
                  <c:v>2.4929E-2</c:v>
                </c:pt>
                <c:pt idx="6833">
                  <c:v>1.7417999999999999E-2</c:v>
                </c:pt>
                <c:pt idx="6834">
                  <c:v>1.7028000000000001E-2</c:v>
                </c:pt>
                <c:pt idx="6835">
                  <c:v>1.2736000000000001E-2</c:v>
                </c:pt>
                <c:pt idx="6836">
                  <c:v>1.3975E-2</c:v>
                </c:pt>
                <c:pt idx="6837">
                  <c:v>1.4092E-2</c:v>
                </c:pt>
                <c:pt idx="6838">
                  <c:v>1.5765000000000001E-2</c:v>
                </c:pt>
                <c:pt idx="6839">
                  <c:v>1.6861999999999999E-2</c:v>
                </c:pt>
                <c:pt idx="6840">
                  <c:v>1.7645000000000001E-2</c:v>
                </c:pt>
                <c:pt idx="6841">
                  <c:v>2.0367E-2</c:v>
                </c:pt>
                <c:pt idx="6842">
                  <c:v>2.1392000000000001E-2</c:v>
                </c:pt>
                <c:pt idx="6843">
                  <c:v>2.9551999999999998E-2</c:v>
                </c:pt>
                <c:pt idx="6844">
                  <c:v>4.0660000000000002E-2</c:v>
                </c:pt>
                <c:pt idx="6845">
                  <c:v>3.5892E-2</c:v>
                </c:pt>
                <c:pt idx="6846">
                  <c:v>4.0145E-2</c:v>
                </c:pt>
                <c:pt idx="6847">
                  <c:v>3.2478E-2</c:v>
                </c:pt>
                <c:pt idx="6848">
                  <c:v>2.5891000000000001E-2</c:v>
                </c:pt>
                <c:pt idx="6849">
                  <c:v>2.9356E-2</c:v>
                </c:pt>
                <c:pt idx="6850">
                  <c:v>2.1756999999999999E-2</c:v>
                </c:pt>
                <c:pt idx="6851">
                  <c:v>1.8932999999999998E-2</c:v>
                </c:pt>
                <c:pt idx="6852">
                  <c:v>2.5728000000000001E-2</c:v>
                </c:pt>
                <c:pt idx="6853">
                  <c:v>1.7864000000000001E-2</c:v>
                </c:pt>
                <c:pt idx="6854">
                  <c:v>2.4164000000000001E-2</c:v>
                </c:pt>
                <c:pt idx="6855">
                  <c:v>2.2082999999999998E-2</c:v>
                </c:pt>
                <c:pt idx="6856">
                  <c:v>1.8620000000000001E-2</c:v>
                </c:pt>
                <c:pt idx="6857">
                  <c:v>1.4775E-2</c:v>
                </c:pt>
                <c:pt idx="6858">
                  <c:v>1.3689E-2</c:v>
                </c:pt>
                <c:pt idx="6859">
                  <c:v>1.0883E-2</c:v>
                </c:pt>
                <c:pt idx="6860">
                  <c:v>1.2841999999999999E-2</c:v>
                </c:pt>
                <c:pt idx="6861">
                  <c:v>1.1953E-2</c:v>
                </c:pt>
                <c:pt idx="6862">
                  <c:v>1.0978E-2</c:v>
                </c:pt>
                <c:pt idx="6863">
                  <c:v>1.6249E-2</c:v>
                </c:pt>
                <c:pt idx="6864">
                  <c:v>1.7461999999999998E-2</c:v>
                </c:pt>
                <c:pt idx="6865">
                  <c:v>1.2161999999999999E-2</c:v>
                </c:pt>
                <c:pt idx="6866">
                  <c:v>1.5779999999999999E-2</c:v>
                </c:pt>
                <c:pt idx="6867">
                  <c:v>2.1087000000000002E-2</c:v>
                </c:pt>
                <c:pt idx="6868">
                  <c:v>1.9809E-2</c:v>
                </c:pt>
                <c:pt idx="6869">
                  <c:v>1.8034999999999999E-2</c:v>
                </c:pt>
                <c:pt idx="6870">
                  <c:v>1.924E-2</c:v>
                </c:pt>
                <c:pt idx="6871">
                  <c:v>1.7174999999999999E-2</c:v>
                </c:pt>
                <c:pt idx="6872">
                  <c:v>1.8221000000000001E-2</c:v>
                </c:pt>
                <c:pt idx="6873">
                  <c:v>1.5084999999999999E-2</c:v>
                </c:pt>
                <c:pt idx="6874">
                  <c:v>1.2017E-2</c:v>
                </c:pt>
                <c:pt idx="6875">
                  <c:v>1.4886999999999999E-2</c:v>
                </c:pt>
                <c:pt idx="6876">
                  <c:v>2.5930999999999999E-2</c:v>
                </c:pt>
                <c:pt idx="6877">
                  <c:v>4.5428000000000003E-2</c:v>
                </c:pt>
                <c:pt idx="6878">
                  <c:v>5.2721999999999998E-2</c:v>
                </c:pt>
                <c:pt idx="6879">
                  <c:v>4.3628E-2</c:v>
                </c:pt>
                <c:pt idx="6880">
                  <c:v>5.8391999999999999E-2</c:v>
                </c:pt>
                <c:pt idx="6881">
                  <c:v>6.3805000000000001E-2</c:v>
                </c:pt>
                <c:pt idx="6882">
                  <c:v>6.0893000000000003E-2</c:v>
                </c:pt>
                <c:pt idx="6883">
                  <c:v>7.0854E-2</c:v>
                </c:pt>
                <c:pt idx="6884">
                  <c:v>6.4671000000000006E-2</c:v>
                </c:pt>
                <c:pt idx="6885">
                  <c:v>6.5159999999999996E-2</c:v>
                </c:pt>
                <c:pt idx="6886">
                  <c:v>5.8726E-2</c:v>
                </c:pt>
                <c:pt idx="6887">
                  <c:v>5.4351999999999998E-2</c:v>
                </c:pt>
                <c:pt idx="6888">
                  <c:v>4.8326000000000001E-2</c:v>
                </c:pt>
                <c:pt idx="6889">
                  <c:v>5.2856E-2</c:v>
                </c:pt>
                <c:pt idx="6890">
                  <c:v>5.1669E-2</c:v>
                </c:pt>
                <c:pt idx="6891">
                  <c:v>4.5185999999999997E-2</c:v>
                </c:pt>
                <c:pt idx="6892">
                  <c:v>4.6004000000000003E-2</c:v>
                </c:pt>
                <c:pt idx="6893">
                  <c:v>4.2673999999999997E-2</c:v>
                </c:pt>
                <c:pt idx="6894">
                  <c:v>4.8892999999999999E-2</c:v>
                </c:pt>
                <c:pt idx="6895">
                  <c:v>4.3680999999999998E-2</c:v>
                </c:pt>
                <c:pt idx="6896">
                  <c:v>6.0823000000000002E-2</c:v>
                </c:pt>
                <c:pt idx="6897">
                  <c:v>6.6409999999999997E-2</c:v>
                </c:pt>
                <c:pt idx="6898">
                  <c:v>6.7906999999999995E-2</c:v>
                </c:pt>
                <c:pt idx="6899">
                  <c:v>7.5254000000000001E-2</c:v>
                </c:pt>
                <c:pt idx="6900">
                  <c:v>7.7803999999999998E-2</c:v>
                </c:pt>
                <c:pt idx="6901">
                  <c:v>8.2282999999999995E-2</c:v>
                </c:pt>
                <c:pt idx="6902">
                  <c:v>8.0574999999999994E-2</c:v>
                </c:pt>
                <c:pt idx="6903">
                  <c:v>8.1377000000000005E-2</c:v>
                </c:pt>
                <c:pt idx="6904">
                  <c:v>7.9200000000000007E-2</c:v>
                </c:pt>
                <c:pt idx="6905">
                  <c:v>7.1096000000000006E-2</c:v>
                </c:pt>
                <c:pt idx="6906">
                  <c:v>7.0282999999999998E-2</c:v>
                </c:pt>
                <c:pt idx="6907">
                  <c:v>6.9111000000000006E-2</c:v>
                </c:pt>
                <c:pt idx="6908">
                  <c:v>6.1511999999999997E-2</c:v>
                </c:pt>
                <c:pt idx="6909">
                  <c:v>6.7227999999999996E-2</c:v>
                </c:pt>
                <c:pt idx="6910">
                  <c:v>6.5924999999999997E-2</c:v>
                </c:pt>
                <c:pt idx="6911">
                  <c:v>6.3149999999999998E-2</c:v>
                </c:pt>
                <c:pt idx="6912">
                  <c:v>6.0852000000000003E-2</c:v>
                </c:pt>
                <c:pt idx="6913">
                  <c:v>5.8984000000000002E-2</c:v>
                </c:pt>
                <c:pt idx="6914">
                  <c:v>5.7449E-2</c:v>
                </c:pt>
                <c:pt idx="6915">
                  <c:v>5.6904999999999997E-2</c:v>
                </c:pt>
                <c:pt idx="6916">
                  <c:v>5.2601000000000002E-2</c:v>
                </c:pt>
                <c:pt idx="6917">
                  <c:v>4.7378000000000003E-2</c:v>
                </c:pt>
                <c:pt idx="6918">
                  <c:v>4.5947000000000002E-2</c:v>
                </c:pt>
                <c:pt idx="6919">
                  <c:v>5.0649E-2</c:v>
                </c:pt>
                <c:pt idx="6920">
                  <c:v>4.8384999999999997E-2</c:v>
                </c:pt>
                <c:pt idx="6921">
                  <c:v>5.8639999999999998E-2</c:v>
                </c:pt>
                <c:pt idx="6922">
                  <c:v>6.7785999999999999E-2</c:v>
                </c:pt>
                <c:pt idx="6923">
                  <c:v>6.4143000000000006E-2</c:v>
                </c:pt>
                <c:pt idx="6924">
                  <c:v>5.9743999999999998E-2</c:v>
                </c:pt>
                <c:pt idx="6925">
                  <c:v>6.4693000000000001E-2</c:v>
                </c:pt>
                <c:pt idx="6926">
                  <c:v>6.0552000000000002E-2</c:v>
                </c:pt>
                <c:pt idx="6927">
                  <c:v>6.0690000000000001E-2</c:v>
                </c:pt>
                <c:pt idx="6928">
                  <c:v>5.5514000000000001E-2</c:v>
                </c:pt>
                <c:pt idx="6929">
                  <c:v>4.7910000000000001E-2</c:v>
                </c:pt>
                <c:pt idx="6930">
                  <c:v>4.1535999999999997E-2</c:v>
                </c:pt>
                <c:pt idx="6931">
                  <c:v>3.5546000000000001E-2</c:v>
                </c:pt>
                <c:pt idx="6932">
                  <c:v>3.2747999999999999E-2</c:v>
                </c:pt>
                <c:pt idx="6933">
                  <c:v>3.0443999999999999E-2</c:v>
                </c:pt>
                <c:pt idx="6934">
                  <c:v>2.8711E-2</c:v>
                </c:pt>
                <c:pt idx="6935">
                  <c:v>2.7588999999999999E-2</c:v>
                </c:pt>
                <c:pt idx="6936">
                  <c:v>2.3588000000000001E-2</c:v>
                </c:pt>
                <c:pt idx="6937">
                  <c:v>1.9789999999999999E-2</c:v>
                </c:pt>
                <c:pt idx="6938">
                  <c:v>2.0992E-2</c:v>
                </c:pt>
                <c:pt idx="6939">
                  <c:v>2.0722000000000001E-2</c:v>
                </c:pt>
                <c:pt idx="6940">
                  <c:v>1.8950999999999999E-2</c:v>
                </c:pt>
                <c:pt idx="6941">
                  <c:v>1.8053E-2</c:v>
                </c:pt>
                <c:pt idx="6942">
                  <c:v>1.5635E-2</c:v>
                </c:pt>
                <c:pt idx="6943">
                  <c:v>1.7437000000000001E-2</c:v>
                </c:pt>
                <c:pt idx="6944">
                  <c:v>1.8332000000000001E-2</c:v>
                </c:pt>
                <c:pt idx="6945">
                  <c:v>1.7195999999999999E-2</c:v>
                </c:pt>
                <c:pt idx="6946">
                  <c:v>1.6437E-2</c:v>
                </c:pt>
                <c:pt idx="6947">
                  <c:v>1.6490999999999999E-2</c:v>
                </c:pt>
                <c:pt idx="6948">
                  <c:v>1.5406E-2</c:v>
                </c:pt>
                <c:pt idx="6949">
                  <c:v>1.2959999999999999E-2</c:v>
                </c:pt>
                <c:pt idx="6950">
                  <c:v>1.2559000000000001E-2</c:v>
                </c:pt>
                <c:pt idx="6951">
                  <c:v>1.1077999999999999E-2</c:v>
                </c:pt>
                <c:pt idx="6952">
                  <c:v>8.9280000000000002E-3</c:v>
                </c:pt>
                <c:pt idx="6953">
                  <c:v>9.776E-3</c:v>
                </c:pt>
                <c:pt idx="6954">
                  <c:v>9.1780000000000004E-3</c:v>
                </c:pt>
                <c:pt idx="6955">
                  <c:v>7.8849999999999996E-3</c:v>
                </c:pt>
                <c:pt idx="6956">
                  <c:v>6.0359999999999997E-3</c:v>
                </c:pt>
                <c:pt idx="6957">
                  <c:v>4.5640000000000003E-3</c:v>
                </c:pt>
                <c:pt idx="6958">
                  <c:v>4.6379999999999998E-3</c:v>
                </c:pt>
                <c:pt idx="6959">
                  <c:v>5.5230000000000001E-3</c:v>
                </c:pt>
                <c:pt idx="6960">
                  <c:v>1.1878E-2</c:v>
                </c:pt>
                <c:pt idx="6961">
                  <c:v>1.5401E-2</c:v>
                </c:pt>
                <c:pt idx="6962">
                  <c:v>1.1717999999999999E-2</c:v>
                </c:pt>
                <c:pt idx="6963">
                  <c:v>1.0154E-2</c:v>
                </c:pt>
                <c:pt idx="6964">
                  <c:v>1.3301E-2</c:v>
                </c:pt>
                <c:pt idx="6965">
                  <c:v>1.0656000000000001E-2</c:v>
                </c:pt>
                <c:pt idx="6966">
                  <c:v>8.2240000000000004E-3</c:v>
                </c:pt>
                <c:pt idx="6967">
                  <c:v>6.6660000000000001E-3</c:v>
                </c:pt>
                <c:pt idx="6968">
                  <c:v>8.1300000000000001E-3</c:v>
                </c:pt>
                <c:pt idx="6969">
                  <c:v>6.8979999999999996E-3</c:v>
                </c:pt>
                <c:pt idx="6970">
                  <c:v>9.757E-3</c:v>
                </c:pt>
                <c:pt idx="6971">
                  <c:v>9.4699999999999993E-3</c:v>
                </c:pt>
                <c:pt idx="6972">
                  <c:v>1.4578000000000001E-2</c:v>
                </c:pt>
                <c:pt idx="6973">
                  <c:v>1.2089000000000001E-2</c:v>
                </c:pt>
                <c:pt idx="6974">
                  <c:v>1.2621E-2</c:v>
                </c:pt>
                <c:pt idx="6975">
                  <c:v>1.1619000000000001E-2</c:v>
                </c:pt>
                <c:pt idx="6976">
                  <c:v>1.2888999999999999E-2</c:v>
                </c:pt>
                <c:pt idx="6977">
                  <c:v>1.1358999999999999E-2</c:v>
                </c:pt>
                <c:pt idx="6978">
                  <c:v>8.9890000000000005E-3</c:v>
                </c:pt>
                <c:pt idx="6979">
                  <c:v>8.9040000000000005E-3</c:v>
                </c:pt>
                <c:pt idx="6980">
                  <c:v>1.3568999999999999E-2</c:v>
                </c:pt>
                <c:pt idx="6981">
                  <c:v>1.2563E-2</c:v>
                </c:pt>
                <c:pt idx="6982">
                  <c:v>1.0508999999999999E-2</c:v>
                </c:pt>
                <c:pt idx="6983">
                  <c:v>1.0729000000000001E-2</c:v>
                </c:pt>
                <c:pt idx="6984">
                  <c:v>1.1124999999999999E-2</c:v>
                </c:pt>
                <c:pt idx="6985">
                  <c:v>1.0723999999999999E-2</c:v>
                </c:pt>
                <c:pt idx="6986">
                  <c:v>1.0144E-2</c:v>
                </c:pt>
                <c:pt idx="6987">
                  <c:v>9.5490000000000002E-3</c:v>
                </c:pt>
                <c:pt idx="6988">
                  <c:v>9.1929999999999998E-3</c:v>
                </c:pt>
                <c:pt idx="6989">
                  <c:v>6.5960000000000003E-3</c:v>
                </c:pt>
                <c:pt idx="6990">
                  <c:v>7.2709999999999997E-3</c:v>
                </c:pt>
                <c:pt idx="6991">
                  <c:v>6.1939999999999999E-3</c:v>
                </c:pt>
                <c:pt idx="6992">
                  <c:v>6.202E-3</c:v>
                </c:pt>
                <c:pt idx="6993">
                  <c:v>5.8719999999999996E-3</c:v>
                </c:pt>
                <c:pt idx="6994">
                  <c:v>5.8089999999999999E-3</c:v>
                </c:pt>
                <c:pt idx="6995">
                  <c:v>5.1739999999999998E-3</c:v>
                </c:pt>
                <c:pt idx="6996">
                  <c:v>4.365E-3</c:v>
                </c:pt>
                <c:pt idx="6997">
                  <c:v>3.8040000000000001E-3</c:v>
                </c:pt>
                <c:pt idx="6998">
                  <c:v>3.199E-3</c:v>
                </c:pt>
                <c:pt idx="6999">
                  <c:v>2.5049999999999998E-3</c:v>
                </c:pt>
                <c:pt idx="7000">
                  <c:v>1.97E-3</c:v>
                </c:pt>
                <c:pt idx="7001">
                  <c:v>1.7520000000000001E-3</c:v>
                </c:pt>
                <c:pt idx="7002">
                  <c:v>1.2669999999999999E-3</c:v>
                </c:pt>
                <c:pt idx="7003">
                  <c:v>1.539E-3</c:v>
                </c:pt>
                <c:pt idx="7004">
                  <c:v>1.6789999999999999E-3</c:v>
                </c:pt>
                <c:pt idx="7005">
                  <c:v>1.2589999999999999E-3</c:v>
                </c:pt>
                <c:pt idx="7006">
                  <c:v>9.7499999999999996E-4</c:v>
                </c:pt>
                <c:pt idx="7007">
                  <c:v>7.3300000000000004E-4</c:v>
                </c:pt>
                <c:pt idx="7008">
                  <c:v>8.7799999999999998E-4</c:v>
                </c:pt>
                <c:pt idx="7009">
                  <c:v>8.7500000000000002E-4</c:v>
                </c:pt>
                <c:pt idx="7010">
                  <c:v>9.2900000000000003E-4</c:v>
                </c:pt>
                <c:pt idx="7011">
                  <c:v>8.1300000000000003E-4</c:v>
                </c:pt>
                <c:pt idx="7012">
                  <c:v>8.92E-4</c:v>
                </c:pt>
                <c:pt idx="7013">
                  <c:v>5.4699999999999996E-4</c:v>
                </c:pt>
                <c:pt idx="7014">
                  <c:v>7.54E-4</c:v>
                </c:pt>
                <c:pt idx="7015">
                  <c:v>7.1199999999999996E-4</c:v>
                </c:pt>
                <c:pt idx="7016">
                  <c:v>7.3899999999999997E-4</c:v>
                </c:pt>
                <c:pt idx="7017">
                  <c:v>6.607E-3</c:v>
                </c:pt>
                <c:pt idx="7018">
                  <c:v>1.9028E-2</c:v>
                </c:pt>
                <c:pt idx="7019">
                  <c:v>1.813E-2</c:v>
                </c:pt>
                <c:pt idx="7020">
                  <c:v>1.6632000000000001E-2</c:v>
                </c:pt>
                <c:pt idx="7021">
                  <c:v>2.1055999999999998E-2</c:v>
                </c:pt>
                <c:pt idx="7022">
                  <c:v>2.7007E-2</c:v>
                </c:pt>
                <c:pt idx="7023">
                  <c:v>2.1092E-2</c:v>
                </c:pt>
                <c:pt idx="7024">
                  <c:v>1.6633999999999999E-2</c:v>
                </c:pt>
                <c:pt idx="7025">
                  <c:v>1.2444E-2</c:v>
                </c:pt>
                <c:pt idx="7026">
                  <c:v>9.665E-3</c:v>
                </c:pt>
                <c:pt idx="7027">
                  <c:v>8.0999999999999996E-3</c:v>
                </c:pt>
                <c:pt idx="7028">
                  <c:v>7.3600000000000002E-3</c:v>
                </c:pt>
                <c:pt idx="7029">
                  <c:v>5.2839999999999996E-3</c:v>
                </c:pt>
                <c:pt idx="7030">
                  <c:v>5.5719999999999997E-3</c:v>
                </c:pt>
                <c:pt idx="7031">
                  <c:v>4.8580000000000003E-3</c:v>
                </c:pt>
                <c:pt idx="7032">
                  <c:v>4.5409999999999999E-3</c:v>
                </c:pt>
                <c:pt idx="7033">
                  <c:v>3.3279999999999998E-3</c:v>
                </c:pt>
                <c:pt idx="7034">
                  <c:v>5.9119999999999997E-3</c:v>
                </c:pt>
                <c:pt idx="7035">
                  <c:v>3.0509999999999999E-3</c:v>
                </c:pt>
                <c:pt idx="7036">
                  <c:v>1.82E-3</c:v>
                </c:pt>
                <c:pt idx="7037">
                  <c:v>1.892E-3</c:v>
                </c:pt>
                <c:pt idx="7038">
                  <c:v>1.235E-3</c:v>
                </c:pt>
                <c:pt idx="7039">
                  <c:v>1.341E-3</c:v>
                </c:pt>
                <c:pt idx="7040">
                  <c:v>1.8489999999999999E-3</c:v>
                </c:pt>
                <c:pt idx="7041">
                  <c:v>1.7780000000000001E-3</c:v>
                </c:pt>
                <c:pt idx="7042">
                  <c:v>1.5809999999999999E-3</c:v>
                </c:pt>
                <c:pt idx="7043">
                  <c:v>2.0609999999999999E-3</c:v>
                </c:pt>
                <c:pt idx="7044">
                  <c:v>1.3879999999999999E-3</c:v>
                </c:pt>
                <c:pt idx="7045">
                  <c:v>1.8259999999999999E-3</c:v>
                </c:pt>
                <c:pt idx="7046">
                  <c:v>3.4789999999999999E-3</c:v>
                </c:pt>
                <c:pt idx="7047">
                  <c:v>9.4109999999999992E-3</c:v>
                </c:pt>
                <c:pt idx="7048">
                  <c:v>5.8669999999999998E-3</c:v>
                </c:pt>
                <c:pt idx="7049">
                  <c:v>5.7229999999999998E-3</c:v>
                </c:pt>
                <c:pt idx="7050">
                  <c:v>7.0099999999999997E-3</c:v>
                </c:pt>
                <c:pt idx="7051">
                  <c:v>1.3807E-2</c:v>
                </c:pt>
                <c:pt idx="7052">
                  <c:v>1.3995E-2</c:v>
                </c:pt>
                <c:pt idx="7053">
                  <c:v>9.8370000000000003E-3</c:v>
                </c:pt>
                <c:pt idx="7054">
                  <c:v>7.8580000000000004E-3</c:v>
                </c:pt>
                <c:pt idx="7055">
                  <c:v>5.7289999999999997E-3</c:v>
                </c:pt>
                <c:pt idx="7056">
                  <c:v>7.0150000000000004E-3</c:v>
                </c:pt>
                <c:pt idx="7057">
                  <c:v>6.9119999999999997E-3</c:v>
                </c:pt>
                <c:pt idx="7058">
                  <c:v>8.6750000000000004E-3</c:v>
                </c:pt>
                <c:pt idx="7059">
                  <c:v>1.1124E-2</c:v>
                </c:pt>
                <c:pt idx="7060">
                  <c:v>1.5073E-2</c:v>
                </c:pt>
                <c:pt idx="7061">
                  <c:v>1.7076000000000001E-2</c:v>
                </c:pt>
                <c:pt idx="7062">
                  <c:v>1.7222000000000001E-2</c:v>
                </c:pt>
                <c:pt idx="7063">
                  <c:v>1.8383E-2</c:v>
                </c:pt>
                <c:pt idx="7064">
                  <c:v>1.7215000000000001E-2</c:v>
                </c:pt>
                <c:pt idx="7065">
                  <c:v>1.9767E-2</c:v>
                </c:pt>
                <c:pt idx="7066">
                  <c:v>1.9629000000000001E-2</c:v>
                </c:pt>
                <c:pt idx="7067">
                  <c:v>2.1440000000000001E-2</c:v>
                </c:pt>
                <c:pt idx="7068">
                  <c:v>2.4989000000000001E-2</c:v>
                </c:pt>
                <c:pt idx="7069">
                  <c:v>1.9966000000000001E-2</c:v>
                </c:pt>
                <c:pt idx="7070">
                  <c:v>2.2030000000000001E-2</c:v>
                </c:pt>
                <c:pt idx="7071">
                  <c:v>3.977E-2</c:v>
                </c:pt>
                <c:pt idx="7072">
                  <c:v>3.3999000000000001E-2</c:v>
                </c:pt>
                <c:pt idx="7073">
                  <c:v>3.4960999999999999E-2</c:v>
                </c:pt>
                <c:pt idx="7074">
                  <c:v>3.2620000000000003E-2</c:v>
                </c:pt>
                <c:pt idx="7075">
                  <c:v>3.3274999999999999E-2</c:v>
                </c:pt>
                <c:pt idx="7076">
                  <c:v>4.8573999999999999E-2</c:v>
                </c:pt>
                <c:pt idx="7077">
                  <c:v>3.7706999999999997E-2</c:v>
                </c:pt>
                <c:pt idx="7078">
                  <c:v>3.0714000000000002E-2</c:v>
                </c:pt>
                <c:pt idx="7079">
                  <c:v>2.9191999999999999E-2</c:v>
                </c:pt>
                <c:pt idx="7080">
                  <c:v>3.0470000000000001E-2</c:v>
                </c:pt>
                <c:pt idx="7081">
                  <c:v>2.8934000000000001E-2</c:v>
                </c:pt>
                <c:pt idx="7082">
                  <c:v>2.6821999999999999E-2</c:v>
                </c:pt>
                <c:pt idx="7083">
                  <c:v>2.5233999999999999E-2</c:v>
                </c:pt>
                <c:pt idx="7084">
                  <c:v>0.102077</c:v>
                </c:pt>
                <c:pt idx="7085">
                  <c:v>9.1754000000000002E-2</c:v>
                </c:pt>
                <c:pt idx="7086">
                  <c:v>8.5111000000000006E-2</c:v>
                </c:pt>
                <c:pt idx="7087">
                  <c:v>8.3434999999999995E-2</c:v>
                </c:pt>
                <c:pt idx="7088">
                  <c:v>8.7403999999999996E-2</c:v>
                </c:pt>
                <c:pt idx="7089">
                  <c:v>7.4518000000000001E-2</c:v>
                </c:pt>
                <c:pt idx="7090">
                  <c:v>6.4798999999999995E-2</c:v>
                </c:pt>
                <c:pt idx="7091">
                  <c:v>5.4466000000000001E-2</c:v>
                </c:pt>
                <c:pt idx="7092">
                  <c:v>4.6372999999999998E-2</c:v>
                </c:pt>
                <c:pt idx="7093">
                  <c:v>4.3073E-2</c:v>
                </c:pt>
                <c:pt idx="7094">
                  <c:v>4.5338999999999997E-2</c:v>
                </c:pt>
                <c:pt idx="7095">
                  <c:v>5.2045000000000001E-2</c:v>
                </c:pt>
                <c:pt idx="7096">
                  <c:v>4.6024000000000002E-2</c:v>
                </c:pt>
                <c:pt idx="7097">
                  <c:v>4.4045000000000001E-2</c:v>
                </c:pt>
                <c:pt idx="7098">
                  <c:v>3.8997999999999998E-2</c:v>
                </c:pt>
                <c:pt idx="7099">
                  <c:v>3.3456E-2</c:v>
                </c:pt>
                <c:pt idx="7100">
                  <c:v>2.9770000000000001E-2</c:v>
                </c:pt>
                <c:pt idx="7101">
                  <c:v>2.4105999999999999E-2</c:v>
                </c:pt>
                <c:pt idx="7102">
                  <c:v>1.8526999999999998E-2</c:v>
                </c:pt>
                <c:pt idx="7103">
                  <c:v>1.6737999999999999E-2</c:v>
                </c:pt>
                <c:pt idx="7104">
                  <c:v>1.3688000000000001E-2</c:v>
                </c:pt>
                <c:pt idx="7105">
                  <c:v>1.4884E-2</c:v>
                </c:pt>
                <c:pt idx="7106">
                  <c:v>1.4512000000000001E-2</c:v>
                </c:pt>
                <c:pt idx="7107">
                  <c:v>1.3537E-2</c:v>
                </c:pt>
                <c:pt idx="7108">
                  <c:v>1.2245000000000001E-2</c:v>
                </c:pt>
                <c:pt idx="7109">
                  <c:v>1.3096999999999999E-2</c:v>
                </c:pt>
                <c:pt idx="7110">
                  <c:v>1.0488000000000001E-2</c:v>
                </c:pt>
                <c:pt idx="7111">
                  <c:v>7.5139999999999998E-3</c:v>
                </c:pt>
                <c:pt idx="7112">
                  <c:v>6.5009999999999998E-3</c:v>
                </c:pt>
                <c:pt idx="7113">
                  <c:v>5.4159999999999998E-3</c:v>
                </c:pt>
                <c:pt idx="7114">
                  <c:v>4.5440000000000003E-3</c:v>
                </c:pt>
                <c:pt idx="7115">
                  <c:v>3.4559999999999999E-3</c:v>
                </c:pt>
                <c:pt idx="7116">
                  <c:v>2.918E-3</c:v>
                </c:pt>
                <c:pt idx="7117">
                  <c:v>2.5219999999999999E-3</c:v>
                </c:pt>
                <c:pt idx="7118">
                  <c:v>3.8340000000000002E-3</c:v>
                </c:pt>
                <c:pt idx="7119">
                  <c:v>2.7390000000000001E-3</c:v>
                </c:pt>
                <c:pt idx="7120">
                  <c:v>2.3050000000000002E-3</c:v>
                </c:pt>
                <c:pt idx="7121">
                  <c:v>1.8649999999999999E-3</c:v>
                </c:pt>
                <c:pt idx="7122">
                  <c:v>3.29E-3</c:v>
                </c:pt>
                <c:pt idx="7123">
                  <c:v>2.9320000000000001E-3</c:v>
                </c:pt>
                <c:pt idx="7124">
                  <c:v>1.787E-3</c:v>
                </c:pt>
                <c:pt idx="7125">
                  <c:v>2.1940000000000002E-3</c:v>
                </c:pt>
                <c:pt idx="7126">
                  <c:v>1.9840000000000001E-3</c:v>
                </c:pt>
                <c:pt idx="7127">
                  <c:v>1.3209999999999999E-3</c:v>
                </c:pt>
                <c:pt idx="7128">
                  <c:v>1.031E-3</c:v>
                </c:pt>
                <c:pt idx="7129">
                  <c:v>1.0690000000000001E-3</c:v>
                </c:pt>
                <c:pt idx="7130">
                  <c:v>1.4790000000000001E-3</c:v>
                </c:pt>
                <c:pt idx="7131">
                  <c:v>9.3199999999999999E-4</c:v>
                </c:pt>
                <c:pt idx="7132">
                  <c:v>1.2080000000000001E-3</c:v>
                </c:pt>
                <c:pt idx="7133">
                  <c:v>1.201E-3</c:v>
                </c:pt>
                <c:pt idx="7134">
                  <c:v>1.403E-3</c:v>
                </c:pt>
                <c:pt idx="7135">
                  <c:v>1.23E-3</c:v>
                </c:pt>
                <c:pt idx="7136">
                  <c:v>2.5600000000000002E-3</c:v>
                </c:pt>
                <c:pt idx="7137">
                  <c:v>2.4680000000000001E-3</c:v>
                </c:pt>
                <c:pt idx="7138">
                  <c:v>2.8389999999999999E-3</c:v>
                </c:pt>
                <c:pt idx="7139">
                  <c:v>1.8190000000000001E-3</c:v>
                </c:pt>
                <c:pt idx="7140">
                  <c:v>1.248E-3</c:v>
                </c:pt>
                <c:pt idx="7141">
                  <c:v>6.9999999999999999E-4</c:v>
                </c:pt>
                <c:pt idx="7142">
                  <c:v>8.1999999999999998E-4</c:v>
                </c:pt>
                <c:pt idx="7143">
                  <c:v>1.163E-3</c:v>
                </c:pt>
                <c:pt idx="7144">
                  <c:v>6.6799999999999997E-4</c:v>
                </c:pt>
                <c:pt idx="7145">
                  <c:v>1.405E-3</c:v>
                </c:pt>
                <c:pt idx="7146">
                  <c:v>4.0530000000000002E-3</c:v>
                </c:pt>
                <c:pt idx="7147">
                  <c:v>3.127E-3</c:v>
                </c:pt>
                <c:pt idx="7148">
                  <c:v>2.006E-3</c:v>
                </c:pt>
                <c:pt idx="7149">
                  <c:v>1.0139999999999999E-3</c:v>
                </c:pt>
                <c:pt idx="7150">
                  <c:v>6.2399999999999999E-4</c:v>
                </c:pt>
                <c:pt idx="7151">
                  <c:v>1.908E-3</c:v>
                </c:pt>
                <c:pt idx="7152">
                  <c:v>2.6949999999999999E-3</c:v>
                </c:pt>
                <c:pt idx="7153">
                  <c:v>2.4069999999999999E-3</c:v>
                </c:pt>
                <c:pt idx="7154">
                  <c:v>3.3800000000000002E-3</c:v>
                </c:pt>
                <c:pt idx="7155">
                  <c:v>1.3021E-2</c:v>
                </c:pt>
                <c:pt idx="7156">
                  <c:v>2.7754000000000001E-2</c:v>
                </c:pt>
                <c:pt idx="7157">
                  <c:v>2.8257000000000001E-2</c:v>
                </c:pt>
                <c:pt idx="7158">
                  <c:v>2.7393000000000001E-2</c:v>
                </c:pt>
                <c:pt idx="7159">
                  <c:v>2.9961999999999999E-2</c:v>
                </c:pt>
                <c:pt idx="7160">
                  <c:v>2.7826E-2</c:v>
                </c:pt>
                <c:pt idx="7161">
                  <c:v>2.8268999999999999E-2</c:v>
                </c:pt>
                <c:pt idx="7162">
                  <c:v>2.4375999999999998E-2</c:v>
                </c:pt>
                <c:pt idx="7163">
                  <c:v>2.0392E-2</c:v>
                </c:pt>
                <c:pt idx="7164">
                  <c:v>1.8688E-2</c:v>
                </c:pt>
                <c:pt idx="7165">
                  <c:v>1.5841999999999998E-2</c:v>
                </c:pt>
                <c:pt idx="7166">
                  <c:v>1.3701E-2</c:v>
                </c:pt>
                <c:pt idx="7167">
                  <c:v>1.0748000000000001E-2</c:v>
                </c:pt>
                <c:pt idx="7168">
                  <c:v>9.4000000000000004E-3</c:v>
                </c:pt>
                <c:pt idx="7169">
                  <c:v>8.6339999999999993E-3</c:v>
                </c:pt>
                <c:pt idx="7170">
                  <c:v>9.3799999999999994E-3</c:v>
                </c:pt>
                <c:pt idx="7171">
                  <c:v>1.065E-2</c:v>
                </c:pt>
                <c:pt idx="7172">
                  <c:v>8.1550000000000008E-3</c:v>
                </c:pt>
                <c:pt idx="7173">
                  <c:v>9.4649999999999995E-3</c:v>
                </c:pt>
                <c:pt idx="7174">
                  <c:v>1.2286E-2</c:v>
                </c:pt>
                <c:pt idx="7175">
                  <c:v>1.2959999999999999E-2</c:v>
                </c:pt>
                <c:pt idx="7176">
                  <c:v>1.2522999999999999E-2</c:v>
                </c:pt>
                <c:pt idx="7177">
                  <c:v>1.3736E-2</c:v>
                </c:pt>
                <c:pt idx="7178">
                  <c:v>1.1727E-2</c:v>
                </c:pt>
                <c:pt idx="7179">
                  <c:v>1.6131E-2</c:v>
                </c:pt>
                <c:pt idx="7180">
                  <c:v>1.6438000000000001E-2</c:v>
                </c:pt>
                <c:pt idx="7181">
                  <c:v>2.5128999999999999E-2</c:v>
                </c:pt>
                <c:pt idx="7182">
                  <c:v>2.6794999999999999E-2</c:v>
                </c:pt>
                <c:pt idx="7183">
                  <c:v>3.0360999999999999E-2</c:v>
                </c:pt>
                <c:pt idx="7184">
                  <c:v>2.3963000000000002E-2</c:v>
                </c:pt>
                <c:pt idx="7185">
                  <c:v>2.7813999999999998E-2</c:v>
                </c:pt>
                <c:pt idx="7186">
                  <c:v>3.3016999999999998E-2</c:v>
                </c:pt>
                <c:pt idx="7187">
                  <c:v>4.8501000000000002E-2</c:v>
                </c:pt>
                <c:pt idx="7188">
                  <c:v>5.2101000000000001E-2</c:v>
                </c:pt>
                <c:pt idx="7189">
                  <c:v>5.1380000000000002E-2</c:v>
                </c:pt>
                <c:pt idx="7190">
                  <c:v>5.1351000000000001E-2</c:v>
                </c:pt>
                <c:pt idx="7191">
                  <c:v>6.5880999999999995E-2</c:v>
                </c:pt>
                <c:pt idx="7192">
                  <c:v>7.8309000000000004E-2</c:v>
                </c:pt>
                <c:pt idx="7193">
                  <c:v>8.7202000000000002E-2</c:v>
                </c:pt>
                <c:pt idx="7194">
                  <c:v>9.6684999999999993E-2</c:v>
                </c:pt>
                <c:pt idx="7195">
                  <c:v>0.104731</c:v>
                </c:pt>
                <c:pt idx="7196">
                  <c:v>0.10126499999999999</c:v>
                </c:pt>
                <c:pt idx="7197">
                  <c:v>0.110181</c:v>
                </c:pt>
                <c:pt idx="7198">
                  <c:v>0.11625099999999999</c:v>
                </c:pt>
                <c:pt idx="7199">
                  <c:v>0.119551</c:v>
                </c:pt>
                <c:pt idx="7200">
                  <c:v>0.138574</c:v>
                </c:pt>
                <c:pt idx="7201">
                  <c:v>0.174287</c:v>
                </c:pt>
                <c:pt idx="7202">
                  <c:v>0.21140500000000001</c:v>
                </c:pt>
                <c:pt idx="7203">
                  <c:v>0.22067100000000001</c:v>
                </c:pt>
                <c:pt idx="7204">
                  <c:v>0.22875300000000001</c:v>
                </c:pt>
                <c:pt idx="7205">
                  <c:v>0.23172100000000001</c:v>
                </c:pt>
                <c:pt idx="7206">
                  <c:v>0.28622799999999998</c:v>
                </c:pt>
                <c:pt idx="7207">
                  <c:v>0.278723</c:v>
                </c:pt>
                <c:pt idx="7208">
                  <c:v>0.27796900000000002</c:v>
                </c:pt>
                <c:pt idx="7209">
                  <c:v>0.28195500000000001</c:v>
                </c:pt>
                <c:pt idx="7210">
                  <c:v>0.279727</c:v>
                </c:pt>
                <c:pt idx="7211">
                  <c:v>0.27451399999999998</c:v>
                </c:pt>
                <c:pt idx="7212">
                  <c:v>0.25629099999999999</c:v>
                </c:pt>
                <c:pt idx="7213">
                  <c:v>0.25384899999999999</c:v>
                </c:pt>
                <c:pt idx="7214">
                  <c:v>0.25367699999999999</c:v>
                </c:pt>
                <c:pt idx="7215">
                  <c:v>0.24338599999999999</c:v>
                </c:pt>
                <c:pt idx="7216">
                  <c:v>0.234344</c:v>
                </c:pt>
                <c:pt idx="7217">
                  <c:v>0.22636899999999999</c:v>
                </c:pt>
                <c:pt idx="7218">
                  <c:v>0.22013199999999999</c:v>
                </c:pt>
                <c:pt idx="7219">
                  <c:v>0.212474</c:v>
                </c:pt>
                <c:pt idx="7220">
                  <c:v>0.22086900000000001</c:v>
                </c:pt>
                <c:pt idx="7221">
                  <c:v>0.214529</c:v>
                </c:pt>
                <c:pt idx="7222">
                  <c:v>0.23411199999999999</c:v>
                </c:pt>
                <c:pt idx="7223">
                  <c:v>0.24284900000000001</c:v>
                </c:pt>
                <c:pt idx="7224">
                  <c:v>0.24460899999999999</c:v>
                </c:pt>
                <c:pt idx="7225">
                  <c:v>0.22223200000000001</c:v>
                </c:pt>
                <c:pt idx="7226">
                  <c:v>0.22475899999999999</c:v>
                </c:pt>
                <c:pt idx="7227">
                  <c:v>0.212093</c:v>
                </c:pt>
                <c:pt idx="7228">
                  <c:v>0.206709</c:v>
                </c:pt>
                <c:pt idx="7229">
                  <c:v>0.218529</c:v>
                </c:pt>
                <c:pt idx="7230">
                  <c:v>0.21711800000000001</c:v>
                </c:pt>
                <c:pt idx="7231">
                  <c:v>0.20669299999999999</c:v>
                </c:pt>
                <c:pt idx="7232">
                  <c:v>0.20063700000000001</c:v>
                </c:pt>
                <c:pt idx="7233">
                  <c:v>0.193215</c:v>
                </c:pt>
                <c:pt idx="7234">
                  <c:v>0.185306</c:v>
                </c:pt>
                <c:pt idx="7235">
                  <c:v>0.17858599999999999</c:v>
                </c:pt>
                <c:pt idx="7236">
                  <c:v>0.18231900000000001</c:v>
                </c:pt>
                <c:pt idx="7237">
                  <c:v>0.16641800000000001</c:v>
                </c:pt>
                <c:pt idx="7238">
                  <c:v>0.160833</c:v>
                </c:pt>
                <c:pt idx="7239">
                  <c:v>0.14461599999999999</c:v>
                </c:pt>
                <c:pt idx="7240">
                  <c:v>0.13323699999999999</c:v>
                </c:pt>
                <c:pt idx="7241">
                  <c:v>0.12453699999999999</c:v>
                </c:pt>
                <c:pt idx="7242">
                  <c:v>0.124989</c:v>
                </c:pt>
                <c:pt idx="7243">
                  <c:v>0.111197</c:v>
                </c:pt>
                <c:pt idx="7244">
                  <c:v>0.107238</c:v>
                </c:pt>
                <c:pt idx="7245">
                  <c:v>0.101073</c:v>
                </c:pt>
                <c:pt idx="7246">
                  <c:v>9.3295000000000003E-2</c:v>
                </c:pt>
                <c:pt idx="7247">
                  <c:v>9.0928999999999996E-2</c:v>
                </c:pt>
                <c:pt idx="7248">
                  <c:v>9.1312000000000004E-2</c:v>
                </c:pt>
                <c:pt idx="7249">
                  <c:v>7.7857999999999997E-2</c:v>
                </c:pt>
                <c:pt idx="7250">
                  <c:v>7.8888E-2</c:v>
                </c:pt>
                <c:pt idx="7251">
                  <c:v>7.9460000000000003E-2</c:v>
                </c:pt>
                <c:pt idx="7252">
                  <c:v>7.9793000000000003E-2</c:v>
                </c:pt>
                <c:pt idx="7253">
                  <c:v>7.9698000000000005E-2</c:v>
                </c:pt>
                <c:pt idx="7254">
                  <c:v>8.3257999999999999E-2</c:v>
                </c:pt>
                <c:pt idx="7255">
                  <c:v>9.3087000000000003E-2</c:v>
                </c:pt>
                <c:pt idx="7256">
                  <c:v>0.102407</c:v>
                </c:pt>
                <c:pt idx="7257">
                  <c:v>0.100163</c:v>
                </c:pt>
                <c:pt idx="7258">
                  <c:v>0.10437299999999999</c:v>
                </c:pt>
                <c:pt idx="7259">
                  <c:v>9.5647999999999997E-2</c:v>
                </c:pt>
                <c:pt idx="7260">
                  <c:v>0.104875</c:v>
                </c:pt>
                <c:pt idx="7261">
                  <c:v>0.11658300000000001</c:v>
                </c:pt>
                <c:pt idx="7262">
                  <c:v>0.12117</c:v>
                </c:pt>
                <c:pt idx="7263">
                  <c:v>0.12076000000000001</c:v>
                </c:pt>
                <c:pt idx="7264">
                  <c:v>0.11595</c:v>
                </c:pt>
                <c:pt idx="7265">
                  <c:v>0.11676400000000001</c:v>
                </c:pt>
                <c:pt idx="7266">
                  <c:v>0.11731800000000001</c:v>
                </c:pt>
                <c:pt idx="7267">
                  <c:v>0.11797100000000001</c:v>
                </c:pt>
                <c:pt idx="7268">
                  <c:v>0.11054</c:v>
                </c:pt>
                <c:pt idx="7269">
                  <c:v>0.10969</c:v>
                </c:pt>
                <c:pt idx="7270">
                  <c:v>0.115647</c:v>
                </c:pt>
                <c:pt idx="7271">
                  <c:v>0.12693199999999999</c:v>
                </c:pt>
                <c:pt idx="7272">
                  <c:v>0.130025</c:v>
                </c:pt>
                <c:pt idx="7273">
                  <c:v>0.16652500000000001</c:v>
                </c:pt>
                <c:pt idx="7274">
                  <c:v>0.17486299999999999</c:v>
                </c:pt>
                <c:pt idx="7275">
                  <c:v>0.214198</c:v>
                </c:pt>
                <c:pt idx="7276">
                  <c:v>0.227909</c:v>
                </c:pt>
                <c:pt idx="7277">
                  <c:v>0.22989999999999999</c:v>
                </c:pt>
                <c:pt idx="7278">
                  <c:v>0.22755</c:v>
                </c:pt>
                <c:pt idx="7279">
                  <c:v>0.22611899999999999</c:v>
                </c:pt>
                <c:pt idx="7280">
                  <c:v>0.23641899999999999</c:v>
                </c:pt>
                <c:pt idx="7281">
                  <c:v>0.23993800000000001</c:v>
                </c:pt>
                <c:pt idx="7282">
                  <c:v>0.23674600000000001</c:v>
                </c:pt>
                <c:pt idx="7283">
                  <c:v>0.239813</c:v>
                </c:pt>
                <c:pt idx="7284">
                  <c:v>0.25544</c:v>
                </c:pt>
                <c:pt idx="7285">
                  <c:v>0.245975</c:v>
                </c:pt>
                <c:pt idx="7286">
                  <c:v>0.24065400000000001</c:v>
                </c:pt>
                <c:pt idx="7287">
                  <c:v>0.244393</c:v>
                </c:pt>
                <c:pt idx="7288">
                  <c:v>0.23663000000000001</c:v>
                </c:pt>
                <c:pt idx="7289">
                  <c:v>0.24354999999999999</c:v>
                </c:pt>
                <c:pt idx="7290">
                  <c:v>0.24345900000000001</c:v>
                </c:pt>
                <c:pt idx="7291">
                  <c:v>0.25151600000000002</c:v>
                </c:pt>
                <c:pt idx="7292">
                  <c:v>0.24287600000000001</c:v>
                </c:pt>
                <c:pt idx="7293">
                  <c:v>0.26108599999999998</c:v>
                </c:pt>
                <c:pt idx="7294">
                  <c:v>0.27115</c:v>
                </c:pt>
                <c:pt idx="7295">
                  <c:v>0.277032</c:v>
                </c:pt>
                <c:pt idx="7296">
                  <c:v>0.27529500000000001</c:v>
                </c:pt>
                <c:pt idx="7297">
                  <c:v>0.28434799999999999</c:v>
                </c:pt>
                <c:pt idx="7298">
                  <c:v>0.26867000000000002</c:v>
                </c:pt>
                <c:pt idx="7299">
                  <c:v>0.24546200000000001</c:v>
                </c:pt>
                <c:pt idx="7300">
                  <c:v>0.22795699999999999</c:v>
                </c:pt>
                <c:pt idx="7301">
                  <c:v>0.20549899999999999</c:v>
                </c:pt>
                <c:pt idx="7302">
                  <c:v>0.20275199999999999</c:v>
                </c:pt>
                <c:pt idx="7303">
                  <c:v>0.206036</c:v>
                </c:pt>
                <c:pt idx="7304">
                  <c:v>0.189771</c:v>
                </c:pt>
                <c:pt idx="7305">
                  <c:v>0.242505</c:v>
                </c:pt>
                <c:pt idx="7306">
                  <c:v>0.24535100000000001</c:v>
                </c:pt>
                <c:pt idx="7307">
                  <c:v>0.279501</c:v>
                </c:pt>
                <c:pt idx="7308">
                  <c:v>0.28036899999999998</c:v>
                </c:pt>
                <c:pt idx="7309">
                  <c:v>0.26985700000000001</c:v>
                </c:pt>
                <c:pt idx="7310">
                  <c:v>0.28901700000000002</c:v>
                </c:pt>
                <c:pt idx="7311">
                  <c:v>0.29385899999999998</c:v>
                </c:pt>
                <c:pt idx="7312">
                  <c:v>0.288213</c:v>
                </c:pt>
                <c:pt idx="7313">
                  <c:v>0.28412799999999999</c:v>
                </c:pt>
                <c:pt idx="7314">
                  <c:v>0.34647600000000001</c:v>
                </c:pt>
                <c:pt idx="7315">
                  <c:v>0.37624200000000002</c:v>
                </c:pt>
                <c:pt idx="7316">
                  <c:v>0.38259500000000002</c:v>
                </c:pt>
                <c:pt idx="7317">
                  <c:v>0.37556800000000001</c:v>
                </c:pt>
                <c:pt idx="7318">
                  <c:v>0.46996399999999999</c:v>
                </c:pt>
                <c:pt idx="7319">
                  <c:v>0.52427299999999999</c:v>
                </c:pt>
                <c:pt idx="7320">
                  <c:v>0.55535299999999999</c:v>
                </c:pt>
                <c:pt idx="7321">
                  <c:v>0.55982399999999999</c:v>
                </c:pt>
                <c:pt idx="7322">
                  <c:v>0.58851399999999998</c:v>
                </c:pt>
                <c:pt idx="7323">
                  <c:v>0.59811999999999999</c:v>
                </c:pt>
                <c:pt idx="7324">
                  <c:v>0.58197900000000002</c:v>
                </c:pt>
                <c:pt idx="7325">
                  <c:v>0.579739</c:v>
                </c:pt>
                <c:pt idx="7326">
                  <c:v>0.56903899999999996</c:v>
                </c:pt>
                <c:pt idx="7327">
                  <c:v>0.55183199999999999</c:v>
                </c:pt>
                <c:pt idx="7328">
                  <c:v>0.52209000000000005</c:v>
                </c:pt>
                <c:pt idx="7329">
                  <c:v>0.58554499999999998</c:v>
                </c:pt>
                <c:pt idx="7330">
                  <c:v>0.56922600000000001</c:v>
                </c:pt>
                <c:pt idx="7331">
                  <c:v>0.56252800000000003</c:v>
                </c:pt>
                <c:pt idx="7332">
                  <c:v>0.53907700000000003</c:v>
                </c:pt>
                <c:pt idx="7333">
                  <c:v>0.51330500000000001</c:v>
                </c:pt>
                <c:pt idx="7334">
                  <c:v>0.498338</c:v>
                </c:pt>
                <c:pt idx="7335">
                  <c:v>0.47422799999999998</c:v>
                </c:pt>
                <c:pt idx="7336">
                  <c:v>0.447548</c:v>
                </c:pt>
                <c:pt idx="7337">
                  <c:v>0.43557600000000002</c:v>
                </c:pt>
                <c:pt idx="7338">
                  <c:v>0.41095599999999999</c:v>
                </c:pt>
                <c:pt idx="7339">
                  <c:v>0.399474</c:v>
                </c:pt>
                <c:pt idx="7340">
                  <c:v>0.38545499999999999</c:v>
                </c:pt>
                <c:pt idx="7341">
                  <c:v>0.36924800000000002</c:v>
                </c:pt>
                <c:pt idx="7342">
                  <c:v>0.35577900000000001</c:v>
                </c:pt>
                <c:pt idx="7343">
                  <c:v>0.33959800000000001</c:v>
                </c:pt>
                <c:pt idx="7344">
                  <c:v>0.30749900000000002</c:v>
                </c:pt>
                <c:pt idx="7345">
                  <c:v>0.31977499999999998</c:v>
                </c:pt>
                <c:pt idx="7346">
                  <c:v>0.34785899999999997</c:v>
                </c:pt>
                <c:pt idx="7347">
                  <c:v>0.34981099999999998</c:v>
                </c:pt>
                <c:pt idx="7348">
                  <c:v>0.35596</c:v>
                </c:pt>
                <c:pt idx="7349">
                  <c:v>0.35488799999999998</c:v>
                </c:pt>
                <c:pt idx="7350">
                  <c:v>0.34879599999999999</c:v>
                </c:pt>
                <c:pt idx="7351">
                  <c:v>0.36030000000000001</c:v>
                </c:pt>
                <c:pt idx="7352">
                  <c:v>0.380247</c:v>
                </c:pt>
                <c:pt idx="7353">
                  <c:v>0.39652999999999999</c:v>
                </c:pt>
                <c:pt idx="7354">
                  <c:v>0.410715</c:v>
                </c:pt>
                <c:pt idx="7355">
                  <c:v>0.40671200000000002</c:v>
                </c:pt>
                <c:pt idx="7356">
                  <c:v>0.42187200000000002</c:v>
                </c:pt>
                <c:pt idx="7357">
                  <c:v>0.44693500000000003</c:v>
                </c:pt>
                <c:pt idx="7358">
                  <c:v>0.50895599999999996</c:v>
                </c:pt>
                <c:pt idx="7359">
                  <c:v>0.54324300000000003</c:v>
                </c:pt>
                <c:pt idx="7360">
                  <c:v>0.54721600000000004</c:v>
                </c:pt>
                <c:pt idx="7361">
                  <c:v>0.56874999999999998</c:v>
                </c:pt>
                <c:pt idx="7362">
                  <c:v>0.56324700000000005</c:v>
                </c:pt>
                <c:pt idx="7363">
                  <c:v>0.55232700000000001</c:v>
                </c:pt>
                <c:pt idx="7364">
                  <c:v>0.60351200000000005</c:v>
                </c:pt>
                <c:pt idx="7365">
                  <c:v>0.61433400000000005</c:v>
                </c:pt>
                <c:pt idx="7366">
                  <c:v>0.60442200000000001</c:v>
                </c:pt>
                <c:pt idx="7367">
                  <c:v>0.58930099999999996</c:v>
                </c:pt>
                <c:pt idx="7368">
                  <c:v>0.573291</c:v>
                </c:pt>
                <c:pt idx="7369">
                  <c:v>0.58677999999999997</c:v>
                </c:pt>
                <c:pt idx="7370">
                  <c:v>0.56924300000000005</c:v>
                </c:pt>
                <c:pt idx="7371">
                  <c:v>0.54383800000000004</c:v>
                </c:pt>
                <c:pt idx="7372">
                  <c:v>0.52054699999999998</c:v>
                </c:pt>
                <c:pt idx="7373">
                  <c:v>0.496975</c:v>
                </c:pt>
                <c:pt idx="7374">
                  <c:v>0.47264400000000001</c:v>
                </c:pt>
                <c:pt idx="7375">
                  <c:v>0.461032</c:v>
                </c:pt>
                <c:pt idx="7376">
                  <c:v>0.44758399999999998</c:v>
                </c:pt>
                <c:pt idx="7377">
                  <c:v>0.44227699999999998</c:v>
                </c:pt>
                <c:pt idx="7378">
                  <c:v>0.41295100000000001</c:v>
                </c:pt>
                <c:pt idx="7379">
                  <c:v>0.39622200000000002</c:v>
                </c:pt>
                <c:pt idx="7380">
                  <c:v>0.42004900000000001</c:v>
                </c:pt>
                <c:pt idx="7381">
                  <c:v>0.42185699999999998</c:v>
                </c:pt>
                <c:pt idx="7382">
                  <c:v>0.41748299999999999</c:v>
                </c:pt>
                <c:pt idx="7383">
                  <c:v>0.40663500000000002</c:v>
                </c:pt>
                <c:pt idx="7384">
                  <c:v>0.39792899999999998</c:v>
                </c:pt>
                <c:pt idx="7385">
                  <c:v>0.391596</c:v>
                </c:pt>
                <c:pt idx="7386">
                  <c:v>0.400843</c:v>
                </c:pt>
                <c:pt idx="7387">
                  <c:v>0.39082699999999998</c:v>
                </c:pt>
                <c:pt idx="7388">
                  <c:v>0.37057299999999999</c:v>
                </c:pt>
                <c:pt idx="7389">
                  <c:v>0.373058</c:v>
                </c:pt>
                <c:pt idx="7390">
                  <c:v>0.35576200000000002</c:v>
                </c:pt>
                <c:pt idx="7391">
                  <c:v>0.33863300000000002</c:v>
                </c:pt>
                <c:pt idx="7392">
                  <c:v>0.330175</c:v>
                </c:pt>
                <c:pt idx="7393">
                  <c:v>0.306288</c:v>
                </c:pt>
                <c:pt idx="7394">
                  <c:v>0.28134300000000001</c:v>
                </c:pt>
                <c:pt idx="7395">
                  <c:v>0.26209399999999999</c:v>
                </c:pt>
                <c:pt idx="7396">
                  <c:v>0.24484600000000001</c:v>
                </c:pt>
                <c:pt idx="7397">
                  <c:v>0.25612000000000001</c:v>
                </c:pt>
                <c:pt idx="7398">
                  <c:v>0.23610500000000001</c:v>
                </c:pt>
                <c:pt idx="7399">
                  <c:v>0.22570200000000001</c:v>
                </c:pt>
                <c:pt idx="7400">
                  <c:v>0.21082699999999999</c:v>
                </c:pt>
                <c:pt idx="7401">
                  <c:v>0.19118599999999999</c:v>
                </c:pt>
                <c:pt idx="7402">
                  <c:v>0.17912700000000001</c:v>
                </c:pt>
                <c:pt idx="7403">
                  <c:v>0.17422099999999999</c:v>
                </c:pt>
                <c:pt idx="7404">
                  <c:v>0.20765800000000001</c:v>
                </c:pt>
                <c:pt idx="7405">
                  <c:v>0.24441399999999999</c:v>
                </c:pt>
                <c:pt idx="7406">
                  <c:v>0.25679299999999999</c:v>
                </c:pt>
                <c:pt idx="7407">
                  <c:v>0.27580500000000002</c:v>
                </c:pt>
                <c:pt idx="7408">
                  <c:v>0.269457</c:v>
                </c:pt>
                <c:pt idx="7409">
                  <c:v>0.26425599999999999</c:v>
                </c:pt>
                <c:pt idx="7410">
                  <c:v>0.265121</c:v>
                </c:pt>
                <c:pt idx="7411">
                  <c:v>0.27249600000000002</c:v>
                </c:pt>
                <c:pt idx="7412">
                  <c:v>0.26638899999999999</c:v>
                </c:pt>
                <c:pt idx="7413">
                  <c:v>0.27041100000000001</c:v>
                </c:pt>
                <c:pt idx="7414">
                  <c:v>0.27221800000000002</c:v>
                </c:pt>
                <c:pt idx="7415">
                  <c:v>0.27896799999999999</c:v>
                </c:pt>
                <c:pt idx="7416">
                  <c:v>0.26120599999999999</c:v>
                </c:pt>
                <c:pt idx="7417">
                  <c:v>0.31162800000000002</c:v>
                </c:pt>
                <c:pt idx="7418">
                  <c:v>0.37864999999999999</c:v>
                </c:pt>
                <c:pt idx="7419">
                  <c:v>0.410134</c:v>
                </c:pt>
                <c:pt idx="7420">
                  <c:v>0.43641200000000002</c:v>
                </c:pt>
                <c:pt idx="7421">
                  <c:v>0.43610300000000002</c:v>
                </c:pt>
                <c:pt idx="7422">
                  <c:v>0.43665300000000001</c:v>
                </c:pt>
                <c:pt idx="7423">
                  <c:v>0.42705199999999999</c:v>
                </c:pt>
                <c:pt idx="7424">
                  <c:v>0.41818899999999998</c:v>
                </c:pt>
                <c:pt idx="7425">
                  <c:v>0.41612700000000002</c:v>
                </c:pt>
                <c:pt idx="7426">
                  <c:v>0.42138199999999998</c:v>
                </c:pt>
                <c:pt idx="7427">
                  <c:v>0.441942</c:v>
                </c:pt>
                <c:pt idx="7428">
                  <c:v>0.43446699999999999</c:v>
                </c:pt>
                <c:pt idx="7429">
                  <c:v>0.412943</c:v>
                </c:pt>
                <c:pt idx="7430">
                  <c:v>0.40262500000000001</c:v>
                </c:pt>
                <c:pt idx="7431">
                  <c:v>0.42021199999999997</c:v>
                </c:pt>
                <c:pt idx="7432">
                  <c:v>0.39669100000000002</c:v>
                </c:pt>
                <c:pt idx="7433">
                  <c:v>0.38263000000000003</c:v>
                </c:pt>
                <c:pt idx="7434">
                  <c:v>0.37273200000000001</c:v>
                </c:pt>
                <c:pt idx="7435">
                  <c:v>0.366093</c:v>
                </c:pt>
                <c:pt idx="7436">
                  <c:v>0.37989800000000001</c:v>
                </c:pt>
                <c:pt idx="7437">
                  <c:v>0.38750800000000002</c:v>
                </c:pt>
                <c:pt idx="7438">
                  <c:v>0.38508300000000001</c:v>
                </c:pt>
                <c:pt idx="7439">
                  <c:v>0.37423299999999998</c:v>
                </c:pt>
                <c:pt idx="7440">
                  <c:v>0.35558099999999998</c:v>
                </c:pt>
                <c:pt idx="7441">
                  <c:v>0.34453099999999998</c:v>
                </c:pt>
                <c:pt idx="7442">
                  <c:v>0.34009600000000001</c:v>
                </c:pt>
                <c:pt idx="7443">
                  <c:v>0.32743499999999998</c:v>
                </c:pt>
                <c:pt idx="7444">
                  <c:v>0.30194300000000002</c:v>
                </c:pt>
                <c:pt idx="7445">
                  <c:v>0.29403600000000002</c:v>
                </c:pt>
                <c:pt idx="7446">
                  <c:v>0.27887099999999998</c:v>
                </c:pt>
                <c:pt idx="7447">
                  <c:v>0.29266599999999998</c:v>
                </c:pt>
                <c:pt idx="7448">
                  <c:v>0.291269</c:v>
                </c:pt>
                <c:pt idx="7449">
                  <c:v>0.27958300000000003</c:v>
                </c:pt>
                <c:pt idx="7450">
                  <c:v>0.27899499999999999</c:v>
                </c:pt>
                <c:pt idx="7451">
                  <c:v>0.30233599999999999</c:v>
                </c:pt>
                <c:pt idx="7452">
                  <c:v>0.309471</c:v>
                </c:pt>
                <c:pt idx="7453">
                  <c:v>0.31658999999999998</c:v>
                </c:pt>
                <c:pt idx="7454">
                  <c:v>0.30104999999999998</c:v>
                </c:pt>
                <c:pt idx="7455">
                  <c:v>0.30027700000000002</c:v>
                </c:pt>
                <c:pt idx="7456">
                  <c:v>0.29240500000000003</c:v>
                </c:pt>
                <c:pt idx="7457">
                  <c:v>0.29608400000000001</c:v>
                </c:pt>
                <c:pt idx="7458">
                  <c:v>0.29136600000000001</c:v>
                </c:pt>
                <c:pt idx="7459">
                  <c:v>0.27994200000000002</c:v>
                </c:pt>
                <c:pt idx="7460">
                  <c:v>0.26946799999999999</c:v>
                </c:pt>
                <c:pt idx="7461">
                  <c:v>0.27123199999999997</c:v>
                </c:pt>
                <c:pt idx="7462">
                  <c:v>0.29599300000000001</c:v>
                </c:pt>
                <c:pt idx="7463">
                  <c:v>0.32899200000000001</c:v>
                </c:pt>
                <c:pt idx="7464">
                  <c:v>0.35950399999999999</c:v>
                </c:pt>
                <c:pt idx="7465">
                  <c:v>0.399731</c:v>
                </c:pt>
                <c:pt idx="7466">
                  <c:v>0.40286100000000002</c:v>
                </c:pt>
                <c:pt idx="7467">
                  <c:v>0.40365200000000001</c:v>
                </c:pt>
                <c:pt idx="7468">
                  <c:v>0.393401</c:v>
                </c:pt>
                <c:pt idx="7469">
                  <c:v>0.39838699999999999</c:v>
                </c:pt>
                <c:pt idx="7470">
                  <c:v>0.38016</c:v>
                </c:pt>
                <c:pt idx="7471">
                  <c:v>0.38353799999999999</c:v>
                </c:pt>
                <c:pt idx="7472">
                  <c:v>0.390235</c:v>
                </c:pt>
                <c:pt idx="7473">
                  <c:v>0.40376800000000002</c:v>
                </c:pt>
                <c:pt idx="7474">
                  <c:v>0.398003</c:v>
                </c:pt>
                <c:pt idx="7475">
                  <c:v>0.40242099999999997</c:v>
                </c:pt>
                <c:pt idx="7476">
                  <c:v>0.389353</c:v>
                </c:pt>
                <c:pt idx="7477">
                  <c:v>0.36541699999999999</c:v>
                </c:pt>
                <c:pt idx="7478">
                  <c:v>0.365869</c:v>
                </c:pt>
                <c:pt idx="7479">
                  <c:v>0.36742000000000002</c:v>
                </c:pt>
                <c:pt idx="7480">
                  <c:v>0.35835099999999998</c:v>
                </c:pt>
                <c:pt idx="7481">
                  <c:v>0.47351399999999999</c:v>
                </c:pt>
                <c:pt idx="7482">
                  <c:v>0.501085</c:v>
                </c:pt>
                <c:pt idx="7483">
                  <c:v>0.52185300000000001</c:v>
                </c:pt>
                <c:pt idx="7484">
                  <c:v>0.51619599999999999</c:v>
                </c:pt>
                <c:pt idx="7485">
                  <c:v>0.52763000000000004</c:v>
                </c:pt>
                <c:pt idx="7486">
                  <c:v>0.51749199999999995</c:v>
                </c:pt>
                <c:pt idx="7487">
                  <c:v>0.548369</c:v>
                </c:pt>
                <c:pt idx="7488">
                  <c:v>0.55663700000000005</c:v>
                </c:pt>
                <c:pt idx="7489">
                  <c:v>0.55434799999999995</c:v>
                </c:pt>
                <c:pt idx="7490">
                  <c:v>0.56011699999999998</c:v>
                </c:pt>
                <c:pt idx="7491">
                  <c:v>0.51999399999999996</c:v>
                </c:pt>
                <c:pt idx="7492">
                  <c:v>0.51297800000000005</c:v>
                </c:pt>
                <c:pt idx="7493">
                  <c:v>0.53666000000000003</c:v>
                </c:pt>
                <c:pt idx="7494">
                  <c:v>0.56066300000000002</c:v>
                </c:pt>
                <c:pt idx="7495">
                  <c:v>0.56832099999999997</c:v>
                </c:pt>
                <c:pt idx="7496">
                  <c:v>0.58427099999999998</c:v>
                </c:pt>
                <c:pt idx="7497">
                  <c:v>0.59962800000000005</c:v>
                </c:pt>
                <c:pt idx="7498">
                  <c:v>0.65886900000000004</c:v>
                </c:pt>
                <c:pt idx="7499">
                  <c:v>0.68682399999999999</c:v>
                </c:pt>
                <c:pt idx="7500">
                  <c:v>0.68849400000000005</c:v>
                </c:pt>
                <c:pt idx="7501">
                  <c:v>0.71787699999999999</c:v>
                </c:pt>
                <c:pt idx="7502">
                  <c:v>0.71821699999999999</c:v>
                </c:pt>
                <c:pt idx="7503">
                  <c:v>0.765629</c:v>
                </c:pt>
                <c:pt idx="7504">
                  <c:v>0.78994200000000003</c:v>
                </c:pt>
                <c:pt idx="7505">
                  <c:v>0.82954799999999995</c:v>
                </c:pt>
                <c:pt idx="7506">
                  <c:v>0.84705699999999995</c:v>
                </c:pt>
                <c:pt idx="7507">
                  <c:v>0.87179399999999996</c:v>
                </c:pt>
                <c:pt idx="7508">
                  <c:v>0.87311099999999997</c:v>
                </c:pt>
                <c:pt idx="7509">
                  <c:v>0.87769699999999995</c:v>
                </c:pt>
                <c:pt idx="7510">
                  <c:v>0.88727599999999995</c:v>
                </c:pt>
                <c:pt idx="7511">
                  <c:v>0.89393400000000001</c:v>
                </c:pt>
                <c:pt idx="7512">
                  <c:v>0.88927299999999998</c:v>
                </c:pt>
                <c:pt idx="7513">
                  <c:v>0.87887499999999996</c:v>
                </c:pt>
                <c:pt idx="7514">
                  <c:v>0.88952100000000001</c:v>
                </c:pt>
                <c:pt idx="7515">
                  <c:v>0.91076000000000001</c:v>
                </c:pt>
                <c:pt idx="7516">
                  <c:v>0.91206900000000002</c:v>
                </c:pt>
                <c:pt idx="7517">
                  <c:v>0.91533900000000001</c:v>
                </c:pt>
                <c:pt idx="7518">
                  <c:v>0.92334099999999997</c:v>
                </c:pt>
                <c:pt idx="7519">
                  <c:v>0.90966100000000005</c:v>
                </c:pt>
                <c:pt idx="7520">
                  <c:v>0.90671500000000005</c:v>
                </c:pt>
                <c:pt idx="7521">
                  <c:v>0.902084</c:v>
                </c:pt>
                <c:pt idx="7522">
                  <c:v>0.91039400000000004</c:v>
                </c:pt>
                <c:pt idx="7523">
                  <c:v>0.91172299999999995</c:v>
                </c:pt>
                <c:pt idx="7524">
                  <c:v>0.90989399999999998</c:v>
                </c:pt>
                <c:pt idx="7525">
                  <c:v>0.91108599999999995</c:v>
                </c:pt>
                <c:pt idx="7526">
                  <c:v>0.920408</c:v>
                </c:pt>
                <c:pt idx="7527">
                  <c:v>0.91351899999999997</c:v>
                </c:pt>
                <c:pt idx="7528">
                  <c:v>0.90432599999999996</c:v>
                </c:pt>
                <c:pt idx="7529">
                  <c:v>0.90087600000000001</c:v>
                </c:pt>
                <c:pt idx="7530">
                  <c:v>0.90994399999999998</c:v>
                </c:pt>
                <c:pt idx="7531">
                  <c:v>0.90807700000000002</c:v>
                </c:pt>
                <c:pt idx="7532">
                  <c:v>0.906053</c:v>
                </c:pt>
                <c:pt idx="7533">
                  <c:v>0.90158499999999997</c:v>
                </c:pt>
                <c:pt idx="7534">
                  <c:v>0.89248799999999995</c:v>
                </c:pt>
                <c:pt idx="7535">
                  <c:v>0.92515700000000001</c:v>
                </c:pt>
                <c:pt idx="7536">
                  <c:v>0.93900399999999995</c:v>
                </c:pt>
                <c:pt idx="7537">
                  <c:v>0.93726500000000001</c:v>
                </c:pt>
                <c:pt idx="7538">
                  <c:v>0.93195700000000004</c:v>
                </c:pt>
                <c:pt idx="7539">
                  <c:v>0.92943399999999998</c:v>
                </c:pt>
                <c:pt idx="7540">
                  <c:v>0.92629899999999998</c:v>
                </c:pt>
                <c:pt idx="7541">
                  <c:v>0.919458</c:v>
                </c:pt>
                <c:pt idx="7542">
                  <c:v>0.91560600000000003</c:v>
                </c:pt>
                <c:pt idx="7543">
                  <c:v>0.93292399999999998</c:v>
                </c:pt>
                <c:pt idx="7544">
                  <c:v>0.92947900000000006</c:v>
                </c:pt>
                <c:pt idx="7545">
                  <c:v>0.91195300000000001</c:v>
                </c:pt>
                <c:pt idx="7546">
                  <c:v>0.92184699999999997</c:v>
                </c:pt>
                <c:pt idx="7547">
                  <c:v>0.92799200000000004</c:v>
                </c:pt>
                <c:pt idx="7548">
                  <c:v>0.93480399999999997</c:v>
                </c:pt>
                <c:pt idx="7549">
                  <c:v>0.93085200000000001</c:v>
                </c:pt>
                <c:pt idx="7550">
                  <c:v>0.92585499999999998</c:v>
                </c:pt>
                <c:pt idx="7551">
                  <c:v>0.92855900000000002</c:v>
                </c:pt>
                <c:pt idx="7552">
                  <c:v>0.93105499999999997</c:v>
                </c:pt>
                <c:pt idx="7553">
                  <c:v>0.93221500000000002</c:v>
                </c:pt>
                <c:pt idx="7554">
                  <c:v>0.92818000000000001</c:v>
                </c:pt>
                <c:pt idx="7555">
                  <c:v>0.92972900000000003</c:v>
                </c:pt>
                <c:pt idx="7556">
                  <c:v>0.92578499999999997</c:v>
                </c:pt>
                <c:pt idx="7557">
                  <c:v>0.92577900000000002</c:v>
                </c:pt>
                <c:pt idx="7558">
                  <c:v>0.92527999999999999</c:v>
                </c:pt>
                <c:pt idx="7559">
                  <c:v>0.91950100000000001</c:v>
                </c:pt>
                <c:pt idx="7560">
                  <c:v>0.91174900000000003</c:v>
                </c:pt>
                <c:pt idx="7561">
                  <c:v>0.90071800000000002</c:v>
                </c:pt>
                <c:pt idx="7562">
                  <c:v>0.88714800000000005</c:v>
                </c:pt>
                <c:pt idx="7563">
                  <c:v>0.87400299999999997</c:v>
                </c:pt>
                <c:pt idx="7564">
                  <c:v>0.86944900000000003</c:v>
                </c:pt>
                <c:pt idx="7565">
                  <c:v>0.85206400000000004</c:v>
                </c:pt>
                <c:pt idx="7566">
                  <c:v>0.83169999999999999</c:v>
                </c:pt>
                <c:pt idx="7567">
                  <c:v>0.83963699999999997</c:v>
                </c:pt>
                <c:pt idx="7568">
                  <c:v>0.85084000000000004</c:v>
                </c:pt>
                <c:pt idx="7569">
                  <c:v>0.85411499999999996</c:v>
                </c:pt>
                <c:pt idx="7570">
                  <c:v>0.84163299999999996</c:v>
                </c:pt>
                <c:pt idx="7571">
                  <c:v>0.84325300000000003</c:v>
                </c:pt>
                <c:pt idx="7572">
                  <c:v>0.87945499999999999</c:v>
                </c:pt>
                <c:pt idx="7573">
                  <c:v>0.88124999999999998</c:v>
                </c:pt>
                <c:pt idx="7574">
                  <c:v>0.88511499999999999</c:v>
                </c:pt>
                <c:pt idx="7575">
                  <c:v>0.90810900000000006</c:v>
                </c:pt>
                <c:pt idx="7576">
                  <c:v>0.90798699999999999</c:v>
                </c:pt>
                <c:pt idx="7577">
                  <c:v>0.90437000000000001</c:v>
                </c:pt>
                <c:pt idx="7578">
                  <c:v>0.90392600000000001</c:v>
                </c:pt>
                <c:pt idx="7579">
                  <c:v>0.90498000000000001</c:v>
                </c:pt>
                <c:pt idx="7580">
                  <c:v>0.89821700000000004</c:v>
                </c:pt>
                <c:pt idx="7581">
                  <c:v>0.90510699999999999</c:v>
                </c:pt>
                <c:pt idx="7582">
                  <c:v>0.90100899999999995</c:v>
                </c:pt>
                <c:pt idx="7583">
                  <c:v>0.90507700000000002</c:v>
                </c:pt>
                <c:pt idx="7584">
                  <c:v>0.898899</c:v>
                </c:pt>
                <c:pt idx="7585">
                  <c:v>0.89300199999999996</c:v>
                </c:pt>
                <c:pt idx="7586">
                  <c:v>0.89585999999999999</c:v>
                </c:pt>
                <c:pt idx="7587">
                  <c:v>0.88822199999999996</c:v>
                </c:pt>
                <c:pt idx="7588">
                  <c:v>0.88592400000000004</c:v>
                </c:pt>
                <c:pt idx="7589">
                  <c:v>0.87925500000000001</c:v>
                </c:pt>
                <c:pt idx="7590">
                  <c:v>0.86307199999999995</c:v>
                </c:pt>
                <c:pt idx="7591">
                  <c:v>0.86038199999999998</c:v>
                </c:pt>
                <c:pt idx="7592">
                  <c:v>0.85051100000000002</c:v>
                </c:pt>
                <c:pt idx="7593">
                  <c:v>0.83908799999999995</c:v>
                </c:pt>
                <c:pt idx="7594">
                  <c:v>0.84138199999999996</c:v>
                </c:pt>
                <c:pt idx="7595">
                  <c:v>0.85577899999999996</c:v>
                </c:pt>
                <c:pt idx="7596">
                  <c:v>0.86030300000000004</c:v>
                </c:pt>
                <c:pt idx="7597">
                  <c:v>0.85357000000000005</c:v>
                </c:pt>
                <c:pt idx="7598">
                  <c:v>0.85470000000000002</c:v>
                </c:pt>
                <c:pt idx="7599">
                  <c:v>0.86398399999999997</c:v>
                </c:pt>
                <c:pt idx="7600">
                  <c:v>0.86216199999999998</c:v>
                </c:pt>
                <c:pt idx="7601">
                  <c:v>0.85934999999999995</c:v>
                </c:pt>
                <c:pt idx="7602">
                  <c:v>0.87092700000000001</c:v>
                </c:pt>
                <c:pt idx="7603">
                  <c:v>0.86447300000000005</c:v>
                </c:pt>
                <c:pt idx="7604">
                  <c:v>0.86265000000000003</c:v>
                </c:pt>
                <c:pt idx="7605">
                  <c:v>0.84591099999999997</c:v>
                </c:pt>
                <c:pt idx="7606">
                  <c:v>0.84614299999999998</c:v>
                </c:pt>
                <c:pt idx="7607">
                  <c:v>0.83277100000000004</c:v>
                </c:pt>
                <c:pt idx="7608">
                  <c:v>0.84697</c:v>
                </c:pt>
                <c:pt idx="7609">
                  <c:v>0.837279</c:v>
                </c:pt>
                <c:pt idx="7610">
                  <c:v>0.82766200000000001</c:v>
                </c:pt>
                <c:pt idx="7611">
                  <c:v>0.82896000000000003</c:v>
                </c:pt>
                <c:pt idx="7612">
                  <c:v>0.842136</c:v>
                </c:pt>
                <c:pt idx="7613">
                  <c:v>0.83527300000000004</c:v>
                </c:pt>
                <c:pt idx="7614">
                  <c:v>0.82688799999999996</c:v>
                </c:pt>
                <c:pt idx="7615">
                  <c:v>0.84572099999999995</c:v>
                </c:pt>
                <c:pt idx="7616">
                  <c:v>0.84398200000000001</c:v>
                </c:pt>
                <c:pt idx="7617">
                  <c:v>0.82507699999999995</c:v>
                </c:pt>
                <c:pt idx="7618">
                  <c:v>0.802948</c:v>
                </c:pt>
                <c:pt idx="7619">
                  <c:v>0.78269599999999995</c:v>
                </c:pt>
                <c:pt idx="7620">
                  <c:v>0.83090200000000003</c:v>
                </c:pt>
                <c:pt idx="7621">
                  <c:v>0.83745199999999997</c:v>
                </c:pt>
                <c:pt idx="7622">
                  <c:v>0.84094100000000005</c:v>
                </c:pt>
                <c:pt idx="7623">
                  <c:v>0.85163500000000003</c:v>
                </c:pt>
                <c:pt idx="7624">
                  <c:v>0.84059300000000003</c:v>
                </c:pt>
                <c:pt idx="7625">
                  <c:v>0.82438199999999995</c:v>
                </c:pt>
                <c:pt idx="7626">
                  <c:v>0.81285799999999997</c:v>
                </c:pt>
                <c:pt idx="7627">
                  <c:v>0.83957800000000005</c:v>
                </c:pt>
                <c:pt idx="7628">
                  <c:v>0.83972199999999997</c:v>
                </c:pt>
                <c:pt idx="7629">
                  <c:v>0.83900399999999997</c:v>
                </c:pt>
                <c:pt idx="7630">
                  <c:v>0.82857199999999998</c:v>
                </c:pt>
                <c:pt idx="7631">
                  <c:v>0.84081399999999995</c:v>
                </c:pt>
                <c:pt idx="7632">
                  <c:v>0.84046900000000002</c:v>
                </c:pt>
                <c:pt idx="7633">
                  <c:v>0.82897100000000001</c:v>
                </c:pt>
                <c:pt idx="7634">
                  <c:v>0.82128699999999999</c:v>
                </c:pt>
                <c:pt idx="7635">
                  <c:v>0.81560600000000005</c:v>
                </c:pt>
                <c:pt idx="7636">
                  <c:v>0.79662599999999995</c:v>
                </c:pt>
                <c:pt idx="7637">
                  <c:v>0.77597899999999997</c:v>
                </c:pt>
                <c:pt idx="7638">
                  <c:v>0.76186200000000004</c:v>
                </c:pt>
                <c:pt idx="7639">
                  <c:v>0.76971000000000001</c:v>
                </c:pt>
                <c:pt idx="7640">
                  <c:v>0.76399899999999998</c:v>
                </c:pt>
                <c:pt idx="7641">
                  <c:v>0.742892</c:v>
                </c:pt>
                <c:pt idx="7642">
                  <c:v>0.73273900000000003</c:v>
                </c:pt>
                <c:pt idx="7643">
                  <c:v>0.74829100000000004</c:v>
                </c:pt>
                <c:pt idx="7644">
                  <c:v>0.73322799999999999</c:v>
                </c:pt>
                <c:pt idx="7645">
                  <c:v>0.70633400000000002</c:v>
                </c:pt>
                <c:pt idx="7646">
                  <c:v>0.69958100000000001</c:v>
                </c:pt>
                <c:pt idx="7647">
                  <c:v>0.67944899999999997</c:v>
                </c:pt>
                <c:pt idx="7648">
                  <c:v>0.68696599999999997</c:v>
                </c:pt>
                <c:pt idx="7649">
                  <c:v>0.68026399999999998</c:v>
                </c:pt>
                <c:pt idx="7650">
                  <c:v>0.66444899999999996</c:v>
                </c:pt>
                <c:pt idx="7651">
                  <c:v>0.64692499999999997</c:v>
                </c:pt>
                <c:pt idx="7652">
                  <c:v>0.62958499999999995</c:v>
                </c:pt>
                <c:pt idx="7653">
                  <c:v>0.63366800000000001</c:v>
                </c:pt>
                <c:pt idx="7654">
                  <c:v>0.61435600000000001</c:v>
                </c:pt>
                <c:pt idx="7655">
                  <c:v>0.57516999999999996</c:v>
                </c:pt>
                <c:pt idx="7656">
                  <c:v>0.59104400000000001</c:v>
                </c:pt>
                <c:pt idx="7657">
                  <c:v>0.59701800000000005</c:v>
                </c:pt>
                <c:pt idx="7658">
                  <c:v>0.60627699999999995</c:v>
                </c:pt>
                <c:pt idx="7659">
                  <c:v>0.60752600000000001</c:v>
                </c:pt>
                <c:pt idx="7660">
                  <c:v>0.61200200000000005</c:v>
                </c:pt>
                <c:pt idx="7661">
                  <c:v>0.60469099999999998</c:v>
                </c:pt>
                <c:pt idx="7662">
                  <c:v>0.61790599999999996</c:v>
                </c:pt>
                <c:pt idx="7663">
                  <c:v>0.62261100000000003</c:v>
                </c:pt>
                <c:pt idx="7664">
                  <c:v>0.62796099999999999</c:v>
                </c:pt>
                <c:pt idx="7665">
                  <c:v>0.61937200000000003</c:v>
                </c:pt>
                <c:pt idx="7666">
                  <c:v>0.59601499999999996</c:v>
                </c:pt>
                <c:pt idx="7667">
                  <c:v>0.60770599999999997</c:v>
                </c:pt>
                <c:pt idx="7668">
                  <c:v>0.59687199999999996</c:v>
                </c:pt>
                <c:pt idx="7669">
                  <c:v>0.551149</c:v>
                </c:pt>
                <c:pt idx="7670">
                  <c:v>0.57278200000000001</c:v>
                </c:pt>
                <c:pt idx="7671">
                  <c:v>0.56521399999999999</c:v>
                </c:pt>
                <c:pt idx="7672">
                  <c:v>0.55752800000000002</c:v>
                </c:pt>
                <c:pt idx="7673">
                  <c:v>0.570079</c:v>
                </c:pt>
                <c:pt idx="7674">
                  <c:v>0.56310800000000005</c:v>
                </c:pt>
                <c:pt idx="7675">
                  <c:v>0.58262100000000006</c:v>
                </c:pt>
                <c:pt idx="7676">
                  <c:v>0.57177100000000003</c:v>
                </c:pt>
                <c:pt idx="7677">
                  <c:v>0.57086099999999995</c:v>
                </c:pt>
                <c:pt idx="7678">
                  <c:v>0.563388</c:v>
                </c:pt>
                <c:pt idx="7679">
                  <c:v>0.54519499999999999</c:v>
                </c:pt>
                <c:pt idx="7680">
                  <c:v>0.53556000000000004</c:v>
                </c:pt>
                <c:pt idx="7681">
                  <c:v>0.51951000000000003</c:v>
                </c:pt>
                <c:pt idx="7682">
                  <c:v>0.49783899999999998</c:v>
                </c:pt>
                <c:pt idx="7683">
                  <c:v>0.55462400000000001</c:v>
                </c:pt>
                <c:pt idx="7684">
                  <c:v>0.54541200000000001</c:v>
                </c:pt>
                <c:pt idx="7685">
                  <c:v>0.538296</c:v>
                </c:pt>
                <c:pt idx="7686">
                  <c:v>0.52900999999999998</c:v>
                </c:pt>
                <c:pt idx="7687">
                  <c:v>0.51227400000000001</c:v>
                </c:pt>
                <c:pt idx="7688">
                  <c:v>0.52514300000000003</c:v>
                </c:pt>
                <c:pt idx="7689">
                  <c:v>0.53447800000000001</c:v>
                </c:pt>
                <c:pt idx="7690">
                  <c:v>0.53941099999999997</c:v>
                </c:pt>
                <c:pt idx="7691">
                  <c:v>0.56873499999999999</c:v>
                </c:pt>
                <c:pt idx="7692">
                  <c:v>0.576959</c:v>
                </c:pt>
                <c:pt idx="7693">
                  <c:v>0.58091199999999998</c:v>
                </c:pt>
                <c:pt idx="7694">
                  <c:v>0.56282200000000004</c:v>
                </c:pt>
                <c:pt idx="7695">
                  <c:v>0.57236799999999999</c:v>
                </c:pt>
                <c:pt idx="7696">
                  <c:v>0.62844299999999997</c:v>
                </c:pt>
                <c:pt idx="7697">
                  <c:v>0.61546699999999999</c:v>
                </c:pt>
                <c:pt idx="7698">
                  <c:v>0.61251100000000003</c:v>
                </c:pt>
                <c:pt idx="7699">
                  <c:v>0.60118499999999997</c:v>
                </c:pt>
                <c:pt idx="7700">
                  <c:v>0.602074</c:v>
                </c:pt>
                <c:pt idx="7701">
                  <c:v>0.61339600000000005</c:v>
                </c:pt>
                <c:pt idx="7702">
                  <c:v>0.61523499999999998</c:v>
                </c:pt>
                <c:pt idx="7703">
                  <c:v>0.602495</c:v>
                </c:pt>
                <c:pt idx="7704">
                  <c:v>0.59909800000000002</c:v>
                </c:pt>
                <c:pt idx="7705">
                  <c:v>0.62446999999999997</c:v>
                </c:pt>
                <c:pt idx="7706">
                  <c:v>0.59384899999999996</c:v>
                </c:pt>
                <c:pt idx="7707">
                  <c:v>0.57963699999999996</c:v>
                </c:pt>
                <c:pt idx="7708">
                  <c:v>0.56511599999999995</c:v>
                </c:pt>
                <c:pt idx="7709">
                  <c:v>0.53741899999999998</c:v>
                </c:pt>
                <c:pt idx="7710">
                  <c:v>0.49540299999999998</c:v>
                </c:pt>
                <c:pt idx="7711">
                  <c:v>0.49837700000000001</c:v>
                </c:pt>
                <c:pt idx="7712">
                  <c:v>0.477715</c:v>
                </c:pt>
                <c:pt idx="7713">
                  <c:v>0.44798399999999999</c:v>
                </c:pt>
                <c:pt idx="7714">
                  <c:v>0.43610100000000002</c:v>
                </c:pt>
                <c:pt idx="7715">
                  <c:v>0.42585200000000001</c:v>
                </c:pt>
                <c:pt idx="7716">
                  <c:v>0.41953200000000002</c:v>
                </c:pt>
                <c:pt idx="7717">
                  <c:v>0.42953400000000003</c:v>
                </c:pt>
                <c:pt idx="7718">
                  <c:v>0.43929299999999999</c:v>
                </c:pt>
                <c:pt idx="7719">
                  <c:v>0.40701300000000001</c:v>
                </c:pt>
                <c:pt idx="7720">
                  <c:v>0.385851</c:v>
                </c:pt>
                <c:pt idx="7721">
                  <c:v>0.38213000000000003</c:v>
                </c:pt>
                <c:pt idx="7722">
                  <c:v>0.42251499999999997</c:v>
                </c:pt>
                <c:pt idx="7723">
                  <c:v>0.43424400000000002</c:v>
                </c:pt>
                <c:pt idx="7724">
                  <c:v>0.43659199999999998</c:v>
                </c:pt>
                <c:pt idx="7725">
                  <c:v>0.425043</c:v>
                </c:pt>
                <c:pt idx="7726">
                  <c:v>0.40826299999999999</c:v>
                </c:pt>
                <c:pt idx="7727">
                  <c:v>0.41216599999999998</c:v>
                </c:pt>
                <c:pt idx="7728">
                  <c:v>0.42693300000000001</c:v>
                </c:pt>
                <c:pt idx="7729">
                  <c:v>0.43621300000000002</c:v>
                </c:pt>
                <c:pt idx="7730">
                  <c:v>0.43436200000000003</c:v>
                </c:pt>
                <c:pt idx="7731">
                  <c:v>0.42418899999999998</c:v>
                </c:pt>
                <c:pt idx="7732">
                  <c:v>0.43504599999999999</c:v>
                </c:pt>
                <c:pt idx="7733">
                  <c:v>0.415435</c:v>
                </c:pt>
                <c:pt idx="7734">
                  <c:v>0.38305699999999998</c:v>
                </c:pt>
                <c:pt idx="7735">
                  <c:v>0.36128900000000003</c:v>
                </c:pt>
                <c:pt idx="7736">
                  <c:v>0.34351199999999998</c:v>
                </c:pt>
                <c:pt idx="7737">
                  <c:v>0.32358599999999998</c:v>
                </c:pt>
                <c:pt idx="7738">
                  <c:v>0.304591</c:v>
                </c:pt>
                <c:pt idx="7739">
                  <c:v>0.29790899999999998</c:v>
                </c:pt>
                <c:pt idx="7740">
                  <c:v>0.27737800000000001</c:v>
                </c:pt>
                <c:pt idx="7741">
                  <c:v>0.26144499999999998</c:v>
                </c:pt>
                <c:pt idx="7742">
                  <c:v>0.23975099999999999</c:v>
                </c:pt>
                <c:pt idx="7743">
                  <c:v>0.23774300000000001</c:v>
                </c:pt>
                <c:pt idx="7744">
                  <c:v>0.20644599999999999</c:v>
                </c:pt>
                <c:pt idx="7745">
                  <c:v>0.19863400000000001</c:v>
                </c:pt>
                <c:pt idx="7746">
                  <c:v>0.204786</c:v>
                </c:pt>
                <c:pt idx="7747">
                  <c:v>0.19691800000000001</c:v>
                </c:pt>
                <c:pt idx="7748">
                  <c:v>0.20652699999999999</c:v>
                </c:pt>
                <c:pt idx="7749">
                  <c:v>0.216224</c:v>
                </c:pt>
                <c:pt idx="7750">
                  <c:v>0.22766700000000001</c:v>
                </c:pt>
                <c:pt idx="7751">
                  <c:v>0.231625</c:v>
                </c:pt>
                <c:pt idx="7752">
                  <c:v>0.22820199999999999</c:v>
                </c:pt>
                <c:pt idx="7753">
                  <c:v>0.22529199999999999</c:v>
                </c:pt>
                <c:pt idx="7754">
                  <c:v>0.20979300000000001</c:v>
                </c:pt>
                <c:pt idx="7755">
                  <c:v>0.20460500000000001</c:v>
                </c:pt>
                <c:pt idx="7756">
                  <c:v>0.22419500000000001</c:v>
                </c:pt>
                <c:pt idx="7757">
                  <c:v>0.22231600000000001</c:v>
                </c:pt>
                <c:pt idx="7758">
                  <c:v>0.245979</c:v>
                </c:pt>
                <c:pt idx="7759">
                  <c:v>0.242284</c:v>
                </c:pt>
                <c:pt idx="7760">
                  <c:v>0.231513</c:v>
                </c:pt>
                <c:pt idx="7761">
                  <c:v>0.248839</c:v>
                </c:pt>
                <c:pt idx="7762">
                  <c:v>0.26601900000000001</c:v>
                </c:pt>
                <c:pt idx="7763">
                  <c:v>0.26442500000000002</c:v>
                </c:pt>
                <c:pt idx="7764">
                  <c:v>0.27397100000000002</c:v>
                </c:pt>
                <c:pt idx="7765">
                  <c:v>0.27274500000000002</c:v>
                </c:pt>
                <c:pt idx="7766">
                  <c:v>0.254637</c:v>
                </c:pt>
                <c:pt idx="7767">
                  <c:v>0.27823599999999998</c:v>
                </c:pt>
                <c:pt idx="7768">
                  <c:v>0.279777</c:v>
                </c:pt>
                <c:pt idx="7769">
                  <c:v>0.269845</c:v>
                </c:pt>
                <c:pt idx="7770">
                  <c:v>0.27599499999999999</c:v>
                </c:pt>
                <c:pt idx="7771">
                  <c:v>0.31032399999999999</c:v>
                </c:pt>
                <c:pt idx="7772">
                  <c:v>0.31816299999999997</c:v>
                </c:pt>
                <c:pt idx="7773">
                  <c:v>0.31336999999999998</c:v>
                </c:pt>
                <c:pt idx="7774">
                  <c:v>0.31087599999999999</c:v>
                </c:pt>
                <c:pt idx="7775">
                  <c:v>0.31079299999999999</c:v>
                </c:pt>
                <c:pt idx="7776">
                  <c:v>0.31196699999999999</c:v>
                </c:pt>
                <c:pt idx="7777">
                  <c:v>0.31767000000000001</c:v>
                </c:pt>
                <c:pt idx="7778">
                  <c:v>0.31467899999999999</c:v>
                </c:pt>
                <c:pt idx="7779">
                  <c:v>0.32576100000000002</c:v>
                </c:pt>
                <c:pt idx="7780">
                  <c:v>0.36460900000000002</c:v>
                </c:pt>
                <c:pt idx="7781">
                  <c:v>0.381027</c:v>
                </c:pt>
                <c:pt idx="7782">
                  <c:v>0.398478</c:v>
                </c:pt>
                <c:pt idx="7783">
                  <c:v>0.39888499999999999</c:v>
                </c:pt>
                <c:pt idx="7784">
                  <c:v>0.41694399999999998</c:v>
                </c:pt>
                <c:pt idx="7785">
                  <c:v>0.42785000000000001</c:v>
                </c:pt>
                <c:pt idx="7786">
                  <c:v>0.42252299999999998</c:v>
                </c:pt>
                <c:pt idx="7787">
                  <c:v>0.42111100000000001</c:v>
                </c:pt>
                <c:pt idx="7788">
                  <c:v>0.41854400000000003</c:v>
                </c:pt>
                <c:pt idx="7789">
                  <c:v>0.41572700000000001</c:v>
                </c:pt>
                <c:pt idx="7790">
                  <c:v>0.40925899999999998</c:v>
                </c:pt>
                <c:pt idx="7791">
                  <c:v>0.40845799999999999</c:v>
                </c:pt>
                <c:pt idx="7792">
                  <c:v>0.39585399999999998</c:v>
                </c:pt>
                <c:pt idx="7793">
                  <c:v>0.38652999999999998</c:v>
                </c:pt>
                <c:pt idx="7794">
                  <c:v>0.38181100000000001</c:v>
                </c:pt>
                <c:pt idx="7795">
                  <c:v>0.37252600000000002</c:v>
                </c:pt>
                <c:pt idx="7796">
                  <c:v>0.37418600000000002</c:v>
                </c:pt>
                <c:pt idx="7797">
                  <c:v>0.36218499999999998</c:v>
                </c:pt>
                <c:pt idx="7798">
                  <c:v>0.361072</c:v>
                </c:pt>
                <c:pt idx="7799">
                  <c:v>0.34075</c:v>
                </c:pt>
                <c:pt idx="7800">
                  <c:v>0.34262500000000001</c:v>
                </c:pt>
                <c:pt idx="7801">
                  <c:v>0.413628</c:v>
                </c:pt>
                <c:pt idx="7802">
                  <c:v>0.41372399999999998</c:v>
                </c:pt>
                <c:pt idx="7803">
                  <c:v>0.41231299999999999</c:v>
                </c:pt>
                <c:pt idx="7804">
                  <c:v>0.41254600000000002</c:v>
                </c:pt>
                <c:pt idx="7805">
                  <c:v>0.395451</c:v>
                </c:pt>
                <c:pt idx="7806">
                  <c:v>0.38543899999999998</c:v>
                </c:pt>
                <c:pt idx="7807">
                  <c:v>0.404254</c:v>
                </c:pt>
                <c:pt idx="7808">
                  <c:v>0.38528099999999998</c:v>
                </c:pt>
                <c:pt idx="7809">
                  <c:v>0.39451000000000003</c:v>
                </c:pt>
                <c:pt idx="7810">
                  <c:v>0.395955</c:v>
                </c:pt>
                <c:pt idx="7811">
                  <c:v>0.37397399999999997</c:v>
                </c:pt>
                <c:pt idx="7812">
                  <c:v>0.37162800000000001</c:v>
                </c:pt>
                <c:pt idx="7813">
                  <c:v>0.352275</c:v>
                </c:pt>
                <c:pt idx="7814">
                  <c:v>0.34992000000000001</c:v>
                </c:pt>
                <c:pt idx="7815">
                  <c:v>0.33604000000000001</c:v>
                </c:pt>
                <c:pt idx="7816">
                  <c:v>0.34815000000000002</c:v>
                </c:pt>
                <c:pt idx="7817">
                  <c:v>0.33462399999999998</c:v>
                </c:pt>
                <c:pt idx="7818">
                  <c:v>0.328708</c:v>
                </c:pt>
                <c:pt idx="7819">
                  <c:v>0.30842399999999998</c:v>
                </c:pt>
                <c:pt idx="7820">
                  <c:v>0.30506899999999998</c:v>
                </c:pt>
                <c:pt idx="7821">
                  <c:v>0.29192099999999999</c:v>
                </c:pt>
                <c:pt idx="7822">
                  <c:v>0.26295800000000003</c:v>
                </c:pt>
                <c:pt idx="7823">
                  <c:v>0.235483</c:v>
                </c:pt>
                <c:pt idx="7824">
                  <c:v>0.207261</c:v>
                </c:pt>
                <c:pt idx="7825">
                  <c:v>0.18990599999999999</c:v>
                </c:pt>
                <c:pt idx="7826">
                  <c:v>0.179067</c:v>
                </c:pt>
                <c:pt idx="7827">
                  <c:v>0.16588800000000001</c:v>
                </c:pt>
                <c:pt idx="7828">
                  <c:v>0.17762600000000001</c:v>
                </c:pt>
                <c:pt idx="7829">
                  <c:v>0.175293</c:v>
                </c:pt>
                <c:pt idx="7830">
                  <c:v>0.16972100000000001</c:v>
                </c:pt>
                <c:pt idx="7831">
                  <c:v>0.163549</c:v>
                </c:pt>
                <c:pt idx="7832">
                  <c:v>0.156219</c:v>
                </c:pt>
                <c:pt idx="7833">
                  <c:v>0.14527100000000001</c:v>
                </c:pt>
                <c:pt idx="7834">
                  <c:v>0.14568</c:v>
                </c:pt>
                <c:pt idx="7835">
                  <c:v>0.151729</c:v>
                </c:pt>
                <c:pt idx="7836">
                  <c:v>0.15079699999999999</c:v>
                </c:pt>
                <c:pt idx="7837">
                  <c:v>0.15562899999999999</c:v>
                </c:pt>
                <c:pt idx="7838">
                  <c:v>0.15836900000000001</c:v>
                </c:pt>
                <c:pt idx="7839">
                  <c:v>0.15878600000000001</c:v>
                </c:pt>
                <c:pt idx="7840">
                  <c:v>0.183645</c:v>
                </c:pt>
                <c:pt idx="7841">
                  <c:v>0.21687899999999999</c:v>
                </c:pt>
                <c:pt idx="7842">
                  <c:v>0.23416999999999999</c:v>
                </c:pt>
                <c:pt idx="7843">
                  <c:v>0.24459900000000001</c:v>
                </c:pt>
                <c:pt idx="7844">
                  <c:v>0.250056</c:v>
                </c:pt>
                <c:pt idx="7845">
                  <c:v>0.25473299999999999</c:v>
                </c:pt>
                <c:pt idx="7846">
                  <c:v>0.25531300000000001</c:v>
                </c:pt>
                <c:pt idx="7847">
                  <c:v>0.25045499999999998</c:v>
                </c:pt>
                <c:pt idx="7848">
                  <c:v>0.247503</c:v>
                </c:pt>
                <c:pt idx="7849">
                  <c:v>0.24021200000000001</c:v>
                </c:pt>
                <c:pt idx="7850">
                  <c:v>0.214614</c:v>
                </c:pt>
                <c:pt idx="7851">
                  <c:v>0.24268100000000001</c:v>
                </c:pt>
                <c:pt idx="7852">
                  <c:v>0.23327800000000001</c:v>
                </c:pt>
                <c:pt idx="7853">
                  <c:v>0.222525</c:v>
                </c:pt>
                <c:pt idx="7854">
                  <c:v>0.22883999999999999</c:v>
                </c:pt>
                <c:pt idx="7855">
                  <c:v>0.23291700000000001</c:v>
                </c:pt>
                <c:pt idx="7856">
                  <c:v>0.25015199999999999</c:v>
                </c:pt>
                <c:pt idx="7857">
                  <c:v>0.24982799999999999</c:v>
                </c:pt>
                <c:pt idx="7858">
                  <c:v>0.237265</c:v>
                </c:pt>
                <c:pt idx="7859">
                  <c:v>0.25295800000000002</c:v>
                </c:pt>
                <c:pt idx="7860">
                  <c:v>0.26339600000000002</c:v>
                </c:pt>
                <c:pt idx="7861">
                  <c:v>0.25550400000000001</c:v>
                </c:pt>
                <c:pt idx="7862">
                  <c:v>0.25528099999999998</c:v>
                </c:pt>
                <c:pt idx="7863">
                  <c:v>0.25034600000000001</c:v>
                </c:pt>
                <c:pt idx="7864">
                  <c:v>0.27374500000000002</c:v>
                </c:pt>
                <c:pt idx="7865">
                  <c:v>0.267706</c:v>
                </c:pt>
                <c:pt idx="7866">
                  <c:v>0.28421099999999999</c:v>
                </c:pt>
                <c:pt idx="7867">
                  <c:v>0.281387</c:v>
                </c:pt>
                <c:pt idx="7868">
                  <c:v>0.28492099999999998</c:v>
                </c:pt>
                <c:pt idx="7869">
                  <c:v>0.26975900000000003</c:v>
                </c:pt>
                <c:pt idx="7870">
                  <c:v>0.25814399999999998</c:v>
                </c:pt>
                <c:pt idx="7871">
                  <c:v>0.24852199999999999</c:v>
                </c:pt>
                <c:pt idx="7872">
                  <c:v>0.26998299999999997</c:v>
                </c:pt>
                <c:pt idx="7873">
                  <c:v>0.249417</c:v>
                </c:pt>
                <c:pt idx="7874">
                  <c:v>0.231435</c:v>
                </c:pt>
                <c:pt idx="7875">
                  <c:v>0.22584499999999999</c:v>
                </c:pt>
                <c:pt idx="7876">
                  <c:v>0.21189</c:v>
                </c:pt>
                <c:pt idx="7877">
                  <c:v>0.19666500000000001</c:v>
                </c:pt>
                <c:pt idx="7878">
                  <c:v>0.18232599999999999</c:v>
                </c:pt>
                <c:pt idx="7879">
                  <c:v>0.18405199999999999</c:v>
                </c:pt>
                <c:pt idx="7880">
                  <c:v>0.17677999999999999</c:v>
                </c:pt>
                <c:pt idx="7881">
                  <c:v>0.17049</c:v>
                </c:pt>
                <c:pt idx="7882">
                  <c:v>0.17063800000000001</c:v>
                </c:pt>
                <c:pt idx="7883">
                  <c:v>0.151503</c:v>
                </c:pt>
                <c:pt idx="7884">
                  <c:v>0.13931499999999999</c:v>
                </c:pt>
                <c:pt idx="7885">
                  <c:v>0.132156</c:v>
                </c:pt>
                <c:pt idx="7886">
                  <c:v>0.128833</c:v>
                </c:pt>
                <c:pt idx="7887">
                  <c:v>0.13255800000000001</c:v>
                </c:pt>
                <c:pt idx="7888">
                  <c:v>0.124941</c:v>
                </c:pt>
                <c:pt idx="7889">
                  <c:v>0.13442299999999999</c:v>
                </c:pt>
                <c:pt idx="7890">
                  <c:v>0.13388700000000001</c:v>
                </c:pt>
                <c:pt idx="7891">
                  <c:v>0.14108000000000001</c:v>
                </c:pt>
                <c:pt idx="7892">
                  <c:v>0.14227200000000001</c:v>
                </c:pt>
                <c:pt idx="7893">
                  <c:v>0.14377499999999999</c:v>
                </c:pt>
                <c:pt idx="7894">
                  <c:v>0.13471</c:v>
                </c:pt>
                <c:pt idx="7895">
                  <c:v>0.13483400000000001</c:v>
                </c:pt>
                <c:pt idx="7896">
                  <c:v>0.125693</c:v>
                </c:pt>
                <c:pt idx="7897">
                  <c:v>0.13342899999999999</c:v>
                </c:pt>
                <c:pt idx="7898">
                  <c:v>0.150335</c:v>
                </c:pt>
                <c:pt idx="7899">
                  <c:v>0.142482</c:v>
                </c:pt>
                <c:pt idx="7900">
                  <c:v>0.135296</c:v>
                </c:pt>
                <c:pt idx="7901">
                  <c:v>0.140456</c:v>
                </c:pt>
                <c:pt idx="7902">
                  <c:v>0.15742500000000001</c:v>
                </c:pt>
                <c:pt idx="7903">
                  <c:v>0.149947</c:v>
                </c:pt>
                <c:pt idx="7904">
                  <c:v>0.15413299999999999</c:v>
                </c:pt>
                <c:pt idx="7905">
                  <c:v>0.163053</c:v>
                </c:pt>
                <c:pt idx="7906">
                  <c:v>0.16975799999999999</c:v>
                </c:pt>
                <c:pt idx="7907">
                  <c:v>0.188336</c:v>
                </c:pt>
                <c:pt idx="7908">
                  <c:v>0.18318499999999999</c:v>
                </c:pt>
                <c:pt idx="7909">
                  <c:v>0.23935300000000001</c:v>
                </c:pt>
                <c:pt idx="7910">
                  <c:v>0.25631300000000001</c:v>
                </c:pt>
                <c:pt idx="7911">
                  <c:v>0.26405899999999999</c:v>
                </c:pt>
                <c:pt idx="7912">
                  <c:v>0.27109100000000003</c:v>
                </c:pt>
                <c:pt idx="7913">
                  <c:v>0.27629599999999999</c:v>
                </c:pt>
                <c:pt idx="7914">
                  <c:v>0.32958999999999999</c:v>
                </c:pt>
                <c:pt idx="7915">
                  <c:v>0.36952200000000002</c:v>
                </c:pt>
                <c:pt idx="7916">
                  <c:v>0.40175499999999997</c:v>
                </c:pt>
                <c:pt idx="7917">
                  <c:v>0.43090800000000001</c:v>
                </c:pt>
                <c:pt idx="7918">
                  <c:v>0.43360300000000002</c:v>
                </c:pt>
                <c:pt idx="7919">
                  <c:v>0.46200000000000002</c:v>
                </c:pt>
                <c:pt idx="7920">
                  <c:v>0.46687299999999998</c:v>
                </c:pt>
                <c:pt idx="7921">
                  <c:v>0.47113699999999997</c:v>
                </c:pt>
                <c:pt idx="7922">
                  <c:v>0.49703599999999998</c:v>
                </c:pt>
                <c:pt idx="7923">
                  <c:v>0.50130699999999995</c:v>
                </c:pt>
                <c:pt idx="7924">
                  <c:v>0.48530099999999998</c:v>
                </c:pt>
                <c:pt idx="7925">
                  <c:v>0.51394399999999996</c:v>
                </c:pt>
                <c:pt idx="7926">
                  <c:v>0.53335299999999997</c:v>
                </c:pt>
                <c:pt idx="7927">
                  <c:v>0.54237400000000002</c:v>
                </c:pt>
                <c:pt idx="7928">
                  <c:v>0.55767199999999995</c:v>
                </c:pt>
                <c:pt idx="7929">
                  <c:v>0.58088399999999996</c:v>
                </c:pt>
                <c:pt idx="7930">
                  <c:v>0.58601300000000001</c:v>
                </c:pt>
                <c:pt idx="7931">
                  <c:v>0.58899500000000005</c:v>
                </c:pt>
                <c:pt idx="7932">
                  <c:v>0.59281200000000001</c:v>
                </c:pt>
                <c:pt idx="7933">
                  <c:v>0.58492200000000005</c:v>
                </c:pt>
                <c:pt idx="7934">
                  <c:v>0.59726800000000002</c:v>
                </c:pt>
                <c:pt idx="7935">
                  <c:v>0.59172800000000003</c:v>
                </c:pt>
                <c:pt idx="7936">
                  <c:v>0.58679999999999999</c:v>
                </c:pt>
                <c:pt idx="7937">
                  <c:v>0.62724599999999997</c:v>
                </c:pt>
                <c:pt idx="7938">
                  <c:v>0.61765099999999995</c:v>
                </c:pt>
                <c:pt idx="7939">
                  <c:v>0.620139</c:v>
                </c:pt>
                <c:pt idx="7940">
                  <c:v>0.60485999999999995</c:v>
                </c:pt>
                <c:pt idx="7941">
                  <c:v>0.60372400000000004</c:v>
                </c:pt>
                <c:pt idx="7942">
                  <c:v>0.598966</c:v>
                </c:pt>
                <c:pt idx="7943">
                  <c:v>0.59178699999999995</c:v>
                </c:pt>
                <c:pt idx="7944">
                  <c:v>0.57001500000000005</c:v>
                </c:pt>
                <c:pt idx="7945">
                  <c:v>0.54377699999999995</c:v>
                </c:pt>
                <c:pt idx="7946">
                  <c:v>0.52257900000000002</c:v>
                </c:pt>
                <c:pt idx="7947">
                  <c:v>0.49745600000000001</c:v>
                </c:pt>
                <c:pt idx="7948">
                  <c:v>0.47196700000000003</c:v>
                </c:pt>
                <c:pt idx="7949">
                  <c:v>0.46484399999999998</c:v>
                </c:pt>
                <c:pt idx="7950">
                  <c:v>0.46439999999999998</c:v>
                </c:pt>
                <c:pt idx="7951">
                  <c:v>0.46162500000000001</c:v>
                </c:pt>
                <c:pt idx="7952">
                  <c:v>0.43607800000000002</c:v>
                </c:pt>
                <c:pt idx="7953">
                  <c:v>0.44339400000000001</c:v>
                </c:pt>
                <c:pt idx="7954">
                  <c:v>0.496226</c:v>
                </c:pt>
                <c:pt idx="7955">
                  <c:v>0.494558</c:v>
                </c:pt>
                <c:pt idx="7956">
                  <c:v>0.524034</c:v>
                </c:pt>
                <c:pt idx="7957">
                  <c:v>0.510571</c:v>
                </c:pt>
                <c:pt idx="7958">
                  <c:v>0.50072799999999995</c:v>
                </c:pt>
                <c:pt idx="7959">
                  <c:v>0.49419600000000002</c:v>
                </c:pt>
                <c:pt idx="7960">
                  <c:v>0.472495</c:v>
                </c:pt>
                <c:pt idx="7961">
                  <c:v>0.46480100000000002</c:v>
                </c:pt>
                <c:pt idx="7962">
                  <c:v>0.42011300000000001</c:v>
                </c:pt>
                <c:pt idx="7963">
                  <c:v>0.40058300000000002</c:v>
                </c:pt>
                <c:pt idx="7964">
                  <c:v>0.40626699999999999</c:v>
                </c:pt>
                <c:pt idx="7965">
                  <c:v>0.38429099999999999</c:v>
                </c:pt>
                <c:pt idx="7966">
                  <c:v>0.37728099999999998</c:v>
                </c:pt>
                <c:pt idx="7967">
                  <c:v>0.41003200000000001</c:v>
                </c:pt>
                <c:pt idx="7968">
                  <c:v>0.39801199999999998</c:v>
                </c:pt>
                <c:pt idx="7969">
                  <c:v>0.38395600000000002</c:v>
                </c:pt>
                <c:pt idx="7970">
                  <c:v>0.36369899999999999</c:v>
                </c:pt>
                <c:pt idx="7971">
                  <c:v>0.35870999999999997</c:v>
                </c:pt>
                <c:pt idx="7972">
                  <c:v>0.36655300000000002</c:v>
                </c:pt>
                <c:pt idx="7973">
                  <c:v>0.35318300000000002</c:v>
                </c:pt>
                <c:pt idx="7974">
                  <c:v>0.34967100000000001</c:v>
                </c:pt>
                <c:pt idx="7975">
                  <c:v>0.325791</c:v>
                </c:pt>
                <c:pt idx="7976">
                  <c:v>0.31223499999999998</c:v>
                </c:pt>
                <c:pt idx="7977">
                  <c:v>0.307533</c:v>
                </c:pt>
                <c:pt idx="7978">
                  <c:v>0.33964899999999998</c:v>
                </c:pt>
                <c:pt idx="7979">
                  <c:v>0.34589700000000001</c:v>
                </c:pt>
                <c:pt idx="7980">
                  <c:v>0.33751599999999998</c:v>
                </c:pt>
                <c:pt idx="7981">
                  <c:v>0.31987700000000002</c:v>
                </c:pt>
                <c:pt idx="7982">
                  <c:v>0.321241</c:v>
                </c:pt>
                <c:pt idx="7983">
                  <c:v>0.30270900000000001</c:v>
                </c:pt>
                <c:pt idx="7984">
                  <c:v>0.27702500000000002</c:v>
                </c:pt>
                <c:pt idx="7985">
                  <c:v>0.41378999999999999</c:v>
                </c:pt>
                <c:pt idx="7986">
                  <c:v>0.42366399999999999</c:v>
                </c:pt>
                <c:pt idx="7987">
                  <c:v>0.42484100000000002</c:v>
                </c:pt>
                <c:pt idx="7988">
                  <c:v>0.41545500000000002</c:v>
                </c:pt>
                <c:pt idx="7989">
                  <c:v>0.422821</c:v>
                </c:pt>
                <c:pt idx="7990">
                  <c:v>0.41284799999999999</c:v>
                </c:pt>
                <c:pt idx="7991">
                  <c:v>0.412296</c:v>
                </c:pt>
                <c:pt idx="7992">
                  <c:v>0.41736000000000001</c:v>
                </c:pt>
                <c:pt idx="7993">
                  <c:v>0.40257100000000001</c:v>
                </c:pt>
                <c:pt idx="7994">
                  <c:v>0.43885600000000002</c:v>
                </c:pt>
                <c:pt idx="7995">
                  <c:v>0.42547800000000002</c:v>
                </c:pt>
                <c:pt idx="7996">
                  <c:v>0.40074900000000002</c:v>
                </c:pt>
                <c:pt idx="7997">
                  <c:v>0.38176500000000002</c:v>
                </c:pt>
                <c:pt idx="7998">
                  <c:v>0.38522899999999999</c:v>
                </c:pt>
                <c:pt idx="7999">
                  <c:v>0.37638300000000002</c:v>
                </c:pt>
                <c:pt idx="8000">
                  <c:v>0.42362699999999998</c:v>
                </c:pt>
                <c:pt idx="8001">
                  <c:v>0.407024</c:v>
                </c:pt>
                <c:pt idx="8002">
                  <c:v>0.40281299999999998</c:v>
                </c:pt>
                <c:pt idx="8003">
                  <c:v>0.382164</c:v>
                </c:pt>
                <c:pt idx="8004">
                  <c:v>0.449189</c:v>
                </c:pt>
                <c:pt idx="8005">
                  <c:v>0.44225700000000001</c:v>
                </c:pt>
                <c:pt idx="8006">
                  <c:v>0.43240299999999998</c:v>
                </c:pt>
                <c:pt idx="8007">
                  <c:v>0.42024600000000001</c:v>
                </c:pt>
                <c:pt idx="8008">
                  <c:v>0.436303</c:v>
                </c:pt>
                <c:pt idx="8009">
                  <c:v>0.41925899999999999</c:v>
                </c:pt>
                <c:pt idx="8010">
                  <c:v>0.43809399999999998</c:v>
                </c:pt>
                <c:pt idx="8011">
                  <c:v>0.43198199999999998</c:v>
                </c:pt>
                <c:pt idx="8012">
                  <c:v>0.42161500000000002</c:v>
                </c:pt>
                <c:pt idx="8013">
                  <c:v>0.41106300000000001</c:v>
                </c:pt>
                <c:pt idx="8014">
                  <c:v>0.39865899999999999</c:v>
                </c:pt>
                <c:pt idx="8015">
                  <c:v>0.44262800000000002</c:v>
                </c:pt>
                <c:pt idx="8016">
                  <c:v>0.445683</c:v>
                </c:pt>
                <c:pt idx="8017">
                  <c:v>0.45147300000000001</c:v>
                </c:pt>
                <c:pt idx="8018">
                  <c:v>0.434201</c:v>
                </c:pt>
                <c:pt idx="8019">
                  <c:v>0.42893300000000001</c:v>
                </c:pt>
                <c:pt idx="8020">
                  <c:v>0.39983400000000002</c:v>
                </c:pt>
                <c:pt idx="8021">
                  <c:v>0.36788900000000002</c:v>
                </c:pt>
                <c:pt idx="8022">
                  <c:v>0.32520500000000002</c:v>
                </c:pt>
                <c:pt idx="8023">
                  <c:v>0.33518300000000001</c:v>
                </c:pt>
                <c:pt idx="8024">
                  <c:v>0.36453999999999998</c:v>
                </c:pt>
                <c:pt idx="8025">
                  <c:v>0.367643</c:v>
                </c:pt>
                <c:pt idx="8026">
                  <c:v>0.35631299999999999</c:v>
                </c:pt>
                <c:pt idx="8027">
                  <c:v>0.3377</c:v>
                </c:pt>
                <c:pt idx="8028">
                  <c:v>0.30994300000000002</c:v>
                </c:pt>
                <c:pt idx="8029">
                  <c:v>0.29506300000000002</c:v>
                </c:pt>
                <c:pt idx="8030">
                  <c:v>0.29329300000000003</c:v>
                </c:pt>
                <c:pt idx="8031">
                  <c:v>0.290655</c:v>
                </c:pt>
                <c:pt idx="8032">
                  <c:v>0.299458</c:v>
                </c:pt>
                <c:pt idx="8033">
                  <c:v>0.27917599999999998</c:v>
                </c:pt>
                <c:pt idx="8034">
                  <c:v>0.28747400000000001</c:v>
                </c:pt>
                <c:pt idx="8035">
                  <c:v>0.29270800000000002</c:v>
                </c:pt>
                <c:pt idx="8036">
                  <c:v>0.30272300000000002</c:v>
                </c:pt>
                <c:pt idx="8037">
                  <c:v>0.27915800000000002</c:v>
                </c:pt>
                <c:pt idx="8038">
                  <c:v>0.26794000000000001</c:v>
                </c:pt>
                <c:pt idx="8039">
                  <c:v>0.26233400000000001</c:v>
                </c:pt>
                <c:pt idx="8040">
                  <c:v>0.24887699999999999</c:v>
                </c:pt>
                <c:pt idx="8041">
                  <c:v>0.227912</c:v>
                </c:pt>
                <c:pt idx="8042">
                  <c:v>0.20853099999999999</c:v>
                </c:pt>
                <c:pt idx="8043">
                  <c:v>0.20285500000000001</c:v>
                </c:pt>
                <c:pt idx="8044">
                  <c:v>0.20411399999999999</c:v>
                </c:pt>
                <c:pt idx="8045">
                  <c:v>0.20679700000000001</c:v>
                </c:pt>
                <c:pt idx="8046">
                  <c:v>0.205595</c:v>
                </c:pt>
                <c:pt idx="8047">
                  <c:v>0.233011</c:v>
                </c:pt>
                <c:pt idx="8048">
                  <c:v>0.236346</c:v>
                </c:pt>
                <c:pt idx="8049">
                  <c:v>0.23586499999999999</c:v>
                </c:pt>
                <c:pt idx="8050">
                  <c:v>0.246201</c:v>
                </c:pt>
                <c:pt idx="8051">
                  <c:v>0.25758700000000001</c:v>
                </c:pt>
                <c:pt idx="8052">
                  <c:v>0.25595800000000002</c:v>
                </c:pt>
                <c:pt idx="8053">
                  <c:v>0.25089499999999998</c:v>
                </c:pt>
                <c:pt idx="8054">
                  <c:v>0.26704600000000001</c:v>
                </c:pt>
                <c:pt idx="8055">
                  <c:v>0.26782099999999998</c:v>
                </c:pt>
                <c:pt idx="8056">
                  <c:v>0.29399700000000001</c:v>
                </c:pt>
                <c:pt idx="8057">
                  <c:v>0.29472399999999999</c:v>
                </c:pt>
                <c:pt idx="8058">
                  <c:v>0.29072399999999998</c:v>
                </c:pt>
                <c:pt idx="8059">
                  <c:v>0.36989499999999997</c:v>
                </c:pt>
                <c:pt idx="8060">
                  <c:v>0.38166899999999998</c:v>
                </c:pt>
                <c:pt idx="8061">
                  <c:v>0.380166</c:v>
                </c:pt>
                <c:pt idx="8062">
                  <c:v>0.37224299999999999</c:v>
                </c:pt>
                <c:pt idx="8063">
                  <c:v>0.39443400000000001</c:v>
                </c:pt>
                <c:pt idx="8064">
                  <c:v>0.43537300000000001</c:v>
                </c:pt>
                <c:pt idx="8065">
                  <c:v>0.47133199999999997</c:v>
                </c:pt>
                <c:pt idx="8066">
                  <c:v>0.48527500000000001</c:v>
                </c:pt>
                <c:pt idx="8067">
                  <c:v>0.480439</c:v>
                </c:pt>
                <c:pt idx="8068">
                  <c:v>0.468304</c:v>
                </c:pt>
                <c:pt idx="8069">
                  <c:v>0.470142</c:v>
                </c:pt>
                <c:pt idx="8070">
                  <c:v>0.45022200000000001</c:v>
                </c:pt>
                <c:pt idx="8071">
                  <c:v>0.43648799999999999</c:v>
                </c:pt>
                <c:pt idx="8072">
                  <c:v>0.428039</c:v>
                </c:pt>
                <c:pt idx="8073">
                  <c:v>0.430286</c:v>
                </c:pt>
                <c:pt idx="8074">
                  <c:v>0.41408200000000001</c:v>
                </c:pt>
                <c:pt idx="8075">
                  <c:v>0.40145399999999998</c:v>
                </c:pt>
                <c:pt idx="8076">
                  <c:v>0.37464799999999998</c:v>
                </c:pt>
                <c:pt idx="8077">
                  <c:v>0.34912500000000002</c:v>
                </c:pt>
                <c:pt idx="8078">
                  <c:v>0.34996100000000002</c:v>
                </c:pt>
                <c:pt idx="8079">
                  <c:v>0.322214</c:v>
                </c:pt>
                <c:pt idx="8080">
                  <c:v>0.30256699999999997</c:v>
                </c:pt>
                <c:pt idx="8081">
                  <c:v>0.26051999999999997</c:v>
                </c:pt>
                <c:pt idx="8082">
                  <c:v>0.22250600000000001</c:v>
                </c:pt>
                <c:pt idx="8083">
                  <c:v>0.215086</c:v>
                </c:pt>
                <c:pt idx="8084">
                  <c:v>0.203735</c:v>
                </c:pt>
                <c:pt idx="8085">
                  <c:v>0.18673200000000001</c:v>
                </c:pt>
                <c:pt idx="8086">
                  <c:v>0.19073200000000001</c:v>
                </c:pt>
                <c:pt idx="8087">
                  <c:v>0.18557899999999999</c:v>
                </c:pt>
                <c:pt idx="8088">
                  <c:v>0.18241499999999999</c:v>
                </c:pt>
                <c:pt idx="8089">
                  <c:v>0.183092</c:v>
                </c:pt>
                <c:pt idx="8090">
                  <c:v>0.187254</c:v>
                </c:pt>
                <c:pt idx="8091">
                  <c:v>0.17935699999999999</c:v>
                </c:pt>
                <c:pt idx="8092">
                  <c:v>0.19125200000000001</c:v>
                </c:pt>
                <c:pt idx="8093">
                  <c:v>0.194772</c:v>
                </c:pt>
                <c:pt idx="8094">
                  <c:v>0.201123</c:v>
                </c:pt>
                <c:pt idx="8095">
                  <c:v>0.26570300000000002</c:v>
                </c:pt>
                <c:pt idx="8096">
                  <c:v>0.29366900000000001</c:v>
                </c:pt>
                <c:pt idx="8097">
                  <c:v>0.29936699999999999</c:v>
                </c:pt>
                <c:pt idx="8098">
                  <c:v>0.306668</c:v>
                </c:pt>
                <c:pt idx="8099">
                  <c:v>0.30974299999999999</c:v>
                </c:pt>
                <c:pt idx="8100">
                  <c:v>0.29192200000000001</c:v>
                </c:pt>
                <c:pt idx="8101">
                  <c:v>0.298342</c:v>
                </c:pt>
                <c:pt idx="8102">
                  <c:v>0.28246300000000002</c:v>
                </c:pt>
                <c:pt idx="8103">
                  <c:v>0.26392199999999999</c:v>
                </c:pt>
                <c:pt idx="8104">
                  <c:v>0.25400400000000001</c:v>
                </c:pt>
                <c:pt idx="8105">
                  <c:v>0.236818</c:v>
                </c:pt>
                <c:pt idx="8106">
                  <c:v>0.21942999999999999</c:v>
                </c:pt>
                <c:pt idx="8107">
                  <c:v>0.23241800000000001</c:v>
                </c:pt>
                <c:pt idx="8108">
                  <c:v>0.22724800000000001</c:v>
                </c:pt>
                <c:pt idx="8109">
                  <c:v>0.25919399999999998</c:v>
                </c:pt>
                <c:pt idx="8110">
                  <c:v>0.24234800000000001</c:v>
                </c:pt>
                <c:pt idx="8111">
                  <c:v>0.25908700000000001</c:v>
                </c:pt>
                <c:pt idx="8112">
                  <c:v>0.24516299999999999</c:v>
                </c:pt>
                <c:pt idx="8113">
                  <c:v>0.225385</c:v>
                </c:pt>
                <c:pt idx="8114">
                  <c:v>0.206762</c:v>
                </c:pt>
                <c:pt idx="8115">
                  <c:v>0.19453200000000001</c:v>
                </c:pt>
                <c:pt idx="8116">
                  <c:v>0.19670299999999999</c:v>
                </c:pt>
                <c:pt idx="8117">
                  <c:v>0.17810200000000001</c:v>
                </c:pt>
                <c:pt idx="8118">
                  <c:v>0.17116600000000001</c:v>
                </c:pt>
                <c:pt idx="8119">
                  <c:v>0.149808</c:v>
                </c:pt>
                <c:pt idx="8120">
                  <c:v>0.15160399999999999</c:v>
                </c:pt>
                <c:pt idx="8121">
                  <c:v>0.13453599999999999</c:v>
                </c:pt>
                <c:pt idx="8122">
                  <c:v>0.13134399999999999</c:v>
                </c:pt>
                <c:pt idx="8123">
                  <c:v>0.108306</c:v>
                </c:pt>
                <c:pt idx="8124">
                  <c:v>0.101878</c:v>
                </c:pt>
                <c:pt idx="8125">
                  <c:v>9.3104000000000006E-2</c:v>
                </c:pt>
                <c:pt idx="8126">
                  <c:v>9.8993999999999999E-2</c:v>
                </c:pt>
                <c:pt idx="8127">
                  <c:v>9.1181999999999999E-2</c:v>
                </c:pt>
                <c:pt idx="8128">
                  <c:v>9.3135999999999997E-2</c:v>
                </c:pt>
                <c:pt idx="8129">
                  <c:v>8.4808999999999996E-2</c:v>
                </c:pt>
                <c:pt idx="8130">
                  <c:v>8.0549999999999997E-2</c:v>
                </c:pt>
                <c:pt idx="8131">
                  <c:v>8.8192999999999994E-2</c:v>
                </c:pt>
                <c:pt idx="8132">
                  <c:v>8.5113999999999995E-2</c:v>
                </c:pt>
                <c:pt idx="8133">
                  <c:v>9.7738000000000005E-2</c:v>
                </c:pt>
                <c:pt idx="8134">
                  <c:v>9.9683999999999995E-2</c:v>
                </c:pt>
                <c:pt idx="8135">
                  <c:v>9.8858000000000001E-2</c:v>
                </c:pt>
                <c:pt idx="8136">
                  <c:v>9.1380000000000003E-2</c:v>
                </c:pt>
                <c:pt idx="8137">
                  <c:v>0.104222</c:v>
                </c:pt>
                <c:pt idx="8138">
                  <c:v>0.107097</c:v>
                </c:pt>
                <c:pt idx="8139">
                  <c:v>0.180785</c:v>
                </c:pt>
                <c:pt idx="8140">
                  <c:v>0.23279</c:v>
                </c:pt>
                <c:pt idx="8141">
                  <c:v>0.27494600000000002</c:v>
                </c:pt>
                <c:pt idx="8142">
                  <c:v>0.31365900000000002</c:v>
                </c:pt>
                <c:pt idx="8143">
                  <c:v>0.32518200000000003</c:v>
                </c:pt>
                <c:pt idx="8144">
                  <c:v>0.32845800000000003</c:v>
                </c:pt>
                <c:pt idx="8145">
                  <c:v>0.32278299999999999</c:v>
                </c:pt>
                <c:pt idx="8146">
                  <c:v>0.34910400000000003</c:v>
                </c:pt>
                <c:pt idx="8147">
                  <c:v>0.34889100000000001</c:v>
                </c:pt>
                <c:pt idx="8148">
                  <c:v>0.33187499999999998</c:v>
                </c:pt>
                <c:pt idx="8149">
                  <c:v>0.32478800000000002</c:v>
                </c:pt>
                <c:pt idx="8150">
                  <c:v>0.302483</c:v>
                </c:pt>
                <c:pt idx="8151">
                  <c:v>0.29947200000000002</c:v>
                </c:pt>
                <c:pt idx="8152">
                  <c:v>0.28772700000000001</c:v>
                </c:pt>
                <c:pt idx="8153">
                  <c:v>0.27241599999999999</c:v>
                </c:pt>
                <c:pt idx="8154">
                  <c:v>0.27405600000000002</c:v>
                </c:pt>
                <c:pt idx="8155">
                  <c:v>0.26278499999999999</c:v>
                </c:pt>
                <c:pt idx="8156">
                  <c:v>0.24365200000000001</c:v>
                </c:pt>
                <c:pt idx="8157">
                  <c:v>0.23937</c:v>
                </c:pt>
                <c:pt idx="8158">
                  <c:v>0.23260900000000001</c:v>
                </c:pt>
                <c:pt idx="8159">
                  <c:v>0.244006</c:v>
                </c:pt>
                <c:pt idx="8160">
                  <c:v>0.23055200000000001</c:v>
                </c:pt>
                <c:pt idx="8161">
                  <c:v>0.23266999999999999</c:v>
                </c:pt>
                <c:pt idx="8162">
                  <c:v>0.21868099999999999</c:v>
                </c:pt>
                <c:pt idx="8163">
                  <c:v>0.28578599999999998</c:v>
                </c:pt>
                <c:pt idx="8164">
                  <c:v>0.31202600000000003</c:v>
                </c:pt>
                <c:pt idx="8165">
                  <c:v>0.34981800000000002</c:v>
                </c:pt>
                <c:pt idx="8166">
                  <c:v>0.34581899999999999</c:v>
                </c:pt>
                <c:pt idx="8167">
                  <c:v>0.32704699999999998</c:v>
                </c:pt>
                <c:pt idx="8168">
                  <c:v>0.30359599999999998</c:v>
                </c:pt>
                <c:pt idx="8169">
                  <c:v>0.295205</c:v>
                </c:pt>
                <c:pt idx="8170">
                  <c:v>0.30142999999999998</c:v>
                </c:pt>
                <c:pt idx="8171">
                  <c:v>0.28372999999999998</c:v>
                </c:pt>
                <c:pt idx="8172">
                  <c:v>0.26790000000000003</c:v>
                </c:pt>
                <c:pt idx="8173">
                  <c:v>0.240481</c:v>
                </c:pt>
                <c:pt idx="8174">
                  <c:v>0.21821099999999999</c:v>
                </c:pt>
                <c:pt idx="8175">
                  <c:v>0.21255499999999999</c:v>
                </c:pt>
                <c:pt idx="8176">
                  <c:v>0.26373200000000002</c:v>
                </c:pt>
                <c:pt idx="8177">
                  <c:v>0.30194100000000001</c:v>
                </c:pt>
                <c:pt idx="8178">
                  <c:v>0.32523999999999997</c:v>
                </c:pt>
                <c:pt idx="8179">
                  <c:v>0.33083600000000002</c:v>
                </c:pt>
                <c:pt idx="8180">
                  <c:v>0.32209700000000002</c:v>
                </c:pt>
                <c:pt idx="8181">
                  <c:v>0.31108400000000003</c:v>
                </c:pt>
                <c:pt idx="8182">
                  <c:v>0.29707499999999998</c:v>
                </c:pt>
                <c:pt idx="8183">
                  <c:v>0.27099400000000001</c:v>
                </c:pt>
                <c:pt idx="8184">
                  <c:v>0.25728200000000001</c:v>
                </c:pt>
                <c:pt idx="8185">
                  <c:v>0.241312</c:v>
                </c:pt>
                <c:pt idx="8186">
                  <c:v>0.22389999999999999</c:v>
                </c:pt>
                <c:pt idx="8187">
                  <c:v>0.23785300000000001</c:v>
                </c:pt>
                <c:pt idx="8188">
                  <c:v>0.26998100000000003</c:v>
                </c:pt>
                <c:pt idx="8189">
                  <c:v>0.27008199999999999</c:v>
                </c:pt>
                <c:pt idx="8190">
                  <c:v>0.26712900000000001</c:v>
                </c:pt>
                <c:pt idx="8191">
                  <c:v>0.25256800000000001</c:v>
                </c:pt>
                <c:pt idx="8192">
                  <c:v>0.26495200000000002</c:v>
                </c:pt>
                <c:pt idx="8193">
                  <c:v>0.242645</c:v>
                </c:pt>
                <c:pt idx="8194">
                  <c:v>0.27788200000000002</c:v>
                </c:pt>
                <c:pt idx="8195">
                  <c:v>0.27634799999999998</c:v>
                </c:pt>
                <c:pt idx="8196">
                  <c:v>0.30307200000000001</c:v>
                </c:pt>
                <c:pt idx="8197">
                  <c:v>0.29020699999999999</c:v>
                </c:pt>
                <c:pt idx="8198">
                  <c:v>0.27803</c:v>
                </c:pt>
                <c:pt idx="8199">
                  <c:v>0.26262400000000002</c:v>
                </c:pt>
                <c:pt idx="8200">
                  <c:v>0.25886199999999998</c:v>
                </c:pt>
                <c:pt idx="8201">
                  <c:v>0.24441099999999999</c:v>
                </c:pt>
                <c:pt idx="8202">
                  <c:v>0.259689</c:v>
                </c:pt>
                <c:pt idx="8203">
                  <c:v>0.27079700000000001</c:v>
                </c:pt>
                <c:pt idx="8204">
                  <c:v>0.26005400000000001</c:v>
                </c:pt>
                <c:pt idx="8205">
                  <c:v>0.30233199999999999</c:v>
                </c:pt>
                <c:pt idx="8206">
                  <c:v>0.32628800000000002</c:v>
                </c:pt>
                <c:pt idx="8207">
                  <c:v>0.32803900000000003</c:v>
                </c:pt>
                <c:pt idx="8208">
                  <c:v>0.32167400000000002</c:v>
                </c:pt>
                <c:pt idx="8209">
                  <c:v>0.324598</c:v>
                </c:pt>
                <c:pt idx="8210">
                  <c:v>0.313141</c:v>
                </c:pt>
                <c:pt idx="8211">
                  <c:v>0.34023300000000001</c:v>
                </c:pt>
                <c:pt idx="8212">
                  <c:v>0.33571800000000002</c:v>
                </c:pt>
                <c:pt idx="8213">
                  <c:v>0.34401500000000002</c:v>
                </c:pt>
                <c:pt idx="8214">
                  <c:v>0.34448200000000001</c:v>
                </c:pt>
                <c:pt idx="8215">
                  <c:v>0.33417400000000003</c:v>
                </c:pt>
                <c:pt idx="8216">
                  <c:v>0.310697</c:v>
                </c:pt>
                <c:pt idx="8217">
                  <c:v>0.27528000000000002</c:v>
                </c:pt>
                <c:pt idx="8218">
                  <c:v>0.241033</c:v>
                </c:pt>
                <c:pt idx="8219">
                  <c:v>0.231488</c:v>
                </c:pt>
                <c:pt idx="8220">
                  <c:v>0.24937400000000001</c:v>
                </c:pt>
                <c:pt idx="8221">
                  <c:v>0.23938599999999999</c:v>
                </c:pt>
                <c:pt idx="8222">
                  <c:v>0.29696899999999998</c:v>
                </c:pt>
                <c:pt idx="8223">
                  <c:v>0.41343999999999997</c:v>
                </c:pt>
                <c:pt idx="8224">
                  <c:v>0.44557400000000003</c:v>
                </c:pt>
                <c:pt idx="8225">
                  <c:v>0.46055400000000002</c:v>
                </c:pt>
                <c:pt idx="8226">
                  <c:v>0.47963299999999998</c:v>
                </c:pt>
                <c:pt idx="8227">
                  <c:v>0.467223</c:v>
                </c:pt>
                <c:pt idx="8228">
                  <c:v>0.47868500000000003</c:v>
                </c:pt>
                <c:pt idx="8229">
                  <c:v>0.464557</c:v>
                </c:pt>
                <c:pt idx="8230">
                  <c:v>0.45160600000000001</c:v>
                </c:pt>
                <c:pt idx="8231">
                  <c:v>0.46238899999999999</c:v>
                </c:pt>
                <c:pt idx="8232">
                  <c:v>0.43797199999999997</c:v>
                </c:pt>
                <c:pt idx="8233">
                  <c:v>0.42364499999999999</c:v>
                </c:pt>
                <c:pt idx="8234">
                  <c:v>0.41399999999999998</c:v>
                </c:pt>
                <c:pt idx="8235">
                  <c:v>0.43890200000000001</c:v>
                </c:pt>
                <c:pt idx="8236">
                  <c:v>0.43016300000000002</c:v>
                </c:pt>
                <c:pt idx="8237">
                  <c:v>0.432031</c:v>
                </c:pt>
                <c:pt idx="8238">
                  <c:v>0.447293</c:v>
                </c:pt>
                <c:pt idx="8239">
                  <c:v>0.45504899999999998</c:v>
                </c:pt>
                <c:pt idx="8240">
                  <c:v>0.46490399999999998</c:v>
                </c:pt>
                <c:pt idx="8241">
                  <c:v>0.49554799999999999</c:v>
                </c:pt>
                <c:pt idx="8242">
                  <c:v>0.48082200000000003</c:v>
                </c:pt>
                <c:pt idx="8243">
                  <c:v>0.52985300000000002</c:v>
                </c:pt>
                <c:pt idx="8244">
                  <c:v>0.56860299999999997</c:v>
                </c:pt>
                <c:pt idx="8245">
                  <c:v>0.62923099999999998</c:v>
                </c:pt>
                <c:pt idx="8246">
                  <c:v>0.64685400000000004</c:v>
                </c:pt>
                <c:pt idx="8247">
                  <c:v>0.64876299999999998</c:v>
                </c:pt>
                <c:pt idx="8248">
                  <c:v>0.67092799999999997</c:v>
                </c:pt>
                <c:pt idx="8249">
                  <c:v>0.672072</c:v>
                </c:pt>
                <c:pt idx="8250">
                  <c:v>0.66387700000000005</c:v>
                </c:pt>
                <c:pt idx="8251">
                  <c:v>0.69130100000000005</c:v>
                </c:pt>
                <c:pt idx="8252">
                  <c:v>0.69181400000000004</c:v>
                </c:pt>
                <c:pt idx="8253">
                  <c:v>0.66493599999999997</c:v>
                </c:pt>
                <c:pt idx="8254">
                  <c:v>0.64193100000000003</c:v>
                </c:pt>
                <c:pt idx="8255">
                  <c:v>0.61615500000000001</c:v>
                </c:pt>
                <c:pt idx="8256">
                  <c:v>0.58535499999999996</c:v>
                </c:pt>
                <c:pt idx="8257">
                  <c:v>0.57054000000000005</c:v>
                </c:pt>
                <c:pt idx="8258">
                  <c:v>0.53473199999999999</c:v>
                </c:pt>
                <c:pt idx="8259">
                  <c:v>0.50928499999999999</c:v>
                </c:pt>
                <c:pt idx="8260">
                  <c:v>0.48113400000000001</c:v>
                </c:pt>
                <c:pt idx="8261">
                  <c:v>0.46362199999999998</c:v>
                </c:pt>
                <c:pt idx="8262">
                  <c:v>0.48433300000000001</c:v>
                </c:pt>
                <c:pt idx="8263">
                  <c:v>0.49897399999999997</c:v>
                </c:pt>
                <c:pt idx="8264">
                  <c:v>0.49213299999999999</c:v>
                </c:pt>
                <c:pt idx="8265">
                  <c:v>0.48591499999999999</c:v>
                </c:pt>
                <c:pt idx="8266">
                  <c:v>0.52962900000000002</c:v>
                </c:pt>
                <c:pt idx="8267">
                  <c:v>0.58565900000000004</c:v>
                </c:pt>
                <c:pt idx="8268">
                  <c:v>0.61923499999999998</c:v>
                </c:pt>
                <c:pt idx="8269">
                  <c:v>0.62482199999999999</c:v>
                </c:pt>
                <c:pt idx="8270">
                  <c:v>0.62428499999999998</c:v>
                </c:pt>
                <c:pt idx="8271">
                  <c:v>0.637714</c:v>
                </c:pt>
                <c:pt idx="8272">
                  <c:v>0.62930299999999995</c:v>
                </c:pt>
                <c:pt idx="8273">
                  <c:v>0.65362799999999999</c:v>
                </c:pt>
                <c:pt idx="8274">
                  <c:v>0.636019</c:v>
                </c:pt>
                <c:pt idx="8275">
                  <c:v>0.65121499999999999</c:v>
                </c:pt>
                <c:pt idx="8276">
                  <c:v>0.67418599999999995</c:v>
                </c:pt>
                <c:pt idx="8277">
                  <c:v>0.66988599999999998</c:v>
                </c:pt>
                <c:pt idx="8278">
                  <c:v>0.64919700000000002</c:v>
                </c:pt>
                <c:pt idx="8279">
                  <c:v>0.63151500000000005</c:v>
                </c:pt>
                <c:pt idx="8280">
                  <c:v>0.60472000000000004</c:v>
                </c:pt>
                <c:pt idx="8281">
                  <c:v>0.57968900000000001</c:v>
                </c:pt>
                <c:pt idx="8282">
                  <c:v>0.65981000000000001</c:v>
                </c:pt>
                <c:pt idx="8283">
                  <c:v>0.69261399999999995</c:v>
                </c:pt>
                <c:pt idx="8284">
                  <c:v>0.71709699999999998</c:v>
                </c:pt>
                <c:pt idx="8285">
                  <c:v>0.709677</c:v>
                </c:pt>
                <c:pt idx="8286">
                  <c:v>0.70664000000000005</c:v>
                </c:pt>
                <c:pt idx="8287">
                  <c:v>0.69000399999999995</c:v>
                </c:pt>
                <c:pt idx="8288">
                  <c:v>0.70633299999999999</c:v>
                </c:pt>
                <c:pt idx="8289">
                  <c:v>0.69907399999999997</c:v>
                </c:pt>
                <c:pt idx="8290">
                  <c:v>0.69939300000000004</c:v>
                </c:pt>
                <c:pt idx="8291">
                  <c:v>0.69317899999999999</c:v>
                </c:pt>
                <c:pt idx="8292">
                  <c:v>0.68531900000000001</c:v>
                </c:pt>
                <c:pt idx="8293">
                  <c:v>0.68185399999999996</c:v>
                </c:pt>
                <c:pt idx="8294">
                  <c:v>0.67215999999999998</c:v>
                </c:pt>
                <c:pt idx="8295">
                  <c:v>0.64888400000000002</c:v>
                </c:pt>
                <c:pt idx="8296">
                  <c:v>0.63745399999999997</c:v>
                </c:pt>
                <c:pt idx="8297">
                  <c:v>0.62254699999999996</c:v>
                </c:pt>
                <c:pt idx="8298">
                  <c:v>0.59120300000000003</c:v>
                </c:pt>
                <c:pt idx="8299">
                  <c:v>0.56067599999999995</c:v>
                </c:pt>
                <c:pt idx="8300">
                  <c:v>0.53039000000000003</c:v>
                </c:pt>
                <c:pt idx="8301">
                  <c:v>0.63220100000000001</c:v>
                </c:pt>
                <c:pt idx="8302">
                  <c:v>0.61688100000000001</c:v>
                </c:pt>
                <c:pt idx="8303">
                  <c:v>0.65917199999999998</c:v>
                </c:pt>
                <c:pt idx="8304">
                  <c:v>0.68376599999999998</c:v>
                </c:pt>
                <c:pt idx="8305">
                  <c:v>0.67723999999999995</c:v>
                </c:pt>
                <c:pt idx="8306">
                  <c:v>0.66440399999999999</c:v>
                </c:pt>
                <c:pt idx="8307">
                  <c:v>0.61556200000000005</c:v>
                </c:pt>
                <c:pt idx="8308">
                  <c:v>0.63300400000000001</c:v>
                </c:pt>
                <c:pt idx="8309">
                  <c:v>0.63270400000000004</c:v>
                </c:pt>
                <c:pt idx="8310">
                  <c:v>0.70553299999999997</c:v>
                </c:pt>
                <c:pt idx="8311">
                  <c:v>0.69337899999999997</c:v>
                </c:pt>
                <c:pt idx="8312">
                  <c:v>0.69324200000000002</c:v>
                </c:pt>
                <c:pt idx="8313">
                  <c:v>0.68423500000000004</c:v>
                </c:pt>
                <c:pt idx="8314">
                  <c:v>0.67071599999999998</c:v>
                </c:pt>
                <c:pt idx="8315">
                  <c:v>0.65435699999999997</c:v>
                </c:pt>
                <c:pt idx="8316">
                  <c:v>0.63761599999999996</c:v>
                </c:pt>
                <c:pt idx="8317">
                  <c:v>0.628413</c:v>
                </c:pt>
                <c:pt idx="8318">
                  <c:v>0.64798100000000003</c:v>
                </c:pt>
                <c:pt idx="8319">
                  <c:v>0.61701700000000004</c:v>
                </c:pt>
                <c:pt idx="8320">
                  <c:v>0.64037900000000003</c:v>
                </c:pt>
                <c:pt idx="8321">
                  <c:v>0.61774200000000001</c:v>
                </c:pt>
                <c:pt idx="8322">
                  <c:v>0.60860000000000003</c:v>
                </c:pt>
                <c:pt idx="8323">
                  <c:v>0.60343999999999998</c:v>
                </c:pt>
                <c:pt idx="8324">
                  <c:v>0.59131500000000004</c:v>
                </c:pt>
                <c:pt idx="8325">
                  <c:v>0.57891199999999998</c:v>
                </c:pt>
                <c:pt idx="8326">
                  <c:v>0.55521500000000001</c:v>
                </c:pt>
                <c:pt idx="8327">
                  <c:v>0.53136300000000003</c:v>
                </c:pt>
                <c:pt idx="8328">
                  <c:v>0.50029400000000002</c:v>
                </c:pt>
                <c:pt idx="8329">
                  <c:v>0.47293499999999999</c:v>
                </c:pt>
                <c:pt idx="8330">
                  <c:v>0.46052900000000002</c:v>
                </c:pt>
                <c:pt idx="8331">
                  <c:v>0.44309999999999999</c:v>
                </c:pt>
                <c:pt idx="8332">
                  <c:v>0.45031700000000002</c:v>
                </c:pt>
                <c:pt idx="8333">
                  <c:v>0.47678100000000001</c:v>
                </c:pt>
                <c:pt idx="8334">
                  <c:v>0.49171100000000001</c:v>
                </c:pt>
                <c:pt idx="8335">
                  <c:v>0.51697700000000002</c:v>
                </c:pt>
                <c:pt idx="8336">
                  <c:v>0.51687899999999998</c:v>
                </c:pt>
                <c:pt idx="8337">
                  <c:v>0.50491200000000003</c:v>
                </c:pt>
                <c:pt idx="8338">
                  <c:v>0.48790499999999998</c:v>
                </c:pt>
                <c:pt idx="8339">
                  <c:v>0.48082599999999998</c:v>
                </c:pt>
                <c:pt idx="8340">
                  <c:v>0.46355400000000002</c:v>
                </c:pt>
                <c:pt idx="8341">
                  <c:v>0.44268000000000002</c:v>
                </c:pt>
                <c:pt idx="8342">
                  <c:v>0.41874699999999998</c:v>
                </c:pt>
                <c:pt idx="8343">
                  <c:v>0.40035599999999999</c:v>
                </c:pt>
                <c:pt idx="8344">
                  <c:v>0.38384099999999999</c:v>
                </c:pt>
                <c:pt idx="8345">
                  <c:v>0.35858899999999999</c:v>
                </c:pt>
                <c:pt idx="8346">
                  <c:v>0.36983700000000003</c:v>
                </c:pt>
                <c:pt idx="8347">
                  <c:v>0.34704600000000002</c:v>
                </c:pt>
                <c:pt idx="8348">
                  <c:v>0.37515599999999999</c:v>
                </c:pt>
                <c:pt idx="8349">
                  <c:v>0.354848</c:v>
                </c:pt>
                <c:pt idx="8350">
                  <c:v>0.350906</c:v>
                </c:pt>
                <c:pt idx="8351">
                  <c:v>0.38023800000000002</c:v>
                </c:pt>
                <c:pt idx="8352">
                  <c:v>0.38159300000000002</c:v>
                </c:pt>
                <c:pt idx="8353">
                  <c:v>0.37857000000000002</c:v>
                </c:pt>
                <c:pt idx="8354">
                  <c:v>0.38093900000000003</c:v>
                </c:pt>
                <c:pt idx="8355">
                  <c:v>0.37285200000000002</c:v>
                </c:pt>
                <c:pt idx="8356">
                  <c:v>0.36413200000000001</c:v>
                </c:pt>
                <c:pt idx="8357">
                  <c:v>0.40876499999999999</c:v>
                </c:pt>
                <c:pt idx="8358">
                  <c:v>0.42297499999999999</c:v>
                </c:pt>
                <c:pt idx="8359">
                  <c:v>0.43226300000000001</c:v>
                </c:pt>
                <c:pt idx="8360">
                  <c:v>0.426483</c:v>
                </c:pt>
                <c:pt idx="8361">
                  <c:v>0.44534800000000002</c:v>
                </c:pt>
                <c:pt idx="8362">
                  <c:v>0.47612599999999999</c:v>
                </c:pt>
                <c:pt idx="8363">
                  <c:v>0.49597999999999998</c:v>
                </c:pt>
                <c:pt idx="8364">
                  <c:v>0.492095</c:v>
                </c:pt>
                <c:pt idx="8365">
                  <c:v>0.48747200000000002</c:v>
                </c:pt>
                <c:pt idx="8366">
                  <c:v>0.486647</c:v>
                </c:pt>
                <c:pt idx="8367">
                  <c:v>0.50301399999999996</c:v>
                </c:pt>
                <c:pt idx="8368">
                  <c:v>0.53378499999999995</c:v>
                </c:pt>
                <c:pt idx="8369">
                  <c:v>0.52474600000000005</c:v>
                </c:pt>
                <c:pt idx="8370">
                  <c:v>0.526814</c:v>
                </c:pt>
                <c:pt idx="8371">
                  <c:v>0.49443300000000001</c:v>
                </c:pt>
                <c:pt idx="8372">
                  <c:v>0.47894500000000001</c:v>
                </c:pt>
                <c:pt idx="8373">
                  <c:v>0.43203000000000003</c:v>
                </c:pt>
                <c:pt idx="8374">
                  <c:v>0.45165300000000003</c:v>
                </c:pt>
                <c:pt idx="8375">
                  <c:v>0.44575100000000001</c:v>
                </c:pt>
                <c:pt idx="8376">
                  <c:v>0.42769099999999999</c:v>
                </c:pt>
                <c:pt idx="8377">
                  <c:v>0.43524499999999999</c:v>
                </c:pt>
                <c:pt idx="8378">
                  <c:v>0.40282200000000001</c:v>
                </c:pt>
                <c:pt idx="8379">
                  <c:v>0.37183300000000002</c:v>
                </c:pt>
                <c:pt idx="8380">
                  <c:v>0.348578</c:v>
                </c:pt>
                <c:pt idx="8381">
                  <c:v>0.33504899999999999</c:v>
                </c:pt>
                <c:pt idx="8382">
                  <c:v>0.3251</c:v>
                </c:pt>
                <c:pt idx="8383">
                  <c:v>0.30918099999999998</c:v>
                </c:pt>
                <c:pt idx="8384">
                  <c:v>0.29294999999999999</c:v>
                </c:pt>
                <c:pt idx="8385">
                  <c:v>0.28861399999999998</c:v>
                </c:pt>
                <c:pt idx="8386">
                  <c:v>0.27351399999999998</c:v>
                </c:pt>
                <c:pt idx="8387">
                  <c:v>0.26817999999999997</c:v>
                </c:pt>
                <c:pt idx="8388">
                  <c:v>0.26280999999999999</c:v>
                </c:pt>
                <c:pt idx="8389">
                  <c:v>0.25119799999999998</c:v>
                </c:pt>
                <c:pt idx="8390">
                  <c:v>0.245592</c:v>
                </c:pt>
                <c:pt idx="8391">
                  <c:v>0.26259399999999999</c:v>
                </c:pt>
                <c:pt idx="8392">
                  <c:v>0.27705999999999997</c:v>
                </c:pt>
                <c:pt idx="8393">
                  <c:v>0.27700999999999998</c:v>
                </c:pt>
                <c:pt idx="8394">
                  <c:v>0.32838400000000001</c:v>
                </c:pt>
                <c:pt idx="8395">
                  <c:v>0.32936399999999999</c:v>
                </c:pt>
                <c:pt idx="8396">
                  <c:v>0.34552899999999998</c:v>
                </c:pt>
                <c:pt idx="8397">
                  <c:v>0.35248699999999999</c:v>
                </c:pt>
                <c:pt idx="8398">
                  <c:v>0.34612700000000002</c:v>
                </c:pt>
                <c:pt idx="8399">
                  <c:v>0.34961199999999998</c:v>
                </c:pt>
                <c:pt idx="8400">
                  <c:v>0.36613099999999998</c:v>
                </c:pt>
                <c:pt idx="8401">
                  <c:v>0.36449500000000001</c:v>
                </c:pt>
                <c:pt idx="8402">
                  <c:v>0.367724</c:v>
                </c:pt>
                <c:pt idx="8403">
                  <c:v>0.361369</c:v>
                </c:pt>
                <c:pt idx="8404">
                  <c:v>0.34332600000000002</c:v>
                </c:pt>
                <c:pt idx="8405">
                  <c:v>0.31978000000000001</c:v>
                </c:pt>
                <c:pt idx="8406">
                  <c:v>0.337395</c:v>
                </c:pt>
                <c:pt idx="8407">
                  <c:v>0.32512799999999997</c:v>
                </c:pt>
                <c:pt idx="8408">
                  <c:v>0.33207900000000001</c:v>
                </c:pt>
                <c:pt idx="8409">
                  <c:v>0.32133200000000001</c:v>
                </c:pt>
                <c:pt idx="8410">
                  <c:v>0.32385599999999998</c:v>
                </c:pt>
                <c:pt idx="8411">
                  <c:v>0.32703599999999999</c:v>
                </c:pt>
                <c:pt idx="8412">
                  <c:v>0.32713799999999998</c:v>
                </c:pt>
                <c:pt idx="8413">
                  <c:v>0.32879399999999998</c:v>
                </c:pt>
                <c:pt idx="8414">
                  <c:v>0.32301200000000002</c:v>
                </c:pt>
                <c:pt idx="8415">
                  <c:v>0.32737300000000003</c:v>
                </c:pt>
                <c:pt idx="8416">
                  <c:v>0.32202900000000001</c:v>
                </c:pt>
                <c:pt idx="8417">
                  <c:v>0.31215799999999999</c:v>
                </c:pt>
                <c:pt idx="8418">
                  <c:v>0.29893599999999998</c:v>
                </c:pt>
                <c:pt idx="8419">
                  <c:v>0.34607100000000002</c:v>
                </c:pt>
                <c:pt idx="8420">
                  <c:v>0.35028599999999999</c:v>
                </c:pt>
                <c:pt idx="8421">
                  <c:v>0.34155400000000002</c:v>
                </c:pt>
                <c:pt idx="8422">
                  <c:v>0.34189900000000001</c:v>
                </c:pt>
                <c:pt idx="8423">
                  <c:v>0.32954800000000001</c:v>
                </c:pt>
                <c:pt idx="8424">
                  <c:v>0.32680500000000001</c:v>
                </c:pt>
                <c:pt idx="8425">
                  <c:v>0.30938500000000002</c:v>
                </c:pt>
                <c:pt idx="8426">
                  <c:v>0.30441299999999999</c:v>
                </c:pt>
                <c:pt idx="8427">
                  <c:v>0.28370200000000001</c:v>
                </c:pt>
                <c:pt idx="8428">
                  <c:v>0.29020200000000002</c:v>
                </c:pt>
                <c:pt idx="8429">
                  <c:v>0.295381</c:v>
                </c:pt>
                <c:pt idx="8430">
                  <c:v>0.30244900000000002</c:v>
                </c:pt>
                <c:pt idx="8431">
                  <c:v>0.30424600000000002</c:v>
                </c:pt>
                <c:pt idx="8432">
                  <c:v>0.29450500000000002</c:v>
                </c:pt>
                <c:pt idx="8433">
                  <c:v>0.28933700000000001</c:v>
                </c:pt>
                <c:pt idx="8434">
                  <c:v>0.28483000000000003</c:v>
                </c:pt>
                <c:pt idx="8435">
                  <c:v>0.276065</c:v>
                </c:pt>
                <c:pt idx="8436">
                  <c:v>0.27508300000000002</c:v>
                </c:pt>
                <c:pt idx="8437">
                  <c:v>0.271345</c:v>
                </c:pt>
                <c:pt idx="8438">
                  <c:v>0.26376899999999998</c:v>
                </c:pt>
                <c:pt idx="8439">
                  <c:v>0.27518199999999998</c:v>
                </c:pt>
                <c:pt idx="8440">
                  <c:v>0.262297</c:v>
                </c:pt>
                <c:pt idx="8441">
                  <c:v>0.26146900000000001</c:v>
                </c:pt>
                <c:pt idx="8442">
                  <c:v>0.25322699999999998</c:v>
                </c:pt>
                <c:pt idx="8443">
                  <c:v>0.24792900000000001</c:v>
                </c:pt>
                <c:pt idx="8444">
                  <c:v>0.245669</c:v>
                </c:pt>
                <c:pt idx="8445">
                  <c:v>0.24910299999999999</c:v>
                </c:pt>
                <c:pt idx="8446">
                  <c:v>0.250809</c:v>
                </c:pt>
                <c:pt idx="8447">
                  <c:v>0.24895100000000001</c:v>
                </c:pt>
                <c:pt idx="8448">
                  <c:v>0.24801599999999999</c:v>
                </c:pt>
                <c:pt idx="8449">
                  <c:v>0.23407500000000001</c:v>
                </c:pt>
                <c:pt idx="8450">
                  <c:v>0.28000599999999998</c:v>
                </c:pt>
                <c:pt idx="8451">
                  <c:v>0.29908299999999999</c:v>
                </c:pt>
                <c:pt idx="8452">
                  <c:v>0.29866999999999999</c:v>
                </c:pt>
                <c:pt idx="8453">
                  <c:v>0.28944300000000001</c:v>
                </c:pt>
                <c:pt idx="8454">
                  <c:v>0.27835599999999999</c:v>
                </c:pt>
                <c:pt idx="8455">
                  <c:v>0.307311</c:v>
                </c:pt>
                <c:pt idx="8456">
                  <c:v>0.332644</c:v>
                </c:pt>
                <c:pt idx="8457">
                  <c:v>0.33769100000000002</c:v>
                </c:pt>
                <c:pt idx="8458">
                  <c:v>0.35377799999999998</c:v>
                </c:pt>
                <c:pt idx="8459">
                  <c:v>0.35435100000000003</c:v>
                </c:pt>
                <c:pt idx="8460">
                  <c:v>0.38933699999999999</c:v>
                </c:pt>
                <c:pt idx="8461">
                  <c:v>0.383353</c:v>
                </c:pt>
                <c:pt idx="8462">
                  <c:v>0.38437500000000002</c:v>
                </c:pt>
                <c:pt idx="8463">
                  <c:v>0.364981</c:v>
                </c:pt>
                <c:pt idx="8464">
                  <c:v>0.36774299999999999</c:v>
                </c:pt>
                <c:pt idx="8465">
                  <c:v>0.34713699999999997</c:v>
                </c:pt>
                <c:pt idx="8466">
                  <c:v>0.34491300000000003</c:v>
                </c:pt>
                <c:pt idx="8467">
                  <c:v>0.364292</c:v>
                </c:pt>
                <c:pt idx="8468">
                  <c:v>0.36272300000000002</c:v>
                </c:pt>
                <c:pt idx="8469">
                  <c:v>0.36886400000000003</c:v>
                </c:pt>
                <c:pt idx="8470">
                  <c:v>0.37289800000000001</c:v>
                </c:pt>
                <c:pt idx="8471">
                  <c:v>0.35281200000000001</c:v>
                </c:pt>
                <c:pt idx="8472">
                  <c:v>0.35585800000000001</c:v>
                </c:pt>
                <c:pt idx="8473">
                  <c:v>0.403725</c:v>
                </c:pt>
                <c:pt idx="8474">
                  <c:v>0.411082</c:v>
                </c:pt>
                <c:pt idx="8475">
                  <c:v>0.40399600000000002</c:v>
                </c:pt>
                <c:pt idx="8476">
                  <c:v>0.39621899999999999</c:v>
                </c:pt>
                <c:pt idx="8477">
                  <c:v>0.44426300000000002</c:v>
                </c:pt>
                <c:pt idx="8478">
                  <c:v>0.45330900000000002</c:v>
                </c:pt>
                <c:pt idx="8479">
                  <c:v>0.44449699999999998</c:v>
                </c:pt>
                <c:pt idx="8480">
                  <c:v>0.42806100000000002</c:v>
                </c:pt>
                <c:pt idx="8481">
                  <c:v>0.43694499999999997</c:v>
                </c:pt>
                <c:pt idx="8482">
                  <c:v>0.42992999999999998</c:v>
                </c:pt>
                <c:pt idx="8483">
                  <c:v>0.44298199999999999</c:v>
                </c:pt>
                <c:pt idx="8484">
                  <c:v>0.45259300000000002</c:v>
                </c:pt>
                <c:pt idx="8485">
                  <c:v>0.44726199999999999</c:v>
                </c:pt>
                <c:pt idx="8486">
                  <c:v>0.44314300000000001</c:v>
                </c:pt>
                <c:pt idx="8487">
                  <c:v>0.43385200000000002</c:v>
                </c:pt>
                <c:pt idx="8488">
                  <c:v>0.41432400000000003</c:v>
                </c:pt>
                <c:pt idx="8489">
                  <c:v>0.39190399999999997</c:v>
                </c:pt>
                <c:pt idx="8490">
                  <c:v>0.374724</c:v>
                </c:pt>
                <c:pt idx="8491">
                  <c:v>0.354601</c:v>
                </c:pt>
                <c:pt idx="8492">
                  <c:v>0.38764500000000002</c:v>
                </c:pt>
                <c:pt idx="8493">
                  <c:v>0.38434000000000001</c:v>
                </c:pt>
                <c:pt idx="8494">
                  <c:v>0.384714</c:v>
                </c:pt>
                <c:pt idx="8495">
                  <c:v>0.36958299999999999</c:v>
                </c:pt>
                <c:pt idx="8496">
                  <c:v>0.39502199999999998</c:v>
                </c:pt>
                <c:pt idx="8497">
                  <c:v>0.39837299999999998</c:v>
                </c:pt>
                <c:pt idx="8498">
                  <c:v>0.38810099999999997</c:v>
                </c:pt>
                <c:pt idx="8499">
                  <c:v>0.37245099999999998</c:v>
                </c:pt>
                <c:pt idx="8500">
                  <c:v>0.357927</c:v>
                </c:pt>
                <c:pt idx="8501">
                  <c:v>0.359404</c:v>
                </c:pt>
                <c:pt idx="8502">
                  <c:v>0.41093499999999999</c:v>
                </c:pt>
                <c:pt idx="8503">
                  <c:v>0.41011700000000001</c:v>
                </c:pt>
                <c:pt idx="8504">
                  <c:v>0.402646</c:v>
                </c:pt>
                <c:pt idx="8505">
                  <c:v>0.39758100000000002</c:v>
                </c:pt>
                <c:pt idx="8506">
                  <c:v>0.38142900000000002</c:v>
                </c:pt>
                <c:pt idx="8507">
                  <c:v>0.37280099999999999</c:v>
                </c:pt>
                <c:pt idx="8508">
                  <c:v>0.34995300000000001</c:v>
                </c:pt>
                <c:pt idx="8509">
                  <c:v>0.32277600000000001</c:v>
                </c:pt>
                <c:pt idx="8510">
                  <c:v>0.29849300000000001</c:v>
                </c:pt>
                <c:pt idx="8511">
                  <c:v>0.289072</c:v>
                </c:pt>
                <c:pt idx="8512">
                  <c:v>0.26738299999999998</c:v>
                </c:pt>
                <c:pt idx="8513">
                  <c:v>0.24791199999999999</c:v>
                </c:pt>
                <c:pt idx="8514">
                  <c:v>0.22935800000000001</c:v>
                </c:pt>
                <c:pt idx="8515">
                  <c:v>0.233325</c:v>
                </c:pt>
                <c:pt idx="8516">
                  <c:v>0.23303599999999999</c:v>
                </c:pt>
                <c:pt idx="8517">
                  <c:v>0.22454499999999999</c:v>
                </c:pt>
                <c:pt idx="8518">
                  <c:v>0.21541399999999999</c:v>
                </c:pt>
                <c:pt idx="8519">
                  <c:v>0.20294799999999999</c:v>
                </c:pt>
                <c:pt idx="8520">
                  <c:v>0.19195400000000001</c:v>
                </c:pt>
                <c:pt idx="8521">
                  <c:v>0.194216</c:v>
                </c:pt>
                <c:pt idx="8522">
                  <c:v>0.192245</c:v>
                </c:pt>
                <c:pt idx="8523">
                  <c:v>0.19043099999999999</c:v>
                </c:pt>
                <c:pt idx="8524">
                  <c:v>0.19333900000000001</c:v>
                </c:pt>
                <c:pt idx="8525">
                  <c:v>0.185977</c:v>
                </c:pt>
                <c:pt idx="8526">
                  <c:v>0.20535200000000001</c:v>
                </c:pt>
                <c:pt idx="8527">
                  <c:v>0.15529999999999999</c:v>
                </c:pt>
                <c:pt idx="8528">
                  <c:v>0.154367</c:v>
                </c:pt>
                <c:pt idx="8529">
                  <c:v>0.15463399999999999</c:v>
                </c:pt>
                <c:pt idx="8530">
                  <c:v>0.16242799999999999</c:v>
                </c:pt>
                <c:pt idx="8531">
                  <c:v>0.16417799999999999</c:v>
                </c:pt>
                <c:pt idx="8532">
                  <c:v>0.15984499999999999</c:v>
                </c:pt>
                <c:pt idx="8533">
                  <c:v>0.16602800000000001</c:v>
                </c:pt>
                <c:pt idx="8534">
                  <c:v>0.173869</c:v>
                </c:pt>
                <c:pt idx="8535">
                  <c:v>0.172012</c:v>
                </c:pt>
                <c:pt idx="8536">
                  <c:v>0.16694700000000001</c:v>
                </c:pt>
                <c:pt idx="8537">
                  <c:v>0.152443</c:v>
                </c:pt>
                <c:pt idx="8538">
                  <c:v>0.14881800000000001</c:v>
                </c:pt>
                <c:pt idx="8539">
                  <c:v>0.13665099999999999</c:v>
                </c:pt>
                <c:pt idx="8540">
                  <c:v>0.16689000000000001</c:v>
                </c:pt>
                <c:pt idx="8541">
                  <c:v>0.167708</c:v>
                </c:pt>
                <c:pt idx="8542">
                  <c:v>0.17571300000000001</c:v>
                </c:pt>
                <c:pt idx="8543">
                  <c:v>0.16265199999999999</c:v>
                </c:pt>
                <c:pt idx="8544">
                  <c:v>0.157608</c:v>
                </c:pt>
                <c:pt idx="8545">
                  <c:v>0.15338499999999999</c:v>
                </c:pt>
                <c:pt idx="8546">
                  <c:v>0.139843</c:v>
                </c:pt>
                <c:pt idx="8547">
                  <c:v>0.14392099999999999</c:v>
                </c:pt>
                <c:pt idx="8548">
                  <c:v>0.143895</c:v>
                </c:pt>
                <c:pt idx="8549">
                  <c:v>0.12909799999999999</c:v>
                </c:pt>
                <c:pt idx="8550">
                  <c:v>0.12598500000000001</c:v>
                </c:pt>
                <c:pt idx="8551">
                  <c:v>0.119148</c:v>
                </c:pt>
                <c:pt idx="8552">
                  <c:v>0.119575</c:v>
                </c:pt>
                <c:pt idx="8553">
                  <c:v>0.11806700000000001</c:v>
                </c:pt>
                <c:pt idx="8554">
                  <c:v>0.11365500000000001</c:v>
                </c:pt>
                <c:pt idx="8555">
                  <c:v>0.12603400000000001</c:v>
                </c:pt>
                <c:pt idx="8556">
                  <c:v>0.114438</c:v>
                </c:pt>
                <c:pt idx="8557">
                  <c:v>0.115731</c:v>
                </c:pt>
                <c:pt idx="8558">
                  <c:v>0.11207</c:v>
                </c:pt>
                <c:pt idx="8559">
                  <c:v>0.12677099999999999</c:v>
                </c:pt>
                <c:pt idx="8560">
                  <c:v>0.118648</c:v>
                </c:pt>
                <c:pt idx="8561">
                  <c:v>0.107835</c:v>
                </c:pt>
                <c:pt idx="8562">
                  <c:v>0.113523</c:v>
                </c:pt>
                <c:pt idx="8563">
                  <c:v>0.12281</c:v>
                </c:pt>
                <c:pt idx="8564">
                  <c:v>0.12568099999999999</c:v>
                </c:pt>
                <c:pt idx="8565">
                  <c:v>0.126335</c:v>
                </c:pt>
                <c:pt idx="8566">
                  <c:v>0.13047</c:v>
                </c:pt>
                <c:pt idx="8567">
                  <c:v>0.12080399999999999</c:v>
                </c:pt>
                <c:pt idx="8568">
                  <c:v>0.12670300000000001</c:v>
                </c:pt>
                <c:pt idx="8569">
                  <c:v>0.12769800000000001</c:v>
                </c:pt>
                <c:pt idx="8570">
                  <c:v>0.138015</c:v>
                </c:pt>
                <c:pt idx="8571">
                  <c:v>0.136154</c:v>
                </c:pt>
                <c:pt idx="8572">
                  <c:v>0.13938800000000001</c:v>
                </c:pt>
                <c:pt idx="8573">
                  <c:v>0.13378599999999999</c:v>
                </c:pt>
                <c:pt idx="8574">
                  <c:v>0.12745300000000001</c:v>
                </c:pt>
                <c:pt idx="8575">
                  <c:v>0.110487</c:v>
                </c:pt>
                <c:pt idx="8576">
                  <c:v>0.115329</c:v>
                </c:pt>
                <c:pt idx="8577">
                  <c:v>0.12867700000000001</c:v>
                </c:pt>
                <c:pt idx="8578">
                  <c:v>0.14124700000000001</c:v>
                </c:pt>
                <c:pt idx="8579">
                  <c:v>0.138873</c:v>
                </c:pt>
                <c:pt idx="8580">
                  <c:v>0.14519299999999999</c:v>
                </c:pt>
                <c:pt idx="8581">
                  <c:v>0.13944500000000001</c:v>
                </c:pt>
                <c:pt idx="8582">
                  <c:v>0.13808200000000001</c:v>
                </c:pt>
                <c:pt idx="8583">
                  <c:v>0.14149100000000001</c:v>
                </c:pt>
                <c:pt idx="8584">
                  <c:v>0.13305600000000001</c:v>
                </c:pt>
                <c:pt idx="8585">
                  <c:v>0.11725099999999999</c:v>
                </c:pt>
                <c:pt idx="8586">
                  <c:v>0.12200800000000001</c:v>
                </c:pt>
                <c:pt idx="8587">
                  <c:v>0.107154</c:v>
                </c:pt>
                <c:pt idx="8588">
                  <c:v>9.6866999999999995E-2</c:v>
                </c:pt>
                <c:pt idx="8589">
                  <c:v>9.0485999999999997E-2</c:v>
                </c:pt>
                <c:pt idx="8590">
                  <c:v>8.1477999999999995E-2</c:v>
                </c:pt>
                <c:pt idx="8591">
                  <c:v>6.5847000000000003E-2</c:v>
                </c:pt>
                <c:pt idx="8592">
                  <c:v>6.4140000000000003E-2</c:v>
                </c:pt>
                <c:pt idx="8593">
                  <c:v>7.0374999999999993E-2</c:v>
                </c:pt>
                <c:pt idx="8594">
                  <c:v>5.7348000000000003E-2</c:v>
                </c:pt>
                <c:pt idx="8595">
                  <c:v>5.5559999999999998E-2</c:v>
                </c:pt>
                <c:pt idx="8596">
                  <c:v>5.9619999999999999E-2</c:v>
                </c:pt>
                <c:pt idx="8597">
                  <c:v>5.3813E-2</c:v>
                </c:pt>
                <c:pt idx="8598">
                  <c:v>5.0979999999999998E-2</c:v>
                </c:pt>
                <c:pt idx="8599">
                  <c:v>4.7093999999999997E-2</c:v>
                </c:pt>
                <c:pt idx="8600">
                  <c:v>4.2735000000000002E-2</c:v>
                </c:pt>
                <c:pt idx="8601">
                  <c:v>4.3024E-2</c:v>
                </c:pt>
                <c:pt idx="8602">
                  <c:v>4.0187E-2</c:v>
                </c:pt>
                <c:pt idx="8603">
                  <c:v>2.7851999999999998E-2</c:v>
                </c:pt>
                <c:pt idx="8604">
                  <c:v>2.8156E-2</c:v>
                </c:pt>
                <c:pt idx="8605">
                  <c:v>2.6377000000000001E-2</c:v>
                </c:pt>
                <c:pt idx="8606">
                  <c:v>2.3998999999999999E-2</c:v>
                </c:pt>
                <c:pt idx="8607">
                  <c:v>1.8290000000000001E-2</c:v>
                </c:pt>
                <c:pt idx="8608">
                  <c:v>2.0532000000000002E-2</c:v>
                </c:pt>
                <c:pt idx="8609">
                  <c:v>2.2747E-2</c:v>
                </c:pt>
                <c:pt idx="8610">
                  <c:v>1.9864E-2</c:v>
                </c:pt>
                <c:pt idx="8611">
                  <c:v>2.6799E-2</c:v>
                </c:pt>
                <c:pt idx="8612">
                  <c:v>3.6767000000000001E-2</c:v>
                </c:pt>
                <c:pt idx="8613">
                  <c:v>4.1402000000000001E-2</c:v>
                </c:pt>
                <c:pt idx="8614">
                  <c:v>4.6475000000000002E-2</c:v>
                </c:pt>
                <c:pt idx="8615">
                  <c:v>4.8460000000000003E-2</c:v>
                </c:pt>
                <c:pt idx="8616">
                  <c:v>3.9530000000000003E-2</c:v>
                </c:pt>
                <c:pt idx="8617">
                  <c:v>3.9528000000000001E-2</c:v>
                </c:pt>
                <c:pt idx="8618">
                  <c:v>3.8769999999999999E-2</c:v>
                </c:pt>
                <c:pt idx="8619">
                  <c:v>4.052E-2</c:v>
                </c:pt>
                <c:pt idx="8620">
                  <c:v>4.0466000000000002E-2</c:v>
                </c:pt>
                <c:pt idx="8621">
                  <c:v>4.1524999999999999E-2</c:v>
                </c:pt>
                <c:pt idx="8622">
                  <c:v>4.2444000000000003E-2</c:v>
                </c:pt>
                <c:pt idx="8623">
                  <c:v>3.9717000000000002E-2</c:v>
                </c:pt>
                <c:pt idx="8624">
                  <c:v>3.6197E-2</c:v>
                </c:pt>
                <c:pt idx="8625">
                  <c:v>3.4623000000000001E-2</c:v>
                </c:pt>
                <c:pt idx="8626">
                  <c:v>3.5451000000000003E-2</c:v>
                </c:pt>
                <c:pt idx="8627">
                  <c:v>4.3045E-2</c:v>
                </c:pt>
                <c:pt idx="8628">
                  <c:v>4.6788000000000003E-2</c:v>
                </c:pt>
                <c:pt idx="8629">
                  <c:v>4.9606999999999998E-2</c:v>
                </c:pt>
                <c:pt idx="8630">
                  <c:v>5.3545000000000002E-2</c:v>
                </c:pt>
                <c:pt idx="8631">
                  <c:v>6.4868999999999996E-2</c:v>
                </c:pt>
                <c:pt idx="8632">
                  <c:v>8.0176999999999998E-2</c:v>
                </c:pt>
                <c:pt idx="8633">
                  <c:v>0.11054700000000001</c:v>
                </c:pt>
                <c:pt idx="8634">
                  <c:v>0.128276</c:v>
                </c:pt>
                <c:pt idx="8635">
                  <c:v>0.13933300000000001</c:v>
                </c:pt>
                <c:pt idx="8636">
                  <c:v>0.144014</c:v>
                </c:pt>
                <c:pt idx="8637">
                  <c:v>0.14674499999999999</c:v>
                </c:pt>
                <c:pt idx="8638">
                  <c:v>0.144068</c:v>
                </c:pt>
                <c:pt idx="8639">
                  <c:v>0.14022100000000001</c:v>
                </c:pt>
                <c:pt idx="8640">
                  <c:v>0.134493</c:v>
                </c:pt>
                <c:pt idx="8641">
                  <c:v>0.12865599999999999</c:v>
                </c:pt>
                <c:pt idx="8642">
                  <c:v>0.12163599999999999</c:v>
                </c:pt>
                <c:pt idx="8643">
                  <c:v>0.109067</c:v>
                </c:pt>
                <c:pt idx="8644">
                  <c:v>0.106123</c:v>
                </c:pt>
                <c:pt idx="8645">
                  <c:v>9.8535999999999999E-2</c:v>
                </c:pt>
                <c:pt idx="8646">
                  <c:v>0.115053</c:v>
                </c:pt>
                <c:pt idx="8647">
                  <c:v>0.119853</c:v>
                </c:pt>
                <c:pt idx="8648">
                  <c:v>0.11516700000000001</c:v>
                </c:pt>
                <c:pt idx="8649">
                  <c:v>0.139596</c:v>
                </c:pt>
                <c:pt idx="8650">
                  <c:v>0.15232299999999999</c:v>
                </c:pt>
                <c:pt idx="8651">
                  <c:v>0.157781</c:v>
                </c:pt>
                <c:pt idx="8652">
                  <c:v>0.16500899999999999</c:v>
                </c:pt>
                <c:pt idx="8653">
                  <c:v>0.16721900000000001</c:v>
                </c:pt>
                <c:pt idx="8654">
                  <c:v>0.17443600000000001</c:v>
                </c:pt>
                <c:pt idx="8655">
                  <c:v>0.15886800000000001</c:v>
                </c:pt>
                <c:pt idx="8656">
                  <c:v>0.161305</c:v>
                </c:pt>
                <c:pt idx="8657">
                  <c:v>0.15900800000000001</c:v>
                </c:pt>
                <c:pt idx="8658">
                  <c:v>0.14862400000000001</c:v>
                </c:pt>
                <c:pt idx="8659">
                  <c:v>0.13125600000000001</c:v>
                </c:pt>
                <c:pt idx="8660">
                  <c:v>0.118974</c:v>
                </c:pt>
                <c:pt idx="8661">
                  <c:v>0.110634</c:v>
                </c:pt>
                <c:pt idx="8662">
                  <c:v>9.4816999999999999E-2</c:v>
                </c:pt>
                <c:pt idx="8663">
                  <c:v>0.103618</c:v>
                </c:pt>
                <c:pt idx="8664">
                  <c:v>0.112469</c:v>
                </c:pt>
                <c:pt idx="8665">
                  <c:v>0.12021999999999999</c:v>
                </c:pt>
                <c:pt idx="8666">
                  <c:v>0.122325</c:v>
                </c:pt>
                <c:pt idx="8667">
                  <c:v>0.114438</c:v>
                </c:pt>
                <c:pt idx="8668">
                  <c:v>0.12428599999999999</c:v>
                </c:pt>
                <c:pt idx="8669">
                  <c:v>0.12052499999999999</c:v>
                </c:pt>
                <c:pt idx="8670">
                  <c:v>0.128106</c:v>
                </c:pt>
                <c:pt idx="8671">
                  <c:v>0.121392</c:v>
                </c:pt>
                <c:pt idx="8672">
                  <c:v>0.107669</c:v>
                </c:pt>
                <c:pt idx="8673">
                  <c:v>0.10324899999999999</c:v>
                </c:pt>
                <c:pt idx="8674">
                  <c:v>0.10237400000000001</c:v>
                </c:pt>
                <c:pt idx="8675">
                  <c:v>9.9781999999999996E-2</c:v>
                </c:pt>
                <c:pt idx="8676">
                  <c:v>0.11254</c:v>
                </c:pt>
                <c:pt idx="8677">
                  <c:v>0.12534300000000001</c:v>
                </c:pt>
                <c:pt idx="8678">
                  <c:v>0.140852</c:v>
                </c:pt>
                <c:pt idx="8679">
                  <c:v>0.13392999999999999</c:v>
                </c:pt>
                <c:pt idx="8680">
                  <c:v>0.14507300000000001</c:v>
                </c:pt>
                <c:pt idx="8681">
                  <c:v>0.14150299999999999</c:v>
                </c:pt>
                <c:pt idx="8682">
                  <c:v>0.143229</c:v>
                </c:pt>
                <c:pt idx="8683">
                  <c:v>0.139796</c:v>
                </c:pt>
                <c:pt idx="8684">
                  <c:v>0.123362</c:v>
                </c:pt>
                <c:pt idx="8685">
                  <c:v>0.12992200000000001</c:v>
                </c:pt>
                <c:pt idx="8686">
                  <c:v>0.133878</c:v>
                </c:pt>
                <c:pt idx="8687">
                  <c:v>0.13666900000000001</c:v>
                </c:pt>
                <c:pt idx="8688">
                  <c:v>0.136212</c:v>
                </c:pt>
                <c:pt idx="8689">
                  <c:v>0.14743400000000001</c:v>
                </c:pt>
                <c:pt idx="8690">
                  <c:v>0.134959</c:v>
                </c:pt>
                <c:pt idx="8691">
                  <c:v>0.11569500000000001</c:v>
                </c:pt>
                <c:pt idx="8692">
                  <c:v>0.11594</c:v>
                </c:pt>
                <c:pt idx="8693">
                  <c:v>0.10910400000000001</c:v>
                </c:pt>
                <c:pt idx="8694">
                  <c:v>0.10144400000000001</c:v>
                </c:pt>
                <c:pt idx="8695">
                  <c:v>9.2430999999999999E-2</c:v>
                </c:pt>
                <c:pt idx="8696">
                  <c:v>7.3217000000000004E-2</c:v>
                </c:pt>
                <c:pt idx="8697">
                  <c:v>7.3871999999999993E-2</c:v>
                </c:pt>
                <c:pt idx="8698">
                  <c:v>6.5998000000000001E-2</c:v>
                </c:pt>
                <c:pt idx="8699">
                  <c:v>5.4699999999999999E-2</c:v>
                </c:pt>
                <c:pt idx="8700">
                  <c:v>5.1730999999999999E-2</c:v>
                </c:pt>
                <c:pt idx="8701">
                  <c:v>4.4082999999999997E-2</c:v>
                </c:pt>
                <c:pt idx="8702">
                  <c:v>3.5608000000000001E-2</c:v>
                </c:pt>
                <c:pt idx="8703">
                  <c:v>3.2994999999999997E-2</c:v>
                </c:pt>
                <c:pt idx="8704">
                  <c:v>3.1905000000000003E-2</c:v>
                </c:pt>
                <c:pt idx="8705">
                  <c:v>2.5534999999999999E-2</c:v>
                </c:pt>
                <c:pt idx="8706">
                  <c:v>2.1772E-2</c:v>
                </c:pt>
                <c:pt idx="8707">
                  <c:v>1.9646E-2</c:v>
                </c:pt>
                <c:pt idx="8708">
                  <c:v>1.7583999999999999E-2</c:v>
                </c:pt>
                <c:pt idx="8709">
                  <c:v>1.4843E-2</c:v>
                </c:pt>
                <c:pt idx="8710">
                  <c:v>1.3259E-2</c:v>
                </c:pt>
                <c:pt idx="8711">
                  <c:v>1.6028000000000001E-2</c:v>
                </c:pt>
                <c:pt idx="8712">
                  <c:v>1.2947E-2</c:v>
                </c:pt>
                <c:pt idx="8713">
                  <c:v>1.1316E-2</c:v>
                </c:pt>
                <c:pt idx="8714">
                  <c:v>1.0567999999999999E-2</c:v>
                </c:pt>
                <c:pt idx="8715">
                  <c:v>9.4330000000000004E-3</c:v>
                </c:pt>
                <c:pt idx="8716">
                  <c:v>7.9729999999999992E-3</c:v>
                </c:pt>
                <c:pt idx="8717">
                  <c:v>8.2439999999999996E-3</c:v>
                </c:pt>
                <c:pt idx="8718">
                  <c:v>9.1760000000000001E-3</c:v>
                </c:pt>
                <c:pt idx="8719">
                  <c:v>8.9910000000000007E-3</c:v>
                </c:pt>
                <c:pt idx="8720">
                  <c:v>1.1277000000000001E-2</c:v>
                </c:pt>
                <c:pt idx="8721">
                  <c:v>1.9408999999999999E-2</c:v>
                </c:pt>
                <c:pt idx="8722">
                  <c:v>2.1403999999999999E-2</c:v>
                </c:pt>
                <c:pt idx="8723">
                  <c:v>2.9026E-2</c:v>
                </c:pt>
                <c:pt idx="8724">
                  <c:v>4.4506999999999998E-2</c:v>
                </c:pt>
                <c:pt idx="8725">
                  <c:v>5.0949000000000001E-2</c:v>
                </c:pt>
                <c:pt idx="8726">
                  <c:v>5.5238000000000002E-2</c:v>
                </c:pt>
                <c:pt idx="8727">
                  <c:v>6.2572000000000003E-2</c:v>
                </c:pt>
                <c:pt idx="8728">
                  <c:v>6.6899E-2</c:v>
                </c:pt>
                <c:pt idx="8729">
                  <c:v>6.1337999999999997E-2</c:v>
                </c:pt>
                <c:pt idx="8730">
                  <c:v>6.0375999999999999E-2</c:v>
                </c:pt>
                <c:pt idx="8731">
                  <c:v>0.11183800000000001</c:v>
                </c:pt>
                <c:pt idx="8732">
                  <c:v>0.142068</c:v>
                </c:pt>
                <c:pt idx="8733">
                  <c:v>0.16535</c:v>
                </c:pt>
                <c:pt idx="8734">
                  <c:v>0.17180400000000001</c:v>
                </c:pt>
                <c:pt idx="8735">
                  <c:v>0.16594999999999999</c:v>
                </c:pt>
                <c:pt idx="8736">
                  <c:v>0.15807399999999999</c:v>
                </c:pt>
                <c:pt idx="8737">
                  <c:v>0.16222300000000001</c:v>
                </c:pt>
                <c:pt idx="8738">
                  <c:v>0.16373599999999999</c:v>
                </c:pt>
                <c:pt idx="8739">
                  <c:v>0.150697</c:v>
                </c:pt>
                <c:pt idx="8740">
                  <c:v>0.16097800000000001</c:v>
                </c:pt>
                <c:pt idx="8741">
                  <c:v>0.15052099999999999</c:v>
                </c:pt>
                <c:pt idx="8742">
                  <c:v>0.14732500000000001</c:v>
                </c:pt>
                <c:pt idx="8743">
                  <c:v>0.13605600000000001</c:v>
                </c:pt>
                <c:pt idx="8744">
                  <c:v>0.118273</c:v>
                </c:pt>
                <c:pt idx="8745">
                  <c:v>0.106381</c:v>
                </c:pt>
                <c:pt idx="8746">
                  <c:v>0.104324</c:v>
                </c:pt>
                <c:pt idx="8747">
                  <c:v>0.10933</c:v>
                </c:pt>
                <c:pt idx="8748">
                  <c:v>0.103727</c:v>
                </c:pt>
                <c:pt idx="8749">
                  <c:v>0.100522</c:v>
                </c:pt>
                <c:pt idx="8750">
                  <c:v>9.1202000000000005E-2</c:v>
                </c:pt>
                <c:pt idx="8751">
                  <c:v>8.8513999999999995E-2</c:v>
                </c:pt>
                <c:pt idx="8752">
                  <c:v>7.8840999999999994E-2</c:v>
                </c:pt>
                <c:pt idx="8753">
                  <c:v>6.5690999999999999E-2</c:v>
                </c:pt>
                <c:pt idx="8754">
                  <c:v>5.8254E-2</c:v>
                </c:pt>
                <c:pt idx="8755">
                  <c:v>6.0886000000000003E-2</c:v>
                </c:pt>
                <c:pt idx="8756">
                  <c:v>5.4235999999999999E-2</c:v>
                </c:pt>
                <c:pt idx="8757">
                  <c:v>4.5692999999999998E-2</c:v>
                </c:pt>
                <c:pt idx="8758">
                  <c:v>4.0608999999999999E-2</c:v>
                </c:pt>
                <c:pt idx="8759">
                  <c:v>3.5999999999999997E-2</c:v>
                </c:pt>
                <c:pt idx="8760">
                  <c:v>3.1163E-2</c:v>
                </c:pt>
                <c:pt idx="8761">
                  <c:v>3.2577000000000002E-2</c:v>
                </c:pt>
                <c:pt idx="8762">
                  <c:v>2.5389999999999999E-2</c:v>
                </c:pt>
                <c:pt idx="8763">
                  <c:v>1.8482999999999999E-2</c:v>
                </c:pt>
                <c:pt idx="8764">
                  <c:v>1.626E-2</c:v>
                </c:pt>
                <c:pt idx="8765">
                  <c:v>1.1271E-2</c:v>
                </c:pt>
                <c:pt idx="8766">
                  <c:v>9.7090000000000006E-3</c:v>
                </c:pt>
                <c:pt idx="8767">
                  <c:v>7.8849999999999996E-3</c:v>
                </c:pt>
                <c:pt idx="8768">
                  <c:v>7.1279999999999998E-3</c:v>
                </c:pt>
                <c:pt idx="8769">
                  <c:v>6.5919999999999998E-3</c:v>
                </c:pt>
                <c:pt idx="8770">
                  <c:v>5.7749999999999998E-3</c:v>
                </c:pt>
                <c:pt idx="8771">
                  <c:v>5.0520000000000001E-3</c:v>
                </c:pt>
                <c:pt idx="8772">
                  <c:v>5.8250000000000003E-3</c:v>
                </c:pt>
                <c:pt idx="8773">
                  <c:v>5.4089999999999997E-3</c:v>
                </c:pt>
                <c:pt idx="8774">
                  <c:v>4.751E-3</c:v>
                </c:pt>
                <c:pt idx="8775">
                  <c:v>4.594E-3</c:v>
                </c:pt>
                <c:pt idx="8776">
                  <c:v>4.1590000000000004E-3</c:v>
                </c:pt>
                <c:pt idx="8777">
                  <c:v>3.8470000000000002E-3</c:v>
                </c:pt>
                <c:pt idx="8778">
                  <c:v>3.6779999999999998E-3</c:v>
                </c:pt>
                <c:pt idx="8779">
                  <c:v>1.1592E-2</c:v>
                </c:pt>
                <c:pt idx="8780">
                  <c:v>1.5344E-2</c:v>
                </c:pt>
                <c:pt idx="8781">
                  <c:v>1.3414000000000001E-2</c:v>
                </c:pt>
                <c:pt idx="8782">
                  <c:v>1.4161999999999999E-2</c:v>
                </c:pt>
                <c:pt idx="8783">
                  <c:v>1.635E-2</c:v>
                </c:pt>
                <c:pt idx="8784">
                  <c:v>1.4701000000000001E-2</c:v>
                </c:pt>
                <c:pt idx="8785">
                  <c:v>1.2625000000000001E-2</c:v>
                </c:pt>
                <c:pt idx="8786">
                  <c:v>1.2638999999999999E-2</c:v>
                </c:pt>
                <c:pt idx="8787">
                  <c:v>1.1558000000000001E-2</c:v>
                </c:pt>
                <c:pt idx="8788">
                  <c:v>9.9699999999999997E-3</c:v>
                </c:pt>
                <c:pt idx="8789">
                  <c:v>1.8759999999999999E-2</c:v>
                </c:pt>
                <c:pt idx="8790">
                  <c:v>1.7523E-2</c:v>
                </c:pt>
                <c:pt idx="8791">
                  <c:v>1.8855E-2</c:v>
                </c:pt>
                <c:pt idx="8792">
                  <c:v>1.5039E-2</c:v>
                </c:pt>
                <c:pt idx="8793">
                  <c:v>1.7534999999999999E-2</c:v>
                </c:pt>
                <c:pt idx="8794">
                  <c:v>1.5643000000000001E-2</c:v>
                </c:pt>
                <c:pt idx="8795">
                  <c:v>6.7590000000000003E-3</c:v>
                </c:pt>
                <c:pt idx="8796">
                  <c:v>1.1929E-2</c:v>
                </c:pt>
                <c:pt idx="8797">
                  <c:v>9.077E-3</c:v>
                </c:pt>
                <c:pt idx="8798">
                  <c:v>7.1349999999999998E-3</c:v>
                </c:pt>
                <c:pt idx="8799">
                  <c:v>6.8589999999999996E-3</c:v>
                </c:pt>
                <c:pt idx="8800">
                  <c:v>6.0600000000000003E-3</c:v>
                </c:pt>
                <c:pt idx="8801">
                  <c:v>5.5319999999999996E-3</c:v>
                </c:pt>
                <c:pt idx="8802">
                  <c:v>4.2810000000000001E-3</c:v>
                </c:pt>
                <c:pt idx="8803">
                  <c:v>4.0679999999999996E-3</c:v>
                </c:pt>
                <c:pt idx="8804">
                  <c:v>6.0070000000000002E-3</c:v>
                </c:pt>
                <c:pt idx="8805">
                  <c:v>5.6080000000000001E-3</c:v>
                </c:pt>
                <c:pt idx="8806">
                  <c:v>4.2880000000000001E-3</c:v>
                </c:pt>
                <c:pt idx="8807">
                  <c:v>5.0049999999999999E-3</c:v>
                </c:pt>
                <c:pt idx="8808">
                  <c:v>3.8070000000000001E-3</c:v>
                </c:pt>
                <c:pt idx="8809">
                  <c:v>3.1930000000000001E-3</c:v>
                </c:pt>
                <c:pt idx="8810">
                  <c:v>3.124E-3</c:v>
                </c:pt>
                <c:pt idx="8811">
                  <c:v>4.9779999999999998E-3</c:v>
                </c:pt>
                <c:pt idx="8812">
                  <c:v>4.5339999999999998E-3</c:v>
                </c:pt>
                <c:pt idx="8813">
                  <c:v>4.0280000000000003E-3</c:v>
                </c:pt>
                <c:pt idx="8814">
                  <c:v>3.4069999999999999E-3</c:v>
                </c:pt>
                <c:pt idx="8815">
                  <c:v>2.6180000000000001E-3</c:v>
                </c:pt>
                <c:pt idx="8816">
                  <c:v>2.2490000000000001E-3</c:v>
                </c:pt>
                <c:pt idx="8817">
                  <c:v>3.2079999999999999E-3</c:v>
                </c:pt>
                <c:pt idx="8818">
                  <c:v>3.1540000000000001E-3</c:v>
                </c:pt>
                <c:pt idx="8819">
                  <c:v>2.7750000000000001E-3</c:v>
                </c:pt>
                <c:pt idx="8820">
                  <c:v>3.2699999999999999E-3</c:v>
                </c:pt>
                <c:pt idx="8821">
                  <c:v>2.9129999999999998E-3</c:v>
                </c:pt>
                <c:pt idx="8822">
                  <c:v>2.2529999999999998E-3</c:v>
                </c:pt>
                <c:pt idx="8823">
                  <c:v>2.006E-3</c:v>
                </c:pt>
                <c:pt idx="8824">
                  <c:v>2.2599999999999999E-3</c:v>
                </c:pt>
                <c:pt idx="8825">
                  <c:v>3.058E-3</c:v>
                </c:pt>
                <c:pt idx="8826">
                  <c:v>4.4489999999999998E-3</c:v>
                </c:pt>
                <c:pt idx="8827">
                  <c:v>4.5799999999999999E-3</c:v>
                </c:pt>
                <c:pt idx="8828">
                  <c:v>2.3579999999999999E-3</c:v>
                </c:pt>
                <c:pt idx="8829">
                  <c:v>4.1159999999999999E-3</c:v>
                </c:pt>
                <c:pt idx="8830">
                  <c:v>2.3730000000000001E-3</c:v>
                </c:pt>
                <c:pt idx="8831">
                  <c:v>7.0670000000000004E-3</c:v>
                </c:pt>
                <c:pt idx="8832">
                  <c:v>8.5579999999999996E-3</c:v>
                </c:pt>
                <c:pt idx="8833">
                  <c:v>6.5960000000000003E-3</c:v>
                </c:pt>
                <c:pt idx="8834">
                  <c:v>7.123E-3</c:v>
                </c:pt>
                <c:pt idx="8835">
                  <c:v>6.3049999999999998E-3</c:v>
                </c:pt>
                <c:pt idx="8836">
                  <c:v>5.2550000000000001E-3</c:v>
                </c:pt>
                <c:pt idx="8837">
                  <c:v>4.4710000000000001E-3</c:v>
                </c:pt>
                <c:pt idx="8838">
                  <c:v>3.9849999999999998E-3</c:v>
                </c:pt>
                <c:pt idx="8839">
                  <c:v>2.8739999999999998E-3</c:v>
                </c:pt>
                <c:pt idx="8840">
                  <c:v>3.4269999999999999E-3</c:v>
                </c:pt>
                <c:pt idx="8841">
                  <c:v>3.8709999999999999E-3</c:v>
                </c:pt>
                <c:pt idx="8842">
                  <c:v>4.4349999999999997E-3</c:v>
                </c:pt>
                <c:pt idx="8843">
                  <c:v>5.8320000000000004E-3</c:v>
                </c:pt>
                <c:pt idx="8844">
                  <c:v>6.9569999999999996E-3</c:v>
                </c:pt>
                <c:pt idx="8845">
                  <c:v>6.7260000000000002E-3</c:v>
                </c:pt>
                <c:pt idx="8846">
                  <c:v>5.0220000000000004E-3</c:v>
                </c:pt>
                <c:pt idx="8847">
                  <c:v>4.3870000000000003E-3</c:v>
                </c:pt>
                <c:pt idx="8848">
                  <c:v>7.7539999999999996E-3</c:v>
                </c:pt>
                <c:pt idx="8849">
                  <c:v>2.3570000000000001E-2</c:v>
                </c:pt>
                <c:pt idx="8850">
                  <c:v>2.4265999999999999E-2</c:v>
                </c:pt>
                <c:pt idx="8851">
                  <c:v>2.8967E-2</c:v>
                </c:pt>
                <c:pt idx="8852">
                  <c:v>2.8441999999999999E-2</c:v>
                </c:pt>
                <c:pt idx="8853">
                  <c:v>2.4195999999999999E-2</c:v>
                </c:pt>
                <c:pt idx="8854">
                  <c:v>2.2055000000000002E-2</c:v>
                </c:pt>
                <c:pt idx="8855">
                  <c:v>2.2859000000000001E-2</c:v>
                </c:pt>
                <c:pt idx="8856">
                  <c:v>2.4143000000000001E-2</c:v>
                </c:pt>
                <c:pt idx="8857">
                  <c:v>2.2072000000000001E-2</c:v>
                </c:pt>
                <c:pt idx="8858">
                  <c:v>2.0049000000000001E-2</c:v>
                </c:pt>
                <c:pt idx="8859">
                  <c:v>1.7808000000000001E-2</c:v>
                </c:pt>
                <c:pt idx="8860">
                  <c:v>2.2096000000000001E-2</c:v>
                </c:pt>
                <c:pt idx="8861">
                  <c:v>1.6383999999999999E-2</c:v>
                </c:pt>
                <c:pt idx="8862">
                  <c:v>1.155E-2</c:v>
                </c:pt>
                <c:pt idx="8863">
                  <c:v>8.1250000000000003E-3</c:v>
                </c:pt>
                <c:pt idx="8864">
                  <c:v>6.6059999999999999E-3</c:v>
                </c:pt>
                <c:pt idx="8865">
                  <c:v>5.7759999999999999E-3</c:v>
                </c:pt>
                <c:pt idx="8866">
                  <c:v>6.0000000000000001E-3</c:v>
                </c:pt>
                <c:pt idx="8867">
                  <c:v>7.6680000000000003E-3</c:v>
                </c:pt>
                <c:pt idx="8868">
                  <c:v>8.1030000000000008E-3</c:v>
                </c:pt>
                <c:pt idx="8869">
                  <c:v>7.1630000000000001E-3</c:v>
                </c:pt>
                <c:pt idx="8870">
                  <c:v>6.2300000000000003E-3</c:v>
                </c:pt>
                <c:pt idx="8871">
                  <c:v>1.3948E-2</c:v>
                </c:pt>
                <c:pt idx="8872">
                  <c:v>1.4598E-2</c:v>
                </c:pt>
                <c:pt idx="8873">
                  <c:v>1.3937E-2</c:v>
                </c:pt>
                <c:pt idx="8874">
                  <c:v>9.9159999999999995E-3</c:v>
                </c:pt>
                <c:pt idx="8875">
                  <c:v>8.1189999999999995E-3</c:v>
                </c:pt>
                <c:pt idx="8876">
                  <c:v>5.9430000000000004E-3</c:v>
                </c:pt>
                <c:pt idx="8877">
                  <c:v>7.0429999999999998E-3</c:v>
                </c:pt>
                <c:pt idx="8878">
                  <c:v>8.0400000000000003E-3</c:v>
                </c:pt>
                <c:pt idx="8879">
                  <c:v>9.672E-3</c:v>
                </c:pt>
                <c:pt idx="8880">
                  <c:v>8.5070000000000007E-3</c:v>
                </c:pt>
                <c:pt idx="8881">
                  <c:v>1.0487E-2</c:v>
                </c:pt>
                <c:pt idx="8882">
                  <c:v>1.1950000000000001E-2</c:v>
                </c:pt>
                <c:pt idx="8883">
                  <c:v>8.6429999999999996E-3</c:v>
                </c:pt>
                <c:pt idx="8884">
                  <c:v>6.607E-3</c:v>
                </c:pt>
                <c:pt idx="8885">
                  <c:v>5.2950000000000002E-3</c:v>
                </c:pt>
                <c:pt idx="8886">
                  <c:v>7.0980000000000001E-3</c:v>
                </c:pt>
                <c:pt idx="8887">
                  <c:v>2.9794999999999999E-2</c:v>
                </c:pt>
                <c:pt idx="8888">
                  <c:v>3.2673000000000001E-2</c:v>
                </c:pt>
                <c:pt idx="8889">
                  <c:v>2.8184000000000001E-2</c:v>
                </c:pt>
                <c:pt idx="8890">
                  <c:v>2.6936000000000002E-2</c:v>
                </c:pt>
                <c:pt idx="8891">
                  <c:v>2.5696E-2</c:v>
                </c:pt>
                <c:pt idx="8892">
                  <c:v>3.0228999999999999E-2</c:v>
                </c:pt>
                <c:pt idx="8893">
                  <c:v>3.8709E-2</c:v>
                </c:pt>
                <c:pt idx="8894">
                  <c:v>3.6776000000000003E-2</c:v>
                </c:pt>
                <c:pt idx="8895">
                  <c:v>2.5648000000000001E-2</c:v>
                </c:pt>
                <c:pt idx="8896">
                  <c:v>2.8771000000000001E-2</c:v>
                </c:pt>
                <c:pt idx="8897">
                  <c:v>2.5055000000000001E-2</c:v>
                </c:pt>
                <c:pt idx="8898">
                  <c:v>2.0351000000000001E-2</c:v>
                </c:pt>
                <c:pt idx="8899">
                  <c:v>1.7644E-2</c:v>
                </c:pt>
                <c:pt idx="8900">
                  <c:v>1.7238E-2</c:v>
                </c:pt>
                <c:pt idx="8901">
                  <c:v>1.4071999999999999E-2</c:v>
                </c:pt>
                <c:pt idx="8902">
                  <c:v>1.2354E-2</c:v>
                </c:pt>
                <c:pt idx="8903">
                  <c:v>1.0664E-2</c:v>
                </c:pt>
                <c:pt idx="8904">
                  <c:v>9.6100000000000005E-3</c:v>
                </c:pt>
                <c:pt idx="8905">
                  <c:v>8.3929999999999994E-3</c:v>
                </c:pt>
                <c:pt idx="8906">
                  <c:v>8.7659999999999995E-3</c:v>
                </c:pt>
                <c:pt idx="8907">
                  <c:v>8.8780000000000005E-3</c:v>
                </c:pt>
                <c:pt idx="8908">
                  <c:v>9.3010000000000002E-3</c:v>
                </c:pt>
                <c:pt idx="8909">
                  <c:v>9.4900000000000002E-3</c:v>
                </c:pt>
                <c:pt idx="8910">
                  <c:v>1.021E-2</c:v>
                </c:pt>
                <c:pt idx="8911">
                  <c:v>1.0704E-2</c:v>
                </c:pt>
                <c:pt idx="8912">
                  <c:v>8.2850000000000007E-3</c:v>
                </c:pt>
                <c:pt idx="8913">
                  <c:v>3.5808E-2</c:v>
                </c:pt>
                <c:pt idx="8914">
                  <c:v>2.7996E-2</c:v>
                </c:pt>
                <c:pt idx="8915">
                  <c:v>2.1128000000000001E-2</c:v>
                </c:pt>
                <c:pt idx="8916">
                  <c:v>2.4150000000000001E-2</c:v>
                </c:pt>
                <c:pt idx="8917">
                  <c:v>2.4150000000000001E-2</c:v>
                </c:pt>
                <c:pt idx="8918">
                  <c:v>2.0674000000000001E-2</c:v>
                </c:pt>
                <c:pt idx="8919">
                  <c:v>1.5935000000000001E-2</c:v>
                </c:pt>
                <c:pt idx="8920">
                  <c:v>1.4246999999999999E-2</c:v>
                </c:pt>
                <c:pt idx="8921">
                  <c:v>1.6813999999999999E-2</c:v>
                </c:pt>
                <c:pt idx="8922">
                  <c:v>1.4461999999999999E-2</c:v>
                </c:pt>
                <c:pt idx="8923">
                  <c:v>1.2971999999999999E-2</c:v>
                </c:pt>
                <c:pt idx="8924">
                  <c:v>1.0066E-2</c:v>
                </c:pt>
                <c:pt idx="8925">
                  <c:v>7.9710000000000007E-3</c:v>
                </c:pt>
                <c:pt idx="8926">
                  <c:v>7.1219999999999999E-3</c:v>
                </c:pt>
                <c:pt idx="8927">
                  <c:v>5.9480000000000002E-3</c:v>
                </c:pt>
                <c:pt idx="8928">
                  <c:v>5.9630000000000004E-3</c:v>
                </c:pt>
                <c:pt idx="8929">
                  <c:v>5.3449999999999999E-3</c:v>
                </c:pt>
                <c:pt idx="8930">
                  <c:v>4.666E-3</c:v>
                </c:pt>
                <c:pt idx="8931">
                  <c:v>3.96E-3</c:v>
                </c:pt>
                <c:pt idx="8932">
                  <c:v>4.0769999999999999E-3</c:v>
                </c:pt>
                <c:pt idx="8933">
                  <c:v>3.6020000000000002E-3</c:v>
                </c:pt>
                <c:pt idx="8934">
                  <c:v>3.3170000000000001E-3</c:v>
                </c:pt>
                <c:pt idx="8935">
                  <c:v>3.5469999999999998E-3</c:v>
                </c:pt>
                <c:pt idx="8936">
                  <c:v>3.2309999999999999E-3</c:v>
                </c:pt>
                <c:pt idx="8937">
                  <c:v>4.3090000000000003E-3</c:v>
                </c:pt>
                <c:pt idx="8938">
                  <c:v>5.5030000000000001E-3</c:v>
                </c:pt>
                <c:pt idx="8939">
                  <c:v>6.6550000000000003E-3</c:v>
                </c:pt>
                <c:pt idx="8940">
                  <c:v>6.2899999999999996E-3</c:v>
                </c:pt>
                <c:pt idx="8941">
                  <c:v>8.8350000000000008E-3</c:v>
                </c:pt>
                <c:pt idx="8942">
                  <c:v>8.4130000000000003E-3</c:v>
                </c:pt>
                <c:pt idx="8943">
                  <c:v>7.9939999999999994E-3</c:v>
                </c:pt>
                <c:pt idx="8944">
                  <c:v>1.0664E-2</c:v>
                </c:pt>
                <c:pt idx="8945">
                  <c:v>8.8450000000000004E-3</c:v>
                </c:pt>
                <c:pt idx="8946">
                  <c:v>7.3600000000000002E-3</c:v>
                </c:pt>
                <c:pt idx="8947">
                  <c:v>5.2900000000000004E-3</c:v>
                </c:pt>
                <c:pt idx="8948">
                  <c:v>3.9899999999999996E-3</c:v>
                </c:pt>
                <c:pt idx="8949">
                  <c:v>3.532E-3</c:v>
                </c:pt>
                <c:pt idx="8950">
                  <c:v>2.7829999999999999E-3</c:v>
                </c:pt>
                <c:pt idx="8951">
                  <c:v>2.4789999999999999E-3</c:v>
                </c:pt>
                <c:pt idx="8952">
                  <c:v>3.7780000000000001E-3</c:v>
                </c:pt>
                <c:pt idx="8953">
                  <c:v>3.15E-3</c:v>
                </c:pt>
                <c:pt idx="8954">
                  <c:v>2.3760000000000001E-3</c:v>
                </c:pt>
                <c:pt idx="8955">
                  <c:v>2.6099999999999999E-3</c:v>
                </c:pt>
                <c:pt idx="8956">
                  <c:v>2.5049999999999998E-3</c:v>
                </c:pt>
                <c:pt idx="8957">
                  <c:v>3.0929999999999998E-3</c:v>
                </c:pt>
                <c:pt idx="8958">
                  <c:v>3.186E-3</c:v>
                </c:pt>
                <c:pt idx="8959">
                  <c:v>3.29E-3</c:v>
                </c:pt>
                <c:pt idx="8960">
                  <c:v>3.0339999999999998E-3</c:v>
                </c:pt>
                <c:pt idx="8961">
                  <c:v>3.359E-3</c:v>
                </c:pt>
                <c:pt idx="8962">
                  <c:v>2.728E-3</c:v>
                </c:pt>
                <c:pt idx="8963">
                  <c:v>1.877E-3</c:v>
                </c:pt>
                <c:pt idx="8964">
                  <c:v>1.9910000000000001E-3</c:v>
                </c:pt>
                <c:pt idx="8965">
                  <c:v>3.7290000000000001E-3</c:v>
                </c:pt>
                <c:pt idx="8966">
                  <c:v>1.3426E-2</c:v>
                </c:pt>
                <c:pt idx="8967">
                  <c:v>1.2607999999999999E-2</c:v>
                </c:pt>
                <c:pt idx="8968">
                  <c:v>1.0971E-2</c:v>
                </c:pt>
                <c:pt idx="8969">
                  <c:v>8.3850000000000001E-3</c:v>
                </c:pt>
                <c:pt idx="8970">
                  <c:v>7.2810000000000001E-3</c:v>
                </c:pt>
                <c:pt idx="8971">
                  <c:v>5.8510000000000003E-3</c:v>
                </c:pt>
                <c:pt idx="8972">
                  <c:v>4.0369999999999998E-3</c:v>
                </c:pt>
                <c:pt idx="8973">
                  <c:v>2.7910000000000001E-3</c:v>
                </c:pt>
                <c:pt idx="8974">
                  <c:v>1.977E-3</c:v>
                </c:pt>
                <c:pt idx="8975">
                  <c:v>3.1809999999999998E-3</c:v>
                </c:pt>
                <c:pt idx="8976">
                  <c:v>2.637E-3</c:v>
                </c:pt>
                <c:pt idx="8977">
                  <c:v>2.0990000000000002E-3</c:v>
                </c:pt>
                <c:pt idx="8978">
                  <c:v>1.9780000000000002E-3</c:v>
                </c:pt>
                <c:pt idx="8979">
                  <c:v>3.614E-3</c:v>
                </c:pt>
                <c:pt idx="8980">
                  <c:v>3.803E-3</c:v>
                </c:pt>
                <c:pt idx="8981">
                  <c:v>3.3700000000000002E-3</c:v>
                </c:pt>
                <c:pt idx="8982">
                  <c:v>8.4919999999999995E-3</c:v>
                </c:pt>
                <c:pt idx="8983">
                  <c:v>7.9570000000000005E-3</c:v>
                </c:pt>
                <c:pt idx="8984">
                  <c:v>7.1180000000000002E-3</c:v>
                </c:pt>
                <c:pt idx="8985">
                  <c:v>6.6909999999999999E-3</c:v>
                </c:pt>
                <c:pt idx="8986">
                  <c:v>6.2269999999999999E-3</c:v>
                </c:pt>
                <c:pt idx="8987">
                  <c:v>4.9160000000000002E-3</c:v>
                </c:pt>
                <c:pt idx="8988">
                  <c:v>4.1120000000000002E-3</c:v>
                </c:pt>
                <c:pt idx="8989">
                  <c:v>4.4380000000000001E-3</c:v>
                </c:pt>
                <c:pt idx="8990">
                  <c:v>3.7850000000000002E-3</c:v>
                </c:pt>
                <c:pt idx="8991">
                  <c:v>3.6080000000000001E-3</c:v>
                </c:pt>
                <c:pt idx="8992">
                  <c:v>3.1210000000000001E-3</c:v>
                </c:pt>
                <c:pt idx="8993">
                  <c:v>3.1389999999999999E-3</c:v>
                </c:pt>
                <c:pt idx="8994">
                  <c:v>2.9499999999999999E-3</c:v>
                </c:pt>
                <c:pt idx="8995">
                  <c:v>4.8640000000000003E-3</c:v>
                </c:pt>
                <c:pt idx="8996">
                  <c:v>4.666E-3</c:v>
                </c:pt>
                <c:pt idx="8997">
                  <c:v>4.6690000000000004E-3</c:v>
                </c:pt>
                <c:pt idx="8998">
                  <c:v>5.2059999999999997E-3</c:v>
                </c:pt>
                <c:pt idx="8999">
                  <c:v>5.6220000000000003E-3</c:v>
                </c:pt>
                <c:pt idx="9000">
                  <c:v>5.45E-3</c:v>
                </c:pt>
                <c:pt idx="9001">
                  <c:v>5.3949999999999996E-3</c:v>
                </c:pt>
                <c:pt idx="9002">
                  <c:v>4.9870000000000001E-3</c:v>
                </c:pt>
                <c:pt idx="9003">
                  <c:v>6.9420000000000003E-3</c:v>
                </c:pt>
                <c:pt idx="9004">
                  <c:v>1.0918000000000001E-2</c:v>
                </c:pt>
                <c:pt idx="9005">
                  <c:v>9.0329999999999994E-3</c:v>
                </c:pt>
                <c:pt idx="9006">
                  <c:v>1.3488999999999999E-2</c:v>
                </c:pt>
                <c:pt idx="9007">
                  <c:v>1.2123999999999999E-2</c:v>
                </c:pt>
                <c:pt idx="9008">
                  <c:v>1.1089999999999999E-2</c:v>
                </c:pt>
                <c:pt idx="9009">
                  <c:v>1.2867E-2</c:v>
                </c:pt>
                <c:pt idx="9010">
                  <c:v>1.2231000000000001E-2</c:v>
                </c:pt>
                <c:pt idx="9011">
                  <c:v>1.3143999999999999E-2</c:v>
                </c:pt>
                <c:pt idx="9012">
                  <c:v>1.1369000000000001E-2</c:v>
                </c:pt>
                <c:pt idx="9013">
                  <c:v>1.1121000000000001E-2</c:v>
                </c:pt>
                <c:pt idx="9014">
                  <c:v>1.0241E-2</c:v>
                </c:pt>
                <c:pt idx="9015">
                  <c:v>8.43E-3</c:v>
                </c:pt>
                <c:pt idx="9016">
                  <c:v>6.8050000000000003E-3</c:v>
                </c:pt>
                <c:pt idx="9017">
                  <c:v>6.7970000000000001E-3</c:v>
                </c:pt>
                <c:pt idx="9018">
                  <c:v>5.6090000000000003E-3</c:v>
                </c:pt>
                <c:pt idx="9019">
                  <c:v>4.8780000000000004E-3</c:v>
                </c:pt>
                <c:pt idx="9020">
                  <c:v>4.9220000000000002E-3</c:v>
                </c:pt>
                <c:pt idx="9021">
                  <c:v>5.953E-3</c:v>
                </c:pt>
                <c:pt idx="9022">
                  <c:v>8.9280000000000002E-3</c:v>
                </c:pt>
                <c:pt idx="9023">
                  <c:v>8.3569999999999998E-3</c:v>
                </c:pt>
                <c:pt idx="9024">
                  <c:v>8.3840000000000008E-3</c:v>
                </c:pt>
                <c:pt idx="9025">
                  <c:v>1.3159000000000001E-2</c:v>
                </c:pt>
                <c:pt idx="9026">
                  <c:v>1.7257999999999999E-2</c:v>
                </c:pt>
                <c:pt idx="9027">
                  <c:v>1.9748000000000002E-2</c:v>
                </c:pt>
                <c:pt idx="9028">
                  <c:v>2.0334999999999999E-2</c:v>
                </c:pt>
                <c:pt idx="9029">
                  <c:v>1.8787999999999999E-2</c:v>
                </c:pt>
                <c:pt idx="9030">
                  <c:v>1.8338E-2</c:v>
                </c:pt>
                <c:pt idx="9031">
                  <c:v>1.5535999999999999E-2</c:v>
                </c:pt>
                <c:pt idx="9032">
                  <c:v>1.6052E-2</c:v>
                </c:pt>
                <c:pt idx="9033">
                  <c:v>1.6739E-2</c:v>
                </c:pt>
                <c:pt idx="9034">
                  <c:v>1.3469999999999999E-2</c:v>
                </c:pt>
                <c:pt idx="9035">
                  <c:v>1.1434E-2</c:v>
                </c:pt>
                <c:pt idx="9036">
                  <c:v>1.0902E-2</c:v>
                </c:pt>
                <c:pt idx="9037">
                  <c:v>9.9399999999999992E-3</c:v>
                </c:pt>
                <c:pt idx="9038">
                  <c:v>8.5620000000000002E-3</c:v>
                </c:pt>
                <c:pt idx="9039">
                  <c:v>6.1450000000000003E-3</c:v>
                </c:pt>
                <c:pt idx="9040">
                  <c:v>5.6829999999999997E-3</c:v>
                </c:pt>
                <c:pt idx="9041">
                  <c:v>5.3229999999999996E-3</c:v>
                </c:pt>
                <c:pt idx="9042">
                  <c:v>4.862E-3</c:v>
                </c:pt>
                <c:pt idx="9043">
                  <c:v>5.0080000000000003E-3</c:v>
                </c:pt>
                <c:pt idx="9044">
                  <c:v>9.3030000000000005E-3</c:v>
                </c:pt>
                <c:pt idx="9045">
                  <c:v>7.1000000000000004E-3</c:v>
                </c:pt>
                <c:pt idx="9046">
                  <c:v>1.1449000000000001E-2</c:v>
                </c:pt>
                <c:pt idx="9047">
                  <c:v>1.2518E-2</c:v>
                </c:pt>
                <c:pt idx="9048">
                  <c:v>1.1488E-2</c:v>
                </c:pt>
                <c:pt idx="9049">
                  <c:v>1.0005999999999999E-2</c:v>
                </c:pt>
                <c:pt idx="9050">
                  <c:v>8.0000000000000002E-3</c:v>
                </c:pt>
                <c:pt idx="9051">
                  <c:v>5.4019999999999997E-3</c:v>
                </c:pt>
                <c:pt idx="9052">
                  <c:v>4.9829999999999996E-3</c:v>
                </c:pt>
                <c:pt idx="9053">
                  <c:v>4.0629999999999998E-3</c:v>
                </c:pt>
                <c:pt idx="9054">
                  <c:v>3.6939999999999998E-3</c:v>
                </c:pt>
                <c:pt idx="9055">
                  <c:v>4.823E-3</c:v>
                </c:pt>
                <c:pt idx="9056">
                  <c:v>5.7299999999999999E-3</c:v>
                </c:pt>
                <c:pt idx="9057">
                  <c:v>7.365E-3</c:v>
                </c:pt>
                <c:pt idx="9058">
                  <c:v>7.5230000000000002E-3</c:v>
                </c:pt>
                <c:pt idx="9059">
                  <c:v>1.1440000000000001E-2</c:v>
                </c:pt>
                <c:pt idx="9060">
                  <c:v>1.094E-2</c:v>
                </c:pt>
                <c:pt idx="9061">
                  <c:v>1.2551E-2</c:v>
                </c:pt>
                <c:pt idx="9062">
                  <c:v>1.2845000000000001E-2</c:v>
                </c:pt>
                <c:pt idx="9063">
                  <c:v>1.1143999999999999E-2</c:v>
                </c:pt>
                <c:pt idx="9064">
                  <c:v>1.0977000000000001E-2</c:v>
                </c:pt>
                <c:pt idx="9065">
                  <c:v>1.3790999999999999E-2</c:v>
                </c:pt>
                <c:pt idx="9066">
                  <c:v>2.1651E-2</c:v>
                </c:pt>
                <c:pt idx="9067">
                  <c:v>2.2134999999999998E-2</c:v>
                </c:pt>
                <c:pt idx="9068">
                  <c:v>2.3421000000000001E-2</c:v>
                </c:pt>
                <c:pt idx="9069">
                  <c:v>2.4493999999999998E-2</c:v>
                </c:pt>
                <c:pt idx="9070">
                  <c:v>2.5006E-2</c:v>
                </c:pt>
                <c:pt idx="9071">
                  <c:v>2.4573999999999999E-2</c:v>
                </c:pt>
                <c:pt idx="9072">
                  <c:v>2.6020999999999999E-2</c:v>
                </c:pt>
                <c:pt idx="9073">
                  <c:v>2.5308000000000001E-2</c:v>
                </c:pt>
                <c:pt idx="9074">
                  <c:v>2.4850000000000001E-2</c:v>
                </c:pt>
                <c:pt idx="9075">
                  <c:v>6.1398000000000001E-2</c:v>
                </c:pt>
                <c:pt idx="9076">
                  <c:v>8.7471999999999994E-2</c:v>
                </c:pt>
                <c:pt idx="9077">
                  <c:v>9.2863000000000001E-2</c:v>
                </c:pt>
                <c:pt idx="9078">
                  <c:v>9.6518999999999994E-2</c:v>
                </c:pt>
                <c:pt idx="9079">
                  <c:v>8.7410000000000002E-2</c:v>
                </c:pt>
                <c:pt idx="9080">
                  <c:v>7.9873E-2</c:v>
                </c:pt>
                <c:pt idx="9081">
                  <c:v>6.2401999999999999E-2</c:v>
                </c:pt>
                <c:pt idx="9082">
                  <c:v>5.6462999999999999E-2</c:v>
                </c:pt>
                <c:pt idx="9083">
                  <c:v>4.9375000000000002E-2</c:v>
                </c:pt>
                <c:pt idx="9084">
                  <c:v>4.0121999999999998E-2</c:v>
                </c:pt>
                <c:pt idx="9085">
                  <c:v>4.0813000000000002E-2</c:v>
                </c:pt>
                <c:pt idx="9086">
                  <c:v>3.7565000000000001E-2</c:v>
                </c:pt>
                <c:pt idx="9087">
                  <c:v>2.8861999999999999E-2</c:v>
                </c:pt>
                <c:pt idx="9088">
                  <c:v>2.1092E-2</c:v>
                </c:pt>
                <c:pt idx="9089">
                  <c:v>2.1565999999999998E-2</c:v>
                </c:pt>
                <c:pt idx="9090">
                  <c:v>1.8967000000000001E-2</c:v>
                </c:pt>
                <c:pt idx="9091">
                  <c:v>1.9077E-2</c:v>
                </c:pt>
                <c:pt idx="9092">
                  <c:v>1.8984999999999998E-2</c:v>
                </c:pt>
                <c:pt idx="9093">
                  <c:v>1.7659000000000001E-2</c:v>
                </c:pt>
                <c:pt idx="9094">
                  <c:v>1.7652000000000001E-2</c:v>
                </c:pt>
                <c:pt idx="9095">
                  <c:v>1.7401E-2</c:v>
                </c:pt>
                <c:pt idx="9096">
                  <c:v>1.4045999999999999E-2</c:v>
                </c:pt>
                <c:pt idx="9097">
                  <c:v>1.3287999999999999E-2</c:v>
                </c:pt>
                <c:pt idx="9098">
                  <c:v>1.1903E-2</c:v>
                </c:pt>
                <c:pt idx="9099">
                  <c:v>1.2054E-2</c:v>
                </c:pt>
                <c:pt idx="9100">
                  <c:v>1.0973E-2</c:v>
                </c:pt>
                <c:pt idx="9101">
                  <c:v>9.5139999999999999E-3</c:v>
                </c:pt>
                <c:pt idx="9102">
                  <c:v>1.6598000000000002E-2</c:v>
                </c:pt>
                <c:pt idx="9103">
                  <c:v>1.7673999999999999E-2</c:v>
                </c:pt>
                <c:pt idx="9104">
                  <c:v>1.5169E-2</c:v>
                </c:pt>
                <c:pt idx="9105">
                  <c:v>1.2348E-2</c:v>
                </c:pt>
                <c:pt idx="9106">
                  <c:v>1.009E-2</c:v>
                </c:pt>
                <c:pt idx="9107">
                  <c:v>1.0208999999999999E-2</c:v>
                </c:pt>
                <c:pt idx="9108">
                  <c:v>8.1799999999999998E-3</c:v>
                </c:pt>
                <c:pt idx="9109">
                  <c:v>9.2779999999999998E-3</c:v>
                </c:pt>
                <c:pt idx="9110">
                  <c:v>8.489E-3</c:v>
                </c:pt>
                <c:pt idx="9111">
                  <c:v>8.4829999999999992E-3</c:v>
                </c:pt>
                <c:pt idx="9112">
                  <c:v>1.0338999999999999E-2</c:v>
                </c:pt>
                <c:pt idx="9113">
                  <c:v>9.0570000000000008E-3</c:v>
                </c:pt>
                <c:pt idx="9114">
                  <c:v>1.0592000000000001E-2</c:v>
                </c:pt>
                <c:pt idx="9115">
                  <c:v>9.4619999999999999E-3</c:v>
                </c:pt>
                <c:pt idx="9116">
                  <c:v>7.3029999999999996E-3</c:v>
                </c:pt>
                <c:pt idx="9117">
                  <c:v>1.1542999999999999E-2</c:v>
                </c:pt>
                <c:pt idx="9118">
                  <c:v>1.5424E-2</c:v>
                </c:pt>
                <c:pt idx="9119">
                  <c:v>1.4414E-2</c:v>
                </c:pt>
                <c:pt idx="9120">
                  <c:v>1.9594E-2</c:v>
                </c:pt>
                <c:pt idx="9121">
                  <c:v>2.0420000000000001E-2</c:v>
                </c:pt>
                <c:pt idx="9122">
                  <c:v>2.2572999999999999E-2</c:v>
                </c:pt>
                <c:pt idx="9123">
                  <c:v>1.9975E-2</c:v>
                </c:pt>
                <c:pt idx="9124">
                  <c:v>1.8297999999999998E-2</c:v>
                </c:pt>
                <c:pt idx="9125">
                  <c:v>1.529E-2</c:v>
                </c:pt>
                <c:pt idx="9126">
                  <c:v>1.2742E-2</c:v>
                </c:pt>
                <c:pt idx="9127">
                  <c:v>1.1528E-2</c:v>
                </c:pt>
                <c:pt idx="9128">
                  <c:v>8.7329999999999994E-3</c:v>
                </c:pt>
                <c:pt idx="9129">
                  <c:v>6.8849999999999996E-3</c:v>
                </c:pt>
                <c:pt idx="9130">
                  <c:v>6.476E-3</c:v>
                </c:pt>
                <c:pt idx="9131">
                  <c:v>5.3249999999999999E-3</c:v>
                </c:pt>
                <c:pt idx="9132">
                  <c:v>5.5880000000000001E-3</c:v>
                </c:pt>
                <c:pt idx="9133">
                  <c:v>1.108E-2</c:v>
                </c:pt>
                <c:pt idx="9134">
                  <c:v>2.3484000000000001E-2</c:v>
                </c:pt>
                <c:pt idx="9135">
                  <c:v>2.7890999999999999E-2</c:v>
                </c:pt>
                <c:pt idx="9136">
                  <c:v>2.5624000000000001E-2</c:v>
                </c:pt>
                <c:pt idx="9137">
                  <c:v>3.0974999999999999E-2</c:v>
                </c:pt>
                <c:pt idx="9138">
                  <c:v>2.6197000000000002E-2</c:v>
                </c:pt>
                <c:pt idx="9139">
                  <c:v>2.2860999999999999E-2</c:v>
                </c:pt>
                <c:pt idx="9140">
                  <c:v>2.5447000000000001E-2</c:v>
                </c:pt>
                <c:pt idx="9141">
                  <c:v>3.6152999999999998E-2</c:v>
                </c:pt>
                <c:pt idx="9142">
                  <c:v>4.1112999999999997E-2</c:v>
                </c:pt>
                <c:pt idx="9143">
                  <c:v>4.3215999999999997E-2</c:v>
                </c:pt>
                <c:pt idx="9144">
                  <c:v>4.7218999999999997E-2</c:v>
                </c:pt>
                <c:pt idx="9145">
                  <c:v>4.7417000000000001E-2</c:v>
                </c:pt>
                <c:pt idx="9146">
                  <c:v>8.8897000000000004E-2</c:v>
                </c:pt>
                <c:pt idx="9147">
                  <c:v>0.113526</c:v>
                </c:pt>
                <c:pt idx="9148">
                  <c:v>0.123159</c:v>
                </c:pt>
                <c:pt idx="9149">
                  <c:v>0.117549</c:v>
                </c:pt>
                <c:pt idx="9150">
                  <c:v>0.116414</c:v>
                </c:pt>
                <c:pt idx="9151">
                  <c:v>0.119801</c:v>
                </c:pt>
                <c:pt idx="9152">
                  <c:v>0.11443200000000001</c:v>
                </c:pt>
                <c:pt idx="9153">
                  <c:v>0.11008999999999999</c:v>
                </c:pt>
                <c:pt idx="9154">
                  <c:v>0.13159599999999999</c:v>
                </c:pt>
                <c:pt idx="9155">
                  <c:v>0.13328300000000001</c:v>
                </c:pt>
                <c:pt idx="9156">
                  <c:v>0.123946</c:v>
                </c:pt>
                <c:pt idx="9157">
                  <c:v>0.110703</c:v>
                </c:pt>
                <c:pt idx="9158">
                  <c:v>9.8999000000000004E-2</c:v>
                </c:pt>
                <c:pt idx="9159">
                  <c:v>9.7934999999999994E-2</c:v>
                </c:pt>
                <c:pt idx="9160">
                  <c:v>8.5370000000000001E-2</c:v>
                </c:pt>
                <c:pt idx="9161">
                  <c:v>9.4441999999999998E-2</c:v>
                </c:pt>
                <c:pt idx="9162">
                  <c:v>9.0144000000000002E-2</c:v>
                </c:pt>
                <c:pt idx="9163">
                  <c:v>7.4070999999999998E-2</c:v>
                </c:pt>
                <c:pt idx="9164">
                  <c:v>7.5594999999999996E-2</c:v>
                </c:pt>
                <c:pt idx="9165">
                  <c:v>8.0065999999999998E-2</c:v>
                </c:pt>
                <c:pt idx="9166">
                  <c:v>7.2582999999999995E-2</c:v>
                </c:pt>
                <c:pt idx="9167">
                  <c:v>6.1414000000000003E-2</c:v>
                </c:pt>
                <c:pt idx="9168">
                  <c:v>5.7896999999999997E-2</c:v>
                </c:pt>
                <c:pt idx="9169">
                  <c:v>4.8288999999999999E-2</c:v>
                </c:pt>
                <c:pt idx="9170">
                  <c:v>3.4669999999999999E-2</c:v>
                </c:pt>
                <c:pt idx="9171">
                  <c:v>5.2053000000000002E-2</c:v>
                </c:pt>
                <c:pt idx="9172">
                  <c:v>4.2618000000000003E-2</c:v>
                </c:pt>
                <c:pt idx="9173">
                  <c:v>3.3110000000000001E-2</c:v>
                </c:pt>
                <c:pt idx="9174">
                  <c:v>2.5061E-2</c:v>
                </c:pt>
                <c:pt idx="9175">
                  <c:v>2.8024E-2</c:v>
                </c:pt>
                <c:pt idx="9176">
                  <c:v>2.6675999999999998E-2</c:v>
                </c:pt>
                <c:pt idx="9177">
                  <c:v>3.2904999999999997E-2</c:v>
                </c:pt>
                <c:pt idx="9178">
                  <c:v>3.2252999999999997E-2</c:v>
                </c:pt>
                <c:pt idx="9179">
                  <c:v>6.2855999999999995E-2</c:v>
                </c:pt>
                <c:pt idx="9180">
                  <c:v>0.113936</c:v>
                </c:pt>
                <c:pt idx="9181">
                  <c:v>0.13889599999999999</c:v>
                </c:pt>
                <c:pt idx="9182">
                  <c:v>0.15062</c:v>
                </c:pt>
                <c:pt idx="9183">
                  <c:v>0.160106</c:v>
                </c:pt>
                <c:pt idx="9184">
                  <c:v>0.15486</c:v>
                </c:pt>
                <c:pt idx="9185">
                  <c:v>0.17561099999999999</c:v>
                </c:pt>
                <c:pt idx="9186">
                  <c:v>0.182807</c:v>
                </c:pt>
                <c:pt idx="9187">
                  <c:v>0.201072</c:v>
                </c:pt>
                <c:pt idx="9188">
                  <c:v>0.20145099999999999</c:v>
                </c:pt>
                <c:pt idx="9189">
                  <c:v>0.201907</c:v>
                </c:pt>
                <c:pt idx="9190">
                  <c:v>0.18637599999999999</c:v>
                </c:pt>
                <c:pt idx="9191">
                  <c:v>0.182231</c:v>
                </c:pt>
                <c:pt idx="9192">
                  <c:v>0.16916</c:v>
                </c:pt>
                <c:pt idx="9193">
                  <c:v>0.17401700000000001</c:v>
                </c:pt>
                <c:pt idx="9194">
                  <c:v>0.17387900000000001</c:v>
                </c:pt>
                <c:pt idx="9195">
                  <c:v>0.16589100000000001</c:v>
                </c:pt>
                <c:pt idx="9196">
                  <c:v>0.16737299999999999</c:v>
                </c:pt>
                <c:pt idx="9197">
                  <c:v>0.14796699999999999</c:v>
                </c:pt>
                <c:pt idx="9198">
                  <c:v>0.12548200000000001</c:v>
                </c:pt>
                <c:pt idx="9199">
                  <c:v>0.13042300000000001</c:v>
                </c:pt>
                <c:pt idx="9200">
                  <c:v>0.11207399999999999</c:v>
                </c:pt>
                <c:pt idx="9201">
                  <c:v>0.117968</c:v>
                </c:pt>
                <c:pt idx="9202">
                  <c:v>0.11491800000000001</c:v>
                </c:pt>
                <c:pt idx="9203">
                  <c:v>0.107005</c:v>
                </c:pt>
                <c:pt idx="9204">
                  <c:v>8.6483000000000004E-2</c:v>
                </c:pt>
                <c:pt idx="9205">
                  <c:v>7.2530999999999998E-2</c:v>
                </c:pt>
                <c:pt idx="9206">
                  <c:v>6.3049999999999995E-2</c:v>
                </c:pt>
                <c:pt idx="9207">
                  <c:v>6.8446999999999994E-2</c:v>
                </c:pt>
                <c:pt idx="9208">
                  <c:v>7.2992000000000001E-2</c:v>
                </c:pt>
                <c:pt idx="9209">
                  <c:v>6.7727999999999997E-2</c:v>
                </c:pt>
                <c:pt idx="9210">
                  <c:v>5.8473999999999998E-2</c:v>
                </c:pt>
                <c:pt idx="9211">
                  <c:v>6.4663999999999999E-2</c:v>
                </c:pt>
                <c:pt idx="9212">
                  <c:v>6.5949999999999995E-2</c:v>
                </c:pt>
                <c:pt idx="9213">
                  <c:v>7.4213000000000001E-2</c:v>
                </c:pt>
                <c:pt idx="9214">
                  <c:v>7.1743000000000001E-2</c:v>
                </c:pt>
                <c:pt idx="9215">
                  <c:v>7.8700000000000006E-2</c:v>
                </c:pt>
                <c:pt idx="9216">
                  <c:v>0.104264</c:v>
                </c:pt>
                <c:pt idx="9217">
                  <c:v>0.11434</c:v>
                </c:pt>
                <c:pt idx="9218">
                  <c:v>0.11852699999999999</c:v>
                </c:pt>
                <c:pt idx="9219">
                  <c:v>0.118447</c:v>
                </c:pt>
                <c:pt idx="9220">
                  <c:v>0.13474900000000001</c:v>
                </c:pt>
                <c:pt idx="9221">
                  <c:v>0.12824099999999999</c:v>
                </c:pt>
                <c:pt idx="9222">
                  <c:v>0.140818</c:v>
                </c:pt>
                <c:pt idx="9223">
                  <c:v>0.137932</c:v>
                </c:pt>
                <c:pt idx="9224">
                  <c:v>0.12589500000000001</c:v>
                </c:pt>
                <c:pt idx="9225">
                  <c:v>0.13142799999999999</c:v>
                </c:pt>
                <c:pt idx="9226">
                  <c:v>0.122817</c:v>
                </c:pt>
                <c:pt idx="9227">
                  <c:v>0.116226</c:v>
                </c:pt>
                <c:pt idx="9228">
                  <c:v>0.11350399999999999</c:v>
                </c:pt>
                <c:pt idx="9229">
                  <c:v>0.129687</c:v>
                </c:pt>
                <c:pt idx="9230">
                  <c:v>0.12288200000000001</c:v>
                </c:pt>
                <c:pt idx="9231">
                  <c:v>0.115157</c:v>
                </c:pt>
                <c:pt idx="9232">
                  <c:v>0.107377</c:v>
                </c:pt>
                <c:pt idx="9233">
                  <c:v>9.7657999999999995E-2</c:v>
                </c:pt>
                <c:pt idx="9234">
                  <c:v>9.6893000000000007E-2</c:v>
                </c:pt>
                <c:pt idx="9235">
                  <c:v>0.10052899999999999</c:v>
                </c:pt>
                <c:pt idx="9236">
                  <c:v>9.1059000000000001E-2</c:v>
                </c:pt>
                <c:pt idx="9237">
                  <c:v>9.4470999999999999E-2</c:v>
                </c:pt>
                <c:pt idx="9238">
                  <c:v>9.1339000000000004E-2</c:v>
                </c:pt>
                <c:pt idx="9239">
                  <c:v>0.110236</c:v>
                </c:pt>
                <c:pt idx="9240">
                  <c:v>0.11830599999999999</c:v>
                </c:pt>
                <c:pt idx="9241">
                  <c:v>0.120447</c:v>
                </c:pt>
                <c:pt idx="9242">
                  <c:v>0.12862399999999999</c:v>
                </c:pt>
                <c:pt idx="9243">
                  <c:v>0.14488599999999999</c:v>
                </c:pt>
                <c:pt idx="9244">
                  <c:v>0.14593900000000001</c:v>
                </c:pt>
                <c:pt idx="9245">
                  <c:v>0.15933900000000001</c:v>
                </c:pt>
                <c:pt idx="9246">
                  <c:v>0.15032699999999999</c:v>
                </c:pt>
                <c:pt idx="9247">
                  <c:v>0.154778</c:v>
                </c:pt>
                <c:pt idx="9248">
                  <c:v>0.16051499999999999</c:v>
                </c:pt>
                <c:pt idx="9249">
                  <c:v>0.15700800000000001</c:v>
                </c:pt>
                <c:pt idx="9250">
                  <c:v>0.15832199999999999</c:v>
                </c:pt>
                <c:pt idx="9251">
                  <c:v>0.160524</c:v>
                </c:pt>
                <c:pt idx="9252">
                  <c:v>0.15098500000000001</c:v>
                </c:pt>
                <c:pt idx="9253">
                  <c:v>0.15993399999999999</c:v>
                </c:pt>
                <c:pt idx="9254">
                  <c:v>0.1721</c:v>
                </c:pt>
                <c:pt idx="9255">
                  <c:v>0.16353699999999999</c:v>
                </c:pt>
                <c:pt idx="9256">
                  <c:v>0.155474</c:v>
                </c:pt>
                <c:pt idx="9257">
                  <c:v>0.14904700000000001</c:v>
                </c:pt>
                <c:pt idx="9258">
                  <c:v>0.175958</c:v>
                </c:pt>
                <c:pt idx="9259">
                  <c:v>0.194716</c:v>
                </c:pt>
                <c:pt idx="9260">
                  <c:v>0.202075</c:v>
                </c:pt>
                <c:pt idx="9261">
                  <c:v>0.20102200000000001</c:v>
                </c:pt>
                <c:pt idx="9262">
                  <c:v>0.202649</c:v>
                </c:pt>
                <c:pt idx="9263">
                  <c:v>0.20807500000000001</c:v>
                </c:pt>
                <c:pt idx="9264">
                  <c:v>0.22836100000000001</c:v>
                </c:pt>
                <c:pt idx="9265">
                  <c:v>0.22877900000000001</c:v>
                </c:pt>
                <c:pt idx="9266">
                  <c:v>0.23078799999999999</c:v>
                </c:pt>
                <c:pt idx="9267">
                  <c:v>0.23352800000000001</c:v>
                </c:pt>
                <c:pt idx="9268">
                  <c:v>0.26447900000000002</c:v>
                </c:pt>
                <c:pt idx="9269">
                  <c:v>0.26551900000000001</c:v>
                </c:pt>
                <c:pt idx="9270">
                  <c:v>0.266407</c:v>
                </c:pt>
                <c:pt idx="9271">
                  <c:v>0.26129999999999998</c:v>
                </c:pt>
                <c:pt idx="9272">
                  <c:v>0.25008999999999998</c:v>
                </c:pt>
                <c:pt idx="9273">
                  <c:v>0.23750399999999999</c:v>
                </c:pt>
                <c:pt idx="9274">
                  <c:v>0.235952</c:v>
                </c:pt>
                <c:pt idx="9275">
                  <c:v>0.21862200000000001</c:v>
                </c:pt>
                <c:pt idx="9276">
                  <c:v>0.20497499999999999</c:v>
                </c:pt>
                <c:pt idx="9277">
                  <c:v>0.187998</c:v>
                </c:pt>
                <c:pt idx="9278">
                  <c:v>0.19786100000000001</c:v>
                </c:pt>
                <c:pt idx="9279">
                  <c:v>0.19502</c:v>
                </c:pt>
                <c:pt idx="9280">
                  <c:v>0.18712100000000001</c:v>
                </c:pt>
                <c:pt idx="9281">
                  <c:v>0.17871300000000001</c:v>
                </c:pt>
                <c:pt idx="9282">
                  <c:v>0.16606799999999999</c:v>
                </c:pt>
                <c:pt idx="9283">
                  <c:v>0.15030299999999999</c:v>
                </c:pt>
                <c:pt idx="9284">
                  <c:v>0.142986</c:v>
                </c:pt>
                <c:pt idx="9285">
                  <c:v>0.14047200000000001</c:v>
                </c:pt>
                <c:pt idx="9286">
                  <c:v>0.13217799999999999</c:v>
                </c:pt>
                <c:pt idx="9287">
                  <c:v>0.1245</c:v>
                </c:pt>
                <c:pt idx="9288">
                  <c:v>0.114077</c:v>
                </c:pt>
                <c:pt idx="9289">
                  <c:v>0.112757</c:v>
                </c:pt>
                <c:pt idx="9290">
                  <c:v>0.136821</c:v>
                </c:pt>
                <c:pt idx="9291">
                  <c:v>0.13525300000000001</c:v>
                </c:pt>
                <c:pt idx="9292">
                  <c:v>0.13362499999999999</c:v>
                </c:pt>
                <c:pt idx="9293">
                  <c:v>0.12928799999999999</c:v>
                </c:pt>
                <c:pt idx="9294">
                  <c:v>0.13240299999999999</c:v>
                </c:pt>
                <c:pt idx="9295">
                  <c:v>0.13292999999999999</c:v>
                </c:pt>
                <c:pt idx="9296">
                  <c:v>0.16799800000000001</c:v>
                </c:pt>
                <c:pt idx="9297">
                  <c:v>0.20913799999999999</c:v>
                </c:pt>
                <c:pt idx="9298">
                  <c:v>0.245394</c:v>
                </c:pt>
                <c:pt idx="9299">
                  <c:v>0.26500600000000002</c:v>
                </c:pt>
                <c:pt idx="9300">
                  <c:v>0.28745700000000002</c:v>
                </c:pt>
                <c:pt idx="9301">
                  <c:v>0.284441</c:v>
                </c:pt>
                <c:pt idx="9302">
                  <c:v>0.29046899999999998</c:v>
                </c:pt>
                <c:pt idx="9303">
                  <c:v>0.29574299999999998</c:v>
                </c:pt>
                <c:pt idx="9304">
                  <c:v>0.30363000000000001</c:v>
                </c:pt>
                <c:pt idx="9305">
                  <c:v>0.30876700000000001</c:v>
                </c:pt>
                <c:pt idx="9306">
                  <c:v>0.29832900000000001</c:v>
                </c:pt>
                <c:pt idx="9307">
                  <c:v>0.30880800000000003</c:v>
                </c:pt>
                <c:pt idx="9308">
                  <c:v>0.309388</c:v>
                </c:pt>
                <c:pt idx="9309">
                  <c:v>0.301431</c:v>
                </c:pt>
                <c:pt idx="9310">
                  <c:v>0.28803000000000001</c:v>
                </c:pt>
                <c:pt idx="9311">
                  <c:v>0.28494199999999997</c:v>
                </c:pt>
                <c:pt idx="9312">
                  <c:v>0.28667100000000001</c:v>
                </c:pt>
                <c:pt idx="9313">
                  <c:v>0.27452799999999999</c:v>
                </c:pt>
                <c:pt idx="9314">
                  <c:v>0.27213700000000002</c:v>
                </c:pt>
                <c:pt idx="9315">
                  <c:v>0.26282</c:v>
                </c:pt>
                <c:pt idx="9316">
                  <c:v>0.25528899999999999</c:v>
                </c:pt>
                <c:pt idx="9317">
                  <c:v>0.31000499999999998</c:v>
                </c:pt>
                <c:pt idx="9318">
                  <c:v>0.32470100000000002</c:v>
                </c:pt>
                <c:pt idx="9319">
                  <c:v>0.360404</c:v>
                </c:pt>
                <c:pt idx="9320">
                  <c:v>0.37817800000000001</c:v>
                </c:pt>
                <c:pt idx="9321">
                  <c:v>0.38144499999999998</c:v>
                </c:pt>
                <c:pt idx="9322">
                  <c:v>0.36942900000000001</c:v>
                </c:pt>
                <c:pt idx="9323">
                  <c:v>0.36606100000000003</c:v>
                </c:pt>
                <c:pt idx="9324">
                  <c:v>0.33991500000000002</c:v>
                </c:pt>
                <c:pt idx="9325">
                  <c:v>0.331235</c:v>
                </c:pt>
                <c:pt idx="9326">
                  <c:v>0.31037700000000001</c:v>
                </c:pt>
                <c:pt idx="9327">
                  <c:v>0.29158200000000001</c:v>
                </c:pt>
                <c:pt idx="9328">
                  <c:v>0.27463399999999999</c:v>
                </c:pt>
                <c:pt idx="9329">
                  <c:v>0.264241</c:v>
                </c:pt>
                <c:pt idx="9330">
                  <c:v>0.26339899999999999</c:v>
                </c:pt>
                <c:pt idx="9331">
                  <c:v>0.24677099999999999</c:v>
                </c:pt>
                <c:pt idx="9332">
                  <c:v>0.23719699999999999</c:v>
                </c:pt>
                <c:pt idx="9333">
                  <c:v>0.23169799999999999</c:v>
                </c:pt>
                <c:pt idx="9334">
                  <c:v>0.23173299999999999</c:v>
                </c:pt>
                <c:pt idx="9335">
                  <c:v>0.236152</c:v>
                </c:pt>
                <c:pt idx="9336">
                  <c:v>0.221774</c:v>
                </c:pt>
                <c:pt idx="9337">
                  <c:v>0.21187</c:v>
                </c:pt>
                <c:pt idx="9338">
                  <c:v>0.19573299999999999</c:v>
                </c:pt>
                <c:pt idx="9339">
                  <c:v>0.195775</c:v>
                </c:pt>
                <c:pt idx="9340">
                  <c:v>0.19428899999999999</c:v>
                </c:pt>
                <c:pt idx="9341">
                  <c:v>0.224804</c:v>
                </c:pt>
                <c:pt idx="9342">
                  <c:v>0.22652</c:v>
                </c:pt>
                <c:pt idx="9343">
                  <c:v>0.22215199999999999</c:v>
                </c:pt>
                <c:pt idx="9344">
                  <c:v>0.22756699999999999</c:v>
                </c:pt>
                <c:pt idx="9345">
                  <c:v>0.23091300000000001</c:v>
                </c:pt>
                <c:pt idx="9346">
                  <c:v>0.235263</c:v>
                </c:pt>
                <c:pt idx="9347">
                  <c:v>0.226163</c:v>
                </c:pt>
                <c:pt idx="9348">
                  <c:v>0.21452099999999999</c:v>
                </c:pt>
                <c:pt idx="9349">
                  <c:v>0.20186999999999999</c:v>
                </c:pt>
                <c:pt idx="9350">
                  <c:v>0.19342200000000001</c:v>
                </c:pt>
                <c:pt idx="9351">
                  <c:v>0.18561900000000001</c:v>
                </c:pt>
                <c:pt idx="9352">
                  <c:v>0.19150200000000001</c:v>
                </c:pt>
                <c:pt idx="9353">
                  <c:v>0.20203599999999999</c:v>
                </c:pt>
                <c:pt idx="9354">
                  <c:v>0.194019</c:v>
                </c:pt>
                <c:pt idx="9355">
                  <c:v>0.18321899999999999</c:v>
                </c:pt>
                <c:pt idx="9356">
                  <c:v>0.20694100000000001</c:v>
                </c:pt>
                <c:pt idx="9357">
                  <c:v>0.20930599999999999</c:v>
                </c:pt>
                <c:pt idx="9358">
                  <c:v>0.21438099999999999</c:v>
                </c:pt>
                <c:pt idx="9359">
                  <c:v>0.214589</c:v>
                </c:pt>
                <c:pt idx="9360">
                  <c:v>0.203454</c:v>
                </c:pt>
                <c:pt idx="9361">
                  <c:v>0.20175999999999999</c:v>
                </c:pt>
                <c:pt idx="9362">
                  <c:v>0.184476</c:v>
                </c:pt>
                <c:pt idx="9363">
                  <c:v>0.17265</c:v>
                </c:pt>
                <c:pt idx="9364">
                  <c:v>0.17141100000000001</c:v>
                </c:pt>
                <c:pt idx="9365">
                  <c:v>0.167827</c:v>
                </c:pt>
                <c:pt idx="9366">
                  <c:v>0.14618800000000001</c:v>
                </c:pt>
                <c:pt idx="9367">
                  <c:v>0.127833</c:v>
                </c:pt>
                <c:pt idx="9368">
                  <c:v>0.11156000000000001</c:v>
                </c:pt>
                <c:pt idx="9369">
                  <c:v>9.5233999999999999E-2</c:v>
                </c:pt>
                <c:pt idx="9370">
                  <c:v>8.8402999999999995E-2</c:v>
                </c:pt>
                <c:pt idx="9371">
                  <c:v>0.19300800000000001</c:v>
                </c:pt>
                <c:pt idx="9372">
                  <c:v>0.215365</c:v>
                </c:pt>
                <c:pt idx="9373">
                  <c:v>0.23202</c:v>
                </c:pt>
                <c:pt idx="9374">
                  <c:v>0.26422800000000002</c:v>
                </c:pt>
                <c:pt idx="9375">
                  <c:v>0.27036900000000003</c:v>
                </c:pt>
                <c:pt idx="9376">
                  <c:v>0.28347600000000001</c:v>
                </c:pt>
                <c:pt idx="9377">
                  <c:v>0.29410700000000001</c:v>
                </c:pt>
                <c:pt idx="9378">
                  <c:v>0.30699399999999999</c:v>
                </c:pt>
                <c:pt idx="9379">
                  <c:v>0.30122300000000002</c:v>
                </c:pt>
                <c:pt idx="9380">
                  <c:v>0.28699000000000002</c:v>
                </c:pt>
                <c:pt idx="9381">
                  <c:v>0.28339700000000001</c:v>
                </c:pt>
                <c:pt idx="9382">
                  <c:v>0.28243299999999999</c:v>
                </c:pt>
                <c:pt idx="9383">
                  <c:v>0.28291699999999997</c:v>
                </c:pt>
                <c:pt idx="9384">
                  <c:v>0.28187400000000001</c:v>
                </c:pt>
                <c:pt idx="9385">
                  <c:v>0.27730900000000003</c:v>
                </c:pt>
                <c:pt idx="9386">
                  <c:v>0.26804</c:v>
                </c:pt>
                <c:pt idx="9387">
                  <c:v>0.25086999999999998</c:v>
                </c:pt>
                <c:pt idx="9388">
                  <c:v>0.247834</c:v>
                </c:pt>
                <c:pt idx="9389">
                  <c:v>0.23780100000000001</c:v>
                </c:pt>
                <c:pt idx="9390">
                  <c:v>0.21956100000000001</c:v>
                </c:pt>
                <c:pt idx="9391">
                  <c:v>0.20071600000000001</c:v>
                </c:pt>
                <c:pt idx="9392">
                  <c:v>0.18064</c:v>
                </c:pt>
                <c:pt idx="9393">
                  <c:v>0.201012</c:v>
                </c:pt>
                <c:pt idx="9394">
                  <c:v>0.18390200000000001</c:v>
                </c:pt>
                <c:pt idx="9395">
                  <c:v>0.18432999999999999</c:v>
                </c:pt>
                <c:pt idx="9396">
                  <c:v>0.214252</c:v>
                </c:pt>
                <c:pt idx="9397">
                  <c:v>0.234378</c:v>
                </c:pt>
                <c:pt idx="9398">
                  <c:v>0.246778</c:v>
                </c:pt>
                <c:pt idx="9399">
                  <c:v>0.246502</c:v>
                </c:pt>
                <c:pt idx="9400">
                  <c:v>0.23880199999999999</c:v>
                </c:pt>
                <c:pt idx="9401">
                  <c:v>0.23900299999999999</c:v>
                </c:pt>
                <c:pt idx="9402">
                  <c:v>0.266374</c:v>
                </c:pt>
                <c:pt idx="9403">
                  <c:v>0.26295400000000002</c:v>
                </c:pt>
                <c:pt idx="9404">
                  <c:v>0.25339499999999998</c:v>
                </c:pt>
                <c:pt idx="9405">
                  <c:v>0.27886499999999997</c:v>
                </c:pt>
                <c:pt idx="9406">
                  <c:v>0.27508100000000002</c:v>
                </c:pt>
                <c:pt idx="9407">
                  <c:v>0.26344000000000001</c:v>
                </c:pt>
                <c:pt idx="9408">
                  <c:v>0.25939400000000001</c:v>
                </c:pt>
                <c:pt idx="9409">
                  <c:v>0.26016899999999998</c:v>
                </c:pt>
                <c:pt idx="9410">
                  <c:v>0.25619900000000001</c:v>
                </c:pt>
                <c:pt idx="9411">
                  <c:v>0.26039400000000001</c:v>
                </c:pt>
                <c:pt idx="9412">
                  <c:v>0.249722</c:v>
                </c:pt>
                <c:pt idx="9413">
                  <c:v>0.241511</c:v>
                </c:pt>
                <c:pt idx="9414">
                  <c:v>0.24956999999999999</c:v>
                </c:pt>
                <c:pt idx="9415">
                  <c:v>0.25658599999999998</c:v>
                </c:pt>
                <c:pt idx="9416">
                  <c:v>0.273509</c:v>
                </c:pt>
                <c:pt idx="9417">
                  <c:v>0.281586</c:v>
                </c:pt>
                <c:pt idx="9418">
                  <c:v>0.32316400000000001</c:v>
                </c:pt>
                <c:pt idx="9419">
                  <c:v>0.34024300000000002</c:v>
                </c:pt>
                <c:pt idx="9420">
                  <c:v>0.30795099999999997</c:v>
                </c:pt>
                <c:pt idx="9421">
                  <c:v>0.35823700000000003</c:v>
                </c:pt>
                <c:pt idx="9422">
                  <c:v>0.36889699999999997</c:v>
                </c:pt>
                <c:pt idx="9423">
                  <c:v>0.37734699999999999</c:v>
                </c:pt>
                <c:pt idx="9424">
                  <c:v>0.36600500000000002</c:v>
                </c:pt>
                <c:pt idx="9425">
                  <c:v>0.34586600000000001</c:v>
                </c:pt>
                <c:pt idx="9426">
                  <c:v>0.32793699999999998</c:v>
                </c:pt>
                <c:pt idx="9427">
                  <c:v>0.31590200000000002</c:v>
                </c:pt>
                <c:pt idx="9428">
                  <c:v>0.32031900000000002</c:v>
                </c:pt>
                <c:pt idx="9429">
                  <c:v>0.31294499999999997</c:v>
                </c:pt>
                <c:pt idx="9430">
                  <c:v>0.31572800000000001</c:v>
                </c:pt>
                <c:pt idx="9431">
                  <c:v>0.29809600000000003</c:v>
                </c:pt>
                <c:pt idx="9432">
                  <c:v>0.28701500000000002</c:v>
                </c:pt>
                <c:pt idx="9433">
                  <c:v>0.30014200000000002</c:v>
                </c:pt>
                <c:pt idx="9434">
                  <c:v>0.309338</c:v>
                </c:pt>
                <c:pt idx="9435">
                  <c:v>0.32384299999999999</c:v>
                </c:pt>
                <c:pt idx="9436">
                  <c:v>0.31045</c:v>
                </c:pt>
                <c:pt idx="9437">
                  <c:v>0.30475200000000002</c:v>
                </c:pt>
                <c:pt idx="9438">
                  <c:v>0.301977</c:v>
                </c:pt>
                <c:pt idx="9439">
                  <c:v>0.29768800000000001</c:v>
                </c:pt>
                <c:pt idx="9440">
                  <c:v>0.29280099999999998</c:v>
                </c:pt>
                <c:pt idx="9441">
                  <c:v>0.30382999999999999</c:v>
                </c:pt>
                <c:pt idx="9442">
                  <c:v>0.32323099999999999</c:v>
                </c:pt>
                <c:pt idx="9443">
                  <c:v>0.32147300000000001</c:v>
                </c:pt>
                <c:pt idx="9444">
                  <c:v>0.316243</c:v>
                </c:pt>
                <c:pt idx="9445">
                  <c:v>0.31270999999999999</c:v>
                </c:pt>
                <c:pt idx="9446">
                  <c:v>0.32449899999999998</c:v>
                </c:pt>
                <c:pt idx="9447">
                  <c:v>0.31444499999999997</c:v>
                </c:pt>
                <c:pt idx="9448">
                  <c:v>0.29537999999999998</c:v>
                </c:pt>
                <c:pt idx="9449">
                  <c:v>0.28079100000000001</c:v>
                </c:pt>
                <c:pt idx="9450">
                  <c:v>0.25815399999999999</c:v>
                </c:pt>
                <c:pt idx="9451">
                  <c:v>0.25332199999999999</c:v>
                </c:pt>
                <c:pt idx="9452">
                  <c:v>0.230707</c:v>
                </c:pt>
                <c:pt idx="9453">
                  <c:v>0.21224599999999999</c:v>
                </c:pt>
                <c:pt idx="9454">
                  <c:v>0.20149700000000001</c:v>
                </c:pt>
                <c:pt idx="9455">
                  <c:v>0.201514</c:v>
                </c:pt>
                <c:pt idx="9456">
                  <c:v>0.19761699999999999</c:v>
                </c:pt>
                <c:pt idx="9457">
                  <c:v>0.1953</c:v>
                </c:pt>
                <c:pt idx="9458">
                  <c:v>0.18687200000000001</c:v>
                </c:pt>
                <c:pt idx="9459">
                  <c:v>0.19342799999999999</c:v>
                </c:pt>
                <c:pt idx="9460">
                  <c:v>0.190666</c:v>
                </c:pt>
                <c:pt idx="9461">
                  <c:v>0.18854899999999999</c:v>
                </c:pt>
                <c:pt idx="9462">
                  <c:v>0.195824</c:v>
                </c:pt>
                <c:pt idx="9463">
                  <c:v>0.19559399999999999</c:v>
                </c:pt>
                <c:pt idx="9464">
                  <c:v>0.183978</c:v>
                </c:pt>
                <c:pt idx="9465">
                  <c:v>0.18776000000000001</c:v>
                </c:pt>
                <c:pt idx="9466">
                  <c:v>0.18749299999999999</c:v>
                </c:pt>
                <c:pt idx="9467">
                  <c:v>0.17680100000000001</c:v>
                </c:pt>
                <c:pt idx="9468">
                  <c:v>0.16789100000000001</c:v>
                </c:pt>
                <c:pt idx="9469">
                  <c:v>0.166408</c:v>
                </c:pt>
                <c:pt idx="9470">
                  <c:v>0.159187</c:v>
                </c:pt>
                <c:pt idx="9471">
                  <c:v>0.14995900000000001</c:v>
                </c:pt>
                <c:pt idx="9472">
                  <c:v>0.16381799999999999</c:v>
                </c:pt>
                <c:pt idx="9473">
                  <c:v>0.17480699999999999</c:v>
                </c:pt>
                <c:pt idx="9474">
                  <c:v>0.17611399999999999</c:v>
                </c:pt>
                <c:pt idx="9475">
                  <c:v>0.17644099999999999</c:v>
                </c:pt>
                <c:pt idx="9476">
                  <c:v>0.187248</c:v>
                </c:pt>
                <c:pt idx="9477">
                  <c:v>0.220166</c:v>
                </c:pt>
                <c:pt idx="9478">
                  <c:v>0.21571000000000001</c:v>
                </c:pt>
                <c:pt idx="9479">
                  <c:v>0.25765300000000002</c:v>
                </c:pt>
                <c:pt idx="9480">
                  <c:v>0.26222400000000001</c:v>
                </c:pt>
                <c:pt idx="9481">
                  <c:v>0.26102399999999998</c:v>
                </c:pt>
                <c:pt idx="9482">
                  <c:v>0.25905299999999998</c:v>
                </c:pt>
                <c:pt idx="9483">
                  <c:v>0.25150600000000001</c:v>
                </c:pt>
                <c:pt idx="9484">
                  <c:v>0.246005</c:v>
                </c:pt>
                <c:pt idx="9485">
                  <c:v>0.23452200000000001</c:v>
                </c:pt>
                <c:pt idx="9486">
                  <c:v>0.22292799999999999</c:v>
                </c:pt>
                <c:pt idx="9487">
                  <c:v>0.204571</c:v>
                </c:pt>
                <c:pt idx="9488">
                  <c:v>0.18387300000000001</c:v>
                </c:pt>
                <c:pt idx="9489">
                  <c:v>0.166355</c:v>
                </c:pt>
                <c:pt idx="9490">
                  <c:v>0.16289899999999999</c:v>
                </c:pt>
                <c:pt idx="9491">
                  <c:v>0.151502</c:v>
                </c:pt>
                <c:pt idx="9492">
                  <c:v>0.147506</c:v>
                </c:pt>
                <c:pt idx="9493">
                  <c:v>0.14938000000000001</c:v>
                </c:pt>
                <c:pt idx="9494">
                  <c:v>0.16706099999999999</c:v>
                </c:pt>
                <c:pt idx="9495">
                  <c:v>0.17494699999999999</c:v>
                </c:pt>
                <c:pt idx="9496">
                  <c:v>0.177151</c:v>
                </c:pt>
                <c:pt idx="9497">
                  <c:v>0.16697999999999999</c:v>
                </c:pt>
                <c:pt idx="9498">
                  <c:v>0.162518</c:v>
                </c:pt>
                <c:pt idx="9499">
                  <c:v>0.16756699999999999</c:v>
                </c:pt>
                <c:pt idx="9500">
                  <c:v>0.165468</c:v>
                </c:pt>
                <c:pt idx="9501">
                  <c:v>0.160492</c:v>
                </c:pt>
                <c:pt idx="9502">
                  <c:v>0.14254900000000001</c:v>
                </c:pt>
                <c:pt idx="9503">
                  <c:v>0.154616</c:v>
                </c:pt>
                <c:pt idx="9504">
                  <c:v>0.15646499999999999</c:v>
                </c:pt>
                <c:pt idx="9505">
                  <c:v>0.15697</c:v>
                </c:pt>
                <c:pt idx="9506">
                  <c:v>0.158358</c:v>
                </c:pt>
                <c:pt idx="9507">
                  <c:v>0.19436200000000001</c:v>
                </c:pt>
                <c:pt idx="9508">
                  <c:v>0.214836</c:v>
                </c:pt>
                <c:pt idx="9509">
                  <c:v>0.22767100000000001</c:v>
                </c:pt>
                <c:pt idx="9510">
                  <c:v>0.23174</c:v>
                </c:pt>
                <c:pt idx="9511">
                  <c:v>0.25341000000000002</c:v>
                </c:pt>
                <c:pt idx="9512">
                  <c:v>0.25400400000000001</c:v>
                </c:pt>
                <c:pt idx="9513">
                  <c:v>0.26874300000000001</c:v>
                </c:pt>
                <c:pt idx="9514">
                  <c:v>0.26228499999999999</c:v>
                </c:pt>
                <c:pt idx="9515">
                  <c:v>0.267042</c:v>
                </c:pt>
                <c:pt idx="9516">
                  <c:v>0.28139700000000001</c:v>
                </c:pt>
                <c:pt idx="9517">
                  <c:v>0.36500300000000002</c:v>
                </c:pt>
                <c:pt idx="9518">
                  <c:v>0.42380400000000001</c:v>
                </c:pt>
                <c:pt idx="9519">
                  <c:v>0.454125</c:v>
                </c:pt>
                <c:pt idx="9520">
                  <c:v>0.46876299999999999</c:v>
                </c:pt>
                <c:pt idx="9521">
                  <c:v>0.47723199999999999</c:v>
                </c:pt>
                <c:pt idx="9522">
                  <c:v>0.47052899999999998</c:v>
                </c:pt>
                <c:pt idx="9523">
                  <c:v>0.46266499999999999</c:v>
                </c:pt>
                <c:pt idx="9524">
                  <c:v>0.47090599999999999</c:v>
                </c:pt>
                <c:pt idx="9525">
                  <c:v>0.46457799999999999</c:v>
                </c:pt>
                <c:pt idx="9526">
                  <c:v>0.45170399999999999</c:v>
                </c:pt>
                <c:pt idx="9527">
                  <c:v>0.43406899999999998</c:v>
                </c:pt>
                <c:pt idx="9528">
                  <c:v>0.41735</c:v>
                </c:pt>
                <c:pt idx="9529">
                  <c:v>0.41368899999999997</c:v>
                </c:pt>
                <c:pt idx="9530">
                  <c:v>0.39943200000000001</c:v>
                </c:pt>
                <c:pt idx="9531">
                  <c:v>0.38827800000000001</c:v>
                </c:pt>
                <c:pt idx="9532">
                  <c:v>0.38272400000000001</c:v>
                </c:pt>
                <c:pt idx="9533">
                  <c:v>0.37013000000000001</c:v>
                </c:pt>
                <c:pt idx="9534">
                  <c:v>0.33771299999999999</c:v>
                </c:pt>
                <c:pt idx="9535">
                  <c:v>0.34746100000000002</c:v>
                </c:pt>
                <c:pt idx="9536">
                  <c:v>0.33436199999999999</c:v>
                </c:pt>
                <c:pt idx="9537">
                  <c:v>0.32132699999999997</c:v>
                </c:pt>
                <c:pt idx="9538">
                  <c:v>0.30760300000000002</c:v>
                </c:pt>
                <c:pt idx="9539">
                  <c:v>0.29355599999999998</c:v>
                </c:pt>
                <c:pt idx="9540">
                  <c:v>0.297315</c:v>
                </c:pt>
                <c:pt idx="9541">
                  <c:v>0.28645999999999999</c:v>
                </c:pt>
                <c:pt idx="9542">
                  <c:v>0.27831600000000001</c:v>
                </c:pt>
                <c:pt idx="9543">
                  <c:v>0.26597300000000001</c:v>
                </c:pt>
                <c:pt idx="9544">
                  <c:v>0.28930699999999998</c:v>
                </c:pt>
                <c:pt idx="9545">
                  <c:v>0.27526499999999998</c:v>
                </c:pt>
                <c:pt idx="9546">
                  <c:v>0.29216599999999998</c:v>
                </c:pt>
                <c:pt idx="9547">
                  <c:v>0.29198299999999999</c:v>
                </c:pt>
                <c:pt idx="9548">
                  <c:v>0.28622500000000001</c:v>
                </c:pt>
                <c:pt idx="9549">
                  <c:v>0.28210000000000002</c:v>
                </c:pt>
                <c:pt idx="9550">
                  <c:v>0.26820500000000003</c:v>
                </c:pt>
                <c:pt idx="9551">
                  <c:v>0.254023</c:v>
                </c:pt>
                <c:pt idx="9552">
                  <c:v>0.239867</c:v>
                </c:pt>
                <c:pt idx="9553">
                  <c:v>0.227163</c:v>
                </c:pt>
                <c:pt idx="9554">
                  <c:v>0.21178900000000001</c:v>
                </c:pt>
                <c:pt idx="9555">
                  <c:v>0.204822</c:v>
                </c:pt>
                <c:pt idx="9556">
                  <c:v>0.191941</c:v>
                </c:pt>
                <c:pt idx="9557">
                  <c:v>0.19118599999999999</c:v>
                </c:pt>
                <c:pt idx="9558">
                  <c:v>0.18854000000000001</c:v>
                </c:pt>
                <c:pt idx="9559">
                  <c:v>0.18715899999999999</c:v>
                </c:pt>
                <c:pt idx="9560">
                  <c:v>0.180175</c:v>
                </c:pt>
                <c:pt idx="9561">
                  <c:v>0.174175</c:v>
                </c:pt>
                <c:pt idx="9562">
                  <c:v>0.15901199999999999</c:v>
                </c:pt>
                <c:pt idx="9563">
                  <c:v>0.15293899999999999</c:v>
                </c:pt>
                <c:pt idx="9564">
                  <c:v>0.14827000000000001</c:v>
                </c:pt>
                <c:pt idx="9565">
                  <c:v>0.14536399999999999</c:v>
                </c:pt>
                <c:pt idx="9566">
                  <c:v>0.146539</c:v>
                </c:pt>
                <c:pt idx="9567">
                  <c:v>0.13420499999999999</c:v>
                </c:pt>
                <c:pt idx="9568">
                  <c:v>0.124121</c:v>
                </c:pt>
                <c:pt idx="9569">
                  <c:v>0.116719</c:v>
                </c:pt>
                <c:pt idx="9570">
                  <c:v>0.122048</c:v>
                </c:pt>
                <c:pt idx="9571">
                  <c:v>0.124058</c:v>
                </c:pt>
                <c:pt idx="9572">
                  <c:v>0.112829</c:v>
                </c:pt>
                <c:pt idx="9573">
                  <c:v>0.118586</c:v>
                </c:pt>
                <c:pt idx="9574">
                  <c:v>0.14011499999999999</c:v>
                </c:pt>
                <c:pt idx="9575">
                  <c:v>0.139484</c:v>
                </c:pt>
                <c:pt idx="9576">
                  <c:v>0.13413700000000001</c:v>
                </c:pt>
                <c:pt idx="9577">
                  <c:v>0.14260999999999999</c:v>
                </c:pt>
                <c:pt idx="9578">
                  <c:v>0.14200099999999999</c:v>
                </c:pt>
                <c:pt idx="9579">
                  <c:v>0.14407600000000001</c:v>
                </c:pt>
                <c:pt idx="9580">
                  <c:v>0.13325100000000001</c:v>
                </c:pt>
                <c:pt idx="9581">
                  <c:v>0.16267200000000001</c:v>
                </c:pt>
                <c:pt idx="9582">
                  <c:v>0.185194</c:v>
                </c:pt>
                <c:pt idx="9583">
                  <c:v>0.20519999999999999</c:v>
                </c:pt>
                <c:pt idx="9584">
                  <c:v>0.212148</c:v>
                </c:pt>
                <c:pt idx="9585">
                  <c:v>0.20971200000000001</c:v>
                </c:pt>
                <c:pt idx="9586">
                  <c:v>0.20293600000000001</c:v>
                </c:pt>
                <c:pt idx="9587">
                  <c:v>0.19537499999999999</c:v>
                </c:pt>
                <c:pt idx="9588">
                  <c:v>0.193661</c:v>
                </c:pt>
                <c:pt idx="9589">
                  <c:v>0.17746899999999999</c:v>
                </c:pt>
                <c:pt idx="9590">
                  <c:v>0.18131</c:v>
                </c:pt>
                <c:pt idx="9591">
                  <c:v>0.173648</c:v>
                </c:pt>
                <c:pt idx="9592">
                  <c:v>0.17597399999999999</c:v>
                </c:pt>
                <c:pt idx="9593">
                  <c:v>0.17452100000000001</c:v>
                </c:pt>
                <c:pt idx="9594">
                  <c:v>0.16211200000000001</c:v>
                </c:pt>
                <c:pt idx="9595">
                  <c:v>0.14974499999999999</c:v>
                </c:pt>
                <c:pt idx="9596">
                  <c:v>0.157973</c:v>
                </c:pt>
                <c:pt idx="9597">
                  <c:v>0.16078100000000001</c:v>
                </c:pt>
                <c:pt idx="9598">
                  <c:v>0.16586300000000001</c:v>
                </c:pt>
                <c:pt idx="9599">
                  <c:v>0.18098400000000001</c:v>
                </c:pt>
                <c:pt idx="9600">
                  <c:v>0.17665800000000001</c:v>
                </c:pt>
                <c:pt idx="9601">
                  <c:v>0.17405499999999999</c:v>
                </c:pt>
                <c:pt idx="9602">
                  <c:v>0.155468</c:v>
                </c:pt>
                <c:pt idx="9603">
                  <c:v>0.149427</c:v>
                </c:pt>
                <c:pt idx="9604">
                  <c:v>0.144783</c:v>
                </c:pt>
                <c:pt idx="9605">
                  <c:v>0.144041</c:v>
                </c:pt>
                <c:pt idx="9606">
                  <c:v>0.14610300000000001</c:v>
                </c:pt>
                <c:pt idx="9607">
                  <c:v>0.14266000000000001</c:v>
                </c:pt>
                <c:pt idx="9608">
                  <c:v>0.151086</c:v>
                </c:pt>
                <c:pt idx="9609">
                  <c:v>0.146172</c:v>
                </c:pt>
                <c:pt idx="9610">
                  <c:v>0.15612300000000001</c:v>
                </c:pt>
                <c:pt idx="9611">
                  <c:v>0.172486</c:v>
                </c:pt>
                <c:pt idx="9612">
                  <c:v>0.17490900000000001</c:v>
                </c:pt>
                <c:pt idx="9613">
                  <c:v>0.16295899999999999</c:v>
                </c:pt>
                <c:pt idx="9614">
                  <c:v>0.16162199999999999</c:v>
                </c:pt>
                <c:pt idx="9615">
                  <c:v>0.16422800000000001</c:v>
                </c:pt>
                <c:pt idx="9616">
                  <c:v>0.17330899999999999</c:v>
                </c:pt>
                <c:pt idx="9617">
                  <c:v>0.17713300000000001</c:v>
                </c:pt>
                <c:pt idx="9618">
                  <c:v>0.168101</c:v>
                </c:pt>
                <c:pt idx="9619">
                  <c:v>0.17329700000000001</c:v>
                </c:pt>
                <c:pt idx="9620">
                  <c:v>0.17674699999999999</c:v>
                </c:pt>
                <c:pt idx="9621">
                  <c:v>0.175818</c:v>
                </c:pt>
                <c:pt idx="9622">
                  <c:v>0.17116000000000001</c:v>
                </c:pt>
                <c:pt idx="9623">
                  <c:v>0.168818</c:v>
                </c:pt>
                <c:pt idx="9624">
                  <c:v>0.17951800000000001</c:v>
                </c:pt>
                <c:pt idx="9625">
                  <c:v>0.17724899999999999</c:v>
                </c:pt>
                <c:pt idx="9626">
                  <c:v>0.16636500000000001</c:v>
                </c:pt>
                <c:pt idx="9627">
                  <c:v>0.165244</c:v>
                </c:pt>
                <c:pt idx="9628">
                  <c:v>0.16816800000000001</c:v>
                </c:pt>
                <c:pt idx="9629">
                  <c:v>0.16250800000000001</c:v>
                </c:pt>
                <c:pt idx="9630">
                  <c:v>0.16126399999999999</c:v>
                </c:pt>
                <c:pt idx="9631">
                  <c:v>0.15385399999999999</c:v>
                </c:pt>
                <c:pt idx="9632">
                  <c:v>0.17335700000000001</c:v>
                </c:pt>
                <c:pt idx="9633">
                  <c:v>0.16584599999999999</c:v>
                </c:pt>
                <c:pt idx="9634">
                  <c:v>0.17415700000000001</c:v>
                </c:pt>
                <c:pt idx="9635">
                  <c:v>0.17600299999999999</c:v>
                </c:pt>
                <c:pt idx="9636">
                  <c:v>0.175456</c:v>
                </c:pt>
                <c:pt idx="9637">
                  <c:v>0.18784600000000001</c:v>
                </c:pt>
                <c:pt idx="9638">
                  <c:v>0.193692</c:v>
                </c:pt>
                <c:pt idx="9639">
                  <c:v>0.194941</c:v>
                </c:pt>
                <c:pt idx="9640">
                  <c:v>0.20715800000000001</c:v>
                </c:pt>
                <c:pt idx="9641">
                  <c:v>0.20727400000000001</c:v>
                </c:pt>
                <c:pt idx="9642">
                  <c:v>0.20339299999999999</c:v>
                </c:pt>
                <c:pt idx="9643">
                  <c:v>0.20732400000000001</c:v>
                </c:pt>
                <c:pt idx="9644">
                  <c:v>0.20058300000000001</c:v>
                </c:pt>
                <c:pt idx="9645">
                  <c:v>0.19387699999999999</c:v>
                </c:pt>
                <c:pt idx="9646">
                  <c:v>0.18923200000000001</c:v>
                </c:pt>
                <c:pt idx="9647">
                  <c:v>0.17541599999999999</c:v>
                </c:pt>
                <c:pt idx="9648">
                  <c:v>0.16031200000000001</c:v>
                </c:pt>
                <c:pt idx="9649">
                  <c:v>0.14734</c:v>
                </c:pt>
                <c:pt idx="9650">
                  <c:v>0.13345299999999999</c:v>
                </c:pt>
                <c:pt idx="9651">
                  <c:v>0.12509000000000001</c:v>
                </c:pt>
                <c:pt idx="9652">
                  <c:v>0.11749800000000001</c:v>
                </c:pt>
                <c:pt idx="9653">
                  <c:v>0.10329099999999999</c:v>
                </c:pt>
                <c:pt idx="9654">
                  <c:v>0.107164</c:v>
                </c:pt>
                <c:pt idx="9655">
                  <c:v>0.101552</c:v>
                </c:pt>
                <c:pt idx="9656">
                  <c:v>9.9720000000000003E-2</c:v>
                </c:pt>
                <c:pt idx="9657">
                  <c:v>9.8334000000000005E-2</c:v>
                </c:pt>
                <c:pt idx="9658">
                  <c:v>9.9784999999999999E-2</c:v>
                </c:pt>
                <c:pt idx="9659">
                  <c:v>0.101254</c:v>
                </c:pt>
                <c:pt idx="9660">
                  <c:v>9.9731E-2</c:v>
                </c:pt>
                <c:pt idx="9661">
                  <c:v>9.9900000000000003E-2</c:v>
                </c:pt>
                <c:pt idx="9662">
                  <c:v>9.2987E-2</c:v>
                </c:pt>
                <c:pt idx="9663">
                  <c:v>9.3783000000000005E-2</c:v>
                </c:pt>
                <c:pt idx="9664">
                  <c:v>0.103004</c:v>
                </c:pt>
                <c:pt idx="9665">
                  <c:v>0.10415000000000001</c:v>
                </c:pt>
                <c:pt idx="9666">
                  <c:v>0.10394</c:v>
                </c:pt>
                <c:pt idx="9667">
                  <c:v>0.10205599999999999</c:v>
                </c:pt>
                <c:pt idx="9668">
                  <c:v>0.104861</c:v>
                </c:pt>
                <c:pt idx="9669">
                  <c:v>0.101063</c:v>
                </c:pt>
                <c:pt idx="9670">
                  <c:v>0.10246</c:v>
                </c:pt>
                <c:pt idx="9671">
                  <c:v>0.100995</c:v>
                </c:pt>
                <c:pt idx="9672">
                  <c:v>0.10234799999999999</c:v>
                </c:pt>
                <c:pt idx="9673">
                  <c:v>0.104476</c:v>
                </c:pt>
                <c:pt idx="9674">
                  <c:v>0.10692</c:v>
                </c:pt>
                <c:pt idx="9675">
                  <c:v>0.111652</c:v>
                </c:pt>
                <c:pt idx="9676">
                  <c:v>0.12248299999999999</c:v>
                </c:pt>
                <c:pt idx="9677">
                  <c:v>0.12239899999999999</c:v>
                </c:pt>
                <c:pt idx="9678">
                  <c:v>0.133628</c:v>
                </c:pt>
                <c:pt idx="9679">
                  <c:v>0.13821600000000001</c:v>
                </c:pt>
                <c:pt idx="9680">
                  <c:v>0.145231</c:v>
                </c:pt>
                <c:pt idx="9681">
                  <c:v>0.13262099999999999</c:v>
                </c:pt>
                <c:pt idx="9682">
                  <c:v>0.123321</c:v>
                </c:pt>
                <c:pt idx="9683">
                  <c:v>0.11107</c:v>
                </c:pt>
                <c:pt idx="9684">
                  <c:v>0.104833</c:v>
                </c:pt>
                <c:pt idx="9685">
                  <c:v>9.8063999999999998E-2</c:v>
                </c:pt>
                <c:pt idx="9686">
                  <c:v>9.3941999999999998E-2</c:v>
                </c:pt>
                <c:pt idx="9687">
                  <c:v>9.2186000000000004E-2</c:v>
                </c:pt>
                <c:pt idx="9688">
                  <c:v>8.8227E-2</c:v>
                </c:pt>
                <c:pt idx="9689">
                  <c:v>8.0472000000000002E-2</c:v>
                </c:pt>
                <c:pt idx="9690">
                  <c:v>8.0822000000000005E-2</c:v>
                </c:pt>
                <c:pt idx="9691">
                  <c:v>8.2487000000000005E-2</c:v>
                </c:pt>
                <c:pt idx="9692">
                  <c:v>8.4176000000000001E-2</c:v>
                </c:pt>
                <c:pt idx="9693">
                  <c:v>8.1089999999999995E-2</c:v>
                </c:pt>
                <c:pt idx="9694">
                  <c:v>7.7789999999999998E-2</c:v>
                </c:pt>
                <c:pt idx="9695">
                  <c:v>8.0167000000000002E-2</c:v>
                </c:pt>
                <c:pt idx="9696">
                  <c:v>8.4079000000000001E-2</c:v>
                </c:pt>
                <c:pt idx="9697">
                  <c:v>8.2119999999999999E-2</c:v>
                </c:pt>
                <c:pt idx="9698">
                  <c:v>8.5412000000000002E-2</c:v>
                </c:pt>
                <c:pt idx="9699">
                  <c:v>8.8221999999999995E-2</c:v>
                </c:pt>
                <c:pt idx="9700">
                  <c:v>8.9337E-2</c:v>
                </c:pt>
                <c:pt idx="9701">
                  <c:v>8.8412000000000004E-2</c:v>
                </c:pt>
                <c:pt idx="9702">
                  <c:v>8.9025999999999994E-2</c:v>
                </c:pt>
                <c:pt idx="9703">
                  <c:v>9.5903000000000002E-2</c:v>
                </c:pt>
                <c:pt idx="9704">
                  <c:v>9.4004000000000004E-2</c:v>
                </c:pt>
                <c:pt idx="9705">
                  <c:v>8.5664000000000004E-2</c:v>
                </c:pt>
                <c:pt idx="9706">
                  <c:v>8.8114999999999999E-2</c:v>
                </c:pt>
                <c:pt idx="9707">
                  <c:v>8.4122000000000002E-2</c:v>
                </c:pt>
                <c:pt idx="9708">
                  <c:v>8.1174999999999997E-2</c:v>
                </c:pt>
                <c:pt idx="9709">
                  <c:v>6.9551000000000002E-2</c:v>
                </c:pt>
                <c:pt idx="9710">
                  <c:v>6.8242999999999998E-2</c:v>
                </c:pt>
                <c:pt idx="9711">
                  <c:v>6.1705999999999997E-2</c:v>
                </c:pt>
                <c:pt idx="9712">
                  <c:v>6.0741999999999997E-2</c:v>
                </c:pt>
                <c:pt idx="9713">
                  <c:v>5.2816000000000002E-2</c:v>
                </c:pt>
                <c:pt idx="9714">
                  <c:v>5.0605999999999998E-2</c:v>
                </c:pt>
                <c:pt idx="9715">
                  <c:v>5.1735999999999997E-2</c:v>
                </c:pt>
                <c:pt idx="9716">
                  <c:v>5.1152000000000003E-2</c:v>
                </c:pt>
                <c:pt idx="9717">
                  <c:v>5.2776000000000003E-2</c:v>
                </c:pt>
                <c:pt idx="9718">
                  <c:v>6.1935999999999998E-2</c:v>
                </c:pt>
                <c:pt idx="9719">
                  <c:v>7.0469000000000004E-2</c:v>
                </c:pt>
                <c:pt idx="9720">
                  <c:v>7.1030999999999997E-2</c:v>
                </c:pt>
                <c:pt idx="9721">
                  <c:v>7.1127999999999997E-2</c:v>
                </c:pt>
                <c:pt idx="9722">
                  <c:v>7.0855000000000001E-2</c:v>
                </c:pt>
                <c:pt idx="9723">
                  <c:v>6.4718999999999999E-2</c:v>
                </c:pt>
                <c:pt idx="9724">
                  <c:v>5.5363999999999997E-2</c:v>
                </c:pt>
                <c:pt idx="9725">
                  <c:v>5.6166000000000001E-2</c:v>
                </c:pt>
                <c:pt idx="9726">
                  <c:v>4.9660000000000003E-2</c:v>
                </c:pt>
                <c:pt idx="9727">
                  <c:v>5.0523999999999999E-2</c:v>
                </c:pt>
                <c:pt idx="9728">
                  <c:v>4.8773999999999998E-2</c:v>
                </c:pt>
                <c:pt idx="9729">
                  <c:v>4.3514999999999998E-2</c:v>
                </c:pt>
                <c:pt idx="9730">
                  <c:v>4.2153999999999997E-2</c:v>
                </c:pt>
                <c:pt idx="9731">
                  <c:v>4.1730999999999997E-2</c:v>
                </c:pt>
                <c:pt idx="9732">
                  <c:v>4.3559E-2</c:v>
                </c:pt>
                <c:pt idx="9733">
                  <c:v>4.1424999999999997E-2</c:v>
                </c:pt>
                <c:pt idx="9734">
                  <c:v>6.4685999999999994E-2</c:v>
                </c:pt>
                <c:pt idx="9735">
                  <c:v>7.5801999999999994E-2</c:v>
                </c:pt>
                <c:pt idx="9736">
                  <c:v>8.4265999999999994E-2</c:v>
                </c:pt>
                <c:pt idx="9737">
                  <c:v>8.4987999999999994E-2</c:v>
                </c:pt>
                <c:pt idx="9738">
                  <c:v>8.3488000000000007E-2</c:v>
                </c:pt>
                <c:pt idx="9739">
                  <c:v>8.1120999999999999E-2</c:v>
                </c:pt>
                <c:pt idx="9740">
                  <c:v>7.0992E-2</c:v>
                </c:pt>
                <c:pt idx="9741">
                  <c:v>7.4403999999999998E-2</c:v>
                </c:pt>
                <c:pt idx="9742">
                  <c:v>7.3462E-2</c:v>
                </c:pt>
                <c:pt idx="9743">
                  <c:v>6.1851999999999997E-2</c:v>
                </c:pt>
                <c:pt idx="9744">
                  <c:v>5.6196000000000003E-2</c:v>
                </c:pt>
                <c:pt idx="9745">
                  <c:v>4.8364999999999998E-2</c:v>
                </c:pt>
                <c:pt idx="9746">
                  <c:v>3.9614999999999997E-2</c:v>
                </c:pt>
                <c:pt idx="9747">
                  <c:v>3.9167E-2</c:v>
                </c:pt>
                <c:pt idx="9748">
                  <c:v>3.6568999999999997E-2</c:v>
                </c:pt>
                <c:pt idx="9749">
                  <c:v>3.236E-2</c:v>
                </c:pt>
                <c:pt idx="9750">
                  <c:v>4.1764999999999997E-2</c:v>
                </c:pt>
                <c:pt idx="9751">
                  <c:v>4.0480000000000002E-2</c:v>
                </c:pt>
                <c:pt idx="9752">
                  <c:v>4.1478000000000001E-2</c:v>
                </c:pt>
                <c:pt idx="9753">
                  <c:v>3.8381999999999999E-2</c:v>
                </c:pt>
                <c:pt idx="9754">
                  <c:v>3.1648999999999997E-2</c:v>
                </c:pt>
                <c:pt idx="9755">
                  <c:v>2.4643000000000002E-2</c:v>
                </c:pt>
                <c:pt idx="9756">
                  <c:v>1.9553999999999998E-2</c:v>
                </c:pt>
                <c:pt idx="9757">
                  <c:v>1.9522000000000001E-2</c:v>
                </c:pt>
                <c:pt idx="9758">
                  <c:v>1.7361000000000001E-2</c:v>
                </c:pt>
                <c:pt idx="9759">
                  <c:v>1.5001E-2</c:v>
                </c:pt>
                <c:pt idx="9760">
                  <c:v>1.1864E-2</c:v>
                </c:pt>
                <c:pt idx="9761">
                  <c:v>1.0056000000000001E-2</c:v>
                </c:pt>
                <c:pt idx="9762">
                  <c:v>9.1229999999999992E-3</c:v>
                </c:pt>
                <c:pt idx="9763">
                  <c:v>7.5890000000000003E-3</c:v>
                </c:pt>
                <c:pt idx="9764">
                  <c:v>5.0520000000000001E-3</c:v>
                </c:pt>
                <c:pt idx="9765">
                  <c:v>5.1910000000000003E-3</c:v>
                </c:pt>
                <c:pt idx="9766">
                  <c:v>4.9890000000000004E-3</c:v>
                </c:pt>
                <c:pt idx="9767">
                  <c:v>1.1506000000000001E-2</c:v>
                </c:pt>
                <c:pt idx="9768">
                  <c:v>1.0338E-2</c:v>
                </c:pt>
                <c:pt idx="9769">
                  <c:v>1.2643E-2</c:v>
                </c:pt>
                <c:pt idx="9770">
                  <c:v>1.2437999999999999E-2</c:v>
                </c:pt>
                <c:pt idx="9771">
                  <c:v>6.979E-3</c:v>
                </c:pt>
                <c:pt idx="9772">
                  <c:v>7.3099999999999997E-3</c:v>
                </c:pt>
                <c:pt idx="9773">
                  <c:v>7.7120000000000001E-3</c:v>
                </c:pt>
                <c:pt idx="9774">
                  <c:v>8.4600000000000005E-3</c:v>
                </c:pt>
                <c:pt idx="9775">
                  <c:v>9.3550000000000005E-3</c:v>
                </c:pt>
                <c:pt idx="9776">
                  <c:v>1.0303E-2</c:v>
                </c:pt>
                <c:pt idx="9777">
                  <c:v>9.691E-3</c:v>
                </c:pt>
                <c:pt idx="9778">
                  <c:v>1.0066E-2</c:v>
                </c:pt>
                <c:pt idx="9779">
                  <c:v>8.4650000000000003E-3</c:v>
                </c:pt>
                <c:pt idx="9780">
                  <c:v>9.3209999999999994E-3</c:v>
                </c:pt>
                <c:pt idx="9781">
                  <c:v>1.6937000000000001E-2</c:v>
                </c:pt>
                <c:pt idx="9782">
                  <c:v>1.7139999999999999E-2</c:v>
                </c:pt>
                <c:pt idx="9783">
                  <c:v>1.6743000000000001E-2</c:v>
                </c:pt>
                <c:pt idx="9784">
                  <c:v>1.4959999999999999E-2</c:v>
                </c:pt>
                <c:pt idx="9785">
                  <c:v>1.2506E-2</c:v>
                </c:pt>
                <c:pt idx="9786">
                  <c:v>1.4925000000000001E-2</c:v>
                </c:pt>
                <c:pt idx="9787">
                  <c:v>1.2453000000000001E-2</c:v>
                </c:pt>
                <c:pt idx="9788">
                  <c:v>1.204E-2</c:v>
                </c:pt>
                <c:pt idx="9789">
                  <c:v>9.1900000000000003E-3</c:v>
                </c:pt>
                <c:pt idx="9790">
                  <c:v>1.2619E-2</c:v>
                </c:pt>
                <c:pt idx="9791">
                  <c:v>1.2134000000000001E-2</c:v>
                </c:pt>
                <c:pt idx="9792">
                  <c:v>1.1639999999999999E-2</c:v>
                </c:pt>
                <c:pt idx="9793">
                  <c:v>1.1435000000000001E-2</c:v>
                </c:pt>
                <c:pt idx="9794">
                  <c:v>9.3640000000000008E-3</c:v>
                </c:pt>
                <c:pt idx="9795">
                  <c:v>9.4520000000000003E-3</c:v>
                </c:pt>
                <c:pt idx="9796">
                  <c:v>8.1980000000000004E-3</c:v>
                </c:pt>
                <c:pt idx="9797">
                  <c:v>9.0919999999999994E-3</c:v>
                </c:pt>
                <c:pt idx="9798">
                  <c:v>7.796E-3</c:v>
                </c:pt>
                <c:pt idx="9799">
                  <c:v>7.9509999999999997E-3</c:v>
                </c:pt>
                <c:pt idx="9800">
                  <c:v>7.1170000000000001E-3</c:v>
                </c:pt>
                <c:pt idx="9801">
                  <c:v>6.4400000000000004E-3</c:v>
                </c:pt>
                <c:pt idx="9802">
                  <c:v>5.3010000000000002E-3</c:v>
                </c:pt>
                <c:pt idx="9803">
                  <c:v>4.0220000000000004E-3</c:v>
                </c:pt>
                <c:pt idx="9804">
                  <c:v>4.7619999999999997E-3</c:v>
                </c:pt>
                <c:pt idx="9805">
                  <c:v>4.1479999999999998E-3</c:v>
                </c:pt>
                <c:pt idx="9806">
                  <c:v>4.7889999999999999E-3</c:v>
                </c:pt>
                <c:pt idx="9807">
                  <c:v>4.3309999999999998E-3</c:v>
                </c:pt>
                <c:pt idx="9808">
                  <c:v>4.4809999999999997E-3</c:v>
                </c:pt>
                <c:pt idx="9809">
                  <c:v>4.7000000000000002E-3</c:v>
                </c:pt>
                <c:pt idx="9810">
                  <c:v>6.9930000000000001E-3</c:v>
                </c:pt>
                <c:pt idx="9811">
                  <c:v>7.8869999999999999E-3</c:v>
                </c:pt>
                <c:pt idx="9812">
                  <c:v>9.6259999999999991E-3</c:v>
                </c:pt>
                <c:pt idx="9813">
                  <c:v>1.0519000000000001E-2</c:v>
                </c:pt>
                <c:pt idx="9814">
                  <c:v>8.9610000000000002E-3</c:v>
                </c:pt>
                <c:pt idx="9815">
                  <c:v>7.7629999999999999E-3</c:v>
                </c:pt>
                <c:pt idx="9816">
                  <c:v>7.1310000000000002E-3</c:v>
                </c:pt>
                <c:pt idx="9817">
                  <c:v>6.4390000000000003E-3</c:v>
                </c:pt>
                <c:pt idx="9818">
                  <c:v>5.8830000000000002E-3</c:v>
                </c:pt>
                <c:pt idx="9819">
                  <c:v>5.7250000000000001E-3</c:v>
                </c:pt>
                <c:pt idx="9820">
                  <c:v>4.4070000000000003E-3</c:v>
                </c:pt>
                <c:pt idx="9821">
                  <c:v>4.0930000000000003E-3</c:v>
                </c:pt>
                <c:pt idx="9822">
                  <c:v>1.817E-3</c:v>
                </c:pt>
                <c:pt idx="9823">
                  <c:v>1.678E-3</c:v>
                </c:pt>
                <c:pt idx="9824">
                  <c:v>3.2269999999999998E-3</c:v>
                </c:pt>
                <c:pt idx="9825">
                  <c:v>3.7910000000000001E-3</c:v>
                </c:pt>
                <c:pt idx="9826">
                  <c:v>3.114E-3</c:v>
                </c:pt>
                <c:pt idx="9827">
                  <c:v>2.3600000000000001E-3</c:v>
                </c:pt>
                <c:pt idx="9828">
                  <c:v>1.9940000000000001E-3</c:v>
                </c:pt>
                <c:pt idx="9829">
                  <c:v>2.5040000000000001E-3</c:v>
                </c:pt>
                <c:pt idx="9830">
                  <c:v>2.0769999999999999E-3</c:v>
                </c:pt>
                <c:pt idx="9831">
                  <c:v>1.794E-3</c:v>
                </c:pt>
                <c:pt idx="9832">
                  <c:v>1.9530000000000001E-3</c:v>
                </c:pt>
                <c:pt idx="9833">
                  <c:v>3.1670000000000001E-3</c:v>
                </c:pt>
                <c:pt idx="9834">
                  <c:v>7.2430000000000003E-3</c:v>
                </c:pt>
                <c:pt idx="9835">
                  <c:v>7.0410000000000004E-3</c:v>
                </c:pt>
                <c:pt idx="9836">
                  <c:v>9.4120000000000002E-3</c:v>
                </c:pt>
                <c:pt idx="9837">
                  <c:v>1.0725999999999999E-2</c:v>
                </c:pt>
                <c:pt idx="9838">
                  <c:v>1.0632000000000001E-2</c:v>
                </c:pt>
                <c:pt idx="9839">
                  <c:v>1.0074E-2</c:v>
                </c:pt>
                <c:pt idx="9840">
                  <c:v>8.0269999999999994E-3</c:v>
                </c:pt>
                <c:pt idx="9841">
                  <c:v>7.6920000000000001E-3</c:v>
                </c:pt>
                <c:pt idx="9842">
                  <c:v>9.3539999999999995E-3</c:v>
                </c:pt>
                <c:pt idx="9843">
                  <c:v>5.8320000000000004E-3</c:v>
                </c:pt>
                <c:pt idx="9844">
                  <c:v>6.5960000000000003E-3</c:v>
                </c:pt>
                <c:pt idx="9845">
                  <c:v>5.3270000000000001E-3</c:v>
                </c:pt>
                <c:pt idx="9846">
                  <c:v>6.6109999999999997E-3</c:v>
                </c:pt>
                <c:pt idx="9847">
                  <c:v>8.8000000000000005E-3</c:v>
                </c:pt>
                <c:pt idx="9848">
                  <c:v>8.6759999999999997E-3</c:v>
                </c:pt>
                <c:pt idx="9849">
                  <c:v>1.1202E-2</c:v>
                </c:pt>
                <c:pt idx="9850">
                  <c:v>1.0123E-2</c:v>
                </c:pt>
                <c:pt idx="9851">
                  <c:v>1.2253E-2</c:v>
                </c:pt>
                <c:pt idx="9852">
                  <c:v>1.3037999999999999E-2</c:v>
                </c:pt>
                <c:pt idx="9853">
                  <c:v>1.5471E-2</c:v>
                </c:pt>
                <c:pt idx="9854">
                  <c:v>1.4356000000000001E-2</c:v>
                </c:pt>
                <c:pt idx="9855">
                  <c:v>1.3690000000000001E-2</c:v>
                </c:pt>
                <c:pt idx="9856">
                  <c:v>1.3363E-2</c:v>
                </c:pt>
                <c:pt idx="9857">
                  <c:v>1.008E-2</c:v>
                </c:pt>
                <c:pt idx="9858">
                  <c:v>8.0450000000000001E-3</c:v>
                </c:pt>
                <c:pt idx="9859">
                  <c:v>6.9779999999999998E-3</c:v>
                </c:pt>
                <c:pt idx="9860">
                  <c:v>4.1009999999999996E-3</c:v>
                </c:pt>
                <c:pt idx="9861">
                  <c:v>5.0730000000000003E-3</c:v>
                </c:pt>
                <c:pt idx="9862">
                  <c:v>4.6249999999999998E-3</c:v>
                </c:pt>
                <c:pt idx="9863">
                  <c:v>4.3350000000000003E-3</c:v>
                </c:pt>
                <c:pt idx="9864">
                  <c:v>4.411E-3</c:v>
                </c:pt>
                <c:pt idx="9865">
                  <c:v>4.3899999999999998E-3</c:v>
                </c:pt>
                <c:pt idx="9866">
                  <c:v>7.842E-3</c:v>
                </c:pt>
                <c:pt idx="9867">
                  <c:v>9.8209999999999999E-3</c:v>
                </c:pt>
                <c:pt idx="9868">
                  <c:v>9.5250000000000005E-3</c:v>
                </c:pt>
                <c:pt idx="9869">
                  <c:v>9.2809999999999993E-3</c:v>
                </c:pt>
                <c:pt idx="9870">
                  <c:v>7.868E-3</c:v>
                </c:pt>
                <c:pt idx="9871">
                  <c:v>9.6340000000000002E-3</c:v>
                </c:pt>
                <c:pt idx="9872">
                  <c:v>8.1849999999999996E-3</c:v>
                </c:pt>
                <c:pt idx="9873">
                  <c:v>7.7790000000000003E-3</c:v>
                </c:pt>
                <c:pt idx="9874">
                  <c:v>6.7390000000000002E-3</c:v>
                </c:pt>
                <c:pt idx="9875">
                  <c:v>8.2970000000000006E-3</c:v>
                </c:pt>
                <c:pt idx="9876">
                  <c:v>3.5209999999999998E-3</c:v>
                </c:pt>
                <c:pt idx="9877">
                  <c:v>3.9760000000000004E-3</c:v>
                </c:pt>
                <c:pt idx="9878">
                  <c:v>4.3870000000000003E-3</c:v>
                </c:pt>
                <c:pt idx="9879">
                  <c:v>2.2399999999999998E-3</c:v>
                </c:pt>
                <c:pt idx="9880">
                  <c:v>2.2850000000000001E-3</c:v>
                </c:pt>
                <c:pt idx="9881">
                  <c:v>2.7490000000000001E-3</c:v>
                </c:pt>
                <c:pt idx="9882">
                  <c:v>2.2950000000000002E-3</c:v>
                </c:pt>
                <c:pt idx="9883">
                  <c:v>3.2499999999999999E-3</c:v>
                </c:pt>
                <c:pt idx="9884">
                  <c:v>3.441E-3</c:v>
                </c:pt>
                <c:pt idx="9885">
                  <c:v>2.4320000000000001E-3</c:v>
                </c:pt>
                <c:pt idx="9886">
                  <c:v>2.862E-3</c:v>
                </c:pt>
                <c:pt idx="9887">
                  <c:v>1.395E-3</c:v>
                </c:pt>
                <c:pt idx="9888">
                  <c:v>9.2500000000000004E-4</c:v>
                </c:pt>
                <c:pt idx="9889">
                  <c:v>1.555E-3</c:v>
                </c:pt>
                <c:pt idx="9890">
                  <c:v>1.116E-3</c:v>
                </c:pt>
                <c:pt idx="9891">
                  <c:v>1.047E-3</c:v>
                </c:pt>
                <c:pt idx="9892">
                  <c:v>3.5000000000000001E-3</c:v>
                </c:pt>
                <c:pt idx="9893">
                  <c:v>4.2929999999999999E-3</c:v>
                </c:pt>
                <c:pt idx="9894">
                  <c:v>3.4919999999999999E-3</c:v>
                </c:pt>
                <c:pt idx="9895">
                  <c:v>3.5620000000000001E-3</c:v>
                </c:pt>
                <c:pt idx="9896">
                  <c:v>2.5730000000000002E-3</c:v>
                </c:pt>
                <c:pt idx="9897">
                  <c:v>2.63E-3</c:v>
                </c:pt>
                <c:pt idx="9898">
                  <c:v>2.8059999999999999E-3</c:v>
                </c:pt>
                <c:pt idx="9899">
                  <c:v>2.8419999999999999E-3</c:v>
                </c:pt>
                <c:pt idx="9900">
                  <c:v>1.804E-3</c:v>
                </c:pt>
                <c:pt idx="9901">
                  <c:v>1.266E-3</c:v>
                </c:pt>
                <c:pt idx="9902">
                  <c:v>1.763E-3</c:v>
                </c:pt>
                <c:pt idx="9903">
                  <c:v>1.689E-3</c:v>
                </c:pt>
                <c:pt idx="9904">
                  <c:v>2.4239999999999999E-3</c:v>
                </c:pt>
                <c:pt idx="9905">
                  <c:v>3.003E-3</c:v>
                </c:pt>
                <c:pt idx="9906">
                  <c:v>2.0119999999999999E-3</c:v>
                </c:pt>
                <c:pt idx="9907">
                  <c:v>1.6739999999999999E-3</c:v>
                </c:pt>
                <c:pt idx="9908">
                  <c:v>1.511E-3</c:v>
                </c:pt>
                <c:pt idx="9909">
                  <c:v>1.688E-3</c:v>
                </c:pt>
                <c:pt idx="9910">
                  <c:v>1.9559999999999998E-3</c:v>
                </c:pt>
                <c:pt idx="9911">
                  <c:v>1.8649999999999999E-3</c:v>
                </c:pt>
                <c:pt idx="9912">
                  <c:v>1.779E-3</c:v>
                </c:pt>
                <c:pt idx="9913">
                  <c:v>2.0119999999999999E-3</c:v>
                </c:pt>
                <c:pt idx="9914">
                  <c:v>1.567E-3</c:v>
                </c:pt>
                <c:pt idx="9915">
                  <c:v>1.4469999999999999E-3</c:v>
                </c:pt>
                <c:pt idx="9916">
                  <c:v>1.5039999999999999E-3</c:v>
                </c:pt>
                <c:pt idx="9917">
                  <c:v>1.3060000000000001E-3</c:v>
                </c:pt>
                <c:pt idx="9918">
                  <c:v>1.189E-3</c:v>
                </c:pt>
                <c:pt idx="9919">
                  <c:v>1.145E-3</c:v>
                </c:pt>
                <c:pt idx="9920">
                  <c:v>1.5870000000000001E-3</c:v>
                </c:pt>
                <c:pt idx="9921">
                  <c:v>3.3289999999999999E-3</c:v>
                </c:pt>
                <c:pt idx="9922">
                  <c:v>6.2839999999999997E-3</c:v>
                </c:pt>
                <c:pt idx="9923">
                  <c:v>3.542E-3</c:v>
                </c:pt>
                <c:pt idx="9924">
                  <c:v>1.8500000000000001E-3</c:v>
                </c:pt>
                <c:pt idx="9925">
                  <c:v>2.1689999999999999E-3</c:v>
                </c:pt>
                <c:pt idx="9926">
                  <c:v>1.101E-3</c:v>
                </c:pt>
                <c:pt idx="9927">
                  <c:v>9.3000000000000005E-4</c:v>
                </c:pt>
                <c:pt idx="9928">
                  <c:v>7.5199999999999996E-4</c:v>
                </c:pt>
                <c:pt idx="9929">
                  <c:v>1.029E-3</c:v>
                </c:pt>
                <c:pt idx="9930">
                  <c:v>1.493E-3</c:v>
                </c:pt>
                <c:pt idx="9931">
                  <c:v>1.433E-3</c:v>
                </c:pt>
                <c:pt idx="9932">
                  <c:v>1.0579999999999999E-3</c:v>
                </c:pt>
                <c:pt idx="9933">
                  <c:v>1.0319999999999999E-3</c:v>
                </c:pt>
                <c:pt idx="9934">
                  <c:v>1.3389999999999999E-3</c:v>
                </c:pt>
                <c:pt idx="9935">
                  <c:v>7.5299999999999998E-4</c:v>
                </c:pt>
                <c:pt idx="9936">
                  <c:v>9.2299999999999999E-4</c:v>
                </c:pt>
                <c:pt idx="9937">
                  <c:v>5.7419999999999997E-3</c:v>
                </c:pt>
                <c:pt idx="9938">
                  <c:v>1.9029000000000001E-2</c:v>
                </c:pt>
                <c:pt idx="9939">
                  <c:v>3.3216000000000002E-2</c:v>
                </c:pt>
                <c:pt idx="9940">
                  <c:v>4.4537E-2</c:v>
                </c:pt>
                <c:pt idx="9941">
                  <c:v>5.0826000000000003E-2</c:v>
                </c:pt>
                <c:pt idx="9942">
                  <c:v>5.0789000000000001E-2</c:v>
                </c:pt>
                <c:pt idx="9943">
                  <c:v>4.7449999999999999E-2</c:v>
                </c:pt>
                <c:pt idx="9944">
                  <c:v>4.3409000000000003E-2</c:v>
                </c:pt>
                <c:pt idx="9945">
                  <c:v>3.7712000000000002E-2</c:v>
                </c:pt>
                <c:pt idx="9946">
                  <c:v>3.3868000000000002E-2</c:v>
                </c:pt>
                <c:pt idx="9947">
                  <c:v>3.4034000000000002E-2</c:v>
                </c:pt>
                <c:pt idx="9948">
                  <c:v>3.2176000000000003E-2</c:v>
                </c:pt>
                <c:pt idx="9949">
                  <c:v>2.6883000000000001E-2</c:v>
                </c:pt>
                <c:pt idx="9950">
                  <c:v>2.3547999999999999E-2</c:v>
                </c:pt>
                <c:pt idx="9951">
                  <c:v>2.0750999999999999E-2</c:v>
                </c:pt>
                <c:pt idx="9952">
                  <c:v>1.8103000000000001E-2</c:v>
                </c:pt>
                <c:pt idx="9953">
                  <c:v>1.5564E-2</c:v>
                </c:pt>
                <c:pt idx="9954">
                  <c:v>1.2839E-2</c:v>
                </c:pt>
                <c:pt idx="9955">
                  <c:v>9.7730000000000004E-3</c:v>
                </c:pt>
                <c:pt idx="9956">
                  <c:v>1.1431E-2</c:v>
                </c:pt>
                <c:pt idx="9957">
                  <c:v>1.6424000000000001E-2</c:v>
                </c:pt>
                <c:pt idx="9958">
                  <c:v>1.6608000000000001E-2</c:v>
                </c:pt>
                <c:pt idx="9959">
                  <c:v>1.4300999999999999E-2</c:v>
                </c:pt>
                <c:pt idx="9960">
                  <c:v>1.3857E-2</c:v>
                </c:pt>
                <c:pt idx="9961">
                  <c:v>1.1672999999999999E-2</c:v>
                </c:pt>
                <c:pt idx="9962">
                  <c:v>1.0354E-2</c:v>
                </c:pt>
                <c:pt idx="9963">
                  <c:v>9.3109999999999998E-3</c:v>
                </c:pt>
                <c:pt idx="9964">
                  <c:v>9.5189999999999997E-3</c:v>
                </c:pt>
                <c:pt idx="9965">
                  <c:v>8.2159999999999993E-3</c:v>
                </c:pt>
                <c:pt idx="9966">
                  <c:v>6.2529999999999999E-3</c:v>
                </c:pt>
                <c:pt idx="9967">
                  <c:v>5.4039999999999999E-3</c:v>
                </c:pt>
                <c:pt idx="9968">
                  <c:v>6.6030000000000004E-3</c:v>
                </c:pt>
                <c:pt idx="9969">
                  <c:v>5.5120000000000004E-3</c:v>
                </c:pt>
                <c:pt idx="9970">
                  <c:v>4.8599999999999997E-3</c:v>
                </c:pt>
                <c:pt idx="9971">
                  <c:v>1.5786000000000001E-2</c:v>
                </c:pt>
                <c:pt idx="9972">
                  <c:v>2.3824000000000001E-2</c:v>
                </c:pt>
                <c:pt idx="9973">
                  <c:v>3.2542000000000001E-2</c:v>
                </c:pt>
                <c:pt idx="9974">
                  <c:v>3.6874999999999998E-2</c:v>
                </c:pt>
                <c:pt idx="9975">
                  <c:v>3.8445E-2</c:v>
                </c:pt>
                <c:pt idx="9976">
                  <c:v>3.6308E-2</c:v>
                </c:pt>
                <c:pt idx="9977">
                  <c:v>3.2108999999999999E-2</c:v>
                </c:pt>
                <c:pt idx="9978">
                  <c:v>2.6391000000000001E-2</c:v>
                </c:pt>
                <c:pt idx="9979">
                  <c:v>2.1996000000000002E-2</c:v>
                </c:pt>
                <c:pt idx="9980">
                  <c:v>1.9435999999999998E-2</c:v>
                </c:pt>
                <c:pt idx="9981">
                  <c:v>2.2051999999999999E-2</c:v>
                </c:pt>
                <c:pt idx="9982">
                  <c:v>2.0375000000000001E-2</c:v>
                </c:pt>
                <c:pt idx="9983">
                  <c:v>2.0375999999999998E-2</c:v>
                </c:pt>
                <c:pt idx="9984">
                  <c:v>1.8638999999999999E-2</c:v>
                </c:pt>
                <c:pt idx="9985">
                  <c:v>1.8259999999999998E-2</c:v>
                </c:pt>
                <c:pt idx="9986">
                  <c:v>1.4853999999999999E-2</c:v>
                </c:pt>
                <c:pt idx="9987">
                  <c:v>1.4997E-2</c:v>
                </c:pt>
                <c:pt idx="9988">
                  <c:v>1.3139E-2</c:v>
                </c:pt>
                <c:pt idx="9989">
                  <c:v>1.3472E-2</c:v>
                </c:pt>
                <c:pt idx="9990">
                  <c:v>1.0319999999999999E-2</c:v>
                </c:pt>
                <c:pt idx="9991">
                  <c:v>4.7699999999999999E-3</c:v>
                </c:pt>
                <c:pt idx="9992">
                  <c:v>4.1679999999999998E-3</c:v>
                </c:pt>
                <c:pt idx="9993">
                  <c:v>2.879E-3</c:v>
                </c:pt>
                <c:pt idx="9994">
                  <c:v>3.0969999999999999E-3</c:v>
                </c:pt>
                <c:pt idx="9995">
                  <c:v>3.0309999999999998E-3</c:v>
                </c:pt>
                <c:pt idx="9996">
                  <c:v>2.2550000000000001E-3</c:v>
                </c:pt>
                <c:pt idx="9997">
                  <c:v>2.16E-3</c:v>
                </c:pt>
                <c:pt idx="9998">
                  <c:v>2.7469999999999999E-3</c:v>
                </c:pt>
                <c:pt idx="9999">
                  <c:v>3.1580000000000002E-3</c:v>
                </c:pt>
                <c:pt idx="10000">
                  <c:v>3.1129999999999999E-3</c:v>
                </c:pt>
                <c:pt idx="10001">
                  <c:v>2.444E-3</c:v>
                </c:pt>
                <c:pt idx="10002">
                  <c:v>2.8219999999999999E-3</c:v>
                </c:pt>
                <c:pt idx="10003">
                  <c:v>3.9760000000000004E-3</c:v>
                </c:pt>
                <c:pt idx="10004">
                  <c:v>3.81E-3</c:v>
                </c:pt>
                <c:pt idx="10005">
                  <c:v>4.6550000000000003E-3</c:v>
                </c:pt>
                <c:pt idx="10006">
                  <c:v>6.0080000000000003E-3</c:v>
                </c:pt>
                <c:pt idx="10007">
                  <c:v>7.1700000000000002E-3</c:v>
                </c:pt>
                <c:pt idx="10008">
                  <c:v>5.7869999999999996E-3</c:v>
                </c:pt>
                <c:pt idx="10009">
                  <c:v>5.1879999999999999E-3</c:v>
                </c:pt>
                <c:pt idx="10010">
                  <c:v>3.3300000000000001E-3</c:v>
                </c:pt>
                <c:pt idx="10011">
                  <c:v>4.5180000000000003E-3</c:v>
                </c:pt>
                <c:pt idx="10012">
                  <c:v>6.79E-3</c:v>
                </c:pt>
                <c:pt idx="10013">
                  <c:v>1.1278E-2</c:v>
                </c:pt>
                <c:pt idx="10014">
                  <c:v>1.4506E-2</c:v>
                </c:pt>
                <c:pt idx="10015">
                  <c:v>1.2942E-2</c:v>
                </c:pt>
                <c:pt idx="10016">
                  <c:v>1.8034999999999999E-2</c:v>
                </c:pt>
                <c:pt idx="10017">
                  <c:v>2.4046999999999999E-2</c:v>
                </c:pt>
                <c:pt idx="10018">
                  <c:v>3.0509000000000001E-2</c:v>
                </c:pt>
                <c:pt idx="10019">
                  <c:v>5.7228000000000001E-2</c:v>
                </c:pt>
                <c:pt idx="10020">
                  <c:v>7.2427000000000005E-2</c:v>
                </c:pt>
                <c:pt idx="10021">
                  <c:v>8.4778000000000006E-2</c:v>
                </c:pt>
                <c:pt idx="10022">
                  <c:v>8.5666000000000006E-2</c:v>
                </c:pt>
                <c:pt idx="10023">
                  <c:v>8.5224999999999995E-2</c:v>
                </c:pt>
                <c:pt idx="10024">
                  <c:v>8.8156999999999999E-2</c:v>
                </c:pt>
                <c:pt idx="10025">
                  <c:v>9.2562000000000005E-2</c:v>
                </c:pt>
                <c:pt idx="10026">
                  <c:v>8.8685E-2</c:v>
                </c:pt>
                <c:pt idx="10027">
                  <c:v>8.9677999999999994E-2</c:v>
                </c:pt>
                <c:pt idx="10028">
                  <c:v>8.9359999999999995E-2</c:v>
                </c:pt>
                <c:pt idx="10029">
                  <c:v>8.5277000000000006E-2</c:v>
                </c:pt>
                <c:pt idx="10030">
                  <c:v>8.1416000000000002E-2</c:v>
                </c:pt>
                <c:pt idx="10031">
                  <c:v>8.5928000000000004E-2</c:v>
                </c:pt>
                <c:pt idx="10032">
                  <c:v>9.7089999999999996E-2</c:v>
                </c:pt>
                <c:pt idx="10033">
                  <c:v>9.1916999999999999E-2</c:v>
                </c:pt>
                <c:pt idx="10034">
                  <c:v>9.0097999999999998E-2</c:v>
                </c:pt>
                <c:pt idx="10035">
                  <c:v>8.2529000000000005E-2</c:v>
                </c:pt>
                <c:pt idx="10036">
                  <c:v>7.8474000000000002E-2</c:v>
                </c:pt>
                <c:pt idx="10037">
                  <c:v>7.3314000000000004E-2</c:v>
                </c:pt>
                <c:pt idx="10038">
                  <c:v>7.1548E-2</c:v>
                </c:pt>
                <c:pt idx="10039">
                  <c:v>6.7597000000000004E-2</c:v>
                </c:pt>
                <c:pt idx="10040">
                  <c:v>6.8544999999999995E-2</c:v>
                </c:pt>
                <c:pt idx="10041">
                  <c:v>6.5073000000000006E-2</c:v>
                </c:pt>
                <c:pt idx="10042">
                  <c:v>6.8518999999999997E-2</c:v>
                </c:pt>
                <c:pt idx="10043">
                  <c:v>7.3854000000000003E-2</c:v>
                </c:pt>
                <c:pt idx="10044">
                  <c:v>7.2539000000000006E-2</c:v>
                </c:pt>
                <c:pt idx="10045">
                  <c:v>6.5298999999999996E-2</c:v>
                </c:pt>
                <c:pt idx="10046">
                  <c:v>6.1044000000000001E-2</c:v>
                </c:pt>
                <c:pt idx="10047">
                  <c:v>5.7381000000000001E-2</c:v>
                </c:pt>
                <c:pt idx="10048">
                  <c:v>5.2588999999999997E-2</c:v>
                </c:pt>
                <c:pt idx="10049">
                  <c:v>5.1664000000000002E-2</c:v>
                </c:pt>
                <c:pt idx="10050">
                  <c:v>5.3111999999999999E-2</c:v>
                </c:pt>
                <c:pt idx="10051">
                  <c:v>5.4870000000000002E-2</c:v>
                </c:pt>
                <c:pt idx="10052">
                  <c:v>5.4919999999999997E-2</c:v>
                </c:pt>
                <c:pt idx="10053">
                  <c:v>5.2275000000000002E-2</c:v>
                </c:pt>
                <c:pt idx="10054">
                  <c:v>4.8739999999999999E-2</c:v>
                </c:pt>
                <c:pt idx="10055">
                  <c:v>5.0715999999999997E-2</c:v>
                </c:pt>
                <c:pt idx="10056">
                  <c:v>4.6982000000000003E-2</c:v>
                </c:pt>
                <c:pt idx="10057">
                  <c:v>4.0554E-2</c:v>
                </c:pt>
                <c:pt idx="10058">
                  <c:v>3.8579000000000002E-2</c:v>
                </c:pt>
                <c:pt idx="10059">
                  <c:v>3.4173000000000002E-2</c:v>
                </c:pt>
                <c:pt idx="10060">
                  <c:v>3.7277999999999999E-2</c:v>
                </c:pt>
                <c:pt idx="10061">
                  <c:v>3.2511999999999999E-2</c:v>
                </c:pt>
                <c:pt idx="10062">
                  <c:v>3.5408000000000002E-2</c:v>
                </c:pt>
                <c:pt idx="10063">
                  <c:v>2.7987999999999999E-2</c:v>
                </c:pt>
                <c:pt idx="10064">
                  <c:v>2.8038E-2</c:v>
                </c:pt>
                <c:pt idx="10065">
                  <c:v>2.1003999999999998E-2</c:v>
                </c:pt>
                <c:pt idx="10066">
                  <c:v>1.4846E-2</c:v>
                </c:pt>
                <c:pt idx="10067">
                  <c:v>1.5377E-2</c:v>
                </c:pt>
                <c:pt idx="10068">
                  <c:v>1.856E-2</c:v>
                </c:pt>
                <c:pt idx="10069">
                  <c:v>1.7690999999999998E-2</c:v>
                </c:pt>
                <c:pt idx="10070">
                  <c:v>1.7444999999999999E-2</c:v>
                </c:pt>
                <c:pt idx="10071">
                  <c:v>1.5876000000000001E-2</c:v>
                </c:pt>
                <c:pt idx="10072">
                  <c:v>1.2751999999999999E-2</c:v>
                </c:pt>
                <c:pt idx="10073">
                  <c:v>1.7724E-2</c:v>
                </c:pt>
                <c:pt idx="10074">
                  <c:v>1.9540999999999999E-2</c:v>
                </c:pt>
                <c:pt idx="10075">
                  <c:v>2.1375000000000002E-2</c:v>
                </c:pt>
                <c:pt idx="10076">
                  <c:v>2.1455999999999999E-2</c:v>
                </c:pt>
                <c:pt idx="10077">
                  <c:v>2.0308E-2</c:v>
                </c:pt>
                <c:pt idx="10078">
                  <c:v>2.0278000000000001E-2</c:v>
                </c:pt>
                <c:pt idx="10079">
                  <c:v>1.6274E-2</c:v>
                </c:pt>
                <c:pt idx="10080">
                  <c:v>1.4978E-2</c:v>
                </c:pt>
                <c:pt idx="10081">
                  <c:v>1.5309E-2</c:v>
                </c:pt>
                <c:pt idx="10082">
                  <c:v>1.3801000000000001E-2</c:v>
                </c:pt>
                <c:pt idx="10083">
                  <c:v>1.2623000000000001E-2</c:v>
                </c:pt>
                <c:pt idx="10084">
                  <c:v>1.5192000000000001E-2</c:v>
                </c:pt>
                <c:pt idx="10085">
                  <c:v>9.9369999999999997E-3</c:v>
                </c:pt>
                <c:pt idx="10086">
                  <c:v>1.0418999999999999E-2</c:v>
                </c:pt>
                <c:pt idx="10087">
                  <c:v>1.6218E-2</c:v>
                </c:pt>
                <c:pt idx="10088">
                  <c:v>2.1898999999999998E-2</c:v>
                </c:pt>
                <c:pt idx="10089">
                  <c:v>2.3997999999999998E-2</c:v>
                </c:pt>
                <c:pt idx="10090">
                  <c:v>2.7089999999999999E-2</c:v>
                </c:pt>
                <c:pt idx="10091">
                  <c:v>3.2535000000000001E-2</c:v>
                </c:pt>
                <c:pt idx="10092">
                  <c:v>3.5887000000000002E-2</c:v>
                </c:pt>
                <c:pt idx="10093">
                  <c:v>3.6055999999999998E-2</c:v>
                </c:pt>
                <c:pt idx="10094">
                  <c:v>3.6068999999999997E-2</c:v>
                </c:pt>
                <c:pt idx="10095">
                  <c:v>3.7257999999999999E-2</c:v>
                </c:pt>
                <c:pt idx="10096">
                  <c:v>2.8771999999999999E-2</c:v>
                </c:pt>
                <c:pt idx="10097">
                  <c:v>2.5916999999999999E-2</c:v>
                </c:pt>
                <c:pt idx="10098">
                  <c:v>2.4435999999999999E-2</c:v>
                </c:pt>
                <c:pt idx="10099">
                  <c:v>2.4407000000000002E-2</c:v>
                </c:pt>
                <c:pt idx="10100">
                  <c:v>2.3848999999999999E-2</c:v>
                </c:pt>
                <c:pt idx="10101">
                  <c:v>1.5358999999999999E-2</c:v>
                </c:pt>
                <c:pt idx="10102">
                  <c:v>1.4203E-2</c:v>
                </c:pt>
                <c:pt idx="10103">
                  <c:v>1.3457999999999999E-2</c:v>
                </c:pt>
                <c:pt idx="10104">
                  <c:v>1.3476E-2</c:v>
                </c:pt>
                <c:pt idx="10105">
                  <c:v>1.4279999999999999E-2</c:v>
                </c:pt>
                <c:pt idx="10106">
                  <c:v>1.3273999999999999E-2</c:v>
                </c:pt>
                <c:pt idx="10107">
                  <c:v>1.2540000000000001E-2</c:v>
                </c:pt>
                <c:pt idx="10108">
                  <c:v>1.6638E-2</c:v>
                </c:pt>
                <c:pt idx="10109">
                  <c:v>2.4627E-2</c:v>
                </c:pt>
                <c:pt idx="10110">
                  <c:v>2.9597999999999999E-2</c:v>
                </c:pt>
                <c:pt idx="10111">
                  <c:v>3.1433000000000003E-2</c:v>
                </c:pt>
                <c:pt idx="10112">
                  <c:v>3.5605999999999999E-2</c:v>
                </c:pt>
                <c:pt idx="10113">
                  <c:v>4.4407000000000002E-2</c:v>
                </c:pt>
                <c:pt idx="10114">
                  <c:v>4.9438000000000003E-2</c:v>
                </c:pt>
                <c:pt idx="10115">
                  <c:v>6.2770000000000006E-2</c:v>
                </c:pt>
                <c:pt idx="10116">
                  <c:v>8.7201000000000001E-2</c:v>
                </c:pt>
                <c:pt idx="10117">
                  <c:v>0.10105</c:v>
                </c:pt>
                <c:pt idx="10118">
                  <c:v>0.106473</c:v>
                </c:pt>
                <c:pt idx="10119">
                  <c:v>0.112525</c:v>
                </c:pt>
                <c:pt idx="10120">
                  <c:v>0.111497</c:v>
                </c:pt>
                <c:pt idx="10121">
                  <c:v>0.11473999999999999</c:v>
                </c:pt>
                <c:pt idx="10122">
                  <c:v>0.11211500000000001</c:v>
                </c:pt>
                <c:pt idx="10123">
                  <c:v>0.11193500000000001</c:v>
                </c:pt>
                <c:pt idx="10124">
                  <c:v>0.13326399999999999</c:v>
                </c:pt>
                <c:pt idx="10125">
                  <c:v>0.12923999999999999</c:v>
                </c:pt>
                <c:pt idx="10126">
                  <c:v>0.131993</c:v>
                </c:pt>
                <c:pt idx="10127">
                  <c:v>0.14143600000000001</c:v>
                </c:pt>
                <c:pt idx="10128">
                  <c:v>0.15105299999999999</c:v>
                </c:pt>
                <c:pt idx="10129">
                  <c:v>0.14416399999999999</c:v>
                </c:pt>
                <c:pt idx="10130">
                  <c:v>0.13575999999999999</c:v>
                </c:pt>
                <c:pt idx="10131">
                  <c:v>0.113256</c:v>
                </c:pt>
                <c:pt idx="10132">
                  <c:v>0.11659899999999999</c:v>
                </c:pt>
                <c:pt idx="10133">
                  <c:v>0.121806</c:v>
                </c:pt>
                <c:pt idx="10134">
                  <c:v>0.119171</c:v>
                </c:pt>
                <c:pt idx="10135">
                  <c:v>0.127747</c:v>
                </c:pt>
                <c:pt idx="10136">
                  <c:v>0.122401</c:v>
                </c:pt>
                <c:pt idx="10137">
                  <c:v>0.111181</c:v>
                </c:pt>
                <c:pt idx="10138">
                  <c:v>9.0928999999999996E-2</c:v>
                </c:pt>
                <c:pt idx="10139">
                  <c:v>8.6749000000000007E-2</c:v>
                </c:pt>
                <c:pt idx="10140">
                  <c:v>9.1610999999999998E-2</c:v>
                </c:pt>
                <c:pt idx="10141">
                  <c:v>9.7957000000000002E-2</c:v>
                </c:pt>
                <c:pt idx="10142">
                  <c:v>0.101093</c:v>
                </c:pt>
                <c:pt idx="10143">
                  <c:v>0.11348900000000001</c:v>
                </c:pt>
                <c:pt idx="10144">
                  <c:v>0.13581099999999999</c:v>
                </c:pt>
                <c:pt idx="10145">
                  <c:v>0.150119</c:v>
                </c:pt>
                <c:pt idx="10146">
                  <c:v>0.16616</c:v>
                </c:pt>
                <c:pt idx="10147">
                  <c:v>0.15675900000000001</c:v>
                </c:pt>
                <c:pt idx="10148">
                  <c:v>0.164552</c:v>
                </c:pt>
                <c:pt idx="10149">
                  <c:v>0.16703499999999999</c:v>
                </c:pt>
                <c:pt idx="10150">
                  <c:v>0.15367800000000001</c:v>
                </c:pt>
                <c:pt idx="10151">
                  <c:v>0.15129400000000001</c:v>
                </c:pt>
                <c:pt idx="10152">
                  <c:v>0.13616300000000001</c:v>
                </c:pt>
                <c:pt idx="10153">
                  <c:v>0.14871599999999999</c:v>
                </c:pt>
                <c:pt idx="10154">
                  <c:v>0.14532100000000001</c:v>
                </c:pt>
                <c:pt idx="10155">
                  <c:v>0.151113</c:v>
                </c:pt>
                <c:pt idx="10156">
                  <c:v>0.165126</c:v>
                </c:pt>
                <c:pt idx="10157">
                  <c:v>0.17117499999999999</c:v>
                </c:pt>
                <c:pt idx="10158">
                  <c:v>0.20046700000000001</c:v>
                </c:pt>
                <c:pt idx="10159">
                  <c:v>0.206291</c:v>
                </c:pt>
                <c:pt idx="10160">
                  <c:v>0.211589</c:v>
                </c:pt>
                <c:pt idx="10161">
                  <c:v>0.213919</c:v>
                </c:pt>
                <c:pt idx="10162">
                  <c:v>0.20300499999999999</c:v>
                </c:pt>
                <c:pt idx="10163">
                  <c:v>0.20923700000000001</c:v>
                </c:pt>
                <c:pt idx="10164">
                  <c:v>0.20700399999999999</c:v>
                </c:pt>
                <c:pt idx="10165">
                  <c:v>0.201983</c:v>
                </c:pt>
                <c:pt idx="10166">
                  <c:v>0.205398</c:v>
                </c:pt>
                <c:pt idx="10167">
                  <c:v>0.187614</c:v>
                </c:pt>
                <c:pt idx="10168">
                  <c:v>0.18870899999999999</c:v>
                </c:pt>
                <c:pt idx="10169">
                  <c:v>0.18283199999999999</c:v>
                </c:pt>
                <c:pt idx="10170">
                  <c:v>0.170069</c:v>
                </c:pt>
                <c:pt idx="10171">
                  <c:v>0.17147999999999999</c:v>
                </c:pt>
                <c:pt idx="10172">
                  <c:v>0.18170900000000001</c:v>
                </c:pt>
                <c:pt idx="10173">
                  <c:v>0.17926</c:v>
                </c:pt>
                <c:pt idx="10174">
                  <c:v>0.18223500000000001</c:v>
                </c:pt>
                <c:pt idx="10175">
                  <c:v>0.122458</c:v>
                </c:pt>
                <c:pt idx="10176">
                  <c:v>0.14297399999999999</c:v>
                </c:pt>
                <c:pt idx="10177">
                  <c:v>0.17027300000000001</c:v>
                </c:pt>
                <c:pt idx="10178">
                  <c:v>0.179399</c:v>
                </c:pt>
                <c:pt idx="10179">
                  <c:v>0.18379300000000001</c:v>
                </c:pt>
                <c:pt idx="10180">
                  <c:v>0.17709900000000001</c:v>
                </c:pt>
                <c:pt idx="10181">
                  <c:v>0.17724000000000001</c:v>
                </c:pt>
                <c:pt idx="10182">
                  <c:v>0.16503699999999999</c:v>
                </c:pt>
                <c:pt idx="10183">
                  <c:v>0.16863300000000001</c:v>
                </c:pt>
                <c:pt idx="10184">
                  <c:v>0.160389</c:v>
                </c:pt>
                <c:pt idx="10185">
                  <c:v>0.164793</c:v>
                </c:pt>
                <c:pt idx="10186">
                  <c:v>0.16768</c:v>
                </c:pt>
                <c:pt idx="10187">
                  <c:v>0.185053</c:v>
                </c:pt>
                <c:pt idx="10188">
                  <c:v>0.186194</c:v>
                </c:pt>
                <c:pt idx="10189">
                  <c:v>0.18642</c:v>
                </c:pt>
                <c:pt idx="10190">
                  <c:v>0.18719</c:v>
                </c:pt>
                <c:pt idx="10191">
                  <c:v>0.16308700000000001</c:v>
                </c:pt>
                <c:pt idx="10192">
                  <c:v>0.146873</c:v>
                </c:pt>
                <c:pt idx="10193">
                  <c:v>0.15584799999999999</c:v>
                </c:pt>
                <c:pt idx="10194">
                  <c:v>0.160164</c:v>
                </c:pt>
                <c:pt idx="10195">
                  <c:v>0.150976</c:v>
                </c:pt>
                <c:pt idx="10196">
                  <c:v>0.14610799999999999</c:v>
                </c:pt>
                <c:pt idx="10197">
                  <c:v>0.13649900000000001</c:v>
                </c:pt>
                <c:pt idx="10198">
                  <c:v>0.126969</c:v>
                </c:pt>
                <c:pt idx="10199">
                  <c:v>0.13528999999999999</c:v>
                </c:pt>
                <c:pt idx="10200">
                  <c:v>0.13152900000000001</c:v>
                </c:pt>
                <c:pt idx="10201">
                  <c:v>0.13683899999999999</c:v>
                </c:pt>
                <c:pt idx="10202">
                  <c:v>0.13820499999999999</c:v>
                </c:pt>
                <c:pt idx="10203">
                  <c:v>0.134246</c:v>
                </c:pt>
                <c:pt idx="10204">
                  <c:v>0.12914700000000001</c:v>
                </c:pt>
                <c:pt idx="10205">
                  <c:v>0.12692899999999999</c:v>
                </c:pt>
                <c:pt idx="10206">
                  <c:v>0.12745500000000001</c:v>
                </c:pt>
                <c:pt idx="10207">
                  <c:v>0.13605800000000001</c:v>
                </c:pt>
                <c:pt idx="10208">
                  <c:v>0.13542499999999999</c:v>
                </c:pt>
                <c:pt idx="10209">
                  <c:v>0.133081</c:v>
                </c:pt>
                <c:pt idx="10210">
                  <c:v>0.135074</c:v>
                </c:pt>
                <c:pt idx="10211">
                  <c:v>0.121896</c:v>
                </c:pt>
                <c:pt idx="10212">
                  <c:v>0.111593</c:v>
                </c:pt>
                <c:pt idx="10213">
                  <c:v>0.10469100000000001</c:v>
                </c:pt>
                <c:pt idx="10214">
                  <c:v>9.6527000000000002E-2</c:v>
                </c:pt>
                <c:pt idx="10215">
                  <c:v>9.0261999999999995E-2</c:v>
                </c:pt>
                <c:pt idx="10216">
                  <c:v>8.9729000000000003E-2</c:v>
                </c:pt>
                <c:pt idx="10217">
                  <c:v>8.7478E-2</c:v>
                </c:pt>
                <c:pt idx="10218">
                  <c:v>8.1942000000000001E-2</c:v>
                </c:pt>
                <c:pt idx="10219">
                  <c:v>8.1532999999999994E-2</c:v>
                </c:pt>
                <c:pt idx="10220">
                  <c:v>7.5656000000000001E-2</c:v>
                </c:pt>
                <c:pt idx="10221">
                  <c:v>5.3724000000000001E-2</c:v>
                </c:pt>
                <c:pt idx="10222">
                  <c:v>6.7466999999999999E-2</c:v>
                </c:pt>
                <c:pt idx="10223">
                  <c:v>8.4972000000000006E-2</c:v>
                </c:pt>
                <c:pt idx="10224">
                  <c:v>9.2094999999999996E-2</c:v>
                </c:pt>
                <c:pt idx="10225">
                  <c:v>0.100356</c:v>
                </c:pt>
                <c:pt idx="10226">
                  <c:v>9.8738999999999993E-2</c:v>
                </c:pt>
                <c:pt idx="10227">
                  <c:v>9.6531000000000006E-2</c:v>
                </c:pt>
                <c:pt idx="10228">
                  <c:v>9.9936999999999998E-2</c:v>
                </c:pt>
                <c:pt idx="10229">
                  <c:v>9.3292E-2</c:v>
                </c:pt>
                <c:pt idx="10230">
                  <c:v>9.3272999999999995E-2</c:v>
                </c:pt>
                <c:pt idx="10231">
                  <c:v>9.4507999999999995E-2</c:v>
                </c:pt>
                <c:pt idx="10232">
                  <c:v>9.3104999999999993E-2</c:v>
                </c:pt>
                <c:pt idx="10233">
                  <c:v>0.108902</c:v>
                </c:pt>
                <c:pt idx="10234">
                  <c:v>0.11268</c:v>
                </c:pt>
                <c:pt idx="10235">
                  <c:v>0.125776</c:v>
                </c:pt>
                <c:pt idx="10236">
                  <c:v>0.134051</c:v>
                </c:pt>
                <c:pt idx="10237">
                  <c:v>0.130634</c:v>
                </c:pt>
                <c:pt idx="10238">
                  <c:v>0.13336799999999999</c:v>
                </c:pt>
                <c:pt idx="10239">
                  <c:v>0.13048499999999999</c:v>
                </c:pt>
                <c:pt idx="10240">
                  <c:v>0.122152</c:v>
                </c:pt>
                <c:pt idx="10241">
                  <c:v>0.119577</c:v>
                </c:pt>
                <c:pt idx="10242">
                  <c:v>0.11105</c:v>
                </c:pt>
                <c:pt idx="10243">
                  <c:v>0.102949</c:v>
                </c:pt>
                <c:pt idx="10244">
                  <c:v>8.9812000000000003E-2</c:v>
                </c:pt>
                <c:pt idx="10245">
                  <c:v>8.0009999999999998E-2</c:v>
                </c:pt>
                <c:pt idx="10246">
                  <c:v>7.2012000000000007E-2</c:v>
                </c:pt>
                <c:pt idx="10247">
                  <c:v>6.8782999999999997E-2</c:v>
                </c:pt>
                <c:pt idx="10248">
                  <c:v>6.5121999999999999E-2</c:v>
                </c:pt>
                <c:pt idx="10249">
                  <c:v>6.0360999999999998E-2</c:v>
                </c:pt>
                <c:pt idx="10250">
                  <c:v>5.5088999999999999E-2</c:v>
                </c:pt>
                <c:pt idx="10251">
                  <c:v>5.2137000000000003E-2</c:v>
                </c:pt>
                <c:pt idx="10252">
                  <c:v>5.0479999999999997E-2</c:v>
                </c:pt>
                <c:pt idx="10253">
                  <c:v>4.9255E-2</c:v>
                </c:pt>
                <c:pt idx="10254">
                  <c:v>4.6953000000000002E-2</c:v>
                </c:pt>
                <c:pt idx="10255">
                  <c:v>4.7280000000000003E-2</c:v>
                </c:pt>
                <c:pt idx="10256">
                  <c:v>4.3973999999999999E-2</c:v>
                </c:pt>
                <c:pt idx="10257">
                  <c:v>4.2731999999999999E-2</c:v>
                </c:pt>
                <c:pt idx="10258">
                  <c:v>3.8586000000000002E-2</c:v>
                </c:pt>
                <c:pt idx="10259">
                  <c:v>3.4738999999999999E-2</c:v>
                </c:pt>
                <c:pt idx="10260">
                  <c:v>3.3052999999999999E-2</c:v>
                </c:pt>
                <c:pt idx="10261">
                  <c:v>3.0369E-2</c:v>
                </c:pt>
                <c:pt idx="10262">
                  <c:v>2.6089999999999999E-2</c:v>
                </c:pt>
                <c:pt idx="10263">
                  <c:v>1.8534999999999999E-2</c:v>
                </c:pt>
                <c:pt idx="10264">
                  <c:v>1.6367E-2</c:v>
                </c:pt>
                <c:pt idx="10265">
                  <c:v>2.2061000000000001E-2</c:v>
                </c:pt>
                <c:pt idx="10266">
                  <c:v>3.381E-2</c:v>
                </c:pt>
                <c:pt idx="10267">
                  <c:v>4.2139999999999997E-2</c:v>
                </c:pt>
                <c:pt idx="10268">
                  <c:v>5.5384000000000003E-2</c:v>
                </c:pt>
                <c:pt idx="10269">
                  <c:v>6.7077999999999999E-2</c:v>
                </c:pt>
                <c:pt idx="10270">
                  <c:v>7.2658E-2</c:v>
                </c:pt>
                <c:pt idx="10271">
                  <c:v>7.9126000000000002E-2</c:v>
                </c:pt>
                <c:pt idx="10272">
                  <c:v>8.0013000000000001E-2</c:v>
                </c:pt>
                <c:pt idx="10273">
                  <c:v>9.1971999999999998E-2</c:v>
                </c:pt>
                <c:pt idx="10274">
                  <c:v>9.0370000000000006E-2</c:v>
                </c:pt>
                <c:pt idx="10275">
                  <c:v>9.0926999999999994E-2</c:v>
                </c:pt>
                <c:pt idx="10276">
                  <c:v>0.104405</c:v>
                </c:pt>
                <c:pt idx="10277">
                  <c:v>0.11022999999999999</c:v>
                </c:pt>
                <c:pt idx="10278">
                  <c:v>0.111287</c:v>
                </c:pt>
                <c:pt idx="10279">
                  <c:v>0.105839</c:v>
                </c:pt>
                <c:pt idx="10280">
                  <c:v>0.12105299999999999</c:v>
                </c:pt>
                <c:pt idx="10281">
                  <c:v>0.122687</c:v>
                </c:pt>
                <c:pt idx="10282">
                  <c:v>0.12381300000000001</c:v>
                </c:pt>
                <c:pt idx="10283">
                  <c:v>0.121616</c:v>
                </c:pt>
                <c:pt idx="10284">
                  <c:v>0.12911500000000001</c:v>
                </c:pt>
                <c:pt idx="10285">
                  <c:v>0.125666</c:v>
                </c:pt>
                <c:pt idx="10286">
                  <c:v>0.119806</c:v>
                </c:pt>
                <c:pt idx="10287">
                  <c:v>0.116146</c:v>
                </c:pt>
                <c:pt idx="10288">
                  <c:v>0.10673100000000001</c:v>
                </c:pt>
                <c:pt idx="10289">
                  <c:v>0.10360999999999999</c:v>
                </c:pt>
                <c:pt idx="10290">
                  <c:v>0.100837</c:v>
                </c:pt>
                <c:pt idx="10291">
                  <c:v>9.4850000000000004E-2</c:v>
                </c:pt>
                <c:pt idx="10292">
                  <c:v>8.7242E-2</c:v>
                </c:pt>
                <c:pt idx="10293">
                  <c:v>7.6057E-2</c:v>
                </c:pt>
                <c:pt idx="10294">
                  <c:v>5.7005E-2</c:v>
                </c:pt>
                <c:pt idx="10295">
                  <c:v>4.5895999999999999E-2</c:v>
                </c:pt>
                <c:pt idx="10296">
                  <c:v>4.7163999999999998E-2</c:v>
                </c:pt>
                <c:pt idx="10297">
                  <c:v>4.0779000000000003E-2</c:v>
                </c:pt>
                <c:pt idx="10298">
                  <c:v>4.1862999999999997E-2</c:v>
                </c:pt>
                <c:pt idx="10299">
                  <c:v>4.1850999999999999E-2</c:v>
                </c:pt>
                <c:pt idx="10300">
                  <c:v>4.0691999999999999E-2</c:v>
                </c:pt>
                <c:pt idx="10301">
                  <c:v>4.2424000000000003E-2</c:v>
                </c:pt>
                <c:pt idx="10302">
                  <c:v>4.233E-2</c:v>
                </c:pt>
                <c:pt idx="10303">
                  <c:v>3.7428000000000003E-2</c:v>
                </c:pt>
                <c:pt idx="10304">
                  <c:v>3.6145999999999998E-2</c:v>
                </c:pt>
                <c:pt idx="10305">
                  <c:v>3.3391999999999998E-2</c:v>
                </c:pt>
                <c:pt idx="10306">
                  <c:v>3.3395000000000001E-2</c:v>
                </c:pt>
                <c:pt idx="10307">
                  <c:v>2.8490000000000001E-2</c:v>
                </c:pt>
                <c:pt idx="10308">
                  <c:v>3.0893E-2</c:v>
                </c:pt>
                <c:pt idx="10309">
                  <c:v>3.1123000000000001E-2</c:v>
                </c:pt>
                <c:pt idx="10310">
                  <c:v>2.8944000000000001E-2</c:v>
                </c:pt>
                <c:pt idx="10311">
                  <c:v>3.0651999999999999E-2</c:v>
                </c:pt>
                <c:pt idx="10312">
                  <c:v>3.2398999999999997E-2</c:v>
                </c:pt>
                <c:pt idx="10313">
                  <c:v>3.4506000000000002E-2</c:v>
                </c:pt>
                <c:pt idx="10314">
                  <c:v>3.0526000000000001E-2</c:v>
                </c:pt>
                <c:pt idx="10315">
                  <c:v>3.1144000000000002E-2</c:v>
                </c:pt>
                <c:pt idx="10316">
                  <c:v>2.8229000000000001E-2</c:v>
                </c:pt>
                <c:pt idx="10317">
                  <c:v>2.7004E-2</c:v>
                </c:pt>
                <c:pt idx="10318">
                  <c:v>2.8174000000000001E-2</c:v>
                </c:pt>
                <c:pt idx="10319">
                  <c:v>2.1503999999999999E-2</c:v>
                </c:pt>
                <c:pt idx="10320">
                  <c:v>2.0316000000000001E-2</c:v>
                </c:pt>
                <c:pt idx="10321">
                  <c:v>1.8637999999999998E-2</c:v>
                </c:pt>
                <c:pt idx="10322">
                  <c:v>1.694E-2</c:v>
                </c:pt>
                <c:pt idx="10323">
                  <c:v>1.2831E-2</c:v>
                </c:pt>
                <c:pt idx="10324">
                  <c:v>1.4792E-2</c:v>
                </c:pt>
                <c:pt idx="10325">
                  <c:v>1.9771E-2</c:v>
                </c:pt>
                <c:pt idx="10326">
                  <c:v>2.1760999999999999E-2</c:v>
                </c:pt>
                <c:pt idx="10327">
                  <c:v>4.0759999999999998E-2</c:v>
                </c:pt>
                <c:pt idx="10328">
                  <c:v>7.0816000000000004E-2</c:v>
                </c:pt>
                <c:pt idx="10329">
                  <c:v>9.0475E-2</c:v>
                </c:pt>
                <c:pt idx="10330">
                  <c:v>0.10216500000000001</c:v>
                </c:pt>
                <c:pt idx="10331">
                  <c:v>0.110684</c:v>
                </c:pt>
                <c:pt idx="10332">
                  <c:v>0.13830799999999999</c:v>
                </c:pt>
                <c:pt idx="10333">
                  <c:v>0.150586</c:v>
                </c:pt>
                <c:pt idx="10334">
                  <c:v>0.14294599999999999</c:v>
                </c:pt>
                <c:pt idx="10335">
                  <c:v>0.15387300000000001</c:v>
                </c:pt>
                <c:pt idx="10336">
                  <c:v>0.161051</c:v>
                </c:pt>
                <c:pt idx="10337">
                  <c:v>0.178061</c:v>
                </c:pt>
                <c:pt idx="10338">
                  <c:v>0.18449699999999999</c:v>
                </c:pt>
                <c:pt idx="10339">
                  <c:v>0.194135</c:v>
                </c:pt>
                <c:pt idx="10340">
                  <c:v>0.19123399999999999</c:v>
                </c:pt>
                <c:pt idx="10341">
                  <c:v>0.20618500000000001</c:v>
                </c:pt>
                <c:pt idx="10342">
                  <c:v>0.210533</c:v>
                </c:pt>
                <c:pt idx="10343">
                  <c:v>0.202593</c:v>
                </c:pt>
                <c:pt idx="10344">
                  <c:v>0.198571</c:v>
                </c:pt>
                <c:pt idx="10345">
                  <c:v>0.19624900000000001</c:v>
                </c:pt>
                <c:pt idx="10346">
                  <c:v>0.18390599999999999</c:v>
                </c:pt>
                <c:pt idx="10347">
                  <c:v>0.15948999999999999</c:v>
                </c:pt>
                <c:pt idx="10348">
                  <c:v>0.14993600000000001</c:v>
                </c:pt>
                <c:pt idx="10349">
                  <c:v>0.142932</c:v>
                </c:pt>
                <c:pt idx="10350">
                  <c:v>0.12907399999999999</c:v>
                </c:pt>
                <c:pt idx="10351">
                  <c:v>0.14915500000000001</c:v>
                </c:pt>
                <c:pt idx="10352">
                  <c:v>0.157079</c:v>
                </c:pt>
                <c:pt idx="10353">
                  <c:v>0.156833</c:v>
                </c:pt>
                <c:pt idx="10354">
                  <c:v>0.15021999999999999</c:v>
                </c:pt>
                <c:pt idx="10355">
                  <c:v>0.149144</c:v>
                </c:pt>
                <c:pt idx="10356">
                  <c:v>0.13404199999999999</c:v>
                </c:pt>
                <c:pt idx="10357">
                  <c:v>0.16400100000000001</c:v>
                </c:pt>
                <c:pt idx="10358">
                  <c:v>0.14995800000000001</c:v>
                </c:pt>
                <c:pt idx="10359">
                  <c:v>0.137659</c:v>
                </c:pt>
                <c:pt idx="10360">
                  <c:v>0.14079700000000001</c:v>
                </c:pt>
                <c:pt idx="10361">
                  <c:v>0.14516799999999999</c:v>
                </c:pt>
                <c:pt idx="10362">
                  <c:v>0.13558799999999999</c:v>
                </c:pt>
                <c:pt idx="10363">
                  <c:v>0.14100599999999999</c:v>
                </c:pt>
                <c:pt idx="10364">
                  <c:v>0.135577</c:v>
                </c:pt>
                <c:pt idx="10365">
                  <c:v>0.125696</c:v>
                </c:pt>
                <c:pt idx="10366">
                  <c:v>0.118117</c:v>
                </c:pt>
                <c:pt idx="10367">
                  <c:v>0.11097899999999999</c:v>
                </c:pt>
                <c:pt idx="10368">
                  <c:v>0.101655</c:v>
                </c:pt>
                <c:pt idx="10369">
                  <c:v>8.8513999999999995E-2</c:v>
                </c:pt>
                <c:pt idx="10370">
                  <c:v>8.6168999999999996E-2</c:v>
                </c:pt>
                <c:pt idx="10371">
                  <c:v>0.10014099999999999</c:v>
                </c:pt>
                <c:pt idx="10372">
                  <c:v>0.103315</c:v>
                </c:pt>
                <c:pt idx="10373">
                  <c:v>9.9719000000000002E-2</c:v>
                </c:pt>
                <c:pt idx="10374">
                  <c:v>9.7631999999999997E-2</c:v>
                </c:pt>
                <c:pt idx="10375">
                  <c:v>0.100691</c:v>
                </c:pt>
                <c:pt idx="10376">
                  <c:v>0.10351399999999999</c:v>
                </c:pt>
                <c:pt idx="10377">
                  <c:v>0.126664</c:v>
                </c:pt>
                <c:pt idx="10378">
                  <c:v>0.13387199999999999</c:v>
                </c:pt>
                <c:pt idx="10379">
                  <c:v>0.144871</c:v>
                </c:pt>
                <c:pt idx="10380">
                  <c:v>0.14702399999999999</c:v>
                </c:pt>
                <c:pt idx="10381">
                  <c:v>0.143346</c:v>
                </c:pt>
                <c:pt idx="10382">
                  <c:v>0.13721700000000001</c:v>
                </c:pt>
                <c:pt idx="10383">
                  <c:v>0.13597400000000001</c:v>
                </c:pt>
                <c:pt idx="10384">
                  <c:v>0.12892500000000001</c:v>
                </c:pt>
                <c:pt idx="10385">
                  <c:v>0.121777</c:v>
                </c:pt>
                <c:pt idx="10386">
                  <c:v>0.111815</c:v>
                </c:pt>
                <c:pt idx="10387">
                  <c:v>0.10505200000000001</c:v>
                </c:pt>
                <c:pt idx="10388">
                  <c:v>9.6795000000000006E-2</c:v>
                </c:pt>
                <c:pt idx="10389">
                  <c:v>8.8269E-2</c:v>
                </c:pt>
                <c:pt idx="10390">
                  <c:v>8.3413000000000001E-2</c:v>
                </c:pt>
                <c:pt idx="10391">
                  <c:v>8.0680000000000002E-2</c:v>
                </c:pt>
                <c:pt idx="10392">
                  <c:v>7.6769000000000004E-2</c:v>
                </c:pt>
                <c:pt idx="10393">
                  <c:v>7.4246000000000006E-2</c:v>
                </c:pt>
                <c:pt idx="10394">
                  <c:v>7.0640999999999995E-2</c:v>
                </c:pt>
                <c:pt idx="10395">
                  <c:v>6.4415E-2</c:v>
                </c:pt>
                <c:pt idx="10396">
                  <c:v>6.8977999999999998E-2</c:v>
                </c:pt>
                <c:pt idx="10397">
                  <c:v>6.7697999999999994E-2</c:v>
                </c:pt>
                <c:pt idx="10398">
                  <c:v>6.3489000000000004E-2</c:v>
                </c:pt>
                <c:pt idx="10399">
                  <c:v>5.9046000000000001E-2</c:v>
                </c:pt>
                <c:pt idx="10400">
                  <c:v>6.4799999999999996E-2</c:v>
                </c:pt>
                <c:pt idx="10401">
                  <c:v>6.6456000000000001E-2</c:v>
                </c:pt>
                <c:pt idx="10402">
                  <c:v>6.5295000000000006E-2</c:v>
                </c:pt>
                <c:pt idx="10403">
                  <c:v>6.0446E-2</c:v>
                </c:pt>
                <c:pt idx="10404">
                  <c:v>5.6350999999999998E-2</c:v>
                </c:pt>
                <c:pt idx="10405">
                  <c:v>5.4002000000000001E-2</c:v>
                </c:pt>
                <c:pt idx="10406">
                  <c:v>5.2311000000000003E-2</c:v>
                </c:pt>
                <c:pt idx="10407">
                  <c:v>5.3818999999999999E-2</c:v>
                </c:pt>
                <c:pt idx="10408">
                  <c:v>4.7275999999999999E-2</c:v>
                </c:pt>
                <c:pt idx="10409">
                  <c:v>4.8571000000000003E-2</c:v>
                </c:pt>
                <c:pt idx="10410">
                  <c:v>4.1355000000000003E-2</c:v>
                </c:pt>
                <c:pt idx="10411">
                  <c:v>3.8786000000000001E-2</c:v>
                </c:pt>
                <c:pt idx="10412">
                  <c:v>3.7818999999999998E-2</c:v>
                </c:pt>
                <c:pt idx="10413">
                  <c:v>2.2456E-2</c:v>
                </c:pt>
                <c:pt idx="10414">
                  <c:v>2.9981000000000001E-2</c:v>
                </c:pt>
                <c:pt idx="10415">
                  <c:v>3.3610000000000001E-2</c:v>
                </c:pt>
                <c:pt idx="10416">
                  <c:v>3.8563E-2</c:v>
                </c:pt>
                <c:pt idx="10417">
                  <c:v>4.0281999999999998E-2</c:v>
                </c:pt>
                <c:pt idx="10418">
                  <c:v>4.0084000000000002E-2</c:v>
                </c:pt>
                <c:pt idx="10419">
                  <c:v>3.7905000000000001E-2</c:v>
                </c:pt>
                <c:pt idx="10420">
                  <c:v>3.8885000000000003E-2</c:v>
                </c:pt>
                <c:pt idx="10421">
                  <c:v>3.5069000000000003E-2</c:v>
                </c:pt>
                <c:pt idx="10422">
                  <c:v>3.4589000000000002E-2</c:v>
                </c:pt>
                <c:pt idx="10423">
                  <c:v>3.4637000000000001E-2</c:v>
                </c:pt>
                <c:pt idx="10424">
                  <c:v>3.6940000000000001E-2</c:v>
                </c:pt>
                <c:pt idx="10425">
                  <c:v>3.8384000000000001E-2</c:v>
                </c:pt>
                <c:pt idx="10426">
                  <c:v>3.7515E-2</c:v>
                </c:pt>
                <c:pt idx="10427">
                  <c:v>3.4548000000000002E-2</c:v>
                </c:pt>
                <c:pt idx="10428">
                  <c:v>3.8039000000000003E-2</c:v>
                </c:pt>
                <c:pt idx="10429">
                  <c:v>4.0185999999999999E-2</c:v>
                </c:pt>
                <c:pt idx="10430">
                  <c:v>4.0009999999999997E-2</c:v>
                </c:pt>
                <c:pt idx="10431">
                  <c:v>4.0835000000000003E-2</c:v>
                </c:pt>
                <c:pt idx="10432">
                  <c:v>3.9143999999999998E-2</c:v>
                </c:pt>
                <c:pt idx="10433">
                  <c:v>3.1493E-2</c:v>
                </c:pt>
                <c:pt idx="10434">
                  <c:v>4.1840000000000002E-2</c:v>
                </c:pt>
                <c:pt idx="10435">
                  <c:v>4.4496000000000001E-2</c:v>
                </c:pt>
                <c:pt idx="10436">
                  <c:v>3.2564999999999997E-2</c:v>
                </c:pt>
                <c:pt idx="10437">
                  <c:v>3.6155E-2</c:v>
                </c:pt>
                <c:pt idx="10438">
                  <c:v>3.4625999999999997E-2</c:v>
                </c:pt>
                <c:pt idx="10439">
                  <c:v>3.2890000000000003E-2</c:v>
                </c:pt>
                <c:pt idx="10440">
                  <c:v>3.2516000000000003E-2</c:v>
                </c:pt>
                <c:pt idx="10441">
                  <c:v>3.0980000000000001E-2</c:v>
                </c:pt>
                <c:pt idx="10442">
                  <c:v>3.0339000000000001E-2</c:v>
                </c:pt>
                <c:pt idx="10443">
                  <c:v>3.2475999999999998E-2</c:v>
                </c:pt>
                <c:pt idx="10444">
                  <c:v>3.2467999999999997E-2</c:v>
                </c:pt>
                <c:pt idx="10445">
                  <c:v>2.8999E-2</c:v>
                </c:pt>
                <c:pt idx="10446">
                  <c:v>2.6689999999999998E-2</c:v>
                </c:pt>
                <c:pt idx="10447">
                  <c:v>1.9996E-2</c:v>
                </c:pt>
                <c:pt idx="10448">
                  <c:v>1.7881999999999999E-2</c:v>
                </c:pt>
                <c:pt idx="10449">
                  <c:v>1.6142E-2</c:v>
                </c:pt>
                <c:pt idx="10450">
                  <c:v>1.528E-2</c:v>
                </c:pt>
                <c:pt idx="10451">
                  <c:v>1.2704E-2</c:v>
                </c:pt>
                <c:pt idx="10452">
                  <c:v>1.0827E-2</c:v>
                </c:pt>
                <c:pt idx="10453">
                  <c:v>2.0767999999999998E-2</c:v>
                </c:pt>
                <c:pt idx="10454">
                  <c:v>2.6162000000000001E-2</c:v>
                </c:pt>
                <c:pt idx="10455">
                  <c:v>2.6089000000000001E-2</c:v>
                </c:pt>
                <c:pt idx="10456">
                  <c:v>3.0689999999999999E-2</c:v>
                </c:pt>
                <c:pt idx="10457">
                  <c:v>4.0904999999999997E-2</c:v>
                </c:pt>
                <c:pt idx="10458">
                  <c:v>3.6165000000000003E-2</c:v>
                </c:pt>
                <c:pt idx="10459">
                  <c:v>4.1574E-2</c:v>
                </c:pt>
                <c:pt idx="10460">
                  <c:v>4.5290999999999998E-2</c:v>
                </c:pt>
                <c:pt idx="10461">
                  <c:v>4.2019000000000001E-2</c:v>
                </c:pt>
                <c:pt idx="10462">
                  <c:v>3.4529999999999998E-2</c:v>
                </c:pt>
                <c:pt idx="10463">
                  <c:v>3.0269000000000001E-2</c:v>
                </c:pt>
                <c:pt idx="10464">
                  <c:v>3.1676999999999997E-2</c:v>
                </c:pt>
                <c:pt idx="10465">
                  <c:v>3.2821000000000003E-2</c:v>
                </c:pt>
                <c:pt idx="10466">
                  <c:v>3.3521000000000002E-2</c:v>
                </c:pt>
                <c:pt idx="10467">
                  <c:v>3.1800000000000002E-2</c:v>
                </c:pt>
                <c:pt idx="10468">
                  <c:v>3.1370000000000002E-2</c:v>
                </c:pt>
                <c:pt idx="10469">
                  <c:v>2.9354000000000002E-2</c:v>
                </c:pt>
                <c:pt idx="10470">
                  <c:v>2.4014000000000001E-2</c:v>
                </c:pt>
                <c:pt idx="10471">
                  <c:v>2.3813000000000001E-2</c:v>
                </c:pt>
                <c:pt idx="10472">
                  <c:v>2.1163000000000001E-2</c:v>
                </c:pt>
                <c:pt idx="10473">
                  <c:v>4.1392999999999999E-2</c:v>
                </c:pt>
                <c:pt idx="10474">
                  <c:v>5.4960000000000002E-2</c:v>
                </c:pt>
                <c:pt idx="10475">
                  <c:v>7.6704999999999995E-2</c:v>
                </c:pt>
                <c:pt idx="10476">
                  <c:v>0.128383</c:v>
                </c:pt>
                <c:pt idx="10477">
                  <c:v>0.19182099999999999</c:v>
                </c:pt>
                <c:pt idx="10478">
                  <c:v>0.24579100000000001</c:v>
                </c:pt>
                <c:pt idx="10479">
                  <c:v>0.28193099999999999</c:v>
                </c:pt>
                <c:pt idx="10480">
                  <c:v>0.29028199999999998</c:v>
                </c:pt>
                <c:pt idx="10481">
                  <c:v>0.32253599999999999</c:v>
                </c:pt>
                <c:pt idx="10482">
                  <c:v>0.36192800000000003</c:v>
                </c:pt>
                <c:pt idx="10483">
                  <c:v>0.46260000000000001</c:v>
                </c:pt>
                <c:pt idx="10484">
                  <c:v>0.51591600000000004</c:v>
                </c:pt>
                <c:pt idx="10485">
                  <c:v>0.54785099999999998</c:v>
                </c:pt>
                <c:pt idx="10486">
                  <c:v>0.58243400000000001</c:v>
                </c:pt>
                <c:pt idx="10487">
                  <c:v>0.65531700000000004</c:v>
                </c:pt>
                <c:pt idx="10488">
                  <c:v>0.64870099999999997</c:v>
                </c:pt>
                <c:pt idx="10489">
                  <c:v>0.68912600000000002</c:v>
                </c:pt>
                <c:pt idx="10490">
                  <c:v>0.67793400000000004</c:v>
                </c:pt>
                <c:pt idx="10491">
                  <c:v>0.65727999999999998</c:v>
                </c:pt>
                <c:pt idx="10492">
                  <c:v>0.69933599999999996</c:v>
                </c:pt>
                <c:pt idx="10493">
                  <c:v>0.68810499999999997</c:v>
                </c:pt>
                <c:pt idx="10494">
                  <c:v>0.65957299999999996</c:v>
                </c:pt>
                <c:pt idx="10495">
                  <c:v>0.66458399999999995</c:v>
                </c:pt>
                <c:pt idx="10496">
                  <c:v>0.64293</c:v>
                </c:pt>
                <c:pt idx="10497">
                  <c:v>0.65116099999999999</c:v>
                </c:pt>
                <c:pt idx="10498">
                  <c:v>0.65432599999999996</c:v>
                </c:pt>
                <c:pt idx="10499">
                  <c:v>0.63324999999999998</c:v>
                </c:pt>
                <c:pt idx="10500">
                  <c:v>0.65493999999999997</c:v>
                </c:pt>
                <c:pt idx="10501">
                  <c:v>0.647312</c:v>
                </c:pt>
                <c:pt idx="10502">
                  <c:v>0.64324400000000004</c:v>
                </c:pt>
                <c:pt idx="10503">
                  <c:v>0.63159799999999999</c:v>
                </c:pt>
                <c:pt idx="10504">
                  <c:v>0.61911499999999997</c:v>
                </c:pt>
                <c:pt idx="10505">
                  <c:v>0.60488299999999995</c:v>
                </c:pt>
                <c:pt idx="10506">
                  <c:v>0.58558200000000005</c:v>
                </c:pt>
                <c:pt idx="10507">
                  <c:v>0.55610000000000004</c:v>
                </c:pt>
                <c:pt idx="10508">
                  <c:v>0.54413100000000003</c:v>
                </c:pt>
                <c:pt idx="10509">
                  <c:v>0.51330799999999999</c:v>
                </c:pt>
                <c:pt idx="10510">
                  <c:v>0.51841400000000004</c:v>
                </c:pt>
                <c:pt idx="10511">
                  <c:v>0.507135</c:v>
                </c:pt>
                <c:pt idx="10512">
                  <c:v>0.48652400000000001</c:v>
                </c:pt>
                <c:pt idx="10513">
                  <c:v>0.46410400000000002</c:v>
                </c:pt>
                <c:pt idx="10514">
                  <c:v>0.48059800000000003</c:v>
                </c:pt>
                <c:pt idx="10515">
                  <c:v>0.47855599999999998</c:v>
                </c:pt>
                <c:pt idx="10516">
                  <c:v>0.46227200000000002</c:v>
                </c:pt>
                <c:pt idx="10517">
                  <c:v>0.44704300000000002</c:v>
                </c:pt>
                <c:pt idx="10518">
                  <c:v>0.43106100000000003</c:v>
                </c:pt>
                <c:pt idx="10519">
                  <c:v>0.41550599999999999</c:v>
                </c:pt>
                <c:pt idx="10520">
                  <c:v>0.40182200000000001</c:v>
                </c:pt>
                <c:pt idx="10521">
                  <c:v>0.39272099999999999</c:v>
                </c:pt>
                <c:pt idx="10522">
                  <c:v>0.40539199999999997</c:v>
                </c:pt>
                <c:pt idx="10523">
                  <c:v>0.39234200000000002</c:v>
                </c:pt>
                <c:pt idx="10524">
                  <c:v>0.39053599999999999</c:v>
                </c:pt>
                <c:pt idx="10525">
                  <c:v>0.39516899999999999</c:v>
                </c:pt>
                <c:pt idx="10526">
                  <c:v>0.39474500000000001</c:v>
                </c:pt>
                <c:pt idx="10527">
                  <c:v>0.392957</c:v>
                </c:pt>
                <c:pt idx="10528">
                  <c:v>0.377747</c:v>
                </c:pt>
                <c:pt idx="10529">
                  <c:v>0.38432500000000003</c:v>
                </c:pt>
                <c:pt idx="10530">
                  <c:v>0.37657099999999999</c:v>
                </c:pt>
                <c:pt idx="10531">
                  <c:v>0.36733100000000002</c:v>
                </c:pt>
                <c:pt idx="10532">
                  <c:v>0.37633</c:v>
                </c:pt>
                <c:pt idx="10533">
                  <c:v>0.35731000000000002</c:v>
                </c:pt>
                <c:pt idx="10534">
                  <c:v>0.35434700000000002</c:v>
                </c:pt>
                <c:pt idx="10535">
                  <c:v>0.34686099999999997</c:v>
                </c:pt>
                <c:pt idx="10536">
                  <c:v>0.34625699999999998</c:v>
                </c:pt>
                <c:pt idx="10537">
                  <c:v>0.326901</c:v>
                </c:pt>
                <c:pt idx="10538">
                  <c:v>0.317581</c:v>
                </c:pt>
                <c:pt idx="10539">
                  <c:v>0.31433499999999998</c:v>
                </c:pt>
                <c:pt idx="10540">
                  <c:v>0.31944499999999998</c:v>
                </c:pt>
                <c:pt idx="10541">
                  <c:v>0.29968299999999998</c:v>
                </c:pt>
                <c:pt idx="10542">
                  <c:v>0.29948200000000003</c:v>
                </c:pt>
                <c:pt idx="10543">
                  <c:v>0.314608</c:v>
                </c:pt>
                <c:pt idx="10544">
                  <c:v>0.29432599999999998</c:v>
                </c:pt>
                <c:pt idx="10545">
                  <c:v>0.29204200000000002</c:v>
                </c:pt>
                <c:pt idx="10546">
                  <c:v>0.28692699999999999</c:v>
                </c:pt>
                <c:pt idx="10547">
                  <c:v>0.28179399999999999</c:v>
                </c:pt>
                <c:pt idx="10548">
                  <c:v>0.28579199999999999</c:v>
                </c:pt>
                <c:pt idx="10549">
                  <c:v>0.28748099999999999</c:v>
                </c:pt>
                <c:pt idx="10550">
                  <c:v>0.28728799999999999</c:v>
                </c:pt>
                <c:pt idx="10551">
                  <c:v>0.31399700000000003</c:v>
                </c:pt>
                <c:pt idx="10552">
                  <c:v>0.30779099999999998</c:v>
                </c:pt>
                <c:pt idx="10553">
                  <c:v>0.29774099999999998</c:v>
                </c:pt>
                <c:pt idx="10554">
                  <c:v>0.28406300000000001</c:v>
                </c:pt>
                <c:pt idx="10555">
                  <c:v>0.276003</c:v>
                </c:pt>
                <c:pt idx="10556">
                  <c:v>0.27503499999999997</c:v>
                </c:pt>
                <c:pt idx="10557">
                  <c:v>0.265905</c:v>
                </c:pt>
                <c:pt idx="10558">
                  <c:v>0.243867</c:v>
                </c:pt>
                <c:pt idx="10559">
                  <c:v>0.225186</c:v>
                </c:pt>
                <c:pt idx="10560">
                  <c:v>0.222218</c:v>
                </c:pt>
                <c:pt idx="10561">
                  <c:v>0.218995</c:v>
                </c:pt>
                <c:pt idx="10562">
                  <c:v>0.212449</c:v>
                </c:pt>
                <c:pt idx="10563">
                  <c:v>0.20160600000000001</c:v>
                </c:pt>
                <c:pt idx="10564">
                  <c:v>0.200464</c:v>
                </c:pt>
                <c:pt idx="10565">
                  <c:v>0.21163899999999999</c:v>
                </c:pt>
                <c:pt idx="10566">
                  <c:v>0.21940399999999999</c:v>
                </c:pt>
                <c:pt idx="10567">
                  <c:v>0.21448</c:v>
                </c:pt>
                <c:pt idx="10568">
                  <c:v>0.20397299999999999</c:v>
                </c:pt>
                <c:pt idx="10569">
                  <c:v>0.19830500000000001</c:v>
                </c:pt>
                <c:pt idx="10570">
                  <c:v>0.190495</c:v>
                </c:pt>
                <c:pt idx="10571">
                  <c:v>0.17980099999999999</c:v>
                </c:pt>
                <c:pt idx="10572">
                  <c:v>0.170713</c:v>
                </c:pt>
                <c:pt idx="10573">
                  <c:v>0.17094100000000001</c:v>
                </c:pt>
                <c:pt idx="10574">
                  <c:v>0.17466499999999999</c:v>
                </c:pt>
                <c:pt idx="10575">
                  <c:v>0.17995700000000001</c:v>
                </c:pt>
                <c:pt idx="10576">
                  <c:v>0.17626700000000001</c:v>
                </c:pt>
                <c:pt idx="10577">
                  <c:v>0.16631199999999999</c:v>
                </c:pt>
                <c:pt idx="10578">
                  <c:v>0.16035099999999999</c:v>
                </c:pt>
                <c:pt idx="10579">
                  <c:v>0.141126</c:v>
                </c:pt>
                <c:pt idx="10580">
                  <c:v>0.130746</c:v>
                </c:pt>
                <c:pt idx="10581">
                  <c:v>0.124654</c:v>
                </c:pt>
                <c:pt idx="10582">
                  <c:v>0.12120599999999999</c:v>
                </c:pt>
                <c:pt idx="10583">
                  <c:v>0.11461200000000001</c:v>
                </c:pt>
                <c:pt idx="10584">
                  <c:v>0.107056</c:v>
                </c:pt>
                <c:pt idx="10585">
                  <c:v>9.9365999999999996E-2</c:v>
                </c:pt>
                <c:pt idx="10586">
                  <c:v>0.122476</c:v>
                </c:pt>
                <c:pt idx="10587">
                  <c:v>0.117822</c:v>
                </c:pt>
                <c:pt idx="10588">
                  <c:v>0.126055</c:v>
                </c:pt>
                <c:pt idx="10589">
                  <c:v>0.121503</c:v>
                </c:pt>
                <c:pt idx="10590">
                  <c:v>0.11547499999999999</c:v>
                </c:pt>
                <c:pt idx="10591">
                  <c:v>0.123612</c:v>
                </c:pt>
                <c:pt idx="10592">
                  <c:v>0.11569599999999999</c:v>
                </c:pt>
                <c:pt idx="10593">
                  <c:v>0.106684</c:v>
                </c:pt>
                <c:pt idx="10594">
                  <c:v>0.117851</c:v>
                </c:pt>
                <c:pt idx="10595">
                  <c:v>0.107748</c:v>
                </c:pt>
                <c:pt idx="10596">
                  <c:v>0.112757</c:v>
                </c:pt>
                <c:pt idx="10597">
                  <c:v>0.116092</c:v>
                </c:pt>
                <c:pt idx="10598">
                  <c:v>0.11774800000000001</c:v>
                </c:pt>
                <c:pt idx="10599">
                  <c:v>0.10542</c:v>
                </c:pt>
                <c:pt idx="10600">
                  <c:v>9.6320000000000003E-2</c:v>
                </c:pt>
                <c:pt idx="10601">
                  <c:v>9.3101000000000003E-2</c:v>
                </c:pt>
                <c:pt idx="10602">
                  <c:v>8.2550999999999999E-2</c:v>
                </c:pt>
                <c:pt idx="10603">
                  <c:v>9.1349E-2</c:v>
                </c:pt>
                <c:pt idx="10604">
                  <c:v>7.8618999999999994E-2</c:v>
                </c:pt>
                <c:pt idx="10605">
                  <c:v>7.5273999999999994E-2</c:v>
                </c:pt>
                <c:pt idx="10606">
                  <c:v>7.9069E-2</c:v>
                </c:pt>
                <c:pt idx="10607">
                  <c:v>6.9120000000000001E-2</c:v>
                </c:pt>
                <c:pt idx="10608">
                  <c:v>6.6139000000000003E-2</c:v>
                </c:pt>
                <c:pt idx="10609">
                  <c:v>5.7844E-2</c:v>
                </c:pt>
                <c:pt idx="10610">
                  <c:v>6.1559999999999997E-2</c:v>
                </c:pt>
                <c:pt idx="10611">
                  <c:v>6.3367000000000007E-2</c:v>
                </c:pt>
                <c:pt idx="10612">
                  <c:v>6.6378999999999994E-2</c:v>
                </c:pt>
                <c:pt idx="10613">
                  <c:v>5.7944000000000002E-2</c:v>
                </c:pt>
                <c:pt idx="10614">
                  <c:v>5.9754000000000002E-2</c:v>
                </c:pt>
                <c:pt idx="10615">
                  <c:v>6.7394999999999997E-2</c:v>
                </c:pt>
                <c:pt idx="10616">
                  <c:v>7.8802999999999998E-2</c:v>
                </c:pt>
                <c:pt idx="10617">
                  <c:v>9.1415999999999997E-2</c:v>
                </c:pt>
                <c:pt idx="10618">
                  <c:v>9.4121999999999997E-2</c:v>
                </c:pt>
                <c:pt idx="10619">
                  <c:v>9.0073E-2</c:v>
                </c:pt>
                <c:pt idx="10620">
                  <c:v>8.1762000000000001E-2</c:v>
                </c:pt>
                <c:pt idx="10621">
                  <c:v>7.8689999999999996E-2</c:v>
                </c:pt>
                <c:pt idx="10622">
                  <c:v>8.2121E-2</c:v>
                </c:pt>
                <c:pt idx="10623">
                  <c:v>0.11394700000000001</c:v>
                </c:pt>
                <c:pt idx="10624">
                  <c:v>0.113484</c:v>
                </c:pt>
                <c:pt idx="10625">
                  <c:v>0.112913</c:v>
                </c:pt>
                <c:pt idx="10626">
                  <c:v>0.113735</c:v>
                </c:pt>
                <c:pt idx="10627">
                  <c:v>0.11268499999999999</c:v>
                </c:pt>
                <c:pt idx="10628">
                  <c:v>0.11988699999999999</c:v>
                </c:pt>
                <c:pt idx="10629">
                  <c:v>0.109183</c:v>
                </c:pt>
                <c:pt idx="10630">
                  <c:v>0.111591</c:v>
                </c:pt>
                <c:pt idx="10631">
                  <c:v>0.11306099999999999</c:v>
                </c:pt>
                <c:pt idx="10632">
                  <c:v>0.11651599999999999</c:v>
                </c:pt>
                <c:pt idx="10633">
                  <c:v>0.102491</c:v>
                </c:pt>
                <c:pt idx="10634">
                  <c:v>9.7475000000000006E-2</c:v>
                </c:pt>
                <c:pt idx="10635">
                  <c:v>9.1261999999999996E-2</c:v>
                </c:pt>
                <c:pt idx="10636">
                  <c:v>8.4559999999999996E-2</c:v>
                </c:pt>
                <c:pt idx="10637">
                  <c:v>8.1809999999999994E-2</c:v>
                </c:pt>
                <c:pt idx="10638">
                  <c:v>7.9231999999999997E-2</c:v>
                </c:pt>
                <c:pt idx="10639">
                  <c:v>7.4857000000000007E-2</c:v>
                </c:pt>
                <c:pt idx="10640">
                  <c:v>7.1792999999999996E-2</c:v>
                </c:pt>
                <c:pt idx="10641">
                  <c:v>8.9009000000000005E-2</c:v>
                </c:pt>
                <c:pt idx="10642">
                  <c:v>9.2408000000000004E-2</c:v>
                </c:pt>
                <c:pt idx="10643">
                  <c:v>9.3717999999999996E-2</c:v>
                </c:pt>
                <c:pt idx="10644">
                  <c:v>8.8341000000000003E-2</c:v>
                </c:pt>
                <c:pt idx="10645">
                  <c:v>0.106146</c:v>
                </c:pt>
                <c:pt idx="10646">
                  <c:v>0.111072</c:v>
                </c:pt>
                <c:pt idx="10647">
                  <c:v>0.116372</c:v>
                </c:pt>
                <c:pt idx="10648">
                  <c:v>0.13379099999999999</c:v>
                </c:pt>
                <c:pt idx="10649">
                  <c:v>0.136854</c:v>
                </c:pt>
                <c:pt idx="10650">
                  <c:v>0.14981800000000001</c:v>
                </c:pt>
                <c:pt idx="10651">
                  <c:v>0.14707700000000001</c:v>
                </c:pt>
                <c:pt idx="10652">
                  <c:v>0.14219899999999999</c:v>
                </c:pt>
                <c:pt idx="10653">
                  <c:v>0.148674</c:v>
                </c:pt>
                <c:pt idx="10654">
                  <c:v>0.14344499999999999</c:v>
                </c:pt>
                <c:pt idx="10655">
                  <c:v>0.15163499999999999</c:v>
                </c:pt>
                <c:pt idx="10656">
                  <c:v>0.13921500000000001</c:v>
                </c:pt>
                <c:pt idx="10657">
                  <c:v>0.13628199999999999</c:v>
                </c:pt>
                <c:pt idx="10658">
                  <c:v>7.8399999999999997E-2</c:v>
                </c:pt>
                <c:pt idx="10659">
                  <c:v>8.1242999999999996E-2</c:v>
                </c:pt>
                <c:pt idx="10660">
                  <c:v>7.954E-2</c:v>
                </c:pt>
                <c:pt idx="10661">
                  <c:v>9.4406000000000004E-2</c:v>
                </c:pt>
                <c:pt idx="10662">
                  <c:v>0.10041700000000001</c:v>
                </c:pt>
                <c:pt idx="10663">
                  <c:v>0.101478</c:v>
                </c:pt>
                <c:pt idx="10664">
                  <c:v>9.9441000000000002E-2</c:v>
                </c:pt>
                <c:pt idx="10665">
                  <c:v>0.10136199999999999</c:v>
                </c:pt>
                <c:pt idx="10666">
                  <c:v>9.7963999999999996E-2</c:v>
                </c:pt>
                <c:pt idx="10667">
                  <c:v>9.4214999999999993E-2</c:v>
                </c:pt>
                <c:pt idx="10668">
                  <c:v>8.7988999999999998E-2</c:v>
                </c:pt>
                <c:pt idx="10669">
                  <c:v>8.2471000000000003E-2</c:v>
                </c:pt>
                <c:pt idx="10670">
                  <c:v>7.2570999999999997E-2</c:v>
                </c:pt>
                <c:pt idx="10671">
                  <c:v>6.5113000000000004E-2</c:v>
                </c:pt>
                <c:pt idx="10672">
                  <c:v>5.9444999999999998E-2</c:v>
                </c:pt>
                <c:pt idx="10673">
                  <c:v>5.8090999999999997E-2</c:v>
                </c:pt>
                <c:pt idx="10674">
                  <c:v>5.2656000000000001E-2</c:v>
                </c:pt>
                <c:pt idx="10675">
                  <c:v>3.1220000000000001E-2</c:v>
                </c:pt>
                <c:pt idx="10676">
                  <c:v>3.1210000000000002E-2</c:v>
                </c:pt>
                <c:pt idx="10677">
                  <c:v>3.0327E-2</c:v>
                </c:pt>
                <c:pt idx="10678">
                  <c:v>2.9867999999999999E-2</c:v>
                </c:pt>
                <c:pt idx="10679">
                  <c:v>3.0084E-2</c:v>
                </c:pt>
                <c:pt idx="10680">
                  <c:v>2.5354000000000002E-2</c:v>
                </c:pt>
                <c:pt idx="10681">
                  <c:v>2.3036000000000001E-2</c:v>
                </c:pt>
                <c:pt idx="10682">
                  <c:v>2.6200000000000001E-2</c:v>
                </c:pt>
                <c:pt idx="10683">
                  <c:v>3.2259999999999997E-2</c:v>
                </c:pt>
                <c:pt idx="10684">
                  <c:v>3.4978000000000002E-2</c:v>
                </c:pt>
                <c:pt idx="10685">
                  <c:v>4.0212999999999999E-2</c:v>
                </c:pt>
                <c:pt idx="10686">
                  <c:v>3.5521999999999998E-2</c:v>
                </c:pt>
                <c:pt idx="10687">
                  <c:v>3.4804000000000002E-2</c:v>
                </c:pt>
                <c:pt idx="10688">
                  <c:v>3.7138999999999998E-2</c:v>
                </c:pt>
                <c:pt idx="10689">
                  <c:v>3.8374999999999999E-2</c:v>
                </c:pt>
                <c:pt idx="10690">
                  <c:v>3.9197000000000003E-2</c:v>
                </c:pt>
                <c:pt idx="10691">
                  <c:v>3.7317000000000003E-2</c:v>
                </c:pt>
                <c:pt idx="10692">
                  <c:v>3.8204000000000002E-2</c:v>
                </c:pt>
                <c:pt idx="10693">
                  <c:v>3.7010000000000001E-2</c:v>
                </c:pt>
                <c:pt idx="10694">
                  <c:v>4.6864999999999997E-2</c:v>
                </c:pt>
                <c:pt idx="10695">
                  <c:v>4.3933E-2</c:v>
                </c:pt>
                <c:pt idx="10696">
                  <c:v>4.1285000000000002E-2</c:v>
                </c:pt>
                <c:pt idx="10697">
                  <c:v>3.7071E-2</c:v>
                </c:pt>
                <c:pt idx="10698">
                  <c:v>3.0304000000000001E-2</c:v>
                </c:pt>
                <c:pt idx="10699">
                  <c:v>2.4254000000000001E-2</c:v>
                </c:pt>
                <c:pt idx="10700">
                  <c:v>2.0138E-2</c:v>
                </c:pt>
                <c:pt idx="10701">
                  <c:v>1.9654000000000001E-2</c:v>
                </c:pt>
                <c:pt idx="10702">
                  <c:v>2.0034E-2</c:v>
                </c:pt>
                <c:pt idx="10703">
                  <c:v>1.9356000000000002E-2</c:v>
                </c:pt>
                <c:pt idx="10704">
                  <c:v>1.3698E-2</c:v>
                </c:pt>
                <c:pt idx="10705">
                  <c:v>1.2565E-2</c:v>
                </c:pt>
                <c:pt idx="10706">
                  <c:v>1.1480000000000001E-2</c:v>
                </c:pt>
                <c:pt idx="10707">
                  <c:v>1.4557E-2</c:v>
                </c:pt>
                <c:pt idx="10708">
                  <c:v>8.9569999999999997E-3</c:v>
                </c:pt>
                <c:pt idx="10709">
                  <c:v>9.4669999999999997E-3</c:v>
                </c:pt>
                <c:pt idx="10710">
                  <c:v>7.9419999999999994E-3</c:v>
                </c:pt>
                <c:pt idx="10711">
                  <c:v>7.6730000000000001E-3</c:v>
                </c:pt>
                <c:pt idx="10712">
                  <c:v>6.5129999999999997E-3</c:v>
                </c:pt>
                <c:pt idx="10713">
                  <c:v>8.1639999999999994E-3</c:v>
                </c:pt>
                <c:pt idx="10714">
                  <c:v>7.3899999999999999E-3</c:v>
                </c:pt>
                <c:pt idx="10715">
                  <c:v>7.6439999999999998E-3</c:v>
                </c:pt>
                <c:pt idx="10716">
                  <c:v>9.8180000000000003E-3</c:v>
                </c:pt>
                <c:pt idx="10717">
                  <c:v>1.2614E-2</c:v>
                </c:pt>
                <c:pt idx="10718">
                  <c:v>1.4822E-2</c:v>
                </c:pt>
                <c:pt idx="10719">
                  <c:v>1.6812000000000001E-2</c:v>
                </c:pt>
                <c:pt idx="10720">
                  <c:v>1.8668000000000001E-2</c:v>
                </c:pt>
                <c:pt idx="10721">
                  <c:v>2.3254E-2</c:v>
                </c:pt>
                <c:pt idx="10722">
                  <c:v>1.7457E-2</c:v>
                </c:pt>
                <c:pt idx="10723">
                  <c:v>1.4491E-2</c:v>
                </c:pt>
                <c:pt idx="10724">
                  <c:v>1.7607000000000001E-2</c:v>
                </c:pt>
                <c:pt idx="10725">
                  <c:v>1.4777E-2</c:v>
                </c:pt>
                <c:pt idx="10726">
                  <c:v>1.5531E-2</c:v>
                </c:pt>
                <c:pt idx="10727">
                  <c:v>1.6039999999999999E-2</c:v>
                </c:pt>
                <c:pt idx="10728">
                  <c:v>1.4982000000000001E-2</c:v>
                </c:pt>
                <c:pt idx="10729">
                  <c:v>1.3747000000000001E-2</c:v>
                </c:pt>
                <c:pt idx="10730">
                  <c:v>1.091E-2</c:v>
                </c:pt>
                <c:pt idx="10731">
                  <c:v>8.9990000000000001E-3</c:v>
                </c:pt>
                <c:pt idx="10732">
                  <c:v>8.3580000000000008E-3</c:v>
                </c:pt>
                <c:pt idx="10733">
                  <c:v>8.2640000000000005E-3</c:v>
                </c:pt>
                <c:pt idx="10734">
                  <c:v>9.7230000000000007E-3</c:v>
                </c:pt>
                <c:pt idx="10735">
                  <c:v>7.1079999999999997E-3</c:v>
                </c:pt>
                <c:pt idx="10736">
                  <c:v>6.6230000000000004E-3</c:v>
                </c:pt>
                <c:pt idx="10737">
                  <c:v>6.6049999999999998E-3</c:v>
                </c:pt>
                <c:pt idx="10738">
                  <c:v>6.352E-3</c:v>
                </c:pt>
                <c:pt idx="10739">
                  <c:v>1.0848999999999999E-2</c:v>
                </c:pt>
                <c:pt idx="10740">
                  <c:v>1.542E-2</c:v>
                </c:pt>
                <c:pt idx="10741">
                  <c:v>1.5207E-2</c:v>
                </c:pt>
                <c:pt idx="10742">
                  <c:v>1.4419E-2</c:v>
                </c:pt>
                <c:pt idx="10743">
                  <c:v>1.3693E-2</c:v>
                </c:pt>
                <c:pt idx="10744">
                  <c:v>1.2592000000000001E-2</c:v>
                </c:pt>
                <c:pt idx="10745">
                  <c:v>1.5245999999999999E-2</c:v>
                </c:pt>
                <c:pt idx="10746">
                  <c:v>1.4777999999999999E-2</c:v>
                </c:pt>
                <c:pt idx="10747">
                  <c:v>1.4049000000000001E-2</c:v>
                </c:pt>
                <c:pt idx="10748">
                  <c:v>1.2049000000000001E-2</c:v>
                </c:pt>
                <c:pt idx="10749">
                  <c:v>1.0085E-2</c:v>
                </c:pt>
                <c:pt idx="10750">
                  <c:v>1.1702000000000001E-2</c:v>
                </c:pt>
                <c:pt idx="10751">
                  <c:v>1.0975E-2</c:v>
                </c:pt>
                <c:pt idx="10752">
                  <c:v>1.0106E-2</c:v>
                </c:pt>
                <c:pt idx="10753">
                  <c:v>8.5559999999999994E-3</c:v>
                </c:pt>
                <c:pt idx="10754">
                  <c:v>7.8619999999999992E-3</c:v>
                </c:pt>
                <c:pt idx="10755">
                  <c:v>7.3759999999999997E-3</c:v>
                </c:pt>
                <c:pt idx="10756">
                  <c:v>6.0959999999999999E-3</c:v>
                </c:pt>
                <c:pt idx="10757">
                  <c:v>4.5570000000000003E-3</c:v>
                </c:pt>
                <c:pt idx="10758">
                  <c:v>3.2109999999999999E-3</c:v>
                </c:pt>
                <c:pt idx="10759">
                  <c:v>3.1670000000000001E-3</c:v>
                </c:pt>
                <c:pt idx="10760">
                  <c:v>2.66E-3</c:v>
                </c:pt>
                <c:pt idx="10761">
                  <c:v>2.307E-3</c:v>
                </c:pt>
                <c:pt idx="10762">
                  <c:v>2.748E-3</c:v>
                </c:pt>
                <c:pt idx="10763">
                  <c:v>2.3310000000000002E-3</c:v>
                </c:pt>
                <c:pt idx="10764">
                  <c:v>2.98E-3</c:v>
                </c:pt>
                <c:pt idx="10765">
                  <c:v>4.1279999999999997E-3</c:v>
                </c:pt>
                <c:pt idx="10766">
                  <c:v>5.3810000000000004E-3</c:v>
                </c:pt>
                <c:pt idx="10767">
                  <c:v>9.4210000000000006E-3</c:v>
                </c:pt>
                <c:pt idx="10768">
                  <c:v>9.8980000000000005E-3</c:v>
                </c:pt>
                <c:pt idx="10769">
                  <c:v>9.502E-3</c:v>
                </c:pt>
                <c:pt idx="10770">
                  <c:v>1.0467000000000001E-2</c:v>
                </c:pt>
                <c:pt idx="10771">
                  <c:v>9.92E-3</c:v>
                </c:pt>
                <c:pt idx="10772">
                  <c:v>8.8850000000000005E-3</c:v>
                </c:pt>
                <c:pt idx="10773">
                  <c:v>7.5310000000000004E-3</c:v>
                </c:pt>
                <c:pt idx="10774">
                  <c:v>9.4549999999999999E-3</c:v>
                </c:pt>
                <c:pt idx="10775">
                  <c:v>1.2154E-2</c:v>
                </c:pt>
                <c:pt idx="10776">
                  <c:v>1.4833000000000001E-2</c:v>
                </c:pt>
                <c:pt idx="10777">
                  <c:v>2.9198999999999999E-2</c:v>
                </c:pt>
                <c:pt idx="10778">
                  <c:v>2.2456E-2</c:v>
                </c:pt>
                <c:pt idx="10779">
                  <c:v>1.8408999999999998E-2</c:v>
                </c:pt>
                <c:pt idx="10780">
                  <c:v>1.6556999999999999E-2</c:v>
                </c:pt>
                <c:pt idx="10781">
                  <c:v>1.2458E-2</c:v>
                </c:pt>
                <c:pt idx="10782">
                  <c:v>1.1107000000000001E-2</c:v>
                </c:pt>
                <c:pt idx="10783">
                  <c:v>8.9460000000000008E-3</c:v>
                </c:pt>
                <c:pt idx="10784">
                  <c:v>9.0259999999999993E-3</c:v>
                </c:pt>
                <c:pt idx="10785">
                  <c:v>1.1282E-2</c:v>
                </c:pt>
                <c:pt idx="10786">
                  <c:v>1.1247E-2</c:v>
                </c:pt>
                <c:pt idx="10787">
                  <c:v>1.7484E-2</c:v>
                </c:pt>
                <c:pt idx="10788">
                  <c:v>1.192E-2</c:v>
                </c:pt>
                <c:pt idx="10789">
                  <c:v>1.0553999999999999E-2</c:v>
                </c:pt>
                <c:pt idx="10790">
                  <c:v>9.2429999999999995E-3</c:v>
                </c:pt>
                <c:pt idx="10791">
                  <c:v>1.2558E-2</c:v>
                </c:pt>
                <c:pt idx="10792">
                  <c:v>1.521E-2</c:v>
                </c:pt>
                <c:pt idx="10793">
                  <c:v>1.4858E-2</c:v>
                </c:pt>
                <c:pt idx="10794">
                  <c:v>1.2160000000000001E-2</c:v>
                </c:pt>
                <c:pt idx="10795">
                  <c:v>9.6200000000000001E-3</c:v>
                </c:pt>
                <c:pt idx="10796">
                  <c:v>7.273E-3</c:v>
                </c:pt>
                <c:pt idx="10797">
                  <c:v>7.0870000000000004E-3</c:v>
                </c:pt>
                <c:pt idx="10798">
                  <c:v>6.2129999999999998E-3</c:v>
                </c:pt>
                <c:pt idx="10799">
                  <c:v>5.0130000000000001E-3</c:v>
                </c:pt>
                <c:pt idx="10800">
                  <c:v>3.9969999999999997E-3</c:v>
                </c:pt>
                <c:pt idx="10801">
                  <c:v>3.9919999999999999E-3</c:v>
                </c:pt>
                <c:pt idx="10802">
                  <c:v>5.6629999999999996E-3</c:v>
                </c:pt>
                <c:pt idx="10803">
                  <c:v>9.2379999999999997E-3</c:v>
                </c:pt>
                <c:pt idx="10804">
                  <c:v>1.2685E-2</c:v>
                </c:pt>
                <c:pt idx="10805">
                  <c:v>1.1571E-2</c:v>
                </c:pt>
                <c:pt idx="10806">
                  <c:v>1.4038999999999999E-2</c:v>
                </c:pt>
                <c:pt idx="10807">
                  <c:v>1.3913999999999999E-2</c:v>
                </c:pt>
                <c:pt idx="10808">
                  <c:v>1.4994E-2</c:v>
                </c:pt>
                <c:pt idx="10809">
                  <c:v>1.6916E-2</c:v>
                </c:pt>
                <c:pt idx="10810">
                  <c:v>1.5747000000000001E-2</c:v>
                </c:pt>
                <c:pt idx="10811">
                  <c:v>9.5300000000000003E-3</c:v>
                </c:pt>
                <c:pt idx="10812">
                  <c:v>1.2737999999999999E-2</c:v>
                </c:pt>
                <c:pt idx="10813">
                  <c:v>1.1828999999999999E-2</c:v>
                </c:pt>
                <c:pt idx="10814">
                  <c:v>1.1471E-2</c:v>
                </c:pt>
                <c:pt idx="10815">
                  <c:v>1.1767E-2</c:v>
                </c:pt>
                <c:pt idx="10816">
                  <c:v>1.0507000000000001E-2</c:v>
                </c:pt>
                <c:pt idx="10817">
                  <c:v>8.3949999999999997E-3</c:v>
                </c:pt>
                <c:pt idx="10818">
                  <c:v>8.0459999999999993E-3</c:v>
                </c:pt>
                <c:pt idx="10819">
                  <c:v>1.3257E-2</c:v>
                </c:pt>
                <c:pt idx="10820">
                  <c:v>2.0138E-2</c:v>
                </c:pt>
                <c:pt idx="10821">
                  <c:v>3.8446000000000001E-2</c:v>
                </c:pt>
                <c:pt idx="10822">
                  <c:v>3.7124999999999998E-2</c:v>
                </c:pt>
                <c:pt idx="10823">
                  <c:v>3.032E-2</c:v>
                </c:pt>
                <c:pt idx="10824">
                  <c:v>2.8681000000000002E-2</c:v>
                </c:pt>
                <c:pt idx="10825">
                  <c:v>2.3455E-2</c:v>
                </c:pt>
                <c:pt idx="10826">
                  <c:v>2.0205000000000001E-2</c:v>
                </c:pt>
                <c:pt idx="10827">
                  <c:v>2.1885999999999999E-2</c:v>
                </c:pt>
                <c:pt idx="10828">
                  <c:v>1.7087999999999999E-2</c:v>
                </c:pt>
                <c:pt idx="10829">
                  <c:v>2.0558E-2</c:v>
                </c:pt>
                <c:pt idx="10830">
                  <c:v>1.7808000000000001E-2</c:v>
                </c:pt>
                <c:pt idx="10831">
                  <c:v>1.7809999999999999E-2</c:v>
                </c:pt>
                <c:pt idx="10832">
                  <c:v>1.4635E-2</c:v>
                </c:pt>
                <c:pt idx="10833">
                  <c:v>2.1829000000000001E-2</c:v>
                </c:pt>
                <c:pt idx="10834">
                  <c:v>1.9501999999999999E-2</c:v>
                </c:pt>
                <c:pt idx="10835">
                  <c:v>3.1725000000000003E-2</c:v>
                </c:pt>
                <c:pt idx="10836">
                  <c:v>2.997E-2</c:v>
                </c:pt>
                <c:pt idx="10837">
                  <c:v>2.1701000000000002E-2</c:v>
                </c:pt>
                <c:pt idx="10838">
                  <c:v>1.8009000000000001E-2</c:v>
                </c:pt>
                <c:pt idx="10839">
                  <c:v>1.423E-2</c:v>
                </c:pt>
                <c:pt idx="10840">
                  <c:v>1.3776E-2</c:v>
                </c:pt>
                <c:pt idx="10841">
                  <c:v>1.1941999999999999E-2</c:v>
                </c:pt>
                <c:pt idx="10842">
                  <c:v>1.8717999999999999E-2</c:v>
                </c:pt>
                <c:pt idx="10843">
                  <c:v>1.6546000000000002E-2</c:v>
                </c:pt>
                <c:pt idx="10844">
                  <c:v>1.4088E-2</c:v>
                </c:pt>
                <c:pt idx="10845">
                  <c:v>1.2484E-2</c:v>
                </c:pt>
                <c:pt idx="10846">
                  <c:v>9.4809999999999998E-3</c:v>
                </c:pt>
                <c:pt idx="10847">
                  <c:v>7.5700000000000003E-3</c:v>
                </c:pt>
                <c:pt idx="10848">
                  <c:v>6.3460000000000001E-3</c:v>
                </c:pt>
                <c:pt idx="10849">
                  <c:v>5.1659999999999996E-3</c:v>
                </c:pt>
                <c:pt idx="10850">
                  <c:v>4.4840000000000001E-3</c:v>
                </c:pt>
                <c:pt idx="10851">
                  <c:v>3.581E-3</c:v>
                </c:pt>
                <c:pt idx="10852">
                  <c:v>3.49E-3</c:v>
                </c:pt>
                <c:pt idx="10853">
                  <c:v>2.9520000000000002E-3</c:v>
                </c:pt>
                <c:pt idx="10854">
                  <c:v>2.8770000000000002E-3</c:v>
                </c:pt>
                <c:pt idx="10855">
                  <c:v>2.617E-3</c:v>
                </c:pt>
                <c:pt idx="10856">
                  <c:v>2.4290000000000002E-3</c:v>
                </c:pt>
                <c:pt idx="10857">
                  <c:v>2.1770000000000001E-3</c:v>
                </c:pt>
                <c:pt idx="10858">
                  <c:v>2.333E-3</c:v>
                </c:pt>
                <c:pt idx="10859">
                  <c:v>2.1849999999999999E-3</c:v>
                </c:pt>
                <c:pt idx="10860">
                  <c:v>2.343E-3</c:v>
                </c:pt>
                <c:pt idx="10861">
                  <c:v>2.4090000000000001E-3</c:v>
                </c:pt>
                <c:pt idx="10862">
                  <c:v>3.722E-3</c:v>
                </c:pt>
                <c:pt idx="10863">
                  <c:v>4.0889999999999998E-3</c:v>
                </c:pt>
                <c:pt idx="10864">
                  <c:v>3.3709999999999999E-3</c:v>
                </c:pt>
                <c:pt idx="10865">
                  <c:v>1.0236E-2</c:v>
                </c:pt>
                <c:pt idx="10866">
                  <c:v>8.6379999999999998E-3</c:v>
                </c:pt>
                <c:pt idx="10867">
                  <c:v>7.9419999999999994E-3</c:v>
                </c:pt>
                <c:pt idx="10868">
                  <c:v>6.0610000000000004E-3</c:v>
                </c:pt>
                <c:pt idx="10869">
                  <c:v>7.5139999999999998E-3</c:v>
                </c:pt>
                <c:pt idx="10870">
                  <c:v>6.6490000000000004E-3</c:v>
                </c:pt>
                <c:pt idx="10871">
                  <c:v>6.1269999999999996E-3</c:v>
                </c:pt>
                <c:pt idx="10872">
                  <c:v>5.7390000000000002E-3</c:v>
                </c:pt>
                <c:pt idx="10873">
                  <c:v>8.1449999999999995E-3</c:v>
                </c:pt>
                <c:pt idx="10874">
                  <c:v>9.3779999999999992E-3</c:v>
                </c:pt>
                <c:pt idx="10875">
                  <c:v>7.8379999999999995E-3</c:v>
                </c:pt>
                <c:pt idx="10876">
                  <c:v>1.0264000000000001E-2</c:v>
                </c:pt>
                <c:pt idx="10877">
                  <c:v>8.1860000000000006E-3</c:v>
                </c:pt>
                <c:pt idx="10878">
                  <c:v>9.4870000000000006E-3</c:v>
                </c:pt>
                <c:pt idx="10879">
                  <c:v>1.3283E-2</c:v>
                </c:pt>
                <c:pt idx="10880">
                  <c:v>1.4402999999999999E-2</c:v>
                </c:pt>
                <c:pt idx="10881">
                  <c:v>1.0442E-2</c:v>
                </c:pt>
                <c:pt idx="10882">
                  <c:v>1.0839E-2</c:v>
                </c:pt>
                <c:pt idx="10883">
                  <c:v>1.1089E-2</c:v>
                </c:pt>
                <c:pt idx="10884">
                  <c:v>1.5361E-2</c:v>
                </c:pt>
                <c:pt idx="10885">
                  <c:v>1.2612999999999999E-2</c:v>
                </c:pt>
                <c:pt idx="10886">
                  <c:v>1.3597E-2</c:v>
                </c:pt>
                <c:pt idx="10887">
                  <c:v>3.2604000000000001E-2</c:v>
                </c:pt>
                <c:pt idx="10888">
                  <c:v>2.4927000000000001E-2</c:v>
                </c:pt>
                <c:pt idx="10889">
                  <c:v>1.8572000000000002E-2</c:v>
                </c:pt>
                <c:pt idx="10890">
                  <c:v>1.8785E-2</c:v>
                </c:pt>
                <c:pt idx="10891">
                  <c:v>1.5880999999999999E-2</c:v>
                </c:pt>
                <c:pt idx="10892">
                  <c:v>1.2475E-2</c:v>
                </c:pt>
                <c:pt idx="10893">
                  <c:v>1.8579999999999999E-2</c:v>
                </c:pt>
                <c:pt idx="10894">
                  <c:v>1.5783999999999999E-2</c:v>
                </c:pt>
                <c:pt idx="10895">
                  <c:v>1.5037999999999999E-2</c:v>
                </c:pt>
                <c:pt idx="10896">
                  <c:v>1.3191E-2</c:v>
                </c:pt>
                <c:pt idx="10897">
                  <c:v>1.3561999999999999E-2</c:v>
                </c:pt>
                <c:pt idx="10898">
                  <c:v>1.4581999999999999E-2</c:v>
                </c:pt>
                <c:pt idx="10899">
                  <c:v>1.4062E-2</c:v>
                </c:pt>
                <c:pt idx="10900">
                  <c:v>1.5079E-2</c:v>
                </c:pt>
                <c:pt idx="10901">
                  <c:v>1.299E-2</c:v>
                </c:pt>
                <c:pt idx="10902">
                  <c:v>1.0567999999999999E-2</c:v>
                </c:pt>
                <c:pt idx="10903">
                  <c:v>1.0224E-2</c:v>
                </c:pt>
                <c:pt idx="10904">
                  <c:v>7.5789999999999998E-3</c:v>
                </c:pt>
                <c:pt idx="10905">
                  <c:v>7.2379999999999996E-3</c:v>
                </c:pt>
                <c:pt idx="10906">
                  <c:v>8.9700000000000005E-3</c:v>
                </c:pt>
                <c:pt idx="10907">
                  <c:v>8.4609999999999998E-3</c:v>
                </c:pt>
                <c:pt idx="10908">
                  <c:v>9.1830000000000002E-3</c:v>
                </c:pt>
                <c:pt idx="10909">
                  <c:v>8.914E-3</c:v>
                </c:pt>
                <c:pt idx="10910">
                  <c:v>7.071E-3</c:v>
                </c:pt>
                <c:pt idx="10911">
                  <c:v>5.9410000000000001E-3</c:v>
                </c:pt>
                <c:pt idx="10912">
                  <c:v>5.1310000000000001E-3</c:v>
                </c:pt>
                <c:pt idx="10913">
                  <c:v>4.7660000000000003E-3</c:v>
                </c:pt>
                <c:pt idx="10914">
                  <c:v>5.1799999999999997E-3</c:v>
                </c:pt>
                <c:pt idx="10915">
                  <c:v>4.2969999999999996E-3</c:v>
                </c:pt>
                <c:pt idx="10916">
                  <c:v>5.6550000000000003E-3</c:v>
                </c:pt>
                <c:pt idx="10917">
                  <c:v>4.934E-3</c:v>
                </c:pt>
                <c:pt idx="10918">
                  <c:v>6.4409999999999997E-3</c:v>
                </c:pt>
                <c:pt idx="10919">
                  <c:v>7.1110000000000001E-3</c:v>
                </c:pt>
                <c:pt idx="10920">
                  <c:v>8.6759999999999997E-3</c:v>
                </c:pt>
                <c:pt idx="10921">
                  <c:v>9.8469999999999999E-3</c:v>
                </c:pt>
                <c:pt idx="10922">
                  <c:v>9.1479999999999999E-3</c:v>
                </c:pt>
                <c:pt idx="10923">
                  <c:v>1.1379E-2</c:v>
                </c:pt>
                <c:pt idx="10924">
                  <c:v>1.3377999999999999E-2</c:v>
                </c:pt>
                <c:pt idx="10925">
                  <c:v>1.6855999999999999E-2</c:v>
                </c:pt>
                <c:pt idx="10926">
                  <c:v>1.9283000000000002E-2</c:v>
                </c:pt>
                <c:pt idx="10927">
                  <c:v>2.1725999999999999E-2</c:v>
                </c:pt>
                <c:pt idx="10928">
                  <c:v>2.5125000000000001E-2</c:v>
                </c:pt>
                <c:pt idx="10929">
                  <c:v>2.8162E-2</c:v>
                </c:pt>
                <c:pt idx="10930">
                  <c:v>2.9700000000000001E-2</c:v>
                </c:pt>
                <c:pt idx="10931">
                  <c:v>2.8635000000000001E-2</c:v>
                </c:pt>
                <c:pt idx="10932">
                  <c:v>3.3204999999999998E-2</c:v>
                </c:pt>
                <c:pt idx="10933">
                  <c:v>3.2091000000000001E-2</c:v>
                </c:pt>
                <c:pt idx="10934">
                  <c:v>3.6781000000000001E-2</c:v>
                </c:pt>
                <c:pt idx="10935">
                  <c:v>4.2470000000000001E-2</c:v>
                </c:pt>
                <c:pt idx="10936">
                  <c:v>8.3956000000000003E-2</c:v>
                </c:pt>
                <c:pt idx="10937">
                  <c:v>0.107183</c:v>
                </c:pt>
                <c:pt idx="10938">
                  <c:v>0.124574</c:v>
                </c:pt>
                <c:pt idx="10939">
                  <c:v>0.12345100000000001</c:v>
                </c:pt>
                <c:pt idx="10940">
                  <c:v>0.129749</c:v>
                </c:pt>
                <c:pt idx="10941">
                  <c:v>0.131188</c:v>
                </c:pt>
                <c:pt idx="10942">
                  <c:v>0.134438</c:v>
                </c:pt>
                <c:pt idx="10943">
                  <c:v>0.13273299999999999</c:v>
                </c:pt>
                <c:pt idx="10944">
                  <c:v>0.13642399999999999</c:v>
                </c:pt>
                <c:pt idx="10945">
                  <c:v>0.138623</c:v>
                </c:pt>
                <c:pt idx="10946">
                  <c:v>0.12672700000000001</c:v>
                </c:pt>
                <c:pt idx="10947">
                  <c:v>0.12872500000000001</c:v>
                </c:pt>
                <c:pt idx="10948">
                  <c:v>0.126805</c:v>
                </c:pt>
                <c:pt idx="10949">
                  <c:v>0.11848599999999999</c:v>
                </c:pt>
                <c:pt idx="10950">
                  <c:v>0.109094</c:v>
                </c:pt>
                <c:pt idx="10951">
                  <c:v>9.5233999999999999E-2</c:v>
                </c:pt>
                <c:pt idx="10952">
                  <c:v>9.2408000000000004E-2</c:v>
                </c:pt>
                <c:pt idx="10953">
                  <c:v>9.5496999999999999E-2</c:v>
                </c:pt>
                <c:pt idx="10954">
                  <c:v>9.8958000000000004E-2</c:v>
                </c:pt>
                <c:pt idx="10955">
                  <c:v>0.102039</c:v>
                </c:pt>
                <c:pt idx="10956">
                  <c:v>9.7377000000000005E-2</c:v>
                </c:pt>
                <c:pt idx="10957">
                  <c:v>9.2555999999999999E-2</c:v>
                </c:pt>
                <c:pt idx="10958">
                  <c:v>8.3761000000000002E-2</c:v>
                </c:pt>
                <c:pt idx="10959">
                  <c:v>9.2845999999999998E-2</c:v>
                </c:pt>
                <c:pt idx="10960">
                  <c:v>8.6402999999999994E-2</c:v>
                </c:pt>
                <c:pt idx="10961">
                  <c:v>6.8778000000000006E-2</c:v>
                </c:pt>
                <c:pt idx="10962">
                  <c:v>6.2729999999999994E-2</c:v>
                </c:pt>
                <c:pt idx="10963">
                  <c:v>6.3194E-2</c:v>
                </c:pt>
                <c:pt idx="10964">
                  <c:v>6.0144999999999997E-2</c:v>
                </c:pt>
                <c:pt idx="10965">
                  <c:v>5.9188999999999999E-2</c:v>
                </c:pt>
                <c:pt idx="10966">
                  <c:v>5.1480999999999999E-2</c:v>
                </c:pt>
                <c:pt idx="10967">
                  <c:v>4.4839999999999998E-2</c:v>
                </c:pt>
                <c:pt idx="10968">
                  <c:v>4.3036999999999999E-2</c:v>
                </c:pt>
                <c:pt idx="10969">
                  <c:v>3.9212999999999998E-2</c:v>
                </c:pt>
                <c:pt idx="10970">
                  <c:v>3.7503000000000002E-2</c:v>
                </c:pt>
                <c:pt idx="10971">
                  <c:v>3.4018E-2</c:v>
                </c:pt>
                <c:pt idx="10972">
                  <c:v>3.3284000000000001E-2</c:v>
                </c:pt>
                <c:pt idx="10973">
                  <c:v>2.4435999999999999E-2</c:v>
                </c:pt>
                <c:pt idx="10974">
                  <c:v>2.3293999999999999E-2</c:v>
                </c:pt>
                <c:pt idx="10975">
                  <c:v>2.1586000000000001E-2</c:v>
                </c:pt>
                <c:pt idx="10976">
                  <c:v>2.3788E-2</c:v>
                </c:pt>
                <c:pt idx="10977">
                  <c:v>5.4446000000000001E-2</c:v>
                </c:pt>
                <c:pt idx="10978">
                  <c:v>6.6632999999999998E-2</c:v>
                </c:pt>
                <c:pt idx="10979">
                  <c:v>7.1605000000000002E-2</c:v>
                </c:pt>
                <c:pt idx="10980">
                  <c:v>7.0722999999999994E-2</c:v>
                </c:pt>
                <c:pt idx="10981">
                  <c:v>7.8907000000000005E-2</c:v>
                </c:pt>
                <c:pt idx="10982">
                  <c:v>6.5268999999999994E-2</c:v>
                </c:pt>
                <c:pt idx="10983">
                  <c:v>7.0869000000000001E-2</c:v>
                </c:pt>
                <c:pt idx="10984">
                  <c:v>7.2283E-2</c:v>
                </c:pt>
                <c:pt idx="10985">
                  <c:v>7.4744000000000005E-2</c:v>
                </c:pt>
                <c:pt idx="10986">
                  <c:v>0.101909</c:v>
                </c:pt>
                <c:pt idx="10987">
                  <c:v>0.129301</c:v>
                </c:pt>
                <c:pt idx="10988">
                  <c:v>0.143508</c:v>
                </c:pt>
                <c:pt idx="10989">
                  <c:v>0.14904000000000001</c:v>
                </c:pt>
                <c:pt idx="10990">
                  <c:v>0.151675</c:v>
                </c:pt>
                <c:pt idx="10991">
                  <c:v>0.156801</c:v>
                </c:pt>
                <c:pt idx="10992">
                  <c:v>0.17720900000000001</c:v>
                </c:pt>
                <c:pt idx="10993">
                  <c:v>0.18557399999999999</c:v>
                </c:pt>
                <c:pt idx="10994">
                  <c:v>0.18387800000000001</c:v>
                </c:pt>
                <c:pt idx="10995">
                  <c:v>0.180284</c:v>
                </c:pt>
                <c:pt idx="10996">
                  <c:v>0.176009</c:v>
                </c:pt>
                <c:pt idx="10997">
                  <c:v>0.17951500000000001</c:v>
                </c:pt>
                <c:pt idx="10998">
                  <c:v>0.177984</c:v>
                </c:pt>
                <c:pt idx="10999">
                  <c:v>0.17280899999999999</c:v>
                </c:pt>
                <c:pt idx="11000">
                  <c:v>0.17617099999999999</c:v>
                </c:pt>
                <c:pt idx="11001">
                  <c:v>0.17071900000000001</c:v>
                </c:pt>
                <c:pt idx="11002">
                  <c:v>0.185672</c:v>
                </c:pt>
                <c:pt idx="11003">
                  <c:v>0.22131899999999999</c:v>
                </c:pt>
                <c:pt idx="11004">
                  <c:v>0.23050899999999999</c:v>
                </c:pt>
                <c:pt idx="11005">
                  <c:v>0.24950900000000001</c:v>
                </c:pt>
                <c:pt idx="11006">
                  <c:v>0.31276199999999998</c:v>
                </c:pt>
                <c:pt idx="11007">
                  <c:v>0.37999300000000003</c:v>
                </c:pt>
                <c:pt idx="11008">
                  <c:v>0.400507</c:v>
                </c:pt>
                <c:pt idx="11009">
                  <c:v>0.43107600000000001</c:v>
                </c:pt>
                <c:pt idx="11010">
                  <c:v>0.46192699999999998</c:v>
                </c:pt>
                <c:pt idx="11011">
                  <c:v>0.474275</c:v>
                </c:pt>
                <c:pt idx="11012">
                  <c:v>0.46912300000000001</c:v>
                </c:pt>
                <c:pt idx="11013">
                  <c:v>0.46519199999999999</c:v>
                </c:pt>
                <c:pt idx="11014">
                  <c:v>0.46137899999999998</c:v>
                </c:pt>
                <c:pt idx="11015">
                  <c:v>0.45241500000000001</c:v>
                </c:pt>
                <c:pt idx="11016">
                  <c:v>0.44618799999999997</c:v>
                </c:pt>
                <c:pt idx="11017">
                  <c:v>0.42759599999999998</c:v>
                </c:pt>
                <c:pt idx="11018">
                  <c:v>0.422037</c:v>
                </c:pt>
                <c:pt idx="11019">
                  <c:v>0.41483399999999998</c:v>
                </c:pt>
                <c:pt idx="11020">
                  <c:v>0.40749000000000002</c:v>
                </c:pt>
                <c:pt idx="11021">
                  <c:v>0.384218</c:v>
                </c:pt>
                <c:pt idx="11022">
                  <c:v>0.361985</c:v>
                </c:pt>
                <c:pt idx="11023">
                  <c:v>0.36355199999999999</c:v>
                </c:pt>
                <c:pt idx="11024">
                  <c:v>0.36747800000000003</c:v>
                </c:pt>
                <c:pt idx="11025">
                  <c:v>0.40078799999999998</c:v>
                </c:pt>
                <c:pt idx="11026">
                  <c:v>0.38927499999999998</c:v>
                </c:pt>
                <c:pt idx="11027">
                  <c:v>0.40163100000000002</c:v>
                </c:pt>
                <c:pt idx="11028">
                  <c:v>0.41097600000000001</c:v>
                </c:pt>
                <c:pt idx="11029">
                  <c:v>0.40256700000000001</c:v>
                </c:pt>
                <c:pt idx="11030">
                  <c:v>0.37860700000000003</c:v>
                </c:pt>
                <c:pt idx="11031">
                  <c:v>0.35655399999999998</c:v>
                </c:pt>
                <c:pt idx="11032">
                  <c:v>0.35712699999999997</c:v>
                </c:pt>
                <c:pt idx="11033">
                  <c:v>0.34379399999999999</c:v>
                </c:pt>
                <c:pt idx="11034">
                  <c:v>0.33143299999999998</c:v>
                </c:pt>
                <c:pt idx="11035">
                  <c:v>0.311755</c:v>
                </c:pt>
                <c:pt idx="11036">
                  <c:v>0.28951100000000002</c:v>
                </c:pt>
                <c:pt idx="11037">
                  <c:v>0.26919199999999999</c:v>
                </c:pt>
                <c:pt idx="11038">
                  <c:v>0.27990399999999999</c:v>
                </c:pt>
                <c:pt idx="11039">
                  <c:v>0.279999</c:v>
                </c:pt>
                <c:pt idx="11040">
                  <c:v>0.27802300000000002</c:v>
                </c:pt>
                <c:pt idx="11041">
                  <c:v>0.29313499999999998</c:v>
                </c:pt>
                <c:pt idx="11042">
                  <c:v>0.32915699999999998</c:v>
                </c:pt>
                <c:pt idx="11043">
                  <c:v>0.34619100000000003</c:v>
                </c:pt>
                <c:pt idx="11044">
                  <c:v>0.34875099999999998</c:v>
                </c:pt>
                <c:pt idx="11045">
                  <c:v>0.36532100000000001</c:v>
                </c:pt>
                <c:pt idx="11046">
                  <c:v>0.367006</c:v>
                </c:pt>
                <c:pt idx="11047">
                  <c:v>0.35913</c:v>
                </c:pt>
                <c:pt idx="11048">
                  <c:v>0.36129899999999998</c:v>
                </c:pt>
                <c:pt idx="11049">
                  <c:v>0.34969899999999998</c:v>
                </c:pt>
                <c:pt idx="11050">
                  <c:v>0.38678400000000002</c:v>
                </c:pt>
                <c:pt idx="11051">
                  <c:v>0.409412</c:v>
                </c:pt>
                <c:pt idx="11052">
                  <c:v>0.42148099999999999</c:v>
                </c:pt>
                <c:pt idx="11053">
                  <c:v>0.40431400000000001</c:v>
                </c:pt>
                <c:pt idx="11054">
                  <c:v>0.39344299999999999</c:v>
                </c:pt>
                <c:pt idx="11055">
                  <c:v>0.45599800000000001</c:v>
                </c:pt>
                <c:pt idx="11056">
                  <c:v>0.47128500000000001</c:v>
                </c:pt>
                <c:pt idx="11057">
                  <c:v>0.46188000000000001</c:v>
                </c:pt>
                <c:pt idx="11058">
                  <c:v>0.482317</c:v>
                </c:pt>
                <c:pt idx="11059">
                  <c:v>0.50211600000000001</c:v>
                </c:pt>
                <c:pt idx="11060">
                  <c:v>0.51403100000000002</c:v>
                </c:pt>
                <c:pt idx="11061">
                  <c:v>0.50733099999999998</c:v>
                </c:pt>
                <c:pt idx="11062">
                  <c:v>0.48583100000000001</c:v>
                </c:pt>
                <c:pt idx="11063">
                  <c:v>0.51785000000000003</c:v>
                </c:pt>
                <c:pt idx="11064">
                  <c:v>0.52081599999999995</c:v>
                </c:pt>
                <c:pt idx="11065">
                  <c:v>0.507436</c:v>
                </c:pt>
                <c:pt idx="11066">
                  <c:v>0.48765399999999998</c:v>
                </c:pt>
                <c:pt idx="11067">
                  <c:v>0.455708</c:v>
                </c:pt>
                <c:pt idx="11068">
                  <c:v>0.46792600000000001</c:v>
                </c:pt>
                <c:pt idx="11069">
                  <c:v>0.45495799999999997</c:v>
                </c:pt>
                <c:pt idx="11070">
                  <c:v>0.44301200000000002</c:v>
                </c:pt>
                <c:pt idx="11071">
                  <c:v>0.42140100000000003</c:v>
                </c:pt>
                <c:pt idx="11072">
                  <c:v>0.40996199999999999</c:v>
                </c:pt>
                <c:pt idx="11073">
                  <c:v>0.40054699999999999</c:v>
                </c:pt>
                <c:pt idx="11074">
                  <c:v>0.405893</c:v>
                </c:pt>
                <c:pt idx="11075">
                  <c:v>0.44555</c:v>
                </c:pt>
                <c:pt idx="11076">
                  <c:v>0.50521300000000002</c:v>
                </c:pt>
                <c:pt idx="11077">
                  <c:v>0.54202099999999998</c:v>
                </c:pt>
                <c:pt idx="11078">
                  <c:v>0.57205600000000001</c:v>
                </c:pt>
                <c:pt idx="11079">
                  <c:v>0.59121699999999999</c:v>
                </c:pt>
                <c:pt idx="11080">
                  <c:v>0.60890599999999995</c:v>
                </c:pt>
                <c:pt idx="11081">
                  <c:v>0.62046999999999997</c:v>
                </c:pt>
                <c:pt idx="11082">
                  <c:v>0.597132</c:v>
                </c:pt>
                <c:pt idx="11083">
                  <c:v>0.58484599999999998</c:v>
                </c:pt>
                <c:pt idx="11084">
                  <c:v>0.57232700000000003</c:v>
                </c:pt>
                <c:pt idx="11085">
                  <c:v>0.57385399999999998</c:v>
                </c:pt>
                <c:pt idx="11086">
                  <c:v>0.55747100000000005</c:v>
                </c:pt>
                <c:pt idx="11087">
                  <c:v>0.53040699999999996</c:v>
                </c:pt>
                <c:pt idx="11088">
                  <c:v>0.50795299999999999</c:v>
                </c:pt>
                <c:pt idx="11089">
                  <c:v>0.50212599999999996</c:v>
                </c:pt>
                <c:pt idx="11090">
                  <c:v>0.48571500000000001</c:v>
                </c:pt>
                <c:pt idx="11091">
                  <c:v>0.47494900000000001</c:v>
                </c:pt>
                <c:pt idx="11092">
                  <c:v>0.43055599999999999</c:v>
                </c:pt>
                <c:pt idx="11093">
                  <c:v>0.48519000000000001</c:v>
                </c:pt>
                <c:pt idx="11094">
                  <c:v>0.492197</c:v>
                </c:pt>
                <c:pt idx="11095">
                  <c:v>0.50415500000000002</c:v>
                </c:pt>
                <c:pt idx="11096">
                  <c:v>0.51180199999999998</c:v>
                </c:pt>
                <c:pt idx="11097">
                  <c:v>0.52563499999999996</c:v>
                </c:pt>
                <c:pt idx="11098">
                  <c:v>0.51200000000000001</c:v>
                </c:pt>
                <c:pt idx="11099">
                  <c:v>0.50337500000000002</c:v>
                </c:pt>
                <c:pt idx="11100">
                  <c:v>0.49617800000000001</c:v>
                </c:pt>
                <c:pt idx="11101">
                  <c:v>0.50473199999999996</c:v>
                </c:pt>
                <c:pt idx="11102">
                  <c:v>0.48611100000000002</c:v>
                </c:pt>
                <c:pt idx="11103">
                  <c:v>0.487875</c:v>
                </c:pt>
                <c:pt idx="11104">
                  <c:v>0.48208899999999999</c:v>
                </c:pt>
                <c:pt idx="11105">
                  <c:v>0.44218400000000002</c:v>
                </c:pt>
                <c:pt idx="11106">
                  <c:v>0.460538</c:v>
                </c:pt>
                <c:pt idx="11107">
                  <c:v>0.44314199999999998</c:v>
                </c:pt>
                <c:pt idx="11108">
                  <c:v>0.44625700000000001</c:v>
                </c:pt>
                <c:pt idx="11109">
                  <c:v>0.45776899999999998</c:v>
                </c:pt>
                <c:pt idx="11110">
                  <c:v>0.47039399999999998</c:v>
                </c:pt>
                <c:pt idx="11111">
                  <c:v>0.46598899999999999</c:v>
                </c:pt>
                <c:pt idx="11112">
                  <c:v>0.45208300000000001</c:v>
                </c:pt>
                <c:pt idx="11113">
                  <c:v>0.45653100000000002</c:v>
                </c:pt>
                <c:pt idx="11114">
                  <c:v>0.448214</c:v>
                </c:pt>
                <c:pt idx="11115">
                  <c:v>0.43564700000000001</c:v>
                </c:pt>
                <c:pt idx="11116">
                  <c:v>0.43966899999999998</c:v>
                </c:pt>
                <c:pt idx="11117">
                  <c:v>0.42486499999999999</c:v>
                </c:pt>
                <c:pt idx="11118">
                  <c:v>0.40871499999999999</c:v>
                </c:pt>
                <c:pt idx="11119">
                  <c:v>0.41694999999999999</c:v>
                </c:pt>
                <c:pt idx="11120">
                  <c:v>0.39363500000000001</c:v>
                </c:pt>
                <c:pt idx="11121">
                  <c:v>0.37806600000000001</c:v>
                </c:pt>
                <c:pt idx="11122">
                  <c:v>0.38444</c:v>
                </c:pt>
                <c:pt idx="11123">
                  <c:v>0.36685299999999998</c:v>
                </c:pt>
                <c:pt idx="11124">
                  <c:v>0.360703</c:v>
                </c:pt>
                <c:pt idx="11125">
                  <c:v>0.363624</c:v>
                </c:pt>
                <c:pt idx="11126">
                  <c:v>0.376307</c:v>
                </c:pt>
                <c:pt idx="11127">
                  <c:v>0.40839500000000001</c:v>
                </c:pt>
                <c:pt idx="11128">
                  <c:v>0.39908399999999999</c:v>
                </c:pt>
                <c:pt idx="11129">
                  <c:v>0.38228800000000002</c:v>
                </c:pt>
                <c:pt idx="11130">
                  <c:v>0.36232300000000001</c:v>
                </c:pt>
                <c:pt idx="11131">
                  <c:v>0.35620299999999999</c:v>
                </c:pt>
                <c:pt idx="11132">
                  <c:v>0.34578100000000001</c:v>
                </c:pt>
                <c:pt idx="11133">
                  <c:v>0.33613999999999999</c:v>
                </c:pt>
                <c:pt idx="11134">
                  <c:v>0.33671699999999999</c:v>
                </c:pt>
                <c:pt idx="11135">
                  <c:v>0.36301499999999998</c:v>
                </c:pt>
                <c:pt idx="11136">
                  <c:v>0.37972899999999998</c:v>
                </c:pt>
                <c:pt idx="11137">
                  <c:v>0.37948799999999999</c:v>
                </c:pt>
                <c:pt idx="11138">
                  <c:v>0.37874999999999998</c:v>
                </c:pt>
                <c:pt idx="11139">
                  <c:v>0.412437</c:v>
                </c:pt>
                <c:pt idx="11140">
                  <c:v>0.42455700000000002</c:v>
                </c:pt>
                <c:pt idx="11141">
                  <c:v>0.44301400000000002</c:v>
                </c:pt>
                <c:pt idx="11142">
                  <c:v>0.451851</c:v>
                </c:pt>
                <c:pt idx="11143">
                  <c:v>0.47606799999999999</c:v>
                </c:pt>
                <c:pt idx="11144">
                  <c:v>0.47903000000000001</c:v>
                </c:pt>
                <c:pt idx="11145">
                  <c:v>0.48317399999999999</c:v>
                </c:pt>
                <c:pt idx="11146">
                  <c:v>0.482456</c:v>
                </c:pt>
                <c:pt idx="11147">
                  <c:v>0.46430500000000002</c:v>
                </c:pt>
                <c:pt idx="11148">
                  <c:v>0.46205600000000002</c:v>
                </c:pt>
                <c:pt idx="11149">
                  <c:v>0.48899799999999999</c:v>
                </c:pt>
                <c:pt idx="11150">
                  <c:v>0.48912899999999998</c:v>
                </c:pt>
                <c:pt idx="11151">
                  <c:v>0.57309699999999997</c:v>
                </c:pt>
                <c:pt idx="11152">
                  <c:v>0.58003700000000002</c:v>
                </c:pt>
                <c:pt idx="11153">
                  <c:v>0.59014699999999998</c:v>
                </c:pt>
                <c:pt idx="11154">
                  <c:v>0.60945800000000006</c:v>
                </c:pt>
                <c:pt idx="11155">
                  <c:v>0.63033499999999998</c:v>
                </c:pt>
                <c:pt idx="11156">
                  <c:v>0.62876699999999996</c:v>
                </c:pt>
                <c:pt idx="11157">
                  <c:v>0.61782199999999998</c:v>
                </c:pt>
                <c:pt idx="11158">
                  <c:v>0.65556099999999995</c:v>
                </c:pt>
                <c:pt idx="11159">
                  <c:v>0.65495400000000004</c:v>
                </c:pt>
                <c:pt idx="11160">
                  <c:v>0.65577799999999997</c:v>
                </c:pt>
                <c:pt idx="11161">
                  <c:v>0.64749500000000004</c:v>
                </c:pt>
                <c:pt idx="11162">
                  <c:v>0.62880400000000003</c:v>
                </c:pt>
                <c:pt idx="11163">
                  <c:v>0.618645</c:v>
                </c:pt>
                <c:pt idx="11164">
                  <c:v>0.61759799999999998</c:v>
                </c:pt>
                <c:pt idx="11165">
                  <c:v>0.62594399999999994</c:v>
                </c:pt>
                <c:pt idx="11166">
                  <c:v>0.61254399999999998</c:v>
                </c:pt>
                <c:pt idx="11167">
                  <c:v>0.65246800000000005</c:v>
                </c:pt>
                <c:pt idx="11168">
                  <c:v>0.63431599999999999</c:v>
                </c:pt>
                <c:pt idx="11169">
                  <c:v>0.62323600000000001</c:v>
                </c:pt>
                <c:pt idx="11170">
                  <c:v>0.59984199999999999</c:v>
                </c:pt>
                <c:pt idx="11171">
                  <c:v>0.59236599999999995</c:v>
                </c:pt>
                <c:pt idx="11172">
                  <c:v>0.58605300000000005</c:v>
                </c:pt>
                <c:pt idx="11173">
                  <c:v>0.59672099999999995</c:v>
                </c:pt>
                <c:pt idx="11174">
                  <c:v>0.58206800000000003</c:v>
                </c:pt>
                <c:pt idx="11175">
                  <c:v>0.58921100000000004</c:v>
                </c:pt>
                <c:pt idx="11176">
                  <c:v>0.57199199999999994</c:v>
                </c:pt>
                <c:pt idx="11177">
                  <c:v>0.549512</c:v>
                </c:pt>
                <c:pt idx="11178">
                  <c:v>0.524895</c:v>
                </c:pt>
                <c:pt idx="11179">
                  <c:v>0.51421700000000004</c:v>
                </c:pt>
                <c:pt idx="11180">
                  <c:v>0.524285</c:v>
                </c:pt>
                <c:pt idx="11181">
                  <c:v>0.56522899999999998</c:v>
                </c:pt>
                <c:pt idx="11182">
                  <c:v>0.553844</c:v>
                </c:pt>
                <c:pt idx="11183">
                  <c:v>0.53889399999999998</c:v>
                </c:pt>
                <c:pt idx="11184">
                  <c:v>0.52763099999999996</c:v>
                </c:pt>
                <c:pt idx="11185">
                  <c:v>0.57556099999999999</c:v>
                </c:pt>
                <c:pt idx="11186">
                  <c:v>0.56151300000000004</c:v>
                </c:pt>
                <c:pt idx="11187">
                  <c:v>0.54415400000000003</c:v>
                </c:pt>
                <c:pt idx="11188">
                  <c:v>0.52520800000000001</c:v>
                </c:pt>
                <c:pt idx="11189">
                  <c:v>0.51052600000000004</c:v>
                </c:pt>
                <c:pt idx="11190">
                  <c:v>0.4904</c:v>
                </c:pt>
                <c:pt idx="11191">
                  <c:v>0.46789799999999998</c:v>
                </c:pt>
                <c:pt idx="11192">
                  <c:v>0.444803</c:v>
                </c:pt>
                <c:pt idx="11193">
                  <c:v>0.42180299999999998</c:v>
                </c:pt>
                <c:pt idx="11194">
                  <c:v>0.41087899999999999</c:v>
                </c:pt>
                <c:pt idx="11195">
                  <c:v>0.39372200000000002</c:v>
                </c:pt>
                <c:pt idx="11196">
                  <c:v>0.36828</c:v>
                </c:pt>
                <c:pt idx="11197">
                  <c:v>0.36190800000000001</c:v>
                </c:pt>
                <c:pt idx="11198">
                  <c:v>0.36484800000000001</c:v>
                </c:pt>
                <c:pt idx="11199">
                  <c:v>0.33614300000000003</c:v>
                </c:pt>
                <c:pt idx="11200">
                  <c:v>0.329295</c:v>
                </c:pt>
                <c:pt idx="11201">
                  <c:v>0.33671299999999998</c:v>
                </c:pt>
                <c:pt idx="11202">
                  <c:v>0.31732900000000003</c:v>
                </c:pt>
                <c:pt idx="11203">
                  <c:v>0.31245099999999998</c:v>
                </c:pt>
                <c:pt idx="11204">
                  <c:v>0.305203</c:v>
                </c:pt>
                <c:pt idx="11205">
                  <c:v>0.290906</c:v>
                </c:pt>
                <c:pt idx="11206">
                  <c:v>0.27912599999999999</c:v>
                </c:pt>
                <c:pt idx="11207">
                  <c:v>0.257461</c:v>
                </c:pt>
                <c:pt idx="11208">
                  <c:v>0.25216100000000002</c:v>
                </c:pt>
                <c:pt idx="11209">
                  <c:v>0.24503</c:v>
                </c:pt>
                <c:pt idx="11210">
                  <c:v>0.244922</c:v>
                </c:pt>
                <c:pt idx="11211">
                  <c:v>0.27216200000000002</c:v>
                </c:pt>
                <c:pt idx="11212">
                  <c:v>0.31291799999999997</c:v>
                </c:pt>
                <c:pt idx="11213">
                  <c:v>0.30928299999999997</c:v>
                </c:pt>
                <c:pt idx="11214">
                  <c:v>0.32178000000000001</c:v>
                </c:pt>
                <c:pt idx="11215">
                  <c:v>0.32808500000000002</c:v>
                </c:pt>
                <c:pt idx="11216">
                  <c:v>0.334399</c:v>
                </c:pt>
                <c:pt idx="11217">
                  <c:v>0.337256</c:v>
                </c:pt>
                <c:pt idx="11218">
                  <c:v>0.32938000000000001</c:v>
                </c:pt>
                <c:pt idx="11219">
                  <c:v>0.32280300000000001</c:v>
                </c:pt>
                <c:pt idx="11220">
                  <c:v>0.32666699999999999</c:v>
                </c:pt>
                <c:pt idx="11221">
                  <c:v>0.314527</c:v>
                </c:pt>
                <c:pt idx="11222">
                  <c:v>0.31396499999999999</c:v>
                </c:pt>
                <c:pt idx="11223">
                  <c:v>0.28681499999999999</c:v>
                </c:pt>
                <c:pt idx="11224">
                  <c:v>0.25403599999999998</c:v>
                </c:pt>
                <c:pt idx="11225">
                  <c:v>0.260268</c:v>
                </c:pt>
                <c:pt idx="11226">
                  <c:v>0.246998</c:v>
                </c:pt>
                <c:pt idx="11227">
                  <c:v>0.254774</c:v>
                </c:pt>
                <c:pt idx="11228">
                  <c:v>0.25487700000000002</c:v>
                </c:pt>
                <c:pt idx="11229">
                  <c:v>0.249942</c:v>
                </c:pt>
                <c:pt idx="11230">
                  <c:v>0.24202799999999999</c:v>
                </c:pt>
              </c:numCache>
            </c:numRef>
          </c:val>
          <c:smooth val="0"/>
          <c:extLst>
            <c:ext xmlns:c16="http://schemas.microsoft.com/office/drawing/2014/chart" uri="{C3380CC4-5D6E-409C-BE32-E72D297353CC}">
              <c16:uniqueId val="{00000002-ED74-44AE-B403-46D296CB5A5B}"/>
            </c:ext>
          </c:extLst>
        </c:ser>
        <c:ser>
          <c:idx val="1"/>
          <c:order val="1"/>
          <c:tx>
            <c:strRef>
              <c:f>'Systemic indicator'!$C$1</c:f>
              <c:strCache>
                <c:ptCount val="1"/>
                <c:pt idx="0">
                  <c:v>United States</c:v>
                </c:pt>
              </c:strCache>
            </c:strRef>
          </c:tx>
          <c:spPr>
            <a:ln w="19050" cap="rnd">
              <a:solidFill>
                <a:schemeClr val="accent2"/>
              </a:solidFill>
              <a:round/>
            </a:ln>
            <a:effectLst/>
          </c:spPr>
          <c:marker>
            <c:symbol val="none"/>
          </c:marker>
          <c:dLbls>
            <c:dLbl>
              <c:idx val="1123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D74-44AE-B403-46D296CB5A5B}"/>
                </c:ext>
              </c:extLst>
            </c:dLbl>
            <c:numFmt formatCode="#,##0.00_);\(#,##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'Systemic indicator'!$A$3:$A$11233</c:f>
              <c:numCache>
                <c:formatCode>m/d/yyyy</c:formatCode>
                <c:ptCount val="1123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numCache>
            </c:numRef>
          </c:cat>
          <c:val>
            <c:numRef>
              <c:f>'Systemic indicator'!$C$3:$C$11233</c:f>
              <c:numCache>
                <c:formatCode>General</c:formatCode>
                <c:ptCount val="11231"/>
                <c:pt idx="0">
                  <c:v>0.21859799999999999</c:v>
                </c:pt>
                <c:pt idx="1">
                  <c:v>0.219892</c:v>
                </c:pt>
                <c:pt idx="2">
                  <c:v>0.23413200000000001</c:v>
                </c:pt>
                <c:pt idx="3">
                  <c:v>0.23738899999999999</c:v>
                </c:pt>
                <c:pt idx="4">
                  <c:v>0.236733</c:v>
                </c:pt>
                <c:pt idx="5">
                  <c:v>0.22717699999999999</c:v>
                </c:pt>
                <c:pt idx="6">
                  <c:v>0.22403699999999999</c:v>
                </c:pt>
                <c:pt idx="7">
                  <c:v>0.208176</c:v>
                </c:pt>
                <c:pt idx="8">
                  <c:v>0.19236500000000001</c:v>
                </c:pt>
                <c:pt idx="9">
                  <c:v>0.18872900000000001</c:v>
                </c:pt>
                <c:pt idx="10">
                  <c:v>0.175424</c:v>
                </c:pt>
                <c:pt idx="11">
                  <c:v>0.156469</c:v>
                </c:pt>
                <c:pt idx="12">
                  <c:v>0.149122</c:v>
                </c:pt>
                <c:pt idx="13">
                  <c:v>0.15366099999999999</c:v>
                </c:pt>
                <c:pt idx="14">
                  <c:v>0.14402100000000001</c:v>
                </c:pt>
                <c:pt idx="15">
                  <c:v>0.15205199999999999</c:v>
                </c:pt>
                <c:pt idx="16">
                  <c:v>0.15248900000000001</c:v>
                </c:pt>
                <c:pt idx="17">
                  <c:v>0.13883499999999999</c:v>
                </c:pt>
                <c:pt idx="18">
                  <c:v>0.14237900000000001</c:v>
                </c:pt>
                <c:pt idx="19">
                  <c:v>0.12961300000000001</c:v>
                </c:pt>
                <c:pt idx="20">
                  <c:v>0.130526</c:v>
                </c:pt>
                <c:pt idx="21">
                  <c:v>0.11279400000000001</c:v>
                </c:pt>
                <c:pt idx="22">
                  <c:v>0.114203</c:v>
                </c:pt>
                <c:pt idx="23">
                  <c:v>0.110029</c:v>
                </c:pt>
                <c:pt idx="24">
                  <c:v>0.10727200000000001</c:v>
                </c:pt>
                <c:pt idx="25">
                  <c:v>0.109282</c:v>
                </c:pt>
                <c:pt idx="26">
                  <c:v>0.100553</c:v>
                </c:pt>
                <c:pt idx="27">
                  <c:v>9.6250000000000002E-2</c:v>
                </c:pt>
                <c:pt idx="28">
                  <c:v>8.8341000000000003E-2</c:v>
                </c:pt>
                <c:pt idx="29">
                  <c:v>9.5028000000000001E-2</c:v>
                </c:pt>
                <c:pt idx="30">
                  <c:v>8.6516999999999997E-2</c:v>
                </c:pt>
                <c:pt idx="31">
                  <c:v>8.1749000000000002E-2</c:v>
                </c:pt>
                <c:pt idx="32">
                  <c:v>8.4079000000000001E-2</c:v>
                </c:pt>
                <c:pt idx="33">
                  <c:v>9.6373E-2</c:v>
                </c:pt>
                <c:pt idx="34">
                  <c:v>9.4224000000000002E-2</c:v>
                </c:pt>
                <c:pt idx="35">
                  <c:v>0.12327299999999999</c:v>
                </c:pt>
                <c:pt idx="36">
                  <c:v>0.129556</c:v>
                </c:pt>
                <c:pt idx="37">
                  <c:v>0.142092</c:v>
                </c:pt>
                <c:pt idx="38">
                  <c:v>0.15934200000000001</c:v>
                </c:pt>
                <c:pt idx="39">
                  <c:v>0.17205699999999999</c:v>
                </c:pt>
                <c:pt idx="40">
                  <c:v>0.19337199999999999</c:v>
                </c:pt>
                <c:pt idx="41">
                  <c:v>0.207985</c:v>
                </c:pt>
                <c:pt idx="42">
                  <c:v>0.18185000000000001</c:v>
                </c:pt>
                <c:pt idx="43">
                  <c:v>0.15618899999999999</c:v>
                </c:pt>
                <c:pt idx="44">
                  <c:v>0.21540799999999999</c:v>
                </c:pt>
                <c:pt idx="45">
                  <c:v>0.274949</c:v>
                </c:pt>
                <c:pt idx="46">
                  <c:v>0.34608699999999998</c:v>
                </c:pt>
                <c:pt idx="47">
                  <c:v>0.389376</c:v>
                </c:pt>
                <c:pt idx="48">
                  <c:v>0.39433699999999999</c:v>
                </c:pt>
                <c:pt idx="49">
                  <c:v>0.39333299999999999</c:v>
                </c:pt>
                <c:pt idx="50">
                  <c:v>0.39542500000000003</c:v>
                </c:pt>
                <c:pt idx="51">
                  <c:v>0.39577099999999998</c:v>
                </c:pt>
                <c:pt idx="52">
                  <c:v>0.39246799999999998</c:v>
                </c:pt>
                <c:pt idx="53">
                  <c:v>0.43134600000000001</c:v>
                </c:pt>
                <c:pt idx="54">
                  <c:v>0.45364399999999999</c:v>
                </c:pt>
                <c:pt idx="55">
                  <c:v>0.46984700000000001</c:v>
                </c:pt>
                <c:pt idx="56">
                  <c:v>0.48155199999999998</c:v>
                </c:pt>
                <c:pt idx="57">
                  <c:v>0.50821099999999997</c:v>
                </c:pt>
                <c:pt idx="58">
                  <c:v>0.51919700000000002</c:v>
                </c:pt>
                <c:pt idx="59">
                  <c:v>0.52931899999999998</c:v>
                </c:pt>
                <c:pt idx="60">
                  <c:v>0.52182899999999999</c:v>
                </c:pt>
                <c:pt idx="61">
                  <c:v>0.55297600000000002</c:v>
                </c:pt>
                <c:pt idx="62">
                  <c:v>0.54261400000000004</c:v>
                </c:pt>
                <c:pt idx="63">
                  <c:v>0.55449700000000002</c:v>
                </c:pt>
                <c:pt idx="64">
                  <c:v>0.52700800000000003</c:v>
                </c:pt>
                <c:pt idx="65">
                  <c:v>0.55191500000000004</c:v>
                </c:pt>
                <c:pt idx="66">
                  <c:v>0.568519</c:v>
                </c:pt>
                <c:pt idx="67">
                  <c:v>0.57648500000000003</c:v>
                </c:pt>
                <c:pt idx="68">
                  <c:v>0.60801899999999998</c:v>
                </c:pt>
                <c:pt idx="69">
                  <c:v>0.63915599999999995</c:v>
                </c:pt>
                <c:pt idx="70">
                  <c:v>0.70024299999999995</c:v>
                </c:pt>
                <c:pt idx="71">
                  <c:v>0.70684999999999998</c:v>
                </c:pt>
                <c:pt idx="72">
                  <c:v>0.70720799999999995</c:v>
                </c:pt>
                <c:pt idx="73">
                  <c:v>0.73481099999999999</c:v>
                </c:pt>
                <c:pt idx="74">
                  <c:v>0.74806300000000003</c:v>
                </c:pt>
                <c:pt idx="75">
                  <c:v>0.76157600000000003</c:v>
                </c:pt>
                <c:pt idx="76">
                  <c:v>0.75017800000000001</c:v>
                </c:pt>
                <c:pt idx="77">
                  <c:v>0.728406</c:v>
                </c:pt>
                <c:pt idx="78">
                  <c:v>0.72479300000000002</c:v>
                </c:pt>
                <c:pt idx="79">
                  <c:v>0.75144900000000003</c:v>
                </c:pt>
                <c:pt idx="80">
                  <c:v>0.77904099999999998</c:v>
                </c:pt>
                <c:pt idx="81">
                  <c:v>0.75340099999999999</c:v>
                </c:pt>
                <c:pt idx="82">
                  <c:v>0.74594899999999997</c:v>
                </c:pt>
                <c:pt idx="83">
                  <c:v>0.74241000000000001</c:v>
                </c:pt>
                <c:pt idx="84">
                  <c:v>0.717005</c:v>
                </c:pt>
                <c:pt idx="85">
                  <c:v>0.68323999999999996</c:v>
                </c:pt>
                <c:pt idx="86">
                  <c:v>0.65626499999999999</c:v>
                </c:pt>
                <c:pt idx="87">
                  <c:v>0.64976599999999995</c:v>
                </c:pt>
                <c:pt idx="88">
                  <c:v>0.639872</c:v>
                </c:pt>
                <c:pt idx="89">
                  <c:v>0.66323600000000005</c:v>
                </c:pt>
                <c:pt idx="90">
                  <c:v>0.62836499999999995</c:v>
                </c:pt>
                <c:pt idx="91">
                  <c:v>0.61320300000000005</c:v>
                </c:pt>
                <c:pt idx="92">
                  <c:v>0.646347</c:v>
                </c:pt>
                <c:pt idx="93">
                  <c:v>0.650478</c:v>
                </c:pt>
                <c:pt idx="94">
                  <c:v>0.66153399999999996</c:v>
                </c:pt>
                <c:pt idx="95">
                  <c:v>0.64114499999999996</c:v>
                </c:pt>
                <c:pt idx="96">
                  <c:v>0.56605300000000003</c:v>
                </c:pt>
                <c:pt idx="97">
                  <c:v>0.52418600000000004</c:v>
                </c:pt>
                <c:pt idx="98">
                  <c:v>0.52285400000000004</c:v>
                </c:pt>
                <c:pt idx="99">
                  <c:v>0.51060000000000005</c:v>
                </c:pt>
                <c:pt idx="100">
                  <c:v>0.51825500000000002</c:v>
                </c:pt>
                <c:pt idx="101">
                  <c:v>0.49051499999999998</c:v>
                </c:pt>
                <c:pt idx="102">
                  <c:v>0.49356</c:v>
                </c:pt>
                <c:pt idx="103">
                  <c:v>0.47347400000000001</c:v>
                </c:pt>
                <c:pt idx="104">
                  <c:v>0.426954</c:v>
                </c:pt>
                <c:pt idx="105">
                  <c:v>0.41073199999999999</c:v>
                </c:pt>
                <c:pt idx="106">
                  <c:v>0.418572</c:v>
                </c:pt>
                <c:pt idx="107">
                  <c:v>0.42619499999999999</c:v>
                </c:pt>
                <c:pt idx="108">
                  <c:v>0.43512099999999998</c:v>
                </c:pt>
                <c:pt idx="109">
                  <c:v>0.44143199999999999</c:v>
                </c:pt>
                <c:pt idx="110">
                  <c:v>0.42122599999999999</c:v>
                </c:pt>
                <c:pt idx="111">
                  <c:v>0.40096799999999999</c:v>
                </c:pt>
                <c:pt idx="112">
                  <c:v>0.39361400000000002</c:v>
                </c:pt>
                <c:pt idx="113">
                  <c:v>0.39498699999999998</c:v>
                </c:pt>
                <c:pt idx="114">
                  <c:v>0.35400199999999998</c:v>
                </c:pt>
                <c:pt idx="115">
                  <c:v>0.35276000000000002</c:v>
                </c:pt>
                <c:pt idx="116">
                  <c:v>0.33380100000000001</c:v>
                </c:pt>
                <c:pt idx="117">
                  <c:v>0.30637399999999998</c:v>
                </c:pt>
                <c:pt idx="118">
                  <c:v>0.28529300000000002</c:v>
                </c:pt>
                <c:pt idx="119">
                  <c:v>0.26719100000000001</c:v>
                </c:pt>
                <c:pt idx="120">
                  <c:v>0.24380199999999999</c:v>
                </c:pt>
                <c:pt idx="121">
                  <c:v>0.233289</c:v>
                </c:pt>
                <c:pt idx="122">
                  <c:v>0.22548699999999999</c:v>
                </c:pt>
                <c:pt idx="123">
                  <c:v>0.20267499999999999</c:v>
                </c:pt>
                <c:pt idx="124">
                  <c:v>0.182696</c:v>
                </c:pt>
                <c:pt idx="125">
                  <c:v>0.19623399999999999</c:v>
                </c:pt>
                <c:pt idx="126">
                  <c:v>0.17652000000000001</c:v>
                </c:pt>
                <c:pt idx="127">
                  <c:v>0.16126699999999999</c:v>
                </c:pt>
                <c:pt idx="128">
                  <c:v>0.17346</c:v>
                </c:pt>
                <c:pt idx="129">
                  <c:v>0.16636100000000001</c:v>
                </c:pt>
                <c:pt idx="130">
                  <c:v>0.16594300000000001</c:v>
                </c:pt>
                <c:pt idx="131">
                  <c:v>0.17128599999999999</c:v>
                </c:pt>
                <c:pt idx="132">
                  <c:v>0.16531999999999999</c:v>
                </c:pt>
                <c:pt idx="133">
                  <c:v>0.13878499999999999</c:v>
                </c:pt>
                <c:pt idx="134">
                  <c:v>0.13684199999999999</c:v>
                </c:pt>
                <c:pt idx="135">
                  <c:v>0.12565499999999999</c:v>
                </c:pt>
                <c:pt idx="136">
                  <c:v>0.119237</c:v>
                </c:pt>
                <c:pt idx="137">
                  <c:v>0.1168</c:v>
                </c:pt>
                <c:pt idx="138">
                  <c:v>0.120009</c:v>
                </c:pt>
                <c:pt idx="139">
                  <c:v>0.11565599999999999</c:v>
                </c:pt>
                <c:pt idx="140">
                  <c:v>0.114563</c:v>
                </c:pt>
                <c:pt idx="141">
                  <c:v>0.12675</c:v>
                </c:pt>
                <c:pt idx="142">
                  <c:v>0.118441</c:v>
                </c:pt>
                <c:pt idx="143">
                  <c:v>0.117809</c:v>
                </c:pt>
                <c:pt idx="144">
                  <c:v>0.11575299999999999</c:v>
                </c:pt>
                <c:pt idx="145">
                  <c:v>9.6711000000000005E-2</c:v>
                </c:pt>
                <c:pt idx="146">
                  <c:v>9.8084000000000005E-2</c:v>
                </c:pt>
                <c:pt idx="147">
                  <c:v>8.5810999999999998E-2</c:v>
                </c:pt>
                <c:pt idx="148">
                  <c:v>9.1748999999999997E-2</c:v>
                </c:pt>
                <c:pt idx="149">
                  <c:v>0.104669</c:v>
                </c:pt>
                <c:pt idx="150">
                  <c:v>9.3393000000000004E-2</c:v>
                </c:pt>
                <c:pt idx="151">
                  <c:v>0.110351</c:v>
                </c:pt>
                <c:pt idx="152">
                  <c:v>0.106637</c:v>
                </c:pt>
                <c:pt idx="153">
                  <c:v>0.11856899999999999</c:v>
                </c:pt>
                <c:pt idx="154">
                  <c:v>0.12584799999999999</c:v>
                </c:pt>
                <c:pt idx="155">
                  <c:v>0.120077</c:v>
                </c:pt>
                <c:pt idx="156">
                  <c:v>0.10979</c:v>
                </c:pt>
                <c:pt idx="157">
                  <c:v>0.121852</c:v>
                </c:pt>
                <c:pt idx="158">
                  <c:v>0.121226</c:v>
                </c:pt>
                <c:pt idx="159">
                  <c:v>9.8233000000000001E-2</c:v>
                </c:pt>
                <c:pt idx="160">
                  <c:v>9.9722000000000005E-2</c:v>
                </c:pt>
                <c:pt idx="161">
                  <c:v>0.10441499999999999</c:v>
                </c:pt>
                <c:pt idx="162">
                  <c:v>0.115784</c:v>
                </c:pt>
                <c:pt idx="163">
                  <c:v>9.4979999999999995E-2</c:v>
                </c:pt>
                <c:pt idx="164">
                  <c:v>9.9093000000000001E-2</c:v>
                </c:pt>
                <c:pt idx="165">
                  <c:v>0.10527300000000001</c:v>
                </c:pt>
                <c:pt idx="166">
                  <c:v>0.110218</c:v>
                </c:pt>
                <c:pt idx="167">
                  <c:v>0.123484</c:v>
                </c:pt>
                <c:pt idx="168">
                  <c:v>0.123935</c:v>
                </c:pt>
                <c:pt idx="169">
                  <c:v>0.13950399999999999</c:v>
                </c:pt>
                <c:pt idx="170">
                  <c:v>0.14536199999999999</c:v>
                </c:pt>
                <c:pt idx="171">
                  <c:v>0.13191800000000001</c:v>
                </c:pt>
                <c:pt idx="172">
                  <c:v>0.136543</c:v>
                </c:pt>
                <c:pt idx="173">
                  <c:v>0.123335</c:v>
                </c:pt>
                <c:pt idx="174">
                  <c:v>0.145568</c:v>
                </c:pt>
                <c:pt idx="175">
                  <c:v>0.168097</c:v>
                </c:pt>
                <c:pt idx="176">
                  <c:v>0.15437100000000001</c:v>
                </c:pt>
                <c:pt idx="177">
                  <c:v>0.16258500000000001</c:v>
                </c:pt>
                <c:pt idx="178">
                  <c:v>0.16003600000000001</c:v>
                </c:pt>
                <c:pt idx="179">
                  <c:v>0.16489000000000001</c:v>
                </c:pt>
                <c:pt idx="180">
                  <c:v>0.169294</c:v>
                </c:pt>
                <c:pt idx="181">
                  <c:v>0.17527000000000001</c:v>
                </c:pt>
                <c:pt idx="182">
                  <c:v>0.17288100000000001</c:v>
                </c:pt>
                <c:pt idx="183">
                  <c:v>0.15667400000000001</c:v>
                </c:pt>
                <c:pt idx="184">
                  <c:v>0.17252300000000001</c:v>
                </c:pt>
                <c:pt idx="185">
                  <c:v>0.16025800000000001</c:v>
                </c:pt>
                <c:pt idx="186">
                  <c:v>0.160078</c:v>
                </c:pt>
                <c:pt idx="187">
                  <c:v>0.18912200000000001</c:v>
                </c:pt>
                <c:pt idx="188">
                  <c:v>0.18043300000000001</c:v>
                </c:pt>
                <c:pt idx="189">
                  <c:v>0.177977</c:v>
                </c:pt>
                <c:pt idx="190">
                  <c:v>0.18478600000000001</c:v>
                </c:pt>
                <c:pt idx="191">
                  <c:v>0.167709</c:v>
                </c:pt>
                <c:pt idx="192">
                  <c:v>0.18393100000000001</c:v>
                </c:pt>
                <c:pt idx="193">
                  <c:v>0.221384</c:v>
                </c:pt>
                <c:pt idx="194">
                  <c:v>0.25509900000000002</c:v>
                </c:pt>
                <c:pt idx="195">
                  <c:v>0.262378</c:v>
                </c:pt>
                <c:pt idx="196">
                  <c:v>0.26303700000000002</c:v>
                </c:pt>
                <c:pt idx="197">
                  <c:v>0.31759300000000001</c:v>
                </c:pt>
                <c:pt idx="198">
                  <c:v>0.31821500000000003</c:v>
                </c:pt>
                <c:pt idx="199">
                  <c:v>0.28958699999999998</c:v>
                </c:pt>
                <c:pt idx="200">
                  <c:v>0.26969900000000002</c:v>
                </c:pt>
                <c:pt idx="201">
                  <c:v>0.28689399999999998</c:v>
                </c:pt>
                <c:pt idx="202">
                  <c:v>0.27241799999999999</c:v>
                </c:pt>
                <c:pt idx="203">
                  <c:v>0.27931600000000001</c:v>
                </c:pt>
                <c:pt idx="204">
                  <c:v>0.28134999999999999</c:v>
                </c:pt>
                <c:pt idx="205">
                  <c:v>0.28309299999999998</c:v>
                </c:pt>
                <c:pt idx="206">
                  <c:v>0.263214</c:v>
                </c:pt>
                <c:pt idx="207">
                  <c:v>0.23810300000000001</c:v>
                </c:pt>
                <c:pt idx="208">
                  <c:v>0.22348899999999999</c:v>
                </c:pt>
                <c:pt idx="209">
                  <c:v>0.19362199999999999</c:v>
                </c:pt>
                <c:pt idx="210">
                  <c:v>0.18029899999999999</c:v>
                </c:pt>
                <c:pt idx="211">
                  <c:v>0.18987599999999999</c:v>
                </c:pt>
                <c:pt idx="212">
                  <c:v>0.20793400000000001</c:v>
                </c:pt>
                <c:pt idx="213">
                  <c:v>0.16475500000000001</c:v>
                </c:pt>
                <c:pt idx="214">
                  <c:v>0.16694000000000001</c:v>
                </c:pt>
                <c:pt idx="215">
                  <c:v>0.17577300000000001</c:v>
                </c:pt>
                <c:pt idx="216">
                  <c:v>0.17615700000000001</c:v>
                </c:pt>
                <c:pt idx="217">
                  <c:v>0.190161</c:v>
                </c:pt>
                <c:pt idx="218">
                  <c:v>0.18529799999999999</c:v>
                </c:pt>
                <c:pt idx="219">
                  <c:v>0.18947600000000001</c:v>
                </c:pt>
                <c:pt idx="220">
                  <c:v>0.16444400000000001</c:v>
                </c:pt>
                <c:pt idx="221">
                  <c:v>0.18262300000000001</c:v>
                </c:pt>
                <c:pt idx="222">
                  <c:v>0.20103599999999999</c:v>
                </c:pt>
                <c:pt idx="223">
                  <c:v>0.24909999999999999</c:v>
                </c:pt>
                <c:pt idx="224">
                  <c:v>0.26753300000000002</c:v>
                </c:pt>
                <c:pt idx="225">
                  <c:v>0.32843800000000001</c:v>
                </c:pt>
                <c:pt idx="226">
                  <c:v>0.341333</c:v>
                </c:pt>
                <c:pt idx="227">
                  <c:v>0.33296500000000001</c:v>
                </c:pt>
                <c:pt idx="228">
                  <c:v>0.32218999999999998</c:v>
                </c:pt>
                <c:pt idx="229">
                  <c:v>0.35190100000000002</c:v>
                </c:pt>
                <c:pt idx="230">
                  <c:v>0.32631500000000002</c:v>
                </c:pt>
                <c:pt idx="231">
                  <c:v>0.31080799999999997</c:v>
                </c:pt>
                <c:pt idx="232">
                  <c:v>0.30576599999999998</c:v>
                </c:pt>
                <c:pt idx="233">
                  <c:v>0.291294</c:v>
                </c:pt>
                <c:pt idx="234">
                  <c:v>0.285553</c:v>
                </c:pt>
                <c:pt idx="235">
                  <c:v>0.29207899999999998</c:v>
                </c:pt>
                <c:pt idx="236">
                  <c:v>0.26885100000000001</c:v>
                </c:pt>
                <c:pt idx="237">
                  <c:v>0.247943</c:v>
                </c:pt>
                <c:pt idx="238">
                  <c:v>0.241148</c:v>
                </c:pt>
                <c:pt idx="239">
                  <c:v>0.23147000000000001</c:v>
                </c:pt>
                <c:pt idx="240">
                  <c:v>0.230375</c:v>
                </c:pt>
                <c:pt idx="241">
                  <c:v>0.217389</c:v>
                </c:pt>
                <c:pt idx="242">
                  <c:v>0.224934</c:v>
                </c:pt>
                <c:pt idx="243">
                  <c:v>0.26416299999999998</c:v>
                </c:pt>
                <c:pt idx="244">
                  <c:v>0.28511399999999998</c:v>
                </c:pt>
                <c:pt idx="245">
                  <c:v>0.31136900000000001</c:v>
                </c:pt>
                <c:pt idx="246">
                  <c:v>0.34881400000000001</c:v>
                </c:pt>
                <c:pt idx="247">
                  <c:v>0.35058499999999998</c:v>
                </c:pt>
                <c:pt idx="248">
                  <c:v>0.36648199999999997</c:v>
                </c:pt>
                <c:pt idx="249">
                  <c:v>0.38374999999999998</c:v>
                </c:pt>
                <c:pt idx="250">
                  <c:v>0.39665699999999998</c:v>
                </c:pt>
                <c:pt idx="251">
                  <c:v>0.403945</c:v>
                </c:pt>
                <c:pt idx="252">
                  <c:v>0.450021</c:v>
                </c:pt>
                <c:pt idx="253">
                  <c:v>0.46627299999999999</c:v>
                </c:pt>
                <c:pt idx="254">
                  <c:v>0.45974300000000001</c:v>
                </c:pt>
                <c:pt idx="255">
                  <c:v>0.44468400000000002</c:v>
                </c:pt>
                <c:pt idx="256">
                  <c:v>0.42856699999999998</c:v>
                </c:pt>
                <c:pt idx="257">
                  <c:v>0.41946600000000001</c:v>
                </c:pt>
                <c:pt idx="258">
                  <c:v>0.41337099999999999</c:v>
                </c:pt>
                <c:pt idx="259">
                  <c:v>0.39998800000000001</c:v>
                </c:pt>
                <c:pt idx="260">
                  <c:v>0.40350900000000001</c:v>
                </c:pt>
                <c:pt idx="261">
                  <c:v>0.39010600000000001</c:v>
                </c:pt>
                <c:pt idx="262">
                  <c:v>0.36596299999999998</c:v>
                </c:pt>
                <c:pt idx="263">
                  <c:v>0.45394000000000001</c:v>
                </c:pt>
                <c:pt idx="264">
                  <c:v>0.45417000000000002</c:v>
                </c:pt>
                <c:pt idx="265">
                  <c:v>0.42744399999999999</c:v>
                </c:pt>
                <c:pt idx="266">
                  <c:v>0.44776899999999997</c:v>
                </c:pt>
                <c:pt idx="267">
                  <c:v>0.435722</c:v>
                </c:pt>
                <c:pt idx="268">
                  <c:v>0.41538399999999998</c:v>
                </c:pt>
                <c:pt idx="269">
                  <c:v>0.40842400000000001</c:v>
                </c:pt>
                <c:pt idx="270">
                  <c:v>0.37872</c:v>
                </c:pt>
                <c:pt idx="271">
                  <c:v>0.349439</c:v>
                </c:pt>
                <c:pt idx="272">
                  <c:v>0.32688800000000001</c:v>
                </c:pt>
                <c:pt idx="273">
                  <c:v>0.28509000000000001</c:v>
                </c:pt>
                <c:pt idx="274">
                  <c:v>0.30757499999999999</c:v>
                </c:pt>
                <c:pt idx="275">
                  <c:v>0.28367500000000001</c:v>
                </c:pt>
                <c:pt idx="276">
                  <c:v>0.31256299999999998</c:v>
                </c:pt>
                <c:pt idx="277">
                  <c:v>0.32122899999999999</c:v>
                </c:pt>
                <c:pt idx="278">
                  <c:v>0.328295</c:v>
                </c:pt>
                <c:pt idx="279">
                  <c:v>0.326295</c:v>
                </c:pt>
                <c:pt idx="280">
                  <c:v>0.328177</c:v>
                </c:pt>
                <c:pt idx="281">
                  <c:v>0.30871999999999999</c:v>
                </c:pt>
                <c:pt idx="282">
                  <c:v>0.32638800000000001</c:v>
                </c:pt>
                <c:pt idx="283">
                  <c:v>0.33755600000000002</c:v>
                </c:pt>
                <c:pt idx="284">
                  <c:v>0.34840500000000002</c:v>
                </c:pt>
                <c:pt idx="285">
                  <c:v>0.35877399999999998</c:v>
                </c:pt>
                <c:pt idx="286">
                  <c:v>0.347557</c:v>
                </c:pt>
                <c:pt idx="287">
                  <c:v>0.31695699999999999</c:v>
                </c:pt>
                <c:pt idx="288">
                  <c:v>0.291825</c:v>
                </c:pt>
                <c:pt idx="289">
                  <c:v>0.28528199999999998</c:v>
                </c:pt>
                <c:pt idx="290">
                  <c:v>0.26656099999999999</c:v>
                </c:pt>
                <c:pt idx="291">
                  <c:v>0.26999200000000001</c:v>
                </c:pt>
                <c:pt idx="292">
                  <c:v>0.27307100000000001</c:v>
                </c:pt>
                <c:pt idx="293">
                  <c:v>0.26470900000000003</c:v>
                </c:pt>
                <c:pt idx="294">
                  <c:v>0.28883999999999999</c:v>
                </c:pt>
                <c:pt idx="295">
                  <c:v>0.27846799999999999</c:v>
                </c:pt>
                <c:pt idx="296">
                  <c:v>0.30372300000000002</c:v>
                </c:pt>
                <c:pt idx="297">
                  <c:v>0.29435099999999997</c:v>
                </c:pt>
                <c:pt idx="298">
                  <c:v>0.247192</c:v>
                </c:pt>
                <c:pt idx="299">
                  <c:v>0.252691</c:v>
                </c:pt>
                <c:pt idx="300">
                  <c:v>0.24152000000000001</c:v>
                </c:pt>
                <c:pt idx="301">
                  <c:v>0.22322800000000001</c:v>
                </c:pt>
                <c:pt idx="302">
                  <c:v>0.23008000000000001</c:v>
                </c:pt>
                <c:pt idx="303">
                  <c:v>0.22015799999999999</c:v>
                </c:pt>
                <c:pt idx="304">
                  <c:v>0.26262600000000003</c:v>
                </c:pt>
                <c:pt idx="305">
                  <c:v>0.251251</c:v>
                </c:pt>
                <c:pt idx="306">
                  <c:v>0.25439600000000001</c:v>
                </c:pt>
                <c:pt idx="307">
                  <c:v>0.26657399999999998</c:v>
                </c:pt>
                <c:pt idx="308">
                  <c:v>0.27765299999999998</c:v>
                </c:pt>
                <c:pt idx="309">
                  <c:v>0.28396199999999999</c:v>
                </c:pt>
                <c:pt idx="310">
                  <c:v>0.26260800000000001</c:v>
                </c:pt>
                <c:pt idx="311">
                  <c:v>0.249227</c:v>
                </c:pt>
                <c:pt idx="312">
                  <c:v>0.25391399999999997</c:v>
                </c:pt>
                <c:pt idx="313">
                  <c:v>0.25160399999999999</c:v>
                </c:pt>
                <c:pt idx="314">
                  <c:v>0.249835</c:v>
                </c:pt>
                <c:pt idx="315">
                  <c:v>0.24449899999999999</c:v>
                </c:pt>
                <c:pt idx="316">
                  <c:v>0.222246</c:v>
                </c:pt>
                <c:pt idx="317">
                  <c:v>0.220669</c:v>
                </c:pt>
                <c:pt idx="318">
                  <c:v>0.21892400000000001</c:v>
                </c:pt>
                <c:pt idx="319">
                  <c:v>0.202067</c:v>
                </c:pt>
                <c:pt idx="320">
                  <c:v>0.195386</c:v>
                </c:pt>
                <c:pt idx="321">
                  <c:v>0.17537800000000001</c:v>
                </c:pt>
                <c:pt idx="322">
                  <c:v>0.172374</c:v>
                </c:pt>
                <c:pt idx="323">
                  <c:v>0.17852599999999999</c:v>
                </c:pt>
                <c:pt idx="324">
                  <c:v>0.189745</c:v>
                </c:pt>
                <c:pt idx="325">
                  <c:v>0.17700199999999999</c:v>
                </c:pt>
                <c:pt idx="326">
                  <c:v>0.15845100000000001</c:v>
                </c:pt>
                <c:pt idx="327">
                  <c:v>0.14865999999999999</c:v>
                </c:pt>
                <c:pt idx="328">
                  <c:v>0.12391099999999999</c:v>
                </c:pt>
                <c:pt idx="329">
                  <c:v>0.14780399999999999</c:v>
                </c:pt>
                <c:pt idx="330">
                  <c:v>0.13176399999999999</c:v>
                </c:pt>
                <c:pt idx="331">
                  <c:v>0.139714</c:v>
                </c:pt>
                <c:pt idx="332">
                  <c:v>0.133604</c:v>
                </c:pt>
                <c:pt idx="333">
                  <c:v>0.13886699999999999</c:v>
                </c:pt>
                <c:pt idx="334">
                  <c:v>0.141016</c:v>
                </c:pt>
                <c:pt idx="335">
                  <c:v>0.13664699999999999</c:v>
                </c:pt>
                <c:pt idx="336">
                  <c:v>0.14705199999999999</c:v>
                </c:pt>
                <c:pt idx="337">
                  <c:v>0.14497499999999999</c:v>
                </c:pt>
                <c:pt idx="338">
                  <c:v>0.14484900000000001</c:v>
                </c:pt>
                <c:pt idx="339">
                  <c:v>0.12836600000000001</c:v>
                </c:pt>
                <c:pt idx="340">
                  <c:v>0.12800300000000001</c:v>
                </c:pt>
                <c:pt idx="341">
                  <c:v>0.115868</c:v>
                </c:pt>
                <c:pt idx="342">
                  <c:v>0.100757</c:v>
                </c:pt>
                <c:pt idx="343">
                  <c:v>8.6746000000000004E-2</c:v>
                </c:pt>
                <c:pt idx="344">
                  <c:v>8.4256999999999999E-2</c:v>
                </c:pt>
                <c:pt idx="345">
                  <c:v>8.9356000000000005E-2</c:v>
                </c:pt>
                <c:pt idx="346">
                  <c:v>8.2217999999999999E-2</c:v>
                </c:pt>
                <c:pt idx="347">
                  <c:v>9.6960000000000005E-2</c:v>
                </c:pt>
                <c:pt idx="348">
                  <c:v>0.10391300000000001</c:v>
                </c:pt>
                <c:pt idx="349">
                  <c:v>0.16044</c:v>
                </c:pt>
                <c:pt idx="350">
                  <c:v>0.16524900000000001</c:v>
                </c:pt>
                <c:pt idx="351">
                  <c:v>0.168489</c:v>
                </c:pt>
                <c:pt idx="352">
                  <c:v>0.15779099999999999</c:v>
                </c:pt>
                <c:pt idx="353">
                  <c:v>0.160522</c:v>
                </c:pt>
                <c:pt idx="354">
                  <c:v>0.16828599999999999</c:v>
                </c:pt>
                <c:pt idx="355">
                  <c:v>0.173126</c:v>
                </c:pt>
                <c:pt idx="356">
                  <c:v>0.17480899999999999</c:v>
                </c:pt>
                <c:pt idx="357">
                  <c:v>0.17056499999999999</c:v>
                </c:pt>
                <c:pt idx="358">
                  <c:v>0.165267</c:v>
                </c:pt>
                <c:pt idx="359">
                  <c:v>0.15985099999999999</c:v>
                </c:pt>
                <c:pt idx="360">
                  <c:v>0.16707</c:v>
                </c:pt>
                <c:pt idx="361">
                  <c:v>0.17516699999999999</c:v>
                </c:pt>
                <c:pt idx="362">
                  <c:v>0.20270299999999999</c:v>
                </c:pt>
                <c:pt idx="363">
                  <c:v>0.21330099999999999</c:v>
                </c:pt>
                <c:pt idx="364">
                  <c:v>0.20334099999999999</c:v>
                </c:pt>
                <c:pt idx="365">
                  <c:v>0.175922</c:v>
                </c:pt>
                <c:pt idx="366">
                  <c:v>0.19008700000000001</c:v>
                </c:pt>
                <c:pt idx="367">
                  <c:v>0.18822</c:v>
                </c:pt>
                <c:pt idx="368">
                  <c:v>0.16350600000000001</c:v>
                </c:pt>
                <c:pt idx="369">
                  <c:v>0.18778</c:v>
                </c:pt>
                <c:pt idx="370">
                  <c:v>0.19634199999999999</c:v>
                </c:pt>
                <c:pt idx="371">
                  <c:v>0.21647</c:v>
                </c:pt>
                <c:pt idx="372">
                  <c:v>0.20320199999999999</c:v>
                </c:pt>
                <c:pt idx="373">
                  <c:v>0.226026</c:v>
                </c:pt>
                <c:pt idx="374">
                  <c:v>0.234928</c:v>
                </c:pt>
                <c:pt idx="375">
                  <c:v>0.24091499999999999</c:v>
                </c:pt>
                <c:pt idx="376">
                  <c:v>0.22178700000000001</c:v>
                </c:pt>
                <c:pt idx="377">
                  <c:v>0.231713</c:v>
                </c:pt>
                <c:pt idx="378">
                  <c:v>0.27948000000000001</c:v>
                </c:pt>
                <c:pt idx="379">
                  <c:v>0.27440700000000001</c:v>
                </c:pt>
                <c:pt idx="380">
                  <c:v>0.26364399999999999</c:v>
                </c:pt>
                <c:pt idx="381">
                  <c:v>0.25634400000000002</c:v>
                </c:pt>
                <c:pt idx="382">
                  <c:v>0.28447299999999998</c:v>
                </c:pt>
                <c:pt idx="383">
                  <c:v>0.27872799999999998</c:v>
                </c:pt>
                <c:pt idx="384">
                  <c:v>0.25962800000000003</c:v>
                </c:pt>
                <c:pt idx="385">
                  <c:v>0.24584900000000001</c:v>
                </c:pt>
                <c:pt idx="386">
                  <c:v>0.257988</c:v>
                </c:pt>
                <c:pt idx="387">
                  <c:v>0.250967</c:v>
                </c:pt>
                <c:pt idx="388">
                  <c:v>0.242143</c:v>
                </c:pt>
                <c:pt idx="389">
                  <c:v>0.239535</c:v>
                </c:pt>
                <c:pt idx="390">
                  <c:v>0.230768</c:v>
                </c:pt>
                <c:pt idx="391">
                  <c:v>0.24007600000000001</c:v>
                </c:pt>
                <c:pt idx="392">
                  <c:v>0.24512700000000001</c:v>
                </c:pt>
                <c:pt idx="393">
                  <c:v>0.278474</c:v>
                </c:pt>
                <c:pt idx="394">
                  <c:v>0.27235599999999999</c:v>
                </c:pt>
                <c:pt idx="395">
                  <c:v>0.26579799999999998</c:v>
                </c:pt>
                <c:pt idx="396">
                  <c:v>0.25342500000000001</c:v>
                </c:pt>
                <c:pt idx="397">
                  <c:v>0.25932899999999998</c:v>
                </c:pt>
                <c:pt idx="398">
                  <c:v>0.25734499999999999</c:v>
                </c:pt>
                <c:pt idx="399">
                  <c:v>0.26366600000000001</c:v>
                </c:pt>
                <c:pt idx="400">
                  <c:v>0.27567999999999998</c:v>
                </c:pt>
                <c:pt idx="401">
                  <c:v>0.27976200000000001</c:v>
                </c:pt>
                <c:pt idx="402">
                  <c:v>0.2792</c:v>
                </c:pt>
                <c:pt idx="403">
                  <c:v>0.238423</c:v>
                </c:pt>
                <c:pt idx="404">
                  <c:v>0.240755</c:v>
                </c:pt>
                <c:pt idx="405">
                  <c:v>0.25634200000000001</c:v>
                </c:pt>
                <c:pt idx="406">
                  <c:v>0.26103700000000002</c:v>
                </c:pt>
                <c:pt idx="407">
                  <c:v>0.26800600000000002</c:v>
                </c:pt>
                <c:pt idx="408">
                  <c:v>0.275897</c:v>
                </c:pt>
                <c:pt idx="409">
                  <c:v>0.289744</c:v>
                </c:pt>
                <c:pt idx="410">
                  <c:v>0.29747600000000002</c:v>
                </c:pt>
                <c:pt idx="411">
                  <c:v>0.29329499999999997</c:v>
                </c:pt>
                <c:pt idx="412">
                  <c:v>0.28192</c:v>
                </c:pt>
                <c:pt idx="413">
                  <c:v>0.33238200000000001</c:v>
                </c:pt>
                <c:pt idx="414">
                  <c:v>0.35223599999999999</c:v>
                </c:pt>
                <c:pt idx="415">
                  <c:v>0.34653899999999999</c:v>
                </c:pt>
                <c:pt idx="416">
                  <c:v>0.35840699999999998</c:v>
                </c:pt>
                <c:pt idx="417">
                  <c:v>0.35943399999999998</c:v>
                </c:pt>
                <c:pt idx="418">
                  <c:v>0.36538599999999999</c:v>
                </c:pt>
                <c:pt idx="419">
                  <c:v>0.33382200000000001</c:v>
                </c:pt>
                <c:pt idx="420">
                  <c:v>0.35913499999999998</c:v>
                </c:pt>
                <c:pt idx="421">
                  <c:v>0.37185699999999999</c:v>
                </c:pt>
                <c:pt idx="422">
                  <c:v>0.390233</c:v>
                </c:pt>
                <c:pt idx="423">
                  <c:v>0.38058399999999998</c:v>
                </c:pt>
                <c:pt idx="424">
                  <c:v>0.386438</c:v>
                </c:pt>
                <c:pt idx="425">
                  <c:v>0.39479500000000001</c:v>
                </c:pt>
                <c:pt idx="426">
                  <c:v>0.40860600000000002</c:v>
                </c:pt>
                <c:pt idx="427">
                  <c:v>0.405945</c:v>
                </c:pt>
                <c:pt idx="428">
                  <c:v>0.41370099999999999</c:v>
                </c:pt>
                <c:pt idx="429">
                  <c:v>0.46588000000000002</c:v>
                </c:pt>
                <c:pt idx="430">
                  <c:v>0.47630299999999998</c:v>
                </c:pt>
                <c:pt idx="431">
                  <c:v>0.48437599999999997</c:v>
                </c:pt>
                <c:pt idx="432">
                  <c:v>0.48187200000000002</c:v>
                </c:pt>
                <c:pt idx="433">
                  <c:v>0.48327500000000001</c:v>
                </c:pt>
                <c:pt idx="434">
                  <c:v>0.47694199999999998</c:v>
                </c:pt>
                <c:pt idx="435">
                  <c:v>0.46440500000000001</c:v>
                </c:pt>
                <c:pt idx="436">
                  <c:v>0.48253299999999999</c:v>
                </c:pt>
                <c:pt idx="437">
                  <c:v>0.468362</c:v>
                </c:pt>
                <c:pt idx="438">
                  <c:v>0.441743</c:v>
                </c:pt>
                <c:pt idx="439">
                  <c:v>0.46735399999999999</c:v>
                </c:pt>
                <c:pt idx="440">
                  <c:v>0.46573900000000001</c:v>
                </c:pt>
                <c:pt idx="441">
                  <c:v>0.52312000000000003</c:v>
                </c:pt>
                <c:pt idx="442">
                  <c:v>0.50480499999999995</c:v>
                </c:pt>
                <c:pt idx="443">
                  <c:v>0.50927100000000003</c:v>
                </c:pt>
                <c:pt idx="444">
                  <c:v>0.55373499999999998</c:v>
                </c:pt>
                <c:pt idx="445">
                  <c:v>0.54275899999999999</c:v>
                </c:pt>
                <c:pt idx="446">
                  <c:v>0.54828600000000005</c:v>
                </c:pt>
                <c:pt idx="447">
                  <c:v>0.53778000000000004</c:v>
                </c:pt>
                <c:pt idx="448">
                  <c:v>0.54433299999999996</c:v>
                </c:pt>
                <c:pt idx="449">
                  <c:v>0.52252600000000005</c:v>
                </c:pt>
                <c:pt idx="450">
                  <c:v>0.51556000000000002</c:v>
                </c:pt>
                <c:pt idx="451">
                  <c:v>0.50433700000000004</c:v>
                </c:pt>
                <c:pt idx="452">
                  <c:v>0.52907400000000004</c:v>
                </c:pt>
                <c:pt idx="453">
                  <c:v>0.58120499999999997</c:v>
                </c:pt>
                <c:pt idx="454">
                  <c:v>0.57179100000000005</c:v>
                </c:pt>
                <c:pt idx="455">
                  <c:v>0.56546700000000005</c:v>
                </c:pt>
                <c:pt idx="456">
                  <c:v>0.54086800000000002</c:v>
                </c:pt>
                <c:pt idx="457">
                  <c:v>0.50609000000000004</c:v>
                </c:pt>
                <c:pt idx="458">
                  <c:v>0.53692499999999999</c:v>
                </c:pt>
                <c:pt idx="459">
                  <c:v>0.52715100000000004</c:v>
                </c:pt>
                <c:pt idx="460">
                  <c:v>0.52438200000000001</c:v>
                </c:pt>
                <c:pt idx="461">
                  <c:v>0.52455799999999997</c:v>
                </c:pt>
                <c:pt idx="462">
                  <c:v>0.54685899999999998</c:v>
                </c:pt>
                <c:pt idx="463">
                  <c:v>0.53940100000000002</c:v>
                </c:pt>
                <c:pt idx="464">
                  <c:v>0.51467099999999999</c:v>
                </c:pt>
                <c:pt idx="465">
                  <c:v>0.55379199999999995</c:v>
                </c:pt>
                <c:pt idx="466">
                  <c:v>0.53185199999999999</c:v>
                </c:pt>
                <c:pt idx="467">
                  <c:v>0.50038499999999997</c:v>
                </c:pt>
                <c:pt idx="468">
                  <c:v>0.47920699999999999</c:v>
                </c:pt>
                <c:pt idx="469">
                  <c:v>0.45399800000000001</c:v>
                </c:pt>
                <c:pt idx="470">
                  <c:v>0.44003399999999998</c:v>
                </c:pt>
                <c:pt idx="471">
                  <c:v>0.406754</c:v>
                </c:pt>
                <c:pt idx="472">
                  <c:v>0.39083600000000002</c:v>
                </c:pt>
                <c:pt idx="473">
                  <c:v>0.40593699999999999</c:v>
                </c:pt>
                <c:pt idx="474">
                  <c:v>0.38583800000000001</c:v>
                </c:pt>
                <c:pt idx="475">
                  <c:v>0.36536000000000002</c:v>
                </c:pt>
                <c:pt idx="476">
                  <c:v>0.35506599999999999</c:v>
                </c:pt>
                <c:pt idx="477">
                  <c:v>0.37905499999999998</c:v>
                </c:pt>
                <c:pt idx="478">
                  <c:v>0.41576299999999999</c:v>
                </c:pt>
                <c:pt idx="479">
                  <c:v>0.42668099999999998</c:v>
                </c:pt>
                <c:pt idx="480">
                  <c:v>0.44168099999999999</c:v>
                </c:pt>
                <c:pt idx="481">
                  <c:v>0.446297</c:v>
                </c:pt>
                <c:pt idx="482">
                  <c:v>0.43589899999999998</c:v>
                </c:pt>
                <c:pt idx="483">
                  <c:v>0.46110400000000001</c:v>
                </c:pt>
                <c:pt idx="484">
                  <c:v>0.46948899999999999</c:v>
                </c:pt>
                <c:pt idx="485">
                  <c:v>0.45294499999999999</c:v>
                </c:pt>
                <c:pt idx="486">
                  <c:v>0.43153999999999998</c:v>
                </c:pt>
                <c:pt idx="487">
                  <c:v>0.42146800000000001</c:v>
                </c:pt>
                <c:pt idx="488">
                  <c:v>0.41497800000000001</c:v>
                </c:pt>
                <c:pt idx="489">
                  <c:v>0.40450799999999998</c:v>
                </c:pt>
                <c:pt idx="490">
                  <c:v>0.42602499999999999</c:v>
                </c:pt>
                <c:pt idx="491">
                  <c:v>0.42657200000000001</c:v>
                </c:pt>
                <c:pt idx="492">
                  <c:v>0.43021300000000001</c:v>
                </c:pt>
                <c:pt idx="493">
                  <c:v>0.38776300000000002</c:v>
                </c:pt>
                <c:pt idx="494">
                  <c:v>0.42186299999999999</c:v>
                </c:pt>
                <c:pt idx="495">
                  <c:v>0.402721</c:v>
                </c:pt>
                <c:pt idx="496">
                  <c:v>0.38113999999999998</c:v>
                </c:pt>
                <c:pt idx="497">
                  <c:v>0.360064</c:v>
                </c:pt>
                <c:pt idx="498">
                  <c:v>0.33984999999999999</c:v>
                </c:pt>
                <c:pt idx="499">
                  <c:v>0.34009499999999998</c:v>
                </c:pt>
                <c:pt idx="500">
                  <c:v>0.32325799999999999</c:v>
                </c:pt>
                <c:pt idx="501">
                  <c:v>0.33285900000000002</c:v>
                </c:pt>
                <c:pt idx="502">
                  <c:v>0.33496799999999999</c:v>
                </c:pt>
                <c:pt idx="503">
                  <c:v>0.31736999999999999</c:v>
                </c:pt>
                <c:pt idx="504">
                  <c:v>0.31253999999999998</c:v>
                </c:pt>
                <c:pt idx="505">
                  <c:v>0.289659</c:v>
                </c:pt>
                <c:pt idx="506">
                  <c:v>0.28314400000000001</c:v>
                </c:pt>
                <c:pt idx="507">
                  <c:v>0.28772599999999998</c:v>
                </c:pt>
                <c:pt idx="508">
                  <c:v>0.31975199999999998</c:v>
                </c:pt>
                <c:pt idx="509">
                  <c:v>0.37404500000000002</c:v>
                </c:pt>
                <c:pt idx="510">
                  <c:v>0.38514700000000002</c:v>
                </c:pt>
                <c:pt idx="511">
                  <c:v>0.38075799999999999</c:v>
                </c:pt>
                <c:pt idx="512">
                  <c:v>0.392175</c:v>
                </c:pt>
                <c:pt idx="513">
                  <c:v>0.38960899999999998</c:v>
                </c:pt>
                <c:pt idx="514">
                  <c:v>0.389843</c:v>
                </c:pt>
                <c:pt idx="515">
                  <c:v>0.37665399999999999</c:v>
                </c:pt>
                <c:pt idx="516">
                  <c:v>0.376722</c:v>
                </c:pt>
                <c:pt idx="517">
                  <c:v>0.359454</c:v>
                </c:pt>
                <c:pt idx="518">
                  <c:v>0.34425800000000001</c:v>
                </c:pt>
                <c:pt idx="519">
                  <c:v>0.330679</c:v>
                </c:pt>
                <c:pt idx="520">
                  <c:v>0.33925899999999998</c:v>
                </c:pt>
                <c:pt idx="521">
                  <c:v>0.34484799999999999</c:v>
                </c:pt>
                <c:pt idx="522">
                  <c:v>0.34018199999999998</c:v>
                </c:pt>
                <c:pt idx="523">
                  <c:v>0.29725200000000002</c:v>
                </c:pt>
                <c:pt idx="524">
                  <c:v>0.24582300000000001</c:v>
                </c:pt>
                <c:pt idx="525">
                  <c:v>0.242761</c:v>
                </c:pt>
                <c:pt idx="526">
                  <c:v>0.24848200000000001</c:v>
                </c:pt>
                <c:pt idx="527">
                  <c:v>0.25528000000000001</c:v>
                </c:pt>
                <c:pt idx="528">
                  <c:v>0.25564799999999999</c:v>
                </c:pt>
                <c:pt idx="529">
                  <c:v>0.30055700000000002</c:v>
                </c:pt>
                <c:pt idx="530">
                  <c:v>0.30651099999999998</c:v>
                </c:pt>
                <c:pt idx="531">
                  <c:v>0.32711200000000001</c:v>
                </c:pt>
                <c:pt idx="532">
                  <c:v>0.31723899999999999</c:v>
                </c:pt>
                <c:pt idx="533">
                  <c:v>0.33439999999999998</c:v>
                </c:pt>
                <c:pt idx="534">
                  <c:v>0.30625999999999998</c:v>
                </c:pt>
                <c:pt idx="535">
                  <c:v>0.31417899999999999</c:v>
                </c:pt>
                <c:pt idx="536">
                  <c:v>0.30196800000000001</c:v>
                </c:pt>
                <c:pt idx="537">
                  <c:v>0.25761899999999999</c:v>
                </c:pt>
                <c:pt idx="538">
                  <c:v>0.29783999999999999</c:v>
                </c:pt>
                <c:pt idx="539">
                  <c:v>0.30853900000000001</c:v>
                </c:pt>
                <c:pt idx="540">
                  <c:v>0.296238</c:v>
                </c:pt>
                <c:pt idx="541">
                  <c:v>0.32414999999999999</c:v>
                </c:pt>
                <c:pt idx="542">
                  <c:v>0.33055899999999999</c:v>
                </c:pt>
                <c:pt idx="543">
                  <c:v>0.35333700000000001</c:v>
                </c:pt>
                <c:pt idx="544">
                  <c:v>0.39635900000000002</c:v>
                </c:pt>
                <c:pt idx="545">
                  <c:v>0.39835300000000001</c:v>
                </c:pt>
                <c:pt idx="546">
                  <c:v>0.39910099999999998</c:v>
                </c:pt>
                <c:pt idx="547">
                  <c:v>0.40613100000000002</c:v>
                </c:pt>
                <c:pt idx="548">
                  <c:v>0.40687000000000001</c:v>
                </c:pt>
                <c:pt idx="549">
                  <c:v>0.42974800000000002</c:v>
                </c:pt>
                <c:pt idx="550">
                  <c:v>0.44000899999999998</c:v>
                </c:pt>
                <c:pt idx="551">
                  <c:v>0.44561000000000001</c:v>
                </c:pt>
                <c:pt idx="552">
                  <c:v>0.432923</c:v>
                </c:pt>
                <c:pt idx="553">
                  <c:v>0.41079700000000002</c:v>
                </c:pt>
                <c:pt idx="554">
                  <c:v>0.44211600000000001</c:v>
                </c:pt>
                <c:pt idx="555">
                  <c:v>0.43389299999999997</c:v>
                </c:pt>
                <c:pt idx="556">
                  <c:v>0.46415400000000001</c:v>
                </c:pt>
                <c:pt idx="557">
                  <c:v>0.44685900000000001</c:v>
                </c:pt>
                <c:pt idx="558">
                  <c:v>0.50836499999999996</c:v>
                </c:pt>
                <c:pt idx="559">
                  <c:v>0.53005899999999995</c:v>
                </c:pt>
                <c:pt idx="560">
                  <c:v>0.54089500000000001</c:v>
                </c:pt>
                <c:pt idx="561">
                  <c:v>0.52795999999999998</c:v>
                </c:pt>
                <c:pt idx="562">
                  <c:v>0.53441700000000003</c:v>
                </c:pt>
                <c:pt idx="563">
                  <c:v>0.54708900000000005</c:v>
                </c:pt>
                <c:pt idx="564">
                  <c:v>0.53725199999999995</c:v>
                </c:pt>
                <c:pt idx="565">
                  <c:v>0.54332999999999998</c:v>
                </c:pt>
                <c:pt idx="566">
                  <c:v>0.55437000000000003</c:v>
                </c:pt>
                <c:pt idx="567">
                  <c:v>0.56409600000000004</c:v>
                </c:pt>
                <c:pt idx="568">
                  <c:v>0.55803499999999995</c:v>
                </c:pt>
                <c:pt idx="569">
                  <c:v>0.57309299999999996</c:v>
                </c:pt>
                <c:pt idx="570">
                  <c:v>0.56246700000000005</c:v>
                </c:pt>
                <c:pt idx="571">
                  <c:v>0.543018</c:v>
                </c:pt>
                <c:pt idx="572">
                  <c:v>0.53083000000000002</c:v>
                </c:pt>
                <c:pt idx="573">
                  <c:v>0.53700899999999996</c:v>
                </c:pt>
                <c:pt idx="574">
                  <c:v>0.53062399999999998</c:v>
                </c:pt>
                <c:pt idx="575">
                  <c:v>0.49444199999999999</c:v>
                </c:pt>
                <c:pt idx="576">
                  <c:v>0.45576899999999998</c:v>
                </c:pt>
                <c:pt idx="577">
                  <c:v>0.45241500000000001</c:v>
                </c:pt>
                <c:pt idx="578">
                  <c:v>0.49533500000000003</c:v>
                </c:pt>
                <c:pt idx="579">
                  <c:v>0.46858</c:v>
                </c:pt>
                <c:pt idx="580">
                  <c:v>0.46538400000000002</c:v>
                </c:pt>
                <c:pt idx="581">
                  <c:v>0.46439399999999997</c:v>
                </c:pt>
                <c:pt idx="582">
                  <c:v>0.44899299999999998</c:v>
                </c:pt>
                <c:pt idx="583">
                  <c:v>0.44721300000000003</c:v>
                </c:pt>
                <c:pt idx="584">
                  <c:v>0.44494</c:v>
                </c:pt>
                <c:pt idx="585">
                  <c:v>0.44621699999999997</c:v>
                </c:pt>
                <c:pt idx="586">
                  <c:v>0.43542599999999998</c:v>
                </c:pt>
                <c:pt idx="587">
                  <c:v>0.41563800000000001</c:v>
                </c:pt>
                <c:pt idx="588">
                  <c:v>0.409192</c:v>
                </c:pt>
                <c:pt idx="589">
                  <c:v>0.37751299999999999</c:v>
                </c:pt>
                <c:pt idx="590">
                  <c:v>0.35821599999999998</c:v>
                </c:pt>
                <c:pt idx="591">
                  <c:v>0.37962699999999999</c:v>
                </c:pt>
                <c:pt idx="592">
                  <c:v>0.35438799999999998</c:v>
                </c:pt>
                <c:pt idx="593">
                  <c:v>0.34318799999999999</c:v>
                </c:pt>
                <c:pt idx="594">
                  <c:v>0.35436099999999998</c:v>
                </c:pt>
                <c:pt idx="595">
                  <c:v>0.36576399999999998</c:v>
                </c:pt>
                <c:pt idx="596">
                  <c:v>0.37507000000000001</c:v>
                </c:pt>
                <c:pt idx="597">
                  <c:v>0.37554500000000002</c:v>
                </c:pt>
                <c:pt idx="598">
                  <c:v>0.38922699999999999</c:v>
                </c:pt>
                <c:pt idx="599">
                  <c:v>0.38982800000000001</c:v>
                </c:pt>
                <c:pt idx="600">
                  <c:v>0.38521</c:v>
                </c:pt>
                <c:pt idx="601">
                  <c:v>0.35107100000000002</c:v>
                </c:pt>
                <c:pt idx="602">
                  <c:v>0.32930199999999998</c:v>
                </c:pt>
                <c:pt idx="603">
                  <c:v>0.29557600000000001</c:v>
                </c:pt>
                <c:pt idx="604">
                  <c:v>0.29613699999999998</c:v>
                </c:pt>
                <c:pt idx="605">
                  <c:v>0.293935</c:v>
                </c:pt>
                <c:pt idx="606">
                  <c:v>0.29819600000000002</c:v>
                </c:pt>
                <c:pt idx="607">
                  <c:v>0.289964</c:v>
                </c:pt>
                <c:pt idx="608">
                  <c:v>0.27672799999999997</c:v>
                </c:pt>
                <c:pt idx="609">
                  <c:v>0.288489</c:v>
                </c:pt>
                <c:pt idx="610">
                  <c:v>0.31200899999999998</c:v>
                </c:pt>
                <c:pt idx="611">
                  <c:v>0.33929900000000002</c:v>
                </c:pt>
                <c:pt idx="612">
                  <c:v>0.33448600000000001</c:v>
                </c:pt>
                <c:pt idx="613">
                  <c:v>0.30440099999999998</c:v>
                </c:pt>
                <c:pt idx="614">
                  <c:v>0.33649299999999999</c:v>
                </c:pt>
                <c:pt idx="615">
                  <c:v>0.35899799999999998</c:v>
                </c:pt>
                <c:pt idx="616">
                  <c:v>0.34051199999999998</c:v>
                </c:pt>
                <c:pt idx="617">
                  <c:v>0.36475800000000003</c:v>
                </c:pt>
                <c:pt idx="618">
                  <c:v>0.36189199999999999</c:v>
                </c:pt>
                <c:pt idx="619">
                  <c:v>0.36408499999999999</c:v>
                </c:pt>
                <c:pt idx="620">
                  <c:v>0.36557000000000001</c:v>
                </c:pt>
                <c:pt idx="621">
                  <c:v>0.38424700000000001</c:v>
                </c:pt>
                <c:pt idx="622">
                  <c:v>0.37692100000000001</c:v>
                </c:pt>
                <c:pt idx="623">
                  <c:v>0.36604700000000001</c:v>
                </c:pt>
                <c:pt idx="624">
                  <c:v>0.34598000000000001</c:v>
                </c:pt>
                <c:pt idx="625">
                  <c:v>0.32144299999999998</c:v>
                </c:pt>
                <c:pt idx="626">
                  <c:v>0.32130999999999998</c:v>
                </c:pt>
                <c:pt idx="627">
                  <c:v>0.346333</c:v>
                </c:pt>
                <c:pt idx="628">
                  <c:v>0.340366</c:v>
                </c:pt>
                <c:pt idx="629">
                  <c:v>0.34776099999999999</c:v>
                </c:pt>
                <c:pt idx="630">
                  <c:v>0.36528699999999997</c:v>
                </c:pt>
                <c:pt idx="631">
                  <c:v>0.35595500000000002</c:v>
                </c:pt>
                <c:pt idx="632">
                  <c:v>0.34375600000000001</c:v>
                </c:pt>
                <c:pt idx="633">
                  <c:v>0.37234299999999998</c:v>
                </c:pt>
                <c:pt idx="634">
                  <c:v>0.37070799999999998</c:v>
                </c:pt>
                <c:pt idx="635">
                  <c:v>0.37140499999999999</c:v>
                </c:pt>
                <c:pt idx="636">
                  <c:v>0.353715</c:v>
                </c:pt>
                <c:pt idx="637">
                  <c:v>0.33974100000000002</c:v>
                </c:pt>
                <c:pt idx="638">
                  <c:v>0.46243000000000001</c:v>
                </c:pt>
                <c:pt idx="639">
                  <c:v>0.51172799999999996</c:v>
                </c:pt>
                <c:pt idx="640">
                  <c:v>0.53264199999999995</c:v>
                </c:pt>
                <c:pt idx="641">
                  <c:v>0.55982900000000002</c:v>
                </c:pt>
                <c:pt idx="642">
                  <c:v>0.58175600000000005</c:v>
                </c:pt>
                <c:pt idx="643">
                  <c:v>0.58875500000000003</c:v>
                </c:pt>
                <c:pt idx="644">
                  <c:v>0.58664400000000005</c:v>
                </c:pt>
                <c:pt idx="645">
                  <c:v>0.59168900000000002</c:v>
                </c:pt>
                <c:pt idx="646">
                  <c:v>0.61056100000000002</c:v>
                </c:pt>
                <c:pt idx="647">
                  <c:v>0.62172700000000003</c:v>
                </c:pt>
                <c:pt idx="648">
                  <c:v>0.61579200000000001</c:v>
                </c:pt>
                <c:pt idx="649">
                  <c:v>0.60469499999999998</c:v>
                </c:pt>
                <c:pt idx="650">
                  <c:v>0.60220099999999999</c:v>
                </c:pt>
                <c:pt idx="651">
                  <c:v>0.59442300000000003</c:v>
                </c:pt>
                <c:pt idx="652">
                  <c:v>0.576322</c:v>
                </c:pt>
                <c:pt idx="653">
                  <c:v>0.55201299999999998</c:v>
                </c:pt>
                <c:pt idx="654">
                  <c:v>0.51922299999999999</c:v>
                </c:pt>
                <c:pt idx="655">
                  <c:v>0.50334800000000002</c:v>
                </c:pt>
                <c:pt idx="656">
                  <c:v>0.53368400000000005</c:v>
                </c:pt>
                <c:pt idx="657">
                  <c:v>0.52190400000000003</c:v>
                </c:pt>
                <c:pt idx="658">
                  <c:v>0.51272300000000004</c:v>
                </c:pt>
                <c:pt idx="659">
                  <c:v>0.52449500000000004</c:v>
                </c:pt>
                <c:pt idx="660">
                  <c:v>0.50371500000000002</c:v>
                </c:pt>
                <c:pt idx="661">
                  <c:v>0.498</c:v>
                </c:pt>
                <c:pt idx="662">
                  <c:v>0.50109300000000001</c:v>
                </c:pt>
                <c:pt idx="663">
                  <c:v>0.48796</c:v>
                </c:pt>
                <c:pt idx="664">
                  <c:v>0.46664600000000001</c:v>
                </c:pt>
                <c:pt idx="665">
                  <c:v>0.44930199999999998</c:v>
                </c:pt>
                <c:pt idx="666">
                  <c:v>0.46448499999999998</c:v>
                </c:pt>
                <c:pt idx="667">
                  <c:v>0.46993699999999999</c:v>
                </c:pt>
                <c:pt idx="668">
                  <c:v>0.44774799999999998</c:v>
                </c:pt>
                <c:pt idx="669">
                  <c:v>0.45122299999999999</c:v>
                </c:pt>
                <c:pt idx="670">
                  <c:v>0.45473200000000003</c:v>
                </c:pt>
                <c:pt idx="671">
                  <c:v>0.48622900000000002</c:v>
                </c:pt>
                <c:pt idx="672">
                  <c:v>0.50558599999999998</c:v>
                </c:pt>
                <c:pt idx="673">
                  <c:v>0.54060900000000001</c:v>
                </c:pt>
                <c:pt idx="674">
                  <c:v>0.53662399999999999</c:v>
                </c:pt>
                <c:pt idx="675">
                  <c:v>0.56986199999999998</c:v>
                </c:pt>
                <c:pt idx="676">
                  <c:v>0.57987100000000003</c:v>
                </c:pt>
                <c:pt idx="677">
                  <c:v>0.56440800000000002</c:v>
                </c:pt>
                <c:pt idx="678">
                  <c:v>0.65239899999999995</c:v>
                </c:pt>
                <c:pt idx="679">
                  <c:v>0.637239</c:v>
                </c:pt>
                <c:pt idx="680">
                  <c:v>0.61214999999999997</c:v>
                </c:pt>
                <c:pt idx="681">
                  <c:v>0.60818799999999995</c:v>
                </c:pt>
                <c:pt idx="682">
                  <c:v>0.62700699999999998</c:v>
                </c:pt>
                <c:pt idx="683">
                  <c:v>0.61471799999999999</c:v>
                </c:pt>
                <c:pt idx="684">
                  <c:v>0.68809200000000004</c:v>
                </c:pt>
                <c:pt idx="685">
                  <c:v>0.70481000000000005</c:v>
                </c:pt>
                <c:pt idx="686">
                  <c:v>0.74135300000000004</c:v>
                </c:pt>
                <c:pt idx="687">
                  <c:v>0.762405</c:v>
                </c:pt>
                <c:pt idx="688">
                  <c:v>0.78333799999999998</c:v>
                </c:pt>
                <c:pt idx="689">
                  <c:v>0.79488499999999995</c:v>
                </c:pt>
                <c:pt idx="690">
                  <c:v>0.78440500000000002</c:v>
                </c:pt>
                <c:pt idx="691">
                  <c:v>0.78122100000000005</c:v>
                </c:pt>
                <c:pt idx="692">
                  <c:v>0.78858399999999995</c:v>
                </c:pt>
                <c:pt idx="693">
                  <c:v>0.78409099999999998</c:v>
                </c:pt>
                <c:pt idx="694">
                  <c:v>0.76113299999999995</c:v>
                </c:pt>
                <c:pt idx="695">
                  <c:v>0.75236099999999995</c:v>
                </c:pt>
                <c:pt idx="696">
                  <c:v>0.73135399999999995</c:v>
                </c:pt>
                <c:pt idx="697">
                  <c:v>0.70932499999999998</c:v>
                </c:pt>
                <c:pt idx="698">
                  <c:v>0.69090700000000005</c:v>
                </c:pt>
                <c:pt idx="699">
                  <c:v>0.66300199999999998</c:v>
                </c:pt>
                <c:pt idx="700">
                  <c:v>0.64231899999999997</c:v>
                </c:pt>
                <c:pt idx="701">
                  <c:v>0.61734299999999998</c:v>
                </c:pt>
                <c:pt idx="702">
                  <c:v>0.64451999999999998</c:v>
                </c:pt>
                <c:pt idx="703">
                  <c:v>0.64777200000000001</c:v>
                </c:pt>
                <c:pt idx="704">
                  <c:v>0.62987300000000002</c:v>
                </c:pt>
                <c:pt idx="705">
                  <c:v>0.60531000000000001</c:v>
                </c:pt>
                <c:pt idx="706">
                  <c:v>0.573183</c:v>
                </c:pt>
                <c:pt idx="707">
                  <c:v>0.55256000000000005</c:v>
                </c:pt>
                <c:pt idx="708">
                  <c:v>0.52740100000000001</c:v>
                </c:pt>
                <c:pt idx="709">
                  <c:v>0.55028200000000005</c:v>
                </c:pt>
                <c:pt idx="710">
                  <c:v>0.53866199999999997</c:v>
                </c:pt>
                <c:pt idx="711">
                  <c:v>0.51647399999999999</c:v>
                </c:pt>
                <c:pt idx="712">
                  <c:v>0.50678199999999995</c:v>
                </c:pt>
                <c:pt idx="713">
                  <c:v>0.50106700000000004</c:v>
                </c:pt>
                <c:pt idx="714">
                  <c:v>0.47684599999999999</c:v>
                </c:pt>
                <c:pt idx="715">
                  <c:v>0.47634500000000002</c:v>
                </c:pt>
                <c:pt idx="716">
                  <c:v>0.46414100000000003</c:v>
                </c:pt>
                <c:pt idx="717">
                  <c:v>0.44980399999999998</c:v>
                </c:pt>
                <c:pt idx="718">
                  <c:v>0.45650400000000002</c:v>
                </c:pt>
                <c:pt idx="719">
                  <c:v>0.42884899999999998</c:v>
                </c:pt>
                <c:pt idx="720">
                  <c:v>0.43253000000000003</c:v>
                </c:pt>
                <c:pt idx="721">
                  <c:v>0.42930000000000001</c:v>
                </c:pt>
                <c:pt idx="722">
                  <c:v>0.41358</c:v>
                </c:pt>
                <c:pt idx="723">
                  <c:v>0.39145600000000003</c:v>
                </c:pt>
                <c:pt idx="724">
                  <c:v>0.42922300000000002</c:v>
                </c:pt>
                <c:pt idx="725">
                  <c:v>0.45653300000000002</c:v>
                </c:pt>
                <c:pt idx="726">
                  <c:v>0.44035099999999999</c:v>
                </c:pt>
                <c:pt idx="727">
                  <c:v>0.43157499999999999</c:v>
                </c:pt>
                <c:pt idx="728">
                  <c:v>0.44876500000000002</c:v>
                </c:pt>
                <c:pt idx="729">
                  <c:v>0.44663900000000001</c:v>
                </c:pt>
                <c:pt idx="730">
                  <c:v>0.44546599999999997</c:v>
                </c:pt>
                <c:pt idx="731">
                  <c:v>0.43604300000000001</c:v>
                </c:pt>
                <c:pt idx="732">
                  <c:v>0.41548099999999999</c:v>
                </c:pt>
                <c:pt idx="733">
                  <c:v>0.378998</c:v>
                </c:pt>
                <c:pt idx="734">
                  <c:v>0.38663599999999998</c:v>
                </c:pt>
                <c:pt idx="735">
                  <c:v>0.371307</c:v>
                </c:pt>
                <c:pt idx="736">
                  <c:v>0.35861100000000001</c:v>
                </c:pt>
                <c:pt idx="737">
                  <c:v>0.34978300000000001</c:v>
                </c:pt>
                <c:pt idx="738">
                  <c:v>0.34766599999999998</c:v>
                </c:pt>
                <c:pt idx="739">
                  <c:v>0.34973900000000002</c:v>
                </c:pt>
                <c:pt idx="740">
                  <c:v>0.35452099999999998</c:v>
                </c:pt>
                <c:pt idx="741">
                  <c:v>0.34196500000000002</c:v>
                </c:pt>
                <c:pt idx="742">
                  <c:v>0.34123599999999998</c:v>
                </c:pt>
                <c:pt idx="743">
                  <c:v>0.30072300000000002</c:v>
                </c:pt>
                <c:pt idx="744">
                  <c:v>0.345252</c:v>
                </c:pt>
                <c:pt idx="745">
                  <c:v>0.33027400000000001</c:v>
                </c:pt>
                <c:pt idx="746">
                  <c:v>0.33563199999999999</c:v>
                </c:pt>
                <c:pt idx="747">
                  <c:v>0.314191</c:v>
                </c:pt>
                <c:pt idx="748">
                  <c:v>0.30169099999999999</c:v>
                </c:pt>
                <c:pt idx="749">
                  <c:v>0.31329400000000002</c:v>
                </c:pt>
                <c:pt idx="750">
                  <c:v>0.28650700000000001</c:v>
                </c:pt>
                <c:pt idx="751">
                  <c:v>0.29794700000000002</c:v>
                </c:pt>
                <c:pt idx="752">
                  <c:v>0.28617300000000001</c:v>
                </c:pt>
                <c:pt idx="753">
                  <c:v>0.28446500000000002</c:v>
                </c:pt>
                <c:pt idx="754">
                  <c:v>0.30296000000000001</c:v>
                </c:pt>
                <c:pt idx="755">
                  <c:v>0.31366899999999998</c:v>
                </c:pt>
                <c:pt idx="756">
                  <c:v>0.30962899999999999</c:v>
                </c:pt>
                <c:pt idx="757">
                  <c:v>0.28946300000000003</c:v>
                </c:pt>
                <c:pt idx="758">
                  <c:v>0.31363099999999999</c:v>
                </c:pt>
                <c:pt idx="759">
                  <c:v>0.34645300000000001</c:v>
                </c:pt>
                <c:pt idx="760">
                  <c:v>0.34289399999999998</c:v>
                </c:pt>
                <c:pt idx="761">
                  <c:v>0.33691399999999999</c:v>
                </c:pt>
                <c:pt idx="762">
                  <c:v>0.35133700000000001</c:v>
                </c:pt>
                <c:pt idx="763">
                  <c:v>0.38598900000000003</c:v>
                </c:pt>
                <c:pt idx="764">
                  <c:v>0.375527</c:v>
                </c:pt>
                <c:pt idx="765">
                  <c:v>0.353572</c:v>
                </c:pt>
                <c:pt idx="766">
                  <c:v>0.35889799999999999</c:v>
                </c:pt>
                <c:pt idx="767">
                  <c:v>0.34510999999999997</c:v>
                </c:pt>
                <c:pt idx="768">
                  <c:v>0.38889699999999999</c:v>
                </c:pt>
                <c:pt idx="769">
                  <c:v>0.39863500000000002</c:v>
                </c:pt>
                <c:pt idx="770">
                  <c:v>0.41007700000000002</c:v>
                </c:pt>
                <c:pt idx="771">
                  <c:v>0.399594</c:v>
                </c:pt>
                <c:pt idx="772">
                  <c:v>0.40259899999999998</c:v>
                </c:pt>
                <c:pt idx="773">
                  <c:v>0.40502700000000003</c:v>
                </c:pt>
                <c:pt idx="774">
                  <c:v>0.40617799999999998</c:v>
                </c:pt>
                <c:pt idx="775">
                  <c:v>0.36956899999999998</c:v>
                </c:pt>
                <c:pt idx="776">
                  <c:v>0.36293199999999998</c:v>
                </c:pt>
                <c:pt idx="777">
                  <c:v>0.33474199999999998</c:v>
                </c:pt>
                <c:pt idx="778">
                  <c:v>0.33293800000000001</c:v>
                </c:pt>
                <c:pt idx="779">
                  <c:v>0.30135699999999999</c:v>
                </c:pt>
                <c:pt idx="780">
                  <c:v>0.26566699999999999</c:v>
                </c:pt>
                <c:pt idx="781">
                  <c:v>0.24071799999999999</c:v>
                </c:pt>
                <c:pt idx="782">
                  <c:v>0.24917600000000001</c:v>
                </c:pt>
                <c:pt idx="783">
                  <c:v>0.26459899999999997</c:v>
                </c:pt>
                <c:pt idx="784">
                  <c:v>0.25213099999999999</c:v>
                </c:pt>
                <c:pt idx="785">
                  <c:v>0.24047499999999999</c:v>
                </c:pt>
                <c:pt idx="786">
                  <c:v>0.248469</c:v>
                </c:pt>
                <c:pt idx="787">
                  <c:v>0.231797</c:v>
                </c:pt>
                <c:pt idx="788">
                  <c:v>0.240981</c:v>
                </c:pt>
                <c:pt idx="789">
                  <c:v>0.22154699999999999</c:v>
                </c:pt>
                <c:pt idx="790">
                  <c:v>0.21606500000000001</c:v>
                </c:pt>
                <c:pt idx="791">
                  <c:v>0.19403000000000001</c:v>
                </c:pt>
                <c:pt idx="792">
                  <c:v>0.18360199999999999</c:v>
                </c:pt>
                <c:pt idx="793">
                  <c:v>0.16553399999999999</c:v>
                </c:pt>
                <c:pt idx="794">
                  <c:v>0.18267800000000001</c:v>
                </c:pt>
                <c:pt idx="795">
                  <c:v>0.17488300000000001</c:v>
                </c:pt>
                <c:pt idx="796">
                  <c:v>0.16974600000000001</c:v>
                </c:pt>
                <c:pt idx="797">
                  <c:v>0.158083</c:v>
                </c:pt>
                <c:pt idx="798">
                  <c:v>0.22203000000000001</c:v>
                </c:pt>
                <c:pt idx="799">
                  <c:v>0.267073</c:v>
                </c:pt>
                <c:pt idx="800">
                  <c:v>0.27100200000000002</c:v>
                </c:pt>
                <c:pt idx="801">
                  <c:v>0.27272999999999997</c:v>
                </c:pt>
                <c:pt idx="802">
                  <c:v>0.25716099999999997</c:v>
                </c:pt>
                <c:pt idx="803">
                  <c:v>0.25933699999999998</c:v>
                </c:pt>
                <c:pt idx="804">
                  <c:v>0.25047199999999997</c:v>
                </c:pt>
                <c:pt idx="805">
                  <c:v>0.23655799999999999</c:v>
                </c:pt>
                <c:pt idx="806">
                  <c:v>0.23449700000000001</c:v>
                </c:pt>
                <c:pt idx="807">
                  <c:v>0.24515400000000001</c:v>
                </c:pt>
                <c:pt idx="808">
                  <c:v>0.24640999999999999</c:v>
                </c:pt>
                <c:pt idx="809">
                  <c:v>0.24499199999999999</c:v>
                </c:pt>
                <c:pt idx="810">
                  <c:v>0.22414700000000001</c:v>
                </c:pt>
                <c:pt idx="811">
                  <c:v>0.233566</c:v>
                </c:pt>
                <c:pt idx="812">
                  <c:v>0.23511899999999999</c:v>
                </c:pt>
                <c:pt idx="813">
                  <c:v>0.23042499999999999</c:v>
                </c:pt>
                <c:pt idx="814">
                  <c:v>0.20846600000000001</c:v>
                </c:pt>
                <c:pt idx="815">
                  <c:v>0.19248000000000001</c:v>
                </c:pt>
                <c:pt idx="816">
                  <c:v>0.174063</c:v>
                </c:pt>
                <c:pt idx="817">
                  <c:v>0.16724600000000001</c:v>
                </c:pt>
                <c:pt idx="818">
                  <c:v>0.14499300000000001</c:v>
                </c:pt>
                <c:pt idx="819">
                  <c:v>0.137355</c:v>
                </c:pt>
                <c:pt idx="820">
                  <c:v>0.14472399999999999</c:v>
                </c:pt>
                <c:pt idx="821">
                  <c:v>0.17335999999999999</c:v>
                </c:pt>
                <c:pt idx="822">
                  <c:v>0.170739</c:v>
                </c:pt>
                <c:pt idx="823">
                  <c:v>0.16478799999999999</c:v>
                </c:pt>
                <c:pt idx="824">
                  <c:v>0.18471199999999999</c:v>
                </c:pt>
                <c:pt idx="825">
                  <c:v>0.174041</c:v>
                </c:pt>
                <c:pt idx="826">
                  <c:v>0.164768</c:v>
                </c:pt>
                <c:pt idx="827">
                  <c:v>0.14640600000000001</c:v>
                </c:pt>
                <c:pt idx="828">
                  <c:v>0.14280100000000001</c:v>
                </c:pt>
                <c:pt idx="829">
                  <c:v>0.14504</c:v>
                </c:pt>
                <c:pt idx="830">
                  <c:v>0.14874200000000001</c:v>
                </c:pt>
                <c:pt idx="831">
                  <c:v>0.139488</c:v>
                </c:pt>
                <c:pt idx="832">
                  <c:v>0.12945999999999999</c:v>
                </c:pt>
                <c:pt idx="833">
                  <c:v>0.119827</c:v>
                </c:pt>
                <c:pt idx="834">
                  <c:v>0.110889</c:v>
                </c:pt>
                <c:pt idx="835">
                  <c:v>0.104022</c:v>
                </c:pt>
                <c:pt idx="836">
                  <c:v>9.9196000000000006E-2</c:v>
                </c:pt>
                <c:pt idx="837">
                  <c:v>8.5696999999999995E-2</c:v>
                </c:pt>
                <c:pt idx="838">
                  <c:v>9.1800000000000007E-2</c:v>
                </c:pt>
                <c:pt idx="839">
                  <c:v>8.3613999999999994E-2</c:v>
                </c:pt>
                <c:pt idx="840">
                  <c:v>8.8262999999999994E-2</c:v>
                </c:pt>
                <c:pt idx="841">
                  <c:v>8.8540999999999995E-2</c:v>
                </c:pt>
                <c:pt idx="842">
                  <c:v>8.0382999999999996E-2</c:v>
                </c:pt>
                <c:pt idx="843">
                  <c:v>7.8128000000000003E-2</c:v>
                </c:pt>
                <c:pt idx="844">
                  <c:v>7.7217999999999995E-2</c:v>
                </c:pt>
                <c:pt idx="845">
                  <c:v>7.6567999999999997E-2</c:v>
                </c:pt>
                <c:pt idx="846">
                  <c:v>6.4365000000000006E-2</c:v>
                </c:pt>
                <c:pt idx="847">
                  <c:v>5.9242000000000003E-2</c:v>
                </c:pt>
                <c:pt idx="848">
                  <c:v>5.9672000000000003E-2</c:v>
                </c:pt>
                <c:pt idx="849">
                  <c:v>4.4283999999999997E-2</c:v>
                </c:pt>
                <c:pt idx="850">
                  <c:v>4.4946E-2</c:v>
                </c:pt>
                <c:pt idx="851">
                  <c:v>4.8390000000000002E-2</c:v>
                </c:pt>
                <c:pt idx="852">
                  <c:v>4.9348000000000003E-2</c:v>
                </c:pt>
                <c:pt idx="853">
                  <c:v>3.9315999999999997E-2</c:v>
                </c:pt>
                <c:pt idx="854">
                  <c:v>4.7649999999999998E-2</c:v>
                </c:pt>
                <c:pt idx="855">
                  <c:v>4.9431000000000003E-2</c:v>
                </c:pt>
                <c:pt idx="856">
                  <c:v>4.7178999999999999E-2</c:v>
                </c:pt>
                <c:pt idx="857">
                  <c:v>5.1292999999999998E-2</c:v>
                </c:pt>
                <c:pt idx="858">
                  <c:v>4.7996999999999998E-2</c:v>
                </c:pt>
                <c:pt idx="859">
                  <c:v>4.3057999999999999E-2</c:v>
                </c:pt>
                <c:pt idx="860">
                  <c:v>4.8897999999999997E-2</c:v>
                </c:pt>
                <c:pt idx="861">
                  <c:v>4.5772E-2</c:v>
                </c:pt>
                <c:pt idx="862">
                  <c:v>4.8592000000000003E-2</c:v>
                </c:pt>
                <c:pt idx="863">
                  <c:v>4.1944000000000002E-2</c:v>
                </c:pt>
                <c:pt idx="864">
                  <c:v>5.4050000000000001E-2</c:v>
                </c:pt>
                <c:pt idx="865">
                  <c:v>5.5440999999999997E-2</c:v>
                </c:pt>
                <c:pt idx="866">
                  <c:v>5.4073000000000003E-2</c:v>
                </c:pt>
                <c:pt idx="867">
                  <c:v>5.1739E-2</c:v>
                </c:pt>
                <c:pt idx="868">
                  <c:v>5.543E-2</c:v>
                </c:pt>
                <c:pt idx="869">
                  <c:v>5.6395000000000001E-2</c:v>
                </c:pt>
                <c:pt idx="870">
                  <c:v>5.7748000000000001E-2</c:v>
                </c:pt>
                <c:pt idx="871">
                  <c:v>5.9796000000000002E-2</c:v>
                </c:pt>
                <c:pt idx="872">
                  <c:v>6.3861000000000001E-2</c:v>
                </c:pt>
                <c:pt idx="873">
                  <c:v>5.1540999999999997E-2</c:v>
                </c:pt>
                <c:pt idx="874">
                  <c:v>4.6913999999999997E-2</c:v>
                </c:pt>
                <c:pt idx="875">
                  <c:v>3.8674E-2</c:v>
                </c:pt>
                <c:pt idx="876">
                  <c:v>3.7655000000000001E-2</c:v>
                </c:pt>
                <c:pt idx="877">
                  <c:v>3.3812000000000002E-2</c:v>
                </c:pt>
                <c:pt idx="878">
                  <c:v>2.1443E-2</c:v>
                </c:pt>
                <c:pt idx="879">
                  <c:v>2.3217000000000002E-2</c:v>
                </c:pt>
                <c:pt idx="880">
                  <c:v>2.2512000000000001E-2</c:v>
                </c:pt>
                <c:pt idx="881">
                  <c:v>1.6959999999999999E-2</c:v>
                </c:pt>
                <c:pt idx="882">
                  <c:v>1.9439999999999999E-2</c:v>
                </c:pt>
                <c:pt idx="883">
                  <c:v>2.0402E-2</c:v>
                </c:pt>
                <c:pt idx="884">
                  <c:v>1.9838000000000001E-2</c:v>
                </c:pt>
                <c:pt idx="885">
                  <c:v>2.1058E-2</c:v>
                </c:pt>
                <c:pt idx="886">
                  <c:v>2.249E-2</c:v>
                </c:pt>
                <c:pt idx="887">
                  <c:v>1.6875999999999999E-2</c:v>
                </c:pt>
                <c:pt idx="888">
                  <c:v>1.6886999999999999E-2</c:v>
                </c:pt>
                <c:pt idx="889">
                  <c:v>1.3932999999999999E-2</c:v>
                </c:pt>
                <c:pt idx="890">
                  <c:v>1.9932999999999999E-2</c:v>
                </c:pt>
                <c:pt idx="891">
                  <c:v>2.2293E-2</c:v>
                </c:pt>
                <c:pt idx="892">
                  <c:v>1.8362E-2</c:v>
                </c:pt>
                <c:pt idx="893">
                  <c:v>2.1770000000000001E-2</c:v>
                </c:pt>
                <c:pt idx="894">
                  <c:v>1.8276000000000001E-2</c:v>
                </c:pt>
                <c:pt idx="895">
                  <c:v>1.7867000000000001E-2</c:v>
                </c:pt>
                <c:pt idx="896">
                  <c:v>2.0279999999999999E-2</c:v>
                </c:pt>
                <c:pt idx="897">
                  <c:v>2.2204999999999999E-2</c:v>
                </c:pt>
                <c:pt idx="898">
                  <c:v>1.8305999999999999E-2</c:v>
                </c:pt>
                <c:pt idx="899">
                  <c:v>2.1682E-2</c:v>
                </c:pt>
                <c:pt idx="900">
                  <c:v>2.7557999999999999E-2</c:v>
                </c:pt>
                <c:pt idx="901">
                  <c:v>2.8712000000000001E-2</c:v>
                </c:pt>
                <c:pt idx="902">
                  <c:v>2.7279000000000001E-2</c:v>
                </c:pt>
                <c:pt idx="903">
                  <c:v>2.5457E-2</c:v>
                </c:pt>
                <c:pt idx="904">
                  <c:v>2.9287000000000001E-2</c:v>
                </c:pt>
                <c:pt idx="905">
                  <c:v>2.6079999999999999E-2</c:v>
                </c:pt>
                <c:pt idx="906">
                  <c:v>1.9044999999999999E-2</c:v>
                </c:pt>
                <c:pt idx="907">
                  <c:v>2.3949000000000002E-2</c:v>
                </c:pt>
                <c:pt idx="908">
                  <c:v>1.7173000000000001E-2</c:v>
                </c:pt>
                <c:pt idx="909">
                  <c:v>2.9711999999999999E-2</c:v>
                </c:pt>
                <c:pt idx="910">
                  <c:v>3.6622000000000002E-2</c:v>
                </c:pt>
                <c:pt idx="911">
                  <c:v>4.1945000000000003E-2</c:v>
                </c:pt>
                <c:pt idx="912">
                  <c:v>4.7483999999999998E-2</c:v>
                </c:pt>
                <c:pt idx="913">
                  <c:v>4.9966999999999998E-2</c:v>
                </c:pt>
                <c:pt idx="914">
                  <c:v>5.9341999999999999E-2</c:v>
                </c:pt>
                <c:pt idx="915">
                  <c:v>6.9136000000000003E-2</c:v>
                </c:pt>
                <c:pt idx="916">
                  <c:v>6.2875E-2</c:v>
                </c:pt>
                <c:pt idx="917">
                  <c:v>6.0880999999999998E-2</c:v>
                </c:pt>
                <c:pt idx="918">
                  <c:v>6.5045000000000006E-2</c:v>
                </c:pt>
                <c:pt idx="919">
                  <c:v>7.0357000000000003E-2</c:v>
                </c:pt>
                <c:pt idx="920">
                  <c:v>7.2875999999999996E-2</c:v>
                </c:pt>
                <c:pt idx="921">
                  <c:v>7.1772000000000002E-2</c:v>
                </c:pt>
                <c:pt idx="922">
                  <c:v>6.5567E-2</c:v>
                </c:pt>
                <c:pt idx="923">
                  <c:v>6.2225999999999997E-2</c:v>
                </c:pt>
                <c:pt idx="924">
                  <c:v>6.3274999999999998E-2</c:v>
                </c:pt>
                <c:pt idx="925">
                  <c:v>8.7483000000000005E-2</c:v>
                </c:pt>
                <c:pt idx="926">
                  <c:v>8.5250000000000006E-2</c:v>
                </c:pt>
                <c:pt idx="927">
                  <c:v>8.2188999999999998E-2</c:v>
                </c:pt>
                <c:pt idx="928">
                  <c:v>8.5609000000000005E-2</c:v>
                </c:pt>
                <c:pt idx="929">
                  <c:v>8.0010999999999999E-2</c:v>
                </c:pt>
                <c:pt idx="930">
                  <c:v>7.6837000000000003E-2</c:v>
                </c:pt>
                <c:pt idx="931">
                  <c:v>7.2616E-2</c:v>
                </c:pt>
                <c:pt idx="932">
                  <c:v>6.7447999999999994E-2</c:v>
                </c:pt>
                <c:pt idx="933">
                  <c:v>6.7987000000000006E-2</c:v>
                </c:pt>
                <c:pt idx="934">
                  <c:v>7.6896999999999993E-2</c:v>
                </c:pt>
                <c:pt idx="935">
                  <c:v>7.1986999999999995E-2</c:v>
                </c:pt>
                <c:pt idx="936">
                  <c:v>8.6013000000000006E-2</c:v>
                </c:pt>
                <c:pt idx="937">
                  <c:v>7.8725000000000003E-2</c:v>
                </c:pt>
                <c:pt idx="938">
                  <c:v>9.7875000000000004E-2</c:v>
                </c:pt>
                <c:pt idx="939">
                  <c:v>9.5998E-2</c:v>
                </c:pt>
                <c:pt idx="940">
                  <c:v>9.1235999999999998E-2</c:v>
                </c:pt>
                <c:pt idx="941">
                  <c:v>8.8866000000000001E-2</c:v>
                </c:pt>
                <c:pt idx="942">
                  <c:v>8.2272999999999999E-2</c:v>
                </c:pt>
                <c:pt idx="943">
                  <c:v>7.7047000000000004E-2</c:v>
                </c:pt>
                <c:pt idx="944">
                  <c:v>5.7570999999999997E-2</c:v>
                </c:pt>
                <c:pt idx="945">
                  <c:v>6.2426000000000002E-2</c:v>
                </c:pt>
                <c:pt idx="946">
                  <c:v>6.1941999999999997E-2</c:v>
                </c:pt>
                <c:pt idx="947">
                  <c:v>6.0886000000000003E-2</c:v>
                </c:pt>
                <c:pt idx="948">
                  <c:v>5.9928000000000002E-2</c:v>
                </c:pt>
                <c:pt idx="949">
                  <c:v>8.1434000000000006E-2</c:v>
                </c:pt>
                <c:pt idx="950">
                  <c:v>0.106504</c:v>
                </c:pt>
                <c:pt idx="951">
                  <c:v>0.11347</c:v>
                </c:pt>
                <c:pt idx="952">
                  <c:v>0.111416</c:v>
                </c:pt>
                <c:pt idx="953">
                  <c:v>0.118661</c:v>
                </c:pt>
                <c:pt idx="954">
                  <c:v>0.113523</c:v>
                </c:pt>
                <c:pt idx="955">
                  <c:v>0.101287</c:v>
                </c:pt>
                <c:pt idx="956">
                  <c:v>9.2758999999999994E-2</c:v>
                </c:pt>
                <c:pt idx="957">
                  <c:v>7.9797000000000007E-2</c:v>
                </c:pt>
                <c:pt idx="958">
                  <c:v>7.1983000000000005E-2</c:v>
                </c:pt>
                <c:pt idx="959">
                  <c:v>6.6781999999999994E-2</c:v>
                </c:pt>
                <c:pt idx="960">
                  <c:v>6.0601000000000002E-2</c:v>
                </c:pt>
                <c:pt idx="961">
                  <c:v>5.9226000000000001E-2</c:v>
                </c:pt>
                <c:pt idx="962">
                  <c:v>5.6895000000000001E-2</c:v>
                </c:pt>
                <c:pt idx="963">
                  <c:v>5.5088999999999999E-2</c:v>
                </c:pt>
                <c:pt idx="964">
                  <c:v>5.2734000000000003E-2</c:v>
                </c:pt>
                <c:pt idx="965">
                  <c:v>4.8555000000000001E-2</c:v>
                </c:pt>
                <c:pt idx="966">
                  <c:v>4.3547000000000002E-2</c:v>
                </c:pt>
                <c:pt idx="967">
                  <c:v>3.7503000000000002E-2</c:v>
                </c:pt>
                <c:pt idx="968">
                  <c:v>2.8794E-2</c:v>
                </c:pt>
                <c:pt idx="969">
                  <c:v>3.056E-2</c:v>
                </c:pt>
                <c:pt idx="970">
                  <c:v>2.8552999999999999E-2</c:v>
                </c:pt>
                <c:pt idx="971">
                  <c:v>2.5590000000000002E-2</c:v>
                </c:pt>
                <c:pt idx="972">
                  <c:v>2.1735999999999998E-2</c:v>
                </c:pt>
                <c:pt idx="973">
                  <c:v>2.4365000000000001E-2</c:v>
                </c:pt>
                <c:pt idx="974">
                  <c:v>2.2329000000000002E-2</c:v>
                </c:pt>
                <c:pt idx="975">
                  <c:v>2.6221000000000001E-2</c:v>
                </c:pt>
                <c:pt idx="976">
                  <c:v>2.2178E-2</c:v>
                </c:pt>
                <c:pt idx="977">
                  <c:v>1.7160999999999999E-2</c:v>
                </c:pt>
                <c:pt idx="978">
                  <c:v>1.9800999999999999E-2</c:v>
                </c:pt>
                <c:pt idx="979">
                  <c:v>1.5691E-2</c:v>
                </c:pt>
                <c:pt idx="980">
                  <c:v>1.5233999999999999E-2</c:v>
                </c:pt>
                <c:pt idx="981">
                  <c:v>1.5155999999999999E-2</c:v>
                </c:pt>
                <c:pt idx="982">
                  <c:v>1.6313000000000001E-2</c:v>
                </c:pt>
                <c:pt idx="983">
                  <c:v>1.7933999999999999E-2</c:v>
                </c:pt>
                <c:pt idx="984">
                  <c:v>2.256E-2</c:v>
                </c:pt>
                <c:pt idx="985">
                  <c:v>2.4535999999999999E-2</c:v>
                </c:pt>
                <c:pt idx="986">
                  <c:v>2.6738999999999999E-2</c:v>
                </c:pt>
                <c:pt idx="987">
                  <c:v>2.4414000000000002E-2</c:v>
                </c:pt>
                <c:pt idx="988">
                  <c:v>2.3300000000000001E-2</c:v>
                </c:pt>
                <c:pt idx="989">
                  <c:v>3.4521000000000003E-2</c:v>
                </c:pt>
                <c:pt idx="990">
                  <c:v>3.9995000000000003E-2</c:v>
                </c:pt>
                <c:pt idx="991">
                  <c:v>3.9771000000000001E-2</c:v>
                </c:pt>
                <c:pt idx="992">
                  <c:v>4.5878000000000002E-2</c:v>
                </c:pt>
                <c:pt idx="993">
                  <c:v>5.0175999999999998E-2</c:v>
                </c:pt>
                <c:pt idx="994">
                  <c:v>4.7757000000000001E-2</c:v>
                </c:pt>
                <c:pt idx="995">
                  <c:v>4.3649E-2</c:v>
                </c:pt>
                <c:pt idx="996">
                  <c:v>4.0807000000000003E-2</c:v>
                </c:pt>
                <c:pt idx="997">
                  <c:v>3.8899000000000003E-2</c:v>
                </c:pt>
                <c:pt idx="998">
                  <c:v>3.3996999999999999E-2</c:v>
                </c:pt>
                <c:pt idx="999">
                  <c:v>3.073E-2</c:v>
                </c:pt>
                <c:pt idx="1000">
                  <c:v>2.6973E-2</c:v>
                </c:pt>
                <c:pt idx="1001">
                  <c:v>2.5558000000000001E-2</c:v>
                </c:pt>
                <c:pt idx="1002">
                  <c:v>2.4487999999999999E-2</c:v>
                </c:pt>
                <c:pt idx="1003">
                  <c:v>2.4726000000000001E-2</c:v>
                </c:pt>
                <c:pt idx="1004">
                  <c:v>2.5665E-2</c:v>
                </c:pt>
                <c:pt idx="1005">
                  <c:v>1.5792E-2</c:v>
                </c:pt>
                <c:pt idx="1006">
                  <c:v>1.405E-2</c:v>
                </c:pt>
                <c:pt idx="1007">
                  <c:v>1.017E-2</c:v>
                </c:pt>
                <c:pt idx="1008">
                  <c:v>8.8109999999999994E-3</c:v>
                </c:pt>
                <c:pt idx="1009">
                  <c:v>9.6039999999999997E-3</c:v>
                </c:pt>
                <c:pt idx="1010">
                  <c:v>9.5460000000000007E-3</c:v>
                </c:pt>
                <c:pt idx="1011">
                  <c:v>9.7660000000000004E-3</c:v>
                </c:pt>
                <c:pt idx="1012">
                  <c:v>1.0736000000000001E-2</c:v>
                </c:pt>
                <c:pt idx="1013">
                  <c:v>8.5520000000000006E-3</c:v>
                </c:pt>
                <c:pt idx="1014">
                  <c:v>7.4960000000000001E-3</c:v>
                </c:pt>
                <c:pt idx="1015">
                  <c:v>9.0779999999999993E-3</c:v>
                </c:pt>
                <c:pt idx="1016">
                  <c:v>1.0998000000000001E-2</c:v>
                </c:pt>
                <c:pt idx="1017">
                  <c:v>1.1967999999999999E-2</c:v>
                </c:pt>
                <c:pt idx="1018">
                  <c:v>1.3001E-2</c:v>
                </c:pt>
                <c:pt idx="1019">
                  <c:v>1.1537E-2</c:v>
                </c:pt>
                <c:pt idx="1020">
                  <c:v>5.7320000000000001E-3</c:v>
                </c:pt>
                <c:pt idx="1021">
                  <c:v>6.535E-3</c:v>
                </c:pt>
                <c:pt idx="1022">
                  <c:v>2.0439999999999998E-3</c:v>
                </c:pt>
                <c:pt idx="1023">
                  <c:v>4.3860000000000001E-3</c:v>
                </c:pt>
                <c:pt idx="1024">
                  <c:v>6.3870000000000003E-3</c:v>
                </c:pt>
                <c:pt idx="1025">
                  <c:v>6.927E-3</c:v>
                </c:pt>
                <c:pt idx="1026">
                  <c:v>7.4999999999999997E-3</c:v>
                </c:pt>
                <c:pt idx="1027">
                  <c:v>1.0873000000000001E-2</c:v>
                </c:pt>
                <c:pt idx="1028">
                  <c:v>1.1042E-2</c:v>
                </c:pt>
                <c:pt idx="1029">
                  <c:v>1.5377999999999999E-2</c:v>
                </c:pt>
                <c:pt idx="1030">
                  <c:v>2.3605000000000001E-2</c:v>
                </c:pt>
                <c:pt idx="1031">
                  <c:v>3.1642000000000003E-2</c:v>
                </c:pt>
                <c:pt idx="1032">
                  <c:v>3.6229999999999998E-2</c:v>
                </c:pt>
                <c:pt idx="1033">
                  <c:v>4.4562999999999998E-2</c:v>
                </c:pt>
                <c:pt idx="1034">
                  <c:v>5.3532000000000003E-2</c:v>
                </c:pt>
                <c:pt idx="1035">
                  <c:v>5.6834000000000003E-2</c:v>
                </c:pt>
                <c:pt idx="1036">
                  <c:v>6.3275999999999999E-2</c:v>
                </c:pt>
                <c:pt idx="1037">
                  <c:v>7.0562E-2</c:v>
                </c:pt>
                <c:pt idx="1038">
                  <c:v>7.9505000000000006E-2</c:v>
                </c:pt>
                <c:pt idx="1039">
                  <c:v>7.8845999999999999E-2</c:v>
                </c:pt>
                <c:pt idx="1040">
                  <c:v>7.5562000000000004E-2</c:v>
                </c:pt>
                <c:pt idx="1041">
                  <c:v>7.1118000000000001E-2</c:v>
                </c:pt>
                <c:pt idx="1042">
                  <c:v>7.2442999999999994E-2</c:v>
                </c:pt>
                <c:pt idx="1043">
                  <c:v>7.7093999999999996E-2</c:v>
                </c:pt>
                <c:pt idx="1044">
                  <c:v>6.3108999999999998E-2</c:v>
                </c:pt>
                <c:pt idx="1045">
                  <c:v>3.5659999999999997E-2</c:v>
                </c:pt>
                <c:pt idx="1046">
                  <c:v>2.2332000000000001E-2</c:v>
                </c:pt>
                <c:pt idx="1047">
                  <c:v>2.5940999999999999E-2</c:v>
                </c:pt>
                <c:pt idx="1048">
                  <c:v>2.7331999999999999E-2</c:v>
                </c:pt>
                <c:pt idx="1049">
                  <c:v>2.9246999999999999E-2</c:v>
                </c:pt>
                <c:pt idx="1050">
                  <c:v>2.7501999999999999E-2</c:v>
                </c:pt>
                <c:pt idx="1051">
                  <c:v>2.6279E-2</c:v>
                </c:pt>
                <c:pt idx="1052">
                  <c:v>2.2152999999999999E-2</c:v>
                </c:pt>
                <c:pt idx="1053">
                  <c:v>2.6159000000000002E-2</c:v>
                </c:pt>
                <c:pt idx="1054">
                  <c:v>2.4749E-2</c:v>
                </c:pt>
                <c:pt idx="1055">
                  <c:v>2.3355000000000001E-2</c:v>
                </c:pt>
                <c:pt idx="1056">
                  <c:v>2.4076E-2</c:v>
                </c:pt>
                <c:pt idx="1057">
                  <c:v>2.3314999999999999E-2</c:v>
                </c:pt>
                <c:pt idx="1058">
                  <c:v>2.385E-2</c:v>
                </c:pt>
                <c:pt idx="1059">
                  <c:v>2.5857000000000002E-2</c:v>
                </c:pt>
                <c:pt idx="1060">
                  <c:v>2.7789000000000001E-2</c:v>
                </c:pt>
                <c:pt idx="1061">
                  <c:v>3.1694E-2</c:v>
                </c:pt>
                <c:pt idx="1062">
                  <c:v>3.3340000000000002E-2</c:v>
                </c:pt>
                <c:pt idx="1063">
                  <c:v>3.0842000000000001E-2</c:v>
                </c:pt>
                <c:pt idx="1064">
                  <c:v>3.2393999999999999E-2</c:v>
                </c:pt>
                <c:pt idx="1065">
                  <c:v>3.2152E-2</c:v>
                </c:pt>
                <c:pt idx="1066">
                  <c:v>3.4839000000000002E-2</c:v>
                </c:pt>
                <c:pt idx="1067">
                  <c:v>2.9180000000000001E-2</c:v>
                </c:pt>
                <c:pt idx="1068">
                  <c:v>2.9328E-2</c:v>
                </c:pt>
                <c:pt idx="1069">
                  <c:v>3.1986000000000001E-2</c:v>
                </c:pt>
                <c:pt idx="1070">
                  <c:v>4.5190000000000001E-2</c:v>
                </c:pt>
                <c:pt idx="1071">
                  <c:v>5.4850000000000003E-2</c:v>
                </c:pt>
                <c:pt idx="1072">
                  <c:v>5.5377999999999997E-2</c:v>
                </c:pt>
                <c:pt idx="1073">
                  <c:v>5.4987000000000001E-2</c:v>
                </c:pt>
                <c:pt idx="1074">
                  <c:v>5.0972999999999997E-2</c:v>
                </c:pt>
                <c:pt idx="1075">
                  <c:v>5.8298999999999997E-2</c:v>
                </c:pt>
                <c:pt idx="1076">
                  <c:v>5.8556999999999998E-2</c:v>
                </c:pt>
                <c:pt idx="1077">
                  <c:v>5.3323000000000002E-2</c:v>
                </c:pt>
                <c:pt idx="1078">
                  <c:v>5.3171999999999997E-2</c:v>
                </c:pt>
                <c:pt idx="1079">
                  <c:v>5.2114000000000001E-2</c:v>
                </c:pt>
                <c:pt idx="1080">
                  <c:v>5.3476000000000003E-2</c:v>
                </c:pt>
                <c:pt idx="1081">
                  <c:v>5.0203999999999999E-2</c:v>
                </c:pt>
                <c:pt idx="1082">
                  <c:v>4.7946999999999997E-2</c:v>
                </c:pt>
                <c:pt idx="1083">
                  <c:v>5.4223E-2</c:v>
                </c:pt>
                <c:pt idx="1084">
                  <c:v>7.5287000000000007E-2</c:v>
                </c:pt>
                <c:pt idx="1085">
                  <c:v>7.9721E-2</c:v>
                </c:pt>
                <c:pt idx="1086">
                  <c:v>7.0499000000000006E-2</c:v>
                </c:pt>
                <c:pt idx="1087">
                  <c:v>6.2053999999999998E-2</c:v>
                </c:pt>
                <c:pt idx="1088">
                  <c:v>8.6173E-2</c:v>
                </c:pt>
                <c:pt idx="1089">
                  <c:v>0.102745</c:v>
                </c:pt>
                <c:pt idx="1090">
                  <c:v>0.11776499999999999</c:v>
                </c:pt>
                <c:pt idx="1091">
                  <c:v>0.13011900000000001</c:v>
                </c:pt>
                <c:pt idx="1092">
                  <c:v>0.13834399999999999</c:v>
                </c:pt>
                <c:pt idx="1093">
                  <c:v>0.14590500000000001</c:v>
                </c:pt>
                <c:pt idx="1094">
                  <c:v>0.149648</c:v>
                </c:pt>
                <c:pt idx="1095">
                  <c:v>0.14351700000000001</c:v>
                </c:pt>
                <c:pt idx="1096">
                  <c:v>0.144092</c:v>
                </c:pt>
                <c:pt idx="1097">
                  <c:v>0.142646</c:v>
                </c:pt>
                <c:pt idx="1098">
                  <c:v>0.147869</c:v>
                </c:pt>
                <c:pt idx="1099">
                  <c:v>0.14132</c:v>
                </c:pt>
                <c:pt idx="1100">
                  <c:v>0.133352</c:v>
                </c:pt>
                <c:pt idx="1101">
                  <c:v>0.13584499999999999</c:v>
                </c:pt>
                <c:pt idx="1102">
                  <c:v>0.130324</c:v>
                </c:pt>
                <c:pt idx="1103">
                  <c:v>0.12717999999999999</c:v>
                </c:pt>
                <c:pt idx="1104">
                  <c:v>0.13052800000000001</c:v>
                </c:pt>
                <c:pt idx="1105">
                  <c:v>0.12017899999999999</c:v>
                </c:pt>
                <c:pt idx="1106">
                  <c:v>0.11200400000000001</c:v>
                </c:pt>
                <c:pt idx="1107">
                  <c:v>0.102896</c:v>
                </c:pt>
                <c:pt idx="1108">
                  <c:v>0.108931</c:v>
                </c:pt>
                <c:pt idx="1109">
                  <c:v>0.10440199999999999</c:v>
                </c:pt>
                <c:pt idx="1110">
                  <c:v>9.6606999999999998E-2</c:v>
                </c:pt>
                <c:pt idx="1111">
                  <c:v>9.6819000000000002E-2</c:v>
                </c:pt>
                <c:pt idx="1112">
                  <c:v>7.8222E-2</c:v>
                </c:pt>
                <c:pt idx="1113">
                  <c:v>7.5524999999999995E-2</c:v>
                </c:pt>
                <c:pt idx="1114">
                  <c:v>7.4747999999999995E-2</c:v>
                </c:pt>
                <c:pt idx="1115">
                  <c:v>6.5152000000000002E-2</c:v>
                </c:pt>
                <c:pt idx="1116">
                  <c:v>5.8210999999999999E-2</c:v>
                </c:pt>
                <c:pt idx="1117">
                  <c:v>6.2530000000000002E-2</c:v>
                </c:pt>
                <c:pt idx="1118">
                  <c:v>7.3277999999999996E-2</c:v>
                </c:pt>
                <c:pt idx="1119">
                  <c:v>7.3710999999999999E-2</c:v>
                </c:pt>
                <c:pt idx="1120">
                  <c:v>8.2369999999999999E-2</c:v>
                </c:pt>
                <c:pt idx="1121">
                  <c:v>9.3299999999999994E-2</c:v>
                </c:pt>
                <c:pt idx="1122">
                  <c:v>9.3213000000000004E-2</c:v>
                </c:pt>
                <c:pt idx="1123">
                  <c:v>9.2919000000000002E-2</c:v>
                </c:pt>
                <c:pt idx="1124">
                  <c:v>8.1240000000000007E-2</c:v>
                </c:pt>
                <c:pt idx="1125">
                  <c:v>8.2730999999999999E-2</c:v>
                </c:pt>
                <c:pt idx="1126">
                  <c:v>7.8979999999999995E-2</c:v>
                </c:pt>
                <c:pt idx="1127">
                  <c:v>7.3754E-2</c:v>
                </c:pt>
                <c:pt idx="1128">
                  <c:v>7.8333E-2</c:v>
                </c:pt>
                <c:pt idx="1129">
                  <c:v>6.5457000000000001E-2</c:v>
                </c:pt>
                <c:pt idx="1130">
                  <c:v>6.8712999999999996E-2</c:v>
                </c:pt>
                <c:pt idx="1131">
                  <c:v>7.2767999999999999E-2</c:v>
                </c:pt>
                <c:pt idx="1132">
                  <c:v>6.1380999999999998E-2</c:v>
                </c:pt>
                <c:pt idx="1133">
                  <c:v>6.5934000000000006E-2</c:v>
                </c:pt>
                <c:pt idx="1134">
                  <c:v>8.6549000000000001E-2</c:v>
                </c:pt>
                <c:pt idx="1135">
                  <c:v>0.11178399999999999</c:v>
                </c:pt>
                <c:pt idx="1136">
                  <c:v>0.142178</c:v>
                </c:pt>
                <c:pt idx="1137">
                  <c:v>0.160716</c:v>
                </c:pt>
                <c:pt idx="1138">
                  <c:v>0.17207800000000001</c:v>
                </c:pt>
                <c:pt idx="1139">
                  <c:v>0.17044500000000001</c:v>
                </c:pt>
                <c:pt idx="1140">
                  <c:v>0.182362</c:v>
                </c:pt>
                <c:pt idx="1141">
                  <c:v>0.166716</c:v>
                </c:pt>
                <c:pt idx="1142">
                  <c:v>0.16387399999999999</c:v>
                </c:pt>
                <c:pt idx="1143">
                  <c:v>0.16561899999999999</c:v>
                </c:pt>
                <c:pt idx="1144">
                  <c:v>0.156777</c:v>
                </c:pt>
                <c:pt idx="1145">
                  <c:v>0.16472800000000001</c:v>
                </c:pt>
                <c:pt idx="1146">
                  <c:v>0.18514800000000001</c:v>
                </c:pt>
                <c:pt idx="1147">
                  <c:v>0.197103</c:v>
                </c:pt>
                <c:pt idx="1148">
                  <c:v>0.20147100000000001</c:v>
                </c:pt>
                <c:pt idx="1149">
                  <c:v>0.20791899999999999</c:v>
                </c:pt>
                <c:pt idx="1150">
                  <c:v>0.215139</c:v>
                </c:pt>
                <c:pt idx="1151">
                  <c:v>0.22189</c:v>
                </c:pt>
                <c:pt idx="1152">
                  <c:v>0.20980399999999999</c:v>
                </c:pt>
                <c:pt idx="1153">
                  <c:v>0.20166899999999999</c:v>
                </c:pt>
                <c:pt idx="1154">
                  <c:v>0.206508</c:v>
                </c:pt>
                <c:pt idx="1155">
                  <c:v>0.22419900000000001</c:v>
                </c:pt>
                <c:pt idx="1156">
                  <c:v>0.23469999999999999</c:v>
                </c:pt>
                <c:pt idx="1157">
                  <c:v>0.23427100000000001</c:v>
                </c:pt>
                <c:pt idx="1158">
                  <c:v>0.237984</c:v>
                </c:pt>
                <c:pt idx="1159">
                  <c:v>0.23524999999999999</c:v>
                </c:pt>
                <c:pt idx="1160">
                  <c:v>0.230883</c:v>
                </c:pt>
                <c:pt idx="1161">
                  <c:v>0.21946399999999999</c:v>
                </c:pt>
                <c:pt idx="1162">
                  <c:v>0.20661099999999999</c:v>
                </c:pt>
                <c:pt idx="1163">
                  <c:v>0.22074299999999999</c:v>
                </c:pt>
                <c:pt idx="1164">
                  <c:v>0.231325</c:v>
                </c:pt>
                <c:pt idx="1165">
                  <c:v>0.25752799999999998</c:v>
                </c:pt>
                <c:pt idx="1166">
                  <c:v>0.27054899999999998</c:v>
                </c:pt>
                <c:pt idx="1167">
                  <c:v>0.25351000000000001</c:v>
                </c:pt>
                <c:pt idx="1168">
                  <c:v>0.23910999999999999</c:v>
                </c:pt>
                <c:pt idx="1169">
                  <c:v>0.24273900000000001</c:v>
                </c:pt>
                <c:pt idx="1170">
                  <c:v>0.23097999999999999</c:v>
                </c:pt>
                <c:pt idx="1171">
                  <c:v>0.22798099999999999</c:v>
                </c:pt>
                <c:pt idx="1172">
                  <c:v>0.20996500000000001</c:v>
                </c:pt>
                <c:pt idx="1173">
                  <c:v>0.19577900000000001</c:v>
                </c:pt>
                <c:pt idx="1174">
                  <c:v>0.19870599999999999</c:v>
                </c:pt>
                <c:pt idx="1175">
                  <c:v>0.19769900000000001</c:v>
                </c:pt>
                <c:pt idx="1176">
                  <c:v>0.186726</c:v>
                </c:pt>
                <c:pt idx="1177">
                  <c:v>0.189438</c:v>
                </c:pt>
                <c:pt idx="1178">
                  <c:v>0.19608800000000001</c:v>
                </c:pt>
                <c:pt idx="1179">
                  <c:v>0.19975100000000001</c:v>
                </c:pt>
                <c:pt idx="1180">
                  <c:v>0.19220599999999999</c:v>
                </c:pt>
                <c:pt idx="1181">
                  <c:v>0.20358699999999999</c:v>
                </c:pt>
                <c:pt idx="1182">
                  <c:v>0.216477</c:v>
                </c:pt>
                <c:pt idx="1183">
                  <c:v>0.217307</c:v>
                </c:pt>
                <c:pt idx="1184">
                  <c:v>0.21171599999999999</c:v>
                </c:pt>
                <c:pt idx="1185">
                  <c:v>0.20006499999999999</c:v>
                </c:pt>
                <c:pt idx="1186">
                  <c:v>0.18712400000000001</c:v>
                </c:pt>
                <c:pt idx="1187">
                  <c:v>0.17858299999999999</c:v>
                </c:pt>
                <c:pt idx="1188">
                  <c:v>0.17496600000000001</c:v>
                </c:pt>
                <c:pt idx="1189">
                  <c:v>0.17418400000000001</c:v>
                </c:pt>
                <c:pt idx="1190">
                  <c:v>0.19547999999999999</c:v>
                </c:pt>
                <c:pt idx="1191">
                  <c:v>0.179559</c:v>
                </c:pt>
                <c:pt idx="1192">
                  <c:v>0.18642600000000001</c:v>
                </c:pt>
                <c:pt idx="1193">
                  <c:v>0.202152</c:v>
                </c:pt>
                <c:pt idx="1194">
                  <c:v>0.21865100000000001</c:v>
                </c:pt>
                <c:pt idx="1195">
                  <c:v>0.228797</c:v>
                </c:pt>
                <c:pt idx="1196">
                  <c:v>0.26510499999999998</c:v>
                </c:pt>
                <c:pt idx="1197">
                  <c:v>0.27840799999999999</c:v>
                </c:pt>
                <c:pt idx="1198">
                  <c:v>0.29943199999999998</c:v>
                </c:pt>
                <c:pt idx="1199">
                  <c:v>0.342418</c:v>
                </c:pt>
                <c:pt idx="1200">
                  <c:v>0.35116700000000001</c:v>
                </c:pt>
                <c:pt idx="1201">
                  <c:v>0.35596699999999998</c:v>
                </c:pt>
                <c:pt idx="1202">
                  <c:v>0.326511</c:v>
                </c:pt>
                <c:pt idx="1203">
                  <c:v>0.32378299999999999</c:v>
                </c:pt>
                <c:pt idx="1204">
                  <c:v>0.33289600000000003</c:v>
                </c:pt>
                <c:pt idx="1205">
                  <c:v>0.32272200000000001</c:v>
                </c:pt>
                <c:pt idx="1206">
                  <c:v>0.30130499999999999</c:v>
                </c:pt>
                <c:pt idx="1207">
                  <c:v>0.264739</c:v>
                </c:pt>
                <c:pt idx="1208">
                  <c:v>0.23100499999999999</c:v>
                </c:pt>
                <c:pt idx="1209">
                  <c:v>0.21413199999999999</c:v>
                </c:pt>
                <c:pt idx="1210">
                  <c:v>0.189468</c:v>
                </c:pt>
                <c:pt idx="1211">
                  <c:v>0.170319</c:v>
                </c:pt>
                <c:pt idx="1212">
                  <c:v>0.14566699999999999</c:v>
                </c:pt>
                <c:pt idx="1213">
                  <c:v>0.123818</c:v>
                </c:pt>
                <c:pt idx="1214">
                  <c:v>0.110912</c:v>
                </c:pt>
                <c:pt idx="1215">
                  <c:v>9.5366000000000006E-2</c:v>
                </c:pt>
                <c:pt idx="1216">
                  <c:v>8.7798000000000001E-2</c:v>
                </c:pt>
                <c:pt idx="1217">
                  <c:v>7.8083E-2</c:v>
                </c:pt>
                <c:pt idx="1218">
                  <c:v>6.9099999999999995E-2</c:v>
                </c:pt>
                <c:pt idx="1219">
                  <c:v>6.6208000000000003E-2</c:v>
                </c:pt>
                <c:pt idx="1220">
                  <c:v>6.0482000000000001E-2</c:v>
                </c:pt>
                <c:pt idx="1221">
                  <c:v>5.4684999999999997E-2</c:v>
                </c:pt>
                <c:pt idx="1222">
                  <c:v>5.9624000000000003E-2</c:v>
                </c:pt>
                <c:pt idx="1223">
                  <c:v>7.1332000000000007E-2</c:v>
                </c:pt>
                <c:pt idx="1224">
                  <c:v>7.8608999999999998E-2</c:v>
                </c:pt>
                <c:pt idx="1225">
                  <c:v>8.7698999999999999E-2</c:v>
                </c:pt>
                <c:pt idx="1226">
                  <c:v>7.5001999999999999E-2</c:v>
                </c:pt>
                <c:pt idx="1227">
                  <c:v>7.6055999999999999E-2</c:v>
                </c:pt>
                <c:pt idx="1228">
                  <c:v>8.5237999999999994E-2</c:v>
                </c:pt>
                <c:pt idx="1229">
                  <c:v>9.4037999999999997E-2</c:v>
                </c:pt>
                <c:pt idx="1230">
                  <c:v>9.9124000000000004E-2</c:v>
                </c:pt>
                <c:pt idx="1231">
                  <c:v>9.6323000000000006E-2</c:v>
                </c:pt>
                <c:pt idx="1232">
                  <c:v>8.7383000000000002E-2</c:v>
                </c:pt>
                <c:pt idx="1233">
                  <c:v>9.1368000000000005E-2</c:v>
                </c:pt>
                <c:pt idx="1234">
                  <c:v>8.7523000000000004E-2</c:v>
                </c:pt>
                <c:pt idx="1235">
                  <c:v>8.4138000000000004E-2</c:v>
                </c:pt>
                <c:pt idx="1236">
                  <c:v>8.9863999999999999E-2</c:v>
                </c:pt>
                <c:pt idx="1237">
                  <c:v>8.2957000000000003E-2</c:v>
                </c:pt>
                <c:pt idx="1238">
                  <c:v>8.2321000000000005E-2</c:v>
                </c:pt>
                <c:pt idx="1239">
                  <c:v>8.8786000000000004E-2</c:v>
                </c:pt>
                <c:pt idx="1240">
                  <c:v>9.3895000000000006E-2</c:v>
                </c:pt>
                <c:pt idx="1241">
                  <c:v>9.9037E-2</c:v>
                </c:pt>
                <c:pt idx="1242">
                  <c:v>9.8762000000000003E-2</c:v>
                </c:pt>
                <c:pt idx="1243">
                  <c:v>9.8608000000000001E-2</c:v>
                </c:pt>
                <c:pt idx="1244">
                  <c:v>0.10463500000000001</c:v>
                </c:pt>
                <c:pt idx="1245">
                  <c:v>9.1657000000000002E-2</c:v>
                </c:pt>
                <c:pt idx="1246">
                  <c:v>8.1925999999999999E-2</c:v>
                </c:pt>
                <c:pt idx="1247">
                  <c:v>6.6595000000000001E-2</c:v>
                </c:pt>
                <c:pt idx="1248">
                  <c:v>5.2298999999999998E-2</c:v>
                </c:pt>
                <c:pt idx="1249">
                  <c:v>4.7814000000000002E-2</c:v>
                </c:pt>
                <c:pt idx="1250">
                  <c:v>4.8861000000000002E-2</c:v>
                </c:pt>
                <c:pt idx="1251">
                  <c:v>4.5123000000000003E-2</c:v>
                </c:pt>
                <c:pt idx="1252">
                  <c:v>5.7203999999999998E-2</c:v>
                </c:pt>
                <c:pt idx="1253">
                  <c:v>6.633E-2</c:v>
                </c:pt>
                <c:pt idx="1254">
                  <c:v>7.1091000000000001E-2</c:v>
                </c:pt>
                <c:pt idx="1255">
                  <c:v>7.5445999999999999E-2</c:v>
                </c:pt>
                <c:pt idx="1256">
                  <c:v>7.9715999999999995E-2</c:v>
                </c:pt>
                <c:pt idx="1257">
                  <c:v>7.6266E-2</c:v>
                </c:pt>
                <c:pt idx="1258">
                  <c:v>7.2097999999999995E-2</c:v>
                </c:pt>
                <c:pt idx="1259">
                  <c:v>7.6436000000000004E-2</c:v>
                </c:pt>
                <c:pt idx="1260">
                  <c:v>7.8128000000000003E-2</c:v>
                </c:pt>
                <c:pt idx="1261">
                  <c:v>8.6428000000000005E-2</c:v>
                </c:pt>
                <c:pt idx="1262">
                  <c:v>7.4273000000000006E-2</c:v>
                </c:pt>
                <c:pt idx="1263">
                  <c:v>7.7871999999999997E-2</c:v>
                </c:pt>
                <c:pt idx="1264">
                  <c:v>8.2096000000000002E-2</c:v>
                </c:pt>
                <c:pt idx="1265">
                  <c:v>7.9043000000000002E-2</c:v>
                </c:pt>
                <c:pt idx="1266">
                  <c:v>6.7533999999999997E-2</c:v>
                </c:pt>
                <c:pt idx="1267">
                  <c:v>6.3807000000000003E-2</c:v>
                </c:pt>
                <c:pt idx="1268">
                  <c:v>5.4637999999999999E-2</c:v>
                </c:pt>
                <c:pt idx="1269">
                  <c:v>4.4958999999999999E-2</c:v>
                </c:pt>
                <c:pt idx="1270">
                  <c:v>4.1931000000000003E-2</c:v>
                </c:pt>
                <c:pt idx="1271">
                  <c:v>4.5768999999999997E-2</c:v>
                </c:pt>
                <c:pt idx="1272">
                  <c:v>4.2888000000000003E-2</c:v>
                </c:pt>
                <c:pt idx="1273">
                  <c:v>4.6843000000000003E-2</c:v>
                </c:pt>
                <c:pt idx="1274">
                  <c:v>4.4859000000000003E-2</c:v>
                </c:pt>
                <c:pt idx="1275">
                  <c:v>5.7258999999999997E-2</c:v>
                </c:pt>
                <c:pt idx="1276">
                  <c:v>5.7050999999999998E-2</c:v>
                </c:pt>
                <c:pt idx="1277">
                  <c:v>6.0749999999999998E-2</c:v>
                </c:pt>
                <c:pt idx="1278">
                  <c:v>6.6670999999999994E-2</c:v>
                </c:pt>
                <c:pt idx="1279">
                  <c:v>6.2087999999999997E-2</c:v>
                </c:pt>
                <c:pt idx="1280">
                  <c:v>6.1212999999999997E-2</c:v>
                </c:pt>
                <c:pt idx="1281">
                  <c:v>5.6953999999999998E-2</c:v>
                </c:pt>
                <c:pt idx="1282">
                  <c:v>5.2756999999999998E-2</c:v>
                </c:pt>
                <c:pt idx="1283">
                  <c:v>4.4681999999999999E-2</c:v>
                </c:pt>
                <c:pt idx="1284">
                  <c:v>4.7572000000000003E-2</c:v>
                </c:pt>
                <c:pt idx="1285">
                  <c:v>4.7988999999999997E-2</c:v>
                </c:pt>
                <c:pt idx="1286">
                  <c:v>4.7227999999999999E-2</c:v>
                </c:pt>
                <c:pt idx="1287">
                  <c:v>3.9350999999999997E-2</c:v>
                </c:pt>
                <c:pt idx="1288">
                  <c:v>3.8110999999999999E-2</c:v>
                </c:pt>
                <c:pt idx="1289">
                  <c:v>3.8094000000000003E-2</c:v>
                </c:pt>
                <c:pt idx="1290">
                  <c:v>3.7900000000000003E-2</c:v>
                </c:pt>
                <c:pt idx="1291">
                  <c:v>4.3928000000000002E-2</c:v>
                </c:pt>
                <c:pt idx="1292">
                  <c:v>3.9351999999999998E-2</c:v>
                </c:pt>
                <c:pt idx="1293">
                  <c:v>4.5516000000000001E-2</c:v>
                </c:pt>
                <c:pt idx="1294">
                  <c:v>4.2620999999999999E-2</c:v>
                </c:pt>
                <c:pt idx="1295">
                  <c:v>4.8071000000000003E-2</c:v>
                </c:pt>
                <c:pt idx="1296">
                  <c:v>5.3052000000000002E-2</c:v>
                </c:pt>
                <c:pt idx="1297">
                  <c:v>5.5138E-2</c:v>
                </c:pt>
                <c:pt idx="1298">
                  <c:v>5.9144000000000002E-2</c:v>
                </c:pt>
                <c:pt idx="1299">
                  <c:v>6.0302000000000001E-2</c:v>
                </c:pt>
                <c:pt idx="1300">
                  <c:v>6.2911999999999996E-2</c:v>
                </c:pt>
                <c:pt idx="1301">
                  <c:v>5.2165999999999997E-2</c:v>
                </c:pt>
                <c:pt idx="1302">
                  <c:v>5.0901000000000002E-2</c:v>
                </c:pt>
                <c:pt idx="1303">
                  <c:v>4.6075999999999999E-2</c:v>
                </c:pt>
                <c:pt idx="1304">
                  <c:v>4.3191E-2</c:v>
                </c:pt>
                <c:pt idx="1305">
                  <c:v>3.5881000000000003E-2</c:v>
                </c:pt>
                <c:pt idx="1306">
                  <c:v>3.4777000000000002E-2</c:v>
                </c:pt>
                <c:pt idx="1307">
                  <c:v>3.3772999999999997E-2</c:v>
                </c:pt>
                <c:pt idx="1308">
                  <c:v>3.0934E-2</c:v>
                </c:pt>
                <c:pt idx="1309">
                  <c:v>3.2267999999999998E-2</c:v>
                </c:pt>
                <c:pt idx="1310">
                  <c:v>3.1371000000000003E-2</c:v>
                </c:pt>
                <c:pt idx="1311">
                  <c:v>2.1656000000000002E-2</c:v>
                </c:pt>
                <c:pt idx="1312">
                  <c:v>2.2009000000000001E-2</c:v>
                </c:pt>
                <c:pt idx="1313">
                  <c:v>1.1882E-2</c:v>
                </c:pt>
                <c:pt idx="1314">
                  <c:v>1.8016999999999998E-2</c:v>
                </c:pt>
                <c:pt idx="1315">
                  <c:v>1.8661000000000001E-2</c:v>
                </c:pt>
                <c:pt idx="1316">
                  <c:v>1.7222999999999999E-2</c:v>
                </c:pt>
                <c:pt idx="1317">
                  <c:v>1.9665999999999999E-2</c:v>
                </c:pt>
                <c:pt idx="1318">
                  <c:v>2.5985999999999999E-2</c:v>
                </c:pt>
                <c:pt idx="1319">
                  <c:v>3.2390000000000002E-2</c:v>
                </c:pt>
                <c:pt idx="1320">
                  <c:v>3.8133E-2</c:v>
                </c:pt>
                <c:pt idx="1321">
                  <c:v>4.0577000000000002E-2</c:v>
                </c:pt>
                <c:pt idx="1322">
                  <c:v>4.2659999999999997E-2</c:v>
                </c:pt>
                <c:pt idx="1323">
                  <c:v>4.4153999999999999E-2</c:v>
                </c:pt>
                <c:pt idx="1324">
                  <c:v>4.7514000000000001E-2</c:v>
                </c:pt>
                <c:pt idx="1325">
                  <c:v>4.9540000000000001E-2</c:v>
                </c:pt>
                <c:pt idx="1326">
                  <c:v>5.2838999999999997E-2</c:v>
                </c:pt>
                <c:pt idx="1327">
                  <c:v>3.7934000000000002E-2</c:v>
                </c:pt>
                <c:pt idx="1328">
                  <c:v>2.5627E-2</c:v>
                </c:pt>
                <c:pt idx="1329">
                  <c:v>2.8444000000000001E-2</c:v>
                </c:pt>
                <c:pt idx="1330">
                  <c:v>2.9055999999999998E-2</c:v>
                </c:pt>
                <c:pt idx="1331">
                  <c:v>2.3623000000000002E-2</c:v>
                </c:pt>
                <c:pt idx="1332">
                  <c:v>1.8769000000000001E-2</c:v>
                </c:pt>
                <c:pt idx="1333">
                  <c:v>1.2302E-2</c:v>
                </c:pt>
                <c:pt idx="1334">
                  <c:v>9.0740000000000005E-3</c:v>
                </c:pt>
                <c:pt idx="1335">
                  <c:v>1.1691E-2</c:v>
                </c:pt>
                <c:pt idx="1336">
                  <c:v>8.3359999999999997E-3</c:v>
                </c:pt>
                <c:pt idx="1337">
                  <c:v>5.8939999999999999E-3</c:v>
                </c:pt>
                <c:pt idx="1338">
                  <c:v>4.9439999999999996E-3</c:v>
                </c:pt>
                <c:pt idx="1339">
                  <c:v>6.5680000000000001E-3</c:v>
                </c:pt>
                <c:pt idx="1340">
                  <c:v>8.4880000000000008E-3</c:v>
                </c:pt>
                <c:pt idx="1341">
                  <c:v>2.2676000000000002E-2</c:v>
                </c:pt>
                <c:pt idx="1342">
                  <c:v>3.7900999999999997E-2</c:v>
                </c:pt>
                <c:pt idx="1343">
                  <c:v>5.1429999999999997E-2</c:v>
                </c:pt>
                <c:pt idx="1344">
                  <c:v>5.0070999999999997E-2</c:v>
                </c:pt>
                <c:pt idx="1345">
                  <c:v>6.3763E-2</c:v>
                </c:pt>
                <c:pt idx="1346">
                  <c:v>7.1898000000000004E-2</c:v>
                </c:pt>
                <c:pt idx="1347">
                  <c:v>6.6891999999999993E-2</c:v>
                </c:pt>
                <c:pt idx="1348">
                  <c:v>6.3235E-2</c:v>
                </c:pt>
                <c:pt idx="1349">
                  <c:v>6.8705000000000002E-2</c:v>
                </c:pt>
                <c:pt idx="1350">
                  <c:v>6.0259E-2</c:v>
                </c:pt>
                <c:pt idx="1351">
                  <c:v>5.5596E-2</c:v>
                </c:pt>
                <c:pt idx="1352">
                  <c:v>5.9803000000000002E-2</c:v>
                </c:pt>
                <c:pt idx="1353">
                  <c:v>6.9205000000000003E-2</c:v>
                </c:pt>
                <c:pt idx="1354">
                  <c:v>7.2626999999999997E-2</c:v>
                </c:pt>
                <c:pt idx="1355">
                  <c:v>6.0693999999999998E-2</c:v>
                </c:pt>
                <c:pt idx="1356">
                  <c:v>6.1002000000000001E-2</c:v>
                </c:pt>
                <c:pt idx="1357">
                  <c:v>5.339E-2</c:v>
                </c:pt>
                <c:pt idx="1358">
                  <c:v>6.1948000000000003E-2</c:v>
                </c:pt>
                <c:pt idx="1359">
                  <c:v>4.4311999999999997E-2</c:v>
                </c:pt>
                <c:pt idx="1360">
                  <c:v>4.9706E-2</c:v>
                </c:pt>
                <c:pt idx="1361">
                  <c:v>5.3881999999999999E-2</c:v>
                </c:pt>
                <c:pt idx="1362">
                  <c:v>6.2687999999999994E-2</c:v>
                </c:pt>
                <c:pt idx="1363">
                  <c:v>5.1937999999999998E-2</c:v>
                </c:pt>
                <c:pt idx="1364">
                  <c:v>5.9221000000000003E-2</c:v>
                </c:pt>
                <c:pt idx="1365">
                  <c:v>7.3050000000000004E-2</c:v>
                </c:pt>
                <c:pt idx="1366">
                  <c:v>8.0477000000000007E-2</c:v>
                </c:pt>
                <c:pt idx="1367">
                  <c:v>9.7298999999999997E-2</c:v>
                </c:pt>
                <c:pt idx="1368">
                  <c:v>0.10245600000000001</c:v>
                </c:pt>
                <c:pt idx="1369">
                  <c:v>0.102585</c:v>
                </c:pt>
                <c:pt idx="1370">
                  <c:v>8.8800000000000004E-2</c:v>
                </c:pt>
                <c:pt idx="1371">
                  <c:v>8.9103000000000002E-2</c:v>
                </c:pt>
                <c:pt idx="1372">
                  <c:v>8.3840999999999999E-2</c:v>
                </c:pt>
                <c:pt idx="1373">
                  <c:v>7.5989000000000001E-2</c:v>
                </c:pt>
                <c:pt idx="1374">
                  <c:v>7.2175000000000003E-2</c:v>
                </c:pt>
                <c:pt idx="1375">
                  <c:v>6.5503000000000006E-2</c:v>
                </c:pt>
                <c:pt idx="1376">
                  <c:v>8.3438999999999999E-2</c:v>
                </c:pt>
                <c:pt idx="1377">
                  <c:v>8.9557999999999999E-2</c:v>
                </c:pt>
                <c:pt idx="1378">
                  <c:v>9.0142E-2</c:v>
                </c:pt>
                <c:pt idx="1379">
                  <c:v>8.9691999999999994E-2</c:v>
                </c:pt>
                <c:pt idx="1380">
                  <c:v>9.0257000000000004E-2</c:v>
                </c:pt>
                <c:pt idx="1381">
                  <c:v>0.108302</c:v>
                </c:pt>
                <c:pt idx="1382">
                  <c:v>0.10793899999999999</c:v>
                </c:pt>
                <c:pt idx="1383">
                  <c:v>0.10047300000000001</c:v>
                </c:pt>
                <c:pt idx="1384">
                  <c:v>0.108836</c:v>
                </c:pt>
                <c:pt idx="1385">
                  <c:v>0.103724</c:v>
                </c:pt>
                <c:pt idx="1386">
                  <c:v>9.8861000000000004E-2</c:v>
                </c:pt>
                <c:pt idx="1387">
                  <c:v>8.3183999999999994E-2</c:v>
                </c:pt>
                <c:pt idx="1388">
                  <c:v>7.2719000000000006E-2</c:v>
                </c:pt>
                <c:pt idx="1389">
                  <c:v>6.2599000000000002E-2</c:v>
                </c:pt>
                <c:pt idx="1390">
                  <c:v>5.8449000000000001E-2</c:v>
                </c:pt>
                <c:pt idx="1391">
                  <c:v>6.4898999999999998E-2</c:v>
                </c:pt>
                <c:pt idx="1392">
                  <c:v>7.5785000000000005E-2</c:v>
                </c:pt>
                <c:pt idx="1393">
                  <c:v>8.6313000000000001E-2</c:v>
                </c:pt>
                <c:pt idx="1394">
                  <c:v>8.5178000000000004E-2</c:v>
                </c:pt>
                <c:pt idx="1395">
                  <c:v>9.8666000000000004E-2</c:v>
                </c:pt>
                <c:pt idx="1396">
                  <c:v>9.1222999999999999E-2</c:v>
                </c:pt>
                <c:pt idx="1397">
                  <c:v>9.9698999999999996E-2</c:v>
                </c:pt>
                <c:pt idx="1398">
                  <c:v>0.104856</c:v>
                </c:pt>
                <c:pt idx="1399">
                  <c:v>8.9355000000000004E-2</c:v>
                </c:pt>
                <c:pt idx="1400">
                  <c:v>8.7707999999999994E-2</c:v>
                </c:pt>
                <c:pt idx="1401">
                  <c:v>7.8925999999999996E-2</c:v>
                </c:pt>
                <c:pt idx="1402">
                  <c:v>7.2636999999999993E-2</c:v>
                </c:pt>
                <c:pt idx="1403">
                  <c:v>0.105528</c:v>
                </c:pt>
                <c:pt idx="1404">
                  <c:v>0.11289200000000001</c:v>
                </c:pt>
                <c:pt idx="1405">
                  <c:v>0.109247</c:v>
                </c:pt>
                <c:pt idx="1406">
                  <c:v>9.5911999999999997E-2</c:v>
                </c:pt>
                <c:pt idx="1407">
                  <c:v>9.2196E-2</c:v>
                </c:pt>
                <c:pt idx="1408">
                  <c:v>8.4941000000000003E-2</c:v>
                </c:pt>
                <c:pt idx="1409">
                  <c:v>9.6682000000000004E-2</c:v>
                </c:pt>
                <c:pt idx="1410">
                  <c:v>9.8263000000000003E-2</c:v>
                </c:pt>
                <c:pt idx="1411">
                  <c:v>9.1531000000000001E-2</c:v>
                </c:pt>
                <c:pt idx="1412">
                  <c:v>8.5727999999999999E-2</c:v>
                </c:pt>
                <c:pt idx="1413">
                  <c:v>9.2716999999999994E-2</c:v>
                </c:pt>
                <c:pt idx="1414">
                  <c:v>8.8792999999999997E-2</c:v>
                </c:pt>
                <c:pt idx="1415">
                  <c:v>0.107464</c:v>
                </c:pt>
                <c:pt idx="1416">
                  <c:v>0.102143</c:v>
                </c:pt>
                <c:pt idx="1417">
                  <c:v>9.2387999999999998E-2</c:v>
                </c:pt>
                <c:pt idx="1418">
                  <c:v>9.2061000000000004E-2</c:v>
                </c:pt>
                <c:pt idx="1419">
                  <c:v>8.5982000000000003E-2</c:v>
                </c:pt>
                <c:pt idx="1420">
                  <c:v>7.6605999999999994E-2</c:v>
                </c:pt>
                <c:pt idx="1421">
                  <c:v>4.2694000000000003E-2</c:v>
                </c:pt>
                <c:pt idx="1422">
                  <c:v>5.1418999999999999E-2</c:v>
                </c:pt>
                <c:pt idx="1423">
                  <c:v>6.4904000000000003E-2</c:v>
                </c:pt>
                <c:pt idx="1424">
                  <c:v>7.6382000000000005E-2</c:v>
                </c:pt>
                <c:pt idx="1425">
                  <c:v>8.7388999999999994E-2</c:v>
                </c:pt>
                <c:pt idx="1426">
                  <c:v>8.7919999999999998E-2</c:v>
                </c:pt>
                <c:pt idx="1427">
                  <c:v>7.8466999999999995E-2</c:v>
                </c:pt>
                <c:pt idx="1428">
                  <c:v>6.5367999999999996E-2</c:v>
                </c:pt>
                <c:pt idx="1429">
                  <c:v>5.8434E-2</c:v>
                </c:pt>
                <c:pt idx="1430">
                  <c:v>5.5932000000000003E-2</c:v>
                </c:pt>
                <c:pt idx="1431">
                  <c:v>5.9889999999999999E-2</c:v>
                </c:pt>
                <c:pt idx="1432">
                  <c:v>7.2727E-2</c:v>
                </c:pt>
                <c:pt idx="1433">
                  <c:v>7.9122999999999999E-2</c:v>
                </c:pt>
                <c:pt idx="1434">
                  <c:v>7.4758000000000005E-2</c:v>
                </c:pt>
                <c:pt idx="1435">
                  <c:v>7.2019E-2</c:v>
                </c:pt>
                <c:pt idx="1436">
                  <c:v>6.7381999999999997E-2</c:v>
                </c:pt>
                <c:pt idx="1437">
                  <c:v>8.0959000000000003E-2</c:v>
                </c:pt>
                <c:pt idx="1438">
                  <c:v>8.0576999999999996E-2</c:v>
                </c:pt>
                <c:pt idx="1439">
                  <c:v>6.9971000000000005E-2</c:v>
                </c:pt>
                <c:pt idx="1440">
                  <c:v>6.9508E-2</c:v>
                </c:pt>
                <c:pt idx="1441">
                  <c:v>7.0886000000000005E-2</c:v>
                </c:pt>
                <c:pt idx="1442">
                  <c:v>6.2612000000000001E-2</c:v>
                </c:pt>
                <c:pt idx="1443">
                  <c:v>5.1880000000000003E-2</c:v>
                </c:pt>
                <c:pt idx="1444">
                  <c:v>4.8800000000000003E-2</c:v>
                </c:pt>
                <c:pt idx="1445">
                  <c:v>5.9144000000000002E-2</c:v>
                </c:pt>
                <c:pt idx="1446">
                  <c:v>5.3614000000000002E-2</c:v>
                </c:pt>
                <c:pt idx="1447">
                  <c:v>5.3454000000000002E-2</c:v>
                </c:pt>
                <c:pt idx="1448">
                  <c:v>5.2505999999999997E-2</c:v>
                </c:pt>
                <c:pt idx="1449">
                  <c:v>4.6071000000000001E-2</c:v>
                </c:pt>
                <c:pt idx="1450">
                  <c:v>4.2657E-2</c:v>
                </c:pt>
                <c:pt idx="1451">
                  <c:v>4.9704999999999999E-2</c:v>
                </c:pt>
                <c:pt idx="1452">
                  <c:v>4.9743000000000002E-2</c:v>
                </c:pt>
                <c:pt idx="1453">
                  <c:v>4.8152E-2</c:v>
                </c:pt>
                <c:pt idx="1454">
                  <c:v>4.7275999999999999E-2</c:v>
                </c:pt>
                <c:pt idx="1455">
                  <c:v>5.1136000000000001E-2</c:v>
                </c:pt>
                <c:pt idx="1456">
                  <c:v>5.4075999999999999E-2</c:v>
                </c:pt>
                <c:pt idx="1457">
                  <c:v>5.3002000000000001E-2</c:v>
                </c:pt>
                <c:pt idx="1458">
                  <c:v>5.1425999999999999E-2</c:v>
                </c:pt>
                <c:pt idx="1459">
                  <c:v>4.3503E-2</c:v>
                </c:pt>
                <c:pt idx="1460">
                  <c:v>4.9382000000000002E-2</c:v>
                </c:pt>
                <c:pt idx="1461">
                  <c:v>5.9145999999999997E-2</c:v>
                </c:pt>
                <c:pt idx="1462">
                  <c:v>5.9408000000000002E-2</c:v>
                </c:pt>
                <c:pt idx="1463">
                  <c:v>6.0843000000000001E-2</c:v>
                </c:pt>
                <c:pt idx="1464">
                  <c:v>6.0888999999999999E-2</c:v>
                </c:pt>
                <c:pt idx="1465">
                  <c:v>6.4306000000000002E-2</c:v>
                </c:pt>
                <c:pt idx="1466">
                  <c:v>5.3141000000000001E-2</c:v>
                </c:pt>
                <c:pt idx="1467">
                  <c:v>6.4049999999999996E-2</c:v>
                </c:pt>
                <c:pt idx="1468">
                  <c:v>5.9241000000000002E-2</c:v>
                </c:pt>
                <c:pt idx="1469">
                  <c:v>5.1226000000000001E-2</c:v>
                </c:pt>
                <c:pt idx="1470">
                  <c:v>5.2585E-2</c:v>
                </c:pt>
                <c:pt idx="1471">
                  <c:v>4.8682999999999997E-2</c:v>
                </c:pt>
                <c:pt idx="1472">
                  <c:v>4.7239000000000003E-2</c:v>
                </c:pt>
                <c:pt idx="1473">
                  <c:v>4.2804000000000002E-2</c:v>
                </c:pt>
                <c:pt idx="1474">
                  <c:v>4.6615999999999998E-2</c:v>
                </c:pt>
                <c:pt idx="1475">
                  <c:v>4.7809999999999998E-2</c:v>
                </c:pt>
                <c:pt idx="1476">
                  <c:v>4.6417E-2</c:v>
                </c:pt>
                <c:pt idx="1477">
                  <c:v>3.1855000000000001E-2</c:v>
                </c:pt>
                <c:pt idx="1478">
                  <c:v>4.1742000000000001E-2</c:v>
                </c:pt>
                <c:pt idx="1479">
                  <c:v>4.9177999999999999E-2</c:v>
                </c:pt>
                <c:pt idx="1480">
                  <c:v>6.055E-2</c:v>
                </c:pt>
                <c:pt idx="1481">
                  <c:v>5.7632000000000003E-2</c:v>
                </c:pt>
                <c:pt idx="1482">
                  <c:v>5.2706999999999997E-2</c:v>
                </c:pt>
                <c:pt idx="1483">
                  <c:v>7.7659000000000006E-2</c:v>
                </c:pt>
                <c:pt idx="1484">
                  <c:v>9.2919000000000002E-2</c:v>
                </c:pt>
                <c:pt idx="1485">
                  <c:v>0.100716</c:v>
                </c:pt>
                <c:pt idx="1486">
                  <c:v>0.115365</c:v>
                </c:pt>
                <c:pt idx="1487">
                  <c:v>0.14303199999999999</c:v>
                </c:pt>
                <c:pt idx="1488">
                  <c:v>0.14902499999999999</c:v>
                </c:pt>
                <c:pt idx="1489">
                  <c:v>0.14269699999999999</c:v>
                </c:pt>
                <c:pt idx="1490">
                  <c:v>0.143766</c:v>
                </c:pt>
                <c:pt idx="1491">
                  <c:v>0.12556700000000001</c:v>
                </c:pt>
                <c:pt idx="1492">
                  <c:v>0.129357</c:v>
                </c:pt>
                <c:pt idx="1493">
                  <c:v>0.136181</c:v>
                </c:pt>
                <c:pt idx="1494">
                  <c:v>0.18176899999999999</c:v>
                </c:pt>
                <c:pt idx="1495">
                  <c:v>0.21360100000000001</c:v>
                </c:pt>
                <c:pt idx="1496">
                  <c:v>0.23233699999999999</c:v>
                </c:pt>
                <c:pt idx="1497">
                  <c:v>0.24961800000000001</c:v>
                </c:pt>
                <c:pt idx="1498">
                  <c:v>0.26711200000000002</c:v>
                </c:pt>
                <c:pt idx="1499">
                  <c:v>0.26581500000000002</c:v>
                </c:pt>
                <c:pt idx="1500">
                  <c:v>0.28052100000000002</c:v>
                </c:pt>
                <c:pt idx="1501">
                  <c:v>0.28699799999999998</c:v>
                </c:pt>
                <c:pt idx="1502">
                  <c:v>0.28576299999999999</c:v>
                </c:pt>
                <c:pt idx="1503">
                  <c:v>0.274225</c:v>
                </c:pt>
                <c:pt idx="1504">
                  <c:v>0.26169399999999998</c:v>
                </c:pt>
                <c:pt idx="1505">
                  <c:v>0.256963</c:v>
                </c:pt>
                <c:pt idx="1506">
                  <c:v>0.25450699999999998</c:v>
                </c:pt>
                <c:pt idx="1507">
                  <c:v>0.22444600000000001</c:v>
                </c:pt>
                <c:pt idx="1508">
                  <c:v>0.194129</c:v>
                </c:pt>
                <c:pt idx="1509">
                  <c:v>0.191104</c:v>
                </c:pt>
                <c:pt idx="1510">
                  <c:v>0.17788899999999999</c:v>
                </c:pt>
                <c:pt idx="1511">
                  <c:v>0.18773799999999999</c:v>
                </c:pt>
                <c:pt idx="1512">
                  <c:v>0.175874</c:v>
                </c:pt>
                <c:pt idx="1513">
                  <c:v>0.17094699999999999</c:v>
                </c:pt>
                <c:pt idx="1514">
                  <c:v>0.15343699999999999</c:v>
                </c:pt>
                <c:pt idx="1515">
                  <c:v>0.128307</c:v>
                </c:pt>
                <c:pt idx="1516">
                  <c:v>0.12540599999999999</c:v>
                </c:pt>
                <c:pt idx="1517">
                  <c:v>0.120105</c:v>
                </c:pt>
                <c:pt idx="1518">
                  <c:v>0.11075</c:v>
                </c:pt>
                <c:pt idx="1519">
                  <c:v>8.5543999999999995E-2</c:v>
                </c:pt>
                <c:pt idx="1520">
                  <c:v>6.4725000000000005E-2</c:v>
                </c:pt>
                <c:pt idx="1521">
                  <c:v>5.9415999999999997E-2</c:v>
                </c:pt>
                <c:pt idx="1522">
                  <c:v>5.7147000000000003E-2</c:v>
                </c:pt>
                <c:pt idx="1523">
                  <c:v>5.3141000000000001E-2</c:v>
                </c:pt>
                <c:pt idx="1524">
                  <c:v>4.4968000000000001E-2</c:v>
                </c:pt>
                <c:pt idx="1525">
                  <c:v>4.9945000000000003E-2</c:v>
                </c:pt>
                <c:pt idx="1526">
                  <c:v>4.6478999999999999E-2</c:v>
                </c:pt>
                <c:pt idx="1527">
                  <c:v>4.1664E-2</c:v>
                </c:pt>
                <c:pt idx="1528">
                  <c:v>3.1262999999999999E-2</c:v>
                </c:pt>
                <c:pt idx="1529">
                  <c:v>3.0818000000000002E-2</c:v>
                </c:pt>
                <c:pt idx="1530">
                  <c:v>2.4885999999999998E-2</c:v>
                </c:pt>
                <c:pt idx="1531">
                  <c:v>2.1926000000000001E-2</c:v>
                </c:pt>
                <c:pt idx="1532">
                  <c:v>2.5520999999999999E-2</c:v>
                </c:pt>
                <c:pt idx="1533">
                  <c:v>3.8399000000000003E-2</c:v>
                </c:pt>
                <c:pt idx="1534">
                  <c:v>3.7267000000000002E-2</c:v>
                </c:pt>
                <c:pt idx="1535">
                  <c:v>3.3244000000000003E-2</c:v>
                </c:pt>
                <c:pt idx="1536">
                  <c:v>3.0426000000000002E-2</c:v>
                </c:pt>
                <c:pt idx="1537">
                  <c:v>2.6408999999999998E-2</c:v>
                </c:pt>
                <c:pt idx="1538">
                  <c:v>2.0572E-2</c:v>
                </c:pt>
                <c:pt idx="1539">
                  <c:v>1.8987E-2</c:v>
                </c:pt>
                <c:pt idx="1540">
                  <c:v>1.7524000000000001E-2</c:v>
                </c:pt>
                <c:pt idx="1541">
                  <c:v>1.7236000000000001E-2</c:v>
                </c:pt>
                <c:pt idx="1542">
                  <c:v>1.2925000000000001E-2</c:v>
                </c:pt>
                <c:pt idx="1543">
                  <c:v>7.9710000000000007E-3</c:v>
                </c:pt>
                <c:pt idx="1544">
                  <c:v>1.0279E-2</c:v>
                </c:pt>
                <c:pt idx="1545">
                  <c:v>1.2252000000000001E-2</c:v>
                </c:pt>
                <c:pt idx="1546">
                  <c:v>1.1582E-2</c:v>
                </c:pt>
                <c:pt idx="1547">
                  <c:v>1.0548E-2</c:v>
                </c:pt>
                <c:pt idx="1548">
                  <c:v>1.2540000000000001E-2</c:v>
                </c:pt>
                <c:pt idx="1549">
                  <c:v>1.7038000000000001E-2</c:v>
                </c:pt>
                <c:pt idx="1550">
                  <c:v>2.7681999999999998E-2</c:v>
                </c:pt>
                <c:pt idx="1551">
                  <c:v>2.5475999999999999E-2</c:v>
                </c:pt>
                <c:pt idx="1552">
                  <c:v>3.3751999999999997E-2</c:v>
                </c:pt>
                <c:pt idx="1553">
                  <c:v>3.6366000000000002E-2</c:v>
                </c:pt>
                <c:pt idx="1554">
                  <c:v>3.3078999999999997E-2</c:v>
                </c:pt>
                <c:pt idx="1555">
                  <c:v>2.1104000000000001E-2</c:v>
                </c:pt>
                <c:pt idx="1556">
                  <c:v>2.1881000000000001E-2</c:v>
                </c:pt>
                <c:pt idx="1557">
                  <c:v>2.1176E-2</c:v>
                </c:pt>
                <c:pt idx="1558">
                  <c:v>1.5472E-2</c:v>
                </c:pt>
                <c:pt idx="1559">
                  <c:v>1.2399E-2</c:v>
                </c:pt>
                <c:pt idx="1560">
                  <c:v>1.0978E-2</c:v>
                </c:pt>
                <c:pt idx="1561">
                  <c:v>1.1200999999999999E-2</c:v>
                </c:pt>
                <c:pt idx="1562">
                  <c:v>8.1550000000000008E-3</c:v>
                </c:pt>
                <c:pt idx="1563">
                  <c:v>8.0619999999999997E-3</c:v>
                </c:pt>
                <c:pt idx="1564">
                  <c:v>7.8040000000000002E-3</c:v>
                </c:pt>
                <c:pt idx="1565">
                  <c:v>1.1709000000000001E-2</c:v>
                </c:pt>
                <c:pt idx="1566">
                  <c:v>1.0158E-2</c:v>
                </c:pt>
                <c:pt idx="1567">
                  <c:v>1.7649999999999999E-2</c:v>
                </c:pt>
                <c:pt idx="1568">
                  <c:v>2.9170000000000001E-2</c:v>
                </c:pt>
                <c:pt idx="1569">
                  <c:v>2.7772999999999999E-2</c:v>
                </c:pt>
                <c:pt idx="1570">
                  <c:v>3.7566000000000002E-2</c:v>
                </c:pt>
                <c:pt idx="1571">
                  <c:v>6.0352999999999997E-2</c:v>
                </c:pt>
                <c:pt idx="1572">
                  <c:v>7.0643999999999998E-2</c:v>
                </c:pt>
                <c:pt idx="1573">
                  <c:v>9.8877000000000007E-2</c:v>
                </c:pt>
                <c:pt idx="1574">
                  <c:v>0.10595599999999999</c:v>
                </c:pt>
                <c:pt idx="1575">
                  <c:v>0.119231</c:v>
                </c:pt>
                <c:pt idx="1576">
                  <c:v>0.122436</c:v>
                </c:pt>
                <c:pt idx="1577">
                  <c:v>0.114023</c:v>
                </c:pt>
                <c:pt idx="1578">
                  <c:v>0.102663</c:v>
                </c:pt>
                <c:pt idx="1579">
                  <c:v>9.9053000000000002E-2</c:v>
                </c:pt>
                <c:pt idx="1580">
                  <c:v>9.1705999999999996E-2</c:v>
                </c:pt>
                <c:pt idx="1581">
                  <c:v>8.3130999999999997E-2</c:v>
                </c:pt>
                <c:pt idx="1582">
                  <c:v>9.4641000000000003E-2</c:v>
                </c:pt>
                <c:pt idx="1583">
                  <c:v>0.114882</c:v>
                </c:pt>
                <c:pt idx="1584">
                  <c:v>0.13612099999999999</c:v>
                </c:pt>
                <c:pt idx="1585">
                  <c:v>0.133856</c:v>
                </c:pt>
                <c:pt idx="1586">
                  <c:v>0.12649099999999999</c:v>
                </c:pt>
                <c:pt idx="1587">
                  <c:v>0.133108</c:v>
                </c:pt>
                <c:pt idx="1588">
                  <c:v>0.148342</c:v>
                </c:pt>
                <c:pt idx="1589">
                  <c:v>0.140871</c:v>
                </c:pt>
                <c:pt idx="1590">
                  <c:v>0.14180100000000001</c:v>
                </c:pt>
                <c:pt idx="1591">
                  <c:v>0.12407799999999999</c:v>
                </c:pt>
                <c:pt idx="1592">
                  <c:v>9.8290000000000002E-2</c:v>
                </c:pt>
                <c:pt idx="1593">
                  <c:v>0.10394</c:v>
                </c:pt>
                <c:pt idx="1594">
                  <c:v>0.101052</c:v>
                </c:pt>
                <c:pt idx="1595">
                  <c:v>0.100658</c:v>
                </c:pt>
                <c:pt idx="1596">
                  <c:v>0.10865900000000001</c:v>
                </c:pt>
                <c:pt idx="1597">
                  <c:v>0.110902</c:v>
                </c:pt>
                <c:pt idx="1598">
                  <c:v>0.11207399999999999</c:v>
                </c:pt>
                <c:pt idx="1599">
                  <c:v>0.101516</c:v>
                </c:pt>
                <c:pt idx="1600">
                  <c:v>0.103116</c:v>
                </c:pt>
                <c:pt idx="1601">
                  <c:v>0.10570400000000001</c:v>
                </c:pt>
                <c:pt idx="1602">
                  <c:v>0.11973300000000001</c:v>
                </c:pt>
                <c:pt idx="1603">
                  <c:v>0.136157</c:v>
                </c:pt>
                <c:pt idx="1604">
                  <c:v>0.132193</c:v>
                </c:pt>
                <c:pt idx="1605">
                  <c:v>0.132218</c:v>
                </c:pt>
                <c:pt idx="1606">
                  <c:v>0.16037100000000001</c:v>
                </c:pt>
                <c:pt idx="1607">
                  <c:v>0.14724400000000001</c:v>
                </c:pt>
                <c:pt idx="1608">
                  <c:v>0.14702100000000001</c:v>
                </c:pt>
                <c:pt idx="1609">
                  <c:v>0.13977400000000001</c:v>
                </c:pt>
                <c:pt idx="1610">
                  <c:v>0.137493</c:v>
                </c:pt>
                <c:pt idx="1611">
                  <c:v>0.15052499999999999</c:v>
                </c:pt>
                <c:pt idx="1612">
                  <c:v>0.155945</c:v>
                </c:pt>
                <c:pt idx="1613">
                  <c:v>0.171817</c:v>
                </c:pt>
                <c:pt idx="1614">
                  <c:v>0.16064400000000001</c:v>
                </c:pt>
                <c:pt idx="1615">
                  <c:v>0.156637</c:v>
                </c:pt>
                <c:pt idx="1616">
                  <c:v>0.168072</c:v>
                </c:pt>
                <c:pt idx="1617">
                  <c:v>0.19781399999999999</c:v>
                </c:pt>
                <c:pt idx="1618">
                  <c:v>0.19180900000000001</c:v>
                </c:pt>
                <c:pt idx="1619">
                  <c:v>0.20083200000000001</c:v>
                </c:pt>
                <c:pt idx="1620">
                  <c:v>0.198051</c:v>
                </c:pt>
                <c:pt idx="1621">
                  <c:v>0.196239</c:v>
                </c:pt>
                <c:pt idx="1622">
                  <c:v>0.173239</c:v>
                </c:pt>
                <c:pt idx="1623">
                  <c:v>0.19106999999999999</c:v>
                </c:pt>
                <c:pt idx="1624">
                  <c:v>0.176205</c:v>
                </c:pt>
                <c:pt idx="1625">
                  <c:v>0.187695</c:v>
                </c:pt>
                <c:pt idx="1626">
                  <c:v>0.20411899999999999</c:v>
                </c:pt>
                <c:pt idx="1627">
                  <c:v>0.186669</c:v>
                </c:pt>
                <c:pt idx="1628">
                  <c:v>0.17844299999999999</c:v>
                </c:pt>
                <c:pt idx="1629">
                  <c:v>0.16000300000000001</c:v>
                </c:pt>
                <c:pt idx="1630">
                  <c:v>0.153034</c:v>
                </c:pt>
                <c:pt idx="1631">
                  <c:v>0.143343</c:v>
                </c:pt>
                <c:pt idx="1632">
                  <c:v>0.148677</c:v>
                </c:pt>
                <c:pt idx="1633">
                  <c:v>0.14877099999999999</c:v>
                </c:pt>
                <c:pt idx="1634">
                  <c:v>0.20094600000000001</c:v>
                </c:pt>
                <c:pt idx="1635">
                  <c:v>0.20124500000000001</c:v>
                </c:pt>
                <c:pt idx="1636">
                  <c:v>0.22051000000000001</c:v>
                </c:pt>
                <c:pt idx="1637">
                  <c:v>0.217088</c:v>
                </c:pt>
                <c:pt idx="1638">
                  <c:v>0.24409800000000001</c:v>
                </c:pt>
                <c:pt idx="1639">
                  <c:v>0.238929</c:v>
                </c:pt>
                <c:pt idx="1640">
                  <c:v>0.30416100000000001</c:v>
                </c:pt>
                <c:pt idx="1641">
                  <c:v>0.25992900000000002</c:v>
                </c:pt>
                <c:pt idx="1642">
                  <c:v>0.233764</c:v>
                </c:pt>
                <c:pt idx="1643">
                  <c:v>0.23816999999999999</c:v>
                </c:pt>
                <c:pt idx="1644">
                  <c:v>0.21582899999999999</c:v>
                </c:pt>
                <c:pt idx="1645">
                  <c:v>0.19559799999999999</c:v>
                </c:pt>
                <c:pt idx="1646">
                  <c:v>0.17824200000000001</c:v>
                </c:pt>
                <c:pt idx="1647">
                  <c:v>0.14810300000000001</c:v>
                </c:pt>
                <c:pt idx="1648">
                  <c:v>0.136155</c:v>
                </c:pt>
                <c:pt idx="1649">
                  <c:v>0.121799</c:v>
                </c:pt>
                <c:pt idx="1650">
                  <c:v>0.12421500000000001</c:v>
                </c:pt>
                <c:pt idx="1651">
                  <c:v>0.130332</c:v>
                </c:pt>
                <c:pt idx="1652">
                  <c:v>0.11763999999999999</c:v>
                </c:pt>
                <c:pt idx="1653">
                  <c:v>0.13886299999999999</c:v>
                </c:pt>
                <c:pt idx="1654">
                  <c:v>0.126863</c:v>
                </c:pt>
                <c:pt idx="1655">
                  <c:v>0.112494</c:v>
                </c:pt>
                <c:pt idx="1656">
                  <c:v>0.103061</c:v>
                </c:pt>
                <c:pt idx="1657">
                  <c:v>8.3614999999999995E-2</c:v>
                </c:pt>
                <c:pt idx="1658">
                  <c:v>6.8958000000000005E-2</c:v>
                </c:pt>
                <c:pt idx="1659">
                  <c:v>6.0434000000000002E-2</c:v>
                </c:pt>
                <c:pt idx="1660">
                  <c:v>5.0618000000000003E-2</c:v>
                </c:pt>
                <c:pt idx="1661">
                  <c:v>4.6082999999999999E-2</c:v>
                </c:pt>
                <c:pt idx="1662">
                  <c:v>4.3311000000000002E-2</c:v>
                </c:pt>
                <c:pt idx="1663">
                  <c:v>3.8705999999999997E-2</c:v>
                </c:pt>
                <c:pt idx="1664">
                  <c:v>4.6953000000000002E-2</c:v>
                </c:pt>
                <c:pt idx="1665">
                  <c:v>4.2472999999999997E-2</c:v>
                </c:pt>
                <c:pt idx="1666">
                  <c:v>6.5447000000000005E-2</c:v>
                </c:pt>
                <c:pt idx="1667">
                  <c:v>7.8140000000000001E-2</c:v>
                </c:pt>
                <c:pt idx="1668">
                  <c:v>7.4525999999999995E-2</c:v>
                </c:pt>
                <c:pt idx="1669">
                  <c:v>9.8885000000000001E-2</c:v>
                </c:pt>
                <c:pt idx="1670">
                  <c:v>9.2942999999999998E-2</c:v>
                </c:pt>
                <c:pt idx="1671">
                  <c:v>0.104129</c:v>
                </c:pt>
                <c:pt idx="1672">
                  <c:v>9.3844999999999998E-2</c:v>
                </c:pt>
                <c:pt idx="1673">
                  <c:v>8.9773000000000006E-2</c:v>
                </c:pt>
                <c:pt idx="1674">
                  <c:v>9.2757999999999993E-2</c:v>
                </c:pt>
                <c:pt idx="1675">
                  <c:v>8.2226999999999995E-2</c:v>
                </c:pt>
                <c:pt idx="1676">
                  <c:v>7.8662999999999997E-2</c:v>
                </c:pt>
                <c:pt idx="1677">
                  <c:v>6.9365999999999997E-2</c:v>
                </c:pt>
                <c:pt idx="1678">
                  <c:v>8.1507999999999997E-2</c:v>
                </c:pt>
                <c:pt idx="1679">
                  <c:v>8.5458000000000006E-2</c:v>
                </c:pt>
                <c:pt idx="1680">
                  <c:v>8.8492000000000001E-2</c:v>
                </c:pt>
                <c:pt idx="1681">
                  <c:v>8.3626000000000006E-2</c:v>
                </c:pt>
                <c:pt idx="1682">
                  <c:v>0.11199000000000001</c:v>
                </c:pt>
                <c:pt idx="1683">
                  <c:v>0.11590300000000001</c:v>
                </c:pt>
                <c:pt idx="1684">
                  <c:v>0.12562100000000001</c:v>
                </c:pt>
                <c:pt idx="1685">
                  <c:v>0.12303</c:v>
                </c:pt>
                <c:pt idx="1686">
                  <c:v>0.111153</c:v>
                </c:pt>
                <c:pt idx="1687">
                  <c:v>0.131441</c:v>
                </c:pt>
                <c:pt idx="1688">
                  <c:v>0.12728500000000001</c:v>
                </c:pt>
                <c:pt idx="1689">
                  <c:v>0.140212</c:v>
                </c:pt>
                <c:pt idx="1690">
                  <c:v>0.137684</c:v>
                </c:pt>
                <c:pt idx="1691">
                  <c:v>0.13406499999999999</c:v>
                </c:pt>
                <c:pt idx="1692">
                  <c:v>0.13138900000000001</c:v>
                </c:pt>
                <c:pt idx="1693">
                  <c:v>0.133658</c:v>
                </c:pt>
                <c:pt idx="1694">
                  <c:v>0.121754</c:v>
                </c:pt>
                <c:pt idx="1695">
                  <c:v>0.110053</c:v>
                </c:pt>
                <c:pt idx="1696">
                  <c:v>0.11062</c:v>
                </c:pt>
                <c:pt idx="1697">
                  <c:v>9.5907999999999993E-2</c:v>
                </c:pt>
                <c:pt idx="1698">
                  <c:v>8.9428999999999995E-2</c:v>
                </c:pt>
                <c:pt idx="1699">
                  <c:v>9.9177000000000001E-2</c:v>
                </c:pt>
                <c:pt idx="1700">
                  <c:v>0.117271</c:v>
                </c:pt>
                <c:pt idx="1701">
                  <c:v>0.117171</c:v>
                </c:pt>
                <c:pt idx="1702">
                  <c:v>0.112149</c:v>
                </c:pt>
                <c:pt idx="1703">
                  <c:v>0.13385</c:v>
                </c:pt>
                <c:pt idx="1704">
                  <c:v>0.137352</c:v>
                </c:pt>
                <c:pt idx="1705">
                  <c:v>0.132356</c:v>
                </c:pt>
                <c:pt idx="1706">
                  <c:v>0.124928</c:v>
                </c:pt>
                <c:pt idx="1707">
                  <c:v>0.123039</c:v>
                </c:pt>
                <c:pt idx="1708">
                  <c:v>0.111901</c:v>
                </c:pt>
                <c:pt idx="1709">
                  <c:v>0.10208399999999999</c:v>
                </c:pt>
                <c:pt idx="1710">
                  <c:v>8.8192999999999994E-2</c:v>
                </c:pt>
                <c:pt idx="1711">
                  <c:v>7.4813000000000004E-2</c:v>
                </c:pt>
                <c:pt idx="1712">
                  <c:v>6.7877000000000007E-2</c:v>
                </c:pt>
                <c:pt idx="1713">
                  <c:v>9.604E-2</c:v>
                </c:pt>
                <c:pt idx="1714">
                  <c:v>9.4015000000000001E-2</c:v>
                </c:pt>
                <c:pt idx="1715">
                  <c:v>8.8154999999999997E-2</c:v>
                </c:pt>
                <c:pt idx="1716">
                  <c:v>8.4698999999999997E-2</c:v>
                </c:pt>
                <c:pt idx="1717">
                  <c:v>8.0817E-2</c:v>
                </c:pt>
                <c:pt idx="1718">
                  <c:v>6.5101999999999993E-2</c:v>
                </c:pt>
                <c:pt idx="1719">
                  <c:v>5.4906999999999997E-2</c:v>
                </c:pt>
                <c:pt idx="1720">
                  <c:v>4.6155000000000002E-2</c:v>
                </c:pt>
                <c:pt idx="1721">
                  <c:v>3.9620000000000002E-2</c:v>
                </c:pt>
                <c:pt idx="1722">
                  <c:v>3.7733000000000003E-2</c:v>
                </c:pt>
                <c:pt idx="1723">
                  <c:v>3.5538E-2</c:v>
                </c:pt>
                <c:pt idx="1724">
                  <c:v>3.6950999999999998E-2</c:v>
                </c:pt>
                <c:pt idx="1725">
                  <c:v>3.628E-2</c:v>
                </c:pt>
                <c:pt idx="1726">
                  <c:v>3.3589000000000001E-2</c:v>
                </c:pt>
                <c:pt idx="1727">
                  <c:v>2.6145999999999999E-2</c:v>
                </c:pt>
                <c:pt idx="1728">
                  <c:v>2.1680000000000001E-2</c:v>
                </c:pt>
                <c:pt idx="1729">
                  <c:v>2.1014000000000001E-2</c:v>
                </c:pt>
                <c:pt idx="1730">
                  <c:v>1.9407000000000001E-2</c:v>
                </c:pt>
                <c:pt idx="1731">
                  <c:v>1.6784E-2</c:v>
                </c:pt>
                <c:pt idx="1732">
                  <c:v>1.6115000000000001E-2</c:v>
                </c:pt>
                <c:pt idx="1733">
                  <c:v>1.1121000000000001E-2</c:v>
                </c:pt>
                <c:pt idx="1734">
                  <c:v>2.4194E-2</c:v>
                </c:pt>
                <c:pt idx="1735">
                  <c:v>3.0195E-2</c:v>
                </c:pt>
                <c:pt idx="1736">
                  <c:v>2.9097000000000001E-2</c:v>
                </c:pt>
                <c:pt idx="1737">
                  <c:v>2.8655E-2</c:v>
                </c:pt>
                <c:pt idx="1738">
                  <c:v>2.9836000000000001E-2</c:v>
                </c:pt>
                <c:pt idx="1739">
                  <c:v>2.7994999999999999E-2</c:v>
                </c:pt>
                <c:pt idx="1740">
                  <c:v>3.1146E-2</c:v>
                </c:pt>
                <c:pt idx="1741">
                  <c:v>3.4523999999999999E-2</c:v>
                </c:pt>
                <c:pt idx="1742">
                  <c:v>2.7962000000000001E-2</c:v>
                </c:pt>
                <c:pt idx="1743">
                  <c:v>2.8443E-2</c:v>
                </c:pt>
                <c:pt idx="1744">
                  <c:v>2.9735999999999999E-2</c:v>
                </c:pt>
                <c:pt idx="1745">
                  <c:v>2.9347999999999999E-2</c:v>
                </c:pt>
                <c:pt idx="1746">
                  <c:v>8.3276000000000003E-2</c:v>
                </c:pt>
                <c:pt idx="1747">
                  <c:v>0.13068099999999999</c:v>
                </c:pt>
                <c:pt idx="1748">
                  <c:v>0.150668</c:v>
                </c:pt>
                <c:pt idx="1749">
                  <c:v>0.17069000000000001</c:v>
                </c:pt>
                <c:pt idx="1750">
                  <c:v>0.18671599999999999</c:v>
                </c:pt>
                <c:pt idx="1751">
                  <c:v>0.19326699999999999</c:v>
                </c:pt>
                <c:pt idx="1752">
                  <c:v>0.196907</c:v>
                </c:pt>
                <c:pt idx="1753">
                  <c:v>0.19428599999999999</c:v>
                </c:pt>
                <c:pt idx="1754">
                  <c:v>0.198403</c:v>
                </c:pt>
                <c:pt idx="1755">
                  <c:v>0.194797</c:v>
                </c:pt>
                <c:pt idx="1756">
                  <c:v>0.20197999999999999</c:v>
                </c:pt>
                <c:pt idx="1757">
                  <c:v>0.19276799999999999</c:v>
                </c:pt>
                <c:pt idx="1758">
                  <c:v>0.20044699999999999</c:v>
                </c:pt>
                <c:pt idx="1759">
                  <c:v>0.20715</c:v>
                </c:pt>
                <c:pt idx="1760">
                  <c:v>0.201017</c:v>
                </c:pt>
                <c:pt idx="1761">
                  <c:v>0.19040099999999999</c:v>
                </c:pt>
                <c:pt idx="1762">
                  <c:v>0.18628700000000001</c:v>
                </c:pt>
                <c:pt idx="1763">
                  <c:v>0.165766</c:v>
                </c:pt>
                <c:pt idx="1764">
                  <c:v>0.14405399999999999</c:v>
                </c:pt>
                <c:pt idx="1765">
                  <c:v>0.13111500000000001</c:v>
                </c:pt>
                <c:pt idx="1766">
                  <c:v>0.11468</c:v>
                </c:pt>
                <c:pt idx="1767">
                  <c:v>0.10598399999999999</c:v>
                </c:pt>
                <c:pt idx="1768">
                  <c:v>9.1363E-2</c:v>
                </c:pt>
                <c:pt idx="1769">
                  <c:v>8.2707000000000003E-2</c:v>
                </c:pt>
                <c:pt idx="1770">
                  <c:v>7.9619999999999996E-2</c:v>
                </c:pt>
                <c:pt idx="1771">
                  <c:v>6.8163000000000001E-2</c:v>
                </c:pt>
                <c:pt idx="1772">
                  <c:v>5.5427999999999998E-2</c:v>
                </c:pt>
                <c:pt idx="1773">
                  <c:v>5.6710000000000003E-2</c:v>
                </c:pt>
                <c:pt idx="1774">
                  <c:v>5.0847000000000003E-2</c:v>
                </c:pt>
                <c:pt idx="1775">
                  <c:v>4.3680999999999998E-2</c:v>
                </c:pt>
                <c:pt idx="1776">
                  <c:v>4.1253999999999999E-2</c:v>
                </c:pt>
                <c:pt idx="1777">
                  <c:v>5.1008999999999999E-2</c:v>
                </c:pt>
                <c:pt idx="1778">
                  <c:v>5.8435000000000001E-2</c:v>
                </c:pt>
                <c:pt idx="1779">
                  <c:v>6.0662000000000001E-2</c:v>
                </c:pt>
                <c:pt idx="1780">
                  <c:v>5.8666000000000003E-2</c:v>
                </c:pt>
                <c:pt idx="1781">
                  <c:v>4.4881999999999998E-2</c:v>
                </c:pt>
                <c:pt idx="1782">
                  <c:v>4.0293000000000002E-2</c:v>
                </c:pt>
                <c:pt idx="1783">
                  <c:v>3.5231999999999999E-2</c:v>
                </c:pt>
                <c:pt idx="1784">
                  <c:v>3.0528E-2</c:v>
                </c:pt>
                <c:pt idx="1785">
                  <c:v>2.4993999999999999E-2</c:v>
                </c:pt>
                <c:pt idx="1786">
                  <c:v>2.3016000000000002E-2</c:v>
                </c:pt>
                <c:pt idx="1787">
                  <c:v>2.0372999999999999E-2</c:v>
                </c:pt>
                <c:pt idx="1788">
                  <c:v>2.3796999999999999E-2</c:v>
                </c:pt>
                <c:pt idx="1789">
                  <c:v>2.2828999999999999E-2</c:v>
                </c:pt>
                <c:pt idx="1790">
                  <c:v>2.4303999999999999E-2</c:v>
                </c:pt>
                <c:pt idx="1791">
                  <c:v>1.5165E-2</c:v>
                </c:pt>
                <c:pt idx="1792">
                  <c:v>1.4904000000000001E-2</c:v>
                </c:pt>
                <c:pt idx="1793">
                  <c:v>1.5147000000000001E-2</c:v>
                </c:pt>
                <c:pt idx="1794">
                  <c:v>2.0813999999999999E-2</c:v>
                </c:pt>
                <c:pt idx="1795">
                  <c:v>2.5676999999999998E-2</c:v>
                </c:pt>
                <c:pt idx="1796">
                  <c:v>2.7463000000000001E-2</c:v>
                </c:pt>
                <c:pt idx="1797">
                  <c:v>2.7147000000000001E-2</c:v>
                </c:pt>
                <c:pt idx="1798">
                  <c:v>2.5099E-2</c:v>
                </c:pt>
                <c:pt idx="1799">
                  <c:v>2.7651999999999999E-2</c:v>
                </c:pt>
                <c:pt idx="1800">
                  <c:v>2.8132999999999998E-2</c:v>
                </c:pt>
                <c:pt idx="1801">
                  <c:v>2.7288E-2</c:v>
                </c:pt>
                <c:pt idx="1802">
                  <c:v>2.5538000000000002E-2</c:v>
                </c:pt>
                <c:pt idx="1803">
                  <c:v>2.1699E-2</c:v>
                </c:pt>
                <c:pt idx="1804">
                  <c:v>2.4258999999999999E-2</c:v>
                </c:pt>
                <c:pt idx="1805">
                  <c:v>2.0199000000000002E-2</c:v>
                </c:pt>
                <c:pt idx="1806">
                  <c:v>1.7439E-2</c:v>
                </c:pt>
                <c:pt idx="1807">
                  <c:v>1.3157E-2</c:v>
                </c:pt>
                <c:pt idx="1808">
                  <c:v>1.3480000000000001E-2</c:v>
                </c:pt>
                <c:pt idx="1809">
                  <c:v>1.1469E-2</c:v>
                </c:pt>
                <c:pt idx="1810">
                  <c:v>1.2102E-2</c:v>
                </c:pt>
                <c:pt idx="1811">
                  <c:v>1.0475999999999999E-2</c:v>
                </c:pt>
                <c:pt idx="1812">
                  <c:v>8.4899999999999993E-3</c:v>
                </c:pt>
                <c:pt idx="1813">
                  <c:v>4.9610000000000001E-3</c:v>
                </c:pt>
                <c:pt idx="1814">
                  <c:v>4.7819999999999998E-3</c:v>
                </c:pt>
                <c:pt idx="1815">
                  <c:v>7.0740000000000004E-3</c:v>
                </c:pt>
                <c:pt idx="1816">
                  <c:v>8.9540000000000002E-3</c:v>
                </c:pt>
                <c:pt idx="1817">
                  <c:v>1.7034000000000001E-2</c:v>
                </c:pt>
                <c:pt idx="1818">
                  <c:v>2.9609E-2</c:v>
                </c:pt>
                <c:pt idx="1819">
                  <c:v>3.9147000000000001E-2</c:v>
                </c:pt>
                <c:pt idx="1820">
                  <c:v>4.1930000000000002E-2</c:v>
                </c:pt>
                <c:pt idx="1821">
                  <c:v>4.5268000000000003E-2</c:v>
                </c:pt>
                <c:pt idx="1822">
                  <c:v>4.5975000000000002E-2</c:v>
                </c:pt>
                <c:pt idx="1823">
                  <c:v>4.1617000000000001E-2</c:v>
                </c:pt>
                <c:pt idx="1824">
                  <c:v>4.9412999999999999E-2</c:v>
                </c:pt>
                <c:pt idx="1825">
                  <c:v>5.8560000000000001E-2</c:v>
                </c:pt>
                <c:pt idx="1826">
                  <c:v>7.1027999999999994E-2</c:v>
                </c:pt>
                <c:pt idx="1827">
                  <c:v>5.6874000000000001E-2</c:v>
                </c:pt>
                <c:pt idx="1828">
                  <c:v>6.6338999999999995E-2</c:v>
                </c:pt>
                <c:pt idx="1829">
                  <c:v>7.2813000000000003E-2</c:v>
                </c:pt>
                <c:pt idx="1830">
                  <c:v>7.5639999999999999E-2</c:v>
                </c:pt>
                <c:pt idx="1831">
                  <c:v>7.0933999999999997E-2</c:v>
                </c:pt>
                <c:pt idx="1832">
                  <c:v>6.2016000000000002E-2</c:v>
                </c:pt>
                <c:pt idx="1833">
                  <c:v>6.3818E-2</c:v>
                </c:pt>
                <c:pt idx="1834">
                  <c:v>5.9692000000000002E-2</c:v>
                </c:pt>
                <c:pt idx="1835">
                  <c:v>8.1313999999999997E-2</c:v>
                </c:pt>
                <c:pt idx="1836">
                  <c:v>8.2434999999999994E-2</c:v>
                </c:pt>
                <c:pt idx="1837">
                  <c:v>7.6743000000000006E-2</c:v>
                </c:pt>
                <c:pt idx="1838">
                  <c:v>8.5472000000000006E-2</c:v>
                </c:pt>
                <c:pt idx="1839">
                  <c:v>7.4190000000000006E-2</c:v>
                </c:pt>
                <c:pt idx="1840">
                  <c:v>6.8764000000000006E-2</c:v>
                </c:pt>
                <c:pt idx="1841">
                  <c:v>9.2715000000000006E-2</c:v>
                </c:pt>
                <c:pt idx="1842">
                  <c:v>7.8650999999999999E-2</c:v>
                </c:pt>
                <c:pt idx="1843">
                  <c:v>5.2548999999999998E-2</c:v>
                </c:pt>
                <c:pt idx="1844">
                  <c:v>6.5267000000000006E-2</c:v>
                </c:pt>
                <c:pt idx="1845">
                  <c:v>6.8506999999999998E-2</c:v>
                </c:pt>
                <c:pt idx="1846">
                  <c:v>6.5304000000000001E-2</c:v>
                </c:pt>
                <c:pt idx="1847">
                  <c:v>7.1495000000000003E-2</c:v>
                </c:pt>
                <c:pt idx="1848">
                  <c:v>7.1763999999999994E-2</c:v>
                </c:pt>
                <c:pt idx="1849">
                  <c:v>5.9468E-2</c:v>
                </c:pt>
                <c:pt idx="1850">
                  <c:v>7.2036000000000003E-2</c:v>
                </c:pt>
                <c:pt idx="1851">
                  <c:v>7.1452000000000002E-2</c:v>
                </c:pt>
                <c:pt idx="1852">
                  <c:v>6.7475999999999994E-2</c:v>
                </c:pt>
                <c:pt idx="1853">
                  <c:v>6.8326999999999999E-2</c:v>
                </c:pt>
                <c:pt idx="1854">
                  <c:v>5.7429000000000001E-2</c:v>
                </c:pt>
                <c:pt idx="1855">
                  <c:v>6.1987E-2</c:v>
                </c:pt>
                <c:pt idx="1856">
                  <c:v>4.9331E-2</c:v>
                </c:pt>
                <c:pt idx="1857">
                  <c:v>5.8968E-2</c:v>
                </c:pt>
                <c:pt idx="1858">
                  <c:v>5.5273000000000003E-2</c:v>
                </c:pt>
                <c:pt idx="1859">
                  <c:v>7.8537999999999997E-2</c:v>
                </c:pt>
                <c:pt idx="1860">
                  <c:v>8.4418000000000007E-2</c:v>
                </c:pt>
                <c:pt idx="1861">
                  <c:v>9.4385999999999998E-2</c:v>
                </c:pt>
                <c:pt idx="1862">
                  <c:v>9.5449000000000006E-2</c:v>
                </c:pt>
                <c:pt idx="1863">
                  <c:v>9.3381000000000006E-2</c:v>
                </c:pt>
                <c:pt idx="1864">
                  <c:v>9.0481000000000006E-2</c:v>
                </c:pt>
                <c:pt idx="1865">
                  <c:v>8.8516999999999998E-2</c:v>
                </c:pt>
                <c:pt idx="1866">
                  <c:v>8.0962000000000006E-2</c:v>
                </c:pt>
                <c:pt idx="1867">
                  <c:v>7.5536000000000006E-2</c:v>
                </c:pt>
                <c:pt idx="1868">
                  <c:v>6.4917000000000002E-2</c:v>
                </c:pt>
                <c:pt idx="1869">
                  <c:v>5.0826999999999997E-2</c:v>
                </c:pt>
                <c:pt idx="1870">
                  <c:v>5.0048000000000002E-2</c:v>
                </c:pt>
                <c:pt idx="1871">
                  <c:v>4.3421000000000001E-2</c:v>
                </c:pt>
                <c:pt idx="1872">
                  <c:v>3.0062999999999999E-2</c:v>
                </c:pt>
                <c:pt idx="1873">
                  <c:v>3.3935E-2</c:v>
                </c:pt>
                <c:pt idx="1874">
                  <c:v>3.039E-2</c:v>
                </c:pt>
                <c:pt idx="1875">
                  <c:v>3.7520999999999999E-2</c:v>
                </c:pt>
                <c:pt idx="1876">
                  <c:v>3.3335999999999998E-2</c:v>
                </c:pt>
                <c:pt idx="1877">
                  <c:v>2.7681999999999998E-2</c:v>
                </c:pt>
                <c:pt idx="1878">
                  <c:v>2.5538000000000002E-2</c:v>
                </c:pt>
                <c:pt idx="1879">
                  <c:v>2.7997999999999999E-2</c:v>
                </c:pt>
                <c:pt idx="1880">
                  <c:v>2.7251999999999998E-2</c:v>
                </c:pt>
                <c:pt idx="1881">
                  <c:v>2.5805000000000002E-2</c:v>
                </c:pt>
                <c:pt idx="1882">
                  <c:v>2.7722E-2</c:v>
                </c:pt>
                <c:pt idx="1883">
                  <c:v>2.2724000000000001E-2</c:v>
                </c:pt>
                <c:pt idx="1884">
                  <c:v>2.2676999999999999E-2</c:v>
                </c:pt>
                <c:pt idx="1885">
                  <c:v>2.1801999999999998E-2</c:v>
                </c:pt>
                <c:pt idx="1886">
                  <c:v>2.2498000000000001E-2</c:v>
                </c:pt>
                <c:pt idx="1887">
                  <c:v>1.2566000000000001E-2</c:v>
                </c:pt>
                <c:pt idx="1888">
                  <c:v>3.9793000000000002E-2</c:v>
                </c:pt>
                <c:pt idx="1889">
                  <c:v>5.3040999999999998E-2</c:v>
                </c:pt>
                <c:pt idx="1890">
                  <c:v>6.5776000000000001E-2</c:v>
                </c:pt>
                <c:pt idx="1891">
                  <c:v>6.4992999999999995E-2</c:v>
                </c:pt>
                <c:pt idx="1892">
                  <c:v>6.8600999999999995E-2</c:v>
                </c:pt>
                <c:pt idx="1893">
                  <c:v>6.3147999999999996E-2</c:v>
                </c:pt>
                <c:pt idx="1894">
                  <c:v>5.7889999999999997E-2</c:v>
                </c:pt>
                <c:pt idx="1895">
                  <c:v>5.4177000000000003E-2</c:v>
                </c:pt>
                <c:pt idx="1896">
                  <c:v>4.6968999999999997E-2</c:v>
                </c:pt>
                <c:pt idx="1897">
                  <c:v>5.0627999999999999E-2</c:v>
                </c:pt>
                <c:pt idx="1898">
                  <c:v>6.9734000000000004E-2</c:v>
                </c:pt>
                <c:pt idx="1899">
                  <c:v>0.182091</c:v>
                </c:pt>
                <c:pt idx="1900">
                  <c:v>0.216252</c:v>
                </c:pt>
                <c:pt idx="1901">
                  <c:v>0.226468</c:v>
                </c:pt>
                <c:pt idx="1902">
                  <c:v>0.22614799999999999</c:v>
                </c:pt>
                <c:pt idx="1903">
                  <c:v>0.230544</c:v>
                </c:pt>
                <c:pt idx="1904">
                  <c:v>0.22709799999999999</c:v>
                </c:pt>
                <c:pt idx="1905">
                  <c:v>0.23439399999999999</c:v>
                </c:pt>
                <c:pt idx="1906">
                  <c:v>0.24032899999999999</c:v>
                </c:pt>
                <c:pt idx="1907">
                  <c:v>0.24060400000000001</c:v>
                </c:pt>
                <c:pt idx="1908">
                  <c:v>0.25228200000000001</c:v>
                </c:pt>
                <c:pt idx="1909">
                  <c:v>0.25327300000000003</c:v>
                </c:pt>
                <c:pt idx="1910">
                  <c:v>0.25081599999999998</c:v>
                </c:pt>
                <c:pt idx="1911">
                  <c:v>0.264739</c:v>
                </c:pt>
                <c:pt idx="1912">
                  <c:v>0.26217000000000001</c:v>
                </c:pt>
                <c:pt idx="1913">
                  <c:v>0.25863900000000001</c:v>
                </c:pt>
                <c:pt idx="1914">
                  <c:v>0.25073200000000001</c:v>
                </c:pt>
                <c:pt idx="1915">
                  <c:v>0.24292</c:v>
                </c:pt>
                <c:pt idx="1916">
                  <c:v>0.22479299999999999</c:v>
                </c:pt>
                <c:pt idx="1917">
                  <c:v>0.21524699999999999</c:v>
                </c:pt>
                <c:pt idx="1918">
                  <c:v>0.192381</c:v>
                </c:pt>
                <c:pt idx="1919">
                  <c:v>0.17174500000000001</c:v>
                </c:pt>
                <c:pt idx="1920">
                  <c:v>0.15003900000000001</c:v>
                </c:pt>
                <c:pt idx="1921">
                  <c:v>0.123002</c:v>
                </c:pt>
                <c:pt idx="1922">
                  <c:v>0.134966</c:v>
                </c:pt>
                <c:pt idx="1923">
                  <c:v>0.14035400000000001</c:v>
                </c:pt>
                <c:pt idx="1924">
                  <c:v>0.15945500000000001</c:v>
                </c:pt>
                <c:pt idx="1925">
                  <c:v>0.17732200000000001</c:v>
                </c:pt>
                <c:pt idx="1926">
                  <c:v>0.17555999999999999</c:v>
                </c:pt>
                <c:pt idx="1927">
                  <c:v>0.15864</c:v>
                </c:pt>
                <c:pt idx="1928">
                  <c:v>0.15110199999999999</c:v>
                </c:pt>
                <c:pt idx="1929">
                  <c:v>0.15276999999999999</c:v>
                </c:pt>
                <c:pt idx="1930">
                  <c:v>0.162829</c:v>
                </c:pt>
                <c:pt idx="1931">
                  <c:v>0.16824600000000001</c:v>
                </c:pt>
                <c:pt idx="1932">
                  <c:v>0.17399200000000001</c:v>
                </c:pt>
                <c:pt idx="1933">
                  <c:v>0.17466200000000001</c:v>
                </c:pt>
                <c:pt idx="1934">
                  <c:v>0.20440900000000001</c:v>
                </c:pt>
                <c:pt idx="1935">
                  <c:v>0.21491499999999999</c:v>
                </c:pt>
                <c:pt idx="1936">
                  <c:v>0.20864099999999999</c:v>
                </c:pt>
                <c:pt idx="1937">
                  <c:v>0.20232</c:v>
                </c:pt>
                <c:pt idx="1938">
                  <c:v>0.20293600000000001</c:v>
                </c:pt>
                <c:pt idx="1939">
                  <c:v>0.19372700000000001</c:v>
                </c:pt>
                <c:pt idx="1940">
                  <c:v>0.173539</c:v>
                </c:pt>
                <c:pt idx="1941">
                  <c:v>0.15701799999999999</c:v>
                </c:pt>
                <c:pt idx="1942">
                  <c:v>0.16289200000000001</c:v>
                </c:pt>
                <c:pt idx="1943">
                  <c:v>0.16724600000000001</c:v>
                </c:pt>
                <c:pt idx="1944">
                  <c:v>0.15223500000000001</c:v>
                </c:pt>
                <c:pt idx="1945">
                  <c:v>0.13228200000000001</c:v>
                </c:pt>
                <c:pt idx="1946">
                  <c:v>0.113012</c:v>
                </c:pt>
                <c:pt idx="1947">
                  <c:v>9.3762999999999999E-2</c:v>
                </c:pt>
                <c:pt idx="1948">
                  <c:v>8.7650000000000006E-2</c:v>
                </c:pt>
                <c:pt idx="1949">
                  <c:v>7.2900999999999994E-2</c:v>
                </c:pt>
                <c:pt idx="1950">
                  <c:v>7.0486999999999994E-2</c:v>
                </c:pt>
                <c:pt idx="1951">
                  <c:v>6.7724000000000006E-2</c:v>
                </c:pt>
                <c:pt idx="1952">
                  <c:v>5.7178E-2</c:v>
                </c:pt>
                <c:pt idx="1953">
                  <c:v>5.3120000000000001E-2</c:v>
                </c:pt>
                <c:pt idx="1954">
                  <c:v>4.0992000000000001E-2</c:v>
                </c:pt>
                <c:pt idx="1955">
                  <c:v>3.5437999999999997E-2</c:v>
                </c:pt>
                <c:pt idx="1956">
                  <c:v>3.3612999999999997E-2</c:v>
                </c:pt>
                <c:pt idx="1957">
                  <c:v>3.0786999999999998E-2</c:v>
                </c:pt>
                <c:pt idx="1958">
                  <c:v>2.6492000000000002E-2</c:v>
                </c:pt>
                <c:pt idx="1959">
                  <c:v>2.4837999999999999E-2</c:v>
                </c:pt>
                <c:pt idx="1960">
                  <c:v>2.3408999999999999E-2</c:v>
                </c:pt>
                <c:pt idx="1961">
                  <c:v>2.1655000000000001E-2</c:v>
                </c:pt>
                <c:pt idx="1962">
                  <c:v>2.1461999999999998E-2</c:v>
                </c:pt>
                <c:pt idx="1963">
                  <c:v>1.9470000000000001E-2</c:v>
                </c:pt>
                <c:pt idx="1964">
                  <c:v>1.8599000000000001E-2</c:v>
                </c:pt>
                <c:pt idx="1965">
                  <c:v>1.7659000000000001E-2</c:v>
                </c:pt>
                <c:pt idx="1966">
                  <c:v>2.2676000000000002E-2</c:v>
                </c:pt>
                <c:pt idx="1967">
                  <c:v>2.8069E-2</c:v>
                </c:pt>
                <c:pt idx="1968">
                  <c:v>2.7397999999999999E-2</c:v>
                </c:pt>
                <c:pt idx="1969">
                  <c:v>2.4971E-2</c:v>
                </c:pt>
                <c:pt idx="1970">
                  <c:v>2.5205999999999999E-2</c:v>
                </c:pt>
                <c:pt idx="1971">
                  <c:v>2.9552999999999999E-2</c:v>
                </c:pt>
                <c:pt idx="1972">
                  <c:v>3.6519999999999997E-2</c:v>
                </c:pt>
                <c:pt idx="1973">
                  <c:v>3.8716E-2</c:v>
                </c:pt>
                <c:pt idx="1974">
                  <c:v>3.6523E-2</c:v>
                </c:pt>
                <c:pt idx="1975">
                  <c:v>3.5090000000000003E-2</c:v>
                </c:pt>
                <c:pt idx="1976">
                  <c:v>3.1469999999999998E-2</c:v>
                </c:pt>
                <c:pt idx="1977">
                  <c:v>3.3383000000000003E-2</c:v>
                </c:pt>
                <c:pt idx="1978">
                  <c:v>2.5822000000000001E-2</c:v>
                </c:pt>
                <c:pt idx="1979">
                  <c:v>2.8524999999999998E-2</c:v>
                </c:pt>
                <c:pt idx="1980">
                  <c:v>2.7078999999999999E-2</c:v>
                </c:pt>
                <c:pt idx="1981">
                  <c:v>1.8969E-2</c:v>
                </c:pt>
                <c:pt idx="1982">
                  <c:v>1.9526000000000002E-2</c:v>
                </c:pt>
                <c:pt idx="1983">
                  <c:v>1.4671E-2</c:v>
                </c:pt>
                <c:pt idx="1984">
                  <c:v>1.4243E-2</c:v>
                </c:pt>
                <c:pt idx="1985">
                  <c:v>1.3568999999999999E-2</c:v>
                </c:pt>
                <c:pt idx="1986">
                  <c:v>1.3587999999999999E-2</c:v>
                </c:pt>
                <c:pt idx="1987">
                  <c:v>1.1776999999999999E-2</c:v>
                </c:pt>
                <c:pt idx="1988">
                  <c:v>1.1246000000000001E-2</c:v>
                </c:pt>
                <c:pt idx="1989">
                  <c:v>2.7286999999999999E-2</c:v>
                </c:pt>
                <c:pt idx="1990">
                  <c:v>3.2076E-2</c:v>
                </c:pt>
                <c:pt idx="1991">
                  <c:v>3.7474E-2</c:v>
                </c:pt>
                <c:pt idx="1992">
                  <c:v>3.703E-2</c:v>
                </c:pt>
                <c:pt idx="1993">
                  <c:v>2.6862E-2</c:v>
                </c:pt>
                <c:pt idx="1994">
                  <c:v>2.8511000000000002E-2</c:v>
                </c:pt>
                <c:pt idx="1995">
                  <c:v>1.9629000000000001E-2</c:v>
                </c:pt>
                <c:pt idx="1996">
                  <c:v>1.5402000000000001E-2</c:v>
                </c:pt>
                <c:pt idx="1997">
                  <c:v>1.7163999999999999E-2</c:v>
                </c:pt>
                <c:pt idx="1998">
                  <c:v>2.0060999999999999E-2</c:v>
                </c:pt>
                <c:pt idx="1999">
                  <c:v>3.2648000000000003E-2</c:v>
                </c:pt>
                <c:pt idx="2000">
                  <c:v>4.4053000000000002E-2</c:v>
                </c:pt>
                <c:pt idx="2001">
                  <c:v>4.2797000000000002E-2</c:v>
                </c:pt>
                <c:pt idx="2002">
                  <c:v>4.2935000000000001E-2</c:v>
                </c:pt>
                <c:pt idx="2003">
                  <c:v>4.5739000000000002E-2</c:v>
                </c:pt>
                <c:pt idx="2004">
                  <c:v>6.8090999999999999E-2</c:v>
                </c:pt>
                <c:pt idx="2005">
                  <c:v>7.4312000000000003E-2</c:v>
                </c:pt>
                <c:pt idx="2006">
                  <c:v>7.4439000000000005E-2</c:v>
                </c:pt>
                <c:pt idx="2007">
                  <c:v>7.7539999999999998E-2</c:v>
                </c:pt>
                <c:pt idx="2008">
                  <c:v>6.7292000000000005E-2</c:v>
                </c:pt>
                <c:pt idx="2009">
                  <c:v>8.7197999999999998E-2</c:v>
                </c:pt>
                <c:pt idx="2010">
                  <c:v>9.4305E-2</c:v>
                </c:pt>
                <c:pt idx="2011">
                  <c:v>8.8598999999999997E-2</c:v>
                </c:pt>
                <c:pt idx="2012">
                  <c:v>7.9608999999999999E-2</c:v>
                </c:pt>
                <c:pt idx="2013">
                  <c:v>8.0574999999999994E-2</c:v>
                </c:pt>
                <c:pt idx="2014">
                  <c:v>9.0734999999999996E-2</c:v>
                </c:pt>
                <c:pt idx="2015">
                  <c:v>8.3507999999999999E-2</c:v>
                </c:pt>
                <c:pt idx="2016">
                  <c:v>8.5190000000000002E-2</c:v>
                </c:pt>
                <c:pt idx="2017">
                  <c:v>7.1279999999999996E-2</c:v>
                </c:pt>
                <c:pt idx="2018">
                  <c:v>6.2066999999999997E-2</c:v>
                </c:pt>
                <c:pt idx="2019">
                  <c:v>5.654E-2</c:v>
                </c:pt>
                <c:pt idx="2020">
                  <c:v>6.3235E-2</c:v>
                </c:pt>
                <c:pt idx="2021">
                  <c:v>5.8062000000000002E-2</c:v>
                </c:pt>
                <c:pt idx="2022">
                  <c:v>5.2352000000000003E-2</c:v>
                </c:pt>
                <c:pt idx="2023">
                  <c:v>4.8516999999999998E-2</c:v>
                </c:pt>
                <c:pt idx="2024">
                  <c:v>5.1395000000000003E-2</c:v>
                </c:pt>
                <c:pt idx="2025">
                  <c:v>5.4898000000000002E-2</c:v>
                </c:pt>
                <c:pt idx="2026">
                  <c:v>7.9534999999999995E-2</c:v>
                </c:pt>
                <c:pt idx="2027">
                  <c:v>8.6710999999999996E-2</c:v>
                </c:pt>
                <c:pt idx="2028">
                  <c:v>9.1776999999999997E-2</c:v>
                </c:pt>
                <c:pt idx="2029">
                  <c:v>9.5730999999999997E-2</c:v>
                </c:pt>
                <c:pt idx="2030">
                  <c:v>0.13322899999999999</c:v>
                </c:pt>
                <c:pt idx="2031">
                  <c:v>0.15203700000000001</c:v>
                </c:pt>
                <c:pt idx="2032">
                  <c:v>0.17500399999999999</c:v>
                </c:pt>
                <c:pt idx="2033">
                  <c:v>0.219247</c:v>
                </c:pt>
                <c:pt idx="2034">
                  <c:v>0.37004799999999999</c:v>
                </c:pt>
                <c:pt idx="2035">
                  <c:v>0.43532100000000001</c:v>
                </c:pt>
                <c:pt idx="2036">
                  <c:v>0.50821400000000005</c:v>
                </c:pt>
                <c:pt idx="2037">
                  <c:v>0.583785</c:v>
                </c:pt>
                <c:pt idx="2038">
                  <c:v>0.645235</c:v>
                </c:pt>
                <c:pt idx="2039">
                  <c:v>0.66668300000000003</c:v>
                </c:pt>
                <c:pt idx="2040">
                  <c:v>0.69145299999999998</c:v>
                </c:pt>
                <c:pt idx="2041">
                  <c:v>0.69869999999999999</c:v>
                </c:pt>
                <c:pt idx="2042">
                  <c:v>0.67407600000000001</c:v>
                </c:pt>
                <c:pt idx="2043">
                  <c:v>0.66812700000000003</c:v>
                </c:pt>
                <c:pt idx="2044">
                  <c:v>0.682172</c:v>
                </c:pt>
                <c:pt idx="2045">
                  <c:v>0.67743200000000003</c:v>
                </c:pt>
                <c:pt idx="2046">
                  <c:v>0.71193799999999996</c:v>
                </c:pt>
                <c:pt idx="2047">
                  <c:v>0.71283300000000005</c:v>
                </c:pt>
                <c:pt idx="2048">
                  <c:v>0.72235099999999997</c:v>
                </c:pt>
                <c:pt idx="2049">
                  <c:v>0.71853800000000001</c:v>
                </c:pt>
                <c:pt idx="2050">
                  <c:v>0.70008400000000004</c:v>
                </c:pt>
                <c:pt idx="2051">
                  <c:v>0.68693800000000005</c:v>
                </c:pt>
                <c:pt idx="2052">
                  <c:v>0.663883</c:v>
                </c:pt>
                <c:pt idx="2053">
                  <c:v>0.66399699999999995</c:v>
                </c:pt>
                <c:pt idx="2054">
                  <c:v>0.66308100000000003</c:v>
                </c:pt>
                <c:pt idx="2055">
                  <c:v>0.63892599999999999</c:v>
                </c:pt>
                <c:pt idx="2056">
                  <c:v>0.63288500000000003</c:v>
                </c:pt>
                <c:pt idx="2057">
                  <c:v>0.61424699999999999</c:v>
                </c:pt>
                <c:pt idx="2058">
                  <c:v>0.59309900000000004</c:v>
                </c:pt>
                <c:pt idx="2059">
                  <c:v>0.58129699999999995</c:v>
                </c:pt>
                <c:pt idx="2060">
                  <c:v>0.57782299999999998</c:v>
                </c:pt>
                <c:pt idx="2061">
                  <c:v>0.54055900000000001</c:v>
                </c:pt>
                <c:pt idx="2062">
                  <c:v>0.53884200000000004</c:v>
                </c:pt>
                <c:pt idx="2063">
                  <c:v>0.61489799999999994</c:v>
                </c:pt>
                <c:pt idx="2064">
                  <c:v>0.62430300000000005</c:v>
                </c:pt>
                <c:pt idx="2065">
                  <c:v>0.60407100000000002</c:v>
                </c:pt>
                <c:pt idx="2066">
                  <c:v>0.60721400000000003</c:v>
                </c:pt>
                <c:pt idx="2067">
                  <c:v>0.57603099999999996</c:v>
                </c:pt>
                <c:pt idx="2068">
                  <c:v>0.54579699999999998</c:v>
                </c:pt>
                <c:pt idx="2069">
                  <c:v>0.51580199999999998</c:v>
                </c:pt>
                <c:pt idx="2070">
                  <c:v>0.49249500000000002</c:v>
                </c:pt>
                <c:pt idx="2071">
                  <c:v>0.55741399999999997</c:v>
                </c:pt>
                <c:pt idx="2072">
                  <c:v>0.55315400000000003</c:v>
                </c:pt>
                <c:pt idx="2073">
                  <c:v>0.54442900000000005</c:v>
                </c:pt>
                <c:pt idx="2074">
                  <c:v>0.55060100000000001</c:v>
                </c:pt>
                <c:pt idx="2075">
                  <c:v>0.53752200000000006</c:v>
                </c:pt>
                <c:pt idx="2076">
                  <c:v>0.52657399999999999</c:v>
                </c:pt>
                <c:pt idx="2077">
                  <c:v>0.54997300000000005</c:v>
                </c:pt>
                <c:pt idx="2078">
                  <c:v>0.52897700000000003</c:v>
                </c:pt>
                <c:pt idx="2079">
                  <c:v>0.50787099999999996</c:v>
                </c:pt>
                <c:pt idx="2080">
                  <c:v>0.50271999999999994</c:v>
                </c:pt>
                <c:pt idx="2081">
                  <c:v>0.48389300000000002</c:v>
                </c:pt>
                <c:pt idx="2082">
                  <c:v>0.45766400000000002</c:v>
                </c:pt>
                <c:pt idx="2083">
                  <c:v>0.47737400000000002</c:v>
                </c:pt>
                <c:pt idx="2084">
                  <c:v>0.49206899999999998</c:v>
                </c:pt>
                <c:pt idx="2085">
                  <c:v>0.51211200000000001</c:v>
                </c:pt>
                <c:pt idx="2086">
                  <c:v>0.52337999999999996</c:v>
                </c:pt>
                <c:pt idx="2087">
                  <c:v>0.52038399999999996</c:v>
                </c:pt>
                <c:pt idx="2088">
                  <c:v>0.52327500000000005</c:v>
                </c:pt>
                <c:pt idx="2089">
                  <c:v>0.53726300000000005</c:v>
                </c:pt>
                <c:pt idx="2090">
                  <c:v>0.51671</c:v>
                </c:pt>
                <c:pt idx="2091">
                  <c:v>0.518513</c:v>
                </c:pt>
                <c:pt idx="2092">
                  <c:v>0.57021299999999997</c:v>
                </c:pt>
                <c:pt idx="2093">
                  <c:v>0.58444200000000002</c:v>
                </c:pt>
                <c:pt idx="2094">
                  <c:v>0.58295600000000003</c:v>
                </c:pt>
                <c:pt idx="2095">
                  <c:v>0.58741200000000005</c:v>
                </c:pt>
                <c:pt idx="2096">
                  <c:v>0.57603599999999999</c:v>
                </c:pt>
                <c:pt idx="2097">
                  <c:v>0.61629</c:v>
                </c:pt>
                <c:pt idx="2098">
                  <c:v>0.608016</c:v>
                </c:pt>
                <c:pt idx="2099">
                  <c:v>0.58948199999999995</c:v>
                </c:pt>
                <c:pt idx="2100">
                  <c:v>0.60940899999999998</c:v>
                </c:pt>
                <c:pt idx="2101">
                  <c:v>0.59470000000000001</c:v>
                </c:pt>
                <c:pt idx="2102">
                  <c:v>0.57448100000000002</c:v>
                </c:pt>
                <c:pt idx="2103">
                  <c:v>0.55286199999999996</c:v>
                </c:pt>
                <c:pt idx="2104">
                  <c:v>0.53622999999999998</c:v>
                </c:pt>
                <c:pt idx="2105">
                  <c:v>0.54059500000000005</c:v>
                </c:pt>
                <c:pt idx="2106">
                  <c:v>0.521374</c:v>
                </c:pt>
                <c:pt idx="2107">
                  <c:v>0.51640600000000003</c:v>
                </c:pt>
                <c:pt idx="2108">
                  <c:v>0.50419499999999995</c:v>
                </c:pt>
                <c:pt idx="2109">
                  <c:v>0.491282</c:v>
                </c:pt>
                <c:pt idx="2110">
                  <c:v>0.47906399999999999</c:v>
                </c:pt>
                <c:pt idx="2111">
                  <c:v>0.45592300000000002</c:v>
                </c:pt>
                <c:pt idx="2112">
                  <c:v>0.444882</c:v>
                </c:pt>
                <c:pt idx="2113">
                  <c:v>0.42388900000000002</c:v>
                </c:pt>
                <c:pt idx="2114">
                  <c:v>0.40445300000000001</c:v>
                </c:pt>
                <c:pt idx="2115">
                  <c:v>0.38817499999999999</c:v>
                </c:pt>
                <c:pt idx="2116">
                  <c:v>0.35546100000000003</c:v>
                </c:pt>
                <c:pt idx="2117">
                  <c:v>0.362072</c:v>
                </c:pt>
                <c:pt idx="2118">
                  <c:v>0.34315099999999998</c:v>
                </c:pt>
                <c:pt idx="2119">
                  <c:v>0.33909099999999998</c:v>
                </c:pt>
                <c:pt idx="2120">
                  <c:v>0.31674400000000003</c:v>
                </c:pt>
                <c:pt idx="2121">
                  <c:v>0.29998399999999997</c:v>
                </c:pt>
                <c:pt idx="2122">
                  <c:v>0.28183599999999998</c:v>
                </c:pt>
                <c:pt idx="2123">
                  <c:v>0.27160899999999999</c:v>
                </c:pt>
                <c:pt idx="2124">
                  <c:v>0.26332800000000001</c:v>
                </c:pt>
                <c:pt idx="2125">
                  <c:v>0.24692700000000001</c:v>
                </c:pt>
                <c:pt idx="2126">
                  <c:v>0.23472499999999999</c:v>
                </c:pt>
                <c:pt idx="2127">
                  <c:v>0.22237599999999999</c:v>
                </c:pt>
                <c:pt idx="2128">
                  <c:v>0.20688500000000001</c:v>
                </c:pt>
                <c:pt idx="2129">
                  <c:v>0.19875100000000001</c:v>
                </c:pt>
                <c:pt idx="2130">
                  <c:v>0.18428600000000001</c:v>
                </c:pt>
                <c:pt idx="2131">
                  <c:v>0.17618700000000001</c:v>
                </c:pt>
                <c:pt idx="2132">
                  <c:v>0.15352499999999999</c:v>
                </c:pt>
                <c:pt idx="2133">
                  <c:v>0.13925599999999999</c:v>
                </c:pt>
                <c:pt idx="2134">
                  <c:v>0.13067200000000001</c:v>
                </c:pt>
                <c:pt idx="2135">
                  <c:v>0.123975</c:v>
                </c:pt>
                <c:pt idx="2136">
                  <c:v>0.124635</c:v>
                </c:pt>
                <c:pt idx="2137">
                  <c:v>0.12350700000000001</c:v>
                </c:pt>
                <c:pt idx="2138">
                  <c:v>0.123306</c:v>
                </c:pt>
                <c:pt idx="2139">
                  <c:v>0.12712899999999999</c:v>
                </c:pt>
                <c:pt idx="2140">
                  <c:v>0.11854000000000001</c:v>
                </c:pt>
                <c:pt idx="2141">
                  <c:v>0.101664</c:v>
                </c:pt>
                <c:pt idx="2142">
                  <c:v>9.7328999999999999E-2</c:v>
                </c:pt>
                <c:pt idx="2143">
                  <c:v>9.6241999999999994E-2</c:v>
                </c:pt>
                <c:pt idx="2144">
                  <c:v>9.5957000000000001E-2</c:v>
                </c:pt>
                <c:pt idx="2145">
                  <c:v>9.0712000000000001E-2</c:v>
                </c:pt>
                <c:pt idx="2146">
                  <c:v>9.3664999999999998E-2</c:v>
                </c:pt>
                <c:pt idx="2147">
                  <c:v>0.11306099999999999</c:v>
                </c:pt>
                <c:pt idx="2148">
                  <c:v>0.123378</c:v>
                </c:pt>
                <c:pt idx="2149">
                  <c:v>0.15139</c:v>
                </c:pt>
                <c:pt idx="2150">
                  <c:v>0.159498</c:v>
                </c:pt>
                <c:pt idx="2151">
                  <c:v>0.16322300000000001</c:v>
                </c:pt>
                <c:pt idx="2152">
                  <c:v>0.16034699999999999</c:v>
                </c:pt>
                <c:pt idx="2153">
                  <c:v>0.152313</c:v>
                </c:pt>
                <c:pt idx="2154">
                  <c:v>0.14424100000000001</c:v>
                </c:pt>
                <c:pt idx="2155">
                  <c:v>0.15087600000000001</c:v>
                </c:pt>
                <c:pt idx="2156">
                  <c:v>0.14777000000000001</c:v>
                </c:pt>
                <c:pt idx="2157">
                  <c:v>0.15824199999999999</c:v>
                </c:pt>
                <c:pt idx="2158">
                  <c:v>0.176896</c:v>
                </c:pt>
                <c:pt idx="2159">
                  <c:v>0.186807</c:v>
                </c:pt>
                <c:pt idx="2160">
                  <c:v>0.18218999999999999</c:v>
                </c:pt>
                <c:pt idx="2161">
                  <c:v>0.29615799999999998</c:v>
                </c:pt>
                <c:pt idx="2162">
                  <c:v>0.34070699999999998</c:v>
                </c:pt>
                <c:pt idx="2163">
                  <c:v>0.34873599999999999</c:v>
                </c:pt>
                <c:pt idx="2164">
                  <c:v>0.35262300000000002</c:v>
                </c:pt>
                <c:pt idx="2165">
                  <c:v>0.35781800000000002</c:v>
                </c:pt>
                <c:pt idx="2166">
                  <c:v>0.34408699999999998</c:v>
                </c:pt>
                <c:pt idx="2167">
                  <c:v>0.33265899999999998</c:v>
                </c:pt>
                <c:pt idx="2168">
                  <c:v>0.30691099999999999</c:v>
                </c:pt>
                <c:pt idx="2169">
                  <c:v>0.28550399999999998</c:v>
                </c:pt>
                <c:pt idx="2170">
                  <c:v>0.26244299999999998</c:v>
                </c:pt>
                <c:pt idx="2171">
                  <c:v>0.23266899999999999</c:v>
                </c:pt>
                <c:pt idx="2172">
                  <c:v>0.209229</c:v>
                </c:pt>
                <c:pt idx="2173">
                  <c:v>0.189253</c:v>
                </c:pt>
                <c:pt idx="2174">
                  <c:v>0.182757</c:v>
                </c:pt>
                <c:pt idx="2175">
                  <c:v>0.17230400000000001</c:v>
                </c:pt>
                <c:pt idx="2176">
                  <c:v>0.16664499999999999</c:v>
                </c:pt>
                <c:pt idx="2177">
                  <c:v>0.15711600000000001</c:v>
                </c:pt>
                <c:pt idx="2178">
                  <c:v>0.150646</c:v>
                </c:pt>
                <c:pt idx="2179">
                  <c:v>0.128279</c:v>
                </c:pt>
                <c:pt idx="2180">
                  <c:v>0.15781800000000001</c:v>
                </c:pt>
                <c:pt idx="2181">
                  <c:v>0.15926799999999999</c:v>
                </c:pt>
                <c:pt idx="2182">
                  <c:v>0.164747</c:v>
                </c:pt>
                <c:pt idx="2183">
                  <c:v>0.16162499999999999</c:v>
                </c:pt>
                <c:pt idx="2184">
                  <c:v>0.13142699999999999</c:v>
                </c:pt>
                <c:pt idx="2185">
                  <c:v>0.13315199999999999</c:v>
                </c:pt>
                <c:pt idx="2186">
                  <c:v>0.13584499999999999</c:v>
                </c:pt>
                <c:pt idx="2187">
                  <c:v>0.12945999999999999</c:v>
                </c:pt>
                <c:pt idx="2188">
                  <c:v>0.12878899999999999</c:v>
                </c:pt>
                <c:pt idx="2189">
                  <c:v>0.119403</c:v>
                </c:pt>
                <c:pt idx="2190">
                  <c:v>0.11203200000000001</c:v>
                </c:pt>
                <c:pt idx="2191">
                  <c:v>0.11186599999999999</c:v>
                </c:pt>
                <c:pt idx="2192">
                  <c:v>0.111029</c:v>
                </c:pt>
                <c:pt idx="2193">
                  <c:v>0.113857</c:v>
                </c:pt>
                <c:pt idx="2194">
                  <c:v>0.14308000000000001</c:v>
                </c:pt>
                <c:pt idx="2195">
                  <c:v>0.167403</c:v>
                </c:pt>
                <c:pt idx="2196">
                  <c:v>0.18982499999999999</c:v>
                </c:pt>
                <c:pt idx="2197">
                  <c:v>0.21274599999999999</c:v>
                </c:pt>
                <c:pt idx="2198">
                  <c:v>0.21337700000000001</c:v>
                </c:pt>
                <c:pt idx="2199">
                  <c:v>0.21632399999999999</c:v>
                </c:pt>
                <c:pt idx="2200">
                  <c:v>0.25724900000000001</c:v>
                </c:pt>
                <c:pt idx="2201">
                  <c:v>0.25042599999999998</c:v>
                </c:pt>
                <c:pt idx="2202">
                  <c:v>0.24779000000000001</c:v>
                </c:pt>
                <c:pt idx="2203">
                  <c:v>0.23632400000000001</c:v>
                </c:pt>
                <c:pt idx="2204">
                  <c:v>0.231596</c:v>
                </c:pt>
                <c:pt idx="2205">
                  <c:v>0.22675899999999999</c:v>
                </c:pt>
                <c:pt idx="2206">
                  <c:v>0.24604699999999999</c:v>
                </c:pt>
                <c:pt idx="2207">
                  <c:v>0.228661</c:v>
                </c:pt>
                <c:pt idx="2208">
                  <c:v>0.22790299999999999</c:v>
                </c:pt>
                <c:pt idx="2209">
                  <c:v>0.213169</c:v>
                </c:pt>
                <c:pt idx="2210">
                  <c:v>0.220719</c:v>
                </c:pt>
                <c:pt idx="2211">
                  <c:v>0.244369</c:v>
                </c:pt>
                <c:pt idx="2212">
                  <c:v>0.26027099999999997</c:v>
                </c:pt>
                <c:pt idx="2213">
                  <c:v>0.30501600000000001</c:v>
                </c:pt>
                <c:pt idx="2214">
                  <c:v>0.324741</c:v>
                </c:pt>
                <c:pt idx="2215">
                  <c:v>0.345947</c:v>
                </c:pt>
                <c:pt idx="2216">
                  <c:v>0.366089</c:v>
                </c:pt>
                <c:pt idx="2217">
                  <c:v>0.363647</c:v>
                </c:pt>
                <c:pt idx="2218">
                  <c:v>0.34490700000000002</c:v>
                </c:pt>
                <c:pt idx="2219">
                  <c:v>0.34865800000000002</c:v>
                </c:pt>
                <c:pt idx="2220">
                  <c:v>0.36171199999999998</c:v>
                </c:pt>
                <c:pt idx="2221">
                  <c:v>0.34515699999999999</c:v>
                </c:pt>
                <c:pt idx="2222">
                  <c:v>0.33542300000000003</c:v>
                </c:pt>
                <c:pt idx="2223">
                  <c:v>0.315583</c:v>
                </c:pt>
                <c:pt idx="2224">
                  <c:v>0.30779099999999998</c:v>
                </c:pt>
                <c:pt idx="2225">
                  <c:v>0.28382400000000002</c:v>
                </c:pt>
                <c:pt idx="2226">
                  <c:v>0.25107000000000002</c:v>
                </c:pt>
                <c:pt idx="2227">
                  <c:v>0.27792099999999997</c:v>
                </c:pt>
                <c:pt idx="2228">
                  <c:v>0.27785399999999999</c:v>
                </c:pt>
                <c:pt idx="2229">
                  <c:v>0.29760700000000001</c:v>
                </c:pt>
                <c:pt idx="2230">
                  <c:v>0.29172999999999999</c:v>
                </c:pt>
                <c:pt idx="2231">
                  <c:v>0.28686400000000001</c:v>
                </c:pt>
                <c:pt idx="2232">
                  <c:v>0.29286800000000002</c:v>
                </c:pt>
                <c:pt idx="2233">
                  <c:v>0.30745400000000001</c:v>
                </c:pt>
                <c:pt idx="2234">
                  <c:v>0.30169200000000002</c:v>
                </c:pt>
                <c:pt idx="2235">
                  <c:v>0.28970600000000002</c:v>
                </c:pt>
                <c:pt idx="2236">
                  <c:v>0.28909099999999999</c:v>
                </c:pt>
                <c:pt idx="2237">
                  <c:v>0.28622399999999998</c:v>
                </c:pt>
                <c:pt idx="2238">
                  <c:v>0.28794999999999998</c:v>
                </c:pt>
                <c:pt idx="2239">
                  <c:v>0.27544600000000002</c:v>
                </c:pt>
                <c:pt idx="2240">
                  <c:v>0.26262600000000003</c:v>
                </c:pt>
                <c:pt idx="2241">
                  <c:v>0.25525100000000001</c:v>
                </c:pt>
                <c:pt idx="2242">
                  <c:v>0.22405900000000001</c:v>
                </c:pt>
                <c:pt idx="2243">
                  <c:v>0.226687</c:v>
                </c:pt>
                <c:pt idx="2244">
                  <c:v>0.23052500000000001</c:v>
                </c:pt>
                <c:pt idx="2245">
                  <c:v>0.26241900000000001</c:v>
                </c:pt>
                <c:pt idx="2246">
                  <c:v>0.28433700000000001</c:v>
                </c:pt>
                <c:pt idx="2247">
                  <c:v>0.29271399999999997</c:v>
                </c:pt>
                <c:pt idx="2248">
                  <c:v>0.301257</c:v>
                </c:pt>
                <c:pt idx="2249">
                  <c:v>0.29704399999999997</c:v>
                </c:pt>
                <c:pt idx="2250">
                  <c:v>0.30389100000000002</c:v>
                </c:pt>
                <c:pt idx="2251">
                  <c:v>0.28899599999999998</c:v>
                </c:pt>
                <c:pt idx="2252">
                  <c:v>0.26741999999999999</c:v>
                </c:pt>
                <c:pt idx="2253">
                  <c:v>0.26998</c:v>
                </c:pt>
                <c:pt idx="2254">
                  <c:v>0.24631</c:v>
                </c:pt>
                <c:pt idx="2255">
                  <c:v>0.233956</c:v>
                </c:pt>
                <c:pt idx="2256">
                  <c:v>0.22302</c:v>
                </c:pt>
                <c:pt idx="2257">
                  <c:v>0.20685500000000001</c:v>
                </c:pt>
                <c:pt idx="2258">
                  <c:v>0.18677199999999999</c:v>
                </c:pt>
                <c:pt idx="2259">
                  <c:v>0.180757</c:v>
                </c:pt>
                <c:pt idx="2260">
                  <c:v>0.17573800000000001</c:v>
                </c:pt>
                <c:pt idx="2261">
                  <c:v>0.181953</c:v>
                </c:pt>
                <c:pt idx="2262">
                  <c:v>0.18357499999999999</c:v>
                </c:pt>
                <c:pt idx="2263">
                  <c:v>0.190028</c:v>
                </c:pt>
                <c:pt idx="2264">
                  <c:v>0.19426399999999999</c:v>
                </c:pt>
                <c:pt idx="2265">
                  <c:v>0.20277100000000001</c:v>
                </c:pt>
                <c:pt idx="2266">
                  <c:v>0.20827599999999999</c:v>
                </c:pt>
                <c:pt idx="2267">
                  <c:v>0.19955700000000001</c:v>
                </c:pt>
                <c:pt idx="2268">
                  <c:v>0.18064</c:v>
                </c:pt>
                <c:pt idx="2269">
                  <c:v>0.1767</c:v>
                </c:pt>
                <c:pt idx="2270">
                  <c:v>0.19598199999999999</c:v>
                </c:pt>
                <c:pt idx="2271">
                  <c:v>0.18728900000000001</c:v>
                </c:pt>
                <c:pt idx="2272">
                  <c:v>0.16846900000000001</c:v>
                </c:pt>
                <c:pt idx="2273">
                  <c:v>0.161135</c:v>
                </c:pt>
                <c:pt idx="2274">
                  <c:v>0.150639</c:v>
                </c:pt>
                <c:pt idx="2275">
                  <c:v>0.151946</c:v>
                </c:pt>
                <c:pt idx="2276">
                  <c:v>0.14882600000000001</c:v>
                </c:pt>
                <c:pt idx="2277">
                  <c:v>0.133738</c:v>
                </c:pt>
                <c:pt idx="2278">
                  <c:v>0.12368700000000001</c:v>
                </c:pt>
                <c:pt idx="2279">
                  <c:v>0.118671</c:v>
                </c:pt>
                <c:pt idx="2280">
                  <c:v>0.109324</c:v>
                </c:pt>
                <c:pt idx="2281">
                  <c:v>9.8108000000000001E-2</c:v>
                </c:pt>
                <c:pt idx="2282">
                  <c:v>8.2378999999999994E-2</c:v>
                </c:pt>
                <c:pt idx="2283">
                  <c:v>9.1102000000000002E-2</c:v>
                </c:pt>
                <c:pt idx="2284">
                  <c:v>8.8697999999999999E-2</c:v>
                </c:pt>
                <c:pt idx="2285">
                  <c:v>7.5410000000000005E-2</c:v>
                </c:pt>
                <c:pt idx="2286">
                  <c:v>7.3887999999999995E-2</c:v>
                </c:pt>
                <c:pt idx="2287">
                  <c:v>4.2089000000000001E-2</c:v>
                </c:pt>
                <c:pt idx="2288">
                  <c:v>4.3075000000000002E-2</c:v>
                </c:pt>
                <c:pt idx="2289">
                  <c:v>4.2555999999999997E-2</c:v>
                </c:pt>
                <c:pt idx="2290">
                  <c:v>4.6892999999999997E-2</c:v>
                </c:pt>
                <c:pt idx="2291">
                  <c:v>4.9414E-2</c:v>
                </c:pt>
                <c:pt idx="2292">
                  <c:v>5.6835999999999998E-2</c:v>
                </c:pt>
                <c:pt idx="2293">
                  <c:v>5.6129999999999999E-2</c:v>
                </c:pt>
                <c:pt idx="2294">
                  <c:v>5.7155999999999998E-2</c:v>
                </c:pt>
                <c:pt idx="2295">
                  <c:v>5.6165E-2</c:v>
                </c:pt>
                <c:pt idx="2296">
                  <c:v>4.9757000000000003E-2</c:v>
                </c:pt>
                <c:pt idx="2297">
                  <c:v>5.5024999999999998E-2</c:v>
                </c:pt>
                <c:pt idx="2298">
                  <c:v>6.2955999999999998E-2</c:v>
                </c:pt>
                <c:pt idx="2299">
                  <c:v>6.7474000000000006E-2</c:v>
                </c:pt>
                <c:pt idx="2300">
                  <c:v>7.4324000000000001E-2</c:v>
                </c:pt>
                <c:pt idx="2301">
                  <c:v>7.9977999999999994E-2</c:v>
                </c:pt>
                <c:pt idx="2302">
                  <c:v>8.0805000000000002E-2</c:v>
                </c:pt>
                <c:pt idx="2303">
                  <c:v>8.4407999999999997E-2</c:v>
                </c:pt>
                <c:pt idx="2304">
                  <c:v>7.9658999999999994E-2</c:v>
                </c:pt>
                <c:pt idx="2305">
                  <c:v>8.5000999999999993E-2</c:v>
                </c:pt>
                <c:pt idx="2306">
                  <c:v>8.6046999999999998E-2</c:v>
                </c:pt>
                <c:pt idx="2307">
                  <c:v>7.109E-2</c:v>
                </c:pt>
                <c:pt idx="2308">
                  <c:v>7.7151999999999998E-2</c:v>
                </c:pt>
                <c:pt idx="2309">
                  <c:v>8.3435999999999996E-2</c:v>
                </c:pt>
                <c:pt idx="2310">
                  <c:v>0.11006000000000001</c:v>
                </c:pt>
                <c:pt idx="2311">
                  <c:v>0.11830599999999999</c:v>
                </c:pt>
                <c:pt idx="2312">
                  <c:v>0.13141900000000001</c:v>
                </c:pt>
                <c:pt idx="2313">
                  <c:v>0.13818</c:v>
                </c:pt>
                <c:pt idx="2314">
                  <c:v>0.13495699999999999</c:v>
                </c:pt>
                <c:pt idx="2315">
                  <c:v>0.16378400000000001</c:v>
                </c:pt>
                <c:pt idx="2316">
                  <c:v>0.17619299999999999</c:v>
                </c:pt>
                <c:pt idx="2317">
                  <c:v>0.17799300000000001</c:v>
                </c:pt>
                <c:pt idx="2318">
                  <c:v>0.18468100000000001</c:v>
                </c:pt>
                <c:pt idx="2319">
                  <c:v>0.18482199999999999</c:v>
                </c:pt>
                <c:pt idx="2320">
                  <c:v>0.180979</c:v>
                </c:pt>
                <c:pt idx="2321">
                  <c:v>0.171349</c:v>
                </c:pt>
                <c:pt idx="2322">
                  <c:v>0.16533</c:v>
                </c:pt>
                <c:pt idx="2323">
                  <c:v>0.18438499999999999</c:v>
                </c:pt>
                <c:pt idx="2324">
                  <c:v>0.177121</c:v>
                </c:pt>
                <c:pt idx="2325">
                  <c:v>0.163829</c:v>
                </c:pt>
                <c:pt idx="2326">
                  <c:v>0.16147</c:v>
                </c:pt>
                <c:pt idx="2327">
                  <c:v>0.14236499999999999</c:v>
                </c:pt>
                <c:pt idx="2328">
                  <c:v>0.14537800000000001</c:v>
                </c:pt>
                <c:pt idx="2329">
                  <c:v>0.13328499999999999</c:v>
                </c:pt>
                <c:pt idx="2330">
                  <c:v>0.15789</c:v>
                </c:pt>
                <c:pt idx="2331">
                  <c:v>0.18812499999999999</c:v>
                </c:pt>
                <c:pt idx="2332">
                  <c:v>0.21393499999999999</c:v>
                </c:pt>
                <c:pt idx="2333">
                  <c:v>0.22548699999999999</c:v>
                </c:pt>
                <c:pt idx="2334">
                  <c:v>0.2288</c:v>
                </c:pt>
                <c:pt idx="2335">
                  <c:v>0.23033500000000001</c:v>
                </c:pt>
                <c:pt idx="2336">
                  <c:v>0.238205</c:v>
                </c:pt>
                <c:pt idx="2337">
                  <c:v>0.23997099999999999</c:v>
                </c:pt>
                <c:pt idx="2338">
                  <c:v>0.220191</c:v>
                </c:pt>
                <c:pt idx="2339">
                  <c:v>0.223277</c:v>
                </c:pt>
                <c:pt idx="2340">
                  <c:v>0.223221</c:v>
                </c:pt>
                <c:pt idx="2341">
                  <c:v>0.21879799999999999</c:v>
                </c:pt>
                <c:pt idx="2342">
                  <c:v>0.198405</c:v>
                </c:pt>
                <c:pt idx="2343">
                  <c:v>0.18149599999999999</c:v>
                </c:pt>
                <c:pt idx="2344">
                  <c:v>0.162379</c:v>
                </c:pt>
                <c:pt idx="2345">
                  <c:v>0.158694</c:v>
                </c:pt>
                <c:pt idx="2346">
                  <c:v>0.14216699999999999</c:v>
                </c:pt>
                <c:pt idx="2347">
                  <c:v>0.13636599999999999</c:v>
                </c:pt>
                <c:pt idx="2348">
                  <c:v>0.13155900000000001</c:v>
                </c:pt>
                <c:pt idx="2349">
                  <c:v>0.11702799999999999</c:v>
                </c:pt>
                <c:pt idx="2350">
                  <c:v>0.100317</c:v>
                </c:pt>
                <c:pt idx="2351">
                  <c:v>0.108511</c:v>
                </c:pt>
                <c:pt idx="2352">
                  <c:v>0.12139999999999999</c:v>
                </c:pt>
                <c:pt idx="2353">
                  <c:v>0.127161</c:v>
                </c:pt>
                <c:pt idx="2354">
                  <c:v>0.131997</c:v>
                </c:pt>
                <c:pt idx="2355">
                  <c:v>0.129556</c:v>
                </c:pt>
                <c:pt idx="2356">
                  <c:v>0.121486</c:v>
                </c:pt>
                <c:pt idx="2357">
                  <c:v>0.108415</c:v>
                </c:pt>
                <c:pt idx="2358">
                  <c:v>0.11533499999999999</c:v>
                </c:pt>
                <c:pt idx="2359">
                  <c:v>0.113958</c:v>
                </c:pt>
                <c:pt idx="2360">
                  <c:v>0.103394</c:v>
                </c:pt>
                <c:pt idx="2361">
                  <c:v>0.112039</c:v>
                </c:pt>
                <c:pt idx="2362">
                  <c:v>0.12877</c:v>
                </c:pt>
                <c:pt idx="2363">
                  <c:v>0.1246</c:v>
                </c:pt>
                <c:pt idx="2364">
                  <c:v>0.10172200000000001</c:v>
                </c:pt>
                <c:pt idx="2365">
                  <c:v>9.4832E-2</c:v>
                </c:pt>
                <c:pt idx="2366">
                  <c:v>8.4068000000000004E-2</c:v>
                </c:pt>
                <c:pt idx="2367">
                  <c:v>8.6291000000000007E-2</c:v>
                </c:pt>
                <c:pt idx="2368">
                  <c:v>9.5642000000000005E-2</c:v>
                </c:pt>
                <c:pt idx="2369">
                  <c:v>9.4187999999999994E-2</c:v>
                </c:pt>
                <c:pt idx="2370">
                  <c:v>0.105571</c:v>
                </c:pt>
                <c:pt idx="2371">
                  <c:v>0.108819</c:v>
                </c:pt>
                <c:pt idx="2372">
                  <c:v>9.8895999999999998E-2</c:v>
                </c:pt>
                <c:pt idx="2373">
                  <c:v>9.8206000000000002E-2</c:v>
                </c:pt>
                <c:pt idx="2374">
                  <c:v>8.0463999999999994E-2</c:v>
                </c:pt>
                <c:pt idx="2375">
                  <c:v>8.2348000000000005E-2</c:v>
                </c:pt>
                <c:pt idx="2376">
                  <c:v>6.8458000000000005E-2</c:v>
                </c:pt>
                <c:pt idx="2377">
                  <c:v>5.4063E-2</c:v>
                </c:pt>
                <c:pt idx="2378">
                  <c:v>5.9720000000000002E-2</c:v>
                </c:pt>
                <c:pt idx="2379">
                  <c:v>8.0807000000000004E-2</c:v>
                </c:pt>
                <c:pt idx="2380">
                  <c:v>8.6726999999999999E-2</c:v>
                </c:pt>
                <c:pt idx="2381">
                  <c:v>9.6541000000000002E-2</c:v>
                </c:pt>
                <c:pt idx="2382">
                  <c:v>9.4379000000000005E-2</c:v>
                </c:pt>
                <c:pt idx="2383">
                  <c:v>9.6258999999999997E-2</c:v>
                </c:pt>
                <c:pt idx="2384">
                  <c:v>9.9079E-2</c:v>
                </c:pt>
                <c:pt idx="2385">
                  <c:v>8.8524000000000005E-2</c:v>
                </c:pt>
                <c:pt idx="2386">
                  <c:v>9.3401999999999999E-2</c:v>
                </c:pt>
                <c:pt idx="2387">
                  <c:v>0.114678</c:v>
                </c:pt>
                <c:pt idx="2388">
                  <c:v>0.137377</c:v>
                </c:pt>
                <c:pt idx="2389">
                  <c:v>0.134381</c:v>
                </c:pt>
                <c:pt idx="2390">
                  <c:v>0.136212</c:v>
                </c:pt>
                <c:pt idx="2391">
                  <c:v>0.14171600000000001</c:v>
                </c:pt>
                <c:pt idx="2392">
                  <c:v>0.13677800000000001</c:v>
                </c:pt>
                <c:pt idx="2393">
                  <c:v>0.13108800000000001</c:v>
                </c:pt>
                <c:pt idx="2394">
                  <c:v>0.13239699999999999</c:v>
                </c:pt>
                <c:pt idx="2395">
                  <c:v>0.12590000000000001</c:v>
                </c:pt>
                <c:pt idx="2396">
                  <c:v>0.12152</c:v>
                </c:pt>
                <c:pt idx="2397">
                  <c:v>0.11246100000000001</c:v>
                </c:pt>
                <c:pt idx="2398">
                  <c:v>0.10519000000000001</c:v>
                </c:pt>
                <c:pt idx="2399">
                  <c:v>0.10156</c:v>
                </c:pt>
                <c:pt idx="2400">
                  <c:v>9.0883000000000005E-2</c:v>
                </c:pt>
                <c:pt idx="2401">
                  <c:v>7.6879000000000003E-2</c:v>
                </c:pt>
                <c:pt idx="2402">
                  <c:v>7.1264999999999995E-2</c:v>
                </c:pt>
                <c:pt idx="2403">
                  <c:v>8.8112999999999997E-2</c:v>
                </c:pt>
                <c:pt idx="2404">
                  <c:v>9.0471999999999997E-2</c:v>
                </c:pt>
                <c:pt idx="2405">
                  <c:v>9.2467999999999995E-2</c:v>
                </c:pt>
                <c:pt idx="2406">
                  <c:v>8.9096999999999996E-2</c:v>
                </c:pt>
                <c:pt idx="2407">
                  <c:v>8.5830000000000004E-2</c:v>
                </c:pt>
                <c:pt idx="2408">
                  <c:v>7.3784000000000002E-2</c:v>
                </c:pt>
                <c:pt idx="2409">
                  <c:v>5.9853999999999997E-2</c:v>
                </c:pt>
                <c:pt idx="2410">
                  <c:v>5.6501000000000003E-2</c:v>
                </c:pt>
                <c:pt idx="2411">
                  <c:v>5.5792000000000001E-2</c:v>
                </c:pt>
                <c:pt idx="2412">
                  <c:v>5.0859000000000001E-2</c:v>
                </c:pt>
                <c:pt idx="2413">
                  <c:v>4.3719000000000001E-2</c:v>
                </c:pt>
                <c:pt idx="2414">
                  <c:v>3.8462000000000003E-2</c:v>
                </c:pt>
                <c:pt idx="2415">
                  <c:v>3.9265000000000001E-2</c:v>
                </c:pt>
                <c:pt idx="2416">
                  <c:v>4.0809999999999999E-2</c:v>
                </c:pt>
                <c:pt idx="2417">
                  <c:v>4.0861000000000001E-2</c:v>
                </c:pt>
                <c:pt idx="2418">
                  <c:v>4.3219E-2</c:v>
                </c:pt>
                <c:pt idx="2419">
                  <c:v>4.3097999999999997E-2</c:v>
                </c:pt>
                <c:pt idx="2420">
                  <c:v>4.3687999999999998E-2</c:v>
                </c:pt>
                <c:pt idx="2421">
                  <c:v>3.5992999999999997E-2</c:v>
                </c:pt>
                <c:pt idx="2422">
                  <c:v>1.8828999999999999E-2</c:v>
                </c:pt>
                <c:pt idx="2423">
                  <c:v>1.9494000000000001E-2</c:v>
                </c:pt>
                <c:pt idx="2424">
                  <c:v>1.9619000000000001E-2</c:v>
                </c:pt>
                <c:pt idx="2425">
                  <c:v>1.9584000000000001E-2</c:v>
                </c:pt>
                <c:pt idx="2426">
                  <c:v>2.0955000000000001E-2</c:v>
                </c:pt>
                <c:pt idx="2427">
                  <c:v>2.2735999999999999E-2</c:v>
                </c:pt>
                <c:pt idx="2428">
                  <c:v>2.1132000000000001E-2</c:v>
                </c:pt>
                <c:pt idx="2429">
                  <c:v>2.2435E-2</c:v>
                </c:pt>
                <c:pt idx="2430">
                  <c:v>2.0836E-2</c:v>
                </c:pt>
                <c:pt idx="2431">
                  <c:v>1.7208000000000001E-2</c:v>
                </c:pt>
                <c:pt idx="2432">
                  <c:v>1.3938000000000001E-2</c:v>
                </c:pt>
                <c:pt idx="2433">
                  <c:v>1.7371999999999999E-2</c:v>
                </c:pt>
                <c:pt idx="2434">
                  <c:v>2.0240000000000001E-2</c:v>
                </c:pt>
                <c:pt idx="2435">
                  <c:v>2.2693000000000001E-2</c:v>
                </c:pt>
                <c:pt idx="2436">
                  <c:v>2.3428999999999998E-2</c:v>
                </c:pt>
                <c:pt idx="2437">
                  <c:v>2.3934E-2</c:v>
                </c:pt>
                <c:pt idx="2438">
                  <c:v>2.3040000000000001E-2</c:v>
                </c:pt>
                <c:pt idx="2439">
                  <c:v>2.3438000000000001E-2</c:v>
                </c:pt>
                <c:pt idx="2440">
                  <c:v>2.2939000000000001E-2</c:v>
                </c:pt>
                <c:pt idx="2441">
                  <c:v>2.0361000000000001E-2</c:v>
                </c:pt>
                <c:pt idx="2442">
                  <c:v>2.1243999999999999E-2</c:v>
                </c:pt>
                <c:pt idx="2443">
                  <c:v>2.6938E-2</c:v>
                </c:pt>
                <c:pt idx="2444">
                  <c:v>2.7628E-2</c:v>
                </c:pt>
                <c:pt idx="2445">
                  <c:v>4.0821999999999997E-2</c:v>
                </c:pt>
                <c:pt idx="2446">
                  <c:v>4.0185999999999999E-2</c:v>
                </c:pt>
                <c:pt idx="2447">
                  <c:v>4.0580999999999999E-2</c:v>
                </c:pt>
                <c:pt idx="2448">
                  <c:v>5.7898999999999999E-2</c:v>
                </c:pt>
                <c:pt idx="2449">
                  <c:v>6.2018999999999998E-2</c:v>
                </c:pt>
                <c:pt idx="2450">
                  <c:v>5.8806999999999998E-2</c:v>
                </c:pt>
                <c:pt idx="2451">
                  <c:v>6.6753999999999994E-2</c:v>
                </c:pt>
                <c:pt idx="2452">
                  <c:v>7.2403999999999996E-2</c:v>
                </c:pt>
                <c:pt idx="2453">
                  <c:v>6.6560999999999995E-2</c:v>
                </c:pt>
                <c:pt idx="2454">
                  <c:v>6.6201999999999997E-2</c:v>
                </c:pt>
                <c:pt idx="2455">
                  <c:v>6.3904000000000002E-2</c:v>
                </c:pt>
                <c:pt idx="2456">
                  <c:v>5.5849000000000003E-2</c:v>
                </c:pt>
                <c:pt idx="2457">
                  <c:v>7.1411000000000002E-2</c:v>
                </c:pt>
                <c:pt idx="2458">
                  <c:v>8.1377000000000005E-2</c:v>
                </c:pt>
                <c:pt idx="2459">
                  <c:v>8.2439999999999999E-2</c:v>
                </c:pt>
                <c:pt idx="2460">
                  <c:v>8.4694000000000005E-2</c:v>
                </c:pt>
                <c:pt idx="2461">
                  <c:v>8.2516000000000006E-2</c:v>
                </c:pt>
                <c:pt idx="2462">
                  <c:v>9.0237999999999999E-2</c:v>
                </c:pt>
                <c:pt idx="2463">
                  <c:v>8.8186E-2</c:v>
                </c:pt>
                <c:pt idx="2464">
                  <c:v>8.2208000000000003E-2</c:v>
                </c:pt>
                <c:pt idx="2465">
                  <c:v>8.2624000000000003E-2</c:v>
                </c:pt>
                <c:pt idx="2466">
                  <c:v>6.9967000000000001E-2</c:v>
                </c:pt>
                <c:pt idx="2467">
                  <c:v>7.8088000000000005E-2</c:v>
                </c:pt>
                <c:pt idx="2468">
                  <c:v>8.0675999999999998E-2</c:v>
                </c:pt>
                <c:pt idx="2469">
                  <c:v>8.0370999999999998E-2</c:v>
                </c:pt>
                <c:pt idx="2470">
                  <c:v>7.9950999999999994E-2</c:v>
                </c:pt>
                <c:pt idx="2471">
                  <c:v>7.9866000000000006E-2</c:v>
                </c:pt>
                <c:pt idx="2472">
                  <c:v>6.3018000000000005E-2</c:v>
                </c:pt>
                <c:pt idx="2473">
                  <c:v>6.5097000000000002E-2</c:v>
                </c:pt>
                <c:pt idx="2474">
                  <c:v>6.3749E-2</c:v>
                </c:pt>
                <c:pt idx="2475">
                  <c:v>6.0019999999999997E-2</c:v>
                </c:pt>
                <c:pt idx="2476">
                  <c:v>5.4879999999999998E-2</c:v>
                </c:pt>
                <c:pt idx="2477">
                  <c:v>5.5684999999999998E-2</c:v>
                </c:pt>
                <c:pt idx="2478">
                  <c:v>6.3472000000000001E-2</c:v>
                </c:pt>
                <c:pt idx="2479">
                  <c:v>5.9357E-2</c:v>
                </c:pt>
                <c:pt idx="2480">
                  <c:v>6.5682000000000004E-2</c:v>
                </c:pt>
                <c:pt idx="2481">
                  <c:v>6.1626E-2</c:v>
                </c:pt>
                <c:pt idx="2482">
                  <c:v>5.6548000000000001E-2</c:v>
                </c:pt>
                <c:pt idx="2483">
                  <c:v>5.3738000000000001E-2</c:v>
                </c:pt>
                <c:pt idx="2484">
                  <c:v>4.8195000000000002E-2</c:v>
                </c:pt>
                <c:pt idx="2485">
                  <c:v>4.4387999999999997E-2</c:v>
                </c:pt>
                <c:pt idx="2486">
                  <c:v>3.9628999999999998E-2</c:v>
                </c:pt>
                <c:pt idx="2487">
                  <c:v>3.8206999999999998E-2</c:v>
                </c:pt>
                <c:pt idx="2488">
                  <c:v>3.6274000000000001E-2</c:v>
                </c:pt>
                <c:pt idx="2489">
                  <c:v>3.3364999999999999E-2</c:v>
                </c:pt>
                <c:pt idx="2490">
                  <c:v>2.8423E-2</c:v>
                </c:pt>
                <c:pt idx="2491">
                  <c:v>2.4687000000000001E-2</c:v>
                </c:pt>
                <c:pt idx="2492">
                  <c:v>2.0338999999999999E-2</c:v>
                </c:pt>
                <c:pt idx="2493">
                  <c:v>2.0202000000000001E-2</c:v>
                </c:pt>
                <c:pt idx="2494">
                  <c:v>2.4031E-2</c:v>
                </c:pt>
                <c:pt idx="2495">
                  <c:v>2.7014E-2</c:v>
                </c:pt>
                <c:pt idx="2496">
                  <c:v>2.5662000000000001E-2</c:v>
                </c:pt>
                <c:pt idx="2497">
                  <c:v>2.6676999999999999E-2</c:v>
                </c:pt>
                <c:pt idx="2498">
                  <c:v>3.1517000000000003E-2</c:v>
                </c:pt>
                <c:pt idx="2499">
                  <c:v>3.5261000000000001E-2</c:v>
                </c:pt>
                <c:pt idx="2500">
                  <c:v>3.8413000000000003E-2</c:v>
                </c:pt>
                <c:pt idx="2501">
                  <c:v>3.8879999999999998E-2</c:v>
                </c:pt>
                <c:pt idx="2502">
                  <c:v>3.5347000000000003E-2</c:v>
                </c:pt>
                <c:pt idx="2503">
                  <c:v>3.8963999999999999E-2</c:v>
                </c:pt>
                <c:pt idx="2504">
                  <c:v>4.1152000000000001E-2</c:v>
                </c:pt>
                <c:pt idx="2505">
                  <c:v>3.9204000000000003E-2</c:v>
                </c:pt>
                <c:pt idx="2506">
                  <c:v>4.3276000000000002E-2</c:v>
                </c:pt>
                <c:pt idx="2507">
                  <c:v>3.5061000000000002E-2</c:v>
                </c:pt>
                <c:pt idx="2508">
                  <c:v>3.4067E-2</c:v>
                </c:pt>
                <c:pt idx="2509">
                  <c:v>4.3137000000000002E-2</c:v>
                </c:pt>
                <c:pt idx="2510">
                  <c:v>4.7420999999999998E-2</c:v>
                </c:pt>
                <c:pt idx="2511">
                  <c:v>5.2803000000000003E-2</c:v>
                </c:pt>
                <c:pt idx="2512">
                  <c:v>5.3133E-2</c:v>
                </c:pt>
                <c:pt idx="2513">
                  <c:v>3.8834E-2</c:v>
                </c:pt>
                <c:pt idx="2514">
                  <c:v>3.9259000000000002E-2</c:v>
                </c:pt>
                <c:pt idx="2515">
                  <c:v>3.9895E-2</c:v>
                </c:pt>
                <c:pt idx="2516">
                  <c:v>4.0266999999999997E-2</c:v>
                </c:pt>
                <c:pt idx="2517">
                  <c:v>3.7404E-2</c:v>
                </c:pt>
                <c:pt idx="2518">
                  <c:v>3.9222E-2</c:v>
                </c:pt>
                <c:pt idx="2519">
                  <c:v>3.5112999999999998E-2</c:v>
                </c:pt>
                <c:pt idx="2520">
                  <c:v>3.3142999999999999E-2</c:v>
                </c:pt>
                <c:pt idx="2521">
                  <c:v>3.0053E-2</c:v>
                </c:pt>
                <c:pt idx="2522">
                  <c:v>3.4160000000000003E-2</c:v>
                </c:pt>
                <c:pt idx="2523">
                  <c:v>2.7285E-2</c:v>
                </c:pt>
                <c:pt idx="2524">
                  <c:v>2.2377999999999999E-2</c:v>
                </c:pt>
                <c:pt idx="2525">
                  <c:v>1.6249E-2</c:v>
                </c:pt>
                <c:pt idx="2526">
                  <c:v>1.4852000000000001E-2</c:v>
                </c:pt>
                <c:pt idx="2527">
                  <c:v>1.2049000000000001E-2</c:v>
                </c:pt>
                <c:pt idx="2528">
                  <c:v>9.0410000000000004E-3</c:v>
                </c:pt>
                <c:pt idx="2529">
                  <c:v>7.8969999999999995E-3</c:v>
                </c:pt>
                <c:pt idx="2530">
                  <c:v>4.4330000000000003E-3</c:v>
                </c:pt>
                <c:pt idx="2531">
                  <c:v>2.2190000000000001E-3</c:v>
                </c:pt>
                <c:pt idx="2532">
                  <c:v>5.267E-3</c:v>
                </c:pt>
                <c:pt idx="2533">
                  <c:v>7.5570000000000003E-3</c:v>
                </c:pt>
                <c:pt idx="2534">
                  <c:v>6.7429999999999999E-3</c:v>
                </c:pt>
                <c:pt idx="2535">
                  <c:v>4.5700000000000003E-3</c:v>
                </c:pt>
                <c:pt idx="2536">
                  <c:v>4.5869999999999999E-3</c:v>
                </c:pt>
                <c:pt idx="2537">
                  <c:v>6.6090000000000003E-3</c:v>
                </c:pt>
                <c:pt idx="2538">
                  <c:v>9.7979999999999994E-3</c:v>
                </c:pt>
                <c:pt idx="2539">
                  <c:v>1.4500000000000001E-2</c:v>
                </c:pt>
                <c:pt idx="2540">
                  <c:v>1.8208999999999999E-2</c:v>
                </c:pt>
                <c:pt idx="2541">
                  <c:v>1.8710999999999998E-2</c:v>
                </c:pt>
                <c:pt idx="2542">
                  <c:v>1.6341000000000001E-2</c:v>
                </c:pt>
                <c:pt idx="2543">
                  <c:v>1.5925999999999999E-2</c:v>
                </c:pt>
                <c:pt idx="2544">
                  <c:v>1.1540999999999999E-2</c:v>
                </c:pt>
                <c:pt idx="2545">
                  <c:v>1.0829E-2</c:v>
                </c:pt>
                <c:pt idx="2546">
                  <c:v>8.2819999999999994E-3</c:v>
                </c:pt>
                <c:pt idx="2547">
                  <c:v>6.1269999999999996E-3</c:v>
                </c:pt>
                <c:pt idx="2548">
                  <c:v>3.735E-3</c:v>
                </c:pt>
                <c:pt idx="2549">
                  <c:v>4.8890000000000001E-3</c:v>
                </c:pt>
                <c:pt idx="2550">
                  <c:v>4.8849999999999996E-3</c:v>
                </c:pt>
                <c:pt idx="2551">
                  <c:v>4.8329999999999996E-3</c:v>
                </c:pt>
                <c:pt idx="2552">
                  <c:v>4.9743000000000002E-2</c:v>
                </c:pt>
                <c:pt idx="2553">
                  <c:v>6.9718000000000002E-2</c:v>
                </c:pt>
                <c:pt idx="2554">
                  <c:v>8.5219000000000003E-2</c:v>
                </c:pt>
                <c:pt idx="2555">
                  <c:v>9.3022999999999995E-2</c:v>
                </c:pt>
                <c:pt idx="2556">
                  <c:v>9.2392000000000002E-2</c:v>
                </c:pt>
                <c:pt idx="2557">
                  <c:v>8.9151999999999995E-2</c:v>
                </c:pt>
                <c:pt idx="2558">
                  <c:v>8.6637000000000006E-2</c:v>
                </c:pt>
                <c:pt idx="2559">
                  <c:v>8.6794999999999997E-2</c:v>
                </c:pt>
                <c:pt idx="2560">
                  <c:v>7.4971999999999997E-2</c:v>
                </c:pt>
                <c:pt idx="2561">
                  <c:v>6.6919000000000006E-2</c:v>
                </c:pt>
                <c:pt idx="2562">
                  <c:v>5.8576999999999997E-2</c:v>
                </c:pt>
                <c:pt idx="2563">
                  <c:v>5.1149E-2</c:v>
                </c:pt>
                <c:pt idx="2564">
                  <c:v>4.5026999999999998E-2</c:v>
                </c:pt>
                <c:pt idx="2565">
                  <c:v>3.9333E-2</c:v>
                </c:pt>
                <c:pt idx="2566">
                  <c:v>3.4179000000000001E-2</c:v>
                </c:pt>
                <c:pt idx="2567">
                  <c:v>3.3189999999999997E-2</c:v>
                </c:pt>
                <c:pt idx="2568">
                  <c:v>3.3260999999999999E-2</c:v>
                </c:pt>
                <c:pt idx="2569">
                  <c:v>3.2912999999999998E-2</c:v>
                </c:pt>
                <c:pt idx="2570">
                  <c:v>3.388E-2</c:v>
                </c:pt>
                <c:pt idx="2571">
                  <c:v>2.8894E-2</c:v>
                </c:pt>
                <c:pt idx="2572">
                  <c:v>2.283E-2</c:v>
                </c:pt>
                <c:pt idx="2573">
                  <c:v>1.9342999999999999E-2</c:v>
                </c:pt>
                <c:pt idx="2574">
                  <c:v>1.6525000000000001E-2</c:v>
                </c:pt>
                <c:pt idx="2575">
                  <c:v>1.4160000000000001E-2</c:v>
                </c:pt>
                <c:pt idx="2576">
                  <c:v>1.1383000000000001E-2</c:v>
                </c:pt>
                <c:pt idx="2577">
                  <c:v>9.6530000000000001E-3</c:v>
                </c:pt>
                <c:pt idx="2578">
                  <c:v>8.7349999999999997E-3</c:v>
                </c:pt>
                <c:pt idx="2579">
                  <c:v>6.4669999999999997E-3</c:v>
                </c:pt>
                <c:pt idx="2580">
                  <c:v>5.4790000000000004E-3</c:v>
                </c:pt>
                <c:pt idx="2581">
                  <c:v>3.833E-3</c:v>
                </c:pt>
                <c:pt idx="2582">
                  <c:v>4.2360000000000002E-3</c:v>
                </c:pt>
                <c:pt idx="2583">
                  <c:v>3.5370000000000002E-3</c:v>
                </c:pt>
                <c:pt idx="2584">
                  <c:v>3.3019999999999998E-3</c:v>
                </c:pt>
                <c:pt idx="2585">
                  <c:v>4.2900000000000004E-3</c:v>
                </c:pt>
                <c:pt idx="2586">
                  <c:v>4.006E-3</c:v>
                </c:pt>
                <c:pt idx="2587">
                  <c:v>4.8209999999999998E-3</c:v>
                </c:pt>
                <c:pt idx="2588">
                  <c:v>3.9269999999999999E-3</c:v>
                </c:pt>
                <c:pt idx="2589">
                  <c:v>3.558E-3</c:v>
                </c:pt>
                <c:pt idx="2590">
                  <c:v>2.7309999999999999E-3</c:v>
                </c:pt>
                <c:pt idx="2591">
                  <c:v>2.627E-3</c:v>
                </c:pt>
                <c:pt idx="2592">
                  <c:v>3.9029999999999998E-3</c:v>
                </c:pt>
                <c:pt idx="2593">
                  <c:v>3.9480000000000001E-3</c:v>
                </c:pt>
                <c:pt idx="2594">
                  <c:v>4.7140000000000003E-3</c:v>
                </c:pt>
                <c:pt idx="2595">
                  <c:v>7.4720000000000003E-3</c:v>
                </c:pt>
                <c:pt idx="2596">
                  <c:v>1.4489E-2</c:v>
                </c:pt>
                <c:pt idx="2597">
                  <c:v>1.9172999999999999E-2</c:v>
                </c:pt>
                <c:pt idx="2598">
                  <c:v>2.9028999999999999E-2</c:v>
                </c:pt>
                <c:pt idx="2599">
                  <c:v>3.2301000000000003E-2</c:v>
                </c:pt>
                <c:pt idx="2600">
                  <c:v>3.7554999999999998E-2</c:v>
                </c:pt>
                <c:pt idx="2601">
                  <c:v>4.4670000000000001E-2</c:v>
                </c:pt>
                <c:pt idx="2602">
                  <c:v>4.9285000000000002E-2</c:v>
                </c:pt>
                <c:pt idx="2603">
                  <c:v>5.3111999999999999E-2</c:v>
                </c:pt>
                <c:pt idx="2604">
                  <c:v>3.7803999999999997E-2</c:v>
                </c:pt>
                <c:pt idx="2605">
                  <c:v>4.555E-2</c:v>
                </c:pt>
                <c:pt idx="2606">
                  <c:v>3.1982999999999998E-2</c:v>
                </c:pt>
                <c:pt idx="2607">
                  <c:v>3.5012000000000001E-2</c:v>
                </c:pt>
                <c:pt idx="2608">
                  <c:v>3.3382000000000002E-2</c:v>
                </c:pt>
                <c:pt idx="2609">
                  <c:v>3.2113000000000003E-2</c:v>
                </c:pt>
                <c:pt idx="2610">
                  <c:v>2.8653999999999999E-2</c:v>
                </c:pt>
                <c:pt idx="2611">
                  <c:v>3.576E-2</c:v>
                </c:pt>
                <c:pt idx="2612">
                  <c:v>3.6595999999999997E-2</c:v>
                </c:pt>
                <c:pt idx="2613">
                  <c:v>3.5654999999999999E-2</c:v>
                </c:pt>
                <c:pt idx="2614">
                  <c:v>3.4375999999999997E-2</c:v>
                </c:pt>
                <c:pt idx="2615">
                  <c:v>3.4671E-2</c:v>
                </c:pt>
                <c:pt idx="2616">
                  <c:v>2.8833000000000001E-2</c:v>
                </c:pt>
                <c:pt idx="2617">
                  <c:v>3.8906999999999997E-2</c:v>
                </c:pt>
                <c:pt idx="2618">
                  <c:v>4.3867999999999997E-2</c:v>
                </c:pt>
                <c:pt idx="2619">
                  <c:v>2.8861000000000001E-2</c:v>
                </c:pt>
                <c:pt idx="2620">
                  <c:v>2.8639000000000001E-2</c:v>
                </c:pt>
                <c:pt idx="2621">
                  <c:v>2.9481E-2</c:v>
                </c:pt>
                <c:pt idx="2622">
                  <c:v>2.3671000000000001E-2</c:v>
                </c:pt>
                <c:pt idx="2623">
                  <c:v>4.4513999999999998E-2</c:v>
                </c:pt>
                <c:pt idx="2624">
                  <c:v>4.9245999999999998E-2</c:v>
                </c:pt>
                <c:pt idx="2625">
                  <c:v>5.3323000000000002E-2</c:v>
                </c:pt>
                <c:pt idx="2626">
                  <c:v>6.3190999999999997E-2</c:v>
                </c:pt>
                <c:pt idx="2627">
                  <c:v>6.8939E-2</c:v>
                </c:pt>
                <c:pt idx="2628">
                  <c:v>8.1664E-2</c:v>
                </c:pt>
                <c:pt idx="2629">
                  <c:v>9.6633999999999998E-2</c:v>
                </c:pt>
                <c:pt idx="2630">
                  <c:v>0.104537</c:v>
                </c:pt>
                <c:pt idx="2631">
                  <c:v>0.104979</c:v>
                </c:pt>
                <c:pt idx="2632">
                  <c:v>0.106123</c:v>
                </c:pt>
                <c:pt idx="2633">
                  <c:v>0.107825</c:v>
                </c:pt>
                <c:pt idx="2634">
                  <c:v>0.105408</c:v>
                </c:pt>
                <c:pt idx="2635">
                  <c:v>0.10051499999999999</c:v>
                </c:pt>
                <c:pt idx="2636">
                  <c:v>9.5698000000000005E-2</c:v>
                </c:pt>
                <c:pt idx="2637">
                  <c:v>6.6961999999999994E-2</c:v>
                </c:pt>
                <c:pt idx="2638">
                  <c:v>7.5868000000000005E-2</c:v>
                </c:pt>
                <c:pt idx="2639">
                  <c:v>5.1666999999999998E-2</c:v>
                </c:pt>
                <c:pt idx="2640">
                  <c:v>4.5447000000000001E-2</c:v>
                </c:pt>
                <c:pt idx="2641">
                  <c:v>4.7226999999999998E-2</c:v>
                </c:pt>
                <c:pt idx="2642">
                  <c:v>3.9261999999999998E-2</c:v>
                </c:pt>
                <c:pt idx="2643">
                  <c:v>2.9464000000000001E-2</c:v>
                </c:pt>
                <c:pt idx="2644">
                  <c:v>5.4835000000000002E-2</c:v>
                </c:pt>
                <c:pt idx="2645">
                  <c:v>4.5496000000000002E-2</c:v>
                </c:pt>
                <c:pt idx="2646">
                  <c:v>3.9822999999999997E-2</c:v>
                </c:pt>
                <c:pt idx="2647">
                  <c:v>3.1440999999999997E-2</c:v>
                </c:pt>
                <c:pt idx="2648">
                  <c:v>3.3579999999999999E-2</c:v>
                </c:pt>
                <c:pt idx="2649">
                  <c:v>3.0497E-2</c:v>
                </c:pt>
                <c:pt idx="2650">
                  <c:v>2.9822000000000001E-2</c:v>
                </c:pt>
                <c:pt idx="2651">
                  <c:v>2.6616999999999998E-2</c:v>
                </c:pt>
                <c:pt idx="2652">
                  <c:v>1.9997000000000001E-2</c:v>
                </c:pt>
                <c:pt idx="2653">
                  <c:v>2.3907000000000001E-2</c:v>
                </c:pt>
                <c:pt idx="2654">
                  <c:v>2.5035000000000002E-2</c:v>
                </c:pt>
                <c:pt idx="2655">
                  <c:v>2.3904000000000002E-2</c:v>
                </c:pt>
                <c:pt idx="2656">
                  <c:v>2.2062999999999999E-2</c:v>
                </c:pt>
                <c:pt idx="2657">
                  <c:v>2.5052999999999999E-2</c:v>
                </c:pt>
                <c:pt idx="2658">
                  <c:v>2.0152E-2</c:v>
                </c:pt>
                <c:pt idx="2659">
                  <c:v>1.8794999999999999E-2</c:v>
                </c:pt>
                <c:pt idx="2660">
                  <c:v>1.5311E-2</c:v>
                </c:pt>
                <c:pt idx="2661">
                  <c:v>1.4592000000000001E-2</c:v>
                </c:pt>
                <c:pt idx="2662">
                  <c:v>1.2880000000000001E-2</c:v>
                </c:pt>
                <c:pt idx="2663">
                  <c:v>1.2984000000000001E-2</c:v>
                </c:pt>
                <c:pt idx="2664">
                  <c:v>1.2224E-2</c:v>
                </c:pt>
                <c:pt idx="2665">
                  <c:v>1.0694E-2</c:v>
                </c:pt>
                <c:pt idx="2666">
                  <c:v>1.089E-2</c:v>
                </c:pt>
                <c:pt idx="2667">
                  <c:v>8.4239999999999992E-3</c:v>
                </c:pt>
                <c:pt idx="2668">
                  <c:v>6.3540000000000003E-3</c:v>
                </c:pt>
                <c:pt idx="2669">
                  <c:v>6.6270000000000001E-3</c:v>
                </c:pt>
                <c:pt idx="2670">
                  <c:v>4.8260000000000004E-3</c:v>
                </c:pt>
                <c:pt idx="2671">
                  <c:v>4.2040000000000003E-3</c:v>
                </c:pt>
                <c:pt idx="2672">
                  <c:v>4.8040000000000001E-3</c:v>
                </c:pt>
                <c:pt idx="2673">
                  <c:v>6.3940000000000004E-3</c:v>
                </c:pt>
                <c:pt idx="2674">
                  <c:v>4.2969999999999996E-3</c:v>
                </c:pt>
                <c:pt idx="2675">
                  <c:v>5.7479999999999996E-3</c:v>
                </c:pt>
                <c:pt idx="2676">
                  <c:v>4.9779999999999998E-3</c:v>
                </c:pt>
                <c:pt idx="2677">
                  <c:v>5.2989999999999999E-3</c:v>
                </c:pt>
                <c:pt idx="2678">
                  <c:v>3.774E-3</c:v>
                </c:pt>
                <c:pt idx="2679">
                  <c:v>3.6960000000000001E-3</c:v>
                </c:pt>
                <c:pt idx="2680">
                  <c:v>3.264E-3</c:v>
                </c:pt>
                <c:pt idx="2681">
                  <c:v>3.1110000000000001E-3</c:v>
                </c:pt>
                <c:pt idx="2682">
                  <c:v>3.454E-3</c:v>
                </c:pt>
                <c:pt idx="2683">
                  <c:v>4.0309999999999999E-3</c:v>
                </c:pt>
                <c:pt idx="2684">
                  <c:v>5.1089999999999998E-3</c:v>
                </c:pt>
                <c:pt idx="2685">
                  <c:v>8.4399999999999996E-3</c:v>
                </c:pt>
                <c:pt idx="2686">
                  <c:v>1.1651999999999999E-2</c:v>
                </c:pt>
                <c:pt idx="2687">
                  <c:v>2.1992000000000001E-2</c:v>
                </c:pt>
                <c:pt idx="2688">
                  <c:v>3.2356000000000003E-2</c:v>
                </c:pt>
                <c:pt idx="2689">
                  <c:v>3.3994999999999997E-2</c:v>
                </c:pt>
                <c:pt idx="2690">
                  <c:v>3.0641999999999999E-2</c:v>
                </c:pt>
                <c:pt idx="2691">
                  <c:v>2.6835999999999999E-2</c:v>
                </c:pt>
                <c:pt idx="2692">
                  <c:v>2.8414999999999999E-2</c:v>
                </c:pt>
                <c:pt idx="2693">
                  <c:v>2.4240000000000001E-2</c:v>
                </c:pt>
                <c:pt idx="2694">
                  <c:v>1.8769999999999998E-2</c:v>
                </c:pt>
                <c:pt idx="2695">
                  <c:v>1.857E-2</c:v>
                </c:pt>
                <c:pt idx="2696">
                  <c:v>1.6364E-2</c:v>
                </c:pt>
                <c:pt idx="2697">
                  <c:v>1.6421999999999999E-2</c:v>
                </c:pt>
                <c:pt idx="2698">
                  <c:v>1.321E-2</c:v>
                </c:pt>
                <c:pt idx="2699">
                  <c:v>1.1309E-2</c:v>
                </c:pt>
                <c:pt idx="2700">
                  <c:v>9.75E-3</c:v>
                </c:pt>
                <c:pt idx="2701">
                  <c:v>7.9039999999999996E-3</c:v>
                </c:pt>
                <c:pt idx="2702">
                  <c:v>6.6279000000000005E-2</c:v>
                </c:pt>
                <c:pt idx="2703">
                  <c:v>7.4458999999999997E-2</c:v>
                </c:pt>
                <c:pt idx="2704">
                  <c:v>7.1993000000000001E-2</c:v>
                </c:pt>
                <c:pt idx="2705">
                  <c:v>6.6581000000000001E-2</c:v>
                </c:pt>
                <c:pt idx="2706">
                  <c:v>5.7724999999999999E-2</c:v>
                </c:pt>
                <c:pt idx="2707">
                  <c:v>4.9416000000000002E-2</c:v>
                </c:pt>
                <c:pt idx="2708">
                  <c:v>4.4996000000000001E-2</c:v>
                </c:pt>
                <c:pt idx="2709">
                  <c:v>4.1232999999999999E-2</c:v>
                </c:pt>
                <c:pt idx="2710">
                  <c:v>3.5897999999999999E-2</c:v>
                </c:pt>
                <c:pt idx="2711">
                  <c:v>2.8878000000000001E-2</c:v>
                </c:pt>
                <c:pt idx="2712">
                  <c:v>2.5652999999999999E-2</c:v>
                </c:pt>
                <c:pt idx="2713">
                  <c:v>2.1079000000000001E-2</c:v>
                </c:pt>
                <c:pt idx="2714">
                  <c:v>2.1700000000000001E-2</c:v>
                </c:pt>
                <c:pt idx="2715">
                  <c:v>1.7863E-2</c:v>
                </c:pt>
                <c:pt idx="2716">
                  <c:v>1.4376E-2</c:v>
                </c:pt>
                <c:pt idx="2717">
                  <c:v>1.3313999999999999E-2</c:v>
                </c:pt>
                <c:pt idx="2718">
                  <c:v>1.3220000000000001E-2</c:v>
                </c:pt>
                <c:pt idx="2719">
                  <c:v>1.078E-2</c:v>
                </c:pt>
                <c:pt idx="2720">
                  <c:v>1.0007E-2</c:v>
                </c:pt>
                <c:pt idx="2721">
                  <c:v>9.5300000000000003E-3</c:v>
                </c:pt>
                <c:pt idx="2722">
                  <c:v>9.5409999999999991E-3</c:v>
                </c:pt>
                <c:pt idx="2723">
                  <c:v>9.2899999999999996E-3</c:v>
                </c:pt>
                <c:pt idx="2724">
                  <c:v>8.7799999999999996E-3</c:v>
                </c:pt>
                <c:pt idx="2725">
                  <c:v>8.0199999999999994E-3</c:v>
                </c:pt>
                <c:pt idx="2726">
                  <c:v>6.6439999999999997E-3</c:v>
                </c:pt>
                <c:pt idx="2727">
                  <c:v>5.6740000000000002E-3</c:v>
                </c:pt>
                <c:pt idx="2728">
                  <c:v>1.3022000000000001E-2</c:v>
                </c:pt>
                <c:pt idx="2729">
                  <c:v>1.1056E-2</c:v>
                </c:pt>
                <c:pt idx="2730">
                  <c:v>9.2589999999999999E-3</c:v>
                </c:pt>
                <c:pt idx="2731">
                  <c:v>7.267E-3</c:v>
                </c:pt>
                <c:pt idx="2732">
                  <c:v>1.0009000000000001E-2</c:v>
                </c:pt>
                <c:pt idx="2733">
                  <c:v>1.3046E-2</c:v>
                </c:pt>
                <c:pt idx="2734">
                  <c:v>1.2357E-2</c:v>
                </c:pt>
                <c:pt idx="2735">
                  <c:v>1.0222E-2</c:v>
                </c:pt>
                <c:pt idx="2736">
                  <c:v>6.5030000000000001E-3</c:v>
                </c:pt>
                <c:pt idx="2737">
                  <c:v>4.5710000000000004E-3</c:v>
                </c:pt>
                <c:pt idx="2738">
                  <c:v>3.8969999999999999E-3</c:v>
                </c:pt>
                <c:pt idx="2739">
                  <c:v>3.1129999999999999E-3</c:v>
                </c:pt>
                <c:pt idx="2740">
                  <c:v>3.4970000000000001E-3</c:v>
                </c:pt>
                <c:pt idx="2741">
                  <c:v>2.49E-3</c:v>
                </c:pt>
                <c:pt idx="2742">
                  <c:v>2.7920000000000002E-3</c:v>
                </c:pt>
                <c:pt idx="2743">
                  <c:v>4.4559999999999999E-3</c:v>
                </c:pt>
                <c:pt idx="2744">
                  <c:v>4.581E-3</c:v>
                </c:pt>
                <c:pt idx="2745">
                  <c:v>5.4660000000000004E-3</c:v>
                </c:pt>
                <c:pt idx="2746">
                  <c:v>4.7419999999999997E-3</c:v>
                </c:pt>
                <c:pt idx="2747">
                  <c:v>3.8049999999999998E-3</c:v>
                </c:pt>
                <c:pt idx="2748">
                  <c:v>2.9290000000000002E-3</c:v>
                </c:pt>
                <c:pt idx="2749">
                  <c:v>2.392E-3</c:v>
                </c:pt>
                <c:pt idx="2750">
                  <c:v>3.2179999999999999E-3</c:v>
                </c:pt>
                <c:pt idx="2751">
                  <c:v>2.9610000000000001E-3</c:v>
                </c:pt>
                <c:pt idx="2752">
                  <c:v>3.7559999999999998E-3</c:v>
                </c:pt>
                <c:pt idx="2753">
                  <c:v>1.2297000000000001E-2</c:v>
                </c:pt>
                <c:pt idx="2754">
                  <c:v>9.8250000000000004E-3</c:v>
                </c:pt>
                <c:pt idx="2755">
                  <c:v>8.1370000000000001E-3</c:v>
                </c:pt>
                <c:pt idx="2756">
                  <c:v>6.7320000000000001E-3</c:v>
                </c:pt>
                <c:pt idx="2757">
                  <c:v>6.2269999999999999E-3</c:v>
                </c:pt>
                <c:pt idx="2758">
                  <c:v>4.8539999999999998E-3</c:v>
                </c:pt>
                <c:pt idx="2759">
                  <c:v>6.3460000000000001E-3</c:v>
                </c:pt>
                <c:pt idx="2760">
                  <c:v>6.8459999999999997E-3</c:v>
                </c:pt>
                <c:pt idx="2761">
                  <c:v>1.5409000000000001E-2</c:v>
                </c:pt>
                <c:pt idx="2762">
                  <c:v>3.6516E-2</c:v>
                </c:pt>
                <c:pt idx="2763">
                  <c:v>9.1157000000000002E-2</c:v>
                </c:pt>
                <c:pt idx="2764">
                  <c:v>0.102885</c:v>
                </c:pt>
                <c:pt idx="2765">
                  <c:v>0.11108899999999999</c:v>
                </c:pt>
                <c:pt idx="2766">
                  <c:v>0.109433</c:v>
                </c:pt>
                <c:pt idx="2767">
                  <c:v>0.10692500000000001</c:v>
                </c:pt>
                <c:pt idx="2768">
                  <c:v>0.110412</c:v>
                </c:pt>
                <c:pt idx="2769">
                  <c:v>0.113357</c:v>
                </c:pt>
                <c:pt idx="2770">
                  <c:v>0.10784299999999999</c:v>
                </c:pt>
                <c:pt idx="2771">
                  <c:v>0.116061</c:v>
                </c:pt>
                <c:pt idx="2772">
                  <c:v>0.10666299999999999</c:v>
                </c:pt>
                <c:pt idx="2773">
                  <c:v>0.11403099999999999</c:v>
                </c:pt>
                <c:pt idx="2774">
                  <c:v>0.117622</c:v>
                </c:pt>
                <c:pt idx="2775">
                  <c:v>0.11754100000000001</c:v>
                </c:pt>
                <c:pt idx="2776">
                  <c:v>0.1187</c:v>
                </c:pt>
                <c:pt idx="2777">
                  <c:v>0.117905</c:v>
                </c:pt>
                <c:pt idx="2778">
                  <c:v>0.13841300000000001</c:v>
                </c:pt>
                <c:pt idx="2779">
                  <c:v>0.14926900000000001</c:v>
                </c:pt>
                <c:pt idx="2780">
                  <c:v>0.148588</c:v>
                </c:pt>
                <c:pt idx="2781">
                  <c:v>0.154058</c:v>
                </c:pt>
                <c:pt idx="2782">
                  <c:v>0.14689099999999999</c:v>
                </c:pt>
                <c:pt idx="2783">
                  <c:v>0.13697000000000001</c:v>
                </c:pt>
                <c:pt idx="2784">
                  <c:v>0.13106100000000001</c:v>
                </c:pt>
                <c:pt idx="2785">
                  <c:v>0.14885300000000001</c:v>
                </c:pt>
                <c:pt idx="2786">
                  <c:v>0.15329799999999999</c:v>
                </c:pt>
                <c:pt idx="2787">
                  <c:v>0.14030400000000001</c:v>
                </c:pt>
                <c:pt idx="2788">
                  <c:v>0.14358399999999999</c:v>
                </c:pt>
                <c:pt idx="2789">
                  <c:v>0.13469999999999999</c:v>
                </c:pt>
                <c:pt idx="2790">
                  <c:v>0.13616800000000001</c:v>
                </c:pt>
                <c:pt idx="2791">
                  <c:v>0.154755</c:v>
                </c:pt>
                <c:pt idx="2792">
                  <c:v>0.16611300000000001</c:v>
                </c:pt>
                <c:pt idx="2793">
                  <c:v>0.164797</c:v>
                </c:pt>
                <c:pt idx="2794">
                  <c:v>0.166964</c:v>
                </c:pt>
                <c:pt idx="2795">
                  <c:v>0.17152300000000001</c:v>
                </c:pt>
                <c:pt idx="2796">
                  <c:v>0.194332</c:v>
                </c:pt>
                <c:pt idx="2797">
                  <c:v>0.18764800000000001</c:v>
                </c:pt>
                <c:pt idx="2798">
                  <c:v>0.22331799999999999</c:v>
                </c:pt>
                <c:pt idx="2799">
                  <c:v>0.22806899999999999</c:v>
                </c:pt>
                <c:pt idx="2800">
                  <c:v>0.24216699999999999</c:v>
                </c:pt>
                <c:pt idx="2801">
                  <c:v>0.242369</c:v>
                </c:pt>
                <c:pt idx="2802">
                  <c:v>0.23183599999999999</c:v>
                </c:pt>
                <c:pt idx="2803">
                  <c:v>0.26415</c:v>
                </c:pt>
                <c:pt idx="2804">
                  <c:v>0.27174999999999999</c:v>
                </c:pt>
                <c:pt idx="2805">
                  <c:v>0.28768300000000002</c:v>
                </c:pt>
                <c:pt idx="2806">
                  <c:v>0.31547199999999997</c:v>
                </c:pt>
                <c:pt idx="2807">
                  <c:v>0.346138</c:v>
                </c:pt>
                <c:pt idx="2808">
                  <c:v>0.34614200000000001</c:v>
                </c:pt>
                <c:pt idx="2809">
                  <c:v>0.35252600000000001</c:v>
                </c:pt>
                <c:pt idx="2810">
                  <c:v>0.35453099999999999</c:v>
                </c:pt>
                <c:pt idx="2811">
                  <c:v>0.35053299999999998</c:v>
                </c:pt>
                <c:pt idx="2812">
                  <c:v>0.36866199999999999</c:v>
                </c:pt>
                <c:pt idx="2813">
                  <c:v>0.37256400000000001</c:v>
                </c:pt>
                <c:pt idx="2814">
                  <c:v>0.37261300000000003</c:v>
                </c:pt>
                <c:pt idx="2815">
                  <c:v>0.37801400000000002</c:v>
                </c:pt>
                <c:pt idx="2816">
                  <c:v>0.37128</c:v>
                </c:pt>
                <c:pt idx="2817">
                  <c:v>0.38153199999999998</c:v>
                </c:pt>
                <c:pt idx="2818">
                  <c:v>0.376332</c:v>
                </c:pt>
                <c:pt idx="2819">
                  <c:v>0.37596299999999999</c:v>
                </c:pt>
                <c:pt idx="2820">
                  <c:v>0.37749199999999999</c:v>
                </c:pt>
                <c:pt idx="2821">
                  <c:v>0.37068899999999999</c:v>
                </c:pt>
                <c:pt idx="2822">
                  <c:v>0.36607699999999999</c:v>
                </c:pt>
                <c:pt idx="2823">
                  <c:v>0.32816299999999998</c:v>
                </c:pt>
                <c:pt idx="2824">
                  <c:v>0.32012299999999999</c:v>
                </c:pt>
                <c:pt idx="2825">
                  <c:v>0.31728400000000001</c:v>
                </c:pt>
                <c:pt idx="2826">
                  <c:v>0.30874099999999999</c:v>
                </c:pt>
                <c:pt idx="2827">
                  <c:v>0.32400499999999999</c:v>
                </c:pt>
                <c:pt idx="2828">
                  <c:v>0.32270500000000002</c:v>
                </c:pt>
                <c:pt idx="2829">
                  <c:v>0.32982800000000001</c:v>
                </c:pt>
                <c:pt idx="2830">
                  <c:v>0.33604800000000001</c:v>
                </c:pt>
                <c:pt idx="2831">
                  <c:v>0.33948299999999998</c:v>
                </c:pt>
                <c:pt idx="2832">
                  <c:v>0.33252399999999999</c:v>
                </c:pt>
                <c:pt idx="2833">
                  <c:v>0.328125</c:v>
                </c:pt>
                <c:pt idx="2834">
                  <c:v>0.30976700000000001</c:v>
                </c:pt>
                <c:pt idx="2835">
                  <c:v>0.30291400000000002</c:v>
                </c:pt>
                <c:pt idx="2836">
                  <c:v>0.30350100000000002</c:v>
                </c:pt>
                <c:pt idx="2837">
                  <c:v>0.286993</c:v>
                </c:pt>
                <c:pt idx="2838">
                  <c:v>0.26691599999999999</c:v>
                </c:pt>
                <c:pt idx="2839">
                  <c:v>0.27260000000000001</c:v>
                </c:pt>
                <c:pt idx="2840">
                  <c:v>0.28560600000000003</c:v>
                </c:pt>
                <c:pt idx="2841">
                  <c:v>0.27555800000000003</c:v>
                </c:pt>
                <c:pt idx="2842">
                  <c:v>0.25656600000000002</c:v>
                </c:pt>
                <c:pt idx="2843">
                  <c:v>0.25279699999999999</c:v>
                </c:pt>
                <c:pt idx="2844">
                  <c:v>0.233984</c:v>
                </c:pt>
                <c:pt idx="2845">
                  <c:v>0.224326</c:v>
                </c:pt>
                <c:pt idx="2846">
                  <c:v>0.22465399999999999</c:v>
                </c:pt>
                <c:pt idx="2847">
                  <c:v>0.23963899999999999</c:v>
                </c:pt>
                <c:pt idx="2848">
                  <c:v>0.24024999999999999</c:v>
                </c:pt>
                <c:pt idx="2849">
                  <c:v>0.24890000000000001</c:v>
                </c:pt>
                <c:pt idx="2850">
                  <c:v>0.25515300000000002</c:v>
                </c:pt>
                <c:pt idx="2851">
                  <c:v>0.256326</c:v>
                </c:pt>
                <c:pt idx="2852">
                  <c:v>0.23325499999999999</c:v>
                </c:pt>
                <c:pt idx="2853">
                  <c:v>0.21723799999999999</c:v>
                </c:pt>
                <c:pt idx="2854">
                  <c:v>0.21937000000000001</c:v>
                </c:pt>
                <c:pt idx="2855">
                  <c:v>0.22406599999999999</c:v>
                </c:pt>
                <c:pt idx="2856">
                  <c:v>0.217311</c:v>
                </c:pt>
                <c:pt idx="2857">
                  <c:v>0.22048200000000001</c:v>
                </c:pt>
                <c:pt idx="2858">
                  <c:v>0.234071</c:v>
                </c:pt>
                <c:pt idx="2859">
                  <c:v>0.234879</c:v>
                </c:pt>
                <c:pt idx="2860">
                  <c:v>0.229493</c:v>
                </c:pt>
                <c:pt idx="2861">
                  <c:v>0.23172200000000001</c:v>
                </c:pt>
                <c:pt idx="2862">
                  <c:v>0.25408399999999998</c:v>
                </c:pt>
                <c:pt idx="2863">
                  <c:v>0.26183499999999998</c:v>
                </c:pt>
                <c:pt idx="2864">
                  <c:v>0.26832699999999998</c:v>
                </c:pt>
                <c:pt idx="2865">
                  <c:v>0.27400200000000002</c:v>
                </c:pt>
                <c:pt idx="2866">
                  <c:v>0.275445</c:v>
                </c:pt>
                <c:pt idx="2867">
                  <c:v>0.29325400000000001</c:v>
                </c:pt>
                <c:pt idx="2868">
                  <c:v>0.290883</c:v>
                </c:pt>
                <c:pt idx="2869">
                  <c:v>0.29139599999999999</c:v>
                </c:pt>
                <c:pt idx="2870">
                  <c:v>0.26819300000000001</c:v>
                </c:pt>
                <c:pt idx="2871">
                  <c:v>0.24512400000000001</c:v>
                </c:pt>
                <c:pt idx="2872">
                  <c:v>0.23647000000000001</c:v>
                </c:pt>
                <c:pt idx="2873">
                  <c:v>0.27935500000000002</c:v>
                </c:pt>
                <c:pt idx="2874">
                  <c:v>0.30548599999999998</c:v>
                </c:pt>
                <c:pt idx="2875">
                  <c:v>0.31248700000000001</c:v>
                </c:pt>
                <c:pt idx="2876">
                  <c:v>0.35020000000000001</c:v>
                </c:pt>
                <c:pt idx="2877">
                  <c:v>0.36628899999999998</c:v>
                </c:pt>
                <c:pt idx="2878">
                  <c:v>0.39662599999999998</c:v>
                </c:pt>
                <c:pt idx="2879">
                  <c:v>0.390602</c:v>
                </c:pt>
                <c:pt idx="2880">
                  <c:v>0.38361099999999998</c:v>
                </c:pt>
                <c:pt idx="2881">
                  <c:v>0.48433300000000001</c:v>
                </c:pt>
                <c:pt idx="2882">
                  <c:v>0.51068000000000002</c:v>
                </c:pt>
                <c:pt idx="2883">
                  <c:v>0.51525500000000002</c:v>
                </c:pt>
                <c:pt idx="2884">
                  <c:v>0.51259500000000002</c:v>
                </c:pt>
                <c:pt idx="2885">
                  <c:v>0.50067600000000001</c:v>
                </c:pt>
                <c:pt idx="2886">
                  <c:v>0.47190799999999999</c:v>
                </c:pt>
                <c:pt idx="2887">
                  <c:v>0.45670500000000003</c:v>
                </c:pt>
                <c:pt idx="2888">
                  <c:v>0.43132500000000001</c:v>
                </c:pt>
                <c:pt idx="2889">
                  <c:v>0.41620400000000002</c:v>
                </c:pt>
                <c:pt idx="2890">
                  <c:v>0.39897199999999999</c:v>
                </c:pt>
                <c:pt idx="2891">
                  <c:v>0.38131999999999999</c:v>
                </c:pt>
                <c:pt idx="2892">
                  <c:v>0.382104</c:v>
                </c:pt>
                <c:pt idx="2893">
                  <c:v>0.33238699999999999</c:v>
                </c:pt>
                <c:pt idx="2894">
                  <c:v>0.29605599999999999</c:v>
                </c:pt>
                <c:pt idx="2895">
                  <c:v>0.28629599999999999</c:v>
                </c:pt>
                <c:pt idx="2896">
                  <c:v>0.25609900000000002</c:v>
                </c:pt>
                <c:pt idx="2897">
                  <c:v>0.231214</c:v>
                </c:pt>
                <c:pt idx="2898">
                  <c:v>0.22595799999999999</c:v>
                </c:pt>
                <c:pt idx="2899">
                  <c:v>0.21701100000000001</c:v>
                </c:pt>
                <c:pt idx="2900">
                  <c:v>0.209485</c:v>
                </c:pt>
                <c:pt idx="2901">
                  <c:v>0.199046</c:v>
                </c:pt>
                <c:pt idx="2902">
                  <c:v>0.18985299999999999</c:v>
                </c:pt>
                <c:pt idx="2903">
                  <c:v>0.17757300000000001</c:v>
                </c:pt>
                <c:pt idx="2904">
                  <c:v>0.16737199999999999</c:v>
                </c:pt>
                <c:pt idx="2905">
                  <c:v>0.15289800000000001</c:v>
                </c:pt>
                <c:pt idx="2906">
                  <c:v>0.13504099999999999</c:v>
                </c:pt>
                <c:pt idx="2907">
                  <c:v>0.132767</c:v>
                </c:pt>
                <c:pt idx="2908">
                  <c:v>0.14879899999999999</c:v>
                </c:pt>
                <c:pt idx="2909">
                  <c:v>0.14289299999999999</c:v>
                </c:pt>
                <c:pt idx="2910">
                  <c:v>0.14575099999999999</c:v>
                </c:pt>
                <c:pt idx="2911">
                  <c:v>0.134128</c:v>
                </c:pt>
                <c:pt idx="2912">
                  <c:v>0.12533900000000001</c:v>
                </c:pt>
                <c:pt idx="2913">
                  <c:v>0.111801</c:v>
                </c:pt>
                <c:pt idx="2914">
                  <c:v>0.11343399999999999</c:v>
                </c:pt>
                <c:pt idx="2915">
                  <c:v>9.3120999999999995E-2</c:v>
                </c:pt>
                <c:pt idx="2916">
                  <c:v>8.6060999999999999E-2</c:v>
                </c:pt>
                <c:pt idx="2917">
                  <c:v>8.4928000000000003E-2</c:v>
                </c:pt>
                <c:pt idx="2918">
                  <c:v>8.9566000000000007E-2</c:v>
                </c:pt>
                <c:pt idx="2919">
                  <c:v>9.4951999999999995E-2</c:v>
                </c:pt>
                <c:pt idx="2920">
                  <c:v>9.9201999999999999E-2</c:v>
                </c:pt>
                <c:pt idx="2921">
                  <c:v>9.4578999999999996E-2</c:v>
                </c:pt>
                <c:pt idx="2922">
                  <c:v>8.0879000000000006E-2</c:v>
                </c:pt>
                <c:pt idx="2923">
                  <c:v>6.5410999999999997E-2</c:v>
                </c:pt>
                <c:pt idx="2924">
                  <c:v>5.9046000000000001E-2</c:v>
                </c:pt>
                <c:pt idx="2925">
                  <c:v>5.2625999999999999E-2</c:v>
                </c:pt>
                <c:pt idx="2926">
                  <c:v>4.8059999999999999E-2</c:v>
                </c:pt>
                <c:pt idx="2927">
                  <c:v>4.2595000000000001E-2</c:v>
                </c:pt>
                <c:pt idx="2928">
                  <c:v>4.5916999999999999E-2</c:v>
                </c:pt>
                <c:pt idx="2929">
                  <c:v>5.7801999999999999E-2</c:v>
                </c:pt>
                <c:pt idx="2930">
                  <c:v>5.1499999999999997E-2</c:v>
                </c:pt>
                <c:pt idx="2931">
                  <c:v>4.7620999999999997E-2</c:v>
                </c:pt>
                <c:pt idx="2932">
                  <c:v>4.2342999999999999E-2</c:v>
                </c:pt>
                <c:pt idx="2933">
                  <c:v>4.0371999999999998E-2</c:v>
                </c:pt>
                <c:pt idx="2934">
                  <c:v>5.6826000000000002E-2</c:v>
                </c:pt>
                <c:pt idx="2935">
                  <c:v>4.8973000000000003E-2</c:v>
                </c:pt>
                <c:pt idx="2936">
                  <c:v>4.7409E-2</c:v>
                </c:pt>
                <c:pt idx="2937">
                  <c:v>4.2111000000000003E-2</c:v>
                </c:pt>
                <c:pt idx="2938">
                  <c:v>4.641E-2</c:v>
                </c:pt>
                <c:pt idx="2939">
                  <c:v>4.0897000000000003E-2</c:v>
                </c:pt>
                <c:pt idx="2940">
                  <c:v>3.4681999999999998E-2</c:v>
                </c:pt>
                <c:pt idx="2941">
                  <c:v>3.7304999999999998E-2</c:v>
                </c:pt>
                <c:pt idx="2942">
                  <c:v>3.6348999999999999E-2</c:v>
                </c:pt>
                <c:pt idx="2943">
                  <c:v>4.7398999999999997E-2</c:v>
                </c:pt>
                <c:pt idx="2944">
                  <c:v>5.4474000000000002E-2</c:v>
                </c:pt>
                <c:pt idx="2945">
                  <c:v>5.0444000000000003E-2</c:v>
                </c:pt>
                <c:pt idx="2946">
                  <c:v>4.7395E-2</c:v>
                </c:pt>
                <c:pt idx="2947">
                  <c:v>4.3401000000000002E-2</c:v>
                </c:pt>
                <c:pt idx="2948">
                  <c:v>2.8926E-2</c:v>
                </c:pt>
                <c:pt idx="2949">
                  <c:v>2.5951999999999999E-2</c:v>
                </c:pt>
                <c:pt idx="2950">
                  <c:v>2.1207E-2</c:v>
                </c:pt>
                <c:pt idx="2951">
                  <c:v>1.8277999999999999E-2</c:v>
                </c:pt>
                <c:pt idx="2952">
                  <c:v>1.4095E-2</c:v>
                </c:pt>
                <c:pt idx="2953">
                  <c:v>1.6920000000000001E-2</c:v>
                </c:pt>
                <c:pt idx="2954">
                  <c:v>2.2128999999999999E-2</c:v>
                </c:pt>
                <c:pt idx="2955">
                  <c:v>3.6138999999999998E-2</c:v>
                </c:pt>
                <c:pt idx="2956">
                  <c:v>2.7373999999999999E-2</c:v>
                </c:pt>
                <c:pt idx="2957">
                  <c:v>2.1004999999999999E-2</c:v>
                </c:pt>
                <c:pt idx="2958">
                  <c:v>1.6681000000000001E-2</c:v>
                </c:pt>
                <c:pt idx="2959">
                  <c:v>1.3988E-2</c:v>
                </c:pt>
                <c:pt idx="2960">
                  <c:v>1.1429E-2</c:v>
                </c:pt>
                <c:pt idx="2961">
                  <c:v>1.3955E-2</c:v>
                </c:pt>
                <c:pt idx="2962">
                  <c:v>1.3138E-2</c:v>
                </c:pt>
                <c:pt idx="2963">
                  <c:v>1.0324E-2</c:v>
                </c:pt>
                <c:pt idx="2964">
                  <c:v>1.2167000000000001E-2</c:v>
                </c:pt>
                <c:pt idx="2965">
                  <c:v>1.3424999999999999E-2</c:v>
                </c:pt>
                <c:pt idx="2966">
                  <c:v>1.3180000000000001E-2</c:v>
                </c:pt>
                <c:pt idx="2967">
                  <c:v>1.4003E-2</c:v>
                </c:pt>
                <c:pt idx="2968">
                  <c:v>1.2674E-2</c:v>
                </c:pt>
                <c:pt idx="2969">
                  <c:v>1.2565E-2</c:v>
                </c:pt>
                <c:pt idx="2970">
                  <c:v>1.0479E-2</c:v>
                </c:pt>
                <c:pt idx="2971">
                  <c:v>8.2920000000000008E-3</c:v>
                </c:pt>
                <c:pt idx="2972">
                  <c:v>8.4030000000000007E-3</c:v>
                </c:pt>
                <c:pt idx="2973">
                  <c:v>7.6730000000000001E-3</c:v>
                </c:pt>
                <c:pt idx="2974">
                  <c:v>9.3229999999999997E-3</c:v>
                </c:pt>
                <c:pt idx="2975">
                  <c:v>9.6030000000000004E-3</c:v>
                </c:pt>
                <c:pt idx="2976">
                  <c:v>9.0950000000000007E-3</c:v>
                </c:pt>
                <c:pt idx="2977">
                  <c:v>9.9609999999999994E-3</c:v>
                </c:pt>
                <c:pt idx="2978">
                  <c:v>1.3214E-2</c:v>
                </c:pt>
                <c:pt idx="2979">
                  <c:v>1.4893E-2</c:v>
                </c:pt>
                <c:pt idx="2980">
                  <c:v>1.6239E-2</c:v>
                </c:pt>
                <c:pt idx="2981">
                  <c:v>1.3798E-2</c:v>
                </c:pt>
                <c:pt idx="2982">
                  <c:v>1.8766999999999999E-2</c:v>
                </c:pt>
                <c:pt idx="2983">
                  <c:v>1.7783E-2</c:v>
                </c:pt>
                <c:pt idx="2984">
                  <c:v>1.3875999999999999E-2</c:v>
                </c:pt>
                <c:pt idx="2985">
                  <c:v>1.6424000000000001E-2</c:v>
                </c:pt>
                <c:pt idx="2986">
                  <c:v>1.2777999999999999E-2</c:v>
                </c:pt>
                <c:pt idx="2987">
                  <c:v>1.2756E-2</c:v>
                </c:pt>
                <c:pt idx="2988">
                  <c:v>1.111E-2</c:v>
                </c:pt>
                <c:pt idx="2989">
                  <c:v>8.6189999999999999E-3</c:v>
                </c:pt>
                <c:pt idx="2990">
                  <c:v>1.0253999999999999E-2</c:v>
                </c:pt>
                <c:pt idx="2991">
                  <c:v>1.2322E-2</c:v>
                </c:pt>
                <c:pt idx="2992">
                  <c:v>1.0074E-2</c:v>
                </c:pt>
                <c:pt idx="2993">
                  <c:v>1.9466000000000001E-2</c:v>
                </c:pt>
                <c:pt idx="2994">
                  <c:v>1.8168E-2</c:v>
                </c:pt>
                <c:pt idx="2995">
                  <c:v>1.55E-2</c:v>
                </c:pt>
                <c:pt idx="2996">
                  <c:v>1.3599E-2</c:v>
                </c:pt>
                <c:pt idx="2997">
                  <c:v>1.3441E-2</c:v>
                </c:pt>
                <c:pt idx="2998">
                  <c:v>1.2555E-2</c:v>
                </c:pt>
                <c:pt idx="2999">
                  <c:v>9.6729999999999993E-3</c:v>
                </c:pt>
                <c:pt idx="3000">
                  <c:v>1.1688E-2</c:v>
                </c:pt>
                <c:pt idx="3001">
                  <c:v>9.9609999999999994E-3</c:v>
                </c:pt>
                <c:pt idx="3002">
                  <c:v>1.0371E-2</c:v>
                </c:pt>
                <c:pt idx="3003">
                  <c:v>8.9259999999999999E-3</c:v>
                </c:pt>
                <c:pt idx="3004">
                  <c:v>1.009E-2</c:v>
                </c:pt>
                <c:pt idx="3005">
                  <c:v>1.1227000000000001E-2</c:v>
                </c:pt>
                <c:pt idx="3006">
                  <c:v>1.0224E-2</c:v>
                </c:pt>
                <c:pt idx="3007">
                  <c:v>1.357E-2</c:v>
                </c:pt>
                <c:pt idx="3008">
                  <c:v>1.3431E-2</c:v>
                </c:pt>
                <c:pt idx="3009">
                  <c:v>1.0978E-2</c:v>
                </c:pt>
                <c:pt idx="3010">
                  <c:v>9.5370000000000003E-3</c:v>
                </c:pt>
                <c:pt idx="3011">
                  <c:v>1.499E-2</c:v>
                </c:pt>
                <c:pt idx="3012">
                  <c:v>1.4447E-2</c:v>
                </c:pt>
                <c:pt idx="3013">
                  <c:v>1.2854000000000001E-2</c:v>
                </c:pt>
                <c:pt idx="3014">
                  <c:v>1.2441000000000001E-2</c:v>
                </c:pt>
                <c:pt idx="3015">
                  <c:v>1.2562E-2</c:v>
                </c:pt>
                <c:pt idx="3016">
                  <c:v>9.887E-3</c:v>
                </c:pt>
                <c:pt idx="3017">
                  <c:v>6.0369999999999998E-3</c:v>
                </c:pt>
                <c:pt idx="3018">
                  <c:v>4.96E-3</c:v>
                </c:pt>
                <c:pt idx="3019">
                  <c:v>5.6350000000000003E-3</c:v>
                </c:pt>
                <c:pt idx="3020">
                  <c:v>7.2570000000000004E-3</c:v>
                </c:pt>
                <c:pt idx="3021">
                  <c:v>7.0460000000000002E-3</c:v>
                </c:pt>
                <c:pt idx="3022">
                  <c:v>1.2267999999999999E-2</c:v>
                </c:pt>
                <c:pt idx="3023">
                  <c:v>1.1315E-2</c:v>
                </c:pt>
                <c:pt idx="3024">
                  <c:v>1.8350000000000002E-2</c:v>
                </c:pt>
                <c:pt idx="3025">
                  <c:v>1.4053E-2</c:v>
                </c:pt>
                <c:pt idx="3026">
                  <c:v>1.1008E-2</c:v>
                </c:pt>
                <c:pt idx="3027">
                  <c:v>1.0286999999999999E-2</c:v>
                </c:pt>
                <c:pt idx="3028">
                  <c:v>9.3329999999999993E-3</c:v>
                </c:pt>
                <c:pt idx="3029">
                  <c:v>1.2668E-2</c:v>
                </c:pt>
                <c:pt idx="3030">
                  <c:v>1.4435999999999999E-2</c:v>
                </c:pt>
                <c:pt idx="3031">
                  <c:v>1.3714E-2</c:v>
                </c:pt>
                <c:pt idx="3032">
                  <c:v>1.5506000000000001E-2</c:v>
                </c:pt>
                <c:pt idx="3033">
                  <c:v>5.2651999999999997E-2</c:v>
                </c:pt>
                <c:pt idx="3034">
                  <c:v>4.8618000000000001E-2</c:v>
                </c:pt>
                <c:pt idx="3035">
                  <c:v>2.8503000000000001E-2</c:v>
                </c:pt>
                <c:pt idx="3036">
                  <c:v>2.1638000000000001E-2</c:v>
                </c:pt>
                <c:pt idx="3037">
                  <c:v>1.7107000000000001E-2</c:v>
                </c:pt>
                <c:pt idx="3038">
                  <c:v>1.3344E-2</c:v>
                </c:pt>
                <c:pt idx="3039">
                  <c:v>1.1224E-2</c:v>
                </c:pt>
                <c:pt idx="3040">
                  <c:v>1.0433E-2</c:v>
                </c:pt>
                <c:pt idx="3041">
                  <c:v>9.3729999999999994E-3</c:v>
                </c:pt>
                <c:pt idx="3042">
                  <c:v>7.6239999999999997E-3</c:v>
                </c:pt>
                <c:pt idx="3043">
                  <c:v>7.3660000000000002E-3</c:v>
                </c:pt>
                <c:pt idx="3044">
                  <c:v>9.3849999999999992E-3</c:v>
                </c:pt>
                <c:pt idx="3045">
                  <c:v>9.8209999999999999E-3</c:v>
                </c:pt>
                <c:pt idx="3046">
                  <c:v>9.9909999999999999E-3</c:v>
                </c:pt>
                <c:pt idx="3047">
                  <c:v>1.3684E-2</c:v>
                </c:pt>
                <c:pt idx="3048">
                  <c:v>1.2864E-2</c:v>
                </c:pt>
                <c:pt idx="3049">
                  <c:v>1.6048E-2</c:v>
                </c:pt>
                <c:pt idx="3050">
                  <c:v>1.5506000000000001E-2</c:v>
                </c:pt>
                <c:pt idx="3051">
                  <c:v>1.9222E-2</c:v>
                </c:pt>
                <c:pt idx="3052">
                  <c:v>2.1243000000000001E-2</c:v>
                </c:pt>
                <c:pt idx="3053">
                  <c:v>1.6500999999999998E-2</c:v>
                </c:pt>
                <c:pt idx="3054">
                  <c:v>1.4586E-2</c:v>
                </c:pt>
                <c:pt idx="3055">
                  <c:v>1.2560999999999999E-2</c:v>
                </c:pt>
                <c:pt idx="3056">
                  <c:v>1.0418E-2</c:v>
                </c:pt>
                <c:pt idx="3057">
                  <c:v>9.2759999999999995E-3</c:v>
                </c:pt>
                <c:pt idx="3058">
                  <c:v>1.1672999999999999E-2</c:v>
                </c:pt>
                <c:pt idx="3059">
                  <c:v>1.1181999999999999E-2</c:v>
                </c:pt>
                <c:pt idx="3060">
                  <c:v>9.6629999999999997E-3</c:v>
                </c:pt>
                <c:pt idx="3061">
                  <c:v>1.0309E-2</c:v>
                </c:pt>
                <c:pt idx="3062">
                  <c:v>1.3051999999999999E-2</c:v>
                </c:pt>
                <c:pt idx="3063">
                  <c:v>8.652E-3</c:v>
                </c:pt>
                <c:pt idx="3064">
                  <c:v>7.5550000000000001E-3</c:v>
                </c:pt>
                <c:pt idx="3065">
                  <c:v>7.7409999999999996E-3</c:v>
                </c:pt>
                <c:pt idx="3066">
                  <c:v>2.0577999999999999E-2</c:v>
                </c:pt>
                <c:pt idx="3067">
                  <c:v>2.3414000000000001E-2</c:v>
                </c:pt>
                <c:pt idx="3068">
                  <c:v>2.6477000000000001E-2</c:v>
                </c:pt>
                <c:pt idx="3069">
                  <c:v>2.0556999999999999E-2</c:v>
                </c:pt>
                <c:pt idx="3070">
                  <c:v>2.7463999999999999E-2</c:v>
                </c:pt>
                <c:pt idx="3071">
                  <c:v>2.9503999999999999E-2</c:v>
                </c:pt>
                <c:pt idx="3072">
                  <c:v>2.8750999999999999E-2</c:v>
                </c:pt>
                <c:pt idx="3073">
                  <c:v>2.6870000000000002E-2</c:v>
                </c:pt>
                <c:pt idx="3074">
                  <c:v>2.1774999999999999E-2</c:v>
                </c:pt>
                <c:pt idx="3075">
                  <c:v>1.5800999999999999E-2</c:v>
                </c:pt>
                <c:pt idx="3076">
                  <c:v>1.8683999999999999E-2</c:v>
                </c:pt>
                <c:pt idx="3077">
                  <c:v>1.5539000000000001E-2</c:v>
                </c:pt>
                <c:pt idx="3078">
                  <c:v>2.1573999999999999E-2</c:v>
                </c:pt>
                <c:pt idx="3079">
                  <c:v>2.5975999999999999E-2</c:v>
                </c:pt>
                <c:pt idx="3080">
                  <c:v>2.9385000000000001E-2</c:v>
                </c:pt>
                <c:pt idx="3081">
                  <c:v>4.0210999999999997E-2</c:v>
                </c:pt>
                <c:pt idx="3082">
                  <c:v>3.6688999999999999E-2</c:v>
                </c:pt>
                <c:pt idx="3083">
                  <c:v>3.7881999999999999E-2</c:v>
                </c:pt>
                <c:pt idx="3084">
                  <c:v>4.9528999999999997E-2</c:v>
                </c:pt>
                <c:pt idx="3085">
                  <c:v>4.2168999999999998E-2</c:v>
                </c:pt>
                <c:pt idx="3086">
                  <c:v>3.2157999999999999E-2</c:v>
                </c:pt>
                <c:pt idx="3087">
                  <c:v>2.8472000000000001E-2</c:v>
                </c:pt>
                <c:pt idx="3088">
                  <c:v>2.2558999999999999E-2</c:v>
                </c:pt>
                <c:pt idx="3089">
                  <c:v>1.7328E-2</c:v>
                </c:pt>
                <c:pt idx="3090">
                  <c:v>1.5469999999999999E-2</c:v>
                </c:pt>
                <c:pt idx="3091">
                  <c:v>1.499E-2</c:v>
                </c:pt>
                <c:pt idx="3092">
                  <c:v>1.2622E-2</c:v>
                </c:pt>
                <c:pt idx="3093">
                  <c:v>9.4210000000000006E-3</c:v>
                </c:pt>
                <c:pt idx="3094">
                  <c:v>1.0217E-2</c:v>
                </c:pt>
                <c:pt idx="3095">
                  <c:v>1.018E-2</c:v>
                </c:pt>
                <c:pt idx="3096">
                  <c:v>9.4009999999999996E-3</c:v>
                </c:pt>
                <c:pt idx="3097">
                  <c:v>3.8632E-2</c:v>
                </c:pt>
                <c:pt idx="3098">
                  <c:v>3.6405E-2</c:v>
                </c:pt>
                <c:pt idx="3099">
                  <c:v>4.4207999999999997E-2</c:v>
                </c:pt>
                <c:pt idx="3100">
                  <c:v>5.4566999999999997E-2</c:v>
                </c:pt>
                <c:pt idx="3101">
                  <c:v>5.3691999999999997E-2</c:v>
                </c:pt>
                <c:pt idx="3102">
                  <c:v>5.4342000000000001E-2</c:v>
                </c:pt>
                <c:pt idx="3103">
                  <c:v>4.7060999999999999E-2</c:v>
                </c:pt>
                <c:pt idx="3104">
                  <c:v>4.9152000000000001E-2</c:v>
                </c:pt>
                <c:pt idx="3105">
                  <c:v>6.1917E-2</c:v>
                </c:pt>
                <c:pt idx="3106">
                  <c:v>6.3600000000000004E-2</c:v>
                </c:pt>
                <c:pt idx="3107">
                  <c:v>6.4120999999999997E-2</c:v>
                </c:pt>
                <c:pt idx="3108">
                  <c:v>6.6116999999999995E-2</c:v>
                </c:pt>
                <c:pt idx="3109">
                  <c:v>5.9195999999999999E-2</c:v>
                </c:pt>
                <c:pt idx="3110">
                  <c:v>4.6495000000000002E-2</c:v>
                </c:pt>
                <c:pt idx="3111">
                  <c:v>4.2707000000000002E-2</c:v>
                </c:pt>
                <c:pt idx="3112">
                  <c:v>3.1026000000000001E-2</c:v>
                </c:pt>
                <c:pt idx="3113">
                  <c:v>2.7373999999999999E-2</c:v>
                </c:pt>
                <c:pt idx="3114">
                  <c:v>1.9792000000000001E-2</c:v>
                </c:pt>
                <c:pt idx="3115">
                  <c:v>1.7056000000000002E-2</c:v>
                </c:pt>
                <c:pt idx="3116">
                  <c:v>1.5824000000000001E-2</c:v>
                </c:pt>
                <c:pt idx="3117">
                  <c:v>1.6671999999999999E-2</c:v>
                </c:pt>
                <c:pt idx="3118">
                  <c:v>1.8013999999999999E-2</c:v>
                </c:pt>
                <c:pt idx="3119">
                  <c:v>1.9196000000000001E-2</c:v>
                </c:pt>
                <c:pt idx="3120">
                  <c:v>1.8821999999999998E-2</c:v>
                </c:pt>
                <c:pt idx="3121">
                  <c:v>2.3656E-2</c:v>
                </c:pt>
                <c:pt idx="3122">
                  <c:v>4.1200000000000001E-2</c:v>
                </c:pt>
                <c:pt idx="3123">
                  <c:v>6.4491999999999994E-2</c:v>
                </c:pt>
                <c:pt idx="3124">
                  <c:v>6.8461999999999995E-2</c:v>
                </c:pt>
                <c:pt idx="3125">
                  <c:v>6.3547000000000006E-2</c:v>
                </c:pt>
                <c:pt idx="3126">
                  <c:v>6.5831000000000001E-2</c:v>
                </c:pt>
                <c:pt idx="3127">
                  <c:v>5.4855000000000001E-2</c:v>
                </c:pt>
                <c:pt idx="3128">
                  <c:v>5.6520000000000001E-2</c:v>
                </c:pt>
                <c:pt idx="3129">
                  <c:v>4.5394999999999998E-2</c:v>
                </c:pt>
                <c:pt idx="3130">
                  <c:v>3.6465999999999998E-2</c:v>
                </c:pt>
                <c:pt idx="3131">
                  <c:v>2.9597999999999999E-2</c:v>
                </c:pt>
                <c:pt idx="3132">
                  <c:v>3.2418000000000002E-2</c:v>
                </c:pt>
                <c:pt idx="3133">
                  <c:v>3.2625000000000001E-2</c:v>
                </c:pt>
                <c:pt idx="3134">
                  <c:v>2.8618000000000001E-2</c:v>
                </c:pt>
                <c:pt idx="3135">
                  <c:v>2.5857000000000002E-2</c:v>
                </c:pt>
                <c:pt idx="3136">
                  <c:v>3.0546E-2</c:v>
                </c:pt>
                <c:pt idx="3137">
                  <c:v>2.7061000000000002E-2</c:v>
                </c:pt>
                <c:pt idx="3138">
                  <c:v>2.3092000000000001E-2</c:v>
                </c:pt>
                <c:pt idx="3139">
                  <c:v>2.5694000000000002E-2</c:v>
                </c:pt>
                <c:pt idx="3140">
                  <c:v>3.0020999999999999E-2</c:v>
                </c:pt>
                <c:pt idx="3141">
                  <c:v>2.1919000000000001E-2</c:v>
                </c:pt>
                <c:pt idx="3142">
                  <c:v>2.7636000000000001E-2</c:v>
                </c:pt>
                <c:pt idx="3143">
                  <c:v>2.5232000000000001E-2</c:v>
                </c:pt>
                <c:pt idx="3144">
                  <c:v>2.1125000000000001E-2</c:v>
                </c:pt>
                <c:pt idx="3145">
                  <c:v>2.5368999999999999E-2</c:v>
                </c:pt>
                <c:pt idx="3146">
                  <c:v>2.6100999999999999E-2</c:v>
                </c:pt>
                <c:pt idx="3147">
                  <c:v>3.1535000000000001E-2</c:v>
                </c:pt>
                <c:pt idx="3148">
                  <c:v>3.1676000000000003E-2</c:v>
                </c:pt>
                <c:pt idx="3149">
                  <c:v>2.8864000000000001E-2</c:v>
                </c:pt>
                <c:pt idx="3150">
                  <c:v>2.9319000000000001E-2</c:v>
                </c:pt>
                <c:pt idx="3151">
                  <c:v>2.5624999999999998E-2</c:v>
                </c:pt>
                <c:pt idx="3152">
                  <c:v>2.0791E-2</c:v>
                </c:pt>
                <c:pt idx="3153">
                  <c:v>1.7995000000000001E-2</c:v>
                </c:pt>
                <c:pt idx="3154">
                  <c:v>1.9040000000000001E-2</c:v>
                </c:pt>
                <c:pt idx="3155">
                  <c:v>1.9063E-2</c:v>
                </c:pt>
                <c:pt idx="3156">
                  <c:v>1.5186E-2</c:v>
                </c:pt>
                <c:pt idx="3157">
                  <c:v>9.3880000000000005E-3</c:v>
                </c:pt>
                <c:pt idx="3158">
                  <c:v>1.077E-2</c:v>
                </c:pt>
                <c:pt idx="3159">
                  <c:v>1.0827E-2</c:v>
                </c:pt>
                <c:pt idx="3160">
                  <c:v>1.1037999999999999E-2</c:v>
                </c:pt>
                <c:pt idx="3161">
                  <c:v>1.081E-2</c:v>
                </c:pt>
                <c:pt idx="3162">
                  <c:v>9.0500000000000008E-3</c:v>
                </c:pt>
                <c:pt idx="3163">
                  <c:v>7.3959999999999998E-3</c:v>
                </c:pt>
                <c:pt idx="3164">
                  <c:v>8.7379999999999992E-3</c:v>
                </c:pt>
                <c:pt idx="3165">
                  <c:v>7.8799999999999999E-3</c:v>
                </c:pt>
                <c:pt idx="3166">
                  <c:v>7.1760000000000001E-3</c:v>
                </c:pt>
                <c:pt idx="3167">
                  <c:v>6.28E-3</c:v>
                </c:pt>
                <c:pt idx="3168">
                  <c:v>4.9959999999999996E-3</c:v>
                </c:pt>
                <c:pt idx="3169">
                  <c:v>4.0150000000000003E-3</c:v>
                </c:pt>
                <c:pt idx="3170">
                  <c:v>5.7070000000000003E-3</c:v>
                </c:pt>
                <c:pt idx="3171">
                  <c:v>3.9500000000000004E-3</c:v>
                </c:pt>
                <c:pt idx="3172">
                  <c:v>6.3270000000000002E-3</c:v>
                </c:pt>
                <c:pt idx="3173">
                  <c:v>7.4570000000000001E-3</c:v>
                </c:pt>
                <c:pt idx="3174">
                  <c:v>8.3960000000000007E-3</c:v>
                </c:pt>
                <c:pt idx="3175">
                  <c:v>8.9099999999999995E-3</c:v>
                </c:pt>
                <c:pt idx="3176">
                  <c:v>1.2800000000000001E-2</c:v>
                </c:pt>
                <c:pt idx="3177">
                  <c:v>1.4397E-2</c:v>
                </c:pt>
                <c:pt idx="3178">
                  <c:v>1.1943E-2</c:v>
                </c:pt>
                <c:pt idx="3179">
                  <c:v>1.2978999999999999E-2</c:v>
                </c:pt>
                <c:pt idx="3180">
                  <c:v>1.9134999999999999E-2</c:v>
                </c:pt>
                <c:pt idx="3181">
                  <c:v>1.6584000000000002E-2</c:v>
                </c:pt>
                <c:pt idx="3182">
                  <c:v>1.1096999999999999E-2</c:v>
                </c:pt>
                <c:pt idx="3183">
                  <c:v>1.1001E-2</c:v>
                </c:pt>
                <c:pt idx="3184">
                  <c:v>1.0593999999999999E-2</c:v>
                </c:pt>
                <c:pt idx="3185">
                  <c:v>1.0670000000000001E-2</c:v>
                </c:pt>
                <c:pt idx="3186">
                  <c:v>9.2110000000000004E-3</c:v>
                </c:pt>
                <c:pt idx="3187">
                  <c:v>7.528E-3</c:v>
                </c:pt>
                <c:pt idx="3188">
                  <c:v>8.0440000000000008E-3</c:v>
                </c:pt>
                <c:pt idx="3189">
                  <c:v>7.809E-3</c:v>
                </c:pt>
                <c:pt idx="3190">
                  <c:v>7.136E-3</c:v>
                </c:pt>
                <c:pt idx="3191">
                  <c:v>7.4320000000000002E-3</c:v>
                </c:pt>
                <c:pt idx="3192">
                  <c:v>1.2642E-2</c:v>
                </c:pt>
                <c:pt idx="3193">
                  <c:v>1.1971000000000001E-2</c:v>
                </c:pt>
                <c:pt idx="3194">
                  <c:v>1.1639E-2</c:v>
                </c:pt>
                <c:pt idx="3195">
                  <c:v>1.9611E-2</c:v>
                </c:pt>
                <c:pt idx="3196">
                  <c:v>2.7365E-2</c:v>
                </c:pt>
                <c:pt idx="3197">
                  <c:v>2.2941E-2</c:v>
                </c:pt>
                <c:pt idx="3198">
                  <c:v>2.6311000000000001E-2</c:v>
                </c:pt>
                <c:pt idx="3199">
                  <c:v>4.5559000000000002E-2</c:v>
                </c:pt>
                <c:pt idx="3200">
                  <c:v>4.4717E-2</c:v>
                </c:pt>
                <c:pt idx="3201">
                  <c:v>5.9435000000000002E-2</c:v>
                </c:pt>
                <c:pt idx="3202">
                  <c:v>4.3160999999999998E-2</c:v>
                </c:pt>
                <c:pt idx="3203">
                  <c:v>3.5555000000000003E-2</c:v>
                </c:pt>
                <c:pt idx="3204">
                  <c:v>2.7118E-2</c:v>
                </c:pt>
                <c:pt idx="3205">
                  <c:v>2.0632999999999999E-2</c:v>
                </c:pt>
                <c:pt idx="3206">
                  <c:v>1.6310000000000002E-2</c:v>
                </c:pt>
                <c:pt idx="3207">
                  <c:v>1.3820000000000001E-2</c:v>
                </c:pt>
                <c:pt idx="3208">
                  <c:v>1.4571000000000001E-2</c:v>
                </c:pt>
                <c:pt idx="3209">
                  <c:v>1.3631000000000001E-2</c:v>
                </c:pt>
                <c:pt idx="3210">
                  <c:v>1.3445E-2</c:v>
                </c:pt>
                <c:pt idx="3211">
                  <c:v>1.4231000000000001E-2</c:v>
                </c:pt>
                <c:pt idx="3212">
                  <c:v>1.6934000000000001E-2</c:v>
                </c:pt>
                <c:pt idx="3213">
                  <c:v>1.9408999999999999E-2</c:v>
                </c:pt>
                <c:pt idx="3214">
                  <c:v>2.0400999999999999E-2</c:v>
                </c:pt>
                <c:pt idx="3215">
                  <c:v>1.7548000000000001E-2</c:v>
                </c:pt>
                <c:pt idx="3216">
                  <c:v>1.8082000000000001E-2</c:v>
                </c:pt>
                <c:pt idx="3217">
                  <c:v>2.3380000000000001E-2</c:v>
                </c:pt>
                <c:pt idx="3218">
                  <c:v>2.1117E-2</c:v>
                </c:pt>
                <c:pt idx="3219">
                  <c:v>2.2932999999999999E-2</c:v>
                </c:pt>
                <c:pt idx="3220">
                  <c:v>2.6970000000000001E-2</c:v>
                </c:pt>
                <c:pt idx="3221">
                  <c:v>2.8199999999999999E-2</c:v>
                </c:pt>
                <c:pt idx="3222">
                  <c:v>3.3099000000000003E-2</c:v>
                </c:pt>
                <c:pt idx="3223">
                  <c:v>2.7897999999999999E-2</c:v>
                </c:pt>
                <c:pt idx="3224">
                  <c:v>3.8211000000000002E-2</c:v>
                </c:pt>
                <c:pt idx="3225">
                  <c:v>2.9201999999999999E-2</c:v>
                </c:pt>
                <c:pt idx="3226">
                  <c:v>3.1657999999999999E-2</c:v>
                </c:pt>
                <c:pt idx="3227">
                  <c:v>3.4588000000000001E-2</c:v>
                </c:pt>
                <c:pt idx="3228">
                  <c:v>2.6102E-2</c:v>
                </c:pt>
                <c:pt idx="3229">
                  <c:v>2.6276000000000001E-2</c:v>
                </c:pt>
                <c:pt idx="3230">
                  <c:v>2.1624000000000001E-2</c:v>
                </c:pt>
                <c:pt idx="3231">
                  <c:v>3.0924E-2</c:v>
                </c:pt>
                <c:pt idx="3232">
                  <c:v>2.5031000000000001E-2</c:v>
                </c:pt>
                <c:pt idx="3233">
                  <c:v>2.3716999999999998E-2</c:v>
                </c:pt>
                <c:pt idx="3234">
                  <c:v>2.6952E-2</c:v>
                </c:pt>
                <c:pt idx="3235">
                  <c:v>2.3451E-2</c:v>
                </c:pt>
                <c:pt idx="3236">
                  <c:v>2.2502000000000001E-2</c:v>
                </c:pt>
                <c:pt idx="3237">
                  <c:v>1.7874000000000001E-2</c:v>
                </c:pt>
                <c:pt idx="3238">
                  <c:v>1.4697E-2</c:v>
                </c:pt>
                <c:pt idx="3239">
                  <c:v>1.6975000000000001E-2</c:v>
                </c:pt>
                <c:pt idx="3240">
                  <c:v>1.6084999999999999E-2</c:v>
                </c:pt>
                <c:pt idx="3241">
                  <c:v>1.8452E-2</c:v>
                </c:pt>
                <c:pt idx="3242">
                  <c:v>1.5193E-2</c:v>
                </c:pt>
                <c:pt idx="3243">
                  <c:v>1.4879E-2</c:v>
                </c:pt>
                <c:pt idx="3244">
                  <c:v>2.469E-2</c:v>
                </c:pt>
                <c:pt idx="3245">
                  <c:v>3.3534000000000001E-2</c:v>
                </c:pt>
                <c:pt idx="3246">
                  <c:v>3.0967000000000001E-2</c:v>
                </c:pt>
                <c:pt idx="3247">
                  <c:v>3.3301999999999998E-2</c:v>
                </c:pt>
                <c:pt idx="3248">
                  <c:v>3.5660999999999998E-2</c:v>
                </c:pt>
                <c:pt idx="3249">
                  <c:v>4.3017E-2</c:v>
                </c:pt>
                <c:pt idx="3250">
                  <c:v>6.8445000000000006E-2</c:v>
                </c:pt>
                <c:pt idx="3251">
                  <c:v>6.4989000000000005E-2</c:v>
                </c:pt>
                <c:pt idx="3252">
                  <c:v>5.5750000000000001E-2</c:v>
                </c:pt>
                <c:pt idx="3253">
                  <c:v>5.6869999999999997E-2</c:v>
                </c:pt>
                <c:pt idx="3254">
                  <c:v>5.4851999999999998E-2</c:v>
                </c:pt>
                <c:pt idx="3255">
                  <c:v>5.5649999999999998E-2</c:v>
                </c:pt>
                <c:pt idx="3256">
                  <c:v>5.7574E-2</c:v>
                </c:pt>
                <c:pt idx="3257">
                  <c:v>5.1686999999999997E-2</c:v>
                </c:pt>
                <c:pt idx="3258">
                  <c:v>5.7454999999999999E-2</c:v>
                </c:pt>
                <c:pt idx="3259">
                  <c:v>5.0777999999999997E-2</c:v>
                </c:pt>
                <c:pt idx="3260">
                  <c:v>5.1636000000000001E-2</c:v>
                </c:pt>
                <c:pt idx="3261">
                  <c:v>9.2452999999999994E-2</c:v>
                </c:pt>
                <c:pt idx="3262">
                  <c:v>6.1905000000000002E-2</c:v>
                </c:pt>
                <c:pt idx="3263">
                  <c:v>4.7888E-2</c:v>
                </c:pt>
                <c:pt idx="3264">
                  <c:v>4.675E-2</c:v>
                </c:pt>
                <c:pt idx="3265">
                  <c:v>3.8234999999999998E-2</c:v>
                </c:pt>
                <c:pt idx="3266">
                  <c:v>3.3704999999999999E-2</c:v>
                </c:pt>
                <c:pt idx="3267">
                  <c:v>2.5308000000000001E-2</c:v>
                </c:pt>
                <c:pt idx="3268">
                  <c:v>2.0138E-2</c:v>
                </c:pt>
                <c:pt idx="3269">
                  <c:v>1.4951000000000001E-2</c:v>
                </c:pt>
                <c:pt idx="3270">
                  <c:v>1.4321E-2</c:v>
                </c:pt>
                <c:pt idx="3271">
                  <c:v>1.2682000000000001E-2</c:v>
                </c:pt>
                <c:pt idx="3272">
                  <c:v>1.1795E-2</c:v>
                </c:pt>
                <c:pt idx="3273">
                  <c:v>9.8270000000000007E-3</c:v>
                </c:pt>
                <c:pt idx="3274">
                  <c:v>8.2760000000000004E-3</c:v>
                </c:pt>
                <c:pt idx="3275">
                  <c:v>1.184E-2</c:v>
                </c:pt>
                <c:pt idx="3276">
                  <c:v>1.4718E-2</c:v>
                </c:pt>
                <c:pt idx="3277">
                  <c:v>1.3516E-2</c:v>
                </c:pt>
                <c:pt idx="3278">
                  <c:v>1.137E-2</c:v>
                </c:pt>
                <c:pt idx="3279">
                  <c:v>1.4142E-2</c:v>
                </c:pt>
                <c:pt idx="3280">
                  <c:v>1.1837E-2</c:v>
                </c:pt>
                <c:pt idx="3281">
                  <c:v>1.3898000000000001E-2</c:v>
                </c:pt>
                <c:pt idx="3282">
                  <c:v>1.1559E-2</c:v>
                </c:pt>
                <c:pt idx="3283">
                  <c:v>1.0340999999999999E-2</c:v>
                </c:pt>
                <c:pt idx="3284">
                  <c:v>1.0878000000000001E-2</c:v>
                </c:pt>
                <c:pt idx="3285">
                  <c:v>1.1393E-2</c:v>
                </c:pt>
                <c:pt idx="3286">
                  <c:v>1.2982E-2</c:v>
                </c:pt>
                <c:pt idx="3287">
                  <c:v>1.1716000000000001E-2</c:v>
                </c:pt>
                <c:pt idx="3288">
                  <c:v>1.1552E-2</c:v>
                </c:pt>
                <c:pt idx="3289">
                  <c:v>8.0669999999999995E-3</c:v>
                </c:pt>
                <c:pt idx="3290">
                  <c:v>6.8300000000000001E-3</c:v>
                </c:pt>
                <c:pt idx="3291">
                  <c:v>8.2579999999999997E-3</c:v>
                </c:pt>
                <c:pt idx="3292">
                  <c:v>6.1180000000000002E-3</c:v>
                </c:pt>
                <c:pt idx="3293">
                  <c:v>5.3660000000000001E-3</c:v>
                </c:pt>
                <c:pt idx="3294">
                  <c:v>5.9109999999999996E-3</c:v>
                </c:pt>
                <c:pt idx="3295">
                  <c:v>1.0392E-2</c:v>
                </c:pt>
                <c:pt idx="3296">
                  <c:v>7.8040000000000002E-3</c:v>
                </c:pt>
                <c:pt idx="3297">
                  <c:v>1.3140000000000001E-2</c:v>
                </c:pt>
                <c:pt idx="3298">
                  <c:v>3.8564000000000001E-2</c:v>
                </c:pt>
                <c:pt idx="3299">
                  <c:v>3.1821000000000002E-2</c:v>
                </c:pt>
                <c:pt idx="3300">
                  <c:v>2.4871000000000001E-2</c:v>
                </c:pt>
                <c:pt idx="3301">
                  <c:v>1.7715000000000002E-2</c:v>
                </c:pt>
                <c:pt idx="3302">
                  <c:v>1.8246999999999999E-2</c:v>
                </c:pt>
                <c:pt idx="3303">
                  <c:v>1.5970000000000002E-2</c:v>
                </c:pt>
                <c:pt idx="3304">
                  <c:v>1.3568999999999999E-2</c:v>
                </c:pt>
                <c:pt idx="3305">
                  <c:v>1.1233999999999999E-2</c:v>
                </c:pt>
                <c:pt idx="3306">
                  <c:v>8.9149999999999993E-3</c:v>
                </c:pt>
                <c:pt idx="3307">
                  <c:v>2.4414000000000002E-2</c:v>
                </c:pt>
                <c:pt idx="3308">
                  <c:v>1.7697999999999998E-2</c:v>
                </c:pt>
                <c:pt idx="3309">
                  <c:v>2.2575000000000001E-2</c:v>
                </c:pt>
                <c:pt idx="3310">
                  <c:v>2.2152999999999999E-2</c:v>
                </c:pt>
                <c:pt idx="3311">
                  <c:v>1.8038999999999999E-2</c:v>
                </c:pt>
                <c:pt idx="3312">
                  <c:v>1.6219000000000001E-2</c:v>
                </c:pt>
                <c:pt idx="3313">
                  <c:v>1.5977000000000002E-2</c:v>
                </c:pt>
                <c:pt idx="3314">
                  <c:v>1.7066999999999999E-2</c:v>
                </c:pt>
                <c:pt idx="3315">
                  <c:v>1.3991E-2</c:v>
                </c:pt>
                <c:pt idx="3316">
                  <c:v>1.0614E-2</c:v>
                </c:pt>
                <c:pt idx="3317">
                  <c:v>8.3440000000000007E-3</c:v>
                </c:pt>
                <c:pt idx="3318">
                  <c:v>5.9150000000000001E-3</c:v>
                </c:pt>
                <c:pt idx="3319">
                  <c:v>1.133E-2</c:v>
                </c:pt>
                <c:pt idx="3320">
                  <c:v>9.7129999999999994E-3</c:v>
                </c:pt>
                <c:pt idx="3321">
                  <c:v>8.94E-3</c:v>
                </c:pt>
                <c:pt idx="3322">
                  <c:v>1.1665999999999999E-2</c:v>
                </c:pt>
                <c:pt idx="3323">
                  <c:v>1.0404999999999999E-2</c:v>
                </c:pt>
                <c:pt idx="3324">
                  <c:v>8.7729999999999995E-3</c:v>
                </c:pt>
                <c:pt idx="3325">
                  <c:v>8.6630000000000006E-3</c:v>
                </c:pt>
                <c:pt idx="3326">
                  <c:v>1.1637E-2</c:v>
                </c:pt>
                <c:pt idx="3327">
                  <c:v>1.2664999999999999E-2</c:v>
                </c:pt>
                <c:pt idx="3328">
                  <c:v>1.375E-2</c:v>
                </c:pt>
                <c:pt idx="3329">
                  <c:v>1.0806E-2</c:v>
                </c:pt>
                <c:pt idx="3330">
                  <c:v>1.0258E-2</c:v>
                </c:pt>
                <c:pt idx="3331">
                  <c:v>1.2552000000000001E-2</c:v>
                </c:pt>
                <c:pt idx="3332">
                  <c:v>1.4503E-2</c:v>
                </c:pt>
                <c:pt idx="3333">
                  <c:v>1.4059E-2</c:v>
                </c:pt>
                <c:pt idx="3334">
                  <c:v>1.2389000000000001E-2</c:v>
                </c:pt>
                <c:pt idx="3335">
                  <c:v>1.0741000000000001E-2</c:v>
                </c:pt>
                <c:pt idx="3336">
                  <c:v>9.4660000000000005E-3</c:v>
                </c:pt>
                <c:pt idx="3337">
                  <c:v>8.7799999999999996E-3</c:v>
                </c:pt>
                <c:pt idx="3338">
                  <c:v>7.6610000000000003E-3</c:v>
                </c:pt>
                <c:pt idx="3339">
                  <c:v>1.3094E-2</c:v>
                </c:pt>
                <c:pt idx="3340">
                  <c:v>1.4161999999999999E-2</c:v>
                </c:pt>
                <c:pt idx="3341">
                  <c:v>1.6764000000000001E-2</c:v>
                </c:pt>
                <c:pt idx="3342">
                  <c:v>1.7974E-2</c:v>
                </c:pt>
                <c:pt idx="3343">
                  <c:v>1.7176E-2</c:v>
                </c:pt>
                <c:pt idx="3344">
                  <c:v>1.9862999999999999E-2</c:v>
                </c:pt>
                <c:pt idx="3345">
                  <c:v>2.0569E-2</c:v>
                </c:pt>
                <c:pt idx="3346">
                  <c:v>2.0014000000000001E-2</c:v>
                </c:pt>
                <c:pt idx="3347">
                  <c:v>1.6684000000000001E-2</c:v>
                </c:pt>
                <c:pt idx="3348">
                  <c:v>1.5351E-2</c:v>
                </c:pt>
                <c:pt idx="3349">
                  <c:v>1.304E-2</c:v>
                </c:pt>
                <c:pt idx="3350">
                  <c:v>1.0111E-2</c:v>
                </c:pt>
                <c:pt idx="3351">
                  <c:v>9.5930000000000008E-3</c:v>
                </c:pt>
                <c:pt idx="3352">
                  <c:v>1.0909E-2</c:v>
                </c:pt>
                <c:pt idx="3353">
                  <c:v>9.9019999999999993E-3</c:v>
                </c:pt>
                <c:pt idx="3354">
                  <c:v>1.0574999999999999E-2</c:v>
                </c:pt>
                <c:pt idx="3355">
                  <c:v>8.1089999999999999E-3</c:v>
                </c:pt>
                <c:pt idx="3356">
                  <c:v>8.8559999999999993E-3</c:v>
                </c:pt>
                <c:pt idx="3357">
                  <c:v>7.8120000000000004E-3</c:v>
                </c:pt>
                <c:pt idx="3358">
                  <c:v>1.1091999999999999E-2</c:v>
                </c:pt>
                <c:pt idx="3359">
                  <c:v>1.4128E-2</c:v>
                </c:pt>
                <c:pt idx="3360">
                  <c:v>1.6022999999999999E-2</c:v>
                </c:pt>
                <c:pt idx="3361">
                  <c:v>1.6081000000000002E-2</c:v>
                </c:pt>
                <c:pt idx="3362">
                  <c:v>1.5984999999999999E-2</c:v>
                </c:pt>
                <c:pt idx="3363">
                  <c:v>1.4041E-2</c:v>
                </c:pt>
                <c:pt idx="3364">
                  <c:v>1.4478E-2</c:v>
                </c:pt>
                <c:pt idx="3365">
                  <c:v>1.3166000000000001E-2</c:v>
                </c:pt>
                <c:pt idx="3366">
                  <c:v>1.1169E-2</c:v>
                </c:pt>
                <c:pt idx="3367">
                  <c:v>1.0770999999999999E-2</c:v>
                </c:pt>
                <c:pt idx="3368">
                  <c:v>9.3570000000000007E-3</c:v>
                </c:pt>
                <c:pt idx="3369">
                  <c:v>7.6870000000000003E-3</c:v>
                </c:pt>
                <c:pt idx="3370">
                  <c:v>8.0370000000000007E-3</c:v>
                </c:pt>
                <c:pt idx="3371">
                  <c:v>8.1539999999999998E-3</c:v>
                </c:pt>
                <c:pt idx="3372">
                  <c:v>9.2700000000000005E-3</c:v>
                </c:pt>
                <c:pt idx="3373">
                  <c:v>9.2239999999999996E-3</c:v>
                </c:pt>
                <c:pt idx="3374">
                  <c:v>7.4910000000000003E-3</c:v>
                </c:pt>
                <c:pt idx="3375">
                  <c:v>5.705E-3</c:v>
                </c:pt>
                <c:pt idx="3376">
                  <c:v>4.8190000000000004E-3</c:v>
                </c:pt>
                <c:pt idx="3377">
                  <c:v>5.5760000000000002E-3</c:v>
                </c:pt>
                <c:pt idx="3378">
                  <c:v>5.8919999999999997E-3</c:v>
                </c:pt>
                <c:pt idx="3379">
                  <c:v>6.2760000000000003E-3</c:v>
                </c:pt>
                <c:pt idx="3380">
                  <c:v>7.1929999999999997E-3</c:v>
                </c:pt>
                <c:pt idx="3381">
                  <c:v>7.0569999999999999E-3</c:v>
                </c:pt>
                <c:pt idx="3382">
                  <c:v>9.4129999999999995E-3</c:v>
                </c:pt>
                <c:pt idx="3383">
                  <c:v>7.4479999999999998E-3</c:v>
                </c:pt>
                <c:pt idx="3384">
                  <c:v>5.2680000000000001E-3</c:v>
                </c:pt>
                <c:pt idx="3385">
                  <c:v>3.8630000000000001E-3</c:v>
                </c:pt>
                <c:pt idx="3386">
                  <c:v>2.7200000000000002E-3</c:v>
                </c:pt>
                <c:pt idx="3387">
                  <c:v>2.5999999999999999E-3</c:v>
                </c:pt>
                <c:pt idx="3388">
                  <c:v>4.0879999999999996E-3</c:v>
                </c:pt>
                <c:pt idx="3389">
                  <c:v>2.545E-3</c:v>
                </c:pt>
                <c:pt idx="3390">
                  <c:v>2.2339999999999999E-3</c:v>
                </c:pt>
                <c:pt idx="3391">
                  <c:v>2.5950000000000001E-3</c:v>
                </c:pt>
                <c:pt idx="3392">
                  <c:v>3.199E-3</c:v>
                </c:pt>
                <c:pt idx="3393">
                  <c:v>6.0239999999999998E-3</c:v>
                </c:pt>
                <c:pt idx="3394">
                  <c:v>5.842E-3</c:v>
                </c:pt>
                <c:pt idx="3395">
                  <c:v>5.0419999999999996E-3</c:v>
                </c:pt>
                <c:pt idx="3396">
                  <c:v>1.0638999999999999E-2</c:v>
                </c:pt>
                <c:pt idx="3397">
                  <c:v>1.1245E-2</c:v>
                </c:pt>
                <c:pt idx="3398">
                  <c:v>7.6470000000000002E-3</c:v>
                </c:pt>
                <c:pt idx="3399">
                  <c:v>6.5750000000000001E-3</c:v>
                </c:pt>
                <c:pt idx="3400">
                  <c:v>5.2989999999999999E-3</c:v>
                </c:pt>
                <c:pt idx="3401">
                  <c:v>4.2059999999999997E-3</c:v>
                </c:pt>
                <c:pt idx="3402">
                  <c:v>3.3800000000000002E-3</c:v>
                </c:pt>
                <c:pt idx="3403">
                  <c:v>2.2669999999999999E-3</c:v>
                </c:pt>
                <c:pt idx="3404">
                  <c:v>1.601E-3</c:v>
                </c:pt>
                <c:pt idx="3405">
                  <c:v>1.4809999999999999E-3</c:v>
                </c:pt>
                <c:pt idx="3406">
                  <c:v>9.6900000000000003E-4</c:v>
                </c:pt>
                <c:pt idx="3407">
                  <c:v>1.531E-3</c:v>
                </c:pt>
                <c:pt idx="3408">
                  <c:v>2.7179999999999999E-3</c:v>
                </c:pt>
                <c:pt idx="3409">
                  <c:v>3.0539999999999999E-3</c:v>
                </c:pt>
                <c:pt idx="3410">
                  <c:v>3.2179999999999999E-3</c:v>
                </c:pt>
                <c:pt idx="3411">
                  <c:v>2.7079999999999999E-3</c:v>
                </c:pt>
                <c:pt idx="3412">
                  <c:v>2.787E-3</c:v>
                </c:pt>
                <c:pt idx="3413">
                  <c:v>3.0839999999999999E-3</c:v>
                </c:pt>
                <c:pt idx="3414">
                  <c:v>1.98E-3</c:v>
                </c:pt>
                <c:pt idx="3415">
                  <c:v>1.4809999999999999E-3</c:v>
                </c:pt>
                <c:pt idx="3416">
                  <c:v>1.3439999999999999E-3</c:v>
                </c:pt>
                <c:pt idx="3417">
                  <c:v>1.3780000000000001E-3</c:v>
                </c:pt>
                <c:pt idx="3418">
                  <c:v>1.346E-3</c:v>
                </c:pt>
                <c:pt idx="3419">
                  <c:v>4.9179999999999996E-3</c:v>
                </c:pt>
                <c:pt idx="3420">
                  <c:v>3.3219999999999999E-3</c:v>
                </c:pt>
                <c:pt idx="3421">
                  <c:v>2.2439999999999999E-3</c:v>
                </c:pt>
                <c:pt idx="3422">
                  <c:v>1.887E-3</c:v>
                </c:pt>
                <c:pt idx="3423">
                  <c:v>1.449E-3</c:v>
                </c:pt>
                <c:pt idx="3424">
                  <c:v>1.5561E-2</c:v>
                </c:pt>
                <c:pt idx="3425">
                  <c:v>1.7755E-2</c:v>
                </c:pt>
                <c:pt idx="3426">
                  <c:v>2.1443E-2</c:v>
                </c:pt>
                <c:pt idx="3427">
                  <c:v>1.8374999999999999E-2</c:v>
                </c:pt>
                <c:pt idx="3428">
                  <c:v>1.9977000000000002E-2</c:v>
                </c:pt>
                <c:pt idx="3429">
                  <c:v>2.7229E-2</c:v>
                </c:pt>
                <c:pt idx="3430">
                  <c:v>3.4331E-2</c:v>
                </c:pt>
                <c:pt idx="3431">
                  <c:v>3.2932000000000003E-2</c:v>
                </c:pt>
                <c:pt idx="3432">
                  <c:v>2.7712000000000001E-2</c:v>
                </c:pt>
                <c:pt idx="3433">
                  <c:v>2.657E-2</c:v>
                </c:pt>
                <c:pt idx="3434">
                  <c:v>2.9135000000000001E-2</c:v>
                </c:pt>
                <c:pt idx="3435">
                  <c:v>2.7945999999999999E-2</c:v>
                </c:pt>
                <c:pt idx="3436">
                  <c:v>2.1545000000000002E-2</c:v>
                </c:pt>
                <c:pt idx="3437">
                  <c:v>2.0716999999999999E-2</c:v>
                </c:pt>
                <c:pt idx="3438">
                  <c:v>3.7511999999999997E-2</c:v>
                </c:pt>
                <c:pt idx="3439">
                  <c:v>3.7016E-2</c:v>
                </c:pt>
                <c:pt idx="3440">
                  <c:v>3.4803000000000001E-2</c:v>
                </c:pt>
                <c:pt idx="3441">
                  <c:v>2.6200000000000001E-2</c:v>
                </c:pt>
                <c:pt idx="3442">
                  <c:v>2.3413E-2</c:v>
                </c:pt>
                <c:pt idx="3443">
                  <c:v>1.8971999999999999E-2</c:v>
                </c:pt>
                <c:pt idx="3444">
                  <c:v>1.9753E-2</c:v>
                </c:pt>
                <c:pt idx="3445">
                  <c:v>1.4087000000000001E-2</c:v>
                </c:pt>
                <c:pt idx="3446">
                  <c:v>1.6229E-2</c:v>
                </c:pt>
                <c:pt idx="3447">
                  <c:v>1.4062E-2</c:v>
                </c:pt>
                <c:pt idx="3448">
                  <c:v>9.0139999999999994E-3</c:v>
                </c:pt>
                <c:pt idx="3449">
                  <c:v>7.208E-3</c:v>
                </c:pt>
                <c:pt idx="3450">
                  <c:v>7.6369999999999997E-3</c:v>
                </c:pt>
                <c:pt idx="3451">
                  <c:v>6.764E-3</c:v>
                </c:pt>
                <c:pt idx="3452">
                  <c:v>6.5329999999999997E-3</c:v>
                </c:pt>
                <c:pt idx="3453">
                  <c:v>5.6220000000000003E-3</c:v>
                </c:pt>
                <c:pt idx="3454">
                  <c:v>6.476E-3</c:v>
                </c:pt>
                <c:pt idx="3455">
                  <c:v>8.5730000000000008E-3</c:v>
                </c:pt>
                <c:pt idx="3456">
                  <c:v>7.1960000000000001E-3</c:v>
                </c:pt>
                <c:pt idx="3457">
                  <c:v>6.855E-3</c:v>
                </c:pt>
                <c:pt idx="3458">
                  <c:v>6.1000000000000004E-3</c:v>
                </c:pt>
                <c:pt idx="3459">
                  <c:v>6.417E-3</c:v>
                </c:pt>
                <c:pt idx="3460">
                  <c:v>5.5640000000000004E-3</c:v>
                </c:pt>
                <c:pt idx="3461">
                  <c:v>5.6699999999999997E-3</c:v>
                </c:pt>
                <c:pt idx="3462">
                  <c:v>3.9300000000000003E-3</c:v>
                </c:pt>
                <c:pt idx="3463">
                  <c:v>5.7499999999999999E-3</c:v>
                </c:pt>
                <c:pt idx="3464">
                  <c:v>5.7429999999999998E-3</c:v>
                </c:pt>
                <c:pt idx="3465">
                  <c:v>3.8830000000000002E-3</c:v>
                </c:pt>
                <c:pt idx="3466">
                  <c:v>3.0249999999999999E-3</c:v>
                </c:pt>
                <c:pt idx="3467">
                  <c:v>2.3999999999999998E-3</c:v>
                </c:pt>
                <c:pt idx="3468">
                  <c:v>2.4030000000000002E-3</c:v>
                </c:pt>
                <c:pt idx="3469">
                  <c:v>3.6610000000000002E-3</c:v>
                </c:pt>
                <c:pt idx="3470">
                  <c:v>3.3739999999999998E-3</c:v>
                </c:pt>
                <c:pt idx="3471">
                  <c:v>3.7699999999999999E-3</c:v>
                </c:pt>
                <c:pt idx="3472">
                  <c:v>4.6220000000000002E-3</c:v>
                </c:pt>
                <c:pt idx="3473">
                  <c:v>8.7320000000000002E-3</c:v>
                </c:pt>
                <c:pt idx="3474">
                  <c:v>1.5162999999999999E-2</c:v>
                </c:pt>
                <c:pt idx="3475">
                  <c:v>1.5677E-2</c:v>
                </c:pt>
                <c:pt idx="3476">
                  <c:v>1.6461E-2</c:v>
                </c:pt>
                <c:pt idx="3477">
                  <c:v>1.4756999999999999E-2</c:v>
                </c:pt>
                <c:pt idx="3478">
                  <c:v>1.0881999999999999E-2</c:v>
                </c:pt>
                <c:pt idx="3479">
                  <c:v>1.1797E-2</c:v>
                </c:pt>
                <c:pt idx="3480">
                  <c:v>1.0562999999999999E-2</c:v>
                </c:pt>
                <c:pt idx="3481">
                  <c:v>8.4239999999999992E-3</c:v>
                </c:pt>
                <c:pt idx="3482">
                  <c:v>7.0780000000000001E-3</c:v>
                </c:pt>
                <c:pt idx="3483">
                  <c:v>9.6469999999999993E-3</c:v>
                </c:pt>
                <c:pt idx="3484">
                  <c:v>1.0203E-2</c:v>
                </c:pt>
                <c:pt idx="3485">
                  <c:v>6.7629999999999999E-3</c:v>
                </c:pt>
                <c:pt idx="3486">
                  <c:v>5.6620000000000004E-3</c:v>
                </c:pt>
                <c:pt idx="3487">
                  <c:v>8.5059999999999997E-3</c:v>
                </c:pt>
                <c:pt idx="3488">
                  <c:v>8.2839999999999997E-3</c:v>
                </c:pt>
                <c:pt idx="3489">
                  <c:v>6.1050000000000002E-3</c:v>
                </c:pt>
                <c:pt idx="3490">
                  <c:v>6.0619999999999997E-3</c:v>
                </c:pt>
                <c:pt idx="3491">
                  <c:v>5.457E-3</c:v>
                </c:pt>
                <c:pt idx="3492">
                  <c:v>3.8440000000000002E-3</c:v>
                </c:pt>
                <c:pt idx="3493">
                  <c:v>3.307E-3</c:v>
                </c:pt>
                <c:pt idx="3494">
                  <c:v>4.0460000000000001E-3</c:v>
                </c:pt>
                <c:pt idx="3495">
                  <c:v>5.5560000000000002E-3</c:v>
                </c:pt>
                <c:pt idx="3496">
                  <c:v>6.0390000000000001E-3</c:v>
                </c:pt>
                <c:pt idx="3497">
                  <c:v>7.3419999999999996E-3</c:v>
                </c:pt>
                <c:pt idx="3498">
                  <c:v>6.182E-3</c:v>
                </c:pt>
                <c:pt idx="3499">
                  <c:v>3.8939999999999999E-3</c:v>
                </c:pt>
                <c:pt idx="3500">
                  <c:v>3.7390000000000001E-3</c:v>
                </c:pt>
                <c:pt idx="3501">
                  <c:v>3.715E-3</c:v>
                </c:pt>
                <c:pt idx="3502">
                  <c:v>4.3670000000000002E-3</c:v>
                </c:pt>
                <c:pt idx="3503">
                  <c:v>5.4050000000000001E-3</c:v>
                </c:pt>
                <c:pt idx="3504">
                  <c:v>6.1710000000000003E-3</c:v>
                </c:pt>
                <c:pt idx="3505">
                  <c:v>5.4970000000000001E-3</c:v>
                </c:pt>
                <c:pt idx="3506">
                  <c:v>4.548E-3</c:v>
                </c:pt>
                <c:pt idx="3507">
                  <c:v>3.114E-3</c:v>
                </c:pt>
                <c:pt idx="3508">
                  <c:v>3.5599999999999998E-3</c:v>
                </c:pt>
                <c:pt idx="3509">
                  <c:v>4.0200000000000001E-3</c:v>
                </c:pt>
                <c:pt idx="3510">
                  <c:v>3.7499999999999999E-3</c:v>
                </c:pt>
                <c:pt idx="3511">
                  <c:v>4.0990000000000002E-3</c:v>
                </c:pt>
                <c:pt idx="3512">
                  <c:v>5.215E-3</c:v>
                </c:pt>
                <c:pt idx="3513">
                  <c:v>3.1830000000000001E-3</c:v>
                </c:pt>
                <c:pt idx="3514">
                  <c:v>2.601E-3</c:v>
                </c:pt>
                <c:pt idx="3515">
                  <c:v>2.2209999999999999E-3</c:v>
                </c:pt>
                <c:pt idx="3516">
                  <c:v>1.6100000000000001E-3</c:v>
                </c:pt>
                <c:pt idx="3517">
                  <c:v>1.1900000000000001E-3</c:v>
                </c:pt>
                <c:pt idx="3518">
                  <c:v>1.3159999999999999E-3</c:v>
                </c:pt>
                <c:pt idx="3519">
                  <c:v>1.116E-3</c:v>
                </c:pt>
                <c:pt idx="3520">
                  <c:v>1.2600000000000001E-3</c:v>
                </c:pt>
                <c:pt idx="3521">
                  <c:v>9.7000000000000005E-4</c:v>
                </c:pt>
                <c:pt idx="3522">
                  <c:v>1.2819999999999999E-3</c:v>
                </c:pt>
                <c:pt idx="3523">
                  <c:v>1.34E-3</c:v>
                </c:pt>
                <c:pt idx="3524">
                  <c:v>3.1480000000000002E-3</c:v>
                </c:pt>
                <c:pt idx="3525">
                  <c:v>3.045E-3</c:v>
                </c:pt>
                <c:pt idx="3526">
                  <c:v>4.5789999999999997E-3</c:v>
                </c:pt>
                <c:pt idx="3527">
                  <c:v>3.5130000000000001E-3</c:v>
                </c:pt>
                <c:pt idx="3528">
                  <c:v>2.4399999999999999E-3</c:v>
                </c:pt>
                <c:pt idx="3529">
                  <c:v>1.7639999999999999E-3</c:v>
                </c:pt>
                <c:pt idx="3530">
                  <c:v>1.7099999999999999E-3</c:v>
                </c:pt>
                <c:pt idx="3531">
                  <c:v>1.322E-3</c:v>
                </c:pt>
                <c:pt idx="3532">
                  <c:v>1.5150000000000001E-3</c:v>
                </c:pt>
                <c:pt idx="3533">
                  <c:v>1.516E-3</c:v>
                </c:pt>
                <c:pt idx="3534">
                  <c:v>1.155E-3</c:v>
                </c:pt>
                <c:pt idx="3535">
                  <c:v>1.565E-3</c:v>
                </c:pt>
                <c:pt idx="3536">
                  <c:v>2.003E-3</c:v>
                </c:pt>
                <c:pt idx="3537">
                  <c:v>1.9400000000000001E-3</c:v>
                </c:pt>
                <c:pt idx="3538">
                  <c:v>1.9499999999999999E-3</c:v>
                </c:pt>
                <c:pt idx="3539">
                  <c:v>2.3519999999999999E-3</c:v>
                </c:pt>
                <c:pt idx="3540">
                  <c:v>2.5270000000000002E-3</c:v>
                </c:pt>
                <c:pt idx="3541">
                  <c:v>3.8159999999999999E-3</c:v>
                </c:pt>
                <c:pt idx="3542">
                  <c:v>3.4420000000000002E-3</c:v>
                </c:pt>
                <c:pt idx="3543">
                  <c:v>2.6410000000000001E-3</c:v>
                </c:pt>
                <c:pt idx="3544">
                  <c:v>2.7659999999999998E-3</c:v>
                </c:pt>
                <c:pt idx="3545">
                  <c:v>2.415E-3</c:v>
                </c:pt>
                <c:pt idx="3546">
                  <c:v>1.931E-3</c:v>
                </c:pt>
                <c:pt idx="3547">
                  <c:v>1.7589999999999999E-3</c:v>
                </c:pt>
                <c:pt idx="3548">
                  <c:v>1.9810000000000001E-3</c:v>
                </c:pt>
                <c:pt idx="3549">
                  <c:v>1.9719999999999998E-3</c:v>
                </c:pt>
                <c:pt idx="3550">
                  <c:v>4.1089999999999998E-3</c:v>
                </c:pt>
                <c:pt idx="3551">
                  <c:v>4.1989999999999996E-3</c:v>
                </c:pt>
                <c:pt idx="3552">
                  <c:v>3.4510000000000001E-3</c:v>
                </c:pt>
                <c:pt idx="3553">
                  <c:v>5.4669999999999996E-3</c:v>
                </c:pt>
                <c:pt idx="3554">
                  <c:v>4.8399999999999997E-3</c:v>
                </c:pt>
                <c:pt idx="3555">
                  <c:v>6.2700000000000004E-3</c:v>
                </c:pt>
                <c:pt idx="3556">
                  <c:v>9.7769999999999992E-3</c:v>
                </c:pt>
                <c:pt idx="3557">
                  <c:v>8.3730000000000002E-3</c:v>
                </c:pt>
                <c:pt idx="3558">
                  <c:v>7.5529999999999998E-3</c:v>
                </c:pt>
                <c:pt idx="3559">
                  <c:v>7.1700000000000002E-3</c:v>
                </c:pt>
                <c:pt idx="3560">
                  <c:v>7.4859999999999996E-3</c:v>
                </c:pt>
                <c:pt idx="3561">
                  <c:v>8.1469999999999997E-3</c:v>
                </c:pt>
                <c:pt idx="3562">
                  <c:v>6.6360000000000004E-3</c:v>
                </c:pt>
                <c:pt idx="3563">
                  <c:v>5.9630000000000004E-3</c:v>
                </c:pt>
                <c:pt idx="3564">
                  <c:v>6.1390000000000004E-3</c:v>
                </c:pt>
                <c:pt idx="3565">
                  <c:v>7.4970000000000002E-3</c:v>
                </c:pt>
                <c:pt idx="3566">
                  <c:v>5.8669999999999998E-3</c:v>
                </c:pt>
                <c:pt idx="3567">
                  <c:v>5.8199999999999997E-3</c:v>
                </c:pt>
                <c:pt idx="3568">
                  <c:v>5.8469999999999998E-3</c:v>
                </c:pt>
                <c:pt idx="3569">
                  <c:v>4.6499999999999996E-3</c:v>
                </c:pt>
                <c:pt idx="3570">
                  <c:v>5.7409999999999996E-3</c:v>
                </c:pt>
                <c:pt idx="3571">
                  <c:v>7.0790000000000002E-3</c:v>
                </c:pt>
                <c:pt idx="3572">
                  <c:v>6.0460000000000002E-3</c:v>
                </c:pt>
                <c:pt idx="3573">
                  <c:v>5.6829999999999997E-3</c:v>
                </c:pt>
                <c:pt idx="3574">
                  <c:v>5.1180000000000002E-3</c:v>
                </c:pt>
                <c:pt idx="3575">
                  <c:v>5.5339999999999999E-3</c:v>
                </c:pt>
                <c:pt idx="3576">
                  <c:v>6.9670000000000001E-3</c:v>
                </c:pt>
                <c:pt idx="3577">
                  <c:v>6.9800000000000001E-3</c:v>
                </c:pt>
                <c:pt idx="3578">
                  <c:v>4.836E-3</c:v>
                </c:pt>
                <c:pt idx="3579">
                  <c:v>2.7390000000000001E-3</c:v>
                </c:pt>
                <c:pt idx="3580">
                  <c:v>1.9499999999999999E-3</c:v>
                </c:pt>
                <c:pt idx="3581">
                  <c:v>2.928E-3</c:v>
                </c:pt>
                <c:pt idx="3582">
                  <c:v>3.0860000000000002E-3</c:v>
                </c:pt>
                <c:pt idx="3583">
                  <c:v>6.7689999999999998E-3</c:v>
                </c:pt>
                <c:pt idx="3584">
                  <c:v>7.332E-3</c:v>
                </c:pt>
                <c:pt idx="3585">
                  <c:v>6.4159999999999998E-3</c:v>
                </c:pt>
                <c:pt idx="3586">
                  <c:v>8.7559999999999999E-3</c:v>
                </c:pt>
                <c:pt idx="3587">
                  <c:v>8.6040000000000005E-3</c:v>
                </c:pt>
                <c:pt idx="3588">
                  <c:v>4.3920000000000001E-3</c:v>
                </c:pt>
                <c:pt idx="3589">
                  <c:v>3.9100000000000003E-3</c:v>
                </c:pt>
                <c:pt idx="3590">
                  <c:v>3.163E-3</c:v>
                </c:pt>
                <c:pt idx="3591">
                  <c:v>3.0170000000000002E-3</c:v>
                </c:pt>
                <c:pt idx="3592">
                  <c:v>5.3889999999999997E-3</c:v>
                </c:pt>
                <c:pt idx="3593">
                  <c:v>3.8730000000000001E-3</c:v>
                </c:pt>
                <c:pt idx="3594">
                  <c:v>3.6879999999999999E-3</c:v>
                </c:pt>
                <c:pt idx="3595">
                  <c:v>3.5620000000000001E-3</c:v>
                </c:pt>
                <c:pt idx="3596">
                  <c:v>5.1200000000000004E-3</c:v>
                </c:pt>
                <c:pt idx="3597">
                  <c:v>4.7710000000000001E-3</c:v>
                </c:pt>
                <c:pt idx="3598">
                  <c:v>6.2500000000000003E-3</c:v>
                </c:pt>
                <c:pt idx="3599">
                  <c:v>6.1320000000000003E-3</c:v>
                </c:pt>
                <c:pt idx="3600">
                  <c:v>5.0949999999999997E-3</c:v>
                </c:pt>
                <c:pt idx="3601">
                  <c:v>6.2129999999999998E-3</c:v>
                </c:pt>
                <c:pt idx="3602">
                  <c:v>6.2329999999999998E-3</c:v>
                </c:pt>
                <c:pt idx="3603">
                  <c:v>5.4079999999999996E-3</c:v>
                </c:pt>
                <c:pt idx="3604">
                  <c:v>5.8129999999999996E-3</c:v>
                </c:pt>
                <c:pt idx="3605">
                  <c:v>5.7999999999999996E-3</c:v>
                </c:pt>
                <c:pt idx="3606">
                  <c:v>6.5050000000000004E-3</c:v>
                </c:pt>
                <c:pt idx="3607">
                  <c:v>5.4549999999999998E-3</c:v>
                </c:pt>
                <c:pt idx="3608">
                  <c:v>9.3380000000000008E-3</c:v>
                </c:pt>
                <c:pt idx="3609">
                  <c:v>1.5049E-2</c:v>
                </c:pt>
                <c:pt idx="3610">
                  <c:v>2.7675000000000002E-2</c:v>
                </c:pt>
                <c:pt idx="3611">
                  <c:v>3.4262000000000001E-2</c:v>
                </c:pt>
                <c:pt idx="3612">
                  <c:v>3.0391999999999999E-2</c:v>
                </c:pt>
                <c:pt idx="3613">
                  <c:v>2.5159999999999998E-2</c:v>
                </c:pt>
                <c:pt idx="3614">
                  <c:v>1.9229E-2</c:v>
                </c:pt>
                <c:pt idx="3615">
                  <c:v>1.7491E-2</c:v>
                </c:pt>
                <c:pt idx="3616">
                  <c:v>1.4470999999999999E-2</c:v>
                </c:pt>
                <c:pt idx="3617">
                  <c:v>1.4113000000000001E-2</c:v>
                </c:pt>
                <c:pt idx="3618">
                  <c:v>1.3472E-2</c:v>
                </c:pt>
                <c:pt idx="3619">
                  <c:v>1.0534999999999999E-2</c:v>
                </c:pt>
                <c:pt idx="3620">
                  <c:v>9.3559999999999997E-3</c:v>
                </c:pt>
                <c:pt idx="3621">
                  <c:v>7.9319999999999998E-3</c:v>
                </c:pt>
                <c:pt idx="3622">
                  <c:v>9.3109999999999998E-3</c:v>
                </c:pt>
                <c:pt idx="3623">
                  <c:v>1.0019999999999999E-2</c:v>
                </c:pt>
                <c:pt idx="3624">
                  <c:v>9.6860000000000002E-3</c:v>
                </c:pt>
                <c:pt idx="3625">
                  <c:v>7.8600000000000007E-3</c:v>
                </c:pt>
                <c:pt idx="3626">
                  <c:v>6.2350000000000001E-3</c:v>
                </c:pt>
                <c:pt idx="3627">
                  <c:v>5.7720000000000002E-3</c:v>
                </c:pt>
                <c:pt idx="3628">
                  <c:v>4.6870000000000002E-3</c:v>
                </c:pt>
                <c:pt idx="3629">
                  <c:v>4.3949999999999996E-3</c:v>
                </c:pt>
                <c:pt idx="3630">
                  <c:v>4.3699999999999998E-3</c:v>
                </c:pt>
                <c:pt idx="3631">
                  <c:v>4.1139999999999996E-3</c:v>
                </c:pt>
                <c:pt idx="3632">
                  <c:v>4.3629999999999997E-3</c:v>
                </c:pt>
                <c:pt idx="3633">
                  <c:v>8.0800000000000004E-3</c:v>
                </c:pt>
                <c:pt idx="3634">
                  <c:v>5.6499999999999996E-3</c:v>
                </c:pt>
                <c:pt idx="3635">
                  <c:v>6.5380000000000004E-3</c:v>
                </c:pt>
                <c:pt idx="3636">
                  <c:v>5.378E-3</c:v>
                </c:pt>
                <c:pt idx="3637">
                  <c:v>5.6239999999999997E-3</c:v>
                </c:pt>
                <c:pt idx="3638">
                  <c:v>6.9129999999999999E-3</c:v>
                </c:pt>
                <c:pt idx="3639">
                  <c:v>8.3960000000000007E-3</c:v>
                </c:pt>
                <c:pt idx="3640">
                  <c:v>8.5030000000000001E-3</c:v>
                </c:pt>
                <c:pt idx="3641">
                  <c:v>8.9300000000000004E-3</c:v>
                </c:pt>
                <c:pt idx="3642">
                  <c:v>7.9559999999999995E-3</c:v>
                </c:pt>
                <c:pt idx="3643">
                  <c:v>5.8609999999999999E-3</c:v>
                </c:pt>
                <c:pt idx="3644">
                  <c:v>5.4720000000000003E-3</c:v>
                </c:pt>
                <c:pt idx="3645">
                  <c:v>8.1589999999999996E-3</c:v>
                </c:pt>
                <c:pt idx="3646">
                  <c:v>5.9459999999999999E-3</c:v>
                </c:pt>
                <c:pt idx="3647">
                  <c:v>3.839E-3</c:v>
                </c:pt>
                <c:pt idx="3648">
                  <c:v>2.892E-3</c:v>
                </c:pt>
                <c:pt idx="3649">
                  <c:v>2.0279999999999999E-3</c:v>
                </c:pt>
                <c:pt idx="3650">
                  <c:v>3.173E-3</c:v>
                </c:pt>
                <c:pt idx="3651">
                  <c:v>5.0239999999999998E-3</c:v>
                </c:pt>
                <c:pt idx="3652">
                  <c:v>3.4840000000000001E-3</c:v>
                </c:pt>
                <c:pt idx="3653">
                  <c:v>9.1260000000000004E-3</c:v>
                </c:pt>
                <c:pt idx="3654">
                  <c:v>7.3559999999999997E-3</c:v>
                </c:pt>
                <c:pt idx="3655">
                  <c:v>5.9779999999999998E-3</c:v>
                </c:pt>
                <c:pt idx="3656">
                  <c:v>5.7889999999999999E-3</c:v>
                </c:pt>
                <c:pt idx="3657">
                  <c:v>1.3077E-2</c:v>
                </c:pt>
                <c:pt idx="3658">
                  <c:v>1.1934E-2</c:v>
                </c:pt>
                <c:pt idx="3659">
                  <c:v>9.2899999999999996E-3</c:v>
                </c:pt>
                <c:pt idx="3660">
                  <c:v>7.901E-3</c:v>
                </c:pt>
                <c:pt idx="3661">
                  <c:v>7.8969999999999995E-3</c:v>
                </c:pt>
                <c:pt idx="3662">
                  <c:v>7.3239999999999998E-3</c:v>
                </c:pt>
                <c:pt idx="3663">
                  <c:v>6.6909999999999999E-3</c:v>
                </c:pt>
                <c:pt idx="3664">
                  <c:v>5.7229999999999998E-3</c:v>
                </c:pt>
                <c:pt idx="3665">
                  <c:v>5.0819999999999997E-3</c:v>
                </c:pt>
                <c:pt idx="3666">
                  <c:v>5.1009999999999996E-3</c:v>
                </c:pt>
                <c:pt idx="3667">
                  <c:v>5.1089999999999998E-3</c:v>
                </c:pt>
                <c:pt idx="3668">
                  <c:v>5.2599999999999999E-3</c:v>
                </c:pt>
                <c:pt idx="3669">
                  <c:v>5.6889999999999996E-3</c:v>
                </c:pt>
                <c:pt idx="3670">
                  <c:v>7.7390000000000002E-3</c:v>
                </c:pt>
                <c:pt idx="3671">
                  <c:v>1.2434000000000001E-2</c:v>
                </c:pt>
                <c:pt idx="3672">
                  <c:v>1.4233000000000001E-2</c:v>
                </c:pt>
                <c:pt idx="3673">
                  <c:v>1.3606E-2</c:v>
                </c:pt>
                <c:pt idx="3674">
                  <c:v>1.4212000000000001E-2</c:v>
                </c:pt>
                <c:pt idx="3675">
                  <c:v>1.0741000000000001E-2</c:v>
                </c:pt>
                <c:pt idx="3676">
                  <c:v>1.1449000000000001E-2</c:v>
                </c:pt>
                <c:pt idx="3677">
                  <c:v>4.6733999999999998E-2</c:v>
                </c:pt>
                <c:pt idx="3678">
                  <c:v>7.4174000000000004E-2</c:v>
                </c:pt>
                <c:pt idx="3679">
                  <c:v>6.8928000000000003E-2</c:v>
                </c:pt>
                <c:pt idx="3680">
                  <c:v>5.9105999999999999E-2</c:v>
                </c:pt>
                <c:pt idx="3681">
                  <c:v>5.4329000000000002E-2</c:v>
                </c:pt>
                <c:pt idx="3682">
                  <c:v>4.0569000000000001E-2</c:v>
                </c:pt>
                <c:pt idx="3683">
                  <c:v>3.7723E-2</c:v>
                </c:pt>
                <c:pt idx="3684">
                  <c:v>3.4104000000000002E-2</c:v>
                </c:pt>
                <c:pt idx="3685">
                  <c:v>2.7858999999999998E-2</c:v>
                </c:pt>
                <c:pt idx="3686">
                  <c:v>2.5635999999999999E-2</c:v>
                </c:pt>
                <c:pt idx="3687">
                  <c:v>2.6623000000000001E-2</c:v>
                </c:pt>
                <c:pt idx="3688">
                  <c:v>2.3629000000000001E-2</c:v>
                </c:pt>
                <c:pt idx="3689">
                  <c:v>1.9182999999999999E-2</c:v>
                </c:pt>
                <c:pt idx="3690">
                  <c:v>1.7703E-2</c:v>
                </c:pt>
                <c:pt idx="3691">
                  <c:v>1.7833999999999999E-2</c:v>
                </c:pt>
                <c:pt idx="3692">
                  <c:v>1.9084E-2</c:v>
                </c:pt>
                <c:pt idx="3693">
                  <c:v>1.6157999999999999E-2</c:v>
                </c:pt>
                <c:pt idx="3694">
                  <c:v>1.9497E-2</c:v>
                </c:pt>
                <c:pt idx="3695">
                  <c:v>1.6874E-2</c:v>
                </c:pt>
                <c:pt idx="3696">
                  <c:v>1.4784E-2</c:v>
                </c:pt>
                <c:pt idx="3697">
                  <c:v>1.4373E-2</c:v>
                </c:pt>
                <c:pt idx="3698">
                  <c:v>1.0836E-2</c:v>
                </c:pt>
                <c:pt idx="3699">
                  <c:v>9.7990000000000004E-3</c:v>
                </c:pt>
                <c:pt idx="3700">
                  <c:v>8.6969999999999999E-3</c:v>
                </c:pt>
                <c:pt idx="3701">
                  <c:v>9.861E-3</c:v>
                </c:pt>
                <c:pt idx="3702">
                  <c:v>7.45E-3</c:v>
                </c:pt>
                <c:pt idx="3703">
                  <c:v>8.3300000000000006E-3</c:v>
                </c:pt>
                <c:pt idx="3704">
                  <c:v>7.1479999999999998E-3</c:v>
                </c:pt>
                <c:pt idx="3705">
                  <c:v>5.5199999999999997E-3</c:v>
                </c:pt>
                <c:pt idx="3706">
                  <c:v>5.2319999999999997E-3</c:v>
                </c:pt>
                <c:pt idx="3707">
                  <c:v>7.293E-3</c:v>
                </c:pt>
                <c:pt idx="3708">
                  <c:v>7.2059999999999997E-3</c:v>
                </c:pt>
                <c:pt idx="3709">
                  <c:v>5.3790000000000001E-3</c:v>
                </c:pt>
                <c:pt idx="3710">
                  <c:v>4.0229999999999997E-3</c:v>
                </c:pt>
                <c:pt idx="3711">
                  <c:v>1.1871E-2</c:v>
                </c:pt>
                <c:pt idx="3712">
                  <c:v>1.0321E-2</c:v>
                </c:pt>
                <c:pt idx="3713">
                  <c:v>9.7260000000000003E-3</c:v>
                </c:pt>
                <c:pt idx="3714">
                  <c:v>9.9050000000000006E-3</c:v>
                </c:pt>
                <c:pt idx="3715">
                  <c:v>1.8082000000000001E-2</c:v>
                </c:pt>
                <c:pt idx="3716">
                  <c:v>2.0080000000000001E-2</c:v>
                </c:pt>
                <c:pt idx="3717">
                  <c:v>3.0346000000000001E-2</c:v>
                </c:pt>
                <c:pt idx="3718">
                  <c:v>6.3394000000000006E-2</c:v>
                </c:pt>
                <c:pt idx="3719">
                  <c:v>9.257E-2</c:v>
                </c:pt>
                <c:pt idx="3720">
                  <c:v>9.9029000000000006E-2</c:v>
                </c:pt>
                <c:pt idx="3721">
                  <c:v>9.3197000000000002E-2</c:v>
                </c:pt>
                <c:pt idx="3722">
                  <c:v>8.9735999999999996E-2</c:v>
                </c:pt>
                <c:pt idx="3723">
                  <c:v>9.2267000000000002E-2</c:v>
                </c:pt>
                <c:pt idx="3724">
                  <c:v>9.1109999999999997E-2</c:v>
                </c:pt>
                <c:pt idx="3725">
                  <c:v>8.5297999999999999E-2</c:v>
                </c:pt>
                <c:pt idx="3726">
                  <c:v>7.5811000000000003E-2</c:v>
                </c:pt>
                <c:pt idx="3727">
                  <c:v>6.3565999999999998E-2</c:v>
                </c:pt>
                <c:pt idx="3728">
                  <c:v>6.3707E-2</c:v>
                </c:pt>
                <c:pt idx="3729">
                  <c:v>5.2471999999999998E-2</c:v>
                </c:pt>
                <c:pt idx="3730">
                  <c:v>4.3957000000000003E-2</c:v>
                </c:pt>
                <c:pt idx="3731">
                  <c:v>4.3311000000000002E-2</c:v>
                </c:pt>
                <c:pt idx="3732">
                  <c:v>3.8112E-2</c:v>
                </c:pt>
                <c:pt idx="3733">
                  <c:v>3.5125999999999998E-2</c:v>
                </c:pt>
                <c:pt idx="3734">
                  <c:v>3.9574999999999999E-2</c:v>
                </c:pt>
                <c:pt idx="3735">
                  <c:v>3.5122E-2</c:v>
                </c:pt>
                <c:pt idx="3736">
                  <c:v>4.2995999999999999E-2</c:v>
                </c:pt>
                <c:pt idx="3737">
                  <c:v>3.3287999999999998E-2</c:v>
                </c:pt>
                <c:pt idx="3738">
                  <c:v>2.7115E-2</c:v>
                </c:pt>
                <c:pt idx="3739">
                  <c:v>2.5579000000000001E-2</c:v>
                </c:pt>
                <c:pt idx="3740">
                  <c:v>2.5503999999999999E-2</c:v>
                </c:pt>
                <c:pt idx="3741">
                  <c:v>2.1273E-2</c:v>
                </c:pt>
                <c:pt idx="3742">
                  <c:v>3.1473000000000001E-2</c:v>
                </c:pt>
                <c:pt idx="3743">
                  <c:v>3.5734000000000002E-2</c:v>
                </c:pt>
                <c:pt idx="3744">
                  <c:v>4.7524999999999998E-2</c:v>
                </c:pt>
                <c:pt idx="3745">
                  <c:v>5.2163000000000001E-2</c:v>
                </c:pt>
                <c:pt idx="3746">
                  <c:v>4.8287999999999998E-2</c:v>
                </c:pt>
                <c:pt idx="3747">
                  <c:v>4.2948E-2</c:v>
                </c:pt>
                <c:pt idx="3748">
                  <c:v>3.8093000000000002E-2</c:v>
                </c:pt>
                <c:pt idx="3749">
                  <c:v>2.7392E-2</c:v>
                </c:pt>
                <c:pt idx="3750">
                  <c:v>2.4941000000000001E-2</c:v>
                </c:pt>
                <c:pt idx="3751">
                  <c:v>2.1762E-2</c:v>
                </c:pt>
                <c:pt idx="3752">
                  <c:v>2.3376999999999998E-2</c:v>
                </c:pt>
                <c:pt idx="3753">
                  <c:v>2.4233000000000001E-2</c:v>
                </c:pt>
                <c:pt idx="3754">
                  <c:v>2.2429000000000001E-2</c:v>
                </c:pt>
                <c:pt idx="3755">
                  <c:v>2.0701000000000001E-2</c:v>
                </c:pt>
                <c:pt idx="3756">
                  <c:v>1.9406E-2</c:v>
                </c:pt>
                <c:pt idx="3757">
                  <c:v>1.8841E-2</c:v>
                </c:pt>
                <c:pt idx="3758">
                  <c:v>1.7349E-2</c:v>
                </c:pt>
                <c:pt idx="3759">
                  <c:v>1.6532999999999999E-2</c:v>
                </c:pt>
                <c:pt idx="3760">
                  <c:v>1.4841999999999999E-2</c:v>
                </c:pt>
                <c:pt idx="3761">
                  <c:v>1.418E-2</c:v>
                </c:pt>
                <c:pt idx="3762">
                  <c:v>1.5613999999999999E-2</c:v>
                </c:pt>
                <c:pt idx="3763">
                  <c:v>1.7160000000000002E-2</c:v>
                </c:pt>
                <c:pt idx="3764">
                  <c:v>1.7566999999999999E-2</c:v>
                </c:pt>
                <c:pt idx="3765">
                  <c:v>1.4374E-2</c:v>
                </c:pt>
                <c:pt idx="3766">
                  <c:v>1.1724E-2</c:v>
                </c:pt>
                <c:pt idx="3767">
                  <c:v>1.119E-2</c:v>
                </c:pt>
                <c:pt idx="3768">
                  <c:v>1.1845E-2</c:v>
                </c:pt>
                <c:pt idx="3769">
                  <c:v>1.1854E-2</c:v>
                </c:pt>
                <c:pt idx="3770">
                  <c:v>1.0229E-2</c:v>
                </c:pt>
                <c:pt idx="3771">
                  <c:v>1.0074E-2</c:v>
                </c:pt>
                <c:pt idx="3772">
                  <c:v>1.0214000000000001E-2</c:v>
                </c:pt>
                <c:pt idx="3773">
                  <c:v>2.1680999999999999E-2</c:v>
                </c:pt>
                <c:pt idx="3774">
                  <c:v>3.8325999999999999E-2</c:v>
                </c:pt>
                <c:pt idx="3775">
                  <c:v>3.8739999999999997E-2</c:v>
                </c:pt>
                <c:pt idx="3776">
                  <c:v>3.7879999999999997E-2</c:v>
                </c:pt>
                <c:pt idx="3777">
                  <c:v>5.4021E-2</c:v>
                </c:pt>
                <c:pt idx="3778">
                  <c:v>6.2147000000000001E-2</c:v>
                </c:pt>
                <c:pt idx="3779">
                  <c:v>6.166E-2</c:v>
                </c:pt>
                <c:pt idx="3780">
                  <c:v>6.2175000000000001E-2</c:v>
                </c:pt>
                <c:pt idx="3781">
                  <c:v>6.9366999999999998E-2</c:v>
                </c:pt>
                <c:pt idx="3782">
                  <c:v>5.9471000000000003E-2</c:v>
                </c:pt>
                <c:pt idx="3783">
                  <c:v>4.8542000000000002E-2</c:v>
                </c:pt>
                <c:pt idx="3784">
                  <c:v>4.4864000000000001E-2</c:v>
                </c:pt>
                <c:pt idx="3785">
                  <c:v>3.7246000000000001E-2</c:v>
                </c:pt>
                <c:pt idx="3786">
                  <c:v>2.9617000000000001E-2</c:v>
                </c:pt>
                <c:pt idx="3787">
                  <c:v>2.8798000000000001E-2</c:v>
                </c:pt>
                <c:pt idx="3788">
                  <c:v>2.9555000000000001E-2</c:v>
                </c:pt>
                <c:pt idx="3789">
                  <c:v>2.7802E-2</c:v>
                </c:pt>
                <c:pt idx="3790">
                  <c:v>2.6335999999999998E-2</c:v>
                </c:pt>
                <c:pt idx="3791">
                  <c:v>2.0875999999999999E-2</c:v>
                </c:pt>
                <c:pt idx="3792">
                  <c:v>2.1697000000000001E-2</c:v>
                </c:pt>
                <c:pt idx="3793">
                  <c:v>1.9168999999999999E-2</c:v>
                </c:pt>
                <c:pt idx="3794">
                  <c:v>1.9785000000000001E-2</c:v>
                </c:pt>
                <c:pt idx="3795">
                  <c:v>2.2467000000000001E-2</c:v>
                </c:pt>
                <c:pt idx="3796">
                  <c:v>1.8872E-2</c:v>
                </c:pt>
                <c:pt idx="3797">
                  <c:v>2.0036999999999999E-2</c:v>
                </c:pt>
                <c:pt idx="3798">
                  <c:v>1.6900999999999999E-2</c:v>
                </c:pt>
                <c:pt idx="3799">
                  <c:v>1.5651000000000002E-2</c:v>
                </c:pt>
                <c:pt idx="3800">
                  <c:v>1.4503E-2</c:v>
                </c:pt>
                <c:pt idx="3801">
                  <c:v>1.282E-2</c:v>
                </c:pt>
                <c:pt idx="3802">
                  <c:v>1.2076999999999999E-2</c:v>
                </c:pt>
                <c:pt idx="3803">
                  <c:v>1.2033E-2</c:v>
                </c:pt>
                <c:pt idx="3804">
                  <c:v>1.1232000000000001E-2</c:v>
                </c:pt>
                <c:pt idx="3805">
                  <c:v>9.7769999999999992E-3</c:v>
                </c:pt>
                <c:pt idx="3806">
                  <c:v>9.0889999999999999E-3</c:v>
                </c:pt>
                <c:pt idx="3807">
                  <c:v>1.076E-2</c:v>
                </c:pt>
                <c:pt idx="3808">
                  <c:v>1.3167E-2</c:v>
                </c:pt>
                <c:pt idx="3809">
                  <c:v>1.3578E-2</c:v>
                </c:pt>
                <c:pt idx="3810">
                  <c:v>9.9410000000000002E-3</c:v>
                </c:pt>
                <c:pt idx="3811">
                  <c:v>1.0711E-2</c:v>
                </c:pt>
                <c:pt idx="3812">
                  <c:v>1.0645999999999999E-2</c:v>
                </c:pt>
                <c:pt idx="3813">
                  <c:v>1.0924E-2</c:v>
                </c:pt>
                <c:pt idx="3814">
                  <c:v>1.1611E-2</c:v>
                </c:pt>
                <c:pt idx="3815">
                  <c:v>1.1724999999999999E-2</c:v>
                </c:pt>
                <c:pt idx="3816">
                  <c:v>1.7672E-2</c:v>
                </c:pt>
                <c:pt idx="3817">
                  <c:v>1.6091999999999999E-2</c:v>
                </c:pt>
                <c:pt idx="3818">
                  <c:v>1.5114000000000001E-2</c:v>
                </c:pt>
                <c:pt idx="3819">
                  <c:v>1.3814E-2</c:v>
                </c:pt>
                <c:pt idx="3820">
                  <c:v>1.3776E-2</c:v>
                </c:pt>
                <c:pt idx="3821">
                  <c:v>1.5139E-2</c:v>
                </c:pt>
                <c:pt idx="3822">
                  <c:v>1.3183E-2</c:v>
                </c:pt>
                <c:pt idx="3823">
                  <c:v>1.0737E-2</c:v>
                </c:pt>
                <c:pt idx="3824">
                  <c:v>1.0602E-2</c:v>
                </c:pt>
                <c:pt idx="3825">
                  <c:v>1.3923E-2</c:v>
                </c:pt>
                <c:pt idx="3826">
                  <c:v>1.797E-2</c:v>
                </c:pt>
                <c:pt idx="3827">
                  <c:v>1.7226000000000002E-2</c:v>
                </c:pt>
                <c:pt idx="3828">
                  <c:v>1.7271000000000002E-2</c:v>
                </c:pt>
                <c:pt idx="3829">
                  <c:v>1.8252000000000001E-2</c:v>
                </c:pt>
                <c:pt idx="3830">
                  <c:v>1.7271999999999999E-2</c:v>
                </c:pt>
                <c:pt idx="3831">
                  <c:v>1.8508E-2</c:v>
                </c:pt>
                <c:pt idx="3832">
                  <c:v>3.4438999999999997E-2</c:v>
                </c:pt>
                <c:pt idx="3833">
                  <c:v>3.1537000000000003E-2</c:v>
                </c:pt>
                <c:pt idx="3834">
                  <c:v>3.3924000000000003E-2</c:v>
                </c:pt>
                <c:pt idx="3835">
                  <c:v>2.6452E-2</c:v>
                </c:pt>
                <c:pt idx="3836">
                  <c:v>2.665E-2</c:v>
                </c:pt>
                <c:pt idx="3837">
                  <c:v>2.9288999999999999E-2</c:v>
                </c:pt>
                <c:pt idx="3838">
                  <c:v>2.7175000000000001E-2</c:v>
                </c:pt>
                <c:pt idx="3839">
                  <c:v>4.394E-2</c:v>
                </c:pt>
                <c:pt idx="3840">
                  <c:v>3.4221000000000001E-2</c:v>
                </c:pt>
                <c:pt idx="3841">
                  <c:v>3.3019E-2</c:v>
                </c:pt>
                <c:pt idx="3842">
                  <c:v>2.6461999999999999E-2</c:v>
                </c:pt>
                <c:pt idx="3843">
                  <c:v>2.0292000000000001E-2</c:v>
                </c:pt>
                <c:pt idx="3844">
                  <c:v>1.703E-2</c:v>
                </c:pt>
                <c:pt idx="3845">
                  <c:v>1.8668000000000001E-2</c:v>
                </c:pt>
                <c:pt idx="3846">
                  <c:v>1.8107999999999999E-2</c:v>
                </c:pt>
                <c:pt idx="3847">
                  <c:v>1.6743999999999998E-2</c:v>
                </c:pt>
                <c:pt idx="3848">
                  <c:v>2.1415E-2</c:v>
                </c:pt>
                <c:pt idx="3849">
                  <c:v>2.4060000000000002E-2</c:v>
                </c:pt>
                <c:pt idx="3850">
                  <c:v>2.2107999999999999E-2</c:v>
                </c:pt>
                <c:pt idx="3851">
                  <c:v>2.0627E-2</c:v>
                </c:pt>
                <c:pt idx="3852">
                  <c:v>2.0767000000000001E-2</c:v>
                </c:pt>
                <c:pt idx="3853">
                  <c:v>1.7061E-2</c:v>
                </c:pt>
                <c:pt idx="3854">
                  <c:v>1.3502999999999999E-2</c:v>
                </c:pt>
                <c:pt idx="3855">
                  <c:v>9.5969999999999996E-3</c:v>
                </c:pt>
                <c:pt idx="3856">
                  <c:v>9.4339999999999997E-3</c:v>
                </c:pt>
                <c:pt idx="3857">
                  <c:v>1.0193000000000001E-2</c:v>
                </c:pt>
                <c:pt idx="3858">
                  <c:v>1.0083999999999999E-2</c:v>
                </c:pt>
                <c:pt idx="3859">
                  <c:v>8.4840000000000002E-3</c:v>
                </c:pt>
                <c:pt idx="3860">
                  <c:v>7.8849999999999996E-3</c:v>
                </c:pt>
                <c:pt idx="3861">
                  <c:v>5.9680000000000002E-3</c:v>
                </c:pt>
                <c:pt idx="3862">
                  <c:v>6.6550000000000003E-3</c:v>
                </c:pt>
                <c:pt idx="3863">
                  <c:v>7.3949999999999997E-3</c:v>
                </c:pt>
                <c:pt idx="3864">
                  <c:v>7.9290000000000003E-3</c:v>
                </c:pt>
                <c:pt idx="3865">
                  <c:v>7.4989999999999996E-3</c:v>
                </c:pt>
                <c:pt idx="3866">
                  <c:v>7.3769999999999999E-3</c:v>
                </c:pt>
                <c:pt idx="3867">
                  <c:v>1.4932000000000001E-2</c:v>
                </c:pt>
                <c:pt idx="3868">
                  <c:v>1.0656000000000001E-2</c:v>
                </c:pt>
                <c:pt idx="3869">
                  <c:v>1.137E-2</c:v>
                </c:pt>
                <c:pt idx="3870">
                  <c:v>1.1962E-2</c:v>
                </c:pt>
                <c:pt idx="3871">
                  <c:v>1.0222999999999999E-2</c:v>
                </c:pt>
                <c:pt idx="3872">
                  <c:v>1.0631E-2</c:v>
                </c:pt>
                <c:pt idx="3873">
                  <c:v>7.8569999999999994E-3</c:v>
                </c:pt>
                <c:pt idx="3874">
                  <c:v>6.1390000000000004E-3</c:v>
                </c:pt>
                <c:pt idx="3875">
                  <c:v>6.3439999999999998E-3</c:v>
                </c:pt>
                <c:pt idx="3876">
                  <c:v>5.2890000000000003E-3</c:v>
                </c:pt>
                <c:pt idx="3877">
                  <c:v>3.2820000000000002E-3</c:v>
                </c:pt>
                <c:pt idx="3878">
                  <c:v>2.6189999999999998E-3</c:v>
                </c:pt>
                <c:pt idx="3879">
                  <c:v>2.9480000000000001E-3</c:v>
                </c:pt>
                <c:pt idx="3880">
                  <c:v>3.3349999999999999E-3</c:v>
                </c:pt>
                <c:pt idx="3881">
                  <c:v>3.3570000000000002E-3</c:v>
                </c:pt>
                <c:pt idx="3882">
                  <c:v>3.5869999999999999E-3</c:v>
                </c:pt>
                <c:pt idx="3883">
                  <c:v>4.5230000000000001E-3</c:v>
                </c:pt>
                <c:pt idx="3884">
                  <c:v>2.3269999999999999E-2</c:v>
                </c:pt>
                <c:pt idx="3885">
                  <c:v>3.8289999999999998E-2</c:v>
                </c:pt>
                <c:pt idx="3886">
                  <c:v>3.6422000000000003E-2</c:v>
                </c:pt>
                <c:pt idx="3887">
                  <c:v>3.3938000000000003E-2</c:v>
                </c:pt>
                <c:pt idx="3888">
                  <c:v>3.0272E-2</c:v>
                </c:pt>
                <c:pt idx="3889">
                  <c:v>2.4412E-2</c:v>
                </c:pt>
                <c:pt idx="3890">
                  <c:v>2.1797E-2</c:v>
                </c:pt>
                <c:pt idx="3891">
                  <c:v>2.1661E-2</c:v>
                </c:pt>
                <c:pt idx="3892">
                  <c:v>2.5246000000000001E-2</c:v>
                </c:pt>
                <c:pt idx="3893">
                  <c:v>1.8946000000000001E-2</c:v>
                </c:pt>
                <c:pt idx="3894">
                  <c:v>1.7606E-2</c:v>
                </c:pt>
                <c:pt idx="3895">
                  <c:v>2.1734E-2</c:v>
                </c:pt>
                <c:pt idx="3896">
                  <c:v>2.9801000000000001E-2</c:v>
                </c:pt>
                <c:pt idx="3897">
                  <c:v>2.8105999999999999E-2</c:v>
                </c:pt>
                <c:pt idx="3898">
                  <c:v>2.5149000000000001E-2</c:v>
                </c:pt>
                <c:pt idx="3899">
                  <c:v>2.1944000000000002E-2</c:v>
                </c:pt>
                <c:pt idx="3900">
                  <c:v>1.8411E-2</c:v>
                </c:pt>
                <c:pt idx="3901">
                  <c:v>1.4102999999999999E-2</c:v>
                </c:pt>
                <c:pt idx="3902">
                  <c:v>1.0975E-2</c:v>
                </c:pt>
                <c:pt idx="3903">
                  <c:v>9.691E-3</c:v>
                </c:pt>
                <c:pt idx="3904">
                  <c:v>7.5700000000000003E-3</c:v>
                </c:pt>
                <c:pt idx="3905">
                  <c:v>5.6169999999999996E-3</c:v>
                </c:pt>
                <c:pt idx="3906">
                  <c:v>4.81E-3</c:v>
                </c:pt>
                <c:pt idx="3907">
                  <c:v>3.7950000000000002E-3</c:v>
                </c:pt>
                <c:pt idx="3908">
                  <c:v>3.1419999999999998E-3</c:v>
                </c:pt>
                <c:pt idx="3909">
                  <c:v>2.6329999999999999E-3</c:v>
                </c:pt>
                <c:pt idx="3910">
                  <c:v>2.4599999999999999E-3</c:v>
                </c:pt>
                <c:pt idx="3911">
                  <c:v>3.1419999999999998E-3</c:v>
                </c:pt>
                <c:pt idx="3912">
                  <c:v>3.4139999999999999E-3</c:v>
                </c:pt>
                <c:pt idx="3913">
                  <c:v>3.836E-3</c:v>
                </c:pt>
                <c:pt idx="3914">
                  <c:v>4.7280000000000004E-3</c:v>
                </c:pt>
                <c:pt idx="3915">
                  <c:v>3.8890000000000001E-3</c:v>
                </c:pt>
                <c:pt idx="3916">
                  <c:v>3.5669999999999999E-3</c:v>
                </c:pt>
                <c:pt idx="3917">
                  <c:v>3.1670000000000001E-3</c:v>
                </c:pt>
                <c:pt idx="3918">
                  <c:v>4.5580000000000004E-3</c:v>
                </c:pt>
                <c:pt idx="3919">
                  <c:v>6.7869999999999996E-3</c:v>
                </c:pt>
                <c:pt idx="3920">
                  <c:v>5.3559999999999997E-3</c:v>
                </c:pt>
                <c:pt idx="3921">
                  <c:v>5.2750000000000002E-3</c:v>
                </c:pt>
                <c:pt idx="3922">
                  <c:v>8.9210000000000001E-3</c:v>
                </c:pt>
                <c:pt idx="3923">
                  <c:v>8.0180000000000008E-3</c:v>
                </c:pt>
                <c:pt idx="3924">
                  <c:v>5.8520000000000004E-3</c:v>
                </c:pt>
                <c:pt idx="3925">
                  <c:v>4.8380000000000003E-3</c:v>
                </c:pt>
                <c:pt idx="3926">
                  <c:v>4.4660000000000004E-3</c:v>
                </c:pt>
                <c:pt idx="3927">
                  <c:v>4.4510000000000001E-3</c:v>
                </c:pt>
                <c:pt idx="3928">
                  <c:v>3.411E-3</c:v>
                </c:pt>
                <c:pt idx="3929">
                  <c:v>3.395E-3</c:v>
                </c:pt>
                <c:pt idx="3930">
                  <c:v>3.0509999999999999E-3</c:v>
                </c:pt>
                <c:pt idx="3931">
                  <c:v>3.0999999999999999E-3</c:v>
                </c:pt>
                <c:pt idx="3932">
                  <c:v>5.6020000000000002E-3</c:v>
                </c:pt>
                <c:pt idx="3933">
                  <c:v>5.8910000000000004E-3</c:v>
                </c:pt>
                <c:pt idx="3934">
                  <c:v>4.9569999999999996E-3</c:v>
                </c:pt>
                <c:pt idx="3935">
                  <c:v>3.6549999999999998E-3</c:v>
                </c:pt>
                <c:pt idx="3936">
                  <c:v>2.7009999999999998E-3</c:v>
                </c:pt>
                <c:pt idx="3937">
                  <c:v>8.0700000000000008E-3</c:v>
                </c:pt>
                <c:pt idx="3938">
                  <c:v>6.4939999999999998E-3</c:v>
                </c:pt>
                <c:pt idx="3939">
                  <c:v>4.7590000000000002E-3</c:v>
                </c:pt>
                <c:pt idx="3940">
                  <c:v>3.7889999999999998E-3</c:v>
                </c:pt>
                <c:pt idx="3941">
                  <c:v>3.3760000000000001E-3</c:v>
                </c:pt>
                <c:pt idx="3942">
                  <c:v>3.3700000000000002E-3</c:v>
                </c:pt>
                <c:pt idx="3943">
                  <c:v>3.277E-3</c:v>
                </c:pt>
                <c:pt idx="3944">
                  <c:v>3.339E-3</c:v>
                </c:pt>
                <c:pt idx="3945">
                  <c:v>3.5500000000000002E-3</c:v>
                </c:pt>
                <c:pt idx="3946">
                  <c:v>5.9239999999999996E-3</c:v>
                </c:pt>
                <c:pt idx="3947">
                  <c:v>5.7089999999999997E-3</c:v>
                </c:pt>
                <c:pt idx="3948">
                  <c:v>7.3559999999999997E-3</c:v>
                </c:pt>
                <c:pt idx="3949">
                  <c:v>5.7800000000000004E-3</c:v>
                </c:pt>
                <c:pt idx="3950">
                  <c:v>6.1510000000000002E-3</c:v>
                </c:pt>
                <c:pt idx="3951">
                  <c:v>5.9040000000000004E-3</c:v>
                </c:pt>
                <c:pt idx="3952">
                  <c:v>7.6530000000000001E-3</c:v>
                </c:pt>
                <c:pt idx="3953">
                  <c:v>1.3299E-2</c:v>
                </c:pt>
                <c:pt idx="3954">
                  <c:v>1.1002E-2</c:v>
                </c:pt>
                <c:pt idx="3955">
                  <c:v>1.1047E-2</c:v>
                </c:pt>
                <c:pt idx="3956">
                  <c:v>1.418E-2</c:v>
                </c:pt>
                <c:pt idx="3957">
                  <c:v>1.8644000000000001E-2</c:v>
                </c:pt>
                <c:pt idx="3958">
                  <c:v>2.0587000000000001E-2</c:v>
                </c:pt>
                <c:pt idx="3959">
                  <c:v>2.4539999999999999E-2</c:v>
                </c:pt>
                <c:pt idx="3960">
                  <c:v>2.4091999999999999E-2</c:v>
                </c:pt>
                <c:pt idx="3961">
                  <c:v>2.4316000000000001E-2</c:v>
                </c:pt>
                <c:pt idx="3962">
                  <c:v>2.4298E-2</c:v>
                </c:pt>
                <c:pt idx="3963">
                  <c:v>2.0643000000000002E-2</c:v>
                </c:pt>
                <c:pt idx="3964">
                  <c:v>1.8345E-2</c:v>
                </c:pt>
                <c:pt idx="3965">
                  <c:v>1.6296000000000001E-2</c:v>
                </c:pt>
                <c:pt idx="3966">
                  <c:v>1.3653E-2</c:v>
                </c:pt>
                <c:pt idx="3967">
                  <c:v>1.3076000000000001E-2</c:v>
                </c:pt>
                <c:pt idx="3968">
                  <c:v>1.2055E-2</c:v>
                </c:pt>
                <c:pt idx="3969">
                  <c:v>1.0485E-2</c:v>
                </c:pt>
                <c:pt idx="3970">
                  <c:v>9.3050000000000008E-3</c:v>
                </c:pt>
                <c:pt idx="3971">
                  <c:v>8.4430000000000009E-3</c:v>
                </c:pt>
                <c:pt idx="3972">
                  <c:v>5.4460000000000003E-3</c:v>
                </c:pt>
                <c:pt idx="3973">
                  <c:v>4.6439999999999997E-3</c:v>
                </c:pt>
                <c:pt idx="3974">
                  <c:v>5.5160000000000001E-3</c:v>
                </c:pt>
                <c:pt idx="3975">
                  <c:v>5.5579999999999996E-3</c:v>
                </c:pt>
                <c:pt idx="3976">
                  <c:v>8.345E-3</c:v>
                </c:pt>
                <c:pt idx="3977">
                  <c:v>7.4929999999999997E-3</c:v>
                </c:pt>
                <c:pt idx="3978">
                  <c:v>6.5440000000000003E-3</c:v>
                </c:pt>
                <c:pt idx="3979">
                  <c:v>7.4159999999999998E-3</c:v>
                </c:pt>
                <c:pt idx="3980">
                  <c:v>6.7029999999999998E-3</c:v>
                </c:pt>
                <c:pt idx="3981">
                  <c:v>6.4450000000000002E-3</c:v>
                </c:pt>
                <c:pt idx="3982">
                  <c:v>8.5990000000000007E-3</c:v>
                </c:pt>
                <c:pt idx="3983">
                  <c:v>1.0692999999999999E-2</c:v>
                </c:pt>
                <c:pt idx="3984">
                  <c:v>9.5969999999999996E-3</c:v>
                </c:pt>
                <c:pt idx="3985">
                  <c:v>1.017E-2</c:v>
                </c:pt>
                <c:pt idx="3986">
                  <c:v>1.1122E-2</c:v>
                </c:pt>
                <c:pt idx="3987">
                  <c:v>1.2926E-2</c:v>
                </c:pt>
                <c:pt idx="3988">
                  <c:v>1.0643E-2</c:v>
                </c:pt>
                <c:pt idx="3989">
                  <c:v>1.1442000000000001E-2</c:v>
                </c:pt>
                <c:pt idx="3990">
                  <c:v>1.0097999999999999E-2</c:v>
                </c:pt>
                <c:pt idx="3991">
                  <c:v>9.75E-3</c:v>
                </c:pt>
                <c:pt idx="3992">
                  <c:v>1.0260999999999999E-2</c:v>
                </c:pt>
                <c:pt idx="3993">
                  <c:v>9.4450000000000003E-3</c:v>
                </c:pt>
                <c:pt idx="3994">
                  <c:v>9.3679999999999996E-3</c:v>
                </c:pt>
                <c:pt idx="3995">
                  <c:v>1.0276E-2</c:v>
                </c:pt>
                <c:pt idx="3996">
                  <c:v>9.7999999999999997E-3</c:v>
                </c:pt>
                <c:pt idx="3997">
                  <c:v>9.8779999999999996E-3</c:v>
                </c:pt>
                <c:pt idx="3998">
                  <c:v>9.2759999999999995E-3</c:v>
                </c:pt>
                <c:pt idx="3999">
                  <c:v>9.1229999999999992E-3</c:v>
                </c:pt>
                <c:pt idx="4000">
                  <c:v>6.8950000000000001E-3</c:v>
                </c:pt>
                <c:pt idx="4001">
                  <c:v>4.2789999999999998E-3</c:v>
                </c:pt>
                <c:pt idx="4002">
                  <c:v>7.8650000000000005E-3</c:v>
                </c:pt>
                <c:pt idx="4003">
                  <c:v>7.868E-3</c:v>
                </c:pt>
                <c:pt idx="4004">
                  <c:v>6.6490000000000004E-3</c:v>
                </c:pt>
                <c:pt idx="4005">
                  <c:v>7.0870000000000004E-3</c:v>
                </c:pt>
                <c:pt idx="4006">
                  <c:v>1.1325E-2</c:v>
                </c:pt>
                <c:pt idx="4007">
                  <c:v>1.3816999999999999E-2</c:v>
                </c:pt>
                <c:pt idx="4008">
                  <c:v>1.3565000000000001E-2</c:v>
                </c:pt>
                <c:pt idx="4009">
                  <c:v>1.2880000000000001E-2</c:v>
                </c:pt>
                <c:pt idx="4010">
                  <c:v>9.1179999999999994E-3</c:v>
                </c:pt>
                <c:pt idx="4011">
                  <c:v>4.019E-3</c:v>
                </c:pt>
                <c:pt idx="4012">
                  <c:v>3.676E-3</c:v>
                </c:pt>
                <c:pt idx="4013">
                  <c:v>5.1590000000000004E-3</c:v>
                </c:pt>
                <c:pt idx="4014">
                  <c:v>4.5170000000000002E-3</c:v>
                </c:pt>
                <c:pt idx="4015">
                  <c:v>3.9029999999999998E-3</c:v>
                </c:pt>
                <c:pt idx="4016">
                  <c:v>9.5670000000000009E-3</c:v>
                </c:pt>
                <c:pt idx="4017">
                  <c:v>7.4920000000000004E-3</c:v>
                </c:pt>
                <c:pt idx="4018">
                  <c:v>7.3720000000000001E-3</c:v>
                </c:pt>
                <c:pt idx="4019">
                  <c:v>8.1779999999999995E-3</c:v>
                </c:pt>
                <c:pt idx="4020">
                  <c:v>5.4289999999999998E-3</c:v>
                </c:pt>
                <c:pt idx="4021">
                  <c:v>7.4980000000000003E-3</c:v>
                </c:pt>
                <c:pt idx="4022">
                  <c:v>8.5470000000000008E-3</c:v>
                </c:pt>
                <c:pt idx="4023">
                  <c:v>8.94E-3</c:v>
                </c:pt>
                <c:pt idx="4024">
                  <c:v>6.966E-3</c:v>
                </c:pt>
                <c:pt idx="4025">
                  <c:v>7.2129999999999998E-3</c:v>
                </c:pt>
                <c:pt idx="4026">
                  <c:v>7.6119999999999998E-3</c:v>
                </c:pt>
                <c:pt idx="4027">
                  <c:v>1.5654000000000001E-2</c:v>
                </c:pt>
                <c:pt idx="4028">
                  <c:v>1.6917999999999999E-2</c:v>
                </c:pt>
                <c:pt idx="4029">
                  <c:v>2.1159000000000001E-2</c:v>
                </c:pt>
                <c:pt idx="4030">
                  <c:v>2.2169000000000001E-2</c:v>
                </c:pt>
                <c:pt idx="4031">
                  <c:v>2.2599999999999999E-2</c:v>
                </c:pt>
                <c:pt idx="4032">
                  <c:v>1.8783000000000001E-2</c:v>
                </c:pt>
                <c:pt idx="4033">
                  <c:v>1.5983000000000001E-2</c:v>
                </c:pt>
                <c:pt idx="4034">
                  <c:v>1.3755E-2</c:v>
                </c:pt>
                <c:pt idx="4035">
                  <c:v>1.1305000000000001E-2</c:v>
                </c:pt>
                <c:pt idx="4036">
                  <c:v>9.7739999999999997E-3</c:v>
                </c:pt>
                <c:pt idx="4037">
                  <c:v>8.0409999999999995E-3</c:v>
                </c:pt>
                <c:pt idx="4038">
                  <c:v>6.5079999999999999E-3</c:v>
                </c:pt>
                <c:pt idx="4039">
                  <c:v>6.097E-3</c:v>
                </c:pt>
                <c:pt idx="4040">
                  <c:v>6.4450000000000002E-3</c:v>
                </c:pt>
                <c:pt idx="4041">
                  <c:v>7.9520000000000007E-3</c:v>
                </c:pt>
                <c:pt idx="4042">
                  <c:v>8.4239999999999992E-3</c:v>
                </c:pt>
                <c:pt idx="4043">
                  <c:v>9.606E-3</c:v>
                </c:pt>
                <c:pt idx="4044">
                  <c:v>1.0083E-2</c:v>
                </c:pt>
                <c:pt idx="4045">
                  <c:v>1.1313999999999999E-2</c:v>
                </c:pt>
                <c:pt idx="4046">
                  <c:v>1.6140999999999999E-2</c:v>
                </c:pt>
                <c:pt idx="4047">
                  <c:v>3.1898999999999997E-2</c:v>
                </c:pt>
                <c:pt idx="4048">
                  <c:v>3.0558999999999999E-2</c:v>
                </c:pt>
                <c:pt idx="4049">
                  <c:v>2.2897000000000001E-2</c:v>
                </c:pt>
                <c:pt idx="4050">
                  <c:v>2.0865999999999999E-2</c:v>
                </c:pt>
                <c:pt idx="4051">
                  <c:v>1.7545999999999999E-2</c:v>
                </c:pt>
                <c:pt idx="4052">
                  <c:v>1.4454E-2</c:v>
                </c:pt>
                <c:pt idx="4053">
                  <c:v>1.2215E-2</c:v>
                </c:pt>
                <c:pt idx="4054">
                  <c:v>1.3010000000000001E-2</c:v>
                </c:pt>
                <c:pt idx="4055">
                  <c:v>2.1420000000000002E-2</c:v>
                </c:pt>
                <c:pt idx="4056">
                  <c:v>2.0218E-2</c:v>
                </c:pt>
                <c:pt idx="4057">
                  <c:v>1.6419E-2</c:v>
                </c:pt>
                <c:pt idx="4058">
                  <c:v>1.3952000000000001E-2</c:v>
                </c:pt>
                <c:pt idx="4059">
                  <c:v>1.294E-2</c:v>
                </c:pt>
                <c:pt idx="4060">
                  <c:v>1.0428E-2</c:v>
                </c:pt>
                <c:pt idx="4061">
                  <c:v>1.0618000000000001E-2</c:v>
                </c:pt>
                <c:pt idx="4062">
                  <c:v>1.0992E-2</c:v>
                </c:pt>
                <c:pt idx="4063">
                  <c:v>1.021E-2</c:v>
                </c:pt>
                <c:pt idx="4064">
                  <c:v>1.1299E-2</c:v>
                </c:pt>
                <c:pt idx="4065">
                  <c:v>1.1002E-2</c:v>
                </c:pt>
                <c:pt idx="4066">
                  <c:v>8.5850000000000006E-3</c:v>
                </c:pt>
                <c:pt idx="4067">
                  <c:v>6.698E-3</c:v>
                </c:pt>
                <c:pt idx="4068">
                  <c:v>6.4099999999999999E-3</c:v>
                </c:pt>
                <c:pt idx="4069">
                  <c:v>6.0600000000000003E-3</c:v>
                </c:pt>
                <c:pt idx="4070">
                  <c:v>5.6249999999999998E-3</c:v>
                </c:pt>
                <c:pt idx="4071">
                  <c:v>6.2300000000000003E-3</c:v>
                </c:pt>
                <c:pt idx="4072">
                  <c:v>5.8999999999999999E-3</c:v>
                </c:pt>
                <c:pt idx="4073">
                  <c:v>5.9360000000000003E-3</c:v>
                </c:pt>
                <c:pt idx="4074">
                  <c:v>5.0639999999999999E-3</c:v>
                </c:pt>
                <c:pt idx="4075">
                  <c:v>3.6350000000000002E-3</c:v>
                </c:pt>
                <c:pt idx="4076">
                  <c:v>2.565E-3</c:v>
                </c:pt>
                <c:pt idx="4077">
                  <c:v>2.431E-3</c:v>
                </c:pt>
                <c:pt idx="4078">
                  <c:v>2.6809999999999998E-3</c:v>
                </c:pt>
                <c:pt idx="4079">
                  <c:v>2.2910000000000001E-3</c:v>
                </c:pt>
                <c:pt idx="4080">
                  <c:v>3.3089999999999999E-3</c:v>
                </c:pt>
                <c:pt idx="4081">
                  <c:v>6.3489999999999996E-3</c:v>
                </c:pt>
                <c:pt idx="4082">
                  <c:v>1.2775E-2</c:v>
                </c:pt>
                <c:pt idx="4083">
                  <c:v>1.4589E-2</c:v>
                </c:pt>
                <c:pt idx="4084">
                  <c:v>9.2530000000000008E-3</c:v>
                </c:pt>
                <c:pt idx="4085">
                  <c:v>8.4060000000000003E-3</c:v>
                </c:pt>
                <c:pt idx="4086">
                  <c:v>6.96E-3</c:v>
                </c:pt>
                <c:pt idx="4087">
                  <c:v>6.3699999999999998E-3</c:v>
                </c:pt>
                <c:pt idx="4088">
                  <c:v>5.7990000000000003E-3</c:v>
                </c:pt>
                <c:pt idx="4089">
                  <c:v>6.9940000000000002E-3</c:v>
                </c:pt>
                <c:pt idx="4090">
                  <c:v>5.0959999999999998E-3</c:v>
                </c:pt>
                <c:pt idx="4091">
                  <c:v>5.4320000000000002E-3</c:v>
                </c:pt>
                <c:pt idx="4092">
                  <c:v>4.9810000000000002E-3</c:v>
                </c:pt>
                <c:pt idx="4093">
                  <c:v>5.5929999999999999E-3</c:v>
                </c:pt>
                <c:pt idx="4094">
                  <c:v>8.2489999999999994E-3</c:v>
                </c:pt>
                <c:pt idx="4095">
                  <c:v>6.6620000000000004E-3</c:v>
                </c:pt>
                <c:pt idx="4096">
                  <c:v>1.2792E-2</c:v>
                </c:pt>
                <c:pt idx="4097">
                  <c:v>9.0919999999999994E-3</c:v>
                </c:pt>
                <c:pt idx="4098">
                  <c:v>9.103E-3</c:v>
                </c:pt>
                <c:pt idx="4099">
                  <c:v>8.4220000000000007E-3</c:v>
                </c:pt>
                <c:pt idx="4100">
                  <c:v>8.8889999999999993E-3</c:v>
                </c:pt>
                <c:pt idx="4101">
                  <c:v>1.4451E-2</c:v>
                </c:pt>
                <c:pt idx="4102">
                  <c:v>1.5448E-2</c:v>
                </c:pt>
                <c:pt idx="4103">
                  <c:v>1.1480000000000001E-2</c:v>
                </c:pt>
                <c:pt idx="4104">
                  <c:v>7.8790000000000006E-3</c:v>
                </c:pt>
                <c:pt idx="4105">
                  <c:v>7.1739999999999998E-3</c:v>
                </c:pt>
                <c:pt idx="4106">
                  <c:v>6.0219999999999996E-3</c:v>
                </c:pt>
                <c:pt idx="4107">
                  <c:v>8.9820000000000004E-3</c:v>
                </c:pt>
                <c:pt idx="4108">
                  <c:v>7.8899999999999994E-3</c:v>
                </c:pt>
                <c:pt idx="4109">
                  <c:v>5.287E-3</c:v>
                </c:pt>
                <c:pt idx="4110">
                  <c:v>4.6810000000000003E-3</c:v>
                </c:pt>
                <c:pt idx="4111">
                  <c:v>4.6730000000000001E-3</c:v>
                </c:pt>
                <c:pt idx="4112">
                  <c:v>3.9160000000000002E-3</c:v>
                </c:pt>
                <c:pt idx="4113">
                  <c:v>3.7759999999999998E-3</c:v>
                </c:pt>
                <c:pt idx="4114">
                  <c:v>3.4169999999999999E-3</c:v>
                </c:pt>
                <c:pt idx="4115">
                  <c:v>2.875E-3</c:v>
                </c:pt>
                <c:pt idx="4116">
                  <c:v>2.5119999999999999E-3</c:v>
                </c:pt>
                <c:pt idx="4117">
                  <c:v>3.2190000000000001E-3</c:v>
                </c:pt>
                <c:pt idx="4118">
                  <c:v>3.9230000000000003E-3</c:v>
                </c:pt>
                <c:pt idx="4119">
                  <c:v>3.617E-3</c:v>
                </c:pt>
                <c:pt idx="4120">
                  <c:v>3.2859999999999999E-3</c:v>
                </c:pt>
                <c:pt idx="4121">
                  <c:v>3.571E-3</c:v>
                </c:pt>
                <c:pt idx="4122">
                  <c:v>6.3449999999999999E-3</c:v>
                </c:pt>
                <c:pt idx="4123">
                  <c:v>5.3090000000000004E-3</c:v>
                </c:pt>
                <c:pt idx="4124">
                  <c:v>6.1780000000000003E-3</c:v>
                </c:pt>
                <c:pt idx="4125">
                  <c:v>8.1440000000000002E-3</c:v>
                </c:pt>
                <c:pt idx="4126">
                  <c:v>1.0708000000000001E-2</c:v>
                </c:pt>
                <c:pt idx="4127">
                  <c:v>8.6359999999999996E-3</c:v>
                </c:pt>
                <c:pt idx="4128">
                  <c:v>7.2560000000000003E-3</c:v>
                </c:pt>
                <c:pt idx="4129">
                  <c:v>8.0269999999999994E-3</c:v>
                </c:pt>
                <c:pt idx="4130">
                  <c:v>5.7650000000000002E-3</c:v>
                </c:pt>
                <c:pt idx="4131">
                  <c:v>4.9909999999999998E-3</c:v>
                </c:pt>
                <c:pt idx="4132">
                  <c:v>4.1450000000000002E-3</c:v>
                </c:pt>
                <c:pt idx="4133">
                  <c:v>4.3620000000000004E-3</c:v>
                </c:pt>
                <c:pt idx="4134">
                  <c:v>5.3699999999999998E-3</c:v>
                </c:pt>
                <c:pt idx="4135">
                  <c:v>5.9030000000000003E-3</c:v>
                </c:pt>
                <c:pt idx="4136">
                  <c:v>3.0270000000000002E-3</c:v>
                </c:pt>
                <c:pt idx="4137">
                  <c:v>2.3E-3</c:v>
                </c:pt>
                <c:pt idx="4138">
                  <c:v>2.0839999999999999E-3</c:v>
                </c:pt>
                <c:pt idx="4139">
                  <c:v>3.153E-3</c:v>
                </c:pt>
                <c:pt idx="4140">
                  <c:v>3.6380000000000002E-3</c:v>
                </c:pt>
                <c:pt idx="4141">
                  <c:v>5.5329999999999997E-3</c:v>
                </c:pt>
                <c:pt idx="4142">
                  <c:v>4.6249999999999998E-3</c:v>
                </c:pt>
                <c:pt idx="4143">
                  <c:v>5.7600000000000004E-3</c:v>
                </c:pt>
                <c:pt idx="4144">
                  <c:v>5.5040000000000002E-3</c:v>
                </c:pt>
                <c:pt idx="4145">
                  <c:v>6.3179999999999998E-3</c:v>
                </c:pt>
                <c:pt idx="4146">
                  <c:v>7.3289999999999996E-3</c:v>
                </c:pt>
                <c:pt idx="4147">
                  <c:v>8.3719999999999992E-3</c:v>
                </c:pt>
                <c:pt idx="4148">
                  <c:v>1.3492000000000001E-2</c:v>
                </c:pt>
                <c:pt idx="4149">
                  <c:v>1.163E-2</c:v>
                </c:pt>
                <c:pt idx="4150">
                  <c:v>1.3065E-2</c:v>
                </c:pt>
                <c:pt idx="4151">
                  <c:v>2.1156000000000001E-2</c:v>
                </c:pt>
                <c:pt idx="4152">
                  <c:v>1.6131E-2</c:v>
                </c:pt>
                <c:pt idx="4153">
                  <c:v>2.3205E-2</c:v>
                </c:pt>
                <c:pt idx="4154">
                  <c:v>2.0931999999999999E-2</c:v>
                </c:pt>
                <c:pt idx="4155">
                  <c:v>1.8631000000000002E-2</c:v>
                </c:pt>
                <c:pt idx="4156">
                  <c:v>2.4167000000000001E-2</c:v>
                </c:pt>
                <c:pt idx="4157">
                  <c:v>1.8023000000000001E-2</c:v>
                </c:pt>
                <c:pt idx="4158">
                  <c:v>1.4180999999999999E-2</c:v>
                </c:pt>
                <c:pt idx="4159">
                  <c:v>1.8154E-2</c:v>
                </c:pt>
                <c:pt idx="4160">
                  <c:v>1.52E-2</c:v>
                </c:pt>
                <c:pt idx="4161">
                  <c:v>2.2837E-2</c:v>
                </c:pt>
                <c:pt idx="4162">
                  <c:v>2.6259000000000001E-2</c:v>
                </c:pt>
                <c:pt idx="4163">
                  <c:v>6.3005000000000005E-2</c:v>
                </c:pt>
                <c:pt idx="4164">
                  <c:v>6.5318000000000001E-2</c:v>
                </c:pt>
                <c:pt idx="4165">
                  <c:v>7.2598999999999997E-2</c:v>
                </c:pt>
                <c:pt idx="4166">
                  <c:v>6.5134999999999998E-2</c:v>
                </c:pt>
                <c:pt idx="4167">
                  <c:v>6.0170000000000001E-2</c:v>
                </c:pt>
                <c:pt idx="4168">
                  <c:v>4.8439999999999997E-2</c:v>
                </c:pt>
                <c:pt idx="4169">
                  <c:v>4.0454999999999998E-2</c:v>
                </c:pt>
                <c:pt idx="4170">
                  <c:v>3.3006000000000001E-2</c:v>
                </c:pt>
                <c:pt idx="4171">
                  <c:v>2.7486E-2</c:v>
                </c:pt>
                <c:pt idx="4172">
                  <c:v>2.0678999999999999E-2</c:v>
                </c:pt>
                <c:pt idx="4173">
                  <c:v>1.8036E-2</c:v>
                </c:pt>
                <c:pt idx="4174">
                  <c:v>1.7856E-2</c:v>
                </c:pt>
                <c:pt idx="4175">
                  <c:v>1.6872000000000002E-2</c:v>
                </c:pt>
                <c:pt idx="4176">
                  <c:v>3.0391999999999999E-2</c:v>
                </c:pt>
                <c:pt idx="4177">
                  <c:v>3.2575E-2</c:v>
                </c:pt>
                <c:pt idx="4178">
                  <c:v>2.6252000000000001E-2</c:v>
                </c:pt>
                <c:pt idx="4179">
                  <c:v>4.6892000000000003E-2</c:v>
                </c:pt>
                <c:pt idx="4180">
                  <c:v>6.7209000000000005E-2</c:v>
                </c:pt>
                <c:pt idx="4181">
                  <c:v>5.5488000000000003E-2</c:v>
                </c:pt>
                <c:pt idx="4182">
                  <c:v>5.0214000000000002E-2</c:v>
                </c:pt>
                <c:pt idx="4183">
                  <c:v>4.5790999999999998E-2</c:v>
                </c:pt>
                <c:pt idx="4184">
                  <c:v>4.9770000000000002E-2</c:v>
                </c:pt>
                <c:pt idx="4185">
                  <c:v>4.9609E-2</c:v>
                </c:pt>
                <c:pt idx="4186">
                  <c:v>4.0404000000000002E-2</c:v>
                </c:pt>
                <c:pt idx="4187">
                  <c:v>3.3556000000000002E-2</c:v>
                </c:pt>
                <c:pt idx="4188">
                  <c:v>3.0398000000000001E-2</c:v>
                </c:pt>
                <c:pt idx="4189">
                  <c:v>3.1891999999999997E-2</c:v>
                </c:pt>
                <c:pt idx="4190">
                  <c:v>3.8406000000000003E-2</c:v>
                </c:pt>
                <c:pt idx="4191">
                  <c:v>3.2115999999999999E-2</c:v>
                </c:pt>
                <c:pt idx="4192">
                  <c:v>3.0658000000000001E-2</c:v>
                </c:pt>
                <c:pt idx="4193">
                  <c:v>2.4917999999999999E-2</c:v>
                </c:pt>
                <c:pt idx="4194">
                  <c:v>2.4157000000000001E-2</c:v>
                </c:pt>
                <c:pt idx="4195">
                  <c:v>2.7236E-2</c:v>
                </c:pt>
                <c:pt idx="4196">
                  <c:v>2.7883999999999999E-2</c:v>
                </c:pt>
                <c:pt idx="4197">
                  <c:v>3.1380999999999999E-2</c:v>
                </c:pt>
                <c:pt idx="4198">
                  <c:v>3.7579000000000001E-2</c:v>
                </c:pt>
                <c:pt idx="4199">
                  <c:v>2.9472999999999999E-2</c:v>
                </c:pt>
                <c:pt idx="4200">
                  <c:v>2.5801000000000001E-2</c:v>
                </c:pt>
                <c:pt idx="4201">
                  <c:v>2.3886000000000001E-2</c:v>
                </c:pt>
                <c:pt idx="4202">
                  <c:v>1.7963E-2</c:v>
                </c:pt>
                <c:pt idx="4203">
                  <c:v>1.6191000000000001E-2</c:v>
                </c:pt>
                <c:pt idx="4204">
                  <c:v>1.6907999999999999E-2</c:v>
                </c:pt>
                <c:pt idx="4205">
                  <c:v>1.6955999999999999E-2</c:v>
                </c:pt>
                <c:pt idx="4206">
                  <c:v>2.0636999999999999E-2</c:v>
                </c:pt>
                <c:pt idx="4207">
                  <c:v>2.6006000000000001E-2</c:v>
                </c:pt>
                <c:pt idx="4208">
                  <c:v>2.8608000000000001E-2</c:v>
                </c:pt>
                <c:pt idx="4209">
                  <c:v>4.2748000000000001E-2</c:v>
                </c:pt>
                <c:pt idx="4210">
                  <c:v>4.0044000000000003E-2</c:v>
                </c:pt>
                <c:pt idx="4211">
                  <c:v>3.1550000000000002E-2</c:v>
                </c:pt>
                <c:pt idx="4212">
                  <c:v>2.4931999999999999E-2</c:v>
                </c:pt>
                <c:pt idx="4213">
                  <c:v>2.5392999999999999E-2</c:v>
                </c:pt>
                <c:pt idx="4214">
                  <c:v>2.2714999999999999E-2</c:v>
                </c:pt>
                <c:pt idx="4215">
                  <c:v>2.1226999999999999E-2</c:v>
                </c:pt>
                <c:pt idx="4216">
                  <c:v>2.6009999999999998E-2</c:v>
                </c:pt>
                <c:pt idx="4217">
                  <c:v>2.5332E-2</c:v>
                </c:pt>
                <c:pt idx="4218">
                  <c:v>1.8454999999999999E-2</c:v>
                </c:pt>
                <c:pt idx="4219">
                  <c:v>1.4161999999999999E-2</c:v>
                </c:pt>
                <c:pt idx="4220">
                  <c:v>1.3414000000000001E-2</c:v>
                </c:pt>
                <c:pt idx="4221">
                  <c:v>1.2668E-2</c:v>
                </c:pt>
                <c:pt idx="4222">
                  <c:v>3.7005000000000003E-2</c:v>
                </c:pt>
                <c:pt idx="4223">
                  <c:v>2.8627E-2</c:v>
                </c:pt>
                <c:pt idx="4224">
                  <c:v>2.5933999999999999E-2</c:v>
                </c:pt>
                <c:pt idx="4225">
                  <c:v>2.2034999999999999E-2</c:v>
                </c:pt>
                <c:pt idx="4226">
                  <c:v>1.7212000000000002E-2</c:v>
                </c:pt>
                <c:pt idx="4227">
                  <c:v>1.3667E-2</c:v>
                </c:pt>
                <c:pt idx="4228">
                  <c:v>1.0109E-2</c:v>
                </c:pt>
                <c:pt idx="4229">
                  <c:v>7.979E-3</c:v>
                </c:pt>
                <c:pt idx="4230">
                  <c:v>6.8780000000000004E-3</c:v>
                </c:pt>
                <c:pt idx="4231">
                  <c:v>7.6090000000000003E-3</c:v>
                </c:pt>
                <c:pt idx="4232">
                  <c:v>6.5570000000000003E-3</c:v>
                </c:pt>
                <c:pt idx="4233">
                  <c:v>8.9519999999999999E-3</c:v>
                </c:pt>
                <c:pt idx="4234">
                  <c:v>8.1259999999999995E-3</c:v>
                </c:pt>
                <c:pt idx="4235">
                  <c:v>1.0551E-2</c:v>
                </c:pt>
                <c:pt idx="4236">
                  <c:v>1.2929E-2</c:v>
                </c:pt>
                <c:pt idx="4237">
                  <c:v>2.0454E-2</c:v>
                </c:pt>
                <c:pt idx="4238">
                  <c:v>2.5693000000000001E-2</c:v>
                </c:pt>
                <c:pt idx="4239">
                  <c:v>2.1767000000000002E-2</c:v>
                </c:pt>
                <c:pt idx="4240">
                  <c:v>2.2318000000000001E-2</c:v>
                </c:pt>
                <c:pt idx="4241">
                  <c:v>2.1350999999999998E-2</c:v>
                </c:pt>
                <c:pt idx="4242">
                  <c:v>1.2019E-2</c:v>
                </c:pt>
                <c:pt idx="4243">
                  <c:v>2.9007999999999999E-2</c:v>
                </c:pt>
                <c:pt idx="4244">
                  <c:v>3.4645000000000002E-2</c:v>
                </c:pt>
                <c:pt idx="4245">
                  <c:v>3.9731000000000002E-2</c:v>
                </c:pt>
                <c:pt idx="4246">
                  <c:v>3.5335999999999999E-2</c:v>
                </c:pt>
                <c:pt idx="4247">
                  <c:v>3.0543000000000001E-2</c:v>
                </c:pt>
                <c:pt idx="4248">
                  <c:v>2.8892999999999999E-2</c:v>
                </c:pt>
                <c:pt idx="4249">
                  <c:v>2.7265000000000001E-2</c:v>
                </c:pt>
                <c:pt idx="4250">
                  <c:v>2.5318E-2</c:v>
                </c:pt>
                <c:pt idx="4251">
                  <c:v>2.7553000000000001E-2</c:v>
                </c:pt>
                <c:pt idx="4252">
                  <c:v>2.1360000000000001E-2</c:v>
                </c:pt>
                <c:pt idx="4253">
                  <c:v>1.8537999999999999E-2</c:v>
                </c:pt>
                <c:pt idx="4254">
                  <c:v>1.4026E-2</c:v>
                </c:pt>
                <c:pt idx="4255">
                  <c:v>1.286E-2</c:v>
                </c:pt>
                <c:pt idx="4256">
                  <c:v>1.6912E-2</c:v>
                </c:pt>
                <c:pt idx="4257">
                  <c:v>1.6650000000000002E-2</c:v>
                </c:pt>
                <c:pt idx="4258">
                  <c:v>1.5030999999999999E-2</c:v>
                </c:pt>
                <c:pt idx="4259">
                  <c:v>1.5462E-2</c:v>
                </c:pt>
                <c:pt idx="4260">
                  <c:v>1.7287E-2</c:v>
                </c:pt>
                <c:pt idx="4261">
                  <c:v>2.9746999999999999E-2</c:v>
                </c:pt>
                <c:pt idx="4262">
                  <c:v>2.5623E-2</c:v>
                </c:pt>
                <c:pt idx="4263">
                  <c:v>2.3762999999999999E-2</c:v>
                </c:pt>
                <c:pt idx="4264">
                  <c:v>2.1027000000000001E-2</c:v>
                </c:pt>
                <c:pt idx="4265">
                  <c:v>1.9118E-2</c:v>
                </c:pt>
                <c:pt idx="4266">
                  <c:v>1.762E-2</c:v>
                </c:pt>
                <c:pt idx="4267">
                  <c:v>1.6077000000000001E-2</c:v>
                </c:pt>
                <c:pt idx="4268">
                  <c:v>1.5151E-2</c:v>
                </c:pt>
                <c:pt idx="4269">
                  <c:v>1.2723E-2</c:v>
                </c:pt>
                <c:pt idx="4270">
                  <c:v>1.0473E-2</c:v>
                </c:pt>
                <c:pt idx="4271">
                  <c:v>8.6079999999999993E-3</c:v>
                </c:pt>
                <c:pt idx="4272">
                  <c:v>8.9949999999999995E-3</c:v>
                </c:pt>
                <c:pt idx="4273">
                  <c:v>1.273E-2</c:v>
                </c:pt>
                <c:pt idx="4274">
                  <c:v>1.5793999999999999E-2</c:v>
                </c:pt>
                <c:pt idx="4275">
                  <c:v>1.8182E-2</c:v>
                </c:pt>
                <c:pt idx="4276">
                  <c:v>2.3050000000000001E-2</c:v>
                </c:pt>
                <c:pt idx="4277">
                  <c:v>2.0739E-2</c:v>
                </c:pt>
                <c:pt idx="4278">
                  <c:v>1.9404000000000001E-2</c:v>
                </c:pt>
                <c:pt idx="4279">
                  <c:v>2.6508E-2</c:v>
                </c:pt>
                <c:pt idx="4280">
                  <c:v>3.5486999999999998E-2</c:v>
                </c:pt>
                <c:pt idx="4281">
                  <c:v>3.5691000000000001E-2</c:v>
                </c:pt>
                <c:pt idx="4282">
                  <c:v>3.7561999999999998E-2</c:v>
                </c:pt>
                <c:pt idx="4283">
                  <c:v>3.4886E-2</c:v>
                </c:pt>
                <c:pt idx="4284">
                  <c:v>3.5956000000000002E-2</c:v>
                </c:pt>
                <c:pt idx="4285">
                  <c:v>3.3777000000000001E-2</c:v>
                </c:pt>
                <c:pt idx="4286">
                  <c:v>3.9237000000000001E-2</c:v>
                </c:pt>
                <c:pt idx="4287">
                  <c:v>5.2046000000000002E-2</c:v>
                </c:pt>
                <c:pt idx="4288">
                  <c:v>4.2983E-2</c:v>
                </c:pt>
                <c:pt idx="4289">
                  <c:v>3.6630999999999997E-2</c:v>
                </c:pt>
                <c:pt idx="4290">
                  <c:v>3.1415999999999999E-2</c:v>
                </c:pt>
                <c:pt idx="4291">
                  <c:v>3.0387000000000001E-2</c:v>
                </c:pt>
                <c:pt idx="4292">
                  <c:v>3.6898E-2</c:v>
                </c:pt>
                <c:pt idx="4293">
                  <c:v>3.5839999999999997E-2</c:v>
                </c:pt>
                <c:pt idx="4294">
                  <c:v>4.1848000000000003E-2</c:v>
                </c:pt>
                <c:pt idx="4295">
                  <c:v>3.7206000000000003E-2</c:v>
                </c:pt>
                <c:pt idx="4296">
                  <c:v>4.0097000000000001E-2</c:v>
                </c:pt>
                <c:pt idx="4297">
                  <c:v>4.1249000000000001E-2</c:v>
                </c:pt>
                <c:pt idx="4298">
                  <c:v>4.0209000000000002E-2</c:v>
                </c:pt>
                <c:pt idx="4299">
                  <c:v>3.9077000000000001E-2</c:v>
                </c:pt>
                <c:pt idx="4300">
                  <c:v>4.1307999999999997E-2</c:v>
                </c:pt>
                <c:pt idx="4301">
                  <c:v>4.7926000000000003E-2</c:v>
                </c:pt>
                <c:pt idx="4302">
                  <c:v>5.0946999999999999E-2</c:v>
                </c:pt>
                <c:pt idx="4303">
                  <c:v>4.6179999999999999E-2</c:v>
                </c:pt>
                <c:pt idx="4304">
                  <c:v>3.7442999999999997E-2</c:v>
                </c:pt>
                <c:pt idx="4305">
                  <c:v>3.9869000000000002E-2</c:v>
                </c:pt>
                <c:pt idx="4306">
                  <c:v>3.3551999999999998E-2</c:v>
                </c:pt>
                <c:pt idx="4307">
                  <c:v>0.11122700000000001</c:v>
                </c:pt>
                <c:pt idx="4308">
                  <c:v>0.102599</c:v>
                </c:pt>
                <c:pt idx="4309">
                  <c:v>7.9879000000000006E-2</c:v>
                </c:pt>
                <c:pt idx="4310">
                  <c:v>6.7567000000000002E-2</c:v>
                </c:pt>
                <c:pt idx="4311">
                  <c:v>7.3835999999999999E-2</c:v>
                </c:pt>
                <c:pt idx="4312">
                  <c:v>6.2005999999999999E-2</c:v>
                </c:pt>
                <c:pt idx="4313">
                  <c:v>6.3781000000000004E-2</c:v>
                </c:pt>
                <c:pt idx="4314">
                  <c:v>7.2569999999999996E-2</c:v>
                </c:pt>
                <c:pt idx="4315">
                  <c:v>5.9291999999999997E-2</c:v>
                </c:pt>
                <c:pt idx="4316">
                  <c:v>5.2586000000000001E-2</c:v>
                </c:pt>
                <c:pt idx="4317">
                  <c:v>4.2374000000000002E-2</c:v>
                </c:pt>
                <c:pt idx="4318">
                  <c:v>3.5130000000000002E-2</c:v>
                </c:pt>
                <c:pt idx="4319">
                  <c:v>3.1628999999999997E-2</c:v>
                </c:pt>
                <c:pt idx="4320">
                  <c:v>2.5381000000000001E-2</c:v>
                </c:pt>
                <c:pt idx="4321">
                  <c:v>2.0847999999999998E-2</c:v>
                </c:pt>
                <c:pt idx="4322">
                  <c:v>1.7965999999999999E-2</c:v>
                </c:pt>
                <c:pt idx="4323">
                  <c:v>1.5318E-2</c:v>
                </c:pt>
                <c:pt idx="4324">
                  <c:v>1.3929E-2</c:v>
                </c:pt>
                <c:pt idx="4325">
                  <c:v>1.5350000000000001E-2</c:v>
                </c:pt>
                <c:pt idx="4326">
                  <c:v>1.4474000000000001E-2</c:v>
                </c:pt>
                <c:pt idx="4327">
                  <c:v>1.3682E-2</c:v>
                </c:pt>
                <c:pt idx="4328">
                  <c:v>1.0494E-2</c:v>
                </c:pt>
                <c:pt idx="4329">
                  <c:v>7.8980000000000005E-3</c:v>
                </c:pt>
                <c:pt idx="4330">
                  <c:v>8.6160000000000004E-3</c:v>
                </c:pt>
                <c:pt idx="4331">
                  <c:v>8.5629999999999994E-3</c:v>
                </c:pt>
                <c:pt idx="4332">
                  <c:v>7.3790000000000001E-3</c:v>
                </c:pt>
                <c:pt idx="4333">
                  <c:v>8.2950000000000003E-3</c:v>
                </c:pt>
                <c:pt idx="4334">
                  <c:v>9.8239999999999994E-3</c:v>
                </c:pt>
                <c:pt idx="4335">
                  <c:v>1.2043999999999999E-2</c:v>
                </c:pt>
                <c:pt idx="4336">
                  <c:v>1.4378999999999999E-2</c:v>
                </c:pt>
                <c:pt idx="4337">
                  <c:v>1.8321E-2</c:v>
                </c:pt>
                <c:pt idx="4338">
                  <c:v>2.0101999999999998E-2</c:v>
                </c:pt>
                <c:pt idx="4339">
                  <c:v>2.5418E-2</c:v>
                </c:pt>
                <c:pt idx="4340">
                  <c:v>2.8997999999999999E-2</c:v>
                </c:pt>
                <c:pt idx="4341">
                  <c:v>3.2683999999999998E-2</c:v>
                </c:pt>
                <c:pt idx="4342">
                  <c:v>3.8306E-2</c:v>
                </c:pt>
                <c:pt idx="4343">
                  <c:v>3.8948000000000003E-2</c:v>
                </c:pt>
                <c:pt idx="4344">
                  <c:v>3.7122000000000002E-2</c:v>
                </c:pt>
                <c:pt idx="4345">
                  <c:v>3.6244999999999999E-2</c:v>
                </c:pt>
                <c:pt idx="4346">
                  <c:v>4.2553000000000001E-2</c:v>
                </c:pt>
                <c:pt idx="4347">
                  <c:v>5.0069000000000002E-2</c:v>
                </c:pt>
                <c:pt idx="4348">
                  <c:v>4.3732E-2</c:v>
                </c:pt>
                <c:pt idx="4349">
                  <c:v>5.0753E-2</c:v>
                </c:pt>
                <c:pt idx="4350">
                  <c:v>4.3395999999999997E-2</c:v>
                </c:pt>
                <c:pt idx="4351">
                  <c:v>4.8061E-2</c:v>
                </c:pt>
                <c:pt idx="4352">
                  <c:v>5.6949E-2</c:v>
                </c:pt>
                <c:pt idx="4353">
                  <c:v>5.7112000000000003E-2</c:v>
                </c:pt>
                <c:pt idx="4354">
                  <c:v>5.8081000000000001E-2</c:v>
                </c:pt>
                <c:pt idx="4355">
                  <c:v>4.7605000000000001E-2</c:v>
                </c:pt>
                <c:pt idx="4356">
                  <c:v>4.4528999999999999E-2</c:v>
                </c:pt>
                <c:pt idx="4357">
                  <c:v>6.0673999999999999E-2</c:v>
                </c:pt>
                <c:pt idx="4358">
                  <c:v>4.9572999999999999E-2</c:v>
                </c:pt>
                <c:pt idx="4359">
                  <c:v>3.9407999999999999E-2</c:v>
                </c:pt>
                <c:pt idx="4360">
                  <c:v>4.6068999999999999E-2</c:v>
                </c:pt>
                <c:pt idx="4361">
                  <c:v>4.3146999999999998E-2</c:v>
                </c:pt>
                <c:pt idx="4362">
                  <c:v>3.8943999999999999E-2</c:v>
                </c:pt>
                <c:pt idx="4363">
                  <c:v>3.9347E-2</c:v>
                </c:pt>
                <c:pt idx="4364">
                  <c:v>4.6099000000000001E-2</c:v>
                </c:pt>
                <c:pt idx="4365">
                  <c:v>5.6167000000000002E-2</c:v>
                </c:pt>
                <c:pt idx="4366">
                  <c:v>5.4235999999999999E-2</c:v>
                </c:pt>
                <c:pt idx="4367">
                  <c:v>4.8037999999999997E-2</c:v>
                </c:pt>
                <c:pt idx="4368">
                  <c:v>3.9725999999999997E-2</c:v>
                </c:pt>
                <c:pt idx="4369">
                  <c:v>3.5804999999999997E-2</c:v>
                </c:pt>
                <c:pt idx="4370">
                  <c:v>3.6742999999999998E-2</c:v>
                </c:pt>
                <c:pt idx="4371">
                  <c:v>3.2578999999999997E-2</c:v>
                </c:pt>
                <c:pt idx="4372">
                  <c:v>5.1619999999999999E-2</c:v>
                </c:pt>
                <c:pt idx="4373">
                  <c:v>4.1987999999999998E-2</c:v>
                </c:pt>
                <c:pt idx="4374">
                  <c:v>4.0411999999999997E-2</c:v>
                </c:pt>
                <c:pt idx="4375">
                  <c:v>3.9621999999999997E-2</c:v>
                </c:pt>
                <c:pt idx="4376">
                  <c:v>3.9490999999999998E-2</c:v>
                </c:pt>
                <c:pt idx="4377">
                  <c:v>3.8793000000000001E-2</c:v>
                </c:pt>
                <c:pt idx="4378">
                  <c:v>3.2070000000000001E-2</c:v>
                </c:pt>
                <c:pt idx="4379">
                  <c:v>3.4916999999999997E-2</c:v>
                </c:pt>
                <c:pt idx="4380">
                  <c:v>3.2008000000000002E-2</c:v>
                </c:pt>
                <c:pt idx="4381">
                  <c:v>3.5471000000000003E-2</c:v>
                </c:pt>
                <c:pt idx="4382">
                  <c:v>3.2948999999999999E-2</c:v>
                </c:pt>
                <c:pt idx="4383">
                  <c:v>3.1428999999999999E-2</c:v>
                </c:pt>
                <c:pt idx="4384">
                  <c:v>3.3085999999999997E-2</c:v>
                </c:pt>
                <c:pt idx="4385">
                  <c:v>3.3818000000000001E-2</c:v>
                </c:pt>
                <c:pt idx="4386">
                  <c:v>3.1913999999999998E-2</c:v>
                </c:pt>
                <c:pt idx="4387">
                  <c:v>3.0412000000000002E-2</c:v>
                </c:pt>
                <c:pt idx="4388">
                  <c:v>2.9780000000000001E-2</c:v>
                </c:pt>
                <c:pt idx="4389">
                  <c:v>4.8980999999999997E-2</c:v>
                </c:pt>
                <c:pt idx="4390">
                  <c:v>4.6706999999999999E-2</c:v>
                </c:pt>
                <c:pt idx="4391">
                  <c:v>3.9649999999999998E-2</c:v>
                </c:pt>
                <c:pt idx="4392">
                  <c:v>4.3910999999999999E-2</c:v>
                </c:pt>
                <c:pt idx="4393">
                  <c:v>3.8072000000000002E-2</c:v>
                </c:pt>
                <c:pt idx="4394">
                  <c:v>4.5919000000000001E-2</c:v>
                </c:pt>
                <c:pt idx="4395">
                  <c:v>5.0032E-2</c:v>
                </c:pt>
                <c:pt idx="4396">
                  <c:v>5.9326999999999998E-2</c:v>
                </c:pt>
                <c:pt idx="4397">
                  <c:v>4.2082000000000001E-2</c:v>
                </c:pt>
                <c:pt idx="4398">
                  <c:v>3.5234000000000001E-2</c:v>
                </c:pt>
                <c:pt idx="4399">
                  <c:v>3.9578000000000002E-2</c:v>
                </c:pt>
                <c:pt idx="4400">
                  <c:v>3.3840000000000002E-2</c:v>
                </c:pt>
                <c:pt idx="4401">
                  <c:v>3.0424E-2</c:v>
                </c:pt>
                <c:pt idx="4402">
                  <c:v>2.5805000000000002E-2</c:v>
                </c:pt>
                <c:pt idx="4403">
                  <c:v>2.8112999999999999E-2</c:v>
                </c:pt>
                <c:pt idx="4404">
                  <c:v>2.7871E-2</c:v>
                </c:pt>
                <c:pt idx="4405">
                  <c:v>2.7667000000000001E-2</c:v>
                </c:pt>
                <c:pt idx="4406">
                  <c:v>2.7448E-2</c:v>
                </c:pt>
                <c:pt idx="4407">
                  <c:v>2.6138999999999999E-2</c:v>
                </c:pt>
                <c:pt idx="4408">
                  <c:v>4.4031000000000001E-2</c:v>
                </c:pt>
                <c:pt idx="4409">
                  <c:v>4.0407999999999999E-2</c:v>
                </c:pt>
                <c:pt idx="4410">
                  <c:v>4.0672E-2</c:v>
                </c:pt>
                <c:pt idx="4411">
                  <c:v>3.4726E-2</c:v>
                </c:pt>
                <c:pt idx="4412">
                  <c:v>3.7121000000000001E-2</c:v>
                </c:pt>
                <c:pt idx="4413">
                  <c:v>4.0018999999999999E-2</c:v>
                </c:pt>
                <c:pt idx="4414">
                  <c:v>6.3317999999999999E-2</c:v>
                </c:pt>
                <c:pt idx="4415">
                  <c:v>6.1842000000000001E-2</c:v>
                </c:pt>
                <c:pt idx="4416">
                  <c:v>6.5227999999999994E-2</c:v>
                </c:pt>
                <c:pt idx="4417">
                  <c:v>6.4535999999999996E-2</c:v>
                </c:pt>
                <c:pt idx="4418">
                  <c:v>6.6984000000000002E-2</c:v>
                </c:pt>
                <c:pt idx="4419">
                  <c:v>5.4115000000000003E-2</c:v>
                </c:pt>
                <c:pt idx="4420">
                  <c:v>7.0902000000000007E-2</c:v>
                </c:pt>
                <c:pt idx="4421">
                  <c:v>7.7574000000000004E-2</c:v>
                </c:pt>
                <c:pt idx="4422">
                  <c:v>7.2651999999999994E-2</c:v>
                </c:pt>
                <c:pt idx="4423">
                  <c:v>6.7003999999999994E-2</c:v>
                </c:pt>
                <c:pt idx="4424">
                  <c:v>5.7214000000000001E-2</c:v>
                </c:pt>
                <c:pt idx="4425">
                  <c:v>4.9367000000000001E-2</c:v>
                </c:pt>
                <c:pt idx="4426">
                  <c:v>4.7227999999999999E-2</c:v>
                </c:pt>
                <c:pt idx="4427">
                  <c:v>3.5640999999999999E-2</c:v>
                </c:pt>
                <c:pt idx="4428">
                  <c:v>2.7108E-2</c:v>
                </c:pt>
                <c:pt idx="4429">
                  <c:v>2.1118999999999999E-2</c:v>
                </c:pt>
                <c:pt idx="4430">
                  <c:v>1.7004999999999999E-2</c:v>
                </c:pt>
                <c:pt idx="4431">
                  <c:v>1.3750999999999999E-2</c:v>
                </c:pt>
                <c:pt idx="4432">
                  <c:v>1.4186000000000001E-2</c:v>
                </c:pt>
                <c:pt idx="4433">
                  <c:v>1.2874999999999999E-2</c:v>
                </c:pt>
                <c:pt idx="4434">
                  <c:v>2.6114999999999999E-2</c:v>
                </c:pt>
                <c:pt idx="4435">
                  <c:v>2.0885999999999998E-2</c:v>
                </c:pt>
                <c:pt idx="4436">
                  <c:v>4.0217000000000003E-2</c:v>
                </c:pt>
                <c:pt idx="4437">
                  <c:v>4.0289999999999999E-2</c:v>
                </c:pt>
                <c:pt idx="4438">
                  <c:v>3.6192000000000002E-2</c:v>
                </c:pt>
                <c:pt idx="4439">
                  <c:v>3.0134000000000001E-2</c:v>
                </c:pt>
                <c:pt idx="4440">
                  <c:v>2.5229999999999999E-2</c:v>
                </c:pt>
                <c:pt idx="4441">
                  <c:v>2.0263E-2</c:v>
                </c:pt>
                <c:pt idx="4442">
                  <c:v>1.9342999999999999E-2</c:v>
                </c:pt>
                <c:pt idx="4443">
                  <c:v>1.5553000000000001E-2</c:v>
                </c:pt>
                <c:pt idx="4444">
                  <c:v>1.5106E-2</c:v>
                </c:pt>
                <c:pt idx="4445">
                  <c:v>1.1572000000000001E-2</c:v>
                </c:pt>
                <c:pt idx="4446">
                  <c:v>9.1750000000000009E-3</c:v>
                </c:pt>
                <c:pt idx="4447">
                  <c:v>9.2099999999999994E-3</c:v>
                </c:pt>
                <c:pt idx="4448">
                  <c:v>7.6909999999999999E-3</c:v>
                </c:pt>
                <c:pt idx="4449">
                  <c:v>7.4960000000000001E-3</c:v>
                </c:pt>
                <c:pt idx="4450">
                  <c:v>6.5529999999999998E-3</c:v>
                </c:pt>
                <c:pt idx="4451">
                  <c:v>6.94E-3</c:v>
                </c:pt>
                <c:pt idx="4452">
                  <c:v>7.8790000000000006E-3</c:v>
                </c:pt>
                <c:pt idx="4453">
                  <c:v>7.7889999999999999E-3</c:v>
                </c:pt>
                <c:pt idx="4454">
                  <c:v>8.9910000000000007E-3</c:v>
                </c:pt>
                <c:pt idx="4455">
                  <c:v>6.5370000000000003E-3</c:v>
                </c:pt>
                <c:pt idx="4456">
                  <c:v>5.868E-3</c:v>
                </c:pt>
                <c:pt idx="4457">
                  <c:v>4.1999999999999997E-3</c:v>
                </c:pt>
                <c:pt idx="4458">
                  <c:v>4.339E-3</c:v>
                </c:pt>
                <c:pt idx="4459">
                  <c:v>6.0819999999999997E-3</c:v>
                </c:pt>
                <c:pt idx="4460">
                  <c:v>9.1579999999999995E-3</c:v>
                </c:pt>
                <c:pt idx="4461">
                  <c:v>8.3929999999999994E-3</c:v>
                </c:pt>
                <c:pt idx="4462">
                  <c:v>8.1860000000000006E-3</c:v>
                </c:pt>
                <c:pt idx="4463">
                  <c:v>6.4580000000000002E-3</c:v>
                </c:pt>
                <c:pt idx="4464">
                  <c:v>5.1399999999999996E-3</c:v>
                </c:pt>
                <c:pt idx="4465">
                  <c:v>5.5579999999999996E-3</c:v>
                </c:pt>
                <c:pt idx="4466">
                  <c:v>5.1729999999999996E-3</c:v>
                </c:pt>
                <c:pt idx="4467">
                  <c:v>2.9880000000000002E-3</c:v>
                </c:pt>
                <c:pt idx="4468">
                  <c:v>2.627E-3</c:v>
                </c:pt>
                <c:pt idx="4469">
                  <c:v>2.7409999999999999E-3</c:v>
                </c:pt>
                <c:pt idx="4470">
                  <c:v>2.104E-3</c:v>
                </c:pt>
                <c:pt idx="4471">
                  <c:v>4.6080000000000001E-3</c:v>
                </c:pt>
                <c:pt idx="4472">
                  <c:v>3.7200000000000002E-3</c:v>
                </c:pt>
                <c:pt idx="4473">
                  <c:v>3.4099999999999998E-3</c:v>
                </c:pt>
                <c:pt idx="4474">
                  <c:v>2.8400000000000001E-3</c:v>
                </c:pt>
                <c:pt idx="4475">
                  <c:v>3.7109999999999999E-3</c:v>
                </c:pt>
                <c:pt idx="4476">
                  <c:v>1.0279E-2</c:v>
                </c:pt>
                <c:pt idx="4477">
                  <c:v>9.8499999999999994E-3</c:v>
                </c:pt>
                <c:pt idx="4478">
                  <c:v>8.3850000000000001E-3</c:v>
                </c:pt>
                <c:pt idx="4479">
                  <c:v>6.9870000000000002E-3</c:v>
                </c:pt>
                <c:pt idx="4480">
                  <c:v>5.5770000000000004E-3</c:v>
                </c:pt>
                <c:pt idx="4481">
                  <c:v>4.6430000000000004E-3</c:v>
                </c:pt>
                <c:pt idx="4482">
                  <c:v>4.0090000000000004E-3</c:v>
                </c:pt>
                <c:pt idx="4483">
                  <c:v>3.1819999999999999E-3</c:v>
                </c:pt>
                <c:pt idx="4484">
                  <c:v>3.8549999999999999E-3</c:v>
                </c:pt>
                <c:pt idx="4485">
                  <c:v>5.4729999999999996E-3</c:v>
                </c:pt>
                <c:pt idx="4486">
                  <c:v>9.2580000000000006E-3</c:v>
                </c:pt>
                <c:pt idx="4487">
                  <c:v>8.7349999999999997E-3</c:v>
                </c:pt>
                <c:pt idx="4488">
                  <c:v>8.4489999999999999E-3</c:v>
                </c:pt>
                <c:pt idx="4489">
                  <c:v>9.0139999999999994E-3</c:v>
                </c:pt>
                <c:pt idx="4490">
                  <c:v>7.1019999999999998E-3</c:v>
                </c:pt>
                <c:pt idx="4491">
                  <c:v>5.9230000000000003E-3</c:v>
                </c:pt>
                <c:pt idx="4492">
                  <c:v>6.6100000000000004E-3</c:v>
                </c:pt>
                <c:pt idx="4493">
                  <c:v>5.574E-3</c:v>
                </c:pt>
                <c:pt idx="4494">
                  <c:v>5.8329999999999996E-3</c:v>
                </c:pt>
                <c:pt idx="4495">
                  <c:v>8.1460000000000005E-3</c:v>
                </c:pt>
                <c:pt idx="4496">
                  <c:v>2.1847999999999999E-2</c:v>
                </c:pt>
                <c:pt idx="4497">
                  <c:v>1.9698E-2</c:v>
                </c:pt>
                <c:pt idx="4498">
                  <c:v>2.2509999999999999E-2</c:v>
                </c:pt>
                <c:pt idx="4499">
                  <c:v>2.1519E-2</c:v>
                </c:pt>
                <c:pt idx="4500">
                  <c:v>2.5281000000000001E-2</c:v>
                </c:pt>
                <c:pt idx="4501">
                  <c:v>2.2969E-2</c:v>
                </c:pt>
                <c:pt idx="4502">
                  <c:v>2.1090000000000001E-2</c:v>
                </c:pt>
                <c:pt idx="4503">
                  <c:v>2.5314E-2</c:v>
                </c:pt>
                <c:pt idx="4504">
                  <c:v>2.4344999999999999E-2</c:v>
                </c:pt>
                <c:pt idx="4505">
                  <c:v>2.5295000000000002E-2</c:v>
                </c:pt>
                <c:pt idx="4506">
                  <c:v>2.1239000000000001E-2</c:v>
                </c:pt>
                <c:pt idx="4507">
                  <c:v>2.9406999999999999E-2</c:v>
                </c:pt>
                <c:pt idx="4508">
                  <c:v>2.7807999999999999E-2</c:v>
                </c:pt>
                <c:pt idx="4509">
                  <c:v>2.2769000000000001E-2</c:v>
                </c:pt>
                <c:pt idx="4510">
                  <c:v>1.9472E-2</c:v>
                </c:pt>
                <c:pt idx="4511">
                  <c:v>1.6171000000000001E-2</c:v>
                </c:pt>
                <c:pt idx="4512">
                  <c:v>1.4777999999999999E-2</c:v>
                </c:pt>
                <c:pt idx="4513">
                  <c:v>1.4782E-2</c:v>
                </c:pt>
                <c:pt idx="4514">
                  <c:v>1.5269E-2</c:v>
                </c:pt>
                <c:pt idx="4515">
                  <c:v>1.3618999999999999E-2</c:v>
                </c:pt>
                <c:pt idx="4516">
                  <c:v>1.1625E-2</c:v>
                </c:pt>
                <c:pt idx="4517">
                  <c:v>1.0702E-2</c:v>
                </c:pt>
                <c:pt idx="4518">
                  <c:v>9.2090000000000002E-3</c:v>
                </c:pt>
                <c:pt idx="4519">
                  <c:v>6.9080000000000001E-3</c:v>
                </c:pt>
                <c:pt idx="4520">
                  <c:v>6.6629999999999997E-3</c:v>
                </c:pt>
                <c:pt idx="4521">
                  <c:v>1.2581999999999999E-2</c:v>
                </c:pt>
                <c:pt idx="4522">
                  <c:v>1.1358999999999999E-2</c:v>
                </c:pt>
                <c:pt idx="4523">
                  <c:v>1.1884E-2</c:v>
                </c:pt>
                <c:pt idx="4524">
                  <c:v>1.0128E-2</c:v>
                </c:pt>
                <c:pt idx="4525">
                  <c:v>9.7509999999999993E-3</c:v>
                </c:pt>
                <c:pt idx="4526">
                  <c:v>1.2158E-2</c:v>
                </c:pt>
                <c:pt idx="4527">
                  <c:v>2.1311E-2</c:v>
                </c:pt>
                <c:pt idx="4528">
                  <c:v>2.3424E-2</c:v>
                </c:pt>
                <c:pt idx="4529">
                  <c:v>1.8012E-2</c:v>
                </c:pt>
                <c:pt idx="4530">
                  <c:v>1.6576E-2</c:v>
                </c:pt>
                <c:pt idx="4531">
                  <c:v>1.7101000000000002E-2</c:v>
                </c:pt>
                <c:pt idx="4532">
                  <c:v>1.2578000000000001E-2</c:v>
                </c:pt>
                <c:pt idx="4533">
                  <c:v>8.1580000000000003E-3</c:v>
                </c:pt>
                <c:pt idx="4534">
                  <c:v>8.9849999999999999E-3</c:v>
                </c:pt>
                <c:pt idx="4535">
                  <c:v>1.0182999999999999E-2</c:v>
                </c:pt>
                <c:pt idx="4536">
                  <c:v>9.1809999999999999E-3</c:v>
                </c:pt>
                <c:pt idx="4537">
                  <c:v>1.0803999999999999E-2</c:v>
                </c:pt>
                <c:pt idx="4538">
                  <c:v>9.7059999999999994E-3</c:v>
                </c:pt>
                <c:pt idx="4539">
                  <c:v>8.933E-3</c:v>
                </c:pt>
                <c:pt idx="4540">
                  <c:v>6.6230000000000004E-3</c:v>
                </c:pt>
                <c:pt idx="4541">
                  <c:v>6.13E-3</c:v>
                </c:pt>
                <c:pt idx="4542">
                  <c:v>8.0280000000000004E-3</c:v>
                </c:pt>
                <c:pt idx="4543">
                  <c:v>6.8360000000000001E-3</c:v>
                </c:pt>
                <c:pt idx="4544">
                  <c:v>5.8789999999999997E-3</c:v>
                </c:pt>
                <c:pt idx="4545">
                  <c:v>4.3779999999999999E-3</c:v>
                </c:pt>
                <c:pt idx="4546">
                  <c:v>4.7340000000000004E-3</c:v>
                </c:pt>
                <c:pt idx="4547">
                  <c:v>8.0389999999999993E-3</c:v>
                </c:pt>
                <c:pt idx="4548">
                  <c:v>8.6809999999999995E-3</c:v>
                </c:pt>
                <c:pt idx="4549">
                  <c:v>8.9960000000000005E-3</c:v>
                </c:pt>
                <c:pt idx="4550">
                  <c:v>9.9550000000000003E-3</c:v>
                </c:pt>
                <c:pt idx="4551">
                  <c:v>1.4108000000000001E-2</c:v>
                </c:pt>
                <c:pt idx="4552">
                  <c:v>1.7166000000000001E-2</c:v>
                </c:pt>
                <c:pt idx="4553">
                  <c:v>1.7350000000000001E-2</c:v>
                </c:pt>
                <c:pt idx="4554">
                  <c:v>1.4749999999999999E-2</c:v>
                </c:pt>
                <c:pt idx="4555">
                  <c:v>1.2638E-2</c:v>
                </c:pt>
                <c:pt idx="4556">
                  <c:v>1.282E-2</c:v>
                </c:pt>
                <c:pt idx="4557">
                  <c:v>1.3639999999999999E-2</c:v>
                </c:pt>
                <c:pt idx="4558">
                  <c:v>9.4590000000000004E-3</c:v>
                </c:pt>
                <c:pt idx="4559">
                  <c:v>1.4796999999999999E-2</c:v>
                </c:pt>
                <c:pt idx="4560">
                  <c:v>1.2976E-2</c:v>
                </c:pt>
                <c:pt idx="4561">
                  <c:v>1.1513000000000001E-2</c:v>
                </c:pt>
                <c:pt idx="4562">
                  <c:v>1.0989000000000001E-2</c:v>
                </c:pt>
                <c:pt idx="4563">
                  <c:v>7.7530000000000003E-3</c:v>
                </c:pt>
                <c:pt idx="4564">
                  <c:v>5.9750000000000003E-3</c:v>
                </c:pt>
                <c:pt idx="4565">
                  <c:v>7.6899999999999998E-3</c:v>
                </c:pt>
                <c:pt idx="4566">
                  <c:v>6.2740000000000001E-3</c:v>
                </c:pt>
                <c:pt idx="4567">
                  <c:v>5.2259999999999997E-3</c:v>
                </c:pt>
                <c:pt idx="4568">
                  <c:v>4.1840000000000002E-3</c:v>
                </c:pt>
                <c:pt idx="4569">
                  <c:v>3.5630000000000002E-3</c:v>
                </c:pt>
                <c:pt idx="4570">
                  <c:v>2.578E-3</c:v>
                </c:pt>
                <c:pt idx="4571">
                  <c:v>3.8E-3</c:v>
                </c:pt>
                <c:pt idx="4572">
                  <c:v>5.0769999999999999E-3</c:v>
                </c:pt>
                <c:pt idx="4573">
                  <c:v>4.5040000000000002E-3</c:v>
                </c:pt>
                <c:pt idx="4574">
                  <c:v>4.5240000000000002E-3</c:v>
                </c:pt>
                <c:pt idx="4575">
                  <c:v>6.0819999999999997E-3</c:v>
                </c:pt>
                <c:pt idx="4576">
                  <c:v>6.2090000000000001E-3</c:v>
                </c:pt>
                <c:pt idx="4577">
                  <c:v>5.215E-3</c:v>
                </c:pt>
                <c:pt idx="4578">
                  <c:v>4.509E-3</c:v>
                </c:pt>
                <c:pt idx="4579">
                  <c:v>1.3996E-2</c:v>
                </c:pt>
                <c:pt idx="4580">
                  <c:v>1.2038E-2</c:v>
                </c:pt>
                <c:pt idx="4581">
                  <c:v>1.0024999999999999E-2</c:v>
                </c:pt>
                <c:pt idx="4582">
                  <c:v>7.6810000000000003E-3</c:v>
                </c:pt>
                <c:pt idx="4583">
                  <c:v>6.3499999999999997E-3</c:v>
                </c:pt>
                <c:pt idx="4584">
                  <c:v>5.7759999999999999E-3</c:v>
                </c:pt>
                <c:pt idx="4585">
                  <c:v>6.3150000000000003E-3</c:v>
                </c:pt>
                <c:pt idx="4586">
                  <c:v>6.0650000000000001E-3</c:v>
                </c:pt>
                <c:pt idx="4587">
                  <c:v>1.0815E-2</c:v>
                </c:pt>
                <c:pt idx="4588">
                  <c:v>9.2840000000000006E-3</c:v>
                </c:pt>
                <c:pt idx="4589">
                  <c:v>6.9550000000000002E-3</c:v>
                </c:pt>
                <c:pt idx="4590">
                  <c:v>5.2769999999999996E-3</c:v>
                </c:pt>
                <c:pt idx="4591">
                  <c:v>3.8579999999999999E-3</c:v>
                </c:pt>
                <c:pt idx="4592">
                  <c:v>2.9936000000000001E-2</c:v>
                </c:pt>
                <c:pt idx="4593">
                  <c:v>3.0880999999999999E-2</c:v>
                </c:pt>
                <c:pt idx="4594">
                  <c:v>2.9843999999999999E-2</c:v>
                </c:pt>
                <c:pt idx="4595">
                  <c:v>3.1047000000000002E-2</c:v>
                </c:pt>
                <c:pt idx="4596">
                  <c:v>2.9214E-2</c:v>
                </c:pt>
                <c:pt idx="4597">
                  <c:v>3.4338E-2</c:v>
                </c:pt>
                <c:pt idx="4598">
                  <c:v>3.0540000000000001E-2</c:v>
                </c:pt>
                <c:pt idx="4599">
                  <c:v>3.0003999999999999E-2</c:v>
                </c:pt>
                <c:pt idx="4600">
                  <c:v>2.6114999999999999E-2</c:v>
                </c:pt>
                <c:pt idx="4601">
                  <c:v>2.4797E-2</c:v>
                </c:pt>
                <c:pt idx="4602">
                  <c:v>2.0805000000000001E-2</c:v>
                </c:pt>
                <c:pt idx="4603">
                  <c:v>1.8489999999999999E-2</c:v>
                </c:pt>
                <c:pt idx="4604">
                  <c:v>1.3734E-2</c:v>
                </c:pt>
                <c:pt idx="4605">
                  <c:v>1.1341E-2</c:v>
                </c:pt>
                <c:pt idx="4606">
                  <c:v>9.4070000000000004E-3</c:v>
                </c:pt>
                <c:pt idx="4607">
                  <c:v>9.3270000000000002E-3</c:v>
                </c:pt>
                <c:pt idx="4608">
                  <c:v>7.3039999999999997E-3</c:v>
                </c:pt>
                <c:pt idx="4609">
                  <c:v>1.2373E-2</c:v>
                </c:pt>
                <c:pt idx="4610">
                  <c:v>9.2589999999999999E-3</c:v>
                </c:pt>
                <c:pt idx="4611">
                  <c:v>7.0280000000000004E-3</c:v>
                </c:pt>
                <c:pt idx="4612">
                  <c:v>5.496E-3</c:v>
                </c:pt>
                <c:pt idx="4613">
                  <c:v>4.6519999999999999E-3</c:v>
                </c:pt>
                <c:pt idx="4614">
                  <c:v>5.0749999999999997E-3</c:v>
                </c:pt>
                <c:pt idx="4615">
                  <c:v>4.5100000000000001E-3</c:v>
                </c:pt>
                <c:pt idx="4616">
                  <c:v>5.3670000000000002E-3</c:v>
                </c:pt>
                <c:pt idx="4617">
                  <c:v>6.8830000000000002E-3</c:v>
                </c:pt>
                <c:pt idx="4618">
                  <c:v>5.7819999999999998E-3</c:v>
                </c:pt>
                <c:pt idx="4619">
                  <c:v>1.2876E-2</c:v>
                </c:pt>
                <c:pt idx="4620">
                  <c:v>1.2394000000000001E-2</c:v>
                </c:pt>
                <c:pt idx="4621">
                  <c:v>1.2007E-2</c:v>
                </c:pt>
                <c:pt idx="4622">
                  <c:v>1.0243E-2</c:v>
                </c:pt>
                <c:pt idx="4623">
                  <c:v>1.2134000000000001E-2</c:v>
                </c:pt>
                <c:pt idx="4624">
                  <c:v>9.9010000000000001E-3</c:v>
                </c:pt>
                <c:pt idx="4625">
                  <c:v>1.2453000000000001E-2</c:v>
                </c:pt>
                <c:pt idx="4626">
                  <c:v>1.2763E-2</c:v>
                </c:pt>
                <c:pt idx="4627">
                  <c:v>1.3547999999999999E-2</c:v>
                </c:pt>
                <c:pt idx="4628">
                  <c:v>1.4175E-2</c:v>
                </c:pt>
                <c:pt idx="4629">
                  <c:v>1.0293E-2</c:v>
                </c:pt>
                <c:pt idx="4630">
                  <c:v>1.0538E-2</c:v>
                </c:pt>
                <c:pt idx="4631">
                  <c:v>9.8899999999999995E-3</c:v>
                </c:pt>
                <c:pt idx="4632">
                  <c:v>8.3680000000000004E-3</c:v>
                </c:pt>
                <c:pt idx="4633">
                  <c:v>7.4279999999999997E-3</c:v>
                </c:pt>
                <c:pt idx="4634">
                  <c:v>8.4860000000000005E-3</c:v>
                </c:pt>
                <c:pt idx="4635">
                  <c:v>1.146E-2</c:v>
                </c:pt>
                <c:pt idx="4636">
                  <c:v>1.0359E-2</c:v>
                </c:pt>
                <c:pt idx="4637">
                  <c:v>9.3620000000000005E-3</c:v>
                </c:pt>
                <c:pt idx="4638">
                  <c:v>7.4520000000000003E-3</c:v>
                </c:pt>
                <c:pt idx="4639">
                  <c:v>6.3740000000000003E-3</c:v>
                </c:pt>
                <c:pt idx="4640">
                  <c:v>5.7759999999999999E-3</c:v>
                </c:pt>
                <c:pt idx="4641">
                  <c:v>7.7260000000000002E-3</c:v>
                </c:pt>
                <c:pt idx="4642">
                  <c:v>1.8217000000000001E-2</c:v>
                </c:pt>
                <c:pt idx="4643">
                  <c:v>1.7654E-2</c:v>
                </c:pt>
                <c:pt idx="4644">
                  <c:v>1.9834000000000001E-2</c:v>
                </c:pt>
                <c:pt idx="4645">
                  <c:v>1.468E-2</c:v>
                </c:pt>
                <c:pt idx="4646">
                  <c:v>1.6208E-2</c:v>
                </c:pt>
                <c:pt idx="4647">
                  <c:v>1.321E-2</c:v>
                </c:pt>
                <c:pt idx="4648">
                  <c:v>4.2216999999999998E-2</c:v>
                </c:pt>
                <c:pt idx="4649">
                  <c:v>5.1393000000000001E-2</c:v>
                </c:pt>
                <c:pt idx="4650">
                  <c:v>5.6600999999999999E-2</c:v>
                </c:pt>
                <c:pt idx="4651">
                  <c:v>6.5892000000000006E-2</c:v>
                </c:pt>
                <c:pt idx="4652">
                  <c:v>6.0951999999999999E-2</c:v>
                </c:pt>
                <c:pt idx="4653">
                  <c:v>5.7530999999999999E-2</c:v>
                </c:pt>
                <c:pt idx="4654">
                  <c:v>5.2564E-2</c:v>
                </c:pt>
                <c:pt idx="4655">
                  <c:v>4.5916999999999999E-2</c:v>
                </c:pt>
                <c:pt idx="4656">
                  <c:v>4.1348000000000003E-2</c:v>
                </c:pt>
                <c:pt idx="4657">
                  <c:v>4.0203999999999997E-2</c:v>
                </c:pt>
                <c:pt idx="4658">
                  <c:v>3.6117999999999997E-2</c:v>
                </c:pt>
                <c:pt idx="4659">
                  <c:v>3.1354E-2</c:v>
                </c:pt>
                <c:pt idx="4660">
                  <c:v>2.9234E-2</c:v>
                </c:pt>
                <c:pt idx="4661">
                  <c:v>2.7104E-2</c:v>
                </c:pt>
                <c:pt idx="4662">
                  <c:v>2.5635000000000002E-2</c:v>
                </c:pt>
                <c:pt idx="4663">
                  <c:v>2.1481E-2</c:v>
                </c:pt>
                <c:pt idx="4664">
                  <c:v>1.8731999999999999E-2</c:v>
                </c:pt>
                <c:pt idx="4665">
                  <c:v>1.4903E-2</c:v>
                </c:pt>
                <c:pt idx="4666">
                  <c:v>1.3867000000000001E-2</c:v>
                </c:pt>
                <c:pt idx="4667">
                  <c:v>1.3743999999999999E-2</c:v>
                </c:pt>
                <c:pt idx="4668">
                  <c:v>1.4057999999999999E-2</c:v>
                </c:pt>
                <c:pt idx="4669">
                  <c:v>1.1506000000000001E-2</c:v>
                </c:pt>
                <c:pt idx="4670">
                  <c:v>1.0558E-2</c:v>
                </c:pt>
                <c:pt idx="4671">
                  <c:v>7.3340000000000002E-3</c:v>
                </c:pt>
                <c:pt idx="4672">
                  <c:v>5.6550000000000003E-3</c:v>
                </c:pt>
                <c:pt idx="4673">
                  <c:v>1.0688E-2</c:v>
                </c:pt>
                <c:pt idx="4674">
                  <c:v>8.3510000000000008E-3</c:v>
                </c:pt>
                <c:pt idx="4675">
                  <c:v>7.9600000000000001E-3</c:v>
                </c:pt>
                <c:pt idx="4676">
                  <c:v>6.7869999999999996E-3</c:v>
                </c:pt>
                <c:pt idx="4677">
                  <c:v>8.2290000000000002E-3</c:v>
                </c:pt>
                <c:pt idx="4678">
                  <c:v>8.097E-3</c:v>
                </c:pt>
                <c:pt idx="4679">
                  <c:v>6.45E-3</c:v>
                </c:pt>
                <c:pt idx="4680">
                  <c:v>6.1440000000000002E-3</c:v>
                </c:pt>
                <c:pt idx="4681">
                  <c:v>6.9779999999999998E-3</c:v>
                </c:pt>
                <c:pt idx="4682">
                  <c:v>7.437E-3</c:v>
                </c:pt>
                <c:pt idx="4683">
                  <c:v>4.8040000000000001E-3</c:v>
                </c:pt>
                <c:pt idx="4684">
                  <c:v>4.7219999999999996E-3</c:v>
                </c:pt>
                <c:pt idx="4685">
                  <c:v>8.0669999999999995E-3</c:v>
                </c:pt>
                <c:pt idx="4686">
                  <c:v>6.6969999999999998E-3</c:v>
                </c:pt>
                <c:pt idx="4687">
                  <c:v>7.7780000000000002E-3</c:v>
                </c:pt>
                <c:pt idx="4688">
                  <c:v>7.7819999999999999E-3</c:v>
                </c:pt>
                <c:pt idx="4689">
                  <c:v>7.613E-3</c:v>
                </c:pt>
                <c:pt idx="4690">
                  <c:v>6.3480000000000003E-3</c:v>
                </c:pt>
                <c:pt idx="4691">
                  <c:v>5.692E-3</c:v>
                </c:pt>
                <c:pt idx="4692">
                  <c:v>5.9379999999999997E-3</c:v>
                </c:pt>
                <c:pt idx="4693">
                  <c:v>4.2989999999999999E-3</c:v>
                </c:pt>
                <c:pt idx="4694">
                  <c:v>3.764E-3</c:v>
                </c:pt>
                <c:pt idx="4695">
                  <c:v>5.1570000000000001E-3</c:v>
                </c:pt>
                <c:pt idx="4696">
                  <c:v>3.771E-3</c:v>
                </c:pt>
                <c:pt idx="4697">
                  <c:v>3.405E-3</c:v>
                </c:pt>
                <c:pt idx="4698">
                  <c:v>8.0289999999999997E-3</c:v>
                </c:pt>
                <c:pt idx="4699">
                  <c:v>9.0369999999999999E-3</c:v>
                </c:pt>
                <c:pt idx="4700">
                  <c:v>7.0210000000000003E-3</c:v>
                </c:pt>
                <c:pt idx="4701">
                  <c:v>9.6679999999999995E-3</c:v>
                </c:pt>
                <c:pt idx="4702">
                  <c:v>2.3779999999999999E-2</c:v>
                </c:pt>
                <c:pt idx="4703">
                  <c:v>2.8265999999999999E-2</c:v>
                </c:pt>
                <c:pt idx="4704">
                  <c:v>2.2533999999999998E-2</c:v>
                </c:pt>
                <c:pt idx="4705">
                  <c:v>1.7839000000000001E-2</c:v>
                </c:pt>
                <c:pt idx="4706">
                  <c:v>1.3679E-2</c:v>
                </c:pt>
                <c:pt idx="4707">
                  <c:v>1.116E-2</c:v>
                </c:pt>
                <c:pt idx="4708">
                  <c:v>8.2229999999999994E-3</c:v>
                </c:pt>
                <c:pt idx="4709">
                  <c:v>7.2049999999999996E-3</c:v>
                </c:pt>
                <c:pt idx="4710">
                  <c:v>6.319E-3</c:v>
                </c:pt>
                <c:pt idx="4711">
                  <c:v>5.9719999999999999E-3</c:v>
                </c:pt>
                <c:pt idx="4712">
                  <c:v>1.0328E-2</c:v>
                </c:pt>
                <c:pt idx="4713">
                  <c:v>1.1309E-2</c:v>
                </c:pt>
                <c:pt idx="4714">
                  <c:v>1.4503E-2</c:v>
                </c:pt>
                <c:pt idx="4715">
                  <c:v>1.5675000000000001E-2</c:v>
                </c:pt>
                <c:pt idx="4716">
                  <c:v>1.822E-2</c:v>
                </c:pt>
                <c:pt idx="4717">
                  <c:v>1.6888E-2</c:v>
                </c:pt>
                <c:pt idx="4718">
                  <c:v>2.7881E-2</c:v>
                </c:pt>
                <c:pt idx="4719">
                  <c:v>2.6768E-2</c:v>
                </c:pt>
                <c:pt idx="4720">
                  <c:v>2.0011000000000001E-2</c:v>
                </c:pt>
                <c:pt idx="4721">
                  <c:v>2.0691999999999999E-2</c:v>
                </c:pt>
                <c:pt idx="4722">
                  <c:v>1.9331000000000001E-2</c:v>
                </c:pt>
                <c:pt idx="4723">
                  <c:v>1.5786999999999999E-2</c:v>
                </c:pt>
                <c:pt idx="4724">
                  <c:v>1.7939E-2</c:v>
                </c:pt>
                <c:pt idx="4725">
                  <c:v>1.4050999999999999E-2</c:v>
                </c:pt>
                <c:pt idx="4726">
                  <c:v>1.2345E-2</c:v>
                </c:pt>
                <c:pt idx="4727">
                  <c:v>8.4489999999999999E-3</c:v>
                </c:pt>
                <c:pt idx="4728">
                  <c:v>5.8139999999999997E-3</c:v>
                </c:pt>
                <c:pt idx="4729">
                  <c:v>4.8630000000000001E-3</c:v>
                </c:pt>
                <c:pt idx="4730">
                  <c:v>5.8760000000000001E-3</c:v>
                </c:pt>
                <c:pt idx="4731">
                  <c:v>4.4460000000000003E-3</c:v>
                </c:pt>
                <c:pt idx="4732">
                  <c:v>5.2459999999999998E-3</c:v>
                </c:pt>
                <c:pt idx="4733">
                  <c:v>7.2100000000000003E-3</c:v>
                </c:pt>
                <c:pt idx="4734">
                  <c:v>4.3200000000000001E-3</c:v>
                </c:pt>
                <c:pt idx="4735">
                  <c:v>6.7169999999999999E-3</c:v>
                </c:pt>
                <c:pt idx="4736">
                  <c:v>5.5589999999999997E-3</c:v>
                </c:pt>
                <c:pt idx="4737">
                  <c:v>3.5790000000000001E-3</c:v>
                </c:pt>
                <c:pt idx="4738">
                  <c:v>2.7950000000000002E-3</c:v>
                </c:pt>
                <c:pt idx="4739">
                  <c:v>2.6749999999999999E-3</c:v>
                </c:pt>
                <c:pt idx="4740">
                  <c:v>4.3689999999999996E-3</c:v>
                </c:pt>
                <c:pt idx="4741">
                  <c:v>6.7120000000000001E-3</c:v>
                </c:pt>
                <c:pt idx="4742">
                  <c:v>1.4503E-2</c:v>
                </c:pt>
                <c:pt idx="4743">
                  <c:v>1.4512000000000001E-2</c:v>
                </c:pt>
                <c:pt idx="4744">
                  <c:v>1.4518E-2</c:v>
                </c:pt>
                <c:pt idx="4745">
                  <c:v>1.0500000000000001E-2</c:v>
                </c:pt>
                <c:pt idx="4746">
                  <c:v>1.0588E-2</c:v>
                </c:pt>
                <c:pt idx="4747">
                  <c:v>8.9519999999999999E-3</c:v>
                </c:pt>
                <c:pt idx="4748">
                  <c:v>9.8289999999999992E-3</c:v>
                </c:pt>
                <c:pt idx="4749">
                  <c:v>7.1679999999999999E-3</c:v>
                </c:pt>
                <c:pt idx="4750">
                  <c:v>5.2940000000000001E-3</c:v>
                </c:pt>
                <c:pt idx="4751">
                  <c:v>4.8450000000000003E-3</c:v>
                </c:pt>
                <c:pt idx="4752">
                  <c:v>5.953E-3</c:v>
                </c:pt>
                <c:pt idx="4753">
                  <c:v>7.1180000000000002E-3</c:v>
                </c:pt>
                <c:pt idx="4754">
                  <c:v>7.1830000000000001E-3</c:v>
                </c:pt>
                <c:pt idx="4755">
                  <c:v>4.8869999999999999E-3</c:v>
                </c:pt>
                <c:pt idx="4756">
                  <c:v>3.356E-3</c:v>
                </c:pt>
                <c:pt idx="4757">
                  <c:v>2.8340000000000001E-3</c:v>
                </c:pt>
                <c:pt idx="4758">
                  <c:v>3.2179999999999999E-3</c:v>
                </c:pt>
                <c:pt idx="4759">
                  <c:v>4.7169999999999998E-3</c:v>
                </c:pt>
                <c:pt idx="4760">
                  <c:v>5.117E-3</c:v>
                </c:pt>
                <c:pt idx="4761">
                  <c:v>6.5430000000000002E-3</c:v>
                </c:pt>
                <c:pt idx="4762">
                  <c:v>7.7609999999999997E-3</c:v>
                </c:pt>
                <c:pt idx="4763">
                  <c:v>8.7360000000000007E-3</c:v>
                </c:pt>
                <c:pt idx="4764">
                  <c:v>1.0588999999999999E-2</c:v>
                </c:pt>
                <c:pt idx="4765">
                  <c:v>1.1617000000000001E-2</c:v>
                </c:pt>
                <c:pt idx="4766">
                  <c:v>9.1339999999999998E-3</c:v>
                </c:pt>
                <c:pt idx="4767">
                  <c:v>6.9080000000000001E-3</c:v>
                </c:pt>
                <c:pt idx="4768">
                  <c:v>3.3570000000000002E-3</c:v>
                </c:pt>
                <c:pt idx="4769">
                  <c:v>4.5669999999999999E-3</c:v>
                </c:pt>
                <c:pt idx="4770">
                  <c:v>4.6379999999999998E-3</c:v>
                </c:pt>
                <c:pt idx="4771">
                  <c:v>6.2849999999999998E-3</c:v>
                </c:pt>
                <c:pt idx="4772">
                  <c:v>6.8009999999999998E-3</c:v>
                </c:pt>
                <c:pt idx="4773">
                  <c:v>6.7400000000000003E-3</c:v>
                </c:pt>
                <c:pt idx="4774">
                  <c:v>5.3499999999999997E-3</c:v>
                </c:pt>
                <c:pt idx="4775">
                  <c:v>4.6389999999999999E-3</c:v>
                </c:pt>
                <c:pt idx="4776">
                  <c:v>4.9649999999999998E-3</c:v>
                </c:pt>
                <c:pt idx="4777">
                  <c:v>6.0429999999999998E-3</c:v>
                </c:pt>
                <c:pt idx="4778">
                  <c:v>1.8186999999999998E-2</c:v>
                </c:pt>
                <c:pt idx="4779">
                  <c:v>1.6761999999999999E-2</c:v>
                </c:pt>
                <c:pt idx="4780">
                  <c:v>1.3531E-2</c:v>
                </c:pt>
                <c:pt idx="4781">
                  <c:v>1.8931E-2</c:v>
                </c:pt>
                <c:pt idx="4782">
                  <c:v>1.6582E-2</c:v>
                </c:pt>
                <c:pt idx="4783">
                  <c:v>1.3689E-2</c:v>
                </c:pt>
                <c:pt idx="4784">
                  <c:v>9.3620000000000005E-3</c:v>
                </c:pt>
                <c:pt idx="4785">
                  <c:v>8.6040000000000005E-3</c:v>
                </c:pt>
                <c:pt idx="4786">
                  <c:v>7.6800000000000002E-3</c:v>
                </c:pt>
                <c:pt idx="4787">
                  <c:v>7.0730000000000003E-3</c:v>
                </c:pt>
                <c:pt idx="4788">
                  <c:v>8.3529999999999993E-3</c:v>
                </c:pt>
                <c:pt idx="4789">
                  <c:v>8.914E-3</c:v>
                </c:pt>
                <c:pt idx="4790">
                  <c:v>8.0169999999999998E-3</c:v>
                </c:pt>
                <c:pt idx="4791">
                  <c:v>6.1260000000000004E-3</c:v>
                </c:pt>
                <c:pt idx="4792">
                  <c:v>6.3619999999999996E-3</c:v>
                </c:pt>
                <c:pt idx="4793">
                  <c:v>6.1809999999999999E-3</c:v>
                </c:pt>
                <c:pt idx="4794">
                  <c:v>6.2820000000000003E-3</c:v>
                </c:pt>
                <c:pt idx="4795">
                  <c:v>9.4000000000000004E-3</c:v>
                </c:pt>
                <c:pt idx="4796">
                  <c:v>1.0208999999999999E-2</c:v>
                </c:pt>
                <c:pt idx="4797">
                  <c:v>1.1155999999999999E-2</c:v>
                </c:pt>
                <c:pt idx="4798">
                  <c:v>1.3024000000000001E-2</c:v>
                </c:pt>
                <c:pt idx="4799">
                  <c:v>2.4070999999999999E-2</c:v>
                </c:pt>
                <c:pt idx="4800">
                  <c:v>2.6907E-2</c:v>
                </c:pt>
                <c:pt idx="4801">
                  <c:v>2.2726E-2</c:v>
                </c:pt>
                <c:pt idx="4802">
                  <c:v>2.0941999999999999E-2</c:v>
                </c:pt>
                <c:pt idx="4803">
                  <c:v>1.9576E-2</c:v>
                </c:pt>
                <c:pt idx="4804">
                  <c:v>1.6261000000000001E-2</c:v>
                </c:pt>
                <c:pt idx="4805">
                  <c:v>2.0872000000000002E-2</c:v>
                </c:pt>
                <c:pt idx="4806">
                  <c:v>2.445E-2</c:v>
                </c:pt>
                <c:pt idx="4807">
                  <c:v>2.2696000000000001E-2</c:v>
                </c:pt>
                <c:pt idx="4808">
                  <c:v>1.821E-2</c:v>
                </c:pt>
                <c:pt idx="4809">
                  <c:v>1.6230000000000001E-2</c:v>
                </c:pt>
                <c:pt idx="4810">
                  <c:v>2.4417999999999999E-2</c:v>
                </c:pt>
                <c:pt idx="4811">
                  <c:v>3.7137000000000003E-2</c:v>
                </c:pt>
                <c:pt idx="4812">
                  <c:v>3.0242000000000002E-2</c:v>
                </c:pt>
                <c:pt idx="4813">
                  <c:v>4.2677E-2</c:v>
                </c:pt>
                <c:pt idx="4814">
                  <c:v>3.6968000000000001E-2</c:v>
                </c:pt>
                <c:pt idx="4815">
                  <c:v>3.5357E-2</c:v>
                </c:pt>
                <c:pt idx="4816">
                  <c:v>2.9255E-2</c:v>
                </c:pt>
                <c:pt idx="4817">
                  <c:v>2.3207999999999999E-2</c:v>
                </c:pt>
                <c:pt idx="4818">
                  <c:v>1.9630000000000002E-2</c:v>
                </c:pt>
                <c:pt idx="4819">
                  <c:v>1.6385E-2</c:v>
                </c:pt>
                <c:pt idx="4820">
                  <c:v>1.5788E-2</c:v>
                </c:pt>
                <c:pt idx="4821">
                  <c:v>1.3586000000000001E-2</c:v>
                </c:pt>
                <c:pt idx="4822">
                  <c:v>1.2704E-2</c:v>
                </c:pt>
                <c:pt idx="4823">
                  <c:v>1.2576E-2</c:v>
                </c:pt>
                <c:pt idx="4824">
                  <c:v>8.4679999999999998E-3</c:v>
                </c:pt>
                <c:pt idx="4825">
                  <c:v>1.29E-2</c:v>
                </c:pt>
                <c:pt idx="4826">
                  <c:v>1.1056E-2</c:v>
                </c:pt>
                <c:pt idx="4827">
                  <c:v>8.9449999999999998E-3</c:v>
                </c:pt>
                <c:pt idx="4828">
                  <c:v>1.1797999999999999E-2</c:v>
                </c:pt>
                <c:pt idx="4829">
                  <c:v>8.9440000000000006E-3</c:v>
                </c:pt>
                <c:pt idx="4830">
                  <c:v>9.8639999999999995E-3</c:v>
                </c:pt>
                <c:pt idx="4831">
                  <c:v>6.6559999999999996E-3</c:v>
                </c:pt>
                <c:pt idx="4832">
                  <c:v>5.8979999999999996E-3</c:v>
                </c:pt>
                <c:pt idx="4833">
                  <c:v>4.2979999999999997E-3</c:v>
                </c:pt>
                <c:pt idx="4834">
                  <c:v>4.9940000000000002E-3</c:v>
                </c:pt>
                <c:pt idx="4835">
                  <c:v>5.9020000000000001E-3</c:v>
                </c:pt>
                <c:pt idx="4836">
                  <c:v>5.5579999999999996E-3</c:v>
                </c:pt>
                <c:pt idx="4837">
                  <c:v>6.2119999999999996E-3</c:v>
                </c:pt>
                <c:pt idx="4838">
                  <c:v>7.8150000000000008E-3</c:v>
                </c:pt>
                <c:pt idx="4839">
                  <c:v>1.6393999999999999E-2</c:v>
                </c:pt>
                <c:pt idx="4840">
                  <c:v>1.4135999999999999E-2</c:v>
                </c:pt>
                <c:pt idx="4841">
                  <c:v>1.9775000000000001E-2</c:v>
                </c:pt>
                <c:pt idx="4842">
                  <c:v>1.7773000000000001E-2</c:v>
                </c:pt>
                <c:pt idx="4843">
                  <c:v>1.6535999999999999E-2</c:v>
                </c:pt>
                <c:pt idx="4844">
                  <c:v>1.8904000000000001E-2</c:v>
                </c:pt>
                <c:pt idx="4845">
                  <c:v>1.6851000000000001E-2</c:v>
                </c:pt>
                <c:pt idx="4846">
                  <c:v>1.6771999999999999E-2</c:v>
                </c:pt>
                <c:pt idx="4847">
                  <c:v>1.9078999999999999E-2</c:v>
                </c:pt>
                <c:pt idx="4848">
                  <c:v>2.085E-2</c:v>
                </c:pt>
                <c:pt idx="4849">
                  <c:v>3.1660000000000001E-2</c:v>
                </c:pt>
                <c:pt idx="4850">
                  <c:v>2.8468E-2</c:v>
                </c:pt>
                <c:pt idx="4851">
                  <c:v>4.5297999999999998E-2</c:v>
                </c:pt>
                <c:pt idx="4852">
                  <c:v>5.6984E-2</c:v>
                </c:pt>
                <c:pt idx="4853">
                  <c:v>6.1823000000000003E-2</c:v>
                </c:pt>
                <c:pt idx="4854">
                  <c:v>6.6431000000000004E-2</c:v>
                </c:pt>
                <c:pt idx="4855">
                  <c:v>6.7470000000000002E-2</c:v>
                </c:pt>
                <c:pt idx="4856">
                  <c:v>6.5988000000000005E-2</c:v>
                </c:pt>
                <c:pt idx="4857">
                  <c:v>6.3937999999999995E-2</c:v>
                </c:pt>
                <c:pt idx="4858">
                  <c:v>6.4335000000000003E-2</c:v>
                </c:pt>
                <c:pt idx="4859">
                  <c:v>6.3383999999999996E-2</c:v>
                </c:pt>
                <c:pt idx="4860">
                  <c:v>6.2202E-2</c:v>
                </c:pt>
                <c:pt idx="4861">
                  <c:v>6.2350000000000003E-2</c:v>
                </c:pt>
                <c:pt idx="4862">
                  <c:v>7.1720999999999993E-2</c:v>
                </c:pt>
                <c:pt idx="4863">
                  <c:v>6.6076999999999997E-2</c:v>
                </c:pt>
                <c:pt idx="4864">
                  <c:v>5.9409999999999998E-2</c:v>
                </c:pt>
                <c:pt idx="4865">
                  <c:v>5.7696999999999998E-2</c:v>
                </c:pt>
                <c:pt idx="4866">
                  <c:v>8.9254E-2</c:v>
                </c:pt>
                <c:pt idx="4867">
                  <c:v>9.6792000000000003E-2</c:v>
                </c:pt>
                <c:pt idx="4868">
                  <c:v>0.120756</c:v>
                </c:pt>
                <c:pt idx="4869">
                  <c:v>0.14518900000000001</c:v>
                </c:pt>
                <c:pt idx="4870">
                  <c:v>0.153585</c:v>
                </c:pt>
                <c:pt idx="4871">
                  <c:v>0.17738399999999999</c:v>
                </c:pt>
                <c:pt idx="4872">
                  <c:v>0.18581800000000001</c:v>
                </c:pt>
                <c:pt idx="4873">
                  <c:v>0.19456499999999999</c:v>
                </c:pt>
                <c:pt idx="4874">
                  <c:v>0.191079</c:v>
                </c:pt>
                <c:pt idx="4875">
                  <c:v>0.17724999999999999</c:v>
                </c:pt>
                <c:pt idx="4876">
                  <c:v>0.19961100000000001</c:v>
                </c:pt>
                <c:pt idx="4877">
                  <c:v>0.20038400000000001</c:v>
                </c:pt>
                <c:pt idx="4878">
                  <c:v>0.20619899999999999</c:v>
                </c:pt>
                <c:pt idx="4879">
                  <c:v>0.21685199999999999</c:v>
                </c:pt>
                <c:pt idx="4880">
                  <c:v>0.22467799999999999</c:v>
                </c:pt>
                <c:pt idx="4881">
                  <c:v>0.239596</c:v>
                </c:pt>
                <c:pt idx="4882">
                  <c:v>0.25696799999999997</c:v>
                </c:pt>
                <c:pt idx="4883">
                  <c:v>0.26042999999999999</c:v>
                </c:pt>
                <c:pt idx="4884">
                  <c:v>0.24668200000000001</c:v>
                </c:pt>
                <c:pt idx="4885">
                  <c:v>0.250307</c:v>
                </c:pt>
                <c:pt idx="4886">
                  <c:v>0.24136199999999999</c:v>
                </c:pt>
                <c:pt idx="4887">
                  <c:v>0.237094</c:v>
                </c:pt>
                <c:pt idx="4888">
                  <c:v>0.23197400000000001</c:v>
                </c:pt>
                <c:pt idx="4889">
                  <c:v>0.21790000000000001</c:v>
                </c:pt>
                <c:pt idx="4890">
                  <c:v>0.25866499999999998</c:v>
                </c:pt>
                <c:pt idx="4891">
                  <c:v>0.30173699999999998</c:v>
                </c:pt>
                <c:pt idx="4892">
                  <c:v>0.30164800000000003</c:v>
                </c:pt>
                <c:pt idx="4893">
                  <c:v>0.31589299999999998</c:v>
                </c:pt>
                <c:pt idx="4894">
                  <c:v>0.31891000000000003</c:v>
                </c:pt>
                <c:pt idx="4895">
                  <c:v>0.34130199999999999</c:v>
                </c:pt>
                <c:pt idx="4896">
                  <c:v>0.35224100000000003</c:v>
                </c:pt>
                <c:pt idx="4897">
                  <c:v>0.35162700000000002</c:v>
                </c:pt>
                <c:pt idx="4898">
                  <c:v>0.35026099999999999</c:v>
                </c:pt>
                <c:pt idx="4899">
                  <c:v>0.34870600000000002</c:v>
                </c:pt>
                <c:pt idx="4900">
                  <c:v>0.34936600000000001</c:v>
                </c:pt>
                <c:pt idx="4901">
                  <c:v>0.343607</c:v>
                </c:pt>
                <c:pt idx="4902">
                  <c:v>0.35116900000000001</c:v>
                </c:pt>
                <c:pt idx="4903">
                  <c:v>0.34792699999999999</c:v>
                </c:pt>
                <c:pt idx="4904">
                  <c:v>0.34571099999999999</c:v>
                </c:pt>
                <c:pt idx="4905">
                  <c:v>0.33897899999999997</c:v>
                </c:pt>
                <c:pt idx="4906">
                  <c:v>0.33808700000000003</c:v>
                </c:pt>
                <c:pt idx="4907">
                  <c:v>0.334123</c:v>
                </c:pt>
                <c:pt idx="4908">
                  <c:v>0.32019700000000001</c:v>
                </c:pt>
                <c:pt idx="4909">
                  <c:v>0.32555899999999999</c:v>
                </c:pt>
                <c:pt idx="4910">
                  <c:v>0.29683999999999999</c:v>
                </c:pt>
                <c:pt idx="4911">
                  <c:v>0.28506399999999998</c:v>
                </c:pt>
                <c:pt idx="4912">
                  <c:v>0.27878999999999998</c:v>
                </c:pt>
                <c:pt idx="4913">
                  <c:v>0.26797900000000002</c:v>
                </c:pt>
                <c:pt idx="4914">
                  <c:v>0.25156400000000001</c:v>
                </c:pt>
                <c:pt idx="4915">
                  <c:v>0.23349900000000001</c:v>
                </c:pt>
                <c:pt idx="4916">
                  <c:v>0.229903</c:v>
                </c:pt>
                <c:pt idx="4917">
                  <c:v>0.21402499999999999</c:v>
                </c:pt>
                <c:pt idx="4918">
                  <c:v>0.228267</c:v>
                </c:pt>
                <c:pt idx="4919">
                  <c:v>0.220363</c:v>
                </c:pt>
                <c:pt idx="4920">
                  <c:v>0.20494299999999999</c:v>
                </c:pt>
                <c:pt idx="4921">
                  <c:v>0.197602</c:v>
                </c:pt>
                <c:pt idx="4922">
                  <c:v>0.18027799999999999</c:v>
                </c:pt>
                <c:pt idx="4923">
                  <c:v>0.173896</c:v>
                </c:pt>
                <c:pt idx="4924">
                  <c:v>0.16370000000000001</c:v>
                </c:pt>
                <c:pt idx="4925">
                  <c:v>0.154251</c:v>
                </c:pt>
                <c:pt idx="4926">
                  <c:v>0.156054</c:v>
                </c:pt>
                <c:pt idx="4927">
                  <c:v>0.15529200000000001</c:v>
                </c:pt>
                <c:pt idx="4928">
                  <c:v>0.145541</c:v>
                </c:pt>
                <c:pt idx="4929">
                  <c:v>0.125333</c:v>
                </c:pt>
                <c:pt idx="4930">
                  <c:v>0.12349300000000001</c:v>
                </c:pt>
                <c:pt idx="4931">
                  <c:v>0.109972</c:v>
                </c:pt>
                <c:pt idx="4932">
                  <c:v>0.111485</c:v>
                </c:pt>
                <c:pt idx="4933">
                  <c:v>0.134548</c:v>
                </c:pt>
                <c:pt idx="4934">
                  <c:v>0.15549199999999999</c:v>
                </c:pt>
                <c:pt idx="4935">
                  <c:v>0.16209999999999999</c:v>
                </c:pt>
                <c:pt idx="4936">
                  <c:v>0.168241</c:v>
                </c:pt>
                <c:pt idx="4937">
                  <c:v>0.16805200000000001</c:v>
                </c:pt>
                <c:pt idx="4938">
                  <c:v>0.161329</c:v>
                </c:pt>
                <c:pt idx="4939">
                  <c:v>0.16384599999999999</c:v>
                </c:pt>
                <c:pt idx="4940">
                  <c:v>0.15841</c:v>
                </c:pt>
                <c:pt idx="4941">
                  <c:v>0.14385800000000001</c:v>
                </c:pt>
                <c:pt idx="4942">
                  <c:v>0.13525400000000001</c:v>
                </c:pt>
                <c:pt idx="4943">
                  <c:v>0.124212</c:v>
                </c:pt>
                <c:pt idx="4944">
                  <c:v>0.12769900000000001</c:v>
                </c:pt>
                <c:pt idx="4945">
                  <c:v>0.123194</c:v>
                </c:pt>
                <c:pt idx="4946">
                  <c:v>0.12551899999999999</c:v>
                </c:pt>
                <c:pt idx="4947">
                  <c:v>0.120671</c:v>
                </c:pt>
                <c:pt idx="4948">
                  <c:v>0.111398</c:v>
                </c:pt>
                <c:pt idx="4949">
                  <c:v>0.108817</c:v>
                </c:pt>
                <c:pt idx="4950">
                  <c:v>9.9881999999999999E-2</c:v>
                </c:pt>
                <c:pt idx="4951">
                  <c:v>8.9774000000000007E-2</c:v>
                </c:pt>
                <c:pt idx="4952">
                  <c:v>8.1961000000000006E-2</c:v>
                </c:pt>
                <c:pt idx="4953">
                  <c:v>8.0323000000000006E-2</c:v>
                </c:pt>
                <c:pt idx="4954">
                  <c:v>7.2000999999999996E-2</c:v>
                </c:pt>
                <c:pt idx="4955">
                  <c:v>4.7597E-2</c:v>
                </c:pt>
                <c:pt idx="4956">
                  <c:v>6.3124E-2</c:v>
                </c:pt>
                <c:pt idx="4957">
                  <c:v>5.5359999999999999E-2</c:v>
                </c:pt>
                <c:pt idx="4958">
                  <c:v>5.7158E-2</c:v>
                </c:pt>
                <c:pt idx="4959">
                  <c:v>6.0650000000000003E-2</c:v>
                </c:pt>
                <c:pt idx="4960">
                  <c:v>6.9306999999999994E-2</c:v>
                </c:pt>
                <c:pt idx="4961">
                  <c:v>6.2506000000000006E-2</c:v>
                </c:pt>
                <c:pt idx="4962">
                  <c:v>5.4378000000000003E-2</c:v>
                </c:pt>
                <c:pt idx="4963">
                  <c:v>5.3540999999999998E-2</c:v>
                </c:pt>
                <c:pt idx="4964">
                  <c:v>5.7360000000000001E-2</c:v>
                </c:pt>
                <c:pt idx="4965">
                  <c:v>6.7951999999999999E-2</c:v>
                </c:pt>
                <c:pt idx="4966">
                  <c:v>9.6215999999999996E-2</c:v>
                </c:pt>
                <c:pt idx="4967">
                  <c:v>0.112585</c:v>
                </c:pt>
                <c:pt idx="4968">
                  <c:v>0.11089</c:v>
                </c:pt>
                <c:pt idx="4969">
                  <c:v>0.11075599999999999</c:v>
                </c:pt>
                <c:pt idx="4970">
                  <c:v>0.104641</c:v>
                </c:pt>
                <c:pt idx="4971">
                  <c:v>0.102787</c:v>
                </c:pt>
                <c:pt idx="4972">
                  <c:v>0.101589</c:v>
                </c:pt>
                <c:pt idx="4973">
                  <c:v>9.4717999999999997E-2</c:v>
                </c:pt>
                <c:pt idx="4974">
                  <c:v>9.4903000000000001E-2</c:v>
                </c:pt>
                <c:pt idx="4975">
                  <c:v>8.9305999999999996E-2</c:v>
                </c:pt>
                <c:pt idx="4976">
                  <c:v>9.2168E-2</c:v>
                </c:pt>
                <c:pt idx="4977">
                  <c:v>9.0789999999999996E-2</c:v>
                </c:pt>
                <c:pt idx="4978">
                  <c:v>8.6059999999999998E-2</c:v>
                </c:pt>
                <c:pt idx="4979">
                  <c:v>8.2165000000000002E-2</c:v>
                </c:pt>
                <c:pt idx="4980">
                  <c:v>7.8047000000000005E-2</c:v>
                </c:pt>
                <c:pt idx="4981">
                  <c:v>7.5287000000000007E-2</c:v>
                </c:pt>
                <c:pt idx="4982">
                  <c:v>7.2597999999999996E-2</c:v>
                </c:pt>
                <c:pt idx="4983">
                  <c:v>6.9850999999999996E-2</c:v>
                </c:pt>
                <c:pt idx="4984">
                  <c:v>7.0795999999999998E-2</c:v>
                </c:pt>
                <c:pt idx="4985">
                  <c:v>6.7485000000000003E-2</c:v>
                </c:pt>
                <c:pt idx="4986">
                  <c:v>7.7977000000000005E-2</c:v>
                </c:pt>
                <c:pt idx="4987">
                  <c:v>6.9832000000000005E-2</c:v>
                </c:pt>
                <c:pt idx="4988">
                  <c:v>7.2949E-2</c:v>
                </c:pt>
                <c:pt idx="4989">
                  <c:v>8.1184000000000006E-2</c:v>
                </c:pt>
                <c:pt idx="4990">
                  <c:v>8.3316000000000001E-2</c:v>
                </c:pt>
                <c:pt idx="4991">
                  <c:v>8.5227999999999998E-2</c:v>
                </c:pt>
                <c:pt idx="4992">
                  <c:v>7.9639000000000001E-2</c:v>
                </c:pt>
                <c:pt idx="4993">
                  <c:v>9.0160000000000004E-2</c:v>
                </c:pt>
                <c:pt idx="4994">
                  <c:v>8.8722999999999996E-2</c:v>
                </c:pt>
                <c:pt idx="4995">
                  <c:v>9.4014E-2</c:v>
                </c:pt>
                <c:pt idx="4996">
                  <c:v>9.3760999999999997E-2</c:v>
                </c:pt>
                <c:pt idx="4997">
                  <c:v>9.7867999999999997E-2</c:v>
                </c:pt>
                <c:pt idx="4998">
                  <c:v>0.102838</c:v>
                </c:pt>
                <c:pt idx="4999">
                  <c:v>9.604E-2</c:v>
                </c:pt>
                <c:pt idx="5000">
                  <c:v>8.9027999999999996E-2</c:v>
                </c:pt>
                <c:pt idx="5001">
                  <c:v>8.8873999999999995E-2</c:v>
                </c:pt>
                <c:pt idx="5002">
                  <c:v>9.1880000000000003E-2</c:v>
                </c:pt>
                <c:pt idx="5003">
                  <c:v>8.6804999999999993E-2</c:v>
                </c:pt>
                <c:pt idx="5004">
                  <c:v>7.5944999999999999E-2</c:v>
                </c:pt>
                <c:pt idx="5005">
                  <c:v>6.8982000000000002E-2</c:v>
                </c:pt>
                <c:pt idx="5006">
                  <c:v>6.9749000000000005E-2</c:v>
                </c:pt>
                <c:pt idx="5007">
                  <c:v>6.4364000000000005E-2</c:v>
                </c:pt>
                <c:pt idx="5008">
                  <c:v>6.4950999999999995E-2</c:v>
                </c:pt>
                <c:pt idx="5009">
                  <c:v>5.3420000000000002E-2</c:v>
                </c:pt>
                <c:pt idx="5010">
                  <c:v>4.4249999999999998E-2</c:v>
                </c:pt>
                <c:pt idx="5011">
                  <c:v>4.4963999999999997E-2</c:v>
                </c:pt>
                <c:pt idx="5012">
                  <c:v>3.5368999999999998E-2</c:v>
                </c:pt>
                <c:pt idx="5013">
                  <c:v>3.2527E-2</c:v>
                </c:pt>
                <c:pt idx="5014">
                  <c:v>2.5062000000000001E-2</c:v>
                </c:pt>
                <c:pt idx="5015">
                  <c:v>1.9878E-2</c:v>
                </c:pt>
                <c:pt idx="5016">
                  <c:v>2.1044E-2</c:v>
                </c:pt>
                <c:pt idx="5017">
                  <c:v>2.9891999999999998E-2</c:v>
                </c:pt>
                <c:pt idx="5018">
                  <c:v>3.2327000000000002E-2</c:v>
                </c:pt>
                <c:pt idx="5019">
                  <c:v>2.3154000000000001E-2</c:v>
                </c:pt>
                <c:pt idx="5020">
                  <c:v>2.0367E-2</c:v>
                </c:pt>
                <c:pt idx="5021">
                  <c:v>1.9986E-2</c:v>
                </c:pt>
                <c:pt idx="5022">
                  <c:v>1.7125999999999999E-2</c:v>
                </c:pt>
                <c:pt idx="5023">
                  <c:v>2.2224000000000001E-2</c:v>
                </c:pt>
                <c:pt idx="5024">
                  <c:v>2.2304999999999998E-2</c:v>
                </c:pt>
                <c:pt idx="5025">
                  <c:v>2.5045000000000001E-2</c:v>
                </c:pt>
                <c:pt idx="5026">
                  <c:v>2.6783000000000001E-2</c:v>
                </c:pt>
                <c:pt idx="5027">
                  <c:v>2.4771999999999999E-2</c:v>
                </c:pt>
                <c:pt idx="5028">
                  <c:v>2.9451999999999999E-2</c:v>
                </c:pt>
                <c:pt idx="5029">
                  <c:v>2.7269999999999999E-2</c:v>
                </c:pt>
                <c:pt idx="5030">
                  <c:v>2.3882E-2</c:v>
                </c:pt>
                <c:pt idx="5031">
                  <c:v>1.9990000000000001E-2</c:v>
                </c:pt>
                <c:pt idx="5032">
                  <c:v>1.7691999999999999E-2</c:v>
                </c:pt>
                <c:pt idx="5033">
                  <c:v>1.9588999999999999E-2</c:v>
                </c:pt>
                <c:pt idx="5034">
                  <c:v>2.946E-2</c:v>
                </c:pt>
                <c:pt idx="5035">
                  <c:v>4.0717000000000003E-2</c:v>
                </c:pt>
                <c:pt idx="5036">
                  <c:v>3.5636000000000001E-2</c:v>
                </c:pt>
                <c:pt idx="5037">
                  <c:v>3.0192E-2</c:v>
                </c:pt>
                <c:pt idx="5038">
                  <c:v>2.6145999999999999E-2</c:v>
                </c:pt>
                <c:pt idx="5039">
                  <c:v>2.5968000000000001E-2</c:v>
                </c:pt>
                <c:pt idx="5040">
                  <c:v>1.8931E-2</c:v>
                </c:pt>
                <c:pt idx="5041">
                  <c:v>1.7919999999999998E-2</c:v>
                </c:pt>
                <c:pt idx="5042">
                  <c:v>1.3236E-2</c:v>
                </c:pt>
                <c:pt idx="5043">
                  <c:v>2.0482E-2</c:v>
                </c:pt>
                <c:pt idx="5044">
                  <c:v>1.7956E-2</c:v>
                </c:pt>
                <c:pt idx="5045">
                  <c:v>1.7260000000000001E-2</c:v>
                </c:pt>
                <c:pt idx="5046">
                  <c:v>1.3486E-2</c:v>
                </c:pt>
                <c:pt idx="5047">
                  <c:v>1.9483E-2</c:v>
                </c:pt>
                <c:pt idx="5048">
                  <c:v>1.5918000000000002E-2</c:v>
                </c:pt>
                <c:pt idx="5049">
                  <c:v>1.9075999999999999E-2</c:v>
                </c:pt>
                <c:pt idx="5050">
                  <c:v>1.8558999999999999E-2</c:v>
                </c:pt>
                <c:pt idx="5051">
                  <c:v>2.1044E-2</c:v>
                </c:pt>
                <c:pt idx="5052">
                  <c:v>2.0542999999999999E-2</c:v>
                </c:pt>
                <c:pt idx="5053">
                  <c:v>2.1239000000000001E-2</c:v>
                </c:pt>
                <c:pt idx="5054">
                  <c:v>1.6879999999999999E-2</c:v>
                </c:pt>
                <c:pt idx="5055">
                  <c:v>1.8380000000000001E-2</c:v>
                </c:pt>
                <c:pt idx="5056">
                  <c:v>1.4517E-2</c:v>
                </c:pt>
                <c:pt idx="5057">
                  <c:v>1.2427000000000001E-2</c:v>
                </c:pt>
                <c:pt idx="5058">
                  <c:v>1.5904000000000001E-2</c:v>
                </c:pt>
                <c:pt idx="5059">
                  <c:v>1.772E-2</c:v>
                </c:pt>
                <c:pt idx="5060">
                  <c:v>2.3404000000000001E-2</c:v>
                </c:pt>
                <c:pt idx="5061">
                  <c:v>3.9764000000000001E-2</c:v>
                </c:pt>
                <c:pt idx="5062">
                  <c:v>4.3026000000000002E-2</c:v>
                </c:pt>
                <c:pt idx="5063">
                  <c:v>3.9008000000000001E-2</c:v>
                </c:pt>
                <c:pt idx="5064">
                  <c:v>4.8929E-2</c:v>
                </c:pt>
                <c:pt idx="5065">
                  <c:v>5.4711000000000003E-2</c:v>
                </c:pt>
                <c:pt idx="5066">
                  <c:v>4.3166000000000003E-2</c:v>
                </c:pt>
                <c:pt idx="5067">
                  <c:v>4.2051999999999999E-2</c:v>
                </c:pt>
                <c:pt idx="5068">
                  <c:v>3.3631000000000001E-2</c:v>
                </c:pt>
                <c:pt idx="5069">
                  <c:v>4.2096000000000001E-2</c:v>
                </c:pt>
                <c:pt idx="5070">
                  <c:v>3.6290000000000003E-2</c:v>
                </c:pt>
                <c:pt idx="5071">
                  <c:v>4.1723000000000003E-2</c:v>
                </c:pt>
                <c:pt idx="5072">
                  <c:v>4.6835000000000002E-2</c:v>
                </c:pt>
                <c:pt idx="5073">
                  <c:v>4.3498000000000002E-2</c:v>
                </c:pt>
                <c:pt idx="5074">
                  <c:v>4.2805999999999997E-2</c:v>
                </c:pt>
                <c:pt idx="5075">
                  <c:v>4.7057000000000002E-2</c:v>
                </c:pt>
                <c:pt idx="5076">
                  <c:v>5.2138999999999998E-2</c:v>
                </c:pt>
                <c:pt idx="5077">
                  <c:v>5.3924E-2</c:v>
                </c:pt>
                <c:pt idx="5078">
                  <c:v>5.7327999999999997E-2</c:v>
                </c:pt>
                <c:pt idx="5079">
                  <c:v>4.9991000000000001E-2</c:v>
                </c:pt>
                <c:pt idx="5080">
                  <c:v>4.1443000000000001E-2</c:v>
                </c:pt>
                <c:pt idx="5081">
                  <c:v>3.7009E-2</c:v>
                </c:pt>
                <c:pt idx="5082">
                  <c:v>4.2902000000000003E-2</c:v>
                </c:pt>
                <c:pt idx="5083">
                  <c:v>4.1533E-2</c:v>
                </c:pt>
                <c:pt idx="5084">
                  <c:v>4.4667999999999999E-2</c:v>
                </c:pt>
                <c:pt idx="5085">
                  <c:v>4.6221999999999999E-2</c:v>
                </c:pt>
                <c:pt idx="5086">
                  <c:v>4.3017E-2</c:v>
                </c:pt>
                <c:pt idx="5087">
                  <c:v>4.1028000000000002E-2</c:v>
                </c:pt>
                <c:pt idx="5088">
                  <c:v>3.2883000000000003E-2</c:v>
                </c:pt>
                <c:pt idx="5089">
                  <c:v>2.9402999999999999E-2</c:v>
                </c:pt>
                <c:pt idx="5090">
                  <c:v>2.3859999999999999E-2</c:v>
                </c:pt>
                <c:pt idx="5091">
                  <c:v>2.0882999999999999E-2</c:v>
                </c:pt>
                <c:pt idx="5092">
                  <c:v>1.7033E-2</c:v>
                </c:pt>
                <c:pt idx="5093">
                  <c:v>1.7195999999999999E-2</c:v>
                </c:pt>
                <c:pt idx="5094">
                  <c:v>1.3535999999999999E-2</c:v>
                </c:pt>
                <c:pt idx="5095">
                  <c:v>1.1684E-2</c:v>
                </c:pt>
                <c:pt idx="5096">
                  <c:v>1.0984000000000001E-2</c:v>
                </c:pt>
                <c:pt idx="5097">
                  <c:v>9.1299999999999992E-3</c:v>
                </c:pt>
                <c:pt idx="5098">
                  <c:v>1.358E-2</c:v>
                </c:pt>
                <c:pt idx="5099">
                  <c:v>4.0878999999999999E-2</c:v>
                </c:pt>
                <c:pt idx="5100">
                  <c:v>5.1526000000000002E-2</c:v>
                </c:pt>
                <c:pt idx="5101">
                  <c:v>5.1209999999999999E-2</c:v>
                </c:pt>
                <c:pt idx="5102">
                  <c:v>5.5143999999999999E-2</c:v>
                </c:pt>
                <c:pt idx="5103">
                  <c:v>5.3917E-2</c:v>
                </c:pt>
                <c:pt idx="5104">
                  <c:v>5.1995E-2</c:v>
                </c:pt>
                <c:pt idx="5105">
                  <c:v>4.4574999999999997E-2</c:v>
                </c:pt>
                <c:pt idx="5106">
                  <c:v>5.1388999999999997E-2</c:v>
                </c:pt>
                <c:pt idx="5107">
                  <c:v>5.9258999999999999E-2</c:v>
                </c:pt>
                <c:pt idx="5108">
                  <c:v>5.4599000000000002E-2</c:v>
                </c:pt>
                <c:pt idx="5109">
                  <c:v>6.2579999999999997E-2</c:v>
                </c:pt>
                <c:pt idx="5110">
                  <c:v>7.5405E-2</c:v>
                </c:pt>
                <c:pt idx="5111">
                  <c:v>7.4950000000000003E-2</c:v>
                </c:pt>
                <c:pt idx="5112">
                  <c:v>7.8743999999999995E-2</c:v>
                </c:pt>
                <c:pt idx="5113">
                  <c:v>7.6762999999999998E-2</c:v>
                </c:pt>
                <c:pt idx="5114">
                  <c:v>7.2403999999999996E-2</c:v>
                </c:pt>
                <c:pt idx="5115">
                  <c:v>7.6892000000000002E-2</c:v>
                </c:pt>
                <c:pt idx="5116">
                  <c:v>6.9038000000000002E-2</c:v>
                </c:pt>
                <c:pt idx="5117">
                  <c:v>8.9436000000000002E-2</c:v>
                </c:pt>
                <c:pt idx="5118">
                  <c:v>8.8233000000000006E-2</c:v>
                </c:pt>
                <c:pt idx="5119">
                  <c:v>8.8414000000000006E-2</c:v>
                </c:pt>
                <c:pt idx="5120">
                  <c:v>9.9976999999999996E-2</c:v>
                </c:pt>
                <c:pt idx="5121">
                  <c:v>0.116629</c:v>
                </c:pt>
                <c:pt idx="5122">
                  <c:v>0.10313899999999999</c:v>
                </c:pt>
                <c:pt idx="5123">
                  <c:v>9.4157000000000005E-2</c:v>
                </c:pt>
                <c:pt idx="5124">
                  <c:v>8.4565000000000001E-2</c:v>
                </c:pt>
                <c:pt idx="5125">
                  <c:v>8.5624000000000006E-2</c:v>
                </c:pt>
                <c:pt idx="5126">
                  <c:v>8.6631E-2</c:v>
                </c:pt>
                <c:pt idx="5127">
                  <c:v>8.5696999999999995E-2</c:v>
                </c:pt>
                <c:pt idx="5128">
                  <c:v>8.8294999999999998E-2</c:v>
                </c:pt>
                <c:pt idx="5129">
                  <c:v>9.6049999999999996E-2</c:v>
                </c:pt>
                <c:pt idx="5130">
                  <c:v>9.4575999999999993E-2</c:v>
                </c:pt>
                <c:pt idx="5131">
                  <c:v>0.10046099999999999</c:v>
                </c:pt>
                <c:pt idx="5132">
                  <c:v>0.124677</c:v>
                </c:pt>
                <c:pt idx="5133">
                  <c:v>0.117886</c:v>
                </c:pt>
                <c:pt idx="5134">
                  <c:v>0.119254</c:v>
                </c:pt>
                <c:pt idx="5135">
                  <c:v>0.113524</c:v>
                </c:pt>
                <c:pt idx="5136">
                  <c:v>0.12230000000000001</c:v>
                </c:pt>
                <c:pt idx="5137">
                  <c:v>0.132933</c:v>
                </c:pt>
                <c:pt idx="5138">
                  <c:v>0.13341700000000001</c:v>
                </c:pt>
                <c:pt idx="5139">
                  <c:v>0.12681200000000001</c:v>
                </c:pt>
                <c:pt idx="5140">
                  <c:v>0.13342499999999999</c:v>
                </c:pt>
                <c:pt idx="5141">
                  <c:v>0.12945899999999999</c:v>
                </c:pt>
                <c:pt idx="5142">
                  <c:v>0.109531</c:v>
                </c:pt>
                <c:pt idx="5143">
                  <c:v>9.8572000000000007E-2</c:v>
                </c:pt>
                <c:pt idx="5144">
                  <c:v>0.114042</c:v>
                </c:pt>
                <c:pt idx="5145">
                  <c:v>0.110078</c:v>
                </c:pt>
                <c:pt idx="5146">
                  <c:v>0.121432</c:v>
                </c:pt>
                <c:pt idx="5147">
                  <c:v>0.115396</c:v>
                </c:pt>
                <c:pt idx="5148">
                  <c:v>0.11382</c:v>
                </c:pt>
                <c:pt idx="5149">
                  <c:v>0.11039400000000001</c:v>
                </c:pt>
                <c:pt idx="5150">
                  <c:v>0.130886</c:v>
                </c:pt>
                <c:pt idx="5151">
                  <c:v>0.14288200000000001</c:v>
                </c:pt>
                <c:pt idx="5152">
                  <c:v>0.14795800000000001</c:v>
                </c:pt>
                <c:pt idx="5153">
                  <c:v>0.19426599999999999</c:v>
                </c:pt>
                <c:pt idx="5154">
                  <c:v>0.19830500000000001</c:v>
                </c:pt>
                <c:pt idx="5155">
                  <c:v>0.20034199999999999</c:v>
                </c:pt>
                <c:pt idx="5156">
                  <c:v>0.19378300000000001</c:v>
                </c:pt>
                <c:pt idx="5157">
                  <c:v>0.18618100000000001</c:v>
                </c:pt>
                <c:pt idx="5158">
                  <c:v>0.16895099999999999</c:v>
                </c:pt>
                <c:pt idx="5159">
                  <c:v>0.175904</c:v>
                </c:pt>
                <c:pt idx="5160">
                  <c:v>0.18709100000000001</c:v>
                </c:pt>
                <c:pt idx="5161">
                  <c:v>0.179338</c:v>
                </c:pt>
                <c:pt idx="5162">
                  <c:v>0.21415200000000001</c:v>
                </c:pt>
                <c:pt idx="5163">
                  <c:v>0.22922100000000001</c:v>
                </c:pt>
                <c:pt idx="5164">
                  <c:v>0.22520799999999999</c:v>
                </c:pt>
                <c:pt idx="5165">
                  <c:v>0.22309699999999999</c:v>
                </c:pt>
                <c:pt idx="5166">
                  <c:v>0.21788199999999999</c:v>
                </c:pt>
                <c:pt idx="5167">
                  <c:v>0.241261</c:v>
                </c:pt>
                <c:pt idx="5168">
                  <c:v>0.23941799999999999</c:v>
                </c:pt>
                <c:pt idx="5169">
                  <c:v>0.24021300000000001</c:v>
                </c:pt>
                <c:pt idx="5170">
                  <c:v>0.23299700000000001</c:v>
                </c:pt>
                <c:pt idx="5171">
                  <c:v>0.21926499999999999</c:v>
                </c:pt>
                <c:pt idx="5172">
                  <c:v>0.18687899999999999</c:v>
                </c:pt>
                <c:pt idx="5173">
                  <c:v>0.17597299999999999</c:v>
                </c:pt>
                <c:pt idx="5174">
                  <c:v>0.161575</c:v>
                </c:pt>
                <c:pt idx="5175">
                  <c:v>0.149921</c:v>
                </c:pt>
                <c:pt idx="5176">
                  <c:v>0.13386600000000001</c:v>
                </c:pt>
                <c:pt idx="5177">
                  <c:v>0.11866</c:v>
                </c:pt>
                <c:pt idx="5178">
                  <c:v>0.11340799999999999</c:v>
                </c:pt>
                <c:pt idx="5179">
                  <c:v>0.113078</c:v>
                </c:pt>
                <c:pt idx="5180">
                  <c:v>0.106673</c:v>
                </c:pt>
                <c:pt idx="5181">
                  <c:v>9.9543000000000006E-2</c:v>
                </c:pt>
                <c:pt idx="5182">
                  <c:v>9.0950000000000003E-2</c:v>
                </c:pt>
                <c:pt idx="5183">
                  <c:v>8.3460000000000006E-2</c:v>
                </c:pt>
                <c:pt idx="5184">
                  <c:v>8.8854000000000002E-2</c:v>
                </c:pt>
                <c:pt idx="5185">
                  <c:v>7.6108999999999996E-2</c:v>
                </c:pt>
                <c:pt idx="5186">
                  <c:v>7.3699000000000001E-2</c:v>
                </c:pt>
                <c:pt idx="5187">
                  <c:v>7.2547E-2</c:v>
                </c:pt>
                <c:pt idx="5188">
                  <c:v>7.5733999999999996E-2</c:v>
                </c:pt>
                <c:pt idx="5189">
                  <c:v>7.0002999999999996E-2</c:v>
                </c:pt>
                <c:pt idx="5190">
                  <c:v>7.3292999999999997E-2</c:v>
                </c:pt>
                <c:pt idx="5191">
                  <c:v>6.7682000000000006E-2</c:v>
                </c:pt>
                <c:pt idx="5192">
                  <c:v>7.2024000000000005E-2</c:v>
                </c:pt>
                <c:pt idx="5193">
                  <c:v>6.8789000000000003E-2</c:v>
                </c:pt>
                <c:pt idx="5194">
                  <c:v>7.2859999999999994E-2</c:v>
                </c:pt>
                <c:pt idx="5195">
                  <c:v>7.3552999999999993E-2</c:v>
                </c:pt>
                <c:pt idx="5196">
                  <c:v>7.8531000000000004E-2</c:v>
                </c:pt>
                <c:pt idx="5197">
                  <c:v>8.0696000000000004E-2</c:v>
                </c:pt>
                <c:pt idx="5198">
                  <c:v>0.102728</c:v>
                </c:pt>
                <c:pt idx="5199">
                  <c:v>0.10498399999999999</c:v>
                </c:pt>
                <c:pt idx="5200">
                  <c:v>0.10475</c:v>
                </c:pt>
                <c:pt idx="5201">
                  <c:v>0.107514</c:v>
                </c:pt>
                <c:pt idx="5202">
                  <c:v>9.9192000000000002E-2</c:v>
                </c:pt>
                <c:pt idx="5203">
                  <c:v>8.9116000000000001E-2</c:v>
                </c:pt>
                <c:pt idx="5204">
                  <c:v>7.5050000000000006E-2</c:v>
                </c:pt>
                <c:pt idx="5205">
                  <c:v>7.9911999999999997E-2</c:v>
                </c:pt>
                <c:pt idx="5206">
                  <c:v>8.8319999999999996E-2</c:v>
                </c:pt>
                <c:pt idx="5207">
                  <c:v>8.2742999999999997E-2</c:v>
                </c:pt>
                <c:pt idx="5208">
                  <c:v>6.3033000000000006E-2</c:v>
                </c:pt>
                <c:pt idx="5209">
                  <c:v>5.9864000000000001E-2</c:v>
                </c:pt>
                <c:pt idx="5210">
                  <c:v>5.3252000000000001E-2</c:v>
                </c:pt>
                <c:pt idx="5211">
                  <c:v>5.8811000000000002E-2</c:v>
                </c:pt>
                <c:pt idx="5212">
                  <c:v>5.6675000000000003E-2</c:v>
                </c:pt>
                <c:pt idx="5213">
                  <c:v>5.3428999999999997E-2</c:v>
                </c:pt>
                <c:pt idx="5214">
                  <c:v>5.0501999999999998E-2</c:v>
                </c:pt>
                <c:pt idx="5215">
                  <c:v>5.2939E-2</c:v>
                </c:pt>
                <c:pt idx="5216">
                  <c:v>3.9473000000000001E-2</c:v>
                </c:pt>
                <c:pt idx="5217">
                  <c:v>4.0298E-2</c:v>
                </c:pt>
                <c:pt idx="5218">
                  <c:v>2.8355000000000002E-2</c:v>
                </c:pt>
                <c:pt idx="5219">
                  <c:v>4.6371000000000002E-2</c:v>
                </c:pt>
                <c:pt idx="5220">
                  <c:v>6.4974000000000004E-2</c:v>
                </c:pt>
                <c:pt idx="5221">
                  <c:v>7.5066999999999995E-2</c:v>
                </c:pt>
                <c:pt idx="5222">
                  <c:v>8.2688999999999999E-2</c:v>
                </c:pt>
                <c:pt idx="5223">
                  <c:v>8.8775000000000007E-2</c:v>
                </c:pt>
                <c:pt idx="5224">
                  <c:v>9.0658000000000002E-2</c:v>
                </c:pt>
                <c:pt idx="5225">
                  <c:v>8.4239999999999995E-2</c:v>
                </c:pt>
                <c:pt idx="5226">
                  <c:v>7.8851000000000004E-2</c:v>
                </c:pt>
                <c:pt idx="5227">
                  <c:v>8.5196999999999995E-2</c:v>
                </c:pt>
                <c:pt idx="5228">
                  <c:v>8.2239999999999994E-2</c:v>
                </c:pt>
                <c:pt idx="5229">
                  <c:v>8.4348000000000006E-2</c:v>
                </c:pt>
                <c:pt idx="5230">
                  <c:v>8.1320000000000003E-2</c:v>
                </c:pt>
                <c:pt idx="5231">
                  <c:v>7.1052000000000004E-2</c:v>
                </c:pt>
                <c:pt idx="5232">
                  <c:v>6.2338999999999999E-2</c:v>
                </c:pt>
                <c:pt idx="5233">
                  <c:v>5.8361000000000003E-2</c:v>
                </c:pt>
                <c:pt idx="5234">
                  <c:v>5.3516000000000001E-2</c:v>
                </c:pt>
                <c:pt idx="5235">
                  <c:v>4.3774E-2</c:v>
                </c:pt>
                <c:pt idx="5236">
                  <c:v>4.1692E-2</c:v>
                </c:pt>
                <c:pt idx="5237">
                  <c:v>7.1915000000000007E-2</c:v>
                </c:pt>
                <c:pt idx="5238">
                  <c:v>7.3341000000000003E-2</c:v>
                </c:pt>
                <c:pt idx="5239">
                  <c:v>6.9560999999999998E-2</c:v>
                </c:pt>
                <c:pt idx="5240">
                  <c:v>5.8379E-2</c:v>
                </c:pt>
                <c:pt idx="5241">
                  <c:v>5.3281000000000002E-2</c:v>
                </c:pt>
                <c:pt idx="5242">
                  <c:v>5.6376000000000002E-2</c:v>
                </c:pt>
                <c:pt idx="5243">
                  <c:v>5.8622E-2</c:v>
                </c:pt>
                <c:pt idx="5244">
                  <c:v>6.4913999999999999E-2</c:v>
                </c:pt>
                <c:pt idx="5245">
                  <c:v>5.7814999999999998E-2</c:v>
                </c:pt>
                <c:pt idx="5246">
                  <c:v>6.1178000000000003E-2</c:v>
                </c:pt>
                <c:pt idx="5247">
                  <c:v>4.6013999999999999E-2</c:v>
                </c:pt>
                <c:pt idx="5248">
                  <c:v>4.0746999999999998E-2</c:v>
                </c:pt>
                <c:pt idx="5249">
                  <c:v>4.4058E-2</c:v>
                </c:pt>
                <c:pt idx="5250">
                  <c:v>3.6398E-2</c:v>
                </c:pt>
                <c:pt idx="5251">
                  <c:v>3.6250999999999999E-2</c:v>
                </c:pt>
                <c:pt idx="5252">
                  <c:v>3.1848000000000001E-2</c:v>
                </c:pt>
                <c:pt idx="5253">
                  <c:v>2.6065999999999999E-2</c:v>
                </c:pt>
                <c:pt idx="5254">
                  <c:v>4.6047999999999999E-2</c:v>
                </c:pt>
                <c:pt idx="5255">
                  <c:v>5.3955000000000003E-2</c:v>
                </c:pt>
                <c:pt idx="5256">
                  <c:v>5.4233999999999997E-2</c:v>
                </c:pt>
                <c:pt idx="5257">
                  <c:v>6.4302999999999999E-2</c:v>
                </c:pt>
                <c:pt idx="5258">
                  <c:v>7.0069000000000006E-2</c:v>
                </c:pt>
                <c:pt idx="5259">
                  <c:v>6.7144999999999996E-2</c:v>
                </c:pt>
                <c:pt idx="5260">
                  <c:v>7.1523000000000003E-2</c:v>
                </c:pt>
                <c:pt idx="5261">
                  <c:v>6.7306000000000005E-2</c:v>
                </c:pt>
                <c:pt idx="5262">
                  <c:v>7.0932999999999996E-2</c:v>
                </c:pt>
                <c:pt idx="5263">
                  <c:v>6.8193000000000004E-2</c:v>
                </c:pt>
                <c:pt idx="5264">
                  <c:v>6.5323999999999993E-2</c:v>
                </c:pt>
                <c:pt idx="5265">
                  <c:v>6.6059999999999994E-2</c:v>
                </c:pt>
                <c:pt idx="5266">
                  <c:v>7.6002E-2</c:v>
                </c:pt>
                <c:pt idx="5267">
                  <c:v>7.1845999999999993E-2</c:v>
                </c:pt>
                <c:pt idx="5268">
                  <c:v>6.5958000000000003E-2</c:v>
                </c:pt>
                <c:pt idx="5269">
                  <c:v>5.4831999999999999E-2</c:v>
                </c:pt>
                <c:pt idx="5270">
                  <c:v>6.3325999999999993E-2</c:v>
                </c:pt>
                <c:pt idx="5271">
                  <c:v>6.6621E-2</c:v>
                </c:pt>
                <c:pt idx="5272">
                  <c:v>6.8527000000000005E-2</c:v>
                </c:pt>
                <c:pt idx="5273">
                  <c:v>6.3412999999999997E-2</c:v>
                </c:pt>
                <c:pt idx="5274">
                  <c:v>6.4423999999999995E-2</c:v>
                </c:pt>
                <c:pt idx="5275">
                  <c:v>7.2013999999999995E-2</c:v>
                </c:pt>
                <c:pt idx="5276">
                  <c:v>6.9018999999999997E-2</c:v>
                </c:pt>
                <c:pt idx="5277">
                  <c:v>5.7821999999999998E-2</c:v>
                </c:pt>
                <c:pt idx="5278">
                  <c:v>5.1411999999999999E-2</c:v>
                </c:pt>
                <c:pt idx="5279">
                  <c:v>5.0082000000000002E-2</c:v>
                </c:pt>
                <c:pt idx="5280">
                  <c:v>5.5493000000000001E-2</c:v>
                </c:pt>
                <c:pt idx="5281">
                  <c:v>4.3119999999999999E-2</c:v>
                </c:pt>
                <c:pt idx="5282">
                  <c:v>5.6461999999999998E-2</c:v>
                </c:pt>
                <c:pt idx="5283">
                  <c:v>4.9327999999999997E-2</c:v>
                </c:pt>
                <c:pt idx="5284">
                  <c:v>4.8611000000000001E-2</c:v>
                </c:pt>
                <c:pt idx="5285">
                  <c:v>5.7084000000000003E-2</c:v>
                </c:pt>
                <c:pt idx="5286">
                  <c:v>6.0887999999999998E-2</c:v>
                </c:pt>
                <c:pt idx="5287">
                  <c:v>7.0370000000000002E-2</c:v>
                </c:pt>
                <c:pt idx="5288">
                  <c:v>6.5825999999999996E-2</c:v>
                </c:pt>
                <c:pt idx="5289">
                  <c:v>6.1136999999999997E-2</c:v>
                </c:pt>
                <c:pt idx="5290">
                  <c:v>6.3631999999999994E-2</c:v>
                </c:pt>
                <c:pt idx="5291">
                  <c:v>6.6539000000000001E-2</c:v>
                </c:pt>
                <c:pt idx="5292">
                  <c:v>9.0702000000000005E-2</c:v>
                </c:pt>
                <c:pt idx="5293">
                  <c:v>9.8951999999999998E-2</c:v>
                </c:pt>
                <c:pt idx="5294">
                  <c:v>9.6926999999999999E-2</c:v>
                </c:pt>
                <c:pt idx="5295">
                  <c:v>0.106464</c:v>
                </c:pt>
                <c:pt idx="5296">
                  <c:v>0.10752200000000001</c:v>
                </c:pt>
                <c:pt idx="5297">
                  <c:v>0.102191</c:v>
                </c:pt>
                <c:pt idx="5298">
                  <c:v>9.3016000000000001E-2</c:v>
                </c:pt>
                <c:pt idx="5299">
                  <c:v>0.10058499999999999</c:v>
                </c:pt>
                <c:pt idx="5300">
                  <c:v>9.9612000000000006E-2</c:v>
                </c:pt>
                <c:pt idx="5301">
                  <c:v>0.112951</c:v>
                </c:pt>
                <c:pt idx="5302">
                  <c:v>0.128631</c:v>
                </c:pt>
                <c:pt idx="5303">
                  <c:v>0.12739700000000001</c:v>
                </c:pt>
                <c:pt idx="5304">
                  <c:v>0.13488800000000001</c:v>
                </c:pt>
                <c:pt idx="5305">
                  <c:v>0.16028200000000001</c:v>
                </c:pt>
                <c:pt idx="5306">
                  <c:v>0.171184</c:v>
                </c:pt>
                <c:pt idx="5307">
                  <c:v>0.17452100000000001</c:v>
                </c:pt>
                <c:pt idx="5308">
                  <c:v>0.17379700000000001</c:v>
                </c:pt>
                <c:pt idx="5309">
                  <c:v>0.166599</c:v>
                </c:pt>
                <c:pt idx="5310">
                  <c:v>0.17107800000000001</c:v>
                </c:pt>
                <c:pt idx="5311">
                  <c:v>0.172988</c:v>
                </c:pt>
                <c:pt idx="5312">
                  <c:v>0.169373</c:v>
                </c:pt>
                <c:pt idx="5313">
                  <c:v>0.17107600000000001</c:v>
                </c:pt>
                <c:pt idx="5314">
                  <c:v>0.16096099999999999</c:v>
                </c:pt>
                <c:pt idx="5315">
                  <c:v>0.17905399999999999</c:v>
                </c:pt>
                <c:pt idx="5316">
                  <c:v>0.19445200000000001</c:v>
                </c:pt>
                <c:pt idx="5317">
                  <c:v>0.22794200000000001</c:v>
                </c:pt>
                <c:pt idx="5318">
                  <c:v>0.242983</c:v>
                </c:pt>
                <c:pt idx="5319">
                  <c:v>0.237119</c:v>
                </c:pt>
                <c:pt idx="5320">
                  <c:v>0.24055699999999999</c:v>
                </c:pt>
                <c:pt idx="5321">
                  <c:v>0.25327899999999998</c:v>
                </c:pt>
                <c:pt idx="5322">
                  <c:v>0.25841700000000001</c:v>
                </c:pt>
                <c:pt idx="5323">
                  <c:v>0.242254</c:v>
                </c:pt>
                <c:pt idx="5324">
                  <c:v>0.23109099999999999</c:v>
                </c:pt>
                <c:pt idx="5325">
                  <c:v>0.25351200000000002</c:v>
                </c:pt>
                <c:pt idx="5326">
                  <c:v>0.26091199999999998</c:v>
                </c:pt>
                <c:pt idx="5327">
                  <c:v>0.236789</c:v>
                </c:pt>
                <c:pt idx="5328">
                  <c:v>0.23092799999999999</c:v>
                </c:pt>
                <c:pt idx="5329">
                  <c:v>0.23394000000000001</c:v>
                </c:pt>
                <c:pt idx="5330">
                  <c:v>0.21548500000000001</c:v>
                </c:pt>
                <c:pt idx="5331">
                  <c:v>0.20740900000000001</c:v>
                </c:pt>
                <c:pt idx="5332">
                  <c:v>0.199516</c:v>
                </c:pt>
                <c:pt idx="5333">
                  <c:v>0.19470699999999999</c:v>
                </c:pt>
                <c:pt idx="5334">
                  <c:v>0.19223199999999999</c:v>
                </c:pt>
                <c:pt idx="5335">
                  <c:v>0.17957600000000001</c:v>
                </c:pt>
                <c:pt idx="5336">
                  <c:v>0.182286</c:v>
                </c:pt>
                <c:pt idx="5337">
                  <c:v>0.1845</c:v>
                </c:pt>
                <c:pt idx="5338">
                  <c:v>0.17488799999999999</c:v>
                </c:pt>
                <c:pt idx="5339">
                  <c:v>0.16667100000000001</c:v>
                </c:pt>
                <c:pt idx="5340">
                  <c:v>0.151279</c:v>
                </c:pt>
                <c:pt idx="5341">
                  <c:v>0.162545</c:v>
                </c:pt>
                <c:pt idx="5342">
                  <c:v>0.16503200000000001</c:v>
                </c:pt>
                <c:pt idx="5343">
                  <c:v>0.16189300000000001</c:v>
                </c:pt>
                <c:pt idx="5344">
                  <c:v>0.15977</c:v>
                </c:pt>
                <c:pt idx="5345">
                  <c:v>0.149868</c:v>
                </c:pt>
                <c:pt idx="5346">
                  <c:v>0.14191000000000001</c:v>
                </c:pt>
                <c:pt idx="5347">
                  <c:v>0.14808199999999999</c:v>
                </c:pt>
                <c:pt idx="5348">
                  <c:v>0.13770499999999999</c:v>
                </c:pt>
                <c:pt idx="5349">
                  <c:v>0.12917999999999999</c:v>
                </c:pt>
                <c:pt idx="5350">
                  <c:v>0.15448400000000001</c:v>
                </c:pt>
                <c:pt idx="5351">
                  <c:v>0.14022699999999999</c:v>
                </c:pt>
                <c:pt idx="5352">
                  <c:v>0.13567299999999999</c:v>
                </c:pt>
                <c:pt idx="5353">
                  <c:v>0.12785199999999999</c:v>
                </c:pt>
                <c:pt idx="5354">
                  <c:v>0.11325</c:v>
                </c:pt>
                <c:pt idx="5355">
                  <c:v>0.10758</c:v>
                </c:pt>
                <c:pt idx="5356">
                  <c:v>0.100532</c:v>
                </c:pt>
                <c:pt idx="5357">
                  <c:v>8.2063999999999998E-2</c:v>
                </c:pt>
                <c:pt idx="5358">
                  <c:v>7.6208999999999999E-2</c:v>
                </c:pt>
                <c:pt idx="5359">
                  <c:v>7.7990000000000004E-2</c:v>
                </c:pt>
                <c:pt idx="5360">
                  <c:v>7.9463000000000006E-2</c:v>
                </c:pt>
                <c:pt idx="5361">
                  <c:v>6.1496000000000002E-2</c:v>
                </c:pt>
                <c:pt idx="5362">
                  <c:v>7.4895000000000003E-2</c:v>
                </c:pt>
                <c:pt idx="5363">
                  <c:v>7.8708E-2</c:v>
                </c:pt>
                <c:pt idx="5364">
                  <c:v>7.1720000000000006E-2</c:v>
                </c:pt>
                <c:pt idx="5365">
                  <c:v>6.4584000000000003E-2</c:v>
                </c:pt>
                <c:pt idx="5366">
                  <c:v>5.9222999999999998E-2</c:v>
                </c:pt>
                <c:pt idx="5367">
                  <c:v>7.2826000000000002E-2</c:v>
                </c:pt>
                <c:pt idx="5368">
                  <c:v>7.1271000000000001E-2</c:v>
                </c:pt>
                <c:pt idx="5369">
                  <c:v>6.2454000000000003E-2</c:v>
                </c:pt>
                <c:pt idx="5370">
                  <c:v>6.4932000000000004E-2</c:v>
                </c:pt>
                <c:pt idx="5371">
                  <c:v>5.9894000000000003E-2</c:v>
                </c:pt>
                <c:pt idx="5372">
                  <c:v>5.7113999999999998E-2</c:v>
                </c:pt>
                <c:pt idx="5373">
                  <c:v>5.2621000000000001E-2</c:v>
                </c:pt>
                <c:pt idx="5374">
                  <c:v>5.1025000000000001E-2</c:v>
                </c:pt>
                <c:pt idx="5375">
                  <c:v>4.5997000000000003E-2</c:v>
                </c:pt>
                <c:pt idx="5376">
                  <c:v>4.3944999999999998E-2</c:v>
                </c:pt>
                <c:pt idx="5377">
                  <c:v>4.4202999999999999E-2</c:v>
                </c:pt>
                <c:pt idx="5378">
                  <c:v>3.7635000000000002E-2</c:v>
                </c:pt>
                <c:pt idx="5379">
                  <c:v>3.3485000000000001E-2</c:v>
                </c:pt>
                <c:pt idx="5380">
                  <c:v>3.6001999999999999E-2</c:v>
                </c:pt>
                <c:pt idx="5381">
                  <c:v>3.8233000000000003E-2</c:v>
                </c:pt>
                <c:pt idx="5382">
                  <c:v>3.4612999999999998E-2</c:v>
                </c:pt>
                <c:pt idx="5383">
                  <c:v>3.4112000000000003E-2</c:v>
                </c:pt>
                <c:pt idx="5384">
                  <c:v>3.0033000000000001E-2</c:v>
                </c:pt>
                <c:pt idx="5385">
                  <c:v>2.8465000000000001E-2</c:v>
                </c:pt>
                <c:pt idx="5386">
                  <c:v>2.7925999999999999E-2</c:v>
                </c:pt>
                <c:pt idx="5387">
                  <c:v>2.3848999999999999E-2</c:v>
                </c:pt>
                <c:pt idx="5388">
                  <c:v>2.2766999999999999E-2</c:v>
                </c:pt>
                <c:pt idx="5389">
                  <c:v>1.8416999999999999E-2</c:v>
                </c:pt>
                <c:pt idx="5390">
                  <c:v>1.9477000000000001E-2</c:v>
                </c:pt>
                <c:pt idx="5391">
                  <c:v>2.2248E-2</c:v>
                </c:pt>
                <c:pt idx="5392">
                  <c:v>1.8828999999999999E-2</c:v>
                </c:pt>
                <c:pt idx="5393">
                  <c:v>1.7038999999999999E-2</c:v>
                </c:pt>
                <c:pt idx="5394">
                  <c:v>1.9202E-2</c:v>
                </c:pt>
                <c:pt idx="5395">
                  <c:v>2.4614E-2</c:v>
                </c:pt>
                <c:pt idx="5396">
                  <c:v>2.1165E-2</c:v>
                </c:pt>
                <c:pt idx="5397">
                  <c:v>2.9772E-2</c:v>
                </c:pt>
                <c:pt idx="5398">
                  <c:v>3.6680999999999998E-2</c:v>
                </c:pt>
                <c:pt idx="5399">
                  <c:v>4.0072000000000003E-2</c:v>
                </c:pt>
                <c:pt idx="5400">
                  <c:v>3.7018000000000002E-2</c:v>
                </c:pt>
                <c:pt idx="5401">
                  <c:v>3.1203999999999999E-2</c:v>
                </c:pt>
                <c:pt idx="5402">
                  <c:v>2.862E-2</c:v>
                </c:pt>
                <c:pt idx="5403">
                  <c:v>3.7479999999999999E-2</c:v>
                </c:pt>
                <c:pt idx="5404">
                  <c:v>3.8609999999999998E-2</c:v>
                </c:pt>
                <c:pt idx="5405">
                  <c:v>3.7004000000000002E-2</c:v>
                </c:pt>
                <c:pt idx="5406">
                  <c:v>3.5771999999999998E-2</c:v>
                </c:pt>
                <c:pt idx="5407">
                  <c:v>3.7977999999999998E-2</c:v>
                </c:pt>
                <c:pt idx="5408">
                  <c:v>3.8755999999999999E-2</c:v>
                </c:pt>
                <c:pt idx="5409">
                  <c:v>3.7269999999999998E-2</c:v>
                </c:pt>
                <c:pt idx="5410">
                  <c:v>3.8623999999999999E-2</c:v>
                </c:pt>
                <c:pt idx="5411">
                  <c:v>5.1868999999999998E-2</c:v>
                </c:pt>
                <c:pt idx="5412">
                  <c:v>5.2701999999999999E-2</c:v>
                </c:pt>
                <c:pt idx="5413">
                  <c:v>5.0677E-2</c:v>
                </c:pt>
                <c:pt idx="5414">
                  <c:v>5.0634999999999999E-2</c:v>
                </c:pt>
                <c:pt idx="5415">
                  <c:v>4.7236E-2</c:v>
                </c:pt>
                <c:pt idx="5416">
                  <c:v>4.8507000000000002E-2</c:v>
                </c:pt>
                <c:pt idx="5417">
                  <c:v>4.6022E-2</c:v>
                </c:pt>
                <c:pt idx="5418">
                  <c:v>4.2798000000000003E-2</c:v>
                </c:pt>
                <c:pt idx="5419">
                  <c:v>3.4839000000000002E-2</c:v>
                </c:pt>
                <c:pt idx="5420">
                  <c:v>3.9482000000000003E-2</c:v>
                </c:pt>
                <c:pt idx="5421">
                  <c:v>5.2304000000000003E-2</c:v>
                </c:pt>
                <c:pt idx="5422">
                  <c:v>5.7045999999999999E-2</c:v>
                </c:pt>
                <c:pt idx="5423">
                  <c:v>6.3624E-2</c:v>
                </c:pt>
                <c:pt idx="5424">
                  <c:v>6.4378000000000005E-2</c:v>
                </c:pt>
                <c:pt idx="5425">
                  <c:v>6.3298999999999994E-2</c:v>
                </c:pt>
                <c:pt idx="5426">
                  <c:v>7.0988999999999997E-2</c:v>
                </c:pt>
                <c:pt idx="5427">
                  <c:v>6.7574999999999996E-2</c:v>
                </c:pt>
                <c:pt idx="5428">
                  <c:v>6.7098000000000005E-2</c:v>
                </c:pt>
                <c:pt idx="5429">
                  <c:v>6.2623999999999999E-2</c:v>
                </c:pt>
                <c:pt idx="5430">
                  <c:v>6.1803999999999998E-2</c:v>
                </c:pt>
                <c:pt idx="5431">
                  <c:v>6.1527999999999999E-2</c:v>
                </c:pt>
                <c:pt idx="5432">
                  <c:v>6.9984000000000005E-2</c:v>
                </c:pt>
                <c:pt idx="5433">
                  <c:v>6.5629999999999994E-2</c:v>
                </c:pt>
                <c:pt idx="5434">
                  <c:v>6.4185999999999993E-2</c:v>
                </c:pt>
                <c:pt idx="5435">
                  <c:v>5.8320999999999998E-2</c:v>
                </c:pt>
                <c:pt idx="5436">
                  <c:v>6.1681E-2</c:v>
                </c:pt>
                <c:pt idx="5437">
                  <c:v>5.0514000000000003E-2</c:v>
                </c:pt>
                <c:pt idx="5438">
                  <c:v>5.4219000000000003E-2</c:v>
                </c:pt>
                <c:pt idx="5439">
                  <c:v>5.0437000000000003E-2</c:v>
                </c:pt>
                <c:pt idx="5440">
                  <c:v>5.6771000000000002E-2</c:v>
                </c:pt>
                <c:pt idx="5441">
                  <c:v>5.1457000000000003E-2</c:v>
                </c:pt>
                <c:pt idx="5442">
                  <c:v>4.7926999999999997E-2</c:v>
                </c:pt>
                <c:pt idx="5443">
                  <c:v>4.3812999999999998E-2</c:v>
                </c:pt>
                <c:pt idx="5444">
                  <c:v>3.4682999999999999E-2</c:v>
                </c:pt>
                <c:pt idx="5445">
                  <c:v>3.2086000000000003E-2</c:v>
                </c:pt>
                <c:pt idx="5446">
                  <c:v>2.9995000000000001E-2</c:v>
                </c:pt>
                <c:pt idx="5447">
                  <c:v>3.1448999999999998E-2</c:v>
                </c:pt>
                <c:pt idx="5448">
                  <c:v>3.0852999999999998E-2</c:v>
                </c:pt>
                <c:pt idx="5449">
                  <c:v>3.2569000000000001E-2</c:v>
                </c:pt>
                <c:pt idx="5450">
                  <c:v>3.7708999999999999E-2</c:v>
                </c:pt>
                <c:pt idx="5451">
                  <c:v>4.0509999999999997E-2</c:v>
                </c:pt>
                <c:pt idx="5452">
                  <c:v>3.4778999999999997E-2</c:v>
                </c:pt>
                <c:pt idx="5453">
                  <c:v>3.0440999999999999E-2</c:v>
                </c:pt>
                <c:pt idx="5454">
                  <c:v>3.2697999999999998E-2</c:v>
                </c:pt>
                <c:pt idx="5455">
                  <c:v>3.6720000000000003E-2</c:v>
                </c:pt>
                <c:pt idx="5456">
                  <c:v>4.4814E-2</c:v>
                </c:pt>
                <c:pt idx="5457">
                  <c:v>5.0362999999999998E-2</c:v>
                </c:pt>
                <c:pt idx="5458">
                  <c:v>6.2211000000000002E-2</c:v>
                </c:pt>
                <c:pt idx="5459">
                  <c:v>5.9475E-2</c:v>
                </c:pt>
                <c:pt idx="5460">
                  <c:v>7.2470000000000007E-2</c:v>
                </c:pt>
                <c:pt idx="5461">
                  <c:v>7.5617000000000004E-2</c:v>
                </c:pt>
                <c:pt idx="5462">
                  <c:v>7.8327999999999995E-2</c:v>
                </c:pt>
                <c:pt idx="5463">
                  <c:v>8.0914E-2</c:v>
                </c:pt>
                <c:pt idx="5464">
                  <c:v>7.3964000000000002E-2</c:v>
                </c:pt>
                <c:pt idx="5465">
                  <c:v>7.2496000000000005E-2</c:v>
                </c:pt>
                <c:pt idx="5466">
                  <c:v>7.1221000000000007E-2</c:v>
                </c:pt>
                <c:pt idx="5467">
                  <c:v>6.1405000000000001E-2</c:v>
                </c:pt>
                <c:pt idx="5468">
                  <c:v>6.2161000000000001E-2</c:v>
                </c:pt>
                <c:pt idx="5469">
                  <c:v>5.9193000000000003E-2</c:v>
                </c:pt>
                <c:pt idx="5470">
                  <c:v>6.4285999999999996E-2</c:v>
                </c:pt>
                <c:pt idx="5471">
                  <c:v>8.6509000000000003E-2</c:v>
                </c:pt>
                <c:pt idx="5472">
                  <c:v>9.8320000000000005E-2</c:v>
                </c:pt>
                <c:pt idx="5473">
                  <c:v>0.102377</c:v>
                </c:pt>
                <c:pt idx="5474">
                  <c:v>9.9814E-2</c:v>
                </c:pt>
                <c:pt idx="5475">
                  <c:v>9.4710000000000003E-2</c:v>
                </c:pt>
                <c:pt idx="5476">
                  <c:v>8.7146000000000001E-2</c:v>
                </c:pt>
                <c:pt idx="5477">
                  <c:v>7.7972E-2</c:v>
                </c:pt>
                <c:pt idx="5478">
                  <c:v>7.8232999999999997E-2</c:v>
                </c:pt>
                <c:pt idx="5479">
                  <c:v>8.1198999999999993E-2</c:v>
                </c:pt>
                <c:pt idx="5480">
                  <c:v>0.109079</c:v>
                </c:pt>
                <c:pt idx="5481">
                  <c:v>0.11749999999999999</c:v>
                </c:pt>
                <c:pt idx="5482">
                  <c:v>0.129743</c:v>
                </c:pt>
                <c:pt idx="5483">
                  <c:v>0.14016100000000001</c:v>
                </c:pt>
                <c:pt idx="5484">
                  <c:v>0.14211699999999999</c:v>
                </c:pt>
                <c:pt idx="5485">
                  <c:v>0.14255899999999999</c:v>
                </c:pt>
                <c:pt idx="5486">
                  <c:v>0.144562</c:v>
                </c:pt>
                <c:pt idx="5487">
                  <c:v>0.137547</c:v>
                </c:pt>
                <c:pt idx="5488">
                  <c:v>0.12676699999999999</c:v>
                </c:pt>
                <c:pt idx="5489">
                  <c:v>0.13969699999999999</c:v>
                </c:pt>
                <c:pt idx="5490">
                  <c:v>0.15334800000000001</c:v>
                </c:pt>
                <c:pt idx="5491">
                  <c:v>0.16097500000000001</c:v>
                </c:pt>
                <c:pt idx="5492">
                  <c:v>0.16009399999999999</c:v>
                </c:pt>
                <c:pt idx="5493">
                  <c:v>0.16849900000000001</c:v>
                </c:pt>
                <c:pt idx="5494">
                  <c:v>0.164383</c:v>
                </c:pt>
                <c:pt idx="5495">
                  <c:v>0.17235800000000001</c:v>
                </c:pt>
                <c:pt idx="5496">
                  <c:v>0.16527800000000001</c:v>
                </c:pt>
                <c:pt idx="5497">
                  <c:v>0.144068</c:v>
                </c:pt>
                <c:pt idx="5498">
                  <c:v>0.13362299999999999</c:v>
                </c:pt>
                <c:pt idx="5499">
                  <c:v>0.118726</c:v>
                </c:pt>
                <c:pt idx="5500">
                  <c:v>0.12720200000000001</c:v>
                </c:pt>
                <c:pt idx="5501">
                  <c:v>0.141458</c:v>
                </c:pt>
                <c:pt idx="5502">
                  <c:v>0.147483</c:v>
                </c:pt>
                <c:pt idx="5503">
                  <c:v>0.15558</c:v>
                </c:pt>
                <c:pt idx="5504">
                  <c:v>0.145313</c:v>
                </c:pt>
                <c:pt idx="5505">
                  <c:v>0.139377</c:v>
                </c:pt>
                <c:pt idx="5506">
                  <c:v>0.12986200000000001</c:v>
                </c:pt>
                <c:pt idx="5507">
                  <c:v>0.123422</c:v>
                </c:pt>
                <c:pt idx="5508">
                  <c:v>0.13429099999999999</c:v>
                </c:pt>
                <c:pt idx="5509">
                  <c:v>0.11938500000000001</c:v>
                </c:pt>
                <c:pt idx="5510">
                  <c:v>0.10730099999999999</c:v>
                </c:pt>
                <c:pt idx="5511">
                  <c:v>0.102697</c:v>
                </c:pt>
                <c:pt idx="5512">
                  <c:v>9.4255000000000005E-2</c:v>
                </c:pt>
                <c:pt idx="5513">
                  <c:v>7.8217999999999996E-2</c:v>
                </c:pt>
                <c:pt idx="5514">
                  <c:v>7.8131999999999993E-2</c:v>
                </c:pt>
                <c:pt idx="5515">
                  <c:v>7.3565000000000005E-2</c:v>
                </c:pt>
                <c:pt idx="5516">
                  <c:v>6.9010000000000002E-2</c:v>
                </c:pt>
                <c:pt idx="5517">
                  <c:v>5.8473999999999998E-2</c:v>
                </c:pt>
                <c:pt idx="5518">
                  <c:v>7.2009000000000004E-2</c:v>
                </c:pt>
                <c:pt idx="5519">
                  <c:v>8.2208000000000003E-2</c:v>
                </c:pt>
                <c:pt idx="5520">
                  <c:v>0.101754</c:v>
                </c:pt>
                <c:pt idx="5521">
                  <c:v>0.112471</c:v>
                </c:pt>
                <c:pt idx="5522">
                  <c:v>0.130632</c:v>
                </c:pt>
                <c:pt idx="5523">
                  <c:v>0.130055</c:v>
                </c:pt>
                <c:pt idx="5524">
                  <c:v>0.12313399999999999</c:v>
                </c:pt>
                <c:pt idx="5525">
                  <c:v>0.111933</c:v>
                </c:pt>
                <c:pt idx="5526">
                  <c:v>0.106581</c:v>
                </c:pt>
                <c:pt idx="5527">
                  <c:v>0.117966</c:v>
                </c:pt>
                <c:pt idx="5528">
                  <c:v>0.124152</c:v>
                </c:pt>
                <c:pt idx="5529">
                  <c:v>0.13484499999999999</c:v>
                </c:pt>
                <c:pt idx="5530">
                  <c:v>0.12403</c:v>
                </c:pt>
                <c:pt idx="5531">
                  <c:v>0.13836599999999999</c:v>
                </c:pt>
                <c:pt idx="5532">
                  <c:v>0.14855599999999999</c:v>
                </c:pt>
                <c:pt idx="5533">
                  <c:v>0.145672</c:v>
                </c:pt>
                <c:pt idx="5534">
                  <c:v>0.151368</c:v>
                </c:pt>
                <c:pt idx="5535">
                  <c:v>0.13598399999999999</c:v>
                </c:pt>
                <c:pt idx="5536">
                  <c:v>0.14177100000000001</c:v>
                </c:pt>
                <c:pt idx="5537">
                  <c:v>0.145345</c:v>
                </c:pt>
                <c:pt idx="5538">
                  <c:v>0.14385700000000001</c:v>
                </c:pt>
                <c:pt idx="5539">
                  <c:v>0.16278899999999999</c:v>
                </c:pt>
                <c:pt idx="5540">
                  <c:v>0.162304</c:v>
                </c:pt>
                <c:pt idx="5541">
                  <c:v>0.172378</c:v>
                </c:pt>
                <c:pt idx="5542">
                  <c:v>0.185339</c:v>
                </c:pt>
                <c:pt idx="5543">
                  <c:v>0.185948</c:v>
                </c:pt>
                <c:pt idx="5544">
                  <c:v>0.191747</c:v>
                </c:pt>
                <c:pt idx="5545">
                  <c:v>0.20286399999999999</c:v>
                </c:pt>
                <c:pt idx="5546">
                  <c:v>0.20159199999999999</c:v>
                </c:pt>
                <c:pt idx="5547">
                  <c:v>0.21293500000000001</c:v>
                </c:pt>
                <c:pt idx="5548">
                  <c:v>0.22777</c:v>
                </c:pt>
                <c:pt idx="5549">
                  <c:v>0.24868399999999999</c:v>
                </c:pt>
                <c:pt idx="5550">
                  <c:v>0.24091899999999999</c:v>
                </c:pt>
                <c:pt idx="5551">
                  <c:v>0.24415600000000001</c:v>
                </c:pt>
                <c:pt idx="5552">
                  <c:v>0.23260400000000001</c:v>
                </c:pt>
                <c:pt idx="5553">
                  <c:v>0.229493</c:v>
                </c:pt>
                <c:pt idx="5554">
                  <c:v>0.21914400000000001</c:v>
                </c:pt>
                <c:pt idx="5555">
                  <c:v>0.245646</c:v>
                </c:pt>
                <c:pt idx="5556">
                  <c:v>0.25333499999999998</c:v>
                </c:pt>
                <c:pt idx="5557">
                  <c:v>0.26984200000000003</c:v>
                </c:pt>
                <c:pt idx="5558">
                  <c:v>0.27640399999999998</c:v>
                </c:pt>
                <c:pt idx="5559">
                  <c:v>0.27051999999999998</c:v>
                </c:pt>
                <c:pt idx="5560">
                  <c:v>0.25550600000000001</c:v>
                </c:pt>
                <c:pt idx="5561">
                  <c:v>0.248444</c:v>
                </c:pt>
                <c:pt idx="5562">
                  <c:v>0.248916</c:v>
                </c:pt>
                <c:pt idx="5563">
                  <c:v>0.241142</c:v>
                </c:pt>
                <c:pt idx="5564">
                  <c:v>0.23405100000000001</c:v>
                </c:pt>
                <c:pt idx="5565">
                  <c:v>0.216693</c:v>
                </c:pt>
                <c:pt idx="5566">
                  <c:v>0.20350299999999999</c:v>
                </c:pt>
                <c:pt idx="5567">
                  <c:v>0.18228800000000001</c:v>
                </c:pt>
                <c:pt idx="5568">
                  <c:v>0.174008</c:v>
                </c:pt>
                <c:pt idx="5569">
                  <c:v>0.16966200000000001</c:v>
                </c:pt>
                <c:pt idx="5570">
                  <c:v>0.167019</c:v>
                </c:pt>
                <c:pt idx="5571">
                  <c:v>0.157411</c:v>
                </c:pt>
                <c:pt idx="5572">
                  <c:v>0.17138700000000001</c:v>
                </c:pt>
                <c:pt idx="5573">
                  <c:v>0.15584000000000001</c:v>
                </c:pt>
                <c:pt idx="5574">
                  <c:v>0.13162299999999999</c:v>
                </c:pt>
                <c:pt idx="5575">
                  <c:v>0.140736</c:v>
                </c:pt>
                <c:pt idx="5576">
                  <c:v>0.13695199999999999</c:v>
                </c:pt>
                <c:pt idx="5577">
                  <c:v>0.13220799999999999</c:v>
                </c:pt>
                <c:pt idx="5578">
                  <c:v>0.124156</c:v>
                </c:pt>
                <c:pt idx="5579">
                  <c:v>0.11938699999999999</c:v>
                </c:pt>
                <c:pt idx="5580">
                  <c:v>0.12336900000000001</c:v>
                </c:pt>
                <c:pt idx="5581">
                  <c:v>0.12063400000000001</c:v>
                </c:pt>
                <c:pt idx="5582">
                  <c:v>0.11505600000000001</c:v>
                </c:pt>
                <c:pt idx="5583">
                  <c:v>9.9598999999999993E-2</c:v>
                </c:pt>
                <c:pt idx="5584">
                  <c:v>0.102936</c:v>
                </c:pt>
                <c:pt idx="5585">
                  <c:v>9.5562999999999995E-2</c:v>
                </c:pt>
                <c:pt idx="5586">
                  <c:v>0.10932799999999999</c:v>
                </c:pt>
                <c:pt idx="5587">
                  <c:v>0.103759</c:v>
                </c:pt>
                <c:pt idx="5588">
                  <c:v>9.7816E-2</c:v>
                </c:pt>
                <c:pt idx="5589">
                  <c:v>9.3977000000000005E-2</c:v>
                </c:pt>
                <c:pt idx="5590">
                  <c:v>8.2278000000000004E-2</c:v>
                </c:pt>
                <c:pt idx="5591">
                  <c:v>7.0280999999999996E-2</c:v>
                </c:pt>
                <c:pt idx="5592">
                  <c:v>6.0982000000000001E-2</c:v>
                </c:pt>
                <c:pt idx="5593">
                  <c:v>5.8791999999999997E-2</c:v>
                </c:pt>
                <c:pt idx="5594">
                  <c:v>5.2802000000000002E-2</c:v>
                </c:pt>
                <c:pt idx="5595">
                  <c:v>4.3935000000000002E-2</c:v>
                </c:pt>
                <c:pt idx="5596">
                  <c:v>4.5747999999999997E-2</c:v>
                </c:pt>
                <c:pt idx="5597">
                  <c:v>4.9070000000000003E-2</c:v>
                </c:pt>
                <c:pt idx="5598">
                  <c:v>5.1623000000000002E-2</c:v>
                </c:pt>
                <c:pt idx="5599">
                  <c:v>4.7352999999999999E-2</c:v>
                </c:pt>
                <c:pt idx="5600">
                  <c:v>4.8166E-2</c:v>
                </c:pt>
                <c:pt idx="5601">
                  <c:v>5.0398999999999999E-2</c:v>
                </c:pt>
                <c:pt idx="5602">
                  <c:v>4.4888999999999998E-2</c:v>
                </c:pt>
                <c:pt idx="5603">
                  <c:v>4.9926999999999999E-2</c:v>
                </c:pt>
                <c:pt idx="5604">
                  <c:v>4.0163999999999998E-2</c:v>
                </c:pt>
                <c:pt idx="5605">
                  <c:v>3.7004000000000002E-2</c:v>
                </c:pt>
                <c:pt idx="5606">
                  <c:v>4.8488999999999997E-2</c:v>
                </c:pt>
                <c:pt idx="5607">
                  <c:v>4.3790000000000003E-2</c:v>
                </c:pt>
                <c:pt idx="5608">
                  <c:v>4.4576999999999999E-2</c:v>
                </c:pt>
                <c:pt idx="5609">
                  <c:v>3.8113000000000001E-2</c:v>
                </c:pt>
                <c:pt idx="5610">
                  <c:v>3.0963000000000001E-2</c:v>
                </c:pt>
                <c:pt idx="5611">
                  <c:v>3.3479000000000002E-2</c:v>
                </c:pt>
                <c:pt idx="5612">
                  <c:v>4.8029000000000002E-2</c:v>
                </c:pt>
                <c:pt idx="5613">
                  <c:v>4.4588000000000003E-2</c:v>
                </c:pt>
                <c:pt idx="5614">
                  <c:v>4.7252000000000002E-2</c:v>
                </c:pt>
                <c:pt idx="5615">
                  <c:v>4.6771E-2</c:v>
                </c:pt>
                <c:pt idx="5616">
                  <c:v>5.3510000000000002E-2</c:v>
                </c:pt>
                <c:pt idx="5617">
                  <c:v>5.8708000000000003E-2</c:v>
                </c:pt>
                <c:pt idx="5618">
                  <c:v>5.7006000000000001E-2</c:v>
                </c:pt>
                <c:pt idx="5619">
                  <c:v>5.5314000000000002E-2</c:v>
                </c:pt>
                <c:pt idx="5620">
                  <c:v>5.5106000000000002E-2</c:v>
                </c:pt>
                <c:pt idx="5621">
                  <c:v>5.6959000000000003E-2</c:v>
                </c:pt>
                <c:pt idx="5622">
                  <c:v>5.2794000000000001E-2</c:v>
                </c:pt>
                <c:pt idx="5623">
                  <c:v>6.3083E-2</c:v>
                </c:pt>
                <c:pt idx="5624">
                  <c:v>7.5879000000000002E-2</c:v>
                </c:pt>
                <c:pt idx="5625">
                  <c:v>6.9997000000000004E-2</c:v>
                </c:pt>
                <c:pt idx="5626">
                  <c:v>6.8693000000000004E-2</c:v>
                </c:pt>
                <c:pt idx="5627">
                  <c:v>6.0183E-2</c:v>
                </c:pt>
                <c:pt idx="5628">
                  <c:v>6.2468999999999997E-2</c:v>
                </c:pt>
                <c:pt idx="5629">
                  <c:v>5.5876000000000002E-2</c:v>
                </c:pt>
                <c:pt idx="5630">
                  <c:v>4.9917999999999997E-2</c:v>
                </c:pt>
                <c:pt idx="5631">
                  <c:v>4.1617000000000001E-2</c:v>
                </c:pt>
                <c:pt idx="5632">
                  <c:v>3.8365000000000003E-2</c:v>
                </c:pt>
                <c:pt idx="5633">
                  <c:v>3.9719999999999998E-2</c:v>
                </c:pt>
                <c:pt idx="5634">
                  <c:v>3.5098999999999998E-2</c:v>
                </c:pt>
                <c:pt idx="5635">
                  <c:v>2.6889E-2</c:v>
                </c:pt>
                <c:pt idx="5636">
                  <c:v>4.1676999999999999E-2</c:v>
                </c:pt>
                <c:pt idx="5637">
                  <c:v>4.3089000000000002E-2</c:v>
                </c:pt>
                <c:pt idx="5638">
                  <c:v>4.1266999999999998E-2</c:v>
                </c:pt>
                <c:pt idx="5639">
                  <c:v>3.8787000000000002E-2</c:v>
                </c:pt>
                <c:pt idx="5640">
                  <c:v>6.2046999999999998E-2</c:v>
                </c:pt>
                <c:pt idx="5641">
                  <c:v>5.8840000000000003E-2</c:v>
                </c:pt>
                <c:pt idx="5642">
                  <c:v>6.2019999999999999E-2</c:v>
                </c:pt>
                <c:pt idx="5643">
                  <c:v>5.9634E-2</c:v>
                </c:pt>
                <c:pt idx="5644">
                  <c:v>6.2219999999999998E-2</c:v>
                </c:pt>
                <c:pt idx="5645">
                  <c:v>6.4759999999999998E-2</c:v>
                </c:pt>
                <c:pt idx="5646">
                  <c:v>6.4748E-2</c:v>
                </c:pt>
                <c:pt idx="5647">
                  <c:v>6.6043000000000004E-2</c:v>
                </c:pt>
                <c:pt idx="5648">
                  <c:v>5.8545E-2</c:v>
                </c:pt>
                <c:pt idx="5649">
                  <c:v>4.4387000000000003E-2</c:v>
                </c:pt>
                <c:pt idx="5650">
                  <c:v>3.9094999999999998E-2</c:v>
                </c:pt>
                <c:pt idx="5651">
                  <c:v>3.6465999999999998E-2</c:v>
                </c:pt>
                <c:pt idx="5652">
                  <c:v>3.1224999999999999E-2</c:v>
                </c:pt>
                <c:pt idx="5653">
                  <c:v>2.9106E-2</c:v>
                </c:pt>
                <c:pt idx="5654">
                  <c:v>3.9633000000000002E-2</c:v>
                </c:pt>
                <c:pt idx="5655">
                  <c:v>4.7677999999999998E-2</c:v>
                </c:pt>
                <c:pt idx="5656">
                  <c:v>5.8755000000000002E-2</c:v>
                </c:pt>
                <c:pt idx="5657">
                  <c:v>8.5464999999999999E-2</c:v>
                </c:pt>
                <c:pt idx="5658">
                  <c:v>9.9097000000000005E-2</c:v>
                </c:pt>
                <c:pt idx="5659">
                  <c:v>0.107818</c:v>
                </c:pt>
                <c:pt idx="5660">
                  <c:v>0.105282</c:v>
                </c:pt>
                <c:pt idx="5661">
                  <c:v>9.4261999999999999E-2</c:v>
                </c:pt>
                <c:pt idx="5662">
                  <c:v>9.3857999999999997E-2</c:v>
                </c:pt>
                <c:pt idx="5663">
                  <c:v>0.15362799999999999</c:v>
                </c:pt>
                <c:pt idx="5664">
                  <c:v>0.172123</c:v>
                </c:pt>
                <c:pt idx="5665">
                  <c:v>0.17068</c:v>
                </c:pt>
                <c:pt idx="5666">
                  <c:v>0.20136100000000001</c:v>
                </c:pt>
                <c:pt idx="5667">
                  <c:v>0.20744799999999999</c:v>
                </c:pt>
                <c:pt idx="5668">
                  <c:v>0.211281</c:v>
                </c:pt>
                <c:pt idx="5669">
                  <c:v>0.20371</c:v>
                </c:pt>
                <c:pt idx="5670">
                  <c:v>0.19139</c:v>
                </c:pt>
                <c:pt idx="5671">
                  <c:v>0.208588</c:v>
                </c:pt>
                <c:pt idx="5672">
                  <c:v>0.206318</c:v>
                </c:pt>
                <c:pt idx="5673">
                  <c:v>0.19253300000000001</c:v>
                </c:pt>
                <c:pt idx="5674">
                  <c:v>0.192635</c:v>
                </c:pt>
                <c:pt idx="5675">
                  <c:v>0.187945</c:v>
                </c:pt>
                <c:pt idx="5676">
                  <c:v>0.179619</c:v>
                </c:pt>
                <c:pt idx="5677">
                  <c:v>0.167015</c:v>
                </c:pt>
                <c:pt idx="5678">
                  <c:v>0.1545</c:v>
                </c:pt>
                <c:pt idx="5679">
                  <c:v>0.15221000000000001</c:v>
                </c:pt>
                <c:pt idx="5680">
                  <c:v>0.146313</c:v>
                </c:pt>
                <c:pt idx="5681">
                  <c:v>0.156444</c:v>
                </c:pt>
                <c:pt idx="5682">
                  <c:v>0.14181199999999999</c:v>
                </c:pt>
                <c:pt idx="5683">
                  <c:v>0.13746700000000001</c:v>
                </c:pt>
                <c:pt idx="5684">
                  <c:v>0.125254</c:v>
                </c:pt>
                <c:pt idx="5685">
                  <c:v>0.12311</c:v>
                </c:pt>
                <c:pt idx="5686">
                  <c:v>0.116219</c:v>
                </c:pt>
                <c:pt idx="5687">
                  <c:v>0.113926</c:v>
                </c:pt>
                <c:pt idx="5688">
                  <c:v>0.11208799999999999</c:v>
                </c:pt>
                <c:pt idx="5689">
                  <c:v>0.107933</c:v>
                </c:pt>
                <c:pt idx="5690">
                  <c:v>9.8642999999999995E-2</c:v>
                </c:pt>
                <c:pt idx="5691">
                  <c:v>9.8379999999999995E-2</c:v>
                </c:pt>
                <c:pt idx="5692">
                  <c:v>9.3604000000000007E-2</c:v>
                </c:pt>
                <c:pt idx="5693">
                  <c:v>0.103327</c:v>
                </c:pt>
                <c:pt idx="5694">
                  <c:v>9.9915000000000004E-2</c:v>
                </c:pt>
                <c:pt idx="5695">
                  <c:v>0.10981200000000001</c:v>
                </c:pt>
                <c:pt idx="5696">
                  <c:v>0.116534</c:v>
                </c:pt>
                <c:pt idx="5697">
                  <c:v>0.118326</c:v>
                </c:pt>
                <c:pt idx="5698">
                  <c:v>0.12421</c:v>
                </c:pt>
                <c:pt idx="5699">
                  <c:v>0.11386400000000001</c:v>
                </c:pt>
                <c:pt idx="5700">
                  <c:v>0.124252</c:v>
                </c:pt>
                <c:pt idx="5701">
                  <c:v>0.133579</c:v>
                </c:pt>
                <c:pt idx="5702">
                  <c:v>0.13064200000000001</c:v>
                </c:pt>
                <c:pt idx="5703">
                  <c:v>0.118779</c:v>
                </c:pt>
                <c:pt idx="5704">
                  <c:v>0.133655</c:v>
                </c:pt>
                <c:pt idx="5705">
                  <c:v>0.139461</c:v>
                </c:pt>
                <c:pt idx="5706">
                  <c:v>0.134551</c:v>
                </c:pt>
                <c:pt idx="5707">
                  <c:v>0.13289400000000001</c:v>
                </c:pt>
                <c:pt idx="5708">
                  <c:v>0.133772</c:v>
                </c:pt>
                <c:pt idx="5709">
                  <c:v>0.13624600000000001</c:v>
                </c:pt>
                <c:pt idx="5710">
                  <c:v>0.134269</c:v>
                </c:pt>
                <c:pt idx="5711">
                  <c:v>0.121042</c:v>
                </c:pt>
                <c:pt idx="5712">
                  <c:v>0.118197</c:v>
                </c:pt>
                <c:pt idx="5713">
                  <c:v>0.111808</c:v>
                </c:pt>
                <c:pt idx="5714">
                  <c:v>0.101952</c:v>
                </c:pt>
                <c:pt idx="5715">
                  <c:v>0.123846</c:v>
                </c:pt>
                <c:pt idx="5716">
                  <c:v>0.11987100000000001</c:v>
                </c:pt>
                <c:pt idx="5717">
                  <c:v>0.12617600000000001</c:v>
                </c:pt>
                <c:pt idx="5718">
                  <c:v>0.125111</c:v>
                </c:pt>
                <c:pt idx="5719">
                  <c:v>0.12514600000000001</c:v>
                </c:pt>
                <c:pt idx="5720">
                  <c:v>0.13167499999999999</c:v>
                </c:pt>
                <c:pt idx="5721">
                  <c:v>0.126388</c:v>
                </c:pt>
                <c:pt idx="5722">
                  <c:v>0.106292</c:v>
                </c:pt>
                <c:pt idx="5723">
                  <c:v>0.113744</c:v>
                </c:pt>
                <c:pt idx="5724">
                  <c:v>0.108504</c:v>
                </c:pt>
                <c:pt idx="5725">
                  <c:v>0.108053</c:v>
                </c:pt>
                <c:pt idx="5726">
                  <c:v>0.107554</c:v>
                </c:pt>
                <c:pt idx="5727">
                  <c:v>0.10321900000000001</c:v>
                </c:pt>
                <c:pt idx="5728">
                  <c:v>0.10678</c:v>
                </c:pt>
                <c:pt idx="5729">
                  <c:v>0.111579</c:v>
                </c:pt>
                <c:pt idx="5730">
                  <c:v>0.113105</c:v>
                </c:pt>
                <c:pt idx="5731">
                  <c:v>0.11054</c:v>
                </c:pt>
                <c:pt idx="5732">
                  <c:v>0.1017</c:v>
                </c:pt>
                <c:pt idx="5733">
                  <c:v>0.105849</c:v>
                </c:pt>
                <c:pt idx="5734">
                  <c:v>0.102452</c:v>
                </c:pt>
                <c:pt idx="5735">
                  <c:v>8.6015999999999995E-2</c:v>
                </c:pt>
                <c:pt idx="5736">
                  <c:v>8.6493E-2</c:v>
                </c:pt>
                <c:pt idx="5737">
                  <c:v>8.2156000000000007E-2</c:v>
                </c:pt>
                <c:pt idx="5738">
                  <c:v>9.2580999999999997E-2</c:v>
                </c:pt>
                <c:pt idx="5739">
                  <c:v>8.3396999999999999E-2</c:v>
                </c:pt>
                <c:pt idx="5740">
                  <c:v>8.5168999999999995E-2</c:v>
                </c:pt>
                <c:pt idx="5741">
                  <c:v>8.9952000000000004E-2</c:v>
                </c:pt>
                <c:pt idx="5742">
                  <c:v>7.8773999999999997E-2</c:v>
                </c:pt>
                <c:pt idx="5743">
                  <c:v>8.1029000000000004E-2</c:v>
                </c:pt>
                <c:pt idx="5744">
                  <c:v>7.5657000000000002E-2</c:v>
                </c:pt>
                <c:pt idx="5745">
                  <c:v>7.3033000000000001E-2</c:v>
                </c:pt>
                <c:pt idx="5746">
                  <c:v>8.2675999999999999E-2</c:v>
                </c:pt>
                <c:pt idx="5747">
                  <c:v>7.8587000000000004E-2</c:v>
                </c:pt>
                <c:pt idx="5748">
                  <c:v>7.9564999999999997E-2</c:v>
                </c:pt>
                <c:pt idx="5749">
                  <c:v>8.5398000000000002E-2</c:v>
                </c:pt>
                <c:pt idx="5750">
                  <c:v>9.4754000000000005E-2</c:v>
                </c:pt>
                <c:pt idx="5751">
                  <c:v>0.119354</c:v>
                </c:pt>
                <c:pt idx="5752">
                  <c:v>0.126055</c:v>
                </c:pt>
                <c:pt idx="5753">
                  <c:v>0.11811199999999999</c:v>
                </c:pt>
                <c:pt idx="5754">
                  <c:v>0.10743999999999999</c:v>
                </c:pt>
                <c:pt idx="5755">
                  <c:v>0.105395</c:v>
                </c:pt>
                <c:pt idx="5756">
                  <c:v>9.6762000000000001E-2</c:v>
                </c:pt>
                <c:pt idx="5757">
                  <c:v>9.9213999999999997E-2</c:v>
                </c:pt>
                <c:pt idx="5758">
                  <c:v>9.2828999999999995E-2</c:v>
                </c:pt>
                <c:pt idx="5759">
                  <c:v>0.147674</c:v>
                </c:pt>
                <c:pt idx="5760">
                  <c:v>0.15314</c:v>
                </c:pt>
                <c:pt idx="5761">
                  <c:v>0.155496</c:v>
                </c:pt>
                <c:pt idx="5762">
                  <c:v>0.16583700000000001</c:v>
                </c:pt>
                <c:pt idx="5763">
                  <c:v>0.19281499999999999</c:v>
                </c:pt>
                <c:pt idx="5764">
                  <c:v>0.19025700000000001</c:v>
                </c:pt>
                <c:pt idx="5765">
                  <c:v>0.17962600000000001</c:v>
                </c:pt>
                <c:pt idx="5766">
                  <c:v>0.16072500000000001</c:v>
                </c:pt>
                <c:pt idx="5767">
                  <c:v>0.155558</c:v>
                </c:pt>
                <c:pt idx="5768">
                  <c:v>0.151142</c:v>
                </c:pt>
                <c:pt idx="5769">
                  <c:v>0.141624</c:v>
                </c:pt>
                <c:pt idx="5770">
                  <c:v>0.13053100000000001</c:v>
                </c:pt>
                <c:pt idx="5771">
                  <c:v>0.124671</c:v>
                </c:pt>
                <c:pt idx="5772">
                  <c:v>0.118099</c:v>
                </c:pt>
                <c:pt idx="5773">
                  <c:v>0.10954899999999999</c:v>
                </c:pt>
                <c:pt idx="5774">
                  <c:v>0.119898</c:v>
                </c:pt>
                <c:pt idx="5775">
                  <c:v>0.11630699999999999</c:v>
                </c:pt>
                <c:pt idx="5776">
                  <c:v>0.114894</c:v>
                </c:pt>
                <c:pt idx="5777">
                  <c:v>0.10168000000000001</c:v>
                </c:pt>
                <c:pt idx="5778">
                  <c:v>0.101809</c:v>
                </c:pt>
                <c:pt idx="5779">
                  <c:v>0.101502</c:v>
                </c:pt>
                <c:pt idx="5780">
                  <c:v>8.8428000000000007E-2</c:v>
                </c:pt>
                <c:pt idx="5781">
                  <c:v>8.6472999999999994E-2</c:v>
                </c:pt>
                <c:pt idx="5782">
                  <c:v>9.5755999999999994E-2</c:v>
                </c:pt>
                <c:pt idx="5783">
                  <c:v>0.101826</c:v>
                </c:pt>
                <c:pt idx="5784">
                  <c:v>0.101271</c:v>
                </c:pt>
                <c:pt idx="5785">
                  <c:v>0.10326</c:v>
                </c:pt>
                <c:pt idx="5786">
                  <c:v>0.122743</c:v>
                </c:pt>
                <c:pt idx="5787">
                  <c:v>0.12534400000000001</c:v>
                </c:pt>
                <c:pt idx="5788">
                  <c:v>0.116109</c:v>
                </c:pt>
                <c:pt idx="5789">
                  <c:v>0.117067</c:v>
                </c:pt>
                <c:pt idx="5790">
                  <c:v>0.12775400000000001</c:v>
                </c:pt>
                <c:pt idx="5791">
                  <c:v>0.11985800000000001</c:v>
                </c:pt>
                <c:pt idx="5792">
                  <c:v>0.128606</c:v>
                </c:pt>
                <c:pt idx="5793">
                  <c:v>0.13081100000000001</c:v>
                </c:pt>
                <c:pt idx="5794">
                  <c:v>0.122726</c:v>
                </c:pt>
                <c:pt idx="5795">
                  <c:v>0.13530900000000001</c:v>
                </c:pt>
                <c:pt idx="5796">
                  <c:v>0.127944</c:v>
                </c:pt>
                <c:pt idx="5797">
                  <c:v>0.12089999999999999</c:v>
                </c:pt>
                <c:pt idx="5798">
                  <c:v>0.13658999999999999</c:v>
                </c:pt>
                <c:pt idx="5799">
                  <c:v>0.134685</c:v>
                </c:pt>
                <c:pt idx="5800">
                  <c:v>0.120103</c:v>
                </c:pt>
                <c:pt idx="5801">
                  <c:v>0.110833</c:v>
                </c:pt>
                <c:pt idx="5802">
                  <c:v>9.3809000000000003E-2</c:v>
                </c:pt>
                <c:pt idx="5803">
                  <c:v>7.4695999999999999E-2</c:v>
                </c:pt>
                <c:pt idx="5804">
                  <c:v>7.6327000000000006E-2</c:v>
                </c:pt>
                <c:pt idx="5805">
                  <c:v>8.0732999999999999E-2</c:v>
                </c:pt>
                <c:pt idx="5806">
                  <c:v>7.0115999999999998E-2</c:v>
                </c:pt>
                <c:pt idx="5807">
                  <c:v>6.0858000000000002E-2</c:v>
                </c:pt>
                <c:pt idx="5808">
                  <c:v>4.7477999999999999E-2</c:v>
                </c:pt>
                <c:pt idx="5809">
                  <c:v>4.4166999999999998E-2</c:v>
                </c:pt>
                <c:pt idx="5810">
                  <c:v>3.8420999999999997E-2</c:v>
                </c:pt>
                <c:pt idx="5811">
                  <c:v>5.4189000000000001E-2</c:v>
                </c:pt>
                <c:pt idx="5812">
                  <c:v>5.4239999999999997E-2</c:v>
                </c:pt>
                <c:pt idx="5813">
                  <c:v>5.8456000000000001E-2</c:v>
                </c:pt>
                <c:pt idx="5814">
                  <c:v>7.1455000000000005E-2</c:v>
                </c:pt>
                <c:pt idx="5815">
                  <c:v>6.6291000000000003E-2</c:v>
                </c:pt>
                <c:pt idx="5816">
                  <c:v>6.6151000000000001E-2</c:v>
                </c:pt>
                <c:pt idx="5817">
                  <c:v>6.3222E-2</c:v>
                </c:pt>
                <c:pt idx="5818">
                  <c:v>6.8830000000000002E-2</c:v>
                </c:pt>
                <c:pt idx="5819">
                  <c:v>7.0837999999999998E-2</c:v>
                </c:pt>
                <c:pt idx="5820">
                  <c:v>6.8670999999999996E-2</c:v>
                </c:pt>
                <c:pt idx="5821">
                  <c:v>6.0854999999999999E-2</c:v>
                </c:pt>
                <c:pt idx="5822">
                  <c:v>5.8265999999999998E-2</c:v>
                </c:pt>
                <c:pt idx="5823">
                  <c:v>5.6451000000000001E-2</c:v>
                </c:pt>
                <c:pt idx="5824">
                  <c:v>5.9487999999999999E-2</c:v>
                </c:pt>
                <c:pt idx="5825">
                  <c:v>5.9082999999999997E-2</c:v>
                </c:pt>
                <c:pt idx="5826">
                  <c:v>5.3578000000000001E-2</c:v>
                </c:pt>
                <c:pt idx="5827">
                  <c:v>4.7098000000000001E-2</c:v>
                </c:pt>
                <c:pt idx="5828">
                  <c:v>6.5404000000000004E-2</c:v>
                </c:pt>
                <c:pt idx="5829">
                  <c:v>6.2678999999999999E-2</c:v>
                </c:pt>
                <c:pt idx="5830">
                  <c:v>5.7237999999999997E-2</c:v>
                </c:pt>
                <c:pt idx="5831">
                  <c:v>6.2851000000000004E-2</c:v>
                </c:pt>
                <c:pt idx="5832">
                  <c:v>8.1975000000000006E-2</c:v>
                </c:pt>
                <c:pt idx="5833">
                  <c:v>8.2489999999999994E-2</c:v>
                </c:pt>
                <c:pt idx="5834">
                  <c:v>7.9901E-2</c:v>
                </c:pt>
                <c:pt idx="5835">
                  <c:v>8.5073999999999997E-2</c:v>
                </c:pt>
                <c:pt idx="5836">
                  <c:v>8.6420999999999998E-2</c:v>
                </c:pt>
                <c:pt idx="5837">
                  <c:v>0.12490800000000001</c:v>
                </c:pt>
                <c:pt idx="5838">
                  <c:v>0.14480899999999999</c:v>
                </c:pt>
                <c:pt idx="5839">
                  <c:v>0.15397</c:v>
                </c:pt>
                <c:pt idx="5840">
                  <c:v>0.15416199999999999</c:v>
                </c:pt>
                <c:pt idx="5841">
                  <c:v>0.154025</c:v>
                </c:pt>
                <c:pt idx="5842">
                  <c:v>0.14650099999999999</c:v>
                </c:pt>
                <c:pt idx="5843">
                  <c:v>0.132716</c:v>
                </c:pt>
                <c:pt idx="5844">
                  <c:v>0.13478799999999999</c:v>
                </c:pt>
                <c:pt idx="5845">
                  <c:v>0.12429900000000001</c:v>
                </c:pt>
                <c:pt idx="5846">
                  <c:v>0.116868</c:v>
                </c:pt>
                <c:pt idx="5847">
                  <c:v>0.110705</c:v>
                </c:pt>
                <c:pt idx="5848">
                  <c:v>0.122184</c:v>
                </c:pt>
                <c:pt idx="5849">
                  <c:v>0.116283</c:v>
                </c:pt>
                <c:pt idx="5850">
                  <c:v>0.115274</c:v>
                </c:pt>
                <c:pt idx="5851">
                  <c:v>0.11442099999999999</c:v>
                </c:pt>
                <c:pt idx="5852">
                  <c:v>9.9334000000000006E-2</c:v>
                </c:pt>
                <c:pt idx="5853">
                  <c:v>9.9068000000000003E-2</c:v>
                </c:pt>
                <c:pt idx="5854">
                  <c:v>9.7941E-2</c:v>
                </c:pt>
                <c:pt idx="5855">
                  <c:v>9.0029999999999999E-2</c:v>
                </c:pt>
                <c:pt idx="5856">
                  <c:v>8.5561999999999999E-2</c:v>
                </c:pt>
                <c:pt idx="5857">
                  <c:v>7.9160999999999995E-2</c:v>
                </c:pt>
                <c:pt idx="5858">
                  <c:v>8.7058999999999997E-2</c:v>
                </c:pt>
                <c:pt idx="5859">
                  <c:v>8.609E-2</c:v>
                </c:pt>
                <c:pt idx="5860">
                  <c:v>8.5199999999999998E-2</c:v>
                </c:pt>
                <c:pt idx="5861">
                  <c:v>0.10788499999999999</c:v>
                </c:pt>
                <c:pt idx="5862">
                  <c:v>0.12281400000000001</c:v>
                </c:pt>
                <c:pt idx="5863">
                  <c:v>0.14030000000000001</c:v>
                </c:pt>
                <c:pt idx="5864">
                  <c:v>0.15871299999999999</c:v>
                </c:pt>
                <c:pt idx="5865">
                  <c:v>0.19653499999999999</c:v>
                </c:pt>
                <c:pt idx="5866">
                  <c:v>0.215424</c:v>
                </c:pt>
                <c:pt idx="5867">
                  <c:v>0.21726500000000001</c:v>
                </c:pt>
                <c:pt idx="5868">
                  <c:v>0.22079299999999999</c:v>
                </c:pt>
                <c:pt idx="5869">
                  <c:v>0.22381200000000001</c:v>
                </c:pt>
                <c:pt idx="5870">
                  <c:v>0.215419</c:v>
                </c:pt>
                <c:pt idx="5871">
                  <c:v>0.20025299999999999</c:v>
                </c:pt>
                <c:pt idx="5872">
                  <c:v>0.21295600000000001</c:v>
                </c:pt>
                <c:pt idx="5873">
                  <c:v>0.22914399999999999</c:v>
                </c:pt>
                <c:pt idx="5874">
                  <c:v>0.239731</c:v>
                </c:pt>
                <c:pt idx="5875">
                  <c:v>0.250143</c:v>
                </c:pt>
                <c:pt idx="5876">
                  <c:v>0.243009</c:v>
                </c:pt>
                <c:pt idx="5877">
                  <c:v>0.235736</c:v>
                </c:pt>
                <c:pt idx="5878">
                  <c:v>0.24416399999999999</c:v>
                </c:pt>
                <c:pt idx="5879">
                  <c:v>0.240317</c:v>
                </c:pt>
                <c:pt idx="5880">
                  <c:v>0.23022699999999999</c:v>
                </c:pt>
                <c:pt idx="5881">
                  <c:v>0.22478600000000001</c:v>
                </c:pt>
                <c:pt idx="5882">
                  <c:v>0.21871599999999999</c:v>
                </c:pt>
                <c:pt idx="5883">
                  <c:v>0.23395199999999999</c:v>
                </c:pt>
                <c:pt idx="5884">
                  <c:v>0.24072299999999999</c:v>
                </c:pt>
                <c:pt idx="5885">
                  <c:v>0.24438599999999999</c:v>
                </c:pt>
                <c:pt idx="5886">
                  <c:v>0.23996200000000001</c:v>
                </c:pt>
                <c:pt idx="5887">
                  <c:v>0.25122</c:v>
                </c:pt>
                <c:pt idx="5888">
                  <c:v>0.28284100000000001</c:v>
                </c:pt>
                <c:pt idx="5889">
                  <c:v>0.28737299999999999</c:v>
                </c:pt>
                <c:pt idx="5890">
                  <c:v>0.27602500000000002</c:v>
                </c:pt>
                <c:pt idx="5891">
                  <c:v>0.272592</c:v>
                </c:pt>
                <c:pt idx="5892">
                  <c:v>0.26707799999999998</c:v>
                </c:pt>
                <c:pt idx="5893">
                  <c:v>0.26449</c:v>
                </c:pt>
                <c:pt idx="5894">
                  <c:v>0.28775899999999999</c:v>
                </c:pt>
                <c:pt idx="5895">
                  <c:v>0.285997</c:v>
                </c:pt>
                <c:pt idx="5896">
                  <c:v>0.28532999999999997</c:v>
                </c:pt>
                <c:pt idx="5897">
                  <c:v>0.28757100000000002</c:v>
                </c:pt>
                <c:pt idx="5898">
                  <c:v>0.29137400000000002</c:v>
                </c:pt>
                <c:pt idx="5899">
                  <c:v>0.287271</c:v>
                </c:pt>
                <c:pt idx="5900">
                  <c:v>0.28697899999999998</c:v>
                </c:pt>
                <c:pt idx="5901">
                  <c:v>0.282136</c:v>
                </c:pt>
                <c:pt idx="5902">
                  <c:v>0.27578900000000001</c:v>
                </c:pt>
                <c:pt idx="5903">
                  <c:v>0.28173999999999999</c:v>
                </c:pt>
                <c:pt idx="5904">
                  <c:v>0.274507</c:v>
                </c:pt>
                <c:pt idx="5905">
                  <c:v>0.26790799999999998</c:v>
                </c:pt>
                <c:pt idx="5906">
                  <c:v>0.279978</c:v>
                </c:pt>
                <c:pt idx="5907">
                  <c:v>0.27226499999999998</c:v>
                </c:pt>
                <c:pt idx="5908">
                  <c:v>0.25865100000000002</c:v>
                </c:pt>
                <c:pt idx="5909">
                  <c:v>0.26874900000000002</c:v>
                </c:pt>
                <c:pt idx="5910">
                  <c:v>0.26249499999999998</c:v>
                </c:pt>
                <c:pt idx="5911">
                  <c:v>0.24984000000000001</c:v>
                </c:pt>
                <c:pt idx="5912">
                  <c:v>0.23237099999999999</c:v>
                </c:pt>
                <c:pt idx="5913">
                  <c:v>0.215332</c:v>
                </c:pt>
                <c:pt idx="5914">
                  <c:v>0.25439099999999998</c:v>
                </c:pt>
                <c:pt idx="5915">
                  <c:v>0.261959</c:v>
                </c:pt>
                <c:pt idx="5916">
                  <c:v>0.24963399999999999</c:v>
                </c:pt>
                <c:pt idx="5917">
                  <c:v>0.24713099999999999</c:v>
                </c:pt>
                <c:pt idx="5918">
                  <c:v>0.23229900000000001</c:v>
                </c:pt>
                <c:pt idx="5919">
                  <c:v>0.23608000000000001</c:v>
                </c:pt>
                <c:pt idx="5920">
                  <c:v>0.225521</c:v>
                </c:pt>
                <c:pt idx="5921">
                  <c:v>0.224884</c:v>
                </c:pt>
                <c:pt idx="5922">
                  <c:v>0.22952400000000001</c:v>
                </c:pt>
                <c:pt idx="5923">
                  <c:v>0.22541900000000001</c:v>
                </c:pt>
                <c:pt idx="5924">
                  <c:v>0.21668200000000001</c:v>
                </c:pt>
                <c:pt idx="5925">
                  <c:v>0.21473100000000001</c:v>
                </c:pt>
                <c:pt idx="5926">
                  <c:v>0.225689</c:v>
                </c:pt>
                <c:pt idx="5927">
                  <c:v>0.22894900000000001</c:v>
                </c:pt>
                <c:pt idx="5928">
                  <c:v>0.23055600000000001</c:v>
                </c:pt>
                <c:pt idx="5929">
                  <c:v>0.22042200000000001</c:v>
                </c:pt>
                <c:pt idx="5930">
                  <c:v>0.22068399999999999</c:v>
                </c:pt>
                <c:pt idx="5931">
                  <c:v>0.213923</c:v>
                </c:pt>
                <c:pt idx="5932">
                  <c:v>0.20902299999999999</c:v>
                </c:pt>
                <c:pt idx="5933">
                  <c:v>0.213092</c:v>
                </c:pt>
                <c:pt idx="5934">
                  <c:v>0.224913</c:v>
                </c:pt>
                <c:pt idx="5935">
                  <c:v>0.21800900000000001</c:v>
                </c:pt>
                <c:pt idx="5936">
                  <c:v>0.202821</c:v>
                </c:pt>
                <c:pt idx="5937">
                  <c:v>0.19301399999999999</c:v>
                </c:pt>
                <c:pt idx="5938">
                  <c:v>0.18731200000000001</c:v>
                </c:pt>
                <c:pt idx="5939">
                  <c:v>0.17302600000000001</c:v>
                </c:pt>
                <c:pt idx="5940">
                  <c:v>0.16848199999999999</c:v>
                </c:pt>
                <c:pt idx="5941">
                  <c:v>0.16939000000000001</c:v>
                </c:pt>
                <c:pt idx="5942">
                  <c:v>0.17163100000000001</c:v>
                </c:pt>
                <c:pt idx="5943">
                  <c:v>0.16870599999999999</c:v>
                </c:pt>
                <c:pt idx="5944">
                  <c:v>0.176818</c:v>
                </c:pt>
                <c:pt idx="5945">
                  <c:v>0.16818900000000001</c:v>
                </c:pt>
                <c:pt idx="5946">
                  <c:v>0.18129799999999999</c:v>
                </c:pt>
                <c:pt idx="5947">
                  <c:v>0.183612</c:v>
                </c:pt>
                <c:pt idx="5948">
                  <c:v>0.187136</c:v>
                </c:pt>
                <c:pt idx="5949">
                  <c:v>0.17149600000000001</c:v>
                </c:pt>
                <c:pt idx="5950">
                  <c:v>0.155195</c:v>
                </c:pt>
                <c:pt idx="5951">
                  <c:v>0.15389800000000001</c:v>
                </c:pt>
                <c:pt idx="5952">
                  <c:v>0.151896</c:v>
                </c:pt>
                <c:pt idx="5953">
                  <c:v>0.14869199999999999</c:v>
                </c:pt>
                <c:pt idx="5954">
                  <c:v>0.14812500000000001</c:v>
                </c:pt>
                <c:pt idx="5955">
                  <c:v>0.14771999999999999</c:v>
                </c:pt>
                <c:pt idx="5956">
                  <c:v>0.141207</c:v>
                </c:pt>
                <c:pt idx="5957">
                  <c:v>0.13889000000000001</c:v>
                </c:pt>
                <c:pt idx="5958">
                  <c:v>0.139686</c:v>
                </c:pt>
                <c:pt idx="5959">
                  <c:v>0.13380700000000001</c:v>
                </c:pt>
                <c:pt idx="5960">
                  <c:v>0.11806999999999999</c:v>
                </c:pt>
                <c:pt idx="5961">
                  <c:v>0.15465000000000001</c:v>
                </c:pt>
                <c:pt idx="5962">
                  <c:v>0.16841800000000001</c:v>
                </c:pt>
                <c:pt idx="5963">
                  <c:v>0.17777899999999999</c:v>
                </c:pt>
                <c:pt idx="5964">
                  <c:v>0.18203800000000001</c:v>
                </c:pt>
                <c:pt idx="5965">
                  <c:v>0.176957</c:v>
                </c:pt>
                <c:pt idx="5966">
                  <c:v>0.18956400000000001</c:v>
                </c:pt>
                <c:pt idx="5967">
                  <c:v>0.18618299999999999</c:v>
                </c:pt>
                <c:pt idx="5968">
                  <c:v>0.18736</c:v>
                </c:pt>
                <c:pt idx="5969">
                  <c:v>0.169823</c:v>
                </c:pt>
                <c:pt idx="5970">
                  <c:v>0.16578999999999999</c:v>
                </c:pt>
                <c:pt idx="5971">
                  <c:v>0.16894000000000001</c:v>
                </c:pt>
                <c:pt idx="5972">
                  <c:v>0.16148499999999999</c:v>
                </c:pt>
                <c:pt idx="5973">
                  <c:v>0.14732600000000001</c:v>
                </c:pt>
                <c:pt idx="5974">
                  <c:v>0.151811</c:v>
                </c:pt>
                <c:pt idx="5975">
                  <c:v>0.15212300000000001</c:v>
                </c:pt>
                <c:pt idx="5976">
                  <c:v>0.14178199999999999</c:v>
                </c:pt>
                <c:pt idx="5977">
                  <c:v>0.144841</c:v>
                </c:pt>
                <c:pt idx="5978">
                  <c:v>0.13755700000000001</c:v>
                </c:pt>
                <c:pt idx="5979">
                  <c:v>0.141512</c:v>
                </c:pt>
                <c:pt idx="5980">
                  <c:v>0.139991</c:v>
                </c:pt>
                <c:pt idx="5981">
                  <c:v>0.140292</c:v>
                </c:pt>
                <c:pt idx="5982">
                  <c:v>0.13242100000000001</c:v>
                </c:pt>
                <c:pt idx="5983">
                  <c:v>0.140267</c:v>
                </c:pt>
                <c:pt idx="5984">
                  <c:v>0.134219</c:v>
                </c:pt>
                <c:pt idx="5985">
                  <c:v>0.13206499999999999</c:v>
                </c:pt>
                <c:pt idx="5986">
                  <c:v>0.118301</c:v>
                </c:pt>
                <c:pt idx="5987">
                  <c:v>0.12931799999999999</c:v>
                </c:pt>
                <c:pt idx="5988">
                  <c:v>0.14149800000000001</c:v>
                </c:pt>
                <c:pt idx="5989">
                  <c:v>0.13605300000000001</c:v>
                </c:pt>
                <c:pt idx="5990">
                  <c:v>0.13998099999999999</c:v>
                </c:pt>
                <c:pt idx="5991">
                  <c:v>0.14715500000000001</c:v>
                </c:pt>
                <c:pt idx="5992">
                  <c:v>0.144483</c:v>
                </c:pt>
                <c:pt idx="5993">
                  <c:v>0.13449700000000001</c:v>
                </c:pt>
                <c:pt idx="5994">
                  <c:v>0.12347900000000001</c:v>
                </c:pt>
                <c:pt idx="5995">
                  <c:v>0.10986799999999999</c:v>
                </c:pt>
                <c:pt idx="5996">
                  <c:v>9.8621E-2</c:v>
                </c:pt>
                <c:pt idx="5997">
                  <c:v>0.111911</c:v>
                </c:pt>
                <c:pt idx="5998">
                  <c:v>0.11476600000000001</c:v>
                </c:pt>
                <c:pt idx="5999">
                  <c:v>9.4853000000000007E-2</c:v>
                </c:pt>
                <c:pt idx="6000">
                  <c:v>8.0354999999999996E-2</c:v>
                </c:pt>
                <c:pt idx="6001">
                  <c:v>0.122624</c:v>
                </c:pt>
                <c:pt idx="6002">
                  <c:v>0.13311200000000001</c:v>
                </c:pt>
                <c:pt idx="6003">
                  <c:v>0.14527799999999999</c:v>
                </c:pt>
                <c:pt idx="6004">
                  <c:v>0.15132200000000001</c:v>
                </c:pt>
                <c:pt idx="6005">
                  <c:v>0.160694</c:v>
                </c:pt>
                <c:pt idx="6006">
                  <c:v>0.17901900000000001</c:v>
                </c:pt>
                <c:pt idx="6007">
                  <c:v>0.17725399999999999</c:v>
                </c:pt>
                <c:pt idx="6008">
                  <c:v>0.16994699999999999</c:v>
                </c:pt>
                <c:pt idx="6009">
                  <c:v>0.165463</c:v>
                </c:pt>
                <c:pt idx="6010">
                  <c:v>0.15731400000000001</c:v>
                </c:pt>
                <c:pt idx="6011">
                  <c:v>0.140264</c:v>
                </c:pt>
                <c:pt idx="6012">
                  <c:v>0.12743199999999999</c:v>
                </c:pt>
                <c:pt idx="6013">
                  <c:v>0.115145</c:v>
                </c:pt>
                <c:pt idx="6014">
                  <c:v>0.11247799999999999</c:v>
                </c:pt>
                <c:pt idx="6015">
                  <c:v>0.105584</c:v>
                </c:pt>
                <c:pt idx="6016">
                  <c:v>0.107768</c:v>
                </c:pt>
                <c:pt idx="6017">
                  <c:v>0.108039</c:v>
                </c:pt>
                <c:pt idx="6018">
                  <c:v>0.104508</c:v>
                </c:pt>
                <c:pt idx="6019">
                  <c:v>0.108782</c:v>
                </c:pt>
                <c:pt idx="6020">
                  <c:v>0.11021400000000001</c:v>
                </c:pt>
                <c:pt idx="6021">
                  <c:v>0.10328900000000001</c:v>
                </c:pt>
                <c:pt idx="6022">
                  <c:v>9.4287999999999997E-2</c:v>
                </c:pt>
                <c:pt idx="6023">
                  <c:v>9.0604000000000004E-2</c:v>
                </c:pt>
                <c:pt idx="6024">
                  <c:v>9.0848999999999999E-2</c:v>
                </c:pt>
                <c:pt idx="6025">
                  <c:v>9.5661999999999997E-2</c:v>
                </c:pt>
                <c:pt idx="6026">
                  <c:v>9.6838999999999995E-2</c:v>
                </c:pt>
                <c:pt idx="6027">
                  <c:v>9.3220999999999998E-2</c:v>
                </c:pt>
                <c:pt idx="6028">
                  <c:v>8.6746000000000004E-2</c:v>
                </c:pt>
                <c:pt idx="6029">
                  <c:v>8.3887000000000003E-2</c:v>
                </c:pt>
                <c:pt idx="6030">
                  <c:v>8.1444000000000003E-2</c:v>
                </c:pt>
                <c:pt idx="6031">
                  <c:v>7.8206999999999999E-2</c:v>
                </c:pt>
                <c:pt idx="6032">
                  <c:v>8.5379999999999998E-2</c:v>
                </c:pt>
                <c:pt idx="6033">
                  <c:v>8.0023999999999998E-2</c:v>
                </c:pt>
                <c:pt idx="6034">
                  <c:v>8.5808999999999996E-2</c:v>
                </c:pt>
                <c:pt idx="6035">
                  <c:v>7.6863000000000001E-2</c:v>
                </c:pt>
                <c:pt idx="6036">
                  <c:v>7.8007999999999994E-2</c:v>
                </c:pt>
                <c:pt idx="6037">
                  <c:v>7.2954000000000005E-2</c:v>
                </c:pt>
                <c:pt idx="6038">
                  <c:v>7.7941999999999997E-2</c:v>
                </c:pt>
                <c:pt idx="6039">
                  <c:v>7.5120999999999993E-2</c:v>
                </c:pt>
                <c:pt idx="6040">
                  <c:v>7.4178999999999995E-2</c:v>
                </c:pt>
                <c:pt idx="6041">
                  <c:v>7.3356000000000005E-2</c:v>
                </c:pt>
                <c:pt idx="6042">
                  <c:v>6.9070000000000006E-2</c:v>
                </c:pt>
                <c:pt idx="6043">
                  <c:v>6.5362000000000003E-2</c:v>
                </c:pt>
                <c:pt idx="6044">
                  <c:v>7.0176000000000002E-2</c:v>
                </c:pt>
                <c:pt idx="6045">
                  <c:v>7.0972999999999994E-2</c:v>
                </c:pt>
                <c:pt idx="6046">
                  <c:v>7.2362999999999997E-2</c:v>
                </c:pt>
                <c:pt idx="6047">
                  <c:v>6.8982000000000002E-2</c:v>
                </c:pt>
                <c:pt idx="6048">
                  <c:v>7.7493999999999993E-2</c:v>
                </c:pt>
                <c:pt idx="6049">
                  <c:v>8.1103999999999996E-2</c:v>
                </c:pt>
                <c:pt idx="6050">
                  <c:v>7.9917000000000002E-2</c:v>
                </c:pt>
                <c:pt idx="6051">
                  <c:v>7.5691999999999995E-2</c:v>
                </c:pt>
                <c:pt idx="6052">
                  <c:v>9.3099000000000001E-2</c:v>
                </c:pt>
                <c:pt idx="6053">
                  <c:v>0.110487</c:v>
                </c:pt>
                <c:pt idx="6054">
                  <c:v>0.118474</c:v>
                </c:pt>
                <c:pt idx="6055">
                  <c:v>0.117497</c:v>
                </c:pt>
                <c:pt idx="6056">
                  <c:v>0.121307</c:v>
                </c:pt>
                <c:pt idx="6057">
                  <c:v>0.14651400000000001</c:v>
                </c:pt>
                <c:pt idx="6058">
                  <c:v>0.173704</c:v>
                </c:pt>
                <c:pt idx="6059">
                  <c:v>0.181648</c:v>
                </c:pt>
                <c:pt idx="6060">
                  <c:v>0.18170500000000001</c:v>
                </c:pt>
                <c:pt idx="6061">
                  <c:v>0.174204</c:v>
                </c:pt>
                <c:pt idx="6062">
                  <c:v>0.16314500000000001</c:v>
                </c:pt>
                <c:pt idx="6063">
                  <c:v>0.19248799999999999</c:v>
                </c:pt>
                <c:pt idx="6064">
                  <c:v>0.18543299999999999</c:v>
                </c:pt>
                <c:pt idx="6065">
                  <c:v>0.20049500000000001</c:v>
                </c:pt>
                <c:pt idx="6066">
                  <c:v>0.19362299999999999</c:v>
                </c:pt>
                <c:pt idx="6067">
                  <c:v>0.18715699999999999</c:v>
                </c:pt>
                <c:pt idx="6068">
                  <c:v>0.19892899999999999</c:v>
                </c:pt>
                <c:pt idx="6069">
                  <c:v>0.19528899999999999</c:v>
                </c:pt>
                <c:pt idx="6070">
                  <c:v>0.18514700000000001</c:v>
                </c:pt>
                <c:pt idx="6071">
                  <c:v>0.185088</c:v>
                </c:pt>
                <c:pt idx="6072">
                  <c:v>0.17946999999999999</c:v>
                </c:pt>
                <c:pt idx="6073">
                  <c:v>0.173737</c:v>
                </c:pt>
                <c:pt idx="6074">
                  <c:v>0.16203699999999999</c:v>
                </c:pt>
                <c:pt idx="6075">
                  <c:v>0.15474499999999999</c:v>
                </c:pt>
                <c:pt idx="6076">
                  <c:v>0.14486199999999999</c:v>
                </c:pt>
                <c:pt idx="6077">
                  <c:v>0.12851299999999999</c:v>
                </c:pt>
                <c:pt idx="6078">
                  <c:v>0.113093</c:v>
                </c:pt>
                <c:pt idx="6079">
                  <c:v>0.126744</c:v>
                </c:pt>
                <c:pt idx="6080">
                  <c:v>0.118771</c:v>
                </c:pt>
                <c:pt idx="6081">
                  <c:v>0.116398</c:v>
                </c:pt>
                <c:pt idx="6082">
                  <c:v>0.11026900000000001</c:v>
                </c:pt>
                <c:pt idx="6083">
                  <c:v>0.109523</c:v>
                </c:pt>
                <c:pt idx="6084">
                  <c:v>0.10047200000000001</c:v>
                </c:pt>
                <c:pt idx="6085">
                  <c:v>0.106377</c:v>
                </c:pt>
                <c:pt idx="6086">
                  <c:v>0.107406</c:v>
                </c:pt>
                <c:pt idx="6087">
                  <c:v>0.107793</c:v>
                </c:pt>
                <c:pt idx="6088">
                  <c:v>0.10553</c:v>
                </c:pt>
                <c:pt idx="6089">
                  <c:v>9.5375000000000001E-2</c:v>
                </c:pt>
                <c:pt idx="6090">
                  <c:v>9.6615999999999994E-2</c:v>
                </c:pt>
                <c:pt idx="6091">
                  <c:v>0.11422</c:v>
                </c:pt>
                <c:pt idx="6092">
                  <c:v>0.11761099999999999</c:v>
                </c:pt>
                <c:pt idx="6093">
                  <c:v>0.120474</c:v>
                </c:pt>
                <c:pt idx="6094">
                  <c:v>0.108848</c:v>
                </c:pt>
                <c:pt idx="6095">
                  <c:v>0.10104200000000001</c:v>
                </c:pt>
                <c:pt idx="6096">
                  <c:v>9.3598000000000001E-2</c:v>
                </c:pt>
                <c:pt idx="6097">
                  <c:v>8.9419999999999999E-2</c:v>
                </c:pt>
                <c:pt idx="6098">
                  <c:v>0.12177200000000001</c:v>
                </c:pt>
                <c:pt idx="6099">
                  <c:v>0.12321600000000001</c:v>
                </c:pt>
                <c:pt idx="6100">
                  <c:v>0.12088599999999999</c:v>
                </c:pt>
                <c:pt idx="6101">
                  <c:v>0.119764</c:v>
                </c:pt>
                <c:pt idx="6102">
                  <c:v>0.110259</c:v>
                </c:pt>
                <c:pt idx="6103">
                  <c:v>9.9295999999999995E-2</c:v>
                </c:pt>
                <c:pt idx="6104">
                  <c:v>0.107529</c:v>
                </c:pt>
                <c:pt idx="6105">
                  <c:v>0.111272</c:v>
                </c:pt>
                <c:pt idx="6106">
                  <c:v>0.11605600000000001</c:v>
                </c:pt>
                <c:pt idx="6107">
                  <c:v>0.12623400000000001</c:v>
                </c:pt>
                <c:pt idx="6108">
                  <c:v>0.12787999999999999</c:v>
                </c:pt>
                <c:pt idx="6109">
                  <c:v>0.12843599999999999</c:v>
                </c:pt>
                <c:pt idx="6110">
                  <c:v>0.13362099999999999</c:v>
                </c:pt>
                <c:pt idx="6111">
                  <c:v>0.14394999999999999</c:v>
                </c:pt>
                <c:pt idx="6112">
                  <c:v>0.146564</c:v>
                </c:pt>
                <c:pt idx="6113">
                  <c:v>0.16667899999999999</c:v>
                </c:pt>
                <c:pt idx="6114">
                  <c:v>0.16956299999999999</c:v>
                </c:pt>
                <c:pt idx="6115">
                  <c:v>0.16795599999999999</c:v>
                </c:pt>
                <c:pt idx="6116">
                  <c:v>0.15421199999999999</c:v>
                </c:pt>
                <c:pt idx="6117">
                  <c:v>0.150092</c:v>
                </c:pt>
                <c:pt idx="6118">
                  <c:v>0.15298800000000001</c:v>
                </c:pt>
                <c:pt idx="6119">
                  <c:v>0.146451</c:v>
                </c:pt>
                <c:pt idx="6120">
                  <c:v>0.142514</c:v>
                </c:pt>
                <c:pt idx="6121">
                  <c:v>0.147365</c:v>
                </c:pt>
                <c:pt idx="6122">
                  <c:v>0.144265</c:v>
                </c:pt>
                <c:pt idx="6123">
                  <c:v>0.160385</c:v>
                </c:pt>
                <c:pt idx="6124">
                  <c:v>0.15289800000000001</c:v>
                </c:pt>
                <c:pt idx="6125">
                  <c:v>0.15215000000000001</c:v>
                </c:pt>
                <c:pt idx="6126">
                  <c:v>0.161411</c:v>
                </c:pt>
                <c:pt idx="6127">
                  <c:v>0.14072499999999999</c:v>
                </c:pt>
                <c:pt idx="6128">
                  <c:v>0.138429</c:v>
                </c:pt>
                <c:pt idx="6129">
                  <c:v>0.13691700000000001</c:v>
                </c:pt>
                <c:pt idx="6130">
                  <c:v>0.13006899999999999</c:v>
                </c:pt>
                <c:pt idx="6131">
                  <c:v>0.12529199999999999</c:v>
                </c:pt>
                <c:pt idx="6132">
                  <c:v>0.11132499999999999</c:v>
                </c:pt>
                <c:pt idx="6133">
                  <c:v>0.127638</c:v>
                </c:pt>
                <c:pt idx="6134">
                  <c:v>0.115034</c:v>
                </c:pt>
                <c:pt idx="6135">
                  <c:v>0.101701</c:v>
                </c:pt>
                <c:pt idx="6136">
                  <c:v>0.101615</c:v>
                </c:pt>
                <c:pt idx="6137">
                  <c:v>9.6129000000000006E-2</c:v>
                </c:pt>
                <c:pt idx="6138">
                  <c:v>9.5034999999999994E-2</c:v>
                </c:pt>
                <c:pt idx="6139">
                  <c:v>9.5179E-2</c:v>
                </c:pt>
                <c:pt idx="6140">
                  <c:v>8.4922999999999998E-2</c:v>
                </c:pt>
                <c:pt idx="6141">
                  <c:v>8.2031999999999994E-2</c:v>
                </c:pt>
                <c:pt idx="6142">
                  <c:v>7.9808000000000004E-2</c:v>
                </c:pt>
                <c:pt idx="6143">
                  <c:v>8.9996999999999994E-2</c:v>
                </c:pt>
                <c:pt idx="6144">
                  <c:v>8.5844000000000004E-2</c:v>
                </c:pt>
                <c:pt idx="6145">
                  <c:v>8.4933999999999996E-2</c:v>
                </c:pt>
                <c:pt idx="6146">
                  <c:v>8.0488000000000004E-2</c:v>
                </c:pt>
                <c:pt idx="6147">
                  <c:v>9.3073000000000003E-2</c:v>
                </c:pt>
                <c:pt idx="6148">
                  <c:v>8.8136999999999993E-2</c:v>
                </c:pt>
                <c:pt idx="6149">
                  <c:v>7.4913999999999994E-2</c:v>
                </c:pt>
                <c:pt idx="6150">
                  <c:v>7.6396000000000006E-2</c:v>
                </c:pt>
                <c:pt idx="6151">
                  <c:v>7.1835999999999997E-2</c:v>
                </c:pt>
                <c:pt idx="6152">
                  <c:v>8.0085000000000003E-2</c:v>
                </c:pt>
                <c:pt idx="6153">
                  <c:v>7.7480999999999994E-2</c:v>
                </c:pt>
                <c:pt idx="6154">
                  <c:v>8.9817999999999995E-2</c:v>
                </c:pt>
                <c:pt idx="6155">
                  <c:v>9.1010999999999995E-2</c:v>
                </c:pt>
                <c:pt idx="6156">
                  <c:v>7.9537999999999998E-2</c:v>
                </c:pt>
                <c:pt idx="6157">
                  <c:v>8.1132999999999997E-2</c:v>
                </c:pt>
                <c:pt idx="6158">
                  <c:v>6.9696999999999995E-2</c:v>
                </c:pt>
                <c:pt idx="6159">
                  <c:v>7.1784000000000001E-2</c:v>
                </c:pt>
                <c:pt idx="6160">
                  <c:v>6.4574999999999994E-2</c:v>
                </c:pt>
                <c:pt idx="6161">
                  <c:v>6.0532000000000002E-2</c:v>
                </c:pt>
                <c:pt idx="6162">
                  <c:v>5.1736999999999998E-2</c:v>
                </c:pt>
                <c:pt idx="6163">
                  <c:v>5.0027000000000002E-2</c:v>
                </c:pt>
                <c:pt idx="6164">
                  <c:v>4.5340999999999999E-2</c:v>
                </c:pt>
                <c:pt idx="6165">
                  <c:v>3.0086000000000002E-2</c:v>
                </c:pt>
                <c:pt idx="6166">
                  <c:v>3.4419999999999999E-2</c:v>
                </c:pt>
                <c:pt idx="6167">
                  <c:v>3.4626999999999998E-2</c:v>
                </c:pt>
                <c:pt idx="6168">
                  <c:v>3.7538000000000002E-2</c:v>
                </c:pt>
                <c:pt idx="6169">
                  <c:v>3.8061999999999999E-2</c:v>
                </c:pt>
                <c:pt idx="6170">
                  <c:v>3.5901000000000002E-2</c:v>
                </c:pt>
                <c:pt idx="6171">
                  <c:v>3.4174999999999997E-2</c:v>
                </c:pt>
                <c:pt idx="6172">
                  <c:v>3.3449E-2</c:v>
                </c:pt>
                <c:pt idx="6173">
                  <c:v>3.3026E-2</c:v>
                </c:pt>
                <c:pt idx="6174">
                  <c:v>3.1982999999999998E-2</c:v>
                </c:pt>
                <c:pt idx="6175">
                  <c:v>3.1423E-2</c:v>
                </c:pt>
                <c:pt idx="6176">
                  <c:v>3.2572999999999998E-2</c:v>
                </c:pt>
                <c:pt idx="6177">
                  <c:v>3.7801000000000001E-2</c:v>
                </c:pt>
                <c:pt idx="6178">
                  <c:v>3.5395999999999997E-2</c:v>
                </c:pt>
                <c:pt idx="6179">
                  <c:v>3.517E-2</c:v>
                </c:pt>
                <c:pt idx="6180">
                  <c:v>2.8830000000000001E-2</c:v>
                </c:pt>
                <c:pt idx="6181">
                  <c:v>3.0554999999999999E-2</c:v>
                </c:pt>
                <c:pt idx="6182">
                  <c:v>3.6306999999999999E-2</c:v>
                </c:pt>
                <c:pt idx="6183">
                  <c:v>3.5039000000000001E-2</c:v>
                </c:pt>
                <c:pt idx="6184">
                  <c:v>2.7691E-2</c:v>
                </c:pt>
                <c:pt idx="6185">
                  <c:v>3.1552999999999998E-2</c:v>
                </c:pt>
                <c:pt idx="6186">
                  <c:v>3.5022999999999999E-2</c:v>
                </c:pt>
                <c:pt idx="6187">
                  <c:v>3.7326999999999999E-2</c:v>
                </c:pt>
                <c:pt idx="6188">
                  <c:v>5.5557000000000002E-2</c:v>
                </c:pt>
                <c:pt idx="6189">
                  <c:v>6.3168000000000002E-2</c:v>
                </c:pt>
                <c:pt idx="6190">
                  <c:v>8.0184000000000005E-2</c:v>
                </c:pt>
                <c:pt idx="6191">
                  <c:v>8.2968E-2</c:v>
                </c:pt>
                <c:pt idx="6192">
                  <c:v>8.4100999999999995E-2</c:v>
                </c:pt>
                <c:pt idx="6193">
                  <c:v>9.0995000000000006E-2</c:v>
                </c:pt>
                <c:pt idx="6194">
                  <c:v>0.102683</c:v>
                </c:pt>
                <c:pt idx="6195">
                  <c:v>0.123297</c:v>
                </c:pt>
                <c:pt idx="6196">
                  <c:v>0.11905399999999999</c:v>
                </c:pt>
                <c:pt idx="6197">
                  <c:v>0.118288</c:v>
                </c:pt>
                <c:pt idx="6198">
                  <c:v>0.11075599999999999</c:v>
                </c:pt>
                <c:pt idx="6199">
                  <c:v>0.114096</c:v>
                </c:pt>
                <c:pt idx="6200">
                  <c:v>0.10373300000000001</c:v>
                </c:pt>
                <c:pt idx="6201">
                  <c:v>9.8363999999999993E-2</c:v>
                </c:pt>
                <c:pt idx="6202">
                  <c:v>9.1232999999999995E-2</c:v>
                </c:pt>
                <c:pt idx="6203">
                  <c:v>9.7854999999999998E-2</c:v>
                </c:pt>
                <c:pt idx="6204">
                  <c:v>8.6902999999999994E-2</c:v>
                </c:pt>
                <c:pt idx="6205">
                  <c:v>7.2608000000000006E-2</c:v>
                </c:pt>
                <c:pt idx="6206">
                  <c:v>6.1496000000000002E-2</c:v>
                </c:pt>
                <c:pt idx="6207">
                  <c:v>5.9538000000000001E-2</c:v>
                </c:pt>
                <c:pt idx="6208">
                  <c:v>5.3720999999999998E-2</c:v>
                </c:pt>
                <c:pt idx="6209">
                  <c:v>4.5296000000000003E-2</c:v>
                </c:pt>
                <c:pt idx="6210">
                  <c:v>5.6744999999999997E-2</c:v>
                </c:pt>
                <c:pt idx="6211">
                  <c:v>5.4074999999999998E-2</c:v>
                </c:pt>
                <c:pt idx="6212">
                  <c:v>4.8799000000000002E-2</c:v>
                </c:pt>
                <c:pt idx="6213">
                  <c:v>4.1666000000000002E-2</c:v>
                </c:pt>
                <c:pt idx="6214">
                  <c:v>4.6768999999999998E-2</c:v>
                </c:pt>
                <c:pt idx="6215">
                  <c:v>4.1106999999999998E-2</c:v>
                </c:pt>
                <c:pt idx="6216">
                  <c:v>3.5147999999999999E-2</c:v>
                </c:pt>
                <c:pt idx="6217">
                  <c:v>3.7253000000000001E-2</c:v>
                </c:pt>
                <c:pt idx="6218">
                  <c:v>4.4408999999999997E-2</c:v>
                </c:pt>
                <c:pt idx="6219">
                  <c:v>4.5629999999999997E-2</c:v>
                </c:pt>
                <c:pt idx="6220">
                  <c:v>4.1262E-2</c:v>
                </c:pt>
                <c:pt idx="6221">
                  <c:v>4.1829999999999999E-2</c:v>
                </c:pt>
                <c:pt idx="6222">
                  <c:v>4.1013000000000001E-2</c:v>
                </c:pt>
                <c:pt idx="6223">
                  <c:v>3.6552000000000001E-2</c:v>
                </c:pt>
                <c:pt idx="6224">
                  <c:v>3.2641000000000003E-2</c:v>
                </c:pt>
                <c:pt idx="6225">
                  <c:v>2.6924E-2</c:v>
                </c:pt>
                <c:pt idx="6226">
                  <c:v>3.8015E-2</c:v>
                </c:pt>
                <c:pt idx="6227">
                  <c:v>3.3378999999999999E-2</c:v>
                </c:pt>
                <c:pt idx="6228">
                  <c:v>3.1066E-2</c:v>
                </c:pt>
                <c:pt idx="6229">
                  <c:v>3.211E-2</c:v>
                </c:pt>
                <c:pt idx="6230">
                  <c:v>3.5957999999999997E-2</c:v>
                </c:pt>
                <c:pt idx="6231">
                  <c:v>3.3784000000000002E-2</c:v>
                </c:pt>
                <c:pt idx="6232">
                  <c:v>2.962E-2</c:v>
                </c:pt>
                <c:pt idx="6233">
                  <c:v>3.9605000000000001E-2</c:v>
                </c:pt>
                <c:pt idx="6234">
                  <c:v>4.0365999999999999E-2</c:v>
                </c:pt>
                <c:pt idx="6235">
                  <c:v>4.1071000000000003E-2</c:v>
                </c:pt>
                <c:pt idx="6236">
                  <c:v>3.6491000000000003E-2</c:v>
                </c:pt>
                <c:pt idx="6237">
                  <c:v>3.5346000000000002E-2</c:v>
                </c:pt>
                <c:pt idx="6238">
                  <c:v>3.1140000000000001E-2</c:v>
                </c:pt>
                <c:pt idx="6239">
                  <c:v>2.9960000000000001E-2</c:v>
                </c:pt>
                <c:pt idx="6240">
                  <c:v>2.7078999999999999E-2</c:v>
                </c:pt>
                <c:pt idx="6241">
                  <c:v>2.8015999999999999E-2</c:v>
                </c:pt>
                <c:pt idx="6242">
                  <c:v>3.2467999999999997E-2</c:v>
                </c:pt>
                <c:pt idx="6243">
                  <c:v>3.1948999999999998E-2</c:v>
                </c:pt>
                <c:pt idx="6244">
                  <c:v>2.6089000000000001E-2</c:v>
                </c:pt>
                <c:pt idx="6245">
                  <c:v>2.2357999999999999E-2</c:v>
                </c:pt>
                <c:pt idx="6246">
                  <c:v>2.3146E-2</c:v>
                </c:pt>
                <c:pt idx="6247">
                  <c:v>2.4725E-2</c:v>
                </c:pt>
                <c:pt idx="6248">
                  <c:v>2.1371999999999999E-2</c:v>
                </c:pt>
                <c:pt idx="6249">
                  <c:v>2.0983999999999999E-2</c:v>
                </c:pt>
                <c:pt idx="6250">
                  <c:v>1.9358E-2</c:v>
                </c:pt>
                <c:pt idx="6251">
                  <c:v>1.4472E-2</c:v>
                </c:pt>
                <c:pt idx="6252">
                  <c:v>1.3663E-2</c:v>
                </c:pt>
                <c:pt idx="6253">
                  <c:v>1.4113000000000001E-2</c:v>
                </c:pt>
                <c:pt idx="6254">
                  <c:v>1.5996E-2</c:v>
                </c:pt>
                <c:pt idx="6255">
                  <c:v>1.6154999999999999E-2</c:v>
                </c:pt>
                <c:pt idx="6256">
                  <c:v>1.4914E-2</c:v>
                </c:pt>
                <c:pt idx="6257">
                  <c:v>1.5072E-2</c:v>
                </c:pt>
                <c:pt idx="6258">
                  <c:v>1.1808000000000001E-2</c:v>
                </c:pt>
                <c:pt idx="6259">
                  <c:v>1.3627999999999999E-2</c:v>
                </c:pt>
                <c:pt idx="6260">
                  <c:v>1.4074E-2</c:v>
                </c:pt>
                <c:pt idx="6261">
                  <c:v>1.2426E-2</c:v>
                </c:pt>
                <c:pt idx="6262">
                  <c:v>1.4496E-2</c:v>
                </c:pt>
                <c:pt idx="6263">
                  <c:v>8.6669999999999994E-3</c:v>
                </c:pt>
                <c:pt idx="6264">
                  <c:v>1.0685E-2</c:v>
                </c:pt>
                <c:pt idx="6265">
                  <c:v>1.0394E-2</c:v>
                </c:pt>
                <c:pt idx="6266">
                  <c:v>6.4999999999999997E-3</c:v>
                </c:pt>
                <c:pt idx="6267">
                  <c:v>3.6289999999999998E-3</c:v>
                </c:pt>
                <c:pt idx="6268">
                  <c:v>3.4510000000000001E-3</c:v>
                </c:pt>
                <c:pt idx="6269">
                  <c:v>2.4789999999999999E-3</c:v>
                </c:pt>
                <c:pt idx="6270">
                  <c:v>2.3419999999999999E-3</c:v>
                </c:pt>
                <c:pt idx="6271">
                  <c:v>2.2899999999999999E-3</c:v>
                </c:pt>
                <c:pt idx="6272">
                  <c:v>3.1159999999999998E-3</c:v>
                </c:pt>
                <c:pt idx="6273">
                  <c:v>2.5349999999999999E-3</c:v>
                </c:pt>
                <c:pt idx="6274">
                  <c:v>3.052E-3</c:v>
                </c:pt>
                <c:pt idx="6275">
                  <c:v>1.8389999999999999E-3</c:v>
                </c:pt>
                <c:pt idx="6276">
                  <c:v>1.864E-3</c:v>
                </c:pt>
                <c:pt idx="6277">
                  <c:v>2.3389999999999999E-3</c:v>
                </c:pt>
                <c:pt idx="6278">
                  <c:v>1.815E-3</c:v>
                </c:pt>
                <c:pt idx="6279">
                  <c:v>1.261E-3</c:v>
                </c:pt>
                <c:pt idx="6280">
                  <c:v>4.4949999999999999E-3</c:v>
                </c:pt>
                <c:pt idx="6281">
                  <c:v>4.8199999999999996E-3</c:v>
                </c:pt>
                <c:pt idx="6282">
                  <c:v>4.8789999999999997E-3</c:v>
                </c:pt>
                <c:pt idx="6283">
                  <c:v>4.437E-3</c:v>
                </c:pt>
                <c:pt idx="6284">
                  <c:v>4.437E-3</c:v>
                </c:pt>
                <c:pt idx="6285">
                  <c:v>3.1199999999999999E-3</c:v>
                </c:pt>
                <c:pt idx="6286">
                  <c:v>3.0360000000000001E-3</c:v>
                </c:pt>
                <c:pt idx="6287">
                  <c:v>4.4450000000000002E-3</c:v>
                </c:pt>
                <c:pt idx="6288">
                  <c:v>4.0720000000000001E-3</c:v>
                </c:pt>
                <c:pt idx="6289">
                  <c:v>4.2420000000000001E-3</c:v>
                </c:pt>
                <c:pt idx="6290">
                  <c:v>4.8300000000000001E-3</c:v>
                </c:pt>
                <c:pt idx="6291">
                  <c:v>4.7019999999999996E-3</c:v>
                </c:pt>
                <c:pt idx="6292">
                  <c:v>3.872E-3</c:v>
                </c:pt>
                <c:pt idx="6293">
                  <c:v>3.5950000000000001E-3</c:v>
                </c:pt>
                <c:pt idx="6294">
                  <c:v>3.4429999999999999E-3</c:v>
                </c:pt>
                <c:pt idx="6295">
                  <c:v>2.8040000000000001E-3</c:v>
                </c:pt>
                <c:pt idx="6296">
                  <c:v>2.454E-3</c:v>
                </c:pt>
                <c:pt idx="6297">
                  <c:v>3.3909999999999999E-3</c:v>
                </c:pt>
                <c:pt idx="6298">
                  <c:v>3.6970000000000002E-3</c:v>
                </c:pt>
                <c:pt idx="6299">
                  <c:v>4.5430000000000002E-3</c:v>
                </c:pt>
                <c:pt idx="6300">
                  <c:v>5.9800000000000001E-3</c:v>
                </c:pt>
                <c:pt idx="6301">
                  <c:v>7.2420000000000002E-3</c:v>
                </c:pt>
                <c:pt idx="6302">
                  <c:v>6.3569999999999998E-3</c:v>
                </c:pt>
                <c:pt idx="6303">
                  <c:v>5.5040000000000002E-3</c:v>
                </c:pt>
                <c:pt idx="6304">
                  <c:v>5.6119999999999998E-3</c:v>
                </c:pt>
                <c:pt idx="6305">
                  <c:v>7.3280000000000003E-3</c:v>
                </c:pt>
                <c:pt idx="6306">
                  <c:v>9.3069999999999993E-3</c:v>
                </c:pt>
                <c:pt idx="6307">
                  <c:v>1.1603E-2</c:v>
                </c:pt>
                <c:pt idx="6308">
                  <c:v>1.455E-2</c:v>
                </c:pt>
                <c:pt idx="6309">
                  <c:v>1.5427E-2</c:v>
                </c:pt>
                <c:pt idx="6310">
                  <c:v>1.3403999999999999E-2</c:v>
                </c:pt>
                <c:pt idx="6311">
                  <c:v>1.8478000000000001E-2</c:v>
                </c:pt>
                <c:pt idx="6312">
                  <c:v>2.0299000000000001E-2</c:v>
                </c:pt>
                <c:pt idx="6313">
                  <c:v>2.5059999999999999E-2</c:v>
                </c:pt>
                <c:pt idx="6314">
                  <c:v>3.5110000000000002E-2</c:v>
                </c:pt>
                <c:pt idx="6315">
                  <c:v>3.7405000000000001E-2</c:v>
                </c:pt>
                <c:pt idx="6316">
                  <c:v>4.1147000000000003E-2</c:v>
                </c:pt>
                <c:pt idx="6317">
                  <c:v>4.1272000000000003E-2</c:v>
                </c:pt>
                <c:pt idx="6318">
                  <c:v>4.7563000000000001E-2</c:v>
                </c:pt>
                <c:pt idx="6319">
                  <c:v>4.3249000000000003E-2</c:v>
                </c:pt>
                <c:pt idx="6320">
                  <c:v>3.8380999999999998E-2</c:v>
                </c:pt>
                <c:pt idx="6321">
                  <c:v>3.8252000000000001E-2</c:v>
                </c:pt>
                <c:pt idx="6322">
                  <c:v>3.4125000000000003E-2</c:v>
                </c:pt>
                <c:pt idx="6323">
                  <c:v>3.2858999999999999E-2</c:v>
                </c:pt>
                <c:pt idx="6324">
                  <c:v>2.6719E-2</c:v>
                </c:pt>
                <c:pt idx="6325">
                  <c:v>2.8322E-2</c:v>
                </c:pt>
                <c:pt idx="6326">
                  <c:v>2.7872000000000001E-2</c:v>
                </c:pt>
                <c:pt idx="6327">
                  <c:v>3.8288999999999997E-2</c:v>
                </c:pt>
                <c:pt idx="6328">
                  <c:v>3.6485999999999998E-2</c:v>
                </c:pt>
                <c:pt idx="6329">
                  <c:v>3.1486E-2</c:v>
                </c:pt>
                <c:pt idx="6330">
                  <c:v>2.6887000000000001E-2</c:v>
                </c:pt>
                <c:pt idx="6331">
                  <c:v>2.5023E-2</c:v>
                </c:pt>
                <c:pt idx="6332">
                  <c:v>2.2550000000000001E-2</c:v>
                </c:pt>
                <c:pt idx="6333">
                  <c:v>2.1944999999999999E-2</c:v>
                </c:pt>
                <c:pt idx="6334">
                  <c:v>2.0761999999999999E-2</c:v>
                </c:pt>
                <c:pt idx="6335">
                  <c:v>2.1062999999999998E-2</c:v>
                </c:pt>
                <c:pt idx="6336">
                  <c:v>1.7514999999999999E-2</c:v>
                </c:pt>
                <c:pt idx="6337">
                  <c:v>1.9976000000000001E-2</c:v>
                </c:pt>
                <c:pt idx="6338">
                  <c:v>1.7791000000000001E-2</c:v>
                </c:pt>
                <c:pt idx="6339">
                  <c:v>1.6500000000000001E-2</c:v>
                </c:pt>
                <c:pt idx="6340">
                  <c:v>1.434E-2</c:v>
                </c:pt>
                <c:pt idx="6341">
                  <c:v>1.6445999999999999E-2</c:v>
                </c:pt>
                <c:pt idx="6342">
                  <c:v>1.6046000000000001E-2</c:v>
                </c:pt>
                <c:pt idx="6343">
                  <c:v>1.1276E-2</c:v>
                </c:pt>
                <c:pt idx="6344">
                  <c:v>9.6340000000000002E-3</c:v>
                </c:pt>
                <c:pt idx="6345">
                  <c:v>1.0484E-2</c:v>
                </c:pt>
                <c:pt idx="6346">
                  <c:v>9.9019999999999993E-3</c:v>
                </c:pt>
                <c:pt idx="6347">
                  <c:v>8.8170000000000002E-3</c:v>
                </c:pt>
                <c:pt idx="6348">
                  <c:v>8.3759999999999998E-3</c:v>
                </c:pt>
                <c:pt idx="6349">
                  <c:v>9.2219999999999993E-3</c:v>
                </c:pt>
                <c:pt idx="6350">
                  <c:v>7.306E-3</c:v>
                </c:pt>
                <c:pt idx="6351">
                  <c:v>7.0200000000000002E-3</c:v>
                </c:pt>
                <c:pt idx="6352">
                  <c:v>3.6611999999999999E-2</c:v>
                </c:pt>
                <c:pt idx="6353">
                  <c:v>5.0314999999999999E-2</c:v>
                </c:pt>
                <c:pt idx="6354">
                  <c:v>5.1057999999999999E-2</c:v>
                </c:pt>
                <c:pt idx="6355">
                  <c:v>4.6656999999999997E-2</c:v>
                </c:pt>
                <c:pt idx="6356">
                  <c:v>4.1916000000000002E-2</c:v>
                </c:pt>
                <c:pt idx="6357">
                  <c:v>3.4368000000000003E-2</c:v>
                </c:pt>
                <c:pt idx="6358">
                  <c:v>5.1228999999999997E-2</c:v>
                </c:pt>
                <c:pt idx="6359">
                  <c:v>4.9460999999999998E-2</c:v>
                </c:pt>
                <c:pt idx="6360">
                  <c:v>4.6503999999999997E-2</c:v>
                </c:pt>
                <c:pt idx="6361">
                  <c:v>4.8719999999999999E-2</c:v>
                </c:pt>
                <c:pt idx="6362">
                  <c:v>4.3185000000000001E-2</c:v>
                </c:pt>
                <c:pt idx="6363">
                  <c:v>3.8775999999999998E-2</c:v>
                </c:pt>
                <c:pt idx="6364">
                  <c:v>3.6089000000000003E-2</c:v>
                </c:pt>
                <c:pt idx="6365">
                  <c:v>3.0818999999999999E-2</c:v>
                </c:pt>
                <c:pt idx="6366">
                  <c:v>3.1508000000000001E-2</c:v>
                </c:pt>
                <c:pt idx="6367">
                  <c:v>2.5648000000000001E-2</c:v>
                </c:pt>
                <c:pt idx="6368">
                  <c:v>2.1477E-2</c:v>
                </c:pt>
                <c:pt idx="6369">
                  <c:v>1.2666999999999999E-2</c:v>
                </c:pt>
                <c:pt idx="6370">
                  <c:v>1.0307999999999999E-2</c:v>
                </c:pt>
                <c:pt idx="6371">
                  <c:v>8.116E-3</c:v>
                </c:pt>
                <c:pt idx="6372">
                  <c:v>7.7349999999999997E-3</c:v>
                </c:pt>
                <c:pt idx="6373">
                  <c:v>7.0910000000000001E-3</c:v>
                </c:pt>
                <c:pt idx="6374">
                  <c:v>4.9659999999999999E-3</c:v>
                </c:pt>
                <c:pt idx="6375">
                  <c:v>5.5129999999999997E-3</c:v>
                </c:pt>
                <c:pt idx="6376">
                  <c:v>4.3680000000000004E-3</c:v>
                </c:pt>
                <c:pt idx="6377">
                  <c:v>3.741E-3</c:v>
                </c:pt>
                <c:pt idx="6378">
                  <c:v>3.5750000000000001E-3</c:v>
                </c:pt>
                <c:pt idx="6379">
                  <c:v>1.1155999999999999E-2</c:v>
                </c:pt>
                <c:pt idx="6380">
                  <c:v>1.1143E-2</c:v>
                </c:pt>
                <c:pt idx="6381">
                  <c:v>9.9939999999999994E-3</c:v>
                </c:pt>
                <c:pt idx="6382">
                  <c:v>1.0144E-2</c:v>
                </c:pt>
                <c:pt idx="6383">
                  <c:v>8.9650000000000007E-3</c:v>
                </c:pt>
                <c:pt idx="6384">
                  <c:v>7.4419999999999998E-3</c:v>
                </c:pt>
                <c:pt idx="6385">
                  <c:v>6.3420000000000004E-3</c:v>
                </c:pt>
                <c:pt idx="6386">
                  <c:v>7.7780000000000002E-3</c:v>
                </c:pt>
                <c:pt idx="6387">
                  <c:v>5.7070000000000003E-3</c:v>
                </c:pt>
                <c:pt idx="6388">
                  <c:v>6.6499999999999997E-3</c:v>
                </c:pt>
                <c:pt idx="6389">
                  <c:v>6.2639999999999996E-3</c:v>
                </c:pt>
                <c:pt idx="6390">
                  <c:v>6.058E-3</c:v>
                </c:pt>
                <c:pt idx="6391">
                  <c:v>4.6969999999999998E-3</c:v>
                </c:pt>
                <c:pt idx="6392">
                  <c:v>6.5779999999999996E-3</c:v>
                </c:pt>
                <c:pt idx="6393">
                  <c:v>5.0899999999999999E-3</c:v>
                </c:pt>
                <c:pt idx="6394">
                  <c:v>3.8579999999999999E-3</c:v>
                </c:pt>
                <c:pt idx="6395">
                  <c:v>3.4689999999999999E-3</c:v>
                </c:pt>
                <c:pt idx="6396">
                  <c:v>3.568E-3</c:v>
                </c:pt>
                <c:pt idx="6397">
                  <c:v>3.4949999999999998E-3</c:v>
                </c:pt>
                <c:pt idx="6398">
                  <c:v>4.1190000000000003E-3</c:v>
                </c:pt>
                <c:pt idx="6399">
                  <c:v>4.8260000000000004E-3</c:v>
                </c:pt>
                <c:pt idx="6400">
                  <c:v>5.2769999999999996E-3</c:v>
                </c:pt>
                <c:pt idx="6401">
                  <c:v>5.5560000000000002E-3</c:v>
                </c:pt>
                <c:pt idx="6402">
                  <c:v>9.9089999999999994E-3</c:v>
                </c:pt>
                <c:pt idx="6403">
                  <c:v>7.7299999999999999E-3</c:v>
                </c:pt>
                <c:pt idx="6404">
                  <c:v>8.2679999999999993E-3</c:v>
                </c:pt>
                <c:pt idx="6405">
                  <c:v>2.0749E-2</c:v>
                </c:pt>
                <c:pt idx="6406">
                  <c:v>1.7923999999999999E-2</c:v>
                </c:pt>
                <c:pt idx="6407">
                  <c:v>2.2464999999999999E-2</c:v>
                </c:pt>
                <c:pt idx="6408">
                  <c:v>1.9601E-2</c:v>
                </c:pt>
                <c:pt idx="6409">
                  <c:v>2.3723999999999999E-2</c:v>
                </c:pt>
                <c:pt idx="6410">
                  <c:v>2.1472000000000002E-2</c:v>
                </c:pt>
                <c:pt idx="6411">
                  <c:v>1.7444000000000001E-2</c:v>
                </c:pt>
                <c:pt idx="6412">
                  <c:v>1.8412999999999999E-2</c:v>
                </c:pt>
                <c:pt idx="6413">
                  <c:v>1.6199999999999999E-2</c:v>
                </c:pt>
                <c:pt idx="6414">
                  <c:v>1.4168999999999999E-2</c:v>
                </c:pt>
                <c:pt idx="6415">
                  <c:v>1.1055000000000001E-2</c:v>
                </c:pt>
                <c:pt idx="6416">
                  <c:v>1.1106E-2</c:v>
                </c:pt>
                <c:pt idx="6417">
                  <c:v>5.4297999999999999E-2</c:v>
                </c:pt>
                <c:pt idx="6418">
                  <c:v>5.9494999999999999E-2</c:v>
                </c:pt>
                <c:pt idx="6419">
                  <c:v>6.0072E-2</c:v>
                </c:pt>
                <c:pt idx="6420">
                  <c:v>5.7182999999999998E-2</c:v>
                </c:pt>
                <c:pt idx="6421">
                  <c:v>5.4904000000000001E-2</c:v>
                </c:pt>
                <c:pt idx="6422">
                  <c:v>4.7178999999999999E-2</c:v>
                </c:pt>
                <c:pt idx="6423">
                  <c:v>4.2715000000000003E-2</c:v>
                </c:pt>
                <c:pt idx="6424">
                  <c:v>3.5056999999999998E-2</c:v>
                </c:pt>
                <c:pt idx="6425">
                  <c:v>2.9103E-2</c:v>
                </c:pt>
                <c:pt idx="6426">
                  <c:v>2.5574E-2</c:v>
                </c:pt>
                <c:pt idx="6427">
                  <c:v>2.0124E-2</c:v>
                </c:pt>
                <c:pt idx="6428">
                  <c:v>2.0674000000000001E-2</c:v>
                </c:pt>
                <c:pt idx="6429">
                  <c:v>1.6240000000000001E-2</c:v>
                </c:pt>
                <c:pt idx="6430">
                  <c:v>1.4123999999999999E-2</c:v>
                </c:pt>
                <c:pt idx="6431">
                  <c:v>1.2208999999999999E-2</c:v>
                </c:pt>
                <c:pt idx="6432">
                  <c:v>8.1359999999999991E-3</c:v>
                </c:pt>
                <c:pt idx="6433">
                  <c:v>7.1939999999999999E-3</c:v>
                </c:pt>
                <c:pt idx="6434">
                  <c:v>7.3969999999999999E-3</c:v>
                </c:pt>
                <c:pt idx="6435">
                  <c:v>5.6280000000000002E-3</c:v>
                </c:pt>
                <c:pt idx="6436">
                  <c:v>5.3189999999999999E-3</c:v>
                </c:pt>
                <c:pt idx="6437">
                  <c:v>7.4660000000000004E-3</c:v>
                </c:pt>
                <c:pt idx="6438">
                  <c:v>5.4729999999999996E-3</c:v>
                </c:pt>
                <c:pt idx="6439">
                  <c:v>4.9579999999999997E-3</c:v>
                </c:pt>
                <c:pt idx="6440">
                  <c:v>5.0509999999999999E-3</c:v>
                </c:pt>
                <c:pt idx="6441">
                  <c:v>4.2059999999999997E-3</c:v>
                </c:pt>
                <c:pt idx="6442">
                  <c:v>3.4199999999999999E-3</c:v>
                </c:pt>
                <c:pt idx="6443">
                  <c:v>2.1459999999999999E-3</c:v>
                </c:pt>
                <c:pt idx="6444">
                  <c:v>1.7260000000000001E-3</c:v>
                </c:pt>
                <c:pt idx="6445">
                  <c:v>1.905E-3</c:v>
                </c:pt>
                <c:pt idx="6446">
                  <c:v>1.8469999999999999E-3</c:v>
                </c:pt>
                <c:pt idx="6447">
                  <c:v>1.547E-3</c:v>
                </c:pt>
                <c:pt idx="6448">
                  <c:v>1.426E-3</c:v>
                </c:pt>
                <c:pt idx="6449">
                  <c:v>1.3489999999999999E-3</c:v>
                </c:pt>
                <c:pt idx="6450">
                  <c:v>4.2160000000000001E-3</c:v>
                </c:pt>
                <c:pt idx="6451">
                  <c:v>4.156E-3</c:v>
                </c:pt>
                <c:pt idx="6452">
                  <c:v>4.5269999999999998E-3</c:v>
                </c:pt>
                <c:pt idx="6453">
                  <c:v>6.5139999999999998E-3</c:v>
                </c:pt>
                <c:pt idx="6454">
                  <c:v>8.0960000000000008E-3</c:v>
                </c:pt>
                <c:pt idx="6455">
                  <c:v>1.1731999999999999E-2</c:v>
                </c:pt>
                <c:pt idx="6456">
                  <c:v>1.4355E-2</c:v>
                </c:pt>
                <c:pt idx="6457">
                  <c:v>2.1284999999999998E-2</c:v>
                </c:pt>
                <c:pt idx="6458">
                  <c:v>1.6355999999999999E-2</c:v>
                </c:pt>
                <c:pt idx="6459">
                  <c:v>1.2524E-2</c:v>
                </c:pt>
                <c:pt idx="6460">
                  <c:v>1.473E-2</c:v>
                </c:pt>
                <c:pt idx="6461">
                  <c:v>1.8513999999999999E-2</c:v>
                </c:pt>
                <c:pt idx="6462">
                  <c:v>3.2014000000000001E-2</c:v>
                </c:pt>
                <c:pt idx="6463">
                  <c:v>2.3775000000000001E-2</c:v>
                </c:pt>
                <c:pt idx="6464">
                  <c:v>1.8298999999999999E-2</c:v>
                </c:pt>
                <c:pt idx="6465">
                  <c:v>1.8641000000000001E-2</c:v>
                </c:pt>
                <c:pt idx="6466">
                  <c:v>2.5753999999999999E-2</c:v>
                </c:pt>
                <c:pt idx="6467">
                  <c:v>2.0337999999999998E-2</c:v>
                </c:pt>
                <c:pt idx="6468">
                  <c:v>1.3798E-2</c:v>
                </c:pt>
                <c:pt idx="6469">
                  <c:v>1.6458E-2</c:v>
                </c:pt>
                <c:pt idx="6470">
                  <c:v>1.3202E-2</c:v>
                </c:pt>
                <c:pt idx="6471">
                  <c:v>1.1070999999999999E-2</c:v>
                </c:pt>
                <c:pt idx="6472">
                  <c:v>1.1462E-2</c:v>
                </c:pt>
                <c:pt idx="6473">
                  <c:v>9.9860000000000001E-3</c:v>
                </c:pt>
                <c:pt idx="6474">
                  <c:v>9.3120000000000008E-3</c:v>
                </c:pt>
                <c:pt idx="6475">
                  <c:v>6.2370000000000004E-3</c:v>
                </c:pt>
                <c:pt idx="6476">
                  <c:v>4.6540000000000002E-3</c:v>
                </c:pt>
                <c:pt idx="6477">
                  <c:v>4.2339999999999999E-3</c:v>
                </c:pt>
                <c:pt idx="6478">
                  <c:v>4.744E-3</c:v>
                </c:pt>
                <c:pt idx="6479">
                  <c:v>5.2350000000000001E-3</c:v>
                </c:pt>
                <c:pt idx="6480">
                  <c:v>5.4250000000000001E-3</c:v>
                </c:pt>
                <c:pt idx="6481">
                  <c:v>8.0210000000000004E-3</c:v>
                </c:pt>
                <c:pt idx="6482">
                  <c:v>8.5789999999999998E-3</c:v>
                </c:pt>
                <c:pt idx="6483">
                  <c:v>6.5500000000000003E-3</c:v>
                </c:pt>
                <c:pt idx="6484">
                  <c:v>6.1859999999999997E-3</c:v>
                </c:pt>
                <c:pt idx="6485">
                  <c:v>8.8389999999999996E-3</c:v>
                </c:pt>
                <c:pt idx="6486">
                  <c:v>8.0280000000000004E-3</c:v>
                </c:pt>
                <c:pt idx="6487">
                  <c:v>7.2150000000000001E-3</c:v>
                </c:pt>
                <c:pt idx="6488">
                  <c:v>4.5529999999999998E-3</c:v>
                </c:pt>
                <c:pt idx="6489">
                  <c:v>5.0650000000000001E-3</c:v>
                </c:pt>
                <c:pt idx="6490">
                  <c:v>4.6589999999999999E-3</c:v>
                </c:pt>
                <c:pt idx="6491">
                  <c:v>2.7309999999999999E-3</c:v>
                </c:pt>
                <c:pt idx="6492">
                  <c:v>8.3560000000000006E-3</c:v>
                </c:pt>
                <c:pt idx="6493">
                  <c:v>4.4130000000000003E-3</c:v>
                </c:pt>
                <c:pt idx="6494">
                  <c:v>3.872E-3</c:v>
                </c:pt>
                <c:pt idx="6495">
                  <c:v>3.153E-3</c:v>
                </c:pt>
                <c:pt idx="6496">
                  <c:v>3.0049999999999999E-3</c:v>
                </c:pt>
                <c:pt idx="6497">
                  <c:v>3.5829999999999998E-3</c:v>
                </c:pt>
                <c:pt idx="6498">
                  <c:v>6.0280000000000004E-3</c:v>
                </c:pt>
                <c:pt idx="6499">
                  <c:v>6.7939999999999997E-3</c:v>
                </c:pt>
                <c:pt idx="6500">
                  <c:v>1.176E-2</c:v>
                </c:pt>
                <c:pt idx="6501">
                  <c:v>1.0772E-2</c:v>
                </c:pt>
                <c:pt idx="6502">
                  <c:v>1.77E-2</c:v>
                </c:pt>
                <c:pt idx="6503">
                  <c:v>1.6084999999999999E-2</c:v>
                </c:pt>
                <c:pt idx="6504">
                  <c:v>1.7756999999999998E-2</c:v>
                </c:pt>
                <c:pt idx="6505">
                  <c:v>2.2422000000000001E-2</c:v>
                </c:pt>
                <c:pt idx="6506">
                  <c:v>2.2098E-2</c:v>
                </c:pt>
                <c:pt idx="6507">
                  <c:v>1.5918000000000002E-2</c:v>
                </c:pt>
                <c:pt idx="6508">
                  <c:v>1.3963E-2</c:v>
                </c:pt>
                <c:pt idx="6509">
                  <c:v>1.1455999999999999E-2</c:v>
                </c:pt>
                <c:pt idx="6510">
                  <c:v>1.3736E-2</c:v>
                </c:pt>
                <c:pt idx="6511">
                  <c:v>1.6265999999999999E-2</c:v>
                </c:pt>
                <c:pt idx="6512">
                  <c:v>1.2194999999999999E-2</c:v>
                </c:pt>
                <c:pt idx="6513">
                  <c:v>1.0042000000000001E-2</c:v>
                </c:pt>
                <c:pt idx="6514">
                  <c:v>7.3990000000000002E-3</c:v>
                </c:pt>
                <c:pt idx="6515">
                  <c:v>5.8269999999999997E-3</c:v>
                </c:pt>
                <c:pt idx="6516">
                  <c:v>4.8820000000000001E-3</c:v>
                </c:pt>
                <c:pt idx="6517">
                  <c:v>3.9249999999999997E-3</c:v>
                </c:pt>
                <c:pt idx="6518">
                  <c:v>4.4730000000000004E-3</c:v>
                </c:pt>
                <c:pt idx="6519">
                  <c:v>3.9389999999999998E-3</c:v>
                </c:pt>
                <c:pt idx="6520">
                  <c:v>4.5240000000000002E-3</c:v>
                </c:pt>
                <c:pt idx="6521">
                  <c:v>5.4180000000000001E-3</c:v>
                </c:pt>
                <c:pt idx="6522">
                  <c:v>6.1809999999999999E-3</c:v>
                </c:pt>
                <c:pt idx="6523">
                  <c:v>6.6499999999999997E-3</c:v>
                </c:pt>
                <c:pt idx="6524">
                  <c:v>1.487E-2</c:v>
                </c:pt>
                <c:pt idx="6525">
                  <c:v>1.2290000000000001E-2</c:v>
                </c:pt>
                <c:pt idx="6526">
                  <c:v>9.6729999999999993E-3</c:v>
                </c:pt>
                <c:pt idx="6527">
                  <c:v>7.1450000000000003E-3</c:v>
                </c:pt>
                <c:pt idx="6528">
                  <c:v>7.0419999999999996E-3</c:v>
                </c:pt>
                <c:pt idx="6529">
                  <c:v>7.6169999999999996E-3</c:v>
                </c:pt>
                <c:pt idx="6530">
                  <c:v>6.7270000000000003E-3</c:v>
                </c:pt>
                <c:pt idx="6531">
                  <c:v>8.4980000000000003E-3</c:v>
                </c:pt>
                <c:pt idx="6532">
                  <c:v>6.3870000000000003E-3</c:v>
                </c:pt>
                <c:pt idx="6533">
                  <c:v>5.1939999999999998E-3</c:v>
                </c:pt>
                <c:pt idx="6534">
                  <c:v>5.391E-3</c:v>
                </c:pt>
                <c:pt idx="6535">
                  <c:v>8.3260000000000001E-3</c:v>
                </c:pt>
                <c:pt idx="6536">
                  <c:v>1.0522999999999999E-2</c:v>
                </c:pt>
                <c:pt idx="6537">
                  <c:v>1.051E-2</c:v>
                </c:pt>
                <c:pt idx="6538">
                  <c:v>1.0243E-2</c:v>
                </c:pt>
                <c:pt idx="6539">
                  <c:v>7.0349999999999996E-3</c:v>
                </c:pt>
                <c:pt idx="6540">
                  <c:v>4.5469999999999998E-3</c:v>
                </c:pt>
                <c:pt idx="6541">
                  <c:v>3.516E-3</c:v>
                </c:pt>
                <c:pt idx="6542">
                  <c:v>3.999E-3</c:v>
                </c:pt>
                <c:pt idx="6543">
                  <c:v>5.9290000000000002E-3</c:v>
                </c:pt>
                <c:pt idx="6544">
                  <c:v>7.5700000000000003E-3</c:v>
                </c:pt>
                <c:pt idx="6545">
                  <c:v>8.9379999999999998E-3</c:v>
                </c:pt>
                <c:pt idx="6546">
                  <c:v>1.0385999999999999E-2</c:v>
                </c:pt>
                <c:pt idx="6547">
                  <c:v>1.4848E-2</c:v>
                </c:pt>
                <c:pt idx="6548">
                  <c:v>1.2505E-2</c:v>
                </c:pt>
                <c:pt idx="6549">
                  <c:v>9.4050000000000002E-3</c:v>
                </c:pt>
                <c:pt idx="6550">
                  <c:v>1.272E-2</c:v>
                </c:pt>
                <c:pt idx="6551">
                  <c:v>1.2884E-2</c:v>
                </c:pt>
                <c:pt idx="6552">
                  <c:v>8.9549999999999994E-3</c:v>
                </c:pt>
                <c:pt idx="6553">
                  <c:v>7.5209999999999999E-3</c:v>
                </c:pt>
                <c:pt idx="6554">
                  <c:v>6.6109999999999997E-3</c:v>
                </c:pt>
                <c:pt idx="6555">
                  <c:v>5.7029999999999997E-3</c:v>
                </c:pt>
                <c:pt idx="6556">
                  <c:v>7.7970000000000001E-3</c:v>
                </c:pt>
                <c:pt idx="6557">
                  <c:v>9.1819999999999992E-3</c:v>
                </c:pt>
                <c:pt idx="6558">
                  <c:v>8.2920000000000008E-3</c:v>
                </c:pt>
                <c:pt idx="6559">
                  <c:v>2.4473999999999999E-2</c:v>
                </c:pt>
                <c:pt idx="6560">
                  <c:v>1.7873E-2</c:v>
                </c:pt>
                <c:pt idx="6561">
                  <c:v>1.332E-2</c:v>
                </c:pt>
                <c:pt idx="6562">
                  <c:v>1.17E-2</c:v>
                </c:pt>
                <c:pt idx="6563">
                  <c:v>1.3936E-2</c:v>
                </c:pt>
                <c:pt idx="6564">
                  <c:v>1.2203E-2</c:v>
                </c:pt>
                <c:pt idx="6565">
                  <c:v>1.0508E-2</c:v>
                </c:pt>
                <c:pt idx="6566">
                  <c:v>8.4130000000000003E-3</c:v>
                </c:pt>
                <c:pt idx="6567">
                  <c:v>2.2204000000000002E-2</c:v>
                </c:pt>
                <c:pt idx="6568">
                  <c:v>1.6756E-2</c:v>
                </c:pt>
                <c:pt idx="6569">
                  <c:v>1.5764E-2</c:v>
                </c:pt>
                <c:pt idx="6570">
                  <c:v>2.5166999999999998E-2</c:v>
                </c:pt>
                <c:pt idx="6571">
                  <c:v>2.1215000000000001E-2</c:v>
                </c:pt>
                <c:pt idx="6572">
                  <c:v>2.0812000000000001E-2</c:v>
                </c:pt>
                <c:pt idx="6573">
                  <c:v>1.6163E-2</c:v>
                </c:pt>
                <c:pt idx="6574">
                  <c:v>1.5554999999999999E-2</c:v>
                </c:pt>
                <c:pt idx="6575">
                  <c:v>1.6999E-2</c:v>
                </c:pt>
                <c:pt idx="6576">
                  <c:v>1.4504E-2</c:v>
                </c:pt>
                <c:pt idx="6577">
                  <c:v>1.2487E-2</c:v>
                </c:pt>
                <c:pt idx="6578">
                  <c:v>1.4512000000000001E-2</c:v>
                </c:pt>
                <c:pt idx="6579">
                  <c:v>1.8796E-2</c:v>
                </c:pt>
                <c:pt idx="6580">
                  <c:v>1.7745E-2</c:v>
                </c:pt>
                <c:pt idx="6581">
                  <c:v>1.5258000000000001E-2</c:v>
                </c:pt>
                <c:pt idx="6582">
                  <c:v>1.3703E-2</c:v>
                </c:pt>
                <c:pt idx="6583">
                  <c:v>1.2078E-2</c:v>
                </c:pt>
                <c:pt idx="6584">
                  <c:v>1.2803999999999999E-2</c:v>
                </c:pt>
                <c:pt idx="6585">
                  <c:v>1.5096999999999999E-2</c:v>
                </c:pt>
                <c:pt idx="6586">
                  <c:v>1.6579E-2</c:v>
                </c:pt>
                <c:pt idx="6587">
                  <c:v>2.5484E-2</c:v>
                </c:pt>
                <c:pt idx="6588">
                  <c:v>2.0112000000000001E-2</c:v>
                </c:pt>
                <c:pt idx="6589">
                  <c:v>1.7413999999999999E-2</c:v>
                </c:pt>
                <c:pt idx="6590">
                  <c:v>1.8714000000000001E-2</c:v>
                </c:pt>
                <c:pt idx="6591">
                  <c:v>1.7798999999999999E-2</c:v>
                </c:pt>
                <c:pt idx="6592">
                  <c:v>1.9594E-2</c:v>
                </c:pt>
                <c:pt idx="6593">
                  <c:v>1.6461E-2</c:v>
                </c:pt>
                <c:pt idx="6594">
                  <c:v>1.9917000000000001E-2</c:v>
                </c:pt>
                <c:pt idx="6595">
                  <c:v>2.6686999999999999E-2</c:v>
                </c:pt>
                <c:pt idx="6596">
                  <c:v>3.1352999999999999E-2</c:v>
                </c:pt>
                <c:pt idx="6597">
                  <c:v>4.4045000000000001E-2</c:v>
                </c:pt>
                <c:pt idx="6598">
                  <c:v>3.5164000000000001E-2</c:v>
                </c:pt>
                <c:pt idx="6599">
                  <c:v>3.1662999999999997E-2</c:v>
                </c:pt>
                <c:pt idx="6600">
                  <c:v>3.2892999999999999E-2</c:v>
                </c:pt>
                <c:pt idx="6601">
                  <c:v>3.0261E-2</c:v>
                </c:pt>
                <c:pt idx="6602">
                  <c:v>2.8046999999999999E-2</c:v>
                </c:pt>
                <c:pt idx="6603">
                  <c:v>2.2551999999999999E-2</c:v>
                </c:pt>
                <c:pt idx="6604">
                  <c:v>1.942E-2</c:v>
                </c:pt>
                <c:pt idx="6605">
                  <c:v>1.6596E-2</c:v>
                </c:pt>
                <c:pt idx="6606">
                  <c:v>1.6674000000000001E-2</c:v>
                </c:pt>
                <c:pt idx="6607">
                  <c:v>1.567E-2</c:v>
                </c:pt>
                <c:pt idx="6608">
                  <c:v>1.2647E-2</c:v>
                </c:pt>
                <c:pt idx="6609">
                  <c:v>1.1423000000000001E-2</c:v>
                </c:pt>
                <c:pt idx="6610">
                  <c:v>1.0730999999999999E-2</c:v>
                </c:pt>
                <c:pt idx="6611">
                  <c:v>1.1338000000000001E-2</c:v>
                </c:pt>
                <c:pt idx="6612">
                  <c:v>1.7207E-2</c:v>
                </c:pt>
                <c:pt idx="6613">
                  <c:v>1.5620999999999999E-2</c:v>
                </c:pt>
                <c:pt idx="6614">
                  <c:v>1.9007E-2</c:v>
                </c:pt>
                <c:pt idx="6615">
                  <c:v>1.8133E-2</c:v>
                </c:pt>
                <c:pt idx="6616">
                  <c:v>2.2464000000000001E-2</c:v>
                </c:pt>
                <c:pt idx="6617">
                  <c:v>2.5536E-2</c:v>
                </c:pt>
                <c:pt idx="6618">
                  <c:v>1.8231000000000001E-2</c:v>
                </c:pt>
                <c:pt idx="6619">
                  <c:v>1.9323E-2</c:v>
                </c:pt>
                <c:pt idx="6620">
                  <c:v>1.6754000000000002E-2</c:v>
                </c:pt>
                <c:pt idx="6621">
                  <c:v>1.6659E-2</c:v>
                </c:pt>
                <c:pt idx="6622">
                  <c:v>2.1225999999999998E-2</c:v>
                </c:pt>
                <c:pt idx="6623">
                  <c:v>2.2363000000000001E-2</c:v>
                </c:pt>
                <c:pt idx="6624">
                  <c:v>2.3890999999999999E-2</c:v>
                </c:pt>
                <c:pt idx="6625">
                  <c:v>2.7012999999999999E-2</c:v>
                </c:pt>
                <c:pt idx="6626">
                  <c:v>2.7397999999999999E-2</c:v>
                </c:pt>
                <c:pt idx="6627">
                  <c:v>2.2138000000000001E-2</c:v>
                </c:pt>
                <c:pt idx="6628">
                  <c:v>2.1925E-2</c:v>
                </c:pt>
                <c:pt idx="6629">
                  <c:v>3.0481999999999999E-2</c:v>
                </c:pt>
                <c:pt idx="6630">
                  <c:v>4.5092E-2</c:v>
                </c:pt>
                <c:pt idx="6631">
                  <c:v>3.4877999999999999E-2</c:v>
                </c:pt>
                <c:pt idx="6632">
                  <c:v>3.7932E-2</c:v>
                </c:pt>
                <c:pt idx="6633">
                  <c:v>3.4546E-2</c:v>
                </c:pt>
                <c:pt idx="6634">
                  <c:v>3.2218999999999998E-2</c:v>
                </c:pt>
                <c:pt idx="6635">
                  <c:v>3.7790999999999998E-2</c:v>
                </c:pt>
                <c:pt idx="6636">
                  <c:v>3.5586E-2</c:v>
                </c:pt>
                <c:pt idx="6637">
                  <c:v>3.9972000000000001E-2</c:v>
                </c:pt>
                <c:pt idx="6638">
                  <c:v>3.4922000000000002E-2</c:v>
                </c:pt>
                <c:pt idx="6639">
                  <c:v>2.9260999999999999E-2</c:v>
                </c:pt>
                <c:pt idx="6640">
                  <c:v>2.5302000000000002E-2</c:v>
                </c:pt>
                <c:pt idx="6641">
                  <c:v>2.4143000000000001E-2</c:v>
                </c:pt>
                <c:pt idx="6642">
                  <c:v>2.1045999999999999E-2</c:v>
                </c:pt>
                <c:pt idx="6643">
                  <c:v>1.8571000000000001E-2</c:v>
                </c:pt>
                <c:pt idx="6644">
                  <c:v>2.0143000000000001E-2</c:v>
                </c:pt>
                <c:pt idx="6645">
                  <c:v>2.2294999999999999E-2</c:v>
                </c:pt>
                <c:pt idx="6646">
                  <c:v>2.3081000000000001E-2</c:v>
                </c:pt>
                <c:pt idx="6647">
                  <c:v>2.3889000000000001E-2</c:v>
                </c:pt>
                <c:pt idx="6648">
                  <c:v>1.8756999999999999E-2</c:v>
                </c:pt>
                <c:pt idx="6649">
                  <c:v>2.1024999999999999E-2</c:v>
                </c:pt>
                <c:pt idx="6650">
                  <c:v>2.2127999999999998E-2</c:v>
                </c:pt>
                <c:pt idx="6651">
                  <c:v>2.6943999999999999E-2</c:v>
                </c:pt>
                <c:pt idx="6652">
                  <c:v>2.1644E-2</c:v>
                </c:pt>
                <c:pt idx="6653">
                  <c:v>1.7757999999999999E-2</c:v>
                </c:pt>
                <c:pt idx="6654">
                  <c:v>1.4726E-2</c:v>
                </c:pt>
                <c:pt idx="6655">
                  <c:v>1.8027999999999999E-2</c:v>
                </c:pt>
                <c:pt idx="6656">
                  <c:v>1.8001E-2</c:v>
                </c:pt>
                <c:pt idx="6657">
                  <c:v>1.9213000000000001E-2</c:v>
                </c:pt>
                <c:pt idx="6658">
                  <c:v>1.3636000000000001E-2</c:v>
                </c:pt>
                <c:pt idx="6659">
                  <c:v>1.7392000000000001E-2</c:v>
                </c:pt>
                <c:pt idx="6660">
                  <c:v>1.6846E-2</c:v>
                </c:pt>
                <c:pt idx="6661">
                  <c:v>1.3206000000000001E-2</c:v>
                </c:pt>
                <c:pt idx="6662">
                  <c:v>9.4739999999999998E-3</c:v>
                </c:pt>
                <c:pt idx="6663">
                  <c:v>1.0519000000000001E-2</c:v>
                </c:pt>
                <c:pt idx="6664">
                  <c:v>1.3154000000000001E-2</c:v>
                </c:pt>
                <c:pt idx="6665">
                  <c:v>1.2246E-2</c:v>
                </c:pt>
                <c:pt idx="6666">
                  <c:v>1.8765E-2</c:v>
                </c:pt>
                <c:pt idx="6667">
                  <c:v>1.3867000000000001E-2</c:v>
                </c:pt>
                <c:pt idx="6668">
                  <c:v>9.6579999999999999E-3</c:v>
                </c:pt>
                <c:pt idx="6669">
                  <c:v>6.4580000000000002E-3</c:v>
                </c:pt>
                <c:pt idx="6670">
                  <c:v>5.9639999999999997E-3</c:v>
                </c:pt>
                <c:pt idx="6671">
                  <c:v>7.6639999999999998E-3</c:v>
                </c:pt>
                <c:pt idx="6672">
                  <c:v>9.9419999999999994E-3</c:v>
                </c:pt>
                <c:pt idx="6673">
                  <c:v>6.7239999999999999E-3</c:v>
                </c:pt>
                <c:pt idx="6674">
                  <c:v>5.5139999999999998E-3</c:v>
                </c:pt>
                <c:pt idx="6675">
                  <c:v>7.6099999999999996E-3</c:v>
                </c:pt>
                <c:pt idx="6676">
                  <c:v>1.0257E-2</c:v>
                </c:pt>
                <c:pt idx="6677">
                  <c:v>2.0173E-2</c:v>
                </c:pt>
                <c:pt idx="6678">
                  <c:v>1.985E-2</c:v>
                </c:pt>
                <c:pt idx="6679">
                  <c:v>2.0485E-2</c:v>
                </c:pt>
                <c:pt idx="6680">
                  <c:v>1.6466999999999999E-2</c:v>
                </c:pt>
                <c:pt idx="6681">
                  <c:v>1.5311E-2</c:v>
                </c:pt>
                <c:pt idx="6682">
                  <c:v>1.8100000000000002E-2</c:v>
                </c:pt>
                <c:pt idx="6683">
                  <c:v>1.6924000000000002E-2</c:v>
                </c:pt>
                <c:pt idx="6684">
                  <c:v>2.6724999999999999E-2</c:v>
                </c:pt>
                <c:pt idx="6685">
                  <c:v>2.4563000000000001E-2</c:v>
                </c:pt>
                <c:pt idx="6686">
                  <c:v>2.8965999999999999E-2</c:v>
                </c:pt>
                <c:pt idx="6687">
                  <c:v>2.3626999999999999E-2</c:v>
                </c:pt>
                <c:pt idx="6688">
                  <c:v>1.9876999999999999E-2</c:v>
                </c:pt>
                <c:pt idx="6689">
                  <c:v>2.0619999999999999E-2</c:v>
                </c:pt>
                <c:pt idx="6690">
                  <c:v>2.3838999999999999E-2</c:v>
                </c:pt>
                <c:pt idx="6691">
                  <c:v>2.1656999999999999E-2</c:v>
                </c:pt>
                <c:pt idx="6692">
                  <c:v>2.3175000000000001E-2</c:v>
                </c:pt>
                <c:pt idx="6693">
                  <c:v>2.3036999999999998E-2</c:v>
                </c:pt>
                <c:pt idx="6694">
                  <c:v>3.1566999999999998E-2</c:v>
                </c:pt>
                <c:pt idx="6695">
                  <c:v>4.5804999999999998E-2</c:v>
                </c:pt>
                <c:pt idx="6696">
                  <c:v>3.9073999999999998E-2</c:v>
                </c:pt>
                <c:pt idx="6697">
                  <c:v>3.4282E-2</c:v>
                </c:pt>
                <c:pt idx="6698">
                  <c:v>2.8473999999999999E-2</c:v>
                </c:pt>
                <c:pt idx="6699">
                  <c:v>2.7934E-2</c:v>
                </c:pt>
                <c:pt idx="6700">
                  <c:v>2.6886E-2</c:v>
                </c:pt>
                <c:pt idx="6701">
                  <c:v>3.0259999999999999E-2</c:v>
                </c:pt>
                <c:pt idx="6702">
                  <c:v>2.8221E-2</c:v>
                </c:pt>
                <c:pt idx="6703">
                  <c:v>2.1229999999999999E-2</c:v>
                </c:pt>
                <c:pt idx="6704">
                  <c:v>2.4927999999999999E-2</c:v>
                </c:pt>
                <c:pt idx="6705">
                  <c:v>2.5760000000000002E-2</c:v>
                </c:pt>
                <c:pt idx="6706">
                  <c:v>2.1861999999999999E-2</c:v>
                </c:pt>
                <c:pt idx="6707">
                  <c:v>2.2695E-2</c:v>
                </c:pt>
                <c:pt idx="6708">
                  <c:v>2.0027E-2</c:v>
                </c:pt>
                <c:pt idx="6709">
                  <c:v>2.2204999999999999E-2</c:v>
                </c:pt>
                <c:pt idx="6710">
                  <c:v>5.0805999999999997E-2</c:v>
                </c:pt>
                <c:pt idx="6711">
                  <c:v>4.0335999999999997E-2</c:v>
                </c:pt>
                <c:pt idx="6712">
                  <c:v>4.1499000000000001E-2</c:v>
                </c:pt>
                <c:pt idx="6713">
                  <c:v>3.8318999999999999E-2</c:v>
                </c:pt>
                <c:pt idx="6714">
                  <c:v>4.0964E-2</c:v>
                </c:pt>
                <c:pt idx="6715">
                  <c:v>4.3297000000000002E-2</c:v>
                </c:pt>
                <c:pt idx="6716">
                  <c:v>4.1116E-2</c:v>
                </c:pt>
                <c:pt idx="6717">
                  <c:v>3.9550000000000002E-2</c:v>
                </c:pt>
                <c:pt idx="6718">
                  <c:v>3.5258999999999999E-2</c:v>
                </c:pt>
                <c:pt idx="6719">
                  <c:v>3.9511999999999999E-2</c:v>
                </c:pt>
                <c:pt idx="6720">
                  <c:v>5.6846000000000001E-2</c:v>
                </c:pt>
                <c:pt idx="6721">
                  <c:v>4.7440000000000003E-2</c:v>
                </c:pt>
                <c:pt idx="6722">
                  <c:v>4.0197999999999998E-2</c:v>
                </c:pt>
                <c:pt idx="6723">
                  <c:v>3.8221999999999999E-2</c:v>
                </c:pt>
                <c:pt idx="6724">
                  <c:v>3.0195E-2</c:v>
                </c:pt>
                <c:pt idx="6725">
                  <c:v>3.1165999999999999E-2</c:v>
                </c:pt>
                <c:pt idx="6726">
                  <c:v>3.0300000000000001E-2</c:v>
                </c:pt>
                <c:pt idx="6727">
                  <c:v>2.9729999999999999E-2</c:v>
                </c:pt>
                <c:pt idx="6728">
                  <c:v>2.4133000000000002E-2</c:v>
                </c:pt>
                <c:pt idx="6729">
                  <c:v>2.7612999999999999E-2</c:v>
                </c:pt>
                <c:pt idx="6730">
                  <c:v>3.1963999999999999E-2</c:v>
                </c:pt>
                <c:pt idx="6731">
                  <c:v>3.3987000000000003E-2</c:v>
                </c:pt>
                <c:pt idx="6732">
                  <c:v>3.1344999999999998E-2</c:v>
                </c:pt>
                <c:pt idx="6733">
                  <c:v>2.7945000000000001E-2</c:v>
                </c:pt>
                <c:pt idx="6734">
                  <c:v>2.3068999999999999E-2</c:v>
                </c:pt>
                <c:pt idx="6735">
                  <c:v>2.1602E-2</c:v>
                </c:pt>
                <c:pt idx="6736">
                  <c:v>2.0244999999999999E-2</c:v>
                </c:pt>
                <c:pt idx="6737">
                  <c:v>1.7642000000000001E-2</c:v>
                </c:pt>
                <c:pt idx="6738">
                  <c:v>1.4212000000000001E-2</c:v>
                </c:pt>
                <c:pt idx="6739">
                  <c:v>1.1108E-2</c:v>
                </c:pt>
                <c:pt idx="6740">
                  <c:v>9.7839999999999993E-3</c:v>
                </c:pt>
                <c:pt idx="6741">
                  <c:v>7.7409999999999996E-3</c:v>
                </c:pt>
                <c:pt idx="6742">
                  <c:v>6.5770000000000004E-3</c:v>
                </c:pt>
                <c:pt idx="6743">
                  <c:v>5.6969999999999998E-3</c:v>
                </c:pt>
                <c:pt idx="6744">
                  <c:v>4.6049999999999997E-3</c:v>
                </c:pt>
                <c:pt idx="6745">
                  <c:v>4.5859999999999998E-3</c:v>
                </c:pt>
                <c:pt idx="6746">
                  <c:v>6.1120000000000002E-3</c:v>
                </c:pt>
                <c:pt idx="6747">
                  <c:v>4.9620000000000003E-3</c:v>
                </c:pt>
                <c:pt idx="6748">
                  <c:v>4.777E-3</c:v>
                </c:pt>
                <c:pt idx="6749">
                  <c:v>5.8929999999999998E-3</c:v>
                </c:pt>
                <c:pt idx="6750">
                  <c:v>7.0429999999999998E-3</c:v>
                </c:pt>
                <c:pt idx="6751">
                  <c:v>5.47E-3</c:v>
                </c:pt>
                <c:pt idx="6752">
                  <c:v>4.3239999999999997E-3</c:v>
                </c:pt>
                <c:pt idx="6753">
                  <c:v>3.509E-3</c:v>
                </c:pt>
                <c:pt idx="6754">
                  <c:v>1.4223E-2</c:v>
                </c:pt>
                <c:pt idx="6755">
                  <c:v>1.1882999999999999E-2</c:v>
                </c:pt>
                <c:pt idx="6756">
                  <c:v>1.0458E-2</c:v>
                </c:pt>
                <c:pt idx="6757">
                  <c:v>1.0101000000000001E-2</c:v>
                </c:pt>
                <c:pt idx="6758">
                  <c:v>1.4966999999999999E-2</c:v>
                </c:pt>
                <c:pt idx="6759">
                  <c:v>1.6629999999999999E-2</c:v>
                </c:pt>
                <c:pt idx="6760">
                  <c:v>2.0240000000000001E-2</c:v>
                </c:pt>
                <c:pt idx="6761">
                  <c:v>2.2119E-2</c:v>
                </c:pt>
                <c:pt idx="6762">
                  <c:v>1.6771000000000001E-2</c:v>
                </c:pt>
                <c:pt idx="6763">
                  <c:v>1.5113E-2</c:v>
                </c:pt>
                <c:pt idx="6764">
                  <c:v>1.6285000000000001E-2</c:v>
                </c:pt>
                <c:pt idx="6765">
                  <c:v>1.9297999999999999E-2</c:v>
                </c:pt>
                <c:pt idx="6766">
                  <c:v>2.8128E-2</c:v>
                </c:pt>
                <c:pt idx="6767">
                  <c:v>2.8433E-2</c:v>
                </c:pt>
                <c:pt idx="6768">
                  <c:v>2.6731000000000001E-2</c:v>
                </c:pt>
                <c:pt idx="6769">
                  <c:v>2.2374000000000002E-2</c:v>
                </c:pt>
                <c:pt idx="6770">
                  <c:v>3.5834999999999999E-2</c:v>
                </c:pt>
                <c:pt idx="6771">
                  <c:v>2.7789999999999999E-2</c:v>
                </c:pt>
                <c:pt idx="6772">
                  <c:v>2.2237E-2</c:v>
                </c:pt>
                <c:pt idx="6773">
                  <c:v>1.6489E-2</c:v>
                </c:pt>
                <c:pt idx="6774">
                  <c:v>1.3677999999999999E-2</c:v>
                </c:pt>
                <c:pt idx="6775">
                  <c:v>9.7959999999999992E-3</c:v>
                </c:pt>
                <c:pt idx="6776">
                  <c:v>8.5330000000000007E-3</c:v>
                </c:pt>
                <c:pt idx="6777">
                  <c:v>7.6740000000000003E-3</c:v>
                </c:pt>
                <c:pt idx="6778">
                  <c:v>7.7999999999999996E-3</c:v>
                </c:pt>
                <c:pt idx="6779">
                  <c:v>1.0576E-2</c:v>
                </c:pt>
                <c:pt idx="6780">
                  <c:v>1.0617E-2</c:v>
                </c:pt>
                <c:pt idx="6781">
                  <c:v>1.0815999999999999E-2</c:v>
                </c:pt>
                <c:pt idx="6782">
                  <c:v>9.1629999999999993E-3</c:v>
                </c:pt>
                <c:pt idx="6783">
                  <c:v>1.0319999999999999E-2</c:v>
                </c:pt>
                <c:pt idx="6784">
                  <c:v>1.5297E-2</c:v>
                </c:pt>
                <c:pt idx="6785">
                  <c:v>1.1350000000000001E-2</c:v>
                </c:pt>
                <c:pt idx="6786">
                  <c:v>8.1679999999999999E-3</c:v>
                </c:pt>
                <c:pt idx="6787">
                  <c:v>1.5827999999999998E-2</c:v>
                </c:pt>
                <c:pt idx="6788">
                  <c:v>1.4364999999999999E-2</c:v>
                </c:pt>
                <c:pt idx="6789">
                  <c:v>1.1121000000000001E-2</c:v>
                </c:pt>
                <c:pt idx="6790">
                  <c:v>9.025E-3</c:v>
                </c:pt>
                <c:pt idx="6791">
                  <c:v>8.3210000000000003E-3</c:v>
                </c:pt>
                <c:pt idx="6792">
                  <c:v>7.1009999999999997E-3</c:v>
                </c:pt>
                <c:pt idx="6793">
                  <c:v>5.973E-3</c:v>
                </c:pt>
                <c:pt idx="6794">
                  <c:v>5.7369999999999999E-3</c:v>
                </c:pt>
                <c:pt idx="6795">
                  <c:v>5.5529999999999998E-3</c:v>
                </c:pt>
                <c:pt idx="6796">
                  <c:v>5.8760000000000001E-3</c:v>
                </c:pt>
                <c:pt idx="6797">
                  <c:v>1.9906E-2</c:v>
                </c:pt>
                <c:pt idx="6798">
                  <c:v>1.8293E-2</c:v>
                </c:pt>
                <c:pt idx="6799">
                  <c:v>1.3436E-2</c:v>
                </c:pt>
                <c:pt idx="6800">
                  <c:v>1.2951000000000001E-2</c:v>
                </c:pt>
                <c:pt idx="6801">
                  <c:v>1.1926000000000001E-2</c:v>
                </c:pt>
                <c:pt idx="6802">
                  <c:v>1.4642000000000001E-2</c:v>
                </c:pt>
                <c:pt idx="6803">
                  <c:v>1.2906000000000001E-2</c:v>
                </c:pt>
                <c:pt idx="6804">
                  <c:v>1.3483999999999999E-2</c:v>
                </c:pt>
                <c:pt idx="6805">
                  <c:v>1.336E-2</c:v>
                </c:pt>
                <c:pt idx="6806">
                  <c:v>1.9355000000000001E-2</c:v>
                </c:pt>
                <c:pt idx="6807">
                  <c:v>2.0750999999999999E-2</c:v>
                </c:pt>
                <c:pt idx="6808">
                  <c:v>1.9396E-2</c:v>
                </c:pt>
                <c:pt idx="6809">
                  <c:v>2.7570999999999998E-2</c:v>
                </c:pt>
                <c:pt idx="6810">
                  <c:v>2.4885999999999998E-2</c:v>
                </c:pt>
                <c:pt idx="6811">
                  <c:v>2.1330999999999999E-2</c:v>
                </c:pt>
                <c:pt idx="6812">
                  <c:v>1.7347999999999999E-2</c:v>
                </c:pt>
                <c:pt idx="6813">
                  <c:v>1.5886000000000001E-2</c:v>
                </c:pt>
                <c:pt idx="6814">
                  <c:v>1.7565999999999998E-2</c:v>
                </c:pt>
                <c:pt idx="6815">
                  <c:v>2.4145E-2</c:v>
                </c:pt>
                <c:pt idx="6816">
                  <c:v>2.2415000000000001E-2</c:v>
                </c:pt>
                <c:pt idx="6817">
                  <c:v>2.3335999999999999E-2</c:v>
                </c:pt>
                <c:pt idx="6818">
                  <c:v>2.1028999999999999E-2</c:v>
                </c:pt>
                <c:pt idx="6819">
                  <c:v>1.9231999999999999E-2</c:v>
                </c:pt>
                <c:pt idx="6820">
                  <c:v>2.2029E-2</c:v>
                </c:pt>
                <c:pt idx="6821">
                  <c:v>2.5602E-2</c:v>
                </c:pt>
                <c:pt idx="6822">
                  <c:v>2.0291E-2</c:v>
                </c:pt>
                <c:pt idx="6823">
                  <c:v>1.2716E-2</c:v>
                </c:pt>
                <c:pt idx="6824">
                  <c:v>2.2922000000000001E-2</c:v>
                </c:pt>
                <c:pt idx="6825">
                  <c:v>2.0577999999999999E-2</c:v>
                </c:pt>
                <c:pt idx="6826">
                  <c:v>1.9245999999999999E-2</c:v>
                </c:pt>
                <c:pt idx="6827">
                  <c:v>1.7819000000000002E-2</c:v>
                </c:pt>
                <c:pt idx="6828">
                  <c:v>2.2939000000000001E-2</c:v>
                </c:pt>
                <c:pt idx="6829">
                  <c:v>2.4736999999999999E-2</c:v>
                </c:pt>
                <c:pt idx="6830">
                  <c:v>1.9140999999999998E-2</c:v>
                </c:pt>
                <c:pt idx="6831">
                  <c:v>1.8686000000000001E-2</c:v>
                </c:pt>
                <c:pt idx="6832">
                  <c:v>1.9085000000000001E-2</c:v>
                </c:pt>
                <c:pt idx="6833">
                  <c:v>1.6319E-2</c:v>
                </c:pt>
                <c:pt idx="6834">
                  <c:v>2.6714999999999999E-2</c:v>
                </c:pt>
                <c:pt idx="6835">
                  <c:v>2.0722000000000001E-2</c:v>
                </c:pt>
                <c:pt idx="6836">
                  <c:v>2.7869999999999999E-2</c:v>
                </c:pt>
                <c:pt idx="6837">
                  <c:v>2.273E-2</c:v>
                </c:pt>
                <c:pt idx="6838">
                  <c:v>3.6219000000000001E-2</c:v>
                </c:pt>
                <c:pt idx="6839">
                  <c:v>4.0500000000000001E-2</c:v>
                </c:pt>
                <c:pt idx="6840">
                  <c:v>3.7718000000000002E-2</c:v>
                </c:pt>
                <c:pt idx="6841">
                  <c:v>3.8399999999999997E-2</c:v>
                </c:pt>
                <c:pt idx="6842">
                  <c:v>3.6808E-2</c:v>
                </c:pt>
                <c:pt idx="6843">
                  <c:v>3.4284000000000002E-2</c:v>
                </c:pt>
                <c:pt idx="6844">
                  <c:v>3.9845999999999999E-2</c:v>
                </c:pt>
                <c:pt idx="6845">
                  <c:v>3.5854999999999998E-2</c:v>
                </c:pt>
                <c:pt idx="6846">
                  <c:v>2.8570000000000002E-2</c:v>
                </c:pt>
                <c:pt idx="6847">
                  <c:v>2.4517000000000001E-2</c:v>
                </c:pt>
                <c:pt idx="6848">
                  <c:v>1.5952000000000001E-2</c:v>
                </c:pt>
                <c:pt idx="6849">
                  <c:v>1.1263E-2</c:v>
                </c:pt>
                <c:pt idx="6850">
                  <c:v>9.1760000000000001E-3</c:v>
                </c:pt>
                <c:pt idx="6851">
                  <c:v>8.1810000000000008E-3</c:v>
                </c:pt>
                <c:pt idx="6852">
                  <c:v>1.2754E-2</c:v>
                </c:pt>
                <c:pt idx="6853">
                  <c:v>1.0047E-2</c:v>
                </c:pt>
                <c:pt idx="6854">
                  <c:v>1.4137E-2</c:v>
                </c:pt>
                <c:pt idx="6855">
                  <c:v>1.372E-2</c:v>
                </c:pt>
                <c:pt idx="6856">
                  <c:v>1.4795000000000001E-2</c:v>
                </c:pt>
                <c:pt idx="6857">
                  <c:v>1.6913999999999998E-2</c:v>
                </c:pt>
                <c:pt idx="6858">
                  <c:v>1.4591E-2</c:v>
                </c:pt>
                <c:pt idx="6859">
                  <c:v>2.3123999999999999E-2</c:v>
                </c:pt>
                <c:pt idx="6860">
                  <c:v>1.7527999999999998E-2</c:v>
                </c:pt>
                <c:pt idx="6861">
                  <c:v>1.6166E-2</c:v>
                </c:pt>
                <c:pt idx="6862">
                  <c:v>1.8221999999999999E-2</c:v>
                </c:pt>
                <c:pt idx="6863">
                  <c:v>2.2780999999999999E-2</c:v>
                </c:pt>
                <c:pt idx="6864">
                  <c:v>2.3566E-2</c:v>
                </c:pt>
                <c:pt idx="6865">
                  <c:v>1.9852000000000002E-2</c:v>
                </c:pt>
                <c:pt idx="6866">
                  <c:v>1.8733E-2</c:v>
                </c:pt>
                <c:pt idx="6867">
                  <c:v>1.6865000000000002E-2</c:v>
                </c:pt>
                <c:pt idx="6868">
                  <c:v>1.9295E-2</c:v>
                </c:pt>
                <c:pt idx="6869">
                  <c:v>1.7069000000000001E-2</c:v>
                </c:pt>
                <c:pt idx="6870">
                  <c:v>1.7864999999999999E-2</c:v>
                </c:pt>
                <c:pt idx="6871">
                  <c:v>1.7417999999999999E-2</c:v>
                </c:pt>
                <c:pt idx="6872">
                  <c:v>1.9625E-2</c:v>
                </c:pt>
                <c:pt idx="6873">
                  <c:v>1.5986E-2</c:v>
                </c:pt>
                <c:pt idx="6874">
                  <c:v>1.1768000000000001E-2</c:v>
                </c:pt>
                <c:pt idx="6875">
                  <c:v>1.1334E-2</c:v>
                </c:pt>
                <c:pt idx="6876">
                  <c:v>2.3326E-2</c:v>
                </c:pt>
                <c:pt idx="6877">
                  <c:v>3.1230999999999998E-2</c:v>
                </c:pt>
                <c:pt idx="6878">
                  <c:v>2.7210999999999999E-2</c:v>
                </c:pt>
                <c:pt idx="6879">
                  <c:v>2.8494999999999999E-2</c:v>
                </c:pt>
                <c:pt idx="6880">
                  <c:v>4.573E-2</c:v>
                </c:pt>
                <c:pt idx="6881">
                  <c:v>4.7731000000000003E-2</c:v>
                </c:pt>
                <c:pt idx="6882">
                  <c:v>4.4559000000000001E-2</c:v>
                </c:pt>
                <c:pt idx="6883">
                  <c:v>5.756E-2</c:v>
                </c:pt>
                <c:pt idx="6884">
                  <c:v>5.1052E-2</c:v>
                </c:pt>
                <c:pt idx="6885">
                  <c:v>4.7572000000000003E-2</c:v>
                </c:pt>
                <c:pt idx="6886">
                  <c:v>4.2528000000000003E-2</c:v>
                </c:pt>
                <c:pt idx="6887">
                  <c:v>3.5568000000000002E-2</c:v>
                </c:pt>
                <c:pt idx="6888">
                  <c:v>3.0200000000000001E-2</c:v>
                </c:pt>
                <c:pt idx="6889">
                  <c:v>4.1488999999999998E-2</c:v>
                </c:pt>
                <c:pt idx="6890">
                  <c:v>3.3316999999999999E-2</c:v>
                </c:pt>
                <c:pt idx="6891">
                  <c:v>2.7089999999999999E-2</c:v>
                </c:pt>
                <c:pt idx="6892">
                  <c:v>3.108E-2</c:v>
                </c:pt>
                <c:pt idx="6893">
                  <c:v>3.0027000000000002E-2</c:v>
                </c:pt>
                <c:pt idx="6894">
                  <c:v>2.7632E-2</c:v>
                </c:pt>
                <c:pt idx="6895">
                  <c:v>2.3656E-2</c:v>
                </c:pt>
                <c:pt idx="6896">
                  <c:v>2.0767000000000001E-2</c:v>
                </c:pt>
                <c:pt idx="6897">
                  <c:v>1.6251000000000002E-2</c:v>
                </c:pt>
                <c:pt idx="6898">
                  <c:v>1.6365000000000001E-2</c:v>
                </c:pt>
                <c:pt idx="6899">
                  <c:v>1.9758999999999999E-2</c:v>
                </c:pt>
                <c:pt idx="6900">
                  <c:v>1.8102E-2</c:v>
                </c:pt>
                <c:pt idx="6901">
                  <c:v>1.5381000000000001E-2</c:v>
                </c:pt>
                <c:pt idx="6902">
                  <c:v>1.3099E-2</c:v>
                </c:pt>
                <c:pt idx="6903">
                  <c:v>1.2697999999999999E-2</c:v>
                </c:pt>
                <c:pt idx="6904">
                  <c:v>1.0466E-2</c:v>
                </c:pt>
                <c:pt idx="6905">
                  <c:v>9.1909999999999995E-3</c:v>
                </c:pt>
                <c:pt idx="6906">
                  <c:v>7.8609999999999999E-3</c:v>
                </c:pt>
                <c:pt idx="6907">
                  <c:v>7.3220000000000004E-3</c:v>
                </c:pt>
                <c:pt idx="6908">
                  <c:v>1.0422000000000001E-2</c:v>
                </c:pt>
                <c:pt idx="6909">
                  <c:v>9.9850000000000008E-3</c:v>
                </c:pt>
                <c:pt idx="6910">
                  <c:v>9.8110000000000003E-3</c:v>
                </c:pt>
                <c:pt idx="6911">
                  <c:v>7.7949999999999998E-3</c:v>
                </c:pt>
                <c:pt idx="6912">
                  <c:v>1.4847000000000001E-2</c:v>
                </c:pt>
                <c:pt idx="6913">
                  <c:v>1.1736E-2</c:v>
                </c:pt>
                <c:pt idx="6914">
                  <c:v>9.214E-3</c:v>
                </c:pt>
                <c:pt idx="6915">
                  <c:v>8.6619999999999996E-3</c:v>
                </c:pt>
                <c:pt idx="6916">
                  <c:v>8.0219999999999996E-3</c:v>
                </c:pt>
                <c:pt idx="6917">
                  <c:v>7.4850000000000003E-3</c:v>
                </c:pt>
                <c:pt idx="6918">
                  <c:v>5.7939999999999997E-3</c:v>
                </c:pt>
                <c:pt idx="6919">
                  <c:v>7.123E-3</c:v>
                </c:pt>
                <c:pt idx="6920">
                  <c:v>6.9170000000000004E-3</c:v>
                </c:pt>
                <c:pt idx="6921">
                  <c:v>8.2640000000000005E-3</c:v>
                </c:pt>
                <c:pt idx="6922">
                  <c:v>7.4770000000000001E-3</c:v>
                </c:pt>
                <c:pt idx="6923">
                  <c:v>6.5170000000000002E-3</c:v>
                </c:pt>
                <c:pt idx="6924">
                  <c:v>5.0790000000000002E-3</c:v>
                </c:pt>
                <c:pt idx="6925">
                  <c:v>6.0889999999999998E-3</c:v>
                </c:pt>
                <c:pt idx="6926">
                  <c:v>4.7099999999999998E-3</c:v>
                </c:pt>
                <c:pt idx="6927">
                  <c:v>4.7060000000000001E-3</c:v>
                </c:pt>
                <c:pt idx="6928">
                  <c:v>4.5849999999999997E-3</c:v>
                </c:pt>
                <c:pt idx="6929">
                  <c:v>3.9880000000000002E-3</c:v>
                </c:pt>
                <c:pt idx="6930">
                  <c:v>3.722E-3</c:v>
                </c:pt>
                <c:pt idx="6931">
                  <c:v>4.1390000000000003E-3</c:v>
                </c:pt>
                <c:pt idx="6932">
                  <c:v>3.9969999999999997E-3</c:v>
                </c:pt>
                <c:pt idx="6933">
                  <c:v>4.483E-3</c:v>
                </c:pt>
                <c:pt idx="6934">
                  <c:v>6.8529999999999997E-3</c:v>
                </c:pt>
                <c:pt idx="6935">
                  <c:v>1.0951000000000001E-2</c:v>
                </c:pt>
                <c:pt idx="6936">
                  <c:v>1.5744000000000001E-2</c:v>
                </c:pt>
                <c:pt idx="6937">
                  <c:v>2.3394000000000002E-2</c:v>
                </c:pt>
                <c:pt idx="6938">
                  <c:v>2.2508E-2</c:v>
                </c:pt>
                <c:pt idx="6939">
                  <c:v>2.3085000000000001E-2</c:v>
                </c:pt>
                <c:pt idx="6940">
                  <c:v>2.4469000000000001E-2</c:v>
                </c:pt>
                <c:pt idx="6941">
                  <c:v>2.4624E-2</c:v>
                </c:pt>
                <c:pt idx="6942">
                  <c:v>2.5006E-2</c:v>
                </c:pt>
                <c:pt idx="6943">
                  <c:v>1.9477000000000001E-2</c:v>
                </c:pt>
                <c:pt idx="6944">
                  <c:v>3.8120000000000001E-2</c:v>
                </c:pt>
                <c:pt idx="6945">
                  <c:v>4.3247000000000001E-2</c:v>
                </c:pt>
                <c:pt idx="6946">
                  <c:v>3.7594000000000002E-2</c:v>
                </c:pt>
                <c:pt idx="6947">
                  <c:v>3.3619999999999997E-2</c:v>
                </c:pt>
                <c:pt idx="6948">
                  <c:v>3.4425999999999998E-2</c:v>
                </c:pt>
                <c:pt idx="6949">
                  <c:v>3.4826999999999997E-2</c:v>
                </c:pt>
                <c:pt idx="6950">
                  <c:v>3.2022000000000002E-2</c:v>
                </c:pt>
                <c:pt idx="6951">
                  <c:v>2.8386000000000002E-2</c:v>
                </c:pt>
                <c:pt idx="6952">
                  <c:v>2.9255E-2</c:v>
                </c:pt>
                <c:pt idx="6953">
                  <c:v>2.7130000000000001E-2</c:v>
                </c:pt>
                <c:pt idx="6954">
                  <c:v>2.8365000000000001E-2</c:v>
                </c:pt>
                <c:pt idx="6955">
                  <c:v>3.0502000000000001E-2</c:v>
                </c:pt>
                <c:pt idx="6956">
                  <c:v>2.8476000000000001E-2</c:v>
                </c:pt>
                <c:pt idx="6957">
                  <c:v>2.7362999999999998E-2</c:v>
                </c:pt>
                <c:pt idx="6958">
                  <c:v>3.1208E-2</c:v>
                </c:pt>
                <c:pt idx="6959">
                  <c:v>2.6766000000000002E-2</c:v>
                </c:pt>
                <c:pt idx="6960">
                  <c:v>3.3397999999999997E-2</c:v>
                </c:pt>
                <c:pt idx="6961">
                  <c:v>3.4204999999999999E-2</c:v>
                </c:pt>
                <c:pt idx="6962">
                  <c:v>3.4178E-2</c:v>
                </c:pt>
                <c:pt idx="6963">
                  <c:v>3.1740999999999998E-2</c:v>
                </c:pt>
                <c:pt idx="6964">
                  <c:v>3.4611999999999997E-2</c:v>
                </c:pt>
                <c:pt idx="6965">
                  <c:v>3.0116E-2</c:v>
                </c:pt>
                <c:pt idx="6966">
                  <c:v>2.6932999999999999E-2</c:v>
                </c:pt>
                <c:pt idx="6967">
                  <c:v>2.5793E-2</c:v>
                </c:pt>
                <c:pt idx="6968">
                  <c:v>2.5323999999999999E-2</c:v>
                </c:pt>
                <c:pt idx="6969">
                  <c:v>2.6182E-2</c:v>
                </c:pt>
                <c:pt idx="6970">
                  <c:v>2.3186999999999999E-2</c:v>
                </c:pt>
                <c:pt idx="6971">
                  <c:v>3.4709999999999998E-2</c:v>
                </c:pt>
                <c:pt idx="6972">
                  <c:v>3.5347000000000003E-2</c:v>
                </c:pt>
                <c:pt idx="6973">
                  <c:v>3.6380000000000003E-2</c:v>
                </c:pt>
                <c:pt idx="6974">
                  <c:v>3.5299999999999998E-2</c:v>
                </c:pt>
                <c:pt idx="6975">
                  <c:v>3.1182000000000001E-2</c:v>
                </c:pt>
                <c:pt idx="6976">
                  <c:v>2.469E-2</c:v>
                </c:pt>
                <c:pt idx="6977">
                  <c:v>2.0142E-2</c:v>
                </c:pt>
                <c:pt idx="6978">
                  <c:v>2.2558000000000002E-2</c:v>
                </c:pt>
                <c:pt idx="6979">
                  <c:v>1.9029999999999998E-2</c:v>
                </c:pt>
                <c:pt idx="6980">
                  <c:v>2.2893E-2</c:v>
                </c:pt>
                <c:pt idx="6981">
                  <c:v>1.9772000000000001E-2</c:v>
                </c:pt>
                <c:pt idx="6982">
                  <c:v>3.4236999999999997E-2</c:v>
                </c:pt>
                <c:pt idx="6983">
                  <c:v>2.7085000000000001E-2</c:v>
                </c:pt>
                <c:pt idx="6984">
                  <c:v>2.2074E-2</c:v>
                </c:pt>
                <c:pt idx="6985">
                  <c:v>1.9106000000000001E-2</c:v>
                </c:pt>
                <c:pt idx="6986">
                  <c:v>1.6292999999999998E-2</c:v>
                </c:pt>
                <c:pt idx="6987">
                  <c:v>1.5949999999999999E-2</c:v>
                </c:pt>
                <c:pt idx="6988">
                  <c:v>1.4729000000000001E-2</c:v>
                </c:pt>
                <c:pt idx="6989">
                  <c:v>1.6334999999999999E-2</c:v>
                </c:pt>
                <c:pt idx="6990">
                  <c:v>1.5204000000000001E-2</c:v>
                </c:pt>
                <c:pt idx="6991">
                  <c:v>1.5573999999999999E-2</c:v>
                </c:pt>
                <c:pt idx="6992">
                  <c:v>1.1698E-2</c:v>
                </c:pt>
                <c:pt idx="6993">
                  <c:v>1.1298000000000001E-2</c:v>
                </c:pt>
                <c:pt idx="6994">
                  <c:v>9.8549999999999992E-3</c:v>
                </c:pt>
                <c:pt idx="6995">
                  <c:v>1.0580000000000001E-2</c:v>
                </c:pt>
                <c:pt idx="6996">
                  <c:v>1.695E-2</c:v>
                </c:pt>
                <c:pt idx="6997">
                  <c:v>2.2811000000000001E-2</c:v>
                </c:pt>
                <c:pt idx="6998">
                  <c:v>1.8162000000000001E-2</c:v>
                </c:pt>
                <c:pt idx="6999">
                  <c:v>2.2568999999999999E-2</c:v>
                </c:pt>
                <c:pt idx="7000">
                  <c:v>2.6594E-2</c:v>
                </c:pt>
                <c:pt idx="7001">
                  <c:v>2.2748999999999998E-2</c:v>
                </c:pt>
                <c:pt idx="7002">
                  <c:v>2.5068E-2</c:v>
                </c:pt>
                <c:pt idx="7003">
                  <c:v>2.4986000000000001E-2</c:v>
                </c:pt>
                <c:pt idx="7004">
                  <c:v>2.6821000000000001E-2</c:v>
                </c:pt>
                <c:pt idx="7005">
                  <c:v>2.1169E-2</c:v>
                </c:pt>
                <c:pt idx="7006">
                  <c:v>2.1923999999999999E-2</c:v>
                </c:pt>
                <c:pt idx="7007">
                  <c:v>2.0666E-2</c:v>
                </c:pt>
                <c:pt idx="7008">
                  <c:v>1.5800000000000002E-2</c:v>
                </c:pt>
                <c:pt idx="7009">
                  <c:v>1.4758E-2</c:v>
                </c:pt>
                <c:pt idx="7010">
                  <c:v>1.3292E-2</c:v>
                </c:pt>
                <c:pt idx="7011">
                  <c:v>1.2579999999999999E-2</c:v>
                </c:pt>
                <c:pt idx="7012">
                  <c:v>1.2491E-2</c:v>
                </c:pt>
                <c:pt idx="7013">
                  <c:v>1.1129E-2</c:v>
                </c:pt>
                <c:pt idx="7014">
                  <c:v>1.0518E-2</c:v>
                </c:pt>
                <c:pt idx="7015">
                  <c:v>1.49E-2</c:v>
                </c:pt>
                <c:pt idx="7016">
                  <c:v>1.3195999999999999E-2</c:v>
                </c:pt>
                <c:pt idx="7017">
                  <c:v>1.8360000000000001E-2</c:v>
                </c:pt>
                <c:pt idx="7018">
                  <c:v>3.6637000000000003E-2</c:v>
                </c:pt>
                <c:pt idx="7019">
                  <c:v>4.6455000000000003E-2</c:v>
                </c:pt>
                <c:pt idx="7020">
                  <c:v>3.8879999999999998E-2</c:v>
                </c:pt>
                <c:pt idx="7021">
                  <c:v>4.0238000000000003E-2</c:v>
                </c:pt>
                <c:pt idx="7022">
                  <c:v>3.8706999999999998E-2</c:v>
                </c:pt>
                <c:pt idx="7023">
                  <c:v>3.7068999999999998E-2</c:v>
                </c:pt>
                <c:pt idx="7024">
                  <c:v>3.1538999999999998E-2</c:v>
                </c:pt>
                <c:pt idx="7025">
                  <c:v>2.6152000000000002E-2</c:v>
                </c:pt>
                <c:pt idx="7026">
                  <c:v>2.5842E-2</c:v>
                </c:pt>
                <c:pt idx="7027">
                  <c:v>2.8684000000000001E-2</c:v>
                </c:pt>
                <c:pt idx="7028">
                  <c:v>3.0651000000000001E-2</c:v>
                </c:pt>
                <c:pt idx="7029">
                  <c:v>2.3928000000000001E-2</c:v>
                </c:pt>
                <c:pt idx="7030">
                  <c:v>2.6297999999999998E-2</c:v>
                </c:pt>
                <c:pt idx="7031">
                  <c:v>2.4971E-2</c:v>
                </c:pt>
                <c:pt idx="7032">
                  <c:v>2.8524000000000001E-2</c:v>
                </c:pt>
                <c:pt idx="7033">
                  <c:v>2.5394E-2</c:v>
                </c:pt>
                <c:pt idx="7034">
                  <c:v>2.6630999999999998E-2</c:v>
                </c:pt>
                <c:pt idx="7035">
                  <c:v>1.958E-2</c:v>
                </c:pt>
                <c:pt idx="7036">
                  <c:v>2.0235E-2</c:v>
                </c:pt>
                <c:pt idx="7037">
                  <c:v>2.4014000000000001E-2</c:v>
                </c:pt>
                <c:pt idx="7038">
                  <c:v>2.1011999999999999E-2</c:v>
                </c:pt>
                <c:pt idx="7039">
                  <c:v>1.8282E-2</c:v>
                </c:pt>
                <c:pt idx="7040">
                  <c:v>1.8780000000000002E-2</c:v>
                </c:pt>
                <c:pt idx="7041">
                  <c:v>1.8074E-2</c:v>
                </c:pt>
                <c:pt idx="7042">
                  <c:v>1.7101999999999999E-2</c:v>
                </c:pt>
                <c:pt idx="7043">
                  <c:v>1.8192E-2</c:v>
                </c:pt>
                <c:pt idx="7044">
                  <c:v>1.8332000000000001E-2</c:v>
                </c:pt>
                <c:pt idx="7045">
                  <c:v>1.9213000000000001E-2</c:v>
                </c:pt>
                <c:pt idx="7046">
                  <c:v>2.1578E-2</c:v>
                </c:pt>
                <c:pt idx="7047">
                  <c:v>2.6076999999999999E-2</c:v>
                </c:pt>
                <c:pt idx="7048">
                  <c:v>2.0122999999999999E-2</c:v>
                </c:pt>
                <c:pt idx="7049">
                  <c:v>1.8027999999999999E-2</c:v>
                </c:pt>
                <c:pt idx="7050">
                  <c:v>1.5618999999999999E-2</c:v>
                </c:pt>
                <c:pt idx="7051">
                  <c:v>1.5191E-2</c:v>
                </c:pt>
                <c:pt idx="7052">
                  <c:v>1.0808E-2</c:v>
                </c:pt>
                <c:pt idx="7053">
                  <c:v>8.8880000000000001E-3</c:v>
                </c:pt>
                <c:pt idx="7054">
                  <c:v>6.6930000000000002E-3</c:v>
                </c:pt>
                <c:pt idx="7055">
                  <c:v>6.9249999999999997E-3</c:v>
                </c:pt>
                <c:pt idx="7056">
                  <c:v>8.3040000000000006E-3</c:v>
                </c:pt>
                <c:pt idx="7057">
                  <c:v>7.1859999999999997E-3</c:v>
                </c:pt>
                <c:pt idx="7058">
                  <c:v>8.4189999999999994E-3</c:v>
                </c:pt>
                <c:pt idx="7059">
                  <c:v>7.3619999999999996E-3</c:v>
                </c:pt>
                <c:pt idx="7060">
                  <c:v>8.4320000000000003E-3</c:v>
                </c:pt>
                <c:pt idx="7061">
                  <c:v>1.703E-2</c:v>
                </c:pt>
                <c:pt idx="7062">
                  <c:v>1.7016E-2</c:v>
                </c:pt>
                <c:pt idx="7063">
                  <c:v>1.601E-2</c:v>
                </c:pt>
                <c:pt idx="7064">
                  <c:v>1.6317000000000002E-2</c:v>
                </c:pt>
                <c:pt idx="7065">
                  <c:v>1.8526000000000001E-2</c:v>
                </c:pt>
                <c:pt idx="7066">
                  <c:v>1.6513E-2</c:v>
                </c:pt>
                <c:pt idx="7067">
                  <c:v>1.3077E-2</c:v>
                </c:pt>
                <c:pt idx="7068">
                  <c:v>1.4411E-2</c:v>
                </c:pt>
                <c:pt idx="7069">
                  <c:v>1.3896E-2</c:v>
                </c:pt>
                <c:pt idx="7070">
                  <c:v>1.4045999999999999E-2</c:v>
                </c:pt>
                <c:pt idx="7071">
                  <c:v>1.4722000000000001E-2</c:v>
                </c:pt>
                <c:pt idx="7072">
                  <c:v>1.5996E-2</c:v>
                </c:pt>
                <c:pt idx="7073">
                  <c:v>1.5153E-2</c:v>
                </c:pt>
                <c:pt idx="7074">
                  <c:v>1.4402E-2</c:v>
                </c:pt>
                <c:pt idx="7075">
                  <c:v>2.1520999999999998E-2</c:v>
                </c:pt>
                <c:pt idx="7076">
                  <c:v>2.3545E-2</c:v>
                </c:pt>
                <c:pt idx="7077">
                  <c:v>1.8114999999999999E-2</c:v>
                </c:pt>
                <c:pt idx="7078">
                  <c:v>1.4865E-2</c:v>
                </c:pt>
                <c:pt idx="7079">
                  <c:v>1.0692999999999999E-2</c:v>
                </c:pt>
                <c:pt idx="7080">
                  <c:v>1.0362E-2</c:v>
                </c:pt>
                <c:pt idx="7081">
                  <c:v>9.8359999999999993E-3</c:v>
                </c:pt>
                <c:pt idx="7082">
                  <c:v>1.3801000000000001E-2</c:v>
                </c:pt>
                <c:pt idx="7083">
                  <c:v>1.6081999999999999E-2</c:v>
                </c:pt>
                <c:pt idx="7084">
                  <c:v>0.10288799999999999</c:v>
                </c:pt>
                <c:pt idx="7085">
                  <c:v>8.2345000000000002E-2</c:v>
                </c:pt>
                <c:pt idx="7086">
                  <c:v>7.1847999999999995E-2</c:v>
                </c:pt>
                <c:pt idx="7087">
                  <c:v>6.9545999999999997E-2</c:v>
                </c:pt>
                <c:pt idx="7088">
                  <c:v>6.9806999999999994E-2</c:v>
                </c:pt>
                <c:pt idx="7089">
                  <c:v>5.6522000000000003E-2</c:v>
                </c:pt>
                <c:pt idx="7090">
                  <c:v>5.0584999999999998E-2</c:v>
                </c:pt>
                <c:pt idx="7091">
                  <c:v>4.1921E-2</c:v>
                </c:pt>
                <c:pt idx="7092">
                  <c:v>3.9616999999999999E-2</c:v>
                </c:pt>
                <c:pt idx="7093">
                  <c:v>3.4791999999999997E-2</c:v>
                </c:pt>
                <c:pt idx="7094">
                  <c:v>4.7267000000000003E-2</c:v>
                </c:pt>
                <c:pt idx="7095">
                  <c:v>4.2035000000000003E-2</c:v>
                </c:pt>
                <c:pt idx="7096">
                  <c:v>3.5621E-2</c:v>
                </c:pt>
                <c:pt idx="7097">
                  <c:v>3.3517999999999999E-2</c:v>
                </c:pt>
                <c:pt idx="7098">
                  <c:v>2.835E-2</c:v>
                </c:pt>
                <c:pt idx="7099">
                  <c:v>2.4198999999999998E-2</c:v>
                </c:pt>
                <c:pt idx="7100">
                  <c:v>1.9793999999999999E-2</c:v>
                </c:pt>
                <c:pt idx="7101">
                  <c:v>1.5909E-2</c:v>
                </c:pt>
                <c:pt idx="7102">
                  <c:v>1.2366E-2</c:v>
                </c:pt>
                <c:pt idx="7103">
                  <c:v>9.8060000000000005E-3</c:v>
                </c:pt>
                <c:pt idx="7104">
                  <c:v>8.6320000000000008E-3</c:v>
                </c:pt>
                <c:pt idx="7105">
                  <c:v>8.9040000000000005E-3</c:v>
                </c:pt>
                <c:pt idx="7106">
                  <c:v>7.9410000000000001E-3</c:v>
                </c:pt>
                <c:pt idx="7107">
                  <c:v>6.45E-3</c:v>
                </c:pt>
                <c:pt idx="7108">
                  <c:v>5.8739999999999999E-3</c:v>
                </c:pt>
                <c:pt idx="7109">
                  <c:v>5.9690000000000003E-3</c:v>
                </c:pt>
                <c:pt idx="7110">
                  <c:v>5.4029999999999998E-3</c:v>
                </c:pt>
                <c:pt idx="7111">
                  <c:v>4.803E-3</c:v>
                </c:pt>
                <c:pt idx="7112">
                  <c:v>7.0150000000000004E-3</c:v>
                </c:pt>
                <c:pt idx="7113">
                  <c:v>9.9229999999999995E-3</c:v>
                </c:pt>
                <c:pt idx="7114">
                  <c:v>1.1856E-2</c:v>
                </c:pt>
                <c:pt idx="7115">
                  <c:v>1.5299E-2</c:v>
                </c:pt>
                <c:pt idx="7116">
                  <c:v>1.5521999999999999E-2</c:v>
                </c:pt>
                <c:pt idx="7117">
                  <c:v>1.5365999999999999E-2</c:v>
                </c:pt>
                <c:pt idx="7118">
                  <c:v>1.9886000000000001E-2</c:v>
                </c:pt>
                <c:pt idx="7119">
                  <c:v>2.0750000000000001E-2</c:v>
                </c:pt>
                <c:pt idx="7120">
                  <c:v>2.1211000000000001E-2</c:v>
                </c:pt>
                <c:pt idx="7121">
                  <c:v>2.0993999999999999E-2</c:v>
                </c:pt>
                <c:pt idx="7122">
                  <c:v>1.7465000000000001E-2</c:v>
                </c:pt>
                <c:pt idx="7123">
                  <c:v>1.8766999999999999E-2</c:v>
                </c:pt>
                <c:pt idx="7124">
                  <c:v>2.0627E-2</c:v>
                </c:pt>
                <c:pt idx="7125">
                  <c:v>1.8553E-2</c:v>
                </c:pt>
                <c:pt idx="7126">
                  <c:v>1.9768999999999998E-2</c:v>
                </c:pt>
                <c:pt idx="7127">
                  <c:v>1.8214999999999999E-2</c:v>
                </c:pt>
                <c:pt idx="7128">
                  <c:v>2.6995999999999999E-2</c:v>
                </c:pt>
                <c:pt idx="7129">
                  <c:v>2.3765000000000001E-2</c:v>
                </c:pt>
                <c:pt idx="7130">
                  <c:v>1.9786000000000002E-2</c:v>
                </c:pt>
                <c:pt idx="7131">
                  <c:v>1.7211000000000001E-2</c:v>
                </c:pt>
                <c:pt idx="7132">
                  <c:v>1.7850999999999999E-2</c:v>
                </c:pt>
                <c:pt idx="7133">
                  <c:v>1.5379E-2</c:v>
                </c:pt>
                <c:pt idx="7134">
                  <c:v>1.8315000000000001E-2</c:v>
                </c:pt>
                <c:pt idx="7135">
                  <c:v>1.6743999999999998E-2</c:v>
                </c:pt>
                <c:pt idx="7136">
                  <c:v>3.5652000000000003E-2</c:v>
                </c:pt>
                <c:pt idx="7137">
                  <c:v>2.7973000000000001E-2</c:v>
                </c:pt>
                <c:pt idx="7138">
                  <c:v>2.3692999999999999E-2</c:v>
                </c:pt>
                <c:pt idx="7139">
                  <c:v>2.068E-2</c:v>
                </c:pt>
                <c:pt idx="7140">
                  <c:v>1.6794E-2</c:v>
                </c:pt>
                <c:pt idx="7141">
                  <c:v>2.0374E-2</c:v>
                </c:pt>
                <c:pt idx="7142">
                  <c:v>1.8360000000000001E-2</c:v>
                </c:pt>
                <c:pt idx="7143">
                  <c:v>1.5270000000000001E-2</c:v>
                </c:pt>
                <c:pt idx="7144">
                  <c:v>1.3287999999999999E-2</c:v>
                </c:pt>
                <c:pt idx="7145">
                  <c:v>1.2102E-2</c:v>
                </c:pt>
                <c:pt idx="7146">
                  <c:v>1.9872000000000001E-2</c:v>
                </c:pt>
                <c:pt idx="7147">
                  <c:v>1.7278999999999999E-2</c:v>
                </c:pt>
                <c:pt idx="7148">
                  <c:v>1.4637000000000001E-2</c:v>
                </c:pt>
                <c:pt idx="7149">
                  <c:v>1.3161000000000001E-2</c:v>
                </c:pt>
                <c:pt idx="7150">
                  <c:v>1.3661E-2</c:v>
                </c:pt>
                <c:pt idx="7151">
                  <c:v>1.1619000000000001E-2</c:v>
                </c:pt>
                <c:pt idx="7152">
                  <c:v>9.384E-3</c:v>
                </c:pt>
                <c:pt idx="7153">
                  <c:v>8.5679999999999992E-3</c:v>
                </c:pt>
                <c:pt idx="7154">
                  <c:v>1.0246999999999999E-2</c:v>
                </c:pt>
                <c:pt idx="7155">
                  <c:v>1.3852E-2</c:v>
                </c:pt>
                <c:pt idx="7156">
                  <c:v>4.4674999999999999E-2</c:v>
                </c:pt>
                <c:pt idx="7157">
                  <c:v>4.5723E-2</c:v>
                </c:pt>
                <c:pt idx="7158">
                  <c:v>3.7929999999999998E-2</c:v>
                </c:pt>
                <c:pt idx="7159">
                  <c:v>4.8894E-2</c:v>
                </c:pt>
                <c:pt idx="7160">
                  <c:v>5.0504E-2</c:v>
                </c:pt>
                <c:pt idx="7161">
                  <c:v>4.1991000000000001E-2</c:v>
                </c:pt>
                <c:pt idx="7162">
                  <c:v>3.1526999999999999E-2</c:v>
                </c:pt>
                <c:pt idx="7163">
                  <c:v>2.3944E-2</c:v>
                </c:pt>
                <c:pt idx="7164">
                  <c:v>1.8428E-2</c:v>
                </c:pt>
                <c:pt idx="7165">
                  <c:v>2.2561000000000001E-2</c:v>
                </c:pt>
                <c:pt idx="7166">
                  <c:v>1.9358E-2</c:v>
                </c:pt>
                <c:pt idx="7167">
                  <c:v>2.0639000000000001E-2</c:v>
                </c:pt>
                <c:pt idx="7168">
                  <c:v>1.8978999999999999E-2</c:v>
                </c:pt>
                <c:pt idx="7169">
                  <c:v>1.5917000000000001E-2</c:v>
                </c:pt>
                <c:pt idx="7170">
                  <c:v>1.456E-2</c:v>
                </c:pt>
                <c:pt idx="7171">
                  <c:v>1.2182E-2</c:v>
                </c:pt>
                <c:pt idx="7172">
                  <c:v>1.3188E-2</c:v>
                </c:pt>
                <c:pt idx="7173">
                  <c:v>1.5126000000000001E-2</c:v>
                </c:pt>
                <c:pt idx="7174">
                  <c:v>1.3915E-2</c:v>
                </c:pt>
                <c:pt idx="7175">
                  <c:v>1.5203E-2</c:v>
                </c:pt>
                <c:pt idx="7176">
                  <c:v>1.5249E-2</c:v>
                </c:pt>
                <c:pt idx="7177">
                  <c:v>1.1955E-2</c:v>
                </c:pt>
                <c:pt idx="7178">
                  <c:v>1.2840000000000001E-2</c:v>
                </c:pt>
                <c:pt idx="7179">
                  <c:v>4.3156E-2</c:v>
                </c:pt>
                <c:pt idx="7180">
                  <c:v>3.4081E-2</c:v>
                </c:pt>
                <c:pt idx="7181">
                  <c:v>3.0884000000000002E-2</c:v>
                </c:pt>
                <c:pt idx="7182">
                  <c:v>2.3633000000000001E-2</c:v>
                </c:pt>
                <c:pt idx="7183">
                  <c:v>2.0067999999999999E-2</c:v>
                </c:pt>
                <c:pt idx="7184">
                  <c:v>1.6986000000000001E-2</c:v>
                </c:pt>
                <c:pt idx="7185">
                  <c:v>1.6832E-2</c:v>
                </c:pt>
                <c:pt idx="7186">
                  <c:v>1.5547999999999999E-2</c:v>
                </c:pt>
                <c:pt idx="7187">
                  <c:v>2.0375000000000001E-2</c:v>
                </c:pt>
                <c:pt idx="7188">
                  <c:v>1.7765E-2</c:v>
                </c:pt>
                <c:pt idx="7189">
                  <c:v>2.3206000000000001E-2</c:v>
                </c:pt>
                <c:pt idx="7190">
                  <c:v>2.2141999999999998E-2</c:v>
                </c:pt>
                <c:pt idx="7191">
                  <c:v>5.2040999999999997E-2</c:v>
                </c:pt>
                <c:pt idx="7192">
                  <c:v>7.3247999999999994E-2</c:v>
                </c:pt>
                <c:pt idx="7193">
                  <c:v>6.5934000000000006E-2</c:v>
                </c:pt>
                <c:pt idx="7194">
                  <c:v>6.8337999999999996E-2</c:v>
                </c:pt>
                <c:pt idx="7195">
                  <c:v>6.6705E-2</c:v>
                </c:pt>
                <c:pt idx="7196">
                  <c:v>6.1324999999999998E-2</c:v>
                </c:pt>
                <c:pt idx="7197">
                  <c:v>7.9258999999999996E-2</c:v>
                </c:pt>
                <c:pt idx="7198">
                  <c:v>7.5398999999999994E-2</c:v>
                </c:pt>
                <c:pt idx="7199">
                  <c:v>6.8366999999999997E-2</c:v>
                </c:pt>
                <c:pt idx="7200">
                  <c:v>5.987E-2</c:v>
                </c:pt>
                <c:pt idx="7201">
                  <c:v>8.4697999999999996E-2</c:v>
                </c:pt>
                <c:pt idx="7202">
                  <c:v>7.8507999999999994E-2</c:v>
                </c:pt>
                <c:pt idx="7203">
                  <c:v>7.5731999999999994E-2</c:v>
                </c:pt>
                <c:pt idx="7204">
                  <c:v>8.8368000000000002E-2</c:v>
                </c:pt>
                <c:pt idx="7205">
                  <c:v>0.11579</c:v>
                </c:pt>
                <c:pt idx="7206">
                  <c:v>0.15309600000000001</c:v>
                </c:pt>
                <c:pt idx="7207">
                  <c:v>0.16889599999999999</c:v>
                </c:pt>
                <c:pt idx="7208">
                  <c:v>0.183423</c:v>
                </c:pt>
                <c:pt idx="7209">
                  <c:v>0.18160000000000001</c:v>
                </c:pt>
                <c:pt idx="7210">
                  <c:v>0.17877100000000001</c:v>
                </c:pt>
                <c:pt idx="7211">
                  <c:v>0.16947699999999999</c:v>
                </c:pt>
                <c:pt idx="7212">
                  <c:v>0.15164900000000001</c:v>
                </c:pt>
                <c:pt idx="7213">
                  <c:v>0.13719300000000001</c:v>
                </c:pt>
                <c:pt idx="7214">
                  <c:v>0.159992</c:v>
                </c:pt>
                <c:pt idx="7215">
                  <c:v>0.16775300000000001</c:v>
                </c:pt>
                <c:pt idx="7216">
                  <c:v>0.16431299999999999</c:v>
                </c:pt>
                <c:pt idx="7217">
                  <c:v>0.149863</c:v>
                </c:pt>
                <c:pt idx="7218">
                  <c:v>0.14193700000000001</c:v>
                </c:pt>
                <c:pt idx="7219">
                  <c:v>0.124471</c:v>
                </c:pt>
                <c:pt idx="7220">
                  <c:v>0.120146</c:v>
                </c:pt>
                <c:pt idx="7221">
                  <c:v>0.11119</c:v>
                </c:pt>
                <c:pt idx="7222">
                  <c:v>0.12635199999999999</c:v>
                </c:pt>
                <c:pt idx="7223">
                  <c:v>0.13823099999999999</c:v>
                </c:pt>
                <c:pt idx="7224">
                  <c:v>0.14774799999999999</c:v>
                </c:pt>
                <c:pt idx="7225">
                  <c:v>0.14707200000000001</c:v>
                </c:pt>
                <c:pt idx="7226">
                  <c:v>0.144153</c:v>
                </c:pt>
                <c:pt idx="7227">
                  <c:v>0.134052</c:v>
                </c:pt>
                <c:pt idx="7228">
                  <c:v>0.122155</c:v>
                </c:pt>
                <c:pt idx="7229">
                  <c:v>0.133326</c:v>
                </c:pt>
                <c:pt idx="7230">
                  <c:v>0.123012</c:v>
                </c:pt>
                <c:pt idx="7231">
                  <c:v>0.128583</c:v>
                </c:pt>
                <c:pt idx="7232">
                  <c:v>0.137346</c:v>
                </c:pt>
                <c:pt idx="7233">
                  <c:v>0.13155500000000001</c:v>
                </c:pt>
                <c:pt idx="7234">
                  <c:v>0.12837100000000001</c:v>
                </c:pt>
                <c:pt idx="7235">
                  <c:v>0.12656700000000001</c:v>
                </c:pt>
                <c:pt idx="7236">
                  <c:v>0.119473</c:v>
                </c:pt>
                <c:pt idx="7237">
                  <c:v>0.107734</c:v>
                </c:pt>
                <c:pt idx="7238">
                  <c:v>0.11439100000000001</c:v>
                </c:pt>
                <c:pt idx="7239">
                  <c:v>9.6274999999999999E-2</c:v>
                </c:pt>
                <c:pt idx="7240">
                  <c:v>9.0003E-2</c:v>
                </c:pt>
                <c:pt idx="7241">
                  <c:v>8.0888000000000002E-2</c:v>
                </c:pt>
                <c:pt idx="7242">
                  <c:v>7.7116000000000004E-2</c:v>
                </c:pt>
                <c:pt idx="7243">
                  <c:v>6.4271999999999996E-2</c:v>
                </c:pt>
                <c:pt idx="7244">
                  <c:v>5.8208000000000003E-2</c:v>
                </c:pt>
                <c:pt idx="7245">
                  <c:v>4.8826000000000001E-2</c:v>
                </c:pt>
                <c:pt idx="7246">
                  <c:v>3.7331999999999997E-2</c:v>
                </c:pt>
                <c:pt idx="7247">
                  <c:v>3.4590000000000003E-2</c:v>
                </c:pt>
                <c:pt idx="7248">
                  <c:v>3.0661000000000001E-2</c:v>
                </c:pt>
                <c:pt idx="7249">
                  <c:v>3.2371999999999998E-2</c:v>
                </c:pt>
                <c:pt idx="7250">
                  <c:v>3.3166000000000001E-2</c:v>
                </c:pt>
                <c:pt idx="7251">
                  <c:v>4.5029E-2</c:v>
                </c:pt>
                <c:pt idx="7252">
                  <c:v>6.5831000000000001E-2</c:v>
                </c:pt>
                <c:pt idx="7253">
                  <c:v>7.2136000000000006E-2</c:v>
                </c:pt>
                <c:pt idx="7254">
                  <c:v>7.5546000000000002E-2</c:v>
                </c:pt>
                <c:pt idx="7255">
                  <c:v>8.2886000000000001E-2</c:v>
                </c:pt>
                <c:pt idx="7256">
                  <c:v>7.6808000000000001E-2</c:v>
                </c:pt>
                <c:pt idx="7257">
                  <c:v>7.3871999999999993E-2</c:v>
                </c:pt>
                <c:pt idx="7258">
                  <c:v>6.9926000000000002E-2</c:v>
                </c:pt>
                <c:pt idx="7259">
                  <c:v>6.5275E-2</c:v>
                </c:pt>
                <c:pt idx="7260">
                  <c:v>6.7830000000000001E-2</c:v>
                </c:pt>
                <c:pt idx="7261">
                  <c:v>8.7171999999999999E-2</c:v>
                </c:pt>
                <c:pt idx="7262">
                  <c:v>0.104922</c:v>
                </c:pt>
                <c:pt idx="7263">
                  <c:v>0.103075</c:v>
                </c:pt>
                <c:pt idx="7264">
                  <c:v>0.10301399999999999</c:v>
                </c:pt>
                <c:pt idx="7265">
                  <c:v>0.112909</c:v>
                </c:pt>
                <c:pt idx="7266">
                  <c:v>0.13136100000000001</c:v>
                </c:pt>
                <c:pt idx="7267">
                  <c:v>0.15171200000000001</c:v>
                </c:pt>
                <c:pt idx="7268">
                  <c:v>0.15249399999999999</c:v>
                </c:pt>
                <c:pt idx="7269">
                  <c:v>0.15266199999999999</c:v>
                </c:pt>
                <c:pt idx="7270">
                  <c:v>0.153002</c:v>
                </c:pt>
                <c:pt idx="7271">
                  <c:v>0.17846600000000001</c:v>
                </c:pt>
                <c:pt idx="7272">
                  <c:v>0.17984600000000001</c:v>
                </c:pt>
                <c:pt idx="7273">
                  <c:v>0.200796</c:v>
                </c:pt>
                <c:pt idx="7274">
                  <c:v>0.21207200000000001</c:v>
                </c:pt>
                <c:pt idx="7275">
                  <c:v>0.23663600000000001</c:v>
                </c:pt>
                <c:pt idx="7276">
                  <c:v>0.23414499999999999</c:v>
                </c:pt>
                <c:pt idx="7277">
                  <c:v>0.22799700000000001</c:v>
                </c:pt>
                <c:pt idx="7278">
                  <c:v>0.275976</c:v>
                </c:pt>
                <c:pt idx="7279">
                  <c:v>0.30580099999999999</c:v>
                </c:pt>
                <c:pt idx="7280">
                  <c:v>0.302338</c:v>
                </c:pt>
                <c:pt idx="7281">
                  <c:v>0.30978600000000001</c:v>
                </c:pt>
                <c:pt idx="7282">
                  <c:v>0.30200500000000002</c:v>
                </c:pt>
                <c:pt idx="7283">
                  <c:v>0.30673</c:v>
                </c:pt>
                <c:pt idx="7284">
                  <c:v>0.298294</c:v>
                </c:pt>
                <c:pt idx="7285">
                  <c:v>0.28475899999999998</c:v>
                </c:pt>
                <c:pt idx="7286">
                  <c:v>0.273648</c:v>
                </c:pt>
                <c:pt idx="7287">
                  <c:v>0.27354000000000001</c:v>
                </c:pt>
                <c:pt idx="7288">
                  <c:v>0.25773099999999999</c:v>
                </c:pt>
                <c:pt idx="7289">
                  <c:v>0.28141500000000003</c:v>
                </c:pt>
                <c:pt idx="7290">
                  <c:v>0.29254000000000002</c:v>
                </c:pt>
                <c:pt idx="7291">
                  <c:v>0.28141300000000002</c:v>
                </c:pt>
                <c:pt idx="7292">
                  <c:v>0.27426600000000001</c:v>
                </c:pt>
                <c:pt idx="7293">
                  <c:v>0.28295500000000001</c:v>
                </c:pt>
                <c:pt idx="7294">
                  <c:v>0.29320499999999999</c:v>
                </c:pt>
                <c:pt idx="7295">
                  <c:v>0.289885</c:v>
                </c:pt>
                <c:pt idx="7296">
                  <c:v>0.28279300000000002</c:v>
                </c:pt>
                <c:pt idx="7297">
                  <c:v>0.28472900000000001</c:v>
                </c:pt>
                <c:pt idx="7298">
                  <c:v>0.26060499999999998</c:v>
                </c:pt>
                <c:pt idx="7299">
                  <c:v>0.240481</c:v>
                </c:pt>
                <c:pt idx="7300">
                  <c:v>0.215473</c:v>
                </c:pt>
                <c:pt idx="7301">
                  <c:v>0.212418</c:v>
                </c:pt>
                <c:pt idx="7302">
                  <c:v>0.23339799999999999</c:v>
                </c:pt>
                <c:pt idx="7303">
                  <c:v>0.233261</c:v>
                </c:pt>
                <c:pt idx="7304">
                  <c:v>0.22224099999999999</c:v>
                </c:pt>
                <c:pt idx="7305">
                  <c:v>0.25838499999999998</c:v>
                </c:pt>
                <c:pt idx="7306">
                  <c:v>0.25042900000000001</c:v>
                </c:pt>
                <c:pt idx="7307">
                  <c:v>0.29707499999999998</c:v>
                </c:pt>
                <c:pt idx="7308">
                  <c:v>0.29736899999999999</c:v>
                </c:pt>
                <c:pt idx="7309">
                  <c:v>0.30520700000000001</c:v>
                </c:pt>
                <c:pt idx="7310">
                  <c:v>0.318052</c:v>
                </c:pt>
                <c:pt idx="7311">
                  <c:v>0.31667299999999998</c:v>
                </c:pt>
                <c:pt idx="7312">
                  <c:v>0.33094800000000002</c:v>
                </c:pt>
                <c:pt idx="7313">
                  <c:v>0.30734400000000001</c:v>
                </c:pt>
                <c:pt idx="7314">
                  <c:v>0.33312900000000001</c:v>
                </c:pt>
                <c:pt idx="7315">
                  <c:v>0.31971500000000003</c:v>
                </c:pt>
                <c:pt idx="7316">
                  <c:v>0.32227499999999998</c:v>
                </c:pt>
                <c:pt idx="7317">
                  <c:v>0.33789000000000002</c:v>
                </c:pt>
                <c:pt idx="7318">
                  <c:v>0.34531000000000001</c:v>
                </c:pt>
                <c:pt idx="7319">
                  <c:v>0.41606900000000002</c:v>
                </c:pt>
                <c:pt idx="7320">
                  <c:v>0.38003199999999998</c:v>
                </c:pt>
                <c:pt idx="7321">
                  <c:v>0.378527</c:v>
                </c:pt>
                <c:pt idx="7322">
                  <c:v>0.37813799999999997</c:v>
                </c:pt>
                <c:pt idx="7323">
                  <c:v>0.38061</c:v>
                </c:pt>
                <c:pt idx="7324">
                  <c:v>0.37606600000000001</c:v>
                </c:pt>
                <c:pt idx="7325">
                  <c:v>0.37771100000000002</c:v>
                </c:pt>
                <c:pt idx="7326">
                  <c:v>0.37899100000000002</c:v>
                </c:pt>
                <c:pt idx="7327">
                  <c:v>0.36131099999999999</c:v>
                </c:pt>
                <c:pt idx="7328">
                  <c:v>0.337036</c:v>
                </c:pt>
                <c:pt idx="7329">
                  <c:v>0.36255700000000002</c:v>
                </c:pt>
                <c:pt idx="7330">
                  <c:v>0.35415999999999997</c:v>
                </c:pt>
                <c:pt idx="7331">
                  <c:v>0.35849199999999998</c:v>
                </c:pt>
                <c:pt idx="7332">
                  <c:v>0.356381</c:v>
                </c:pt>
                <c:pt idx="7333">
                  <c:v>0.33698400000000001</c:v>
                </c:pt>
                <c:pt idx="7334">
                  <c:v>0.32472000000000001</c:v>
                </c:pt>
                <c:pt idx="7335">
                  <c:v>0.31731700000000002</c:v>
                </c:pt>
                <c:pt idx="7336">
                  <c:v>0.30964700000000001</c:v>
                </c:pt>
                <c:pt idx="7337">
                  <c:v>0.31363999999999997</c:v>
                </c:pt>
                <c:pt idx="7338">
                  <c:v>0.297039</c:v>
                </c:pt>
                <c:pt idx="7339">
                  <c:v>0.28131200000000001</c:v>
                </c:pt>
                <c:pt idx="7340">
                  <c:v>0.28019300000000003</c:v>
                </c:pt>
                <c:pt idx="7341">
                  <c:v>0.30273699999999998</c:v>
                </c:pt>
                <c:pt idx="7342">
                  <c:v>0.29780499999999999</c:v>
                </c:pt>
                <c:pt idx="7343">
                  <c:v>0.29209400000000002</c:v>
                </c:pt>
                <c:pt idx="7344">
                  <c:v>0.28547899999999998</c:v>
                </c:pt>
                <c:pt idx="7345">
                  <c:v>0.30674600000000002</c:v>
                </c:pt>
                <c:pt idx="7346">
                  <c:v>0.33620899999999998</c:v>
                </c:pt>
                <c:pt idx="7347">
                  <c:v>0.39204800000000001</c:v>
                </c:pt>
                <c:pt idx="7348">
                  <c:v>0.41128199999999998</c:v>
                </c:pt>
                <c:pt idx="7349">
                  <c:v>0.40309499999999998</c:v>
                </c:pt>
                <c:pt idx="7350">
                  <c:v>0.400227</c:v>
                </c:pt>
                <c:pt idx="7351">
                  <c:v>0.426259</c:v>
                </c:pt>
                <c:pt idx="7352">
                  <c:v>0.413385</c:v>
                </c:pt>
                <c:pt idx="7353">
                  <c:v>0.41306999999999999</c:v>
                </c:pt>
                <c:pt idx="7354">
                  <c:v>0.42137000000000002</c:v>
                </c:pt>
                <c:pt idx="7355">
                  <c:v>0.43300100000000002</c:v>
                </c:pt>
                <c:pt idx="7356">
                  <c:v>0.453712</c:v>
                </c:pt>
                <c:pt idx="7357">
                  <c:v>0.46363100000000002</c:v>
                </c:pt>
                <c:pt idx="7358">
                  <c:v>0.48555599999999999</c:v>
                </c:pt>
                <c:pt idx="7359">
                  <c:v>0.50202000000000002</c:v>
                </c:pt>
                <c:pt idx="7360">
                  <c:v>0.51988400000000001</c:v>
                </c:pt>
                <c:pt idx="7361">
                  <c:v>0.53663499999999997</c:v>
                </c:pt>
                <c:pt idx="7362">
                  <c:v>0.53045299999999995</c:v>
                </c:pt>
                <c:pt idx="7363">
                  <c:v>0.511208</c:v>
                </c:pt>
                <c:pt idx="7364">
                  <c:v>0.51910299999999998</c:v>
                </c:pt>
                <c:pt idx="7365">
                  <c:v>0.51458499999999996</c:v>
                </c:pt>
                <c:pt idx="7366">
                  <c:v>0.50580700000000001</c:v>
                </c:pt>
                <c:pt idx="7367">
                  <c:v>0.495836</c:v>
                </c:pt>
                <c:pt idx="7368">
                  <c:v>0.482076</c:v>
                </c:pt>
                <c:pt idx="7369">
                  <c:v>0.50356500000000004</c:v>
                </c:pt>
                <c:pt idx="7370">
                  <c:v>0.49501299999999998</c:v>
                </c:pt>
                <c:pt idx="7371">
                  <c:v>0.486452</c:v>
                </c:pt>
                <c:pt idx="7372">
                  <c:v>0.49769799999999997</c:v>
                </c:pt>
                <c:pt idx="7373">
                  <c:v>0.47426099999999999</c:v>
                </c:pt>
                <c:pt idx="7374">
                  <c:v>0.46643499999999999</c:v>
                </c:pt>
                <c:pt idx="7375">
                  <c:v>0.46444000000000002</c:v>
                </c:pt>
                <c:pt idx="7376">
                  <c:v>0.44409599999999999</c:v>
                </c:pt>
                <c:pt idx="7377">
                  <c:v>0.44615100000000002</c:v>
                </c:pt>
                <c:pt idx="7378">
                  <c:v>0.42073899999999997</c:v>
                </c:pt>
                <c:pt idx="7379">
                  <c:v>0.401694</c:v>
                </c:pt>
                <c:pt idx="7380">
                  <c:v>0.42918400000000001</c:v>
                </c:pt>
                <c:pt idx="7381">
                  <c:v>0.41332999999999998</c:v>
                </c:pt>
                <c:pt idx="7382">
                  <c:v>0.426649</c:v>
                </c:pt>
                <c:pt idx="7383">
                  <c:v>0.42798999999999998</c:v>
                </c:pt>
                <c:pt idx="7384">
                  <c:v>0.41567399999999999</c:v>
                </c:pt>
                <c:pt idx="7385">
                  <c:v>0.40842600000000001</c:v>
                </c:pt>
                <c:pt idx="7386">
                  <c:v>0.42381999999999997</c:v>
                </c:pt>
                <c:pt idx="7387">
                  <c:v>0.397117</c:v>
                </c:pt>
                <c:pt idx="7388">
                  <c:v>0.360537</c:v>
                </c:pt>
                <c:pt idx="7389">
                  <c:v>0.32951999999999998</c:v>
                </c:pt>
                <c:pt idx="7390">
                  <c:v>0.30770900000000001</c:v>
                </c:pt>
                <c:pt idx="7391">
                  <c:v>0.30248700000000001</c:v>
                </c:pt>
                <c:pt idx="7392">
                  <c:v>0.29177700000000001</c:v>
                </c:pt>
                <c:pt idx="7393">
                  <c:v>0.260104</c:v>
                </c:pt>
                <c:pt idx="7394">
                  <c:v>0.242838</c:v>
                </c:pt>
                <c:pt idx="7395">
                  <c:v>0.25591999999999998</c:v>
                </c:pt>
                <c:pt idx="7396">
                  <c:v>0.246503</c:v>
                </c:pt>
                <c:pt idx="7397">
                  <c:v>0.245202</c:v>
                </c:pt>
                <c:pt idx="7398">
                  <c:v>0.23449700000000001</c:v>
                </c:pt>
                <c:pt idx="7399">
                  <c:v>0.23934900000000001</c:v>
                </c:pt>
                <c:pt idx="7400">
                  <c:v>0.22158800000000001</c:v>
                </c:pt>
                <c:pt idx="7401">
                  <c:v>0.211641</c:v>
                </c:pt>
                <c:pt idx="7402">
                  <c:v>0.199764</c:v>
                </c:pt>
                <c:pt idx="7403">
                  <c:v>0.18</c:v>
                </c:pt>
                <c:pt idx="7404">
                  <c:v>0.17535200000000001</c:v>
                </c:pt>
                <c:pt idx="7405">
                  <c:v>0.18516099999999999</c:v>
                </c:pt>
                <c:pt idx="7406">
                  <c:v>0.192998</c:v>
                </c:pt>
                <c:pt idx="7407">
                  <c:v>0.198989</c:v>
                </c:pt>
                <c:pt idx="7408">
                  <c:v>0.18360199999999999</c:v>
                </c:pt>
                <c:pt idx="7409">
                  <c:v>0.18235299999999999</c:v>
                </c:pt>
                <c:pt idx="7410">
                  <c:v>0.16997499999999999</c:v>
                </c:pt>
                <c:pt idx="7411">
                  <c:v>0.16950999999999999</c:v>
                </c:pt>
                <c:pt idx="7412">
                  <c:v>0.162607</c:v>
                </c:pt>
                <c:pt idx="7413">
                  <c:v>0.169322</c:v>
                </c:pt>
                <c:pt idx="7414">
                  <c:v>0.16525799999999999</c:v>
                </c:pt>
                <c:pt idx="7415">
                  <c:v>0.167238</c:v>
                </c:pt>
                <c:pt idx="7416">
                  <c:v>0.160908</c:v>
                </c:pt>
                <c:pt idx="7417">
                  <c:v>0.20347999999999999</c:v>
                </c:pt>
                <c:pt idx="7418">
                  <c:v>0.225773</c:v>
                </c:pt>
                <c:pt idx="7419">
                  <c:v>0.25484600000000002</c:v>
                </c:pt>
                <c:pt idx="7420">
                  <c:v>0.26545999999999997</c:v>
                </c:pt>
                <c:pt idx="7421">
                  <c:v>0.27737299999999998</c:v>
                </c:pt>
                <c:pt idx="7422">
                  <c:v>0.27810299999999999</c:v>
                </c:pt>
                <c:pt idx="7423">
                  <c:v>0.26955299999999999</c:v>
                </c:pt>
                <c:pt idx="7424">
                  <c:v>0.25114399999999998</c:v>
                </c:pt>
                <c:pt idx="7425">
                  <c:v>0.23296</c:v>
                </c:pt>
                <c:pt idx="7426">
                  <c:v>0.211147</c:v>
                </c:pt>
                <c:pt idx="7427">
                  <c:v>0.22389500000000001</c:v>
                </c:pt>
                <c:pt idx="7428">
                  <c:v>0.22025700000000001</c:v>
                </c:pt>
                <c:pt idx="7429">
                  <c:v>0.21590599999999999</c:v>
                </c:pt>
                <c:pt idx="7430">
                  <c:v>0.20014100000000001</c:v>
                </c:pt>
                <c:pt idx="7431">
                  <c:v>0.24393799999999999</c:v>
                </c:pt>
                <c:pt idx="7432">
                  <c:v>0.25607999999999997</c:v>
                </c:pt>
                <c:pt idx="7433">
                  <c:v>0.25912600000000002</c:v>
                </c:pt>
                <c:pt idx="7434">
                  <c:v>0.26073099999999999</c:v>
                </c:pt>
                <c:pt idx="7435">
                  <c:v>0.292522</c:v>
                </c:pt>
                <c:pt idx="7436">
                  <c:v>0.30660799999999999</c:v>
                </c:pt>
                <c:pt idx="7437">
                  <c:v>0.29824899999999999</c:v>
                </c:pt>
                <c:pt idx="7438">
                  <c:v>0.29245100000000002</c:v>
                </c:pt>
                <c:pt idx="7439">
                  <c:v>0.28761900000000001</c:v>
                </c:pt>
                <c:pt idx="7440">
                  <c:v>0.29510799999999998</c:v>
                </c:pt>
                <c:pt idx="7441">
                  <c:v>0.298319</c:v>
                </c:pt>
                <c:pt idx="7442">
                  <c:v>0.30779299999999998</c:v>
                </c:pt>
                <c:pt idx="7443">
                  <c:v>0.31799300000000003</c:v>
                </c:pt>
                <c:pt idx="7444">
                  <c:v>0.33796199999999998</c:v>
                </c:pt>
                <c:pt idx="7445">
                  <c:v>0.36401</c:v>
                </c:pt>
                <c:pt idx="7446">
                  <c:v>0.37195899999999998</c:v>
                </c:pt>
                <c:pt idx="7447">
                  <c:v>0.36764200000000002</c:v>
                </c:pt>
                <c:pt idx="7448">
                  <c:v>0.35383300000000001</c:v>
                </c:pt>
                <c:pt idx="7449">
                  <c:v>0.335947</c:v>
                </c:pt>
                <c:pt idx="7450">
                  <c:v>0.31806899999999999</c:v>
                </c:pt>
                <c:pt idx="7451">
                  <c:v>0.33663799999999999</c:v>
                </c:pt>
                <c:pt idx="7452">
                  <c:v>0.31925599999999998</c:v>
                </c:pt>
                <c:pt idx="7453">
                  <c:v>0.32164399999999999</c:v>
                </c:pt>
                <c:pt idx="7454">
                  <c:v>0.32365899999999997</c:v>
                </c:pt>
                <c:pt idx="7455">
                  <c:v>0.31548599999999999</c:v>
                </c:pt>
                <c:pt idx="7456">
                  <c:v>0.30125400000000002</c:v>
                </c:pt>
                <c:pt idx="7457">
                  <c:v>0.289466</c:v>
                </c:pt>
                <c:pt idx="7458">
                  <c:v>0.28676699999999999</c:v>
                </c:pt>
                <c:pt idx="7459">
                  <c:v>0.27502500000000002</c:v>
                </c:pt>
                <c:pt idx="7460">
                  <c:v>0.27849699999999999</c:v>
                </c:pt>
                <c:pt idx="7461">
                  <c:v>0.29930200000000001</c:v>
                </c:pt>
                <c:pt idx="7462">
                  <c:v>0.33898899999999998</c:v>
                </c:pt>
                <c:pt idx="7463">
                  <c:v>0.32383899999999999</c:v>
                </c:pt>
                <c:pt idx="7464">
                  <c:v>0.33884599999999998</c:v>
                </c:pt>
                <c:pt idx="7465">
                  <c:v>0.33438400000000001</c:v>
                </c:pt>
                <c:pt idx="7466">
                  <c:v>0.32209199999999999</c:v>
                </c:pt>
                <c:pt idx="7467">
                  <c:v>0.31624000000000002</c:v>
                </c:pt>
                <c:pt idx="7468">
                  <c:v>0.30865199999999998</c:v>
                </c:pt>
                <c:pt idx="7469">
                  <c:v>0.290742</c:v>
                </c:pt>
                <c:pt idx="7470">
                  <c:v>0.26823599999999997</c:v>
                </c:pt>
                <c:pt idx="7471">
                  <c:v>0.279806</c:v>
                </c:pt>
                <c:pt idx="7472">
                  <c:v>0.28049200000000002</c:v>
                </c:pt>
                <c:pt idx="7473">
                  <c:v>0.305201</c:v>
                </c:pt>
                <c:pt idx="7474">
                  <c:v>0.29575299999999999</c:v>
                </c:pt>
                <c:pt idx="7475">
                  <c:v>0.27713100000000002</c:v>
                </c:pt>
                <c:pt idx="7476">
                  <c:v>0.26095200000000002</c:v>
                </c:pt>
                <c:pt idx="7477">
                  <c:v>0.25420799999999999</c:v>
                </c:pt>
                <c:pt idx="7478">
                  <c:v>0.25114700000000001</c:v>
                </c:pt>
                <c:pt idx="7479">
                  <c:v>0.235707</c:v>
                </c:pt>
                <c:pt idx="7480">
                  <c:v>0.22194800000000001</c:v>
                </c:pt>
                <c:pt idx="7481">
                  <c:v>0.25655299999999998</c:v>
                </c:pt>
                <c:pt idx="7482">
                  <c:v>0.26393699999999998</c:v>
                </c:pt>
                <c:pt idx="7483">
                  <c:v>0.25222800000000001</c:v>
                </c:pt>
                <c:pt idx="7484">
                  <c:v>0.247118</c:v>
                </c:pt>
                <c:pt idx="7485">
                  <c:v>0.251419</c:v>
                </c:pt>
                <c:pt idx="7486">
                  <c:v>0.26225999999999999</c:v>
                </c:pt>
                <c:pt idx="7487">
                  <c:v>0.30509999999999998</c:v>
                </c:pt>
                <c:pt idx="7488">
                  <c:v>0.41227599999999998</c:v>
                </c:pt>
                <c:pt idx="7489">
                  <c:v>0.47353000000000001</c:v>
                </c:pt>
                <c:pt idx="7490">
                  <c:v>0.54416200000000003</c:v>
                </c:pt>
                <c:pt idx="7491">
                  <c:v>0.56570500000000001</c:v>
                </c:pt>
                <c:pt idx="7492">
                  <c:v>0.55620800000000004</c:v>
                </c:pt>
                <c:pt idx="7493">
                  <c:v>0.57220000000000004</c:v>
                </c:pt>
                <c:pt idx="7494">
                  <c:v>0.60587899999999995</c:v>
                </c:pt>
                <c:pt idx="7495">
                  <c:v>0.62948599999999999</c:v>
                </c:pt>
                <c:pt idx="7496">
                  <c:v>0.62581299999999995</c:v>
                </c:pt>
                <c:pt idx="7497">
                  <c:v>0.62784399999999996</c:v>
                </c:pt>
                <c:pt idx="7498">
                  <c:v>0.66540699999999997</c:v>
                </c:pt>
                <c:pt idx="7499">
                  <c:v>0.67172100000000001</c:v>
                </c:pt>
                <c:pt idx="7500">
                  <c:v>0.67957999999999996</c:v>
                </c:pt>
                <c:pt idx="7501">
                  <c:v>0.69850699999999999</c:v>
                </c:pt>
                <c:pt idx="7502">
                  <c:v>0.72210799999999997</c:v>
                </c:pt>
                <c:pt idx="7503">
                  <c:v>0.75422500000000003</c:v>
                </c:pt>
                <c:pt idx="7504">
                  <c:v>0.77651099999999995</c:v>
                </c:pt>
                <c:pt idx="7505">
                  <c:v>0.80713800000000002</c:v>
                </c:pt>
                <c:pt idx="7506">
                  <c:v>0.83892900000000004</c:v>
                </c:pt>
                <c:pt idx="7507">
                  <c:v>0.85280800000000001</c:v>
                </c:pt>
                <c:pt idx="7508">
                  <c:v>0.84214199999999995</c:v>
                </c:pt>
                <c:pt idx="7509">
                  <c:v>0.83970800000000001</c:v>
                </c:pt>
                <c:pt idx="7510">
                  <c:v>0.86504700000000001</c:v>
                </c:pt>
                <c:pt idx="7511">
                  <c:v>0.86558199999999996</c:v>
                </c:pt>
                <c:pt idx="7512">
                  <c:v>0.86729299999999998</c:v>
                </c:pt>
                <c:pt idx="7513">
                  <c:v>0.84029399999999999</c:v>
                </c:pt>
                <c:pt idx="7514">
                  <c:v>0.83779199999999998</c:v>
                </c:pt>
                <c:pt idx="7515">
                  <c:v>0.87649299999999997</c:v>
                </c:pt>
                <c:pt idx="7516">
                  <c:v>0.86180800000000002</c:v>
                </c:pt>
                <c:pt idx="7517">
                  <c:v>0.88310100000000002</c:v>
                </c:pt>
                <c:pt idx="7518">
                  <c:v>0.89223200000000003</c:v>
                </c:pt>
                <c:pt idx="7519">
                  <c:v>0.88524000000000003</c:v>
                </c:pt>
                <c:pt idx="7520">
                  <c:v>0.88754599999999995</c:v>
                </c:pt>
                <c:pt idx="7521">
                  <c:v>0.88540200000000002</c:v>
                </c:pt>
                <c:pt idx="7522">
                  <c:v>0.87667200000000001</c:v>
                </c:pt>
                <c:pt idx="7523">
                  <c:v>0.87201099999999998</c:v>
                </c:pt>
                <c:pt idx="7524">
                  <c:v>0.863093</c:v>
                </c:pt>
                <c:pt idx="7525">
                  <c:v>0.87468699999999999</c:v>
                </c:pt>
                <c:pt idx="7526">
                  <c:v>0.87661599999999995</c:v>
                </c:pt>
                <c:pt idx="7527">
                  <c:v>0.86485000000000001</c:v>
                </c:pt>
                <c:pt idx="7528">
                  <c:v>0.86305399999999999</c:v>
                </c:pt>
                <c:pt idx="7529">
                  <c:v>0.85857499999999998</c:v>
                </c:pt>
                <c:pt idx="7530">
                  <c:v>0.871556</c:v>
                </c:pt>
                <c:pt idx="7531">
                  <c:v>0.85988600000000004</c:v>
                </c:pt>
                <c:pt idx="7532">
                  <c:v>0.86719100000000005</c:v>
                </c:pt>
                <c:pt idx="7533">
                  <c:v>0.86634199999999995</c:v>
                </c:pt>
                <c:pt idx="7534">
                  <c:v>0.87333300000000003</c:v>
                </c:pt>
                <c:pt idx="7535">
                  <c:v>0.88550799999999996</c:v>
                </c:pt>
                <c:pt idx="7536">
                  <c:v>0.89722800000000003</c:v>
                </c:pt>
                <c:pt idx="7537">
                  <c:v>0.88804700000000003</c:v>
                </c:pt>
                <c:pt idx="7538">
                  <c:v>0.88506799999999997</c:v>
                </c:pt>
                <c:pt idx="7539">
                  <c:v>0.88504000000000005</c:v>
                </c:pt>
                <c:pt idx="7540">
                  <c:v>0.87623700000000004</c:v>
                </c:pt>
                <c:pt idx="7541">
                  <c:v>0.87051299999999998</c:v>
                </c:pt>
                <c:pt idx="7542">
                  <c:v>0.86507500000000004</c:v>
                </c:pt>
                <c:pt idx="7543">
                  <c:v>0.87759600000000004</c:v>
                </c:pt>
                <c:pt idx="7544">
                  <c:v>0.88845200000000002</c:v>
                </c:pt>
                <c:pt idx="7545">
                  <c:v>0.87971699999999997</c:v>
                </c:pt>
                <c:pt idx="7546">
                  <c:v>0.87992800000000004</c:v>
                </c:pt>
                <c:pt idx="7547">
                  <c:v>0.87047600000000003</c:v>
                </c:pt>
                <c:pt idx="7548">
                  <c:v>0.83474599999999999</c:v>
                </c:pt>
                <c:pt idx="7549">
                  <c:v>0.82827099999999998</c:v>
                </c:pt>
                <c:pt idx="7550">
                  <c:v>0.82160900000000003</c:v>
                </c:pt>
                <c:pt idx="7551">
                  <c:v>0.82352599999999998</c:v>
                </c:pt>
                <c:pt idx="7552">
                  <c:v>0.813697</c:v>
                </c:pt>
                <c:pt idx="7553">
                  <c:v>0.80689200000000005</c:v>
                </c:pt>
                <c:pt idx="7554">
                  <c:v>0.80692900000000001</c:v>
                </c:pt>
                <c:pt idx="7555">
                  <c:v>0.80256499999999997</c:v>
                </c:pt>
                <c:pt idx="7556">
                  <c:v>0.81079699999999999</c:v>
                </c:pt>
                <c:pt idx="7557">
                  <c:v>0.77280499999999996</c:v>
                </c:pt>
                <c:pt idx="7558">
                  <c:v>0.76630200000000004</c:v>
                </c:pt>
                <c:pt idx="7559">
                  <c:v>0.75829400000000002</c:v>
                </c:pt>
                <c:pt idx="7560">
                  <c:v>0.74758999999999998</c:v>
                </c:pt>
                <c:pt idx="7561">
                  <c:v>0.73643599999999998</c:v>
                </c:pt>
                <c:pt idx="7562">
                  <c:v>0.72767099999999996</c:v>
                </c:pt>
                <c:pt idx="7563">
                  <c:v>0.71837399999999996</c:v>
                </c:pt>
                <c:pt idx="7564">
                  <c:v>0.70462599999999997</c:v>
                </c:pt>
                <c:pt idx="7565">
                  <c:v>0.71015300000000003</c:v>
                </c:pt>
                <c:pt idx="7566">
                  <c:v>0.69251700000000005</c:v>
                </c:pt>
                <c:pt idx="7567">
                  <c:v>0.69689500000000004</c:v>
                </c:pt>
                <c:pt idx="7568">
                  <c:v>0.70849399999999996</c:v>
                </c:pt>
                <c:pt idx="7569">
                  <c:v>0.69370900000000002</c:v>
                </c:pt>
                <c:pt idx="7570">
                  <c:v>0.690307</c:v>
                </c:pt>
                <c:pt idx="7571">
                  <c:v>0.68191100000000004</c:v>
                </c:pt>
                <c:pt idx="7572">
                  <c:v>0.68180399999999997</c:v>
                </c:pt>
                <c:pt idx="7573">
                  <c:v>0.68290899999999999</c:v>
                </c:pt>
                <c:pt idx="7574">
                  <c:v>0.66863499999999998</c:v>
                </c:pt>
                <c:pt idx="7575">
                  <c:v>0.66992700000000005</c:v>
                </c:pt>
                <c:pt idx="7576">
                  <c:v>0.660134</c:v>
                </c:pt>
                <c:pt idx="7577">
                  <c:v>0.661555</c:v>
                </c:pt>
                <c:pt idx="7578">
                  <c:v>0.64383800000000002</c:v>
                </c:pt>
                <c:pt idx="7579">
                  <c:v>0.64617500000000005</c:v>
                </c:pt>
                <c:pt idx="7580">
                  <c:v>0.64435799999999999</c:v>
                </c:pt>
                <c:pt idx="7581">
                  <c:v>0.65206299999999995</c:v>
                </c:pt>
                <c:pt idx="7582">
                  <c:v>0.63894300000000004</c:v>
                </c:pt>
                <c:pt idx="7583">
                  <c:v>0.62582000000000004</c:v>
                </c:pt>
                <c:pt idx="7584">
                  <c:v>0.622973</c:v>
                </c:pt>
                <c:pt idx="7585">
                  <c:v>0.64956700000000001</c:v>
                </c:pt>
                <c:pt idx="7586">
                  <c:v>0.67037400000000003</c:v>
                </c:pt>
                <c:pt idx="7587">
                  <c:v>0.66570099999999999</c:v>
                </c:pt>
                <c:pt idx="7588">
                  <c:v>0.66552999999999995</c:v>
                </c:pt>
                <c:pt idx="7589">
                  <c:v>0.655945</c:v>
                </c:pt>
                <c:pt idx="7590">
                  <c:v>0.639316</c:v>
                </c:pt>
                <c:pt idx="7591">
                  <c:v>0.66753799999999996</c:v>
                </c:pt>
                <c:pt idx="7592">
                  <c:v>0.65786100000000003</c:v>
                </c:pt>
                <c:pt idx="7593">
                  <c:v>0.66677799999999998</c:v>
                </c:pt>
                <c:pt idx="7594">
                  <c:v>0.677068</c:v>
                </c:pt>
                <c:pt idx="7595">
                  <c:v>0.67204799999999998</c:v>
                </c:pt>
                <c:pt idx="7596">
                  <c:v>0.68849899999999997</c:v>
                </c:pt>
                <c:pt idx="7597">
                  <c:v>0.69654199999999999</c:v>
                </c:pt>
                <c:pt idx="7598">
                  <c:v>0.68940699999999999</c:v>
                </c:pt>
                <c:pt idx="7599">
                  <c:v>0.72010300000000005</c:v>
                </c:pt>
                <c:pt idx="7600">
                  <c:v>0.72165500000000005</c:v>
                </c:pt>
                <c:pt idx="7601">
                  <c:v>0.71760699999999999</c:v>
                </c:pt>
                <c:pt idx="7602">
                  <c:v>0.71029100000000001</c:v>
                </c:pt>
                <c:pt idx="7603">
                  <c:v>0.70980500000000002</c:v>
                </c:pt>
                <c:pt idx="7604">
                  <c:v>0.71051500000000001</c:v>
                </c:pt>
                <c:pt idx="7605">
                  <c:v>0.70593300000000003</c:v>
                </c:pt>
                <c:pt idx="7606">
                  <c:v>0.69781300000000002</c:v>
                </c:pt>
                <c:pt idx="7607">
                  <c:v>0.69150500000000004</c:v>
                </c:pt>
                <c:pt idx="7608">
                  <c:v>0.72933999999999999</c:v>
                </c:pt>
                <c:pt idx="7609">
                  <c:v>0.72296099999999996</c:v>
                </c:pt>
                <c:pt idx="7610">
                  <c:v>0.70952300000000001</c:v>
                </c:pt>
                <c:pt idx="7611">
                  <c:v>0.70096099999999995</c:v>
                </c:pt>
                <c:pt idx="7612">
                  <c:v>0.69796999999999998</c:v>
                </c:pt>
                <c:pt idx="7613">
                  <c:v>0.68673899999999999</c:v>
                </c:pt>
                <c:pt idx="7614">
                  <c:v>0.68703800000000004</c:v>
                </c:pt>
                <c:pt idx="7615">
                  <c:v>0.67563499999999999</c:v>
                </c:pt>
                <c:pt idx="7616">
                  <c:v>0.65293599999999996</c:v>
                </c:pt>
                <c:pt idx="7617">
                  <c:v>0.64230100000000001</c:v>
                </c:pt>
                <c:pt idx="7618">
                  <c:v>0.65587700000000004</c:v>
                </c:pt>
                <c:pt idx="7619">
                  <c:v>0.63462600000000002</c:v>
                </c:pt>
                <c:pt idx="7620">
                  <c:v>0.67962800000000001</c:v>
                </c:pt>
                <c:pt idx="7621">
                  <c:v>0.731962</c:v>
                </c:pt>
                <c:pt idx="7622">
                  <c:v>0.73042499999999999</c:v>
                </c:pt>
                <c:pt idx="7623">
                  <c:v>0.72130799999999995</c:v>
                </c:pt>
                <c:pt idx="7624">
                  <c:v>0.71971799999999997</c:v>
                </c:pt>
                <c:pt idx="7625">
                  <c:v>0.70610700000000004</c:v>
                </c:pt>
                <c:pt idx="7626">
                  <c:v>0.72444799999999998</c:v>
                </c:pt>
                <c:pt idx="7627">
                  <c:v>0.72867999999999999</c:v>
                </c:pt>
                <c:pt idx="7628">
                  <c:v>0.71704299999999999</c:v>
                </c:pt>
                <c:pt idx="7629">
                  <c:v>0.72276300000000004</c:v>
                </c:pt>
                <c:pt idx="7630">
                  <c:v>0.72777700000000001</c:v>
                </c:pt>
                <c:pt idx="7631">
                  <c:v>0.72169899999999998</c:v>
                </c:pt>
                <c:pt idx="7632">
                  <c:v>0.70291199999999998</c:v>
                </c:pt>
                <c:pt idx="7633">
                  <c:v>0.72593399999999997</c:v>
                </c:pt>
                <c:pt idx="7634">
                  <c:v>0.72168500000000002</c:v>
                </c:pt>
                <c:pt idx="7635">
                  <c:v>0.71213700000000002</c:v>
                </c:pt>
                <c:pt idx="7636">
                  <c:v>0.69976300000000002</c:v>
                </c:pt>
                <c:pt idx="7637">
                  <c:v>0.68526399999999998</c:v>
                </c:pt>
                <c:pt idx="7638">
                  <c:v>0.67378199999999999</c:v>
                </c:pt>
                <c:pt idx="7639">
                  <c:v>0.67704699999999995</c:v>
                </c:pt>
                <c:pt idx="7640">
                  <c:v>0.67207899999999998</c:v>
                </c:pt>
                <c:pt idx="7641">
                  <c:v>0.65490499999999996</c:v>
                </c:pt>
                <c:pt idx="7642">
                  <c:v>0.65076599999999996</c:v>
                </c:pt>
                <c:pt idx="7643">
                  <c:v>0.66959900000000006</c:v>
                </c:pt>
                <c:pt idx="7644">
                  <c:v>0.65876299999999999</c:v>
                </c:pt>
                <c:pt idx="7645">
                  <c:v>0.64885999999999999</c:v>
                </c:pt>
                <c:pt idx="7646">
                  <c:v>0.63636300000000001</c:v>
                </c:pt>
                <c:pt idx="7647">
                  <c:v>0.64934000000000003</c:v>
                </c:pt>
                <c:pt idx="7648">
                  <c:v>0.641625</c:v>
                </c:pt>
                <c:pt idx="7649">
                  <c:v>0.62522199999999994</c:v>
                </c:pt>
                <c:pt idx="7650">
                  <c:v>0.64018600000000003</c:v>
                </c:pt>
                <c:pt idx="7651">
                  <c:v>0.628911</c:v>
                </c:pt>
                <c:pt idx="7652">
                  <c:v>0.60918600000000001</c:v>
                </c:pt>
                <c:pt idx="7653">
                  <c:v>0.59205600000000003</c:v>
                </c:pt>
                <c:pt idx="7654">
                  <c:v>0.56126600000000004</c:v>
                </c:pt>
                <c:pt idx="7655">
                  <c:v>0.54784200000000005</c:v>
                </c:pt>
                <c:pt idx="7656">
                  <c:v>0.57022600000000001</c:v>
                </c:pt>
                <c:pt idx="7657">
                  <c:v>0.55541700000000005</c:v>
                </c:pt>
                <c:pt idx="7658">
                  <c:v>0.56605000000000005</c:v>
                </c:pt>
                <c:pt idx="7659">
                  <c:v>0.54135</c:v>
                </c:pt>
                <c:pt idx="7660">
                  <c:v>0.52978700000000001</c:v>
                </c:pt>
                <c:pt idx="7661">
                  <c:v>0.49277300000000002</c:v>
                </c:pt>
                <c:pt idx="7662">
                  <c:v>0.45961099999999999</c:v>
                </c:pt>
                <c:pt idx="7663">
                  <c:v>0.46444999999999997</c:v>
                </c:pt>
                <c:pt idx="7664">
                  <c:v>0.454372</c:v>
                </c:pt>
                <c:pt idx="7665">
                  <c:v>0.46222000000000002</c:v>
                </c:pt>
                <c:pt idx="7666">
                  <c:v>0.476549</c:v>
                </c:pt>
                <c:pt idx="7667">
                  <c:v>0.48132399999999997</c:v>
                </c:pt>
                <c:pt idx="7668">
                  <c:v>0.46549400000000002</c:v>
                </c:pt>
                <c:pt idx="7669">
                  <c:v>0.455235</c:v>
                </c:pt>
                <c:pt idx="7670">
                  <c:v>0.45900299999999999</c:v>
                </c:pt>
                <c:pt idx="7671">
                  <c:v>0.46086700000000003</c:v>
                </c:pt>
                <c:pt idx="7672">
                  <c:v>0.45883499999999999</c:v>
                </c:pt>
                <c:pt idx="7673">
                  <c:v>0.48233300000000001</c:v>
                </c:pt>
                <c:pt idx="7674">
                  <c:v>0.49895499999999998</c:v>
                </c:pt>
                <c:pt idx="7675">
                  <c:v>0.51406200000000002</c:v>
                </c:pt>
                <c:pt idx="7676">
                  <c:v>0.51286399999999999</c:v>
                </c:pt>
                <c:pt idx="7677">
                  <c:v>0.53227500000000005</c:v>
                </c:pt>
                <c:pt idx="7678">
                  <c:v>0.52883500000000006</c:v>
                </c:pt>
                <c:pt idx="7679">
                  <c:v>0.52627299999999999</c:v>
                </c:pt>
                <c:pt idx="7680">
                  <c:v>0.51480800000000004</c:v>
                </c:pt>
                <c:pt idx="7681">
                  <c:v>0.50430600000000003</c:v>
                </c:pt>
                <c:pt idx="7682">
                  <c:v>0.48838599999999999</c:v>
                </c:pt>
                <c:pt idx="7683">
                  <c:v>0.51099700000000003</c:v>
                </c:pt>
                <c:pt idx="7684">
                  <c:v>0.50900100000000004</c:v>
                </c:pt>
                <c:pt idx="7685">
                  <c:v>0.49398999999999998</c:v>
                </c:pt>
                <c:pt idx="7686">
                  <c:v>0.49252299999999999</c:v>
                </c:pt>
                <c:pt idx="7687">
                  <c:v>0.49259900000000001</c:v>
                </c:pt>
                <c:pt idx="7688">
                  <c:v>0.51473000000000002</c:v>
                </c:pt>
                <c:pt idx="7689">
                  <c:v>0.51390899999999995</c:v>
                </c:pt>
                <c:pt idx="7690">
                  <c:v>0.49293500000000001</c:v>
                </c:pt>
                <c:pt idx="7691">
                  <c:v>0.498475</c:v>
                </c:pt>
                <c:pt idx="7692">
                  <c:v>0.49360300000000001</c:v>
                </c:pt>
                <c:pt idx="7693">
                  <c:v>0.49185400000000001</c:v>
                </c:pt>
                <c:pt idx="7694">
                  <c:v>0.494537</c:v>
                </c:pt>
                <c:pt idx="7695">
                  <c:v>0.47792499999999999</c:v>
                </c:pt>
                <c:pt idx="7696">
                  <c:v>0.50026000000000004</c:v>
                </c:pt>
                <c:pt idx="7697">
                  <c:v>0.47919200000000001</c:v>
                </c:pt>
                <c:pt idx="7698">
                  <c:v>0.47062799999999999</c:v>
                </c:pt>
                <c:pt idx="7699">
                  <c:v>0.46925699999999998</c:v>
                </c:pt>
                <c:pt idx="7700">
                  <c:v>0.53301100000000001</c:v>
                </c:pt>
                <c:pt idx="7701">
                  <c:v>0.52663700000000002</c:v>
                </c:pt>
                <c:pt idx="7702">
                  <c:v>0.51044599999999996</c:v>
                </c:pt>
                <c:pt idx="7703">
                  <c:v>0.50600299999999998</c:v>
                </c:pt>
                <c:pt idx="7704">
                  <c:v>0.49190099999999998</c:v>
                </c:pt>
                <c:pt idx="7705">
                  <c:v>0.51025100000000001</c:v>
                </c:pt>
                <c:pt idx="7706">
                  <c:v>0.49036200000000002</c:v>
                </c:pt>
                <c:pt idx="7707">
                  <c:v>0.46345500000000001</c:v>
                </c:pt>
                <c:pt idx="7708">
                  <c:v>0.452986</c:v>
                </c:pt>
                <c:pt idx="7709">
                  <c:v>0.43114999999999998</c:v>
                </c:pt>
                <c:pt idx="7710">
                  <c:v>0.40034399999999998</c:v>
                </c:pt>
                <c:pt idx="7711">
                  <c:v>0.41285300000000003</c:v>
                </c:pt>
                <c:pt idx="7712">
                  <c:v>0.388872</c:v>
                </c:pt>
                <c:pt idx="7713">
                  <c:v>0.37204100000000001</c:v>
                </c:pt>
                <c:pt idx="7714">
                  <c:v>0.35977199999999998</c:v>
                </c:pt>
                <c:pt idx="7715">
                  <c:v>0.346246</c:v>
                </c:pt>
                <c:pt idx="7716">
                  <c:v>0.340225</c:v>
                </c:pt>
                <c:pt idx="7717">
                  <c:v>0.337175</c:v>
                </c:pt>
                <c:pt idx="7718">
                  <c:v>0.36953799999999998</c:v>
                </c:pt>
                <c:pt idx="7719">
                  <c:v>0.36304700000000001</c:v>
                </c:pt>
                <c:pt idx="7720">
                  <c:v>0.35887799999999997</c:v>
                </c:pt>
                <c:pt idx="7721">
                  <c:v>0.35219099999999998</c:v>
                </c:pt>
                <c:pt idx="7722">
                  <c:v>0.38127100000000003</c:v>
                </c:pt>
                <c:pt idx="7723">
                  <c:v>0.37441000000000002</c:v>
                </c:pt>
                <c:pt idx="7724">
                  <c:v>0.37860100000000002</c:v>
                </c:pt>
                <c:pt idx="7725">
                  <c:v>0.35319499999999998</c:v>
                </c:pt>
                <c:pt idx="7726">
                  <c:v>0.358599</c:v>
                </c:pt>
                <c:pt idx="7727">
                  <c:v>0.35465999999999998</c:v>
                </c:pt>
                <c:pt idx="7728">
                  <c:v>0.39499699999999999</c:v>
                </c:pt>
                <c:pt idx="7729">
                  <c:v>0.38817000000000002</c:v>
                </c:pt>
                <c:pt idx="7730">
                  <c:v>0.39372699999999999</c:v>
                </c:pt>
                <c:pt idx="7731">
                  <c:v>0.38020500000000002</c:v>
                </c:pt>
                <c:pt idx="7732">
                  <c:v>0.38286399999999998</c:v>
                </c:pt>
                <c:pt idx="7733">
                  <c:v>0.36463499999999999</c:v>
                </c:pt>
                <c:pt idx="7734">
                  <c:v>0.34318500000000002</c:v>
                </c:pt>
                <c:pt idx="7735">
                  <c:v>0.32883600000000002</c:v>
                </c:pt>
                <c:pt idx="7736">
                  <c:v>0.31392500000000001</c:v>
                </c:pt>
                <c:pt idx="7737">
                  <c:v>0.30532199999999998</c:v>
                </c:pt>
                <c:pt idx="7738">
                  <c:v>0.29914099999999999</c:v>
                </c:pt>
                <c:pt idx="7739">
                  <c:v>0.30424000000000001</c:v>
                </c:pt>
                <c:pt idx="7740">
                  <c:v>0.29608400000000001</c:v>
                </c:pt>
                <c:pt idx="7741">
                  <c:v>0.27976000000000001</c:v>
                </c:pt>
                <c:pt idx="7742">
                  <c:v>0.27732200000000001</c:v>
                </c:pt>
                <c:pt idx="7743">
                  <c:v>0.26497300000000001</c:v>
                </c:pt>
                <c:pt idx="7744">
                  <c:v>0.27304899999999999</c:v>
                </c:pt>
                <c:pt idx="7745">
                  <c:v>0.26680700000000002</c:v>
                </c:pt>
                <c:pt idx="7746">
                  <c:v>0.28053699999999998</c:v>
                </c:pt>
                <c:pt idx="7747">
                  <c:v>0.26860499999999998</c:v>
                </c:pt>
                <c:pt idx="7748">
                  <c:v>0.25757000000000002</c:v>
                </c:pt>
                <c:pt idx="7749">
                  <c:v>0.24312300000000001</c:v>
                </c:pt>
                <c:pt idx="7750">
                  <c:v>0.245556</c:v>
                </c:pt>
                <c:pt idx="7751">
                  <c:v>0.24235999999999999</c:v>
                </c:pt>
                <c:pt idx="7752">
                  <c:v>0.22694800000000001</c:v>
                </c:pt>
                <c:pt idx="7753">
                  <c:v>0.20916499999999999</c:v>
                </c:pt>
                <c:pt idx="7754">
                  <c:v>0.19627600000000001</c:v>
                </c:pt>
                <c:pt idx="7755">
                  <c:v>0.19347700000000001</c:v>
                </c:pt>
                <c:pt idx="7756">
                  <c:v>0.190854</c:v>
                </c:pt>
                <c:pt idx="7757">
                  <c:v>0.19608800000000001</c:v>
                </c:pt>
                <c:pt idx="7758">
                  <c:v>0.206232</c:v>
                </c:pt>
                <c:pt idx="7759">
                  <c:v>0.20139099999999999</c:v>
                </c:pt>
                <c:pt idx="7760">
                  <c:v>0.19352800000000001</c:v>
                </c:pt>
                <c:pt idx="7761">
                  <c:v>0.22817999999999999</c:v>
                </c:pt>
                <c:pt idx="7762">
                  <c:v>0.227715</c:v>
                </c:pt>
                <c:pt idx="7763">
                  <c:v>0.226045</c:v>
                </c:pt>
                <c:pt idx="7764">
                  <c:v>0.224326</c:v>
                </c:pt>
                <c:pt idx="7765">
                  <c:v>0.22894500000000001</c:v>
                </c:pt>
                <c:pt idx="7766">
                  <c:v>0.22295799999999999</c:v>
                </c:pt>
                <c:pt idx="7767">
                  <c:v>0.25178800000000001</c:v>
                </c:pt>
                <c:pt idx="7768">
                  <c:v>0.249141</c:v>
                </c:pt>
                <c:pt idx="7769">
                  <c:v>0.248423</c:v>
                </c:pt>
                <c:pt idx="7770">
                  <c:v>0.25669999999999998</c:v>
                </c:pt>
                <c:pt idx="7771">
                  <c:v>0.267067</c:v>
                </c:pt>
                <c:pt idx="7772">
                  <c:v>0.27081699999999997</c:v>
                </c:pt>
                <c:pt idx="7773">
                  <c:v>0.26715800000000001</c:v>
                </c:pt>
                <c:pt idx="7774">
                  <c:v>0.26647799999999999</c:v>
                </c:pt>
                <c:pt idx="7775">
                  <c:v>0.26097300000000001</c:v>
                </c:pt>
                <c:pt idx="7776">
                  <c:v>0.25257400000000002</c:v>
                </c:pt>
                <c:pt idx="7777">
                  <c:v>0.261654</c:v>
                </c:pt>
                <c:pt idx="7778">
                  <c:v>0.26083200000000001</c:v>
                </c:pt>
                <c:pt idx="7779">
                  <c:v>0.25340800000000002</c:v>
                </c:pt>
                <c:pt idx="7780">
                  <c:v>0.253662</c:v>
                </c:pt>
                <c:pt idx="7781">
                  <c:v>0.26918700000000001</c:v>
                </c:pt>
                <c:pt idx="7782">
                  <c:v>0.30212299999999997</c:v>
                </c:pt>
                <c:pt idx="7783">
                  <c:v>0.30422500000000002</c:v>
                </c:pt>
                <c:pt idx="7784">
                  <c:v>0.29117199999999999</c:v>
                </c:pt>
                <c:pt idx="7785">
                  <c:v>0.29321700000000001</c:v>
                </c:pt>
                <c:pt idx="7786">
                  <c:v>0.295956</c:v>
                </c:pt>
                <c:pt idx="7787">
                  <c:v>0.30334299999999997</c:v>
                </c:pt>
                <c:pt idx="7788">
                  <c:v>0.30794700000000003</c:v>
                </c:pt>
                <c:pt idx="7789">
                  <c:v>0.29059499999999999</c:v>
                </c:pt>
                <c:pt idx="7790">
                  <c:v>0.27157500000000001</c:v>
                </c:pt>
                <c:pt idx="7791">
                  <c:v>0.26408100000000001</c:v>
                </c:pt>
                <c:pt idx="7792">
                  <c:v>0.25289</c:v>
                </c:pt>
                <c:pt idx="7793">
                  <c:v>0.262739</c:v>
                </c:pt>
                <c:pt idx="7794">
                  <c:v>0.25906000000000001</c:v>
                </c:pt>
                <c:pt idx="7795">
                  <c:v>0.24805099999999999</c:v>
                </c:pt>
                <c:pt idx="7796">
                  <c:v>0.24732899999999999</c:v>
                </c:pt>
                <c:pt idx="7797">
                  <c:v>0.23149500000000001</c:v>
                </c:pt>
                <c:pt idx="7798">
                  <c:v>0.23905599999999999</c:v>
                </c:pt>
                <c:pt idx="7799">
                  <c:v>0.22716</c:v>
                </c:pt>
                <c:pt idx="7800">
                  <c:v>0.226995</c:v>
                </c:pt>
                <c:pt idx="7801">
                  <c:v>0.229159</c:v>
                </c:pt>
                <c:pt idx="7802">
                  <c:v>0.241366</c:v>
                </c:pt>
                <c:pt idx="7803">
                  <c:v>0.24261099999999999</c:v>
                </c:pt>
                <c:pt idx="7804">
                  <c:v>0.23346800000000001</c:v>
                </c:pt>
                <c:pt idx="7805">
                  <c:v>0.227604</c:v>
                </c:pt>
                <c:pt idx="7806">
                  <c:v>0.22705400000000001</c:v>
                </c:pt>
                <c:pt idx="7807">
                  <c:v>0.243891</c:v>
                </c:pt>
                <c:pt idx="7808">
                  <c:v>0.25348500000000002</c:v>
                </c:pt>
                <c:pt idx="7809">
                  <c:v>0.26710299999999998</c:v>
                </c:pt>
                <c:pt idx="7810">
                  <c:v>0.26234200000000002</c:v>
                </c:pt>
                <c:pt idx="7811">
                  <c:v>0.25567200000000001</c:v>
                </c:pt>
                <c:pt idx="7812">
                  <c:v>0.25195699999999999</c:v>
                </c:pt>
                <c:pt idx="7813">
                  <c:v>0.24045</c:v>
                </c:pt>
                <c:pt idx="7814">
                  <c:v>0.241366</c:v>
                </c:pt>
                <c:pt idx="7815">
                  <c:v>0.22298200000000001</c:v>
                </c:pt>
                <c:pt idx="7816">
                  <c:v>0.26200099999999998</c:v>
                </c:pt>
                <c:pt idx="7817">
                  <c:v>0.26278400000000002</c:v>
                </c:pt>
                <c:pt idx="7818">
                  <c:v>0.273752</c:v>
                </c:pt>
                <c:pt idx="7819">
                  <c:v>0.272198</c:v>
                </c:pt>
                <c:pt idx="7820">
                  <c:v>0.26564100000000002</c:v>
                </c:pt>
                <c:pt idx="7821">
                  <c:v>0.25130999999999998</c:v>
                </c:pt>
                <c:pt idx="7822">
                  <c:v>0.240565</c:v>
                </c:pt>
                <c:pt idx="7823">
                  <c:v>0.235682</c:v>
                </c:pt>
                <c:pt idx="7824">
                  <c:v>0.22007599999999999</c:v>
                </c:pt>
                <c:pt idx="7825">
                  <c:v>0.207925</c:v>
                </c:pt>
                <c:pt idx="7826">
                  <c:v>0.187862</c:v>
                </c:pt>
                <c:pt idx="7827">
                  <c:v>0.16775200000000001</c:v>
                </c:pt>
                <c:pt idx="7828">
                  <c:v>0.15212600000000001</c:v>
                </c:pt>
                <c:pt idx="7829">
                  <c:v>0.15636800000000001</c:v>
                </c:pt>
                <c:pt idx="7830">
                  <c:v>0.15293000000000001</c:v>
                </c:pt>
                <c:pt idx="7831">
                  <c:v>0.15648300000000001</c:v>
                </c:pt>
                <c:pt idx="7832">
                  <c:v>0.14821899999999999</c:v>
                </c:pt>
                <c:pt idx="7833">
                  <c:v>0.15031700000000001</c:v>
                </c:pt>
                <c:pt idx="7834">
                  <c:v>0.17170299999999999</c:v>
                </c:pt>
                <c:pt idx="7835">
                  <c:v>0.180704</c:v>
                </c:pt>
                <c:pt idx="7836">
                  <c:v>0.18395500000000001</c:v>
                </c:pt>
                <c:pt idx="7837">
                  <c:v>0.19373799999999999</c:v>
                </c:pt>
                <c:pt idx="7838">
                  <c:v>0.18856899999999999</c:v>
                </c:pt>
                <c:pt idx="7839">
                  <c:v>0.178979</c:v>
                </c:pt>
                <c:pt idx="7840">
                  <c:v>0.18737699999999999</c:v>
                </c:pt>
                <c:pt idx="7841">
                  <c:v>0.20105700000000001</c:v>
                </c:pt>
                <c:pt idx="7842">
                  <c:v>0.212784</c:v>
                </c:pt>
                <c:pt idx="7843">
                  <c:v>0.205707</c:v>
                </c:pt>
                <c:pt idx="7844">
                  <c:v>0.211261</c:v>
                </c:pt>
                <c:pt idx="7845">
                  <c:v>0.203456</c:v>
                </c:pt>
                <c:pt idx="7846">
                  <c:v>0.20183599999999999</c:v>
                </c:pt>
                <c:pt idx="7847">
                  <c:v>0.19800499999999999</c:v>
                </c:pt>
                <c:pt idx="7848">
                  <c:v>0.17100599999999999</c:v>
                </c:pt>
                <c:pt idx="7849">
                  <c:v>0.16403799999999999</c:v>
                </c:pt>
                <c:pt idx="7850">
                  <c:v>0.143542</c:v>
                </c:pt>
                <c:pt idx="7851">
                  <c:v>0.20185800000000001</c:v>
                </c:pt>
                <c:pt idx="7852">
                  <c:v>0.22873099999999999</c:v>
                </c:pt>
                <c:pt idx="7853">
                  <c:v>0.23697199999999999</c:v>
                </c:pt>
                <c:pt idx="7854">
                  <c:v>0.23541100000000001</c:v>
                </c:pt>
                <c:pt idx="7855">
                  <c:v>0.23070199999999999</c:v>
                </c:pt>
                <c:pt idx="7856">
                  <c:v>0.23591400000000001</c:v>
                </c:pt>
                <c:pt idx="7857">
                  <c:v>0.227858</c:v>
                </c:pt>
                <c:pt idx="7858">
                  <c:v>0.21301800000000001</c:v>
                </c:pt>
                <c:pt idx="7859">
                  <c:v>0.21795200000000001</c:v>
                </c:pt>
                <c:pt idx="7860">
                  <c:v>0.21544199999999999</c:v>
                </c:pt>
                <c:pt idx="7861">
                  <c:v>0.20555999999999999</c:v>
                </c:pt>
                <c:pt idx="7862">
                  <c:v>0.20483499999999999</c:v>
                </c:pt>
                <c:pt idx="7863">
                  <c:v>0.19398599999999999</c:v>
                </c:pt>
                <c:pt idx="7864">
                  <c:v>0.21782699999999999</c:v>
                </c:pt>
                <c:pt idx="7865">
                  <c:v>0.21628600000000001</c:v>
                </c:pt>
                <c:pt idx="7866">
                  <c:v>0.229689</c:v>
                </c:pt>
                <c:pt idx="7867">
                  <c:v>0.228855</c:v>
                </c:pt>
                <c:pt idx="7868">
                  <c:v>0.242481</c:v>
                </c:pt>
                <c:pt idx="7869">
                  <c:v>0.23136799999999999</c:v>
                </c:pt>
                <c:pt idx="7870">
                  <c:v>0.21956800000000001</c:v>
                </c:pt>
                <c:pt idx="7871">
                  <c:v>0.21215800000000001</c:v>
                </c:pt>
                <c:pt idx="7872">
                  <c:v>0.22922200000000001</c:v>
                </c:pt>
                <c:pt idx="7873">
                  <c:v>0.218198</c:v>
                </c:pt>
                <c:pt idx="7874">
                  <c:v>0.20799100000000001</c:v>
                </c:pt>
                <c:pt idx="7875">
                  <c:v>0.19964899999999999</c:v>
                </c:pt>
                <c:pt idx="7876">
                  <c:v>0.19017800000000001</c:v>
                </c:pt>
                <c:pt idx="7877">
                  <c:v>0.18554899999999999</c:v>
                </c:pt>
                <c:pt idx="7878">
                  <c:v>0.171708</c:v>
                </c:pt>
                <c:pt idx="7879">
                  <c:v>0.16730200000000001</c:v>
                </c:pt>
                <c:pt idx="7880">
                  <c:v>0.16051299999999999</c:v>
                </c:pt>
                <c:pt idx="7881">
                  <c:v>0.159275</c:v>
                </c:pt>
                <c:pt idx="7882">
                  <c:v>0.15434400000000001</c:v>
                </c:pt>
                <c:pt idx="7883">
                  <c:v>0.14301800000000001</c:v>
                </c:pt>
                <c:pt idx="7884">
                  <c:v>0.13137199999999999</c:v>
                </c:pt>
                <c:pt idx="7885">
                  <c:v>0.12318999999999999</c:v>
                </c:pt>
                <c:pt idx="7886">
                  <c:v>0.13359599999999999</c:v>
                </c:pt>
                <c:pt idx="7887">
                  <c:v>0.12987799999999999</c:v>
                </c:pt>
                <c:pt idx="7888">
                  <c:v>0.13117400000000001</c:v>
                </c:pt>
                <c:pt idx="7889">
                  <c:v>0.133633</c:v>
                </c:pt>
                <c:pt idx="7890">
                  <c:v>0.14319999999999999</c:v>
                </c:pt>
                <c:pt idx="7891">
                  <c:v>0.13408900000000001</c:v>
                </c:pt>
                <c:pt idx="7892">
                  <c:v>0.13686599999999999</c:v>
                </c:pt>
                <c:pt idx="7893">
                  <c:v>0.12551599999999999</c:v>
                </c:pt>
                <c:pt idx="7894">
                  <c:v>0.13275700000000001</c:v>
                </c:pt>
                <c:pt idx="7895">
                  <c:v>0.13502400000000001</c:v>
                </c:pt>
                <c:pt idx="7896">
                  <c:v>0.12831600000000001</c:v>
                </c:pt>
                <c:pt idx="7897">
                  <c:v>0.121935</c:v>
                </c:pt>
                <c:pt idx="7898">
                  <c:v>0.13092000000000001</c:v>
                </c:pt>
                <c:pt idx="7899">
                  <c:v>0.12870500000000001</c:v>
                </c:pt>
                <c:pt idx="7900">
                  <c:v>0.10778799999999999</c:v>
                </c:pt>
                <c:pt idx="7901">
                  <c:v>0.11253000000000001</c:v>
                </c:pt>
                <c:pt idx="7902">
                  <c:v>0.11212</c:v>
                </c:pt>
                <c:pt idx="7903">
                  <c:v>0.112266</c:v>
                </c:pt>
                <c:pt idx="7904">
                  <c:v>0.10428</c:v>
                </c:pt>
                <c:pt idx="7905">
                  <c:v>0.109653</c:v>
                </c:pt>
                <c:pt idx="7906">
                  <c:v>0.115149</c:v>
                </c:pt>
                <c:pt idx="7907">
                  <c:v>0.100978</c:v>
                </c:pt>
                <c:pt idx="7908">
                  <c:v>0.103157</c:v>
                </c:pt>
                <c:pt idx="7909">
                  <c:v>9.3030000000000002E-2</c:v>
                </c:pt>
                <c:pt idx="7910">
                  <c:v>0.108186</c:v>
                </c:pt>
                <c:pt idx="7911">
                  <c:v>0.117894</c:v>
                </c:pt>
                <c:pt idx="7912">
                  <c:v>0.12517500000000001</c:v>
                </c:pt>
                <c:pt idx="7913">
                  <c:v>0.13458999999999999</c:v>
                </c:pt>
                <c:pt idx="7914">
                  <c:v>0.17045099999999999</c:v>
                </c:pt>
                <c:pt idx="7915">
                  <c:v>0.190082</c:v>
                </c:pt>
                <c:pt idx="7916">
                  <c:v>0.25817099999999998</c:v>
                </c:pt>
                <c:pt idx="7917">
                  <c:v>0.29097200000000001</c:v>
                </c:pt>
                <c:pt idx="7918">
                  <c:v>0.32124399999999997</c:v>
                </c:pt>
                <c:pt idx="7919">
                  <c:v>0.339474</c:v>
                </c:pt>
                <c:pt idx="7920">
                  <c:v>0.34413700000000003</c:v>
                </c:pt>
                <c:pt idx="7921">
                  <c:v>0.35545900000000002</c:v>
                </c:pt>
                <c:pt idx="7922">
                  <c:v>0.38284699999999999</c:v>
                </c:pt>
                <c:pt idx="7923">
                  <c:v>0.37886500000000001</c:v>
                </c:pt>
                <c:pt idx="7924">
                  <c:v>0.39713900000000002</c:v>
                </c:pt>
                <c:pt idx="7925">
                  <c:v>0.39316899999999999</c:v>
                </c:pt>
                <c:pt idx="7926">
                  <c:v>0.42332700000000001</c:v>
                </c:pt>
                <c:pt idx="7927">
                  <c:v>0.431282</c:v>
                </c:pt>
                <c:pt idx="7928">
                  <c:v>0.43287500000000001</c:v>
                </c:pt>
                <c:pt idx="7929">
                  <c:v>0.43022100000000002</c:v>
                </c:pt>
                <c:pt idx="7930">
                  <c:v>0.423927</c:v>
                </c:pt>
                <c:pt idx="7931">
                  <c:v>0.42940200000000001</c:v>
                </c:pt>
                <c:pt idx="7932">
                  <c:v>0.43276100000000001</c:v>
                </c:pt>
                <c:pt idx="7933">
                  <c:v>0.42398799999999998</c:v>
                </c:pt>
                <c:pt idx="7934">
                  <c:v>0.41865400000000003</c:v>
                </c:pt>
                <c:pt idx="7935">
                  <c:v>0.41873300000000002</c:v>
                </c:pt>
                <c:pt idx="7936">
                  <c:v>0.40236300000000003</c:v>
                </c:pt>
                <c:pt idx="7937">
                  <c:v>0.443768</c:v>
                </c:pt>
                <c:pt idx="7938">
                  <c:v>0.44158700000000001</c:v>
                </c:pt>
                <c:pt idx="7939">
                  <c:v>0.41981400000000002</c:v>
                </c:pt>
                <c:pt idx="7940">
                  <c:v>0.392619</c:v>
                </c:pt>
                <c:pt idx="7941">
                  <c:v>0.37609599999999999</c:v>
                </c:pt>
                <c:pt idx="7942">
                  <c:v>0.36574200000000001</c:v>
                </c:pt>
                <c:pt idx="7943">
                  <c:v>0.36361599999999999</c:v>
                </c:pt>
                <c:pt idx="7944">
                  <c:v>0.349713</c:v>
                </c:pt>
                <c:pt idx="7945">
                  <c:v>0.33644200000000002</c:v>
                </c:pt>
                <c:pt idx="7946">
                  <c:v>0.32739200000000002</c:v>
                </c:pt>
                <c:pt idx="7947">
                  <c:v>0.31265799999999999</c:v>
                </c:pt>
                <c:pt idx="7948">
                  <c:v>0.29721999999999998</c:v>
                </c:pt>
                <c:pt idx="7949">
                  <c:v>0.30043999999999998</c:v>
                </c:pt>
                <c:pt idx="7950">
                  <c:v>0.29734300000000002</c:v>
                </c:pt>
                <c:pt idx="7951">
                  <c:v>0.296732</c:v>
                </c:pt>
                <c:pt idx="7952">
                  <c:v>0.28195300000000001</c:v>
                </c:pt>
                <c:pt idx="7953">
                  <c:v>0.26878400000000002</c:v>
                </c:pt>
                <c:pt idx="7954">
                  <c:v>0.30834499999999998</c:v>
                </c:pt>
                <c:pt idx="7955">
                  <c:v>0.30938700000000002</c:v>
                </c:pt>
                <c:pt idx="7956">
                  <c:v>0.31150099999999997</c:v>
                </c:pt>
                <c:pt idx="7957">
                  <c:v>0.30101699999999998</c:v>
                </c:pt>
                <c:pt idx="7958">
                  <c:v>0.28849900000000001</c:v>
                </c:pt>
                <c:pt idx="7959">
                  <c:v>0.28189999999999998</c:v>
                </c:pt>
                <c:pt idx="7960">
                  <c:v>0.28924499999999997</c:v>
                </c:pt>
                <c:pt idx="7961">
                  <c:v>0.272978</c:v>
                </c:pt>
                <c:pt idx="7962">
                  <c:v>0.26612999999999998</c:v>
                </c:pt>
                <c:pt idx="7963">
                  <c:v>0.248475</c:v>
                </c:pt>
                <c:pt idx="7964">
                  <c:v>0.24724299999999999</c:v>
                </c:pt>
                <c:pt idx="7965">
                  <c:v>0.24509600000000001</c:v>
                </c:pt>
                <c:pt idx="7966">
                  <c:v>0.238258</c:v>
                </c:pt>
                <c:pt idx="7967">
                  <c:v>0.26452100000000001</c:v>
                </c:pt>
                <c:pt idx="7968">
                  <c:v>0.26762799999999998</c:v>
                </c:pt>
                <c:pt idx="7969">
                  <c:v>0.263878</c:v>
                </c:pt>
                <c:pt idx="7970">
                  <c:v>0.27396900000000002</c:v>
                </c:pt>
                <c:pt idx="7971">
                  <c:v>0.27232699999999999</c:v>
                </c:pt>
                <c:pt idx="7972">
                  <c:v>0.27025300000000002</c:v>
                </c:pt>
                <c:pt idx="7973">
                  <c:v>0.270762</c:v>
                </c:pt>
                <c:pt idx="7974">
                  <c:v>0.272866</c:v>
                </c:pt>
                <c:pt idx="7975">
                  <c:v>0.276175</c:v>
                </c:pt>
                <c:pt idx="7976">
                  <c:v>0.26762000000000002</c:v>
                </c:pt>
                <c:pt idx="7977">
                  <c:v>0.26341199999999998</c:v>
                </c:pt>
                <c:pt idx="7978">
                  <c:v>0.27635199999999999</c:v>
                </c:pt>
                <c:pt idx="7979">
                  <c:v>0.28043600000000002</c:v>
                </c:pt>
                <c:pt idx="7980">
                  <c:v>0.26735399999999998</c:v>
                </c:pt>
                <c:pt idx="7981">
                  <c:v>0.25906800000000002</c:v>
                </c:pt>
                <c:pt idx="7982">
                  <c:v>0.27349200000000001</c:v>
                </c:pt>
                <c:pt idx="7983">
                  <c:v>0.262125</c:v>
                </c:pt>
                <c:pt idx="7984">
                  <c:v>0.26621099999999998</c:v>
                </c:pt>
                <c:pt idx="7985">
                  <c:v>0.31674200000000002</c:v>
                </c:pt>
                <c:pt idx="7986">
                  <c:v>0.323405</c:v>
                </c:pt>
                <c:pt idx="7987">
                  <c:v>0.32129999999999997</c:v>
                </c:pt>
                <c:pt idx="7988">
                  <c:v>0.33616699999999999</c:v>
                </c:pt>
                <c:pt idx="7989">
                  <c:v>0.33710200000000001</c:v>
                </c:pt>
                <c:pt idx="7990">
                  <c:v>0.317799</c:v>
                </c:pt>
                <c:pt idx="7991">
                  <c:v>0.31981199999999999</c:v>
                </c:pt>
                <c:pt idx="7992">
                  <c:v>0.31279200000000001</c:v>
                </c:pt>
                <c:pt idx="7993">
                  <c:v>0.29632999999999998</c:v>
                </c:pt>
                <c:pt idx="7994">
                  <c:v>0.32740200000000003</c:v>
                </c:pt>
                <c:pt idx="7995">
                  <c:v>0.32675599999999999</c:v>
                </c:pt>
                <c:pt idx="7996">
                  <c:v>0.32913100000000001</c:v>
                </c:pt>
                <c:pt idx="7997">
                  <c:v>0.34725499999999998</c:v>
                </c:pt>
                <c:pt idx="7998">
                  <c:v>0.35860199999999998</c:v>
                </c:pt>
                <c:pt idx="7999">
                  <c:v>0.328513</c:v>
                </c:pt>
                <c:pt idx="8000">
                  <c:v>0.34690700000000002</c:v>
                </c:pt>
                <c:pt idx="8001">
                  <c:v>0.32921400000000001</c:v>
                </c:pt>
                <c:pt idx="8002">
                  <c:v>0.31324299999999999</c:v>
                </c:pt>
                <c:pt idx="8003">
                  <c:v>0.29106799999999999</c:v>
                </c:pt>
                <c:pt idx="8004">
                  <c:v>0.30162099999999997</c:v>
                </c:pt>
                <c:pt idx="8005">
                  <c:v>0.28686400000000001</c:v>
                </c:pt>
                <c:pt idx="8006">
                  <c:v>0.27267999999999998</c:v>
                </c:pt>
                <c:pt idx="8007">
                  <c:v>0.25650600000000001</c:v>
                </c:pt>
                <c:pt idx="8008">
                  <c:v>0.26772299999999999</c:v>
                </c:pt>
                <c:pt idx="8009">
                  <c:v>0.253749</c:v>
                </c:pt>
                <c:pt idx="8010">
                  <c:v>0.25728299999999998</c:v>
                </c:pt>
                <c:pt idx="8011">
                  <c:v>0.26259100000000002</c:v>
                </c:pt>
                <c:pt idx="8012">
                  <c:v>0.25864799999999999</c:v>
                </c:pt>
                <c:pt idx="8013">
                  <c:v>0.26089099999999998</c:v>
                </c:pt>
                <c:pt idx="8014">
                  <c:v>0.26723000000000002</c:v>
                </c:pt>
                <c:pt idx="8015">
                  <c:v>0.27339799999999997</c:v>
                </c:pt>
                <c:pt idx="8016">
                  <c:v>0.272032</c:v>
                </c:pt>
                <c:pt idx="8017">
                  <c:v>0.27520800000000001</c:v>
                </c:pt>
                <c:pt idx="8018">
                  <c:v>0.270117</c:v>
                </c:pt>
                <c:pt idx="8019">
                  <c:v>0.261042</c:v>
                </c:pt>
                <c:pt idx="8020">
                  <c:v>0.24569199999999999</c:v>
                </c:pt>
                <c:pt idx="8021">
                  <c:v>0.22555900000000001</c:v>
                </c:pt>
                <c:pt idx="8022">
                  <c:v>0.20868</c:v>
                </c:pt>
                <c:pt idx="8023">
                  <c:v>0.19200400000000001</c:v>
                </c:pt>
                <c:pt idx="8024">
                  <c:v>0.17966099999999999</c:v>
                </c:pt>
                <c:pt idx="8025">
                  <c:v>0.17960999999999999</c:v>
                </c:pt>
                <c:pt idx="8026">
                  <c:v>0.16480300000000001</c:v>
                </c:pt>
                <c:pt idx="8027">
                  <c:v>0.150199</c:v>
                </c:pt>
                <c:pt idx="8028">
                  <c:v>0.132462</c:v>
                </c:pt>
                <c:pt idx="8029">
                  <c:v>0.12224400000000001</c:v>
                </c:pt>
                <c:pt idx="8030">
                  <c:v>0.120743</c:v>
                </c:pt>
                <c:pt idx="8031">
                  <c:v>0.120713</c:v>
                </c:pt>
                <c:pt idx="8032">
                  <c:v>0.121225</c:v>
                </c:pt>
                <c:pt idx="8033">
                  <c:v>0.117696</c:v>
                </c:pt>
                <c:pt idx="8034">
                  <c:v>0.12636700000000001</c:v>
                </c:pt>
                <c:pt idx="8035">
                  <c:v>0.131277</c:v>
                </c:pt>
                <c:pt idx="8036">
                  <c:v>0.12912899999999999</c:v>
                </c:pt>
                <c:pt idx="8037">
                  <c:v>0.127197</c:v>
                </c:pt>
                <c:pt idx="8038">
                  <c:v>0.120195</c:v>
                </c:pt>
                <c:pt idx="8039">
                  <c:v>0.107365</c:v>
                </c:pt>
                <c:pt idx="8040">
                  <c:v>0.103133</c:v>
                </c:pt>
                <c:pt idx="8041">
                  <c:v>0.101172</c:v>
                </c:pt>
                <c:pt idx="8042">
                  <c:v>9.0215000000000004E-2</c:v>
                </c:pt>
                <c:pt idx="8043">
                  <c:v>8.7732000000000004E-2</c:v>
                </c:pt>
                <c:pt idx="8044">
                  <c:v>8.5700999999999999E-2</c:v>
                </c:pt>
                <c:pt idx="8045">
                  <c:v>8.0542000000000002E-2</c:v>
                </c:pt>
                <c:pt idx="8046">
                  <c:v>9.4341999999999995E-2</c:v>
                </c:pt>
                <c:pt idx="8047">
                  <c:v>0.102438</c:v>
                </c:pt>
                <c:pt idx="8048">
                  <c:v>0.107561</c:v>
                </c:pt>
                <c:pt idx="8049">
                  <c:v>0.116411</c:v>
                </c:pt>
                <c:pt idx="8050">
                  <c:v>0.12709999999999999</c:v>
                </c:pt>
                <c:pt idx="8051">
                  <c:v>0.13075000000000001</c:v>
                </c:pt>
                <c:pt idx="8052">
                  <c:v>0.13234899999999999</c:v>
                </c:pt>
                <c:pt idx="8053">
                  <c:v>0.13117899999999999</c:v>
                </c:pt>
                <c:pt idx="8054">
                  <c:v>0.137631</c:v>
                </c:pt>
                <c:pt idx="8055">
                  <c:v>0.13852999999999999</c:v>
                </c:pt>
                <c:pt idx="8056">
                  <c:v>0.14654300000000001</c:v>
                </c:pt>
                <c:pt idx="8057">
                  <c:v>0.143294</c:v>
                </c:pt>
                <c:pt idx="8058">
                  <c:v>0.14912900000000001</c:v>
                </c:pt>
                <c:pt idx="8059">
                  <c:v>0.16395299999999999</c:v>
                </c:pt>
                <c:pt idx="8060">
                  <c:v>0.180753</c:v>
                </c:pt>
                <c:pt idx="8061">
                  <c:v>0.179285</c:v>
                </c:pt>
                <c:pt idx="8062">
                  <c:v>0.181532</c:v>
                </c:pt>
                <c:pt idx="8063">
                  <c:v>0.180175</c:v>
                </c:pt>
                <c:pt idx="8064">
                  <c:v>0.172652</c:v>
                </c:pt>
                <c:pt idx="8065">
                  <c:v>0.197959</c:v>
                </c:pt>
                <c:pt idx="8066">
                  <c:v>0.205544</c:v>
                </c:pt>
                <c:pt idx="8067">
                  <c:v>0.19181599999999999</c:v>
                </c:pt>
                <c:pt idx="8068">
                  <c:v>0.195885</c:v>
                </c:pt>
                <c:pt idx="8069">
                  <c:v>0.19548399999999999</c:v>
                </c:pt>
                <c:pt idx="8070">
                  <c:v>0.194915</c:v>
                </c:pt>
                <c:pt idx="8071">
                  <c:v>0.18215999999999999</c:v>
                </c:pt>
                <c:pt idx="8072">
                  <c:v>0.17194499999999999</c:v>
                </c:pt>
                <c:pt idx="8073">
                  <c:v>0.16567399999999999</c:v>
                </c:pt>
                <c:pt idx="8074">
                  <c:v>0.14482500000000001</c:v>
                </c:pt>
                <c:pt idx="8075">
                  <c:v>0.13730500000000001</c:v>
                </c:pt>
                <c:pt idx="8076">
                  <c:v>0.13689000000000001</c:v>
                </c:pt>
                <c:pt idx="8077">
                  <c:v>0.13494900000000001</c:v>
                </c:pt>
                <c:pt idx="8078">
                  <c:v>0.13028600000000001</c:v>
                </c:pt>
                <c:pt idx="8079">
                  <c:v>0.12247</c:v>
                </c:pt>
                <c:pt idx="8080">
                  <c:v>0.11315500000000001</c:v>
                </c:pt>
                <c:pt idx="8081">
                  <c:v>0.10327699999999999</c:v>
                </c:pt>
                <c:pt idx="8082">
                  <c:v>9.3489000000000003E-2</c:v>
                </c:pt>
                <c:pt idx="8083">
                  <c:v>8.9703000000000005E-2</c:v>
                </c:pt>
                <c:pt idx="8084">
                  <c:v>8.4485000000000005E-2</c:v>
                </c:pt>
                <c:pt idx="8085">
                  <c:v>7.213E-2</c:v>
                </c:pt>
                <c:pt idx="8086">
                  <c:v>7.1343000000000004E-2</c:v>
                </c:pt>
                <c:pt idx="8087">
                  <c:v>7.0111000000000007E-2</c:v>
                </c:pt>
                <c:pt idx="8088">
                  <c:v>8.1095E-2</c:v>
                </c:pt>
                <c:pt idx="8089">
                  <c:v>7.7023999999999995E-2</c:v>
                </c:pt>
                <c:pt idx="8090">
                  <c:v>9.1149999999999995E-2</c:v>
                </c:pt>
                <c:pt idx="8091">
                  <c:v>9.7437999999999997E-2</c:v>
                </c:pt>
                <c:pt idx="8092">
                  <c:v>9.9597000000000005E-2</c:v>
                </c:pt>
                <c:pt idx="8093">
                  <c:v>9.6525E-2</c:v>
                </c:pt>
                <c:pt idx="8094">
                  <c:v>9.2901999999999998E-2</c:v>
                </c:pt>
                <c:pt idx="8095">
                  <c:v>9.7386E-2</c:v>
                </c:pt>
                <c:pt idx="8096">
                  <c:v>9.0665999999999997E-2</c:v>
                </c:pt>
                <c:pt idx="8097">
                  <c:v>9.3185000000000004E-2</c:v>
                </c:pt>
                <c:pt idx="8098">
                  <c:v>8.8976E-2</c:v>
                </c:pt>
                <c:pt idx="8099">
                  <c:v>8.2385E-2</c:v>
                </c:pt>
                <c:pt idx="8100">
                  <c:v>7.1802000000000005E-2</c:v>
                </c:pt>
                <c:pt idx="8101">
                  <c:v>8.7534000000000001E-2</c:v>
                </c:pt>
                <c:pt idx="8102">
                  <c:v>9.6113000000000004E-2</c:v>
                </c:pt>
                <c:pt idx="8103">
                  <c:v>9.5409999999999995E-2</c:v>
                </c:pt>
                <c:pt idx="8104">
                  <c:v>9.7697999999999993E-2</c:v>
                </c:pt>
                <c:pt idx="8105">
                  <c:v>9.1585E-2</c:v>
                </c:pt>
                <c:pt idx="8106">
                  <c:v>8.8955999999999993E-2</c:v>
                </c:pt>
                <c:pt idx="8107">
                  <c:v>7.8156000000000003E-2</c:v>
                </c:pt>
                <c:pt idx="8108">
                  <c:v>8.2753999999999994E-2</c:v>
                </c:pt>
                <c:pt idx="8109">
                  <c:v>0.10248599999999999</c:v>
                </c:pt>
                <c:pt idx="8110">
                  <c:v>9.8420999999999995E-2</c:v>
                </c:pt>
                <c:pt idx="8111">
                  <c:v>0.10388799999999999</c:v>
                </c:pt>
                <c:pt idx="8112">
                  <c:v>9.7721000000000002E-2</c:v>
                </c:pt>
                <c:pt idx="8113">
                  <c:v>9.9468000000000001E-2</c:v>
                </c:pt>
                <c:pt idx="8114">
                  <c:v>9.6488000000000004E-2</c:v>
                </c:pt>
                <c:pt idx="8115">
                  <c:v>8.8409000000000001E-2</c:v>
                </c:pt>
                <c:pt idx="8116">
                  <c:v>8.2960000000000006E-2</c:v>
                </c:pt>
                <c:pt idx="8117">
                  <c:v>8.2908999999999997E-2</c:v>
                </c:pt>
                <c:pt idx="8118">
                  <c:v>7.6743000000000006E-2</c:v>
                </c:pt>
                <c:pt idx="8119">
                  <c:v>6.1588999999999998E-2</c:v>
                </c:pt>
                <c:pt idx="8120">
                  <c:v>5.6006E-2</c:v>
                </c:pt>
                <c:pt idx="8121">
                  <c:v>4.7032999999999998E-2</c:v>
                </c:pt>
                <c:pt idx="8122">
                  <c:v>3.8165999999999999E-2</c:v>
                </c:pt>
                <c:pt idx="8123">
                  <c:v>3.1822000000000003E-2</c:v>
                </c:pt>
                <c:pt idx="8124">
                  <c:v>3.1494000000000001E-2</c:v>
                </c:pt>
                <c:pt idx="8125">
                  <c:v>3.1233E-2</c:v>
                </c:pt>
                <c:pt idx="8126">
                  <c:v>2.8552999999999999E-2</c:v>
                </c:pt>
                <c:pt idx="8127">
                  <c:v>2.6771E-2</c:v>
                </c:pt>
                <c:pt idx="8128">
                  <c:v>2.5412000000000001E-2</c:v>
                </c:pt>
                <c:pt idx="8129">
                  <c:v>2.3191E-2</c:v>
                </c:pt>
                <c:pt idx="8130">
                  <c:v>2.0001999999999999E-2</c:v>
                </c:pt>
                <c:pt idx="8131">
                  <c:v>2.5559999999999999E-2</c:v>
                </c:pt>
                <c:pt idx="8132">
                  <c:v>2.7494000000000001E-2</c:v>
                </c:pt>
                <c:pt idx="8133">
                  <c:v>2.7546000000000001E-2</c:v>
                </c:pt>
                <c:pt idx="8134">
                  <c:v>2.5683000000000001E-2</c:v>
                </c:pt>
                <c:pt idx="8135">
                  <c:v>2.7019999999999999E-2</c:v>
                </c:pt>
                <c:pt idx="8136">
                  <c:v>3.1704999999999997E-2</c:v>
                </c:pt>
                <c:pt idx="8137">
                  <c:v>2.6053E-2</c:v>
                </c:pt>
                <c:pt idx="8138">
                  <c:v>2.8452000000000002E-2</c:v>
                </c:pt>
                <c:pt idx="8139">
                  <c:v>3.4741000000000001E-2</c:v>
                </c:pt>
                <c:pt idx="8140">
                  <c:v>6.9797999999999999E-2</c:v>
                </c:pt>
                <c:pt idx="8141">
                  <c:v>8.0786999999999998E-2</c:v>
                </c:pt>
                <c:pt idx="8142">
                  <c:v>8.8289000000000006E-2</c:v>
                </c:pt>
                <c:pt idx="8143">
                  <c:v>9.5424999999999996E-2</c:v>
                </c:pt>
                <c:pt idx="8144">
                  <c:v>8.4755999999999998E-2</c:v>
                </c:pt>
                <c:pt idx="8145">
                  <c:v>7.8229000000000007E-2</c:v>
                </c:pt>
                <c:pt idx="8146">
                  <c:v>7.4937000000000004E-2</c:v>
                </c:pt>
                <c:pt idx="8147">
                  <c:v>6.8064E-2</c:v>
                </c:pt>
                <c:pt idx="8148">
                  <c:v>5.6998E-2</c:v>
                </c:pt>
                <c:pt idx="8149">
                  <c:v>4.9758999999999998E-2</c:v>
                </c:pt>
                <c:pt idx="8150">
                  <c:v>4.8148999999999997E-2</c:v>
                </c:pt>
                <c:pt idx="8151">
                  <c:v>3.9934999999999998E-2</c:v>
                </c:pt>
                <c:pt idx="8152">
                  <c:v>4.0183000000000003E-2</c:v>
                </c:pt>
                <c:pt idx="8153">
                  <c:v>3.3397000000000003E-2</c:v>
                </c:pt>
                <c:pt idx="8154">
                  <c:v>2.7442999999999999E-2</c:v>
                </c:pt>
                <c:pt idx="8155">
                  <c:v>2.4279999999999999E-2</c:v>
                </c:pt>
                <c:pt idx="8156">
                  <c:v>2.1263000000000001E-2</c:v>
                </c:pt>
                <c:pt idx="8157">
                  <c:v>2.0018000000000001E-2</c:v>
                </c:pt>
                <c:pt idx="8158">
                  <c:v>1.8579999999999999E-2</c:v>
                </c:pt>
                <c:pt idx="8159">
                  <c:v>1.6267E-2</c:v>
                </c:pt>
                <c:pt idx="8160">
                  <c:v>1.4942E-2</c:v>
                </c:pt>
                <c:pt idx="8161">
                  <c:v>1.4135999999999999E-2</c:v>
                </c:pt>
                <c:pt idx="8162">
                  <c:v>1.1294E-2</c:v>
                </c:pt>
                <c:pt idx="8163">
                  <c:v>1.4754E-2</c:v>
                </c:pt>
                <c:pt idx="8164">
                  <c:v>1.8079999999999999E-2</c:v>
                </c:pt>
                <c:pt idx="8165">
                  <c:v>2.0229E-2</c:v>
                </c:pt>
                <c:pt idx="8166">
                  <c:v>2.0041E-2</c:v>
                </c:pt>
                <c:pt idx="8167">
                  <c:v>2.2391000000000001E-2</c:v>
                </c:pt>
                <c:pt idx="8168">
                  <c:v>2.0732E-2</c:v>
                </c:pt>
                <c:pt idx="8169">
                  <c:v>2.0065E-2</c:v>
                </c:pt>
                <c:pt idx="8170">
                  <c:v>1.6605999999999999E-2</c:v>
                </c:pt>
                <c:pt idx="8171">
                  <c:v>1.9848999999999999E-2</c:v>
                </c:pt>
                <c:pt idx="8172">
                  <c:v>2.0799999999999999E-2</c:v>
                </c:pt>
                <c:pt idx="8173">
                  <c:v>2.0124E-2</c:v>
                </c:pt>
                <c:pt idx="8174">
                  <c:v>1.5186E-2</c:v>
                </c:pt>
                <c:pt idx="8175">
                  <c:v>1.3115999999999999E-2</c:v>
                </c:pt>
                <c:pt idx="8176">
                  <c:v>1.4364999999999999E-2</c:v>
                </c:pt>
                <c:pt idx="8177">
                  <c:v>1.5561E-2</c:v>
                </c:pt>
                <c:pt idx="8178">
                  <c:v>1.7337000000000002E-2</c:v>
                </c:pt>
                <c:pt idx="8179">
                  <c:v>1.3469E-2</c:v>
                </c:pt>
                <c:pt idx="8180">
                  <c:v>9.3120000000000008E-3</c:v>
                </c:pt>
                <c:pt idx="8181">
                  <c:v>9.8580000000000004E-3</c:v>
                </c:pt>
                <c:pt idx="8182">
                  <c:v>9.1330000000000005E-3</c:v>
                </c:pt>
                <c:pt idx="8183">
                  <c:v>9.9369999999999997E-3</c:v>
                </c:pt>
                <c:pt idx="8184">
                  <c:v>9.8180000000000003E-3</c:v>
                </c:pt>
                <c:pt idx="8185">
                  <c:v>8.3049999999999999E-3</c:v>
                </c:pt>
                <c:pt idx="8186">
                  <c:v>9.2870000000000001E-3</c:v>
                </c:pt>
                <c:pt idx="8187">
                  <c:v>8.8929999999999999E-3</c:v>
                </c:pt>
                <c:pt idx="8188">
                  <c:v>1.3693E-2</c:v>
                </c:pt>
                <c:pt idx="8189">
                  <c:v>1.6865999999999999E-2</c:v>
                </c:pt>
                <c:pt idx="8190">
                  <c:v>1.7219999999999999E-2</c:v>
                </c:pt>
                <c:pt idx="8191">
                  <c:v>1.1934E-2</c:v>
                </c:pt>
                <c:pt idx="8192">
                  <c:v>1.4328E-2</c:v>
                </c:pt>
                <c:pt idx="8193">
                  <c:v>1.5542E-2</c:v>
                </c:pt>
                <c:pt idx="8194">
                  <c:v>1.3076000000000001E-2</c:v>
                </c:pt>
                <c:pt idx="8195">
                  <c:v>2.7598000000000001E-2</c:v>
                </c:pt>
                <c:pt idx="8196">
                  <c:v>3.5088000000000001E-2</c:v>
                </c:pt>
                <c:pt idx="8197">
                  <c:v>4.7523999999999997E-2</c:v>
                </c:pt>
                <c:pt idx="8198">
                  <c:v>5.8686000000000002E-2</c:v>
                </c:pt>
                <c:pt idx="8199">
                  <c:v>6.1855E-2</c:v>
                </c:pt>
                <c:pt idx="8200">
                  <c:v>6.3973000000000002E-2</c:v>
                </c:pt>
                <c:pt idx="8201">
                  <c:v>6.2454000000000003E-2</c:v>
                </c:pt>
                <c:pt idx="8202">
                  <c:v>7.5583999999999998E-2</c:v>
                </c:pt>
                <c:pt idx="8203">
                  <c:v>7.7552999999999997E-2</c:v>
                </c:pt>
                <c:pt idx="8204">
                  <c:v>7.9467999999999997E-2</c:v>
                </c:pt>
                <c:pt idx="8205">
                  <c:v>0.118771</c:v>
                </c:pt>
                <c:pt idx="8206">
                  <c:v>0.13167300000000001</c:v>
                </c:pt>
                <c:pt idx="8207">
                  <c:v>0.13473599999999999</c:v>
                </c:pt>
                <c:pt idx="8208">
                  <c:v>0.133992</c:v>
                </c:pt>
                <c:pt idx="8209">
                  <c:v>0.13556399999999999</c:v>
                </c:pt>
                <c:pt idx="8210">
                  <c:v>0.12892300000000001</c:v>
                </c:pt>
                <c:pt idx="8211">
                  <c:v>0.14093800000000001</c:v>
                </c:pt>
                <c:pt idx="8212">
                  <c:v>0.14808299999999999</c:v>
                </c:pt>
                <c:pt idx="8213">
                  <c:v>0.14302500000000001</c:v>
                </c:pt>
                <c:pt idx="8214">
                  <c:v>0.14613899999999999</c:v>
                </c:pt>
                <c:pt idx="8215">
                  <c:v>0.145117</c:v>
                </c:pt>
                <c:pt idx="8216">
                  <c:v>0.13827700000000001</c:v>
                </c:pt>
                <c:pt idx="8217">
                  <c:v>0.12850700000000001</c:v>
                </c:pt>
                <c:pt idx="8218">
                  <c:v>0.118866</c:v>
                </c:pt>
                <c:pt idx="8219">
                  <c:v>0.11340699999999999</c:v>
                </c:pt>
                <c:pt idx="8220">
                  <c:v>0.11335199999999999</c:v>
                </c:pt>
                <c:pt idx="8221">
                  <c:v>0.114417</c:v>
                </c:pt>
                <c:pt idx="8222">
                  <c:v>0.117536</c:v>
                </c:pt>
                <c:pt idx="8223">
                  <c:v>0.13566900000000001</c:v>
                </c:pt>
                <c:pt idx="8224">
                  <c:v>0.124157</c:v>
                </c:pt>
                <c:pt idx="8225">
                  <c:v>0.13170000000000001</c:v>
                </c:pt>
                <c:pt idx="8226">
                  <c:v>0.132439</c:v>
                </c:pt>
                <c:pt idx="8227">
                  <c:v>0.127968</c:v>
                </c:pt>
                <c:pt idx="8228">
                  <c:v>0.128195</c:v>
                </c:pt>
                <c:pt idx="8229">
                  <c:v>0.13921500000000001</c:v>
                </c:pt>
                <c:pt idx="8230">
                  <c:v>0.122514</c:v>
                </c:pt>
                <c:pt idx="8231">
                  <c:v>0.136604</c:v>
                </c:pt>
                <c:pt idx="8232">
                  <c:v>0.127774</c:v>
                </c:pt>
                <c:pt idx="8233">
                  <c:v>0.12033000000000001</c:v>
                </c:pt>
                <c:pt idx="8234">
                  <c:v>0.116434</c:v>
                </c:pt>
                <c:pt idx="8235">
                  <c:v>0.124473</c:v>
                </c:pt>
                <c:pt idx="8236">
                  <c:v>0.114105</c:v>
                </c:pt>
                <c:pt idx="8237">
                  <c:v>0.121252</c:v>
                </c:pt>
                <c:pt idx="8238">
                  <c:v>0.131105</c:v>
                </c:pt>
                <c:pt idx="8239">
                  <c:v>0.161527</c:v>
                </c:pt>
                <c:pt idx="8240">
                  <c:v>0.15840699999999999</c:v>
                </c:pt>
                <c:pt idx="8241">
                  <c:v>0.240011</c:v>
                </c:pt>
                <c:pt idx="8242">
                  <c:v>0.25058799999999998</c:v>
                </c:pt>
                <c:pt idx="8243">
                  <c:v>0.29909999999999998</c:v>
                </c:pt>
                <c:pt idx="8244">
                  <c:v>0.294514</c:v>
                </c:pt>
                <c:pt idx="8245">
                  <c:v>0.30421999999999999</c:v>
                </c:pt>
                <c:pt idx="8246">
                  <c:v>0.29594799999999999</c:v>
                </c:pt>
                <c:pt idx="8247">
                  <c:v>0.29126000000000002</c:v>
                </c:pt>
                <c:pt idx="8248">
                  <c:v>0.28350900000000001</c:v>
                </c:pt>
                <c:pt idx="8249">
                  <c:v>0.30700899999999998</c:v>
                </c:pt>
                <c:pt idx="8250">
                  <c:v>0.31104199999999999</c:v>
                </c:pt>
                <c:pt idx="8251">
                  <c:v>0.34081600000000001</c:v>
                </c:pt>
                <c:pt idx="8252">
                  <c:v>0.346022</c:v>
                </c:pt>
                <c:pt idx="8253">
                  <c:v>0.33887600000000001</c:v>
                </c:pt>
                <c:pt idx="8254">
                  <c:v>0.31882199999999999</c:v>
                </c:pt>
                <c:pt idx="8255">
                  <c:v>0.305039</c:v>
                </c:pt>
                <c:pt idx="8256">
                  <c:v>0.29911799999999999</c:v>
                </c:pt>
                <c:pt idx="8257">
                  <c:v>0.30491400000000002</c:v>
                </c:pt>
                <c:pt idx="8258">
                  <c:v>0.32060100000000002</c:v>
                </c:pt>
                <c:pt idx="8259">
                  <c:v>0.315832</c:v>
                </c:pt>
                <c:pt idx="8260">
                  <c:v>0.30766199999999999</c:v>
                </c:pt>
                <c:pt idx="8261">
                  <c:v>0.311589</c:v>
                </c:pt>
                <c:pt idx="8262">
                  <c:v>0.319936</c:v>
                </c:pt>
                <c:pt idx="8263">
                  <c:v>0.30963099999999999</c:v>
                </c:pt>
                <c:pt idx="8264">
                  <c:v>0.30901600000000001</c:v>
                </c:pt>
                <c:pt idx="8265">
                  <c:v>0.29336400000000001</c:v>
                </c:pt>
                <c:pt idx="8266">
                  <c:v>0.28690399999999999</c:v>
                </c:pt>
                <c:pt idx="8267">
                  <c:v>0.31861200000000001</c:v>
                </c:pt>
                <c:pt idx="8268">
                  <c:v>0.31574999999999998</c:v>
                </c:pt>
                <c:pt idx="8269">
                  <c:v>0.31201000000000001</c:v>
                </c:pt>
                <c:pt idx="8270">
                  <c:v>0.304396</c:v>
                </c:pt>
                <c:pt idx="8271">
                  <c:v>0.320353</c:v>
                </c:pt>
                <c:pt idx="8272">
                  <c:v>0.33094499999999999</c:v>
                </c:pt>
                <c:pt idx="8273">
                  <c:v>0.35524499999999998</c:v>
                </c:pt>
                <c:pt idx="8274">
                  <c:v>0.34953000000000001</c:v>
                </c:pt>
                <c:pt idx="8275">
                  <c:v>0.37032700000000002</c:v>
                </c:pt>
                <c:pt idx="8276">
                  <c:v>0.40266800000000003</c:v>
                </c:pt>
                <c:pt idx="8277">
                  <c:v>0.39576</c:v>
                </c:pt>
                <c:pt idx="8278">
                  <c:v>0.38679599999999997</c:v>
                </c:pt>
                <c:pt idx="8279">
                  <c:v>0.37115100000000001</c:v>
                </c:pt>
                <c:pt idx="8280">
                  <c:v>0.36734600000000001</c:v>
                </c:pt>
                <c:pt idx="8281">
                  <c:v>0.35203800000000002</c:v>
                </c:pt>
                <c:pt idx="8282">
                  <c:v>0.36526500000000001</c:v>
                </c:pt>
                <c:pt idx="8283">
                  <c:v>0.36971700000000002</c:v>
                </c:pt>
                <c:pt idx="8284">
                  <c:v>0.36059799999999997</c:v>
                </c:pt>
                <c:pt idx="8285">
                  <c:v>0.35592099999999999</c:v>
                </c:pt>
                <c:pt idx="8286">
                  <c:v>0.35434100000000002</c:v>
                </c:pt>
                <c:pt idx="8287">
                  <c:v>0.355014</c:v>
                </c:pt>
                <c:pt idx="8288">
                  <c:v>0.35109800000000002</c:v>
                </c:pt>
                <c:pt idx="8289">
                  <c:v>0.34931299999999998</c:v>
                </c:pt>
                <c:pt idx="8290">
                  <c:v>0.32616299999999998</c:v>
                </c:pt>
                <c:pt idx="8291">
                  <c:v>0.32438899999999998</c:v>
                </c:pt>
                <c:pt idx="8292">
                  <c:v>0.32577499999999998</c:v>
                </c:pt>
                <c:pt idx="8293">
                  <c:v>0.33423399999999998</c:v>
                </c:pt>
                <c:pt idx="8294">
                  <c:v>0.32691700000000001</c:v>
                </c:pt>
                <c:pt idx="8295">
                  <c:v>0.32635799999999998</c:v>
                </c:pt>
                <c:pt idx="8296">
                  <c:v>0.32058399999999998</c:v>
                </c:pt>
                <c:pt idx="8297">
                  <c:v>0.30155999999999999</c:v>
                </c:pt>
                <c:pt idx="8298">
                  <c:v>0.29067999999999999</c:v>
                </c:pt>
                <c:pt idx="8299">
                  <c:v>0.31378400000000001</c:v>
                </c:pt>
                <c:pt idx="8300">
                  <c:v>0.30856600000000001</c:v>
                </c:pt>
                <c:pt idx="8301">
                  <c:v>0.31023899999999999</c:v>
                </c:pt>
                <c:pt idx="8302">
                  <c:v>0.30588199999999999</c:v>
                </c:pt>
                <c:pt idx="8303">
                  <c:v>0.29715900000000001</c:v>
                </c:pt>
                <c:pt idx="8304">
                  <c:v>0.32520300000000002</c:v>
                </c:pt>
                <c:pt idx="8305">
                  <c:v>0.338588</c:v>
                </c:pt>
                <c:pt idx="8306">
                  <c:v>0.342034</c:v>
                </c:pt>
                <c:pt idx="8307">
                  <c:v>0.34152199999999999</c:v>
                </c:pt>
                <c:pt idx="8308">
                  <c:v>0.34255000000000002</c:v>
                </c:pt>
                <c:pt idx="8309">
                  <c:v>0.33533800000000002</c:v>
                </c:pt>
                <c:pt idx="8310">
                  <c:v>0.36413899999999999</c:v>
                </c:pt>
                <c:pt idx="8311">
                  <c:v>0.343198</c:v>
                </c:pt>
                <c:pt idx="8312">
                  <c:v>0.33617900000000001</c:v>
                </c:pt>
                <c:pt idx="8313">
                  <c:v>0.335733</c:v>
                </c:pt>
                <c:pt idx="8314">
                  <c:v>0.32516099999999998</c:v>
                </c:pt>
                <c:pt idx="8315">
                  <c:v>0.32283800000000001</c:v>
                </c:pt>
                <c:pt idx="8316">
                  <c:v>0.32186799999999999</c:v>
                </c:pt>
                <c:pt idx="8317">
                  <c:v>0.30394300000000002</c:v>
                </c:pt>
                <c:pt idx="8318">
                  <c:v>0.30966500000000002</c:v>
                </c:pt>
                <c:pt idx="8319">
                  <c:v>0.29283500000000001</c:v>
                </c:pt>
                <c:pt idx="8320">
                  <c:v>0.30844100000000002</c:v>
                </c:pt>
                <c:pt idx="8321">
                  <c:v>0.29409200000000002</c:v>
                </c:pt>
                <c:pt idx="8322">
                  <c:v>0.28772399999999998</c:v>
                </c:pt>
                <c:pt idx="8323">
                  <c:v>0.28986600000000001</c:v>
                </c:pt>
                <c:pt idx="8324">
                  <c:v>0.27754499999999999</c:v>
                </c:pt>
                <c:pt idx="8325">
                  <c:v>0.26688000000000001</c:v>
                </c:pt>
                <c:pt idx="8326">
                  <c:v>0.26020500000000002</c:v>
                </c:pt>
                <c:pt idx="8327">
                  <c:v>0.26038</c:v>
                </c:pt>
                <c:pt idx="8328">
                  <c:v>0.24251400000000001</c:v>
                </c:pt>
                <c:pt idx="8329">
                  <c:v>0.23927999999999999</c:v>
                </c:pt>
                <c:pt idx="8330">
                  <c:v>0.23593900000000001</c:v>
                </c:pt>
                <c:pt idx="8331">
                  <c:v>0.248501</c:v>
                </c:pt>
                <c:pt idx="8332">
                  <c:v>0.24276400000000001</c:v>
                </c:pt>
                <c:pt idx="8333">
                  <c:v>0.25834800000000002</c:v>
                </c:pt>
                <c:pt idx="8334">
                  <c:v>0.25914100000000001</c:v>
                </c:pt>
                <c:pt idx="8335">
                  <c:v>0.27586100000000002</c:v>
                </c:pt>
                <c:pt idx="8336">
                  <c:v>0.26703100000000002</c:v>
                </c:pt>
                <c:pt idx="8337">
                  <c:v>0.257687</c:v>
                </c:pt>
                <c:pt idx="8338">
                  <c:v>0.25695299999999999</c:v>
                </c:pt>
                <c:pt idx="8339">
                  <c:v>0.27309499999999998</c:v>
                </c:pt>
                <c:pt idx="8340">
                  <c:v>0.26677400000000001</c:v>
                </c:pt>
                <c:pt idx="8341">
                  <c:v>0.25453700000000001</c:v>
                </c:pt>
                <c:pt idx="8342">
                  <c:v>0.24978</c:v>
                </c:pt>
                <c:pt idx="8343">
                  <c:v>0.234509</c:v>
                </c:pt>
                <c:pt idx="8344">
                  <c:v>0.220385</c:v>
                </c:pt>
                <c:pt idx="8345">
                  <c:v>0.23750099999999999</c:v>
                </c:pt>
                <c:pt idx="8346">
                  <c:v>0.22556100000000001</c:v>
                </c:pt>
                <c:pt idx="8347">
                  <c:v>0.208151</c:v>
                </c:pt>
                <c:pt idx="8348">
                  <c:v>0.19369</c:v>
                </c:pt>
                <c:pt idx="8349">
                  <c:v>0.205348</c:v>
                </c:pt>
                <c:pt idx="8350">
                  <c:v>0.207343</c:v>
                </c:pt>
                <c:pt idx="8351">
                  <c:v>0.198328</c:v>
                </c:pt>
                <c:pt idx="8352">
                  <c:v>0.19279499999999999</c:v>
                </c:pt>
                <c:pt idx="8353">
                  <c:v>0.174987</c:v>
                </c:pt>
                <c:pt idx="8354">
                  <c:v>0.16828000000000001</c:v>
                </c:pt>
                <c:pt idx="8355">
                  <c:v>0.163329</c:v>
                </c:pt>
                <c:pt idx="8356">
                  <c:v>0.15438499999999999</c:v>
                </c:pt>
                <c:pt idx="8357">
                  <c:v>0.156135</c:v>
                </c:pt>
                <c:pt idx="8358">
                  <c:v>0.14521300000000001</c:v>
                </c:pt>
                <c:pt idx="8359">
                  <c:v>0.13948199999999999</c:v>
                </c:pt>
                <c:pt idx="8360">
                  <c:v>0.128021</c:v>
                </c:pt>
                <c:pt idx="8361">
                  <c:v>0.121985</c:v>
                </c:pt>
                <c:pt idx="8362">
                  <c:v>0.116117</c:v>
                </c:pt>
                <c:pt idx="8363">
                  <c:v>0.11103300000000001</c:v>
                </c:pt>
                <c:pt idx="8364">
                  <c:v>9.4939999999999997E-2</c:v>
                </c:pt>
                <c:pt idx="8365">
                  <c:v>8.7307999999999997E-2</c:v>
                </c:pt>
                <c:pt idx="8366">
                  <c:v>9.7577999999999998E-2</c:v>
                </c:pt>
                <c:pt idx="8367">
                  <c:v>8.7606000000000003E-2</c:v>
                </c:pt>
                <c:pt idx="8368">
                  <c:v>8.9204000000000006E-2</c:v>
                </c:pt>
                <c:pt idx="8369">
                  <c:v>8.8312000000000002E-2</c:v>
                </c:pt>
                <c:pt idx="8370">
                  <c:v>9.2327999999999993E-2</c:v>
                </c:pt>
                <c:pt idx="8371">
                  <c:v>8.8608000000000006E-2</c:v>
                </c:pt>
                <c:pt idx="8372">
                  <c:v>9.4923999999999994E-2</c:v>
                </c:pt>
                <c:pt idx="8373">
                  <c:v>0.102353</c:v>
                </c:pt>
                <c:pt idx="8374">
                  <c:v>0.118618</c:v>
                </c:pt>
                <c:pt idx="8375">
                  <c:v>0.11956799999999999</c:v>
                </c:pt>
                <c:pt idx="8376">
                  <c:v>0.11051999999999999</c:v>
                </c:pt>
                <c:pt idx="8377">
                  <c:v>0.12228600000000001</c:v>
                </c:pt>
                <c:pt idx="8378">
                  <c:v>0.119255</c:v>
                </c:pt>
                <c:pt idx="8379">
                  <c:v>0.113576</c:v>
                </c:pt>
                <c:pt idx="8380">
                  <c:v>0.108779</c:v>
                </c:pt>
                <c:pt idx="8381">
                  <c:v>0.101451</c:v>
                </c:pt>
                <c:pt idx="8382">
                  <c:v>9.6310999999999994E-2</c:v>
                </c:pt>
                <c:pt idx="8383">
                  <c:v>9.5835000000000004E-2</c:v>
                </c:pt>
                <c:pt idx="8384">
                  <c:v>7.6995999999999995E-2</c:v>
                </c:pt>
                <c:pt idx="8385">
                  <c:v>7.2606000000000004E-2</c:v>
                </c:pt>
                <c:pt idx="8386">
                  <c:v>7.0643999999999998E-2</c:v>
                </c:pt>
                <c:pt idx="8387">
                  <c:v>6.8520999999999999E-2</c:v>
                </c:pt>
                <c:pt idx="8388">
                  <c:v>6.8655999999999995E-2</c:v>
                </c:pt>
                <c:pt idx="8389">
                  <c:v>6.0083999999999999E-2</c:v>
                </c:pt>
                <c:pt idx="8390">
                  <c:v>6.4552999999999999E-2</c:v>
                </c:pt>
                <c:pt idx="8391">
                  <c:v>6.1797999999999999E-2</c:v>
                </c:pt>
                <c:pt idx="8392">
                  <c:v>6.8124000000000004E-2</c:v>
                </c:pt>
                <c:pt idx="8393">
                  <c:v>6.7965999999999999E-2</c:v>
                </c:pt>
                <c:pt idx="8394">
                  <c:v>6.9766999999999996E-2</c:v>
                </c:pt>
                <c:pt idx="8395">
                  <c:v>7.3562000000000002E-2</c:v>
                </c:pt>
                <c:pt idx="8396">
                  <c:v>8.5887000000000005E-2</c:v>
                </c:pt>
                <c:pt idx="8397">
                  <c:v>9.7257999999999997E-2</c:v>
                </c:pt>
                <c:pt idx="8398">
                  <c:v>9.9159999999999998E-2</c:v>
                </c:pt>
                <c:pt idx="8399">
                  <c:v>9.1537999999999994E-2</c:v>
                </c:pt>
                <c:pt idx="8400">
                  <c:v>0.10302699999999999</c:v>
                </c:pt>
                <c:pt idx="8401">
                  <c:v>0.106781</c:v>
                </c:pt>
                <c:pt idx="8402">
                  <c:v>0.110834</c:v>
                </c:pt>
                <c:pt idx="8403">
                  <c:v>0.107913</c:v>
                </c:pt>
                <c:pt idx="8404">
                  <c:v>9.9788000000000002E-2</c:v>
                </c:pt>
                <c:pt idx="8405">
                  <c:v>8.9691999999999994E-2</c:v>
                </c:pt>
                <c:pt idx="8406">
                  <c:v>9.1040999999999997E-2</c:v>
                </c:pt>
                <c:pt idx="8407">
                  <c:v>9.0334999999999999E-2</c:v>
                </c:pt>
                <c:pt idx="8408">
                  <c:v>8.8472999999999996E-2</c:v>
                </c:pt>
                <c:pt idx="8409">
                  <c:v>7.8866000000000006E-2</c:v>
                </c:pt>
                <c:pt idx="8410">
                  <c:v>6.7857000000000001E-2</c:v>
                </c:pt>
                <c:pt idx="8411">
                  <c:v>6.0656000000000002E-2</c:v>
                </c:pt>
                <c:pt idx="8412">
                  <c:v>5.7241E-2</c:v>
                </c:pt>
                <c:pt idx="8413">
                  <c:v>6.0465999999999999E-2</c:v>
                </c:pt>
                <c:pt idx="8414">
                  <c:v>6.2755000000000005E-2</c:v>
                </c:pt>
                <c:pt idx="8415">
                  <c:v>6.3990000000000005E-2</c:v>
                </c:pt>
                <c:pt idx="8416">
                  <c:v>6.8724999999999994E-2</c:v>
                </c:pt>
                <c:pt idx="8417">
                  <c:v>7.961E-2</c:v>
                </c:pt>
                <c:pt idx="8418">
                  <c:v>7.6161999999999994E-2</c:v>
                </c:pt>
                <c:pt idx="8419">
                  <c:v>9.4886999999999999E-2</c:v>
                </c:pt>
                <c:pt idx="8420">
                  <c:v>0.100813</c:v>
                </c:pt>
                <c:pt idx="8421">
                  <c:v>0.10402400000000001</c:v>
                </c:pt>
                <c:pt idx="8422">
                  <c:v>0.10800899999999999</c:v>
                </c:pt>
                <c:pt idx="8423">
                  <c:v>0.103105</c:v>
                </c:pt>
                <c:pt idx="8424">
                  <c:v>0.108402</c:v>
                </c:pt>
                <c:pt idx="8425">
                  <c:v>0.10102</c:v>
                </c:pt>
                <c:pt idx="8426">
                  <c:v>9.3204999999999996E-2</c:v>
                </c:pt>
                <c:pt idx="8427">
                  <c:v>8.0030000000000004E-2</c:v>
                </c:pt>
                <c:pt idx="8428">
                  <c:v>7.3696999999999999E-2</c:v>
                </c:pt>
                <c:pt idx="8429">
                  <c:v>6.8213999999999997E-2</c:v>
                </c:pt>
                <c:pt idx="8430">
                  <c:v>6.9496000000000002E-2</c:v>
                </c:pt>
                <c:pt idx="8431">
                  <c:v>6.5433000000000005E-2</c:v>
                </c:pt>
                <c:pt idx="8432">
                  <c:v>5.7248E-2</c:v>
                </c:pt>
                <c:pt idx="8433">
                  <c:v>5.5528000000000001E-2</c:v>
                </c:pt>
                <c:pt idx="8434">
                  <c:v>5.2361999999999999E-2</c:v>
                </c:pt>
                <c:pt idx="8435">
                  <c:v>4.6745000000000002E-2</c:v>
                </c:pt>
                <c:pt idx="8436">
                  <c:v>4.6213999999999998E-2</c:v>
                </c:pt>
                <c:pt idx="8437">
                  <c:v>5.4695000000000001E-2</c:v>
                </c:pt>
                <c:pt idx="8438">
                  <c:v>5.5645E-2</c:v>
                </c:pt>
                <c:pt idx="8439">
                  <c:v>5.5778000000000001E-2</c:v>
                </c:pt>
                <c:pt idx="8440">
                  <c:v>5.7772999999999998E-2</c:v>
                </c:pt>
                <c:pt idx="8441">
                  <c:v>5.6332E-2</c:v>
                </c:pt>
                <c:pt idx="8442">
                  <c:v>5.5851999999999999E-2</c:v>
                </c:pt>
                <c:pt idx="8443">
                  <c:v>5.815E-2</c:v>
                </c:pt>
                <c:pt idx="8444">
                  <c:v>5.9868999999999999E-2</c:v>
                </c:pt>
                <c:pt idx="8445">
                  <c:v>6.7226999999999995E-2</c:v>
                </c:pt>
                <c:pt idx="8446">
                  <c:v>6.6186999999999996E-2</c:v>
                </c:pt>
                <c:pt idx="8447">
                  <c:v>7.8864000000000004E-2</c:v>
                </c:pt>
                <c:pt idx="8448">
                  <c:v>9.3012999999999998E-2</c:v>
                </c:pt>
                <c:pt idx="8449">
                  <c:v>9.4876000000000002E-2</c:v>
                </c:pt>
                <c:pt idx="8450">
                  <c:v>8.9539999999999995E-2</c:v>
                </c:pt>
                <c:pt idx="8451">
                  <c:v>9.5704999999999998E-2</c:v>
                </c:pt>
                <c:pt idx="8452">
                  <c:v>9.5532000000000006E-2</c:v>
                </c:pt>
                <c:pt idx="8453">
                  <c:v>9.1296000000000002E-2</c:v>
                </c:pt>
                <c:pt idx="8454">
                  <c:v>9.4395999999999994E-2</c:v>
                </c:pt>
                <c:pt idx="8455">
                  <c:v>0.10797900000000001</c:v>
                </c:pt>
                <c:pt idx="8456">
                  <c:v>0.116385</c:v>
                </c:pt>
                <c:pt idx="8457">
                  <c:v>0.159024</c:v>
                </c:pt>
                <c:pt idx="8458">
                  <c:v>0.18416199999999999</c:v>
                </c:pt>
                <c:pt idx="8459">
                  <c:v>0.18959799999999999</c:v>
                </c:pt>
                <c:pt idx="8460">
                  <c:v>0.20118900000000001</c:v>
                </c:pt>
                <c:pt idx="8461">
                  <c:v>0.20452200000000001</c:v>
                </c:pt>
                <c:pt idx="8462">
                  <c:v>0.202766</c:v>
                </c:pt>
                <c:pt idx="8463">
                  <c:v>0.213364</c:v>
                </c:pt>
                <c:pt idx="8464">
                  <c:v>0.21174799999999999</c:v>
                </c:pt>
                <c:pt idx="8465">
                  <c:v>0.22492300000000001</c:v>
                </c:pt>
                <c:pt idx="8466">
                  <c:v>0.21814500000000001</c:v>
                </c:pt>
                <c:pt idx="8467">
                  <c:v>0.19311</c:v>
                </c:pt>
                <c:pt idx="8468">
                  <c:v>0.17865900000000001</c:v>
                </c:pt>
                <c:pt idx="8469">
                  <c:v>0.17574000000000001</c:v>
                </c:pt>
                <c:pt idx="8470">
                  <c:v>0.15671099999999999</c:v>
                </c:pt>
                <c:pt idx="8471">
                  <c:v>0.17651600000000001</c:v>
                </c:pt>
                <c:pt idx="8472">
                  <c:v>0.17102200000000001</c:v>
                </c:pt>
                <c:pt idx="8473">
                  <c:v>0.18698200000000001</c:v>
                </c:pt>
                <c:pt idx="8474">
                  <c:v>0.17713899999999999</c:v>
                </c:pt>
                <c:pt idx="8475">
                  <c:v>0.15618399999999999</c:v>
                </c:pt>
                <c:pt idx="8476">
                  <c:v>0.14755799999999999</c:v>
                </c:pt>
                <c:pt idx="8477">
                  <c:v>0.154392</c:v>
                </c:pt>
                <c:pt idx="8478">
                  <c:v>0.16539999999999999</c:v>
                </c:pt>
                <c:pt idx="8479">
                  <c:v>0.16480700000000001</c:v>
                </c:pt>
                <c:pt idx="8480">
                  <c:v>0.16339200000000001</c:v>
                </c:pt>
                <c:pt idx="8481">
                  <c:v>0.15826499999999999</c:v>
                </c:pt>
                <c:pt idx="8482">
                  <c:v>0.16591500000000001</c:v>
                </c:pt>
                <c:pt idx="8483">
                  <c:v>0.15697900000000001</c:v>
                </c:pt>
                <c:pt idx="8484">
                  <c:v>0.15207399999999999</c:v>
                </c:pt>
                <c:pt idx="8485">
                  <c:v>0.140373</c:v>
                </c:pt>
                <c:pt idx="8486">
                  <c:v>0.136212</c:v>
                </c:pt>
                <c:pt idx="8487">
                  <c:v>0.14538599999999999</c:v>
                </c:pt>
                <c:pt idx="8488">
                  <c:v>0.13359399999999999</c:v>
                </c:pt>
                <c:pt idx="8489">
                  <c:v>0.120022</c:v>
                </c:pt>
                <c:pt idx="8490">
                  <c:v>0.115435</c:v>
                </c:pt>
                <c:pt idx="8491">
                  <c:v>0.107598</c:v>
                </c:pt>
                <c:pt idx="8492">
                  <c:v>0.11033800000000001</c:v>
                </c:pt>
                <c:pt idx="8493">
                  <c:v>0.109566</c:v>
                </c:pt>
                <c:pt idx="8494">
                  <c:v>0.10877000000000001</c:v>
                </c:pt>
                <c:pt idx="8495">
                  <c:v>0.103798</c:v>
                </c:pt>
                <c:pt idx="8496">
                  <c:v>0.12921199999999999</c:v>
                </c:pt>
                <c:pt idx="8497">
                  <c:v>0.120697</c:v>
                </c:pt>
                <c:pt idx="8498">
                  <c:v>0.128215</c:v>
                </c:pt>
                <c:pt idx="8499">
                  <c:v>0.13034999999999999</c:v>
                </c:pt>
                <c:pt idx="8500">
                  <c:v>0.124053</c:v>
                </c:pt>
                <c:pt idx="8501">
                  <c:v>0.12943399999999999</c:v>
                </c:pt>
                <c:pt idx="8502">
                  <c:v>0.16123100000000001</c:v>
                </c:pt>
                <c:pt idx="8503">
                  <c:v>0.160831</c:v>
                </c:pt>
                <c:pt idx="8504">
                  <c:v>0.16051599999999999</c:v>
                </c:pt>
                <c:pt idx="8505">
                  <c:v>0.15012300000000001</c:v>
                </c:pt>
                <c:pt idx="8506">
                  <c:v>0.13247600000000001</c:v>
                </c:pt>
                <c:pt idx="8507">
                  <c:v>0.11062</c:v>
                </c:pt>
                <c:pt idx="8508">
                  <c:v>9.6645999999999996E-2</c:v>
                </c:pt>
                <c:pt idx="8509">
                  <c:v>8.1455E-2</c:v>
                </c:pt>
                <c:pt idx="8510">
                  <c:v>7.3873999999999995E-2</c:v>
                </c:pt>
                <c:pt idx="8511">
                  <c:v>6.9349999999999995E-2</c:v>
                </c:pt>
                <c:pt idx="8512">
                  <c:v>6.4211000000000004E-2</c:v>
                </c:pt>
                <c:pt idx="8513">
                  <c:v>5.8901000000000002E-2</c:v>
                </c:pt>
                <c:pt idx="8514">
                  <c:v>6.0749999999999998E-2</c:v>
                </c:pt>
                <c:pt idx="8515">
                  <c:v>6.5319000000000002E-2</c:v>
                </c:pt>
                <c:pt idx="8516">
                  <c:v>6.9703000000000001E-2</c:v>
                </c:pt>
                <c:pt idx="8517">
                  <c:v>6.6941000000000001E-2</c:v>
                </c:pt>
                <c:pt idx="8518">
                  <c:v>6.1810999999999998E-2</c:v>
                </c:pt>
                <c:pt idx="8519">
                  <c:v>5.6857999999999999E-2</c:v>
                </c:pt>
                <c:pt idx="8520">
                  <c:v>5.0518E-2</c:v>
                </c:pt>
                <c:pt idx="8521">
                  <c:v>4.5383E-2</c:v>
                </c:pt>
                <c:pt idx="8522">
                  <c:v>5.2047999999999997E-2</c:v>
                </c:pt>
                <c:pt idx="8523">
                  <c:v>5.1256999999999997E-2</c:v>
                </c:pt>
                <c:pt idx="8524">
                  <c:v>4.8043000000000002E-2</c:v>
                </c:pt>
                <c:pt idx="8525">
                  <c:v>4.7780000000000003E-2</c:v>
                </c:pt>
                <c:pt idx="8526">
                  <c:v>2.1117E-2</c:v>
                </c:pt>
                <c:pt idx="8527">
                  <c:v>2.2779000000000001E-2</c:v>
                </c:pt>
                <c:pt idx="8528">
                  <c:v>2.1965999999999999E-2</c:v>
                </c:pt>
                <c:pt idx="8529">
                  <c:v>2.1826000000000002E-2</c:v>
                </c:pt>
                <c:pt idx="8530">
                  <c:v>2.1492000000000001E-2</c:v>
                </c:pt>
                <c:pt idx="8531">
                  <c:v>2.1090000000000001E-2</c:v>
                </c:pt>
                <c:pt idx="8532">
                  <c:v>3.4238999999999999E-2</c:v>
                </c:pt>
                <c:pt idx="8533">
                  <c:v>3.8843000000000003E-2</c:v>
                </c:pt>
                <c:pt idx="8534">
                  <c:v>4.1252999999999998E-2</c:v>
                </c:pt>
                <c:pt idx="8535">
                  <c:v>4.147E-2</c:v>
                </c:pt>
                <c:pt idx="8536">
                  <c:v>3.9350999999999997E-2</c:v>
                </c:pt>
                <c:pt idx="8537">
                  <c:v>3.6859999999999997E-2</c:v>
                </c:pt>
                <c:pt idx="8538">
                  <c:v>3.5838000000000002E-2</c:v>
                </c:pt>
                <c:pt idx="8539">
                  <c:v>3.0360999999999999E-2</c:v>
                </c:pt>
                <c:pt idx="8540">
                  <c:v>3.6996000000000001E-2</c:v>
                </c:pt>
                <c:pt idx="8541">
                  <c:v>3.5937999999999998E-2</c:v>
                </c:pt>
                <c:pt idx="8542">
                  <c:v>3.2175000000000002E-2</c:v>
                </c:pt>
                <c:pt idx="8543">
                  <c:v>3.0449E-2</c:v>
                </c:pt>
                <c:pt idx="8544">
                  <c:v>2.9735999999999999E-2</c:v>
                </c:pt>
                <c:pt idx="8545">
                  <c:v>3.0116E-2</c:v>
                </c:pt>
                <c:pt idx="8546">
                  <c:v>3.2947999999999998E-2</c:v>
                </c:pt>
                <c:pt idx="8547">
                  <c:v>3.0414E-2</c:v>
                </c:pt>
                <c:pt idx="8548">
                  <c:v>2.9964000000000001E-2</c:v>
                </c:pt>
                <c:pt idx="8549">
                  <c:v>2.2793999999999998E-2</c:v>
                </c:pt>
                <c:pt idx="8550">
                  <c:v>1.9765000000000001E-2</c:v>
                </c:pt>
                <c:pt idx="8551">
                  <c:v>1.753E-2</c:v>
                </c:pt>
                <c:pt idx="8552">
                  <c:v>1.3672E-2</c:v>
                </c:pt>
                <c:pt idx="8553">
                  <c:v>1.1816E-2</c:v>
                </c:pt>
                <c:pt idx="8554">
                  <c:v>1.2649000000000001E-2</c:v>
                </c:pt>
                <c:pt idx="8555">
                  <c:v>1.3767E-2</c:v>
                </c:pt>
                <c:pt idx="8556">
                  <c:v>1.2557E-2</c:v>
                </c:pt>
                <c:pt idx="8557">
                  <c:v>9.5989999999999999E-3</c:v>
                </c:pt>
                <c:pt idx="8558">
                  <c:v>8.6840000000000007E-3</c:v>
                </c:pt>
                <c:pt idx="8559">
                  <c:v>1.4624E-2</c:v>
                </c:pt>
                <c:pt idx="8560">
                  <c:v>1.4388E-2</c:v>
                </c:pt>
                <c:pt idx="8561">
                  <c:v>1.2213999999999999E-2</c:v>
                </c:pt>
                <c:pt idx="8562">
                  <c:v>1.0511E-2</c:v>
                </c:pt>
                <c:pt idx="8563">
                  <c:v>9.1859999999999997E-3</c:v>
                </c:pt>
                <c:pt idx="8564">
                  <c:v>8.2489999999999994E-3</c:v>
                </c:pt>
                <c:pt idx="8565">
                  <c:v>7.659E-3</c:v>
                </c:pt>
                <c:pt idx="8566">
                  <c:v>6.4149999999999997E-3</c:v>
                </c:pt>
                <c:pt idx="8567">
                  <c:v>4.9529999999999999E-3</c:v>
                </c:pt>
                <c:pt idx="8568">
                  <c:v>4.156E-3</c:v>
                </c:pt>
                <c:pt idx="8569">
                  <c:v>3.9969999999999997E-3</c:v>
                </c:pt>
                <c:pt idx="8570">
                  <c:v>2.8334999999999999E-2</c:v>
                </c:pt>
                <c:pt idx="8571">
                  <c:v>4.4956999999999997E-2</c:v>
                </c:pt>
                <c:pt idx="8572">
                  <c:v>5.0099999999999999E-2</c:v>
                </c:pt>
                <c:pt idx="8573">
                  <c:v>4.9563000000000003E-2</c:v>
                </c:pt>
                <c:pt idx="8574">
                  <c:v>4.8868000000000002E-2</c:v>
                </c:pt>
                <c:pt idx="8575">
                  <c:v>5.4947000000000003E-2</c:v>
                </c:pt>
                <c:pt idx="8576">
                  <c:v>5.2541999999999998E-2</c:v>
                </c:pt>
                <c:pt idx="8577">
                  <c:v>4.9890999999999998E-2</c:v>
                </c:pt>
                <c:pt idx="8578">
                  <c:v>4.6449999999999998E-2</c:v>
                </c:pt>
                <c:pt idx="8579">
                  <c:v>4.3867000000000003E-2</c:v>
                </c:pt>
                <c:pt idx="8580">
                  <c:v>4.1700000000000001E-2</c:v>
                </c:pt>
                <c:pt idx="8581">
                  <c:v>3.7679999999999998E-2</c:v>
                </c:pt>
                <c:pt idx="8582">
                  <c:v>3.5355999999999999E-2</c:v>
                </c:pt>
                <c:pt idx="8583">
                  <c:v>3.3137E-2</c:v>
                </c:pt>
                <c:pt idx="8584">
                  <c:v>3.1702000000000001E-2</c:v>
                </c:pt>
                <c:pt idx="8585">
                  <c:v>3.0001E-2</c:v>
                </c:pt>
                <c:pt idx="8586">
                  <c:v>2.5784999999999999E-2</c:v>
                </c:pt>
                <c:pt idx="8587">
                  <c:v>2.1385999999999999E-2</c:v>
                </c:pt>
                <c:pt idx="8588">
                  <c:v>1.8246999999999999E-2</c:v>
                </c:pt>
                <c:pt idx="8589">
                  <c:v>1.4317E-2</c:v>
                </c:pt>
                <c:pt idx="8590">
                  <c:v>1.2607999999999999E-2</c:v>
                </c:pt>
                <c:pt idx="8591">
                  <c:v>1.0116E-2</c:v>
                </c:pt>
                <c:pt idx="8592">
                  <c:v>8.3429999999999997E-3</c:v>
                </c:pt>
                <c:pt idx="8593">
                  <c:v>7.9000000000000008E-3</c:v>
                </c:pt>
                <c:pt idx="8594">
                  <c:v>6.8069999999999997E-3</c:v>
                </c:pt>
                <c:pt idx="8595">
                  <c:v>5.4650000000000002E-3</c:v>
                </c:pt>
                <c:pt idx="8596">
                  <c:v>4.444E-3</c:v>
                </c:pt>
                <c:pt idx="8597">
                  <c:v>4.3889999999999997E-3</c:v>
                </c:pt>
                <c:pt idx="8598">
                  <c:v>4.313E-3</c:v>
                </c:pt>
                <c:pt idx="8599">
                  <c:v>4.254E-3</c:v>
                </c:pt>
                <c:pt idx="8600">
                  <c:v>3.862E-3</c:v>
                </c:pt>
                <c:pt idx="8601">
                  <c:v>4.1229999999999999E-3</c:v>
                </c:pt>
                <c:pt idx="8602">
                  <c:v>4.4580000000000002E-3</c:v>
                </c:pt>
                <c:pt idx="8603">
                  <c:v>3.947E-3</c:v>
                </c:pt>
                <c:pt idx="8604">
                  <c:v>3.4220000000000001E-3</c:v>
                </c:pt>
                <c:pt idx="8605">
                  <c:v>3.2620000000000001E-3</c:v>
                </c:pt>
                <c:pt idx="8606">
                  <c:v>2.784E-3</c:v>
                </c:pt>
                <c:pt idx="8607">
                  <c:v>2.5460000000000001E-3</c:v>
                </c:pt>
                <c:pt idx="8608">
                  <c:v>3.555E-3</c:v>
                </c:pt>
                <c:pt idx="8609">
                  <c:v>2.6389999999999999E-3</c:v>
                </c:pt>
                <c:pt idx="8610">
                  <c:v>1.9632E-2</c:v>
                </c:pt>
                <c:pt idx="8611">
                  <c:v>2.2370000000000001E-2</c:v>
                </c:pt>
                <c:pt idx="8612">
                  <c:v>2.7519999999999999E-2</c:v>
                </c:pt>
                <c:pt idx="8613">
                  <c:v>2.6064E-2</c:v>
                </c:pt>
                <c:pt idx="8614">
                  <c:v>2.5398E-2</c:v>
                </c:pt>
                <c:pt idx="8615">
                  <c:v>2.4705000000000001E-2</c:v>
                </c:pt>
                <c:pt idx="8616">
                  <c:v>2.8129999999999999E-2</c:v>
                </c:pt>
                <c:pt idx="8617">
                  <c:v>2.8837000000000002E-2</c:v>
                </c:pt>
                <c:pt idx="8618">
                  <c:v>2.3215E-2</c:v>
                </c:pt>
                <c:pt idx="8619">
                  <c:v>2.1155E-2</c:v>
                </c:pt>
                <c:pt idx="8620">
                  <c:v>1.6693E-2</c:v>
                </c:pt>
                <c:pt idx="8621">
                  <c:v>1.5034E-2</c:v>
                </c:pt>
                <c:pt idx="8622">
                  <c:v>1.532E-2</c:v>
                </c:pt>
                <c:pt idx="8623">
                  <c:v>1.5949999999999999E-2</c:v>
                </c:pt>
                <c:pt idx="8624">
                  <c:v>1.5984999999999999E-2</c:v>
                </c:pt>
                <c:pt idx="8625">
                  <c:v>1.7205999999999999E-2</c:v>
                </c:pt>
                <c:pt idx="8626">
                  <c:v>2.0969999999999999E-2</c:v>
                </c:pt>
                <c:pt idx="8627">
                  <c:v>1.7121999999999998E-2</c:v>
                </c:pt>
                <c:pt idx="8628">
                  <c:v>1.5796000000000001E-2</c:v>
                </c:pt>
                <c:pt idx="8629">
                  <c:v>1.8679000000000001E-2</c:v>
                </c:pt>
                <c:pt idx="8630">
                  <c:v>1.5513000000000001E-2</c:v>
                </c:pt>
                <c:pt idx="8631">
                  <c:v>1.6697E-2</c:v>
                </c:pt>
                <c:pt idx="8632">
                  <c:v>1.6663000000000001E-2</c:v>
                </c:pt>
                <c:pt idx="8633">
                  <c:v>1.2293999999999999E-2</c:v>
                </c:pt>
                <c:pt idx="8634">
                  <c:v>1.4047E-2</c:v>
                </c:pt>
                <c:pt idx="8635">
                  <c:v>1.4376999999999999E-2</c:v>
                </c:pt>
                <c:pt idx="8636">
                  <c:v>1.7382999999999999E-2</c:v>
                </c:pt>
                <c:pt idx="8637">
                  <c:v>2.0990999999999999E-2</c:v>
                </c:pt>
                <c:pt idx="8638">
                  <c:v>2.5398E-2</c:v>
                </c:pt>
                <c:pt idx="8639">
                  <c:v>2.6502999999999999E-2</c:v>
                </c:pt>
                <c:pt idx="8640">
                  <c:v>2.4917999999999999E-2</c:v>
                </c:pt>
                <c:pt idx="8641">
                  <c:v>2.6848E-2</c:v>
                </c:pt>
                <c:pt idx="8642">
                  <c:v>2.6653E-2</c:v>
                </c:pt>
                <c:pt idx="8643">
                  <c:v>2.5628999999999999E-2</c:v>
                </c:pt>
                <c:pt idx="8644">
                  <c:v>2.5439E-2</c:v>
                </c:pt>
                <c:pt idx="8645">
                  <c:v>1.0843999999999999E-2</c:v>
                </c:pt>
                <c:pt idx="8646">
                  <c:v>1.1105E-2</c:v>
                </c:pt>
                <c:pt idx="8647">
                  <c:v>1.2737E-2</c:v>
                </c:pt>
                <c:pt idx="8648">
                  <c:v>2.0005999999999999E-2</c:v>
                </c:pt>
                <c:pt idx="8649">
                  <c:v>3.3265999999999997E-2</c:v>
                </c:pt>
                <c:pt idx="8650">
                  <c:v>3.9816999999999998E-2</c:v>
                </c:pt>
                <c:pt idx="8651">
                  <c:v>4.1831E-2</c:v>
                </c:pt>
                <c:pt idx="8652">
                  <c:v>4.3094E-2</c:v>
                </c:pt>
                <c:pt idx="8653">
                  <c:v>4.1513000000000001E-2</c:v>
                </c:pt>
                <c:pt idx="8654">
                  <c:v>3.9050000000000001E-2</c:v>
                </c:pt>
                <c:pt idx="8655">
                  <c:v>3.3443000000000001E-2</c:v>
                </c:pt>
                <c:pt idx="8656">
                  <c:v>2.8681000000000002E-2</c:v>
                </c:pt>
                <c:pt idx="8657">
                  <c:v>2.6504E-2</c:v>
                </c:pt>
                <c:pt idx="8658">
                  <c:v>2.283E-2</c:v>
                </c:pt>
                <c:pt idx="8659">
                  <c:v>1.6392E-2</c:v>
                </c:pt>
                <c:pt idx="8660">
                  <c:v>1.4189E-2</c:v>
                </c:pt>
                <c:pt idx="8661">
                  <c:v>1.3502E-2</c:v>
                </c:pt>
                <c:pt idx="8662">
                  <c:v>1.5133000000000001E-2</c:v>
                </c:pt>
                <c:pt idx="8663">
                  <c:v>1.3944E-2</c:v>
                </c:pt>
                <c:pt idx="8664">
                  <c:v>1.3433E-2</c:v>
                </c:pt>
                <c:pt idx="8665">
                  <c:v>1.38E-2</c:v>
                </c:pt>
                <c:pt idx="8666">
                  <c:v>1.3491E-2</c:v>
                </c:pt>
                <c:pt idx="8667">
                  <c:v>1.2821000000000001E-2</c:v>
                </c:pt>
                <c:pt idx="8668">
                  <c:v>1.2807000000000001E-2</c:v>
                </c:pt>
                <c:pt idx="8669">
                  <c:v>1.3433E-2</c:v>
                </c:pt>
                <c:pt idx="8670">
                  <c:v>1.1704000000000001E-2</c:v>
                </c:pt>
                <c:pt idx="8671">
                  <c:v>1.0815999999999999E-2</c:v>
                </c:pt>
                <c:pt idx="8672">
                  <c:v>9.3900000000000008E-3</c:v>
                </c:pt>
                <c:pt idx="8673">
                  <c:v>8.4849999999999995E-3</c:v>
                </c:pt>
                <c:pt idx="8674">
                  <c:v>6.9470000000000001E-3</c:v>
                </c:pt>
                <c:pt idx="8675">
                  <c:v>7.2589999999999998E-3</c:v>
                </c:pt>
                <c:pt idx="8676">
                  <c:v>7.345E-3</c:v>
                </c:pt>
                <c:pt idx="8677">
                  <c:v>1.2048E-2</c:v>
                </c:pt>
                <c:pt idx="8678">
                  <c:v>1.0291E-2</c:v>
                </c:pt>
                <c:pt idx="8679">
                  <c:v>8.4759999999999992E-3</c:v>
                </c:pt>
                <c:pt idx="8680">
                  <c:v>7.0369999999999999E-3</c:v>
                </c:pt>
                <c:pt idx="8681">
                  <c:v>5.8469999999999998E-3</c:v>
                </c:pt>
                <c:pt idx="8682">
                  <c:v>4.9420000000000002E-3</c:v>
                </c:pt>
                <c:pt idx="8683">
                  <c:v>2.138E-2</c:v>
                </c:pt>
                <c:pt idx="8684">
                  <c:v>2.3702999999999998E-2</c:v>
                </c:pt>
                <c:pt idx="8685">
                  <c:v>2.9339E-2</c:v>
                </c:pt>
                <c:pt idx="8686">
                  <c:v>3.1673E-2</c:v>
                </c:pt>
                <c:pt idx="8687">
                  <c:v>3.2384000000000003E-2</c:v>
                </c:pt>
                <c:pt idx="8688">
                  <c:v>3.0315000000000002E-2</c:v>
                </c:pt>
                <c:pt idx="8689">
                  <c:v>3.1210000000000002E-2</c:v>
                </c:pt>
                <c:pt idx="8690">
                  <c:v>2.8861999999999999E-2</c:v>
                </c:pt>
                <c:pt idx="8691">
                  <c:v>3.2425000000000002E-2</c:v>
                </c:pt>
                <c:pt idx="8692">
                  <c:v>2.9436E-2</c:v>
                </c:pt>
                <c:pt idx="8693">
                  <c:v>2.9828E-2</c:v>
                </c:pt>
                <c:pt idx="8694">
                  <c:v>2.6865E-2</c:v>
                </c:pt>
                <c:pt idx="8695">
                  <c:v>2.2668000000000001E-2</c:v>
                </c:pt>
                <c:pt idx="8696">
                  <c:v>2.0601000000000001E-2</c:v>
                </c:pt>
                <c:pt idx="8697">
                  <c:v>1.6279999999999999E-2</c:v>
                </c:pt>
                <c:pt idx="8698">
                  <c:v>1.3983000000000001E-2</c:v>
                </c:pt>
                <c:pt idx="8699">
                  <c:v>1.362E-2</c:v>
                </c:pt>
                <c:pt idx="8700">
                  <c:v>1.1096E-2</c:v>
                </c:pt>
                <c:pt idx="8701">
                  <c:v>9.6939999999999995E-3</c:v>
                </c:pt>
                <c:pt idx="8702">
                  <c:v>1.0028E-2</c:v>
                </c:pt>
                <c:pt idx="8703">
                  <c:v>8.8369999999999994E-3</c:v>
                </c:pt>
                <c:pt idx="8704">
                  <c:v>1.0201999999999999E-2</c:v>
                </c:pt>
                <c:pt idx="8705">
                  <c:v>9.9369999999999997E-3</c:v>
                </c:pt>
                <c:pt idx="8706">
                  <c:v>6.5929999999999999E-3</c:v>
                </c:pt>
                <c:pt idx="8707">
                  <c:v>1.4196E-2</c:v>
                </c:pt>
                <c:pt idx="8708">
                  <c:v>1.4703000000000001E-2</c:v>
                </c:pt>
                <c:pt idx="8709">
                  <c:v>1.3342E-2</c:v>
                </c:pt>
                <c:pt idx="8710">
                  <c:v>9.75E-3</c:v>
                </c:pt>
                <c:pt idx="8711">
                  <c:v>9.9830000000000006E-3</c:v>
                </c:pt>
                <c:pt idx="8712">
                  <c:v>8.5400000000000007E-3</c:v>
                </c:pt>
                <c:pt idx="8713">
                  <c:v>6.9969999999999997E-3</c:v>
                </c:pt>
                <c:pt idx="8714">
                  <c:v>9.5530000000000007E-3</c:v>
                </c:pt>
                <c:pt idx="8715">
                  <c:v>6.7369999999999999E-3</c:v>
                </c:pt>
                <c:pt idx="8716">
                  <c:v>7.6949999999999996E-3</c:v>
                </c:pt>
                <c:pt idx="8717">
                  <c:v>6.4790000000000004E-3</c:v>
                </c:pt>
                <c:pt idx="8718">
                  <c:v>7.7660000000000003E-3</c:v>
                </c:pt>
                <c:pt idx="8719">
                  <c:v>6.6249999999999998E-3</c:v>
                </c:pt>
                <c:pt idx="8720">
                  <c:v>8.4790000000000004E-3</c:v>
                </c:pt>
                <c:pt idx="8721">
                  <c:v>1.8886E-2</c:v>
                </c:pt>
                <c:pt idx="8722">
                  <c:v>2.2058999999999999E-2</c:v>
                </c:pt>
                <c:pt idx="8723">
                  <c:v>2.2459E-2</c:v>
                </c:pt>
                <c:pt idx="8724">
                  <c:v>2.4375999999999998E-2</c:v>
                </c:pt>
                <c:pt idx="8725">
                  <c:v>2.3390999999999999E-2</c:v>
                </c:pt>
                <c:pt idx="8726">
                  <c:v>2.6591E-2</c:v>
                </c:pt>
                <c:pt idx="8727">
                  <c:v>2.5937000000000002E-2</c:v>
                </c:pt>
                <c:pt idx="8728">
                  <c:v>2.5156000000000001E-2</c:v>
                </c:pt>
                <c:pt idx="8729">
                  <c:v>2.5465000000000002E-2</c:v>
                </c:pt>
                <c:pt idx="8730">
                  <c:v>3.1859999999999999E-2</c:v>
                </c:pt>
                <c:pt idx="8731">
                  <c:v>6.8068000000000004E-2</c:v>
                </c:pt>
                <c:pt idx="8732">
                  <c:v>8.2253000000000007E-2</c:v>
                </c:pt>
                <c:pt idx="8733">
                  <c:v>9.3770000000000006E-2</c:v>
                </c:pt>
                <c:pt idx="8734">
                  <c:v>9.5141000000000003E-2</c:v>
                </c:pt>
                <c:pt idx="8735">
                  <c:v>9.3078999999999995E-2</c:v>
                </c:pt>
                <c:pt idx="8736">
                  <c:v>8.7517999999999999E-2</c:v>
                </c:pt>
                <c:pt idx="8737">
                  <c:v>7.6280000000000001E-2</c:v>
                </c:pt>
                <c:pt idx="8738">
                  <c:v>6.8792000000000006E-2</c:v>
                </c:pt>
                <c:pt idx="8739">
                  <c:v>5.9035999999999998E-2</c:v>
                </c:pt>
                <c:pt idx="8740">
                  <c:v>5.2544E-2</c:v>
                </c:pt>
                <c:pt idx="8741">
                  <c:v>4.2472000000000003E-2</c:v>
                </c:pt>
                <c:pt idx="8742">
                  <c:v>5.7758999999999998E-2</c:v>
                </c:pt>
                <c:pt idx="8743">
                  <c:v>5.3794000000000002E-2</c:v>
                </c:pt>
                <c:pt idx="8744">
                  <c:v>5.2754000000000002E-2</c:v>
                </c:pt>
                <c:pt idx="8745">
                  <c:v>5.1028999999999998E-2</c:v>
                </c:pt>
                <c:pt idx="8746">
                  <c:v>7.9395999999999994E-2</c:v>
                </c:pt>
                <c:pt idx="8747">
                  <c:v>7.9822000000000004E-2</c:v>
                </c:pt>
                <c:pt idx="8748">
                  <c:v>7.4636999999999995E-2</c:v>
                </c:pt>
                <c:pt idx="8749">
                  <c:v>6.4795000000000005E-2</c:v>
                </c:pt>
                <c:pt idx="8750">
                  <c:v>6.2394999999999999E-2</c:v>
                </c:pt>
                <c:pt idx="8751">
                  <c:v>6.2792000000000001E-2</c:v>
                </c:pt>
                <c:pt idx="8752">
                  <c:v>5.4198000000000003E-2</c:v>
                </c:pt>
                <c:pt idx="8753">
                  <c:v>5.2540000000000003E-2</c:v>
                </c:pt>
                <c:pt idx="8754">
                  <c:v>4.0714E-2</c:v>
                </c:pt>
                <c:pt idx="8755">
                  <c:v>3.6872000000000002E-2</c:v>
                </c:pt>
                <c:pt idx="8756">
                  <c:v>3.3847000000000002E-2</c:v>
                </c:pt>
                <c:pt idx="8757">
                  <c:v>2.9173000000000001E-2</c:v>
                </c:pt>
                <c:pt idx="8758">
                  <c:v>2.2582000000000001E-2</c:v>
                </c:pt>
                <c:pt idx="8759">
                  <c:v>1.9966999999999999E-2</c:v>
                </c:pt>
                <c:pt idx="8760">
                  <c:v>1.5963999999999999E-2</c:v>
                </c:pt>
                <c:pt idx="8761">
                  <c:v>2.6631999999999999E-2</c:v>
                </c:pt>
                <c:pt idx="8762">
                  <c:v>2.7182000000000001E-2</c:v>
                </c:pt>
                <c:pt idx="8763">
                  <c:v>2.3408999999999999E-2</c:v>
                </c:pt>
                <c:pt idx="8764">
                  <c:v>1.7090000000000001E-2</c:v>
                </c:pt>
                <c:pt idx="8765">
                  <c:v>1.7111999999999999E-2</c:v>
                </c:pt>
                <c:pt idx="8766">
                  <c:v>1.8367000000000001E-2</c:v>
                </c:pt>
                <c:pt idx="8767">
                  <c:v>1.6256E-2</c:v>
                </c:pt>
                <c:pt idx="8768">
                  <c:v>1.4087000000000001E-2</c:v>
                </c:pt>
                <c:pt idx="8769">
                  <c:v>1.8960999999999999E-2</c:v>
                </c:pt>
                <c:pt idx="8770">
                  <c:v>1.5647999999999999E-2</c:v>
                </c:pt>
                <c:pt idx="8771">
                  <c:v>7.1279999999999998E-3</c:v>
                </c:pt>
                <c:pt idx="8772">
                  <c:v>6.5649999999999997E-3</c:v>
                </c:pt>
                <c:pt idx="8773">
                  <c:v>5.3639999999999998E-3</c:v>
                </c:pt>
                <c:pt idx="8774">
                  <c:v>5.568E-3</c:v>
                </c:pt>
                <c:pt idx="8775">
                  <c:v>6.1390000000000004E-3</c:v>
                </c:pt>
                <c:pt idx="8776">
                  <c:v>7.7130000000000002E-3</c:v>
                </c:pt>
                <c:pt idx="8777">
                  <c:v>8.3059999999999991E-3</c:v>
                </c:pt>
                <c:pt idx="8778">
                  <c:v>6.7289999999999997E-3</c:v>
                </c:pt>
                <c:pt idx="8779">
                  <c:v>1.5055000000000001E-2</c:v>
                </c:pt>
                <c:pt idx="8780">
                  <c:v>1.6669E-2</c:v>
                </c:pt>
                <c:pt idx="8781">
                  <c:v>1.5193E-2</c:v>
                </c:pt>
                <c:pt idx="8782">
                  <c:v>1.3738999999999999E-2</c:v>
                </c:pt>
                <c:pt idx="8783">
                  <c:v>1.2603E-2</c:v>
                </c:pt>
                <c:pt idx="8784">
                  <c:v>1.2747E-2</c:v>
                </c:pt>
                <c:pt idx="8785">
                  <c:v>1.1485E-2</c:v>
                </c:pt>
                <c:pt idx="8786">
                  <c:v>9.2180000000000005E-3</c:v>
                </c:pt>
                <c:pt idx="8787">
                  <c:v>1.1158E-2</c:v>
                </c:pt>
                <c:pt idx="8788">
                  <c:v>8.3079999999999994E-3</c:v>
                </c:pt>
                <c:pt idx="8789">
                  <c:v>9.5049999999999996E-3</c:v>
                </c:pt>
                <c:pt idx="8790">
                  <c:v>9.6069999999999992E-3</c:v>
                </c:pt>
                <c:pt idx="8791">
                  <c:v>8.1290000000000008E-3</c:v>
                </c:pt>
                <c:pt idx="8792">
                  <c:v>7.424E-3</c:v>
                </c:pt>
                <c:pt idx="8793">
                  <c:v>6.0060000000000001E-3</c:v>
                </c:pt>
                <c:pt idx="8794">
                  <c:v>5.5329999999999997E-3</c:v>
                </c:pt>
                <c:pt idx="8795">
                  <c:v>1.2859000000000001E-2</c:v>
                </c:pt>
                <c:pt idx="8796">
                  <c:v>1.6590000000000001E-2</c:v>
                </c:pt>
                <c:pt idx="8797">
                  <c:v>1.575E-2</c:v>
                </c:pt>
                <c:pt idx="8798">
                  <c:v>1.3642E-2</c:v>
                </c:pt>
                <c:pt idx="8799">
                  <c:v>1.2547000000000001E-2</c:v>
                </c:pt>
                <c:pt idx="8800">
                  <c:v>1.0312999999999999E-2</c:v>
                </c:pt>
                <c:pt idx="8801">
                  <c:v>8.94E-3</c:v>
                </c:pt>
                <c:pt idx="8802">
                  <c:v>8.3129999999999992E-3</c:v>
                </c:pt>
                <c:pt idx="8803">
                  <c:v>5.7499999999999999E-3</c:v>
                </c:pt>
                <c:pt idx="8804">
                  <c:v>5.5560000000000002E-3</c:v>
                </c:pt>
                <c:pt idx="8805">
                  <c:v>5.2509999999999996E-3</c:v>
                </c:pt>
                <c:pt idx="8806">
                  <c:v>4.2300000000000003E-3</c:v>
                </c:pt>
                <c:pt idx="8807">
                  <c:v>4.653E-3</c:v>
                </c:pt>
                <c:pt idx="8808">
                  <c:v>5.9300000000000004E-3</c:v>
                </c:pt>
                <c:pt idx="8809">
                  <c:v>8.2209999999999991E-3</c:v>
                </c:pt>
                <c:pt idx="8810">
                  <c:v>8.7460000000000003E-3</c:v>
                </c:pt>
                <c:pt idx="8811">
                  <c:v>1.1331000000000001E-2</c:v>
                </c:pt>
                <c:pt idx="8812">
                  <c:v>8.6449999999999999E-3</c:v>
                </c:pt>
                <c:pt idx="8813">
                  <c:v>6.613E-3</c:v>
                </c:pt>
                <c:pt idx="8814">
                  <c:v>5.2389999999999997E-3</c:v>
                </c:pt>
                <c:pt idx="8815">
                  <c:v>5.6579999999999998E-3</c:v>
                </c:pt>
                <c:pt idx="8816">
                  <c:v>1.1284000000000001E-2</c:v>
                </c:pt>
                <c:pt idx="8817">
                  <c:v>9.9129999999999999E-3</c:v>
                </c:pt>
                <c:pt idx="8818">
                  <c:v>7.8329999999999997E-3</c:v>
                </c:pt>
                <c:pt idx="8819">
                  <c:v>8.1600000000000006E-3</c:v>
                </c:pt>
                <c:pt idx="8820">
                  <c:v>1.0370000000000001E-2</c:v>
                </c:pt>
                <c:pt idx="8821">
                  <c:v>7.8139999999999998E-3</c:v>
                </c:pt>
                <c:pt idx="8822">
                  <c:v>6.215E-3</c:v>
                </c:pt>
                <c:pt idx="8823">
                  <c:v>4.7860000000000003E-3</c:v>
                </c:pt>
                <c:pt idx="8824">
                  <c:v>4.1790000000000004E-3</c:v>
                </c:pt>
                <c:pt idx="8825">
                  <c:v>3.3040000000000001E-3</c:v>
                </c:pt>
                <c:pt idx="8826">
                  <c:v>4.5430000000000002E-3</c:v>
                </c:pt>
                <c:pt idx="8827">
                  <c:v>4.6930000000000001E-3</c:v>
                </c:pt>
                <c:pt idx="8828">
                  <c:v>3.0609999999999999E-3</c:v>
                </c:pt>
                <c:pt idx="8829">
                  <c:v>2.7320000000000001E-3</c:v>
                </c:pt>
                <c:pt idx="8830">
                  <c:v>2.2469999999999999E-3</c:v>
                </c:pt>
                <c:pt idx="8831">
                  <c:v>5.2849999999999998E-3</c:v>
                </c:pt>
                <c:pt idx="8832">
                  <c:v>1.4560999999999999E-2</c:v>
                </c:pt>
                <c:pt idx="8833">
                  <c:v>1.153E-2</c:v>
                </c:pt>
                <c:pt idx="8834">
                  <c:v>9.3810000000000004E-3</c:v>
                </c:pt>
                <c:pt idx="8835">
                  <c:v>8.5509999999999996E-3</c:v>
                </c:pt>
                <c:pt idx="8836">
                  <c:v>8.2039999999999995E-3</c:v>
                </c:pt>
                <c:pt idx="8837">
                  <c:v>6.3470000000000002E-3</c:v>
                </c:pt>
                <c:pt idx="8838">
                  <c:v>4.8050000000000002E-3</c:v>
                </c:pt>
                <c:pt idx="8839">
                  <c:v>3.313E-3</c:v>
                </c:pt>
                <c:pt idx="8840">
                  <c:v>3.1199999999999999E-3</c:v>
                </c:pt>
                <c:pt idx="8841">
                  <c:v>4.9620000000000003E-3</c:v>
                </c:pt>
                <c:pt idx="8842">
                  <c:v>3.6120000000000002E-3</c:v>
                </c:pt>
                <c:pt idx="8843">
                  <c:v>2.3319999999999999E-3</c:v>
                </c:pt>
                <c:pt idx="8844">
                  <c:v>1.8710000000000001E-3</c:v>
                </c:pt>
                <c:pt idx="8845">
                  <c:v>1.8389999999999999E-3</c:v>
                </c:pt>
                <c:pt idx="8846">
                  <c:v>1.781E-3</c:v>
                </c:pt>
                <c:pt idx="8847">
                  <c:v>1.6379999999999999E-3</c:v>
                </c:pt>
                <c:pt idx="8848">
                  <c:v>1.5020000000000001E-3</c:v>
                </c:pt>
                <c:pt idx="8849">
                  <c:v>1.415E-3</c:v>
                </c:pt>
                <c:pt idx="8850">
                  <c:v>1.4220000000000001E-3</c:v>
                </c:pt>
                <c:pt idx="8851">
                  <c:v>1.653E-3</c:v>
                </c:pt>
                <c:pt idx="8852">
                  <c:v>2.8440000000000002E-3</c:v>
                </c:pt>
                <c:pt idx="8853">
                  <c:v>2.062E-3</c:v>
                </c:pt>
                <c:pt idx="8854">
                  <c:v>1.722E-3</c:v>
                </c:pt>
                <c:pt idx="8855">
                  <c:v>4.1240000000000001E-3</c:v>
                </c:pt>
                <c:pt idx="8856">
                  <c:v>4.0400000000000002E-3</c:v>
                </c:pt>
                <c:pt idx="8857">
                  <c:v>2.248E-3</c:v>
                </c:pt>
                <c:pt idx="8858">
                  <c:v>1.5460000000000001E-3</c:v>
                </c:pt>
                <c:pt idx="8859">
                  <c:v>1.1640000000000001E-3</c:v>
                </c:pt>
                <c:pt idx="8860">
                  <c:v>7.3330000000000001E-3</c:v>
                </c:pt>
                <c:pt idx="8861">
                  <c:v>6.365E-3</c:v>
                </c:pt>
                <c:pt idx="8862">
                  <c:v>5.535E-3</c:v>
                </c:pt>
                <c:pt idx="8863">
                  <c:v>5.888E-3</c:v>
                </c:pt>
                <c:pt idx="8864">
                  <c:v>4.2779999999999997E-3</c:v>
                </c:pt>
                <c:pt idx="8865">
                  <c:v>3.496E-3</c:v>
                </c:pt>
                <c:pt idx="8866">
                  <c:v>3.4429999999999999E-3</c:v>
                </c:pt>
                <c:pt idx="8867">
                  <c:v>2.31E-3</c:v>
                </c:pt>
                <c:pt idx="8868">
                  <c:v>2.3050000000000002E-3</c:v>
                </c:pt>
                <c:pt idx="8869">
                  <c:v>2.3549999999999999E-3</c:v>
                </c:pt>
                <c:pt idx="8870">
                  <c:v>2.7260000000000001E-3</c:v>
                </c:pt>
                <c:pt idx="8871">
                  <c:v>5.22E-4</c:v>
                </c:pt>
                <c:pt idx="8872">
                  <c:v>5.5999999999999995E-4</c:v>
                </c:pt>
                <c:pt idx="8873">
                  <c:v>7.1100000000000004E-4</c:v>
                </c:pt>
                <c:pt idx="8874">
                  <c:v>1.4300000000000001E-3</c:v>
                </c:pt>
                <c:pt idx="8875">
                  <c:v>1.655E-3</c:v>
                </c:pt>
                <c:pt idx="8876">
                  <c:v>2.1099999999999999E-3</c:v>
                </c:pt>
                <c:pt idx="8877">
                  <c:v>1.5089999999999999E-3</c:v>
                </c:pt>
                <c:pt idx="8878">
                  <c:v>5.2290000000000001E-3</c:v>
                </c:pt>
                <c:pt idx="8879">
                  <c:v>8.2229999999999994E-3</c:v>
                </c:pt>
                <c:pt idx="8880">
                  <c:v>7.6680000000000003E-3</c:v>
                </c:pt>
                <c:pt idx="8881">
                  <c:v>6.3070000000000001E-3</c:v>
                </c:pt>
                <c:pt idx="8882">
                  <c:v>4.5729999999999998E-3</c:v>
                </c:pt>
                <c:pt idx="8883">
                  <c:v>3.2940000000000001E-3</c:v>
                </c:pt>
                <c:pt idx="8884">
                  <c:v>2.8440000000000002E-3</c:v>
                </c:pt>
                <c:pt idx="8885">
                  <c:v>3.728E-3</c:v>
                </c:pt>
                <c:pt idx="8886">
                  <c:v>7.0289999999999997E-3</c:v>
                </c:pt>
                <c:pt idx="8887">
                  <c:v>2.3805E-2</c:v>
                </c:pt>
                <c:pt idx="8888">
                  <c:v>2.4648E-2</c:v>
                </c:pt>
                <c:pt idx="8889">
                  <c:v>2.2852999999999998E-2</c:v>
                </c:pt>
                <c:pt idx="8890">
                  <c:v>2.8066000000000001E-2</c:v>
                </c:pt>
                <c:pt idx="8891">
                  <c:v>2.6787999999999999E-2</c:v>
                </c:pt>
                <c:pt idx="8892">
                  <c:v>2.7095999999999999E-2</c:v>
                </c:pt>
                <c:pt idx="8893">
                  <c:v>4.7576E-2</c:v>
                </c:pt>
                <c:pt idx="8894">
                  <c:v>4.6905000000000002E-2</c:v>
                </c:pt>
                <c:pt idx="8895">
                  <c:v>4.4630999999999997E-2</c:v>
                </c:pt>
                <c:pt idx="8896">
                  <c:v>4.2204999999999999E-2</c:v>
                </c:pt>
                <c:pt idx="8897">
                  <c:v>3.9992E-2</c:v>
                </c:pt>
                <c:pt idx="8898">
                  <c:v>3.3099999999999997E-2</c:v>
                </c:pt>
                <c:pt idx="8899">
                  <c:v>2.9270000000000001E-2</c:v>
                </c:pt>
                <c:pt idx="8900">
                  <c:v>2.2044999999999999E-2</c:v>
                </c:pt>
                <c:pt idx="8901">
                  <c:v>1.7187000000000001E-2</c:v>
                </c:pt>
                <c:pt idx="8902">
                  <c:v>1.5318E-2</c:v>
                </c:pt>
                <c:pt idx="8903">
                  <c:v>1.3209E-2</c:v>
                </c:pt>
                <c:pt idx="8904">
                  <c:v>1.235E-2</c:v>
                </c:pt>
                <c:pt idx="8905">
                  <c:v>1.435E-2</c:v>
                </c:pt>
                <c:pt idx="8906">
                  <c:v>1.2456E-2</c:v>
                </c:pt>
                <c:pt idx="8907">
                  <c:v>8.8059999999999996E-3</c:v>
                </c:pt>
                <c:pt idx="8908">
                  <c:v>8.8170000000000002E-3</c:v>
                </c:pt>
                <c:pt idx="8909">
                  <c:v>5.9480000000000002E-3</c:v>
                </c:pt>
                <c:pt idx="8910">
                  <c:v>4.4510000000000001E-3</c:v>
                </c:pt>
                <c:pt idx="8911">
                  <c:v>3.9659999999999999E-3</c:v>
                </c:pt>
                <c:pt idx="8912">
                  <c:v>2.4589999999999998E-3</c:v>
                </c:pt>
                <c:pt idx="8913">
                  <c:v>1.403E-3</c:v>
                </c:pt>
                <c:pt idx="8914">
                  <c:v>4.9150000000000001E-3</c:v>
                </c:pt>
                <c:pt idx="8915">
                  <c:v>4.1409999999999997E-3</c:v>
                </c:pt>
                <c:pt idx="8916">
                  <c:v>3.6350000000000002E-3</c:v>
                </c:pt>
                <c:pt idx="8917">
                  <c:v>3.3530000000000001E-3</c:v>
                </c:pt>
                <c:pt idx="8918">
                  <c:v>2.6419999999999998E-3</c:v>
                </c:pt>
                <c:pt idx="8919">
                  <c:v>1.83E-3</c:v>
                </c:pt>
                <c:pt idx="8920">
                  <c:v>1.5839999999999999E-3</c:v>
                </c:pt>
                <c:pt idx="8921">
                  <c:v>2.9480000000000001E-3</c:v>
                </c:pt>
                <c:pt idx="8922">
                  <c:v>2.196E-3</c:v>
                </c:pt>
                <c:pt idx="8923">
                  <c:v>2.3419999999999999E-3</c:v>
                </c:pt>
                <c:pt idx="8924">
                  <c:v>1.7849999999999999E-3</c:v>
                </c:pt>
                <c:pt idx="8925">
                  <c:v>3.1619999999999999E-3</c:v>
                </c:pt>
                <c:pt idx="8926">
                  <c:v>3.029E-3</c:v>
                </c:pt>
                <c:pt idx="8927">
                  <c:v>2.0379999999999999E-3</c:v>
                </c:pt>
                <c:pt idx="8928">
                  <c:v>1.333E-3</c:v>
                </c:pt>
                <c:pt idx="8929">
                  <c:v>1.1820000000000001E-3</c:v>
                </c:pt>
                <c:pt idx="8930">
                  <c:v>7.9799999999999999E-4</c:v>
                </c:pt>
                <c:pt idx="8931">
                  <c:v>6.6600000000000003E-4</c:v>
                </c:pt>
                <c:pt idx="8932">
                  <c:v>7.1599999999999995E-4</c:v>
                </c:pt>
                <c:pt idx="8933">
                  <c:v>1.008E-3</c:v>
                </c:pt>
                <c:pt idx="8934">
                  <c:v>1.374E-3</c:v>
                </c:pt>
                <c:pt idx="8935">
                  <c:v>1.586E-3</c:v>
                </c:pt>
                <c:pt idx="8936">
                  <c:v>1.882E-3</c:v>
                </c:pt>
                <c:pt idx="8937">
                  <c:v>2.6689999999999999E-3</c:v>
                </c:pt>
                <c:pt idx="8938">
                  <c:v>5.7060000000000001E-3</c:v>
                </c:pt>
                <c:pt idx="8939">
                  <c:v>6.9420000000000003E-3</c:v>
                </c:pt>
                <c:pt idx="8940">
                  <c:v>5.914E-3</c:v>
                </c:pt>
                <c:pt idx="8941">
                  <c:v>1.7558000000000001E-2</c:v>
                </c:pt>
                <c:pt idx="8942">
                  <c:v>1.8152999999999999E-2</c:v>
                </c:pt>
                <c:pt idx="8943">
                  <c:v>1.5872000000000001E-2</c:v>
                </c:pt>
                <c:pt idx="8944">
                  <c:v>1.3827000000000001E-2</c:v>
                </c:pt>
                <c:pt idx="8945">
                  <c:v>1.3996E-2</c:v>
                </c:pt>
                <c:pt idx="8946">
                  <c:v>9.9749999999999995E-3</c:v>
                </c:pt>
                <c:pt idx="8947">
                  <c:v>9.1739999999999999E-3</c:v>
                </c:pt>
                <c:pt idx="8948">
                  <c:v>9.1400000000000006E-3</c:v>
                </c:pt>
                <c:pt idx="8949">
                  <c:v>8.9470000000000001E-3</c:v>
                </c:pt>
                <c:pt idx="8950">
                  <c:v>7.5100000000000002E-3</c:v>
                </c:pt>
                <c:pt idx="8951">
                  <c:v>6.2779999999999997E-3</c:v>
                </c:pt>
                <c:pt idx="8952">
                  <c:v>7.6769999999999998E-3</c:v>
                </c:pt>
                <c:pt idx="8953">
                  <c:v>6.2859999999999999E-3</c:v>
                </c:pt>
                <c:pt idx="8954">
                  <c:v>7.3239999999999998E-3</c:v>
                </c:pt>
                <c:pt idx="8955">
                  <c:v>5.326E-3</c:v>
                </c:pt>
                <c:pt idx="8956">
                  <c:v>3.558E-3</c:v>
                </c:pt>
                <c:pt idx="8957">
                  <c:v>2.4069999999999999E-3</c:v>
                </c:pt>
                <c:pt idx="8958">
                  <c:v>1.8129999999999999E-3</c:v>
                </c:pt>
                <c:pt idx="8959">
                  <c:v>5.019E-3</c:v>
                </c:pt>
                <c:pt idx="8960">
                  <c:v>4.2319999999999997E-3</c:v>
                </c:pt>
                <c:pt idx="8961">
                  <c:v>3.6610000000000002E-3</c:v>
                </c:pt>
                <c:pt idx="8962">
                  <c:v>3.1749999999999999E-3</c:v>
                </c:pt>
                <c:pt idx="8963">
                  <c:v>2.8029999999999999E-3</c:v>
                </c:pt>
                <c:pt idx="8964">
                  <c:v>2.1299999999999999E-3</c:v>
                </c:pt>
                <c:pt idx="8965">
                  <c:v>2.3879999999999999E-3</c:v>
                </c:pt>
                <c:pt idx="8966">
                  <c:v>4.6100000000000004E-3</c:v>
                </c:pt>
                <c:pt idx="8967">
                  <c:v>2.826E-3</c:v>
                </c:pt>
                <c:pt idx="8968">
                  <c:v>1.8450000000000001E-3</c:v>
                </c:pt>
                <c:pt idx="8969">
                  <c:v>2.9129999999999998E-3</c:v>
                </c:pt>
                <c:pt idx="8970">
                  <c:v>2.362E-3</c:v>
                </c:pt>
                <c:pt idx="8971">
                  <c:v>1.6819999999999999E-3</c:v>
                </c:pt>
                <c:pt idx="8972">
                  <c:v>9.0300000000000005E-4</c:v>
                </c:pt>
                <c:pt idx="8973">
                  <c:v>5.8E-4</c:v>
                </c:pt>
                <c:pt idx="8974">
                  <c:v>4.8500000000000003E-4</c:v>
                </c:pt>
                <c:pt idx="8975">
                  <c:v>4.64E-4</c:v>
                </c:pt>
                <c:pt idx="8976">
                  <c:v>2.4600000000000002E-4</c:v>
                </c:pt>
                <c:pt idx="8977">
                  <c:v>2.52E-4</c:v>
                </c:pt>
                <c:pt idx="8978">
                  <c:v>4.46E-4</c:v>
                </c:pt>
                <c:pt idx="8979">
                  <c:v>5.9999999999999995E-4</c:v>
                </c:pt>
                <c:pt idx="8980">
                  <c:v>3.6999999999999999E-4</c:v>
                </c:pt>
                <c:pt idx="8981">
                  <c:v>5.0799999999999999E-4</c:v>
                </c:pt>
                <c:pt idx="8982">
                  <c:v>4.7600000000000002E-4</c:v>
                </c:pt>
                <c:pt idx="8983">
                  <c:v>5.1400000000000003E-4</c:v>
                </c:pt>
                <c:pt idx="8984">
                  <c:v>4.9799999999999996E-4</c:v>
                </c:pt>
                <c:pt idx="8985">
                  <c:v>6.8400000000000004E-4</c:v>
                </c:pt>
                <c:pt idx="8986">
                  <c:v>1.14E-3</c:v>
                </c:pt>
                <c:pt idx="8987">
                  <c:v>6.9700000000000003E-4</c:v>
                </c:pt>
                <c:pt idx="8988">
                  <c:v>4.7600000000000002E-4</c:v>
                </c:pt>
                <c:pt idx="8989">
                  <c:v>6.69E-4</c:v>
                </c:pt>
                <c:pt idx="8990">
                  <c:v>4.66E-4</c:v>
                </c:pt>
                <c:pt idx="8991">
                  <c:v>5.4000000000000001E-4</c:v>
                </c:pt>
                <c:pt idx="8992">
                  <c:v>9.01E-4</c:v>
                </c:pt>
                <c:pt idx="8993">
                  <c:v>9.4899999999999997E-4</c:v>
                </c:pt>
                <c:pt idx="8994">
                  <c:v>1.034E-3</c:v>
                </c:pt>
                <c:pt idx="8995">
                  <c:v>1.005E-3</c:v>
                </c:pt>
                <c:pt idx="8996">
                  <c:v>9.4899999999999997E-4</c:v>
                </c:pt>
                <c:pt idx="8997">
                  <c:v>1.026E-3</c:v>
                </c:pt>
                <c:pt idx="8998">
                  <c:v>9.7799999999999992E-4</c:v>
                </c:pt>
                <c:pt idx="8999">
                  <c:v>6.8499999999999995E-4</c:v>
                </c:pt>
                <c:pt idx="9000">
                  <c:v>5.0299999999999997E-4</c:v>
                </c:pt>
                <c:pt idx="9001">
                  <c:v>7.3300000000000004E-4</c:v>
                </c:pt>
                <c:pt idx="9002">
                  <c:v>6.1600000000000001E-4</c:v>
                </c:pt>
                <c:pt idx="9003">
                  <c:v>6.5300000000000004E-4</c:v>
                </c:pt>
                <c:pt idx="9004">
                  <c:v>1.1000000000000001E-3</c:v>
                </c:pt>
                <c:pt idx="9005">
                  <c:v>6.3599999999999996E-4</c:v>
                </c:pt>
                <c:pt idx="9006">
                  <c:v>6.8099999999999996E-4</c:v>
                </c:pt>
                <c:pt idx="9007">
                  <c:v>1.2210000000000001E-3</c:v>
                </c:pt>
                <c:pt idx="9008">
                  <c:v>8.8000000000000003E-4</c:v>
                </c:pt>
                <c:pt idx="9009">
                  <c:v>1.2470000000000001E-3</c:v>
                </c:pt>
                <c:pt idx="9010">
                  <c:v>1.122E-3</c:v>
                </c:pt>
                <c:pt idx="9011">
                  <c:v>3.2429999999999998E-3</c:v>
                </c:pt>
                <c:pt idx="9012">
                  <c:v>3.1510000000000002E-3</c:v>
                </c:pt>
                <c:pt idx="9013">
                  <c:v>1.768E-3</c:v>
                </c:pt>
                <c:pt idx="9014">
                  <c:v>1.7149999999999999E-3</c:v>
                </c:pt>
                <c:pt idx="9015">
                  <c:v>8.9599999999999999E-4</c:v>
                </c:pt>
                <c:pt idx="9016">
                  <c:v>3.86E-4</c:v>
                </c:pt>
                <c:pt idx="9017">
                  <c:v>2.5890000000000002E-3</c:v>
                </c:pt>
                <c:pt idx="9018">
                  <c:v>1.377E-3</c:v>
                </c:pt>
                <c:pt idx="9019">
                  <c:v>2.1740000000000002E-3</c:v>
                </c:pt>
                <c:pt idx="9020">
                  <c:v>3.4169999999999999E-3</c:v>
                </c:pt>
                <c:pt idx="9021">
                  <c:v>1.5233999999999999E-2</c:v>
                </c:pt>
                <c:pt idx="9022">
                  <c:v>1.5221999999999999E-2</c:v>
                </c:pt>
                <c:pt idx="9023">
                  <c:v>1.3867000000000001E-2</c:v>
                </c:pt>
                <c:pt idx="9024">
                  <c:v>1.6027E-2</c:v>
                </c:pt>
                <c:pt idx="9025">
                  <c:v>1.3382E-2</c:v>
                </c:pt>
                <c:pt idx="9026">
                  <c:v>1.2716999999999999E-2</c:v>
                </c:pt>
                <c:pt idx="9027">
                  <c:v>1.3015000000000001E-2</c:v>
                </c:pt>
                <c:pt idx="9028">
                  <c:v>1.0208999999999999E-2</c:v>
                </c:pt>
                <c:pt idx="9029">
                  <c:v>7.5950000000000002E-3</c:v>
                </c:pt>
                <c:pt idx="9030">
                  <c:v>6.0730000000000003E-3</c:v>
                </c:pt>
                <c:pt idx="9031">
                  <c:v>4.5900000000000003E-3</c:v>
                </c:pt>
                <c:pt idx="9032">
                  <c:v>3.156E-3</c:v>
                </c:pt>
                <c:pt idx="9033">
                  <c:v>3.1800000000000001E-3</c:v>
                </c:pt>
                <c:pt idx="9034">
                  <c:v>2.6840000000000002E-3</c:v>
                </c:pt>
                <c:pt idx="9035">
                  <c:v>2.1450000000000002E-3</c:v>
                </c:pt>
                <c:pt idx="9036">
                  <c:v>1.7669999999999999E-3</c:v>
                </c:pt>
                <c:pt idx="9037">
                  <c:v>1.6590000000000001E-3</c:v>
                </c:pt>
                <c:pt idx="9038">
                  <c:v>1.6509999999999999E-3</c:v>
                </c:pt>
                <c:pt idx="9039">
                  <c:v>1.573E-3</c:v>
                </c:pt>
                <c:pt idx="9040">
                  <c:v>2.6189999999999998E-3</c:v>
                </c:pt>
                <c:pt idx="9041">
                  <c:v>2.4870000000000001E-3</c:v>
                </c:pt>
                <c:pt idx="9042">
                  <c:v>2.3180000000000002E-3</c:v>
                </c:pt>
                <c:pt idx="9043">
                  <c:v>2.0990000000000002E-3</c:v>
                </c:pt>
                <c:pt idx="9044">
                  <c:v>2.1299999999999999E-3</c:v>
                </c:pt>
                <c:pt idx="9045">
                  <c:v>1.913E-3</c:v>
                </c:pt>
                <c:pt idx="9046">
                  <c:v>1.451E-3</c:v>
                </c:pt>
                <c:pt idx="9047">
                  <c:v>1.3649999999999999E-3</c:v>
                </c:pt>
                <c:pt idx="9048">
                  <c:v>1.189E-3</c:v>
                </c:pt>
                <c:pt idx="9049">
                  <c:v>1.472E-3</c:v>
                </c:pt>
                <c:pt idx="9050">
                  <c:v>1.2669999999999999E-3</c:v>
                </c:pt>
                <c:pt idx="9051">
                  <c:v>1.474E-3</c:v>
                </c:pt>
                <c:pt idx="9052">
                  <c:v>9.0499999999999999E-4</c:v>
                </c:pt>
                <c:pt idx="9053">
                  <c:v>9.0899999999999998E-4</c:v>
                </c:pt>
                <c:pt idx="9054">
                  <c:v>1.423E-3</c:v>
                </c:pt>
                <c:pt idx="9055">
                  <c:v>1.0859999999999999E-3</c:v>
                </c:pt>
                <c:pt idx="9056">
                  <c:v>1.1039999999999999E-3</c:v>
                </c:pt>
                <c:pt idx="9057">
                  <c:v>1.0039999999999999E-3</c:v>
                </c:pt>
                <c:pt idx="9058">
                  <c:v>6.9899999999999997E-4</c:v>
                </c:pt>
                <c:pt idx="9059">
                  <c:v>8.7100000000000003E-4</c:v>
                </c:pt>
                <c:pt idx="9060">
                  <c:v>6.6699999999999995E-4</c:v>
                </c:pt>
                <c:pt idx="9061">
                  <c:v>6.3819999999999997E-3</c:v>
                </c:pt>
                <c:pt idx="9062">
                  <c:v>5.6820000000000004E-3</c:v>
                </c:pt>
                <c:pt idx="9063">
                  <c:v>4.627E-3</c:v>
                </c:pt>
                <c:pt idx="9064">
                  <c:v>3.895E-3</c:v>
                </c:pt>
                <c:pt idx="9065">
                  <c:v>1.6226999999999998E-2</c:v>
                </c:pt>
                <c:pt idx="9066">
                  <c:v>1.5557E-2</c:v>
                </c:pt>
                <c:pt idx="9067">
                  <c:v>2.4774000000000001E-2</c:v>
                </c:pt>
                <c:pt idx="9068">
                  <c:v>2.2915999999999999E-2</c:v>
                </c:pt>
                <c:pt idx="9069">
                  <c:v>4.1082E-2</c:v>
                </c:pt>
                <c:pt idx="9070">
                  <c:v>4.0497999999999999E-2</c:v>
                </c:pt>
                <c:pt idx="9071">
                  <c:v>4.4157000000000002E-2</c:v>
                </c:pt>
                <c:pt idx="9072">
                  <c:v>4.3581000000000002E-2</c:v>
                </c:pt>
                <c:pt idx="9073">
                  <c:v>4.8963E-2</c:v>
                </c:pt>
                <c:pt idx="9074">
                  <c:v>4.5166999999999999E-2</c:v>
                </c:pt>
                <c:pt idx="9075">
                  <c:v>6.5759999999999999E-2</c:v>
                </c:pt>
                <c:pt idx="9076">
                  <c:v>6.6839999999999997E-2</c:v>
                </c:pt>
                <c:pt idx="9077">
                  <c:v>6.0328E-2</c:v>
                </c:pt>
                <c:pt idx="9078">
                  <c:v>5.3404E-2</c:v>
                </c:pt>
                <c:pt idx="9079">
                  <c:v>4.9055000000000001E-2</c:v>
                </c:pt>
                <c:pt idx="9080">
                  <c:v>4.1999000000000002E-2</c:v>
                </c:pt>
                <c:pt idx="9081">
                  <c:v>3.7932E-2</c:v>
                </c:pt>
                <c:pt idx="9082">
                  <c:v>3.2629999999999999E-2</c:v>
                </c:pt>
                <c:pt idx="9083">
                  <c:v>2.792E-2</c:v>
                </c:pt>
                <c:pt idx="9084">
                  <c:v>2.6291999999999999E-2</c:v>
                </c:pt>
                <c:pt idx="9085">
                  <c:v>2.2217000000000001E-2</c:v>
                </c:pt>
                <c:pt idx="9086">
                  <c:v>1.6157999999999999E-2</c:v>
                </c:pt>
                <c:pt idx="9087">
                  <c:v>2.6058999999999999E-2</c:v>
                </c:pt>
                <c:pt idx="9088">
                  <c:v>2.4029999999999999E-2</c:v>
                </c:pt>
                <c:pt idx="9089">
                  <c:v>2.5364000000000001E-2</c:v>
                </c:pt>
                <c:pt idx="9090">
                  <c:v>2.5009E-2</c:v>
                </c:pt>
                <c:pt idx="9091">
                  <c:v>2.4542999999999999E-2</c:v>
                </c:pt>
                <c:pt idx="9092">
                  <c:v>1.8794999999999999E-2</c:v>
                </c:pt>
                <c:pt idx="9093">
                  <c:v>1.2756999999999999E-2</c:v>
                </c:pt>
                <c:pt idx="9094">
                  <c:v>1.0409E-2</c:v>
                </c:pt>
                <c:pt idx="9095">
                  <c:v>9.7140000000000004E-3</c:v>
                </c:pt>
                <c:pt idx="9096">
                  <c:v>9.8480000000000009E-3</c:v>
                </c:pt>
                <c:pt idx="9097">
                  <c:v>9.5989999999999999E-3</c:v>
                </c:pt>
                <c:pt idx="9098">
                  <c:v>9.5029999999999993E-3</c:v>
                </c:pt>
                <c:pt idx="9099">
                  <c:v>7.6689999999999996E-3</c:v>
                </c:pt>
                <c:pt idx="9100">
                  <c:v>7.1999999999999998E-3</c:v>
                </c:pt>
                <c:pt idx="9101">
                  <c:v>7.6540000000000002E-3</c:v>
                </c:pt>
                <c:pt idx="9102">
                  <c:v>6.1079999999999997E-3</c:v>
                </c:pt>
                <c:pt idx="9103">
                  <c:v>6.6369999999999997E-3</c:v>
                </c:pt>
                <c:pt idx="9104">
                  <c:v>4.6950000000000004E-3</c:v>
                </c:pt>
                <c:pt idx="9105">
                  <c:v>4.4860000000000004E-3</c:v>
                </c:pt>
                <c:pt idx="9106">
                  <c:v>3.722E-3</c:v>
                </c:pt>
                <c:pt idx="9107">
                  <c:v>5.7270000000000003E-3</c:v>
                </c:pt>
                <c:pt idx="9108">
                  <c:v>2.1679999999999998E-3</c:v>
                </c:pt>
                <c:pt idx="9109">
                  <c:v>1.7669999999999999E-3</c:v>
                </c:pt>
                <c:pt idx="9110">
                  <c:v>1.5889999999999999E-3</c:v>
                </c:pt>
                <c:pt idx="9111">
                  <c:v>1.4220000000000001E-3</c:v>
                </c:pt>
                <c:pt idx="9112">
                  <c:v>6.6220000000000003E-3</c:v>
                </c:pt>
                <c:pt idx="9113">
                  <c:v>7.6689999999999996E-3</c:v>
                </c:pt>
                <c:pt idx="9114">
                  <c:v>1.1934999999999999E-2</c:v>
                </c:pt>
                <c:pt idx="9115">
                  <c:v>1.6257000000000001E-2</c:v>
                </c:pt>
                <c:pt idx="9116">
                  <c:v>1.6004000000000001E-2</c:v>
                </c:pt>
                <c:pt idx="9117">
                  <c:v>2.8327000000000001E-2</c:v>
                </c:pt>
                <c:pt idx="9118">
                  <c:v>3.304E-2</c:v>
                </c:pt>
                <c:pt idx="9119">
                  <c:v>4.1182999999999997E-2</c:v>
                </c:pt>
                <c:pt idx="9120">
                  <c:v>5.9207999999999997E-2</c:v>
                </c:pt>
                <c:pt idx="9121">
                  <c:v>6.7387000000000002E-2</c:v>
                </c:pt>
                <c:pt idx="9122">
                  <c:v>6.7528000000000005E-2</c:v>
                </c:pt>
                <c:pt idx="9123">
                  <c:v>6.6500000000000004E-2</c:v>
                </c:pt>
                <c:pt idx="9124">
                  <c:v>6.8098000000000006E-2</c:v>
                </c:pt>
                <c:pt idx="9125">
                  <c:v>6.0197000000000001E-2</c:v>
                </c:pt>
                <c:pt idx="9126">
                  <c:v>5.1986999999999998E-2</c:v>
                </c:pt>
                <c:pt idx="9127">
                  <c:v>4.4658000000000003E-2</c:v>
                </c:pt>
                <c:pt idx="9128">
                  <c:v>3.8415999999999999E-2</c:v>
                </c:pt>
                <c:pt idx="9129">
                  <c:v>3.2004999999999999E-2</c:v>
                </c:pt>
                <c:pt idx="9130">
                  <c:v>2.8861999999999999E-2</c:v>
                </c:pt>
                <c:pt idx="9131">
                  <c:v>2.1708000000000002E-2</c:v>
                </c:pt>
                <c:pt idx="9132">
                  <c:v>2.1342E-2</c:v>
                </c:pt>
                <c:pt idx="9133">
                  <c:v>3.7990999999999997E-2</c:v>
                </c:pt>
                <c:pt idx="9134">
                  <c:v>4.8179E-2</c:v>
                </c:pt>
                <c:pt idx="9135">
                  <c:v>5.8390999999999998E-2</c:v>
                </c:pt>
                <c:pt idx="9136">
                  <c:v>6.3284999999999994E-2</c:v>
                </c:pt>
                <c:pt idx="9137">
                  <c:v>6.2827999999999995E-2</c:v>
                </c:pt>
                <c:pt idx="9138">
                  <c:v>6.1779000000000001E-2</c:v>
                </c:pt>
                <c:pt idx="9139">
                  <c:v>5.2345999999999997E-2</c:v>
                </c:pt>
                <c:pt idx="9140">
                  <c:v>5.2345999999999997E-2</c:v>
                </c:pt>
                <c:pt idx="9141">
                  <c:v>7.7475000000000002E-2</c:v>
                </c:pt>
                <c:pt idx="9142">
                  <c:v>9.7198000000000007E-2</c:v>
                </c:pt>
                <c:pt idx="9143">
                  <c:v>9.3965000000000007E-2</c:v>
                </c:pt>
                <c:pt idx="9144">
                  <c:v>9.7751000000000005E-2</c:v>
                </c:pt>
                <c:pt idx="9145">
                  <c:v>0.10026400000000001</c:v>
                </c:pt>
                <c:pt idx="9146">
                  <c:v>0.120708</c:v>
                </c:pt>
                <c:pt idx="9147">
                  <c:v>0.120395</c:v>
                </c:pt>
                <c:pt idx="9148">
                  <c:v>0.113244</c:v>
                </c:pt>
                <c:pt idx="9149">
                  <c:v>0.108281</c:v>
                </c:pt>
                <c:pt idx="9150">
                  <c:v>0.115809</c:v>
                </c:pt>
                <c:pt idx="9151">
                  <c:v>0.118924</c:v>
                </c:pt>
                <c:pt idx="9152">
                  <c:v>0.123948</c:v>
                </c:pt>
                <c:pt idx="9153">
                  <c:v>0.12432600000000001</c:v>
                </c:pt>
                <c:pt idx="9154">
                  <c:v>0.130603</c:v>
                </c:pt>
                <c:pt idx="9155">
                  <c:v>0.11572</c:v>
                </c:pt>
                <c:pt idx="9156">
                  <c:v>0.114438</c:v>
                </c:pt>
                <c:pt idx="9157">
                  <c:v>0.117156</c:v>
                </c:pt>
                <c:pt idx="9158">
                  <c:v>0.10358100000000001</c:v>
                </c:pt>
                <c:pt idx="9159">
                  <c:v>0.10649500000000001</c:v>
                </c:pt>
                <c:pt idx="9160">
                  <c:v>9.8766000000000007E-2</c:v>
                </c:pt>
                <c:pt idx="9161">
                  <c:v>0.11268300000000001</c:v>
                </c:pt>
                <c:pt idx="9162">
                  <c:v>9.0888999999999998E-2</c:v>
                </c:pt>
                <c:pt idx="9163">
                  <c:v>7.3575000000000002E-2</c:v>
                </c:pt>
                <c:pt idx="9164">
                  <c:v>6.3043000000000002E-2</c:v>
                </c:pt>
                <c:pt idx="9165">
                  <c:v>5.0647999999999999E-2</c:v>
                </c:pt>
                <c:pt idx="9166">
                  <c:v>3.7862E-2</c:v>
                </c:pt>
                <c:pt idx="9167">
                  <c:v>2.9655999999999998E-2</c:v>
                </c:pt>
                <c:pt idx="9168">
                  <c:v>2.2790000000000001E-2</c:v>
                </c:pt>
                <c:pt idx="9169">
                  <c:v>1.9779999999999999E-2</c:v>
                </c:pt>
                <c:pt idx="9170">
                  <c:v>1.6251000000000002E-2</c:v>
                </c:pt>
                <c:pt idx="9171">
                  <c:v>1.5252999999999999E-2</c:v>
                </c:pt>
                <c:pt idx="9172">
                  <c:v>1.1993999999999999E-2</c:v>
                </c:pt>
                <c:pt idx="9173">
                  <c:v>1.3259E-2</c:v>
                </c:pt>
                <c:pt idx="9174">
                  <c:v>1.0538E-2</c:v>
                </c:pt>
                <c:pt idx="9175">
                  <c:v>8.6750000000000004E-3</c:v>
                </c:pt>
                <c:pt idx="9176">
                  <c:v>8.3260000000000001E-3</c:v>
                </c:pt>
                <c:pt idx="9177">
                  <c:v>1.1936E-2</c:v>
                </c:pt>
                <c:pt idx="9178">
                  <c:v>1.299E-2</c:v>
                </c:pt>
                <c:pt idx="9179">
                  <c:v>1.8276000000000001E-2</c:v>
                </c:pt>
                <c:pt idx="9180">
                  <c:v>2.1957000000000001E-2</c:v>
                </c:pt>
                <c:pt idx="9181">
                  <c:v>2.6445E-2</c:v>
                </c:pt>
                <c:pt idx="9182">
                  <c:v>2.4087999999999998E-2</c:v>
                </c:pt>
                <c:pt idx="9183">
                  <c:v>2.9021999999999999E-2</c:v>
                </c:pt>
                <c:pt idx="9184">
                  <c:v>2.7026000000000001E-2</c:v>
                </c:pt>
                <c:pt idx="9185">
                  <c:v>3.0554000000000001E-2</c:v>
                </c:pt>
                <c:pt idx="9186">
                  <c:v>2.7796999999999999E-2</c:v>
                </c:pt>
                <c:pt idx="9187">
                  <c:v>3.6406000000000001E-2</c:v>
                </c:pt>
                <c:pt idx="9188">
                  <c:v>3.6409999999999998E-2</c:v>
                </c:pt>
                <c:pt idx="9189">
                  <c:v>2.9773999999999998E-2</c:v>
                </c:pt>
                <c:pt idx="9190">
                  <c:v>3.3600999999999999E-2</c:v>
                </c:pt>
                <c:pt idx="9191">
                  <c:v>2.8483999999999999E-2</c:v>
                </c:pt>
                <c:pt idx="9192">
                  <c:v>2.7179999999999999E-2</c:v>
                </c:pt>
                <c:pt idx="9193">
                  <c:v>3.0276999999999998E-2</c:v>
                </c:pt>
                <c:pt idx="9194">
                  <c:v>2.7637999999999999E-2</c:v>
                </c:pt>
                <c:pt idx="9195">
                  <c:v>2.5017999999999999E-2</c:v>
                </c:pt>
                <c:pt idx="9196">
                  <c:v>2.4587999999999999E-2</c:v>
                </c:pt>
                <c:pt idx="9197">
                  <c:v>1.9616999999999999E-2</c:v>
                </c:pt>
                <c:pt idx="9198">
                  <c:v>2.0337999999999998E-2</c:v>
                </c:pt>
                <c:pt idx="9199">
                  <c:v>1.5871E-2</c:v>
                </c:pt>
                <c:pt idx="9200">
                  <c:v>1.5308E-2</c:v>
                </c:pt>
                <c:pt idx="9201">
                  <c:v>1.7193E-2</c:v>
                </c:pt>
                <c:pt idx="9202">
                  <c:v>1.6854000000000001E-2</c:v>
                </c:pt>
                <c:pt idx="9203">
                  <c:v>1.5254E-2</c:v>
                </c:pt>
                <c:pt idx="9204">
                  <c:v>1.6022999999999999E-2</c:v>
                </c:pt>
                <c:pt idx="9205">
                  <c:v>1.4787E-2</c:v>
                </c:pt>
                <c:pt idx="9206">
                  <c:v>1.7145000000000001E-2</c:v>
                </c:pt>
                <c:pt idx="9207">
                  <c:v>9.2999999999999992E-3</c:v>
                </c:pt>
                <c:pt idx="9208">
                  <c:v>1.1091999999999999E-2</c:v>
                </c:pt>
                <c:pt idx="9209">
                  <c:v>1.1826E-2</c:v>
                </c:pt>
                <c:pt idx="9210">
                  <c:v>1.0234999999999999E-2</c:v>
                </c:pt>
                <c:pt idx="9211">
                  <c:v>1.3771E-2</c:v>
                </c:pt>
                <c:pt idx="9212">
                  <c:v>1.3672E-2</c:v>
                </c:pt>
                <c:pt idx="9213">
                  <c:v>1.0488000000000001E-2</c:v>
                </c:pt>
                <c:pt idx="9214">
                  <c:v>1.0262E-2</c:v>
                </c:pt>
                <c:pt idx="9215">
                  <c:v>1.0952E-2</c:v>
                </c:pt>
                <c:pt idx="9216">
                  <c:v>6.8710000000000004E-3</c:v>
                </c:pt>
                <c:pt idx="9217">
                  <c:v>4.9709999999999997E-3</c:v>
                </c:pt>
                <c:pt idx="9218">
                  <c:v>5.4190000000000002E-3</c:v>
                </c:pt>
                <c:pt idx="9219">
                  <c:v>2.5690000000000001E-3</c:v>
                </c:pt>
                <c:pt idx="9220">
                  <c:v>3.8649999999999999E-3</c:v>
                </c:pt>
                <c:pt idx="9221">
                  <c:v>5.901E-3</c:v>
                </c:pt>
                <c:pt idx="9222">
                  <c:v>6.0819999999999997E-3</c:v>
                </c:pt>
                <c:pt idx="9223">
                  <c:v>9.9369999999999997E-3</c:v>
                </c:pt>
                <c:pt idx="9224">
                  <c:v>1.1606E-2</c:v>
                </c:pt>
                <c:pt idx="9225">
                  <c:v>1.1671000000000001E-2</c:v>
                </c:pt>
                <c:pt idx="9226">
                  <c:v>1.2486000000000001E-2</c:v>
                </c:pt>
                <c:pt idx="9227">
                  <c:v>1.5146E-2</c:v>
                </c:pt>
                <c:pt idx="9228">
                  <c:v>1.4037000000000001E-2</c:v>
                </c:pt>
                <c:pt idx="9229">
                  <c:v>1.6088000000000002E-2</c:v>
                </c:pt>
                <c:pt idx="9230">
                  <c:v>1.5932999999999999E-2</c:v>
                </c:pt>
                <c:pt idx="9231">
                  <c:v>1.8617000000000002E-2</c:v>
                </c:pt>
                <c:pt idx="9232">
                  <c:v>1.8477E-2</c:v>
                </c:pt>
                <c:pt idx="9233">
                  <c:v>1.8509999999999999E-2</c:v>
                </c:pt>
                <c:pt idx="9234">
                  <c:v>1.1676000000000001E-2</c:v>
                </c:pt>
                <c:pt idx="9235">
                  <c:v>1.0976E-2</c:v>
                </c:pt>
                <c:pt idx="9236">
                  <c:v>1.0833000000000001E-2</c:v>
                </c:pt>
                <c:pt idx="9237">
                  <c:v>6.5059999999999996E-3</c:v>
                </c:pt>
                <c:pt idx="9238">
                  <c:v>8.7620000000000007E-3</c:v>
                </c:pt>
                <c:pt idx="9239">
                  <c:v>1.3677999999999999E-2</c:v>
                </c:pt>
                <c:pt idx="9240">
                  <c:v>1.6069E-2</c:v>
                </c:pt>
                <c:pt idx="9241">
                  <c:v>1.21E-2</c:v>
                </c:pt>
                <c:pt idx="9242">
                  <c:v>1.3573999999999999E-2</c:v>
                </c:pt>
                <c:pt idx="9243">
                  <c:v>9.9100000000000004E-3</c:v>
                </c:pt>
                <c:pt idx="9244">
                  <c:v>1.3363E-2</c:v>
                </c:pt>
                <c:pt idx="9245">
                  <c:v>1.5093000000000001E-2</c:v>
                </c:pt>
                <c:pt idx="9246">
                  <c:v>2.1189E-2</c:v>
                </c:pt>
                <c:pt idx="9247">
                  <c:v>1.8695E-2</c:v>
                </c:pt>
                <c:pt idx="9248">
                  <c:v>1.678E-2</c:v>
                </c:pt>
                <c:pt idx="9249">
                  <c:v>1.6001000000000001E-2</c:v>
                </c:pt>
                <c:pt idx="9250">
                  <c:v>1.1364000000000001E-2</c:v>
                </c:pt>
                <c:pt idx="9251">
                  <c:v>1.5316E-2</c:v>
                </c:pt>
                <c:pt idx="9252">
                  <c:v>1.4161E-2</c:v>
                </c:pt>
                <c:pt idx="9253">
                  <c:v>1.7264999999999999E-2</c:v>
                </c:pt>
                <c:pt idx="9254">
                  <c:v>2.1356E-2</c:v>
                </c:pt>
                <c:pt idx="9255">
                  <c:v>1.6154999999999999E-2</c:v>
                </c:pt>
                <c:pt idx="9256">
                  <c:v>1.4282E-2</c:v>
                </c:pt>
                <c:pt idx="9257">
                  <c:v>1.511E-2</c:v>
                </c:pt>
                <c:pt idx="9258">
                  <c:v>1.5214999999999999E-2</c:v>
                </c:pt>
                <c:pt idx="9259">
                  <c:v>2.0062E-2</c:v>
                </c:pt>
                <c:pt idx="9260">
                  <c:v>2.8493999999999998E-2</c:v>
                </c:pt>
                <c:pt idx="9261">
                  <c:v>2.8320999999999999E-2</c:v>
                </c:pt>
                <c:pt idx="9262">
                  <c:v>2.6273999999999999E-2</c:v>
                </c:pt>
                <c:pt idx="9263">
                  <c:v>2.6034999999999999E-2</c:v>
                </c:pt>
                <c:pt idx="9264">
                  <c:v>2.9940999999999999E-2</c:v>
                </c:pt>
                <c:pt idx="9265">
                  <c:v>3.7752000000000001E-2</c:v>
                </c:pt>
                <c:pt idx="9266">
                  <c:v>4.5789999999999997E-2</c:v>
                </c:pt>
                <c:pt idx="9267">
                  <c:v>5.9445999999999999E-2</c:v>
                </c:pt>
                <c:pt idx="9268">
                  <c:v>7.2076000000000001E-2</c:v>
                </c:pt>
                <c:pt idx="9269">
                  <c:v>7.2528999999999996E-2</c:v>
                </c:pt>
                <c:pt idx="9270">
                  <c:v>7.8828999999999996E-2</c:v>
                </c:pt>
                <c:pt idx="9271">
                  <c:v>7.8738000000000002E-2</c:v>
                </c:pt>
                <c:pt idx="9272">
                  <c:v>6.9043999999999994E-2</c:v>
                </c:pt>
                <c:pt idx="9273">
                  <c:v>5.9062999999999997E-2</c:v>
                </c:pt>
                <c:pt idx="9274">
                  <c:v>4.7539999999999999E-2</c:v>
                </c:pt>
                <c:pt idx="9275">
                  <c:v>3.8248999999999998E-2</c:v>
                </c:pt>
                <c:pt idx="9276">
                  <c:v>3.2530000000000003E-2</c:v>
                </c:pt>
                <c:pt idx="9277">
                  <c:v>2.0733999999999999E-2</c:v>
                </c:pt>
                <c:pt idx="9278">
                  <c:v>2.1114999999999998E-2</c:v>
                </c:pt>
                <c:pt idx="9279">
                  <c:v>2.2558999999999999E-2</c:v>
                </c:pt>
                <c:pt idx="9280">
                  <c:v>2.2622E-2</c:v>
                </c:pt>
                <c:pt idx="9281">
                  <c:v>2.3739E-2</c:v>
                </c:pt>
                <c:pt idx="9282">
                  <c:v>2.6105E-2</c:v>
                </c:pt>
                <c:pt idx="9283">
                  <c:v>2.5937999999999999E-2</c:v>
                </c:pt>
                <c:pt idx="9284">
                  <c:v>2.563E-2</c:v>
                </c:pt>
                <c:pt idx="9285">
                  <c:v>2.5076000000000001E-2</c:v>
                </c:pt>
                <c:pt idx="9286">
                  <c:v>1.9449000000000001E-2</c:v>
                </c:pt>
                <c:pt idx="9287">
                  <c:v>2.104E-2</c:v>
                </c:pt>
                <c:pt idx="9288">
                  <c:v>2.0834999999999999E-2</c:v>
                </c:pt>
                <c:pt idx="9289">
                  <c:v>2.1468999999999999E-2</c:v>
                </c:pt>
                <c:pt idx="9290">
                  <c:v>2.6046E-2</c:v>
                </c:pt>
                <c:pt idx="9291">
                  <c:v>2.6526000000000001E-2</c:v>
                </c:pt>
                <c:pt idx="9292">
                  <c:v>2.4388E-2</c:v>
                </c:pt>
                <c:pt idx="9293">
                  <c:v>2.5451999999999999E-2</c:v>
                </c:pt>
                <c:pt idx="9294">
                  <c:v>1.7971999999999998E-2</c:v>
                </c:pt>
                <c:pt idx="9295">
                  <c:v>1.3576E-2</c:v>
                </c:pt>
                <c:pt idx="9296">
                  <c:v>2.3368E-2</c:v>
                </c:pt>
                <c:pt idx="9297">
                  <c:v>5.2546000000000002E-2</c:v>
                </c:pt>
                <c:pt idx="9298">
                  <c:v>0.10674500000000001</c:v>
                </c:pt>
                <c:pt idx="9299">
                  <c:v>0.14482700000000001</c:v>
                </c:pt>
                <c:pt idx="9300">
                  <c:v>0.17436699999999999</c:v>
                </c:pt>
                <c:pt idx="9301">
                  <c:v>0.18602199999999999</c:v>
                </c:pt>
                <c:pt idx="9302">
                  <c:v>0.17965600000000001</c:v>
                </c:pt>
                <c:pt idx="9303">
                  <c:v>0.188164</c:v>
                </c:pt>
                <c:pt idx="9304">
                  <c:v>0.20958199999999999</c:v>
                </c:pt>
                <c:pt idx="9305">
                  <c:v>0.21492600000000001</c:v>
                </c:pt>
                <c:pt idx="9306">
                  <c:v>0.21463499999999999</c:v>
                </c:pt>
                <c:pt idx="9307">
                  <c:v>0.21757599999999999</c:v>
                </c:pt>
                <c:pt idx="9308">
                  <c:v>0.208457</c:v>
                </c:pt>
                <c:pt idx="9309">
                  <c:v>0.19830700000000001</c:v>
                </c:pt>
                <c:pt idx="9310">
                  <c:v>0.192111</c:v>
                </c:pt>
                <c:pt idx="9311">
                  <c:v>0.181254</c:v>
                </c:pt>
                <c:pt idx="9312">
                  <c:v>0.17149800000000001</c:v>
                </c:pt>
                <c:pt idx="9313">
                  <c:v>0.16575599999999999</c:v>
                </c:pt>
                <c:pt idx="9314">
                  <c:v>0.141426</c:v>
                </c:pt>
                <c:pt idx="9315">
                  <c:v>0.131718</c:v>
                </c:pt>
                <c:pt idx="9316">
                  <c:v>0.127218</c:v>
                </c:pt>
                <c:pt idx="9317">
                  <c:v>0.13731499999999999</c:v>
                </c:pt>
                <c:pt idx="9318">
                  <c:v>0.16059799999999999</c:v>
                </c:pt>
                <c:pt idx="9319">
                  <c:v>0.158918</c:v>
                </c:pt>
                <c:pt idx="9320">
                  <c:v>0.15385199999999999</c:v>
                </c:pt>
                <c:pt idx="9321">
                  <c:v>0.15640699999999999</c:v>
                </c:pt>
                <c:pt idx="9322">
                  <c:v>0.14718800000000001</c:v>
                </c:pt>
                <c:pt idx="9323">
                  <c:v>0.16970499999999999</c:v>
                </c:pt>
                <c:pt idx="9324">
                  <c:v>0.16309699999999999</c:v>
                </c:pt>
                <c:pt idx="9325">
                  <c:v>0.15604499999999999</c:v>
                </c:pt>
                <c:pt idx="9326">
                  <c:v>0.15731700000000001</c:v>
                </c:pt>
                <c:pt idx="9327">
                  <c:v>0.15900900000000001</c:v>
                </c:pt>
                <c:pt idx="9328">
                  <c:v>0.16095300000000001</c:v>
                </c:pt>
                <c:pt idx="9329">
                  <c:v>0.154643</c:v>
                </c:pt>
                <c:pt idx="9330">
                  <c:v>0.141931</c:v>
                </c:pt>
                <c:pt idx="9331">
                  <c:v>0.129744</c:v>
                </c:pt>
                <c:pt idx="9332">
                  <c:v>0.12507699999999999</c:v>
                </c:pt>
                <c:pt idx="9333">
                  <c:v>0.112585</c:v>
                </c:pt>
                <c:pt idx="9334">
                  <c:v>0.106333</c:v>
                </c:pt>
                <c:pt idx="9335">
                  <c:v>9.8438999999999999E-2</c:v>
                </c:pt>
                <c:pt idx="9336">
                  <c:v>0.101466</c:v>
                </c:pt>
                <c:pt idx="9337">
                  <c:v>9.0017E-2</c:v>
                </c:pt>
                <c:pt idx="9338">
                  <c:v>8.6262000000000005E-2</c:v>
                </c:pt>
                <c:pt idx="9339">
                  <c:v>7.4666999999999997E-2</c:v>
                </c:pt>
                <c:pt idx="9340">
                  <c:v>6.9038000000000002E-2</c:v>
                </c:pt>
                <c:pt idx="9341">
                  <c:v>7.6394000000000004E-2</c:v>
                </c:pt>
                <c:pt idx="9342">
                  <c:v>6.9389999999999993E-2</c:v>
                </c:pt>
                <c:pt idx="9343">
                  <c:v>6.5728999999999996E-2</c:v>
                </c:pt>
                <c:pt idx="9344">
                  <c:v>6.2114000000000003E-2</c:v>
                </c:pt>
                <c:pt idx="9345">
                  <c:v>5.6845E-2</c:v>
                </c:pt>
                <c:pt idx="9346">
                  <c:v>5.0178E-2</c:v>
                </c:pt>
                <c:pt idx="9347">
                  <c:v>4.9140999999999997E-2</c:v>
                </c:pt>
                <c:pt idx="9348">
                  <c:v>4.8618000000000001E-2</c:v>
                </c:pt>
                <c:pt idx="9349">
                  <c:v>4.3617999999999997E-2</c:v>
                </c:pt>
                <c:pt idx="9350">
                  <c:v>3.8015E-2</c:v>
                </c:pt>
                <c:pt idx="9351">
                  <c:v>3.2737000000000002E-2</c:v>
                </c:pt>
                <c:pt idx="9352">
                  <c:v>2.6638999999999999E-2</c:v>
                </c:pt>
                <c:pt idx="9353">
                  <c:v>3.0072000000000002E-2</c:v>
                </c:pt>
                <c:pt idx="9354">
                  <c:v>2.7156E-2</c:v>
                </c:pt>
                <c:pt idx="9355">
                  <c:v>2.5055999999999998E-2</c:v>
                </c:pt>
                <c:pt idx="9356">
                  <c:v>2.9166000000000001E-2</c:v>
                </c:pt>
                <c:pt idx="9357">
                  <c:v>3.2191999999999998E-2</c:v>
                </c:pt>
                <c:pt idx="9358">
                  <c:v>3.6701999999999999E-2</c:v>
                </c:pt>
                <c:pt idx="9359">
                  <c:v>3.4903999999999998E-2</c:v>
                </c:pt>
                <c:pt idx="9360">
                  <c:v>3.7950999999999999E-2</c:v>
                </c:pt>
                <c:pt idx="9361">
                  <c:v>3.6572E-2</c:v>
                </c:pt>
                <c:pt idx="9362">
                  <c:v>3.6685000000000002E-2</c:v>
                </c:pt>
                <c:pt idx="9363">
                  <c:v>3.6449000000000002E-2</c:v>
                </c:pt>
                <c:pt idx="9364">
                  <c:v>3.2367E-2</c:v>
                </c:pt>
                <c:pt idx="9365">
                  <c:v>2.8726999999999999E-2</c:v>
                </c:pt>
                <c:pt idx="9366">
                  <c:v>2.2435E-2</c:v>
                </c:pt>
                <c:pt idx="9367">
                  <c:v>1.8297999999999998E-2</c:v>
                </c:pt>
                <c:pt idx="9368">
                  <c:v>1.7033E-2</c:v>
                </c:pt>
                <c:pt idx="9369">
                  <c:v>1.3465E-2</c:v>
                </c:pt>
                <c:pt idx="9370">
                  <c:v>1.3809999999999999E-2</c:v>
                </c:pt>
                <c:pt idx="9371">
                  <c:v>4.7405999999999997E-2</c:v>
                </c:pt>
                <c:pt idx="9372">
                  <c:v>6.1231000000000001E-2</c:v>
                </c:pt>
                <c:pt idx="9373">
                  <c:v>8.2840999999999998E-2</c:v>
                </c:pt>
                <c:pt idx="9374">
                  <c:v>9.6328999999999998E-2</c:v>
                </c:pt>
                <c:pt idx="9375">
                  <c:v>0.102425</c:v>
                </c:pt>
                <c:pt idx="9376">
                  <c:v>0.101355</c:v>
                </c:pt>
                <c:pt idx="9377">
                  <c:v>0.13764799999999999</c:v>
                </c:pt>
                <c:pt idx="9378">
                  <c:v>0.14798800000000001</c:v>
                </c:pt>
                <c:pt idx="9379">
                  <c:v>0.15178</c:v>
                </c:pt>
                <c:pt idx="9380">
                  <c:v>0.14922199999999999</c:v>
                </c:pt>
                <c:pt idx="9381">
                  <c:v>0.16401099999999999</c:v>
                </c:pt>
                <c:pt idx="9382">
                  <c:v>0.16897599999999999</c:v>
                </c:pt>
                <c:pt idx="9383">
                  <c:v>0.16863900000000001</c:v>
                </c:pt>
                <c:pt idx="9384">
                  <c:v>0.15592900000000001</c:v>
                </c:pt>
                <c:pt idx="9385">
                  <c:v>0.14297799999999999</c:v>
                </c:pt>
                <c:pt idx="9386">
                  <c:v>0.12737399999999999</c:v>
                </c:pt>
                <c:pt idx="9387">
                  <c:v>0.109273</c:v>
                </c:pt>
                <c:pt idx="9388">
                  <c:v>9.5644999999999994E-2</c:v>
                </c:pt>
                <c:pt idx="9389">
                  <c:v>9.1549000000000005E-2</c:v>
                </c:pt>
                <c:pt idx="9390">
                  <c:v>8.1470000000000001E-2</c:v>
                </c:pt>
                <c:pt idx="9391">
                  <c:v>7.3230000000000003E-2</c:v>
                </c:pt>
                <c:pt idx="9392">
                  <c:v>6.2094000000000003E-2</c:v>
                </c:pt>
                <c:pt idx="9393">
                  <c:v>7.3497000000000007E-2</c:v>
                </c:pt>
                <c:pt idx="9394">
                  <c:v>7.9112000000000002E-2</c:v>
                </c:pt>
                <c:pt idx="9395">
                  <c:v>8.8164000000000006E-2</c:v>
                </c:pt>
                <c:pt idx="9396">
                  <c:v>0.114551</c:v>
                </c:pt>
                <c:pt idx="9397">
                  <c:v>0.12809300000000001</c:v>
                </c:pt>
                <c:pt idx="9398">
                  <c:v>0.126855</c:v>
                </c:pt>
                <c:pt idx="9399">
                  <c:v>0.12270399999999999</c:v>
                </c:pt>
                <c:pt idx="9400">
                  <c:v>0.132963</c:v>
                </c:pt>
                <c:pt idx="9401">
                  <c:v>0.129495</c:v>
                </c:pt>
                <c:pt idx="9402">
                  <c:v>0.131853</c:v>
                </c:pt>
                <c:pt idx="9403">
                  <c:v>0.134105</c:v>
                </c:pt>
                <c:pt idx="9404">
                  <c:v>0.133575</c:v>
                </c:pt>
                <c:pt idx="9405">
                  <c:v>0.122445</c:v>
                </c:pt>
                <c:pt idx="9406">
                  <c:v>0.12475899999999999</c:v>
                </c:pt>
                <c:pt idx="9407">
                  <c:v>0.11820700000000001</c:v>
                </c:pt>
                <c:pt idx="9408">
                  <c:v>0.117794</c:v>
                </c:pt>
                <c:pt idx="9409">
                  <c:v>0.11325300000000001</c:v>
                </c:pt>
                <c:pt idx="9410">
                  <c:v>0.12721299999999999</c:v>
                </c:pt>
                <c:pt idx="9411">
                  <c:v>0.13384599999999999</c:v>
                </c:pt>
                <c:pt idx="9412">
                  <c:v>0.13267799999999999</c:v>
                </c:pt>
                <c:pt idx="9413">
                  <c:v>0.153422</c:v>
                </c:pt>
                <c:pt idx="9414">
                  <c:v>0.16051000000000001</c:v>
                </c:pt>
                <c:pt idx="9415">
                  <c:v>0.192297</c:v>
                </c:pt>
                <c:pt idx="9416">
                  <c:v>0.20135700000000001</c:v>
                </c:pt>
                <c:pt idx="9417">
                  <c:v>0.208014</c:v>
                </c:pt>
                <c:pt idx="9418">
                  <c:v>0.219246</c:v>
                </c:pt>
                <c:pt idx="9419">
                  <c:v>0.22894300000000001</c:v>
                </c:pt>
                <c:pt idx="9420">
                  <c:v>0.23455400000000001</c:v>
                </c:pt>
                <c:pt idx="9421">
                  <c:v>0.24956900000000001</c:v>
                </c:pt>
                <c:pt idx="9422">
                  <c:v>0.26811200000000002</c:v>
                </c:pt>
                <c:pt idx="9423">
                  <c:v>0.26904400000000001</c:v>
                </c:pt>
                <c:pt idx="9424">
                  <c:v>0.26880999999999999</c:v>
                </c:pt>
                <c:pt idx="9425">
                  <c:v>0.27185900000000002</c:v>
                </c:pt>
                <c:pt idx="9426">
                  <c:v>0.27022600000000002</c:v>
                </c:pt>
                <c:pt idx="9427">
                  <c:v>0.25452900000000001</c:v>
                </c:pt>
                <c:pt idx="9428">
                  <c:v>0.24751899999999999</c:v>
                </c:pt>
                <c:pt idx="9429">
                  <c:v>0.23852699999999999</c:v>
                </c:pt>
                <c:pt idx="9430">
                  <c:v>0.214811</c:v>
                </c:pt>
                <c:pt idx="9431">
                  <c:v>0.200902</c:v>
                </c:pt>
                <c:pt idx="9432">
                  <c:v>0.209783</c:v>
                </c:pt>
                <c:pt idx="9433">
                  <c:v>0.208508</c:v>
                </c:pt>
                <c:pt idx="9434">
                  <c:v>0.22217600000000001</c:v>
                </c:pt>
                <c:pt idx="9435">
                  <c:v>0.210038</c:v>
                </c:pt>
                <c:pt idx="9436">
                  <c:v>0.20049700000000001</c:v>
                </c:pt>
                <c:pt idx="9437">
                  <c:v>0.19548699999999999</c:v>
                </c:pt>
                <c:pt idx="9438">
                  <c:v>0.18263399999999999</c:v>
                </c:pt>
                <c:pt idx="9439">
                  <c:v>0.199411</c:v>
                </c:pt>
                <c:pt idx="9440">
                  <c:v>0.20060800000000001</c:v>
                </c:pt>
                <c:pt idx="9441">
                  <c:v>0.207096</c:v>
                </c:pt>
                <c:pt idx="9442">
                  <c:v>0.20127500000000001</c:v>
                </c:pt>
                <c:pt idx="9443">
                  <c:v>0.19229299999999999</c:v>
                </c:pt>
                <c:pt idx="9444">
                  <c:v>0.17873600000000001</c:v>
                </c:pt>
                <c:pt idx="9445">
                  <c:v>0.163216</c:v>
                </c:pt>
                <c:pt idx="9446">
                  <c:v>0.17829800000000001</c:v>
                </c:pt>
                <c:pt idx="9447">
                  <c:v>0.159307</c:v>
                </c:pt>
                <c:pt idx="9448">
                  <c:v>0.13817699999999999</c:v>
                </c:pt>
                <c:pt idx="9449">
                  <c:v>0.122794</c:v>
                </c:pt>
                <c:pt idx="9450">
                  <c:v>0.116426</c:v>
                </c:pt>
                <c:pt idx="9451">
                  <c:v>0.103903</c:v>
                </c:pt>
                <c:pt idx="9452">
                  <c:v>8.8814000000000004E-2</c:v>
                </c:pt>
                <c:pt idx="9453">
                  <c:v>7.9958000000000001E-2</c:v>
                </c:pt>
                <c:pt idx="9454">
                  <c:v>6.5153000000000003E-2</c:v>
                </c:pt>
                <c:pt idx="9455">
                  <c:v>6.5648999999999999E-2</c:v>
                </c:pt>
                <c:pt idx="9456">
                  <c:v>6.0512999999999997E-2</c:v>
                </c:pt>
                <c:pt idx="9457">
                  <c:v>5.3546000000000003E-2</c:v>
                </c:pt>
                <c:pt idx="9458">
                  <c:v>5.0733E-2</c:v>
                </c:pt>
                <c:pt idx="9459">
                  <c:v>4.9307999999999998E-2</c:v>
                </c:pt>
                <c:pt idx="9460">
                  <c:v>3.8495000000000001E-2</c:v>
                </c:pt>
                <c:pt idx="9461">
                  <c:v>5.2970000000000003E-2</c:v>
                </c:pt>
                <c:pt idx="9462">
                  <c:v>5.3515E-2</c:v>
                </c:pt>
                <c:pt idx="9463">
                  <c:v>5.4470999999999999E-2</c:v>
                </c:pt>
                <c:pt idx="9464">
                  <c:v>5.4344000000000003E-2</c:v>
                </c:pt>
                <c:pt idx="9465">
                  <c:v>5.4558000000000002E-2</c:v>
                </c:pt>
                <c:pt idx="9466">
                  <c:v>4.8690999999999998E-2</c:v>
                </c:pt>
                <c:pt idx="9467">
                  <c:v>4.5838999999999998E-2</c:v>
                </c:pt>
                <c:pt idx="9468">
                  <c:v>3.7961000000000002E-2</c:v>
                </c:pt>
                <c:pt idx="9469">
                  <c:v>3.8266000000000001E-2</c:v>
                </c:pt>
                <c:pt idx="9470">
                  <c:v>3.2751000000000002E-2</c:v>
                </c:pt>
                <c:pt idx="9471">
                  <c:v>3.1857999999999997E-2</c:v>
                </c:pt>
                <c:pt idx="9472">
                  <c:v>3.9243E-2</c:v>
                </c:pt>
                <c:pt idx="9473">
                  <c:v>3.8973000000000001E-2</c:v>
                </c:pt>
                <c:pt idx="9474">
                  <c:v>3.4299000000000003E-2</c:v>
                </c:pt>
                <c:pt idx="9475">
                  <c:v>2.5881000000000001E-2</c:v>
                </c:pt>
                <c:pt idx="9476">
                  <c:v>2.7216000000000001E-2</c:v>
                </c:pt>
                <c:pt idx="9477">
                  <c:v>2.52E-2</c:v>
                </c:pt>
                <c:pt idx="9478">
                  <c:v>2.2977000000000001E-2</c:v>
                </c:pt>
                <c:pt idx="9479">
                  <c:v>2.8191999999999998E-2</c:v>
                </c:pt>
                <c:pt idx="9480">
                  <c:v>3.5337E-2</c:v>
                </c:pt>
                <c:pt idx="9481">
                  <c:v>3.7298999999999999E-2</c:v>
                </c:pt>
                <c:pt idx="9482">
                  <c:v>3.2217999999999997E-2</c:v>
                </c:pt>
                <c:pt idx="9483">
                  <c:v>3.5957999999999997E-2</c:v>
                </c:pt>
                <c:pt idx="9484">
                  <c:v>2.8607E-2</c:v>
                </c:pt>
                <c:pt idx="9485">
                  <c:v>3.6394999999999997E-2</c:v>
                </c:pt>
                <c:pt idx="9486">
                  <c:v>3.8143000000000003E-2</c:v>
                </c:pt>
                <c:pt idx="9487">
                  <c:v>4.3472999999999998E-2</c:v>
                </c:pt>
                <c:pt idx="9488">
                  <c:v>3.8226000000000003E-2</c:v>
                </c:pt>
                <c:pt idx="9489">
                  <c:v>4.1038999999999999E-2</c:v>
                </c:pt>
                <c:pt idx="9490">
                  <c:v>4.5276999999999998E-2</c:v>
                </c:pt>
                <c:pt idx="9491">
                  <c:v>5.7688000000000003E-2</c:v>
                </c:pt>
                <c:pt idx="9492">
                  <c:v>6.0678000000000003E-2</c:v>
                </c:pt>
                <c:pt idx="9493">
                  <c:v>6.4937999999999996E-2</c:v>
                </c:pt>
                <c:pt idx="9494">
                  <c:v>5.4861E-2</c:v>
                </c:pt>
                <c:pt idx="9495">
                  <c:v>4.3959999999999999E-2</c:v>
                </c:pt>
                <c:pt idx="9496">
                  <c:v>3.7844000000000003E-2</c:v>
                </c:pt>
                <c:pt idx="9497">
                  <c:v>3.6034999999999998E-2</c:v>
                </c:pt>
                <c:pt idx="9498">
                  <c:v>3.4909999999999997E-2</c:v>
                </c:pt>
                <c:pt idx="9499">
                  <c:v>3.4860000000000002E-2</c:v>
                </c:pt>
                <c:pt idx="9500">
                  <c:v>3.0744E-2</c:v>
                </c:pt>
                <c:pt idx="9501">
                  <c:v>2.6280000000000001E-2</c:v>
                </c:pt>
                <c:pt idx="9502">
                  <c:v>2.9441999999999999E-2</c:v>
                </c:pt>
                <c:pt idx="9503">
                  <c:v>2.9831E-2</c:v>
                </c:pt>
                <c:pt idx="9504">
                  <c:v>2.8074999999999999E-2</c:v>
                </c:pt>
                <c:pt idx="9505">
                  <c:v>2.4194E-2</c:v>
                </c:pt>
                <c:pt idx="9506">
                  <c:v>2.8060000000000002E-2</c:v>
                </c:pt>
                <c:pt idx="9507">
                  <c:v>2.2391999999999999E-2</c:v>
                </c:pt>
                <c:pt idx="9508">
                  <c:v>2.2764E-2</c:v>
                </c:pt>
                <c:pt idx="9509">
                  <c:v>2.5572000000000001E-2</c:v>
                </c:pt>
                <c:pt idx="9510">
                  <c:v>2.4884E-2</c:v>
                </c:pt>
                <c:pt idx="9511">
                  <c:v>3.2806000000000002E-2</c:v>
                </c:pt>
                <c:pt idx="9512">
                  <c:v>3.1933000000000003E-2</c:v>
                </c:pt>
                <c:pt idx="9513">
                  <c:v>3.1174E-2</c:v>
                </c:pt>
                <c:pt idx="9514">
                  <c:v>3.2466000000000002E-2</c:v>
                </c:pt>
                <c:pt idx="9515">
                  <c:v>3.3128999999999999E-2</c:v>
                </c:pt>
                <c:pt idx="9516">
                  <c:v>2.6342999999999998E-2</c:v>
                </c:pt>
                <c:pt idx="9517">
                  <c:v>8.3825999999999998E-2</c:v>
                </c:pt>
                <c:pt idx="9518">
                  <c:v>0.13625899999999999</c:v>
                </c:pt>
                <c:pt idx="9519">
                  <c:v>0.16647700000000001</c:v>
                </c:pt>
                <c:pt idx="9520">
                  <c:v>0.17651700000000001</c:v>
                </c:pt>
                <c:pt idx="9521">
                  <c:v>0.178509</c:v>
                </c:pt>
                <c:pt idx="9522">
                  <c:v>0.177289</c:v>
                </c:pt>
                <c:pt idx="9523">
                  <c:v>0.168293</c:v>
                </c:pt>
                <c:pt idx="9524">
                  <c:v>0.168297</c:v>
                </c:pt>
                <c:pt idx="9525">
                  <c:v>0.15679499999999999</c:v>
                </c:pt>
                <c:pt idx="9526">
                  <c:v>0.14394599999999999</c:v>
                </c:pt>
                <c:pt idx="9527">
                  <c:v>0.13736899999999999</c:v>
                </c:pt>
                <c:pt idx="9528">
                  <c:v>0.13395899999999999</c:v>
                </c:pt>
                <c:pt idx="9529">
                  <c:v>0.12957099999999999</c:v>
                </c:pt>
                <c:pt idx="9530">
                  <c:v>0.12067700000000001</c:v>
                </c:pt>
                <c:pt idx="9531">
                  <c:v>0.109469</c:v>
                </c:pt>
                <c:pt idx="9532">
                  <c:v>9.3397999999999995E-2</c:v>
                </c:pt>
                <c:pt idx="9533">
                  <c:v>8.1612000000000004E-2</c:v>
                </c:pt>
                <c:pt idx="9534">
                  <c:v>6.6161999999999999E-2</c:v>
                </c:pt>
                <c:pt idx="9535">
                  <c:v>5.7525E-2</c:v>
                </c:pt>
                <c:pt idx="9536">
                  <c:v>4.6122999999999997E-2</c:v>
                </c:pt>
                <c:pt idx="9537">
                  <c:v>3.9225999999999997E-2</c:v>
                </c:pt>
                <c:pt idx="9538">
                  <c:v>2.9253999999999999E-2</c:v>
                </c:pt>
                <c:pt idx="9539">
                  <c:v>2.0611000000000001E-2</c:v>
                </c:pt>
                <c:pt idx="9540">
                  <c:v>1.6334000000000001E-2</c:v>
                </c:pt>
                <c:pt idx="9541">
                  <c:v>1.1266999999999999E-2</c:v>
                </c:pt>
                <c:pt idx="9542">
                  <c:v>1.2614E-2</c:v>
                </c:pt>
                <c:pt idx="9543">
                  <c:v>1.0585000000000001E-2</c:v>
                </c:pt>
                <c:pt idx="9544">
                  <c:v>1.0439E-2</c:v>
                </c:pt>
                <c:pt idx="9545">
                  <c:v>9.0500000000000008E-3</c:v>
                </c:pt>
                <c:pt idx="9546">
                  <c:v>8.2520000000000007E-3</c:v>
                </c:pt>
                <c:pt idx="9547">
                  <c:v>8.6029999999999995E-3</c:v>
                </c:pt>
                <c:pt idx="9548">
                  <c:v>9.3010000000000002E-3</c:v>
                </c:pt>
                <c:pt idx="9549">
                  <c:v>8.9250000000000006E-3</c:v>
                </c:pt>
                <c:pt idx="9550">
                  <c:v>8.5360000000000002E-3</c:v>
                </c:pt>
                <c:pt idx="9551">
                  <c:v>8.6750000000000004E-3</c:v>
                </c:pt>
                <c:pt idx="9552">
                  <c:v>8.6689999999999996E-3</c:v>
                </c:pt>
                <c:pt idx="9553">
                  <c:v>9.3349999999999995E-3</c:v>
                </c:pt>
                <c:pt idx="9554">
                  <c:v>6.7489999999999998E-3</c:v>
                </c:pt>
                <c:pt idx="9555">
                  <c:v>7.3090000000000004E-3</c:v>
                </c:pt>
                <c:pt idx="9556">
                  <c:v>7.4819999999999999E-3</c:v>
                </c:pt>
                <c:pt idx="9557">
                  <c:v>7.4009999999999996E-3</c:v>
                </c:pt>
                <c:pt idx="9558">
                  <c:v>6.7429999999999999E-3</c:v>
                </c:pt>
                <c:pt idx="9559">
                  <c:v>6.9439999999999997E-3</c:v>
                </c:pt>
                <c:pt idx="9560">
                  <c:v>4.1910000000000003E-3</c:v>
                </c:pt>
                <c:pt idx="9561">
                  <c:v>4.5129999999999997E-3</c:v>
                </c:pt>
                <c:pt idx="9562">
                  <c:v>5.2440000000000004E-3</c:v>
                </c:pt>
                <c:pt idx="9563">
                  <c:v>3.2230000000000002E-3</c:v>
                </c:pt>
                <c:pt idx="9564">
                  <c:v>4.3909999999999999E-3</c:v>
                </c:pt>
                <c:pt idx="9565">
                  <c:v>4.5339999999999998E-3</c:v>
                </c:pt>
                <c:pt idx="9566">
                  <c:v>3.8639999999999998E-3</c:v>
                </c:pt>
                <c:pt idx="9567">
                  <c:v>4.8979999999999996E-3</c:v>
                </c:pt>
                <c:pt idx="9568">
                  <c:v>5.0439999999999999E-3</c:v>
                </c:pt>
                <c:pt idx="9569">
                  <c:v>6.1199999999999996E-3</c:v>
                </c:pt>
                <c:pt idx="9570">
                  <c:v>5.8970000000000003E-3</c:v>
                </c:pt>
                <c:pt idx="9571">
                  <c:v>2.934E-3</c:v>
                </c:pt>
                <c:pt idx="9572">
                  <c:v>7.149E-3</c:v>
                </c:pt>
                <c:pt idx="9573">
                  <c:v>5.6800000000000002E-3</c:v>
                </c:pt>
                <c:pt idx="9574">
                  <c:v>1.1769E-2</c:v>
                </c:pt>
                <c:pt idx="9575">
                  <c:v>1.2335E-2</c:v>
                </c:pt>
                <c:pt idx="9576">
                  <c:v>1.1028E-2</c:v>
                </c:pt>
                <c:pt idx="9577">
                  <c:v>1.0274E-2</c:v>
                </c:pt>
                <c:pt idx="9578">
                  <c:v>8.1449999999999995E-3</c:v>
                </c:pt>
                <c:pt idx="9579">
                  <c:v>6.7669999999999996E-3</c:v>
                </c:pt>
                <c:pt idx="9580">
                  <c:v>7.365E-3</c:v>
                </c:pt>
                <c:pt idx="9581">
                  <c:v>8.0520000000000001E-3</c:v>
                </c:pt>
                <c:pt idx="9582">
                  <c:v>8.3169999999999997E-3</c:v>
                </c:pt>
                <c:pt idx="9583">
                  <c:v>8.6110000000000006E-3</c:v>
                </c:pt>
                <c:pt idx="9584">
                  <c:v>7.1300000000000001E-3</c:v>
                </c:pt>
                <c:pt idx="9585">
                  <c:v>6.7169999999999999E-3</c:v>
                </c:pt>
                <c:pt idx="9586">
                  <c:v>7.7270000000000004E-3</c:v>
                </c:pt>
                <c:pt idx="9587">
                  <c:v>7.5360000000000002E-3</c:v>
                </c:pt>
                <c:pt idx="9588">
                  <c:v>6.7669999999999996E-3</c:v>
                </c:pt>
                <c:pt idx="9589">
                  <c:v>7.0070000000000002E-3</c:v>
                </c:pt>
                <c:pt idx="9590">
                  <c:v>6.0039999999999998E-3</c:v>
                </c:pt>
                <c:pt idx="9591">
                  <c:v>4.9610000000000001E-3</c:v>
                </c:pt>
                <c:pt idx="9592">
                  <c:v>3.1960000000000001E-3</c:v>
                </c:pt>
                <c:pt idx="9593">
                  <c:v>2.369E-3</c:v>
                </c:pt>
                <c:pt idx="9594">
                  <c:v>7.8530000000000006E-3</c:v>
                </c:pt>
                <c:pt idx="9595">
                  <c:v>5.6480000000000002E-3</c:v>
                </c:pt>
                <c:pt idx="9596">
                  <c:v>5.6639999999999998E-3</c:v>
                </c:pt>
                <c:pt idx="9597">
                  <c:v>4.4869999999999997E-3</c:v>
                </c:pt>
                <c:pt idx="9598">
                  <c:v>4.5760000000000002E-3</c:v>
                </c:pt>
                <c:pt idx="9599">
                  <c:v>3.64E-3</c:v>
                </c:pt>
                <c:pt idx="9600">
                  <c:v>3.2620000000000001E-3</c:v>
                </c:pt>
                <c:pt idx="9601">
                  <c:v>2.3470000000000001E-3</c:v>
                </c:pt>
                <c:pt idx="9602">
                  <c:v>1.7440000000000001E-3</c:v>
                </c:pt>
                <c:pt idx="9603">
                  <c:v>1.4159999999999999E-3</c:v>
                </c:pt>
                <c:pt idx="9604">
                  <c:v>1.3849999999999999E-3</c:v>
                </c:pt>
                <c:pt idx="9605">
                  <c:v>1.4220000000000001E-3</c:v>
                </c:pt>
                <c:pt idx="9606">
                  <c:v>2.2550000000000001E-3</c:v>
                </c:pt>
                <c:pt idx="9607">
                  <c:v>2.248E-3</c:v>
                </c:pt>
                <c:pt idx="9608">
                  <c:v>1.836E-3</c:v>
                </c:pt>
                <c:pt idx="9609">
                  <c:v>1.358E-3</c:v>
                </c:pt>
                <c:pt idx="9610">
                  <c:v>2.9499999999999999E-3</c:v>
                </c:pt>
                <c:pt idx="9611">
                  <c:v>2.4970000000000001E-3</c:v>
                </c:pt>
                <c:pt idx="9612">
                  <c:v>2.1050000000000001E-3</c:v>
                </c:pt>
                <c:pt idx="9613">
                  <c:v>9.3069999999999993E-3</c:v>
                </c:pt>
                <c:pt idx="9614">
                  <c:v>6.0140000000000002E-3</c:v>
                </c:pt>
                <c:pt idx="9615">
                  <c:v>1.8133E-2</c:v>
                </c:pt>
                <c:pt idx="9616">
                  <c:v>2.4278999999999998E-2</c:v>
                </c:pt>
                <c:pt idx="9617">
                  <c:v>2.2379E-2</c:v>
                </c:pt>
                <c:pt idx="9618">
                  <c:v>3.8707999999999999E-2</c:v>
                </c:pt>
                <c:pt idx="9619">
                  <c:v>4.1764000000000003E-2</c:v>
                </c:pt>
                <c:pt idx="9620">
                  <c:v>3.6133999999999999E-2</c:v>
                </c:pt>
                <c:pt idx="9621">
                  <c:v>3.8117999999999999E-2</c:v>
                </c:pt>
                <c:pt idx="9622">
                  <c:v>4.1272000000000003E-2</c:v>
                </c:pt>
                <c:pt idx="9623">
                  <c:v>4.1544999999999999E-2</c:v>
                </c:pt>
                <c:pt idx="9624">
                  <c:v>3.7270999999999999E-2</c:v>
                </c:pt>
                <c:pt idx="9625">
                  <c:v>3.7468000000000001E-2</c:v>
                </c:pt>
                <c:pt idx="9626">
                  <c:v>3.1315000000000003E-2</c:v>
                </c:pt>
                <c:pt idx="9627">
                  <c:v>2.5739999999999999E-2</c:v>
                </c:pt>
                <c:pt idx="9628">
                  <c:v>2.3427E-2</c:v>
                </c:pt>
                <c:pt idx="9629">
                  <c:v>1.8415999999999998E-2</c:v>
                </c:pt>
                <c:pt idx="9630">
                  <c:v>1.6747000000000001E-2</c:v>
                </c:pt>
                <c:pt idx="9631">
                  <c:v>1.4118E-2</c:v>
                </c:pt>
                <c:pt idx="9632">
                  <c:v>1.1268E-2</c:v>
                </c:pt>
                <c:pt idx="9633">
                  <c:v>1.2442E-2</c:v>
                </c:pt>
                <c:pt idx="9634">
                  <c:v>1.0253999999999999E-2</c:v>
                </c:pt>
                <c:pt idx="9635">
                  <c:v>1.1573E-2</c:v>
                </c:pt>
                <c:pt idx="9636">
                  <c:v>1.2949E-2</c:v>
                </c:pt>
                <c:pt idx="9637">
                  <c:v>1.6147999999999999E-2</c:v>
                </c:pt>
                <c:pt idx="9638">
                  <c:v>1.3053E-2</c:v>
                </c:pt>
                <c:pt idx="9639">
                  <c:v>1.1599999999999999E-2</c:v>
                </c:pt>
                <c:pt idx="9640">
                  <c:v>9.2420000000000002E-3</c:v>
                </c:pt>
                <c:pt idx="9641">
                  <c:v>1.8173000000000002E-2</c:v>
                </c:pt>
                <c:pt idx="9642">
                  <c:v>1.7180000000000001E-2</c:v>
                </c:pt>
                <c:pt idx="9643">
                  <c:v>1.7264000000000002E-2</c:v>
                </c:pt>
                <c:pt idx="9644">
                  <c:v>1.7765E-2</c:v>
                </c:pt>
                <c:pt idx="9645">
                  <c:v>1.4533000000000001E-2</c:v>
                </c:pt>
                <c:pt idx="9646">
                  <c:v>1.2201999999999999E-2</c:v>
                </c:pt>
                <c:pt idx="9647">
                  <c:v>1.1226E-2</c:v>
                </c:pt>
                <c:pt idx="9648">
                  <c:v>9.5239999999999995E-3</c:v>
                </c:pt>
                <c:pt idx="9649">
                  <c:v>8.5520000000000006E-3</c:v>
                </c:pt>
                <c:pt idx="9650">
                  <c:v>5.496E-3</c:v>
                </c:pt>
                <c:pt idx="9651">
                  <c:v>4.9959999999999996E-3</c:v>
                </c:pt>
                <c:pt idx="9652">
                  <c:v>3.9649999999999998E-3</c:v>
                </c:pt>
                <c:pt idx="9653">
                  <c:v>2.9429999999999999E-3</c:v>
                </c:pt>
                <c:pt idx="9654">
                  <c:v>3.6809999999999998E-3</c:v>
                </c:pt>
                <c:pt idx="9655">
                  <c:v>4.0949999999999997E-3</c:v>
                </c:pt>
                <c:pt idx="9656">
                  <c:v>8.5439999999999995E-3</c:v>
                </c:pt>
                <c:pt idx="9657">
                  <c:v>1.1545E-2</c:v>
                </c:pt>
                <c:pt idx="9658">
                  <c:v>1.0651000000000001E-2</c:v>
                </c:pt>
                <c:pt idx="9659">
                  <c:v>1.0366E-2</c:v>
                </c:pt>
                <c:pt idx="9660">
                  <c:v>1.1603E-2</c:v>
                </c:pt>
                <c:pt idx="9661">
                  <c:v>1.3034E-2</c:v>
                </c:pt>
                <c:pt idx="9662">
                  <c:v>1.3535999999999999E-2</c:v>
                </c:pt>
                <c:pt idx="9663">
                  <c:v>1.231E-2</c:v>
                </c:pt>
                <c:pt idx="9664">
                  <c:v>9.8630000000000002E-3</c:v>
                </c:pt>
                <c:pt idx="9665">
                  <c:v>1.1646999999999999E-2</c:v>
                </c:pt>
                <c:pt idx="9666">
                  <c:v>1.0063000000000001E-2</c:v>
                </c:pt>
                <c:pt idx="9667">
                  <c:v>1.017E-2</c:v>
                </c:pt>
                <c:pt idx="9668">
                  <c:v>1.1364000000000001E-2</c:v>
                </c:pt>
                <c:pt idx="9669">
                  <c:v>1.2644000000000001E-2</c:v>
                </c:pt>
                <c:pt idx="9670">
                  <c:v>1.2888999999999999E-2</c:v>
                </c:pt>
                <c:pt idx="9671">
                  <c:v>1.2721E-2</c:v>
                </c:pt>
                <c:pt idx="9672">
                  <c:v>1.0175999999999999E-2</c:v>
                </c:pt>
                <c:pt idx="9673">
                  <c:v>6.8580000000000004E-3</c:v>
                </c:pt>
                <c:pt idx="9674">
                  <c:v>9.1000000000000004E-3</c:v>
                </c:pt>
                <c:pt idx="9675">
                  <c:v>8.3359999999999997E-3</c:v>
                </c:pt>
                <c:pt idx="9676">
                  <c:v>8.6049999999999998E-3</c:v>
                </c:pt>
                <c:pt idx="9677">
                  <c:v>6.4530000000000004E-3</c:v>
                </c:pt>
                <c:pt idx="9678">
                  <c:v>6.1440000000000002E-3</c:v>
                </c:pt>
                <c:pt idx="9679">
                  <c:v>6.3420000000000004E-3</c:v>
                </c:pt>
                <c:pt idx="9680">
                  <c:v>5.9100000000000003E-3</c:v>
                </c:pt>
                <c:pt idx="9681">
                  <c:v>5.5659999999999998E-3</c:v>
                </c:pt>
                <c:pt idx="9682">
                  <c:v>6.0299999999999998E-3</c:v>
                </c:pt>
                <c:pt idx="9683">
                  <c:v>4.3949999999999996E-3</c:v>
                </c:pt>
                <c:pt idx="9684">
                  <c:v>4.4770000000000001E-3</c:v>
                </c:pt>
                <c:pt idx="9685">
                  <c:v>4.7540000000000004E-3</c:v>
                </c:pt>
                <c:pt idx="9686">
                  <c:v>7.2820000000000003E-3</c:v>
                </c:pt>
                <c:pt idx="9687">
                  <c:v>7.0740000000000004E-3</c:v>
                </c:pt>
                <c:pt idx="9688">
                  <c:v>6.3420000000000004E-3</c:v>
                </c:pt>
                <c:pt idx="9689">
                  <c:v>7.4539999999999997E-3</c:v>
                </c:pt>
                <c:pt idx="9690">
                  <c:v>6.5420000000000001E-3</c:v>
                </c:pt>
                <c:pt idx="9691">
                  <c:v>6.2870000000000001E-3</c:v>
                </c:pt>
                <c:pt idx="9692">
                  <c:v>6.032E-3</c:v>
                </c:pt>
                <c:pt idx="9693">
                  <c:v>6.0759999999999998E-3</c:v>
                </c:pt>
                <c:pt idx="9694">
                  <c:v>4.4219999999999997E-3</c:v>
                </c:pt>
                <c:pt idx="9695">
                  <c:v>9.5420000000000001E-3</c:v>
                </c:pt>
                <c:pt idx="9696">
                  <c:v>9.3189999999999992E-3</c:v>
                </c:pt>
                <c:pt idx="9697">
                  <c:v>7.064E-3</c:v>
                </c:pt>
                <c:pt idx="9698">
                  <c:v>5.901E-3</c:v>
                </c:pt>
                <c:pt idx="9699">
                  <c:v>3.6619999999999999E-3</c:v>
                </c:pt>
                <c:pt idx="9700">
                  <c:v>2.6900000000000001E-3</c:v>
                </c:pt>
                <c:pt idx="9701">
                  <c:v>2.3609999999999998E-3</c:v>
                </c:pt>
                <c:pt idx="9702">
                  <c:v>1.6379999999999999E-3</c:v>
                </c:pt>
                <c:pt idx="9703">
                  <c:v>1.5950000000000001E-3</c:v>
                </c:pt>
                <c:pt idx="9704">
                  <c:v>1.242E-3</c:v>
                </c:pt>
                <c:pt idx="9705">
                  <c:v>2.1510000000000001E-3</c:v>
                </c:pt>
                <c:pt idx="9706">
                  <c:v>4.0759999999999998E-3</c:v>
                </c:pt>
                <c:pt idx="9707">
                  <c:v>4.3550000000000004E-3</c:v>
                </c:pt>
                <c:pt idx="9708">
                  <c:v>3.5239999999999998E-3</c:v>
                </c:pt>
                <c:pt idx="9709">
                  <c:v>8.9429999999999996E-3</c:v>
                </c:pt>
                <c:pt idx="9710">
                  <c:v>8.2699999999999996E-3</c:v>
                </c:pt>
                <c:pt idx="9711">
                  <c:v>6.4450000000000002E-3</c:v>
                </c:pt>
                <c:pt idx="9712">
                  <c:v>4.8349999999999999E-3</c:v>
                </c:pt>
                <c:pt idx="9713">
                  <c:v>4.6610000000000002E-3</c:v>
                </c:pt>
                <c:pt idx="9714">
                  <c:v>4.2900000000000004E-3</c:v>
                </c:pt>
                <c:pt idx="9715">
                  <c:v>4.2040000000000003E-3</c:v>
                </c:pt>
                <c:pt idx="9716">
                  <c:v>3.9290000000000002E-3</c:v>
                </c:pt>
                <c:pt idx="9717">
                  <c:v>3.571E-3</c:v>
                </c:pt>
                <c:pt idx="9718">
                  <c:v>2.6719999999999999E-3</c:v>
                </c:pt>
                <c:pt idx="9719">
                  <c:v>1.9040000000000001E-3</c:v>
                </c:pt>
                <c:pt idx="9720">
                  <c:v>1.691E-3</c:v>
                </c:pt>
                <c:pt idx="9721">
                  <c:v>1.841E-3</c:v>
                </c:pt>
                <c:pt idx="9722">
                  <c:v>2.186E-3</c:v>
                </c:pt>
                <c:pt idx="9723">
                  <c:v>2.3089999999999999E-3</c:v>
                </c:pt>
                <c:pt idx="9724">
                  <c:v>4.516E-3</c:v>
                </c:pt>
                <c:pt idx="9725">
                  <c:v>4.2220000000000001E-3</c:v>
                </c:pt>
                <c:pt idx="9726">
                  <c:v>6.1079999999999997E-3</c:v>
                </c:pt>
                <c:pt idx="9727">
                  <c:v>4.6620000000000003E-3</c:v>
                </c:pt>
                <c:pt idx="9728">
                  <c:v>5.9239999999999996E-3</c:v>
                </c:pt>
                <c:pt idx="9729">
                  <c:v>7.4590000000000004E-3</c:v>
                </c:pt>
                <c:pt idx="9730">
                  <c:v>5.9230000000000003E-3</c:v>
                </c:pt>
                <c:pt idx="9731">
                  <c:v>6.2449999999999997E-3</c:v>
                </c:pt>
                <c:pt idx="9732">
                  <c:v>6.4349999999999997E-3</c:v>
                </c:pt>
                <c:pt idx="9733">
                  <c:v>1.0633E-2</c:v>
                </c:pt>
                <c:pt idx="9734">
                  <c:v>1.2843E-2</c:v>
                </c:pt>
                <c:pt idx="9735">
                  <c:v>8.9890000000000005E-3</c:v>
                </c:pt>
                <c:pt idx="9736">
                  <c:v>6.3680000000000004E-3</c:v>
                </c:pt>
                <c:pt idx="9737">
                  <c:v>5.2469999999999999E-3</c:v>
                </c:pt>
                <c:pt idx="9738">
                  <c:v>3.8869999999999998E-3</c:v>
                </c:pt>
                <c:pt idx="9739">
                  <c:v>2.379E-3</c:v>
                </c:pt>
                <c:pt idx="9740">
                  <c:v>2.251E-3</c:v>
                </c:pt>
                <c:pt idx="9741">
                  <c:v>1.9780000000000002E-3</c:v>
                </c:pt>
                <c:pt idx="9742">
                  <c:v>1.3179999999999999E-3</c:v>
                </c:pt>
                <c:pt idx="9743">
                  <c:v>1.5430000000000001E-3</c:v>
                </c:pt>
                <c:pt idx="9744">
                  <c:v>1.9239999999999999E-3</c:v>
                </c:pt>
                <c:pt idx="9745">
                  <c:v>1.5740000000000001E-3</c:v>
                </c:pt>
                <c:pt idx="9746">
                  <c:v>1.593E-3</c:v>
                </c:pt>
                <c:pt idx="9747">
                  <c:v>2.3470000000000001E-3</c:v>
                </c:pt>
                <c:pt idx="9748">
                  <c:v>1.5449999999999999E-3</c:v>
                </c:pt>
                <c:pt idx="9749">
                  <c:v>2.7920000000000002E-3</c:v>
                </c:pt>
                <c:pt idx="9750">
                  <c:v>3.8899999999999997E-2</c:v>
                </c:pt>
                <c:pt idx="9751">
                  <c:v>3.0221000000000001E-2</c:v>
                </c:pt>
                <c:pt idx="9752">
                  <c:v>2.5381000000000001E-2</c:v>
                </c:pt>
                <c:pt idx="9753">
                  <c:v>1.9206000000000001E-2</c:v>
                </c:pt>
                <c:pt idx="9754">
                  <c:v>1.4295E-2</c:v>
                </c:pt>
                <c:pt idx="9755">
                  <c:v>1.0459E-2</c:v>
                </c:pt>
                <c:pt idx="9756">
                  <c:v>7.9600000000000001E-3</c:v>
                </c:pt>
                <c:pt idx="9757">
                  <c:v>6.4619999999999999E-3</c:v>
                </c:pt>
                <c:pt idx="9758">
                  <c:v>5.365E-3</c:v>
                </c:pt>
                <c:pt idx="9759">
                  <c:v>5.1380000000000002E-3</c:v>
                </c:pt>
                <c:pt idx="9760">
                  <c:v>4.6560000000000004E-3</c:v>
                </c:pt>
                <c:pt idx="9761">
                  <c:v>5.594E-3</c:v>
                </c:pt>
                <c:pt idx="9762">
                  <c:v>6.5820000000000002E-3</c:v>
                </c:pt>
                <c:pt idx="9763">
                  <c:v>5.2430000000000003E-3</c:v>
                </c:pt>
                <c:pt idx="9764">
                  <c:v>5.7419999999999997E-3</c:v>
                </c:pt>
                <c:pt idx="9765">
                  <c:v>7.2849999999999998E-3</c:v>
                </c:pt>
                <c:pt idx="9766">
                  <c:v>6.2579999999999997E-3</c:v>
                </c:pt>
                <c:pt idx="9767">
                  <c:v>9.2350000000000002E-3</c:v>
                </c:pt>
                <c:pt idx="9768">
                  <c:v>9.3200000000000002E-3</c:v>
                </c:pt>
                <c:pt idx="9769">
                  <c:v>6.1450000000000003E-3</c:v>
                </c:pt>
                <c:pt idx="9770">
                  <c:v>7.6699999999999997E-3</c:v>
                </c:pt>
                <c:pt idx="9771">
                  <c:v>1.1894999999999999E-2</c:v>
                </c:pt>
                <c:pt idx="9772">
                  <c:v>8.0630000000000007E-3</c:v>
                </c:pt>
                <c:pt idx="9773">
                  <c:v>6.306E-3</c:v>
                </c:pt>
                <c:pt idx="9774">
                  <c:v>6.7159999999999997E-3</c:v>
                </c:pt>
                <c:pt idx="9775">
                  <c:v>5.1380000000000002E-3</c:v>
                </c:pt>
                <c:pt idx="9776">
                  <c:v>3.5630000000000002E-3</c:v>
                </c:pt>
                <c:pt idx="9777">
                  <c:v>2.2950000000000002E-3</c:v>
                </c:pt>
                <c:pt idx="9778">
                  <c:v>1.799E-3</c:v>
                </c:pt>
                <c:pt idx="9779">
                  <c:v>7.1219999999999999E-3</c:v>
                </c:pt>
                <c:pt idx="9780">
                  <c:v>7.0809999999999996E-3</c:v>
                </c:pt>
                <c:pt idx="9781">
                  <c:v>9.9989999999999992E-3</c:v>
                </c:pt>
                <c:pt idx="9782">
                  <c:v>8.6979999999999991E-3</c:v>
                </c:pt>
                <c:pt idx="9783">
                  <c:v>1.2662E-2</c:v>
                </c:pt>
                <c:pt idx="9784">
                  <c:v>1.0871E-2</c:v>
                </c:pt>
                <c:pt idx="9785">
                  <c:v>9.9299999999999996E-3</c:v>
                </c:pt>
                <c:pt idx="9786">
                  <c:v>1.6306999999999999E-2</c:v>
                </c:pt>
                <c:pt idx="9787">
                  <c:v>1.4023000000000001E-2</c:v>
                </c:pt>
                <c:pt idx="9788">
                  <c:v>1.1984E-2</c:v>
                </c:pt>
                <c:pt idx="9789">
                  <c:v>1.1140000000000001E-2</c:v>
                </c:pt>
                <c:pt idx="9790">
                  <c:v>8.4919999999999995E-3</c:v>
                </c:pt>
                <c:pt idx="9791">
                  <c:v>6.7029999999999998E-3</c:v>
                </c:pt>
                <c:pt idx="9792">
                  <c:v>6.4640000000000001E-3</c:v>
                </c:pt>
                <c:pt idx="9793">
                  <c:v>4.2189999999999997E-3</c:v>
                </c:pt>
                <c:pt idx="9794">
                  <c:v>9.0360000000000006E-3</c:v>
                </c:pt>
                <c:pt idx="9795">
                  <c:v>5.9439999999999996E-3</c:v>
                </c:pt>
                <c:pt idx="9796">
                  <c:v>5.7780000000000001E-3</c:v>
                </c:pt>
                <c:pt idx="9797">
                  <c:v>4.7829999999999999E-3</c:v>
                </c:pt>
                <c:pt idx="9798">
                  <c:v>3.5079999999999998E-3</c:v>
                </c:pt>
                <c:pt idx="9799">
                  <c:v>6.0080000000000003E-3</c:v>
                </c:pt>
                <c:pt idx="9800">
                  <c:v>8.8909999999999996E-3</c:v>
                </c:pt>
                <c:pt idx="9801">
                  <c:v>9.7909999999999994E-3</c:v>
                </c:pt>
                <c:pt idx="9802">
                  <c:v>9.7269999999999995E-3</c:v>
                </c:pt>
                <c:pt idx="9803">
                  <c:v>8.9809999999999994E-3</c:v>
                </c:pt>
                <c:pt idx="9804">
                  <c:v>1.0423E-2</c:v>
                </c:pt>
                <c:pt idx="9805">
                  <c:v>1.2204E-2</c:v>
                </c:pt>
                <c:pt idx="9806">
                  <c:v>1.6643999999999999E-2</c:v>
                </c:pt>
                <c:pt idx="9807">
                  <c:v>1.8696000000000001E-2</c:v>
                </c:pt>
                <c:pt idx="9808">
                  <c:v>1.8415000000000001E-2</c:v>
                </c:pt>
                <c:pt idx="9809">
                  <c:v>1.8166999999999999E-2</c:v>
                </c:pt>
                <c:pt idx="9810">
                  <c:v>1.7899999999999999E-2</c:v>
                </c:pt>
                <c:pt idx="9811">
                  <c:v>3.7238E-2</c:v>
                </c:pt>
                <c:pt idx="9812">
                  <c:v>3.1392999999999997E-2</c:v>
                </c:pt>
                <c:pt idx="9813">
                  <c:v>3.2210000000000003E-2</c:v>
                </c:pt>
                <c:pt idx="9814">
                  <c:v>3.3349999999999998E-2</c:v>
                </c:pt>
                <c:pt idx="9815">
                  <c:v>2.9614999999999999E-2</c:v>
                </c:pt>
                <c:pt idx="9816">
                  <c:v>4.5991999999999998E-2</c:v>
                </c:pt>
                <c:pt idx="9817">
                  <c:v>3.5368999999999998E-2</c:v>
                </c:pt>
                <c:pt idx="9818">
                  <c:v>3.1558999999999997E-2</c:v>
                </c:pt>
                <c:pt idx="9819">
                  <c:v>3.0952E-2</c:v>
                </c:pt>
                <c:pt idx="9820">
                  <c:v>3.2143999999999999E-2</c:v>
                </c:pt>
                <c:pt idx="9821">
                  <c:v>2.7532000000000001E-2</c:v>
                </c:pt>
                <c:pt idx="9822">
                  <c:v>2.4974E-2</c:v>
                </c:pt>
                <c:pt idx="9823">
                  <c:v>2.5333999999999999E-2</c:v>
                </c:pt>
                <c:pt idx="9824">
                  <c:v>2.1516E-2</c:v>
                </c:pt>
                <c:pt idx="9825">
                  <c:v>2.4149E-2</c:v>
                </c:pt>
                <c:pt idx="9826">
                  <c:v>1.9231000000000002E-2</c:v>
                </c:pt>
                <c:pt idx="9827">
                  <c:v>1.5361E-2</c:v>
                </c:pt>
                <c:pt idx="9828">
                  <c:v>1.2836E-2</c:v>
                </c:pt>
                <c:pt idx="9829">
                  <c:v>2.2405000000000001E-2</c:v>
                </c:pt>
                <c:pt idx="9830">
                  <c:v>1.7156000000000001E-2</c:v>
                </c:pt>
                <c:pt idx="9831">
                  <c:v>1.9127999999999999E-2</c:v>
                </c:pt>
                <c:pt idx="9832">
                  <c:v>1.6195000000000001E-2</c:v>
                </c:pt>
                <c:pt idx="9833">
                  <c:v>2.0709999999999999E-2</c:v>
                </c:pt>
                <c:pt idx="9834">
                  <c:v>1.8270999999999999E-2</c:v>
                </c:pt>
                <c:pt idx="9835">
                  <c:v>1.4445E-2</c:v>
                </c:pt>
                <c:pt idx="9836">
                  <c:v>1.1794000000000001E-2</c:v>
                </c:pt>
                <c:pt idx="9837">
                  <c:v>1.0129000000000001E-2</c:v>
                </c:pt>
                <c:pt idx="9838">
                  <c:v>9.2630000000000004E-3</c:v>
                </c:pt>
                <c:pt idx="9839">
                  <c:v>8.9309999999999997E-3</c:v>
                </c:pt>
                <c:pt idx="9840">
                  <c:v>9.9679999999999994E-3</c:v>
                </c:pt>
                <c:pt idx="9841">
                  <c:v>1.1464E-2</c:v>
                </c:pt>
                <c:pt idx="9842">
                  <c:v>1.2324999999999999E-2</c:v>
                </c:pt>
                <c:pt idx="9843">
                  <c:v>1.6515999999999999E-2</c:v>
                </c:pt>
                <c:pt idx="9844">
                  <c:v>1.6559999999999998E-2</c:v>
                </c:pt>
                <c:pt idx="9845">
                  <c:v>2.1403999999999999E-2</c:v>
                </c:pt>
                <c:pt idx="9846">
                  <c:v>1.8688E-2</c:v>
                </c:pt>
                <c:pt idx="9847">
                  <c:v>1.6204E-2</c:v>
                </c:pt>
                <c:pt idx="9848">
                  <c:v>1.7971999999999998E-2</c:v>
                </c:pt>
                <c:pt idx="9849">
                  <c:v>1.6140999999999999E-2</c:v>
                </c:pt>
                <c:pt idx="9850">
                  <c:v>1.9463000000000001E-2</c:v>
                </c:pt>
                <c:pt idx="9851">
                  <c:v>1.7842E-2</c:v>
                </c:pt>
                <c:pt idx="9852">
                  <c:v>2.1159000000000001E-2</c:v>
                </c:pt>
                <c:pt idx="9853">
                  <c:v>2.1304E-2</c:v>
                </c:pt>
                <c:pt idx="9854">
                  <c:v>1.9046E-2</c:v>
                </c:pt>
                <c:pt idx="9855">
                  <c:v>1.9230000000000001E-2</c:v>
                </c:pt>
                <c:pt idx="9856">
                  <c:v>2.2102E-2</c:v>
                </c:pt>
                <c:pt idx="9857">
                  <c:v>2.0194E-2</c:v>
                </c:pt>
                <c:pt idx="9858">
                  <c:v>1.9087E-2</c:v>
                </c:pt>
                <c:pt idx="9859">
                  <c:v>2.0414000000000002E-2</c:v>
                </c:pt>
                <c:pt idx="9860">
                  <c:v>1.8287999999999999E-2</c:v>
                </c:pt>
                <c:pt idx="9861">
                  <c:v>1.8780999999999999E-2</c:v>
                </c:pt>
                <c:pt idx="9862">
                  <c:v>2.1638000000000001E-2</c:v>
                </c:pt>
                <c:pt idx="9863">
                  <c:v>2.164E-2</c:v>
                </c:pt>
                <c:pt idx="9864">
                  <c:v>1.8794000000000002E-2</c:v>
                </c:pt>
                <c:pt idx="9865">
                  <c:v>2.0442999999999999E-2</c:v>
                </c:pt>
                <c:pt idx="9866">
                  <c:v>2.0663000000000001E-2</c:v>
                </c:pt>
                <c:pt idx="9867">
                  <c:v>2.0396000000000001E-2</c:v>
                </c:pt>
                <c:pt idx="9868">
                  <c:v>2.2079000000000001E-2</c:v>
                </c:pt>
                <c:pt idx="9869">
                  <c:v>1.6566999999999998E-2</c:v>
                </c:pt>
                <c:pt idx="9870">
                  <c:v>1.3076000000000001E-2</c:v>
                </c:pt>
                <c:pt idx="9871">
                  <c:v>1.1547999999999999E-2</c:v>
                </c:pt>
                <c:pt idx="9872">
                  <c:v>1.0652E-2</c:v>
                </c:pt>
                <c:pt idx="9873">
                  <c:v>1.1181999999999999E-2</c:v>
                </c:pt>
                <c:pt idx="9874">
                  <c:v>9.7359999999999999E-3</c:v>
                </c:pt>
                <c:pt idx="9875">
                  <c:v>7.8009999999999998E-3</c:v>
                </c:pt>
                <c:pt idx="9876">
                  <c:v>9.6609999999999994E-3</c:v>
                </c:pt>
                <c:pt idx="9877">
                  <c:v>1.1641E-2</c:v>
                </c:pt>
                <c:pt idx="9878">
                  <c:v>9.3380000000000008E-3</c:v>
                </c:pt>
                <c:pt idx="9879">
                  <c:v>1.1571E-2</c:v>
                </c:pt>
                <c:pt idx="9880">
                  <c:v>1.5696999999999999E-2</c:v>
                </c:pt>
                <c:pt idx="9881">
                  <c:v>1.3416000000000001E-2</c:v>
                </c:pt>
                <c:pt idx="9882">
                  <c:v>1.4125E-2</c:v>
                </c:pt>
                <c:pt idx="9883">
                  <c:v>1.2725E-2</c:v>
                </c:pt>
                <c:pt idx="9884">
                  <c:v>1.0182E-2</c:v>
                </c:pt>
                <c:pt idx="9885">
                  <c:v>1.6094000000000001E-2</c:v>
                </c:pt>
                <c:pt idx="9886">
                  <c:v>1.5657999999999998E-2</c:v>
                </c:pt>
                <c:pt idx="9887">
                  <c:v>1.7557E-2</c:v>
                </c:pt>
                <c:pt idx="9888">
                  <c:v>1.8648000000000001E-2</c:v>
                </c:pt>
                <c:pt idx="9889">
                  <c:v>1.8095E-2</c:v>
                </c:pt>
                <c:pt idx="9890">
                  <c:v>1.8987E-2</c:v>
                </c:pt>
                <c:pt idx="9891">
                  <c:v>2.2102E-2</c:v>
                </c:pt>
                <c:pt idx="9892">
                  <c:v>2.2938E-2</c:v>
                </c:pt>
                <c:pt idx="9893">
                  <c:v>2.2512000000000001E-2</c:v>
                </c:pt>
                <c:pt idx="9894">
                  <c:v>2.1604999999999999E-2</c:v>
                </c:pt>
                <c:pt idx="9895">
                  <c:v>1.8974000000000001E-2</c:v>
                </c:pt>
                <c:pt idx="9896">
                  <c:v>1.9390999999999999E-2</c:v>
                </c:pt>
                <c:pt idx="9897">
                  <c:v>2.0205000000000001E-2</c:v>
                </c:pt>
                <c:pt idx="9898">
                  <c:v>1.4429000000000001E-2</c:v>
                </c:pt>
                <c:pt idx="9899">
                  <c:v>1.9338999999999999E-2</c:v>
                </c:pt>
                <c:pt idx="9900">
                  <c:v>2.6581E-2</c:v>
                </c:pt>
                <c:pt idx="9901">
                  <c:v>2.4954E-2</c:v>
                </c:pt>
                <c:pt idx="9902">
                  <c:v>2.2046E-2</c:v>
                </c:pt>
                <c:pt idx="9903">
                  <c:v>1.7760000000000001E-2</c:v>
                </c:pt>
                <c:pt idx="9904">
                  <c:v>2.4236000000000001E-2</c:v>
                </c:pt>
                <c:pt idx="9905">
                  <c:v>2.4275999999999999E-2</c:v>
                </c:pt>
                <c:pt idx="9906">
                  <c:v>1.7944000000000002E-2</c:v>
                </c:pt>
                <c:pt idx="9907">
                  <c:v>1.5821999999999999E-2</c:v>
                </c:pt>
                <c:pt idx="9908">
                  <c:v>1.3842999999999999E-2</c:v>
                </c:pt>
                <c:pt idx="9909">
                  <c:v>8.829E-3</c:v>
                </c:pt>
                <c:pt idx="9910">
                  <c:v>1.0541999999999999E-2</c:v>
                </c:pt>
                <c:pt idx="9911">
                  <c:v>1.0278000000000001E-2</c:v>
                </c:pt>
                <c:pt idx="9912">
                  <c:v>1.353E-2</c:v>
                </c:pt>
                <c:pt idx="9913">
                  <c:v>1.2648E-2</c:v>
                </c:pt>
                <c:pt idx="9914">
                  <c:v>1.4345E-2</c:v>
                </c:pt>
                <c:pt idx="9915">
                  <c:v>1.4015E-2</c:v>
                </c:pt>
                <c:pt idx="9916">
                  <c:v>1.4199E-2</c:v>
                </c:pt>
                <c:pt idx="9917">
                  <c:v>1.2055E-2</c:v>
                </c:pt>
                <c:pt idx="9918">
                  <c:v>9.5820000000000002E-3</c:v>
                </c:pt>
                <c:pt idx="9919">
                  <c:v>1.1667E-2</c:v>
                </c:pt>
                <c:pt idx="9920">
                  <c:v>1.6376999999999999E-2</c:v>
                </c:pt>
                <c:pt idx="9921">
                  <c:v>1.4647E-2</c:v>
                </c:pt>
                <c:pt idx="9922">
                  <c:v>1.7677999999999999E-2</c:v>
                </c:pt>
                <c:pt idx="9923">
                  <c:v>1.9314999999999999E-2</c:v>
                </c:pt>
                <c:pt idx="9924">
                  <c:v>1.4445E-2</c:v>
                </c:pt>
                <c:pt idx="9925">
                  <c:v>1.6385E-2</c:v>
                </c:pt>
                <c:pt idx="9926">
                  <c:v>1.5886999999999998E-2</c:v>
                </c:pt>
                <c:pt idx="9927">
                  <c:v>1.3924000000000001E-2</c:v>
                </c:pt>
                <c:pt idx="9928">
                  <c:v>1.5568E-2</c:v>
                </c:pt>
                <c:pt idx="9929">
                  <c:v>1.7767999999999999E-2</c:v>
                </c:pt>
                <c:pt idx="9930">
                  <c:v>2.0532000000000002E-2</c:v>
                </c:pt>
                <c:pt idx="9931">
                  <c:v>2.0400000000000001E-2</c:v>
                </c:pt>
                <c:pt idx="9932">
                  <c:v>2.3227000000000001E-2</c:v>
                </c:pt>
                <c:pt idx="9933">
                  <c:v>2.6381000000000002E-2</c:v>
                </c:pt>
                <c:pt idx="9934">
                  <c:v>3.5402000000000003E-2</c:v>
                </c:pt>
                <c:pt idx="9935">
                  <c:v>2.8250000000000001E-2</c:v>
                </c:pt>
                <c:pt idx="9936">
                  <c:v>2.9052999999999999E-2</c:v>
                </c:pt>
                <c:pt idx="9937">
                  <c:v>6.1709E-2</c:v>
                </c:pt>
                <c:pt idx="9938">
                  <c:v>9.7561999999999996E-2</c:v>
                </c:pt>
                <c:pt idx="9939">
                  <c:v>8.1160999999999997E-2</c:v>
                </c:pt>
                <c:pt idx="9940">
                  <c:v>7.4451000000000003E-2</c:v>
                </c:pt>
                <c:pt idx="9941">
                  <c:v>8.0367999999999995E-2</c:v>
                </c:pt>
                <c:pt idx="9942">
                  <c:v>6.5093999999999999E-2</c:v>
                </c:pt>
                <c:pt idx="9943">
                  <c:v>5.0616000000000001E-2</c:v>
                </c:pt>
                <c:pt idx="9944">
                  <c:v>4.4644999999999997E-2</c:v>
                </c:pt>
                <c:pt idx="9945">
                  <c:v>4.2648999999999999E-2</c:v>
                </c:pt>
                <c:pt idx="9946">
                  <c:v>3.4881000000000002E-2</c:v>
                </c:pt>
                <c:pt idx="9947">
                  <c:v>2.9919999999999999E-2</c:v>
                </c:pt>
                <c:pt idx="9948">
                  <c:v>2.4726000000000001E-2</c:v>
                </c:pt>
                <c:pt idx="9949">
                  <c:v>2.5499999999999998E-2</c:v>
                </c:pt>
                <c:pt idx="9950">
                  <c:v>2.4329E-2</c:v>
                </c:pt>
                <c:pt idx="9951">
                  <c:v>2.3855999999999999E-2</c:v>
                </c:pt>
                <c:pt idx="9952">
                  <c:v>2.017E-2</c:v>
                </c:pt>
                <c:pt idx="9953">
                  <c:v>1.6053000000000001E-2</c:v>
                </c:pt>
                <c:pt idx="9954">
                  <c:v>1.5782000000000001E-2</c:v>
                </c:pt>
                <c:pt idx="9955">
                  <c:v>1.5793000000000001E-2</c:v>
                </c:pt>
                <c:pt idx="9956">
                  <c:v>1.6114E-2</c:v>
                </c:pt>
                <c:pt idx="9957">
                  <c:v>1.4553999999999999E-2</c:v>
                </c:pt>
                <c:pt idx="9958">
                  <c:v>1.0507000000000001E-2</c:v>
                </c:pt>
                <c:pt idx="9959">
                  <c:v>1.0965000000000001E-2</c:v>
                </c:pt>
                <c:pt idx="9960">
                  <c:v>8.7379999999999992E-3</c:v>
                </c:pt>
                <c:pt idx="9961">
                  <c:v>7.3790000000000001E-3</c:v>
                </c:pt>
                <c:pt idx="9962">
                  <c:v>5.5380000000000004E-3</c:v>
                </c:pt>
                <c:pt idx="9963">
                  <c:v>4.6589999999999999E-3</c:v>
                </c:pt>
                <c:pt idx="9964">
                  <c:v>4.4600000000000004E-3</c:v>
                </c:pt>
                <c:pt idx="9965">
                  <c:v>4.3769999999999998E-3</c:v>
                </c:pt>
                <c:pt idx="9966">
                  <c:v>4.1879999999999999E-3</c:v>
                </c:pt>
                <c:pt idx="9967">
                  <c:v>4.8110000000000002E-3</c:v>
                </c:pt>
                <c:pt idx="9968">
                  <c:v>5.1780000000000003E-3</c:v>
                </c:pt>
                <c:pt idx="9969">
                  <c:v>5.1180000000000002E-3</c:v>
                </c:pt>
                <c:pt idx="9970">
                  <c:v>5.6020000000000002E-3</c:v>
                </c:pt>
                <c:pt idx="9971">
                  <c:v>1.4782E-2</c:v>
                </c:pt>
                <c:pt idx="9972">
                  <c:v>2.1531999999999999E-2</c:v>
                </c:pt>
                <c:pt idx="9973">
                  <c:v>1.8592999999999998E-2</c:v>
                </c:pt>
                <c:pt idx="9974">
                  <c:v>2.1156000000000001E-2</c:v>
                </c:pt>
                <c:pt idx="9975">
                  <c:v>2.7851000000000001E-2</c:v>
                </c:pt>
                <c:pt idx="9976">
                  <c:v>2.6726E-2</c:v>
                </c:pt>
                <c:pt idx="9977">
                  <c:v>2.4648E-2</c:v>
                </c:pt>
                <c:pt idx="9978">
                  <c:v>2.5148E-2</c:v>
                </c:pt>
                <c:pt idx="9979">
                  <c:v>2.5041999999999998E-2</c:v>
                </c:pt>
                <c:pt idx="9980">
                  <c:v>2.3092999999999999E-2</c:v>
                </c:pt>
                <c:pt idx="9981">
                  <c:v>1.9064999999999999E-2</c:v>
                </c:pt>
                <c:pt idx="9982">
                  <c:v>2.1808000000000001E-2</c:v>
                </c:pt>
                <c:pt idx="9983">
                  <c:v>1.8742000000000002E-2</c:v>
                </c:pt>
                <c:pt idx="9984">
                  <c:v>1.7514999999999999E-2</c:v>
                </c:pt>
                <c:pt idx="9985">
                  <c:v>1.7158E-2</c:v>
                </c:pt>
                <c:pt idx="9986">
                  <c:v>1.4581999999999999E-2</c:v>
                </c:pt>
                <c:pt idx="9987">
                  <c:v>1.4186000000000001E-2</c:v>
                </c:pt>
                <c:pt idx="9988">
                  <c:v>1.3370999999999999E-2</c:v>
                </c:pt>
                <c:pt idx="9989">
                  <c:v>1.2168999999999999E-2</c:v>
                </c:pt>
                <c:pt idx="9990">
                  <c:v>1.1690000000000001E-2</c:v>
                </c:pt>
                <c:pt idx="9991">
                  <c:v>1.1646999999999999E-2</c:v>
                </c:pt>
                <c:pt idx="9992">
                  <c:v>1.0231000000000001E-2</c:v>
                </c:pt>
                <c:pt idx="9993">
                  <c:v>8.9079999999999993E-3</c:v>
                </c:pt>
                <c:pt idx="9994">
                  <c:v>7.7920000000000003E-3</c:v>
                </c:pt>
                <c:pt idx="9995">
                  <c:v>6.6100000000000004E-3</c:v>
                </c:pt>
                <c:pt idx="9996">
                  <c:v>5.7429999999999998E-3</c:v>
                </c:pt>
                <c:pt idx="9997">
                  <c:v>5.3280000000000003E-3</c:v>
                </c:pt>
                <c:pt idx="9998">
                  <c:v>4.2900000000000004E-3</c:v>
                </c:pt>
                <c:pt idx="9999">
                  <c:v>4.581E-3</c:v>
                </c:pt>
                <c:pt idx="10000">
                  <c:v>3.9940000000000002E-3</c:v>
                </c:pt>
                <c:pt idx="10001">
                  <c:v>3.5070000000000001E-3</c:v>
                </c:pt>
                <c:pt idx="10002">
                  <c:v>2.9290000000000002E-3</c:v>
                </c:pt>
                <c:pt idx="10003">
                  <c:v>3.045E-3</c:v>
                </c:pt>
                <c:pt idx="10004">
                  <c:v>3.1380000000000002E-3</c:v>
                </c:pt>
                <c:pt idx="10005">
                  <c:v>3.4129999999999998E-3</c:v>
                </c:pt>
                <c:pt idx="10006">
                  <c:v>3.7399999999999998E-3</c:v>
                </c:pt>
                <c:pt idx="10007">
                  <c:v>5.0280000000000004E-3</c:v>
                </c:pt>
                <c:pt idx="10008">
                  <c:v>5.4939999999999998E-3</c:v>
                </c:pt>
                <c:pt idx="10009">
                  <c:v>8.9219999999999994E-3</c:v>
                </c:pt>
                <c:pt idx="10010">
                  <c:v>9.7619999999999998E-3</c:v>
                </c:pt>
                <c:pt idx="10011">
                  <c:v>9.6659999999999992E-3</c:v>
                </c:pt>
                <c:pt idx="10012">
                  <c:v>1.0376E-2</c:v>
                </c:pt>
                <c:pt idx="10013">
                  <c:v>9.6919999999999992E-3</c:v>
                </c:pt>
                <c:pt idx="10014">
                  <c:v>9.4520000000000003E-3</c:v>
                </c:pt>
                <c:pt idx="10015">
                  <c:v>1.3772E-2</c:v>
                </c:pt>
                <c:pt idx="10016">
                  <c:v>1.6264000000000001E-2</c:v>
                </c:pt>
                <c:pt idx="10017">
                  <c:v>1.6435000000000002E-2</c:v>
                </c:pt>
                <c:pt idx="10018">
                  <c:v>1.3453E-2</c:v>
                </c:pt>
                <c:pt idx="10019">
                  <c:v>4.3087E-2</c:v>
                </c:pt>
                <c:pt idx="10020">
                  <c:v>3.8918000000000001E-2</c:v>
                </c:pt>
                <c:pt idx="10021">
                  <c:v>3.6429000000000003E-2</c:v>
                </c:pt>
                <c:pt idx="10022">
                  <c:v>3.5969000000000001E-2</c:v>
                </c:pt>
                <c:pt idx="10023">
                  <c:v>2.9655999999999998E-2</c:v>
                </c:pt>
                <c:pt idx="10024">
                  <c:v>2.6657E-2</c:v>
                </c:pt>
                <c:pt idx="10025">
                  <c:v>2.9513999999999999E-2</c:v>
                </c:pt>
                <c:pt idx="10026">
                  <c:v>2.6655000000000002E-2</c:v>
                </c:pt>
                <c:pt idx="10027">
                  <c:v>2.5045999999999999E-2</c:v>
                </c:pt>
                <c:pt idx="10028">
                  <c:v>2.6391999999999999E-2</c:v>
                </c:pt>
                <c:pt idx="10029">
                  <c:v>2.8105999999999999E-2</c:v>
                </c:pt>
                <c:pt idx="10030">
                  <c:v>2.9286E-2</c:v>
                </c:pt>
                <c:pt idx="10031">
                  <c:v>3.4290000000000001E-2</c:v>
                </c:pt>
                <c:pt idx="10032">
                  <c:v>3.3928E-2</c:v>
                </c:pt>
                <c:pt idx="10033">
                  <c:v>3.2225999999999998E-2</c:v>
                </c:pt>
                <c:pt idx="10034">
                  <c:v>3.4620999999999999E-2</c:v>
                </c:pt>
                <c:pt idx="10035">
                  <c:v>3.3362999999999997E-2</c:v>
                </c:pt>
                <c:pt idx="10036">
                  <c:v>3.7691000000000002E-2</c:v>
                </c:pt>
                <c:pt idx="10037">
                  <c:v>3.7582999999999998E-2</c:v>
                </c:pt>
                <c:pt idx="10038">
                  <c:v>5.1138000000000003E-2</c:v>
                </c:pt>
                <c:pt idx="10039">
                  <c:v>4.4269999999999997E-2</c:v>
                </c:pt>
                <c:pt idx="10040">
                  <c:v>5.0148999999999999E-2</c:v>
                </c:pt>
                <c:pt idx="10041">
                  <c:v>4.5058000000000001E-2</c:v>
                </c:pt>
                <c:pt idx="10042">
                  <c:v>3.7454000000000001E-2</c:v>
                </c:pt>
                <c:pt idx="10043">
                  <c:v>2.9840999999999999E-2</c:v>
                </c:pt>
                <c:pt idx="10044">
                  <c:v>2.8152E-2</c:v>
                </c:pt>
                <c:pt idx="10045">
                  <c:v>2.2617000000000002E-2</c:v>
                </c:pt>
                <c:pt idx="10046">
                  <c:v>2.2966E-2</c:v>
                </c:pt>
                <c:pt idx="10047">
                  <c:v>2.4778999999999999E-2</c:v>
                </c:pt>
                <c:pt idx="10048">
                  <c:v>3.1287000000000002E-2</c:v>
                </c:pt>
                <c:pt idx="10049">
                  <c:v>3.1458E-2</c:v>
                </c:pt>
                <c:pt idx="10050">
                  <c:v>4.0084000000000002E-2</c:v>
                </c:pt>
                <c:pt idx="10051">
                  <c:v>4.0265000000000002E-2</c:v>
                </c:pt>
                <c:pt idx="10052">
                  <c:v>3.8332999999999999E-2</c:v>
                </c:pt>
                <c:pt idx="10053">
                  <c:v>4.0792000000000002E-2</c:v>
                </c:pt>
                <c:pt idx="10054">
                  <c:v>3.7456999999999997E-2</c:v>
                </c:pt>
                <c:pt idx="10055">
                  <c:v>4.5871000000000002E-2</c:v>
                </c:pt>
                <c:pt idx="10056">
                  <c:v>4.5168E-2</c:v>
                </c:pt>
                <c:pt idx="10057">
                  <c:v>5.0743000000000003E-2</c:v>
                </c:pt>
                <c:pt idx="10058">
                  <c:v>4.9567E-2</c:v>
                </c:pt>
                <c:pt idx="10059">
                  <c:v>4.1385999999999999E-2</c:v>
                </c:pt>
                <c:pt idx="10060">
                  <c:v>3.7997999999999997E-2</c:v>
                </c:pt>
                <c:pt idx="10061">
                  <c:v>3.8643999999999998E-2</c:v>
                </c:pt>
                <c:pt idx="10062">
                  <c:v>3.8335000000000001E-2</c:v>
                </c:pt>
                <c:pt idx="10063">
                  <c:v>3.7555999999999999E-2</c:v>
                </c:pt>
                <c:pt idx="10064">
                  <c:v>3.6423999999999998E-2</c:v>
                </c:pt>
                <c:pt idx="10065">
                  <c:v>3.5793999999999999E-2</c:v>
                </c:pt>
                <c:pt idx="10066">
                  <c:v>3.6829000000000001E-2</c:v>
                </c:pt>
                <c:pt idx="10067">
                  <c:v>3.6922999999999997E-2</c:v>
                </c:pt>
                <c:pt idx="10068">
                  <c:v>2.9531000000000002E-2</c:v>
                </c:pt>
                <c:pt idx="10069">
                  <c:v>2.9392000000000001E-2</c:v>
                </c:pt>
                <c:pt idx="10070">
                  <c:v>3.0103999999999999E-2</c:v>
                </c:pt>
                <c:pt idx="10071">
                  <c:v>3.2547E-2</c:v>
                </c:pt>
                <c:pt idx="10072">
                  <c:v>5.7599999999999998E-2</c:v>
                </c:pt>
                <c:pt idx="10073">
                  <c:v>5.5599999999999997E-2</c:v>
                </c:pt>
                <c:pt idx="10074">
                  <c:v>4.9168000000000003E-2</c:v>
                </c:pt>
                <c:pt idx="10075">
                  <c:v>5.7991000000000001E-2</c:v>
                </c:pt>
                <c:pt idx="10076">
                  <c:v>5.7882000000000003E-2</c:v>
                </c:pt>
                <c:pt idx="10077">
                  <c:v>5.0885E-2</c:v>
                </c:pt>
                <c:pt idx="10078">
                  <c:v>4.9412999999999999E-2</c:v>
                </c:pt>
                <c:pt idx="10079">
                  <c:v>3.8899000000000003E-2</c:v>
                </c:pt>
                <c:pt idx="10080">
                  <c:v>3.5942000000000002E-2</c:v>
                </c:pt>
                <c:pt idx="10081">
                  <c:v>3.4585999999999999E-2</c:v>
                </c:pt>
                <c:pt idx="10082">
                  <c:v>3.0721999999999999E-2</c:v>
                </c:pt>
                <c:pt idx="10083">
                  <c:v>2.6582999999999999E-2</c:v>
                </c:pt>
                <c:pt idx="10084">
                  <c:v>2.3622000000000001E-2</c:v>
                </c:pt>
                <c:pt idx="10085">
                  <c:v>2.3979E-2</c:v>
                </c:pt>
                <c:pt idx="10086">
                  <c:v>2.8842E-2</c:v>
                </c:pt>
                <c:pt idx="10087">
                  <c:v>2.4111E-2</c:v>
                </c:pt>
                <c:pt idx="10088">
                  <c:v>2.1440000000000001E-2</c:v>
                </c:pt>
                <c:pt idx="10089">
                  <c:v>2.0431999999999999E-2</c:v>
                </c:pt>
                <c:pt idx="10090">
                  <c:v>2.0656000000000001E-2</c:v>
                </c:pt>
                <c:pt idx="10091">
                  <c:v>2.3632E-2</c:v>
                </c:pt>
                <c:pt idx="10092">
                  <c:v>2.6280999999999999E-2</c:v>
                </c:pt>
                <c:pt idx="10093">
                  <c:v>2.3111E-2</c:v>
                </c:pt>
                <c:pt idx="10094">
                  <c:v>2.2075000000000001E-2</c:v>
                </c:pt>
                <c:pt idx="10095">
                  <c:v>1.8412999999999999E-2</c:v>
                </c:pt>
                <c:pt idx="10096">
                  <c:v>1.7826000000000002E-2</c:v>
                </c:pt>
                <c:pt idx="10097">
                  <c:v>1.5266999999999999E-2</c:v>
                </c:pt>
                <c:pt idx="10098">
                  <c:v>1.6119000000000001E-2</c:v>
                </c:pt>
                <c:pt idx="10099">
                  <c:v>1.5197E-2</c:v>
                </c:pt>
                <c:pt idx="10100">
                  <c:v>1.5774E-2</c:v>
                </c:pt>
                <c:pt idx="10101">
                  <c:v>1.5724999999999999E-2</c:v>
                </c:pt>
                <c:pt idx="10102">
                  <c:v>1.4404999999999999E-2</c:v>
                </c:pt>
                <c:pt idx="10103">
                  <c:v>2.0948000000000001E-2</c:v>
                </c:pt>
                <c:pt idx="10104">
                  <c:v>2.1066000000000001E-2</c:v>
                </c:pt>
                <c:pt idx="10105">
                  <c:v>2.8622000000000002E-2</c:v>
                </c:pt>
                <c:pt idx="10106">
                  <c:v>3.0023000000000001E-2</c:v>
                </c:pt>
                <c:pt idx="10107">
                  <c:v>2.5156000000000001E-2</c:v>
                </c:pt>
                <c:pt idx="10108">
                  <c:v>1.9771E-2</c:v>
                </c:pt>
                <c:pt idx="10109">
                  <c:v>2.1529E-2</c:v>
                </c:pt>
                <c:pt idx="10110">
                  <c:v>3.2135999999999998E-2</c:v>
                </c:pt>
                <c:pt idx="10111">
                  <c:v>3.6186999999999997E-2</c:v>
                </c:pt>
                <c:pt idx="10112">
                  <c:v>3.4886E-2</c:v>
                </c:pt>
                <c:pt idx="10113">
                  <c:v>3.1600000000000003E-2</c:v>
                </c:pt>
                <c:pt idx="10114">
                  <c:v>4.3834999999999999E-2</c:v>
                </c:pt>
                <c:pt idx="10115">
                  <c:v>9.6658999999999995E-2</c:v>
                </c:pt>
                <c:pt idx="10116">
                  <c:v>0.114037</c:v>
                </c:pt>
                <c:pt idx="10117">
                  <c:v>9.5492999999999995E-2</c:v>
                </c:pt>
                <c:pt idx="10118">
                  <c:v>8.4514000000000006E-2</c:v>
                </c:pt>
                <c:pt idx="10119">
                  <c:v>7.3166999999999996E-2</c:v>
                </c:pt>
                <c:pt idx="10120">
                  <c:v>6.4579999999999999E-2</c:v>
                </c:pt>
                <c:pt idx="10121">
                  <c:v>6.4102999999999993E-2</c:v>
                </c:pt>
                <c:pt idx="10122">
                  <c:v>6.3575000000000007E-2</c:v>
                </c:pt>
                <c:pt idx="10123">
                  <c:v>6.3286999999999996E-2</c:v>
                </c:pt>
                <c:pt idx="10124">
                  <c:v>6.0682E-2</c:v>
                </c:pt>
                <c:pt idx="10125">
                  <c:v>7.1642999999999998E-2</c:v>
                </c:pt>
                <c:pt idx="10126">
                  <c:v>6.8409999999999999E-2</c:v>
                </c:pt>
                <c:pt idx="10127">
                  <c:v>6.7087999999999995E-2</c:v>
                </c:pt>
                <c:pt idx="10128">
                  <c:v>6.4449999999999993E-2</c:v>
                </c:pt>
                <c:pt idx="10129">
                  <c:v>5.7442E-2</c:v>
                </c:pt>
                <c:pt idx="10130">
                  <c:v>5.0729999999999997E-2</c:v>
                </c:pt>
                <c:pt idx="10131">
                  <c:v>4.4127E-2</c:v>
                </c:pt>
                <c:pt idx="10132">
                  <c:v>3.8019999999999998E-2</c:v>
                </c:pt>
                <c:pt idx="10133">
                  <c:v>3.6760000000000001E-2</c:v>
                </c:pt>
                <c:pt idx="10134">
                  <c:v>3.3322999999999998E-2</c:v>
                </c:pt>
                <c:pt idx="10135">
                  <c:v>2.9304E-2</c:v>
                </c:pt>
                <c:pt idx="10136">
                  <c:v>2.4614E-2</c:v>
                </c:pt>
                <c:pt idx="10137">
                  <c:v>2.7213999999999999E-2</c:v>
                </c:pt>
                <c:pt idx="10138">
                  <c:v>3.0245999999999999E-2</c:v>
                </c:pt>
                <c:pt idx="10139">
                  <c:v>2.8035000000000001E-2</c:v>
                </c:pt>
                <c:pt idx="10140">
                  <c:v>2.9024999999999999E-2</c:v>
                </c:pt>
                <c:pt idx="10141">
                  <c:v>2.6349000000000001E-2</c:v>
                </c:pt>
                <c:pt idx="10142">
                  <c:v>2.01E-2</c:v>
                </c:pt>
                <c:pt idx="10143">
                  <c:v>2.1080000000000002E-2</c:v>
                </c:pt>
                <c:pt idx="10144">
                  <c:v>3.0554000000000001E-2</c:v>
                </c:pt>
                <c:pt idx="10145">
                  <c:v>3.2798000000000001E-2</c:v>
                </c:pt>
                <c:pt idx="10146">
                  <c:v>3.1849000000000002E-2</c:v>
                </c:pt>
                <c:pt idx="10147">
                  <c:v>3.3515000000000003E-2</c:v>
                </c:pt>
                <c:pt idx="10148">
                  <c:v>3.1975999999999997E-2</c:v>
                </c:pt>
                <c:pt idx="10149">
                  <c:v>3.3663999999999999E-2</c:v>
                </c:pt>
                <c:pt idx="10150">
                  <c:v>3.3375000000000002E-2</c:v>
                </c:pt>
                <c:pt idx="10151">
                  <c:v>2.7722E-2</c:v>
                </c:pt>
                <c:pt idx="10152">
                  <c:v>2.3805E-2</c:v>
                </c:pt>
                <c:pt idx="10153">
                  <c:v>2.4209999999999999E-2</c:v>
                </c:pt>
                <c:pt idx="10154">
                  <c:v>4.6769999999999999E-2</c:v>
                </c:pt>
                <c:pt idx="10155">
                  <c:v>5.1927000000000001E-2</c:v>
                </c:pt>
                <c:pt idx="10156">
                  <c:v>6.4392000000000005E-2</c:v>
                </c:pt>
                <c:pt idx="10157">
                  <c:v>8.0002000000000004E-2</c:v>
                </c:pt>
                <c:pt idx="10158">
                  <c:v>7.9353000000000007E-2</c:v>
                </c:pt>
                <c:pt idx="10159">
                  <c:v>8.1653000000000003E-2</c:v>
                </c:pt>
                <c:pt idx="10160">
                  <c:v>7.9733999999999999E-2</c:v>
                </c:pt>
                <c:pt idx="10161">
                  <c:v>7.9038999999999998E-2</c:v>
                </c:pt>
                <c:pt idx="10162">
                  <c:v>8.0852999999999994E-2</c:v>
                </c:pt>
                <c:pt idx="10163">
                  <c:v>8.2641000000000006E-2</c:v>
                </c:pt>
                <c:pt idx="10164">
                  <c:v>8.1095E-2</c:v>
                </c:pt>
                <c:pt idx="10165">
                  <c:v>8.6392999999999998E-2</c:v>
                </c:pt>
                <c:pt idx="10166">
                  <c:v>8.2066E-2</c:v>
                </c:pt>
                <c:pt idx="10167">
                  <c:v>9.2979000000000006E-2</c:v>
                </c:pt>
                <c:pt idx="10168">
                  <c:v>9.9269999999999997E-2</c:v>
                </c:pt>
                <c:pt idx="10169">
                  <c:v>9.8444000000000004E-2</c:v>
                </c:pt>
                <c:pt idx="10170">
                  <c:v>9.1427999999999995E-2</c:v>
                </c:pt>
                <c:pt idx="10171">
                  <c:v>8.8411000000000003E-2</c:v>
                </c:pt>
                <c:pt idx="10172">
                  <c:v>8.4667000000000006E-2</c:v>
                </c:pt>
                <c:pt idx="10173">
                  <c:v>8.7872000000000006E-2</c:v>
                </c:pt>
                <c:pt idx="10174">
                  <c:v>9.0630000000000002E-2</c:v>
                </c:pt>
                <c:pt idx="10175">
                  <c:v>8.3150000000000002E-2</c:v>
                </c:pt>
                <c:pt idx="10176">
                  <c:v>8.8876999999999998E-2</c:v>
                </c:pt>
                <c:pt idx="10177">
                  <c:v>0.10402599999999999</c:v>
                </c:pt>
                <c:pt idx="10178">
                  <c:v>0.11765299999999999</c:v>
                </c:pt>
                <c:pt idx="10179">
                  <c:v>0.118981</c:v>
                </c:pt>
                <c:pt idx="10180">
                  <c:v>0.11147700000000001</c:v>
                </c:pt>
                <c:pt idx="10181">
                  <c:v>0.106526</c:v>
                </c:pt>
                <c:pt idx="10182">
                  <c:v>0.10054200000000001</c:v>
                </c:pt>
                <c:pt idx="10183">
                  <c:v>9.8575999999999997E-2</c:v>
                </c:pt>
                <c:pt idx="10184">
                  <c:v>9.0944999999999998E-2</c:v>
                </c:pt>
                <c:pt idx="10185">
                  <c:v>8.1059000000000006E-2</c:v>
                </c:pt>
                <c:pt idx="10186">
                  <c:v>7.6383000000000006E-2</c:v>
                </c:pt>
                <c:pt idx="10187">
                  <c:v>6.9533999999999999E-2</c:v>
                </c:pt>
                <c:pt idx="10188">
                  <c:v>6.6862000000000005E-2</c:v>
                </c:pt>
                <c:pt idx="10189">
                  <c:v>7.2163000000000005E-2</c:v>
                </c:pt>
                <c:pt idx="10190">
                  <c:v>6.3379000000000005E-2</c:v>
                </c:pt>
                <c:pt idx="10191">
                  <c:v>5.6877999999999998E-2</c:v>
                </c:pt>
                <c:pt idx="10192">
                  <c:v>5.9616000000000002E-2</c:v>
                </c:pt>
                <c:pt idx="10193">
                  <c:v>6.3395999999999994E-2</c:v>
                </c:pt>
                <c:pt idx="10194">
                  <c:v>5.8876999999999999E-2</c:v>
                </c:pt>
                <c:pt idx="10195">
                  <c:v>6.5614000000000006E-2</c:v>
                </c:pt>
                <c:pt idx="10196">
                  <c:v>5.6212999999999999E-2</c:v>
                </c:pt>
                <c:pt idx="10197">
                  <c:v>4.7451E-2</c:v>
                </c:pt>
                <c:pt idx="10198">
                  <c:v>4.4623999999999997E-2</c:v>
                </c:pt>
                <c:pt idx="10199">
                  <c:v>4.3726000000000001E-2</c:v>
                </c:pt>
                <c:pt idx="10200">
                  <c:v>4.3948000000000001E-2</c:v>
                </c:pt>
                <c:pt idx="10201">
                  <c:v>4.6907999999999998E-2</c:v>
                </c:pt>
                <c:pt idx="10202">
                  <c:v>4.3429000000000002E-2</c:v>
                </c:pt>
                <c:pt idx="10203">
                  <c:v>4.0028000000000001E-2</c:v>
                </c:pt>
                <c:pt idx="10204">
                  <c:v>3.9282999999999998E-2</c:v>
                </c:pt>
                <c:pt idx="10205">
                  <c:v>3.8199999999999998E-2</c:v>
                </c:pt>
                <c:pt idx="10206">
                  <c:v>3.6116000000000002E-2</c:v>
                </c:pt>
                <c:pt idx="10207">
                  <c:v>3.2088999999999999E-2</c:v>
                </c:pt>
                <c:pt idx="10208">
                  <c:v>3.1060999999999998E-2</c:v>
                </c:pt>
                <c:pt idx="10209">
                  <c:v>3.0301000000000002E-2</c:v>
                </c:pt>
                <c:pt idx="10210">
                  <c:v>2.5617999999999998E-2</c:v>
                </c:pt>
                <c:pt idx="10211">
                  <c:v>2.6960000000000001E-2</c:v>
                </c:pt>
                <c:pt idx="10212">
                  <c:v>2.6776000000000001E-2</c:v>
                </c:pt>
                <c:pt idx="10213">
                  <c:v>2.6737E-2</c:v>
                </c:pt>
                <c:pt idx="10214">
                  <c:v>2.3519000000000002E-2</c:v>
                </c:pt>
                <c:pt idx="10215">
                  <c:v>2.0343E-2</c:v>
                </c:pt>
                <c:pt idx="10216">
                  <c:v>1.9910000000000001E-2</c:v>
                </c:pt>
                <c:pt idx="10217">
                  <c:v>2.0381E-2</c:v>
                </c:pt>
                <c:pt idx="10218">
                  <c:v>2.0194E-2</c:v>
                </c:pt>
                <c:pt idx="10219">
                  <c:v>2.0202000000000001E-2</c:v>
                </c:pt>
                <c:pt idx="10220">
                  <c:v>2.3354E-2</c:v>
                </c:pt>
                <c:pt idx="10221">
                  <c:v>1.9942999999999999E-2</c:v>
                </c:pt>
                <c:pt idx="10222">
                  <c:v>2.2244E-2</c:v>
                </c:pt>
                <c:pt idx="10223">
                  <c:v>1.6256E-2</c:v>
                </c:pt>
                <c:pt idx="10224">
                  <c:v>1.5712E-2</c:v>
                </c:pt>
                <c:pt idx="10225">
                  <c:v>1.363E-2</c:v>
                </c:pt>
                <c:pt idx="10226">
                  <c:v>1.3132E-2</c:v>
                </c:pt>
                <c:pt idx="10227">
                  <c:v>1.0695E-2</c:v>
                </c:pt>
                <c:pt idx="10228">
                  <c:v>9.6609999999999994E-3</c:v>
                </c:pt>
                <c:pt idx="10229">
                  <c:v>9.9760000000000005E-3</c:v>
                </c:pt>
                <c:pt idx="10230">
                  <c:v>7.6499999999999997E-3</c:v>
                </c:pt>
                <c:pt idx="10231">
                  <c:v>5.5799999999999999E-3</c:v>
                </c:pt>
                <c:pt idx="10232">
                  <c:v>1.7544000000000001E-2</c:v>
                </c:pt>
                <c:pt idx="10233">
                  <c:v>1.8030999999999998E-2</c:v>
                </c:pt>
                <c:pt idx="10234">
                  <c:v>1.6666E-2</c:v>
                </c:pt>
                <c:pt idx="10235">
                  <c:v>1.6428999999999999E-2</c:v>
                </c:pt>
                <c:pt idx="10236">
                  <c:v>1.4212000000000001E-2</c:v>
                </c:pt>
                <c:pt idx="10237">
                  <c:v>1.1615E-2</c:v>
                </c:pt>
                <c:pt idx="10238">
                  <c:v>1.1583E-2</c:v>
                </c:pt>
                <c:pt idx="10239">
                  <c:v>9.4450000000000003E-3</c:v>
                </c:pt>
                <c:pt idx="10240">
                  <c:v>7.8110000000000002E-3</c:v>
                </c:pt>
                <c:pt idx="10241">
                  <c:v>6.8649999999999996E-3</c:v>
                </c:pt>
                <c:pt idx="10242">
                  <c:v>6.3449999999999999E-3</c:v>
                </c:pt>
                <c:pt idx="10243">
                  <c:v>4.5329999999999997E-3</c:v>
                </c:pt>
                <c:pt idx="10244">
                  <c:v>4.7889999999999999E-3</c:v>
                </c:pt>
                <c:pt idx="10245">
                  <c:v>4.3819999999999996E-3</c:v>
                </c:pt>
                <c:pt idx="10246">
                  <c:v>3.5999999999999999E-3</c:v>
                </c:pt>
                <c:pt idx="10247">
                  <c:v>3.7850000000000002E-3</c:v>
                </c:pt>
                <c:pt idx="10248">
                  <c:v>3.0739999999999999E-3</c:v>
                </c:pt>
                <c:pt idx="10249">
                  <c:v>3.6519999999999999E-3</c:v>
                </c:pt>
                <c:pt idx="10250">
                  <c:v>5.0000000000000001E-3</c:v>
                </c:pt>
                <c:pt idx="10251">
                  <c:v>6.3410000000000003E-3</c:v>
                </c:pt>
                <c:pt idx="10252">
                  <c:v>5.8279999999999998E-3</c:v>
                </c:pt>
                <c:pt idx="10253">
                  <c:v>5.509E-3</c:v>
                </c:pt>
                <c:pt idx="10254">
                  <c:v>5.5989999999999998E-3</c:v>
                </c:pt>
                <c:pt idx="10255">
                  <c:v>5.398E-3</c:v>
                </c:pt>
                <c:pt idx="10256">
                  <c:v>5.1079999999999997E-3</c:v>
                </c:pt>
                <c:pt idx="10257">
                  <c:v>4.666E-3</c:v>
                </c:pt>
                <c:pt idx="10258">
                  <c:v>4.3319999999999999E-3</c:v>
                </c:pt>
                <c:pt idx="10259">
                  <c:v>5.0099999999999997E-3</c:v>
                </c:pt>
                <c:pt idx="10260">
                  <c:v>6.9610000000000002E-3</c:v>
                </c:pt>
                <c:pt idx="10261">
                  <c:v>8.6449999999999999E-3</c:v>
                </c:pt>
                <c:pt idx="10262">
                  <c:v>1.0311000000000001E-2</c:v>
                </c:pt>
                <c:pt idx="10263">
                  <c:v>1.0978999999999999E-2</c:v>
                </c:pt>
                <c:pt idx="10264">
                  <c:v>2.6075999999999998E-2</c:v>
                </c:pt>
                <c:pt idx="10265">
                  <c:v>2.1073000000000001E-2</c:v>
                </c:pt>
                <c:pt idx="10266">
                  <c:v>1.7017999999999998E-2</c:v>
                </c:pt>
                <c:pt idx="10267">
                  <c:v>1.4272E-2</c:v>
                </c:pt>
                <c:pt idx="10268">
                  <c:v>4.3687999999999998E-2</c:v>
                </c:pt>
                <c:pt idx="10269">
                  <c:v>3.5893000000000001E-2</c:v>
                </c:pt>
                <c:pt idx="10270">
                  <c:v>2.8962000000000002E-2</c:v>
                </c:pt>
                <c:pt idx="10271">
                  <c:v>2.3472E-2</c:v>
                </c:pt>
                <c:pt idx="10272">
                  <c:v>2.1913999999999999E-2</c:v>
                </c:pt>
                <c:pt idx="10273">
                  <c:v>1.9952000000000001E-2</c:v>
                </c:pt>
                <c:pt idx="10274">
                  <c:v>1.6971E-2</c:v>
                </c:pt>
                <c:pt idx="10275">
                  <c:v>1.4522E-2</c:v>
                </c:pt>
                <c:pt idx="10276">
                  <c:v>2.0152E-2</c:v>
                </c:pt>
                <c:pt idx="10277">
                  <c:v>1.8494E-2</c:v>
                </c:pt>
                <c:pt idx="10278">
                  <c:v>1.4742999999999999E-2</c:v>
                </c:pt>
                <c:pt idx="10279">
                  <c:v>1.5663E-2</c:v>
                </c:pt>
                <c:pt idx="10280">
                  <c:v>1.5056999999999999E-2</c:v>
                </c:pt>
                <c:pt idx="10281">
                  <c:v>1.1962E-2</c:v>
                </c:pt>
                <c:pt idx="10282">
                  <c:v>1.9373999999999999E-2</c:v>
                </c:pt>
                <c:pt idx="10283">
                  <c:v>1.8929000000000001E-2</c:v>
                </c:pt>
                <c:pt idx="10284">
                  <c:v>2.4545999999999998E-2</c:v>
                </c:pt>
                <c:pt idx="10285">
                  <c:v>2.317E-2</c:v>
                </c:pt>
                <c:pt idx="10286">
                  <c:v>1.89E-2</c:v>
                </c:pt>
                <c:pt idx="10287">
                  <c:v>1.583E-2</c:v>
                </c:pt>
                <c:pt idx="10288">
                  <c:v>1.5117999999999999E-2</c:v>
                </c:pt>
                <c:pt idx="10289">
                  <c:v>9.9620000000000004E-3</c:v>
                </c:pt>
                <c:pt idx="10290">
                  <c:v>7.3109999999999998E-3</c:v>
                </c:pt>
                <c:pt idx="10291">
                  <c:v>5.0229999999999997E-3</c:v>
                </c:pt>
                <c:pt idx="10292">
                  <c:v>4.0070000000000001E-3</c:v>
                </c:pt>
                <c:pt idx="10293">
                  <c:v>3.1949999999999999E-3</c:v>
                </c:pt>
                <c:pt idx="10294">
                  <c:v>3.6719999999999999E-3</c:v>
                </c:pt>
                <c:pt idx="10295">
                  <c:v>2.967E-3</c:v>
                </c:pt>
                <c:pt idx="10296">
                  <c:v>6.4770000000000001E-3</c:v>
                </c:pt>
                <c:pt idx="10297">
                  <c:v>4.5580000000000004E-3</c:v>
                </c:pt>
                <c:pt idx="10298">
                  <c:v>3.8040000000000001E-3</c:v>
                </c:pt>
                <c:pt idx="10299">
                  <c:v>2.7629999999999998E-3</c:v>
                </c:pt>
                <c:pt idx="10300">
                  <c:v>2.5720000000000001E-3</c:v>
                </c:pt>
                <c:pt idx="10301">
                  <c:v>2.1770000000000001E-3</c:v>
                </c:pt>
                <c:pt idx="10302">
                  <c:v>1.9599999999999999E-3</c:v>
                </c:pt>
                <c:pt idx="10303">
                  <c:v>3.0669999999999998E-3</c:v>
                </c:pt>
                <c:pt idx="10304">
                  <c:v>2.9120000000000001E-3</c:v>
                </c:pt>
                <c:pt idx="10305">
                  <c:v>3.418E-3</c:v>
                </c:pt>
                <c:pt idx="10306">
                  <c:v>4.5279999999999999E-3</c:v>
                </c:pt>
                <c:pt idx="10307">
                  <c:v>3.258E-3</c:v>
                </c:pt>
                <c:pt idx="10308">
                  <c:v>3.349E-3</c:v>
                </c:pt>
                <c:pt idx="10309">
                  <c:v>3.9129999999999998E-3</c:v>
                </c:pt>
                <c:pt idx="10310">
                  <c:v>4.1370000000000001E-3</c:v>
                </c:pt>
                <c:pt idx="10311">
                  <c:v>3.9519999999999998E-3</c:v>
                </c:pt>
                <c:pt idx="10312">
                  <c:v>3.5669999999999999E-3</c:v>
                </c:pt>
                <c:pt idx="10313">
                  <c:v>3.222E-3</c:v>
                </c:pt>
                <c:pt idx="10314">
                  <c:v>2.8700000000000002E-3</c:v>
                </c:pt>
                <c:pt idx="10315">
                  <c:v>2.6389999999999999E-3</c:v>
                </c:pt>
                <c:pt idx="10316">
                  <c:v>3.6879999999999999E-3</c:v>
                </c:pt>
                <c:pt idx="10317">
                  <c:v>3.2049999999999999E-3</c:v>
                </c:pt>
                <c:pt idx="10318">
                  <c:v>2.1259999999999999E-3</c:v>
                </c:pt>
                <c:pt idx="10319">
                  <c:v>3.2950000000000002E-3</c:v>
                </c:pt>
                <c:pt idx="10320">
                  <c:v>4.5620000000000001E-3</c:v>
                </c:pt>
                <c:pt idx="10321">
                  <c:v>6.914E-3</c:v>
                </c:pt>
                <c:pt idx="10322">
                  <c:v>7.6629999999999997E-3</c:v>
                </c:pt>
                <c:pt idx="10323">
                  <c:v>9.5589999999999998E-3</c:v>
                </c:pt>
                <c:pt idx="10324">
                  <c:v>1.0099E-2</c:v>
                </c:pt>
                <c:pt idx="10325">
                  <c:v>1.5544000000000001E-2</c:v>
                </c:pt>
                <c:pt idx="10326">
                  <c:v>5.2974E-2</c:v>
                </c:pt>
                <c:pt idx="10327">
                  <c:v>5.1166999999999997E-2</c:v>
                </c:pt>
                <c:pt idx="10328">
                  <c:v>9.8671999999999996E-2</c:v>
                </c:pt>
                <c:pt idx="10329">
                  <c:v>8.5446999999999995E-2</c:v>
                </c:pt>
                <c:pt idx="10330">
                  <c:v>8.3196999999999993E-2</c:v>
                </c:pt>
                <c:pt idx="10331">
                  <c:v>7.2206999999999993E-2</c:v>
                </c:pt>
                <c:pt idx="10332">
                  <c:v>6.4100000000000004E-2</c:v>
                </c:pt>
                <c:pt idx="10333">
                  <c:v>6.5636E-2</c:v>
                </c:pt>
                <c:pt idx="10334">
                  <c:v>6.5629999999999994E-2</c:v>
                </c:pt>
                <c:pt idx="10335">
                  <c:v>9.0296000000000001E-2</c:v>
                </c:pt>
                <c:pt idx="10336">
                  <c:v>8.6352999999999999E-2</c:v>
                </c:pt>
                <c:pt idx="10337">
                  <c:v>7.6990000000000003E-2</c:v>
                </c:pt>
                <c:pt idx="10338">
                  <c:v>6.8357000000000001E-2</c:v>
                </c:pt>
                <c:pt idx="10339">
                  <c:v>6.4418000000000003E-2</c:v>
                </c:pt>
                <c:pt idx="10340">
                  <c:v>5.8619999999999998E-2</c:v>
                </c:pt>
                <c:pt idx="10341">
                  <c:v>5.2790999999999998E-2</c:v>
                </c:pt>
                <c:pt idx="10342">
                  <c:v>6.4950999999999995E-2</c:v>
                </c:pt>
                <c:pt idx="10343">
                  <c:v>6.3964999999999994E-2</c:v>
                </c:pt>
                <c:pt idx="10344">
                  <c:v>5.8800999999999999E-2</c:v>
                </c:pt>
                <c:pt idx="10345">
                  <c:v>5.1827999999999999E-2</c:v>
                </c:pt>
                <c:pt idx="10346">
                  <c:v>4.487E-2</c:v>
                </c:pt>
                <c:pt idx="10347">
                  <c:v>3.5682999999999999E-2</c:v>
                </c:pt>
                <c:pt idx="10348">
                  <c:v>2.7185000000000001E-2</c:v>
                </c:pt>
                <c:pt idx="10349">
                  <c:v>2.4988E-2</c:v>
                </c:pt>
                <c:pt idx="10350">
                  <c:v>2.0730999999999999E-2</c:v>
                </c:pt>
                <c:pt idx="10351">
                  <c:v>2.2728000000000002E-2</c:v>
                </c:pt>
                <c:pt idx="10352">
                  <c:v>1.8723E-2</c:v>
                </c:pt>
                <c:pt idx="10353">
                  <c:v>1.7871999999999999E-2</c:v>
                </c:pt>
                <c:pt idx="10354">
                  <c:v>1.5254E-2</c:v>
                </c:pt>
                <c:pt idx="10355">
                  <c:v>1.4179000000000001E-2</c:v>
                </c:pt>
                <c:pt idx="10356">
                  <c:v>1.2933E-2</c:v>
                </c:pt>
                <c:pt idx="10357">
                  <c:v>1.1224E-2</c:v>
                </c:pt>
                <c:pt idx="10358">
                  <c:v>8.0129999999999993E-3</c:v>
                </c:pt>
                <c:pt idx="10359">
                  <c:v>5.9800000000000001E-3</c:v>
                </c:pt>
                <c:pt idx="10360">
                  <c:v>4.8260000000000004E-3</c:v>
                </c:pt>
                <c:pt idx="10361">
                  <c:v>4.5370000000000002E-3</c:v>
                </c:pt>
                <c:pt idx="10362">
                  <c:v>6.1510000000000002E-3</c:v>
                </c:pt>
                <c:pt idx="10363">
                  <c:v>5.8230000000000001E-3</c:v>
                </c:pt>
                <c:pt idx="10364">
                  <c:v>9.92E-3</c:v>
                </c:pt>
                <c:pt idx="10365">
                  <c:v>8.2509999999999997E-3</c:v>
                </c:pt>
                <c:pt idx="10366">
                  <c:v>7.574E-3</c:v>
                </c:pt>
                <c:pt idx="10367">
                  <c:v>7.659E-3</c:v>
                </c:pt>
                <c:pt idx="10368">
                  <c:v>4.5700000000000003E-3</c:v>
                </c:pt>
                <c:pt idx="10369">
                  <c:v>1.4500000000000001E-2</c:v>
                </c:pt>
                <c:pt idx="10370">
                  <c:v>3.1635999999999997E-2</c:v>
                </c:pt>
                <c:pt idx="10371">
                  <c:v>3.1479E-2</c:v>
                </c:pt>
                <c:pt idx="10372">
                  <c:v>2.8809999999999999E-2</c:v>
                </c:pt>
                <c:pt idx="10373">
                  <c:v>2.4573999999999999E-2</c:v>
                </c:pt>
                <c:pt idx="10374">
                  <c:v>3.0276000000000001E-2</c:v>
                </c:pt>
                <c:pt idx="10375">
                  <c:v>2.5523000000000001E-2</c:v>
                </c:pt>
                <c:pt idx="10376">
                  <c:v>2.1010999999999998E-2</c:v>
                </c:pt>
                <c:pt idx="10377">
                  <c:v>1.9643000000000001E-2</c:v>
                </c:pt>
                <c:pt idx="10378">
                  <c:v>1.7284999999999998E-2</c:v>
                </c:pt>
                <c:pt idx="10379">
                  <c:v>1.4753E-2</c:v>
                </c:pt>
                <c:pt idx="10380">
                  <c:v>1.2427000000000001E-2</c:v>
                </c:pt>
                <c:pt idx="10381">
                  <c:v>1.1018999999999999E-2</c:v>
                </c:pt>
                <c:pt idx="10382">
                  <c:v>1.027E-2</c:v>
                </c:pt>
                <c:pt idx="10383">
                  <c:v>1.0714E-2</c:v>
                </c:pt>
                <c:pt idx="10384">
                  <c:v>1.2307999999999999E-2</c:v>
                </c:pt>
                <c:pt idx="10385">
                  <c:v>1.2997999999999999E-2</c:v>
                </c:pt>
                <c:pt idx="10386">
                  <c:v>1.4829999999999999E-2</c:v>
                </c:pt>
                <c:pt idx="10387">
                  <c:v>1.6327000000000001E-2</c:v>
                </c:pt>
                <c:pt idx="10388">
                  <c:v>1.72E-2</c:v>
                </c:pt>
                <c:pt idx="10389">
                  <c:v>1.7769E-2</c:v>
                </c:pt>
                <c:pt idx="10390">
                  <c:v>2.0471E-2</c:v>
                </c:pt>
                <c:pt idx="10391">
                  <c:v>3.0454999999999999E-2</c:v>
                </c:pt>
                <c:pt idx="10392">
                  <c:v>2.4317999999999999E-2</c:v>
                </c:pt>
                <c:pt idx="10393">
                  <c:v>1.9640000000000001E-2</c:v>
                </c:pt>
                <c:pt idx="10394">
                  <c:v>2.1062999999999998E-2</c:v>
                </c:pt>
                <c:pt idx="10395">
                  <c:v>1.3374E-2</c:v>
                </c:pt>
                <c:pt idx="10396">
                  <c:v>9.7050000000000001E-3</c:v>
                </c:pt>
                <c:pt idx="10397">
                  <c:v>8.7180000000000001E-3</c:v>
                </c:pt>
                <c:pt idx="10398">
                  <c:v>8.1700000000000002E-3</c:v>
                </c:pt>
                <c:pt idx="10399">
                  <c:v>6.2880000000000002E-3</c:v>
                </c:pt>
                <c:pt idx="10400">
                  <c:v>6.5469999999999999E-3</c:v>
                </c:pt>
                <c:pt idx="10401">
                  <c:v>6.1720000000000004E-3</c:v>
                </c:pt>
                <c:pt idx="10402">
                  <c:v>7.4580000000000002E-3</c:v>
                </c:pt>
                <c:pt idx="10403">
                  <c:v>6.6889999999999996E-3</c:v>
                </c:pt>
                <c:pt idx="10404">
                  <c:v>8.5839999999999996E-3</c:v>
                </c:pt>
                <c:pt idx="10405">
                  <c:v>1.2810999999999999E-2</c:v>
                </c:pt>
                <c:pt idx="10406">
                  <c:v>1.3421000000000001E-2</c:v>
                </c:pt>
                <c:pt idx="10407">
                  <c:v>1.4196E-2</c:v>
                </c:pt>
                <c:pt idx="10408">
                  <c:v>1.4515E-2</c:v>
                </c:pt>
                <c:pt idx="10409">
                  <c:v>1.5748999999999999E-2</c:v>
                </c:pt>
                <c:pt idx="10410">
                  <c:v>1.6875000000000001E-2</c:v>
                </c:pt>
                <c:pt idx="10411">
                  <c:v>1.7611000000000002E-2</c:v>
                </c:pt>
                <c:pt idx="10412">
                  <c:v>2.1527999999999999E-2</c:v>
                </c:pt>
                <c:pt idx="10413">
                  <c:v>3.3827000000000003E-2</c:v>
                </c:pt>
                <c:pt idx="10414">
                  <c:v>5.3516000000000001E-2</c:v>
                </c:pt>
                <c:pt idx="10415">
                  <c:v>5.9164000000000001E-2</c:v>
                </c:pt>
                <c:pt idx="10416">
                  <c:v>4.1411000000000003E-2</c:v>
                </c:pt>
                <c:pt idx="10417">
                  <c:v>3.9703000000000002E-2</c:v>
                </c:pt>
                <c:pt idx="10418">
                  <c:v>3.3297E-2</c:v>
                </c:pt>
                <c:pt idx="10419">
                  <c:v>2.5020000000000001E-2</c:v>
                </c:pt>
                <c:pt idx="10420">
                  <c:v>2.0480000000000002E-2</c:v>
                </c:pt>
                <c:pt idx="10421">
                  <c:v>2.4195999999999999E-2</c:v>
                </c:pt>
                <c:pt idx="10422">
                  <c:v>1.9786999999999999E-2</c:v>
                </c:pt>
                <c:pt idx="10423">
                  <c:v>1.7136999999999999E-2</c:v>
                </c:pt>
                <c:pt idx="10424">
                  <c:v>1.4263E-2</c:v>
                </c:pt>
                <c:pt idx="10425">
                  <c:v>1.5021E-2</c:v>
                </c:pt>
                <c:pt idx="10426">
                  <c:v>1.4066E-2</c:v>
                </c:pt>
                <c:pt idx="10427">
                  <c:v>1.516E-2</c:v>
                </c:pt>
                <c:pt idx="10428">
                  <c:v>1.5072E-2</c:v>
                </c:pt>
                <c:pt idx="10429">
                  <c:v>1.6906000000000001E-2</c:v>
                </c:pt>
                <c:pt idx="10430">
                  <c:v>1.8031999999999999E-2</c:v>
                </c:pt>
                <c:pt idx="10431">
                  <c:v>1.9851000000000001E-2</c:v>
                </c:pt>
                <c:pt idx="10432">
                  <c:v>2.5950999999999998E-2</c:v>
                </c:pt>
                <c:pt idx="10433">
                  <c:v>3.1761999999999999E-2</c:v>
                </c:pt>
                <c:pt idx="10434">
                  <c:v>3.5824000000000002E-2</c:v>
                </c:pt>
                <c:pt idx="10435">
                  <c:v>3.3874000000000001E-2</c:v>
                </c:pt>
                <c:pt idx="10436">
                  <c:v>2.8514000000000001E-2</c:v>
                </c:pt>
                <c:pt idx="10437">
                  <c:v>4.5074000000000003E-2</c:v>
                </c:pt>
                <c:pt idx="10438">
                  <c:v>3.5172000000000002E-2</c:v>
                </c:pt>
                <c:pt idx="10439">
                  <c:v>3.8719000000000003E-2</c:v>
                </c:pt>
                <c:pt idx="10440">
                  <c:v>3.4893E-2</c:v>
                </c:pt>
                <c:pt idx="10441">
                  <c:v>3.4424999999999997E-2</c:v>
                </c:pt>
                <c:pt idx="10442">
                  <c:v>3.4556999999999997E-2</c:v>
                </c:pt>
                <c:pt idx="10443">
                  <c:v>2.9416000000000001E-2</c:v>
                </c:pt>
                <c:pt idx="10444">
                  <c:v>2.8431000000000001E-2</c:v>
                </c:pt>
                <c:pt idx="10445">
                  <c:v>2.7993000000000001E-2</c:v>
                </c:pt>
                <c:pt idx="10446">
                  <c:v>3.0816E-2</c:v>
                </c:pt>
                <c:pt idx="10447">
                  <c:v>3.1531999999999998E-2</c:v>
                </c:pt>
                <c:pt idx="10448">
                  <c:v>2.4760999999999998E-2</c:v>
                </c:pt>
                <c:pt idx="10449">
                  <c:v>2.3264E-2</c:v>
                </c:pt>
                <c:pt idx="10450">
                  <c:v>2.0205999999999998E-2</c:v>
                </c:pt>
                <c:pt idx="10451">
                  <c:v>1.8082000000000001E-2</c:v>
                </c:pt>
                <c:pt idx="10452">
                  <c:v>2.9662999999999998E-2</c:v>
                </c:pt>
                <c:pt idx="10453">
                  <c:v>5.2934000000000002E-2</c:v>
                </c:pt>
                <c:pt idx="10454">
                  <c:v>4.2337E-2</c:v>
                </c:pt>
                <c:pt idx="10455">
                  <c:v>3.8282999999999998E-2</c:v>
                </c:pt>
                <c:pt idx="10456">
                  <c:v>3.2391000000000003E-2</c:v>
                </c:pt>
                <c:pt idx="10457">
                  <c:v>4.8571000000000003E-2</c:v>
                </c:pt>
                <c:pt idx="10458">
                  <c:v>3.9419999999999997E-2</c:v>
                </c:pt>
                <c:pt idx="10459">
                  <c:v>3.8529000000000001E-2</c:v>
                </c:pt>
                <c:pt idx="10460">
                  <c:v>2.9211000000000001E-2</c:v>
                </c:pt>
                <c:pt idx="10461">
                  <c:v>2.3113999999999999E-2</c:v>
                </c:pt>
                <c:pt idx="10462">
                  <c:v>2.3073E-2</c:v>
                </c:pt>
                <c:pt idx="10463">
                  <c:v>1.8013999999999999E-2</c:v>
                </c:pt>
                <c:pt idx="10464">
                  <c:v>1.5462E-2</c:v>
                </c:pt>
                <c:pt idx="10465">
                  <c:v>1.5582E-2</c:v>
                </c:pt>
                <c:pt idx="10466">
                  <c:v>1.7628000000000001E-2</c:v>
                </c:pt>
                <c:pt idx="10467">
                  <c:v>1.8721999999999999E-2</c:v>
                </c:pt>
                <c:pt idx="10468">
                  <c:v>2.0941999999999999E-2</c:v>
                </c:pt>
                <c:pt idx="10469">
                  <c:v>2.6488999999999999E-2</c:v>
                </c:pt>
                <c:pt idx="10470">
                  <c:v>3.3166000000000001E-2</c:v>
                </c:pt>
                <c:pt idx="10471">
                  <c:v>3.4782E-2</c:v>
                </c:pt>
                <c:pt idx="10472">
                  <c:v>5.0091999999999998E-2</c:v>
                </c:pt>
                <c:pt idx="10473">
                  <c:v>9.3132999999999994E-2</c:v>
                </c:pt>
                <c:pt idx="10474">
                  <c:v>9.5277000000000001E-2</c:v>
                </c:pt>
                <c:pt idx="10475">
                  <c:v>8.7113999999999997E-2</c:v>
                </c:pt>
                <c:pt idx="10476">
                  <c:v>0.10978400000000001</c:v>
                </c:pt>
                <c:pt idx="10477">
                  <c:v>0.14092499999999999</c:v>
                </c:pt>
                <c:pt idx="10478">
                  <c:v>0.16555</c:v>
                </c:pt>
                <c:pt idx="10479">
                  <c:v>0.19478000000000001</c:v>
                </c:pt>
                <c:pt idx="10480">
                  <c:v>0.20294300000000001</c:v>
                </c:pt>
                <c:pt idx="10481">
                  <c:v>0.22714799999999999</c:v>
                </c:pt>
                <c:pt idx="10482">
                  <c:v>0.27151700000000001</c:v>
                </c:pt>
                <c:pt idx="10483">
                  <c:v>0.35481499999999999</c:v>
                </c:pt>
                <c:pt idx="10484">
                  <c:v>0.38194699999999998</c:v>
                </c:pt>
                <c:pt idx="10485">
                  <c:v>0.41997400000000001</c:v>
                </c:pt>
                <c:pt idx="10486">
                  <c:v>0.48865999999999998</c:v>
                </c:pt>
                <c:pt idx="10487">
                  <c:v>0.50062899999999999</c:v>
                </c:pt>
                <c:pt idx="10488">
                  <c:v>0.538269</c:v>
                </c:pt>
                <c:pt idx="10489">
                  <c:v>0.565222</c:v>
                </c:pt>
                <c:pt idx="10490">
                  <c:v>0.59736800000000001</c:v>
                </c:pt>
                <c:pt idx="10491">
                  <c:v>0.63532699999999998</c:v>
                </c:pt>
                <c:pt idx="10492">
                  <c:v>0.63493299999999997</c:v>
                </c:pt>
                <c:pt idx="10493">
                  <c:v>0.68104600000000004</c:v>
                </c:pt>
                <c:pt idx="10494">
                  <c:v>0.68510599999999999</c:v>
                </c:pt>
                <c:pt idx="10495">
                  <c:v>0.69267000000000001</c:v>
                </c:pt>
                <c:pt idx="10496">
                  <c:v>0.70986899999999997</c:v>
                </c:pt>
                <c:pt idx="10497">
                  <c:v>0.71328199999999997</c:v>
                </c:pt>
                <c:pt idx="10498">
                  <c:v>0.71439399999999997</c:v>
                </c:pt>
                <c:pt idx="10499">
                  <c:v>0.71371899999999999</c:v>
                </c:pt>
                <c:pt idx="10500">
                  <c:v>0.71924699999999997</c:v>
                </c:pt>
                <c:pt idx="10501">
                  <c:v>0.71165999999999996</c:v>
                </c:pt>
                <c:pt idx="10502">
                  <c:v>0.71155999999999997</c:v>
                </c:pt>
                <c:pt idx="10503">
                  <c:v>0.65110000000000001</c:v>
                </c:pt>
                <c:pt idx="10504">
                  <c:v>0.67386699999999999</c:v>
                </c:pt>
                <c:pt idx="10505">
                  <c:v>0.663964</c:v>
                </c:pt>
                <c:pt idx="10506">
                  <c:v>0.64361000000000002</c:v>
                </c:pt>
                <c:pt idx="10507">
                  <c:v>0.62429900000000005</c:v>
                </c:pt>
                <c:pt idx="10508">
                  <c:v>0.59485399999999999</c:v>
                </c:pt>
                <c:pt idx="10509">
                  <c:v>0.58002200000000004</c:v>
                </c:pt>
                <c:pt idx="10510">
                  <c:v>0.608236</c:v>
                </c:pt>
                <c:pt idx="10511">
                  <c:v>0.58262000000000003</c:v>
                </c:pt>
                <c:pt idx="10512">
                  <c:v>0.57430000000000003</c:v>
                </c:pt>
                <c:pt idx="10513">
                  <c:v>0.55194699999999997</c:v>
                </c:pt>
                <c:pt idx="10514">
                  <c:v>0.52681900000000004</c:v>
                </c:pt>
                <c:pt idx="10515">
                  <c:v>0.50566699999999998</c:v>
                </c:pt>
                <c:pt idx="10516">
                  <c:v>0.48120800000000002</c:v>
                </c:pt>
                <c:pt idx="10517">
                  <c:v>0.44601499999999999</c:v>
                </c:pt>
                <c:pt idx="10518">
                  <c:v>0.381131</c:v>
                </c:pt>
                <c:pt idx="10519">
                  <c:v>0.36084100000000002</c:v>
                </c:pt>
                <c:pt idx="10520">
                  <c:v>0.365817</c:v>
                </c:pt>
                <c:pt idx="10521">
                  <c:v>0.34223799999999999</c:v>
                </c:pt>
                <c:pt idx="10522">
                  <c:v>0.30011199999999999</c:v>
                </c:pt>
                <c:pt idx="10523">
                  <c:v>0.279561</c:v>
                </c:pt>
                <c:pt idx="10524">
                  <c:v>0.268924</c:v>
                </c:pt>
                <c:pt idx="10525">
                  <c:v>0.26412799999999997</c:v>
                </c:pt>
                <c:pt idx="10526">
                  <c:v>0.26816899999999999</c:v>
                </c:pt>
                <c:pt idx="10527">
                  <c:v>0.27205600000000002</c:v>
                </c:pt>
                <c:pt idx="10528">
                  <c:v>0.26226300000000002</c:v>
                </c:pt>
                <c:pt idx="10529">
                  <c:v>0.261631</c:v>
                </c:pt>
                <c:pt idx="10530">
                  <c:v>0.27381899999999998</c:v>
                </c:pt>
                <c:pt idx="10531">
                  <c:v>0.26210699999999998</c:v>
                </c:pt>
                <c:pt idx="10532">
                  <c:v>0.25574400000000003</c:v>
                </c:pt>
                <c:pt idx="10533">
                  <c:v>0.25222299999999997</c:v>
                </c:pt>
                <c:pt idx="10534">
                  <c:v>0.255187</c:v>
                </c:pt>
                <c:pt idx="10535">
                  <c:v>0.263683</c:v>
                </c:pt>
                <c:pt idx="10536">
                  <c:v>0.24487500000000001</c:v>
                </c:pt>
                <c:pt idx="10537">
                  <c:v>0.23613700000000001</c:v>
                </c:pt>
                <c:pt idx="10538">
                  <c:v>0.222161</c:v>
                </c:pt>
                <c:pt idx="10539">
                  <c:v>0.22423199999999999</c:v>
                </c:pt>
                <c:pt idx="10540">
                  <c:v>0.22389200000000001</c:v>
                </c:pt>
                <c:pt idx="10541">
                  <c:v>0.222972</c:v>
                </c:pt>
                <c:pt idx="10542">
                  <c:v>0.21356900000000001</c:v>
                </c:pt>
                <c:pt idx="10543">
                  <c:v>0.21105099999999999</c:v>
                </c:pt>
                <c:pt idx="10544">
                  <c:v>0.194301</c:v>
                </c:pt>
                <c:pt idx="10545">
                  <c:v>0.187393</c:v>
                </c:pt>
                <c:pt idx="10546">
                  <c:v>0.19976099999999999</c:v>
                </c:pt>
                <c:pt idx="10547">
                  <c:v>0.20876800000000001</c:v>
                </c:pt>
                <c:pt idx="10548">
                  <c:v>0.18678500000000001</c:v>
                </c:pt>
                <c:pt idx="10549">
                  <c:v>0.18260100000000001</c:v>
                </c:pt>
                <c:pt idx="10550">
                  <c:v>0.188695</c:v>
                </c:pt>
                <c:pt idx="10551">
                  <c:v>0.23214099999999999</c:v>
                </c:pt>
                <c:pt idx="10552">
                  <c:v>0.251973</c:v>
                </c:pt>
                <c:pt idx="10553">
                  <c:v>0.25404500000000002</c:v>
                </c:pt>
                <c:pt idx="10554">
                  <c:v>0.25774200000000003</c:v>
                </c:pt>
                <c:pt idx="10555">
                  <c:v>0.246307</c:v>
                </c:pt>
                <c:pt idx="10556">
                  <c:v>0.23559099999999999</c:v>
                </c:pt>
                <c:pt idx="10557">
                  <c:v>0.22264600000000001</c:v>
                </c:pt>
                <c:pt idx="10558">
                  <c:v>0.21429500000000001</c:v>
                </c:pt>
                <c:pt idx="10559">
                  <c:v>0.20196900000000001</c:v>
                </c:pt>
                <c:pt idx="10560">
                  <c:v>0.208122</c:v>
                </c:pt>
                <c:pt idx="10561">
                  <c:v>0.20089199999999999</c:v>
                </c:pt>
                <c:pt idx="10562">
                  <c:v>0.197656</c:v>
                </c:pt>
                <c:pt idx="10563">
                  <c:v>0.18370600000000001</c:v>
                </c:pt>
                <c:pt idx="10564">
                  <c:v>0.17633499999999999</c:v>
                </c:pt>
                <c:pt idx="10565">
                  <c:v>0.16473599999999999</c:v>
                </c:pt>
                <c:pt idx="10566">
                  <c:v>0.15534999999999999</c:v>
                </c:pt>
                <c:pt idx="10567">
                  <c:v>0.14957999999999999</c:v>
                </c:pt>
                <c:pt idx="10568">
                  <c:v>0.134437</c:v>
                </c:pt>
                <c:pt idx="10569">
                  <c:v>0.128834</c:v>
                </c:pt>
                <c:pt idx="10570">
                  <c:v>0.117599</c:v>
                </c:pt>
                <c:pt idx="10571">
                  <c:v>0.107267</c:v>
                </c:pt>
                <c:pt idx="10572">
                  <c:v>9.8313999999999999E-2</c:v>
                </c:pt>
                <c:pt idx="10573">
                  <c:v>9.2811000000000005E-2</c:v>
                </c:pt>
                <c:pt idx="10574">
                  <c:v>8.9991000000000002E-2</c:v>
                </c:pt>
                <c:pt idx="10575">
                  <c:v>9.4194E-2</c:v>
                </c:pt>
                <c:pt idx="10576">
                  <c:v>8.6886000000000005E-2</c:v>
                </c:pt>
                <c:pt idx="10577">
                  <c:v>8.6543999999999996E-2</c:v>
                </c:pt>
                <c:pt idx="10578">
                  <c:v>9.3275999999999998E-2</c:v>
                </c:pt>
                <c:pt idx="10579">
                  <c:v>8.9937000000000003E-2</c:v>
                </c:pt>
                <c:pt idx="10580">
                  <c:v>7.9423999999999995E-2</c:v>
                </c:pt>
                <c:pt idx="10581">
                  <c:v>7.6035000000000005E-2</c:v>
                </c:pt>
                <c:pt idx="10582">
                  <c:v>7.1460999999999997E-2</c:v>
                </c:pt>
                <c:pt idx="10583">
                  <c:v>6.3080999999999998E-2</c:v>
                </c:pt>
                <c:pt idx="10584">
                  <c:v>6.3070000000000001E-2</c:v>
                </c:pt>
                <c:pt idx="10585">
                  <c:v>7.1653999999999995E-2</c:v>
                </c:pt>
                <c:pt idx="10586">
                  <c:v>7.4736999999999998E-2</c:v>
                </c:pt>
                <c:pt idx="10587">
                  <c:v>7.0098999999999995E-2</c:v>
                </c:pt>
                <c:pt idx="10588">
                  <c:v>7.1589E-2</c:v>
                </c:pt>
                <c:pt idx="10589">
                  <c:v>6.0851000000000002E-2</c:v>
                </c:pt>
                <c:pt idx="10590">
                  <c:v>6.9054000000000004E-2</c:v>
                </c:pt>
                <c:pt idx="10591">
                  <c:v>6.9751999999999995E-2</c:v>
                </c:pt>
                <c:pt idx="10592">
                  <c:v>6.9596000000000005E-2</c:v>
                </c:pt>
                <c:pt idx="10593">
                  <c:v>6.6933999999999994E-2</c:v>
                </c:pt>
                <c:pt idx="10594">
                  <c:v>4.9537999999999999E-2</c:v>
                </c:pt>
                <c:pt idx="10595">
                  <c:v>5.9804999999999997E-2</c:v>
                </c:pt>
                <c:pt idx="10596">
                  <c:v>5.6346E-2</c:v>
                </c:pt>
                <c:pt idx="10597">
                  <c:v>5.3020999999999999E-2</c:v>
                </c:pt>
                <c:pt idx="10598">
                  <c:v>5.5624E-2</c:v>
                </c:pt>
                <c:pt idx="10599">
                  <c:v>5.0651000000000002E-2</c:v>
                </c:pt>
                <c:pt idx="10600">
                  <c:v>4.2303E-2</c:v>
                </c:pt>
                <c:pt idx="10601">
                  <c:v>4.1036000000000003E-2</c:v>
                </c:pt>
                <c:pt idx="10602">
                  <c:v>3.7673999999999999E-2</c:v>
                </c:pt>
                <c:pt idx="10603">
                  <c:v>3.5950000000000003E-2</c:v>
                </c:pt>
                <c:pt idx="10604">
                  <c:v>3.1315000000000003E-2</c:v>
                </c:pt>
                <c:pt idx="10605">
                  <c:v>3.1800000000000002E-2</c:v>
                </c:pt>
                <c:pt idx="10606">
                  <c:v>2.9388000000000001E-2</c:v>
                </c:pt>
                <c:pt idx="10607">
                  <c:v>2.0236000000000001E-2</c:v>
                </c:pt>
                <c:pt idx="10608">
                  <c:v>2.2814000000000001E-2</c:v>
                </c:pt>
                <c:pt idx="10609">
                  <c:v>2.3302E-2</c:v>
                </c:pt>
                <c:pt idx="10610">
                  <c:v>2.5089E-2</c:v>
                </c:pt>
                <c:pt idx="10611">
                  <c:v>3.8988000000000002E-2</c:v>
                </c:pt>
                <c:pt idx="10612">
                  <c:v>4.0813000000000002E-2</c:v>
                </c:pt>
                <c:pt idx="10613">
                  <c:v>4.4558E-2</c:v>
                </c:pt>
                <c:pt idx="10614">
                  <c:v>6.7476999999999995E-2</c:v>
                </c:pt>
                <c:pt idx="10615">
                  <c:v>7.1881E-2</c:v>
                </c:pt>
                <c:pt idx="10616">
                  <c:v>7.7646000000000007E-2</c:v>
                </c:pt>
                <c:pt idx="10617">
                  <c:v>7.9764000000000002E-2</c:v>
                </c:pt>
                <c:pt idx="10618">
                  <c:v>7.8484999999999999E-2</c:v>
                </c:pt>
                <c:pt idx="10619">
                  <c:v>8.0547999999999995E-2</c:v>
                </c:pt>
                <c:pt idx="10620">
                  <c:v>8.1301999999999999E-2</c:v>
                </c:pt>
                <c:pt idx="10621">
                  <c:v>8.3873000000000003E-2</c:v>
                </c:pt>
                <c:pt idx="10622">
                  <c:v>8.3543999999999993E-2</c:v>
                </c:pt>
                <c:pt idx="10623">
                  <c:v>9.6961000000000006E-2</c:v>
                </c:pt>
                <c:pt idx="10624">
                  <c:v>0.102571</c:v>
                </c:pt>
                <c:pt idx="10625">
                  <c:v>0.116107</c:v>
                </c:pt>
                <c:pt idx="10626">
                  <c:v>0.117199</c:v>
                </c:pt>
                <c:pt idx="10627">
                  <c:v>0.114843</c:v>
                </c:pt>
                <c:pt idx="10628">
                  <c:v>0.116743</c:v>
                </c:pt>
                <c:pt idx="10629">
                  <c:v>0.110306</c:v>
                </c:pt>
                <c:pt idx="10630">
                  <c:v>0.117618</c:v>
                </c:pt>
                <c:pt idx="10631">
                  <c:v>0.114845</c:v>
                </c:pt>
                <c:pt idx="10632">
                  <c:v>0.116718</c:v>
                </c:pt>
                <c:pt idx="10633">
                  <c:v>0.101896</c:v>
                </c:pt>
                <c:pt idx="10634">
                  <c:v>0.106364</c:v>
                </c:pt>
                <c:pt idx="10635">
                  <c:v>9.9916000000000005E-2</c:v>
                </c:pt>
                <c:pt idx="10636">
                  <c:v>0.101516</c:v>
                </c:pt>
                <c:pt idx="10637">
                  <c:v>9.7658999999999996E-2</c:v>
                </c:pt>
                <c:pt idx="10638">
                  <c:v>9.4412999999999997E-2</c:v>
                </c:pt>
                <c:pt idx="10639">
                  <c:v>8.7751999999999997E-2</c:v>
                </c:pt>
                <c:pt idx="10640">
                  <c:v>8.6063000000000001E-2</c:v>
                </c:pt>
                <c:pt idx="10641">
                  <c:v>8.5353999999999999E-2</c:v>
                </c:pt>
                <c:pt idx="10642">
                  <c:v>8.1904000000000005E-2</c:v>
                </c:pt>
                <c:pt idx="10643">
                  <c:v>8.0934000000000006E-2</c:v>
                </c:pt>
                <c:pt idx="10644">
                  <c:v>7.6290999999999998E-2</c:v>
                </c:pt>
                <c:pt idx="10645">
                  <c:v>6.4773999999999998E-2</c:v>
                </c:pt>
                <c:pt idx="10646">
                  <c:v>6.1785E-2</c:v>
                </c:pt>
                <c:pt idx="10647">
                  <c:v>6.0392000000000001E-2</c:v>
                </c:pt>
                <c:pt idx="10648">
                  <c:v>7.4069999999999997E-2</c:v>
                </c:pt>
                <c:pt idx="10649">
                  <c:v>7.6052999999999996E-2</c:v>
                </c:pt>
                <c:pt idx="10650">
                  <c:v>0.105098</c:v>
                </c:pt>
                <c:pt idx="10651">
                  <c:v>9.8697999999999994E-2</c:v>
                </c:pt>
                <c:pt idx="10652">
                  <c:v>0.109499</c:v>
                </c:pt>
                <c:pt idx="10653">
                  <c:v>0.11150400000000001</c:v>
                </c:pt>
                <c:pt idx="10654">
                  <c:v>0.10670200000000001</c:v>
                </c:pt>
                <c:pt idx="10655">
                  <c:v>8.8092000000000004E-2</c:v>
                </c:pt>
                <c:pt idx="10656">
                  <c:v>7.0822999999999997E-2</c:v>
                </c:pt>
                <c:pt idx="10657">
                  <c:v>7.4686000000000002E-2</c:v>
                </c:pt>
                <c:pt idx="10658">
                  <c:v>7.3469000000000007E-2</c:v>
                </c:pt>
                <c:pt idx="10659">
                  <c:v>8.0196000000000003E-2</c:v>
                </c:pt>
                <c:pt idx="10660">
                  <c:v>9.1357999999999995E-2</c:v>
                </c:pt>
                <c:pt idx="10661">
                  <c:v>9.4814999999999997E-2</c:v>
                </c:pt>
                <c:pt idx="10662">
                  <c:v>0.102615</c:v>
                </c:pt>
                <c:pt idx="10663">
                  <c:v>9.7197000000000006E-2</c:v>
                </c:pt>
                <c:pt idx="10664">
                  <c:v>0.101133</c:v>
                </c:pt>
                <c:pt idx="10665">
                  <c:v>9.4080999999999998E-2</c:v>
                </c:pt>
                <c:pt idx="10666">
                  <c:v>9.0759999999999993E-2</c:v>
                </c:pt>
                <c:pt idx="10667">
                  <c:v>8.2152000000000003E-2</c:v>
                </c:pt>
                <c:pt idx="10668">
                  <c:v>7.4872999999999995E-2</c:v>
                </c:pt>
                <c:pt idx="10669">
                  <c:v>7.2133000000000003E-2</c:v>
                </c:pt>
                <c:pt idx="10670">
                  <c:v>6.5020999999999995E-2</c:v>
                </c:pt>
                <c:pt idx="10671">
                  <c:v>6.0885000000000002E-2</c:v>
                </c:pt>
                <c:pt idx="10672">
                  <c:v>5.6334000000000002E-2</c:v>
                </c:pt>
                <c:pt idx="10673">
                  <c:v>5.2970000000000003E-2</c:v>
                </c:pt>
                <c:pt idx="10674">
                  <c:v>4.6741999999999999E-2</c:v>
                </c:pt>
                <c:pt idx="10675">
                  <c:v>4.7064000000000002E-2</c:v>
                </c:pt>
                <c:pt idx="10676">
                  <c:v>3.9759999999999997E-2</c:v>
                </c:pt>
                <c:pt idx="10677">
                  <c:v>3.4271000000000003E-2</c:v>
                </c:pt>
                <c:pt idx="10678">
                  <c:v>3.7255000000000003E-2</c:v>
                </c:pt>
                <c:pt idx="10679">
                  <c:v>3.0939999999999999E-2</c:v>
                </c:pt>
                <c:pt idx="10680">
                  <c:v>2.3560000000000001E-2</c:v>
                </c:pt>
                <c:pt idx="10681">
                  <c:v>1.8090999999999999E-2</c:v>
                </c:pt>
                <c:pt idx="10682">
                  <c:v>1.7757999999999999E-2</c:v>
                </c:pt>
                <c:pt idx="10683">
                  <c:v>1.6552000000000001E-2</c:v>
                </c:pt>
                <c:pt idx="10684">
                  <c:v>1.6598000000000002E-2</c:v>
                </c:pt>
                <c:pt idx="10685">
                  <c:v>1.9878E-2</c:v>
                </c:pt>
                <c:pt idx="10686">
                  <c:v>1.9434E-2</c:v>
                </c:pt>
                <c:pt idx="10687">
                  <c:v>1.7513999999999998E-2</c:v>
                </c:pt>
                <c:pt idx="10688">
                  <c:v>1.8516000000000001E-2</c:v>
                </c:pt>
                <c:pt idx="10689">
                  <c:v>1.6729000000000001E-2</c:v>
                </c:pt>
                <c:pt idx="10690">
                  <c:v>1.7000000000000001E-2</c:v>
                </c:pt>
                <c:pt idx="10691">
                  <c:v>1.6284E-2</c:v>
                </c:pt>
                <c:pt idx="10692">
                  <c:v>1.5975E-2</c:v>
                </c:pt>
                <c:pt idx="10693">
                  <c:v>1.5049999999999999E-2</c:v>
                </c:pt>
                <c:pt idx="10694">
                  <c:v>1.5063E-2</c:v>
                </c:pt>
                <c:pt idx="10695">
                  <c:v>1.3501000000000001E-2</c:v>
                </c:pt>
                <c:pt idx="10696">
                  <c:v>1.1176E-2</c:v>
                </c:pt>
                <c:pt idx="10697">
                  <c:v>1.2468E-2</c:v>
                </c:pt>
                <c:pt idx="10698">
                  <c:v>1.0569E-2</c:v>
                </c:pt>
                <c:pt idx="10699">
                  <c:v>9.1559999999999992E-3</c:v>
                </c:pt>
                <c:pt idx="10700">
                  <c:v>8.7749999999999998E-3</c:v>
                </c:pt>
                <c:pt idx="10701">
                  <c:v>9.0209999999999995E-3</c:v>
                </c:pt>
                <c:pt idx="10702">
                  <c:v>8.4340000000000005E-3</c:v>
                </c:pt>
                <c:pt idx="10703">
                  <c:v>7.4770000000000001E-3</c:v>
                </c:pt>
                <c:pt idx="10704">
                  <c:v>5.8580000000000004E-3</c:v>
                </c:pt>
                <c:pt idx="10705">
                  <c:v>5.437E-3</c:v>
                </c:pt>
                <c:pt idx="10706">
                  <c:v>4.4549999999999998E-3</c:v>
                </c:pt>
                <c:pt idx="10707">
                  <c:v>4.5750000000000001E-3</c:v>
                </c:pt>
                <c:pt idx="10708">
                  <c:v>3.8279999999999998E-3</c:v>
                </c:pt>
                <c:pt idx="10709">
                  <c:v>3.3470000000000001E-3</c:v>
                </c:pt>
                <c:pt idx="10710">
                  <c:v>3.503E-3</c:v>
                </c:pt>
                <c:pt idx="10711">
                  <c:v>3.8449999999999999E-3</c:v>
                </c:pt>
                <c:pt idx="10712">
                  <c:v>4.5069999999999997E-3</c:v>
                </c:pt>
                <c:pt idx="10713">
                  <c:v>3.9550000000000002E-3</c:v>
                </c:pt>
                <c:pt idx="10714">
                  <c:v>3.3670000000000002E-3</c:v>
                </c:pt>
                <c:pt idx="10715">
                  <c:v>2.421E-3</c:v>
                </c:pt>
                <c:pt idx="10716">
                  <c:v>1.3761000000000001E-2</c:v>
                </c:pt>
                <c:pt idx="10717">
                  <c:v>1.6677000000000001E-2</c:v>
                </c:pt>
                <c:pt idx="10718">
                  <c:v>2.1802999999999999E-2</c:v>
                </c:pt>
                <c:pt idx="10719">
                  <c:v>2.3886000000000001E-2</c:v>
                </c:pt>
                <c:pt idx="10720">
                  <c:v>2.3501000000000001E-2</c:v>
                </c:pt>
                <c:pt idx="10721">
                  <c:v>2.3379E-2</c:v>
                </c:pt>
                <c:pt idx="10722">
                  <c:v>2.5486999999999999E-2</c:v>
                </c:pt>
                <c:pt idx="10723">
                  <c:v>2.3857E-2</c:v>
                </c:pt>
                <c:pt idx="10724">
                  <c:v>2.5918E-2</c:v>
                </c:pt>
                <c:pt idx="10725">
                  <c:v>2.2057E-2</c:v>
                </c:pt>
                <c:pt idx="10726">
                  <c:v>2.0865999999999999E-2</c:v>
                </c:pt>
                <c:pt idx="10727">
                  <c:v>1.9071999999999999E-2</c:v>
                </c:pt>
                <c:pt idx="10728">
                  <c:v>1.6598000000000002E-2</c:v>
                </c:pt>
                <c:pt idx="10729">
                  <c:v>1.3662000000000001E-2</c:v>
                </c:pt>
                <c:pt idx="10730">
                  <c:v>9.2999999999999992E-3</c:v>
                </c:pt>
                <c:pt idx="10731">
                  <c:v>6.8789999999999997E-3</c:v>
                </c:pt>
                <c:pt idx="10732">
                  <c:v>6.718E-3</c:v>
                </c:pt>
                <c:pt idx="10733">
                  <c:v>8.3870000000000004E-3</c:v>
                </c:pt>
                <c:pt idx="10734">
                  <c:v>8.9289999999999994E-3</c:v>
                </c:pt>
                <c:pt idx="10735">
                  <c:v>9.5949999999999994E-3</c:v>
                </c:pt>
                <c:pt idx="10736">
                  <c:v>7.4570000000000001E-3</c:v>
                </c:pt>
                <c:pt idx="10737">
                  <c:v>8.9549999999999994E-3</c:v>
                </c:pt>
                <c:pt idx="10738">
                  <c:v>1.6348000000000001E-2</c:v>
                </c:pt>
                <c:pt idx="10739">
                  <c:v>2.4174000000000001E-2</c:v>
                </c:pt>
                <c:pt idx="10740">
                  <c:v>2.4202999999999999E-2</c:v>
                </c:pt>
                <c:pt idx="10741">
                  <c:v>2.3334000000000001E-2</c:v>
                </c:pt>
                <c:pt idx="10742">
                  <c:v>2.2946999999999999E-2</c:v>
                </c:pt>
                <c:pt idx="10743">
                  <c:v>2.2970999999999998E-2</c:v>
                </c:pt>
                <c:pt idx="10744">
                  <c:v>2.4004000000000001E-2</c:v>
                </c:pt>
                <c:pt idx="10745">
                  <c:v>2.1839999999999998E-2</c:v>
                </c:pt>
                <c:pt idx="10746">
                  <c:v>1.9266999999999999E-2</c:v>
                </c:pt>
                <c:pt idx="10747">
                  <c:v>1.8481999999999998E-2</c:v>
                </c:pt>
                <c:pt idx="10748">
                  <c:v>1.6050999999999999E-2</c:v>
                </c:pt>
                <c:pt idx="10749">
                  <c:v>2.0375000000000001E-2</c:v>
                </c:pt>
                <c:pt idx="10750">
                  <c:v>1.9354E-2</c:v>
                </c:pt>
                <c:pt idx="10751">
                  <c:v>1.7066999999999999E-2</c:v>
                </c:pt>
                <c:pt idx="10752">
                  <c:v>1.2788000000000001E-2</c:v>
                </c:pt>
                <c:pt idx="10753">
                  <c:v>1.1226E-2</c:v>
                </c:pt>
                <c:pt idx="10754">
                  <c:v>1.2191E-2</c:v>
                </c:pt>
                <c:pt idx="10755">
                  <c:v>9.6039999999999997E-3</c:v>
                </c:pt>
                <c:pt idx="10756">
                  <c:v>8.6650000000000008E-3</c:v>
                </c:pt>
                <c:pt idx="10757">
                  <c:v>5.9719999999999999E-3</c:v>
                </c:pt>
                <c:pt idx="10758">
                  <c:v>4.8710000000000003E-3</c:v>
                </c:pt>
                <c:pt idx="10759">
                  <c:v>4.8729999999999997E-3</c:v>
                </c:pt>
                <c:pt idx="10760">
                  <c:v>6.8570000000000002E-3</c:v>
                </c:pt>
                <c:pt idx="10761">
                  <c:v>6.0309999999999999E-3</c:v>
                </c:pt>
                <c:pt idx="10762">
                  <c:v>6.0429999999999998E-3</c:v>
                </c:pt>
                <c:pt idx="10763">
                  <c:v>6.4689999999999999E-3</c:v>
                </c:pt>
                <c:pt idx="10764">
                  <c:v>7.8259999999999996E-3</c:v>
                </c:pt>
                <c:pt idx="10765">
                  <c:v>7.6229999999999996E-3</c:v>
                </c:pt>
                <c:pt idx="10766">
                  <c:v>8.0359999999999997E-3</c:v>
                </c:pt>
                <c:pt idx="10767">
                  <c:v>8.9610000000000002E-3</c:v>
                </c:pt>
                <c:pt idx="10768">
                  <c:v>8.8280000000000008E-3</c:v>
                </c:pt>
                <c:pt idx="10769">
                  <c:v>8.0040000000000007E-3</c:v>
                </c:pt>
                <c:pt idx="10770">
                  <c:v>8.3339999999999994E-3</c:v>
                </c:pt>
                <c:pt idx="10771">
                  <c:v>9.2449999999999997E-3</c:v>
                </c:pt>
                <c:pt idx="10772">
                  <c:v>1.2917E-2</c:v>
                </c:pt>
                <c:pt idx="10773">
                  <c:v>1.5671000000000001E-2</c:v>
                </c:pt>
                <c:pt idx="10774">
                  <c:v>1.8443999999999999E-2</c:v>
                </c:pt>
                <c:pt idx="10775">
                  <c:v>1.4829E-2</c:v>
                </c:pt>
                <c:pt idx="10776">
                  <c:v>1.7294E-2</c:v>
                </c:pt>
                <c:pt idx="10777">
                  <c:v>2.4878000000000001E-2</c:v>
                </c:pt>
                <c:pt idx="10778">
                  <c:v>1.908E-2</c:v>
                </c:pt>
                <c:pt idx="10779">
                  <c:v>1.8564000000000001E-2</c:v>
                </c:pt>
                <c:pt idx="10780">
                  <c:v>1.2538000000000001E-2</c:v>
                </c:pt>
                <c:pt idx="10781">
                  <c:v>9.3720000000000001E-3</c:v>
                </c:pt>
                <c:pt idx="10782">
                  <c:v>7.9780000000000007E-3</c:v>
                </c:pt>
                <c:pt idx="10783">
                  <c:v>6.7000000000000002E-3</c:v>
                </c:pt>
                <c:pt idx="10784">
                  <c:v>4.8050000000000002E-3</c:v>
                </c:pt>
                <c:pt idx="10785">
                  <c:v>6.692E-3</c:v>
                </c:pt>
                <c:pt idx="10786">
                  <c:v>5.3070000000000001E-3</c:v>
                </c:pt>
                <c:pt idx="10787">
                  <c:v>6.4250000000000002E-3</c:v>
                </c:pt>
                <c:pt idx="10788">
                  <c:v>4.823E-3</c:v>
                </c:pt>
                <c:pt idx="10789">
                  <c:v>3.186E-3</c:v>
                </c:pt>
                <c:pt idx="10790">
                  <c:v>3.8149999999999998E-3</c:v>
                </c:pt>
                <c:pt idx="10791">
                  <c:v>6.6829999999999997E-3</c:v>
                </c:pt>
                <c:pt idx="10792">
                  <c:v>7.195E-3</c:v>
                </c:pt>
                <c:pt idx="10793">
                  <c:v>2.0579E-2</c:v>
                </c:pt>
                <c:pt idx="10794">
                  <c:v>1.4742E-2</c:v>
                </c:pt>
                <c:pt idx="10795">
                  <c:v>1.01E-2</c:v>
                </c:pt>
                <c:pt idx="10796">
                  <c:v>7.489E-3</c:v>
                </c:pt>
                <c:pt idx="10797">
                  <c:v>7.7730000000000004E-3</c:v>
                </c:pt>
                <c:pt idx="10798">
                  <c:v>7.1580000000000003E-3</c:v>
                </c:pt>
                <c:pt idx="10799">
                  <c:v>5.803E-3</c:v>
                </c:pt>
                <c:pt idx="10800">
                  <c:v>4.5760000000000002E-3</c:v>
                </c:pt>
                <c:pt idx="10801">
                  <c:v>3.8730000000000001E-3</c:v>
                </c:pt>
                <c:pt idx="10802">
                  <c:v>5.3990000000000002E-3</c:v>
                </c:pt>
                <c:pt idx="10803">
                  <c:v>5.7470000000000004E-3</c:v>
                </c:pt>
                <c:pt idx="10804">
                  <c:v>5.9439999999999996E-3</c:v>
                </c:pt>
                <c:pt idx="10805">
                  <c:v>7.4660000000000004E-3</c:v>
                </c:pt>
                <c:pt idx="10806">
                  <c:v>1.0493000000000001E-2</c:v>
                </c:pt>
                <c:pt idx="10807">
                  <c:v>1.2574999999999999E-2</c:v>
                </c:pt>
                <c:pt idx="10808">
                  <c:v>1.3932999999999999E-2</c:v>
                </c:pt>
                <c:pt idx="10809">
                  <c:v>1.9386E-2</c:v>
                </c:pt>
                <c:pt idx="10810">
                  <c:v>2.3623999999999999E-2</c:v>
                </c:pt>
                <c:pt idx="10811">
                  <c:v>2.0268000000000001E-2</c:v>
                </c:pt>
                <c:pt idx="10812">
                  <c:v>2.1895999999999999E-2</c:v>
                </c:pt>
                <c:pt idx="10813">
                  <c:v>2.0740999999999999E-2</c:v>
                </c:pt>
                <c:pt idx="10814">
                  <c:v>2.3192000000000001E-2</c:v>
                </c:pt>
                <c:pt idx="10815">
                  <c:v>2.426E-2</c:v>
                </c:pt>
                <c:pt idx="10816">
                  <c:v>2.1545999999999999E-2</c:v>
                </c:pt>
                <c:pt idx="10817">
                  <c:v>2.2369E-2</c:v>
                </c:pt>
                <c:pt idx="10818">
                  <c:v>1.804E-2</c:v>
                </c:pt>
                <c:pt idx="10819">
                  <c:v>2.1614000000000001E-2</c:v>
                </c:pt>
                <c:pt idx="10820">
                  <c:v>5.1836E-2</c:v>
                </c:pt>
                <c:pt idx="10821">
                  <c:v>6.1690000000000002E-2</c:v>
                </c:pt>
                <c:pt idx="10822">
                  <c:v>5.1089000000000002E-2</c:v>
                </c:pt>
                <c:pt idx="10823">
                  <c:v>3.9601999999999998E-2</c:v>
                </c:pt>
                <c:pt idx="10824">
                  <c:v>3.1938000000000001E-2</c:v>
                </c:pt>
                <c:pt idx="10825">
                  <c:v>2.2985999999999999E-2</c:v>
                </c:pt>
                <c:pt idx="10826">
                  <c:v>1.8098E-2</c:v>
                </c:pt>
                <c:pt idx="10827">
                  <c:v>1.6744999999999999E-2</c:v>
                </c:pt>
                <c:pt idx="10828">
                  <c:v>1.2652999999999999E-2</c:v>
                </c:pt>
                <c:pt idx="10829">
                  <c:v>1.0991000000000001E-2</c:v>
                </c:pt>
                <c:pt idx="10830">
                  <c:v>9.2639999999999997E-3</c:v>
                </c:pt>
                <c:pt idx="10831">
                  <c:v>9.6290000000000004E-3</c:v>
                </c:pt>
                <c:pt idx="10832">
                  <c:v>7.9909999999999998E-3</c:v>
                </c:pt>
                <c:pt idx="10833">
                  <c:v>9.3749999999999997E-3</c:v>
                </c:pt>
                <c:pt idx="10834">
                  <c:v>8.0110000000000008E-3</c:v>
                </c:pt>
                <c:pt idx="10835">
                  <c:v>1.2385999999999999E-2</c:v>
                </c:pt>
                <c:pt idx="10836">
                  <c:v>9.6679999999999995E-3</c:v>
                </c:pt>
                <c:pt idx="10837">
                  <c:v>6.4679999999999998E-3</c:v>
                </c:pt>
                <c:pt idx="10838">
                  <c:v>7.2030000000000002E-3</c:v>
                </c:pt>
                <c:pt idx="10839">
                  <c:v>7.7520000000000002E-3</c:v>
                </c:pt>
                <c:pt idx="10840">
                  <c:v>7.2069999999999999E-3</c:v>
                </c:pt>
                <c:pt idx="10841">
                  <c:v>7.5570000000000003E-3</c:v>
                </c:pt>
                <c:pt idx="10842">
                  <c:v>1.7821E-2</c:v>
                </c:pt>
                <c:pt idx="10843">
                  <c:v>1.7562999999999999E-2</c:v>
                </c:pt>
                <c:pt idx="10844">
                  <c:v>1.558E-2</c:v>
                </c:pt>
                <c:pt idx="10845">
                  <c:v>1.3712E-2</c:v>
                </c:pt>
                <c:pt idx="10846">
                  <c:v>1.252E-2</c:v>
                </c:pt>
                <c:pt idx="10847">
                  <c:v>9.7190000000000002E-3</c:v>
                </c:pt>
                <c:pt idx="10848">
                  <c:v>8.5260000000000006E-3</c:v>
                </c:pt>
                <c:pt idx="10849">
                  <c:v>6.9340000000000001E-3</c:v>
                </c:pt>
                <c:pt idx="10850">
                  <c:v>5.4200000000000003E-3</c:v>
                </c:pt>
                <c:pt idx="10851">
                  <c:v>5.4359999999999999E-3</c:v>
                </c:pt>
                <c:pt idx="10852">
                  <c:v>5.8450000000000004E-3</c:v>
                </c:pt>
                <c:pt idx="10853">
                  <c:v>5.0920000000000002E-3</c:v>
                </c:pt>
                <c:pt idx="10854">
                  <c:v>5.3670000000000002E-3</c:v>
                </c:pt>
                <c:pt idx="10855">
                  <c:v>4.4799999999999996E-3</c:v>
                </c:pt>
                <c:pt idx="10856">
                  <c:v>4.7520000000000001E-3</c:v>
                </c:pt>
                <c:pt idx="10857">
                  <c:v>3.6849999999999999E-3</c:v>
                </c:pt>
                <c:pt idx="10858">
                  <c:v>2.6879999999999999E-3</c:v>
                </c:pt>
                <c:pt idx="10859">
                  <c:v>1.931E-3</c:v>
                </c:pt>
                <c:pt idx="10860">
                  <c:v>1.7049999999999999E-3</c:v>
                </c:pt>
                <c:pt idx="10861">
                  <c:v>4.4120000000000001E-3</c:v>
                </c:pt>
                <c:pt idx="10862">
                  <c:v>4.5690000000000001E-3</c:v>
                </c:pt>
                <c:pt idx="10863">
                  <c:v>7.4110000000000001E-3</c:v>
                </c:pt>
                <c:pt idx="10864">
                  <c:v>1.0135999999999999E-2</c:v>
                </c:pt>
                <c:pt idx="10865">
                  <c:v>7.6680000000000003E-3</c:v>
                </c:pt>
                <c:pt idx="10866">
                  <c:v>6.084E-3</c:v>
                </c:pt>
                <c:pt idx="10867">
                  <c:v>4.7239999999999999E-3</c:v>
                </c:pt>
                <c:pt idx="10868">
                  <c:v>3.2529999999999998E-3</c:v>
                </c:pt>
                <c:pt idx="10869">
                  <c:v>2.5019999999999999E-3</c:v>
                </c:pt>
                <c:pt idx="10870">
                  <c:v>3.2039999999999998E-3</c:v>
                </c:pt>
                <c:pt idx="10871">
                  <c:v>1.954E-3</c:v>
                </c:pt>
                <c:pt idx="10872">
                  <c:v>2.2599999999999999E-3</c:v>
                </c:pt>
                <c:pt idx="10873">
                  <c:v>2.209E-3</c:v>
                </c:pt>
                <c:pt idx="10874">
                  <c:v>2.2899999999999999E-3</c:v>
                </c:pt>
                <c:pt idx="10875">
                  <c:v>2.2300000000000002E-3</c:v>
                </c:pt>
                <c:pt idx="10876">
                  <c:v>3.0990000000000002E-3</c:v>
                </c:pt>
                <c:pt idx="10877">
                  <c:v>3.8470000000000002E-3</c:v>
                </c:pt>
                <c:pt idx="10878">
                  <c:v>4.4190000000000002E-3</c:v>
                </c:pt>
                <c:pt idx="10879">
                  <c:v>5.0939999999999996E-3</c:v>
                </c:pt>
                <c:pt idx="10880">
                  <c:v>5.6410000000000002E-3</c:v>
                </c:pt>
                <c:pt idx="10881">
                  <c:v>9.3959999999999998E-3</c:v>
                </c:pt>
                <c:pt idx="10882">
                  <c:v>9.2090000000000002E-3</c:v>
                </c:pt>
                <c:pt idx="10883">
                  <c:v>1.4796E-2</c:v>
                </c:pt>
                <c:pt idx="10884">
                  <c:v>1.4278000000000001E-2</c:v>
                </c:pt>
                <c:pt idx="10885">
                  <c:v>1.4326999999999999E-2</c:v>
                </c:pt>
                <c:pt idx="10886">
                  <c:v>1.6452999999999999E-2</c:v>
                </c:pt>
                <c:pt idx="10887">
                  <c:v>3.3915000000000001E-2</c:v>
                </c:pt>
                <c:pt idx="10888">
                  <c:v>2.7303999999999998E-2</c:v>
                </c:pt>
                <c:pt idx="10889">
                  <c:v>2.1373E-2</c:v>
                </c:pt>
                <c:pt idx="10890">
                  <c:v>2.0819000000000001E-2</c:v>
                </c:pt>
                <c:pt idx="10891">
                  <c:v>1.7322000000000001E-2</c:v>
                </c:pt>
                <c:pt idx="10892">
                  <c:v>1.2814000000000001E-2</c:v>
                </c:pt>
                <c:pt idx="10893">
                  <c:v>2.0829E-2</c:v>
                </c:pt>
                <c:pt idx="10894">
                  <c:v>1.7226999999999999E-2</c:v>
                </c:pt>
                <c:pt idx="10895">
                  <c:v>1.7298999999999998E-2</c:v>
                </c:pt>
                <c:pt idx="10896">
                  <c:v>1.6209000000000001E-2</c:v>
                </c:pt>
                <c:pt idx="10897">
                  <c:v>1.6251000000000002E-2</c:v>
                </c:pt>
                <c:pt idx="10898">
                  <c:v>1.5332E-2</c:v>
                </c:pt>
                <c:pt idx="10899">
                  <c:v>1.2512000000000001E-2</c:v>
                </c:pt>
                <c:pt idx="10900">
                  <c:v>1.1062000000000001E-2</c:v>
                </c:pt>
                <c:pt idx="10901">
                  <c:v>9.6579999999999999E-3</c:v>
                </c:pt>
                <c:pt idx="10902">
                  <c:v>8.8909999999999996E-3</c:v>
                </c:pt>
                <c:pt idx="10903">
                  <c:v>7.9000000000000008E-3</c:v>
                </c:pt>
                <c:pt idx="10904">
                  <c:v>7.182E-3</c:v>
                </c:pt>
                <c:pt idx="10905">
                  <c:v>6.8380000000000003E-3</c:v>
                </c:pt>
                <c:pt idx="10906">
                  <c:v>5.3030000000000004E-3</c:v>
                </c:pt>
                <c:pt idx="10907">
                  <c:v>4.2890000000000003E-3</c:v>
                </c:pt>
                <c:pt idx="10908">
                  <c:v>3.7490000000000002E-3</c:v>
                </c:pt>
                <c:pt idx="10909">
                  <c:v>3.7230000000000002E-3</c:v>
                </c:pt>
                <c:pt idx="10910">
                  <c:v>4.058E-3</c:v>
                </c:pt>
                <c:pt idx="10911">
                  <c:v>4.9360000000000003E-3</c:v>
                </c:pt>
                <c:pt idx="10912">
                  <c:v>5.0039999999999998E-3</c:v>
                </c:pt>
                <c:pt idx="10913">
                  <c:v>5.7980000000000002E-3</c:v>
                </c:pt>
                <c:pt idx="10914">
                  <c:v>1.1003000000000001E-2</c:v>
                </c:pt>
                <c:pt idx="10915">
                  <c:v>8.9160000000000003E-3</c:v>
                </c:pt>
                <c:pt idx="10916">
                  <c:v>9.6369999999999997E-3</c:v>
                </c:pt>
                <c:pt idx="10917">
                  <c:v>7.8120000000000004E-3</c:v>
                </c:pt>
                <c:pt idx="10918">
                  <c:v>5.6439999999999997E-3</c:v>
                </c:pt>
                <c:pt idx="10919">
                  <c:v>5.6509999999999998E-3</c:v>
                </c:pt>
                <c:pt idx="10920">
                  <c:v>7.378E-3</c:v>
                </c:pt>
                <c:pt idx="10921">
                  <c:v>7.7489999999999998E-3</c:v>
                </c:pt>
                <c:pt idx="10922">
                  <c:v>6.829E-3</c:v>
                </c:pt>
                <c:pt idx="10923">
                  <c:v>9.0050000000000009E-3</c:v>
                </c:pt>
                <c:pt idx="10924">
                  <c:v>1.7062000000000001E-2</c:v>
                </c:pt>
                <c:pt idx="10925">
                  <c:v>1.4080000000000001E-2</c:v>
                </c:pt>
                <c:pt idx="10926">
                  <c:v>1.2075000000000001E-2</c:v>
                </c:pt>
                <c:pt idx="10927">
                  <c:v>9.3329999999999993E-3</c:v>
                </c:pt>
                <c:pt idx="10928">
                  <c:v>8.1810000000000008E-3</c:v>
                </c:pt>
                <c:pt idx="10929">
                  <c:v>1.2363000000000001E-2</c:v>
                </c:pt>
                <c:pt idx="10930">
                  <c:v>1.1002E-2</c:v>
                </c:pt>
                <c:pt idx="10931">
                  <c:v>1.1146E-2</c:v>
                </c:pt>
                <c:pt idx="10932">
                  <c:v>1.7451999999999999E-2</c:v>
                </c:pt>
                <c:pt idx="10933">
                  <c:v>1.7759E-2</c:v>
                </c:pt>
                <c:pt idx="10934">
                  <c:v>1.4708000000000001E-2</c:v>
                </c:pt>
                <c:pt idx="10935">
                  <c:v>1.311E-2</c:v>
                </c:pt>
                <c:pt idx="10936">
                  <c:v>6.5652000000000002E-2</c:v>
                </c:pt>
                <c:pt idx="10937">
                  <c:v>5.8139000000000003E-2</c:v>
                </c:pt>
                <c:pt idx="10938">
                  <c:v>6.5778000000000003E-2</c:v>
                </c:pt>
                <c:pt idx="10939">
                  <c:v>7.3668999999999998E-2</c:v>
                </c:pt>
                <c:pt idx="10940">
                  <c:v>6.0694999999999999E-2</c:v>
                </c:pt>
                <c:pt idx="10941">
                  <c:v>5.8344E-2</c:v>
                </c:pt>
                <c:pt idx="10942">
                  <c:v>4.9790000000000001E-2</c:v>
                </c:pt>
                <c:pt idx="10943">
                  <c:v>4.1010999999999999E-2</c:v>
                </c:pt>
                <c:pt idx="10944">
                  <c:v>3.3161000000000003E-2</c:v>
                </c:pt>
                <c:pt idx="10945">
                  <c:v>2.8441000000000001E-2</c:v>
                </c:pt>
                <c:pt idx="10946">
                  <c:v>2.1586000000000001E-2</c:v>
                </c:pt>
                <c:pt idx="10947">
                  <c:v>1.9505999999999999E-2</c:v>
                </c:pt>
                <c:pt idx="10948">
                  <c:v>1.6094000000000001E-2</c:v>
                </c:pt>
                <c:pt idx="10949">
                  <c:v>1.3860000000000001E-2</c:v>
                </c:pt>
                <c:pt idx="10950">
                  <c:v>1.1962E-2</c:v>
                </c:pt>
                <c:pt idx="10951">
                  <c:v>1.1475000000000001E-2</c:v>
                </c:pt>
                <c:pt idx="10952">
                  <c:v>1.2683E-2</c:v>
                </c:pt>
                <c:pt idx="10953">
                  <c:v>1.3036000000000001E-2</c:v>
                </c:pt>
                <c:pt idx="10954">
                  <c:v>1.132E-2</c:v>
                </c:pt>
                <c:pt idx="10955">
                  <c:v>9.2510000000000005E-3</c:v>
                </c:pt>
                <c:pt idx="10956">
                  <c:v>7.3860000000000002E-3</c:v>
                </c:pt>
                <c:pt idx="10957">
                  <c:v>6.6020000000000002E-3</c:v>
                </c:pt>
                <c:pt idx="10958">
                  <c:v>4.8380000000000003E-3</c:v>
                </c:pt>
                <c:pt idx="10959">
                  <c:v>4.4549999999999998E-3</c:v>
                </c:pt>
                <c:pt idx="10960">
                  <c:v>4.5599999999999998E-3</c:v>
                </c:pt>
                <c:pt idx="10961">
                  <c:v>5.1200000000000004E-3</c:v>
                </c:pt>
                <c:pt idx="10962">
                  <c:v>7.2189999999999997E-3</c:v>
                </c:pt>
                <c:pt idx="10963">
                  <c:v>6.5570000000000003E-3</c:v>
                </c:pt>
                <c:pt idx="10964">
                  <c:v>7.9360000000000003E-3</c:v>
                </c:pt>
                <c:pt idx="10965">
                  <c:v>6.8129999999999996E-3</c:v>
                </c:pt>
                <c:pt idx="10966">
                  <c:v>7.5449999999999996E-3</c:v>
                </c:pt>
                <c:pt idx="10967">
                  <c:v>6.3179999999999998E-3</c:v>
                </c:pt>
                <c:pt idx="10968">
                  <c:v>7.0460000000000002E-3</c:v>
                </c:pt>
                <c:pt idx="10969">
                  <c:v>4.7590000000000002E-3</c:v>
                </c:pt>
                <c:pt idx="10970">
                  <c:v>4.1949999999999999E-3</c:v>
                </c:pt>
                <c:pt idx="10971">
                  <c:v>4.215E-3</c:v>
                </c:pt>
                <c:pt idx="10972">
                  <c:v>3.15E-3</c:v>
                </c:pt>
                <c:pt idx="10973">
                  <c:v>8.6650000000000008E-3</c:v>
                </c:pt>
                <c:pt idx="10974">
                  <c:v>1.0975E-2</c:v>
                </c:pt>
                <c:pt idx="10975">
                  <c:v>1.2071999999999999E-2</c:v>
                </c:pt>
                <c:pt idx="10976">
                  <c:v>2.2238999999999998E-2</c:v>
                </c:pt>
                <c:pt idx="10977">
                  <c:v>2.6692E-2</c:v>
                </c:pt>
                <c:pt idx="10978">
                  <c:v>2.9603999999999998E-2</c:v>
                </c:pt>
                <c:pt idx="10979">
                  <c:v>2.9848E-2</c:v>
                </c:pt>
                <c:pt idx="10980">
                  <c:v>2.4053999999999999E-2</c:v>
                </c:pt>
                <c:pt idx="10981">
                  <c:v>2.6322999999999999E-2</c:v>
                </c:pt>
                <c:pt idx="10982">
                  <c:v>2.4073000000000001E-2</c:v>
                </c:pt>
                <c:pt idx="10983">
                  <c:v>1.5630000000000002E-2</c:v>
                </c:pt>
                <c:pt idx="10984">
                  <c:v>1.298E-2</c:v>
                </c:pt>
                <c:pt idx="10985">
                  <c:v>1.5880999999999999E-2</c:v>
                </c:pt>
                <c:pt idx="10986">
                  <c:v>2.0969000000000002E-2</c:v>
                </c:pt>
                <c:pt idx="10987">
                  <c:v>1.9788E-2</c:v>
                </c:pt>
                <c:pt idx="10988">
                  <c:v>1.9904000000000002E-2</c:v>
                </c:pt>
                <c:pt idx="10989">
                  <c:v>1.8442E-2</c:v>
                </c:pt>
                <c:pt idx="10990">
                  <c:v>2.2967999999999999E-2</c:v>
                </c:pt>
                <c:pt idx="10991">
                  <c:v>2.4218E-2</c:v>
                </c:pt>
                <c:pt idx="10992">
                  <c:v>2.6744E-2</c:v>
                </c:pt>
                <c:pt idx="10993">
                  <c:v>2.8454E-2</c:v>
                </c:pt>
                <c:pt idx="10994">
                  <c:v>2.63E-2</c:v>
                </c:pt>
                <c:pt idx="10995">
                  <c:v>2.7279000000000001E-2</c:v>
                </c:pt>
                <c:pt idx="10996">
                  <c:v>2.7220999999999999E-2</c:v>
                </c:pt>
                <c:pt idx="10997">
                  <c:v>2.4249E-2</c:v>
                </c:pt>
                <c:pt idx="10998">
                  <c:v>2.2943999999999999E-2</c:v>
                </c:pt>
                <c:pt idx="10999">
                  <c:v>2.3106999999999999E-2</c:v>
                </c:pt>
                <c:pt idx="11000">
                  <c:v>2.9222000000000001E-2</c:v>
                </c:pt>
                <c:pt idx="11001">
                  <c:v>3.8364000000000002E-2</c:v>
                </c:pt>
                <c:pt idx="11002">
                  <c:v>6.0476000000000002E-2</c:v>
                </c:pt>
                <c:pt idx="11003">
                  <c:v>8.9103000000000002E-2</c:v>
                </c:pt>
                <c:pt idx="11004">
                  <c:v>9.9264000000000005E-2</c:v>
                </c:pt>
                <c:pt idx="11005">
                  <c:v>0.105382</c:v>
                </c:pt>
                <c:pt idx="11006">
                  <c:v>0.12085799999999999</c:v>
                </c:pt>
                <c:pt idx="11007">
                  <c:v>0.14019999999999999</c:v>
                </c:pt>
                <c:pt idx="11008">
                  <c:v>0.15165000000000001</c:v>
                </c:pt>
                <c:pt idx="11009">
                  <c:v>0.15812799999999999</c:v>
                </c:pt>
                <c:pt idx="11010">
                  <c:v>0.15793299999999999</c:v>
                </c:pt>
                <c:pt idx="11011">
                  <c:v>0.14771400000000001</c:v>
                </c:pt>
                <c:pt idx="11012">
                  <c:v>0.145346</c:v>
                </c:pt>
                <c:pt idx="11013">
                  <c:v>0.141595</c:v>
                </c:pt>
                <c:pt idx="11014">
                  <c:v>0.12943199999999999</c:v>
                </c:pt>
                <c:pt idx="11015">
                  <c:v>0.12661600000000001</c:v>
                </c:pt>
                <c:pt idx="11016">
                  <c:v>0.11422</c:v>
                </c:pt>
                <c:pt idx="11017">
                  <c:v>0.118385</c:v>
                </c:pt>
                <c:pt idx="11018">
                  <c:v>9.4561999999999993E-2</c:v>
                </c:pt>
                <c:pt idx="11019">
                  <c:v>9.1394000000000003E-2</c:v>
                </c:pt>
                <c:pt idx="11020">
                  <c:v>7.7639E-2</c:v>
                </c:pt>
                <c:pt idx="11021">
                  <c:v>6.8186999999999998E-2</c:v>
                </c:pt>
                <c:pt idx="11022">
                  <c:v>6.4388000000000001E-2</c:v>
                </c:pt>
                <c:pt idx="11023">
                  <c:v>6.7029000000000005E-2</c:v>
                </c:pt>
                <c:pt idx="11024">
                  <c:v>6.2518000000000004E-2</c:v>
                </c:pt>
                <c:pt idx="11025">
                  <c:v>5.9365000000000001E-2</c:v>
                </c:pt>
                <c:pt idx="11026">
                  <c:v>5.6806000000000002E-2</c:v>
                </c:pt>
                <c:pt idx="11027">
                  <c:v>5.6467999999999997E-2</c:v>
                </c:pt>
                <c:pt idx="11028">
                  <c:v>6.1566999999999997E-2</c:v>
                </c:pt>
                <c:pt idx="11029">
                  <c:v>5.772E-2</c:v>
                </c:pt>
                <c:pt idx="11030">
                  <c:v>5.3057E-2</c:v>
                </c:pt>
                <c:pt idx="11031">
                  <c:v>4.5578E-2</c:v>
                </c:pt>
                <c:pt idx="11032">
                  <c:v>4.6732999999999997E-2</c:v>
                </c:pt>
                <c:pt idx="11033">
                  <c:v>4.1188000000000002E-2</c:v>
                </c:pt>
                <c:pt idx="11034">
                  <c:v>3.7398000000000001E-2</c:v>
                </c:pt>
                <c:pt idx="11035">
                  <c:v>3.9749E-2</c:v>
                </c:pt>
                <c:pt idx="11036">
                  <c:v>3.2635999999999998E-2</c:v>
                </c:pt>
                <c:pt idx="11037">
                  <c:v>2.6813E-2</c:v>
                </c:pt>
                <c:pt idx="11038">
                  <c:v>3.1712999999999998E-2</c:v>
                </c:pt>
                <c:pt idx="11039">
                  <c:v>3.7948999999999997E-2</c:v>
                </c:pt>
                <c:pt idx="11040">
                  <c:v>4.7135000000000003E-2</c:v>
                </c:pt>
                <c:pt idx="11041">
                  <c:v>6.2301000000000002E-2</c:v>
                </c:pt>
                <c:pt idx="11042">
                  <c:v>6.7533999999999997E-2</c:v>
                </c:pt>
                <c:pt idx="11043">
                  <c:v>7.1486999999999995E-2</c:v>
                </c:pt>
                <c:pt idx="11044">
                  <c:v>7.9333000000000001E-2</c:v>
                </c:pt>
                <c:pt idx="11045">
                  <c:v>8.7085999999999997E-2</c:v>
                </c:pt>
                <c:pt idx="11046">
                  <c:v>9.8110000000000003E-2</c:v>
                </c:pt>
                <c:pt idx="11047">
                  <c:v>0.11411399999999999</c:v>
                </c:pt>
                <c:pt idx="11048">
                  <c:v>0.11289399999999999</c:v>
                </c:pt>
                <c:pt idx="11049">
                  <c:v>0.10560700000000001</c:v>
                </c:pt>
                <c:pt idx="11050">
                  <c:v>0.11389199999999999</c:v>
                </c:pt>
                <c:pt idx="11051">
                  <c:v>0.108418</c:v>
                </c:pt>
                <c:pt idx="11052">
                  <c:v>0.123823</c:v>
                </c:pt>
                <c:pt idx="11053">
                  <c:v>0.124941</c:v>
                </c:pt>
                <c:pt idx="11054">
                  <c:v>0.13109299999999999</c:v>
                </c:pt>
                <c:pt idx="11055">
                  <c:v>0.15822600000000001</c:v>
                </c:pt>
                <c:pt idx="11056">
                  <c:v>0.177346</c:v>
                </c:pt>
                <c:pt idx="11057">
                  <c:v>0.18595900000000001</c:v>
                </c:pt>
                <c:pt idx="11058">
                  <c:v>0.201962</c:v>
                </c:pt>
                <c:pt idx="11059">
                  <c:v>0.21973999999999999</c:v>
                </c:pt>
                <c:pt idx="11060">
                  <c:v>0.23133999999999999</c:v>
                </c:pt>
                <c:pt idx="11061">
                  <c:v>0.224274</c:v>
                </c:pt>
                <c:pt idx="11062">
                  <c:v>0.21901699999999999</c:v>
                </c:pt>
                <c:pt idx="11063">
                  <c:v>0.22137299999999999</c:v>
                </c:pt>
                <c:pt idx="11064">
                  <c:v>0.20993000000000001</c:v>
                </c:pt>
                <c:pt idx="11065">
                  <c:v>0.19921700000000001</c:v>
                </c:pt>
                <c:pt idx="11066">
                  <c:v>0.18611800000000001</c:v>
                </c:pt>
                <c:pt idx="11067">
                  <c:v>0.17464199999999999</c:v>
                </c:pt>
                <c:pt idx="11068">
                  <c:v>0.18657799999999999</c:v>
                </c:pt>
                <c:pt idx="11069">
                  <c:v>0.19736999999999999</c:v>
                </c:pt>
                <c:pt idx="11070">
                  <c:v>0.191215</c:v>
                </c:pt>
                <c:pt idx="11071">
                  <c:v>0.18271000000000001</c:v>
                </c:pt>
                <c:pt idx="11072">
                  <c:v>0.17438300000000001</c:v>
                </c:pt>
                <c:pt idx="11073">
                  <c:v>0.160222</c:v>
                </c:pt>
                <c:pt idx="11074">
                  <c:v>0.154057</c:v>
                </c:pt>
                <c:pt idx="11075">
                  <c:v>0.15944800000000001</c:v>
                </c:pt>
                <c:pt idx="11076">
                  <c:v>0.18312400000000001</c:v>
                </c:pt>
                <c:pt idx="11077">
                  <c:v>0.21770100000000001</c:v>
                </c:pt>
                <c:pt idx="11078">
                  <c:v>0.217028</c:v>
                </c:pt>
                <c:pt idx="11079">
                  <c:v>0.21707799999999999</c:v>
                </c:pt>
                <c:pt idx="11080">
                  <c:v>0.22418399999999999</c:v>
                </c:pt>
                <c:pt idx="11081">
                  <c:v>0.240257</c:v>
                </c:pt>
                <c:pt idx="11082">
                  <c:v>0.24137500000000001</c:v>
                </c:pt>
                <c:pt idx="11083">
                  <c:v>0.23955699999999999</c:v>
                </c:pt>
                <c:pt idx="11084">
                  <c:v>0.237037</c:v>
                </c:pt>
                <c:pt idx="11085">
                  <c:v>0.24614900000000001</c:v>
                </c:pt>
                <c:pt idx="11086">
                  <c:v>0.24249799999999999</c:v>
                </c:pt>
                <c:pt idx="11087">
                  <c:v>0.23719999999999999</c:v>
                </c:pt>
                <c:pt idx="11088">
                  <c:v>0.240285</c:v>
                </c:pt>
                <c:pt idx="11089">
                  <c:v>0.238617</c:v>
                </c:pt>
                <c:pt idx="11090">
                  <c:v>0.23762800000000001</c:v>
                </c:pt>
                <c:pt idx="11091">
                  <c:v>0.23627600000000001</c:v>
                </c:pt>
                <c:pt idx="11092">
                  <c:v>0.22714400000000001</c:v>
                </c:pt>
                <c:pt idx="11093">
                  <c:v>0.25674200000000003</c:v>
                </c:pt>
                <c:pt idx="11094">
                  <c:v>0.25005899999999998</c:v>
                </c:pt>
                <c:pt idx="11095">
                  <c:v>0.24186099999999999</c:v>
                </c:pt>
                <c:pt idx="11096">
                  <c:v>0.22725400000000001</c:v>
                </c:pt>
                <c:pt idx="11097">
                  <c:v>0.242785</c:v>
                </c:pt>
                <c:pt idx="11098">
                  <c:v>0.20079</c:v>
                </c:pt>
                <c:pt idx="11099">
                  <c:v>0.22283</c:v>
                </c:pt>
                <c:pt idx="11100">
                  <c:v>0.242143</c:v>
                </c:pt>
                <c:pt idx="11101">
                  <c:v>0.25217200000000001</c:v>
                </c:pt>
                <c:pt idx="11102">
                  <c:v>0.28780800000000001</c:v>
                </c:pt>
                <c:pt idx="11103">
                  <c:v>0.28448000000000001</c:v>
                </c:pt>
                <c:pt idx="11104">
                  <c:v>0.25532300000000002</c:v>
                </c:pt>
                <c:pt idx="11105">
                  <c:v>0.24871499999999999</c:v>
                </c:pt>
                <c:pt idx="11106">
                  <c:v>0.25150899999999998</c:v>
                </c:pt>
                <c:pt idx="11107">
                  <c:v>0.26153500000000002</c:v>
                </c:pt>
                <c:pt idx="11108">
                  <c:v>0.25740099999999999</c:v>
                </c:pt>
                <c:pt idx="11109">
                  <c:v>0.24007000000000001</c:v>
                </c:pt>
                <c:pt idx="11110">
                  <c:v>0.22753000000000001</c:v>
                </c:pt>
                <c:pt idx="11111">
                  <c:v>0.218247</c:v>
                </c:pt>
                <c:pt idx="11112">
                  <c:v>0.23494899999999999</c:v>
                </c:pt>
                <c:pt idx="11113">
                  <c:v>0.23802000000000001</c:v>
                </c:pt>
                <c:pt idx="11114">
                  <c:v>0.22667100000000001</c:v>
                </c:pt>
                <c:pt idx="11115">
                  <c:v>0.209533</c:v>
                </c:pt>
                <c:pt idx="11116">
                  <c:v>0.235373</c:v>
                </c:pt>
                <c:pt idx="11117">
                  <c:v>0.23594100000000001</c:v>
                </c:pt>
                <c:pt idx="11118">
                  <c:v>0.22239100000000001</c:v>
                </c:pt>
                <c:pt idx="11119">
                  <c:v>0.25532500000000002</c:v>
                </c:pt>
                <c:pt idx="11120">
                  <c:v>0.24221100000000001</c:v>
                </c:pt>
                <c:pt idx="11121">
                  <c:v>0.24338499999999999</c:v>
                </c:pt>
                <c:pt idx="11122">
                  <c:v>0.25279299999999999</c:v>
                </c:pt>
                <c:pt idx="11123">
                  <c:v>0.23447799999999999</c:v>
                </c:pt>
                <c:pt idx="11124">
                  <c:v>0.22012699999999999</c:v>
                </c:pt>
                <c:pt idx="11125">
                  <c:v>0.20432900000000001</c:v>
                </c:pt>
                <c:pt idx="11126">
                  <c:v>0.228135</c:v>
                </c:pt>
                <c:pt idx="11127">
                  <c:v>0.24173700000000001</c:v>
                </c:pt>
                <c:pt idx="11128">
                  <c:v>0.22638900000000001</c:v>
                </c:pt>
                <c:pt idx="11129">
                  <c:v>0.207955</c:v>
                </c:pt>
                <c:pt idx="11130">
                  <c:v>0.20091200000000001</c:v>
                </c:pt>
                <c:pt idx="11131">
                  <c:v>0.20453499999999999</c:v>
                </c:pt>
                <c:pt idx="11132">
                  <c:v>0.20576800000000001</c:v>
                </c:pt>
                <c:pt idx="11133">
                  <c:v>0.185443</c:v>
                </c:pt>
                <c:pt idx="11134">
                  <c:v>0.16777</c:v>
                </c:pt>
                <c:pt idx="11135">
                  <c:v>0.18931500000000001</c:v>
                </c:pt>
                <c:pt idx="11136">
                  <c:v>0.18660299999999999</c:v>
                </c:pt>
                <c:pt idx="11137">
                  <c:v>0.17452400000000001</c:v>
                </c:pt>
                <c:pt idx="11138">
                  <c:v>0.18921499999999999</c:v>
                </c:pt>
                <c:pt idx="11139">
                  <c:v>0.192493</c:v>
                </c:pt>
                <c:pt idx="11140">
                  <c:v>0.17740400000000001</c:v>
                </c:pt>
                <c:pt idx="11141">
                  <c:v>0.18482299999999999</c:v>
                </c:pt>
                <c:pt idx="11142">
                  <c:v>0.19098100000000001</c:v>
                </c:pt>
                <c:pt idx="11143">
                  <c:v>0.229128</c:v>
                </c:pt>
                <c:pt idx="11144">
                  <c:v>0.20152400000000001</c:v>
                </c:pt>
                <c:pt idx="11145">
                  <c:v>0.18467800000000001</c:v>
                </c:pt>
                <c:pt idx="11146">
                  <c:v>0.17578099999999999</c:v>
                </c:pt>
                <c:pt idx="11147">
                  <c:v>0.17131099999999999</c:v>
                </c:pt>
                <c:pt idx="11148">
                  <c:v>0.16408600000000001</c:v>
                </c:pt>
                <c:pt idx="11149">
                  <c:v>0.172268</c:v>
                </c:pt>
                <c:pt idx="11150">
                  <c:v>0.19650100000000001</c:v>
                </c:pt>
                <c:pt idx="11151">
                  <c:v>0.21061299999999999</c:v>
                </c:pt>
                <c:pt idx="11152">
                  <c:v>0.23368800000000001</c:v>
                </c:pt>
                <c:pt idx="11153">
                  <c:v>0.22350900000000001</c:v>
                </c:pt>
                <c:pt idx="11154">
                  <c:v>0.23924599999999999</c:v>
                </c:pt>
                <c:pt idx="11155">
                  <c:v>0.25600600000000001</c:v>
                </c:pt>
                <c:pt idx="11156">
                  <c:v>0.256442</c:v>
                </c:pt>
                <c:pt idx="11157">
                  <c:v>0.25997900000000002</c:v>
                </c:pt>
                <c:pt idx="11158">
                  <c:v>0.19875100000000001</c:v>
                </c:pt>
                <c:pt idx="11159">
                  <c:v>0.23204</c:v>
                </c:pt>
                <c:pt idx="11160">
                  <c:v>0.212368</c:v>
                </c:pt>
                <c:pt idx="11161">
                  <c:v>0.22599900000000001</c:v>
                </c:pt>
                <c:pt idx="11162">
                  <c:v>0.239456</c:v>
                </c:pt>
                <c:pt idx="11163">
                  <c:v>0.24970400000000001</c:v>
                </c:pt>
                <c:pt idx="11164">
                  <c:v>0.24117</c:v>
                </c:pt>
                <c:pt idx="11165">
                  <c:v>0.25011899999999998</c:v>
                </c:pt>
                <c:pt idx="11166">
                  <c:v>0.24304899999999999</c:v>
                </c:pt>
                <c:pt idx="11167">
                  <c:v>0.26669399999999999</c:v>
                </c:pt>
                <c:pt idx="11168">
                  <c:v>0.25827899999999998</c:v>
                </c:pt>
                <c:pt idx="11169">
                  <c:v>0.26366000000000001</c:v>
                </c:pt>
                <c:pt idx="11170">
                  <c:v>0.25745299999999999</c:v>
                </c:pt>
                <c:pt idx="11171">
                  <c:v>0.26949299999999998</c:v>
                </c:pt>
                <c:pt idx="11172">
                  <c:v>0.28851700000000002</c:v>
                </c:pt>
                <c:pt idx="11173">
                  <c:v>0.294854</c:v>
                </c:pt>
                <c:pt idx="11174">
                  <c:v>0.29526000000000002</c:v>
                </c:pt>
                <c:pt idx="11175">
                  <c:v>0.26617800000000003</c:v>
                </c:pt>
                <c:pt idx="11176">
                  <c:v>0.26865699999999998</c:v>
                </c:pt>
                <c:pt idx="11177">
                  <c:v>0.28569</c:v>
                </c:pt>
                <c:pt idx="11178">
                  <c:v>0.26508900000000002</c:v>
                </c:pt>
                <c:pt idx="11179">
                  <c:v>0.223611</c:v>
                </c:pt>
                <c:pt idx="11180">
                  <c:v>0.23791699999999999</c:v>
                </c:pt>
                <c:pt idx="11181">
                  <c:v>0.25245899999999999</c:v>
                </c:pt>
                <c:pt idx="11182">
                  <c:v>0.24386099999999999</c:v>
                </c:pt>
                <c:pt idx="11183">
                  <c:v>0.25118699999999999</c:v>
                </c:pt>
                <c:pt idx="11184">
                  <c:v>0.25471300000000002</c:v>
                </c:pt>
                <c:pt idx="11185">
                  <c:v>0.309473</c:v>
                </c:pt>
                <c:pt idx="11186">
                  <c:v>0.30897000000000002</c:v>
                </c:pt>
                <c:pt idx="11187">
                  <c:v>0.32143100000000002</c:v>
                </c:pt>
                <c:pt idx="11188">
                  <c:v>0.30840899999999999</c:v>
                </c:pt>
                <c:pt idx="11189">
                  <c:v>0.30173499999999998</c:v>
                </c:pt>
                <c:pt idx="11190">
                  <c:v>0.29312199999999999</c:v>
                </c:pt>
                <c:pt idx="11191">
                  <c:v>0.27596999999999999</c:v>
                </c:pt>
                <c:pt idx="11192">
                  <c:v>0.27917399999999998</c:v>
                </c:pt>
                <c:pt idx="11193">
                  <c:v>0.26450000000000001</c:v>
                </c:pt>
                <c:pt idx="11194">
                  <c:v>0.24961800000000001</c:v>
                </c:pt>
                <c:pt idx="11195">
                  <c:v>0.232095</c:v>
                </c:pt>
                <c:pt idx="11196">
                  <c:v>0.21623999999999999</c:v>
                </c:pt>
                <c:pt idx="11197">
                  <c:v>0.209699</c:v>
                </c:pt>
                <c:pt idx="11198">
                  <c:v>0.212728</c:v>
                </c:pt>
                <c:pt idx="11199">
                  <c:v>0.20416000000000001</c:v>
                </c:pt>
                <c:pt idx="11200">
                  <c:v>0.20378299999999999</c:v>
                </c:pt>
                <c:pt idx="11201">
                  <c:v>0.23273099999999999</c:v>
                </c:pt>
                <c:pt idx="11202">
                  <c:v>0.21912300000000001</c:v>
                </c:pt>
                <c:pt idx="11203">
                  <c:v>0.228241</c:v>
                </c:pt>
                <c:pt idx="11204">
                  <c:v>0.21786800000000001</c:v>
                </c:pt>
                <c:pt idx="11205">
                  <c:v>0.19878899999999999</c:v>
                </c:pt>
                <c:pt idx="11206">
                  <c:v>0.18573899999999999</c:v>
                </c:pt>
                <c:pt idx="11207">
                  <c:v>0.17209099999999999</c:v>
                </c:pt>
                <c:pt idx="11208">
                  <c:v>0.16753599999999999</c:v>
                </c:pt>
                <c:pt idx="11209">
                  <c:v>0.17029900000000001</c:v>
                </c:pt>
                <c:pt idx="11210">
                  <c:v>0.15510599999999999</c:v>
                </c:pt>
                <c:pt idx="11211">
                  <c:v>0.15762699999999999</c:v>
                </c:pt>
                <c:pt idx="11212">
                  <c:v>0.142904</c:v>
                </c:pt>
                <c:pt idx="11213">
                  <c:v>0.13728599999999999</c:v>
                </c:pt>
                <c:pt idx="11214">
                  <c:v>0.138186</c:v>
                </c:pt>
                <c:pt idx="11215">
                  <c:v>0.13624</c:v>
                </c:pt>
                <c:pt idx="11216">
                  <c:v>0.13217799999999999</c:v>
                </c:pt>
                <c:pt idx="11217">
                  <c:v>0.12532199999999999</c:v>
                </c:pt>
                <c:pt idx="11218">
                  <c:v>0.112326</c:v>
                </c:pt>
                <c:pt idx="11219">
                  <c:v>0.12453500000000001</c:v>
                </c:pt>
                <c:pt idx="11220">
                  <c:v>0.119912</c:v>
                </c:pt>
                <c:pt idx="11221">
                  <c:v>0.119703</c:v>
                </c:pt>
                <c:pt idx="11222">
                  <c:v>0.10446</c:v>
                </c:pt>
                <c:pt idx="11223">
                  <c:v>9.1764999999999999E-2</c:v>
                </c:pt>
                <c:pt idx="11224">
                  <c:v>9.1912999999999995E-2</c:v>
                </c:pt>
                <c:pt idx="11225">
                  <c:v>0.103093</c:v>
                </c:pt>
                <c:pt idx="11226">
                  <c:v>0.11283899999999999</c:v>
                </c:pt>
                <c:pt idx="11227">
                  <c:v>0.14050399999999999</c:v>
                </c:pt>
                <c:pt idx="11228">
                  <c:v>0.14893200000000001</c:v>
                </c:pt>
                <c:pt idx="11229">
                  <c:v>0.14827699999999999</c:v>
                </c:pt>
                <c:pt idx="11230">
                  <c:v>0.14135900000000001</c:v>
                </c:pt>
              </c:numCache>
            </c:numRef>
          </c:val>
          <c:smooth val="0"/>
          <c:extLst>
            <c:ext xmlns:c16="http://schemas.microsoft.com/office/drawing/2014/chart" uri="{C3380CC4-5D6E-409C-BE32-E72D297353CC}">
              <c16:uniqueId val="{00000004-ED74-44AE-B403-46D296CB5A5B}"/>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1474"/>
              <c:delete val="1"/>
              <c:extLst>
                <c:ext xmlns:c15="http://schemas.microsoft.com/office/drawing/2012/chart" uri="{CE6537A1-D6FC-4f65-9D91-7224C49458BB}"/>
                <c:ext xmlns:c16="http://schemas.microsoft.com/office/drawing/2014/chart" uri="{C3380CC4-5D6E-409C-BE32-E72D297353CC}">
                  <c16:uniqueId val="{00000000-7A67-4F20-9BB2-5EB52174C119}"/>
                </c:ext>
              </c:extLst>
            </c:dLbl>
            <c:dLbl>
              <c:idx val="147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72-4191-8381-41E3FD54F8E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(Scatter)'!$A$2:$A$1477</c:f>
              <c:numCache>
                <c:formatCode>m/d/yyyy</c:formatCode>
                <c:ptCount val="147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numCache>
            </c:numRef>
          </c:xVal>
          <c:yVal>
            <c:numRef>
              <c:f>'Line (Scatter)'!$B$2:$B$1477</c:f>
              <c:numCache>
                <c:formatCode>#,##0.00;\(#,##0.00\);"-"</c:formatCode>
                <c:ptCount val="1476"/>
                <c:pt idx="0">
                  <c:v>18.674275362444785</c:v>
                </c:pt>
                <c:pt idx="1">
                  <c:v>18.703797417251433</c:v>
                </c:pt>
                <c:pt idx="2">
                  <c:v>18.775793421238376</c:v>
                </c:pt>
                <c:pt idx="3">
                  <c:v>18.936402033322736</c:v>
                </c:pt>
                <c:pt idx="4">
                  <c:v>18.403197016950415</c:v>
                </c:pt>
                <c:pt idx="5">
                  <c:v>17.992711584303983</c:v>
                </c:pt>
                <c:pt idx="6">
                  <c:v>17.689545468952804</c:v>
                </c:pt>
                <c:pt idx="7">
                  <c:v>18.069614666784197</c:v>
                </c:pt>
                <c:pt idx="8">
                  <c:v>17.341874151224719</c:v>
                </c:pt>
                <c:pt idx="9">
                  <c:v>18.102398784556062</c:v>
                </c:pt>
                <c:pt idx="10">
                  <c:v>19.419584603760761</c:v>
                </c:pt>
                <c:pt idx="11">
                  <c:v>20.744051160870857</c:v>
                </c:pt>
                <c:pt idx="12">
                  <c:v>20.978581834536197</c:v>
                </c:pt>
                <c:pt idx="13">
                  <c:v>21.679149848206194</c:v>
                </c:pt>
                <c:pt idx="14">
                  <c:v>22.347583950683859</c:v>
                </c:pt>
                <c:pt idx="15">
                  <c:v>24.409716994827221</c:v>
                </c:pt>
                <c:pt idx="16">
                  <c:v>23.064012684863563</c:v>
                </c:pt>
                <c:pt idx="17">
                  <c:v>25.238466205960346</c:v>
                </c:pt>
                <c:pt idx="18">
                  <c:v>23.144848553708098</c:v>
                </c:pt>
                <c:pt idx="19">
                  <c:v>23.077177713844382</c:v>
                </c:pt>
                <c:pt idx="20">
                  <c:v>22.590468316860228</c:v>
                </c:pt>
                <c:pt idx="21">
                  <c:v>22.252901618408924</c:v>
                </c:pt>
                <c:pt idx="22">
                  <c:v>22.375074777652799</c:v>
                </c:pt>
                <c:pt idx="23">
                  <c:v>21.680215141029688</c:v>
                </c:pt>
                <c:pt idx="24">
                  <c:v>22.340290796033571</c:v>
                </c:pt>
                <c:pt idx="25">
                  <c:v>22.459957452460401</c:v>
                </c:pt>
                <c:pt idx="26">
                  <c:v>22.410652288217339</c:v>
                </c:pt>
                <c:pt idx="27">
                  <c:v>22.823108698497844</c:v>
                </c:pt>
                <c:pt idx="28">
                  <c:v>22.427954493329803</c:v>
                </c:pt>
                <c:pt idx="29">
                  <c:v>21.963742295514621</c:v>
                </c:pt>
                <c:pt idx="30">
                  <c:v>22.385686589401363</c:v>
                </c:pt>
                <c:pt idx="31">
                  <c:v>23.168671834092862</c:v>
                </c:pt>
                <c:pt idx="32">
                  <c:v>22.856566381954501</c:v>
                </c:pt>
                <c:pt idx="33">
                  <c:v>20.60442540185981</c:v>
                </c:pt>
                <c:pt idx="34">
                  <c:v>20.408541255072187</c:v>
                </c:pt>
                <c:pt idx="35">
                  <c:v>19.633232126823842</c:v>
                </c:pt>
                <c:pt idx="36">
                  <c:v>20.318132053828499</c:v>
                </c:pt>
                <c:pt idx="37">
                  <c:v>20.107051517552812</c:v>
                </c:pt>
                <c:pt idx="38">
                  <c:v>19.884560384872845</c:v>
                </c:pt>
                <c:pt idx="39">
                  <c:v>18.980022601826271</c:v>
                </c:pt>
                <c:pt idx="40">
                  <c:v>18.95485872303988</c:v>
                </c:pt>
                <c:pt idx="41">
                  <c:v>17.818551722968522</c:v>
                </c:pt>
                <c:pt idx="42">
                  <c:v>16.918178414766668</c:v>
                </c:pt>
                <c:pt idx="43">
                  <c:v>16.299118790903503</c:v>
                </c:pt>
                <c:pt idx="44">
                  <c:v>15.654359115196922</c:v>
                </c:pt>
                <c:pt idx="45">
                  <c:v>15.252943825778843</c:v>
                </c:pt>
                <c:pt idx="46">
                  <c:v>15.407877534297901</c:v>
                </c:pt>
                <c:pt idx="47">
                  <c:v>16.042894140050144</c:v>
                </c:pt>
                <c:pt idx="48">
                  <c:v>15.861833914033642</c:v>
                </c:pt>
                <c:pt idx="49">
                  <c:v>15.021498380331437</c:v>
                </c:pt>
                <c:pt idx="50">
                  <c:v>15.081930176258863</c:v>
                </c:pt>
                <c:pt idx="51">
                  <c:v>15.565490611691482</c:v>
                </c:pt>
                <c:pt idx="52">
                  <c:v>15.525820896254636</c:v>
                </c:pt>
                <c:pt idx="53">
                  <c:v>15.474433638652652</c:v>
                </c:pt>
                <c:pt idx="54">
                  <c:v>16.036401629624109</c:v>
                </c:pt>
                <c:pt idx="55">
                  <c:v>16.304651978851034</c:v>
                </c:pt>
                <c:pt idx="56">
                  <c:v>16.742600049163688</c:v>
                </c:pt>
                <c:pt idx="57">
                  <c:v>17.633197370821399</c:v>
                </c:pt>
                <c:pt idx="58">
                  <c:v>18.076200223770069</c:v>
                </c:pt>
                <c:pt idx="59">
                  <c:v>18.159679118703199</c:v>
                </c:pt>
                <c:pt idx="60">
                  <c:v>18.459852032455846</c:v>
                </c:pt>
                <c:pt idx="61">
                  <c:v>19.168996375829828</c:v>
                </c:pt>
                <c:pt idx="62">
                  <c:v>19.831506074218417</c:v>
                </c:pt>
                <c:pt idx="63">
                  <c:v>19.482927524711283</c:v>
                </c:pt>
                <c:pt idx="64">
                  <c:v>18.629487509845124</c:v>
                </c:pt>
                <c:pt idx="65">
                  <c:v>18.735862386183531</c:v>
                </c:pt>
                <c:pt idx="66">
                  <c:v>19.205883309548049</c:v>
                </c:pt>
                <c:pt idx="67">
                  <c:v>19.573308430803724</c:v>
                </c:pt>
                <c:pt idx="68">
                  <c:v>19.743492419697777</c:v>
                </c:pt>
                <c:pt idx="69">
                  <c:v>19.897394814329534</c:v>
                </c:pt>
                <c:pt idx="70">
                  <c:v>19.443525693264977</c:v>
                </c:pt>
                <c:pt idx="71">
                  <c:v>19.577960809096119</c:v>
                </c:pt>
                <c:pt idx="72">
                  <c:v>20.132402260807897</c:v>
                </c:pt>
                <c:pt idx="73">
                  <c:v>19.866752563675895</c:v>
                </c:pt>
                <c:pt idx="74">
                  <c:v>19.259453020854117</c:v>
                </c:pt>
                <c:pt idx="75">
                  <c:v>18.876204996115892</c:v>
                </c:pt>
                <c:pt idx="76">
                  <c:v>18.054044460926395</c:v>
                </c:pt>
                <c:pt idx="77">
                  <c:v>18.172666376497503</c:v>
                </c:pt>
                <c:pt idx="78">
                  <c:v>18.195200143513745</c:v>
                </c:pt>
                <c:pt idx="79">
                  <c:v>18.967251477549294</c:v>
                </c:pt>
                <c:pt idx="80">
                  <c:v>19.200993682001357</c:v>
                </c:pt>
                <c:pt idx="81">
                  <c:v>18.095380908869092</c:v>
                </c:pt>
                <c:pt idx="82">
                  <c:v>18.141851654007958</c:v>
                </c:pt>
                <c:pt idx="83">
                  <c:v>17.66000366776866</c:v>
                </c:pt>
                <c:pt idx="84">
                  <c:v>17.218913853705981</c:v>
                </c:pt>
                <c:pt idx="85">
                  <c:v>16.217071288766153</c:v>
                </c:pt>
                <c:pt idx="86">
                  <c:v>14.687545255978646</c:v>
                </c:pt>
                <c:pt idx="87">
                  <c:v>14.669709905602735</c:v>
                </c:pt>
                <c:pt idx="88">
                  <c:v>13.790107153424243</c:v>
                </c:pt>
                <c:pt idx="89">
                  <c:v>13.1442699526732</c:v>
                </c:pt>
                <c:pt idx="90">
                  <c:v>13.585007357961839</c:v>
                </c:pt>
                <c:pt idx="91">
                  <c:v>12.513471604446606</c:v>
                </c:pt>
                <c:pt idx="92">
                  <c:v>12.328569657736624</c:v>
                </c:pt>
                <c:pt idx="93">
                  <c:v>10.831840153050598</c:v>
                </c:pt>
                <c:pt idx="94">
                  <c:v>10.591177559189777</c:v>
                </c:pt>
                <c:pt idx="95">
                  <c:v>11.333306235811166</c:v>
                </c:pt>
                <c:pt idx="96">
                  <c:v>11.902968628266974</c:v>
                </c:pt>
                <c:pt idx="97">
                  <c:v>11.554846295144788</c:v>
                </c:pt>
                <c:pt idx="98">
                  <c:v>11.984662664464288</c:v>
                </c:pt>
                <c:pt idx="99">
                  <c:v>12.448889158370362</c:v>
                </c:pt>
                <c:pt idx="100">
                  <c:v>13.078451355438334</c:v>
                </c:pt>
                <c:pt idx="101">
                  <c:v>13.051684129229987</c:v>
                </c:pt>
                <c:pt idx="102">
                  <c:v>13.345487104834392</c:v>
                </c:pt>
                <c:pt idx="103">
                  <c:v>13.88423289520861</c:v>
                </c:pt>
                <c:pt idx="104">
                  <c:v>13.701442268825106</c:v>
                </c:pt>
                <c:pt idx="105">
                  <c:v>13.690810359178704</c:v>
                </c:pt>
                <c:pt idx="106">
                  <c:v>14.435014091256253</c:v>
                </c:pt>
                <c:pt idx="107">
                  <c:v>14.582482908962431</c:v>
                </c:pt>
                <c:pt idx="108">
                  <c:v>14.76441845644135</c:v>
                </c:pt>
                <c:pt idx="109">
                  <c:v>14.167157516701362</c:v>
                </c:pt>
                <c:pt idx="110">
                  <c:v>14.336058380586213</c:v>
                </c:pt>
                <c:pt idx="111">
                  <c:v>14.645198603086122</c:v>
                </c:pt>
                <c:pt idx="112">
                  <c:v>14.953509786582782</c:v>
                </c:pt>
                <c:pt idx="113">
                  <c:v>15.040444676080996</c:v>
                </c:pt>
                <c:pt idx="114">
                  <c:v>15.231503240497688</c:v>
                </c:pt>
                <c:pt idx="115">
                  <c:v>15.417580706254768</c:v>
                </c:pt>
                <c:pt idx="116">
                  <c:v>15.254446436821183</c:v>
                </c:pt>
                <c:pt idx="117">
                  <c:v>14.988845296121774</c:v>
                </c:pt>
                <c:pt idx="118">
                  <c:v>14.745631176824594</c:v>
                </c:pt>
                <c:pt idx="119">
                  <c:v>14.750638489265043</c:v>
                </c:pt>
                <c:pt idx="120">
                  <c:v>14.547885040564156</c:v>
                </c:pt>
                <c:pt idx="121">
                  <c:v>14.002037903032713</c:v>
                </c:pt>
                <c:pt idx="122">
                  <c:v>14.050006965077834</c:v>
                </c:pt>
                <c:pt idx="123">
                  <c:v>13.559883620820091</c:v>
                </c:pt>
                <c:pt idx="124">
                  <c:v>13.568792287251464</c:v>
                </c:pt>
                <c:pt idx="125">
                  <c:v>13.019657302315951</c:v>
                </c:pt>
                <c:pt idx="126">
                  <c:v>12.342581259985227</c:v>
                </c:pt>
                <c:pt idx="127">
                  <c:v>12.745055150886266</c:v>
                </c:pt>
                <c:pt idx="128">
                  <c:v>12.937161101070856</c:v>
                </c:pt>
                <c:pt idx="129">
                  <c:v>13.918866656445825</c:v>
                </c:pt>
                <c:pt idx="130">
                  <c:v>14.16452317578036</c:v>
                </c:pt>
                <c:pt idx="131">
                  <c:v>13.741478417781556</c:v>
                </c:pt>
                <c:pt idx="132">
                  <c:v>14.049215181401213</c:v>
                </c:pt>
                <c:pt idx="133">
                  <c:v>14.721488469928312</c:v>
                </c:pt>
                <c:pt idx="134">
                  <c:v>14.370623221979537</c:v>
                </c:pt>
                <c:pt idx="135">
                  <c:v>14.752935420329356</c:v>
                </c:pt>
                <c:pt idx="136">
                  <c:v>15.047660591685043</c:v>
                </c:pt>
                <c:pt idx="137">
                  <c:v>15.328355684719279</c:v>
                </c:pt>
                <c:pt idx="138">
                  <c:v>15.083110578700264</c:v>
                </c:pt>
                <c:pt idx="139">
                  <c:v>13.899790665654445</c:v>
                </c:pt>
                <c:pt idx="140">
                  <c:v>12.997953983252435</c:v>
                </c:pt>
                <c:pt idx="141">
                  <c:v>13.06647285061919</c:v>
                </c:pt>
                <c:pt idx="142">
                  <c:v>13.727997586413096</c:v>
                </c:pt>
                <c:pt idx="143">
                  <c:v>13.929258419578238</c:v>
                </c:pt>
                <c:pt idx="144">
                  <c:v>13.794952631845826</c:v>
                </c:pt>
                <c:pt idx="145">
                  <c:v>13.531634369686596</c:v>
                </c:pt>
                <c:pt idx="146">
                  <c:v>13.639769173944167</c:v>
                </c:pt>
                <c:pt idx="147">
                  <c:v>13.654392690553237</c:v>
                </c:pt>
                <c:pt idx="148">
                  <c:v>13.645500685612369</c:v>
                </c:pt>
                <c:pt idx="149">
                  <c:v>13.785417404502525</c:v>
                </c:pt>
                <c:pt idx="150">
                  <c:v>13.802876645015777</c:v>
                </c:pt>
                <c:pt idx="151">
                  <c:v>13.984761763426276</c:v>
                </c:pt>
                <c:pt idx="152">
                  <c:v>13.926285001315872</c:v>
                </c:pt>
                <c:pt idx="153">
                  <c:v>13.905092701178472</c:v>
                </c:pt>
                <c:pt idx="154">
                  <c:v>13.749541018606536</c:v>
                </c:pt>
                <c:pt idx="155">
                  <c:v>13.388999452579638</c:v>
                </c:pt>
                <c:pt idx="156">
                  <c:v>13.148088791761566</c:v>
                </c:pt>
                <c:pt idx="157">
                  <c:v>12.682960516236761</c:v>
                </c:pt>
                <c:pt idx="158">
                  <c:v>12.443453515183666</c:v>
                </c:pt>
                <c:pt idx="159">
                  <c:v>12.433067081795171</c:v>
                </c:pt>
                <c:pt idx="160">
                  <c:v>12.221401061154133</c:v>
                </c:pt>
                <c:pt idx="161">
                  <c:v>11.491962852761235</c:v>
                </c:pt>
                <c:pt idx="162">
                  <c:v>11.534022795459869</c:v>
                </c:pt>
                <c:pt idx="163">
                  <c:v>11.846840543564637</c:v>
                </c:pt>
                <c:pt idx="164">
                  <c:v>11.843316826625982</c:v>
                </c:pt>
                <c:pt idx="165">
                  <c:v>11.471490240312301</c:v>
                </c:pt>
                <c:pt idx="166">
                  <c:v>11.072537845038021</c:v>
                </c:pt>
                <c:pt idx="167">
                  <c:v>11.174040870036803</c:v>
                </c:pt>
                <c:pt idx="168">
                  <c:v>11.636092105046142</c:v>
                </c:pt>
                <c:pt idx="169">
                  <c:v>11.910233879798247</c:v>
                </c:pt>
                <c:pt idx="170">
                  <c:v>11.685526018836834</c:v>
                </c:pt>
                <c:pt idx="171">
                  <c:v>11.52266253620024</c:v>
                </c:pt>
                <c:pt idx="172">
                  <c:v>11.47900869416449</c:v>
                </c:pt>
                <c:pt idx="173">
                  <c:v>11.428715168831893</c:v>
                </c:pt>
                <c:pt idx="174">
                  <c:v>10.694345183040147</c:v>
                </c:pt>
                <c:pt idx="175">
                  <c:v>10.492046265076443</c:v>
                </c:pt>
                <c:pt idx="176">
                  <c:v>10.500497301802136</c:v>
                </c:pt>
                <c:pt idx="177">
                  <c:v>10.612759466126226</c:v>
                </c:pt>
                <c:pt idx="178">
                  <c:v>10.516917642992123</c:v>
                </c:pt>
                <c:pt idx="179">
                  <c:v>10.172217991997865</c:v>
                </c:pt>
                <c:pt idx="180">
                  <c:v>10.359834197757271</c:v>
                </c:pt>
                <c:pt idx="181">
                  <c:v>10.329786209660693</c:v>
                </c:pt>
                <c:pt idx="182">
                  <c:v>10.707013188682813</c:v>
                </c:pt>
                <c:pt idx="183">
                  <c:v>11.401123789000186</c:v>
                </c:pt>
                <c:pt idx="184">
                  <c:v>11.026929876471316</c:v>
                </c:pt>
                <c:pt idx="185">
                  <c:v>11.154262189096341</c:v>
                </c:pt>
                <c:pt idx="186">
                  <c:v>11.113629393949601</c:v>
                </c:pt>
                <c:pt idx="187">
                  <c:v>11.584831641604602</c:v>
                </c:pt>
                <c:pt idx="188">
                  <c:v>12.011570757825895</c:v>
                </c:pt>
                <c:pt idx="189">
                  <c:v>12.549076133220158</c:v>
                </c:pt>
                <c:pt idx="190">
                  <c:v>12.857714453559312</c:v>
                </c:pt>
                <c:pt idx="191">
                  <c:v>12.878444602185992</c:v>
                </c:pt>
                <c:pt idx="192">
                  <c:v>12.543563692516177</c:v>
                </c:pt>
                <c:pt idx="193">
                  <c:v>12.354652326458796</c:v>
                </c:pt>
                <c:pt idx="194">
                  <c:v>12.17705279574848</c:v>
                </c:pt>
                <c:pt idx="195">
                  <c:v>11.90648177659318</c:v>
                </c:pt>
                <c:pt idx="196">
                  <c:v>12.026256671905159</c:v>
                </c:pt>
                <c:pt idx="197">
                  <c:v>11.99596122294658</c:v>
                </c:pt>
                <c:pt idx="198">
                  <c:v>11.791165275254547</c:v>
                </c:pt>
                <c:pt idx="199">
                  <c:v>11.732082638874161</c:v>
                </c:pt>
                <c:pt idx="200">
                  <c:v>11.94455241750447</c:v>
                </c:pt>
                <c:pt idx="201">
                  <c:v>12.045741763370797</c:v>
                </c:pt>
                <c:pt idx="202">
                  <c:v>12.053230403230501</c:v>
                </c:pt>
                <c:pt idx="203">
                  <c:v>11.413559188849492</c:v>
                </c:pt>
                <c:pt idx="204">
                  <c:v>10.992361427383427</c:v>
                </c:pt>
                <c:pt idx="205">
                  <c:v>10.063187738735728</c:v>
                </c:pt>
                <c:pt idx="206">
                  <c:v>10.327157080107876</c:v>
                </c:pt>
                <c:pt idx="207">
                  <c:v>9.644531197281232</c:v>
                </c:pt>
                <c:pt idx="208">
                  <c:v>9.1389888133735759</c:v>
                </c:pt>
                <c:pt idx="209">
                  <c:v>9.1482202595395812</c:v>
                </c:pt>
                <c:pt idx="210">
                  <c:v>9.0034723772287997</c:v>
                </c:pt>
                <c:pt idx="211">
                  <c:v>8.572680466753777</c:v>
                </c:pt>
                <c:pt idx="212">
                  <c:v>7.9508232642170613</c:v>
                </c:pt>
                <c:pt idx="213">
                  <c:v>7.3871337111081434</c:v>
                </c:pt>
                <c:pt idx="214">
                  <c:v>6.7530136047743055</c:v>
                </c:pt>
                <c:pt idx="215">
                  <c:v>6.4125938981198187</c:v>
                </c:pt>
                <c:pt idx="216">
                  <c:v>6.6406460286553495</c:v>
                </c:pt>
                <c:pt idx="217">
                  <c:v>6.784343551630279</c:v>
                </c:pt>
                <c:pt idx="218">
                  <c:v>6.6863557604558919</c:v>
                </c:pt>
                <c:pt idx="219">
                  <c:v>6.5207277305471587</c:v>
                </c:pt>
                <c:pt idx="220">
                  <c:v>6.5823632316210796</c:v>
                </c:pt>
                <c:pt idx="221">
                  <c:v>6.4962913186410534</c:v>
                </c:pt>
                <c:pt idx="222">
                  <c:v>6.3713240938489859</c:v>
                </c:pt>
                <c:pt idx="223">
                  <c:v>6.3030737609145895</c:v>
                </c:pt>
                <c:pt idx="224">
                  <c:v>6.1491705624316779</c:v>
                </c:pt>
                <c:pt idx="225">
                  <c:v>6.290515321191319</c:v>
                </c:pt>
                <c:pt idx="226">
                  <c:v>6.333327495354153</c:v>
                </c:pt>
                <c:pt idx="227">
                  <c:v>6.1345804112834275</c:v>
                </c:pt>
                <c:pt idx="228">
                  <c:v>6.0984676399501021</c:v>
                </c:pt>
                <c:pt idx="229">
                  <c:v>6.239692771364977</c:v>
                </c:pt>
                <c:pt idx="230">
                  <c:v>6.3560740048691384</c:v>
                </c:pt>
                <c:pt idx="231">
                  <c:v>6.4561395558192691</c:v>
                </c:pt>
                <c:pt idx="232">
                  <c:v>6.8290022614820263</c:v>
                </c:pt>
                <c:pt idx="233">
                  <c:v>7.0216152147841289</c:v>
                </c:pt>
                <c:pt idx="234">
                  <c:v>7.0528371654463076</c:v>
                </c:pt>
                <c:pt idx="235">
                  <c:v>6.4791311017052733</c:v>
                </c:pt>
                <c:pt idx="236">
                  <c:v>6.5584816720612586</c:v>
                </c:pt>
                <c:pt idx="237">
                  <c:v>6.7947041999492974</c:v>
                </c:pt>
                <c:pt idx="238">
                  <c:v>6.4670225741331304</c:v>
                </c:pt>
                <c:pt idx="239">
                  <c:v>6.1607170337991759</c:v>
                </c:pt>
                <c:pt idx="240">
                  <c:v>5.9896677711394384</c:v>
                </c:pt>
                <c:pt idx="241">
                  <c:v>5.4553476499077718</c:v>
                </c:pt>
                <c:pt idx="242">
                  <c:v>5.7988227275571598</c:v>
                </c:pt>
                <c:pt idx="243">
                  <c:v>5.599858725506186</c:v>
                </c:pt>
                <c:pt idx="244">
                  <c:v>5.1889504620474955</c:v>
                </c:pt>
                <c:pt idx="245">
                  <c:v>5.0436396804516219</c:v>
                </c:pt>
                <c:pt idx="246">
                  <c:v>5.0805929195407975</c:v>
                </c:pt>
                <c:pt idx="247">
                  <c:v>5.0207010779228591</c:v>
                </c:pt>
                <c:pt idx="248">
                  <c:v>5.2971627701080619</c:v>
                </c:pt>
                <c:pt idx="249">
                  <c:v>5.3511773934241589</c:v>
                </c:pt>
                <c:pt idx="250">
                  <c:v>5.1264079309479289</c:v>
                </c:pt>
                <c:pt idx="251">
                  <c:v>4.7842410450832507</c:v>
                </c:pt>
                <c:pt idx="252">
                  <c:v>5.1221841468873768</c:v>
                </c:pt>
                <c:pt idx="253">
                  <c:v>5.2748571912050499</c:v>
                </c:pt>
                <c:pt idx="254">
                  <c:v>5.1923481586841813</c:v>
                </c:pt>
                <c:pt idx="255">
                  <c:v>5.2970859227396794</c:v>
                </c:pt>
                <c:pt idx="256">
                  <c:v>5.6094692253307805</c:v>
                </c:pt>
                <c:pt idx="257">
                  <c:v>5.2161109609893259</c:v>
                </c:pt>
                <c:pt idx="258">
                  <c:v>5.1977793619054751</c:v>
                </c:pt>
                <c:pt idx="259">
                  <c:v>5.1612948232157354</c:v>
                </c:pt>
                <c:pt idx="260">
                  <c:v>5.3775244254582635</c:v>
                </c:pt>
                <c:pt idx="261">
                  <c:v>5.4792576780533526</c:v>
                </c:pt>
                <c:pt idx="262">
                  <c:v>5.8381969932008975</c:v>
                </c:pt>
                <c:pt idx="263">
                  <c:v>6.1141588494172767</c:v>
                </c:pt>
                <c:pt idx="264">
                  <c:v>6.2870872903471327</c:v>
                </c:pt>
                <c:pt idx="265">
                  <c:v>6.4613058726969879</c:v>
                </c:pt>
                <c:pt idx="266">
                  <c:v>6.8213872490360474</c:v>
                </c:pt>
                <c:pt idx="267">
                  <c:v>7.2732533902098693</c:v>
                </c:pt>
                <c:pt idx="268">
                  <c:v>7.5934672589193886</c:v>
                </c:pt>
                <c:pt idx="269">
                  <c:v>7.557987351755135</c:v>
                </c:pt>
                <c:pt idx="270">
                  <c:v>7.6020950457740391</c:v>
                </c:pt>
                <c:pt idx="271">
                  <c:v>8.0200306898957816</c:v>
                </c:pt>
                <c:pt idx="272">
                  <c:v>8.2650830022843085</c:v>
                </c:pt>
                <c:pt idx="273">
                  <c:v>8.4321519987619045</c:v>
                </c:pt>
                <c:pt idx="274">
                  <c:v>7.998253772269841</c:v>
                </c:pt>
                <c:pt idx="275">
                  <c:v>7.9646798649400035</c:v>
                </c:pt>
                <c:pt idx="276">
                  <c:v>8.1542004830691575</c:v>
                </c:pt>
                <c:pt idx="277">
                  <c:v>8.5333605790659703</c:v>
                </c:pt>
                <c:pt idx="278">
                  <c:v>8.700737500978537</c:v>
                </c:pt>
                <c:pt idx="279">
                  <c:v>8.3728096684638178</c:v>
                </c:pt>
                <c:pt idx="280">
                  <c:v>8.0004978675982095</c:v>
                </c:pt>
                <c:pt idx="281">
                  <c:v>7.6718252826730797</c:v>
                </c:pt>
                <c:pt idx="282">
                  <c:v>7.3459851194906509</c:v>
                </c:pt>
                <c:pt idx="283">
                  <c:v>7.4417831742173739</c:v>
                </c:pt>
                <c:pt idx="284">
                  <c:v>7.4581838671897964</c:v>
                </c:pt>
                <c:pt idx="285">
                  <c:v>7.3174003956214815</c:v>
                </c:pt>
                <c:pt idx="286">
                  <c:v>7.5463279119162365</c:v>
                </c:pt>
                <c:pt idx="287">
                  <c:v>7.8097391449387468</c:v>
                </c:pt>
                <c:pt idx="288">
                  <c:v>8.0722494460373806</c:v>
                </c:pt>
                <c:pt idx="289">
                  <c:v>8.1620662208503614</c:v>
                </c:pt>
                <c:pt idx="290">
                  <c:v>8.0580770441160947</c:v>
                </c:pt>
                <c:pt idx="291">
                  <c:v>7.923620348327983</c:v>
                </c:pt>
                <c:pt idx="292">
                  <c:v>7.899698330665295</c:v>
                </c:pt>
                <c:pt idx="293">
                  <c:v>8.0516769463966487</c:v>
                </c:pt>
                <c:pt idx="294">
                  <c:v>8.3777121399718357</c:v>
                </c:pt>
                <c:pt idx="295">
                  <c:v>8.7174183085483303</c:v>
                </c:pt>
                <c:pt idx="296">
                  <c:v>8.581670375209054</c:v>
                </c:pt>
                <c:pt idx="297">
                  <c:v>8.4194910358724258</c:v>
                </c:pt>
                <c:pt idx="298">
                  <c:v>8.8883273612509726</c:v>
                </c:pt>
                <c:pt idx="299">
                  <c:v>9.3106396804163758</c:v>
                </c:pt>
                <c:pt idx="300">
                  <c:v>9.6926188522549968</c:v>
                </c:pt>
                <c:pt idx="301">
                  <c:v>9.8308047228195772</c:v>
                </c:pt>
                <c:pt idx="302">
                  <c:v>9.5185375388100315</c:v>
                </c:pt>
                <c:pt idx="303">
                  <c:v>9.4765667879030691</c:v>
                </c:pt>
                <c:pt idx="304">
                  <c:v>9.7290076940213286</c:v>
                </c:pt>
                <c:pt idx="305">
                  <c:v>9.7963861804506074</c:v>
                </c:pt>
                <c:pt idx="306">
                  <c:v>9.9639938917877977</c:v>
                </c:pt>
                <c:pt idx="307">
                  <c:v>10.110918458488943</c:v>
                </c:pt>
                <c:pt idx="308">
                  <c:v>10.359247611348501</c:v>
                </c:pt>
                <c:pt idx="309">
                  <c:v>10.718495997022927</c:v>
                </c:pt>
                <c:pt idx="310">
                  <c:v>10.886317440307934</c:v>
                </c:pt>
                <c:pt idx="311">
                  <c:v>11.147365239137251</c:v>
                </c:pt>
                <c:pt idx="312">
                  <c:v>11.340966188506236</c:v>
                </c:pt>
                <c:pt idx="313">
                  <c:v>11.389435672748014</c:v>
                </c:pt>
                <c:pt idx="314">
                  <c:v>10.71235206273249</c:v>
                </c:pt>
                <c:pt idx="315">
                  <c:v>10.395587685954736</c:v>
                </c:pt>
                <c:pt idx="316">
                  <c:v>10.575158463806103</c:v>
                </c:pt>
                <c:pt idx="317">
                  <c:v>11.197979740229965</c:v>
                </c:pt>
                <c:pt idx="318">
                  <c:v>11.869694058481279</c:v>
                </c:pt>
                <c:pt idx="319">
                  <c:v>12.488808219521879</c:v>
                </c:pt>
                <c:pt idx="320">
                  <c:v>12.692614823344719</c:v>
                </c:pt>
                <c:pt idx="321">
                  <c:v>12.426517521583353</c:v>
                </c:pt>
                <c:pt idx="322">
                  <c:v>12.615251212344493</c:v>
                </c:pt>
                <c:pt idx="323">
                  <c:v>13.00905272899314</c:v>
                </c:pt>
                <c:pt idx="324">
                  <c:v>13.185930628677799</c:v>
                </c:pt>
                <c:pt idx="325">
                  <c:v>13.633966132216225</c:v>
                </c:pt>
                <c:pt idx="326">
                  <c:v>14.033257507604498</c:v>
                </c:pt>
                <c:pt idx="327">
                  <c:v>14.488222209157065</c:v>
                </c:pt>
                <c:pt idx="328">
                  <c:v>15.002347055737122</c:v>
                </c:pt>
                <c:pt idx="329">
                  <c:v>15.120333481747531</c:v>
                </c:pt>
                <c:pt idx="330">
                  <c:v>15.820802594477755</c:v>
                </c:pt>
                <c:pt idx="331">
                  <c:v>16.862861852763814</c:v>
                </c:pt>
                <c:pt idx="332">
                  <c:v>17.818723713516427</c:v>
                </c:pt>
                <c:pt idx="333">
                  <c:v>17.537237852261089</c:v>
                </c:pt>
                <c:pt idx="334">
                  <c:v>18.131301434952434</c:v>
                </c:pt>
                <c:pt idx="335">
                  <c:v>18.646624021402527</c:v>
                </c:pt>
                <c:pt idx="336">
                  <c:v>18.806128571700771</c:v>
                </c:pt>
                <c:pt idx="337">
                  <c:v>18.868850519584036</c:v>
                </c:pt>
                <c:pt idx="338">
                  <c:v>19.943417799064541</c:v>
                </c:pt>
                <c:pt idx="339">
                  <c:v>21.257909249487497</c:v>
                </c:pt>
                <c:pt idx="340">
                  <c:v>21.832732178740027</c:v>
                </c:pt>
                <c:pt idx="341">
                  <c:v>20.9134215768667</c:v>
                </c:pt>
                <c:pt idx="342">
                  <c:v>21.08190543529679</c:v>
                </c:pt>
                <c:pt idx="343">
                  <c:v>21.762131502579233</c:v>
                </c:pt>
                <c:pt idx="344">
                  <c:v>23.004649446159231</c:v>
                </c:pt>
                <c:pt idx="345">
                  <c:v>23.578344239585036</c:v>
                </c:pt>
                <c:pt idx="346">
                  <c:v>25.121984571109593</c:v>
                </c:pt>
                <c:pt idx="347">
                  <c:v>25.301591027426145</c:v>
                </c:pt>
                <c:pt idx="348">
                  <c:v>27.083199620832769</c:v>
                </c:pt>
                <c:pt idx="349">
                  <c:v>27.131672798247386</c:v>
                </c:pt>
                <c:pt idx="350">
                  <c:v>27.675748437861881</c:v>
                </c:pt>
                <c:pt idx="351">
                  <c:v>27.568454472898299</c:v>
                </c:pt>
                <c:pt idx="352">
                  <c:v>27.698586875008129</c:v>
                </c:pt>
                <c:pt idx="353">
                  <c:v>27.93546783028869</c:v>
                </c:pt>
                <c:pt idx="354">
                  <c:v>29.933289406842214</c:v>
                </c:pt>
                <c:pt idx="355">
                  <c:v>31.480313247173004</c:v>
                </c:pt>
                <c:pt idx="356">
                  <c:v>32.563788598776704</c:v>
                </c:pt>
                <c:pt idx="357">
                  <c:v>28.961067164354798</c:v>
                </c:pt>
                <c:pt idx="358">
                  <c:v>21.17103600009704</c:v>
                </c:pt>
                <c:pt idx="359">
                  <c:v>22.007373176418334</c:v>
                </c:pt>
                <c:pt idx="360">
                  <c:v>22.31072429433685</c:v>
                </c:pt>
                <c:pt idx="361">
                  <c:v>23.697117749335881</c:v>
                </c:pt>
                <c:pt idx="362">
                  <c:v>24.586607792668854</c:v>
                </c:pt>
                <c:pt idx="363">
                  <c:v>25.843436862018311</c:v>
                </c:pt>
                <c:pt idx="364">
                  <c:v>24.309760633908173</c:v>
                </c:pt>
                <c:pt idx="365">
                  <c:v>21.866899333389476</c:v>
                </c:pt>
                <c:pt idx="366">
                  <c:v>21.548797592546645</c:v>
                </c:pt>
                <c:pt idx="367">
                  <c:v>21.300602241118145</c:v>
                </c:pt>
                <c:pt idx="368">
                  <c:v>21.072581788447305</c:v>
                </c:pt>
                <c:pt idx="369">
                  <c:v>18.21487015465862</c:v>
                </c:pt>
                <c:pt idx="370">
                  <c:v>16.939711377775158</c:v>
                </c:pt>
                <c:pt idx="371">
                  <c:v>16.055001856531316</c:v>
                </c:pt>
                <c:pt idx="372">
                  <c:v>16.705478731547601</c:v>
                </c:pt>
                <c:pt idx="373">
                  <c:v>18.161492436976083</c:v>
                </c:pt>
                <c:pt idx="374">
                  <c:v>18.579561032791279</c:v>
                </c:pt>
                <c:pt idx="375">
                  <c:v>16.872315331609656</c:v>
                </c:pt>
                <c:pt idx="376">
                  <c:v>15.401539999110105</c:v>
                </c:pt>
                <c:pt idx="377">
                  <c:v>15.062476074643241</c:v>
                </c:pt>
                <c:pt idx="378">
                  <c:v>15.516750095516315</c:v>
                </c:pt>
                <c:pt idx="379">
                  <c:v>15.006276602886539</c:v>
                </c:pt>
                <c:pt idx="380">
                  <c:v>12.817745261106879</c:v>
                </c:pt>
                <c:pt idx="381">
                  <c:v>11.145926407660932</c:v>
                </c:pt>
                <c:pt idx="382">
                  <c:v>11.415600295644676</c:v>
                </c:pt>
                <c:pt idx="383">
                  <c:v>9.306032867968316</c:v>
                </c:pt>
                <c:pt idx="384">
                  <c:v>9.3124064551778449</c:v>
                </c:pt>
                <c:pt idx="385">
                  <c:v>9.3369322510084043</c:v>
                </c:pt>
                <c:pt idx="386">
                  <c:v>9.4130650280122108</c:v>
                </c:pt>
                <c:pt idx="387">
                  <c:v>7.1922331961154864</c:v>
                </c:pt>
                <c:pt idx="388">
                  <c:v>6.3908572898814437</c:v>
                </c:pt>
                <c:pt idx="389">
                  <c:v>5.5650593715289673</c:v>
                </c:pt>
                <c:pt idx="390">
                  <c:v>5.8387636718512033</c:v>
                </c:pt>
                <c:pt idx="391">
                  <c:v>8.8346532051812154</c:v>
                </c:pt>
                <c:pt idx="392">
                  <c:v>9.7611685640637145</c:v>
                </c:pt>
                <c:pt idx="393">
                  <c:v>8.4786066076890858</c:v>
                </c:pt>
                <c:pt idx="394">
                  <c:v>8.4633095671229022</c:v>
                </c:pt>
                <c:pt idx="395">
                  <c:v>8.2570739991006867</c:v>
                </c:pt>
                <c:pt idx="396">
                  <c:v>8.728046162813536</c:v>
                </c:pt>
                <c:pt idx="397">
                  <c:v>7.8260517513166032</c:v>
                </c:pt>
                <c:pt idx="398">
                  <c:v>7.8746813229431742</c:v>
                </c:pt>
                <c:pt idx="399">
                  <c:v>8.7231016460681179</c:v>
                </c:pt>
                <c:pt idx="400">
                  <c:v>11.249651251932452</c:v>
                </c:pt>
                <c:pt idx="401">
                  <c:v>13.098875517269526</c:v>
                </c:pt>
                <c:pt idx="402">
                  <c:v>13.754304493874542</c:v>
                </c:pt>
                <c:pt idx="403">
                  <c:v>12.999527050367744</c:v>
                </c:pt>
                <c:pt idx="404">
                  <c:v>12.922920614885998</c:v>
                </c:pt>
                <c:pt idx="405">
                  <c:v>11.696253568143698</c:v>
                </c:pt>
                <c:pt idx="406">
                  <c:v>12.011766193389944</c:v>
                </c:pt>
                <c:pt idx="407">
                  <c:v>12.281801622601119</c:v>
                </c:pt>
                <c:pt idx="408">
                  <c:v>13.025119828332388</c:v>
                </c:pt>
                <c:pt idx="409">
                  <c:v>13.926922904274301</c:v>
                </c:pt>
                <c:pt idx="410">
                  <c:v>13.254537629740092</c:v>
                </c:pt>
                <c:pt idx="411">
                  <c:v>13.518389284490096</c:v>
                </c:pt>
                <c:pt idx="412">
                  <c:v>12.181583235024025</c:v>
                </c:pt>
                <c:pt idx="413">
                  <c:v>12.287726483952424</c:v>
                </c:pt>
                <c:pt idx="414">
                  <c:v>11.741524229318244</c:v>
                </c:pt>
                <c:pt idx="415">
                  <c:v>11.31502598182905</c:v>
                </c:pt>
                <c:pt idx="416">
                  <c:v>10.909954083288845</c:v>
                </c:pt>
                <c:pt idx="417">
                  <c:v>11.10835260535173</c:v>
                </c:pt>
                <c:pt idx="418">
                  <c:v>11.448808690205702</c:v>
                </c:pt>
                <c:pt idx="419">
                  <c:v>11.639337566475884</c:v>
                </c:pt>
                <c:pt idx="420">
                  <c:v>11.495907968201598</c:v>
                </c:pt>
                <c:pt idx="421">
                  <c:v>11.087812159055565</c:v>
                </c:pt>
                <c:pt idx="422">
                  <c:v>10.398272404790029</c:v>
                </c:pt>
                <c:pt idx="423">
                  <c:v>11.104210207149519</c:v>
                </c:pt>
                <c:pt idx="424">
                  <c:v>11.985576683480094</c:v>
                </c:pt>
                <c:pt idx="425">
                  <c:v>12.539519324443885</c:v>
                </c:pt>
                <c:pt idx="426">
                  <c:v>13.202137936511011</c:v>
                </c:pt>
                <c:pt idx="427">
                  <c:v>14.105056846668951</c:v>
                </c:pt>
                <c:pt idx="428">
                  <c:v>14.418891702707432</c:v>
                </c:pt>
                <c:pt idx="429">
                  <c:v>14.826232627114083</c:v>
                </c:pt>
                <c:pt idx="430">
                  <c:v>16.129605163251139</c:v>
                </c:pt>
                <c:pt idx="431">
                  <c:v>16.159192714615319</c:v>
                </c:pt>
                <c:pt idx="432">
                  <c:v>17.087359845997241</c:v>
                </c:pt>
                <c:pt idx="433">
                  <c:v>18.104536459517789</c:v>
                </c:pt>
                <c:pt idx="434">
                  <c:v>18.660478203926022</c:v>
                </c:pt>
                <c:pt idx="435">
                  <c:v>18.71899966515149</c:v>
                </c:pt>
                <c:pt idx="436">
                  <c:v>17.750192519328639</c:v>
                </c:pt>
                <c:pt idx="437">
                  <c:v>18.393001065831339</c:v>
                </c:pt>
                <c:pt idx="438">
                  <c:v>19.360464512319133</c:v>
                </c:pt>
                <c:pt idx="439">
                  <c:v>19.623060162983752</c:v>
                </c:pt>
                <c:pt idx="440">
                  <c:v>19.862024243287628</c:v>
                </c:pt>
                <c:pt idx="441">
                  <c:v>20.913091852533118</c:v>
                </c:pt>
                <c:pt idx="442">
                  <c:v>21.499765341024155</c:v>
                </c:pt>
                <c:pt idx="443">
                  <c:v>21.12566354815543</c:v>
                </c:pt>
                <c:pt idx="444">
                  <c:v>21.618741582953504</c:v>
                </c:pt>
                <c:pt idx="445">
                  <c:v>22.244221552805143</c:v>
                </c:pt>
                <c:pt idx="446">
                  <c:v>22.042197016050565</c:v>
                </c:pt>
                <c:pt idx="447">
                  <c:v>20.556579457432843</c:v>
                </c:pt>
                <c:pt idx="448">
                  <c:v>19.474174686572088</c:v>
                </c:pt>
                <c:pt idx="449">
                  <c:v>18.711659960364951</c:v>
                </c:pt>
                <c:pt idx="450">
                  <c:v>19.646723279607617</c:v>
                </c:pt>
                <c:pt idx="451">
                  <c:v>19.806982577380946</c:v>
                </c:pt>
                <c:pt idx="452">
                  <c:v>16.847882862705799</c:v>
                </c:pt>
                <c:pt idx="453">
                  <c:v>14.361659574753348</c:v>
                </c:pt>
                <c:pt idx="454">
                  <c:v>13.15811916648606</c:v>
                </c:pt>
                <c:pt idx="455">
                  <c:v>13.008483033706131</c:v>
                </c:pt>
                <c:pt idx="456">
                  <c:v>13.511461918562409</c:v>
                </c:pt>
                <c:pt idx="457">
                  <c:v>13.26307623646086</c:v>
                </c:pt>
                <c:pt idx="458">
                  <c:v>12.37728623469768</c:v>
                </c:pt>
                <c:pt idx="459">
                  <c:v>11.789517720684181</c:v>
                </c:pt>
                <c:pt idx="460">
                  <c:v>11.992275930545686</c:v>
                </c:pt>
                <c:pt idx="461">
                  <c:v>12.288966307788121</c:v>
                </c:pt>
                <c:pt idx="462">
                  <c:v>14.770328017492055</c:v>
                </c:pt>
                <c:pt idx="463">
                  <c:v>14.90358851260436</c:v>
                </c:pt>
                <c:pt idx="464">
                  <c:v>14.282330508639962</c:v>
                </c:pt>
                <c:pt idx="465">
                  <c:v>16.061147643333438</c:v>
                </c:pt>
                <c:pt idx="466">
                  <c:v>16.149571800715506</c:v>
                </c:pt>
                <c:pt idx="467">
                  <c:v>15.756484438993995</c:v>
                </c:pt>
                <c:pt idx="468">
                  <c:v>15.599634410919275</c:v>
                </c:pt>
                <c:pt idx="469">
                  <c:v>15.664696928954765</c:v>
                </c:pt>
                <c:pt idx="470">
                  <c:v>15.729223743214224</c:v>
                </c:pt>
                <c:pt idx="471">
                  <c:v>13.916994579812396</c:v>
                </c:pt>
                <c:pt idx="472">
                  <c:v>14.502929499657766</c:v>
                </c:pt>
                <c:pt idx="473">
                  <c:v>14.833828921489786</c:v>
                </c:pt>
                <c:pt idx="474">
                  <c:v>15.270952598570251</c:v>
                </c:pt>
                <c:pt idx="475">
                  <c:v>15.12008234333398</c:v>
                </c:pt>
                <c:pt idx="476">
                  <c:v>16.452835577060963</c:v>
                </c:pt>
                <c:pt idx="477">
                  <c:v>16.82120480626563</c:v>
                </c:pt>
                <c:pt idx="478">
                  <c:v>16.599238509946634</c:v>
                </c:pt>
                <c:pt idx="479">
                  <c:v>16.280412901283828</c:v>
                </c:pt>
                <c:pt idx="480">
                  <c:v>16.378480342613663</c:v>
                </c:pt>
                <c:pt idx="481">
                  <c:v>16.216119847731054</c:v>
                </c:pt>
                <c:pt idx="482">
                  <c:v>16.172906305307894</c:v>
                </c:pt>
                <c:pt idx="483">
                  <c:v>16.370988707128781</c:v>
                </c:pt>
                <c:pt idx="484">
                  <c:v>14.138747694800724</c:v>
                </c:pt>
                <c:pt idx="485">
                  <c:v>12.843765598268806</c:v>
                </c:pt>
                <c:pt idx="486">
                  <c:v>13.369884763210056</c:v>
                </c:pt>
                <c:pt idx="487">
                  <c:v>13.649399392391638</c:v>
                </c:pt>
                <c:pt idx="488">
                  <c:v>14.214842598620638</c:v>
                </c:pt>
                <c:pt idx="489">
                  <c:v>14.328290323104955</c:v>
                </c:pt>
                <c:pt idx="490">
                  <c:v>14.636689248763609</c:v>
                </c:pt>
                <c:pt idx="491">
                  <c:v>13.908426122353841</c:v>
                </c:pt>
                <c:pt idx="492">
                  <c:v>13.904158267950832</c:v>
                </c:pt>
                <c:pt idx="493">
                  <c:v>13.002943303402448</c:v>
                </c:pt>
                <c:pt idx="494">
                  <c:v>12.955719822063331</c:v>
                </c:pt>
                <c:pt idx="495">
                  <c:v>12.429370389220782</c:v>
                </c:pt>
                <c:pt idx="496">
                  <c:v>12.037206512481578</c:v>
                </c:pt>
                <c:pt idx="497">
                  <c:v>12.164306590628438</c:v>
                </c:pt>
                <c:pt idx="498">
                  <c:v>12.744996277919578</c:v>
                </c:pt>
                <c:pt idx="499">
                  <c:v>12.463173720387807</c:v>
                </c:pt>
                <c:pt idx="500">
                  <c:v>12.279729272093082</c:v>
                </c:pt>
                <c:pt idx="501">
                  <c:v>11.577814956574079</c:v>
                </c:pt>
                <c:pt idx="502">
                  <c:v>10.911668685916965</c:v>
                </c:pt>
                <c:pt idx="503">
                  <c:v>10.086593309917905</c:v>
                </c:pt>
                <c:pt idx="504">
                  <c:v>10.101686431929254</c:v>
                </c:pt>
                <c:pt idx="505">
                  <c:v>9.6802555917493649</c:v>
                </c:pt>
                <c:pt idx="506">
                  <c:v>9.0034266177609705</c:v>
                </c:pt>
                <c:pt idx="507">
                  <c:v>8.5442557075882597</c:v>
                </c:pt>
                <c:pt idx="508">
                  <c:v>8.5061162596960536</c:v>
                </c:pt>
                <c:pt idx="509">
                  <c:v>8.9054569285180545</c:v>
                </c:pt>
                <c:pt idx="510">
                  <c:v>9.1504889009947412</c:v>
                </c:pt>
                <c:pt idx="511">
                  <c:v>9.0128230475642965</c:v>
                </c:pt>
                <c:pt idx="512">
                  <c:v>9.0778298393715033</c:v>
                </c:pt>
                <c:pt idx="513">
                  <c:v>9.5991767493529849</c:v>
                </c:pt>
                <c:pt idx="514">
                  <c:v>9.6613341521716549</c:v>
                </c:pt>
                <c:pt idx="515">
                  <c:v>9.6175141032831739</c:v>
                </c:pt>
                <c:pt idx="516">
                  <c:v>10.150534220432084</c:v>
                </c:pt>
                <c:pt idx="517">
                  <c:v>10.70898299522127</c:v>
                </c:pt>
                <c:pt idx="518">
                  <c:v>10.850541744036803</c:v>
                </c:pt>
                <c:pt idx="519">
                  <c:v>11.039227142939689</c:v>
                </c:pt>
                <c:pt idx="520">
                  <c:v>11.362215800613692</c:v>
                </c:pt>
                <c:pt idx="521">
                  <c:v>11.51674478645123</c:v>
                </c:pt>
                <c:pt idx="522">
                  <c:v>11.774213341781657</c:v>
                </c:pt>
                <c:pt idx="523">
                  <c:v>11.210545904158963</c:v>
                </c:pt>
                <c:pt idx="524">
                  <c:v>11.336281939610281</c:v>
                </c:pt>
                <c:pt idx="525">
                  <c:v>11.187335503326029</c:v>
                </c:pt>
                <c:pt idx="526">
                  <c:v>10.631033673001419</c:v>
                </c:pt>
                <c:pt idx="527">
                  <c:v>10.737360316041068</c:v>
                </c:pt>
                <c:pt idx="528">
                  <c:v>11.05241276397747</c:v>
                </c:pt>
                <c:pt idx="529">
                  <c:v>10.94791888772472</c:v>
                </c:pt>
                <c:pt idx="530">
                  <c:v>11.224693196180679</c:v>
                </c:pt>
                <c:pt idx="531">
                  <c:v>10.938275188239395</c:v>
                </c:pt>
                <c:pt idx="532">
                  <c:v>11.10373693679262</c:v>
                </c:pt>
                <c:pt idx="533">
                  <c:v>11.532785272532502</c:v>
                </c:pt>
                <c:pt idx="534">
                  <c:v>11.738774750180715</c:v>
                </c:pt>
                <c:pt idx="535">
                  <c:v>11.541711674209219</c:v>
                </c:pt>
                <c:pt idx="536">
                  <c:v>11.328560584696469</c:v>
                </c:pt>
                <c:pt idx="537">
                  <c:v>11.583105186279122</c:v>
                </c:pt>
                <c:pt idx="538">
                  <c:v>11.478459198055479</c:v>
                </c:pt>
                <c:pt idx="539">
                  <c:v>11.638683593355127</c:v>
                </c:pt>
                <c:pt idx="540">
                  <c:v>11.960463439806992</c:v>
                </c:pt>
                <c:pt idx="541">
                  <c:v>12.341753548186313</c:v>
                </c:pt>
                <c:pt idx="542">
                  <c:v>12.323310311389328</c:v>
                </c:pt>
                <c:pt idx="543">
                  <c:v>12.631867236563076</c:v>
                </c:pt>
                <c:pt idx="544">
                  <c:v>13.036560628785352</c:v>
                </c:pt>
                <c:pt idx="545">
                  <c:v>13.130223361406053</c:v>
                </c:pt>
                <c:pt idx="546">
                  <c:v>12.867028443009159</c:v>
                </c:pt>
                <c:pt idx="547">
                  <c:v>12.915378562256745</c:v>
                </c:pt>
                <c:pt idx="548">
                  <c:v>13.798264951719787</c:v>
                </c:pt>
                <c:pt idx="549">
                  <c:v>14.37466267539134</c:v>
                </c:pt>
                <c:pt idx="550">
                  <c:v>14.847702661876788</c:v>
                </c:pt>
                <c:pt idx="551">
                  <c:v>15.020347474739966</c:v>
                </c:pt>
                <c:pt idx="552">
                  <c:v>15.623163177761667</c:v>
                </c:pt>
                <c:pt idx="553">
                  <c:v>15.76166652580191</c:v>
                </c:pt>
                <c:pt idx="554">
                  <c:v>15.134873415142534</c:v>
                </c:pt>
                <c:pt idx="555">
                  <c:v>16.040842386215914</c:v>
                </c:pt>
                <c:pt idx="556">
                  <c:v>16.013723170832176</c:v>
                </c:pt>
                <c:pt idx="557">
                  <c:v>15.773186880128737</c:v>
                </c:pt>
                <c:pt idx="558">
                  <c:v>14.508136111909069</c:v>
                </c:pt>
                <c:pt idx="559">
                  <c:v>13.98493930994276</c:v>
                </c:pt>
                <c:pt idx="560">
                  <c:v>11.841267540149637</c:v>
                </c:pt>
                <c:pt idx="561">
                  <c:v>11.387602961765049</c:v>
                </c:pt>
                <c:pt idx="562">
                  <c:v>11.110043656743297</c:v>
                </c:pt>
                <c:pt idx="563">
                  <c:v>11.372779425862705</c:v>
                </c:pt>
                <c:pt idx="564">
                  <c:v>11.469296334735578</c:v>
                </c:pt>
                <c:pt idx="565">
                  <c:v>11.94956531420944</c:v>
                </c:pt>
                <c:pt idx="566">
                  <c:v>11.287903096501291</c:v>
                </c:pt>
                <c:pt idx="567">
                  <c:v>10.900825126392677</c:v>
                </c:pt>
                <c:pt idx="568">
                  <c:v>10.733674273688541</c:v>
                </c:pt>
                <c:pt idx="569">
                  <c:v>11.082715855052095</c:v>
                </c:pt>
                <c:pt idx="570">
                  <c:v>11.696446553354367</c:v>
                </c:pt>
                <c:pt idx="571">
                  <c:v>11.33747235532983</c:v>
                </c:pt>
                <c:pt idx="572">
                  <c:v>10.827463017228832</c:v>
                </c:pt>
                <c:pt idx="573">
                  <c:v>11.132662042754783</c:v>
                </c:pt>
                <c:pt idx="574">
                  <c:v>10.97540732483907</c:v>
                </c:pt>
                <c:pt idx="575">
                  <c:v>10.680912531969188</c:v>
                </c:pt>
                <c:pt idx="576">
                  <c:v>10.419342657320325</c:v>
                </c:pt>
                <c:pt idx="577">
                  <c:v>9.9997611691441808</c:v>
                </c:pt>
                <c:pt idx="578">
                  <c:v>10.18668060948967</c:v>
                </c:pt>
                <c:pt idx="579">
                  <c:v>10.779484482024621</c:v>
                </c:pt>
                <c:pt idx="580">
                  <c:v>11.241032697984442</c:v>
                </c:pt>
                <c:pt idx="581">
                  <c:v>11.583895756523841</c:v>
                </c:pt>
                <c:pt idx="582">
                  <c:v>11.134621739180936</c:v>
                </c:pt>
                <c:pt idx="583">
                  <c:v>10.723556662478133</c:v>
                </c:pt>
                <c:pt idx="584">
                  <c:v>10.553013689399162</c:v>
                </c:pt>
                <c:pt idx="585">
                  <c:v>10.825409809169493</c:v>
                </c:pt>
                <c:pt idx="586">
                  <c:v>10.248096205635568</c:v>
                </c:pt>
                <c:pt idx="587">
                  <c:v>10.159652938900916</c:v>
                </c:pt>
                <c:pt idx="588">
                  <c:v>10.24828575803898</c:v>
                </c:pt>
                <c:pt idx="589">
                  <c:v>9.8725171405700589</c:v>
                </c:pt>
                <c:pt idx="590">
                  <c:v>9.9013324912409217</c:v>
                </c:pt>
                <c:pt idx="591">
                  <c:v>9.7836398675440606</c:v>
                </c:pt>
                <c:pt idx="592">
                  <c:v>9.6922950863958146</c:v>
                </c:pt>
                <c:pt idx="593">
                  <c:v>9.0677189434195338</c:v>
                </c:pt>
                <c:pt idx="594">
                  <c:v>9.605038093363925</c:v>
                </c:pt>
                <c:pt idx="595">
                  <c:v>9.8513486380792337</c:v>
                </c:pt>
                <c:pt idx="596">
                  <c:v>9.884048361738289</c:v>
                </c:pt>
                <c:pt idx="597">
                  <c:v>10.169850844772146</c:v>
                </c:pt>
                <c:pt idx="598">
                  <c:v>10.215861011650645</c:v>
                </c:pt>
                <c:pt idx="599">
                  <c:v>10.529330904131145</c:v>
                </c:pt>
                <c:pt idx="600">
                  <c:v>10.745733299747904</c:v>
                </c:pt>
                <c:pt idx="601">
                  <c:v>10.91156406673168</c:v>
                </c:pt>
                <c:pt idx="602">
                  <c:v>10.910946522976252</c:v>
                </c:pt>
                <c:pt idx="603">
                  <c:v>11.178021600956093</c:v>
                </c:pt>
                <c:pt idx="604">
                  <c:v>11.461543104586228</c:v>
                </c:pt>
                <c:pt idx="605">
                  <c:v>11.554126144044284</c:v>
                </c:pt>
                <c:pt idx="606">
                  <c:v>10.53974565893099</c:v>
                </c:pt>
                <c:pt idx="607">
                  <c:v>11.040611670261535</c:v>
                </c:pt>
                <c:pt idx="608">
                  <c:v>11.337391102277302</c:v>
                </c:pt>
                <c:pt idx="609">
                  <c:v>11.662444039105262</c:v>
                </c:pt>
                <c:pt idx="610">
                  <c:v>11.542173388716297</c:v>
                </c:pt>
                <c:pt idx="611">
                  <c:v>11.306665788890763</c:v>
                </c:pt>
                <c:pt idx="612">
                  <c:v>11.895759839437062</c:v>
                </c:pt>
                <c:pt idx="613">
                  <c:v>12.141507370682691</c:v>
                </c:pt>
                <c:pt idx="614">
                  <c:v>11.841626487283095</c:v>
                </c:pt>
                <c:pt idx="615">
                  <c:v>11.951097197083955</c:v>
                </c:pt>
                <c:pt idx="616">
                  <c:v>11.863875406269175</c:v>
                </c:pt>
                <c:pt idx="617">
                  <c:v>11.615664857025173</c:v>
                </c:pt>
                <c:pt idx="618">
                  <c:v>11.778190092457805</c:v>
                </c:pt>
                <c:pt idx="619">
                  <c:v>12.25698908414514</c:v>
                </c:pt>
                <c:pt idx="620">
                  <c:v>12.444953157150035</c:v>
                </c:pt>
                <c:pt idx="621">
                  <c:v>12.309457904118686</c:v>
                </c:pt>
                <c:pt idx="622">
                  <c:v>11.852030617771042</c:v>
                </c:pt>
                <c:pt idx="623">
                  <c:v>12.147072568106779</c:v>
                </c:pt>
                <c:pt idx="624">
                  <c:v>12.527059748172297</c:v>
                </c:pt>
                <c:pt idx="625">
                  <c:v>12.364119350461092</c:v>
                </c:pt>
                <c:pt idx="626">
                  <c:v>12.362339087390367</c:v>
                </c:pt>
                <c:pt idx="627">
                  <c:v>12.242728683266886</c:v>
                </c:pt>
                <c:pt idx="628">
                  <c:v>12.200478761945838</c:v>
                </c:pt>
                <c:pt idx="629">
                  <c:v>12.447881581789371</c:v>
                </c:pt>
                <c:pt idx="630">
                  <c:v>12.669112889622479</c:v>
                </c:pt>
                <c:pt idx="631">
                  <c:v>12.678378236328625</c:v>
                </c:pt>
                <c:pt idx="632">
                  <c:v>12.434678020425507</c:v>
                </c:pt>
                <c:pt idx="633">
                  <c:v>12.131183558686875</c:v>
                </c:pt>
                <c:pt idx="634">
                  <c:v>12.47346976551531</c:v>
                </c:pt>
                <c:pt idx="635">
                  <c:v>12.933964306161371</c:v>
                </c:pt>
                <c:pt idx="636">
                  <c:v>13.010773447995181</c:v>
                </c:pt>
                <c:pt idx="637">
                  <c:v>12.8593468806879</c:v>
                </c:pt>
                <c:pt idx="638">
                  <c:v>12.834819340092494</c:v>
                </c:pt>
                <c:pt idx="639">
                  <c:v>12.163901454006803</c:v>
                </c:pt>
                <c:pt idx="640">
                  <c:v>12.141970791867783</c:v>
                </c:pt>
                <c:pt idx="641">
                  <c:v>11.624407885470083</c:v>
                </c:pt>
                <c:pt idx="642">
                  <c:v>11.750201645310003</c:v>
                </c:pt>
                <c:pt idx="643">
                  <c:v>11.715076201734009</c:v>
                </c:pt>
                <c:pt idx="644">
                  <c:v>11.139349357262924</c:v>
                </c:pt>
                <c:pt idx="645">
                  <c:v>11.391934765421416</c:v>
                </c:pt>
                <c:pt idx="646">
                  <c:v>11.644070268505775</c:v>
                </c:pt>
                <c:pt idx="647">
                  <c:v>11.754449184027299</c:v>
                </c:pt>
                <c:pt idx="648">
                  <c:v>12.002650554927829</c:v>
                </c:pt>
                <c:pt idx="649">
                  <c:v>12.215052485432841</c:v>
                </c:pt>
                <c:pt idx="650">
                  <c:v>12.420105295189977</c:v>
                </c:pt>
                <c:pt idx="651">
                  <c:v>12.907868184060918</c:v>
                </c:pt>
                <c:pt idx="652">
                  <c:v>13.312042238025866</c:v>
                </c:pt>
                <c:pt idx="653">
                  <c:v>13.357885903659005</c:v>
                </c:pt>
                <c:pt idx="654">
                  <c:v>13.83300956424533</c:v>
                </c:pt>
                <c:pt idx="655">
                  <c:v>14.042112347320579</c:v>
                </c:pt>
                <c:pt idx="656">
                  <c:v>14.356474143296982</c:v>
                </c:pt>
                <c:pt idx="657">
                  <c:v>14.619231935730568</c:v>
                </c:pt>
                <c:pt idx="658">
                  <c:v>15.11731169743439</c:v>
                </c:pt>
                <c:pt idx="659">
                  <c:v>15.789062002327087</c:v>
                </c:pt>
                <c:pt idx="660">
                  <c:v>15.990781062969839</c:v>
                </c:pt>
                <c:pt idx="661">
                  <c:v>16.437728215987118</c:v>
                </c:pt>
                <c:pt idx="662">
                  <c:v>16.219282945537795</c:v>
                </c:pt>
                <c:pt idx="663">
                  <c:v>16.685266628063509</c:v>
                </c:pt>
                <c:pt idx="664">
                  <c:v>16.518057827257806</c:v>
                </c:pt>
                <c:pt idx="665">
                  <c:v>17.370091963405319</c:v>
                </c:pt>
                <c:pt idx="666">
                  <c:v>18.454031906632878</c:v>
                </c:pt>
                <c:pt idx="667">
                  <c:v>18.222326463047761</c:v>
                </c:pt>
                <c:pt idx="668">
                  <c:v>18.84396065426132</c:v>
                </c:pt>
                <c:pt idx="669">
                  <c:v>17.772325789386102</c:v>
                </c:pt>
                <c:pt idx="670">
                  <c:v>18.835559288273906</c:v>
                </c:pt>
                <c:pt idx="671">
                  <c:v>18.942369035813584</c:v>
                </c:pt>
                <c:pt idx="672">
                  <c:v>18.292585385418899</c:v>
                </c:pt>
                <c:pt idx="673">
                  <c:v>18.266116815127795</c:v>
                </c:pt>
                <c:pt idx="674">
                  <c:v>19.371210099299972</c:v>
                </c:pt>
                <c:pt idx="675">
                  <c:v>19.370593634578508</c:v>
                </c:pt>
                <c:pt idx="676">
                  <c:v>18.544506591754438</c:v>
                </c:pt>
                <c:pt idx="677">
                  <c:v>18.158163846958704</c:v>
                </c:pt>
                <c:pt idx="678">
                  <c:v>18.85679759689679</c:v>
                </c:pt>
                <c:pt idx="679">
                  <c:v>18.670937110186429</c:v>
                </c:pt>
                <c:pt idx="680">
                  <c:v>17.836640796312029</c:v>
                </c:pt>
                <c:pt idx="681">
                  <c:v>17.418952948636136</c:v>
                </c:pt>
                <c:pt idx="682">
                  <c:v>17.12033973662826</c:v>
                </c:pt>
                <c:pt idx="683">
                  <c:v>17.197522725560926</c:v>
                </c:pt>
                <c:pt idx="684">
                  <c:v>16.717780078533011</c:v>
                </c:pt>
                <c:pt idx="685">
                  <c:v>15.843733142229745</c:v>
                </c:pt>
                <c:pt idx="686">
                  <c:v>15.900417108869169</c:v>
                </c:pt>
                <c:pt idx="687">
                  <c:v>16.123704360211757</c:v>
                </c:pt>
                <c:pt idx="688">
                  <c:v>16.598110789114262</c:v>
                </c:pt>
                <c:pt idx="689">
                  <c:v>16.729918872472865</c:v>
                </c:pt>
                <c:pt idx="690">
                  <c:v>16.868882383979795</c:v>
                </c:pt>
                <c:pt idx="691">
                  <c:v>15.868942729452245</c:v>
                </c:pt>
                <c:pt idx="692">
                  <c:v>15.157274488962212</c:v>
                </c:pt>
                <c:pt idx="693">
                  <c:v>14.149451489483532</c:v>
                </c:pt>
                <c:pt idx="694">
                  <c:v>13.736242235298482</c:v>
                </c:pt>
                <c:pt idx="695">
                  <c:v>13.673246057951381</c:v>
                </c:pt>
                <c:pt idx="696">
                  <c:v>13.788431552307632</c:v>
                </c:pt>
                <c:pt idx="697">
                  <c:v>13.784906390337678</c:v>
                </c:pt>
                <c:pt idx="698">
                  <c:v>13.925589923892934</c:v>
                </c:pt>
                <c:pt idx="699">
                  <c:v>13.913501765262779</c:v>
                </c:pt>
                <c:pt idx="700">
                  <c:v>14.323824968409227</c:v>
                </c:pt>
                <c:pt idx="701">
                  <c:v>14.635555551956264</c:v>
                </c:pt>
                <c:pt idx="702">
                  <c:v>14.957457101901127</c:v>
                </c:pt>
                <c:pt idx="703">
                  <c:v>15.544566891165914</c:v>
                </c:pt>
                <c:pt idx="704">
                  <c:v>15.93192318409284</c:v>
                </c:pt>
                <c:pt idx="705">
                  <c:v>16.559803310351565</c:v>
                </c:pt>
                <c:pt idx="706">
                  <c:v>16.988883579386329</c:v>
                </c:pt>
                <c:pt idx="707">
                  <c:v>17.358357365369962</c:v>
                </c:pt>
                <c:pt idx="708">
                  <c:v>17.980339342993389</c:v>
                </c:pt>
                <c:pt idx="709">
                  <c:v>17.759169263611422</c:v>
                </c:pt>
                <c:pt idx="710">
                  <c:v>18.200871845485636</c:v>
                </c:pt>
                <c:pt idx="711">
                  <c:v>18.430753048783419</c:v>
                </c:pt>
                <c:pt idx="712">
                  <c:v>18.692721439594177</c:v>
                </c:pt>
                <c:pt idx="713">
                  <c:v>18.448591397066476</c:v>
                </c:pt>
                <c:pt idx="714">
                  <c:v>19.090533975796507</c:v>
                </c:pt>
                <c:pt idx="715">
                  <c:v>18.958803640750201</c:v>
                </c:pt>
                <c:pt idx="716">
                  <c:v>18.123290556758615</c:v>
                </c:pt>
                <c:pt idx="717">
                  <c:v>18.021962441515424</c:v>
                </c:pt>
                <c:pt idx="718">
                  <c:v>18.07178913057021</c:v>
                </c:pt>
                <c:pt idx="719">
                  <c:v>18.624728977900105</c:v>
                </c:pt>
                <c:pt idx="720">
                  <c:v>18.338284994375563</c:v>
                </c:pt>
                <c:pt idx="721">
                  <c:v>17.54527510894598</c:v>
                </c:pt>
                <c:pt idx="722">
                  <c:v>17.286020720522156</c:v>
                </c:pt>
                <c:pt idx="723">
                  <c:v>17.429766947597201</c:v>
                </c:pt>
                <c:pt idx="724">
                  <c:v>17.256170578727914</c:v>
                </c:pt>
                <c:pt idx="725">
                  <c:v>17.823363817264742</c:v>
                </c:pt>
                <c:pt idx="726">
                  <c:v>17.376806472898117</c:v>
                </c:pt>
                <c:pt idx="727">
                  <c:v>17.582113039577681</c:v>
                </c:pt>
                <c:pt idx="728">
                  <c:v>17.052015467817672</c:v>
                </c:pt>
                <c:pt idx="729">
                  <c:v>16.605104536251037</c:v>
                </c:pt>
                <c:pt idx="730">
                  <c:v>17.146088452419011</c:v>
                </c:pt>
                <c:pt idx="731">
                  <c:v>17.562090833957136</c:v>
                </c:pt>
                <c:pt idx="732">
                  <c:v>18.470416986477183</c:v>
                </c:pt>
                <c:pt idx="733">
                  <c:v>19.234014498298365</c:v>
                </c:pt>
                <c:pt idx="734">
                  <c:v>19.844225272725581</c:v>
                </c:pt>
                <c:pt idx="735">
                  <c:v>20.382842975754784</c:v>
                </c:pt>
                <c:pt idx="736">
                  <c:v>20.598606843297347</c:v>
                </c:pt>
                <c:pt idx="737">
                  <c:v>20.332414551592301</c:v>
                </c:pt>
                <c:pt idx="738">
                  <c:v>20.146643736827322</c:v>
                </c:pt>
                <c:pt idx="739">
                  <c:v>20.941688475215187</c:v>
                </c:pt>
                <c:pt idx="740">
                  <c:v>20.705243044147252</c:v>
                </c:pt>
                <c:pt idx="741">
                  <c:v>20.92419014101079</c:v>
                </c:pt>
                <c:pt idx="742">
                  <c:v>21.857957721959671</c:v>
                </c:pt>
                <c:pt idx="743">
                  <c:v>22.041480198382263</c:v>
                </c:pt>
                <c:pt idx="744">
                  <c:v>21.197931400015221</c:v>
                </c:pt>
                <c:pt idx="745">
                  <c:v>21.451687754873372</c:v>
                </c:pt>
                <c:pt idx="746">
                  <c:v>21.443158568526233</c:v>
                </c:pt>
                <c:pt idx="747">
                  <c:v>20.658336447649031</c:v>
                </c:pt>
                <c:pt idx="748">
                  <c:v>19.089367498116648</c:v>
                </c:pt>
                <c:pt idx="749">
                  <c:v>16.827571244792459</c:v>
                </c:pt>
                <c:pt idx="750">
                  <c:v>17.141325661322785</c:v>
                </c:pt>
                <c:pt idx="751">
                  <c:v>17.571262631045528</c:v>
                </c:pt>
                <c:pt idx="752">
                  <c:v>17.321461147465481</c:v>
                </c:pt>
                <c:pt idx="753">
                  <c:v>16.739820967901334</c:v>
                </c:pt>
                <c:pt idx="754">
                  <c:v>17.854386489497145</c:v>
                </c:pt>
                <c:pt idx="755">
                  <c:v>18.585836118439858</c:v>
                </c:pt>
                <c:pt idx="756">
                  <c:v>19.259231693254055</c:v>
                </c:pt>
                <c:pt idx="757">
                  <c:v>19.469191309671409</c:v>
                </c:pt>
                <c:pt idx="758">
                  <c:v>19.288064606604831</c:v>
                </c:pt>
                <c:pt idx="759">
                  <c:v>20.150077238226981</c:v>
                </c:pt>
                <c:pt idx="760">
                  <c:v>20.507585864952603</c:v>
                </c:pt>
                <c:pt idx="761">
                  <c:v>20.384149993841</c:v>
                </c:pt>
                <c:pt idx="762">
                  <c:v>19.96923188594964</c:v>
                </c:pt>
                <c:pt idx="763">
                  <c:v>20.47263790052768</c:v>
                </c:pt>
                <c:pt idx="764">
                  <c:v>20.960360090705109</c:v>
                </c:pt>
                <c:pt idx="765">
                  <c:v>20.891344595411496</c:v>
                </c:pt>
                <c:pt idx="766">
                  <c:v>20.720399335339707</c:v>
                </c:pt>
                <c:pt idx="767">
                  <c:v>21.03859937673705</c:v>
                </c:pt>
                <c:pt idx="768">
                  <c:v>21.627216196980928</c:v>
                </c:pt>
                <c:pt idx="769">
                  <c:v>21.832670826710324</c:v>
                </c:pt>
                <c:pt idx="770">
                  <c:v>22.167245585982638</c:v>
                </c:pt>
                <c:pt idx="771">
                  <c:v>22.422192169737176</c:v>
                </c:pt>
                <c:pt idx="772">
                  <c:v>22.574330769563826</c:v>
                </c:pt>
                <c:pt idx="773">
                  <c:v>22.300288036082783</c:v>
                </c:pt>
                <c:pt idx="774">
                  <c:v>22.984351845738402</c:v>
                </c:pt>
                <c:pt idx="775">
                  <c:v>22.650407292938795</c:v>
                </c:pt>
                <c:pt idx="776">
                  <c:v>22.892221984231686</c:v>
                </c:pt>
                <c:pt idx="777">
                  <c:v>23.21215468067534</c:v>
                </c:pt>
                <c:pt idx="778">
                  <c:v>23.225019793095818</c:v>
                </c:pt>
                <c:pt idx="779">
                  <c:v>22.752984772787258</c:v>
                </c:pt>
                <c:pt idx="780">
                  <c:v>23.269335081922463</c:v>
                </c:pt>
                <c:pt idx="781">
                  <c:v>23.372068272751328</c:v>
                </c:pt>
                <c:pt idx="782">
                  <c:v>23.25352820003484</c:v>
                </c:pt>
                <c:pt idx="783">
                  <c:v>23.420551954771295</c:v>
                </c:pt>
                <c:pt idx="784">
                  <c:v>23.70880830886194</c:v>
                </c:pt>
                <c:pt idx="785">
                  <c:v>22.385342986457783</c:v>
                </c:pt>
                <c:pt idx="786">
                  <c:v>22.300781712174427</c:v>
                </c:pt>
                <c:pt idx="787">
                  <c:v>22.665971845964382</c:v>
                </c:pt>
                <c:pt idx="788">
                  <c:v>23.374146831648623</c:v>
                </c:pt>
                <c:pt idx="789">
                  <c:v>23.775745523312679</c:v>
                </c:pt>
                <c:pt idx="790">
                  <c:v>23.925461156673709</c:v>
                </c:pt>
                <c:pt idx="791">
                  <c:v>23.694111549106324</c:v>
                </c:pt>
                <c:pt idx="792">
                  <c:v>24.058483388421742</c:v>
                </c:pt>
                <c:pt idx="793">
                  <c:v>23.700027145579401</c:v>
                </c:pt>
                <c:pt idx="794">
                  <c:v>22.611112582290005</c:v>
                </c:pt>
                <c:pt idx="795">
                  <c:v>23.113696462615835</c:v>
                </c:pt>
                <c:pt idx="796">
                  <c:v>21.852177976763095</c:v>
                </c:pt>
                <c:pt idx="797">
                  <c:v>21.555253383226258</c:v>
                </c:pt>
                <c:pt idx="798">
                  <c:v>21.381702007433415</c:v>
                </c:pt>
                <c:pt idx="799">
                  <c:v>19.913903864009811</c:v>
                </c:pt>
                <c:pt idx="800">
                  <c:v>19.161676250615006</c:v>
                </c:pt>
                <c:pt idx="801">
                  <c:v>18.825409371315672</c:v>
                </c:pt>
                <c:pt idx="802">
                  <c:v>19.711251211928971</c:v>
                </c:pt>
                <c:pt idx="803">
                  <c:v>19.736473752791973</c:v>
                </c:pt>
                <c:pt idx="804">
                  <c:v>20.432242125384281</c:v>
                </c:pt>
                <c:pt idx="805">
                  <c:v>21.074443163678438</c:v>
                </c:pt>
                <c:pt idx="806">
                  <c:v>21.443898602019111</c:v>
                </c:pt>
                <c:pt idx="807">
                  <c:v>21.686025566746245</c:v>
                </c:pt>
                <c:pt idx="808">
                  <c:v>21.948477389658411</c:v>
                </c:pt>
                <c:pt idx="809">
                  <c:v>21.552097609793492</c:v>
                </c:pt>
                <c:pt idx="810">
                  <c:v>21.804196245666375</c:v>
                </c:pt>
                <c:pt idx="811">
                  <c:v>22.030627049126025</c:v>
                </c:pt>
                <c:pt idx="812">
                  <c:v>22.2191454886648</c:v>
                </c:pt>
                <c:pt idx="813">
                  <c:v>22.068199194183894</c:v>
                </c:pt>
                <c:pt idx="814">
                  <c:v>21.263102968336284</c:v>
                </c:pt>
                <c:pt idx="815">
                  <c:v>21.751597808723634</c:v>
                </c:pt>
                <c:pt idx="816">
                  <c:v>21.511535896332184</c:v>
                </c:pt>
                <c:pt idx="817">
                  <c:v>20.424992376214217</c:v>
                </c:pt>
                <c:pt idx="818">
                  <c:v>19.934711308295697</c:v>
                </c:pt>
                <c:pt idx="819">
                  <c:v>21.277356015671739</c:v>
                </c:pt>
                <c:pt idx="820">
                  <c:v>21.630227142779873</c:v>
                </c:pt>
                <c:pt idx="821">
                  <c:v>22.004623431346534</c:v>
                </c:pt>
                <c:pt idx="822">
                  <c:v>21.753537415670948</c:v>
                </c:pt>
                <c:pt idx="823">
                  <c:v>21.137766793617853</c:v>
                </c:pt>
                <c:pt idx="824">
                  <c:v>21.680275633292926</c:v>
                </c:pt>
                <c:pt idx="825">
                  <c:v>22.004606927956878</c:v>
                </c:pt>
                <c:pt idx="826">
                  <c:v>22.195529227158147</c:v>
                </c:pt>
                <c:pt idx="827">
                  <c:v>22.277872995434876</c:v>
                </c:pt>
                <c:pt idx="828">
                  <c:v>21.194968072847143</c:v>
                </c:pt>
                <c:pt idx="829">
                  <c:v>20.895729901987234</c:v>
                </c:pt>
                <c:pt idx="830">
                  <c:v>20.202287616481648</c:v>
                </c:pt>
                <c:pt idx="831">
                  <c:v>20.428608081932154</c:v>
                </c:pt>
                <c:pt idx="832">
                  <c:v>20.972258271972091</c:v>
                </c:pt>
                <c:pt idx="833">
                  <c:v>19.713341583757625</c:v>
                </c:pt>
                <c:pt idx="834">
                  <c:v>18.681708207192759</c:v>
                </c:pt>
                <c:pt idx="835">
                  <c:v>18.429515590207739</c:v>
                </c:pt>
                <c:pt idx="836">
                  <c:v>18.398046344676967</c:v>
                </c:pt>
                <c:pt idx="837">
                  <c:v>18.448662031815356</c:v>
                </c:pt>
                <c:pt idx="838">
                  <c:v>18.437760084691032</c:v>
                </c:pt>
                <c:pt idx="839">
                  <c:v>17.326929913742674</c:v>
                </c:pt>
                <c:pt idx="840">
                  <c:v>17.090541395140207</c:v>
                </c:pt>
                <c:pt idx="841">
                  <c:v>16.372586787159843</c:v>
                </c:pt>
                <c:pt idx="842">
                  <c:v>16.531690813943612</c:v>
                </c:pt>
                <c:pt idx="843">
                  <c:v>15.873067819354054</c:v>
                </c:pt>
                <c:pt idx="844">
                  <c:v>13.983836060789184</c:v>
                </c:pt>
                <c:pt idx="845">
                  <c:v>13.799691797725179</c:v>
                </c:pt>
                <c:pt idx="846">
                  <c:v>13.726499744359764</c:v>
                </c:pt>
                <c:pt idx="847">
                  <c:v>14.100456516815443</c:v>
                </c:pt>
                <c:pt idx="848">
                  <c:v>14.842661145242221</c:v>
                </c:pt>
                <c:pt idx="849">
                  <c:v>15.064185404089631</c:v>
                </c:pt>
                <c:pt idx="850">
                  <c:v>14.950761908791726</c:v>
                </c:pt>
                <c:pt idx="851">
                  <c:v>15.873840687205742</c:v>
                </c:pt>
                <c:pt idx="852">
                  <c:v>16.461793943491941</c:v>
                </c:pt>
                <c:pt idx="853">
                  <c:v>17.034534781502124</c:v>
                </c:pt>
                <c:pt idx="854">
                  <c:v>17.402902607188871</c:v>
                </c:pt>
                <c:pt idx="855">
                  <c:v>17.924110447959603</c:v>
                </c:pt>
                <c:pt idx="856">
                  <c:v>17.564153279699379</c:v>
                </c:pt>
                <c:pt idx="857">
                  <c:v>17.083166880070703</c:v>
                </c:pt>
                <c:pt idx="858">
                  <c:v>16.889414708693355</c:v>
                </c:pt>
                <c:pt idx="859">
                  <c:v>16.519449443051563</c:v>
                </c:pt>
                <c:pt idx="860">
                  <c:v>16.856792547835994</c:v>
                </c:pt>
                <c:pt idx="861">
                  <c:v>16.428862709159468</c:v>
                </c:pt>
                <c:pt idx="862">
                  <c:v>15.638712654326641</c:v>
                </c:pt>
                <c:pt idx="863">
                  <c:v>16.603557212925327</c:v>
                </c:pt>
                <c:pt idx="864">
                  <c:v>17.262996797035168</c:v>
                </c:pt>
                <c:pt idx="865">
                  <c:v>17.464147605486161</c:v>
                </c:pt>
                <c:pt idx="866">
                  <c:v>17.805643849614931</c:v>
                </c:pt>
                <c:pt idx="867">
                  <c:v>17.915161678498283</c:v>
                </c:pt>
                <c:pt idx="868">
                  <c:v>17.662646200372542</c:v>
                </c:pt>
                <c:pt idx="869">
                  <c:v>17.640857315740245</c:v>
                </c:pt>
                <c:pt idx="870">
                  <c:v>17.398690031138162</c:v>
                </c:pt>
                <c:pt idx="871">
                  <c:v>17.943404688029798</c:v>
                </c:pt>
                <c:pt idx="872">
                  <c:v>17.613854552912109</c:v>
                </c:pt>
                <c:pt idx="873">
                  <c:v>17.533183854158551</c:v>
                </c:pt>
                <c:pt idx="874">
                  <c:v>18.338894714968056</c:v>
                </c:pt>
                <c:pt idx="875">
                  <c:v>18.645719442073684</c:v>
                </c:pt>
                <c:pt idx="876">
                  <c:v>18.712530467302436</c:v>
                </c:pt>
                <c:pt idx="877">
                  <c:v>17.889889599193754</c:v>
                </c:pt>
                <c:pt idx="878">
                  <c:v>17.412142058290335</c:v>
                </c:pt>
                <c:pt idx="879">
                  <c:v>16.93574006605083</c:v>
                </c:pt>
                <c:pt idx="880">
                  <c:v>16.314338759668576</c:v>
                </c:pt>
                <c:pt idx="881">
                  <c:v>15.808323047681986</c:v>
                </c:pt>
                <c:pt idx="882">
                  <c:v>15.889518573988788</c:v>
                </c:pt>
                <c:pt idx="883">
                  <c:v>15.278501094706124</c:v>
                </c:pt>
                <c:pt idx="884">
                  <c:v>15.475308601805562</c:v>
                </c:pt>
                <c:pt idx="885">
                  <c:v>15.913516308933385</c:v>
                </c:pt>
                <c:pt idx="886">
                  <c:v>14.651845159710572</c:v>
                </c:pt>
                <c:pt idx="887">
                  <c:v>13.49332968620589</c:v>
                </c:pt>
                <c:pt idx="888">
                  <c:v>13.530721892513951</c:v>
                </c:pt>
                <c:pt idx="889">
                  <c:v>12.957321280205386</c:v>
                </c:pt>
                <c:pt idx="890">
                  <c:v>13.31036423914016</c:v>
                </c:pt>
                <c:pt idx="891">
                  <c:v>12.550411048540909</c:v>
                </c:pt>
                <c:pt idx="892">
                  <c:v>11.995436947329658</c:v>
                </c:pt>
                <c:pt idx="893">
                  <c:v>11.888498820078999</c:v>
                </c:pt>
                <c:pt idx="894">
                  <c:v>10.394141805327049</c:v>
                </c:pt>
                <c:pt idx="895">
                  <c:v>9.8241957231411963</c:v>
                </c:pt>
                <c:pt idx="896">
                  <c:v>8.680421305646334</c:v>
                </c:pt>
                <c:pt idx="897">
                  <c:v>8.7449838338095844</c:v>
                </c:pt>
                <c:pt idx="898">
                  <c:v>8.9489845127556045</c:v>
                </c:pt>
                <c:pt idx="899">
                  <c:v>8.2890600559230823</c:v>
                </c:pt>
                <c:pt idx="900">
                  <c:v>8.9209955084042516</c:v>
                </c:pt>
                <c:pt idx="901">
                  <c:v>9.7622467161664712</c:v>
                </c:pt>
                <c:pt idx="902">
                  <c:v>10.163796767444037</c:v>
                </c:pt>
                <c:pt idx="903">
                  <c:v>10.233076136605918</c:v>
                </c:pt>
                <c:pt idx="904">
                  <c:v>10.818139119335807</c:v>
                </c:pt>
                <c:pt idx="905">
                  <c:v>11.011354609247666</c:v>
                </c:pt>
                <c:pt idx="906">
                  <c:v>10.902767048238575</c:v>
                </c:pt>
                <c:pt idx="907">
                  <c:v>10.089769593328016</c:v>
                </c:pt>
                <c:pt idx="908">
                  <c:v>9.918905356559419</c:v>
                </c:pt>
                <c:pt idx="909">
                  <c:v>10.327599777501108</c:v>
                </c:pt>
                <c:pt idx="910">
                  <c:v>10.435859457947897</c:v>
                </c:pt>
                <c:pt idx="911">
                  <c:v>10.250368416256835</c:v>
                </c:pt>
                <c:pt idx="912">
                  <c:v>11.185051362622149</c:v>
                </c:pt>
                <c:pt idx="913">
                  <c:v>11.58609299444969</c:v>
                </c:pt>
                <c:pt idx="914">
                  <c:v>11.631754403566511</c:v>
                </c:pt>
                <c:pt idx="915">
                  <c:v>11.68916413220637</c:v>
                </c:pt>
                <c:pt idx="916">
                  <c:v>11.532053585609424</c:v>
                </c:pt>
                <c:pt idx="917">
                  <c:v>11.543841631417104</c:v>
                </c:pt>
                <c:pt idx="918">
                  <c:v>11.757490488689911</c:v>
                </c:pt>
                <c:pt idx="919">
                  <c:v>11.597986002509254</c:v>
                </c:pt>
                <c:pt idx="920">
                  <c:v>11.80599094953979</c:v>
                </c:pt>
                <c:pt idx="921">
                  <c:v>11.345696136316699</c:v>
                </c:pt>
                <c:pt idx="922">
                  <c:v>11.248855860507962</c:v>
                </c:pt>
                <c:pt idx="923">
                  <c:v>11.597589726582942</c:v>
                </c:pt>
                <c:pt idx="924">
                  <c:v>11.437961346787556</c:v>
                </c:pt>
                <c:pt idx="925">
                  <c:v>11.014841854222778</c:v>
                </c:pt>
                <c:pt idx="926">
                  <c:v>10.895746511662743</c:v>
                </c:pt>
                <c:pt idx="927">
                  <c:v>10.636037409141363</c:v>
                </c:pt>
                <c:pt idx="928">
                  <c:v>10.548486693556999</c:v>
                </c:pt>
                <c:pt idx="929">
                  <c:v>10.530023959090759</c:v>
                </c:pt>
                <c:pt idx="930">
                  <c:v>10.567692447775407</c:v>
                </c:pt>
                <c:pt idx="931">
                  <c:v>10.268385666710998</c:v>
                </c:pt>
                <c:pt idx="932">
                  <c:v>10.067742820070702</c:v>
                </c:pt>
                <c:pt idx="933">
                  <c:v>9.7666662995565474</c:v>
                </c:pt>
                <c:pt idx="934">
                  <c:v>9.7662999836602005</c:v>
                </c:pt>
                <c:pt idx="935">
                  <c:v>9.6782665825359189</c:v>
                </c:pt>
                <c:pt idx="936">
                  <c:v>9.2414622609346893</c:v>
                </c:pt>
                <c:pt idx="937">
                  <c:v>9.0452635707047371</c:v>
                </c:pt>
                <c:pt idx="938">
                  <c:v>8.9504200776338934</c:v>
                </c:pt>
                <c:pt idx="939">
                  <c:v>9.2625887208668409</c:v>
                </c:pt>
                <c:pt idx="940">
                  <c:v>9.6349107285984452</c:v>
                </c:pt>
                <c:pt idx="941">
                  <c:v>9.5496789810417333</c:v>
                </c:pt>
                <c:pt idx="942">
                  <c:v>9.4255240477873539</c:v>
                </c:pt>
                <c:pt idx="943">
                  <c:v>10.023970854003746</c:v>
                </c:pt>
                <c:pt idx="944">
                  <c:v>9.9418874730044031</c:v>
                </c:pt>
                <c:pt idx="945">
                  <c:v>9.5336083582088254</c:v>
                </c:pt>
                <c:pt idx="946">
                  <c:v>8.9284189022931439</c:v>
                </c:pt>
                <c:pt idx="947">
                  <c:v>9.0119418191338259</c:v>
                </c:pt>
                <c:pt idx="948">
                  <c:v>9.2576369191399657</c:v>
                </c:pt>
                <c:pt idx="949">
                  <c:v>9.0037403710456267</c:v>
                </c:pt>
                <c:pt idx="950">
                  <c:v>9.0707850296607582</c:v>
                </c:pt>
                <c:pt idx="951">
                  <c:v>9.1330635662174089</c:v>
                </c:pt>
                <c:pt idx="952">
                  <c:v>8.7943832898149505</c:v>
                </c:pt>
                <c:pt idx="953">
                  <c:v>8.8539377646939439</c:v>
                </c:pt>
                <c:pt idx="954">
                  <c:v>8.8274980455423542</c:v>
                </c:pt>
                <c:pt idx="955">
                  <c:v>9.1271657972150262</c:v>
                </c:pt>
                <c:pt idx="956">
                  <c:v>9.1127589907409483</c:v>
                </c:pt>
                <c:pt idx="957">
                  <c:v>8.6818433068993031</c:v>
                </c:pt>
                <c:pt idx="958">
                  <c:v>8.5187843029835495</c:v>
                </c:pt>
                <c:pt idx="959">
                  <c:v>8.7452044046692823</c:v>
                </c:pt>
                <c:pt idx="960">
                  <c:v>8.8509341807291033</c:v>
                </c:pt>
                <c:pt idx="961">
                  <c:v>9.0544760921925125</c:v>
                </c:pt>
                <c:pt idx="962">
                  <c:v>8.0811509007854934</c:v>
                </c:pt>
                <c:pt idx="963">
                  <c:v>7.8440245047192132</c:v>
                </c:pt>
                <c:pt idx="964">
                  <c:v>8.1042258071764905</c:v>
                </c:pt>
                <c:pt idx="965">
                  <c:v>8.5120779623067353</c:v>
                </c:pt>
                <c:pt idx="966">
                  <c:v>8.880865527295839</c:v>
                </c:pt>
                <c:pt idx="967">
                  <c:v>9.0710059816183755</c:v>
                </c:pt>
                <c:pt idx="968">
                  <c:v>9.1960401317432368</c:v>
                </c:pt>
                <c:pt idx="969">
                  <c:v>9.3578410467571089</c:v>
                </c:pt>
                <c:pt idx="970">
                  <c:v>9.6540436632333879</c:v>
                </c:pt>
                <c:pt idx="971">
                  <c:v>9.3899020849217401</c:v>
                </c:pt>
                <c:pt idx="972">
                  <c:v>9.2594045308779513</c:v>
                </c:pt>
                <c:pt idx="973">
                  <c:v>8.8298993538313049</c:v>
                </c:pt>
                <c:pt idx="974">
                  <c:v>9.0810968838546202</c:v>
                </c:pt>
                <c:pt idx="975">
                  <c:v>9.085561230788743</c:v>
                </c:pt>
                <c:pt idx="976">
                  <c:v>8.8184834665480647</c:v>
                </c:pt>
                <c:pt idx="977">
                  <c:v>8.7653407443049254</c:v>
                </c:pt>
                <c:pt idx="978">
                  <c:v>8.4453194678755086</c:v>
                </c:pt>
                <c:pt idx="979">
                  <c:v>8.3998063165664387</c:v>
                </c:pt>
                <c:pt idx="980">
                  <c:v>7.5811630519231583</c:v>
                </c:pt>
                <c:pt idx="981">
                  <c:v>7.6491417133192119</c:v>
                </c:pt>
                <c:pt idx="982">
                  <c:v>7.8107525657161094</c:v>
                </c:pt>
                <c:pt idx="983">
                  <c:v>7.8325621371418972</c:v>
                </c:pt>
                <c:pt idx="984">
                  <c:v>7.3886599733759954</c:v>
                </c:pt>
                <c:pt idx="985">
                  <c:v>7.1818234505467338</c:v>
                </c:pt>
                <c:pt idx="986">
                  <c:v>6.9506737935360343</c:v>
                </c:pt>
                <c:pt idx="987">
                  <c:v>7.259072625426148</c:v>
                </c:pt>
                <c:pt idx="988">
                  <c:v>7.1926124844646244</c:v>
                </c:pt>
                <c:pt idx="989">
                  <c:v>6.6921339881975896</c:v>
                </c:pt>
                <c:pt idx="990">
                  <c:v>6.6386531002087592</c:v>
                </c:pt>
                <c:pt idx="991">
                  <c:v>6.6434227521660913</c:v>
                </c:pt>
                <c:pt idx="992">
                  <c:v>7.3988382003233095</c:v>
                </c:pt>
                <c:pt idx="993">
                  <c:v>7.9998409945345896</c:v>
                </c:pt>
                <c:pt idx="994">
                  <c:v>8.3474769381554275</c:v>
                </c:pt>
                <c:pt idx="995">
                  <c:v>8.467738401400478</c:v>
                </c:pt>
                <c:pt idx="996">
                  <c:v>8.7567832241347467</c:v>
                </c:pt>
                <c:pt idx="997">
                  <c:v>8.9104934366241206</c:v>
                </c:pt>
                <c:pt idx="998">
                  <c:v>9.2328297051905288</c:v>
                </c:pt>
                <c:pt idx="999">
                  <c:v>9.5315812841604153</c:v>
                </c:pt>
                <c:pt idx="1000">
                  <c:v>9.8744565046684034</c:v>
                </c:pt>
                <c:pt idx="1001">
                  <c:v>10.000117903130025</c:v>
                </c:pt>
                <c:pt idx="1002">
                  <c:v>10.014475995571029</c:v>
                </c:pt>
                <c:pt idx="1003">
                  <c:v>9.7280569356652133</c:v>
                </c:pt>
                <c:pt idx="1004">
                  <c:v>9.9842024580287827</c:v>
                </c:pt>
                <c:pt idx="1005">
                  <c:v>10.003391799449631</c:v>
                </c:pt>
                <c:pt idx="1006">
                  <c:v>9.8535816493642869</c:v>
                </c:pt>
                <c:pt idx="1007">
                  <c:v>9.8150109036086786</c:v>
                </c:pt>
                <c:pt idx="1008">
                  <c:v>9.8949318092025447</c:v>
                </c:pt>
                <c:pt idx="1009">
                  <c:v>9.3245296457279903</c:v>
                </c:pt>
                <c:pt idx="1010">
                  <c:v>9.3267470665082524</c:v>
                </c:pt>
                <c:pt idx="1011">
                  <c:v>9.3056434045948304</c:v>
                </c:pt>
                <c:pt idx="1012">
                  <c:v>9.2318318168960509</c:v>
                </c:pt>
                <c:pt idx="1013">
                  <c:v>9.0101855122910113</c:v>
                </c:pt>
                <c:pt idx="1014">
                  <c:v>8.8683022140433057</c:v>
                </c:pt>
                <c:pt idx="1015">
                  <c:v>9.6230632573731754</c:v>
                </c:pt>
                <c:pt idx="1016">
                  <c:v>9.687341313628087</c:v>
                </c:pt>
                <c:pt idx="1017">
                  <c:v>9.5950707030485098</c:v>
                </c:pt>
                <c:pt idx="1018">
                  <c:v>9.6919732217830905</c:v>
                </c:pt>
                <c:pt idx="1019">
                  <c:v>9.5950548011334611</c:v>
                </c:pt>
                <c:pt idx="1020">
                  <c:v>9.9970011777304535</c:v>
                </c:pt>
                <c:pt idx="1021">
                  <c:v>10.494935172607084</c:v>
                </c:pt>
                <c:pt idx="1022">
                  <c:v>10.373217214924734</c:v>
                </c:pt>
                <c:pt idx="1023">
                  <c:v>10.397118719816818</c:v>
                </c:pt>
                <c:pt idx="1024">
                  <c:v>10.608120467860097</c:v>
                </c:pt>
                <c:pt idx="1025">
                  <c:v>10.810049845861217</c:v>
                </c:pt>
                <c:pt idx="1026">
                  <c:v>10.997563956793384</c:v>
                </c:pt>
                <c:pt idx="1027">
                  <c:v>10.738799808877285</c:v>
                </c:pt>
                <c:pt idx="1028">
                  <c:v>10.471234661697553</c:v>
                </c:pt>
                <c:pt idx="1029">
                  <c:v>10.55251698294375</c:v>
                </c:pt>
                <c:pt idx="1030">
                  <c:v>11.16461112866747</c:v>
                </c:pt>
                <c:pt idx="1031">
                  <c:v>11.6905214744676</c:v>
                </c:pt>
                <c:pt idx="1032">
                  <c:v>11.715007584487985</c:v>
                </c:pt>
                <c:pt idx="1033">
                  <c:v>12.388219099418125</c:v>
                </c:pt>
                <c:pt idx="1034">
                  <c:v>13.189022981532718</c:v>
                </c:pt>
                <c:pt idx="1035">
                  <c:v>13.55250417286948</c:v>
                </c:pt>
                <c:pt idx="1036">
                  <c:v>13.560046199232341</c:v>
                </c:pt>
                <c:pt idx="1037">
                  <c:v>13.888688626457119</c:v>
                </c:pt>
                <c:pt idx="1038">
                  <c:v>13.619995534083809</c:v>
                </c:pt>
                <c:pt idx="1039">
                  <c:v>13.887667550866052</c:v>
                </c:pt>
                <c:pt idx="1040">
                  <c:v>13.467314312977129</c:v>
                </c:pt>
                <c:pt idx="1041">
                  <c:v>13.42591886085736</c:v>
                </c:pt>
                <c:pt idx="1042">
                  <c:v>13.872985596138594</c:v>
                </c:pt>
                <c:pt idx="1043">
                  <c:v>14.085139814743304</c:v>
                </c:pt>
                <c:pt idx="1044">
                  <c:v>14.92220810371894</c:v>
                </c:pt>
                <c:pt idx="1045">
                  <c:v>15.822318142836448</c:v>
                </c:pt>
                <c:pt idx="1046">
                  <c:v>16.433343976069914</c:v>
                </c:pt>
                <c:pt idx="1047">
                  <c:v>16.19653445322087</c:v>
                </c:pt>
                <c:pt idx="1048">
                  <c:v>16.160311952655729</c:v>
                </c:pt>
                <c:pt idx="1049">
                  <c:v>16.825207307878703</c:v>
                </c:pt>
                <c:pt idx="1050">
                  <c:v>17.306004390512211</c:v>
                </c:pt>
                <c:pt idx="1051">
                  <c:v>18.326907245856326</c:v>
                </c:pt>
                <c:pt idx="1052">
                  <c:v>17.675620449938208</c:v>
                </c:pt>
                <c:pt idx="1053">
                  <c:v>15.530055563627302</c:v>
                </c:pt>
                <c:pt idx="1054">
                  <c:v>13.590885143189078</c:v>
                </c:pt>
                <c:pt idx="1055">
                  <c:v>13.389028514426956</c:v>
                </c:pt>
                <c:pt idx="1056">
                  <c:v>13.898336683569129</c:v>
                </c:pt>
                <c:pt idx="1057">
                  <c:v>14.298270962469514</c:v>
                </c:pt>
                <c:pt idx="1058">
                  <c:v>14.668946811103453</c:v>
                </c:pt>
                <c:pt idx="1059">
                  <c:v>14.433316420838937</c:v>
                </c:pt>
                <c:pt idx="1060">
                  <c:v>14.031891348027766</c:v>
                </c:pt>
                <c:pt idx="1061">
                  <c:v>14.766468647879616</c:v>
                </c:pt>
                <c:pt idx="1062">
                  <c:v>14.608315717522098</c:v>
                </c:pt>
                <c:pt idx="1063">
                  <c:v>14.244946310675646</c:v>
                </c:pt>
                <c:pt idx="1064">
                  <c:v>14.369428776140156</c:v>
                </c:pt>
                <c:pt idx="1065">
                  <c:v>14.811450153277717</c:v>
                </c:pt>
                <c:pt idx="1066">
                  <c:v>14.445530680872881</c:v>
                </c:pt>
                <c:pt idx="1067">
                  <c:v>14.702086748571991</c:v>
                </c:pt>
                <c:pt idx="1068">
                  <c:v>15.088072442713278</c:v>
                </c:pt>
                <c:pt idx="1069">
                  <c:v>15.467060462734739</c:v>
                </c:pt>
                <c:pt idx="1070">
                  <c:v>15.298969108882352</c:v>
                </c:pt>
                <c:pt idx="1071">
                  <c:v>15.68674265614457</c:v>
                </c:pt>
                <c:pt idx="1072">
                  <c:v>16.186353538544545</c:v>
                </c:pt>
                <c:pt idx="1073">
                  <c:v>16.641904235808575</c:v>
                </c:pt>
                <c:pt idx="1074">
                  <c:v>17.013407650499119</c:v>
                </c:pt>
                <c:pt idx="1075">
                  <c:v>17.734251436577313</c:v>
                </c:pt>
                <c:pt idx="1076">
                  <c:v>17.714220678979068</c:v>
                </c:pt>
                <c:pt idx="1077">
                  <c:v>17.640853852797939</c:v>
                </c:pt>
                <c:pt idx="1078">
                  <c:v>17.242369266947414</c:v>
                </c:pt>
                <c:pt idx="1079">
                  <c:v>17.65021290494731</c:v>
                </c:pt>
                <c:pt idx="1080">
                  <c:v>17.048843606878261</c:v>
                </c:pt>
                <c:pt idx="1081">
                  <c:v>16.508093516490273</c:v>
                </c:pt>
                <c:pt idx="1082">
                  <c:v>16.833748233480936</c:v>
                </c:pt>
                <c:pt idx="1083">
                  <c:v>16.813913898735752</c:v>
                </c:pt>
                <c:pt idx="1084">
                  <c:v>17.392413588644995</c:v>
                </c:pt>
                <c:pt idx="1085">
                  <c:v>17.817082821653003</c:v>
                </c:pt>
                <c:pt idx="1086">
                  <c:v>17.747171587070234</c:v>
                </c:pt>
                <c:pt idx="1087">
                  <c:v>16.168334756508969</c:v>
                </c:pt>
                <c:pt idx="1088">
                  <c:v>15.30128544352262</c:v>
                </c:pt>
                <c:pt idx="1089">
                  <c:v>14.818147965500794</c:v>
                </c:pt>
                <c:pt idx="1090">
                  <c:v>15.187607599503179</c:v>
                </c:pt>
                <c:pt idx="1091">
                  <c:v>15.846314974728758</c:v>
                </c:pt>
                <c:pt idx="1092">
                  <c:v>15.606190118802354</c:v>
                </c:pt>
                <c:pt idx="1093">
                  <c:v>17.354664745205103</c:v>
                </c:pt>
                <c:pt idx="1094">
                  <c:v>17.818620083397366</c:v>
                </c:pt>
                <c:pt idx="1095">
                  <c:v>18.15534589519801</c:v>
                </c:pt>
                <c:pt idx="1096">
                  <c:v>18.035430911004045</c:v>
                </c:pt>
                <c:pt idx="1097">
                  <c:v>18.015227044688324</c:v>
                </c:pt>
                <c:pt idx="1098">
                  <c:v>18.103452345519738</c:v>
                </c:pt>
                <c:pt idx="1099">
                  <c:v>18.512258455337708</c:v>
                </c:pt>
                <c:pt idx="1100">
                  <c:v>18.357282591774318</c:v>
                </c:pt>
                <c:pt idx="1101">
                  <c:v>18.34918799200198</c:v>
                </c:pt>
                <c:pt idx="1102">
                  <c:v>18.288868169301331</c:v>
                </c:pt>
                <c:pt idx="1103">
                  <c:v>18.441652313512716</c:v>
                </c:pt>
                <c:pt idx="1104">
                  <c:v>19.773068211462636</c:v>
                </c:pt>
                <c:pt idx="1105">
                  <c:v>19.582982970386734</c:v>
                </c:pt>
                <c:pt idx="1106">
                  <c:v>19.283561861298551</c:v>
                </c:pt>
                <c:pt idx="1107">
                  <c:v>19.30122950788104</c:v>
                </c:pt>
                <c:pt idx="1108">
                  <c:v>19.662279795641687</c:v>
                </c:pt>
                <c:pt idx="1109">
                  <c:v>19.315365967644592</c:v>
                </c:pt>
                <c:pt idx="1110">
                  <c:v>19.620740694824399</c:v>
                </c:pt>
                <c:pt idx="1111">
                  <c:v>19.722137498351518</c:v>
                </c:pt>
                <c:pt idx="1112">
                  <c:v>19.708766424745299</c:v>
                </c:pt>
                <c:pt idx="1113">
                  <c:v>19.370271076906967</c:v>
                </c:pt>
                <c:pt idx="1114">
                  <c:v>19.833656038801223</c:v>
                </c:pt>
                <c:pt idx="1115">
                  <c:v>20.448606721242953</c:v>
                </c:pt>
                <c:pt idx="1116">
                  <c:v>20.323410802995699</c:v>
                </c:pt>
                <c:pt idx="1117">
                  <c:v>20.545336792900436</c:v>
                </c:pt>
                <c:pt idx="1118">
                  <c:v>20.855200148690905</c:v>
                </c:pt>
                <c:pt idx="1119">
                  <c:v>20.457362016642175</c:v>
                </c:pt>
                <c:pt idx="1120">
                  <c:v>20.517605633764859</c:v>
                </c:pt>
                <c:pt idx="1121">
                  <c:v>20.608357012960191</c:v>
                </c:pt>
                <c:pt idx="1122">
                  <c:v>20.564596413297132</c:v>
                </c:pt>
                <c:pt idx="1123">
                  <c:v>20.81222754662738</c:v>
                </c:pt>
                <c:pt idx="1124">
                  <c:v>20.99350100522912</c:v>
                </c:pt>
                <c:pt idx="1125">
                  <c:v>21.109178247475114</c:v>
                </c:pt>
                <c:pt idx="1126">
                  <c:v>21.037901189606373</c:v>
                </c:pt>
                <c:pt idx="1127">
                  <c:v>21.164732079814648</c:v>
                </c:pt>
                <c:pt idx="1128">
                  <c:v>21.411974913826537</c:v>
                </c:pt>
                <c:pt idx="1129">
                  <c:v>21.263840187313026</c:v>
                </c:pt>
                <c:pt idx="1130">
                  <c:v>20.83337588946041</c:v>
                </c:pt>
                <c:pt idx="1131">
                  <c:v>20.055250085063847</c:v>
                </c:pt>
                <c:pt idx="1132">
                  <c:v>20.196492421281445</c:v>
                </c:pt>
                <c:pt idx="1133">
                  <c:v>20.290763690670307</c:v>
                </c:pt>
                <c:pt idx="1134">
                  <c:v>20.067951816142148</c:v>
                </c:pt>
                <c:pt idx="1135">
                  <c:v>20.535549404755642</c:v>
                </c:pt>
                <c:pt idx="1136">
                  <c:v>20.576450100818867</c:v>
                </c:pt>
                <c:pt idx="1137">
                  <c:v>20.39575928241026</c:v>
                </c:pt>
                <c:pt idx="1138">
                  <c:v>20.209473020394054</c:v>
                </c:pt>
                <c:pt idx="1139">
                  <c:v>19.911484108090331</c:v>
                </c:pt>
                <c:pt idx="1140">
                  <c:v>20.219119422457297</c:v>
                </c:pt>
                <c:pt idx="1141">
                  <c:v>20.802571764332683</c:v>
                </c:pt>
                <c:pt idx="1142">
                  <c:v>21.152737302036989</c:v>
                </c:pt>
                <c:pt idx="1143">
                  <c:v>21.642739261879658</c:v>
                </c:pt>
                <c:pt idx="1144">
                  <c:v>22.195426698019954</c:v>
                </c:pt>
                <c:pt idx="1145">
                  <c:v>22.718356759520614</c:v>
                </c:pt>
                <c:pt idx="1146">
                  <c:v>23.376412691512126</c:v>
                </c:pt>
                <c:pt idx="1147">
                  <c:v>23.284070256230528</c:v>
                </c:pt>
                <c:pt idx="1148">
                  <c:v>23.946007075299864</c:v>
                </c:pt>
                <c:pt idx="1149">
                  <c:v>23.926762764083271</c:v>
                </c:pt>
                <c:pt idx="1150">
                  <c:v>24.347586881114815</c:v>
                </c:pt>
                <c:pt idx="1151">
                  <c:v>25.027380664939109</c:v>
                </c:pt>
                <c:pt idx="1152">
                  <c:v>24.762465194644033</c:v>
                </c:pt>
                <c:pt idx="1153">
                  <c:v>25.97606555059339</c:v>
                </c:pt>
                <c:pt idx="1154">
                  <c:v>25.629930395216107</c:v>
                </c:pt>
                <c:pt idx="1155">
                  <c:v>25.424203848381531</c:v>
                </c:pt>
                <c:pt idx="1156">
                  <c:v>25.814043827699024</c:v>
                </c:pt>
                <c:pt idx="1157">
                  <c:v>25.966673558333845</c:v>
                </c:pt>
                <c:pt idx="1158">
                  <c:v>24.858411332348393</c:v>
                </c:pt>
                <c:pt idx="1159">
                  <c:v>25.412529121454956</c:v>
                </c:pt>
                <c:pt idx="1160">
                  <c:v>25.680115512876768</c:v>
                </c:pt>
                <c:pt idx="1161">
                  <c:v>26.483467720897213</c:v>
                </c:pt>
                <c:pt idx="1162">
                  <c:v>27.585612049012802</c:v>
                </c:pt>
                <c:pt idx="1163">
                  <c:v>27.723946163893963</c:v>
                </c:pt>
                <c:pt idx="1164">
                  <c:v>28.332870129950376</c:v>
                </c:pt>
                <c:pt idx="1165">
                  <c:v>29.265634883575956</c:v>
                </c:pt>
                <c:pt idx="1166">
                  <c:v>28.802458591871659</c:v>
                </c:pt>
                <c:pt idx="1167">
                  <c:v>27.585160338136554</c:v>
                </c:pt>
                <c:pt idx="1168">
                  <c:v>29.92836222468879</c:v>
                </c:pt>
                <c:pt idx="1169">
                  <c:v>31.256560616381279</c:v>
                </c:pt>
                <c:pt idx="1170">
                  <c:v>32.766637689669949</c:v>
                </c:pt>
                <c:pt idx="1171">
                  <c:v>32.586283486713185</c:v>
                </c:pt>
                <c:pt idx="1172">
                  <c:v>32.666581341708628</c:v>
                </c:pt>
                <c:pt idx="1173">
                  <c:v>32.901498179798125</c:v>
                </c:pt>
                <c:pt idx="1174">
                  <c:v>32.336600532812689</c:v>
                </c:pt>
                <c:pt idx="1175">
                  <c:v>33.030789042905432</c:v>
                </c:pt>
                <c:pt idx="1176">
                  <c:v>32.859968415052251</c:v>
                </c:pt>
                <c:pt idx="1177">
                  <c:v>34.709677782269992</c:v>
                </c:pt>
                <c:pt idx="1178">
                  <c:v>36.296927736425111</c:v>
                </c:pt>
                <c:pt idx="1179">
                  <c:v>37.276934043028781</c:v>
                </c:pt>
                <c:pt idx="1180">
                  <c:v>36.956598518969017</c:v>
                </c:pt>
                <c:pt idx="1181">
                  <c:v>36.802293460092059</c:v>
                </c:pt>
                <c:pt idx="1182">
                  <c:v>38.259645085248579</c:v>
                </c:pt>
                <c:pt idx="1183">
                  <c:v>35.423401024878345</c:v>
                </c:pt>
                <c:pt idx="1184">
                  <c:v>33.532356980834926</c:v>
                </c:pt>
                <c:pt idx="1185">
                  <c:v>33.773102879048167</c:v>
                </c:pt>
                <c:pt idx="1186">
                  <c:v>37.369391883920976</c:v>
                </c:pt>
                <c:pt idx="1187">
                  <c:v>38.820274780098188</c:v>
                </c:pt>
                <c:pt idx="1188">
                  <c:v>40.576957677208149</c:v>
                </c:pt>
                <c:pt idx="1189">
                  <c:v>40.400159229259991</c:v>
                </c:pt>
                <c:pt idx="1190">
                  <c:v>41.35610363271303</c:v>
                </c:pt>
                <c:pt idx="1191">
                  <c:v>42.704509516892188</c:v>
                </c:pt>
                <c:pt idx="1192">
                  <c:v>42.556676709518072</c:v>
                </c:pt>
                <c:pt idx="1193">
                  <c:v>42.180675911746967</c:v>
                </c:pt>
                <c:pt idx="1194">
                  <c:v>43.828035992805447</c:v>
                </c:pt>
                <c:pt idx="1195">
                  <c:v>41.93071215994047</c:v>
                </c:pt>
                <c:pt idx="1196">
                  <c:v>41.323451334715045</c:v>
                </c:pt>
                <c:pt idx="1197">
                  <c:v>40.552854399539889</c:v>
                </c:pt>
                <c:pt idx="1198">
                  <c:v>43.208290714613931</c:v>
                </c:pt>
                <c:pt idx="1199">
                  <c:v>44.19793976104058</c:v>
                </c:pt>
                <c:pt idx="1200">
                  <c:v>43.772578146938024</c:v>
                </c:pt>
                <c:pt idx="1201">
                  <c:v>42.185635887917336</c:v>
                </c:pt>
                <c:pt idx="1202">
                  <c:v>43.220748439965895</c:v>
                </c:pt>
                <c:pt idx="1203">
                  <c:v>43.528574288507755</c:v>
                </c:pt>
                <c:pt idx="1204">
                  <c:v>41.966050503324325</c:v>
                </c:pt>
                <c:pt idx="1205">
                  <c:v>42.781971567071473</c:v>
                </c:pt>
                <c:pt idx="1206">
                  <c:v>42.758093618269598</c:v>
                </c:pt>
                <c:pt idx="1207">
                  <c:v>42.869565494419511</c:v>
                </c:pt>
                <c:pt idx="1208">
                  <c:v>41.898007924884752</c:v>
                </c:pt>
                <c:pt idx="1209">
                  <c:v>39.369699044201383</c:v>
                </c:pt>
                <c:pt idx="1210">
                  <c:v>38.78214245678479</c:v>
                </c:pt>
                <c:pt idx="1211">
                  <c:v>37.274238004497221</c:v>
                </c:pt>
                <c:pt idx="1212">
                  <c:v>36.978867997029838</c:v>
                </c:pt>
                <c:pt idx="1213">
                  <c:v>35.834662651431294</c:v>
                </c:pt>
                <c:pt idx="1214">
                  <c:v>32.325837236178764</c:v>
                </c:pt>
                <c:pt idx="1215">
                  <c:v>32.173901168360707</c:v>
                </c:pt>
                <c:pt idx="1216">
                  <c:v>34.07464321714005</c:v>
                </c:pt>
                <c:pt idx="1217">
                  <c:v>33.068534411112786</c:v>
                </c:pt>
                <c:pt idx="1218">
                  <c:v>32.16303868744437</c:v>
                </c:pt>
                <c:pt idx="1219">
                  <c:v>31.404318760780153</c:v>
                </c:pt>
                <c:pt idx="1220">
                  <c:v>27.667392586862505</c:v>
                </c:pt>
                <c:pt idx="1221">
                  <c:v>28.577373113360114</c:v>
                </c:pt>
                <c:pt idx="1222">
                  <c:v>30.005103811056827</c:v>
                </c:pt>
                <c:pt idx="1223">
                  <c:v>30.499953255020465</c:v>
                </c:pt>
                <c:pt idx="1224">
                  <c:v>30.277204433096003</c:v>
                </c:pt>
                <c:pt idx="1225">
                  <c:v>29.085704152008436</c:v>
                </c:pt>
                <c:pt idx="1226">
                  <c:v>30.292130640918685</c:v>
                </c:pt>
                <c:pt idx="1227">
                  <c:v>29.005883253118689</c:v>
                </c:pt>
                <c:pt idx="1228">
                  <c:v>28.128107508688345</c:v>
                </c:pt>
                <c:pt idx="1229">
                  <c:v>26.387672541183356</c:v>
                </c:pt>
                <c:pt idx="1230">
                  <c:v>23.463120467431441</c:v>
                </c:pt>
                <c:pt idx="1231">
                  <c:v>23.588713528842373</c:v>
                </c:pt>
                <c:pt idx="1232">
                  <c:v>22.365036801224328</c:v>
                </c:pt>
                <c:pt idx="1233">
                  <c:v>21.956233863659079</c:v>
                </c:pt>
                <c:pt idx="1234">
                  <c:v>23.348396502725127</c:v>
                </c:pt>
                <c:pt idx="1235">
                  <c:v>23.101442537685632</c:v>
                </c:pt>
                <c:pt idx="1236">
                  <c:v>22.898348576613216</c:v>
                </c:pt>
                <c:pt idx="1237">
                  <c:v>21.21410212341528</c:v>
                </c:pt>
                <c:pt idx="1238">
                  <c:v>21.309719026990983</c:v>
                </c:pt>
                <c:pt idx="1239">
                  <c:v>22.427939577730896</c:v>
                </c:pt>
                <c:pt idx="1240">
                  <c:v>23.591080453481478</c:v>
                </c:pt>
                <c:pt idx="1241">
                  <c:v>24.832223259531055</c:v>
                </c:pt>
                <c:pt idx="1242">
                  <c:v>24.867329101268773</c:v>
                </c:pt>
                <c:pt idx="1243">
                  <c:v>24.64225140993215</c:v>
                </c:pt>
                <c:pt idx="1244">
                  <c:v>25.243686752606248</c:v>
                </c:pt>
                <c:pt idx="1245">
                  <c:v>25.682756070579678</c:v>
                </c:pt>
                <c:pt idx="1246">
                  <c:v>25.946798218420117</c:v>
                </c:pt>
                <c:pt idx="1247">
                  <c:v>26.635170511081522</c:v>
                </c:pt>
                <c:pt idx="1248">
                  <c:v>27.658540355736569</c:v>
                </c:pt>
                <c:pt idx="1249">
                  <c:v>27.650862036740214</c:v>
                </c:pt>
                <c:pt idx="1250">
                  <c:v>26.886530384035861</c:v>
                </c:pt>
                <c:pt idx="1251">
                  <c:v>26.900577508444879</c:v>
                </c:pt>
                <c:pt idx="1252">
                  <c:v>25.902814292943756</c:v>
                </c:pt>
                <c:pt idx="1253">
                  <c:v>26.401285366474905</c:v>
                </c:pt>
                <c:pt idx="1254">
                  <c:v>25.69588864626855</c:v>
                </c:pt>
                <c:pt idx="1255">
                  <c:v>25.174462226477772</c:v>
                </c:pt>
                <c:pt idx="1256">
                  <c:v>25.668406776357692</c:v>
                </c:pt>
                <c:pt idx="1257">
                  <c:v>25.411655665489324</c:v>
                </c:pt>
                <c:pt idx="1258">
                  <c:v>26.465310814818039</c:v>
                </c:pt>
                <c:pt idx="1259">
                  <c:v>27.144808694741233</c:v>
                </c:pt>
                <c:pt idx="1260">
                  <c:v>26.587250697970372</c:v>
                </c:pt>
                <c:pt idx="1261">
                  <c:v>26.74486312810118</c:v>
                </c:pt>
                <c:pt idx="1262">
                  <c:v>26.339142131057923</c:v>
                </c:pt>
                <c:pt idx="1263">
                  <c:v>25.408922569114463</c:v>
                </c:pt>
                <c:pt idx="1264">
                  <c:v>25.650230187182977</c:v>
                </c:pt>
                <c:pt idx="1265">
                  <c:v>26.068394871883996</c:v>
                </c:pt>
                <c:pt idx="1266">
                  <c:v>26.287871091254754</c:v>
                </c:pt>
                <c:pt idx="1267">
                  <c:v>26.104381410936153</c:v>
                </c:pt>
                <c:pt idx="1268">
                  <c:v>25.730122990164475</c:v>
                </c:pt>
                <c:pt idx="1269">
                  <c:v>24.876538723647958</c:v>
                </c:pt>
                <c:pt idx="1270">
                  <c:v>25.931783309069029</c:v>
                </c:pt>
                <c:pt idx="1271">
                  <c:v>26.443803114292418</c:v>
                </c:pt>
                <c:pt idx="1272">
                  <c:v>26.468702626685733</c:v>
                </c:pt>
                <c:pt idx="1273">
                  <c:v>26.249624763583313</c:v>
                </c:pt>
                <c:pt idx="1274">
                  <c:v>26.327837778667696</c:v>
                </c:pt>
                <c:pt idx="1275">
                  <c:v>26.147280943874538</c:v>
                </c:pt>
                <c:pt idx="1276">
                  <c:v>25.650640708757347</c:v>
                </c:pt>
                <c:pt idx="1277">
                  <c:v>24.74958224164638</c:v>
                </c:pt>
                <c:pt idx="1278">
                  <c:v>24.696786766853315</c:v>
                </c:pt>
                <c:pt idx="1279">
                  <c:v>25.051393562010972</c:v>
                </c:pt>
                <c:pt idx="1280">
                  <c:v>25.644156440797389</c:v>
                </c:pt>
                <c:pt idx="1281">
                  <c:v>26.538040282101726</c:v>
                </c:pt>
                <c:pt idx="1282">
                  <c:v>26.928020270856496</c:v>
                </c:pt>
                <c:pt idx="1283">
                  <c:v>27.282689787571691</c:v>
                </c:pt>
                <c:pt idx="1284">
                  <c:v>27.207536656807143</c:v>
                </c:pt>
                <c:pt idx="1285">
                  <c:v>27.315181413516619</c:v>
                </c:pt>
                <c:pt idx="1286">
                  <c:v>26.227605554650903</c:v>
                </c:pt>
                <c:pt idx="1287">
                  <c:v>26.976268314189085</c:v>
                </c:pt>
                <c:pt idx="1288">
                  <c:v>27.548490451851254</c:v>
                </c:pt>
                <c:pt idx="1289">
                  <c:v>27.418262740410601</c:v>
                </c:pt>
                <c:pt idx="1290">
                  <c:v>27.410088167204325</c:v>
                </c:pt>
                <c:pt idx="1291">
                  <c:v>26.148607189312326</c:v>
                </c:pt>
                <c:pt idx="1292">
                  <c:v>26.725743047696927</c:v>
                </c:pt>
                <c:pt idx="1293">
                  <c:v>27.320648130462025</c:v>
                </c:pt>
                <c:pt idx="1294">
                  <c:v>25.729053579498391</c:v>
                </c:pt>
                <c:pt idx="1295">
                  <c:v>25.955510105240236</c:v>
                </c:pt>
                <c:pt idx="1296">
                  <c:v>24.022317760836824</c:v>
                </c:pt>
                <c:pt idx="1297">
                  <c:v>23.495263401811791</c:v>
                </c:pt>
                <c:pt idx="1298">
                  <c:v>22.606810842249349</c:v>
                </c:pt>
                <c:pt idx="1299">
                  <c:v>23.356040643201613</c:v>
                </c:pt>
                <c:pt idx="1300">
                  <c:v>23.696432116623182</c:v>
                </c:pt>
                <c:pt idx="1301">
                  <c:v>22.416812802281935</c:v>
                </c:pt>
                <c:pt idx="1302">
                  <c:v>20.907206462661581</c:v>
                </c:pt>
                <c:pt idx="1303">
                  <c:v>21.401617360047929</c:v>
                </c:pt>
                <c:pt idx="1304">
                  <c:v>20.362733946097521</c:v>
                </c:pt>
                <c:pt idx="1305">
                  <c:v>16.387356548789835</c:v>
                </c:pt>
                <c:pt idx="1306">
                  <c:v>15.259659405704584</c:v>
                </c:pt>
                <c:pt idx="1307">
                  <c:v>15.376080747423771</c:v>
                </c:pt>
                <c:pt idx="1308">
                  <c:v>15.174651936879672</c:v>
                </c:pt>
                <c:pt idx="1309">
                  <c:v>14.122181801918899</c:v>
                </c:pt>
                <c:pt idx="1310">
                  <c:v>13.323667656863931</c:v>
                </c:pt>
                <c:pt idx="1311">
                  <c:v>14.981866453039252</c:v>
                </c:pt>
                <c:pt idx="1312">
                  <c:v>15.996355755263158</c:v>
                </c:pt>
                <c:pt idx="1313">
                  <c:v>16.384182816215343</c:v>
                </c:pt>
                <c:pt idx="1314">
                  <c:v>16.69462081699562</c:v>
                </c:pt>
                <c:pt idx="1315">
                  <c:v>18.094069801576087</c:v>
                </c:pt>
                <c:pt idx="1316">
                  <c:v>18.831902264840085</c:v>
                </c:pt>
                <c:pt idx="1317">
                  <c:v>19.358008443486838</c:v>
                </c:pt>
                <c:pt idx="1318">
                  <c:v>19.812761079966055</c:v>
                </c:pt>
                <c:pt idx="1319">
                  <c:v>20.322376500216542</c:v>
                </c:pt>
                <c:pt idx="1320">
                  <c:v>20.527859801454412</c:v>
                </c:pt>
                <c:pt idx="1321">
                  <c:v>19.920539306600446</c:v>
                </c:pt>
                <c:pt idx="1322">
                  <c:v>21.004601209715364</c:v>
                </c:pt>
                <c:pt idx="1323">
                  <c:v>21.804845599625164</c:v>
                </c:pt>
                <c:pt idx="1324">
                  <c:v>20.480068638423404</c:v>
                </c:pt>
                <c:pt idx="1325">
                  <c:v>19.742039853739453</c:v>
                </c:pt>
                <c:pt idx="1326">
                  <c:v>19.6686604707177</c:v>
                </c:pt>
                <c:pt idx="1327">
                  <c:v>19.770299174358563</c:v>
                </c:pt>
                <c:pt idx="1328">
                  <c:v>20.381395233204021</c:v>
                </c:pt>
                <c:pt idx="1329">
                  <c:v>21.240127651759408</c:v>
                </c:pt>
                <c:pt idx="1330">
                  <c:v>21.700723827760598</c:v>
                </c:pt>
                <c:pt idx="1331">
                  <c:v>22.396379773044202</c:v>
                </c:pt>
                <c:pt idx="1332">
                  <c:v>22.978299430554969</c:v>
                </c:pt>
                <c:pt idx="1333">
                  <c:v>23.489828703298507</c:v>
                </c:pt>
                <c:pt idx="1334">
                  <c:v>22.899336430143624</c:v>
                </c:pt>
                <c:pt idx="1335">
                  <c:v>23.143929447285927</c:v>
                </c:pt>
                <c:pt idx="1336">
                  <c:v>23.059491506095323</c:v>
                </c:pt>
                <c:pt idx="1337">
                  <c:v>22.100831286610976</c:v>
                </c:pt>
                <c:pt idx="1338">
                  <c:v>22.610981701156614</c:v>
                </c:pt>
                <c:pt idx="1339">
                  <c:v>20.049852721660482</c:v>
                </c:pt>
                <c:pt idx="1340">
                  <c:v>19.698114568877696</c:v>
                </c:pt>
                <c:pt idx="1341">
                  <c:v>20.15582478668874</c:v>
                </c:pt>
                <c:pt idx="1342">
                  <c:v>20.345246797645803</c:v>
                </c:pt>
                <c:pt idx="1343">
                  <c:v>20.523575499431683</c:v>
                </c:pt>
                <c:pt idx="1344">
                  <c:v>21.213008091803434</c:v>
                </c:pt>
                <c:pt idx="1345">
                  <c:v>21.797435963717515</c:v>
                </c:pt>
                <c:pt idx="1346">
                  <c:v>22.05394397290469</c:v>
                </c:pt>
                <c:pt idx="1347">
                  <c:v>21.779246906824877</c:v>
                </c:pt>
                <c:pt idx="1348">
                  <c:v>20.941467419743464</c:v>
                </c:pt>
                <c:pt idx="1349">
                  <c:v>20.547504086856083</c:v>
                </c:pt>
                <c:pt idx="1350">
                  <c:v>20.999341293380553</c:v>
                </c:pt>
                <c:pt idx="1351">
                  <c:v>21.410428453442925</c:v>
                </c:pt>
                <c:pt idx="1352">
                  <c:v>21.783690301727667</c:v>
                </c:pt>
                <c:pt idx="1353">
                  <c:v>21.577109654528776</c:v>
                </c:pt>
                <c:pt idx="1354">
                  <c:v>20.898162059573693</c:v>
                </c:pt>
                <c:pt idx="1355">
                  <c:v>21.238261139845601</c:v>
                </c:pt>
                <c:pt idx="1356">
                  <c:v>21.900475413821795</c:v>
                </c:pt>
                <c:pt idx="1357">
                  <c:v>22.052724336861928</c:v>
                </c:pt>
                <c:pt idx="1358">
                  <c:v>22.419207114602568</c:v>
                </c:pt>
                <c:pt idx="1359">
                  <c:v>22.595655396105581</c:v>
                </c:pt>
                <c:pt idx="1360">
                  <c:v>23.411841781842394</c:v>
                </c:pt>
                <c:pt idx="1361">
                  <c:v>22.925333173915316</c:v>
                </c:pt>
                <c:pt idx="1362">
                  <c:v>23.492460177159629</c:v>
                </c:pt>
                <c:pt idx="1363">
                  <c:v>23.356649094916094</c:v>
                </c:pt>
                <c:pt idx="1364">
                  <c:v>23.442287167960593</c:v>
                </c:pt>
                <c:pt idx="1365">
                  <c:v>23.834737887631427</c:v>
                </c:pt>
                <c:pt idx="1366">
                  <c:v>24.642077092412048</c:v>
                </c:pt>
                <c:pt idx="1367">
                  <c:v>24.861869296461926</c:v>
                </c:pt>
                <c:pt idx="1368">
                  <c:v>24.859609093632702</c:v>
                </c:pt>
                <c:pt idx="1369">
                  <c:v>24.590930877894124</c:v>
                </c:pt>
                <c:pt idx="1370">
                  <c:v>24.956039153965381</c:v>
                </c:pt>
                <c:pt idx="1371">
                  <c:v>24.786315396962621</c:v>
                </c:pt>
                <c:pt idx="1372">
                  <c:v>24.943274109902575</c:v>
                </c:pt>
                <c:pt idx="1373">
                  <c:v>25.558007623511276</c:v>
                </c:pt>
                <c:pt idx="1374">
                  <c:v>25.817545976158726</c:v>
                </c:pt>
                <c:pt idx="1375">
                  <c:v>25.617606421799387</c:v>
                </c:pt>
                <c:pt idx="1376">
                  <c:v>25.918436892606188</c:v>
                </c:pt>
                <c:pt idx="1377">
                  <c:v>25.162748283083243</c:v>
                </c:pt>
                <c:pt idx="1378">
                  <c:v>26.60681714714341</c:v>
                </c:pt>
                <c:pt idx="1379">
                  <c:v>26.794085482572548</c:v>
                </c:pt>
                <c:pt idx="1380">
                  <c:v>26.492295420383119</c:v>
                </c:pt>
                <c:pt idx="1381">
                  <c:v>26.995513699383235</c:v>
                </c:pt>
                <c:pt idx="1382">
                  <c:v>26.72860545292847</c:v>
                </c:pt>
                <c:pt idx="1383">
                  <c:v>26.791371680192313</c:v>
                </c:pt>
                <c:pt idx="1384">
                  <c:v>26.806111379650822</c:v>
                </c:pt>
                <c:pt idx="1385">
                  <c:v>26.495895292784834</c:v>
                </c:pt>
                <c:pt idx="1386">
                  <c:v>26.381136336399688</c:v>
                </c:pt>
                <c:pt idx="1387">
                  <c:v>25.693658417057705</c:v>
                </c:pt>
                <c:pt idx="1388">
                  <c:v>24.496752170486435</c:v>
                </c:pt>
                <c:pt idx="1389">
                  <c:v>25.491441046066754</c:v>
                </c:pt>
                <c:pt idx="1390">
                  <c:v>26.225851890971935</c:v>
                </c:pt>
                <c:pt idx="1391">
                  <c:v>25.965424037124176</c:v>
                </c:pt>
                <c:pt idx="1392">
                  <c:v>24.206167203878476</c:v>
                </c:pt>
                <c:pt idx="1393">
                  <c:v>24.00260677728976</c:v>
                </c:pt>
                <c:pt idx="1394">
                  <c:v>25.372298620187909</c:v>
                </c:pt>
                <c:pt idx="1395">
                  <c:v>25.92233754367388</c:v>
                </c:pt>
                <c:pt idx="1396">
                  <c:v>25.694709923449977</c:v>
                </c:pt>
                <c:pt idx="1397">
                  <c:v>25.840372927670515</c:v>
                </c:pt>
                <c:pt idx="1398">
                  <c:v>26.694003256096305</c:v>
                </c:pt>
                <c:pt idx="1399">
                  <c:v>26.948872433723874</c:v>
                </c:pt>
                <c:pt idx="1400">
                  <c:v>26.727873346478535</c:v>
                </c:pt>
                <c:pt idx="1401">
                  <c:v>26.525143085070606</c:v>
                </c:pt>
                <c:pt idx="1402">
                  <c:v>26.85095353105627</c:v>
                </c:pt>
                <c:pt idx="1403">
                  <c:v>27.865098223923539</c:v>
                </c:pt>
                <c:pt idx="1404">
                  <c:v>28.063573742124468</c:v>
                </c:pt>
                <c:pt idx="1405">
                  <c:v>28.655106525184134</c:v>
                </c:pt>
                <c:pt idx="1406">
                  <c:v>29.08692174246465</c:v>
                </c:pt>
                <c:pt idx="1407">
                  <c:v>28.904245956275151</c:v>
                </c:pt>
                <c:pt idx="1408">
                  <c:v>29.313344980271431</c:v>
                </c:pt>
                <c:pt idx="1409">
                  <c:v>29.748503240632761</c:v>
                </c:pt>
                <c:pt idx="1410">
                  <c:v>30.002220744018569</c:v>
                </c:pt>
                <c:pt idx="1411">
                  <c:v>29.914959397497494</c:v>
                </c:pt>
                <c:pt idx="1412">
                  <c:v>30.168114410678911</c:v>
                </c:pt>
                <c:pt idx="1413">
                  <c:v>30.920393290333848</c:v>
                </c:pt>
                <c:pt idx="1414">
                  <c:v>31.298913333880275</c:v>
                </c:pt>
                <c:pt idx="1415">
                  <c:v>32.086132007706006</c:v>
                </c:pt>
                <c:pt idx="1416">
                  <c:v>33.307343828030675</c:v>
                </c:pt>
                <c:pt idx="1417">
                  <c:v>32.035382339250297</c:v>
                </c:pt>
                <c:pt idx="1418">
                  <c:v>31.808409057643129</c:v>
                </c:pt>
                <c:pt idx="1419">
                  <c:v>30.970179293325238</c:v>
                </c:pt>
                <c:pt idx="1420">
                  <c:v>31.243615074864614</c:v>
                </c:pt>
                <c:pt idx="1421">
                  <c:v>31.630556496454609</c:v>
                </c:pt>
                <c:pt idx="1422">
                  <c:v>31.886366962158988</c:v>
                </c:pt>
                <c:pt idx="1423">
                  <c:v>32.390276880301123</c:v>
                </c:pt>
                <c:pt idx="1424">
                  <c:v>32.622891120500199</c:v>
                </c:pt>
                <c:pt idx="1425">
                  <c:v>31.037961078006507</c:v>
                </c:pt>
                <c:pt idx="1426">
                  <c:v>30.195583406705254</c:v>
                </c:pt>
                <c:pt idx="1427">
                  <c:v>28.291857012072875</c:v>
                </c:pt>
                <c:pt idx="1428">
                  <c:v>28.380164463547587</c:v>
                </c:pt>
                <c:pt idx="1429">
                  <c:v>29.541548965131216</c:v>
                </c:pt>
                <c:pt idx="1430">
                  <c:v>29.576196014784831</c:v>
                </c:pt>
                <c:pt idx="1431">
                  <c:v>30.133517171387524</c:v>
                </c:pt>
                <c:pt idx="1432">
                  <c:v>29.242030936939862</c:v>
                </c:pt>
                <c:pt idx="1433">
                  <c:v>29.283796275306276</c:v>
                </c:pt>
                <c:pt idx="1434">
                  <c:v>29.98668533504253</c:v>
                </c:pt>
                <c:pt idx="1435">
                  <c:v>28.705397371833083</c:v>
                </c:pt>
                <c:pt idx="1436">
                  <c:v>29.229520233035288</c:v>
                </c:pt>
                <c:pt idx="1437">
                  <c:v>28.841122881953414</c:v>
                </c:pt>
                <c:pt idx="1438">
                  <c:v>29.836867659083438</c:v>
                </c:pt>
                <c:pt idx="1439">
                  <c:v>30.331822322243301</c:v>
                </c:pt>
                <c:pt idx="1440">
                  <c:v>30.985220300230708</c:v>
                </c:pt>
                <c:pt idx="1441">
                  <c:v>30.729689264735761</c:v>
                </c:pt>
                <c:pt idx="1442">
                  <c:v>24.817168629099427</c:v>
                </c:pt>
                <c:pt idx="1443">
                  <c:v>25.927358825280173</c:v>
                </c:pt>
                <c:pt idx="1444">
                  <c:v>27.328480997698467</c:v>
                </c:pt>
                <c:pt idx="1445">
                  <c:v>28.838315955122852</c:v>
                </c:pt>
                <c:pt idx="1446">
                  <c:v>29.599194927667007</c:v>
                </c:pt>
                <c:pt idx="1447">
                  <c:v>31.158208965355232</c:v>
                </c:pt>
                <c:pt idx="1448">
                  <c:v>30.839426043811258</c:v>
                </c:pt>
                <c:pt idx="1449">
                  <c:v>31.283694032592852</c:v>
                </c:pt>
                <c:pt idx="1450">
                  <c:v>32.473204096612569</c:v>
                </c:pt>
                <c:pt idx="1451">
                  <c:v>33.765591418117104</c:v>
                </c:pt>
                <c:pt idx="1452">
                  <c:v>34.512432294106922</c:v>
                </c:pt>
                <c:pt idx="1453">
                  <c:v>35.103907171969837</c:v>
                </c:pt>
                <c:pt idx="1454">
                  <c:v>35.04254511219208</c:v>
                </c:pt>
                <c:pt idx="1455">
                  <c:v>36.719814109133004</c:v>
                </c:pt>
                <c:pt idx="1456">
                  <c:v>36.552133989799067</c:v>
                </c:pt>
                <c:pt idx="1457">
                  <c:v>36.696258013088375</c:v>
                </c:pt>
                <c:pt idx="1458">
                  <c:v>37.443383184615399</c:v>
                </c:pt>
                <c:pt idx="1459">
                  <c:v>37.973500614070488</c:v>
                </c:pt>
                <c:pt idx="1460">
                  <c:v>37.620346686651203</c:v>
                </c:pt>
                <c:pt idx="1461">
                  <c:v>37.253025000325309</c:v>
                </c:pt>
                <c:pt idx="1462">
                  <c:v>38.582627497719216</c:v>
                </c:pt>
                <c:pt idx="1463">
                  <c:v>38.304849873467447</c:v>
                </c:pt>
                <c:pt idx="1464">
                  <c:v>36.936758070297465</c:v>
                </c:pt>
                <c:pt idx="1465">
                  <c:v>35.287149225694876</c:v>
                </c:pt>
                <c:pt idx="1466">
                  <c:v>34.270798693291745</c:v>
                </c:pt>
                <c:pt idx="1467">
                  <c:v>33.88916475591386</c:v>
                </c:pt>
                <c:pt idx="1468">
                  <c:v>30.673155079545147</c:v>
                </c:pt>
                <c:pt idx="1469">
                  <c:v>29.047721395103842</c:v>
                </c:pt>
                <c:pt idx="1470">
                  <c:v>29.004618317208926</c:v>
                </c:pt>
                <c:pt idx="1471">
                  <c:v>30.698763365175285</c:v>
                </c:pt>
                <c:pt idx="1472">
                  <c:v>28.229884655821962</c:v>
                </c:pt>
                <c:pt idx="1473">
                  <c:v>27.080766925400692</c:v>
                </c:pt>
                <c:pt idx="1474">
                  <c:v>28.455474144037844</c:v>
                </c:pt>
                <c:pt idx="1475">
                  <c:v>27.952152137145134</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147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80-462D-B412-DCF1F29F1B82}"/>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(Scatter)'!$A$2:$A$1477</c:f>
              <c:numCache>
                <c:formatCode>m/d/yyyy</c:formatCode>
                <c:ptCount val="147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numCache>
            </c:numRef>
          </c:xVal>
          <c:yVal>
            <c:numRef>
              <c:f>'Line (Scatter)'!$C$2:$C$1477</c:f>
              <c:numCache>
                <c:formatCode>0.0</c:formatCode>
                <c:ptCount val="1476"/>
                <c:pt idx="0">
                  <c:v>17.408526808680595</c:v>
                </c:pt>
                <c:pt idx="1">
                  <c:v>17.408526808680595</c:v>
                </c:pt>
                <c:pt idx="2">
                  <c:v>17.408526808680595</c:v>
                </c:pt>
                <c:pt idx="3">
                  <c:v>17.408526808680595</c:v>
                </c:pt>
                <c:pt idx="4">
                  <c:v>17.408526808680595</c:v>
                </c:pt>
                <c:pt idx="5">
                  <c:v>17.408526808680595</c:v>
                </c:pt>
                <c:pt idx="6">
                  <c:v>17.408526808680595</c:v>
                </c:pt>
                <c:pt idx="7">
                  <c:v>17.408526808680595</c:v>
                </c:pt>
                <c:pt idx="8">
                  <c:v>17.408526808680595</c:v>
                </c:pt>
                <c:pt idx="9">
                  <c:v>17.408526808680595</c:v>
                </c:pt>
                <c:pt idx="10">
                  <c:v>17.408526808680595</c:v>
                </c:pt>
                <c:pt idx="11">
                  <c:v>17.408526808680595</c:v>
                </c:pt>
                <c:pt idx="12">
                  <c:v>17.408526808680595</c:v>
                </c:pt>
                <c:pt idx="13">
                  <c:v>17.408526808680595</c:v>
                </c:pt>
                <c:pt idx="14">
                  <c:v>17.408526808680595</c:v>
                </c:pt>
                <c:pt idx="15">
                  <c:v>17.408526808680595</c:v>
                </c:pt>
                <c:pt idx="16">
                  <c:v>17.408526808680595</c:v>
                </c:pt>
                <c:pt idx="17">
                  <c:v>17.408526808680595</c:v>
                </c:pt>
                <c:pt idx="18">
                  <c:v>17.408526808680595</c:v>
                </c:pt>
                <c:pt idx="19">
                  <c:v>17.408526808680595</c:v>
                </c:pt>
                <c:pt idx="20">
                  <c:v>17.408526808680595</c:v>
                </c:pt>
                <c:pt idx="21">
                  <c:v>17.408526808680595</c:v>
                </c:pt>
                <c:pt idx="22">
                  <c:v>17.408526808680595</c:v>
                </c:pt>
                <c:pt idx="23">
                  <c:v>17.408526808680595</c:v>
                </c:pt>
                <c:pt idx="24">
                  <c:v>17.408526808680595</c:v>
                </c:pt>
                <c:pt idx="25">
                  <c:v>17.408526808680595</c:v>
                </c:pt>
                <c:pt idx="26">
                  <c:v>17.408526808680595</c:v>
                </c:pt>
                <c:pt idx="27">
                  <c:v>17.408526808680595</c:v>
                </c:pt>
                <c:pt idx="28">
                  <c:v>17.408526808680595</c:v>
                </c:pt>
                <c:pt idx="29">
                  <c:v>17.408526808680595</c:v>
                </c:pt>
                <c:pt idx="30">
                  <c:v>17.408526808680595</c:v>
                </c:pt>
                <c:pt idx="31">
                  <c:v>17.408526808680595</c:v>
                </c:pt>
                <c:pt idx="32">
                  <c:v>17.408526808680595</c:v>
                </c:pt>
                <c:pt idx="33">
                  <c:v>17.408526808680595</c:v>
                </c:pt>
                <c:pt idx="34">
                  <c:v>17.408526808680595</c:v>
                </c:pt>
                <c:pt idx="35">
                  <c:v>17.408526808680595</c:v>
                </c:pt>
                <c:pt idx="36">
                  <c:v>17.408526808680595</c:v>
                </c:pt>
                <c:pt idx="37">
                  <c:v>17.408526808680595</c:v>
                </c:pt>
                <c:pt idx="38">
                  <c:v>17.408526808680595</c:v>
                </c:pt>
                <c:pt idx="39">
                  <c:v>17.408526808680595</c:v>
                </c:pt>
                <c:pt idx="40">
                  <c:v>17.408526808680595</c:v>
                </c:pt>
                <c:pt idx="41">
                  <c:v>17.408526808680595</c:v>
                </c:pt>
                <c:pt idx="42">
                  <c:v>17.408526808680595</c:v>
                </c:pt>
                <c:pt idx="43">
                  <c:v>17.408526808680595</c:v>
                </c:pt>
                <c:pt idx="44">
                  <c:v>17.408526808680595</c:v>
                </c:pt>
                <c:pt idx="45">
                  <c:v>17.408526808680595</c:v>
                </c:pt>
                <c:pt idx="46">
                  <c:v>17.408526808680595</c:v>
                </c:pt>
                <c:pt idx="47">
                  <c:v>17.408526808680595</c:v>
                </c:pt>
                <c:pt idx="48">
                  <c:v>17.408526808680595</c:v>
                </c:pt>
                <c:pt idx="49">
                  <c:v>17.408526808680595</c:v>
                </c:pt>
                <c:pt idx="50">
                  <c:v>17.408526808680595</c:v>
                </c:pt>
                <c:pt idx="51">
                  <c:v>17.408526808680595</c:v>
                </c:pt>
                <c:pt idx="52">
                  <c:v>17.408526808680595</c:v>
                </c:pt>
                <c:pt idx="53">
                  <c:v>17.408526808680595</c:v>
                </c:pt>
                <c:pt idx="54">
                  <c:v>17.408526808680595</c:v>
                </c:pt>
                <c:pt idx="55">
                  <c:v>17.408526808680595</c:v>
                </c:pt>
                <c:pt idx="56">
                  <c:v>17.408526808680595</c:v>
                </c:pt>
                <c:pt idx="57">
                  <c:v>17.408526808680595</c:v>
                </c:pt>
                <c:pt idx="58">
                  <c:v>17.408526808680595</c:v>
                </c:pt>
                <c:pt idx="59">
                  <c:v>17.408526808680595</c:v>
                </c:pt>
                <c:pt idx="60">
                  <c:v>17.408526808680595</c:v>
                </c:pt>
                <c:pt idx="61">
                  <c:v>17.408526808680595</c:v>
                </c:pt>
                <c:pt idx="62">
                  <c:v>17.408526808680595</c:v>
                </c:pt>
                <c:pt idx="63">
                  <c:v>17.408526808680595</c:v>
                </c:pt>
                <c:pt idx="64">
                  <c:v>17.408526808680595</c:v>
                </c:pt>
                <c:pt idx="65">
                  <c:v>17.408526808680595</c:v>
                </c:pt>
                <c:pt idx="66">
                  <c:v>17.408526808680595</c:v>
                </c:pt>
                <c:pt idx="67">
                  <c:v>17.408526808680595</c:v>
                </c:pt>
                <c:pt idx="68">
                  <c:v>17.408526808680595</c:v>
                </c:pt>
                <c:pt idx="69">
                  <c:v>17.408526808680595</c:v>
                </c:pt>
                <c:pt idx="70">
                  <c:v>17.408526808680595</c:v>
                </c:pt>
                <c:pt idx="71">
                  <c:v>17.408526808680595</c:v>
                </c:pt>
                <c:pt idx="72">
                  <c:v>17.408526808680595</c:v>
                </c:pt>
                <c:pt idx="73">
                  <c:v>17.408526808680595</c:v>
                </c:pt>
                <c:pt idx="74">
                  <c:v>17.408526808680595</c:v>
                </c:pt>
                <c:pt idx="75">
                  <c:v>17.408526808680595</c:v>
                </c:pt>
                <c:pt idx="76">
                  <c:v>17.408526808680595</c:v>
                </c:pt>
                <c:pt idx="77">
                  <c:v>17.408526808680595</c:v>
                </c:pt>
                <c:pt idx="78">
                  <c:v>17.408526808680595</c:v>
                </c:pt>
                <c:pt idx="79">
                  <c:v>17.408526808680595</c:v>
                </c:pt>
                <c:pt idx="80">
                  <c:v>17.408526808680595</c:v>
                </c:pt>
                <c:pt idx="81">
                  <c:v>17.408526808680595</c:v>
                </c:pt>
                <c:pt idx="82">
                  <c:v>17.408526808680595</c:v>
                </c:pt>
                <c:pt idx="83">
                  <c:v>17.408526808680595</c:v>
                </c:pt>
                <c:pt idx="84">
                  <c:v>17.408526808680595</c:v>
                </c:pt>
                <c:pt idx="85">
                  <c:v>17.408526808680595</c:v>
                </c:pt>
                <c:pt idx="86">
                  <c:v>17.408526808680595</c:v>
                </c:pt>
                <c:pt idx="87">
                  <c:v>17.408526808680595</c:v>
                </c:pt>
                <c:pt idx="88">
                  <c:v>17.408526808680595</c:v>
                </c:pt>
                <c:pt idx="89">
                  <c:v>17.408526808680595</c:v>
                </c:pt>
                <c:pt idx="90">
                  <c:v>17.408526808680595</c:v>
                </c:pt>
                <c:pt idx="91">
                  <c:v>17.408526808680595</c:v>
                </c:pt>
                <c:pt idx="92">
                  <c:v>17.408526808680595</c:v>
                </c:pt>
                <c:pt idx="93">
                  <c:v>17.408526808680595</c:v>
                </c:pt>
                <c:pt idx="94">
                  <c:v>17.408526808680595</c:v>
                </c:pt>
                <c:pt idx="95">
                  <c:v>17.408526808680595</c:v>
                </c:pt>
                <c:pt idx="96">
                  <c:v>17.408526808680595</c:v>
                </c:pt>
                <c:pt idx="97">
                  <c:v>17.408526808680595</c:v>
                </c:pt>
                <c:pt idx="98">
                  <c:v>17.408526808680595</c:v>
                </c:pt>
                <c:pt idx="99">
                  <c:v>17.408526808680595</c:v>
                </c:pt>
                <c:pt idx="100">
                  <c:v>17.408526808680595</c:v>
                </c:pt>
                <c:pt idx="101">
                  <c:v>17.408526808680595</c:v>
                </c:pt>
                <c:pt idx="102">
                  <c:v>17.408526808680595</c:v>
                </c:pt>
                <c:pt idx="103">
                  <c:v>17.408526808680595</c:v>
                </c:pt>
                <c:pt idx="104">
                  <c:v>17.408526808680595</c:v>
                </c:pt>
                <c:pt idx="105">
                  <c:v>17.408526808680595</c:v>
                </c:pt>
                <c:pt idx="106">
                  <c:v>17.408526808680595</c:v>
                </c:pt>
                <c:pt idx="107">
                  <c:v>17.408526808680595</c:v>
                </c:pt>
                <c:pt idx="108">
                  <c:v>17.408526808680595</c:v>
                </c:pt>
                <c:pt idx="109">
                  <c:v>17.408526808680595</c:v>
                </c:pt>
                <c:pt idx="110">
                  <c:v>17.408526808680595</c:v>
                </c:pt>
                <c:pt idx="111">
                  <c:v>17.408526808680595</c:v>
                </c:pt>
                <c:pt idx="112">
                  <c:v>17.408526808680595</c:v>
                </c:pt>
                <c:pt idx="113">
                  <c:v>17.408526808680595</c:v>
                </c:pt>
                <c:pt idx="114">
                  <c:v>17.408526808680595</c:v>
                </c:pt>
                <c:pt idx="115">
                  <c:v>17.408526808680595</c:v>
                </c:pt>
                <c:pt idx="116">
                  <c:v>17.408526808680595</c:v>
                </c:pt>
                <c:pt idx="117">
                  <c:v>17.408526808680595</c:v>
                </c:pt>
                <c:pt idx="118">
                  <c:v>17.408526808680595</c:v>
                </c:pt>
                <c:pt idx="119">
                  <c:v>17.408526808680595</c:v>
                </c:pt>
                <c:pt idx="120">
                  <c:v>17.408526808680595</c:v>
                </c:pt>
                <c:pt idx="121">
                  <c:v>17.408526808680595</c:v>
                </c:pt>
                <c:pt idx="122">
                  <c:v>17.408526808680595</c:v>
                </c:pt>
                <c:pt idx="123">
                  <c:v>17.408526808680595</c:v>
                </c:pt>
                <c:pt idx="124">
                  <c:v>17.408526808680595</c:v>
                </c:pt>
                <c:pt idx="125">
                  <c:v>17.408526808680595</c:v>
                </c:pt>
                <c:pt idx="126">
                  <c:v>17.408526808680595</c:v>
                </c:pt>
                <c:pt idx="127">
                  <c:v>17.408526808680595</c:v>
                </c:pt>
                <c:pt idx="128">
                  <c:v>17.408526808680595</c:v>
                </c:pt>
                <c:pt idx="129">
                  <c:v>17.408526808680595</c:v>
                </c:pt>
                <c:pt idx="130">
                  <c:v>17.408526808680595</c:v>
                </c:pt>
                <c:pt idx="131">
                  <c:v>17.408526808680595</c:v>
                </c:pt>
                <c:pt idx="132">
                  <c:v>17.408526808680595</c:v>
                </c:pt>
                <c:pt idx="133">
                  <c:v>17.408526808680595</c:v>
                </c:pt>
                <c:pt idx="134">
                  <c:v>17.408526808680595</c:v>
                </c:pt>
                <c:pt idx="135">
                  <c:v>17.408526808680595</c:v>
                </c:pt>
                <c:pt idx="136">
                  <c:v>17.408526808680595</c:v>
                </c:pt>
                <c:pt idx="137">
                  <c:v>17.408526808680595</c:v>
                </c:pt>
                <c:pt idx="138">
                  <c:v>17.408526808680595</c:v>
                </c:pt>
                <c:pt idx="139">
                  <c:v>17.408526808680595</c:v>
                </c:pt>
                <c:pt idx="140">
                  <c:v>17.408526808680595</c:v>
                </c:pt>
                <c:pt idx="141">
                  <c:v>17.408526808680595</c:v>
                </c:pt>
                <c:pt idx="142">
                  <c:v>17.408526808680595</c:v>
                </c:pt>
                <c:pt idx="143">
                  <c:v>17.408526808680595</c:v>
                </c:pt>
                <c:pt idx="144">
                  <c:v>17.408526808680595</c:v>
                </c:pt>
                <c:pt idx="145">
                  <c:v>17.408526808680595</c:v>
                </c:pt>
                <c:pt idx="146">
                  <c:v>17.408526808680595</c:v>
                </c:pt>
                <c:pt idx="147">
                  <c:v>17.408526808680595</c:v>
                </c:pt>
                <c:pt idx="148">
                  <c:v>17.408526808680595</c:v>
                </c:pt>
                <c:pt idx="149">
                  <c:v>17.408526808680595</c:v>
                </c:pt>
                <c:pt idx="150">
                  <c:v>17.408526808680595</c:v>
                </c:pt>
                <c:pt idx="151">
                  <c:v>17.408526808680595</c:v>
                </c:pt>
                <c:pt idx="152">
                  <c:v>17.408526808680595</c:v>
                </c:pt>
                <c:pt idx="153">
                  <c:v>17.408526808680595</c:v>
                </c:pt>
                <c:pt idx="154">
                  <c:v>17.408526808680595</c:v>
                </c:pt>
                <c:pt idx="155">
                  <c:v>17.408526808680595</c:v>
                </c:pt>
                <c:pt idx="156">
                  <c:v>17.408526808680595</c:v>
                </c:pt>
                <c:pt idx="157">
                  <c:v>17.408526808680595</c:v>
                </c:pt>
                <c:pt idx="158">
                  <c:v>17.408526808680595</c:v>
                </c:pt>
                <c:pt idx="159">
                  <c:v>17.408526808680595</c:v>
                </c:pt>
                <c:pt idx="160">
                  <c:v>17.408526808680595</c:v>
                </c:pt>
                <c:pt idx="161">
                  <c:v>17.408526808680595</c:v>
                </c:pt>
                <c:pt idx="162">
                  <c:v>17.408526808680595</c:v>
                </c:pt>
                <c:pt idx="163">
                  <c:v>17.408526808680595</c:v>
                </c:pt>
                <c:pt idx="164">
                  <c:v>17.408526808680595</c:v>
                </c:pt>
                <c:pt idx="165">
                  <c:v>17.408526808680595</c:v>
                </c:pt>
                <c:pt idx="166">
                  <c:v>17.408526808680595</c:v>
                </c:pt>
                <c:pt idx="167">
                  <c:v>17.408526808680595</c:v>
                </c:pt>
                <c:pt idx="168">
                  <c:v>17.408526808680595</c:v>
                </c:pt>
                <c:pt idx="169">
                  <c:v>17.408526808680595</c:v>
                </c:pt>
                <c:pt idx="170">
                  <c:v>17.408526808680595</c:v>
                </c:pt>
                <c:pt idx="171">
                  <c:v>17.408526808680595</c:v>
                </c:pt>
                <c:pt idx="172">
                  <c:v>17.408526808680595</c:v>
                </c:pt>
                <c:pt idx="173">
                  <c:v>17.408526808680595</c:v>
                </c:pt>
                <c:pt idx="174">
                  <c:v>17.408526808680595</c:v>
                </c:pt>
                <c:pt idx="175">
                  <c:v>17.408526808680595</c:v>
                </c:pt>
                <c:pt idx="176">
                  <c:v>17.408526808680595</c:v>
                </c:pt>
                <c:pt idx="177">
                  <c:v>17.408526808680595</c:v>
                </c:pt>
                <c:pt idx="178">
                  <c:v>17.408526808680595</c:v>
                </c:pt>
                <c:pt idx="179">
                  <c:v>17.408526808680595</c:v>
                </c:pt>
                <c:pt idx="180">
                  <c:v>17.408526808680595</c:v>
                </c:pt>
                <c:pt idx="181">
                  <c:v>17.408526808680595</c:v>
                </c:pt>
                <c:pt idx="182">
                  <c:v>17.408526808680595</c:v>
                </c:pt>
                <c:pt idx="183">
                  <c:v>17.408526808680595</c:v>
                </c:pt>
                <c:pt idx="184">
                  <c:v>17.408526808680595</c:v>
                </c:pt>
                <c:pt idx="185">
                  <c:v>17.408526808680595</c:v>
                </c:pt>
                <c:pt idx="186">
                  <c:v>17.408526808680595</c:v>
                </c:pt>
                <c:pt idx="187">
                  <c:v>17.408526808680595</c:v>
                </c:pt>
                <c:pt idx="188">
                  <c:v>17.408526808680595</c:v>
                </c:pt>
                <c:pt idx="189">
                  <c:v>17.408526808680595</c:v>
                </c:pt>
                <c:pt idx="190">
                  <c:v>17.408526808680595</c:v>
                </c:pt>
                <c:pt idx="191">
                  <c:v>17.408526808680595</c:v>
                </c:pt>
                <c:pt idx="192">
                  <c:v>17.408526808680595</c:v>
                </c:pt>
                <c:pt idx="193">
                  <c:v>17.408526808680595</c:v>
                </c:pt>
                <c:pt idx="194">
                  <c:v>17.408526808680595</c:v>
                </c:pt>
                <c:pt idx="195">
                  <c:v>17.408526808680595</c:v>
                </c:pt>
                <c:pt idx="196">
                  <c:v>17.408526808680595</c:v>
                </c:pt>
                <c:pt idx="197">
                  <c:v>17.408526808680595</c:v>
                </c:pt>
                <c:pt idx="198">
                  <c:v>17.408526808680595</c:v>
                </c:pt>
                <c:pt idx="199">
                  <c:v>17.408526808680595</c:v>
                </c:pt>
                <c:pt idx="200">
                  <c:v>17.408526808680595</c:v>
                </c:pt>
                <c:pt idx="201">
                  <c:v>17.408526808680595</c:v>
                </c:pt>
                <c:pt idx="202">
                  <c:v>17.408526808680595</c:v>
                </c:pt>
                <c:pt idx="203">
                  <c:v>17.408526808680595</c:v>
                </c:pt>
                <c:pt idx="204">
                  <c:v>17.408526808680595</c:v>
                </c:pt>
                <c:pt idx="205">
                  <c:v>17.408526808680595</c:v>
                </c:pt>
                <c:pt idx="206">
                  <c:v>17.408526808680595</c:v>
                </c:pt>
                <c:pt idx="207">
                  <c:v>17.408526808680595</c:v>
                </c:pt>
                <c:pt idx="208">
                  <c:v>17.408526808680595</c:v>
                </c:pt>
                <c:pt idx="209">
                  <c:v>17.408526808680595</c:v>
                </c:pt>
                <c:pt idx="210">
                  <c:v>17.408526808680595</c:v>
                </c:pt>
                <c:pt idx="211">
                  <c:v>17.408526808680595</c:v>
                </c:pt>
                <c:pt idx="212">
                  <c:v>17.408526808680595</c:v>
                </c:pt>
                <c:pt idx="213">
                  <c:v>17.408526808680595</c:v>
                </c:pt>
                <c:pt idx="214">
                  <c:v>17.408526808680595</c:v>
                </c:pt>
                <c:pt idx="215">
                  <c:v>17.408526808680595</c:v>
                </c:pt>
                <c:pt idx="216">
                  <c:v>17.408526808680595</c:v>
                </c:pt>
                <c:pt idx="217">
                  <c:v>17.408526808680595</c:v>
                </c:pt>
                <c:pt idx="218">
                  <c:v>17.408526808680595</c:v>
                </c:pt>
                <c:pt idx="219">
                  <c:v>17.408526808680595</c:v>
                </c:pt>
                <c:pt idx="220">
                  <c:v>17.408526808680595</c:v>
                </c:pt>
                <c:pt idx="221">
                  <c:v>17.408526808680595</c:v>
                </c:pt>
                <c:pt idx="222">
                  <c:v>17.408526808680595</c:v>
                </c:pt>
                <c:pt idx="223">
                  <c:v>17.408526808680595</c:v>
                </c:pt>
                <c:pt idx="224">
                  <c:v>17.408526808680595</c:v>
                </c:pt>
                <c:pt idx="225">
                  <c:v>17.408526808680595</c:v>
                </c:pt>
                <c:pt idx="226">
                  <c:v>17.408526808680595</c:v>
                </c:pt>
                <c:pt idx="227">
                  <c:v>17.408526808680595</c:v>
                </c:pt>
                <c:pt idx="228">
                  <c:v>17.408526808680595</c:v>
                </c:pt>
                <c:pt idx="229">
                  <c:v>17.408526808680595</c:v>
                </c:pt>
                <c:pt idx="230">
                  <c:v>17.408526808680595</c:v>
                </c:pt>
                <c:pt idx="231">
                  <c:v>17.408526808680595</c:v>
                </c:pt>
                <c:pt idx="232">
                  <c:v>17.408526808680595</c:v>
                </c:pt>
                <c:pt idx="233">
                  <c:v>17.408526808680595</c:v>
                </c:pt>
                <c:pt idx="234">
                  <c:v>17.408526808680595</c:v>
                </c:pt>
                <c:pt idx="235">
                  <c:v>17.408526808680595</c:v>
                </c:pt>
                <c:pt idx="236">
                  <c:v>17.408526808680595</c:v>
                </c:pt>
                <c:pt idx="237">
                  <c:v>17.408526808680595</c:v>
                </c:pt>
                <c:pt idx="238">
                  <c:v>17.408526808680595</c:v>
                </c:pt>
                <c:pt idx="239">
                  <c:v>17.408526808680595</c:v>
                </c:pt>
                <c:pt idx="240">
                  <c:v>17.408526808680595</c:v>
                </c:pt>
                <c:pt idx="241">
                  <c:v>17.408526808680595</c:v>
                </c:pt>
                <c:pt idx="242">
                  <c:v>17.408526808680595</c:v>
                </c:pt>
                <c:pt idx="243">
                  <c:v>17.408526808680595</c:v>
                </c:pt>
                <c:pt idx="244">
                  <c:v>17.408526808680595</c:v>
                </c:pt>
                <c:pt idx="245">
                  <c:v>17.408526808680595</c:v>
                </c:pt>
                <c:pt idx="246">
                  <c:v>17.408526808680595</c:v>
                </c:pt>
                <c:pt idx="247">
                  <c:v>17.408526808680595</c:v>
                </c:pt>
                <c:pt idx="248">
                  <c:v>17.408526808680595</c:v>
                </c:pt>
                <c:pt idx="249">
                  <c:v>17.408526808680595</c:v>
                </c:pt>
                <c:pt idx="250">
                  <c:v>17.408526808680595</c:v>
                </c:pt>
                <c:pt idx="251">
                  <c:v>17.408526808680595</c:v>
                </c:pt>
                <c:pt idx="252">
                  <c:v>17.408526808680595</c:v>
                </c:pt>
                <c:pt idx="253">
                  <c:v>17.408526808680595</c:v>
                </c:pt>
                <c:pt idx="254">
                  <c:v>17.408526808680595</c:v>
                </c:pt>
                <c:pt idx="255">
                  <c:v>17.408526808680595</c:v>
                </c:pt>
                <c:pt idx="256">
                  <c:v>17.408526808680595</c:v>
                </c:pt>
                <c:pt idx="257">
                  <c:v>17.408526808680595</c:v>
                </c:pt>
                <c:pt idx="258">
                  <c:v>17.408526808680595</c:v>
                </c:pt>
                <c:pt idx="259">
                  <c:v>17.408526808680595</c:v>
                </c:pt>
                <c:pt idx="260">
                  <c:v>17.408526808680595</c:v>
                </c:pt>
                <c:pt idx="261">
                  <c:v>17.408526808680595</c:v>
                </c:pt>
                <c:pt idx="262">
                  <c:v>17.408526808680595</c:v>
                </c:pt>
                <c:pt idx="263">
                  <c:v>17.408526808680595</c:v>
                </c:pt>
                <c:pt idx="264">
                  <c:v>17.408526808680595</c:v>
                </c:pt>
                <c:pt idx="265">
                  <c:v>17.408526808680595</c:v>
                </c:pt>
                <c:pt idx="266">
                  <c:v>17.408526808680595</c:v>
                </c:pt>
                <c:pt idx="267">
                  <c:v>17.408526808680595</c:v>
                </c:pt>
                <c:pt idx="268">
                  <c:v>17.408526808680595</c:v>
                </c:pt>
                <c:pt idx="269">
                  <c:v>17.408526808680595</c:v>
                </c:pt>
                <c:pt idx="270">
                  <c:v>17.408526808680595</c:v>
                </c:pt>
                <c:pt idx="271">
                  <c:v>17.408526808680595</c:v>
                </c:pt>
                <c:pt idx="272">
                  <c:v>17.408526808680595</c:v>
                </c:pt>
                <c:pt idx="273">
                  <c:v>17.408526808680595</c:v>
                </c:pt>
                <c:pt idx="274">
                  <c:v>17.408526808680595</c:v>
                </c:pt>
                <c:pt idx="275">
                  <c:v>17.408526808680595</c:v>
                </c:pt>
                <c:pt idx="276">
                  <c:v>17.408526808680595</c:v>
                </c:pt>
                <c:pt idx="277">
                  <c:v>17.408526808680595</c:v>
                </c:pt>
                <c:pt idx="278">
                  <c:v>17.408526808680595</c:v>
                </c:pt>
                <c:pt idx="279">
                  <c:v>17.408526808680595</c:v>
                </c:pt>
                <c:pt idx="280">
                  <c:v>17.408526808680595</c:v>
                </c:pt>
                <c:pt idx="281">
                  <c:v>17.408526808680595</c:v>
                </c:pt>
                <c:pt idx="282">
                  <c:v>17.408526808680595</c:v>
                </c:pt>
                <c:pt idx="283">
                  <c:v>17.408526808680595</c:v>
                </c:pt>
                <c:pt idx="284">
                  <c:v>17.408526808680595</c:v>
                </c:pt>
                <c:pt idx="285">
                  <c:v>17.408526808680595</c:v>
                </c:pt>
                <c:pt idx="286">
                  <c:v>17.408526808680595</c:v>
                </c:pt>
                <c:pt idx="287">
                  <c:v>17.408526808680595</c:v>
                </c:pt>
                <c:pt idx="288">
                  <c:v>17.408526808680595</c:v>
                </c:pt>
                <c:pt idx="289">
                  <c:v>17.408526808680595</c:v>
                </c:pt>
                <c:pt idx="290">
                  <c:v>17.408526808680595</c:v>
                </c:pt>
                <c:pt idx="291">
                  <c:v>17.408526808680595</c:v>
                </c:pt>
                <c:pt idx="292">
                  <c:v>17.408526808680595</c:v>
                </c:pt>
                <c:pt idx="293">
                  <c:v>17.408526808680595</c:v>
                </c:pt>
                <c:pt idx="294">
                  <c:v>17.408526808680595</c:v>
                </c:pt>
                <c:pt idx="295">
                  <c:v>17.408526808680595</c:v>
                </c:pt>
                <c:pt idx="296">
                  <c:v>17.408526808680595</c:v>
                </c:pt>
                <c:pt idx="297">
                  <c:v>17.408526808680595</c:v>
                </c:pt>
                <c:pt idx="298">
                  <c:v>17.408526808680595</c:v>
                </c:pt>
                <c:pt idx="299">
                  <c:v>17.408526808680595</c:v>
                </c:pt>
                <c:pt idx="300">
                  <c:v>17.408526808680595</c:v>
                </c:pt>
                <c:pt idx="301">
                  <c:v>17.408526808680595</c:v>
                </c:pt>
                <c:pt idx="302">
                  <c:v>17.408526808680595</c:v>
                </c:pt>
                <c:pt idx="303">
                  <c:v>17.408526808680595</c:v>
                </c:pt>
                <c:pt idx="304">
                  <c:v>17.408526808680595</c:v>
                </c:pt>
                <c:pt idx="305">
                  <c:v>17.408526808680595</c:v>
                </c:pt>
                <c:pt idx="306">
                  <c:v>17.408526808680595</c:v>
                </c:pt>
                <c:pt idx="307">
                  <c:v>17.408526808680595</c:v>
                </c:pt>
                <c:pt idx="308">
                  <c:v>17.408526808680595</c:v>
                </c:pt>
                <c:pt idx="309">
                  <c:v>17.408526808680595</c:v>
                </c:pt>
                <c:pt idx="310">
                  <c:v>17.408526808680595</c:v>
                </c:pt>
                <c:pt idx="311">
                  <c:v>17.408526808680595</c:v>
                </c:pt>
                <c:pt idx="312">
                  <c:v>17.408526808680595</c:v>
                </c:pt>
                <c:pt idx="313">
                  <c:v>17.408526808680595</c:v>
                </c:pt>
                <c:pt idx="314">
                  <c:v>17.408526808680595</c:v>
                </c:pt>
                <c:pt idx="315">
                  <c:v>17.408526808680595</c:v>
                </c:pt>
                <c:pt idx="316">
                  <c:v>17.408526808680595</c:v>
                </c:pt>
                <c:pt idx="317">
                  <c:v>17.408526808680595</c:v>
                </c:pt>
                <c:pt idx="318">
                  <c:v>17.408526808680595</c:v>
                </c:pt>
                <c:pt idx="319">
                  <c:v>17.408526808680595</c:v>
                </c:pt>
                <c:pt idx="320">
                  <c:v>17.408526808680595</c:v>
                </c:pt>
                <c:pt idx="321">
                  <c:v>17.408526808680595</c:v>
                </c:pt>
                <c:pt idx="322">
                  <c:v>17.408526808680595</c:v>
                </c:pt>
                <c:pt idx="323">
                  <c:v>17.408526808680595</c:v>
                </c:pt>
                <c:pt idx="324">
                  <c:v>17.408526808680595</c:v>
                </c:pt>
                <c:pt idx="325">
                  <c:v>17.408526808680595</c:v>
                </c:pt>
                <c:pt idx="326">
                  <c:v>17.408526808680595</c:v>
                </c:pt>
                <c:pt idx="327">
                  <c:v>17.408526808680595</c:v>
                </c:pt>
                <c:pt idx="328">
                  <c:v>17.408526808680595</c:v>
                </c:pt>
                <c:pt idx="329">
                  <c:v>17.408526808680595</c:v>
                </c:pt>
                <c:pt idx="330">
                  <c:v>17.408526808680595</c:v>
                </c:pt>
                <c:pt idx="331">
                  <c:v>17.408526808680595</c:v>
                </c:pt>
                <c:pt idx="332">
                  <c:v>17.408526808680595</c:v>
                </c:pt>
                <c:pt idx="333">
                  <c:v>17.408526808680595</c:v>
                </c:pt>
                <c:pt idx="334">
                  <c:v>17.408526808680595</c:v>
                </c:pt>
                <c:pt idx="335">
                  <c:v>17.408526808680595</c:v>
                </c:pt>
                <c:pt idx="336">
                  <c:v>17.408526808680595</c:v>
                </c:pt>
                <c:pt idx="337">
                  <c:v>17.408526808680595</c:v>
                </c:pt>
                <c:pt idx="338">
                  <c:v>17.408526808680595</c:v>
                </c:pt>
                <c:pt idx="339">
                  <c:v>17.408526808680595</c:v>
                </c:pt>
                <c:pt idx="340">
                  <c:v>17.408526808680595</c:v>
                </c:pt>
                <c:pt idx="341">
                  <c:v>17.408526808680595</c:v>
                </c:pt>
                <c:pt idx="342">
                  <c:v>17.408526808680595</c:v>
                </c:pt>
                <c:pt idx="343">
                  <c:v>17.408526808680595</c:v>
                </c:pt>
                <c:pt idx="344">
                  <c:v>17.408526808680595</c:v>
                </c:pt>
                <c:pt idx="345">
                  <c:v>17.408526808680595</c:v>
                </c:pt>
                <c:pt idx="346">
                  <c:v>17.408526808680595</c:v>
                </c:pt>
                <c:pt idx="347">
                  <c:v>17.408526808680595</c:v>
                </c:pt>
                <c:pt idx="348">
                  <c:v>17.408526808680595</c:v>
                </c:pt>
                <c:pt idx="349">
                  <c:v>17.408526808680595</c:v>
                </c:pt>
                <c:pt idx="350">
                  <c:v>17.408526808680595</c:v>
                </c:pt>
                <c:pt idx="351">
                  <c:v>17.408526808680595</c:v>
                </c:pt>
                <c:pt idx="352">
                  <c:v>17.408526808680595</c:v>
                </c:pt>
                <c:pt idx="353">
                  <c:v>17.408526808680595</c:v>
                </c:pt>
                <c:pt idx="354">
                  <c:v>17.408526808680595</c:v>
                </c:pt>
                <c:pt idx="355">
                  <c:v>17.408526808680595</c:v>
                </c:pt>
                <c:pt idx="356">
                  <c:v>17.408526808680595</c:v>
                </c:pt>
                <c:pt idx="357">
                  <c:v>17.408526808680595</c:v>
                </c:pt>
                <c:pt idx="358">
                  <c:v>17.408526808680595</c:v>
                </c:pt>
                <c:pt idx="359">
                  <c:v>17.408526808680595</c:v>
                </c:pt>
                <c:pt idx="360">
                  <c:v>17.408526808680595</c:v>
                </c:pt>
                <c:pt idx="361">
                  <c:v>17.408526808680595</c:v>
                </c:pt>
                <c:pt idx="362">
                  <c:v>17.408526808680595</c:v>
                </c:pt>
                <c:pt idx="363">
                  <c:v>17.408526808680595</c:v>
                </c:pt>
                <c:pt idx="364">
                  <c:v>17.408526808680595</c:v>
                </c:pt>
                <c:pt idx="365">
                  <c:v>17.408526808680595</c:v>
                </c:pt>
                <c:pt idx="366">
                  <c:v>17.408526808680595</c:v>
                </c:pt>
                <c:pt idx="367">
                  <c:v>17.408526808680595</c:v>
                </c:pt>
                <c:pt idx="368">
                  <c:v>17.408526808680595</c:v>
                </c:pt>
                <c:pt idx="369">
                  <c:v>17.408526808680595</c:v>
                </c:pt>
                <c:pt idx="370">
                  <c:v>17.408526808680595</c:v>
                </c:pt>
                <c:pt idx="371">
                  <c:v>17.408526808680595</c:v>
                </c:pt>
                <c:pt idx="372">
                  <c:v>17.408526808680595</c:v>
                </c:pt>
                <c:pt idx="373">
                  <c:v>17.408526808680595</c:v>
                </c:pt>
                <c:pt idx="374">
                  <c:v>17.408526808680595</c:v>
                </c:pt>
                <c:pt idx="375">
                  <c:v>17.408526808680595</c:v>
                </c:pt>
                <c:pt idx="376">
                  <c:v>17.408526808680595</c:v>
                </c:pt>
                <c:pt idx="377">
                  <c:v>17.408526808680595</c:v>
                </c:pt>
                <c:pt idx="378">
                  <c:v>17.408526808680595</c:v>
                </c:pt>
                <c:pt idx="379">
                  <c:v>17.408526808680595</c:v>
                </c:pt>
                <c:pt idx="380">
                  <c:v>17.408526808680595</c:v>
                </c:pt>
                <c:pt idx="381">
                  <c:v>17.408526808680595</c:v>
                </c:pt>
                <c:pt idx="382">
                  <c:v>17.408526808680595</c:v>
                </c:pt>
                <c:pt idx="383">
                  <c:v>17.408526808680595</c:v>
                </c:pt>
                <c:pt idx="384">
                  <c:v>17.408526808680595</c:v>
                </c:pt>
                <c:pt idx="385">
                  <c:v>17.408526808680595</c:v>
                </c:pt>
                <c:pt idx="386">
                  <c:v>17.408526808680595</c:v>
                </c:pt>
                <c:pt idx="387">
                  <c:v>17.408526808680595</c:v>
                </c:pt>
                <c:pt idx="388">
                  <c:v>17.408526808680595</c:v>
                </c:pt>
                <c:pt idx="389">
                  <c:v>17.408526808680595</c:v>
                </c:pt>
                <c:pt idx="390">
                  <c:v>17.408526808680595</c:v>
                </c:pt>
                <c:pt idx="391">
                  <c:v>17.408526808680595</c:v>
                </c:pt>
                <c:pt idx="392">
                  <c:v>17.408526808680595</c:v>
                </c:pt>
                <c:pt idx="393">
                  <c:v>17.408526808680595</c:v>
                </c:pt>
                <c:pt idx="394">
                  <c:v>17.408526808680595</c:v>
                </c:pt>
                <c:pt idx="395">
                  <c:v>17.408526808680595</c:v>
                </c:pt>
                <c:pt idx="396">
                  <c:v>17.408526808680595</c:v>
                </c:pt>
                <c:pt idx="397">
                  <c:v>17.408526808680595</c:v>
                </c:pt>
                <c:pt idx="398">
                  <c:v>17.408526808680595</c:v>
                </c:pt>
                <c:pt idx="399">
                  <c:v>17.408526808680595</c:v>
                </c:pt>
                <c:pt idx="400">
                  <c:v>17.408526808680595</c:v>
                </c:pt>
                <c:pt idx="401">
                  <c:v>17.408526808680595</c:v>
                </c:pt>
                <c:pt idx="402">
                  <c:v>17.408526808680595</c:v>
                </c:pt>
                <c:pt idx="403">
                  <c:v>17.408526808680595</c:v>
                </c:pt>
                <c:pt idx="404">
                  <c:v>17.408526808680595</c:v>
                </c:pt>
                <c:pt idx="405">
                  <c:v>17.408526808680595</c:v>
                </c:pt>
                <c:pt idx="406">
                  <c:v>17.408526808680595</c:v>
                </c:pt>
                <c:pt idx="407">
                  <c:v>17.408526808680595</c:v>
                </c:pt>
                <c:pt idx="408">
                  <c:v>17.408526808680595</c:v>
                </c:pt>
                <c:pt idx="409">
                  <c:v>17.408526808680595</c:v>
                </c:pt>
                <c:pt idx="410">
                  <c:v>17.408526808680595</c:v>
                </c:pt>
                <c:pt idx="411">
                  <c:v>17.408526808680595</c:v>
                </c:pt>
                <c:pt idx="412">
                  <c:v>17.408526808680595</c:v>
                </c:pt>
                <c:pt idx="413">
                  <c:v>17.408526808680595</c:v>
                </c:pt>
                <c:pt idx="414">
                  <c:v>17.408526808680595</c:v>
                </c:pt>
                <c:pt idx="415">
                  <c:v>17.408526808680595</c:v>
                </c:pt>
                <c:pt idx="416">
                  <c:v>17.408526808680595</c:v>
                </c:pt>
                <c:pt idx="417">
                  <c:v>17.408526808680595</c:v>
                </c:pt>
                <c:pt idx="418">
                  <c:v>17.408526808680595</c:v>
                </c:pt>
                <c:pt idx="419">
                  <c:v>17.408526808680595</c:v>
                </c:pt>
                <c:pt idx="420">
                  <c:v>17.408526808680595</c:v>
                </c:pt>
                <c:pt idx="421">
                  <c:v>17.408526808680595</c:v>
                </c:pt>
                <c:pt idx="422">
                  <c:v>17.408526808680595</c:v>
                </c:pt>
                <c:pt idx="423">
                  <c:v>17.408526808680595</c:v>
                </c:pt>
                <c:pt idx="424">
                  <c:v>17.408526808680595</c:v>
                </c:pt>
                <c:pt idx="425">
                  <c:v>17.408526808680595</c:v>
                </c:pt>
                <c:pt idx="426">
                  <c:v>17.408526808680595</c:v>
                </c:pt>
                <c:pt idx="427">
                  <c:v>17.408526808680595</c:v>
                </c:pt>
                <c:pt idx="428">
                  <c:v>17.408526808680595</c:v>
                </c:pt>
                <c:pt idx="429">
                  <c:v>17.408526808680595</c:v>
                </c:pt>
                <c:pt idx="430">
                  <c:v>17.408526808680595</c:v>
                </c:pt>
                <c:pt idx="431">
                  <c:v>17.408526808680595</c:v>
                </c:pt>
                <c:pt idx="432">
                  <c:v>17.408526808680595</c:v>
                </c:pt>
                <c:pt idx="433">
                  <c:v>17.408526808680595</c:v>
                </c:pt>
                <c:pt idx="434">
                  <c:v>17.408526808680595</c:v>
                </c:pt>
                <c:pt idx="435">
                  <c:v>17.408526808680595</c:v>
                </c:pt>
                <c:pt idx="436">
                  <c:v>17.408526808680595</c:v>
                </c:pt>
                <c:pt idx="437">
                  <c:v>17.408526808680595</c:v>
                </c:pt>
                <c:pt idx="438">
                  <c:v>17.408526808680595</c:v>
                </c:pt>
                <c:pt idx="439">
                  <c:v>17.408526808680595</c:v>
                </c:pt>
                <c:pt idx="440">
                  <c:v>17.408526808680595</c:v>
                </c:pt>
                <c:pt idx="441">
                  <c:v>17.408526808680595</c:v>
                </c:pt>
                <c:pt idx="442">
                  <c:v>17.408526808680595</c:v>
                </c:pt>
                <c:pt idx="443">
                  <c:v>17.408526808680595</c:v>
                </c:pt>
                <c:pt idx="444">
                  <c:v>17.408526808680595</c:v>
                </c:pt>
                <c:pt idx="445">
                  <c:v>17.408526808680595</c:v>
                </c:pt>
                <c:pt idx="446">
                  <c:v>17.408526808680595</c:v>
                </c:pt>
                <c:pt idx="447">
                  <c:v>17.408526808680595</c:v>
                </c:pt>
                <c:pt idx="448">
                  <c:v>17.408526808680595</c:v>
                </c:pt>
                <c:pt idx="449">
                  <c:v>17.408526808680595</c:v>
                </c:pt>
                <c:pt idx="450">
                  <c:v>17.408526808680595</c:v>
                </c:pt>
                <c:pt idx="451">
                  <c:v>17.408526808680595</c:v>
                </c:pt>
                <c:pt idx="452">
                  <c:v>17.408526808680595</c:v>
                </c:pt>
                <c:pt idx="453">
                  <c:v>17.408526808680595</c:v>
                </c:pt>
                <c:pt idx="454">
                  <c:v>17.408526808680595</c:v>
                </c:pt>
                <c:pt idx="455">
                  <c:v>17.408526808680595</c:v>
                </c:pt>
                <c:pt idx="456">
                  <c:v>17.408526808680595</c:v>
                </c:pt>
                <c:pt idx="457">
                  <c:v>17.408526808680595</c:v>
                </c:pt>
                <c:pt idx="458">
                  <c:v>17.408526808680595</c:v>
                </c:pt>
                <c:pt idx="459">
                  <c:v>17.408526808680595</c:v>
                </c:pt>
                <c:pt idx="460">
                  <c:v>17.408526808680595</c:v>
                </c:pt>
                <c:pt idx="461">
                  <c:v>17.408526808680595</c:v>
                </c:pt>
                <c:pt idx="462">
                  <c:v>17.408526808680595</c:v>
                </c:pt>
                <c:pt idx="463">
                  <c:v>17.408526808680595</c:v>
                </c:pt>
                <c:pt idx="464">
                  <c:v>17.408526808680595</c:v>
                </c:pt>
                <c:pt idx="465">
                  <c:v>17.408526808680595</c:v>
                </c:pt>
                <c:pt idx="466">
                  <c:v>17.408526808680595</c:v>
                </c:pt>
                <c:pt idx="467">
                  <c:v>17.408526808680595</c:v>
                </c:pt>
                <c:pt idx="468">
                  <c:v>17.408526808680595</c:v>
                </c:pt>
                <c:pt idx="469">
                  <c:v>17.408526808680595</c:v>
                </c:pt>
                <c:pt idx="470">
                  <c:v>17.408526808680595</c:v>
                </c:pt>
                <c:pt idx="471">
                  <c:v>17.408526808680595</c:v>
                </c:pt>
                <c:pt idx="472">
                  <c:v>17.408526808680595</c:v>
                </c:pt>
                <c:pt idx="473">
                  <c:v>17.408526808680595</c:v>
                </c:pt>
                <c:pt idx="474">
                  <c:v>17.408526808680595</c:v>
                </c:pt>
                <c:pt idx="475">
                  <c:v>17.408526808680595</c:v>
                </c:pt>
                <c:pt idx="476">
                  <c:v>17.408526808680595</c:v>
                </c:pt>
                <c:pt idx="477">
                  <c:v>17.408526808680595</c:v>
                </c:pt>
                <c:pt idx="478">
                  <c:v>17.408526808680595</c:v>
                </c:pt>
                <c:pt idx="479">
                  <c:v>17.408526808680595</c:v>
                </c:pt>
                <c:pt idx="480">
                  <c:v>17.408526808680595</c:v>
                </c:pt>
                <c:pt idx="481">
                  <c:v>17.408526808680595</c:v>
                </c:pt>
                <c:pt idx="482">
                  <c:v>17.408526808680595</c:v>
                </c:pt>
                <c:pt idx="483">
                  <c:v>17.408526808680595</c:v>
                </c:pt>
                <c:pt idx="484">
                  <c:v>17.408526808680595</c:v>
                </c:pt>
                <c:pt idx="485">
                  <c:v>17.408526808680595</c:v>
                </c:pt>
                <c:pt idx="486">
                  <c:v>17.408526808680595</c:v>
                </c:pt>
                <c:pt idx="487">
                  <c:v>17.408526808680595</c:v>
                </c:pt>
                <c:pt idx="488">
                  <c:v>17.408526808680595</c:v>
                </c:pt>
                <c:pt idx="489">
                  <c:v>17.408526808680595</c:v>
                </c:pt>
                <c:pt idx="490">
                  <c:v>17.408526808680595</c:v>
                </c:pt>
                <c:pt idx="491">
                  <c:v>17.408526808680595</c:v>
                </c:pt>
                <c:pt idx="492">
                  <c:v>17.408526808680595</c:v>
                </c:pt>
                <c:pt idx="493">
                  <c:v>17.408526808680595</c:v>
                </c:pt>
                <c:pt idx="494">
                  <c:v>17.408526808680595</c:v>
                </c:pt>
                <c:pt idx="495">
                  <c:v>17.408526808680595</c:v>
                </c:pt>
                <c:pt idx="496">
                  <c:v>17.408526808680595</c:v>
                </c:pt>
                <c:pt idx="497">
                  <c:v>17.408526808680595</c:v>
                </c:pt>
                <c:pt idx="498">
                  <c:v>17.408526808680595</c:v>
                </c:pt>
                <c:pt idx="499">
                  <c:v>17.408526808680595</c:v>
                </c:pt>
                <c:pt idx="500">
                  <c:v>17.408526808680595</c:v>
                </c:pt>
                <c:pt idx="501">
                  <c:v>17.408526808680595</c:v>
                </c:pt>
                <c:pt idx="502">
                  <c:v>17.408526808680595</c:v>
                </c:pt>
                <c:pt idx="503">
                  <c:v>17.408526808680595</c:v>
                </c:pt>
                <c:pt idx="504">
                  <c:v>17.408526808680595</c:v>
                </c:pt>
                <c:pt idx="505">
                  <c:v>17.408526808680595</c:v>
                </c:pt>
                <c:pt idx="506">
                  <c:v>17.408526808680595</c:v>
                </c:pt>
                <c:pt idx="507">
                  <c:v>17.408526808680595</c:v>
                </c:pt>
                <c:pt idx="508">
                  <c:v>17.408526808680595</c:v>
                </c:pt>
                <c:pt idx="509">
                  <c:v>17.408526808680595</c:v>
                </c:pt>
                <c:pt idx="510">
                  <c:v>17.408526808680595</c:v>
                </c:pt>
                <c:pt idx="511">
                  <c:v>17.408526808680595</c:v>
                </c:pt>
                <c:pt idx="512">
                  <c:v>17.408526808680595</c:v>
                </c:pt>
                <c:pt idx="513">
                  <c:v>17.408526808680595</c:v>
                </c:pt>
                <c:pt idx="514">
                  <c:v>17.408526808680595</c:v>
                </c:pt>
                <c:pt idx="515">
                  <c:v>17.408526808680595</c:v>
                </c:pt>
                <c:pt idx="516">
                  <c:v>17.408526808680595</c:v>
                </c:pt>
                <c:pt idx="517">
                  <c:v>17.408526808680595</c:v>
                </c:pt>
                <c:pt idx="518">
                  <c:v>17.408526808680595</c:v>
                </c:pt>
                <c:pt idx="519">
                  <c:v>17.408526808680595</c:v>
                </c:pt>
                <c:pt idx="520">
                  <c:v>17.408526808680595</c:v>
                </c:pt>
                <c:pt idx="521">
                  <c:v>17.408526808680595</c:v>
                </c:pt>
                <c:pt idx="522">
                  <c:v>17.408526808680595</c:v>
                </c:pt>
                <c:pt idx="523">
                  <c:v>17.408526808680595</c:v>
                </c:pt>
                <c:pt idx="524">
                  <c:v>17.408526808680595</c:v>
                </c:pt>
                <c:pt idx="525">
                  <c:v>17.408526808680595</c:v>
                </c:pt>
                <c:pt idx="526">
                  <c:v>17.408526808680595</c:v>
                </c:pt>
                <c:pt idx="527">
                  <c:v>17.408526808680595</c:v>
                </c:pt>
                <c:pt idx="528">
                  <c:v>17.408526808680595</c:v>
                </c:pt>
                <c:pt idx="529">
                  <c:v>17.408526808680595</c:v>
                </c:pt>
                <c:pt idx="530">
                  <c:v>17.408526808680595</c:v>
                </c:pt>
                <c:pt idx="531">
                  <c:v>17.408526808680595</c:v>
                </c:pt>
                <c:pt idx="532">
                  <c:v>17.408526808680595</c:v>
                </c:pt>
                <c:pt idx="533">
                  <c:v>17.408526808680595</c:v>
                </c:pt>
                <c:pt idx="534">
                  <c:v>17.408526808680595</c:v>
                </c:pt>
                <c:pt idx="535">
                  <c:v>17.408526808680595</c:v>
                </c:pt>
                <c:pt idx="536">
                  <c:v>17.408526808680595</c:v>
                </c:pt>
                <c:pt idx="537">
                  <c:v>17.408526808680595</c:v>
                </c:pt>
                <c:pt idx="538">
                  <c:v>17.408526808680595</c:v>
                </c:pt>
                <c:pt idx="539">
                  <c:v>17.408526808680595</c:v>
                </c:pt>
                <c:pt idx="540">
                  <c:v>17.408526808680595</c:v>
                </c:pt>
                <c:pt idx="541">
                  <c:v>17.408526808680595</c:v>
                </c:pt>
                <c:pt idx="542">
                  <c:v>17.408526808680595</c:v>
                </c:pt>
                <c:pt idx="543">
                  <c:v>17.408526808680595</c:v>
                </c:pt>
                <c:pt idx="544">
                  <c:v>17.408526808680595</c:v>
                </c:pt>
                <c:pt idx="545">
                  <c:v>17.408526808680595</c:v>
                </c:pt>
                <c:pt idx="546">
                  <c:v>17.408526808680595</c:v>
                </c:pt>
                <c:pt idx="547">
                  <c:v>17.408526808680595</c:v>
                </c:pt>
                <c:pt idx="548">
                  <c:v>17.408526808680595</c:v>
                </c:pt>
                <c:pt idx="549">
                  <c:v>17.408526808680595</c:v>
                </c:pt>
                <c:pt idx="550">
                  <c:v>17.408526808680595</c:v>
                </c:pt>
                <c:pt idx="551">
                  <c:v>17.408526808680595</c:v>
                </c:pt>
                <c:pt idx="552">
                  <c:v>17.408526808680595</c:v>
                </c:pt>
                <c:pt idx="553">
                  <c:v>17.408526808680595</c:v>
                </c:pt>
                <c:pt idx="554">
                  <c:v>17.408526808680595</c:v>
                </c:pt>
                <c:pt idx="555">
                  <c:v>17.408526808680595</c:v>
                </c:pt>
                <c:pt idx="556">
                  <c:v>17.408526808680595</c:v>
                </c:pt>
                <c:pt idx="557">
                  <c:v>17.408526808680595</c:v>
                </c:pt>
                <c:pt idx="558">
                  <c:v>17.408526808680595</c:v>
                </c:pt>
                <c:pt idx="559">
                  <c:v>17.408526808680595</c:v>
                </c:pt>
                <c:pt idx="560">
                  <c:v>17.408526808680595</c:v>
                </c:pt>
                <c:pt idx="561">
                  <c:v>17.408526808680595</c:v>
                </c:pt>
                <c:pt idx="562">
                  <c:v>17.408526808680595</c:v>
                </c:pt>
                <c:pt idx="563">
                  <c:v>17.408526808680595</c:v>
                </c:pt>
                <c:pt idx="564">
                  <c:v>17.408526808680595</c:v>
                </c:pt>
                <c:pt idx="565">
                  <c:v>17.408526808680595</c:v>
                </c:pt>
                <c:pt idx="566">
                  <c:v>17.408526808680595</c:v>
                </c:pt>
                <c:pt idx="567">
                  <c:v>17.408526808680595</c:v>
                </c:pt>
                <c:pt idx="568">
                  <c:v>17.408526808680595</c:v>
                </c:pt>
                <c:pt idx="569">
                  <c:v>17.408526808680595</c:v>
                </c:pt>
                <c:pt idx="570">
                  <c:v>17.408526808680595</c:v>
                </c:pt>
                <c:pt idx="571">
                  <c:v>17.408526808680595</c:v>
                </c:pt>
                <c:pt idx="572">
                  <c:v>17.408526808680595</c:v>
                </c:pt>
                <c:pt idx="573">
                  <c:v>17.408526808680595</c:v>
                </c:pt>
                <c:pt idx="574">
                  <c:v>17.408526808680595</c:v>
                </c:pt>
                <c:pt idx="575">
                  <c:v>17.408526808680595</c:v>
                </c:pt>
                <c:pt idx="576">
                  <c:v>17.408526808680595</c:v>
                </c:pt>
                <c:pt idx="577">
                  <c:v>17.408526808680595</c:v>
                </c:pt>
                <c:pt idx="578">
                  <c:v>17.408526808680595</c:v>
                </c:pt>
                <c:pt idx="579">
                  <c:v>17.408526808680595</c:v>
                </c:pt>
                <c:pt idx="580">
                  <c:v>17.408526808680595</c:v>
                </c:pt>
                <c:pt idx="581">
                  <c:v>17.408526808680595</c:v>
                </c:pt>
                <c:pt idx="582">
                  <c:v>17.408526808680595</c:v>
                </c:pt>
                <c:pt idx="583">
                  <c:v>17.408526808680595</c:v>
                </c:pt>
                <c:pt idx="584">
                  <c:v>17.408526808680595</c:v>
                </c:pt>
                <c:pt idx="585">
                  <c:v>17.408526808680595</c:v>
                </c:pt>
                <c:pt idx="586">
                  <c:v>17.408526808680595</c:v>
                </c:pt>
                <c:pt idx="587">
                  <c:v>17.408526808680595</c:v>
                </c:pt>
                <c:pt idx="588">
                  <c:v>17.408526808680595</c:v>
                </c:pt>
                <c:pt idx="589">
                  <c:v>17.408526808680595</c:v>
                </c:pt>
                <c:pt idx="590">
                  <c:v>17.408526808680595</c:v>
                </c:pt>
                <c:pt idx="591">
                  <c:v>17.408526808680595</c:v>
                </c:pt>
                <c:pt idx="592">
                  <c:v>17.408526808680595</c:v>
                </c:pt>
                <c:pt idx="593">
                  <c:v>17.408526808680595</c:v>
                </c:pt>
                <c:pt idx="594">
                  <c:v>17.408526808680595</c:v>
                </c:pt>
                <c:pt idx="595">
                  <c:v>17.408526808680595</c:v>
                </c:pt>
                <c:pt idx="596">
                  <c:v>17.408526808680595</c:v>
                </c:pt>
                <c:pt idx="597">
                  <c:v>17.408526808680595</c:v>
                </c:pt>
                <c:pt idx="598">
                  <c:v>17.408526808680595</c:v>
                </c:pt>
                <c:pt idx="599">
                  <c:v>17.408526808680595</c:v>
                </c:pt>
                <c:pt idx="600">
                  <c:v>17.408526808680595</c:v>
                </c:pt>
                <c:pt idx="601">
                  <c:v>17.408526808680595</c:v>
                </c:pt>
                <c:pt idx="602">
                  <c:v>17.408526808680595</c:v>
                </c:pt>
                <c:pt idx="603">
                  <c:v>17.408526808680595</c:v>
                </c:pt>
                <c:pt idx="604">
                  <c:v>17.408526808680595</c:v>
                </c:pt>
                <c:pt idx="605">
                  <c:v>17.408526808680595</c:v>
                </c:pt>
                <c:pt idx="606">
                  <c:v>17.408526808680595</c:v>
                </c:pt>
                <c:pt idx="607">
                  <c:v>17.408526808680595</c:v>
                </c:pt>
                <c:pt idx="608">
                  <c:v>17.408526808680595</c:v>
                </c:pt>
                <c:pt idx="609">
                  <c:v>17.408526808680595</c:v>
                </c:pt>
                <c:pt idx="610">
                  <c:v>17.408526808680595</c:v>
                </c:pt>
                <c:pt idx="611">
                  <c:v>17.408526808680595</c:v>
                </c:pt>
                <c:pt idx="612">
                  <c:v>17.408526808680595</c:v>
                </c:pt>
                <c:pt idx="613">
                  <c:v>17.408526808680595</c:v>
                </c:pt>
                <c:pt idx="614">
                  <c:v>17.408526808680595</c:v>
                </c:pt>
                <c:pt idx="615">
                  <c:v>17.408526808680595</c:v>
                </c:pt>
                <c:pt idx="616">
                  <c:v>17.408526808680595</c:v>
                </c:pt>
                <c:pt idx="617">
                  <c:v>17.408526808680595</c:v>
                </c:pt>
                <c:pt idx="618">
                  <c:v>17.408526808680595</c:v>
                </c:pt>
                <c:pt idx="619">
                  <c:v>17.408526808680595</c:v>
                </c:pt>
                <c:pt idx="620">
                  <c:v>17.408526808680595</c:v>
                </c:pt>
                <c:pt idx="621">
                  <c:v>17.408526808680595</c:v>
                </c:pt>
                <c:pt idx="622">
                  <c:v>17.408526808680595</c:v>
                </c:pt>
                <c:pt idx="623">
                  <c:v>17.408526808680595</c:v>
                </c:pt>
                <c:pt idx="624">
                  <c:v>17.408526808680595</c:v>
                </c:pt>
                <c:pt idx="625">
                  <c:v>17.408526808680595</c:v>
                </c:pt>
                <c:pt idx="626">
                  <c:v>17.408526808680595</c:v>
                </c:pt>
                <c:pt idx="627">
                  <c:v>17.408526808680595</c:v>
                </c:pt>
                <c:pt idx="628">
                  <c:v>17.408526808680595</c:v>
                </c:pt>
                <c:pt idx="629">
                  <c:v>17.408526808680595</c:v>
                </c:pt>
                <c:pt idx="630">
                  <c:v>17.408526808680595</c:v>
                </c:pt>
                <c:pt idx="631">
                  <c:v>17.408526808680595</c:v>
                </c:pt>
                <c:pt idx="632">
                  <c:v>17.408526808680595</c:v>
                </c:pt>
                <c:pt idx="633">
                  <c:v>17.408526808680595</c:v>
                </c:pt>
                <c:pt idx="634">
                  <c:v>17.408526808680595</c:v>
                </c:pt>
                <c:pt idx="635">
                  <c:v>17.408526808680595</c:v>
                </c:pt>
                <c:pt idx="636">
                  <c:v>17.408526808680595</c:v>
                </c:pt>
                <c:pt idx="637">
                  <c:v>17.408526808680595</c:v>
                </c:pt>
                <c:pt idx="638">
                  <c:v>17.408526808680595</c:v>
                </c:pt>
                <c:pt idx="639">
                  <c:v>17.408526808680595</c:v>
                </c:pt>
                <c:pt idx="640">
                  <c:v>17.408526808680595</c:v>
                </c:pt>
                <c:pt idx="641">
                  <c:v>17.408526808680595</c:v>
                </c:pt>
                <c:pt idx="642">
                  <c:v>17.408526808680595</c:v>
                </c:pt>
                <c:pt idx="643">
                  <c:v>17.408526808680595</c:v>
                </c:pt>
                <c:pt idx="644">
                  <c:v>17.408526808680595</c:v>
                </c:pt>
                <c:pt idx="645">
                  <c:v>17.408526808680595</c:v>
                </c:pt>
                <c:pt idx="646">
                  <c:v>17.408526808680595</c:v>
                </c:pt>
                <c:pt idx="647">
                  <c:v>17.408526808680595</c:v>
                </c:pt>
                <c:pt idx="648">
                  <c:v>17.408526808680595</c:v>
                </c:pt>
                <c:pt idx="649">
                  <c:v>17.408526808680595</c:v>
                </c:pt>
                <c:pt idx="650">
                  <c:v>17.408526808680595</c:v>
                </c:pt>
                <c:pt idx="651">
                  <c:v>17.408526808680595</c:v>
                </c:pt>
                <c:pt idx="652">
                  <c:v>17.408526808680595</c:v>
                </c:pt>
                <c:pt idx="653">
                  <c:v>17.408526808680595</c:v>
                </c:pt>
                <c:pt idx="654">
                  <c:v>17.408526808680595</c:v>
                </c:pt>
                <c:pt idx="655">
                  <c:v>17.408526808680595</c:v>
                </c:pt>
                <c:pt idx="656">
                  <c:v>17.408526808680595</c:v>
                </c:pt>
                <c:pt idx="657">
                  <c:v>17.408526808680595</c:v>
                </c:pt>
                <c:pt idx="658">
                  <c:v>17.408526808680595</c:v>
                </c:pt>
                <c:pt idx="659">
                  <c:v>17.408526808680595</c:v>
                </c:pt>
                <c:pt idx="660">
                  <c:v>17.408526808680595</c:v>
                </c:pt>
                <c:pt idx="661">
                  <c:v>17.408526808680595</c:v>
                </c:pt>
                <c:pt idx="662">
                  <c:v>17.408526808680595</c:v>
                </c:pt>
                <c:pt idx="663">
                  <c:v>17.408526808680595</c:v>
                </c:pt>
                <c:pt idx="664">
                  <c:v>17.408526808680595</c:v>
                </c:pt>
                <c:pt idx="665">
                  <c:v>17.408526808680595</c:v>
                </c:pt>
                <c:pt idx="666">
                  <c:v>17.408526808680595</c:v>
                </c:pt>
                <c:pt idx="667">
                  <c:v>17.408526808680595</c:v>
                </c:pt>
                <c:pt idx="668">
                  <c:v>17.408526808680595</c:v>
                </c:pt>
                <c:pt idx="669">
                  <c:v>17.408526808680595</c:v>
                </c:pt>
                <c:pt idx="670">
                  <c:v>17.408526808680595</c:v>
                </c:pt>
                <c:pt idx="671">
                  <c:v>17.408526808680595</c:v>
                </c:pt>
                <c:pt idx="672">
                  <c:v>17.408526808680595</c:v>
                </c:pt>
                <c:pt idx="673">
                  <c:v>17.408526808680595</c:v>
                </c:pt>
                <c:pt idx="674">
                  <c:v>17.408526808680595</c:v>
                </c:pt>
                <c:pt idx="675">
                  <c:v>17.408526808680595</c:v>
                </c:pt>
                <c:pt idx="676">
                  <c:v>17.408526808680595</c:v>
                </c:pt>
                <c:pt idx="677">
                  <c:v>17.408526808680595</c:v>
                </c:pt>
                <c:pt idx="678">
                  <c:v>17.408526808680595</c:v>
                </c:pt>
                <c:pt idx="679">
                  <c:v>17.408526808680595</c:v>
                </c:pt>
                <c:pt idx="680">
                  <c:v>17.408526808680595</c:v>
                </c:pt>
                <c:pt idx="681">
                  <c:v>17.408526808680595</c:v>
                </c:pt>
                <c:pt idx="682">
                  <c:v>17.408526808680595</c:v>
                </c:pt>
                <c:pt idx="683">
                  <c:v>17.408526808680595</c:v>
                </c:pt>
                <c:pt idx="684">
                  <c:v>17.408526808680595</c:v>
                </c:pt>
                <c:pt idx="685">
                  <c:v>17.408526808680595</c:v>
                </c:pt>
                <c:pt idx="686">
                  <c:v>17.408526808680595</c:v>
                </c:pt>
                <c:pt idx="687">
                  <c:v>17.408526808680595</c:v>
                </c:pt>
                <c:pt idx="688">
                  <c:v>17.408526808680595</c:v>
                </c:pt>
                <c:pt idx="689">
                  <c:v>17.408526808680595</c:v>
                </c:pt>
                <c:pt idx="690">
                  <c:v>17.408526808680595</c:v>
                </c:pt>
                <c:pt idx="691">
                  <c:v>17.408526808680595</c:v>
                </c:pt>
                <c:pt idx="692">
                  <c:v>17.408526808680595</c:v>
                </c:pt>
                <c:pt idx="693">
                  <c:v>17.408526808680595</c:v>
                </c:pt>
                <c:pt idx="694">
                  <c:v>17.408526808680595</c:v>
                </c:pt>
                <c:pt idx="695">
                  <c:v>17.408526808680595</c:v>
                </c:pt>
                <c:pt idx="696">
                  <c:v>17.408526808680595</c:v>
                </c:pt>
                <c:pt idx="697">
                  <c:v>17.408526808680595</c:v>
                </c:pt>
                <c:pt idx="698">
                  <c:v>17.408526808680595</c:v>
                </c:pt>
                <c:pt idx="699">
                  <c:v>17.408526808680595</c:v>
                </c:pt>
                <c:pt idx="700">
                  <c:v>17.408526808680595</c:v>
                </c:pt>
                <c:pt idx="701">
                  <c:v>17.408526808680595</c:v>
                </c:pt>
                <c:pt idx="702">
                  <c:v>17.408526808680595</c:v>
                </c:pt>
                <c:pt idx="703">
                  <c:v>17.408526808680595</c:v>
                </c:pt>
                <c:pt idx="704">
                  <c:v>17.408526808680595</c:v>
                </c:pt>
                <c:pt idx="705">
                  <c:v>17.408526808680595</c:v>
                </c:pt>
                <c:pt idx="706">
                  <c:v>17.408526808680595</c:v>
                </c:pt>
                <c:pt idx="707">
                  <c:v>17.408526808680595</c:v>
                </c:pt>
                <c:pt idx="708">
                  <c:v>17.408526808680595</c:v>
                </c:pt>
                <c:pt idx="709">
                  <c:v>17.408526808680595</c:v>
                </c:pt>
                <c:pt idx="710">
                  <c:v>17.408526808680595</c:v>
                </c:pt>
                <c:pt idx="711">
                  <c:v>17.408526808680595</c:v>
                </c:pt>
                <c:pt idx="712">
                  <c:v>17.408526808680595</c:v>
                </c:pt>
                <c:pt idx="713">
                  <c:v>17.408526808680595</c:v>
                </c:pt>
                <c:pt idx="714">
                  <c:v>17.408526808680595</c:v>
                </c:pt>
                <c:pt idx="715">
                  <c:v>17.408526808680595</c:v>
                </c:pt>
                <c:pt idx="716">
                  <c:v>17.408526808680595</c:v>
                </c:pt>
                <c:pt idx="717">
                  <c:v>17.408526808680595</c:v>
                </c:pt>
                <c:pt idx="718">
                  <c:v>17.408526808680595</c:v>
                </c:pt>
                <c:pt idx="719">
                  <c:v>17.408526808680595</c:v>
                </c:pt>
                <c:pt idx="720">
                  <c:v>17.408526808680595</c:v>
                </c:pt>
                <c:pt idx="721">
                  <c:v>17.408526808680595</c:v>
                </c:pt>
                <c:pt idx="722">
                  <c:v>17.408526808680595</c:v>
                </c:pt>
                <c:pt idx="723">
                  <c:v>17.408526808680595</c:v>
                </c:pt>
                <c:pt idx="724">
                  <c:v>17.408526808680595</c:v>
                </c:pt>
                <c:pt idx="725">
                  <c:v>17.408526808680595</c:v>
                </c:pt>
                <c:pt idx="726">
                  <c:v>17.408526808680595</c:v>
                </c:pt>
                <c:pt idx="727">
                  <c:v>17.408526808680595</c:v>
                </c:pt>
                <c:pt idx="728">
                  <c:v>17.408526808680595</c:v>
                </c:pt>
                <c:pt idx="729">
                  <c:v>17.408526808680595</c:v>
                </c:pt>
                <c:pt idx="730">
                  <c:v>17.408526808680595</c:v>
                </c:pt>
                <c:pt idx="731">
                  <c:v>17.408526808680595</c:v>
                </c:pt>
                <c:pt idx="732">
                  <c:v>17.408526808680595</c:v>
                </c:pt>
                <c:pt idx="733">
                  <c:v>17.408526808680595</c:v>
                </c:pt>
                <c:pt idx="734">
                  <c:v>17.408526808680595</c:v>
                </c:pt>
                <c:pt idx="735">
                  <c:v>17.408526808680595</c:v>
                </c:pt>
                <c:pt idx="736">
                  <c:v>17.408526808680595</c:v>
                </c:pt>
                <c:pt idx="737">
                  <c:v>17.408526808680595</c:v>
                </c:pt>
                <c:pt idx="738">
                  <c:v>17.408526808680595</c:v>
                </c:pt>
                <c:pt idx="739">
                  <c:v>17.408526808680595</c:v>
                </c:pt>
                <c:pt idx="740">
                  <c:v>17.408526808680595</c:v>
                </c:pt>
                <c:pt idx="741">
                  <c:v>17.408526808680595</c:v>
                </c:pt>
                <c:pt idx="742">
                  <c:v>17.408526808680595</c:v>
                </c:pt>
                <c:pt idx="743">
                  <c:v>17.408526808680595</c:v>
                </c:pt>
                <c:pt idx="744">
                  <c:v>17.408526808680595</c:v>
                </c:pt>
                <c:pt idx="745">
                  <c:v>17.408526808680595</c:v>
                </c:pt>
                <c:pt idx="746">
                  <c:v>17.408526808680595</c:v>
                </c:pt>
                <c:pt idx="747">
                  <c:v>17.408526808680595</c:v>
                </c:pt>
                <c:pt idx="748">
                  <c:v>17.408526808680595</c:v>
                </c:pt>
                <c:pt idx="749">
                  <c:v>17.408526808680595</c:v>
                </c:pt>
                <c:pt idx="750">
                  <c:v>17.408526808680595</c:v>
                </c:pt>
                <c:pt idx="751">
                  <c:v>17.408526808680595</c:v>
                </c:pt>
                <c:pt idx="752">
                  <c:v>17.408526808680595</c:v>
                </c:pt>
                <c:pt idx="753">
                  <c:v>17.408526808680595</c:v>
                </c:pt>
                <c:pt idx="754">
                  <c:v>17.408526808680595</c:v>
                </c:pt>
                <c:pt idx="755">
                  <c:v>17.408526808680595</c:v>
                </c:pt>
                <c:pt idx="756">
                  <c:v>17.408526808680595</c:v>
                </c:pt>
                <c:pt idx="757">
                  <c:v>17.408526808680595</c:v>
                </c:pt>
                <c:pt idx="758">
                  <c:v>17.408526808680595</c:v>
                </c:pt>
                <c:pt idx="759">
                  <c:v>17.408526808680595</c:v>
                </c:pt>
                <c:pt idx="760">
                  <c:v>17.408526808680595</c:v>
                </c:pt>
                <c:pt idx="761">
                  <c:v>17.408526808680595</c:v>
                </c:pt>
                <c:pt idx="762">
                  <c:v>17.408526808680595</c:v>
                </c:pt>
                <c:pt idx="763">
                  <c:v>17.408526808680595</c:v>
                </c:pt>
                <c:pt idx="764">
                  <c:v>17.408526808680595</c:v>
                </c:pt>
                <c:pt idx="765">
                  <c:v>17.408526808680595</c:v>
                </c:pt>
                <c:pt idx="766">
                  <c:v>17.408526808680595</c:v>
                </c:pt>
                <c:pt idx="767">
                  <c:v>17.408526808680595</c:v>
                </c:pt>
                <c:pt idx="768">
                  <c:v>17.408526808680595</c:v>
                </c:pt>
                <c:pt idx="769">
                  <c:v>17.408526808680595</c:v>
                </c:pt>
                <c:pt idx="770">
                  <c:v>17.408526808680595</c:v>
                </c:pt>
                <c:pt idx="771">
                  <c:v>17.408526808680595</c:v>
                </c:pt>
                <c:pt idx="772">
                  <c:v>17.408526808680595</c:v>
                </c:pt>
                <c:pt idx="773">
                  <c:v>17.408526808680595</c:v>
                </c:pt>
                <c:pt idx="774">
                  <c:v>17.408526808680595</c:v>
                </c:pt>
                <c:pt idx="775">
                  <c:v>17.408526808680595</c:v>
                </c:pt>
                <c:pt idx="776">
                  <c:v>17.408526808680595</c:v>
                </c:pt>
                <c:pt idx="777">
                  <c:v>17.408526808680595</c:v>
                </c:pt>
                <c:pt idx="778">
                  <c:v>17.408526808680595</c:v>
                </c:pt>
                <c:pt idx="779">
                  <c:v>17.408526808680595</c:v>
                </c:pt>
                <c:pt idx="780">
                  <c:v>17.408526808680595</c:v>
                </c:pt>
                <c:pt idx="781">
                  <c:v>17.408526808680595</c:v>
                </c:pt>
                <c:pt idx="782">
                  <c:v>17.408526808680595</c:v>
                </c:pt>
                <c:pt idx="783">
                  <c:v>17.408526808680595</c:v>
                </c:pt>
                <c:pt idx="784">
                  <c:v>17.408526808680595</c:v>
                </c:pt>
                <c:pt idx="785">
                  <c:v>17.408526808680595</c:v>
                </c:pt>
                <c:pt idx="786">
                  <c:v>17.408526808680595</c:v>
                </c:pt>
                <c:pt idx="787">
                  <c:v>17.408526808680595</c:v>
                </c:pt>
                <c:pt idx="788">
                  <c:v>17.408526808680595</c:v>
                </c:pt>
                <c:pt idx="789">
                  <c:v>17.408526808680595</c:v>
                </c:pt>
                <c:pt idx="790">
                  <c:v>17.408526808680595</c:v>
                </c:pt>
                <c:pt idx="791">
                  <c:v>17.408526808680595</c:v>
                </c:pt>
                <c:pt idx="792">
                  <c:v>17.408526808680595</c:v>
                </c:pt>
                <c:pt idx="793">
                  <c:v>17.408526808680595</c:v>
                </c:pt>
                <c:pt idx="794">
                  <c:v>17.408526808680595</c:v>
                </c:pt>
                <c:pt idx="795">
                  <c:v>17.408526808680595</c:v>
                </c:pt>
                <c:pt idx="796">
                  <c:v>17.408526808680595</c:v>
                </c:pt>
                <c:pt idx="797">
                  <c:v>17.408526808680595</c:v>
                </c:pt>
                <c:pt idx="798">
                  <c:v>17.408526808680595</c:v>
                </c:pt>
                <c:pt idx="799">
                  <c:v>17.408526808680595</c:v>
                </c:pt>
                <c:pt idx="800">
                  <c:v>17.408526808680595</c:v>
                </c:pt>
                <c:pt idx="801">
                  <c:v>17.408526808680595</c:v>
                </c:pt>
                <c:pt idx="802">
                  <c:v>17.408526808680595</c:v>
                </c:pt>
                <c:pt idx="803">
                  <c:v>17.408526808680595</c:v>
                </c:pt>
                <c:pt idx="804">
                  <c:v>17.408526808680595</c:v>
                </c:pt>
                <c:pt idx="805">
                  <c:v>17.408526808680595</c:v>
                </c:pt>
                <c:pt idx="806">
                  <c:v>17.408526808680595</c:v>
                </c:pt>
                <c:pt idx="807">
                  <c:v>17.408526808680595</c:v>
                </c:pt>
                <c:pt idx="808">
                  <c:v>17.408526808680595</c:v>
                </c:pt>
                <c:pt idx="809">
                  <c:v>17.408526808680595</c:v>
                </c:pt>
                <c:pt idx="810">
                  <c:v>17.408526808680595</c:v>
                </c:pt>
                <c:pt idx="811">
                  <c:v>17.408526808680595</c:v>
                </c:pt>
                <c:pt idx="812">
                  <c:v>17.408526808680595</c:v>
                </c:pt>
                <c:pt idx="813">
                  <c:v>17.408526808680595</c:v>
                </c:pt>
                <c:pt idx="814">
                  <c:v>17.408526808680595</c:v>
                </c:pt>
                <c:pt idx="815">
                  <c:v>17.408526808680595</c:v>
                </c:pt>
                <c:pt idx="816">
                  <c:v>17.408526808680595</c:v>
                </c:pt>
                <c:pt idx="817">
                  <c:v>17.408526808680595</c:v>
                </c:pt>
                <c:pt idx="818">
                  <c:v>17.408526808680595</c:v>
                </c:pt>
                <c:pt idx="819">
                  <c:v>17.408526808680595</c:v>
                </c:pt>
                <c:pt idx="820">
                  <c:v>17.408526808680595</c:v>
                </c:pt>
                <c:pt idx="821">
                  <c:v>17.408526808680595</c:v>
                </c:pt>
                <c:pt idx="822">
                  <c:v>17.408526808680595</c:v>
                </c:pt>
                <c:pt idx="823">
                  <c:v>17.408526808680595</c:v>
                </c:pt>
                <c:pt idx="824">
                  <c:v>17.408526808680595</c:v>
                </c:pt>
                <c:pt idx="825">
                  <c:v>17.408526808680595</c:v>
                </c:pt>
                <c:pt idx="826">
                  <c:v>17.408526808680595</c:v>
                </c:pt>
                <c:pt idx="827">
                  <c:v>17.408526808680595</c:v>
                </c:pt>
                <c:pt idx="828">
                  <c:v>17.408526808680595</c:v>
                </c:pt>
                <c:pt idx="829">
                  <c:v>17.408526808680595</c:v>
                </c:pt>
                <c:pt idx="830">
                  <c:v>17.408526808680595</c:v>
                </c:pt>
                <c:pt idx="831">
                  <c:v>17.408526808680595</c:v>
                </c:pt>
                <c:pt idx="832">
                  <c:v>17.408526808680595</c:v>
                </c:pt>
                <c:pt idx="833">
                  <c:v>17.408526808680595</c:v>
                </c:pt>
                <c:pt idx="834">
                  <c:v>17.408526808680595</c:v>
                </c:pt>
                <c:pt idx="835">
                  <c:v>17.408526808680595</c:v>
                </c:pt>
                <c:pt idx="836">
                  <c:v>17.408526808680595</c:v>
                </c:pt>
                <c:pt idx="837">
                  <c:v>17.408526808680595</c:v>
                </c:pt>
                <c:pt idx="838">
                  <c:v>17.408526808680595</c:v>
                </c:pt>
                <c:pt idx="839">
                  <c:v>17.408526808680595</c:v>
                </c:pt>
                <c:pt idx="840">
                  <c:v>17.408526808680595</c:v>
                </c:pt>
                <c:pt idx="841">
                  <c:v>17.408526808680595</c:v>
                </c:pt>
                <c:pt idx="842">
                  <c:v>17.408526808680595</c:v>
                </c:pt>
                <c:pt idx="843">
                  <c:v>17.408526808680595</c:v>
                </c:pt>
                <c:pt idx="844">
                  <c:v>17.408526808680595</c:v>
                </c:pt>
                <c:pt idx="845">
                  <c:v>17.408526808680595</c:v>
                </c:pt>
                <c:pt idx="846">
                  <c:v>17.408526808680595</c:v>
                </c:pt>
                <c:pt idx="847">
                  <c:v>17.408526808680595</c:v>
                </c:pt>
                <c:pt idx="848">
                  <c:v>17.408526808680595</c:v>
                </c:pt>
                <c:pt idx="849">
                  <c:v>17.408526808680595</c:v>
                </c:pt>
                <c:pt idx="850">
                  <c:v>17.408526808680595</c:v>
                </c:pt>
                <c:pt idx="851">
                  <c:v>17.408526808680595</c:v>
                </c:pt>
                <c:pt idx="852">
                  <c:v>17.408526808680595</c:v>
                </c:pt>
                <c:pt idx="853">
                  <c:v>17.408526808680595</c:v>
                </c:pt>
                <c:pt idx="854">
                  <c:v>17.408526808680595</c:v>
                </c:pt>
                <c:pt idx="855">
                  <c:v>17.408526808680595</c:v>
                </c:pt>
                <c:pt idx="856">
                  <c:v>17.408526808680595</c:v>
                </c:pt>
                <c:pt idx="857">
                  <c:v>17.408526808680595</c:v>
                </c:pt>
                <c:pt idx="858">
                  <c:v>17.408526808680595</c:v>
                </c:pt>
                <c:pt idx="859">
                  <c:v>17.408526808680595</c:v>
                </c:pt>
                <c:pt idx="860">
                  <c:v>17.408526808680595</c:v>
                </c:pt>
                <c:pt idx="861">
                  <c:v>17.408526808680595</c:v>
                </c:pt>
                <c:pt idx="862">
                  <c:v>17.408526808680595</c:v>
                </c:pt>
                <c:pt idx="863">
                  <c:v>17.408526808680595</c:v>
                </c:pt>
                <c:pt idx="864">
                  <c:v>17.408526808680595</c:v>
                </c:pt>
                <c:pt idx="865">
                  <c:v>17.408526808680595</c:v>
                </c:pt>
                <c:pt idx="866">
                  <c:v>17.408526808680595</c:v>
                </c:pt>
                <c:pt idx="867">
                  <c:v>17.408526808680595</c:v>
                </c:pt>
                <c:pt idx="868">
                  <c:v>17.408526808680595</c:v>
                </c:pt>
                <c:pt idx="869">
                  <c:v>17.408526808680595</c:v>
                </c:pt>
                <c:pt idx="870">
                  <c:v>17.408526808680595</c:v>
                </c:pt>
                <c:pt idx="871">
                  <c:v>17.408526808680595</c:v>
                </c:pt>
                <c:pt idx="872">
                  <c:v>17.408526808680595</c:v>
                </c:pt>
                <c:pt idx="873">
                  <c:v>17.408526808680595</c:v>
                </c:pt>
                <c:pt idx="874">
                  <c:v>17.408526808680595</c:v>
                </c:pt>
                <c:pt idx="875">
                  <c:v>17.408526808680595</c:v>
                </c:pt>
                <c:pt idx="876">
                  <c:v>17.408526808680595</c:v>
                </c:pt>
                <c:pt idx="877">
                  <c:v>17.408526808680595</c:v>
                </c:pt>
                <c:pt idx="878">
                  <c:v>17.408526808680595</c:v>
                </c:pt>
                <c:pt idx="879">
                  <c:v>17.408526808680595</c:v>
                </c:pt>
                <c:pt idx="880">
                  <c:v>17.408526808680595</c:v>
                </c:pt>
                <c:pt idx="881">
                  <c:v>17.408526808680595</c:v>
                </c:pt>
                <c:pt idx="882">
                  <c:v>17.408526808680595</c:v>
                </c:pt>
                <c:pt idx="883">
                  <c:v>17.408526808680595</c:v>
                </c:pt>
                <c:pt idx="884">
                  <c:v>17.408526808680595</c:v>
                </c:pt>
                <c:pt idx="885">
                  <c:v>17.408526808680595</c:v>
                </c:pt>
                <c:pt idx="886">
                  <c:v>17.408526808680595</c:v>
                </c:pt>
                <c:pt idx="887">
                  <c:v>17.408526808680595</c:v>
                </c:pt>
                <c:pt idx="888">
                  <c:v>17.408526808680595</c:v>
                </c:pt>
                <c:pt idx="889">
                  <c:v>17.408526808680595</c:v>
                </c:pt>
                <c:pt idx="890">
                  <c:v>17.408526808680595</c:v>
                </c:pt>
                <c:pt idx="891">
                  <c:v>17.408526808680595</c:v>
                </c:pt>
                <c:pt idx="892">
                  <c:v>17.408526808680595</c:v>
                </c:pt>
                <c:pt idx="893">
                  <c:v>17.408526808680595</c:v>
                </c:pt>
                <c:pt idx="894">
                  <c:v>17.408526808680595</c:v>
                </c:pt>
                <c:pt idx="895">
                  <c:v>17.408526808680595</c:v>
                </c:pt>
                <c:pt idx="896">
                  <c:v>17.408526808680595</c:v>
                </c:pt>
                <c:pt idx="897">
                  <c:v>17.408526808680595</c:v>
                </c:pt>
                <c:pt idx="898">
                  <c:v>17.408526808680595</c:v>
                </c:pt>
                <c:pt idx="899">
                  <c:v>17.408526808680595</c:v>
                </c:pt>
                <c:pt idx="900">
                  <c:v>17.408526808680595</c:v>
                </c:pt>
                <c:pt idx="901">
                  <c:v>17.408526808680595</c:v>
                </c:pt>
                <c:pt idx="902">
                  <c:v>17.408526808680595</c:v>
                </c:pt>
                <c:pt idx="903">
                  <c:v>17.408526808680595</c:v>
                </c:pt>
                <c:pt idx="904">
                  <c:v>17.408526808680595</c:v>
                </c:pt>
                <c:pt idx="905">
                  <c:v>17.408526808680595</c:v>
                </c:pt>
                <c:pt idx="906">
                  <c:v>17.408526808680595</c:v>
                </c:pt>
                <c:pt idx="907">
                  <c:v>17.408526808680595</c:v>
                </c:pt>
                <c:pt idx="908">
                  <c:v>17.408526808680595</c:v>
                </c:pt>
                <c:pt idx="909">
                  <c:v>17.408526808680595</c:v>
                </c:pt>
                <c:pt idx="910">
                  <c:v>17.408526808680595</c:v>
                </c:pt>
                <c:pt idx="911">
                  <c:v>17.408526808680595</c:v>
                </c:pt>
                <c:pt idx="912">
                  <c:v>17.408526808680595</c:v>
                </c:pt>
                <c:pt idx="913">
                  <c:v>17.408526808680595</c:v>
                </c:pt>
                <c:pt idx="914">
                  <c:v>17.408526808680595</c:v>
                </c:pt>
                <c:pt idx="915">
                  <c:v>17.408526808680595</c:v>
                </c:pt>
                <c:pt idx="916">
                  <c:v>17.408526808680595</c:v>
                </c:pt>
                <c:pt idx="917">
                  <c:v>17.408526808680595</c:v>
                </c:pt>
                <c:pt idx="918">
                  <c:v>17.408526808680595</c:v>
                </c:pt>
                <c:pt idx="919">
                  <c:v>17.408526808680595</c:v>
                </c:pt>
                <c:pt idx="920">
                  <c:v>17.408526808680595</c:v>
                </c:pt>
                <c:pt idx="921">
                  <c:v>17.408526808680595</c:v>
                </c:pt>
                <c:pt idx="922">
                  <c:v>17.408526808680595</c:v>
                </c:pt>
                <c:pt idx="923">
                  <c:v>17.408526808680595</c:v>
                </c:pt>
                <c:pt idx="924">
                  <c:v>17.408526808680595</c:v>
                </c:pt>
                <c:pt idx="925">
                  <c:v>17.408526808680595</c:v>
                </c:pt>
                <c:pt idx="926">
                  <c:v>17.408526808680595</c:v>
                </c:pt>
                <c:pt idx="927">
                  <c:v>17.408526808680595</c:v>
                </c:pt>
                <c:pt idx="928">
                  <c:v>17.408526808680595</c:v>
                </c:pt>
                <c:pt idx="929">
                  <c:v>17.408526808680595</c:v>
                </c:pt>
                <c:pt idx="930">
                  <c:v>17.408526808680595</c:v>
                </c:pt>
                <c:pt idx="931">
                  <c:v>17.408526808680595</c:v>
                </c:pt>
                <c:pt idx="932">
                  <c:v>17.408526808680595</c:v>
                </c:pt>
                <c:pt idx="933">
                  <c:v>17.408526808680595</c:v>
                </c:pt>
                <c:pt idx="934">
                  <c:v>17.408526808680595</c:v>
                </c:pt>
                <c:pt idx="935">
                  <c:v>17.408526808680595</c:v>
                </c:pt>
                <c:pt idx="936">
                  <c:v>17.408526808680595</c:v>
                </c:pt>
                <c:pt idx="937">
                  <c:v>17.408526808680595</c:v>
                </c:pt>
                <c:pt idx="938">
                  <c:v>17.408526808680595</c:v>
                </c:pt>
                <c:pt idx="939">
                  <c:v>17.408526808680595</c:v>
                </c:pt>
                <c:pt idx="940">
                  <c:v>17.408526808680595</c:v>
                </c:pt>
                <c:pt idx="941">
                  <c:v>17.408526808680595</c:v>
                </c:pt>
                <c:pt idx="942">
                  <c:v>17.408526808680595</c:v>
                </c:pt>
                <c:pt idx="943">
                  <c:v>17.408526808680595</c:v>
                </c:pt>
                <c:pt idx="944">
                  <c:v>17.408526808680595</c:v>
                </c:pt>
                <c:pt idx="945">
                  <c:v>17.408526808680595</c:v>
                </c:pt>
                <c:pt idx="946">
                  <c:v>17.408526808680595</c:v>
                </c:pt>
                <c:pt idx="947">
                  <c:v>17.408526808680595</c:v>
                </c:pt>
                <c:pt idx="948">
                  <c:v>17.408526808680595</c:v>
                </c:pt>
                <c:pt idx="949">
                  <c:v>17.408526808680595</c:v>
                </c:pt>
                <c:pt idx="950">
                  <c:v>17.408526808680595</c:v>
                </c:pt>
                <c:pt idx="951">
                  <c:v>17.408526808680595</c:v>
                </c:pt>
                <c:pt idx="952">
                  <c:v>17.408526808680595</c:v>
                </c:pt>
                <c:pt idx="953">
                  <c:v>17.408526808680595</c:v>
                </c:pt>
                <c:pt idx="954">
                  <c:v>17.408526808680595</c:v>
                </c:pt>
                <c:pt idx="955">
                  <c:v>17.408526808680595</c:v>
                </c:pt>
                <c:pt idx="956">
                  <c:v>17.408526808680595</c:v>
                </c:pt>
                <c:pt idx="957">
                  <c:v>17.408526808680595</c:v>
                </c:pt>
                <c:pt idx="958">
                  <c:v>17.408526808680595</c:v>
                </c:pt>
                <c:pt idx="959">
                  <c:v>17.408526808680595</c:v>
                </c:pt>
                <c:pt idx="960">
                  <c:v>17.408526808680595</c:v>
                </c:pt>
                <c:pt idx="961">
                  <c:v>17.408526808680595</c:v>
                </c:pt>
                <c:pt idx="962">
                  <c:v>17.408526808680595</c:v>
                </c:pt>
                <c:pt idx="963">
                  <c:v>17.408526808680595</c:v>
                </c:pt>
                <c:pt idx="964">
                  <c:v>17.408526808680595</c:v>
                </c:pt>
                <c:pt idx="965">
                  <c:v>17.408526808680595</c:v>
                </c:pt>
                <c:pt idx="966">
                  <c:v>17.408526808680595</c:v>
                </c:pt>
                <c:pt idx="967">
                  <c:v>17.408526808680595</c:v>
                </c:pt>
                <c:pt idx="968">
                  <c:v>17.408526808680595</c:v>
                </c:pt>
                <c:pt idx="969">
                  <c:v>17.408526808680595</c:v>
                </c:pt>
                <c:pt idx="970">
                  <c:v>17.408526808680595</c:v>
                </c:pt>
                <c:pt idx="971">
                  <c:v>17.408526808680595</c:v>
                </c:pt>
                <c:pt idx="972">
                  <c:v>17.408526808680595</c:v>
                </c:pt>
                <c:pt idx="973">
                  <c:v>17.408526808680595</c:v>
                </c:pt>
                <c:pt idx="974">
                  <c:v>17.408526808680595</c:v>
                </c:pt>
                <c:pt idx="975">
                  <c:v>17.408526808680595</c:v>
                </c:pt>
                <c:pt idx="976">
                  <c:v>17.408526808680595</c:v>
                </c:pt>
                <c:pt idx="977">
                  <c:v>17.408526808680595</c:v>
                </c:pt>
                <c:pt idx="978">
                  <c:v>17.408526808680595</c:v>
                </c:pt>
                <c:pt idx="979">
                  <c:v>17.408526808680595</c:v>
                </c:pt>
                <c:pt idx="980">
                  <c:v>17.408526808680595</c:v>
                </c:pt>
                <c:pt idx="981">
                  <c:v>17.408526808680595</c:v>
                </c:pt>
                <c:pt idx="982">
                  <c:v>17.408526808680595</c:v>
                </c:pt>
                <c:pt idx="983">
                  <c:v>17.408526808680595</c:v>
                </c:pt>
                <c:pt idx="984">
                  <c:v>17.408526808680595</c:v>
                </c:pt>
                <c:pt idx="985">
                  <c:v>17.408526808680595</c:v>
                </c:pt>
                <c:pt idx="986">
                  <c:v>17.408526808680595</c:v>
                </c:pt>
                <c:pt idx="987">
                  <c:v>17.408526808680595</c:v>
                </c:pt>
                <c:pt idx="988">
                  <c:v>17.408526808680595</c:v>
                </c:pt>
                <c:pt idx="989">
                  <c:v>17.408526808680595</c:v>
                </c:pt>
                <c:pt idx="990">
                  <c:v>17.408526808680595</c:v>
                </c:pt>
                <c:pt idx="991">
                  <c:v>17.408526808680595</c:v>
                </c:pt>
                <c:pt idx="992">
                  <c:v>17.408526808680595</c:v>
                </c:pt>
                <c:pt idx="993">
                  <c:v>17.408526808680595</c:v>
                </c:pt>
                <c:pt idx="994">
                  <c:v>17.408526808680595</c:v>
                </c:pt>
                <c:pt idx="995">
                  <c:v>17.408526808680595</c:v>
                </c:pt>
                <c:pt idx="996">
                  <c:v>17.408526808680595</c:v>
                </c:pt>
                <c:pt idx="997">
                  <c:v>17.408526808680595</c:v>
                </c:pt>
                <c:pt idx="998">
                  <c:v>17.408526808680595</c:v>
                </c:pt>
                <c:pt idx="999">
                  <c:v>17.408526808680595</c:v>
                </c:pt>
                <c:pt idx="1000">
                  <c:v>17.408526808680595</c:v>
                </c:pt>
                <c:pt idx="1001">
                  <c:v>17.408526808680595</c:v>
                </c:pt>
                <c:pt idx="1002">
                  <c:v>17.408526808680595</c:v>
                </c:pt>
                <c:pt idx="1003">
                  <c:v>17.408526808680595</c:v>
                </c:pt>
                <c:pt idx="1004">
                  <c:v>17.408526808680595</c:v>
                </c:pt>
                <c:pt idx="1005">
                  <c:v>17.408526808680595</c:v>
                </c:pt>
                <c:pt idx="1006">
                  <c:v>17.408526808680595</c:v>
                </c:pt>
                <c:pt idx="1007">
                  <c:v>17.408526808680595</c:v>
                </c:pt>
                <c:pt idx="1008">
                  <c:v>17.408526808680595</c:v>
                </c:pt>
                <c:pt idx="1009">
                  <c:v>17.408526808680595</c:v>
                </c:pt>
                <c:pt idx="1010">
                  <c:v>17.408526808680595</c:v>
                </c:pt>
                <c:pt idx="1011">
                  <c:v>17.408526808680595</c:v>
                </c:pt>
                <c:pt idx="1012">
                  <c:v>17.408526808680595</c:v>
                </c:pt>
                <c:pt idx="1013">
                  <c:v>17.408526808680595</c:v>
                </c:pt>
                <c:pt idx="1014">
                  <c:v>17.408526808680595</c:v>
                </c:pt>
                <c:pt idx="1015">
                  <c:v>17.408526808680595</c:v>
                </c:pt>
                <c:pt idx="1016">
                  <c:v>17.408526808680595</c:v>
                </c:pt>
                <c:pt idx="1017">
                  <c:v>17.408526808680595</c:v>
                </c:pt>
                <c:pt idx="1018">
                  <c:v>17.408526808680595</c:v>
                </c:pt>
                <c:pt idx="1019">
                  <c:v>17.408526808680595</c:v>
                </c:pt>
                <c:pt idx="1020">
                  <c:v>17.408526808680595</c:v>
                </c:pt>
                <c:pt idx="1021">
                  <c:v>17.408526808680595</c:v>
                </c:pt>
                <c:pt idx="1022">
                  <c:v>17.408526808680595</c:v>
                </c:pt>
                <c:pt idx="1023">
                  <c:v>17.408526808680595</c:v>
                </c:pt>
                <c:pt idx="1024">
                  <c:v>17.408526808680595</c:v>
                </c:pt>
                <c:pt idx="1025">
                  <c:v>17.408526808680595</c:v>
                </c:pt>
                <c:pt idx="1026">
                  <c:v>17.408526808680595</c:v>
                </c:pt>
                <c:pt idx="1027">
                  <c:v>17.408526808680595</c:v>
                </c:pt>
                <c:pt idx="1028">
                  <c:v>17.408526808680595</c:v>
                </c:pt>
                <c:pt idx="1029">
                  <c:v>17.408526808680595</c:v>
                </c:pt>
                <c:pt idx="1030">
                  <c:v>17.408526808680595</c:v>
                </c:pt>
                <c:pt idx="1031">
                  <c:v>17.408526808680595</c:v>
                </c:pt>
                <c:pt idx="1032">
                  <c:v>17.408526808680595</c:v>
                </c:pt>
                <c:pt idx="1033">
                  <c:v>17.408526808680595</c:v>
                </c:pt>
                <c:pt idx="1034">
                  <c:v>17.408526808680595</c:v>
                </c:pt>
                <c:pt idx="1035">
                  <c:v>17.408526808680595</c:v>
                </c:pt>
                <c:pt idx="1036">
                  <c:v>17.408526808680595</c:v>
                </c:pt>
                <c:pt idx="1037">
                  <c:v>17.408526808680595</c:v>
                </c:pt>
                <c:pt idx="1038">
                  <c:v>17.408526808680595</c:v>
                </c:pt>
                <c:pt idx="1039">
                  <c:v>17.408526808680595</c:v>
                </c:pt>
                <c:pt idx="1040">
                  <c:v>17.408526808680595</c:v>
                </c:pt>
                <c:pt idx="1041">
                  <c:v>17.408526808680595</c:v>
                </c:pt>
                <c:pt idx="1042">
                  <c:v>17.408526808680595</c:v>
                </c:pt>
                <c:pt idx="1043">
                  <c:v>17.408526808680595</c:v>
                </c:pt>
                <c:pt idx="1044">
                  <c:v>17.408526808680595</c:v>
                </c:pt>
                <c:pt idx="1045">
                  <c:v>17.408526808680595</c:v>
                </c:pt>
                <c:pt idx="1046">
                  <c:v>17.408526808680595</c:v>
                </c:pt>
                <c:pt idx="1047">
                  <c:v>17.408526808680595</c:v>
                </c:pt>
                <c:pt idx="1048">
                  <c:v>17.408526808680595</c:v>
                </c:pt>
                <c:pt idx="1049">
                  <c:v>17.408526808680595</c:v>
                </c:pt>
                <c:pt idx="1050">
                  <c:v>17.408526808680595</c:v>
                </c:pt>
                <c:pt idx="1051">
                  <c:v>17.408526808680595</c:v>
                </c:pt>
                <c:pt idx="1052">
                  <c:v>17.408526808680595</c:v>
                </c:pt>
                <c:pt idx="1053">
                  <c:v>17.408526808680595</c:v>
                </c:pt>
                <c:pt idx="1054">
                  <c:v>17.408526808680595</c:v>
                </c:pt>
                <c:pt idx="1055">
                  <c:v>17.408526808680595</c:v>
                </c:pt>
                <c:pt idx="1056">
                  <c:v>17.408526808680595</c:v>
                </c:pt>
                <c:pt idx="1057">
                  <c:v>17.408526808680595</c:v>
                </c:pt>
                <c:pt idx="1058">
                  <c:v>17.408526808680595</c:v>
                </c:pt>
                <c:pt idx="1059">
                  <c:v>17.408526808680595</c:v>
                </c:pt>
                <c:pt idx="1060">
                  <c:v>17.408526808680595</c:v>
                </c:pt>
                <c:pt idx="1061">
                  <c:v>17.408526808680595</c:v>
                </c:pt>
                <c:pt idx="1062">
                  <c:v>17.408526808680595</c:v>
                </c:pt>
                <c:pt idx="1063">
                  <c:v>17.408526808680595</c:v>
                </c:pt>
                <c:pt idx="1064">
                  <c:v>17.408526808680595</c:v>
                </c:pt>
                <c:pt idx="1065">
                  <c:v>17.408526808680595</c:v>
                </c:pt>
                <c:pt idx="1066">
                  <c:v>17.408526808680595</c:v>
                </c:pt>
                <c:pt idx="1067">
                  <c:v>17.408526808680595</c:v>
                </c:pt>
                <c:pt idx="1068">
                  <c:v>17.408526808680595</c:v>
                </c:pt>
                <c:pt idx="1069">
                  <c:v>17.408526808680595</c:v>
                </c:pt>
                <c:pt idx="1070">
                  <c:v>17.408526808680595</c:v>
                </c:pt>
                <c:pt idx="1071">
                  <c:v>17.408526808680595</c:v>
                </c:pt>
                <c:pt idx="1072">
                  <c:v>17.408526808680595</c:v>
                </c:pt>
                <c:pt idx="1073">
                  <c:v>17.408526808680595</c:v>
                </c:pt>
                <c:pt idx="1074">
                  <c:v>17.408526808680595</c:v>
                </c:pt>
                <c:pt idx="1075">
                  <c:v>17.408526808680595</c:v>
                </c:pt>
                <c:pt idx="1076">
                  <c:v>17.408526808680595</c:v>
                </c:pt>
                <c:pt idx="1077">
                  <c:v>17.408526808680595</c:v>
                </c:pt>
                <c:pt idx="1078">
                  <c:v>17.408526808680595</c:v>
                </c:pt>
                <c:pt idx="1079">
                  <c:v>17.408526808680595</c:v>
                </c:pt>
                <c:pt idx="1080">
                  <c:v>17.408526808680595</c:v>
                </c:pt>
                <c:pt idx="1081">
                  <c:v>17.408526808680595</c:v>
                </c:pt>
                <c:pt idx="1082">
                  <c:v>17.408526808680595</c:v>
                </c:pt>
                <c:pt idx="1083">
                  <c:v>17.408526808680595</c:v>
                </c:pt>
                <c:pt idx="1084">
                  <c:v>17.408526808680595</c:v>
                </c:pt>
                <c:pt idx="1085">
                  <c:v>17.408526808680595</c:v>
                </c:pt>
                <c:pt idx="1086">
                  <c:v>17.408526808680595</c:v>
                </c:pt>
                <c:pt idx="1087">
                  <c:v>17.408526808680595</c:v>
                </c:pt>
                <c:pt idx="1088">
                  <c:v>17.408526808680595</c:v>
                </c:pt>
                <c:pt idx="1089">
                  <c:v>17.408526808680595</c:v>
                </c:pt>
                <c:pt idx="1090">
                  <c:v>17.408526808680595</c:v>
                </c:pt>
                <c:pt idx="1091">
                  <c:v>17.408526808680595</c:v>
                </c:pt>
                <c:pt idx="1092">
                  <c:v>17.408526808680595</c:v>
                </c:pt>
                <c:pt idx="1093">
                  <c:v>17.408526808680595</c:v>
                </c:pt>
                <c:pt idx="1094">
                  <c:v>17.408526808680595</c:v>
                </c:pt>
                <c:pt idx="1095">
                  <c:v>17.408526808680595</c:v>
                </c:pt>
                <c:pt idx="1096">
                  <c:v>17.408526808680595</c:v>
                </c:pt>
                <c:pt idx="1097">
                  <c:v>17.408526808680595</c:v>
                </c:pt>
                <c:pt idx="1098">
                  <c:v>17.408526808680595</c:v>
                </c:pt>
                <c:pt idx="1099">
                  <c:v>17.408526808680595</c:v>
                </c:pt>
                <c:pt idx="1100">
                  <c:v>17.408526808680595</c:v>
                </c:pt>
                <c:pt idx="1101">
                  <c:v>17.408526808680595</c:v>
                </c:pt>
                <c:pt idx="1102">
                  <c:v>17.408526808680595</c:v>
                </c:pt>
                <c:pt idx="1103">
                  <c:v>17.408526808680595</c:v>
                </c:pt>
                <c:pt idx="1104">
                  <c:v>17.408526808680595</c:v>
                </c:pt>
                <c:pt idx="1105">
                  <c:v>17.408526808680595</c:v>
                </c:pt>
                <c:pt idx="1106">
                  <c:v>17.408526808680595</c:v>
                </c:pt>
                <c:pt idx="1107">
                  <c:v>17.408526808680595</c:v>
                </c:pt>
                <c:pt idx="1108">
                  <c:v>17.408526808680595</c:v>
                </c:pt>
                <c:pt idx="1109">
                  <c:v>17.408526808680595</c:v>
                </c:pt>
                <c:pt idx="1110">
                  <c:v>17.408526808680595</c:v>
                </c:pt>
                <c:pt idx="1111">
                  <c:v>17.408526808680595</c:v>
                </c:pt>
                <c:pt idx="1112">
                  <c:v>17.408526808680595</c:v>
                </c:pt>
                <c:pt idx="1113">
                  <c:v>17.408526808680595</c:v>
                </c:pt>
                <c:pt idx="1114">
                  <c:v>17.408526808680595</c:v>
                </c:pt>
                <c:pt idx="1115">
                  <c:v>17.408526808680595</c:v>
                </c:pt>
                <c:pt idx="1116">
                  <c:v>17.408526808680595</c:v>
                </c:pt>
                <c:pt idx="1117">
                  <c:v>17.408526808680595</c:v>
                </c:pt>
                <c:pt idx="1118">
                  <c:v>17.408526808680595</c:v>
                </c:pt>
                <c:pt idx="1119">
                  <c:v>17.408526808680595</c:v>
                </c:pt>
                <c:pt idx="1120">
                  <c:v>17.408526808680595</c:v>
                </c:pt>
                <c:pt idx="1121">
                  <c:v>17.408526808680595</c:v>
                </c:pt>
                <c:pt idx="1122">
                  <c:v>17.408526808680595</c:v>
                </c:pt>
                <c:pt idx="1123">
                  <c:v>17.408526808680595</c:v>
                </c:pt>
                <c:pt idx="1124">
                  <c:v>17.408526808680595</c:v>
                </c:pt>
                <c:pt idx="1125">
                  <c:v>17.408526808680595</c:v>
                </c:pt>
                <c:pt idx="1126">
                  <c:v>17.408526808680595</c:v>
                </c:pt>
                <c:pt idx="1127">
                  <c:v>17.408526808680595</c:v>
                </c:pt>
                <c:pt idx="1128">
                  <c:v>17.408526808680595</c:v>
                </c:pt>
                <c:pt idx="1129">
                  <c:v>17.408526808680595</c:v>
                </c:pt>
                <c:pt idx="1130">
                  <c:v>17.408526808680595</c:v>
                </c:pt>
                <c:pt idx="1131">
                  <c:v>17.408526808680595</c:v>
                </c:pt>
                <c:pt idx="1132">
                  <c:v>17.408526808680595</c:v>
                </c:pt>
                <c:pt idx="1133">
                  <c:v>17.408526808680595</c:v>
                </c:pt>
                <c:pt idx="1134">
                  <c:v>17.408526808680595</c:v>
                </c:pt>
                <c:pt idx="1135">
                  <c:v>17.408526808680595</c:v>
                </c:pt>
                <c:pt idx="1136">
                  <c:v>17.408526808680595</c:v>
                </c:pt>
                <c:pt idx="1137">
                  <c:v>17.408526808680595</c:v>
                </c:pt>
                <c:pt idx="1138">
                  <c:v>17.408526808680595</c:v>
                </c:pt>
                <c:pt idx="1139">
                  <c:v>17.408526808680595</c:v>
                </c:pt>
                <c:pt idx="1140">
                  <c:v>17.408526808680595</c:v>
                </c:pt>
                <c:pt idx="1141">
                  <c:v>17.408526808680595</c:v>
                </c:pt>
                <c:pt idx="1142">
                  <c:v>17.408526808680595</c:v>
                </c:pt>
                <c:pt idx="1143">
                  <c:v>17.408526808680595</c:v>
                </c:pt>
                <c:pt idx="1144">
                  <c:v>17.408526808680595</c:v>
                </c:pt>
                <c:pt idx="1145">
                  <c:v>17.408526808680595</c:v>
                </c:pt>
                <c:pt idx="1146">
                  <c:v>17.408526808680595</c:v>
                </c:pt>
                <c:pt idx="1147">
                  <c:v>17.408526808680595</c:v>
                </c:pt>
                <c:pt idx="1148">
                  <c:v>17.408526808680595</c:v>
                </c:pt>
                <c:pt idx="1149">
                  <c:v>17.408526808680595</c:v>
                </c:pt>
                <c:pt idx="1150">
                  <c:v>17.408526808680595</c:v>
                </c:pt>
                <c:pt idx="1151">
                  <c:v>17.408526808680595</c:v>
                </c:pt>
                <c:pt idx="1152">
                  <c:v>17.408526808680595</c:v>
                </c:pt>
                <c:pt idx="1153">
                  <c:v>17.408526808680595</c:v>
                </c:pt>
                <c:pt idx="1154">
                  <c:v>17.408526808680595</c:v>
                </c:pt>
                <c:pt idx="1155">
                  <c:v>17.408526808680595</c:v>
                </c:pt>
                <c:pt idx="1156">
                  <c:v>17.408526808680595</c:v>
                </c:pt>
                <c:pt idx="1157">
                  <c:v>17.408526808680595</c:v>
                </c:pt>
                <c:pt idx="1158">
                  <c:v>17.408526808680595</c:v>
                </c:pt>
                <c:pt idx="1159">
                  <c:v>17.408526808680595</c:v>
                </c:pt>
                <c:pt idx="1160">
                  <c:v>17.408526808680595</c:v>
                </c:pt>
                <c:pt idx="1161">
                  <c:v>17.408526808680595</c:v>
                </c:pt>
                <c:pt idx="1162">
                  <c:v>17.408526808680595</c:v>
                </c:pt>
                <c:pt idx="1163">
                  <c:v>17.408526808680595</c:v>
                </c:pt>
                <c:pt idx="1164">
                  <c:v>17.408526808680595</c:v>
                </c:pt>
                <c:pt idx="1165">
                  <c:v>17.408526808680595</c:v>
                </c:pt>
                <c:pt idx="1166">
                  <c:v>17.408526808680595</c:v>
                </c:pt>
                <c:pt idx="1167">
                  <c:v>17.408526808680595</c:v>
                </c:pt>
                <c:pt idx="1168">
                  <c:v>17.408526808680595</c:v>
                </c:pt>
                <c:pt idx="1169">
                  <c:v>17.408526808680595</c:v>
                </c:pt>
                <c:pt idx="1170">
                  <c:v>17.408526808680595</c:v>
                </c:pt>
                <c:pt idx="1171">
                  <c:v>17.408526808680595</c:v>
                </c:pt>
                <c:pt idx="1172">
                  <c:v>17.408526808680595</c:v>
                </c:pt>
                <c:pt idx="1173">
                  <c:v>17.408526808680595</c:v>
                </c:pt>
                <c:pt idx="1174">
                  <c:v>17.408526808680595</c:v>
                </c:pt>
                <c:pt idx="1175">
                  <c:v>17.408526808680595</c:v>
                </c:pt>
                <c:pt idx="1176">
                  <c:v>17.408526808680595</c:v>
                </c:pt>
                <c:pt idx="1177">
                  <c:v>17.408526808680595</c:v>
                </c:pt>
                <c:pt idx="1178">
                  <c:v>17.408526808680595</c:v>
                </c:pt>
                <c:pt idx="1179">
                  <c:v>17.408526808680595</c:v>
                </c:pt>
                <c:pt idx="1180">
                  <c:v>17.408526808680595</c:v>
                </c:pt>
                <c:pt idx="1181">
                  <c:v>17.408526808680595</c:v>
                </c:pt>
                <c:pt idx="1182">
                  <c:v>17.408526808680595</c:v>
                </c:pt>
                <c:pt idx="1183">
                  <c:v>17.408526808680595</c:v>
                </c:pt>
                <c:pt idx="1184">
                  <c:v>17.408526808680595</c:v>
                </c:pt>
                <c:pt idx="1185">
                  <c:v>17.408526808680595</c:v>
                </c:pt>
                <c:pt idx="1186">
                  <c:v>17.408526808680595</c:v>
                </c:pt>
                <c:pt idx="1187">
                  <c:v>17.408526808680595</c:v>
                </c:pt>
                <c:pt idx="1188">
                  <c:v>17.408526808680595</c:v>
                </c:pt>
                <c:pt idx="1189">
                  <c:v>17.408526808680595</c:v>
                </c:pt>
                <c:pt idx="1190">
                  <c:v>17.408526808680595</c:v>
                </c:pt>
                <c:pt idx="1191">
                  <c:v>17.408526808680595</c:v>
                </c:pt>
                <c:pt idx="1192">
                  <c:v>17.408526808680595</c:v>
                </c:pt>
                <c:pt idx="1193">
                  <c:v>17.408526808680595</c:v>
                </c:pt>
                <c:pt idx="1194">
                  <c:v>17.408526808680595</c:v>
                </c:pt>
                <c:pt idx="1195">
                  <c:v>17.408526808680595</c:v>
                </c:pt>
                <c:pt idx="1196">
                  <c:v>17.408526808680595</c:v>
                </c:pt>
                <c:pt idx="1197">
                  <c:v>17.408526808680595</c:v>
                </c:pt>
                <c:pt idx="1198">
                  <c:v>17.408526808680595</c:v>
                </c:pt>
                <c:pt idx="1199">
                  <c:v>17.408526808680595</c:v>
                </c:pt>
                <c:pt idx="1200">
                  <c:v>17.408526808680595</c:v>
                </c:pt>
                <c:pt idx="1201">
                  <c:v>17.408526808680595</c:v>
                </c:pt>
                <c:pt idx="1202">
                  <c:v>17.408526808680595</c:v>
                </c:pt>
                <c:pt idx="1203">
                  <c:v>17.408526808680595</c:v>
                </c:pt>
                <c:pt idx="1204">
                  <c:v>17.408526808680595</c:v>
                </c:pt>
                <c:pt idx="1205">
                  <c:v>17.408526808680595</c:v>
                </c:pt>
                <c:pt idx="1206">
                  <c:v>17.408526808680595</c:v>
                </c:pt>
                <c:pt idx="1207">
                  <c:v>17.408526808680595</c:v>
                </c:pt>
                <c:pt idx="1208">
                  <c:v>17.408526808680595</c:v>
                </c:pt>
                <c:pt idx="1209">
                  <c:v>17.408526808680595</c:v>
                </c:pt>
                <c:pt idx="1210">
                  <c:v>17.408526808680595</c:v>
                </c:pt>
                <c:pt idx="1211">
                  <c:v>17.408526808680595</c:v>
                </c:pt>
                <c:pt idx="1212">
                  <c:v>17.408526808680595</c:v>
                </c:pt>
                <c:pt idx="1213">
                  <c:v>17.408526808680595</c:v>
                </c:pt>
                <c:pt idx="1214">
                  <c:v>17.408526808680595</c:v>
                </c:pt>
                <c:pt idx="1215">
                  <c:v>17.408526808680595</c:v>
                </c:pt>
                <c:pt idx="1216">
                  <c:v>17.408526808680595</c:v>
                </c:pt>
                <c:pt idx="1217">
                  <c:v>17.408526808680595</c:v>
                </c:pt>
                <c:pt idx="1218">
                  <c:v>17.408526808680595</c:v>
                </c:pt>
                <c:pt idx="1219">
                  <c:v>17.408526808680595</c:v>
                </c:pt>
                <c:pt idx="1220">
                  <c:v>17.408526808680595</c:v>
                </c:pt>
                <c:pt idx="1221">
                  <c:v>17.408526808680595</c:v>
                </c:pt>
                <c:pt idx="1222">
                  <c:v>17.408526808680595</c:v>
                </c:pt>
                <c:pt idx="1223">
                  <c:v>17.408526808680595</c:v>
                </c:pt>
                <c:pt idx="1224">
                  <c:v>17.408526808680595</c:v>
                </c:pt>
                <c:pt idx="1225">
                  <c:v>17.408526808680595</c:v>
                </c:pt>
                <c:pt idx="1226">
                  <c:v>17.408526808680595</c:v>
                </c:pt>
                <c:pt idx="1227">
                  <c:v>17.408526808680595</c:v>
                </c:pt>
                <c:pt idx="1228">
                  <c:v>17.408526808680595</c:v>
                </c:pt>
                <c:pt idx="1229">
                  <c:v>17.408526808680595</c:v>
                </c:pt>
                <c:pt idx="1230">
                  <c:v>17.408526808680595</c:v>
                </c:pt>
                <c:pt idx="1231">
                  <c:v>17.408526808680595</c:v>
                </c:pt>
                <c:pt idx="1232">
                  <c:v>17.408526808680595</c:v>
                </c:pt>
                <c:pt idx="1233">
                  <c:v>17.408526808680595</c:v>
                </c:pt>
                <c:pt idx="1234">
                  <c:v>17.408526808680595</c:v>
                </c:pt>
                <c:pt idx="1235">
                  <c:v>17.408526808680595</c:v>
                </c:pt>
                <c:pt idx="1236">
                  <c:v>17.408526808680595</c:v>
                </c:pt>
                <c:pt idx="1237">
                  <c:v>17.408526808680595</c:v>
                </c:pt>
                <c:pt idx="1238">
                  <c:v>17.408526808680595</c:v>
                </c:pt>
                <c:pt idx="1239">
                  <c:v>17.408526808680595</c:v>
                </c:pt>
                <c:pt idx="1240">
                  <c:v>17.408526808680595</c:v>
                </c:pt>
                <c:pt idx="1241">
                  <c:v>17.408526808680595</c:v>
                </c:pt>
                <c:pt idx="1242">
                  <c:v>17.408526808680595</c:v>
                </c:pt>
                <c:pt idx="1243">
                  <c:v>17.408526808680595</c:v>
                </c:pt>
                <c:pt idx="1244">
                  <c:v>17.408526808680595</c:v>
                </c:pt>
                <c:pt idx="1245">
                  <c:v>17.408526808680595</c:v>
                </c:pt>
                <c:pt idx="1246">
                  <c:v>17.408526808680595</c:v>
                </c:pt>
                <c:pt idx="1247">
                  <c:v>17.408526808680595</c:v>
                </c:pt>
                <c:pt idx="1248">
                  <c:v>17.408526808680595</c:v>
                </c:pt>
                <c:pt idx="1249">
                  <c:v>17.408526808680595</c:v>
                </c:pt>
                <c:pt idx="1250">
                  <c:v>17.408526808680595</c:v>
                </c:pt>
                <c:pt idx="1251">
                  <c:v>17.408526808680595</c:v>
                </c:pt>
                <c:pt idx="1252">
                  <c:v>17.408526808680595</c:v>
                </c:pt>
                <c:pt idx="1253">
                  <c:v>17.408526808680595</c:v>
                </c:pt>
                <c:pt idx="1254">
                  <c:v>17.408526808680595</c:v>
                </c:pt>
                <c:pt idx="1255">
                  <c:v>17.408526808680595</c:v>
                </c:pt>
                <c:pt idx="1256">
                  <c:v>17.408526808680595</c:v>
                </c:pt>
                <c:pt idx="1257">
                  <c:v>17.408526808680595</c:v>
                </c:pt>
                <c:pt idx="1258">
                  <c:v>17.408526808680595</c:v>
                </c:pt>
                <c:pt idx="1259">
                  <c:v>17.408526808680595</c:v>
                </c:pt>
                <c:pt idx="1260">
                  <c:v>17.408526808680595</c:v>
                </c:pt>
                <c:pt idx="1261">
                  <c:v>17.408526808680595</c:v>
                </c:pt>
                <c:pt idx="1262">
                  <c:v>17.408526808680595</c:v>
                </c:pt>
                <c:pt idx="1263">
                  <c:v>17.408526808680595</c:v>
                </c:pt>
                <c:pt idx="1264">
                  <c:v>17.408526808680595</c:v>
                </c:pt>
                <c:pt idx="1265">
                  <c:v>17.408526808680595</c:v>
                </c:pt>
                <c:pt idx="1266">
                  <c:v>17.408526808680595</c:v>
                </c:pt>
                <c:pt idx="1267">
                  <c:v>17.408526808680595</c:v>
                </c:pt>
                <c:pt idx="1268">
                  <c:v>17.408526808680595</c:v>
                </c:pt>
                <c:pt idx="1269">
                  <c:v>17.408526808680595</c:v>
                </c:pt>
                <c:pt idx="1270">
                  <c:v>17.408526808680595</c:v>
                </c:pt>
                <c:pt idx="1271">
                  <c:v>17.408526808680595</c:v>
                </c:pt>
                <c:pt idx="1272">
                  <c:v>17.408526808680595</c:v>
                </c:pt>
                <c:pt idx="1273">
                  <c:v>17.408526808680595</c:v>
                </c:pt>
                <c:pt idx="1274">
                  <c:v>17.408526808680595</c:v>
                </c:pt>
                <c:pt idx="1275">
                  <c:v>17.408526808680595</c:v>
                </c:pt>
                <c:pt idx="1276">
                  <c:v>17.408526808680595</c:v>
                </c:pt>
                <c:pt idx="1277">
                  <c:v>17.408526808680595</c:v>
                </c:pt>
                <c:pt idx="1278">
                  <c:v>17.408526808680595</c:v>
                </c:pt>
                <c:pt idx="1279">
                  <c:v>17.408526808680595</c:v>
                </c:pt>
                <c:pt idx="1280">
                  <c:v>17.408526808680595</c:v>
                </c:pt>
                <c:pt idx="1281">
                  <c:v>17.408526808680595</c:v>
                </c:pt>
                <c:pt idx="1282">
                  <c:v>17.408526808680595</c:v>
                </c:pt>
                <c:pt idx="1283">
                  <c:v>17.408526808680595</c:v>
                </c:pt>
                <c:pt idx="1284">
                  <c:v>17.408526808680595</c:v>
                </c:pt>
                <c:pt idx="1285">
                  <c:v>17.408526808680595</c:v>
                </c:pt>
                <c:pt idx="1286">
                  <c:v>17.408526808680595</c:v>
                </c:pt>
                <c:pt idx="1287">
                  <c:v>17.408526808680595</c:v>
                </c:pt>
                <c:pt idx="1288">
                  <c:v>17.408526808680595</c:v>
                </c:pt>
                <c:pt idx="1289">
                  <c:v>17.408526808680595</c:v>
                </c:pt>
                <c:pt idx="1290">
                  <c:v>17.408526808680595</c:v>
                </c:pt>
                <c:pt idx="1291">
                  <c:v>17.408526808680595</c:v>
                </c:pt>
                <c:pt idx="1292">
                  <c:v>17.408526808680595</c:v>
                </c:pt>
                <c:pt idx="1293">
                  <c:v>17.408526808680595</c:v>
                </c:pt>
                <c:pt idx="1294">
                  <c:v>17.408526808680595</c:v>
                </c:pt>
                <c:pt idx="1295">
                  <c:v>17.408526808680595</c:v>
                </c:pt>
                <c:pt idx="1296">
                  <c:v>17.408526808680595</c:v>
                </c:pt>
                <c:pt idx="1297">
                  <c:v>17.408526808680595</c:v>
                </c:pt>
                <c:pt idx="1298">
                  <c:v>17.408526808680595</c:v>
                </c:pt>
                <c:pt idx="1299">
                  <c:v>17.408526808680595</c:v>
                </c:pt>
                <c:pt idx="1300">
                  <c:v>17.408526808680595</c:v>
                </c:pt>
                <c:pt idx="1301">
                  <c:v>17.408526808680595</c:v>
                </c:pt>
                <c:pt idx="1302">
                  <c:v>17.408526808680595</c:v>
                </c:pt>
                <c:pt idx="1303">
                  <c:v>17.408526808680595</c:v>
                </c:pt>
                <c:pt idx="1304">
                  <c:v>17.408526808680595</c:v>
                </c:pt>
                <c:pt idx="1305">
                  <c:v>17.408526808680595</c:v>
                </c:pt>
                <c:pt idx="1306">
                  <c:v>17.408526808680595</c:v>
                </c:pt>
                <c:pt idx="1307">
                  <c:v>17.408526808680595</c:v>
                </c:pt>
                <c:pt idx="1308">
                  <c:v>17.408526808680595</c:v>
                </c:pt>
                <c:pt idx="1309">
                  <c:v>17.408526808680595</c:v>
                </c:pt>
                <c:pt idx="1310">
                  <c:v>17.408526808680595</c:v>
                </c:pt>
                <c:pt idx="1311">
                  <c:v>17.408526808680595</c:v>
                </c:pt>
                <c:pt idx="1312">
                  <c:v>17.408526808680595</c:v>
                </c:pt>
                <c:pt idx="1313">
                  <c:v>17.408526808680595</c:v>
                </c:pt>
                <c:pt idx="1314">
                  <c:v>17.408526808680595</c:v>
                </c:pt>
                <c:pt idx="1315">
                  <c:v>17.408526808680595</c:v>
                </c:pt>
                <c:pt idx="1316">
                  <c:v>17.408526808680595</c:v>
                </c:pt>
                <c:pt idx="1317">
                  <c:v>17.408526808680595</c:v>
                </c:pt>
                <c:pt idx="1318">
                  <c:v>17.408526808680595</c:v>
                </c:pt>
                <c:pt idx="1319">
                  <c:v>17.408526808680595</c:v>
                </c:pt>
                <c:pt idx="1320">
                  <c:v>17.408526808680595</c:v>
                </c:pt>
                <c:pt idx="1321">
                  <c:v>17.408526808680595</c:v>
                </c:pt>
                <c:pt idx="1322">
                  <c:v>17.408526808680595</c:v>
                </c:pt>
                <c:pt idx="1323">
                  <c:v>17.408526808680595</c:v>
                </c:pt>
                <c:pt idx="1324">
                  <c:v>17.408526808680595</c:v>
                </c:pt>
                <c:pt idx="1325">
                  <c:v>17.408526808680595</c:v>
                </c:pt>
                <c:pt idx="1326">
                  <c:v>17.408526808680595</c:v>
                </c:pt>
                <c:pt idx="1327">
                  <c:v>17.408526808680595</c:v>
                </c:pt>
                <c:pt idx="1328">
                  <c:v>17.408526808680595</c:v>
                </c:pt>
                <c:pt idx="1329">
                  <c:v>17.408526808680595</c:v>
                </c:pt>
                <c:pt idx="1330">
                  <c:v>17.408526808680595</c:v>
                </c:pt>
                <c:pt idx="1331">
                  <c:v>17.408526808680595</c:v>
                </c:pt>
                <c:pt idx="1332">
                  <c:v>17.408526808680595</c:v>
                </c:pt>
                <c:pt idx="1333">
                  <c:v>17.408526808680595</c:v>
                </c:pt>
                <c:pt idx="1334">
                  <c:v>17.408526808680595</c:v>
                </c:pt>
                <c:pt idx="1335">
                  <c:v>17.408526808680595</c:v>
                </c:pt>
                <c:pt idx="1336">
                  <c:v>17.408526808680595</c:v>
                </c:pt>
                <c:pt idx="1337">
                  <c:v>17.408526808680595</c:v>
                </c:pt>
                <c:pt idx="1338">
                  <c:v>17.408526808680595</c:v>
                </c:pt>
                <c:pt idx="1339">
                  <c:v>17.408526808680595</c:v>
                </c:pt>
                <c:pt idx="1340">
                  <c:v>17.408526808680595</c:v>
                </c:pt>
                <c:pt idx="1341">
                  <c:v>17.408526808680595</c:v>
                </c:pt>
                <c:pt idx="1342">
                  <c:v>17.408526808680595</c:v>
                </c:pt>
                <c:pt idx="1343">
                  <c:v>17.408526808680595</c:v>
                </c:pt>
                <c:pt idx="1344">
                  <c:v>17.408526808680595</c:v>
                </c:pt>
                <c:pt idx="1345">
                  <c:v>17.408526808680595</c:v>
                </c:pt>
                <c:pt idx="1346">
                  <c:v>17.408526808680595</c:v>
                </c:pt>
                <c:pt idx="1347">
                  <c:v>17.408526808680595</c:v>
                </c:pt>
                <c:pt idx="1348">
                  <c:v>17.408526808680595</c:v>
                </c:pt>
                <c:pt idx="1349">
                  <c:v>17.408526808680595</c:v>
                </c:pt>
                <c:pt idx="1350">
                  <c:v>17.408526808680595</c:v>
                </c:pt>
                <c:pt idx="1351">
                  <c:v>17.408526808680595</c:v>
                </c:pt>
                <c:pt idx="1352">
                  <c:v>17.408526808680595</c:v>
                </c:pt>
                <c:pt idx="1353">
                  <c:v>17.408526808680595</c:v>
                </c:pt>
                <c:pt idx="1354">
                  <c:v>17.408526808680595</c:v>
                </c:pt>
                <c:pt idx="1355">
                  <c:v>17.408526808680595</c:v>
                </c:pt>
                <c:pt idx="1356">
                  <c:v>17.408526808680595</c:v>
                </c:pt>
                <c:pt idx="1357">
                  <c:v>17.408526808680595</c:v>
                </c:pt>
                <c:pt idx="1358">
                  <c:v>17.408526808680595</c:v>
                </c:pt>
                <c:pt idx="1359">
                  <c:v>17.408526808680595</c:v>
                </c:pt>
                <c:pt idx="1360">
                  <c:v>17.408526808680595</c:v>
                </c:pt>
                <c:pt idx="1361">
                  <c:v>17.408526808680595</c:v>
                </c:pt>
                <c:pt idx="1362">
                  <c:v>17.408526808680595</c:v>
                </c:pt>
                <c:pt idx="1363">
                  <c:v>17.408526808680595</c:v>
                </c:pt>
                <c:pt idx="1364">
                  <c:v>17.408526808680595</c:v>
                </c:pt>
                <c:pt idx="1365">
                  <c:v>17.408526808680595</c:v>
                </c:pt>
                <c:pt idx="1366">
                  <c:v>17.408526808680595</c:v>
                </c:pt>
                <c:pt idx="1367">
                  <c:v>17.408526808680595</c:v>
                </c:pt>
                <c:pt idx="1368">
                  <c:v>17.408526808680595</c:v>
                </c:pt>
                <c:pt idx="1369">
                  <c:v>17.408526808680595</c:v>
                </c:pt>
                <c:pt idx="1370">
                  <c:v>17.408526808680595</c:v>
                </c:pt>
                <c:pt idx="1371">
                  <c:v>17.408526808680595</c:v>
                </c:pt>
                <c:pt idx="1372">
                  <c:v>17.408526808680595</c:v>
                </c:pt>
                <c:pt idx="1373">
                  <c:v>17.408526808680595</c:v>
                </c:pt>
                <c:pt idx="1374">
                  <c:v>17.408526808680595</c:v>
                </c:pt>
                <c:pt idx="1375">
                  <c:v>17.408526808680595</c:v>
                </c:pt>
                <c:pt idx="1376">
                  <c:v>17.408526808680595</c:v>
                </c:pt>
                <c:pt idx="1377">
                  <c:v>17.408526808680595</c:v>
                </c:pt>
                <c:pt idx="1378">
                  <c:v>17.408526808680595</c:v>
                </c:pt>
                <c:pt idx="1379">
                  <c:v>17.408526808680595</c:v>
                </c:pt>
                <c:pt idx="1380">
                  <c:v>17.408526808680595</c:v>
                </c:pt>
                <c:pt idx="1381">
                  <c:v>17.408526808680595</c:v>
                </c:pt>
                <c:pt idx="1382">
                  <c:v>17.408526808680595</c:v>
                </c:pt>
                <c:pt idx="1383">
                  <c:v>17.408526808680595</c:v>
                </c:pt>
                <c:pt idx="1384">
                  <c:v>17.408526808680595</c:v>
                </c:pt>
                <c:pt idx="1385">
                  <c:v>17.408526808680595</c:v>
                </c:pt>
                <c:pt idx="1386">
                  <c:v>17.408526808680595</c:v>
                </c:pt>
                <c:pt idx="1387">
                  <c:v>17.408526808680595</c:v>
                </c:pt>
                <c:pt idx="1388">
                  <c:v>17.408526808680595</c:v>
                </c:pt>
                <c:pt idx="1389">
                  <c:v>17.408526808680595</c:v>
                </c:pt>
                <c:pt idx="1390">
                  <c:v>17.408526808680595</c:v>
                </c:pt>
                <c:pt idx="1391">
                  <c:v>17.408526808680595</c:v>
                </c:pt>
                <c:pt idx="1392">
                  <c:v>17.408526808680595</c:v>
                </c:pt>
                <c:pt idx="1393">
                  <c:v>17.408526808680595</c:v>
                </c:pt>
                <c:pt idx="1394">
                  <c:v>17.408526808680595</c:v>
                </c:pt>
                <c:pt idx="1395">
                  <c:v>17.408526808680595</c:v>
                </c:pt>
                <c:pt idx="1396">
                  <c:v>17.408526808680595</c:v>
                </c:pt>
                <c:pt idx="1397">
                  <c:v>17.408526808680595</c:v>
                </c:pt>
                <c:pt idx="1398">
                  <c:v>17.408526808680595</c:v>
                </c:pt>
                <c:pt idx="1399">
                  <c:v>17.408526808680595</c:v>
                </c:pt>
                <c:pt idx="1400">
                  <c:v>17.408526808680595</c:v>
                </c:pt>
                <c:pt idx="1401">
                  <c:v>17.408526808680595</c:v>
                </c:pt>
                <c:pt idx="1402">
                  <c:v>17.408526808680595</c:v>
                </c:pt>
                <c:pt idx="1403">
                  <c:v>17.408526808680595</c:v>
                </c:pt>
                <c:pt idx="1404">
                  <c:v>17.408526808680595</c:v>
                </c:pt>
                <c:pt idx="1405">
                  <c:v>17.408526808680595</c:v>
                </c:pt>
                <c:pt idx="1406">
                  <c:v>17.408526808680595</c:v>
                </c:pt>
                <c:pt idx="1407">
                  <c:v>17.408526808680595</c:v>
                </c:pt>
                <c:pt idx="1408">
                  <c:v>17.408526808680595</c:v>
                </c:pt>
                <c:pt idx="1409">
                  <c:v>17.408526808680595</c:v>
                </c:pt>
                <c:pt idx="1410">
                  <c:v>17.408526808680595</c:v>
                </c:pt>
                <c:pt idx="1411">
                  <c:v>17.408526808680595</c:v>
                </c:pt>
                <c:pt idx="1412">
                  <c:v>17.408526808680595</c:v>
                </c:pt>
                <c:pt idx="1413">
                  <c:v>17.408526808680595</c:v>
                </c:pt>
                <c:pt idx="1414">
                  <c:v>17.408526808680595</c:v>
                </c:pt>
                <c:pt idx="1415">
                  <c:v>17.408526808680595</c:v>
                </c:pt>
                <c:pt idx="1416">
                  <c:v>17.408526808680595</c:v>
                </c:pt>
                <c:pt idx="1417">
                  <c:v>17.408526808680595</c:v>
                </c:pt>
                <c:pt idx="1418">
                  <c:v>17.408526808680595</c:v>
                </c:pt>
                <c:pt idx="1419">
                  <c:v>17.408526808680595</c:v>
                </c:pt>
                <c:pt idx="1420">
                  <c:v>17.408526808680595</c:v>
                </c:pt>
                <c:pt idx="1421">
                  <c:v>17.408526808680595</c:v>
                </c:pt>
                <c:pt idx="1422">
                  <c:v>17.408526808680595</c:v>
                </c:pt>
                <c:pt idx="1423">
                  <c:v>17.408526808680595</c:v>
                </c:pt>
                <c:pt idx="1424">
                  <c:v>17.408526808680595</c:v>
                </c:pt>
                <c:pt idx="1425">
                  <c:v>17.408526808680595</c:v>
                </c:pt>
                <c:pt idx="1426">
                  <c:v>17.408526808680595</c:v>
                </c:pt>
                <c:pt idx="1427">
                  <c:v>17.408526808680595</c:v>
                </c:pt>
                <c:pt idx="1428">
                  <c:v>17.408526808680595</c:v>
                </c:pt>
                <c:pt idx="1429">
                  <c:v>17.408526808680595</c:v>
                </c:pt>
                <c:pt idx="1430">
                  <c:v>17.408526808680595</c:v>
                </c:pt>
                <c:pt idx="1431">
                  <c:v>17.408526808680595</c:v>
                </c:pt>
                <c:pt idx="1432">
                  <c:v>17.408526808680595</c:v>
                </c:pt>
                <c:pt idx="1433">
                  <c:v>17.408526808680595</c:v>
                </c:pt>
                <c:pt idx="1434">
                  <c:v>17.408526808680595</c:v>
                </c:pt>
                <c:pt idx="1435">
                  <c:v>17.408526808680595</c:v>
                </c:pt>
                <c:pt idx="1436">
                  <c:v>17.408526808680595</c:v>
                </c:pt>
                <c:pt idx="1437">
                  <c:v>17.408526808680595</c:v>
                </c:pt>
                <c:pt idx="1438">
                  <c:v>17.408526808680595</c:v>
                </c:pt>
                <c:pt idx="1439">
                  <c:v>17.408526808680595</c:v>
                </c:pt>
                <c:pt idx="1440">
                  <c:v>17.408526808680595</c:v>
                </c:pt>
                <c:pt idx="1441">
                  <c:v>17.408526808680595</c:v>
                </c:pt>
                <c:pt idx="1442">
                  <c:v>17.408526808680595</c:v>
                </c:pt>
                <c:pt idx="1443">
                  <c:v>17.408526808680595</c:v>
                </c:pt>
                <c:pt idx="1444">
                  <c:v>17.408526808680595</c:v>
                </c:pt>
                <c:pt idx="1445">
                  <c:v>17.408526808680595</c:v>
                </c:pt>
                <c:pt idx="1446">
                  <c:v>17.408526808680595</c:v>
                </c:pt>
                <c:pt idx="1447">
                  <c:v>17.408526808680595</c:v>
                </c:pt>
                <c:pt idx="1448">
                  <c:v>17.408526808680595</c:v>
                </c:pt>
                <c:pt idx="1449">
                  <c:v>17.408526808680595</c:v>
                </c:pt>
                <c:pt idx="1450">
                  <c:v>17.408526808680595</c:v>
                </c:pt>
                <c:pt idx="1451">
                  <c:v>17.408526808680595</c:v>
                </c:pt>
                <c:pt idx="1452">
                  <c:v>17.408526808680595</c:v>
                </c:pt>
                <c:pt idx="1453">
                  <c:v>17.408526808680595</c:v>
                </c:pt>
                <c:pt idx="1454">
                  <c:v>17.408526808680595</c:v>
                </c:pt>
                <c:pt idx="1455">
                  <c:v>17.408526808680595</c:v>
                </c:pt>
                <c:pt idx="1456">
                  <c:v>17.408526808680595</c:v>
                </c:pt>
                <c:pt idx="1457">
                  <c:v>17.408526808680595</c:v>
                </c:pt>
                <c:pt idx="1458">
                  <c:v>17.408526808680595</c:v>
                </c:pt>
                <c:pt idx="1459">
                  <c:v>17.408526808680595</c:v>
                </c:pt>
                <c:pt idx="1460">
                  <c:v>17.408526808680595</c:v>
                </c:pt>
                <c:pt idx="1461">
                  <c:v>17.408526808680595</c:v>
                </c:pt>
                <c:pt idx="1462">
                  <c:v>17.408526808680595</c:v>
                </c:pt>
                <c:pt idx="1463">
                  <c:v>17.408526808680595</c:v>
                </c:pt>
                <c:pt idx="1464">
                  <c:v>17.408526808680595</c:v>
                </c:pt>
                <c:pt idx="1465">
                  <c:v>17.408526808680595</c:v>
                </c:pt>
                <c:pt idx="1466">
                  <c:v>17.408526808680595</c:v>
                </c:pt>
                <c:pt idx="1467">
                  <c:v>17.408526808680595</c:v>
                </c:pt>
                <c:pt idx="1468">
                  <c:v>17.408526808680595</c:v>
                </c:pt>
                <c:pt idx="1469">
                  <c:v>17.408526808680595</c:v>
                </c:pt>
                <c:pt idx="1470">
                  <c:v>17.408526808680595</c:v>
                </c:pt>
                <c:pt idx="1471">
                  <c:v>17.408526808680595</c:v>
                </c:pt>
                <c:pt idx="1472">
                  <c:v>17.408526808680595</c:v>
                </c:pt>
                <c:pt idx="1473">
                  <c:v>17.408526808680595</c:v>
                </c:pt>
                <c:pt idx="1474">
                  <c:v>17.408526808680595</c:v>
                </c:pt>
                <c:pt idx="1475">
                  <c:v>17.408526808680595</c:v>
                </c:pt>
              </c:numCache>
            </c:numRef>
          </c:yVal>
          <c:smooth val="0"/>
          <c:extLst>
            <c:ext xmlns:c16="http://schemas.microsoft.com/office/drawing/2014/chart" uri="{C3380CC4-5D6E-409C-BE32-E72D297353CC}">
              <c16:uniqueId val="{00000002-50AA-E340-B13A-966FFCBF26F1}"/>
            </c:ext>
          </c:extLst>
        </c:ser>
        <c:dLbls>
          <c:showLegendKey val="0"/>
          <c:showVal val="0"/>
          <c:showCatName val="0"/>
          <c:showSerName val="0"/>
          <c:showPercent val="0"/>
          <c:showBubbleSize val="0"/>
        </c:dLbls>
        <c:axId val="229606968"/>
        <c:axId val="229603832"/>
      </c:scatterChart>
      <c:valAx>
        <c:axId val="229606968"/>
        <c:scaling>
          <c:orientation val="minMax"/>
          <c:max val="44926"/>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4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10"/>
      </c:valAx>
    </c:plotArea>
    <c:legend>
      <c:legendPos val="b"/>
      <c:layout>
        <c:manualLayout>
          <c:xMode val="edge"/>
          <c:yMode val="edge"/>
          <c:x val="0.37177886742322952"/>
          <c:y val="0.88912810001512432"/>
          <c:w val="0.19836267694586537"/>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6441484701897697"/>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74"/>
              <c:delete val="1"/>
              <c:extLst>
                <c:ext xmlns:c15="http://schemas.microsoft.com/office/drawing/2012/chart" uri="{CE6537A1-D6FC-4f65-9D91-7224C49458BB}"/>
                <c:ext xmlns:c16="http://schemas.microsoft.com/office/drawing/2014/chart" uri="{C3380CC4-5D6E-409C-BE32-E72D297353CC}">
                  <c16:uniqueId val="{00000002-BD28-4CDB-9611-DD5FE0FB5F88}"/>
                </c:ext>
              </c:extLst>
            </c:dLbl>
            <c:dLbl>
              <c:idx val="275"/>
              <c:layout>
                <c:manualLayout>
                  <c:x val="-2.0140183668821457E-16"/>
                  <c:y val="4.16666666666666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5A-4EFA-9DAB-095008E73F37}"/>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pt idx="275">
                  <c:v>44896</c:v>
                </c:pt>
              </c:numCache>
            </c:numRef>
          </c:cat>
          <c:val>
            <c:numRef>
              <c:f>Graph!$B$2:$B$500</c:f>
              <c:numCache>
                <c:formatCode>0.0</c:formatCode>
                <c:ptCount val="499"/>
                <c:pt idx="0">
                  <c:v>102.8408</c:v>
                </c:pt>
                <c:pt idx="1">
                  <c:v>102.89490000000001</c:v>
                </c:pt>
                <c:pt idx="2">
                  <c:v>102.8121</c:v>
                </c:pt>
                <c:pt idx="3">
                  <c:v>102.7931</c:v>
                </c:pt>
                <c:pt idx="4">
                  <c:v>102.7672</c:v>
                </c:pt>
                <c:pt idx="5">
                  <c:v>102.666</c:v>
                </c:pt>
                <c:pt idx="6">
                  <c:v>102.6318</c:v>
                </c:pt>
                <c:pt idx="7">
                  <c:v>102.59610000000001</c:v>
                </c:pt>
                <c:pt idx="8">
                  <c:v>102.54510000000001</c:v>
                </c:pt>
                <c:pt idx="9">
                  <c:v>102.4335</c:v>
                </c:pt>
                <c:pt idx="10">
                  <c:v>102.1751</c:v>
                </c:pt>
                <c:pt idx="11">
                  <c:v>101.6328</c:v>
                </c:pt>
                <c:pt idx="12">
                  <c:v>101.0954</c:v>
                </c:pt>
                <c:pt idx="13">
                  <c:v>100.7026</c:v>
                </c:pt>
                <c:pt idx="14">
                  <c:v>100.533</c:v>
                </c:pt>
                <c:pt idx="15">
                  <c:v>100.499</c:v>
                </c:pt>
                <c:pt idx="16">
                  <c:v>100.6253</c:v>
                </c:pt>
                <c:pt idx="17">
                  <c:v>100.70650000000001</c:v>
                </c:pt>
                <c:pt idx="18">
                  <c:v>100.6181</c:v>
                </c:pt>
                <c:pt idx="19">
                  <c:v>100.3083</c:v>
                </c:pt>
                <c:pt idx="20">
                  <c:v>99.861949999999993</c:v>
                </c:pt>
                <c:pt idx="21">
                  <c:v>99.70102</c:v>
                </c:pt>
                <c:pt idx="22">
                  <c:v>99.852810000000005</c:v>
                </c:pt>
                <c:pt idx="23">
                  <c:v>100.22020000000001</c:v>
                </c:pt>
                <c:pt idx="24">
                  <c:v>100.5754</c:v>
                </c:pt>
                <c:pt idx="25">
                  <c:v>100.7882</c:v>
                </c:pt>
                <c:pt idx="26">
                  <c:v>100.9806</c:v>
                </c:pt>
                <c:pt idx="27">
                  <c:v>101.0348</c:v>
                </c:pt>
                <c:pt idx="28">
                  <c:v>101.008</c:v>
                </c:pt>
                <c:pt idx="29">
                  <c:v>100.7504</c:v>
                </c:pt>
                <c:pt idx="30">
                  <c:v>100.4055</c:v>
                </c:pt>
                <c:pt idx="31">
                  <c:v>100.12130000000001</c:v>
                </c:pt>
                <c:pt idx="32">
                  <c:v>99.872669999999999</c:v>
                </c:pt>
                <c:pt idx="33">
                  <c:v>99.684950000000001</c:v>
                </c:pt>
                <c:pt idx="34">
                  <c:v>99.700419999999994</c:v>
                </c:pt>
                <c:pt idx="35">
                  <c:v>99.697810000000004</c:v>
                </c:pt>
                <c:pt idx="36">
                  <c:v>99.514229999999998</c:v>
                </c:pt>
                <c:pt idx="37">
                  <c:v>99.351399999999998</c:v>
                </c:pt>
                <c:pt idx="38">
                  <c:v>99.436940000000007</c:v>
                </c:pt>
                <c:pt idx="39">
                  <c:v>99.883459999999999</c:v>
                </c:pt>
                <c:pt idx="40">
                  <c:v>100.3237</c:v>
                </c:pt>
                <c:pt idx="41">
                  <c:v>100.4843</c:v>
                </c:pt>
                <c:pt idx="42">
                  <c:v>100.4867</c:v>
                </c:pt>
                <c:pt idx="43">
                  <c:v>100.3947</c:v>
                </c:pt>
                <c:pt idx="44">
                  <c:v>100.3582</c:v>
                </c:pt>
                <c:pt idx="45">
                  <c:v>100.5108</c:v>
                </c:pt>
                <c:pt idx="46">
                  <c:v>100.8115</c:v>
                </c:pt>
                <c:pt idx="47">
                  <c:v>101.12350000000001</c:v>
                </c:pt>
                <c:pt idx="48">
                  <c:v>101.411</c:v>
                </c:pt>
                <c:pt idx="49">
                  <c:v>101.2941</c:v>
                </c:pt>
                <c:pt idx="50">
                  <c:v>101.12130000000001</c:v>
                </c:pt>
                <c:pt idx="51">
                  <c:v>100.9452</c:v>
                </c:pt>
                <c:pt idx="52">
                  <c:v>100.8646</c:v>
                </c:pt>
                <c:pt idx="53">
                  <c:v>101.0065</c:v>
                </c:pt>
                <c:pt idx="54">
                  <c:v>101.1212</c:v>
                </c:pt>
                <c:pt idx="55">
                  <c:v>101.0958</c:v>
                </c:pt>
                <c:pt idx="56">
                  <c:v>100.9734</c:v>
                </c:pt>
                <c:pt idx="57">
                  <c:v>100.88160000000001</c:v>
                </c:pt>
                <c:pt idx="58">
                  <c:v>100.9477</c:v>
                </c:pt>
                <c:pt idx="59">
                  <c:v>101.0874</c:v>
                </c:pt>
                <c:pt idx="60">
                  <c:v>101.0722</c:v>
                </c:pt>
                <c:pt idx="61">
                  <c:v>100.91200000000001</c:v>
                </c:pt>
                <c:pt idx="62">
                  <c:v>100.6758</c:v>
                </c:pt>
                <c:pt idx="63">
                  <c:v>100.4819</c:v>
                </c:pt>
                <c:pt idx="64">
                  <c:v>100.5518</c:v>
                </c:pt>
                <c:pt idx="65">
                  <c:v>100.80929999999999</c:v>
                </c:pt>
                <c:pt idx="66">
                  <c:v>100.71299999999999</c:v>
                </c:pt>
                <c:pt idx="67">
                  <c:v>100.1044</c:v>
                </c:pt>
                <c:pt idx="68">
                  <c:v>99.364580000000004</c:v>
                </c:pt>
                <c:pt idx="69">
                  <c:v>99.124480000000005</c:v>
                </c:pt>
                <c:pt idx="70">
                  <c:v>99.522379999999998</c:v>
                </c:pt>
                <c:pt idx="71">
                  <c:v>100.1161</c:v>
                </c:pt>
                <c:pt idx="72">
                  <c:v>100.384</c:v>
                </c:pt>
                <c:pt idx="73">
                  <c:v>100.3339</c:v>
                </c:pt>
                <c:pt idx="74">
                  <c:v>100.1987</c:v>
                </c:pt>
                <c:pt idx="75">
                  <c:v>99.939779999999999</c:v>
                </c:pt>
                <c:pt idx="76">
                  <c:v>99.649590000000003</c:v>
                </c:pt>
                <c:pt idx="77">
                  <c:v>99.628219999999999</c:v>
                </c:pt>
                <c:pt idx="78">
                  <c:v>99.665430000000001</c:v>
                </c:pt>
                <c:pt idx="79">
                  <c:v>99.766549999999995</c:v>
                </c:pt>
                <c:pt idx="80">
                  <c:v>100.09099999999999</c:v>
                </c:pt>
                <c:pt idx="81">
                  <c:v>100.5231</c:v>
                </c:pt>
                <c:pt idx="82">
                  <c:v>100.7608</c:v>
                </c:pt>
                <c:pt idx="83">
                  <c:v>100.87949999999999</c:v>
                </c:pt>
                <c:pt idx="84">
                  <c:v>100.91240000000001</c:v>
                </c:pt>
                <c:pt idx="85">
                  <c:v>100.6829</c:v>
                </c:pt>
                <c:pt idx="86">
                  <c:v>100.4033</c:v>
                </c:pt>
                <c:pt idx="87">
                  <c:v>100.2242</c:v>
                </c:pt>
                <c:pt idx="88">
                  <c:v>100.1621</c:v>
                </c:pt>
                <c:pt idx="89">
                  <c:v>100.1203</c:v>
                </c:pt>
                <c:pt idx="90">
                  <c:v>100.09650000000001</c:v>
                </c:pt>
                <c:pt idx="91">
                  <c:v>99.860730000000004</c:v>
                </c:pt>
                <c:pt idx="92">
                  <c:v>99.598269999999999</c:v>
                </c:pt>
                <c:pt idx="93">
                  <c:v>99.295280000000005</c:v>
                </c:pt>
                <c:pt idx="94">
                  <c:v>99.001239999999996</c:v>
                </c:pt>
                <c:pt idx="95">
                  <c:v>98.828249999999997</c:v>
                </c:pt>
                <c:pt idx="96">
                  <c:v>98.661959999999993</c:v>
                </c:pt>
                <c:pt idx="97">
                  <c:v>98.261750000000006</c:v>
                </c:pt>
                <c:pt idx="98">
                  <c:v>97.779269999999997</c:v>
                </c:pt>
                <c:pt idx="99">
                  <c:v>97.235399999999998</c:v>
                </c:pt>
                <c:pt idx="100">
                  <c:v>96.844920000000002</c:v>
                </c:pt>
                <c:pt idx="101">
                  <c:v>96.722120000000004</c:v>
                </c:pt>
                <c:pt idx="102">
                  <c:v>96.931229999999999</c:v>
                </c:pt>
                <c:pt idx="103">
                  <c:v>97.19614</c:v>
                </c:pt>
                <c:pt idx="104">
                  <c:v>97.274439999999998</c:v>
                </c:pt>
                <c:pt idx="105">
                  <c:v>96.911090000000002</c:v>
                </c:pt>
                <c:pt idx="106">
                  <c:v>96.646900000000002</c:v>
                </c:pt>
                <c:pt idx="107">
                  <c:v>96.639219999999995</c:v>
                </c:pt>
                <c:pt idx="108">
                  <c:v>96.646640000000005</c:v>
                </c:pt>
                <c:pt idx="109">
                  <c:v>96.619829999999993</c:v>
                </c:pt>
                <c:pt idx="110">
                  <c:v>96.827709999999996</c:v>
                </c:pt>
                <c:pt idx="111">
                  <c:v>97.28904</c:v>
                </c:pt>
                <c:pt idx="112">
                  <c:v>97.685990000000004</c:v>
                </c:pt>
                <c:pt idx="113">
                  <c:v>97.85033</c:v>
                </c:pt>
                <c:pt idx="114">
                  <c:v>97.803790000000006</c:v>
                </c:pt>
                <c:pt idx="115">
                  <c:v>97.848759999999999</c:v>
                </c:pt>
                <c:pt idx="116">
                  <c:v>98.031840000000003</c:v>
                </c:pt>
                <c:pt idx="117">
                  <c:v>98.062359999999998</c:v>
                </c:pt>
                <c:pt idx="118">
                  <c:v>98.076800000000006</c:v>
                </c:pt>
                <c:pt idx="119">
                  <c:v>98.256050000000002</c:v>
                </c:pt>
                <c:pt idx="120">
                  <c:v>98.422200000000004</c:v>
                </c:pt>
                <c:pt idx="121">
                  <c:v>98.478840000000005</c:v>
                </c:pt>
                <c:pt idx="122">
                  <c:v>98.475650000000002</c:v>
                </c:pt>
                <c:pt idx="123">
                  <c:v>98.454669999999993</c:v>
                </c:pt>
                <c:pt idx="124">
                  <c:v>98.453360000000004</c:v>
                </c:pt>
                <c:pt idx="125">
                  <c:v>98.355670000000003</c:v>
                </c:pt>
                <c:pt idx="126">
                  <c:v>98.063289999999995</c:v>
                </c:pt>
                <c:pt idx="127">
                  <c:v>97.884979999999999</c:v>
                </c:pt>
                <c:pt idx="128">
                  <c:v>97.832759999999993</c:v>
                </c:pt>
                <c:pt idx="129">
                  <c:v>97.933940000000007</c:v>
                </c:pt>
                <c:pt idx="130">
                  <c:v>98.198229999999995</c:v>
                </c:pt>
                <c:pt idx="131">
                  <c:v>98.455860000000001</c:v>
                </c:pt>
                <c:pt idx="132">
                  <c:v>98.567070000000001</c:v>
                </c:pt>
                <c:pt idx="133">
                  <c:v>98.516689999999997</c:v>
                </c:pt>
                <c:pt idx="134">
                  <c:v>98.266499999999994</c:v>
                </c:pt>
                <c:pt idx="135">
                  <c:v>98.206509999999994</c:v>
                </c:pt>
                <c:pt idx="136">
                  <c:v>98.190389999999994</c:v>
                </c:pt>
                <c:pt idx="137">
                  <c:v>97.87482</c:v>
                </c:pt>
                <c:pt idx="138">
                  <c:v>97.282319999999999</c:v>
                </c:pt>
                <c:pt idx="139">
                  <c:v>96.776579999999996</c:v>
                </c:pt>
                <c:pt idx="140">
                  <c:v>96.707589999999996</c:v>
                </c:pt>
                <c:pt idx="141">
                  <c:v>96.945509999999999</c:v>
                </c:pt>
                <c:pt idx="142">
                  <c:v>97.399190000000004</c:v>
                </c:pt>
                <c:pt idx="143">
                  <c:v>97.960359999999994</c:v>
                </c:pt>
                <c:pt idx="144">
                  <c:v>98.438770000000005</c:v>
                </c:pt>
                <c:pt idx="145">
                  <c:v>98.705489999999998</c:v>
                </c:pt>
                <c:pt idx="146">
                  <c:v>98.834010000000006</c:v>
                </c:pt>
                <c:pt idx="147">
                  <c:v>98.870040000000003</c:v>
                </c:pt>
                <c:pt idx="148">
                  <c:v>98.812179999999998</c:v>
                </c:pt>
                <c:pt idx="149">
                  <c:v>98.600309999999993</c:v>
                </c:pt>
                <c:pt idx="150">
                  <c:v>98.525660000000002</c:v>
                </c:pt>
                <c:pt idx="151">
                  <c:v>98.701689999999999</c:v>
                </c:pt>
                <c:pt idx="152">
                  <c:v>99.02946</c:v>
                </c:pt>
                <c:pt idx="153">
                  <c:v>99.264520000000005</c:v>
                </c:pt>
                <c:pt idx="154">
                  <c:v>99.174999999999997</c:v>
                </c:pt>
                <c:pt idx="155">
                  <c:v>98.828919999999997</c:v>
                </c:pt>
                <c:pt idx="156">
                  <c:v>98.695849999999993</c:v>
                </c:pt>
                <c:pt idx="157">
                  <c:v>98.802589999999995</c:v>
                </c:pt>
                <c:pt idx="158">
                  <c:v>98.975470000000001</c:v>
                </c:pt>
                <c:pt idx="159">
                  <c:v>99.195329999999998</c:v>
                </c:pt>
                <c:pt idx="160">
                  <c:v>99.546000000000006</c:v>
                </c:pt>
                <c:pt idx="161">
                  <c:v>99.7273</c:v>
                </c:pt>
                <c:pt idx="162">
                  <c:v>99.688230000000004</c:v>
                </c:pt>
                <c:pt idx="163">
                  <c:v>99.397090000000006</c:v>
                </c:pt>
                <c:pt idx="164">
                  <c:v>99.002049999999997</c:v>
                </c:pt>
                <c:pt idx="165">
                  <c:v>98.757829999999998</c:v>
                </c:pt>
                <c:pt idx="166">
                  <c:v>98.861990000000006</c:v>
                </c:pt>
                <c:pt idx="167">
                  <c:v>99.176850000000002</c:v>
                </c:pt>
                <c:pt idx="168">
                  <c:v>99.356089999999995</c:v>
                </c:pt>
                <c:pt idx="169">
                  <c:v>99.428759999999997</c:v>
                </c:pt>
                <c:pt idx="170">
                  <c:v>99.462199999999996</c:v>
                </c:pt>
                <c:pt idx="171">
                  <c:v>99.537909999999997</c:v>
                </c:pt>
                <c:pt idx="172">
                  <c:v>99.523790000000005</c:v>
                </c:pt>
                <c:pt idx="173">
                  <c:v>99.496399999999994</c:v>
                </c:pt>
                <c:pt idx="174">
                  <c:v>99.487920000000003</c:v>
                </c:pt>
                <c:pt idx="175">
                  <c:v>99.586330000000004</c:v>
                </c:pt>
                <c:pt idx="176">
                  <c:v>99.798249999999996</c:v>
                </c:pt>
                <c:pt idx="177">
                  <c:v>100.0962</c:v>
                </c:pt>
                <c:pt idx="178">
                  <c:v>100.46169999999999</c:v>
                </c:pt>
                <c:pt idx="179">
                  <c:v>100.86709999999999</c:v>
                </c:pt>
                <c:pt idx="180">
                  <c:v>101.1401</c:v>
                </c:pt>
                <c:pt idx="181">
                  <c:v>101.1425</c:v>
                </c:pt>
                <c:pt idx="182">
                  <c:v>101.0427</c:v>
                </c:pt>
                <c:pt idx="183">
                  <c:v>100.9862</c:v>
                </c:pt>
                <c:pt idx="184">
                  <c:v>100.90309999999999</c:v>
                </c:pt>
                <c:pt idx="185">
                  <c:v>100.9177</c:v>
                </c:pt>
                <c:pt idx="186">
                  <c:v>100.7992</c:v>
                </c:pt>
                <c:pt idx="187">
                  <c:v>100.60339999999999</c:v>
                </c:pt>
                <c:pt idx="188">
                  <c:v>100.4269</c:v>
                </c:pt>
                <c:pt idx="189">
                  <c:v>100.4571</c:v>
                </c:pt>
                <c:pt idx="190">
                  <c:v>100.5776</c:v>
                </c:pt>
                <c:pt idx="191">
                  <c:v>100.6778</c:v>
                </c:pt>
                <c:pt idx="192">
                  <c:v>100.6914</c:v>
                </c:pt>
                <c:pt idx="193">
                  <c:v>100.6528</c:v>
                </c:pt>
                <c:pt idx="194">
                  <c:v>100.6116</c:v>
                </c:pt>
                <c:pt idx="195">
                  <c:v>100.6344</c:v>
                </c:pt>
                <c:pt idx="196">
                  <c:v>100.76090000000001</c:v>
                </c:pt>
                <c:pt idx="197">
                  <c:v>100.7381</c:v>
                </c:pt>
                <c:pt idx="198">
                  <c:v>100.5865</c:v>
                </c:pt>
                <c:pt idx="199">
                  <c:v>100.477</c:v>
                </c:pt>
                <c:pt idx="200">
                  <c:v>100.4572</c:v>
                </c:pt>
                <c:pt idx="201">
                  <c:v>100.5367</c:v>
                </c:pt>
                <c:pt idx="202">
                  <c:v>100.87690000000001</c:v>
                </c:pt>
                <c:pt idx="203">
                  <c:v>101.2255</c:v>
                </c:pt>
                <c:pt idx="204">
                  <c:v>101.37860000000001</c:v>
                </c:pt>
                <c:pt idx="205">
                  <c:v>101.3659</c:v>
                </c:pt>
                <c:pt idx="206">
                  <c:v>101.3343</c:v>
                </c:pt>
                <c:pt idx="207">
                  <c:v>101.29340000000001</c:v>
                </c:pt>
                <c:pt idx="208">
                  <c:v>101.2199</c:v>
                </c:pt>
                <c:pt idx="209">
                  <c:v>101.1105</c:v>
                </c:pt>
                <c:pt idx="210">
                  <c:v>101.0682</c:v>
                </c:pt>
                <c:pt idx="211">
                  <c:v>101.1678</c:v>
                </c:pt>
                <c:pt idx="212">
                  <c:v>101.29259999999999</c:v>
                </c:pt>
                <c:pt idx="213">
                  <c:v>101.4472</c:v>
                </c:pt>
                <c:pt idx="214">
                  <c:v>101.4265</c:v>
                </c:pt>
                <c:pt idx="215">
                  <c:v>101.3412</c:v>
                </c:pt>
                <c:pt idx="216">
                  <c:v>101.37139999999999</c:v>
                </c:pt>
                <c:pt idx="217">
                  <c:v>101.5361</c:v>
                </c:pt>
                <c:pt idx="218">
                  <c:v>101.6384</c:v>
                </c:pt>
                <c:pt idx="219">
                  <c:v>101.587</c:v>
                </c:pt>
                <c:pt idx="220">
                  <c:v>101.5001</c:v>
                </c:pt>
                <c:pt idx="221">
                  <c:v>101.4415</c:v>
                </c:pt>
                <c:pt idx="222">
                  <c:v>101.4097</c:v>
                </c:pt>
                <c:pt idx="223">
                  <c:v>101.4211</c:v>
                </c:pt>
                <c:pt idx="224">
                  <c:v>101.50530000000001</c:v>
                </c:pt>
                <c:pt idx="225">
                  <c:v>101.4873</c:v>
                </c:pt>
                <c:pt idx="226">
                  <c:v>101.377</c:v>
                </c:pt>
                <c:pt idx="227">
                  <c:v>101.20489999999999</c:v>
                </c:pt>
                <c:pt idx="228">
                  <c:v>100.99890000000001</c:v>
                </c:pt>
                <c:pt idx="229">
                  <c:v>101.0536</c:v>
                </c:pt>
                <c:pt idx="230">
                  <c:v>101.2735</c:v>
                </c:pt>
                <c:pt idx="231">
                  <c:v>101.43470000000001</c:v>
                </c:pt>
                <c:pt idx="232">
                  <c:v>101.5234</c:v>
                </c:pt>
                <c:pt idx="233">
                  <c:v>101.4288</c:v>
                </c:pt>
                <c:pt idx="234">
                  <c:v>101.1949</c:v>
                </c:pt>
                <c:pt idx="235">
                  <c:v>100.8963</c:v>
                </c:pt>
                <c:pt idx="236">
                  <c:v>100.8963</c:v>
                </c:pt>
                <c:pt idx="237">
                  <c:v>101.10080000000001</c:v>
                </c:pt>
                <c:pt idx="238">
                  <c:v>101.37179999999999</c:v>
                </c:pt>
                <c:pt idx="239">
                  <c:v>101.6015</c:v>
                </c:pt>
                <c:pt idx="240">
                  <c:v>101.59990000000001</c:v>
                </c:pt>
                <c:pt idx="241">
                  <c:v>101.1683</c:v>
                </c:pt>
                <c:pt idx="242">
                  <c:v>100.1619</c:v>
                </c:pt>
                <c:pt idx="243">
                  <c:v>99.067409999999995</c:v>
                </c:pt>
                <c:pt idx="244">
                  <c:v>98.563220000000001</c:v>
                </c:pt>
                <c:pt idx="245">
                  <c:v>98.513019999999997</c:v>
                </c:pt>
                <c:pt idx="246">
                  <c:v>98.530460000000005</c:v>
                </c:pt>
                <c:pt idx="247">
                  <c:v>98.733940000000004</c:v>
                </c:pt>
                <c:pt idx="248">
                  <c:v>99.048950000000005</c:v>
                </c:pt>
                <c:pt idx="249">
                  <c:v>99.198909999999998</c:v>
                </c:pt>
                <c:pt idx="250">
                  <c:v>99.155460000000005</c:v>
                </c:pt>
                <c:pt idx="251">
                  <c:v>99.158550000000005</c:v>
                </c:pt>
                <c:pt idx="252">
                  <c:v>99.164680000000004</c:v>
                </c:pt>
                <c:pt idx="253">
                  <c:v>99.305430000000001</c:v>
                </c:pt>
                <c:pt idx="254">
                  <c:v>99.674769999999995</c:v>
                </c:pt>
                <c:pt idx="255">
                  <c:v>99.921109999999999</c:v>
                </c:pt>
                <c:pt idx="256">
                  <c:v>99.861909999999995</c:v>
                </c:pt>
                <c:pt idx="257">
                  <c:v>99.650270000000006</c:v>
                </c:pt>
                <c:pt idx="258">
                  <c:v>99.178269999999998</c:v>
                </c:pt>
                <c:pt idx="259">
                  <c:v>98.604349999999997</c:v>
                </c:pt>
                <c:pt idx="260">
                  <c:v>98.303049999999999</c:v>
                </c:pt>
                <c:pt idx="261">
                  <c:v>98.114850000000004</c:v>
                </c:pt>
                <c:pt idx="262">
                  <c:v>97.951149999999998</c:v>
                </c:pt>
                <c:pt idx="263">
                  <c:v>97.848849999999999</c:v>
                </c:pt>
                <c:pt idx="264">
                  <c:v>97.611750000000001</c:v>
                </c:pt>
                <c:pt idx="265">
                  <c:v>97.301479999999998</c:v>
                </c:pt>
                <c:pt idx="266">
                  <c:v>97.061660000000003</c:v>
                </c:pt>
                <c:pt idx="267">
                  <c:v>96.893680000000003</c:v>
                </c:pt>
                <c:pt idx="268">
                  <c:v>96.483509999999995</c:v>
                </c:pt>
                <c:pt idx="269">
                  <c:v>96.07423</c:v>
                </c:pt>
                <c:pt idx="270">
                  <c:v>96.050129999999996</c:v>
                </c:pt>
                <c:pt idx="271">
                  <c:v>96.325710000000001</c:v>
                </c:pt>
                <c:pt idx="272">
                  <c:v>96.551900000000003</c:v>
                </c:pt>
                <c:pt idx="273">
                  <c:v>96.654420000000002</c:v>
                </c:pt>
                <c:pt idx="274">
                  <c:v>96.656109999999998</c:v>
                </c:pt>
                <c:pt idx="275">
                  <c:v>96.720240000000004</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Graph!$C$1</c:f>
              <c:strCache>
                <c:ptCount val="1"/>
                <c:pt idx="0">
                  <c:v>France</c:v>
                </c:pt>
              </c:strCache>
            </c:strRef>
          </c:tx>
          <c:spPr>
            <a:ln w="19050">
              <a:solidFill>
                <a:schemeClr val="accent5"/>
              </a:solidFill>
            </a:ln>
          </c:spPr>
          <c:marker>
            <c:symbol val="none"/>
          </c:marker>
          <c:dLbls>
            <c:dLbl>
              <c:idx val="274"/>
              <c:delete val="1"/>
              <c:extLst>
                <c:ext xmlns:c15="http://schemas.microsoft.com/office/drawing/2012/chart" uri="{CE6537A1-D6FC-4f65-9D91-7224C49458BB}"/>
                <c:ext xmlns:c16="http://schemas.microsoft.com/office/drawing/2014/chart" uri="{C3380CC4-5D6E-409C-BE32-E72D297353CC}">
                  <c16:uniqueId val="{00000000-BD28-4CDB-9611-DD5FE0FB5F88}"/>
                </c:ext>
              </c:extLst>
            </c:dLbl>
            <c:dLbl>
              <c:idx val="27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5A-4EFA-9DAB-095008E73F37}"/>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pt idx="275">
                  <c:v>44896</c:v>
                </c:pt>
              </c:numCache>
            </c:numRef>
          </c:cat>
          <c:val>
            <c:numRef>
              <c:f>Graph!$C$2:$C$500</c:f>
              <c:numCache>
                <c:formatCode>0.0</c:formatCode>
                <c:ptCount val="499"/>
                <c:pt idx="0">
                  <c:v>102.0277</c:v>
                </c:pt>
                <c:pt idx="1">
                  <c:v>102.0067</c:v>
                </c:pt>
                <c:pt idx="2">
                  <c:v>102.12430000000001</c:v>
                </c:pt>
                <c:pt idx="3">
                  <c:v>102.28279999999999</c:v>
                </c:pt>
                <c:pt idx="4">
                  <c:v>102.3866</c:v>
                </c:pt>
                <c:pt idx="5">
                  <c:v>102.43259999999999</c:v>
                </c:pt>
                <c:pt idx="6">
                  <c:v>102.37909999999999</c:v>
                </c:pt>
                <c:pt idx="7">
                  <c:v>102.12730000000001</c:v>
                </c:pt>
                <c:pt idx="8">
                  <c:v>101.93429999999999</c:v>
                </c:pt>
                <c:pt idx="9">
                  <c:v>102.0566</c:v>
                </c:pt>
                <c:pt idx="10">
                  <c:v>102.3066</c:v>
                </c:pt>
                <c:pt idx="11">
                  <c:v>102.59399999999999</c:v>
                </c:pt>
                <c:pt idx="12">
                  <c:v>102.7042</c:v>
                </c:pt>
                <c:pt idx="13">
                  <c:v>102.5355</c:v>
                </c:pt>
                <c:pt idx="14">
                  <c:v>102.21129999999999</c:v>
                </c:pt>
                <c:pt idx="15">
                  <c:v>101.8052</c:v>
                </c:pt>
                <c:pt idx="16">
                  <c:v>101.3614</c:v>
                </c:pt>
                <c:pt idx="17">
                  <c:v>101.0797</c:v>
                </c:pt>
                <c:pt idx="18">
                  <c:v>100.8734</c:v>
                </c:pt>
                <c:pt idx="19">
                  <c:v>100.6516</c:v>
                </c:pt>
                <c:pt idx="20">
                  <c:v>100.5252</c:v>
                </c:pt>
                <c:pt idx="21">
                  <c:v>100.6417</c:v>
                </c:pt>
                <c:pt idx="22">
                  <c:v>100.8963</c:v>
                </c:pt>
                <c:pt idx="23">
                  <c:v>101.11960000000001</c:v>
                </c:pt>
                <c:pt idx="24">
                  <c:v>101.23860000000001</c:v>
                </c:pt>
                <c:pt idx="25">
                  <c:v>101.274</c:v>
                </c:pt>
                <c:pt idx="26">
                  <c:v>101.2769</c:v>
                </c:pt>
                <c:pt idx="27">
                  <c:v>101.2933</c:v>
                </c:pt>
                <c:pt idx="28">
                  <c:v>101.4442</c:v>
                </c:pt>
                <c:pt idx="29">
                  <c:v>101.4113</c:v>
                </c:pt>
                <c:pt idx="30">
                  <c:v>101.1991</c:v>
                </c:pt>
                <c:pt idx="31">
                  <c:v>100.946</c:v>
                </c:pt>
                <c:pt idx="32">
                  <c:v>100.8053</c:v>
                </c:pt>
                <c:pt idx="33">
                  <c:v>100.8656</c:v>
                </c:pt>
                <c:pt idx="34">
                  <c:v>100.9325</c:v>
                </c:pt>
                <c:pt idx="35">
                  <c:v>100.82729999999999</c:v>
                </c:pt>
                <c:pt idx="36">
                  <c:v>100.43129999999999</c:v>
                </c:pt>
                <c:pt idx="37">
                  <c:v>99.929079999999999</c:v>
                </c:pt>
                <c:pt idx="38">
                  <c:v>99.568330000000003</c:v>
                </c:pt>
                <c:pt idx="39">
                  <c:v>99.497979999999998</c:v>
                </c:pt>
                <c:pt idx="40">
                  <c:v>99.548190000000005</c:v>
                </c:pt>
                <c:pt idx="41">
                  <c:v>99.604929999999996</c:v>
                </c:pt>
                <c:pt idx="42">
                  <c:v>99.615039999999993</c:v>
                </c:pt>
                <c:pt idx="43">
                  <c:v>99.557249999999996</c:v>
                </c:pt>
                <c:pt idx="44">
                  <c:v>99.515010000000004</c:v>
                </c:pt>
                <c:pt idx="45">
                  <c:v>99.595950000000002</c:v>
                </c:pt>
                <c:pt idx="46">
                  <c:v>99.780529999999999</c:v>
                </c:pt>
                <c:pt idx="47">
                  <c:v>100.0624</c:v>
                </c:pt>
                <c:pt idx="48">
                  <c:v>100.3467</c:v>
                </c:pt>
                <c:pt idx="49">
                  <c:v>100.3896</c:v>
                </c:pt>
                <c:pt idx="50">
                  <c:v>100.2611</c:v>
                </c:pt>
                <c:pt idx="51">
                  <c:v>100.0528</c:v>
                </c:pt>
                <c:pt idx="52">
                  <c:v>100.0342</c:v>
                </c:pt>
                <c:pt idx="53">
                  <c:v>100.0864</c:v>
                </c:pt>
                <c:pt idx="54">
                  <c:v>100.19110000000001</c:v>
                </c:pt>
                <c:pt idx="55">
                  <c:v>100.2954</c:v>
                </c:pt>
                <c:pt idx="56">
                  <c:v>100.3728</c:v>
                </c:pt>
                <c:pt idx="57">
                  <c:v>100.4021</c:v>
                </c:pt>
                <c:pt idx="58">
                  <c:v>100.3455</c:v>
                </c:pt>
                <c:pt idx="59">
                  <c:v>100.3125</c:v>
                </c:pt>
                <c:pt idx="60">
                  <c:v>100.2298</c:v>
                </c:pt>
                <c:pt idx="61">
                  <c:v>100.1502</c:v>
                </c:pt>
                <c:pt idx="62">
                  <c:v>99.976519999999994</c:v>
                </c:pt>
                <c:pt idx="63">
                  <c:v>99.623570000000001</c:v>
                </c:pt>
                <c:pt idx="64">
                  <c:v>99.3857</c:v>
                </c:pt>
                <c:pt idx="65">
                  <c:v>99.487489999999994</c:v>
                </c:pt>
                <c:pt idx="66">
                  <c:v>99.574700000000007</c:v>
                </c:pt>
                <c:pt idx="67">
                  <c:v>99.719030000000004</c:v>
                </c:pt>
                <c:pt idx="68">
                  <c:v>99.66695</c:v>
                </c:pt>
                <c:pt idx="69">
                  <c:v>99.276319999999998</c:v>
                </c:pt>
                <c:pt idx="70">
                  <c:v>99.094099999999997</c:v>
                </c:pt>
                <c:pt idx="71">
                  <c:v>99.308440000000004</c:v>
                </c:pt>
                <c:pt idx="72">
                  <c:v>99.571290000000005</c:v>
                </c:pt>
                <c:pt idx="73">
                  <c:v>99.669300000000007</c:v>
                </c:pt>
                <c:pt idx="74">
                  <c:v>99.675899999999999</c:v>
                </c:pt>
                <c:pt idx="75">
                  <c:v>99.659689999999998</c:v>
                </c:pt>
                <c:pt idx="76">
                  <c:v>99.428809999999999</c:v>
                </c:pt>
                <c:pt idx="77">
                  <c:v>99.404759999999996</c:v>
                </c:pt>
                <c:pt idx="78">
                  <c:v>99.663730000000001</c:v>
                </c:pt>
                <c:pt idx="79">
                  <c:v>99.905320000000003</c:v>
                </c:pt>
                <c:pt idx="80">
                  <c:v>100.1065</c:v>
                </c:pt>
                <c:pt idx="81">
                  <c:v>100.3077</c:v>
                </c:pt>
                <c:pt idx="82">
                  <c:v>100.38379999999999</c:v>
                </c:pt>
                <c:pt idx="83">
                  <c:v>100.4241</c:v>
                </c:pt>
                <c:pt idx="84">
                  <c:v>100.4901</c:v>
                </c:pt>
                <c:pt idx="85">
                  <c:v>100.6028</c:v>
                </c:pt>
                <c:pt idx="86">
                  <c:v>100.7877</c:v>
                </c:pt>
                <c:pt idx="87">
                  <c:v>101.12739999999999</c:v>
                </c:pt>
                <c:pt idx="88">
                  <c:v>101.60509999999999</c:v>
                </c:pt>
                <c:pt idx="89">
                  <c:v>101.8199</c:v>
                </c:pt>
                <c:pt idx="90">
                  <c:v>101.67100000000001</c:v>
                </c:pt>
                <c:pt idx="91">
                  <c:v>101.2535</c:v>
                </c:pt>
                <c:pt idx="92">
                  <c:v>100.7306</c:v>
                </c:pt>
                <c:pt idx="93">
                  <c:v>100.19799999999999</c:v>
                </c:pt>
                <c:pt idx="94">
                  <c:v>99.625690000000006</c:v>
                </c:pt>
                <c:pt idx="95">
                  <c:v>99.197180000000003</c:v>
                </c:pt>
                <c:pt idx="96">
                  <c:v>98.747330000000005</c:v>
                </c:pt>
                <c:pt idx="97">
                  <c:v>98.495289999999997</c:v>
                </c:pt>
                <c:pt idx="98">
                  <c:v>98.249480000000005</c:v>
                </c:pt>
                <c:pt idx="99">
                  <c:v>97.880949999999999</c:v>
                </c:pt>
                <c:pt idx="100">
                  <c:v>97.430850000000007</c:v>
                </c:pt>
                <c:pt idx="101">
                  <c:v>97.064030000000002</c:v>
                </c:pt>
                <c:pt idx="102">
                  <c:v>97.021129999999999</c:v>
                </c:pt>
                <c:pt idx="103">
                  <c:v>97.183250000000001</c:v>
                </c:pt>
                <c:pt idx="104">
                  <c:v>97.308459999999997</c:v>
                </c:pt>
                <c:pt idx="105">
                  <c:v>97.312299999999993</c:v>
                </c:pt>
                <c:pt idx="106">
                  <c:v>97.391509999999997</c:v>
                </c:pt>
                <c:pt idx="107">
                  <c:v>97.328630000000004</c:v>
                </c:pt>
                <c:pt idx="108">
                  <c:v>97.242689999999996</c:v>
                </c:pt>
                <c:pt idx="109">
                  <c:v>97.181809999999999</c:v>
                </c:pt>
                <c:pt idx="110">
                  <c:v>97.319800000000001</c:v>
                </c:pt>
                <c:pt idx="111">
                  <c:v>97.740390000000005</c:v>
                </c:pt>
                <c:pt idx="112">
                  <c:v>98.105609999999999</c:v>
                </c:pt>
                <c:pt idx="113">
                  <c:v>98.369420000000005</c:v>
                </c:pt>
                <c:pt idx="114">
                  <c:v>98.495419999999996</c:v>
                </c:pt>
                <c:pt idx="115">
                  <c:v>98.608050000000006</c:v>
                </c:pt>
                <c:pt idx="116">
                  <c:v>99.032539999999997</c:v>
                </c:pt>
                <c:pt idx="117">
                  <c:v>99.490729999999999</c:v>
                </c:pt>
                <c:pt idx="118">
                  <c:v>99.838390000000004</c:v>
                </c:pt>
                <c:pt idx="119">
                  <c:v>99.939030000000002</c:v>
                </c:pt>
                <c:pt idx="120">
                  <c:v>99.84187</c:v>
                </c:pt>
                <c:pt idx="121">
                  <c:v>99.487470000000002</c:v>
                </c:pt>
                <c:pt idx="122">
                  <c:v>99.081649999999996</c:v>
                </c:pt>
                <c:pt idx="123">
                  <c:v>98.730509999999995</c:v>
                </c:pt>
                <c:pt idx="124">
                  <c:v>98.403700000000001</c:v>
                </c:pt>
                <c:pt idx="125">
                  <c:v>98.257930000000002</c:v>
                </c:pt>
                <c:pt idx="126">
                  <c:v>98.355119999999999</c:v>
                </c:pt>
                <c:pt idx="127">
                  <c:v>98.586849999999998</c:v>
                </c:pt>
                <c:pt idx="128">
                  <c:v>98.798550000000006</c:v>
                </c:pt>
                <c:pt idx="129">
                  <c:v>99.055670000000006</c:v>
                </c:pt>
                <c:pt idx="130">
                  <c:v>99.210700000000003</c:v>
                </c:pt>
                <c:pt idx="131">
                  <c:v>98.950289999999995</c:v>
                </c:pt>
                <c:pt idx="132">
                  <c:v>98.553179999999998</c:v>
                </c:pt>
                <c:pt idx="133">
                  <c:v>98.237669999999994</c:v>
                </c:pt>
                <c:pt idx="134">
                  <c:v>98.033150000000006</c:v>
                </c:pt>
                <c:pt idx="135">
                  <c:v>97.957260000000005</c:v>
                </c:pt>
                <c:pt idx="136">
                  <c:v>97.99915</c:v>
                </c:pt>
                <c:pt idx="137">
                  <c:v>97.974010000000007</c:v>
                </c:pt>
                <c:pt idx="138">
                  <c:v>97.84084</c:v>
                </c:pt>
                <c:pt idx="139">
                  <c:v>97.53398</c:v>
                </c:pt>
                <c:pt idx="140">
                  <c:v>97.400469999999999</c:v>
                </c:pt>
                <c:pt idx="141">
                  <c:v>97.372829999999993</c:v>
                </c:pt>
                <c:pt idx="142">
                  <c:v>97.185429999999997</c:v>
                </c:pt>
                <c:pt idx="143">
                  <c:v>97.093869999999995</c:v>
                </c:pt>
                <c:pt idx="144">
                  <c:v>97.315340000000006</c:v>
                </c:pt>
                <c:pt idx="145">
                  <c:v>97.815920000000006</c:v>
                </c:pt>
                <c:pt idx="146">
                  <c:v>98.421099999999996</c:v>
                </c:pt>
                <c:pt idx="147">
                  <c:v>98.813130000000001</c:v>
                </c:pt>
                <c:pt idx="148">
                  <c:v>99.004679999999993</c:v>
                </c:pt>
                <c:pt idx="149">
                  <c:v>98.808580000000006</c:v>
                </c:pt>
                <c:pt idx="150">
                  <c:v>98.310069999999996</c:v>
                </c:pt>
                <c:pt idx="151">
                  <c:v>97.814019999999999</c:v>
                </c:pt>
                <c:pt idx="152">
                  <c:v>97.37518</c:v>
                </c:pt>
                <c:pt idx="153">
                  <c:v>97.183610000000002</c:v>
                </c:pt>
                <c:pt idx="154">
                  <c:v>97.201229999999995</c:v>
                </c:pt>
                <c:pt idx="155">
                  <c:v>97.215100000000007</c:v>
                </c:pt>
                <c:pt idx="156">
                  <c:v>97.151790000000005</c:v>
                </c:pt>
                <c:pt idx="157">
                  <c:v>97.063469999999995</c:v>
                </c:pt>
                <c:pt idx="158">
                  <c:v>96.914559999999994</c:v>
                </c:pt>
                <c:pt idx="159">
                  <c:v>96.725440000000006</c:v>
                </c:pt>
                <c:pt idx="160">
                  <c:v>96.527720000000002</c:v>
                </c:pt>
                <c:pt idx="161">
                  <c:v>96.636250000000004</c:v>
                </c:pt>
                <c:pt idx="162">
                  <c:v>97.100070000000002</c:v>
                </c:pt>
                <c:pt idx="163">
                  <c:v>97.649090000000001</c:v>
                </c:pt>
                <c:pt idx="164">
                  <c:v>97.977220000000003</c:v>
                </c:pt>
                <c:pt idx="165">
                  <c:v>97.995609999999999</c:v>
                </c:pt>
                <c:pt idx="166">
                  <c:v>97.808819999999997</c:v>
                </c:pt>
                <c:pt idx="167">
                  <c:v>97.77937</c:v>
                </c:pt>
                <c:pt idx="168">
                  <c:v>97.857029999999995</c:v>
                </c:pt>
                <c:pt idx="169">
                  <c:v>97.940200000000004</c:v>
                </c:pt>
                <c:pt idx="170">
                  <c:v>97.991900000000001</c:v>
                </c:pt>
                <c:pt idx="171">
                  <c:v>97.901250000000005</c:v>
                </c:pt>
                <c:pt idx="172">
                  <c:v>97.76379</c:v>
                </c:pt>
                <c:pt idx="173">
                  <c:v>97.667720000000003</c:v>
                </c:pt>
                <c:pt idx="174">
                  <c:v>97.693179999999998</c:v>
                </c:pt>
                <c:pt idx="175">
                  <c:v>97.676270000000002</c:v>
                </c:pt>
                <c:pt idx="176">
                  <c:v>97.62621</c:v>
                </c:pt>
                <c:pt idx="177">
                  <c:v>97.714619999999996</c:v>
                </c:pt>
                <c:pt idx="178">
                  <c:v>97.965900000000005</c:v>
                </c:pt>
                <c:pt idx="179">
                  <c:v>98.334890000000001</c:v>
                </c:pt>
                <c:pt idx="180">
                  <c:v>98.732119999999995</c:v>
                </c:pt>
                <c:pt idx="181">
                  <c:v>99.12518</c:v>
                </c:pt>
                <c:pt idx="182">
                  <c:v>99.362740000000002</c:v>
                </c:pt>
                <c:pt idx="183">
                  <c:v>99.390169999999998</c:v>
                </c:pt>
                <c:pt idx="184">
                  <c:v>99.233180000000004</c:v>
                </c:pt>
                <c:pt idx="185">
                  <c:v>99.108800000000002</c:v>
                </c:pt>
                <c:pt idx="186">
                  <c:v>99.084389999999999</c:v>
                </c:pt>
                <c:pt idx="187">
                  <c:v>99.257310000000004</c:v>
                </c:pt>
                <c:pt idx="188">
                  <c:v>99.475099999999998</c:v>
                </c:pt>
                <c:pt idx="189">
                  <c:v>99.660449999999997</c:v>
                </c:pt>
                <c:pt idx="190">
                  <c:v>99.787090000000006</c:v>
                </c:pt>
                <c:pt idx="191">
                  <c:v>99.805090000000007</c:v>
                </c:pt>
                <c:pt idx="192">
                  <c:v>99.735510000000005</c:v>
                </c:pt>
                <c:pt idx="193">
                  <c:v>99.486429999999999</c:v>
                </c:pt>
                <c:pt idx="194">
                  <c:v>99.282110000000003</c:v>
                </c:pt>
                <c:pt idx="195">
                  <c:v>99.248249999999999</c:v>
                </c:pt>
                <c:pt idx="196">
                  <c:v>99.311899999999994</c:v>
                </c:pt>
                <c:pt idx="197">
                  <c:v>99.235389999999995</c:v>
                </c:pt>
                <c:pt idx="198">
                  <c:v>99.244219999999999</c:v>
                </c:pt>
                <c:pt idx="199">
                  <c:v>99.384349999999998</c:v>
                </c:pt>
                <c:pt idx="200">
                  <c:v>99.62406</c:v>
                </c:pt>
                <c:pt idx="201">
                  <c:v>99.879710000000003</c:v>
                </c:pt>
                <c:pt idx="202">
                  <c:v>100.1357</c:v>
                </c:pt>
                <c:pt idx="203">
                  <c:v>100.2719</c:v>
                </c:pt>
                <c:pt idx="204">
                  <c:v>100.25</c:v>
                </c:pt>
                <c:pt idx="205">
                  <c:v>100.17149999999999</c:v>
                </c:pt>
                <c:pt idx="206">
                  <c:v>100.2159</c:v>
                </c:pt>
                <c:pt idx="207">
                  <c:v>100.4431</c:v>
                </c:pt>
                <c:pt idx="208">
                  <c:v>100.8319</c:v>
                </c:pt>
                <c:pt idx="209">
                  <c:v>101.2186</c:v>
                </c:pt>
                <c:pt idx="210">
                  <c:v>101.1576</c:v>
                </c:pt>
                <c:pt idx="211">
                  <c:v>100.8618</c:v>
                </c:pt>
                <c:pt idx="212">
                  <c:v>100.628</c:v>
                </c:pt>
                <c:pt idx="213">
                  <c:v>100.69</c:v>
                </c:pt>
                <c:pt idx="214">
                  <c:v>101.0094</c:v>
                </c:pt>
                <c:pt idx="215">
                  <c:v>101.1862</c:v>
                </c:pt>
                <c:pt idx="216">
                  <c:v>101.0521</c:v>
                </c:pt>
                <c:pt idx="217">
                  <c:v>100.7154</c:v>
                </c:pt>
                <c:pt idx="218">
                  <c:v>100.44589999999999</c:v>
                </c:pt>
                <c:pt idx="219">
                  <c:v>100.18129999999999</c:v>
                </c:pt>
                <c:pt idx="220">
                  <c:v>99.935820000000007</c:v>
                </c:pt>
                <c:pt idx="221">
                  <c:v>99.704610000000002</c:v>
                </c:pt>
                <c:pt idx="222">
                  <c:v>99.543400000000005</c:v>
                </c:pt>
                <c:pt idx="223">
                  <c:v>99.3018</c:v>
                </c:pt>
                <c:pt idx="224">
                  <c:v>98.978080000000006</c:v>
                </c:pt>
                <c:pt idx="225">
                  <c:v>98.794889999999995</c:v>
                </c:pt>
                <c:pt idx="226">
                  <c:v>98.527019999999993</c:v>
                </c:pt>
                <c:pt idx="227">
                  <c:v>98.403819999999996</c:v>
                </c:pt>
                <c:pt idx="228">
                  <c:v>98.768590000000003</c:v>
                </c:pt>
                <c:pt idx="229">
                  <c:v>99.205759999999998</c:v>
                </c:pt>
                <c:pt idx="230">
                  <c:v>99.531679999999994</c:v>
                </c:pt>
                <c:pt idx="231">
                  <c:v>99.744789999999995</c:v>
                </c:pt>
                <c:pt idx="232">
                  <c:v>100.0039</c:v>
                </c:pt>
                <c:pt idx="233">
                  <c:v>100.2216</c:v>
                </c:pt>
                <c:pt idx="234">
                  <c:v>100.4135</c:v>
                </c:pt>
                <c:pt idx="235">
                  <c:v>100.50839999999999</c:v>
                </c:pt>
                <c:pt idx="236">
                  <c:v>100.59869999999999</c:v>
                </c:pt>
                <c:pt idx="237">
                  <c:v>100.5972</c:v>
                </c:pt>
                <c:pt idx="238">
                  <c:v>100.47790000000001</c:v>
                </c:pt>
                <c:pt idx="239">
                  <c:v>100.1675</c:v>
                </c:pt>
                <c:pt idx="240">
                  <c:v>99.913589999999999</c:v>
                </c:pt>
                <c:pt idx="241">
                  <c:v>99.460329999999999</c:v>
                </c:pt>
                <c:pt idx="242">
                  <c:v>98.551919999999996</c:v>
                </c:pt>
                <c:pt idx="243">
                  <c:v>97.689899999999994</c:v>
                </c:pt>
                <c:pt idx="244">
                  <c:v>97.79674</c:v>
                </c:pt>
                <c:pt idx="245">
                  <c:v>98.449870000000004</c:v>
                </c:pt>
                <c:pt idx="246">
                  <c:v>98.936639999999997</c:v>
                </c:pt>
                <c:pt idx="247">
                  <c:v>99.095060000000004</c:v>
                </c:pt>
                <c:pt idx="248">
                  <c:v>98.992999999999995</c:v>
                </c:pt>
                <c:pt idx="249">
                  <c:v>98.631479999999996</c:v>
                </c:pt>
                <c:pt idx="250">
                  <c:v>98.350939999999994</c:v>
                </c:pt>
                <c:pt idx="251">
                  <c:v>98.528959999999998</c:v>
                </c:pt>
                <c:pt idx="252">
                  <c:v>98.615819999999999</c:v>
                </c:pt>
                <c:pt idx="253">
                  <c:v>98.837689999999995</c:v>
                </c:pt>
                <c:pt idx="254">
                  <c:v>99.418120000000002</c:v>
                </c:pt>
                <c:pt idx="255">
                  <c:v>100.1073</c:v>
                </c:pt>
                <c:pt idx="256">
                  <c:v>100.9568</c:v>
                </c:pt>
                <c:pt idx="257">
                  <c:v>101.5759</c:v>
                </c:pt>
                <c:pt idx="258">
                  <c:v>101.5534</c:v>
                </c:pt>
                <c:pt idx="259">
                  <c:v>101.2782</c:v>
                </c:pt>
                <c:pt idx="260">
                  <c:v>101.13079999999999</c:v>
                </c:pt>
                <c:pt idx="261">
                  <c:v>100.81910000000001</c:v>
                </c:pt>
                <c:pt idx="262">
                  <c:v>100.4928</c:v>
                </c:pt>
                <c:pt idx="263">
                  <c:v>100.1157</c:v>
                </c:pt>
                <c:pt idx="264">
                  <c:v>99.652720000000002</c:v>
                </c:pt>
                <c:pt idx="265">
                  <c:v>98.894350000000003</c:v>
                </c:pt>
                <c:pt idx="266">
                  <c:v>97.725759999999994</c:v>
                </c:pt>
                <c:pt idx="267">
                  <c:v>97.10651</c:v>
                </c:pt>
                <c:pt idx="268">
                  <c:v>96.836510000000004</c:v>
                </c:pt>
                <c:pt idx="269">
                  <c:v>96.645610000000005</c:v>
                </c:pt>
                <c:pt idx="270">
                  <c:v>96.601860000000002</c:v>
                </c:pt>
                <c:pt idx="271">
                  <c:v>96.666179999999997</c:v>
                </c:pt>
                <c:pt idx="272">
                  <c:v>96.597790000000003</c:v>
                </c:pt>
                <c:pt idx="273">
                  <c:v>96.692099999999996</c:v>
                </c:pt>
                <c:pt idx="274">
                  <c:v>96.825590000000005</c:v>
                </c:pt>
                <c:pt idx="275">
                  <c:v>96.776439999999994</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Graph!$E$1</c:f>
              <c:strCache>
                <c:ptCount val="1"/>
                <c:pt idx="0">
                  <c:v>Germany</c:v>
                </c:pt>
              </c:strCache>
            </c:strRef>
          </c:tx>
          <c:spPr>
            <a:ln w="19050">
              <a:solidFill>
                <a:schemeClr val="accent4"/>
              </a:solidFill>
            </a:ln>
          </c:spPr>
          <c:marker>
            <c:symbol val="none"/>
          </c:marker>
          <c:dLbls>
            <c:dLbl>
              <c:idx val="274"/>
              <c:delete val="1"/>
              <c:extLst>
                <c:ext xmlns:c15="http://schemas.microsoft.com/office/drawing/2012/chart" uri="{CE6537A1-D6FC-4f65-9D91-7224C49458BB}"/>
                <c:ext xmlns:c16="http://schemas.microsoft.com/office/drawing/2014/chart" uri="{C3380CC4-5D6E-409C-BE32-E72D297353CC}">
                  <c16:uniqueId val="{00000001-BD28-4CDB-9611-DD5FE0FB5F88}"/>
                </c:ext>
              </c:extLst>
            </c:dLbl>
            <c:dLbl>
              <c:idx val="275"/>
              <c:layout>
                <c:manualLayout>
                  <c:x val="-2.0140183668821457E-16"/>
                  <c:y val="-3.33333333333333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A5A-4EFA-9DAB-095008E73F3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pt idx="275">
                  <c:v>44896</c:v>
                </c:pt>
              </c:numCache>
            </c:numRef>
          </c:cat>
          <c:val>
            <c:numRef>
              <c:f>Graph!$E$2:$E$500</c:f>
              <c:numCache>
                <c:formatCode>0.0</c:formatCode>
                <c:ptCount val="499"/>
                <c:pt idx="0">
                  <c:v>100.5254</c:v>
                </c:pt>
                <c:pt idx="1">
                  <c:v>100.63809999999999</c:v>
                </c:pt>
                <c:pt idx="2">
                  <c:v>100.7089</c:v>
                </c:pt>
                <c:pt idx="3">
                  <c:v>100.7651</c:v>
                </c:pt>
                <c:pt idx="4">
                  <c:v>100.8442</c:v>
                </c:pt>
                <c:pt idx="5">
                  <c:v>100.76390000000001</c:v>
                </c:pt>
                <c:pt idx="6">
                  <c:v>100.7564</c:v>
                </c:pt>
                <c:pt idx="7">
                  <c:v>100.6811</c:v>
                </c:pt>
                <c:pt idx="8">
                  <c:v>100.45659999999999</c:v>
                </c:pt>
                <c:pt idx="9">
                  <c:v>100.3283</c:v>
                </c:pt>
                <c:pt idx="10">
                  <c:v>100.399</c:v>
                </c:pt>
                <c:pt idx="11">
                  <c:v>100.50700000000001</c:v>
                </c:pt>
                <c:pt idx="12">
                  <c:v>100.59820000000001</c:v>
                </c:pt>
                <c:pt idx="13">
                  <c:v>100.5994</c:v>
                </c:pt>
                <c:pt idx="14">
                  <c:v>100.55800000000001</c:v>
                </c:pt>
                <c:pt idx="15">
                  <c:v>100.3905</c:v>
                </c:pt>
                <c:pt idx="16">
                  <c:v>100.0779</c:v>
                </c:pt>
                <c:pt idx="17">
                  <c:v>99.717669999999998</c:v>
                </c:pt>
                <c:pt idx="18">
                  <c:v>99.470110000000005</c:v>
                </c:pt>
                <c:pt idx="19">
                  <c:v>99.320930000000004</c:v>
                </c:pt>
                <c:pt idx="20">
                  <c:v>99.271060000000006</c:v>
                </c:pt>
                <c:pt idx="21">
                  <c:v>99.196730000000002</c:v>
                </c:pt>
                <c:pt idx="22">
                  <c:v>99.034170000000003</c:v>
                </c:pt>
                <c:pt idx="23">
                  <c:v>98.873310000000004</c:v>
                </c:pt>
                <c:pt idx="24">
                  <c:v>98.734759999999994</c:v>
                </c:pt>
                <c:pt idx="25">
                  <c:v>98.653660000000002</c:v>
                </c:pt>
                <c:pt idx="26">
                  <c:v>98.625380000000007</c:v>
                </c:pt>
                <c:pt idx="27">
                  <c:v>98.570999999999998</c:v>
                </c:pt>
                <c:pt idx="28">
                  <c:v>98.539100000000005</c:v>
                </c:pt>
                <c:pt idx="29">
                  <c:v>98.548090000000002</c:v>
                </c:pt>
                <c:pt idx="30">
                  <c:v>98.598820000000003</c:v>
                </c:pt>
                <c:pt idx="31">
                  <c:v>98.530690000000007</c:v>
                </c:pt>
                <c:pt idx="32">
                  <c:v>98.317869999999999</c:v>
                </c:pt>
                <c:pt idx="33">
                  <c:v>97.809749999999994</c:v>
                </c:pt>
                <c:pt idx="34">
                  <c:v>97.175030000000007</c:v>
                </c:pt>
                <c:pt idx="35">
                  <c:v>96.831609999999998</c:v>
                </c:pt>
                <c:pt idx="36">
                  <c:v>96.809169999999995</c:v>
                </c:pt>
                <c:pt idx="37">
                  <c:v>96.880520000000004</c:v>
                </c:pt>
                <c:pt idx="38">
                  <c:v>97.065939999999998</c:v>
                </c:pt>
                <c:pt idx="39">
                  <c:v>97.330500000000001</c:v>
                </c:pt>
                <c:pt idx="40">
                  <c:v>97.62997</c:v>
                </c:pt>
                <c:pt idx="41">
                  <c:v>97.954669999999993</c:v>
                </c:pt>
                <c:pt idx="42">
                  <c:v>98.184169999999995</c:v>
                </c:pt>
                <c:pt idx="43">
                  <c:v>98.186679999999996</c:v>
                </c:pt>
                <c:pt idx="44">
                  <c:v>98.148480000000006</c:v>
                </c:pt>
                <c:pt idx="45">
                  <c:v>98.166730000000001</c:v>
                </c:pt>
                <c:pt idx="46">
                  <c:v>98.210430000000002</c:v>
                </c:pt>
                <c:pt idx="47">
                  <c:v>98.140889999999999</c:v>
                </c:pt>
                <c:pt idx="48">
                  <c:v>98.091930000000005</c:v>
                </c:pt>
                <c:pt idx="49">
                  <c:v>98.173259999999999</c:v>
                </c:pt>
                <c:pt idx="50">
                  <c:v>98.172489999999996</c:v>
                </c:pt>
                <c:pt idx="51">
                  <c:v>98.129149999999996</c:v>
                </c:pt>
                <c:pt idx="52">
                  <c:v>98.104140000000001</c:v>
                </c:pt>
                <c:pt idx="53">
                  <c:v>98.126720000000006</c:v>
                </c:pt>
                <c:pt idx="54">
                  <c:v>98.142380000000003</c:v>
                </c:pt>
                <c:pt idx="55">
                  <c:v>98.202349999999996</c:v>
                </c:pt>
                <c:pt idx="56">
                  <c:v>98.274379999999994</c:v>
                </c:pt>
                <c:pt idx="57">
                  <c:v>98.259979999999999</c:v>
                </c:pt>
                <c:pt idx="58">
                  <c:v>98.288510000000002</c:v>
                </c:pt>
                <c:pt idx="59">
                  <c:v>98.442509999999999</c:v>
                </c:pt>
                <c:pt idx="60">
                  <c:v>98.652090000000001</c:v>
                </c:pt>
                <c:pt idx="61">
                  <c:v>98.714340000000007</c:v>
                </c:pt>
                <c:pt idx="62">
                  <c:v>98.681340000000006</c:v>
                </c:pt>
                <c:pt idx="63">
                  <c:v>98.643699999999995</c:v>
                </c:pt>
                <c:pt idx="64">
                  <c:v>98.628579999999999</c:v>
                </c:pt>
                <c:pt idx="65">
                  <c:v>98.598839999999996</c:v>
                </c:pt>
                <c:pt idx="66">
                  <c:v>98.603070000000002</c:v>
                </c:pt>
                <c:pt idx="67">
                  <c:v>98.708969999999994</c:v>
                </c:pt>
                <c:pt idx="68">
                  <c:v>98.844880000000003</c:v>
                </c:pt>
                <c:pt idx="69">
                  <c:v>99.002300000000005</c:v>
                </c:pt>
                <c:pt idx="70">
                  <c:v>99.177090000000007</c:v>
                </c:pt>
                <c:pt idx="71">
                  <c:v>99.462639999999993</c:v>
                </c:pt>
                <c:pt idx="72">
                  <c:v>99.79795</c:v>
                </c:pt>
                <c:pt idx="73">
                  <c:v>99.951939999999993</c:v>
                </c:pt>
                <c:pt idx="74">
                  <c:v>100.017</c:v>
                </c:pt>
                <c:pt idx="75">
                  <c:v>100.1007</c:v>
                </c:pt>
                <c:pt idx="76">
                  <c:v>100.18389999999999</c:v>
                </c:pt>
                <c:pt idx="77">
                  <c:v>100.1138</c:v>
                </c:pt>
                <c:pt idx="78">
                  <c:v>99.964160000000007</c:v>
                </c:pt>
                <c:pt idx="79">
                  <c:v>99.816599999999994</c:v>
                </c:pt>
                <c:pt idx="80">
                  <c:v>99.697839999999999</c:v>
                </c:pt>
                <c:pt idx="81">
                  <c:v>99.630970000000005</c:v>
                </c:pt>
                <c:pt idx="82">
                  <c:v>99.715739999999997</c:v>
                </c:pt>
                <c:pt idx="83">
                  <c:v>99.906199999999998</c:v>
                </c:pt>
                <c:pt idx="84">
                  <c:v>100.13800000000001</c:v>
                </c:pt>
                <c:pt idx="85">
                  <c:v>100.4465</c:v>
                </c:pt>
                <c:pt idx="86">
                  <c:v>100.773</c:v>
                </c:pt>
                <c:pt idx="87">
                  <c:v>101.1194</c:v>
                </c:pt>
                <c:pt idx="88">
                  <c:v>101.3759</c:v>
                </c:pt>
                <c:pt idx="89">
                  <c:v>101.398</c:v>
                </c:pt>
                <c:pt idx="90">
                  <c:v>101.2135</c:v>
                </c:pt>
                <c:pt idx="91">
                  <c:v>100.86490000000001</c:v>
                </c:pt>
                <c:pt idx="92">
                  <c:v>100.5359</c:v>
                </c:pt>
                <c:pt idx="93">
                  <c:v>100.2841</c:v>
                </c:pt>
                <c:pt idx="94">
                  <c:v>100.0605</c:v>
                </c:pt>
                <c:pt idx="95">
                  <c:v>99.962010000000006</c:v>
                </c:pt>
                <c:pt idx="96">
                  <c:v>99.915109999999999</c:v>
                </c:pt>
                <c:pt idx="97">
                  <c:v>99.870739999999998</c:v>
                </c:pt>
                <c:pt idx="98">
                  <c:v>99.851209999999995</c:v>
                </c:pt>
                <c:pt idx="99">
                  <c:v>99.782550000000001</c:v>
                </c:pt>
                <c:pt idx="100">
                  <c:v>99.513980000000004</c:v>
                </c:pt>
                <c:pt idx="101">
                  <c:v>99.117980000000003</c:v>
                </c:pt>
                <c:pt idx="102">
                  <c:v>98.715419999999995</c:v>
                </c:pt>
                <c:pt idx="103">
                  <c:v>98.486109999999996</c:v>
                </c:pt>
                <c:pt idx="104">
                  <c:v>98.377449999999996</c:v>
                </c:pt>
                <c:pt idx="105">
                  <c:v>98.179519999999997</c:v>
                </c:pt>
                <c:pt idx="106">
                  <c:v>97.961429999999993</c:v>
                </c:pt>
                <c:pt idx="107">
                  <c:v>97.690989999999999</c:v>
                </c:pt>
                <c:pt idx="108">
                  <c:v>97.529920000000004</c:v>
                </c:pt>
                <c:pt idx="109">
                  <c:v>97.429659999999998</c:v>
                </c:pt>
                <c:pt idx="110">
                  <c:v>97.388729999999995</c:v>
                </c:pt>
                <c:pt idx="111">
                  <c:v>97.514589999999998</c:v>
                </c:pt>
                <c:pt idx="112">
                  <c:v>97.756010000000003</c:v>
                </c:pt>
                <c:pt idx="113">
                  <c:v>98.124269999999996</c:v>
                </c:pt>
                <c:pt idx="114">
                  <c:v>98.62518</c:v>
                </c:pt>
                <c:pt idx="115">
                  <c:v>99.141400000000004</c:v>
                </c:pt>
                <c:pt idx="116">
                  <c:v>99.529079999999993</c:v>
                </c:pt>
                <c:pt idx="117">
                  <c:v>99.699119999999994</c:v>
                </c:pt>
                <c:pt idx="118">
                  <c:v>99.65361</c:v>
                </c:pt>
                <c:pt idx="119">
                  <c:v>99.585610000000003</c:v>
                </c:pt>
                <c:pt idx="120">
                  <c:v>99.481350000000006</c:v>
                </c:pt>
                <c:pt idx="121">
                  <c:v>99.515889999999999</c:v>
                </c:pt>
                <c:pt idx="122">
                  <c:v>99.714039999999997</c:v>
                </c:pt>
                <c:pt idx="123">
                  <c:v>99.915869999999998</c:v>
                </c:pt>
                <c:pt idx="124">
                  <c:v>99.944720000000004</c:v>
                </c:pt>
                <c:pt idx="125">
                  <c:v>100.1764</c:v>
                </c:pt>
                <c:pt idx="126">
                  <c:v>100.6816</c:v>
                </c:pt>
                <c:pt idx="127">
                  <c:v>101.1675</c:v>
                </c:pt>
                <c:pt idx="128">
                  <c:v>101.5136</c:v>
                </c:pt>
                <c:pt idx="129">
                  <c:v>101.7097</c:v>
                </c:pt>
                <c:pt idx="130">
                  <c:v>101.8378</c:v>
                </c:pt>
                <c:pt idx="131">
                  <c:v>101.837</c:v>
                </c:pt>
                <c:pt idx="132">
                  <c:v>101.7808</c:v>
                </c:pt>
                <c:pt idx="133">
                  <c:v>101.7037</c:v>
                </c:pt>
                <c:pt idx="134">
                  <c:v>101.58069999999999</c:v>
                </c:pt>
                <c:pt idx="135">
                  <c:v>101.4816</c:v>
                </c:pt>
                <c:pt idx="136">
                  <c:v>101.443</c:v>
                </c:pt>
                <c:pt idx="137">
                  <c:v>101.4329</c:v>
                </c:pt>
                <c:pt idx="138">
                  <c:v>101.2734</c:v>
                </c:pt>
                <c:pt idx="139">
                  <c:v>100.9401</c:v>
                </c:pt>
                <c:pt idx="140">
                  <c:v>100.68300000000001</c:v>
                </c:pt>
                <c:pt idx="141">
                  <c:v>100.49209999999999</c:v>
                </c:pt>
                <c:pt idx="142">
                  <c:v>100.4709</c:v>
                </c:pt>
                <c:pt idx="143">
                  <c:v>100.5831</c:v>
                </c:pt>
                <c:pt idx="144">
                  <c:v>100.6743</c:v>
                </c:pt>
                <c:pt idx="145">
                  <c:v>100.7067</c:v>
                </c:pt>
                <c:pt idx="146">
                  <c:v>100.7256</c:v>
                </c:pt>
                <c:pt idx="147">
                  <c:v>100.7499</c:v>
                </c:pt>
                <c:pt idx="148">
                  <c:v>100.7343</c:v>
                </c:pt>
                <c:pt idx="149">
                  <c:v>100.6601</c:v>
                </c:pt>
                <c:pt idx="150">
                  <c:v>100.474</c:v>
                </c:pt>
                <c:pt idx="151">
                  <c:v>100.25879999999999</c:v>
                </c:pt>
                <c:pt idx="152">
                  <c:v>100.1108</c:v>
                </c:pt>
                <c:pt idx="153">
                  <c:v>100.0852</c:v>
                </c:pt>
                <c:pt idx="154">
                  <c:v>100.1514</c:v>
                </c:pt>
                <c:pt idx="155">
                  <c:v>100.2574</c:v>
                </c:pt>
                <c:pt idx="156">
                  <c:v>100.4173</c:v>
                </c:pt>
                <c:pt idx="157">
                  <c:v>100.5479</c:v>
                </c:pt>
                <c:pt idx="158">
                  <c:v>100.6168</c:v>
                </c:pt>
                <c:pt idx="159">
                  <c:v>100.64709999999999</c:v>
                </c:pt>
                <c:pt idx="160">
                  <c:v>100.66800000000001</c:v>
                </c:pt>
                <c:pt idx="161">
                  <c:v>100.7029</c:v>
                </c:pt>
                <c:pt idx="162">
                  <c:v>100.74930000000001</c:v>
                </c:pt>
                <c:pt idx="163">
                  <c:v>100.8015</c:v>
                </c:pt>
                <c:pt idx="164">
                  <c:v>100.9006</c:v>
                </c:pt>
                <c:pt idx="165">
                  <c:v>101.0243</c:v>
                </c:pt>
                <c:pt idx="166">
                  <c:v>101.18049999999999</c:v>
                </c:pt>
                <c:pt idx="167">
                  <c:v>101.3419</c:v>
                </c:pt>
                <c:pt idx="168">
                  <c:v>101.48220000000001</c:v>
                </c:pt>
                <c:pt idx="169">
                  <c:v>101.54940000000001</c:v>
                </c:pt>
                <c:pt idx="170">
                  <c:v>101.5573</c:v>
                </c:pt>
                <c:pt idx="171">
                  <c:v>101.5757</c:v>
                </c:pt>
                <c:pt idx="172">
                  <c:v>101.6074</c:v>
                </c:pt>
                <c:pt idx="173">
                  <c:v>101.5882</c:v>
                </c:pt>
                <c:pt idx="174">
                  <c:v>101.4718</c:v>
                </c:pt>
                <c:pt idx="175">
                  <c:v>101.24850000000001</c:v>
                </c:pt>
                <c:pt idx="176">
                  <c:v>101.0808</c:v>
                </c:pt>
                <c:pt idx="177">
                  <c:v>101.04510000000001</c:v>
                </c:pt>
                <c:pt idx="178">
                  <c:v>101.0874</c:v>
                </c:pt>
                <c:pt idx="179">
                  <c:v>101.2319</c:v>
                </c:pt>
                <c:pt idx="180">
                  <c:v>101.4239</c:v>
                </c:pt>
                <c:pt idx="181">
                  <c:v>101.59650000000001</c:v>
                </c:pt>
                <c:pt idx="182">
                  <c:v>101.73009999999999</c:v>
                </c:pt>
                <c:pt idx="183">
                  <c:v>101.77509999999999</c:v>
                </c:pt>
                <c:pt idx="184">
                  <c:v>101.7313</c:v>
                </c:pt>
                <c:pt idx="185">
                  <c:v>101.6216</c:v>
                </c:pt>
                <c:pt idx="186">
                  <c:v>101.47799999999999</c:v>
                </c:pt>
                <c:pt idx="187">
                  <c:v>101.29730000000001</c:v>
                </c:pt>
                <c:pt idx="188">
                  <c:v>101.069</c:v>
                </c:pt>
                <c:pt idx="189">
                  <c:v>100.8982</c:v>
                </c:pt>
                <c:pt idx="190">
                  <c:v>100.8866</c:v>
                </c:pt>
                <c:pt idx="191">
                  <c:v>100.9954</c:v>
                </c:pt>
                <c:pt idx="192">
                  <c:v>101.05670000000001</c:v>
                </c:pt>
                <c:pt idx="193">
                  <c:v>101.0693</c:v>
                </c:pt>
                <c:pt idx="194">
                  <c:v>101.09910000000001</c:v>
                </c:pt>
                <c:pt idx="195">
                  <c:v>101.1891</c:v>
                </c:pt>
                <c:pt idx="196">
                  <c:v>101.2722</c:v>
                </c:pt>
                <c:pt idx="197">
                  <c:v>101.33159999999999</c:v>
                </c:pt>
                <c:pt idx="198">
                  <c:v>101.3176</c:v>
                </c:pt>
                <c:pt idx="199">
                  <c:v>101.2808</c:v>
                </c:pt>
                <c:pt idx="200">
                  <c:v>101.25190000000001</c:v>
                </c:pt>
                <c:pt idx="201">
                  <c:v>101.2775</c:v>
                </c:pt>
                <c:pt idx="202">
                  <c:v>101.35339999999999</c:v>
                </c:pt>
                <c:pt idx="203">
                  <c:v>101.4181</c:v>
                </c:pt>
                <c:pt idx="204">
                  <c:v>101.4115</c:v>
                </c:pt>
                <c:pt idx="205">
                  <c:v>101.3648</c:v>
                </c:pt>
                <c:pt idx="206">
                  <c:v>101.4455</c:v>
                </c:pt>
                <c:pt idx="207">
                  <c:v>101.61839999999999</c:v>
                </c:pt>
                <c:pt idx="208">
                  <c:v>101.79640000000001</c:v>
                </c:pt>
                <c:pt idx="209">
                  <c:v>101.9182</c:v>
                </c:pt>
                <c:pt idx="210">
                  <c:v>101.9243</c:v>
                </c:pt>
                <c:pt idx="211">
                  <c:v>101.8475</c:v>
                </c:pt>
                <c:pt idx="212">
                  <c:v>101.8066</c:v>
                </c:pt>
                <c:pt idx="213">
                  <c:v>101.8327</c:v>
                </c:pt>
                <c:pt idx="214">
                  <c:v>101.87139999999999</c:v>
                </c:pt>
                <c:pt idx="215">
                  <c:v>101.93049999999999</c:v>
                </c:pt>
                <c:pt idx="216">
                  <c:v>102.0022</c:v>
                </c:pt>
                <c:pt idx="217">
                  <c:v>102.0048</c:v>
                </c:pt>
                <c:pt idx="218">
                  <c:v>101.94159999999999</c:v>
                </c:pt>
                <c:pt idx="219">
                  <c:v>101.86</c:v>
                </c:pt>
                <c:pt idx="220">
                  <c:v>101.7801</c:v>
                </c:pt>
                <c:pt idx="221">
                  <c:v>101.69840000000001</c:v>
                </c:pt>
                <c:pt idx="222">
                  <c:v>101.6108</c:v>
                </c:pt>
                <c:pt idx="223">
                  <c:v>101.5938</c:v>
                </c:pt>
                <c:pt idx="224">
                  <c:v>101.5836</c:v>
                </c:pt>
                <c:pt idx="225">
                  <c:v>101.54770000000001</c:v>
                </c:pt>
                <c:pt idx="226">
                  <c:v>101.51390000000001</c:v>
                </c:pt>
                <c:pt idx="227">
                  <c:v>101.49079999999999</c:v>
                </c:pt>
                <c:pt idx="228">
                  <c:v>101.5018</c:v>
                </c:pt>
                <c:pt idx="229">
                  <c:v>101.5115</c:v>
                </c:pt>
                <c:pt idx="230">
                  <c:v>101.51139999999999</c:v>
                </c:pt>
                <c:pt idx="231">
                  <c:v>101.452</c:v>
                </c:pt>
                <c:pt idx="232">
                  <c:v>101.3202</c:v>
                </c:pt>
                <c:pt idx="233">
                  <c:v>101.1409</c:v>
                </c:pt>
                <c:pt idx="234">
                  <c:v>100.99290000000001</c:v>
                </c:pt>
                <c:pt idx="235">
                  <c:v>100.89960000000001</c:v>
                </c:pt>
                <c:pt idx="236">
                  <c:v>100.8993</c:v>
                </c:pt>
                <c:pt idx="237">
                  <c:v>100.9076</c:v>
                </c:pt>
                <c:pt idx="238">
                  <c:v>101.0065</c:v>
                </c:pt>
                <c:pt idx="239">
                  <c:v>101.0124</c:v>
                </c:pt>
                <c:pt idx="240">
                  <c:v>100.9166</c:v>
                </c:pt>
                <c:pt idx="241">
                  <c:v>100.53279999999999</c:v>
                </c:pt>
                <c:pt idx="242">
                  <c:v>99.727279999999993</c:v>
                </c:pt>
                <c:pt idx="243">
                  <c:v>98.938199999999995</c:v>
                </c:pt>
                <c:pt idx="244">
                  <c:v>98.84357</c:v>
                </c:pt>
                <c:pt idx="245">
                  <c:v>99.242130000000003</c:v>
                </c:pt>
                <c:pt idx="246">
                  <c:v>99.649169999999998</c:v>
                </c:pt>
                <c:pt idx="247">
                  <c:v>99.938850000000002</c:v>
                </c:pt>
                <c:pt idx="248">
                  <c:v>99.994919999999993</c:v>
                </c:pt>
                <c:pt idx="249">
                  <c:v>99.825869999999995</c:v>
                </c:pt>
                <c:pt idx="250">
                  <c:v>99.605239999999995</c:v>
                </c:pt>
                <c:pt idx="251">
                  <c:v>99.455119999999994</c:v>
                </c:pt>
                <c:pt idx="252">
                  <c:v>99.358410000000006</c:v>
                </c:pt>
                <c:pt idx="253">
                  <c:v>99.520979999999994</c:v>
                </c:pt>
                <c:pt idx="254">
                  <c:v>99.832269999999994</c:v>
                </c:pt>
                <c:pt idx="255">
                  <c:v>100.1653</c:v>
                </c:pt>
                <c:pt idx="256">
                  <c:v>100.7016</c:v>
                </c:pt>
                <c:pt idx="257">
                  <c:v>101.1738</c:v>
                </c:pt>
                <c:pt idx="258">
                  <c:v>101.3129</c:v>
                </c:pt>
                <c:pt idx="259">
                  <c:v>101.3008</c:v>
                </c:pt>
                <c:pt idx="260">
                  <c:v>101.3036</c:v>
                </c:pt>
                <c:pt idx="261">
                  <c:v>101.1177</c:v>
                </c:pt>
                <c:pt idx="262">
                  <c:v>100.80289999999999</c:v>
                </c:pt>
                <c:pt idx="263">
                  <c:v>100.5215</c:v>
                </c:pt>
                <c:pt idx="264">
                  <c:v>100.2941</c:v>
                </c:pt>
                <c:pt idx="265">
                  <c:v>99.798789999999997</c:v>
                </c:pt>
                <c:pt idx="266">
                  <c:v>98.965379999999996</c:v>
                </c:pt>
                <c:pt idx="267">
                  <c:v>98.277379999999994</c:v>
                </c:pt>
                <c:pt idx="268">
                  <c:v>97.851669999999999</c:v>
                </c:pt>
                <c:pt idx="269">
                  <c:v>97.432460000000006</c:v>
                </c:pt>
                <c:pt idx="270">
                  <c:v>96.932689999999994</c:v>
                </c:pt>
                <c:pt idx="271">
                  <c:v>96.544849999999997</c:v>
                </c:pt>
                <c:pt idx="272">
                  <c:v>96.219160000000002</c:v>
                </c:pt>
                <c:pt idx="273">
                  <c:v>96.263369999999995</c:v>
                </c:pt>
                <c:pt idx="274">
                  <c:v>96.646969999999996</c:v>
                </c:pt>
                <c:pt idx="275">
                  <c:v>97.168880000000001</c:v>
                </c:pt>
              </c:numCache>
            </c:numRef>
          </c:val>
          <c:smooth val="0"/>
          <c:extLst>
            <c:ext xmlns:c16="http://schemas.microsoft.com/office/drawing/2014/chart" uri="{C3380CC4-5D6E-409C-BE32-E72D297353CC}">
              <c16:uniqueId val="{00000000-9FCD-6040-BE03-C6CDBD0BABEF}"/>
            </c:ext>
          </c:extLst>
        </c:ser>
        <c:ser>
          <c:idx val="3"/>
          <c:order val="3"/>
          <c:tx>
            <c:strRef>
              <c:f>Graph!$D$1</c:f>
              <c:strCache>
                <c:ptCount val="1"/>
                <c:pt idx="0">
                  <c:v>UK</c:v>
                </c:pt>
              </c:strCache>
            </c:strRef>
          </c:tx>
          <c:spPr>
            <a:ln w="19050">
              <a:solidFill>
                <a:schemeClr val="accent1"/>
              </a:solidFill>
            </a:ln>
          </c:spPr>
          <c:marker>
            <c:symbol val="none"/>
          </c:marker>
          <c:dLbls>
            <c:dLbl>
              <c:idx val="274"/>
              <c:delete val="1"/>
              <c:extLst>
                <c:ext xmlns:c15="http://schemas.microsoft.com/office/drawing/2012/chart" uri="{CE6537A1-D6FC-4f65-9D91-7224C49458BB}"/>
                <c:ext xmlns:c16="http://schemas.microsoft.com/office/drawing/2014/chart" uri="{C3380CC4-5D6E-409C-BE32-E72D297353CC}">
                  <c16:uniqueId val="{00000003-BD28-4CDB-9611-DD5FE0FB5F88}"/>
                </c:ext>
              </c:extLst>
            </c:dLbl>
            <c:dLbl>
              <c:idx val="27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5A-4EFA-9DAB-095008E73F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pt idx="275">
                  <c:v>44896</c:v>
                </c:pt>
              </c:numCache>
            </c:numRef>
          </c:cat>
          <c:val>
            <c:numRef>
              <c:f>Graph!$D$2:$D$500</c:f>
              <c:numCache>
                <c:formatCode>0.0</c:formatCode>
                <c:ptCount val="499"/>
                <c:pt idx="0">
                  <c:v>103.1412</c:v>
                </c:pt>
                <c:pt idx="1">
                  <c:v>102.8646</c:v>
                </c:pt>
                <c:pt idx="2">
                  <c:v>102.5108</c:v>
                </c:pt>
                <c:pt idx="3">
                  <c:v>102.2885</c:v>
                </c:pt>
                <c:pt idx="4">
                  <c:v>102.22280000000001</c:v>
                </c:pt>
                <c:pt idx="5">
                  <c:v>102.1683</c:v>
                </c:pt>
                <c:pt idx="6">
                  <c:v>102.13590000000001</c:v>
                </c:pt>
                <c:pt idx="7">
                  <c:v>102.1123</c:v>
                </c:pt>
                <c:pt idx="8">
                  <c:v>102.0142</c:v>
                </c:pt>
                <c:pt idx="9">
                  <c:v>102.2604</c:v>
                </c:pt>
                <c:pt idx="10">
                  <c:v>102.5111</c:v>
                </c:pt>
                <c:pt idx="11">
                  <c:v>102.7542</c:v>
                </c:pt>
                <c:pt idx="12">
                  <c:v>102.84610000000001</c:v>
                </c:pt>
                <c:pt idx="13">
                  <c:v>102.8694</c:v>
                </c:pt>
                <c:pt idx="14">
                  <c:v>102.88420000000001</c:v>
                </c:pt>
                <c:pt idx="15">
                  <c:v>102.8267</c:v>
                </c:pt>
                <c:pt idx="16">
                  <c:v>102.83369999999999</c:v>
                </c:pt>
                <c:pt idx="17">
                  <c:v>102.9085</c:v>
                </c:pt>
                <c:pt idx="18">
                  <c:v>102.83499999999999</c:v>
                </c:pt>
                <c:pt idx="19">
                  <c:v>102.52160000000001</c:v>
                </c:pt>
                <c:pt idx="20">
                  <c:v>102.23139999999999</c:v>
                </c:pt>
                <c:pt idx="21">
                  <c:v>101.9804</c:v>
                </c:pt>
                <c:pt idx="22">
                  <c:v>102.14190000000001</c:v>
                </c:pt>
                <c:pt idx="23">
                  <c:v>102.49469999999999</c:v>
                </c:pt>
                <c:pt idx="24">
                  <c:v>102.7152</c:v>
                </c:pt>
                <c:pt idx="25">
                  <c:v>102.83499999999999</c:v>
                </c:pt>
                <c:pt idx="26">
                  <c:v>102.9157</c:v>
                </c:pt>
                <c:pt idx="27">
                  <c:v>102.9554</c:v>
                </c:pt>
                <c:pt idx="28">
                  <c:v>102.8601</c:v>
                </c:pt>
                <c:pt idx="29">
                  <c:v>102.7701</c:v>
                </c:pt>
                <c:pt idx="30">
                  <c:v>102.8151</c:v>
                </c:pt>
                <c:pt idx="31">
                  <c:v>102.96980000000001</c:v>
                </c:pt>
                <c:pt idx="32">
                  <c:v>103.13849999999999</c:v>
                </c:pt>
                <c:pt idx="33">
                  <c:v>103.0275</c:v>
                </c:pt>
                <c:pt idx="34">
                  <c:v>102.68170000000001</c:v>
                </c:pt>
                <c:pt idx="35">
                  <c:v>102.04640000000001</c:v>
                </c:pt>
                <c:pt idx="36">
                  <c:v>101.3659</c:v>
                </c:pt>
                <c:pt idx="37">
                  <c:v>100.95610000000001</c:v>
                </c:pt>
                <c:pt idx="38">
                  <c:v>100.9439</c:v>
                </c:pt>
                <c:pt idx="39">
                  <c:v>101.1546</c:v>
                </c:pt>
                <c:pt idx="40">
                  <c:v>101.2021</c:v>
                </c:pt>
                <c:pt idx="41">
                  <c:v>101.24550000000001</c:v>
                </c:pt>
                <c:pt idx="42">
                  <c:v>101.2617</c:v>
                </c:pt>
                <c:pt idx="43">
                  <c:v>101.264</c:v>
                </c:pt>
                <c:pt idx="44">
                  <c:v>101.3116</c:v>
                </c:pt>
                <c:pt idx="45">
                  <c:v>101.24590000000001</c:v>
                </c:pt>
                <c:pt idx="46">
                  <c:v>101.1919</c:v>
                </c:pt>
                <c:pt idx="47">
                  <c:v>101.20569999999999</c:v>
                </c:pt>
                <c:pt idx="48">
                  <c:v>101.27630000000001</c:v>
                </c:pt>
                <c:pt idx="49">
                  <c:v>101.3377</c:v>
                </c:pt>
                <c:pt idx="50">
                  <c:v>101.3818</c:v>
                </c:pt>
                <c:pt idx="51">
                  <c:v>101.2393</c:v>
                </c:pt>
                <c:pt idx="52">
                  <c:v>101.00700000000001</c:v>
                </c:pt>
                <c:pt idx="53">
                  <c:v>100.8501</c:v>
                </c:pt>
                <c:pt idx="54">
                  <c:v>100.8158</c:v>
                </c:pt>
                <c:pt idx="55">
                  <c:v>100.80840000000001</c:v>
                </c:pt>
                <c:pt idx="56">
                  <c:v>100.85760000000001</c:v>
                </c:pt>
                <c:pt idx="57">
                  <c:v>101.0483</c:v>
                </c:pt>
                <c:pt idx="58">
                  <c:v>101.262</c:v>
                </c:pt>
                <c:pt idx="59">
                  <c:v>101.3783</c:v>
                </c:pt>
                <c:pt idx="60">
                  <c:v>101.50539999999999</c:v>
                </c:pt>
                <c:pt idx="61">
                  <c:v>101.6546</c:v>
                </c:pt>
                <c:pt idx="62">
                  <c:v>101.71810000000001</c:v>
                </c:pt>
                <c:pt idx="63">
                  <c:v>101.607</c:v>
                </c:pt>
                <c:pt idx="64">
                  <c:v>101.42319999999999</c:v>
                </c:pt>
                <c:pt idx="65">
                  <c:v>101.309</c:v>
                </c:pt>
                <c:pt idx="66">
                  <c:v>101.3175</c:v>
                </c:pt>
                <c:pt idx="67">
                  <c:v>101.2911</c:v>
                </c:pt>
                <c:pt idx="68">
                  <c:v>101.16719999999999</c:v>
                </c:pt>
                <c:pt idx="69">
                  <c:v>100.97790000000001</c:v>
                </c:pt>
                <c:pt idx="70">
                  <c:v>100.8436</c:v>
                </c:pt>
                <c:pt idx="71">
                  <c:v>100.82250000000001</c:v>
                </c:pt>
                <c:pt idx="72">
                  <c:v>100.9402</c:v>
                </c:pt>
                <c:pt idx="73">
                  <c:v>101.0017</c:v>
                </c:pt>
                <c:pt idx="74">
                  <c:v>100.9442</c:v>
                </c:pt>
                <c:pt idx="75">
                  <c:v>100.9847</c:v>
                </c:pt>
                <c:pt idx="76">
                  <c:v>100.94589999999999</c:v>
                </c:pt>
                <c:pt idx="77">
                  <c:v>100.895</c:v>
                </c:pt>
                <c:pt idx="78">
                  <c:v>100.81659999999999</c:v>
                </c:pt>
                <c:pt idx="79">
                  <c:v>100.8207</c:v>
                </c:pt>
                <c:pt idx="80">
                  <c:v>100.9332</c:v>
                </c:pt>
                <c:pt idx="81">
                  <c:v>101.092</c:v>
                </c:pt>
                <c:pt idx="82">
                  <c:v>101.0085</c:v>
                </c:pt>
                <c:pt idx="83">
                  <c:v>100.79259999999999</c:v>
                </c:pt>
                <c:pt idx="84">
                  <c:v>100.53959999999999</c:v>
                </c:pt>
                <c:pt idx="85">
                  <c:v>100.5202</c:v>
                </c:pt>
                <c:pt idx="86">
                  <c:v>100.6493</c:v>
                </c:pt>
                <c:pt idx="87">
                  <c:v>100.89749999999999</c:v>
                </c:pt>
                <c:pt idx="88">
                  <c:v>101.18810000000001</c:v>
                </c:pt>
                <c:pt idx="89">
                  <c:v>101.27930000000001</c:v>
                </c:pt>
                <c:pt idx="90">
                  <c:v>101.28440000000001</c:v>
                </c:pt>
                <c:pt idx="91">
                  <c:v>101.3188</c:v>
                </c:pt>
                <c:pt idx="92">
                  <c:v>101.286</c:v>
                </c:pt>
                <c:pt idx="93">
                  <c:v>101.1567</c:v>
                </c:pt>
                <c:pt idx="94">
                  <c:v>100.8711</c:v>
                </c:pt>
                <c:pt idx="95">
                  <c:v>100.5986</c:v>
                </c:pt>
                <c:pt idx="96">
                  <c:v>100.29170000000001</c:v>
                </c:pt>
                <c:pt idx="97">
                  <c:v>99.828280000000007</c:v>
                </c:pt>
                <c:pt idx="98">
                  <c:v>99.160769999999999</c:v>
                </c:pt>
                <c:pt idx="99">
                  <c:v>98.205259999999996</c:v>
                </c:pt>
                <c:pt idx="100">
                  <c:v>97.221170000000001</c:v>
                </c:pt>
                <c:pt idx="101">
                  <c:v>96.303160000000005</c:v>
                </c:pt>
                <c:pt idx="102">
                  <c:v>95.711749999999995</c:v>
                </c:pt>
                <c:pt idx="103">
                  <c:v>95.719679999999997</c:v>
                </c:pt>
                <c:pt idx="104">
                  <c:v>95.896429999999995</c:v>
                </c:pt>
                <c:pt idx="105">
                  <c:v>95.936710000000005</c:v>
                </c:pt>
                <c:pt idx="106">
                  <c:v>95.849639999999994</c:v>
                </c:pt>
                <c:pt idx="107">
                  <c:v>95.578649999999996</c:v>
                </c:pt>
                <c:pt idx="108">
                  <c:v>95.297709999999995</c:v>
                </c:pt>
                <c:pt idx="109">
                  <c:v>95.525419999999997</c:v>
                </c:pt>
                <c:pt idx="110">
                  <c:v>96.151420000000002</c:v>
                </c:pt>
                <c:pt idx="111">
                  <c:v>96.835909999999998</c:v>
                </c:pt>
                <c:pt idx="112">
                  <c:v>97.376940000000005</c:v>
                </c:pt>
                <c:pt idx="113">
                  <c:v>97.914569999999998</c:v>
                </c:pt>
                <c:pt idx="114">
                  <c:v>98.389849999999996</c:v>
                </c:pt>
                <c:pt idx="115">
                  <c:v>98.895899999999997</c:v>
                </c:pt>
                <c:pt idx="116">
                  <c:v>99.5946</c:v>
                </c:pt>
                <c:pt idx="117">
                  <c:v>100.0277</c:v>
                </c:pt>
                <c:pt idx="118">
                  <c:v>100.16930000000001</c:v>
                </c:pt>
                <c:pt idx="119">
                  <c:v>100.20180000000001</c:v>
                </c:pt>
                <c:pt idx="120">
                  <c:v>100.37430000000001</c:v>
                </c:pt>
                <c:pt idx="121">
                  <c:v>100.4997</c:v>
                </c:pt>
                <c:pt idx="122">
                  <c:v>100.4097</c:v>
                </c:pt>
                <c:pt idx="123">
                  <c:v>100.14230000000001</c:v>
                </c:pt>
                <c:pt idx="124">
                  <c:v>99.771389999999997</c:v>
                </c:pt>
                <c:pt idx="125">
                  <c:v>99.438320000000004</c:v>
                </c:pt>
                <c:pt idx="126">
                  <c:v>99.147930000000002</c:v>
                </c:pt>
                <c:pt idx="127">
                  <c:v>98.944760000000002</c:v>
                </c:pt>
                <c:pt idx="128">
                  <c:v>98.576229999999995</c:v>
                </c:pt>
                <c:pt idx="129">
                  <c:v>98.244560000000007</c:v>
                </c:pt>
                <c:pt idx="130">
                  <c:v>97.929919999999996</c:v>
                </c:pt>
                <c:pt idx="131">
                  <c:v>97.617469999999997</c:v>
                </c:pt>
                <c:pt idx="132">
                  <c:v>97.193820000000002</c:v>
                </c:pt>
                <c:pt idx="133">
                  <c:v>96.942440000000005</c:v>
                </c:pt>
                <c:pt idx="134">
                  <c:v>96.791139999999999</c:v>
                </c:pt>
                <c:pt idx="135">
                  <c:v>96.824780000000004</c:v>
                </c:pt>
                <c:pt idx="136">
                  <c:v>97.201359999999994</c:v>
                </c:pt>
                <c:pt idx="137">
                  <c:v>97.229709999999997</c:v>
                </c:pt>
                <c:pt idx="138">
                  <c:v>96.927090000000007</c:v>
                </c:pt>
                <c:pt idx="139">
                  <c:v>96.468050000000005</c:v>
                </c:pt>
                <c:pt idx="140">
                  <c:v>96.068889999999996</c:v>
                </c:pt>
                <c:pt idx="141">
                  <c:v>95.819400000000002</c:v>
                </c:pt>
                <c:pt idx="142">
                  <c:v>95.846760000000003</c:v>
                </c:pt>
                <c:pt idx="143">
                  <c:v>96.042280000000005</c:v>
                </c:pt>
                <c:pt idx="144">
                  <c:v>96.347729999999999</c:v>
                </c:pt>
                <c:pt idx="145">
                  <c:v>96.429060000000007</c:v>
                </c:pt>
                <c:pt idx="146">
                  <c:v>96.285839999999993</c:v>
                </c:pt>
                <c:pt idx="147">
                  <c:v>96.143690000000007</c:v>
                </c:pt>
                <c:pt idx="148">
                  <c:v>96.153310000000005</c:v>
                </c:pt>
                <c:pt idx="149">
                  <c:v>96.323390000000003</c:v>
                </c:pt>
                <c:pt idx="150">
                  <c:v>96.589470000000006</c:v>
                </c:pt>
                <c:pt idx="151">
                  <c:v>96.696110000000004</c:v>
                </c:pt>
                <c:pt idx="152">
                  <c:v>96.662679999999995</c:v>
                </c:pt>
                <c:pt idx="153">
                  <c:v>96.755129999999994</c:v>
                </c:pt>
                <c:pt idx="154">
                  <c:v>97.075100000000006</c:v>
                </c:pt>
                <c:pt idx="155">
                  <c:v>97.153760000000005</c:v>
                </c:pt>
                <c:pt idx="156">
                  <c:v>97.147909999999996</c:v>
                </c:pt>
                <c:pt idx="157">
                  <c:v>97.107799999999997</c:v>
                </c:pt>
                <c:pt idx="158">
                  <c:v>97.218279999999993</c:v>
                </c:pt>
                <c:pt idx="159">
                  <c:v>97.420649999999995</c:v>
                </c:pt>
                <c:pt idx="160">
                  <c:v>97.772689999999997</c:v>
                </c:pt>
                <c:pt idx="161">
                  <c:v>98.350849999999994</c:v>
                </c:pt>
                <c:pt idx="162">
                  <c:v>99.159540000000007</c:v>
                </c:pt>
                <c:pt idx="163">
                  <c:v>99.683729999999997</c:v>
                </c:pt>
                <c:pt idx="164">
                  <c:v>99.883719999999997</c:v>
                </c:pt>
                <c:pt idx="165">
                  <c:v>99.853909999999999</c:v>
                </c:pt>
                <c:pt idx="166">
                  <c:v>99.83193</c:v>
                </c:pt>
                <c:pt idx="167">
                  <c:v>100.0977</c:v>
                </c:pt>
                <c:pt idx="168">
                  <c:v>100.5774</c:v>
                </c:pt>
                <c:pt idx="169">
                  <c:v>100.9432</c:v>
                </c:pt>
                <c:pt idx="170">
                  <c:v>101.2841</c:v>
                </c:pt>
                <c:pt idx="171">
                  <c:v>101.5569</c:v>
                </c:pt>
                <c:pt idx="172">
                  <c:v>101.7161</c:v>
                </c:pt>
                <c:pt idx="173">
                  <c:v>101.8064</c:v>
                </c:pt>
                <c:pt idx="174">
                  <c:v>101.804</c:v>
                </c:pt>
                <c:pt idx="175">
                  <c:v>101.7877</c:v>
                </c:pt>
                <c:pt idx="176">
                  <c:v>101.6275</c:v>
                </c:pt>
                <c:pt idx="177">
                  <c:v>101.5496</c:v>
                </c:pt>
                <c:pt idx="178">
                  <c:v>101.51260000000001</c:v>
                </c:pt>
                <c:pt idx="179">
                  <c:v>101.65179999999999</c:v>
                </c:pt>
                <c:pt idx="180">
                  <c:v>101.94929999999999</c:v>
                </c:pt>
                <c:pt idx="181">
                  <c:v>102.2266</c:v>
                </c:pt>
                <c:pt idx="182">
                  <c:v>102.42100000000001</c:v>
                </c:pt>
                <c:pt idx="183">
                  <c:v>102.414</c:v>
                </c:pt>
                <c:pt idx="184">
                  <c:v>102.28019999999999</c:v>
                </c:pt>
                <c:pt idx="185">
                  <c:v>102.42570000000001</c:v>
                </c:pt>
                <c:pt idx="186">
                  <c:v>102.5193</c:v>
                </c:pt>
                <c:pt idx="187">
                  <c:v>102.49679999999999</c:v>
                </c:pt>
                <c:pt idx="188">
                  <c:v>102.4158</c:v>
                </c:pt>
                <c:pt idx="189">
                  <c:v>102.3991</c:v>
                </c:pt>
                <c:pt idx="190">
                  <c:v>102.45480000000001</c:v>
                </c:pt>
                <c:pt idx="191">
                  <c:v>102.6494</c:v>
                </c:pt>
                <c:pt idx="192">
                  <c:v>102.6605</c:v>
                </c:pt>
                <c:pt idx="193">
                  <c:v>102.4704</c:v>
                </c:pt>
                <c:pt idx="194">
                  <c:v>102.251</c:v>
                </c:pt>
                <c:pt idx="195">
                  <c:v>102.0307</c:v>
                </c:pt>
                <c:pt idx="196">
                  <c:v>101.7833</c:v>
                </c:pt>
                <c:pt idx="197">
                  <c:v>101.3609</c:v>
                </c:pt>
                <c:pt idx="198">
                  <c:v>100.7932</c:v>
                </c:pt>
                <c:pt idx="199">
                  <c:v>100.78879999999999</c:v>
                </c:pt>
                <c:pt idx="200">
                  <c:v>101.1592</c:v>
                </c:pt>
                <c:pt idx="201">
                  <c:v>101.3201</c:v>
                </c:pt>
                <c:pt idx="202">
                  <c:v>101.2277</c:v>
                </c:pt>
                <c:pt idx="203">
                  <c:v>101.1396</c:v>
                </c:pt>
                <c:pt idx="204">
                  <c:v>101.0274</c:v>
                </c:pt>
                <c:pt idx="205">
                  <c:v>100.92610000000001</c:v>
                </c:pt>
                <c:pt idx="206">
                  <c:v>100.88979999999999</c:v>
                </c:pt>
                <c:pt idx="207">
                  <c:v>100.85760000000001</c:v>
                </c:pt>
                <c:pt idx="208">
                  <c:v>100.7681</c:v>
                </c:pt>
                <c:pt idx="209">
                  <c:v>100.592</c:v>
                </c:pt>
                <c:pt idx="210">
                  <c:v>100.52589999999999</c:v>
                </c:pt>
                <c:pt idx="211">
                  <c:v>100.4628</c:v>
                </c:pt>
                <c:pt idx="212">
                  <c:v>100.45010000000001</c:v>
                </c:pt>
                <c:pt idx="213">
                  <c:v>100.4914</c:v>
                </c:pt>
                <c:pt idx="214">
                  <c:v>100.5067</c:v>
                </c:pt>
                <c:pt idx="215">
                  <c:v>100.52679999999999</c:v>
                </c:pt>
                <c:pt idx="216">
                  <c:v>100.5994</c:v>
                </c:pt>
                <c:pt idx="217">
                  <c:v>100.7165</c:v>
                </c:pt>
                <c:pt idx="218">
                  <c:v>100.8203</c:v>
                </c:pt>
                <c:pt idx="219">
                  <c:v>100.8693</c:v>
                </c:pt>
                <c:pt idx="220">
                  <c:v>100.9956</c:v>
                </c:pt>
                <c:pt idx="221">
                  <c:v>101.038</c:v>
                </c:pt>
                <c:pt idx="222">
                  <c:v>101.1211</c:v>
                </c:pt>
                <c:pt idx="223">
                  <c:v>101.038</c:v>
                </c:pt>
                <c:pt idx="224">
                  <c:v>100.8471</c:v>
                </c:pt>
                <c:pt idx="225">
                  <c:v>100.6408</c:v>
                </c:pt>
                <c:pt idx="226">
                  <c:v>100.3712</c:v>
                </c:pt>
                <c:pt idx="227">
                  <c:v>100.0562</c:v>
                </c:pt>
                <c:pt idx="228">
                  <c:v>99.761380000000003</c:v>
                </c:pt>
                <c:pt idx="229">
                  <c:v>99.627740000000003</c:v>
                </c:pt>
                <c:pt idx="230">
                  <c:v>99.61739</c:v>
                </c:pt>
                <c:pt idx="231">
                  <c:v>99.778049999999993</c:v>
                </c:pt>
                <c:pt idx="232">
                  <c:v>100.0181</c:v>
                </c:pt>
                <c:pt idx="233">
                  <c:v>100.1027</c:v>
                </c:pt>
                <c:pt idx="234">
                  <c:v>100.1456</c:v>
                </c:pt>
                <c:pt idx="235">
                  <c:v>99.949780000000004</c:v>
                </c:pt>
                <c:pt idx="236">
                  <c:v>99.905079999999998</c:v>
                </c:pt>
                <c:pt idx="237">
                  <c:v>100.0081</c:v>
                </c:pt>
                <c:pt idx="238">
                  <c:v>100.325</c:v>
                </c:pt>
                <c:pt idx="239">
                  <c:v>100.6794</c:v>
                </c:pt>
                <c:pt idx="240">
                  <c:v>100.806</c:v>
                </c:pt>
                <c:pt idx="241">
                  <c:v>100.4405</c:v>
                </c:pt>
                <c:pt idx="242">
                  <c:v>99.35</c:v>
                </c:pt>
                <c:pt idx="243">
                  <c:v>97.776480000000006</c:v>
                </c:pt>
                <c:pt idx="244">
                  <c:v>97.004900000000006</c:v>
                </c:pt>
                <c:pt idx="245">
                  <c:v>97.146609999999995</c:v>
                </c:pt>
                <c:pt idx="246">
                  <c:v>97.649590000000003</c:v>
                </c:pt>
                <c:pt idx="247">
                  <c:v>97.862459999999999</c:v>
                </c:pt>
                <c:pt idx="248">
                  <c:v>97.681539999999998</c:v>
                </c:pt>
                <c:pt idx="249">
                  <c:v>97.338009999999997</c:v>
                </c:pt>
                <c:pt idx="250">
                  <c:v>97.238979999999998</c:v>
                </c:pt>
                <c:pt idx="251">
                  <c:v>97.657640000000001</c:v>
                </c:pt>
                <c:pt idx="252">
                  <c:v>98.257260000000002</c:v>
                </c:pt>
                <c:pt idx="253">
                  <c:v>99.345309999999998</c:v>
                </c:pt>
                <c:pt idx="254">
                  <c:v>100.67270000000001</c:v>
                </c:pt>
                <c:pt idx="255">
                  <c:v>101.7179</c:v>
                </c:pt>
                <c:pt idx="256">
                  <c:v>102.51600000000001</c:v>
                </c:pt>
                <c:pt idx="257">
                  <c:v>102.8747</c:v>
                </c:pt>
                <c:pt idx="258">
                  <c:v>102.8182</c:v>
                </c:pt>
                <c:pt idx="259">
                  <c:v>102.2933</c:v>
                </c:pt>
                <c:pt idx="260">
                  <c:v>101.422</c:v>
                </c:pt>
                <c:pt idx="261">
                  <c:v>100.70010000000001</c:v>
                </c:pt>
                <c:pt idx="262">
                  <c:v>100.3651</c:v>
                </c:pt>
                <c:pt idx="263">
                  <c:v>99.877189999999999</c:v>
                </c:pt>
                <c:pt idx="264">
                  <c:v>98.841549999999998</c:v>
                </c:pt>
                <c:pt idx="265">
                  <c:v>97.300809999999998</c:v>
                </c:pt>
                <c:pt idx="266">
                  <c:v>95.724950000000007</c:v>
                </c:pt>
                <c:pt idx="267">
                  <c:v>94.395719999999997</c:v>
                </c:pt>
                <c:pt idx="268">
                  <c:v>93.610309999999998</c:v>
                </c:pt>
                <c:pt idx="269">
                  <c:v>93.180850000000007</c:v>
                </c:pt>
                <c:pt idx="270">
                  <c:v>92.827870000000004</c:v>
                </c:pt>
                <c:pt idx="271">
                  <c:v>92.282970000000006</c:v>
                </c:pt>
                <c:pt idx="272">
                  <c:v>91.837860000000006</c:v>
                </c:pt>
                <c:pt idx="273">
                  <c:v>91.974429999999998</c:v>
                </c:pt>
                <c:pt idx="274">
                  <c:v>92.502979999999994</c:v>
                </c:pt>
                <c:pt idx="275">
                  <c:v>93.079059999999998</c:v>
                </c:pt>
              </c:numCache>
            </c:numRef>
          </c:val>
          <c:smooth val="0"/>
          <c:extLst xmlns:c15="http://schemas.microsoft.com/office/drawing/2012/chart">
            <c:ext xmlns:c16="http://schemas.microsoft.com/office/drawing/2014/chart" uri="{C3380CC4-5D6E-409C-BE32-E72D297353CC}">
              <c16:uniqueId val="{0000000C-672B-F948-97B6-5927EAEACBB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3"/>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0"/>
              <c:layout>
                <c:manualLayout>
                  <c:x val="-1.6759563117623849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A4B-2545-8FAD-015A39A0CE4B}"/>
                </c:ext>
              </c:extLst>
            </c:dLbl>
            <c:dLbl>
              <c:idx val="46"/>
              <c:delete val="1"/>
              <c:extLst>
                <c:ext xmlns:c15="http://schemas.microsoft.com/office/drawing/2012/chart" uri="{CE6537A1-D6FC-4f65-9D91-7224C49458BB}"/>
                <c:ext xmlns:c16="http://schemas.microsoft.com/office/drawing/2014/chart" uri="{C3380CC4-5D6E-409C-BE32-E72D297353CC}">
                  <c16:uniqueId val="{00000001-A3BF-47B8-B6D8-7349744B7087}"/>
                </c:ext>
              </c:extLst>
            </c:dLbl>
            <c:dLbl>
              <c:idx val="4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1A-4DD5-9163-3A66F012F07D}"/>
                </c:ext>
              </c:extLst>
            </c:dLbl>
            <c:dLbl>
              <c:idx val="1439"/>
              <c:layout>
                <c:manualLayout>
                  <c:x val="-3.5996091078367037E-3"/>
                  <c:y val="6.1659349520652169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1E-6740-B1F6-494B1A7BC437}"/>
                </c:ext>
              </c:extLst>
            </c:dLbl>
            <c:dLbl>
              <c:idx val="1470"/>
              <c:layout>
                <c:manualLayout>
                  <c:x val="-2.2954029093451406E-3"/>
                  <c:y val="2.1615099820214385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1E-6740-B1F6-494B1A7BC4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c:f>
              <c:numCache>
                <c:formatCode>m/d/yyyy</c:formatCode>
                <c:ptCount val="48"/>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numCache>
            </c:numRef>
          </c:xVal>
          <c:yVal>
            <c:numRef>
              <c:f>'Line (Scatter)'!$B$2:$B$49</c:f>
              <c:numCache>
                <c:formatCode>#,##0.0;\(#,##0.0\);"-"</c:formatCode>
                <c:ptCount val="48"/>
                <c:pt idx="0">
                  <c:v>28.380164463547587</c:v>
                </c:pt>
                <c:pt idx="1">
                  <c:v>29.541548965131216</c:v>
                </c:pt>
                <c:pt idx="2">
                  <c:v>29.576196014784831</c:v>
                </c:pt>
                <c:pt idx="3">
                  <c:v>30.133517171387524</c:v>
                </c:pt>
                <c:pt idx="4">
                  <c:v>29.242030936939862</c:v>
                </c:pt>
                <c:pt idx="5">
                  <c:v>29.283796275306276</c:v>
                </c:pt>
                <c:pt idx="6">
                  <c:v>29.98668533504253</c:v>
                </c:pt>
                <c:pt idx="7">
                  <c:v>28.705397371833083</c:v>
                </c:pt>
                <c:pt idx="8">
                  <c:v>29.229520233035288</c:v>
                </c:pt>
                <c:pt idx="9">
                  <c:v>28.841122881953414</c:v>
                </c:pt>
                <c:pt idx="10">
                  <c:v>29.836867659083438</c:v>
                </c:pt>
                <c:pt idx="11">
                  <c:v>30.331822322243301</c:v>
                </c:pt>
                <c:pt idx="12">
                  <c:v>30.985220300230708</c:v>
                </c:pt>
                <c:pt idx="13">
                  <c:v>30.729689264735761</c:v>
                </c:pt>
                <c:pt idx="14">
                  <c:v>24.817168629099427</c:v>
                </c:pt>
                <c:pt idx="15">
                  <c:v>25.927358825280173</c:v>
                </c:pt>
                <c:pt idx="16">
                  <c:v>27.328480997698467</c:v>
                </c:pt>
                <c:pt idx="17">
                  <c:v>28.838315955122852</c:v>
                </c:pt>
                <c:pt idx="18">
                  <c:v>29.599194927667007</c:v>
                </c:pt>
                <c:pt idx="19">
                  <c:v>31.158208965355232</c:v>
                </c:pt>
                <c:pt idx="20">
                  <c:v>30.839426043811258</c:v>
                </c:pt>
                <c:pt idx="21">
                  <c:v>31.283694032592852</c:v>
                </c:pt>
                <c:pt idx="22">
                  <c:v>32.473204096612569</c:v>
                </c:pt>
                <c:pt idx="23">
                  <c:v>33.765591418117104</c:v>
                </c:pt>
                <c:pt idx="24">
                  <c:v>34.512432294106922</c:v>
                </c:pt>
                <c:pt idx="25">
                  <c:v>35.103907171969837</c:v>
                </c:pt>
                <c:pt idx="26">
                  <c:v>35.04254511219208</c:v>
                </c:pt>
                <c:pt idx="27">
                  <c:v>36.719814109133004</c:v>
                </c:pt>
                <c:pt idx="28">
                  <c:v>36.552133989799067</c:v>
                </c:pt>
                <c:pt idx="29">
                  <c:v>36.696258013088375</c:v>
                </c:pt>
                <c:pt idx="30">
                  <c:v>37.443383184615399</c:v>
                </c:pt>
                <c:pt idx="31">
                  <c:v>37.973500614070488</c:v>
                </c:pt>
                <c:pt idx="32">
                  <c:v>37.620346686651203</c:v>
                </c:pt>
                <c:pt idx="33">
                  <c:v>37.253025000325309</c:v>
                </c:pt>
                <c:pt idx="34">
                  <c:v>38.582627497719216</c:v>
                </c:pt>
                <c:pt idx="35">
                  <c:v>38.304849873467447</c:v>
                </c:pt>
                <c:pt idx="36">
                  <c:v>36.936758070297465</c:v>
                </c:pt>
                <c:pt idx="37">
                  <c:v>35.287149225694876</c:v>
                </c:pt>
                <c:pt idx="38">
                  <c:v>34.270798693291745</c:v>
                </c:pt>
                <c:pt idx="39">
                  <c:v>33.88916475591386</c:v>
                </c:pt>
                <c:pt idx="40">
                  <c:v>30.673155079545147</c:v>
                </c:pt>
                <c:pt idx="41">
                  <c:v>29.047721395103842</c:v>
                </c:pt>
                <c:pt idx="42">
                  <c:v>29.004618317208926</c:v>
                </c:pt>
                <c:pt idx="43">
                  <c:v>30.698763365175285</c:v>
                </c:pt>
                <c:pt idx="44">
                  <c:v>28.229884655821962</c:v>
                </c:pt>
                <c:pt idx="45">
                  <c:v>27.080766925400692</c:v>
                </c:pt>
                <c:pt idx="46">
                  <c:v>28.455474144037844</c:v>
                </c:pt>
                <c:pt idx="47">
                  <c:v>27.952152137145134</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46"/>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BF-47B8-B6D8-7349744B7087}"/>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c:f>
              <c:numCache>
                <c:formatCode>m/d/yyyy</c:formatCode>
                <c:ptCount val="48"/>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numCache>
            </c:numRef>
          </c:xVal>
          <c:yVal>
            <c:numRef>
              <c:f>'Line (Scatter)'!$C$2:$C$49</c:f>
              <c:numCache>
                <c:formatCode>0.0</c:formatCode>
                <c:ptCount val="48"/>
                <c:pt idx="0">
                  <c:v>31.75344694579972</c:v>
                </c:pt>
                <c:pt idx="1">
                  <c:v>31.75344694579972</c:v>
                </c:pt>
                <c:pt idx="2">
                  <c:v>31.75344694579972</c:v>
                </c:pt>
                <c:pt idx="3">
                  <c:v>31.75344694579972</c:v>
                </c:pt>
                <c:pt idx="4">
                  <c:v>31.75344694579972</c:v>
                </c:pt>
                <c:pt idx="5">
                  <c:v>31.75344694579972</c:v>
                </c:pt>
                <c:pt idx="6">
                  <c:v>31.75344694579972</c:v>
                </c:pt>
                <c:pt idx="7">
                  <c:v>31.75344694579972</c:v>
                </c:pt>
                <c:pt idx="8">
                  <c:v>31.75344694579972</c:v>
                </c:pt>
                <c:pt idx="9">
                  <c:v>31.75344694579972</c:v>
                </c:pt>
                <c:pt idx="10">
                  <c:v>31.75344694579972</c:v>
                </c:pt>
                <c:pt idx="11">
                  <c:v>31.75344694579972</c:v>
                </c:pt>
                <c:pt idx="12">
                  <c:v>31.75344694579972</c:v>
                </c:pt>
                <c:pt idx="13">
                  <c:v>31.75344694579972</c:v>
                </c:pt>
                <c:pt idx="14">
                  <c:v>31.75344694579972</c:v>
                </c:pt>
                <c:pt idx="15">
                  <c:v>31.75344694579972</c:v>
                </c:pt>
                <c:pt idx="16">
                  <c:v>31.75344694579972</c:v>
                </c:pt>
                <c:pt idx="17">
                  <c:v>31.75344694579972</c:v>
                </c:pt>
                <c:pt idx="18">
                  <c:v>31.75344694579972</c:v>
                </c:pt>
                <c:pt idx="19">
                  <c:v>31.75344694579972</c:v>
                </c:pt>
                <c:pt idx="20">
                  <c:v>31.75344694579972</c:v>
                </c:pt>
                <c:pt idx="21">
                  <c:v>31.75344694579972</c:v>
                </c:pt>
                <c:pt idx="22">
                  <c:v>31.75344694579972</c:v>
                </c:pt>
                <c:pt idx="23">
                  <c:v>31.75344694579972</c:v>
                </c:pt>
                <c:pt idx="24">
                  <c:v>31.75344694579972</c:v>
                </c:pt>
                <c:pt idx="25">
                  <c:v>31.75344694579972</c:v>
                </c:pt>
                <c:pt idx="26">
                  <c:v>31.75344694579972</c:v>
                </c:pt>
                <c:pt idx="27">
                  <c:v>31.75344694579972</c:v>
                </c:pt>
                <c:pt idx="28">
                  <c:v>31.75344694579972</c:v>
                </c:pt>
                <c:pt idx="29">
                  <c:v>31.75344694579972</c:v>
                </c:pt>
                <c:pt idx="30">
                  <c:v>31.75344694579972</c:v>
                </c:pt>
                <c:pt idx="31">
                  <c:v>31.75344694579972</c:v>
                </c:pt>
                <c:pt idx="32">
                  <c:v>31.75344694579972</c:v>
                </c:pt>
                <c:pt idx="33">
                  <c:v>31.75344694579972</c:v>
                </c:pt>
                <c:pt idx="34">
                  <c:v>31.75344694579972</c:v>
                </c:pt>
                <c:pt idx="35">
                  <c:v>31.75344694579972</c:v>
                </c:pt>
                <c:pt idx="36">
                  <c:v>31.75344694579972</c:v>
                </c:pt>
                <c:pt idx="37">
                  <c:v>31.75344694579972</c:v>
                </c:pt>
                <c:pt idx="38">
                  <c:v>31.75344694579972</c:v>
                </c:pt>
                <c:pt idx="39">
                  <c:v>31.75344694579972</c:v>
                </c:pt>
                <c:pt idx="40">
                  <c:v>31.75344694579972</c:v>
                </c:pt>
                <c:pt idx="41">
                  <c:v>31.75344694579972</c:v>
                </c:pt>
                <c:pt idx="42">
                  <c:v>31.75344694579972</c:v>
                </c:pt>
                <c:pt idx="43">
                  <c:v>31.75344694579972</c:v>
                </c:pt>
                <c:pt idx="44">
                  <c:v>31.75344694579972</c:v>
                </c:pt>
                <c:pt idx="45">
                  <c:v>31.75344694579972</c:v>
                </c:pt>
                <c:pt idx="46">
                  <c:v>31.75344694579972</c:v>
                </c:pt>
                <c:pt idx="47">
                  <c:v>31.75344694579972</c:v>
                </c:pt>
              </c:numCache>
            </c:numRef>
          </c:yVal>
          <c:smooth val="0"/>
          <c:extLst>
            <c:ext xmlns:c16="http://schemas.microsoft.com/office/drawing/2014/chart" uri="{C3380CC4-5D6E-409C-BE32-E72D297353CC}">
              <c16:uniqueId val="{00000004-4A4B-2545-8FAD-015A39A0CE4B}"/>
            </c:ext>
          </c:extLst>
        </c:ser>
        <c:dLbls>
          <c:showLegendKey val="0"/>
          <c:showVal val="0"/>
          <c:showCatName val="0"/>
          <c:showSerName val="0"/>
          <c:showPercent val="0"/>
          <c:showBubbleSize val="0"/>
        </c:dLbls>
        <c:axId val="229606184"/>
        <c:axId val="229606576"/>
      </c:scatterChart>
      <c:valAx>
        <c:axId val="229606184"/>
        <c:scaling>
          <c:orientation val="minMax"/>
          <c:max val="44926"/>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5"/>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37177886742322952"/>
          <c:y val="0.90903144879491082"/>
          <c:w val="0.19836267694586537"/>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1474"/>
              <c:delete val="1"/>
              <c:extLst>
                <c:ext xmlns:c15="http://schemas.microsoft.com/office/drawing/2012/chart" uri="{CE6537A1-D6FC-4f65-9D91-7224C49458BB}"/>
                <c:ext xmlns:c16="http://schemas.microsoft.com/office/drawing/2014/chart" uri="{C3380CC4-5D6E-409C-BE32-E72D297353CC}">
                  <c16:uniqueId val="{00000000-5480-4C5F-9FA2-603FFD82E4D5}"/>
                </c:ext>
              </c:extLst>
            </c:dLbl>
            <c:dLbl>
              <c:idx val="147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48B-4884-9516-40C78A86915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(Scatter)'!$A$2:$A$1477</c:f>
              <c:numCache>
                <c:formatCode>m/d/yyyy</c:formatCode>
                <c:ptCount val="147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pt idx="1475" formatCode="dd/mm/yyyy">
                  <c:v>44926</c:v>
                </c:pt>
              </c:numCache>
            </c:numRef>
          </c:xVal>
          <c:yVal>
            <c:numRef>
              <c:f>'Line (Scatter)'!$B$2:$B$1477</c:f>
              <c:numCache>
                <c:formatCode>0.00</c:formatCode>
                <c:ptCount val="1476"/>
                <c:pt idx="0">
                  <c:v>2.5737811567035203</c:v>
                </c:pt>
                <c:pt idx="1">
                  <c:v>2.6897652963089276</c:v>
                </c:pt>
                <c:pt idx="2">
                  <c:v>2.6734307147491387</c:v>
                </c:pt>
                <c:pt idx="3">
                  <c:v>2.6324249917931528</c:v>
                </c:pt>
                <c:pt idx="4">
                  <c:v>2.4232858651637654</c:v>
                </c:pt>
                <c:pt idx="5">
                  <c:v>2.4286393111291096</c:v>
                </c:pt>
                <c:pt idx="6">
                  <c:v>2.6508372245072733</c:v>
                </c:pt>
                <c:pt idx="7">
                  <c:v>2.0503000596817937</c:v>
                </c:pt>
                <c:pt idx="8">
                  <c:v>2.2910446651602392</c:v>
                </c:pt>
                <c:pt idx="9">
                  <c:v>1.930761348008879</c:v>
                </c:pt>
                <c:pt idx="10">
                  <c:v>1.7974812589310525</c:v>
                </c:pt>
                <c:pt idx="11">
                  <c:v>1.3490267445614503</c:v>
                </c:pt>
                <c:pt idx="12">
                  <c:v>1.5441362892157326</c:v>
                </c:pt>
                <c:pt idx="13">
                  <c:v>1.1385946036258678</c:v>
                </c:pt>
                <c:pt idx="14">
                  <c:v>0.87471301208263752</c:v>
                </c:pt>
                <c:pt idx="15">
                  <c:v>0.24736219890210964</c:v>
                </c:pt>
                <c:pt idx="16">
                  <c:v>0.59728054263650932</c:v>
                </c:pt>
                <c:pt idx="17">
                  <c:v>0.4568493362102799</c:v>
                </c:pt>
                <c:pt idx="18">
                  <c:v>1.0564738337857391</c:v>
                </c:pt>
                <c:pt idx="19">
                  <c:v>1.1866188520390433</c:v>
                </c:pt>
                <c:pt idx="20">
                  <c:v>1.5205420693573564</c:v>
                </c:pt>
                <c:pt idx="21">
                  <c:v>1.5810256650797085</c:v>
                </c:pt>
                <c:pt idx="22">
                  <c:v>1.7977489621420504</c:v>
                </c:pt>
                <c:pt idx="23">
                  <c:v>2.0547449641533202</c:v>
                </c:pt>
                <c:pt idx="24">
                  <c:v>2.0493974303292277</c:v>
                </c:pt>
                <c:pt idx="25">
                  <c:v>2.0155481430143771</c:v>
                </c:pt>
                <c:pt idx="26">
                  <c:v>2.2808465227320172</c:v>
                </c:pt>
                <c:pt idx="27">
                  <c:v>2.4471114945135075</c:v>
                </c:pt>
                <c:pt idx="28">
                  <c:v>2.6342382656398553</c:v>
                </c:pt>
                <c:pt idx="29">
                  <c:v>2.8371212083532376</c:v>
                </c:pt>
                <c:pt idx="30">
                  <c:v>2.4709335896387796</c:v>
                </c:pt>
                <c:pt idx="31">
                  <c:v>2.0595372474778424</c:v>
                </c:pt>
                <c:pt idx="32">
                  <c:v>2.2266499788554079</c:v>
                </c:pt>
                <c:pt idx="33">
                  <c:v>3.379123549893956</c:v>
                </c:pt>
                <c:pt idx="34">
                  <c:v>2.8188898983770674</c:v>
                </c:pt>
                <c:pt idx="35">
                  <c:v>2.9881822071487325</c:v>
                </c:pt>
                <c:pt idx="36">
                  <c:v>2.5461515467494569</c:v>
                </c:pt>
                <c:pt idx="37">
                  <c:v>2.4686947627897791</c:v>
                </c:pt>
                <c:pt idx="38">
                  <c:v>2.4210704457160568</c:v>
                </c:pt>
                <c:pt idx="39">
                  <c:v>2.7760581705718157</c:v>
                </c:pt>
                <c:pt idx="40">
                  <c:v>2.668172464275373</c:v>
                </c:pt>
                <c:pt idx="41">
                  <c:v>3.2516124608077881</c:v>
                </c:pt>
                <c:pt idx="42">
                  <c:v>3.8045952444353754</c:v>
                </c:pt>
                <c:pt idx="43">
                  <c:v>4.4293346247704894</c:v>
                </c:pt>
                <c:pt idx="44">
                  <c:v>4.3822618555605919</c:v>
                </c:pt>
                <c:pt idx="45">
                  <c:v>4.2926511072521594</c:v>
                </c:pt>
                <c:pt idx="46">
                  <c:v>4.3663530682750302</c:v>
                </c:pt>
                <c:pt idx="47">
                  <c:v>4.237139504346584</c:v>
                </c:pt>
                <c:pt idx="48">
                  <c:v>4.8148955439236456</c:v>
                </c:pt>
                <c:pt idx="49">
                  <c:v>5.5357023109160579</c:v>
                </c:pt>
                <c:pt idx="50">
                  <c:v>5.6792722066092107</c:v>
                </c:pt>
                <c:pt idx="51">
                  <c:v>5.3495648241962668</c:v>
                </c:pt>
                <c:pt idx="52">
                  <c:v>5.1215587134438554</c:v>
                </c:pt>
                <c:pt idx="53">
                  <c:v>5.1362808313555286</c:v>
                </c:pt>
                <c:pt idx="54">
                  <c:v>4.9031550047606167</c:v>
                </c:pt>
                <c:pt idx="55">
                  <c:v>4.6216957947900692</c:v>
                </c:pt>
                <c:pt idx="56">
                  <c:v>4.4299089228069839</c:v>
                </c:pt>
                <c:pt idx="57">
                  <c:v>4.4090692490658796</c:v>
                </c:pt>
                <c:pt idx="58">
                  <c:v>4.4959090131715307</c:v>
                </c:pt>
                <c:pt idx="59">
                  <c:v>4.6112947895593583</c:v>
                </c:pt>
                <c:pt idx="60">
                  <c:v>4.5150844065334228</c:v>
                </c:pt>
                <c:pt idx="61">
                  <c:v>4.3188467656359659</c:v>
                </c:pt>
                <c:pt idx="62">
                  <c:v>4.0329691823584675</c:v>
                </c:pt>
                <c:pt idx="63">
                  <c:v>3.692213921951105</c:v>
                </c:pt>
                <c:pt idx="64">
                  <c:v>3.6744785710864272</c:v>
                </c:pt>
                <c:pt idx="65">
                  <c:v>3.5098049687541746</c:v>
                </c:pt>
                <c:pt idx="66">
                  <c:v>3.5217155866494556</c:v>
                </c:pt>
                <c:pt idx="67">
                  <c:v>3.6851800488857687</c:v>
                </c:pt>
                <c:pt idx="68">
                  <c:v>3.5287476611482198</c:v>
                </c:pt>
                <c:pt idx="69">
                  <c:v>3.493737868538207</c:v>
                </c:pt>
                <c:pt idx="70">
                  <c:v>3.7317818779079968</c:v>
                </c:pt>
                <c:pt idx="71">
                  <c:v>3.9588610620698379</c:v>
                </c:pt>
                <c:pt idx="72">
                  <c:v>3.9675566924175927</c:v>
                </c:pt>
                <c:pt idx="73">
                  <c:v>4.1614581752952731</c:v>
                </c:pt>
                <c:pt idx="74">
                  <c:v>4.3001783462784937</c:v>
                </c:pt>
                <c:pt idx="75">
                  <c:v>4.5354641484752074</c:v>
                </c:pt>
                <c:pt idx="76">
                  <c:v>5.0240640291034389</c:v>
                </c:pt>
                <c:pt idx="77">
                  <c:v>5.1229005412075095</c:v>
                </c:pt>
                <c:pt idx="78">
                  <c:v>4.747009624297462</c:v>
                </c:pt>
                <c:pt idx="79">
                  <c:v>4.7371634291944078</c:v>
                </c:pt>
                <c:pt idx="80">
                  <c:v>4.7681945197023001</c:v>
                </c:pt>
                <c:pt idx="81">
                  <c:v>4.9852624506333099</c:v>
                </c:pt>
                <c:pt idx="82">
                  <c:v>4.7638625427103376</c:v>
                </c:pt>
                <c:pt idx="83">
                  <c:v>5.0043759456829955</c:v>
                </c:pt>
                <c:pt idx="84">
                  <c:v>5.317972932143328</c:v>
                </c:pt>
                <c:pt idx="85">
                  <c:v>5.879901160575101</c:v>
                </c:pt>
                <c:pt idx="86">
                  <c:v>6.395998613068171</c:v>
                </c:pt>
                <c:pt idx="87">
                  <c:v>6.5407549545247727</c:v>
                </c:pt>
                <c:pt idx="88">
                  <c:v>7.3329508221195603</c:v>
                </c:pt>
                <c:pt idx="89">
                  <c:v>7.7801575557402387</c:v>
                </c:pt>
                <c:pt idx="90">
                  <c:v>7.5166690620855192</c:v>
                </c:pt>
                <c:pt idx="91">
                  <c:v>7.6693879394750724</c:v>
                </c:pt>
                <c:pt idx="92">
                  <c:v>7.4773653299132468</c:v>
                </c:pt>
                <c:pt idx="93">
                  <c:v>8.8339931481562211</c:v>
                </c:pt>
                <c:pt idx="94">
                  <c:v>8.5970170444900518</c:v>
                </c:pt>
                <c:pt idx="95">
                  <c:v>7.7408702893090204</c:v>
                </c:pt>
                <c:pt idx="96">
                  <c:v>7.1896382604064861</c:v>
                </c:pt>
                <c:pt idx="97">
                  <c:v>7.193161672945628</c:v>
                </c:pt>
                <c:pt idx="98">
                  <c:v>6.8919488860364586</c:v>
                </c:pt>
                <c:pt idx="99">
                  <c:v>6.7031987776984288</c:v>
                </c:pt>
                <c:pt idx="100">
                  <c:v>5.6304171272246268</c:v>
                </c:pt>
                <c:pt idx="101">
                  <c:v>6.3505333446276335</c:v>
                </c:pt>
                <c:pt idx="102">
                  <c:v>6.4488228436870294</c:v>
                </c:pt>
                <c:pt idx="103">
                  <c:v>6.1672342573396195</c:v>
                </c:pt>
                <c:pt idx="104">
                  <c:v>6.2724881699916608</c:v>
                </c:pt>
                <c:pt idx="105">
                  <c:v>6.3984155737842938</c:v>
                </c:pt>
                <c:pt idx="106">
                  <c:v>6.141129381418601</c:v>
                </c:pt>
                <c:pt idx="107">
                  <c:v>6.0431599334800143</c:v>
                </c:pt>
                <c:pt idx="108">
                  <c:v>5.8589112632355835</c:v>
                </c:pt>
                <c:pt idx="109">
                  <c:v>5.955257646841428</c:v>
                </c:pt>
                <c:pt idx="110">
                  <c:v>5.8595967072828365</c:v>
                </c:pt>
                <c:pt idx="111">
                  <c:v>5.7740559903484776</c:v>
                </c:pt>
                <c:pt idx="112">
                  <c:v>5.7262276887974668</c:v>
                </c:pt>
                <c:pt idx="113">
                  <c:v>5.641457920805494</c:v>
                </c:pt>
                <c:pt idx="114">
                  <c:v>5.4094626464790654</c:v>
                </c:pt>
                <c:pt idx="115">
                  <c:v>5.2867298335827622</c:v>
                </c:pt>
                <c:pt idx="116">
                  <c:v>5.0537394058907372</c:v>
                </c:pt>
                <c:pt idx="117">
                  <c:v>5.2310304239140448</c:v>
                </c:pt>
                <c:pt idx="118">
                  <c:v>5.3018752451290414</c:v>
                </c:pt>
                <c:pt idx="119">
                  <c:v>5.2609590345711785</c:v>
                </c:pt>
                <c:pt idx="120">
                  <c:v>5.2449986402138151</c:v>
                </c:pt>
                <c:pt idx="121">
                  <c:v>5.3847169033190063</c:v>
                </c:pt>
                <c:pt idx="122">
                  <c:v>5.5492369388224692</c:v>
                </c:pt>
                <c:pt idx="123">
                  <c:v>5.8968363511062512</c:v>
                </c:pt>
                <c:pt idx="124">
                  <c:v>5.9397879275674432</c:v>
                </c:pt>
                <c:pt idx="125">
                  <c:v>6.2724664562796297</c:v>
                </c:pt>
                <c:pt idx="126">
                  <c:v>6.5622385013547975</c:v>
                </c:pt>
                <c:pt idx="127">
                  <c:v>6.3272493374758252</c:v>
                </c:pt>
                <c:pt idx="128">
                  <c:v>5.9795105936958386</c:v>
                </c:pt>
                <c:pt idx="129">
                  <c:v>5.2489764947584483</c:v>
                </c:pt>
                <c:pt idx="130">
                  <c:v>4.9104853476430437</c:v>
                </c:pt>
                <c:pt idx="131">
                  <c:v>5.2485548384874381</c:v>
                </c:pt>
                <c:pt idx="132">
                  <c:v>4.956762270364151</c:v>
                </c:pt>
                <c:pt idx="133">
                  <c:v>4.4360278841051635</c:v>
                </c:pt>
                <c:pt idx="134">
                  <c:v>4.7069976401038289</c:v>
                </c:pt>
                <c:pt idx="135">
                  <c:v>4.3259160708309814</c:v>
                </c:pt>
                <c:pt idx="136">
                  <c:v>4.1906552892054876</c:v>
                </c:pt>
                <c:pt idx="137">
                  <c:v>4.0664609815320167</c:v>
                </c:pt>
                <c:pt idx="138">
                  <c:v>4.152012374329102</c:v>
                </c:pt>
                <c:pt idx="139">
                  <c:v>4.910389645939885</c:v>
                </c:pt>
                <c:pt idx="140">
                  <c:v>5.387584785592086</c:v>
                </c:pt>
                <c:pt idx="141">
                  <c:v>5.3447409848813363</c:v>
                </c:pt>
                <c:pt idx="142">
                  <c:v>4.7451194942915205</c:v>
                </c:pt>
                <c:pt idx="143">
                  <c:v>4.409843542917355</c:v>
                </c:pt>
                <c:pt idx="144">
                  <c:v>4.7047640823835595</c:v>
                </c:pt>
                <c:pt idx="145">
                  <c:v>4.9142930702847858</c:v>
                </c:pt>
                <c:pt idx="146">
                  <c:v>5.0265881303448721</c:v>
                </c:pt>
                <c:pt idx="147">
                  <c:v>5.1641620629539018</c:v>
                </c:pt>
                <c:pt idx="148">
                  <c:v>5.011670072525539</c:v>
                </c:pt>
                <c:pt idx="149">
                  <c:v>4.6814057743688267</c:v>
                </c:pt>
                <c:pt idx="150">
                  <c:v>4.6355634792276872</c:v>
                </c:pt>
                <c:pt idx="151">
                  <c:v>4.7238873758240674</c:v>
                </c:pt>
                <c:pt idx="152">
                  <c:v>4.6975292586145052</c:v>
                </c:pt>
                <c:pt idx="153">
                  <c:v>3.9873848016867961</c:v>
                </c:pt>
                <c:pt idx="154">
                  <c:v>4.3679918829743185</c:v>
                </c:pt>
                <c:pt idx="155">
                  <c:v>4.3149761425109068</c:v>
                </c:pt>
                <c:pt idx="156">
                  <c:v>4.4020582792522722</c:v>
                </c:pt>
                <c:pt idx="157">
                  <c:v>4.705151250289676</c:v>
                </c:pt>
                <c:pt idx="158">
                  <c:v>5.2210253654173924</c:v>
                </c:pt>
                <c:pt idx="159">
                  <c:v>5.251905504882278</c:v>
                </c:pt>
                <c:pt idx="160">
                  <c:v>5.5448529180466188</c:v>
                </c:pt>
                <c:pt idx="161">
                  <c:v>6.192763674690517</c:v>
                </c:pt>
                <c:pt idx="162">
                  <c:v>6.2886227551677614</c:v>
                </c:pt>
                <c:pt idx="163">
                  <c:v>6.0838566129037623</c:v>
                </c:pt>
                <c:pt idx="164">
                  <c:v>6.095116122182322</c:v>
                </c:pt>
                <c:pt idx="165">
                  <c:v>6.5108721960351268</c:v>
                </c:pt>
                <c:pt idx="166">
                  <c:v>7.0702015740189141</c:v>
                </c:pt>
                <c:pt idx="167">
                  <c:v>6.9106402858134572</c:v>
                </c:pt>
                <c:pt idx="168">
                  <c:v>6.3421527429306543</c:v>
                </c:pt>
                <c:pt idx="169">
                  <c:v>5.804232722367721</c:v>
                </c:pt>
                <c:pt idx="170">
                  <c:v>6.0737861694664836</c:v>
                </c:pt>
                <c:pt idx="171">
                  <c:v>6.2010776197820077</c:v>
                </c:pt>
                <c:pt idx="172">
                  <c:v>6.5677718833512557</c:v>
                </c:pt>
                <c:pt idx="173">
                  <c:v>6.5994415246006115</c:v>
                </c:pt>
                <c:pt idx="174">
                  <c:v>7.2962291281210065</c:v>
                </c:pt>
                <c:pt idx="175">
                  <c:v>7.5527102476564743</c:v>
                </c:pt>
                <c:pt idx="176">
                  <c:v>7.4202323100274956</c:v>
                </c:pt>
                <c:pt idx="177">
                  <c:v>7.2122747418878586</c:v>
                </c:pt>
                <c:pt idx="178">
                  <c:v>7.1602652010321037</c:v>
                </c:pt>
                <c:pt idx="179">
                  <c:v>7.3754825935587407</c:v>
                </c:pt>
                <c:pt idx="180">
                  <c:v>7.1907823631394692</c:v>
                </c:pt>
                <c:pt idx="181">
                  <c:v>7.1334717986856973</c:v>
                </c:pt>
                <c:pt idx="182">
                  <c:v>6.8208639007930918</c:v>
                </c:pt>
                <c:pt idx="183">
                  <c:v>6.3703423729853164</c:v>
                </c:pt>
                <c:pt idx="184">
                  <c:v>6.9016953859026984</c:v>
                </c:pt>
                <c:pt idx="185">
                  <c:v>6.814004213571458</c:v>
                </c:pt>
                <c:pt idx="186">
                  <c:v>6.8626153573738353</c:v>
                </c:pt>
                <c:pt idx="187">
                  <c:v>6.3959240859477742</c:v>
                </c:pt>
                <c:pt idx="188">
                  <c:v>6.2216271961368097</c:v>
                </c:pt>
                <c:pt idx="189">
                  <c:v>5.9814212715783208</c:v>
                </c:pt>
                <c:pt idx="190">
                  <c:v>5.7888719568749387</c:v>
                </c:pt>
                <c:pt idx="191">
                  <c:v>5.6769648712160512</c:v>
                </c:pt>
                <c:pt idx="192">
                  <c:v>5.9986791585310772</c:v>
                </c:pt>
                <c:pt idx="193">
                  <c:v>6.1055799767671433</c:v>
                </c:pt>
                <c:pt idx="194">
                  <c:v>6.3063591449976943</c:v>
                </c:pt>
                <c:pt idx="195">
                  <c:v>6.5748722644587447</c:v>
                </c:pt>
                <c:pt idx="196">
                  <c:v>6.4579620295515046</c:v>
                </c:pt>
                <c:pt idx="197">
                  <c:v>6.5591255170430047</c:v>
                </c:pt>
                <c:pt idx="198">
                  <c:v>7.0364500962744287</c:v>
                </c:pt>
                <c:pt idx="199">
                  <c:v>6.9255463374403012</c:v>
                </c:pt>
                <c:pt idx="200">
                  <c:v>6.8308113769912389</c:v>
                </c:pt>
                <c:pt idx="201">
                  <c:v>6.7031488912358439</c:v>
                </c:pt>
                <c:pt idx="202">
                  <c:v>6.7521613279591</c:v>
                </c:pt>
                <c:pt idx="203">
                  <c:v>7.1812050346403113</c:v>
                </c:pt>
                <c:pt idx="204">
                  <c:v>7.7000061756415832</c:v>
                </c:pt>
                <c:pt idx="205">
                  <c:v>8.5531669734137701</c:v>
                </c:pt>
                <c:pt idx="206">
                  <c:v>8.379774541294136</c:v>
                </c:pt>
                <c:pt idx="207">
                  <c:v>9.5404891435485553</c:v>
                </c:pt>
                <c:pt idx="208">
                  <c:v>10.030784408299683</c:v>
                </c:pt>
                <c:pt idx="209">
                  <c:v>10.044670647542251</c:v>
                </c:pt>
                <c:pt idx="210">
                  <c:v>10.031754123277214</c:v>
                </c:pt>
                <c:pt idx="211">
                  <c:v>10.721879004303464</c:v>
                </c:pt>
                <c:pt idx="212">
                  <c:v>11.842264421516829</c:v>
                </c:pt>
                <c:pt idx="213">
                  <c:v>12.822085584760273</c:v>
                </c:pt>
                <c:pt idx="214">
                  <c:v>14.498243667172837</c:v>
                </c:pt>
                <c:pt idx="215">
                  <c:v>15.633999923668377</c:v>
                </c:pt>
                <c:pt idx="216">
                  <c:v>15.411544909528269</c:v>
                </c:pt>
                <c:pt idx="217">
                  <c:v>15.289235664348777</c:v>
                </c:pt>
                <c:pt idx="218">
                  <c:v>15.436291759318104</c:v>
                </c:pt>
                <c:pt idx="219">
                  <c:v>15.854915404352552</c:v>
                </c:pt>
                <c:pt idx="220">
                  <c:v>15.937049095408252</c:v>
                </c:pt>
                <c:pt idx="221">
                  <c:v>16.288504851967158</c:v>
                </c:pt>
                <c:pt idx="222">
                  <c:v>16.764209330860862</c:v>
                </c:pt>
                <c:pt idx="223">
                  <c:v>17.147949792457638</c:v>
                </c:pt>
                <c:pt idx="224">
                  <c:v>17.755205758811709</c:v>
                </c:pt>
                <c:pt idx="225">
                  <c:v>17.481795180631355</c:v>
                </c:pt>
                <c:pt idx="226">
                  <c:v>17.463797411724734</c:v>
                </c:pt>
                <c:pt idx="227">
                  <c:v>17.998283511502532</c:v>
                </c:pt>
                <c:pt idx="228">
                  <c:v>18.213113329680386</c:v>
                </c:pt>
                <c:pt idx="229">
                  <c:v>17.495652068251061</c:v>
                </c:pt>
                <c:pt idx="230">
                  <c:v>17.29319074547066</c:v>
                </c:pt>
                <c:pt idx="231">
                  <c:v>16.981497465453714</c:v>
                </c:pt>
                <c:pt idx="232">
                  <c:v>16.114095836448964</c:v>
                </c:pt>
                <c:pt idx="233">
                  <c:v>15.565526932897701</c:v>
                </c:pt>
                <c:pt idx="234">
                  <c:v>15.772882117381565</c:v>
                </c:pt>
                <c:pt idx="235">
                  <c:v>17.064096355555296</c:v>
                </c:pt>
                <c:pt idx="236">
                  <c:v>16.792341432674913</c:v>
                </c:pt>
                <c:pt idx="237">
                  <c:v>16.192257750459035</c:v>
                </c:pt>
                <c:pt idx="238">
                  <c:v>17.028557703903743</c:v>
                </c:pt>
                <c:pt idx="239">
                  <c:v>17.884105892950654</c:v>
                </c:pt>
                <c:pt idx="240">
                  <c:v>18.634209615215632</c:v>
                </c:pt>
                <c:pt idx="241">
                  <c:v>20.369703325046373</c:v>
                </c:pt>
                <c:pt idx="242">
                  <c:v>19.179383998495126</c:v>
                </c:pt>
                <c:pt idx="243">
                  <c:v>20.002702354681727</c:v>
                </c:pt>
                <c:pt idx="244">
                  <c:v>21.766737891949166</c:v>
                </c:pt>
                <c:pt idx="245">
                  <c:v>22.570609227300789</c:v>
                </c:pt>
                <c:pt idx="246">
                  <c:v>22.364726750461532</c:v>
                </c:pt>
                <c:pt idx="247">
                  <c:v>22.431643473371796</c:v>
                </c:pt>
                <c:pt idx="248">
                  <c:v>21.326971272005224</c:v>
                </c:pt>
                <c:pt idx="249">
                  <c:v>21.393756305947335</c:v>
                </c:pt>
                <c:pt idx="250">
                  <c:v>22.368938063015094</c:v>
                </c:pt>
                <c:pt idx="251">
                  <c:v>23.53400608539372</c:v>
                </c:pt>
                <c:pt idx="252">
                  <c:v>21.920796290222018</c:v>
                </c:pt>
                <c:pt idx="253">
                  <c:v>21.414317843259138</c:v>
                </c:pt>
                <c:pt idx="254">
                  <c:v>21.60920578171751</c:v>
                </c:pt>
                <c:pt idx="255">
                  <c:v>21.520858180944362</c:v>
                </c:pt>
                <c:pt idx="256">
                  <c:v>20.295342319783565</c:v>
                </c:pt>
                <c:pt idx="257">
                  <c:v>21.644775043780992</c:v>
                </c:pt>
                <c:pt idx="258">
                  <c:v>21.723137134873205</c:v>
                </c:pt>
                <c:pt idx="259">
                  <c:v>21.585157871859096</c:v>
                </c:pt>
                <c:pt idx="260">
                  <c:v>20.640123633622963</c:v>
                </c:pt>
                <c:pt idx="261">
                  <c:v>20.360686991963519</c:v>
                </c:pt>
                <c:pt idx="262">
                  <c:v>19.353770826111418</c:v>
                </c:pt>
                <c:pt idx="263">
                  <c:v>18.696752320380885</c:v>
                </c:pt>
                <c:pt idx="264">
                  <c:v>17.951956182160124</c:v>
                </c:pt>
                <c:pt idx="265">
                  <c:v>17.408010681528889</c:v>
                </c:pt>
                <c:pt idx="266">
                  <c:v>16.243257308781882</c:v>
                </c:pt>
                <c:pt idx="267">
                  <c:v>15.011860019363638</c:v>
                </c:pt>
                <c:pt idx="268">
                  <c:v>14.427069252660285</c:v>
                </c:pt>
                <c:pt idx="269">
                  <c:v>14.587981797708533</c:v>
                </c:pt>
                <c:pt idx="270">
                  <c:v>14.569327464091705</c:v>
                </c:pt>
                <c:pt idx="271">
                  <c:v>13.648243579404411</c:v>
                </c:pt>
                <c:pt idx="272">
                  <c:v>13.170642498863794</c:v>
                </c:pt>
                <c:pt idx="273">
                  <c:v>12.989248661951494</c:v>
                </c:pt>
                <c:pt idx="274">
                  <c:v>13.690598043210189</c:v>
                </c:pt>
                <c:pt idx="275">
                  <c:v>13.904051336828616</c:v>
                </c:pt>
                <c:pt idx="276">
                  <c:v>13.44148698878521</c:v>
                </c:pt>
                <c:pt idx="277">
                  <c:v>12.9215815504828</c:v>
                </c:pt>
                <c:pt idx="278">
                  <c:v>12.721147552406908</c:v>
                </c:pt>
                <c:pt idx="279">
                  <c:v>13.258943586124271</c:v>
                </c:pt>
                <c:pt idx="280">
                  <c:v>13.948108359684205</c:v>
                </c:pt>
                <c:pt idx="281">
                  <c:v>14.462548934004035</c:v>
                </c:pt>
                <c:pt idx="282">
                  <c:v>15.082031447916542</c:v>
                </c:pt>
                <c:pt idx="283">
                  <c:v>14.870190194385621</c:v>
                </c:pt>
                <c:pt idx="284">
                  <c:v>14.821085527765069</c:v>
                </c:pt>
                <c:pt idx="285">
                  <c:v>15.16527076029616</c:v>
                </c:pt>
                <c:pt idx="286">
                  <c:v>14.670636211495333</c:v>
                </c:pt>
                <c:pt idx="287">
                  <c:v>14.35374023368956</c:v>
                </c:pt>
                <c:pt idx="288">
                  <c:v>13.962335892935629</c:v>
                </c:pt>
                <c:pt idx="289">
                  <c:v>13.887619650281104</c:v>
                </c:pt>
                <c:pt idx="290">
                  <c:v>14.000792613364045</c:v>
                </c:pt>
                <c:pt idx="291">
                  <c:v>14.273334858362077</c:v>
                </c:pt>
                <c:pt idx="292">
                  <c:v>14.221000739146007</c:v>
                </c:pt>
                <c:pt idx="293">
                  <c:v>13.998729179276163</c:v>
                </c:pt>
                <c:pt idx="294">
                  <c:v>13.487887811364763</c:v>
                </c:pt>
                <c:pt idx="295">
                  <c:v>12.768930742272611</c:v>
                </c:pt>
                <c:pt idx="296">
                  <c:v>13.028797514421841</c:v>
                </c:pt>
                <c:pt idx="297">
                  <c:v>13.435201723474416</c:v>
                </c:pt>
                <c:pt idx="298">
                  <c:v>12.721517587619612</c:v>
                </c:pt>
                <c:pt idx="299">
                  <c:v>12.392891919221901</c:v>
                </c:pt>
                <c:pt idx="300">
                  <c:v>11.986287085323861</c:v>
                </c:pt>
                <c:pt idx="301">
                  <c:v>11.900102849113869</c:v>
                </c:pt>
                <c:pt idx="302">
                  <c:v>12.416250134532483</c:v>
                </c:pt>
                <c:pt idx="303">
                  <c:v>12.310340370448428</c:v>
                </c:pt>
                <c:pt idx="304">
                  <c:v>12.007698527266284</c:v>
                </c:pt>
                <c:pt idx="305">
                  <c:v>12.073372793126163</c:v>
                </c:pt>
                <c:pt idx="306">
                  <c:v>12.036790116256757</c:v>
                </c:pt>
                <c:pt idx="307">
                  <c:v>11.905952231040802</c:v>
                </c:pt>
                <c:pt idx="308">
                  <c:v>11.68386460659949</c:v>
                </c:pt>
                <c:pt idx="309">
                  <c:v>11.271163979524518</c:v>
                </c:pt>
                <c:pt idx="310">
                  <c:v>11.216870688545679</c:v>
                </c:pt>
                <c:pt idx="311">
                  <c:v>10.957865215542236</c:v>
                </c:pt>
                <c:pt idx="312">
                  <c:v>10.717666605596019</c:v>
                </c:pt>
                <c:pt idx="313">
                  <c:v>10.708475333291057</c:v>
                </c:pt>
                <c:pt idx="314">
                  <c:v>11.131698916246476</c:v>
                </c:pt>
                <c:pt idx="315">
                  <c:v>11.403621939591527</c:v>
                </c:pt>
                <c:pt idx="316">
                  <c:v>11.110746549615286</c:v>
                </c:pt>
                <c:pt idx="317">
                  <c:v>10.456095641367757</c:v>
                </c:pt>
                <c:pt idx="318">
                  <c:v>9.8597390299536354</c:v>
                </c:pt>
                <c:pt idx="319">
                  <c:v>9.3136770867251002</c:v>
                </c:pt>
                <c:pt idx="320">
                  <c:v>9.0830411840195335</c:v>
                </c:pt>
                <c:pt idx="321">
                  <c:v>9.1529018787589234</c:v>
                </c:pt>
                <c:pt idx="322">
                  <c:v>8.9367477165152565</c:v>
                </c:pt>
                <c:pt idx="323">
                  <c:v>8.6347660503229005</c:v>
                </c:pt>
                <c:pt idx="324">
                  <c:v>8.3521082543100054</c:v>
                </c:pt>
                <c:pt idx="325">
                  <c:v>7.780984486131409</c:v>
                </c:pt>
                <c:pt idx="326">
                  <c:v>7.5133224962694563</c:v>
                </c:pt>
                <c:pt idx="327">
                  <c:v>6.7855377278557745</c:v>
                </c:pt>
                <c:pt idx="328">
                  <c:v>6.4468256503694876</c:v>
                </c:pt>
                <c:pt idx="329">
                  <c:v>6.3536290068551393</c:v>
                </c:pt>
                <c:pt idx="330">
                  <c:v>6.0442434969226255</c:v>
                </c:pt>
                <c:pt idx="331">
                  <c:v>5.4351821876082607</c:v>
                </c:pt>
                <c:pt idx="332">
                  <c:v>4.9430399146075592</c:v>
                </c:pt>
                <c:pt idx="333">
                  <c:v>4.9399338657378458</c:v>
                </c:pt>
                <c:pt idx="334">
                  <c:v>4.6948374092751637</c:v>
                </c:pt>
                <c:pt idx="335">
                  <c:v>4.3926042689999498</c:v>
                </c:pt>
                <c:pt idx="336">
                  <c:v>4.1264637828492736</c:v>
                </c:pt>
                <c:pt idx="337">
                  <c:v>3.8950026927498258</c:v>
                </c:pt>
                <c:pt idx="338">
                  <c:v>3.6595352942590602</c:v>
                </c:pt>
                <c:pt idx="339">
                  <c:v>3.1823715303227105</c:v>
                </c:pt>
                <c:pt idx="340">
                  <c:v>2.8825490853708975</c:v>
                </c:pt>
                <c:pt idx="341">
                  <c:v>2.8629212973394988</c:v>
                </c:pt>
                <c:pt idx="342">
                  <c:v>2.5300092823006888</c:v>
                </c:pt>
                <c:pt idx="343">
                  <c:v>2.16024903605491</c:v>
                </c:pt>
                <c:pt idx="344">
                  <c:v>1.8121294561627845</c:v>
                </c:pt>
                <c:pt idx="345">
                  <c:v>1.4345079847843742</c:v>
                </c:pt>
                <c:pt idx="346">
                  <c:v>0.96446681414625035</c:v>
                </c:pt>
                <c:pt idx="347">
                  <c:v>0.73264009939585928</c:v>
                </c:pt>
                <c:pt idx="348">
                  <c:v>0.45014539849113633</c:v>
                </c:pt>
                <c:pt idx="349">
                  <c:v>0.65369906477101281</c:v>
                </c:pt>
                <c:pt idx="350">
                  <c:v>0.42490483780683941</c:v>
                </c:pt>
                <c:pt idx="351">
                  <c:v>0.22395419813419984</c:v>
                </c:pt>
                <c:pt idx="352">
                  <c:v>0.17264044494609415</c:v>
                </c:pt>
                <c:pt idx="353">
                  <c:v>0.22656304519137888</c:v>
                </c:pt>
                <c:pt idx="354">
                  <c:v>-0.16185829941180729</c:v>
                </c:pt>
                <c:pt idx="355">
                  <c:v>-0.47089853208238802</c:v>
                </c:pt>
                <c:pt idx="356">
                  <c:v>-0.60695163108649697</c:v>
                </c:pt>
                <c:pt idx="357">
                  <c:v>-0.36562270419569987</c:v>
                </c:pt>
                <c:pt idx="358">
                  <c:v>0.71336922722850737</c:v>
                </c:pt>
                <c:pt idx="359">
                  <c:v>0.29000080484936841</c:v>
                </c:pt>
                <c:pt idx="360">
                  <c:v>-1.0822635497041017E-2</c:v>
                </c:pt>
                <c:pt idx="361">
                  <c:v>-0.43688622144010747</c:v>
                </c:pt>
                <c:pt idx="362">
                  <c:v>-0.7524372205196812</c:v>
                </c:pt>
                <c:pt idx="363">
                  <c:v>-1.1914769695241931</c:v>
                </c:pt>
                <c:pt idx="364">
                  <c:v>-1.1533983314308078</c:v>
                </c:pt>
                <c:pt idx="365">
                  <c:v>-0.89774380694718836</c:v>
                </c:pt>
                <c:pt idx="366">
                  <c:v>-0.90462645397373498</c:v>
                </c:pt>
                <c:pt idx="367">
                  <c:v>-0.67573794012129251</c:v>
                </c:pt>
                <c:pt idx="368">
                  <c:v>-0.42387408222914758</c:v>
                </c:pt>
                <c:pt idx="369">
                  <c:v>0.30636907081038123</c:v>
                </c:pt>
                <c:pt idx="370">
                  <c:v>0.70525206827530207</c:v>
                </c:pt>
                <c:pt idx="371">
                  <c:v>1.0454922060588387</c:v>
                </c:pt>
                <c:pt idx="372">
                  <c:v>0.88063099543580836</c:v>
                </c:pt>
                <c:pt idx="373">
                  <c:v>0.5634474734884688</c:v>
                </c:pt>
                <c:pt idx="374">
                  <c:v>0.40196372856970486</c:v>
                </c:pt>
                <c:pt idx="375">
                  <c:v>0.96311143517871378</c:v>
                </c:pt>
                <c:pt idx="376">
                  <c:v>1.5929703538700644</c:v>
                </c:pt>
                <c:pt idx="377">
                  <c:v>1.6369824995931785</c:v>
                </c:pt>
                <c:pt idx="378">
                  <c:v>1.3585027838757333</c:v>
                </c:pt>
                <c:pt idx="379">
                  <c:v>1.5493991974094179</c:v>
                </c:pt>
                <c:pt idx="380">
                  <c:v>2.7053310824360426</c:v>
                </c:pt>
                <c:pt idx="381">
                  <c:v>3.7813566467066706</c:v>
                </c:pt>
                <c:pt idx="382">
                  <c:v>3.4645190862895046</c:v>
                </c:pt>
                <c:pt idx="383">
                  <c:v>5.4115164894184167</c:v>
                </c:pt>
                <c:pt idx="384">
                  <c:v>5.4016982118525636</c:v>
                </c:pt>
                <c:pt idx="385">
                  <c:v>5.2659080112653189</c:v>
                </c:pt>
                <c:pt idx="386">
                  <c:v>5.2571439292668698</c:v>
                </c:pt>
                <c:pt idx="387">
                  <c:v>8.4979257652761255</c:v>
                </c:pt>
                <c:pt idx="388">
                  <c:v>10.130033260620133</c:v>
                </c:pt>
                <c:pt idx="389">
                  <c:v>12.410976098602761</c:v>
                </c:pt>
                <c:pt idx="390">
                  <c:v>11.540991841757034</c:v>
                </c:pt>
                <c:pt idx="391">
                  <c:v>5.8089853396922919</c:v>
                </c:pt>
                <c:pt idx="392">
                  <c:v>4.6926287026324909</c:v>
                </c:pt>
                <c:pt idx="393">
                  <c:v>6.1411595330276612</c:v>
                </c:pt>
                <c:pt idx="394">
                  <c:v>6.0612686165571406</c:v>
                </c:pt>
                <c:pt idx="395">
                  <c:v>6.2551431453469029</c:v>
                </c:pt>
                <c:pt idx="396">
                  <c:v>5.5403850574037214</c:v>
                </c:pt>
                <c:pt idx="397">
                  <c:v>6.7246747628507384</c:v>
                </c:pt>
                <c:pt idx="398">
                  <c:v>6.5847590379326162</c:v>
                </c:pt>
                <c:pt idx="399">
                  <c:v>5.3078308378454588</c:v>
                </c:pt>
                <c:pt idx="400">
                  <c:v>2.7490163162586754</c:v>
                </c:pt>
                <c:pt idx="401">
                  <c:v>1.5294045467209798</c:v>
                </c:pt>
                <c:pt idx="402">
                  <c:v>1.369218345650447</c:v>
                </c:pt>
                <c:pt idx="403">
                  <c:v>1.9380219800860854</c:v>
                </c:pt>
                <c:pt idx="404">
                  <c:v>1.9426539845217028</c:v>
                </c:pt>
                <c:pt idx="405">
                  <c:v>2.7136042354103709</c:v>
                </c:pt>
                <c:pt idx="406">
                  <c:v>2.5048616954833234</c:v>
                </c:pt>
                <c:pt idx="407">
                  <c:v>2.337652587398352</c:v>
                </c:pt>
                <c:pt idx="408">
                  <c:v>1.8888305469469679</c:v>
                </c:pt>
                <c:pt idx="409">
                  <c:v>1.5491638140697526</c:v>
                </c:pt>
                <c:pt idx="410">
                  <c:v>1.9977583686114562</c:v>
                </c:pt>
                <c:pt idx="411">
                  <c:v>1.9352156359813764</c:v>
                </c:pt>
                <c:pt idx="412">
                  <c:v>2.7744981955740005</c:v>
                </c:pt>
                <c:pt idx="413">
                  <c:v>2.8042045242693465</c:v>
                </c:pt>
                <c:pt idx="414">
                  <c:v>3.1530291351625737</c:v>
                </c:pt>
                <c:pt idx="415">
                  <c:v>3.5588081455892686</c:v>
                </c:pt>
                <c:pt idx="416">
                  <c:v>4.0018781641811465</c:v>
                </c:pt>
                <c:pt idx="417">
                  <c:v>3.736637727212226</c:v>
                </c:pt>
                <c:pt idx="418">
                  <c:v>3.4964360171844864</c:v>
                </c:pt>
                <c:pt idx="419">
                  <c:v>3.2518880399899799</c:v>
                </c:pt>
                <c:pt idx="420">
                  <c:v>3.5311025162538554</c:v>
                </c:pt>
                <c:pt idx="421">
                  <c:v>3.9911290060126539</c:v>
                </c:pt>
                <c:pt idx="422">
                  <c:v>4.5442152824976274</c:v>
                </c:pt>
                <c:pt idx="423">
                  <c:v>4.0722612186610903</c:v>
                </c:pt>
                <c:pt idx="424">
                  <c:v>3.3650043199486159</c:v>
                </c:pt>
                <c:pt idx="425">
                  <c:v>2.8247919232257237</c:v>
                </c:pt>
                <c:pt idx="426">
                  <c:v>2.3253755404173</c:v>
                </c:pt>
                <c:pt idx="427">
                  <c:v>1.8521673753049446</c:v>
                </c:pt>
                <c:pt idx="428">
                  <c:v>1.7095239052496825</c:v>
                </c:pt>
                <c:pt idx="429">
                  <c:v>1.5306465382436381</c:v>
                </c:pt>
                <c:pt idx="430">
                  <c:v>0.90440330830283266</c:v>
                </c:pt>
                <c:pt idx="431">
                  <c:v>0.95898296415088535</c:v>
                </c:pt>
                <c:pt idx="432">
                  <c:v>0.6345008355202526</c:v>
                </c:pt>
                <c:pt idx="433">
                  <c:v>0.30319918323534545</c:v>
                </c:pt>
                <c:pt idx="434">
                  <c:v>0.119866412916219</c:v>
                </c:pt>
                <c:pt idx="435">
                  <c:v>4.6053132009861442E-2</c:v>
                </c:pt>
                <c:pt idx="436">
                  <c:v>0.38968865356358018</c:v>
                </c:pt>
                <c:pt idx="437">
                  <c:v>0.31610941699746764</c:v>
                </c:pt>
                <c:pt idx="438">
                  <c:v>0.22336429359787538</c:v>
                </c:pt>
                <c:pt idx="439">
                  <c:v>0.2778801820281791</c:v>
                </c:pt>
                <c:pt idx="440">
                  <c:v>0.1580104129227107</c:v>
                </c:pt>
                <c:pt idx="441">
                  <c:v>-0.15323636777370767</c:v>
                </c:pt>
                <c:pt idx="442">
                  <c:v>-0.3415763907507301</c:v>
                </c:pt>
                <c:pt idx="443">
                  <c:v>-0.26171082025578524</c:v>
                </c:pt>
                <c:pt idx="444">
                  <c:v>-0.19147817965586497</c:v>
                </c:pt>
                <c:pt idx="445">
                  <c:v>-0.25544665829974611</c:v>
                </c:pt>
                <c:pt idx="446">
                  <c:v>-7.852409874235175E-2</c:v>
                </c:pt>
                <c:pt idx="447">
                  <c:v>0.32817335242659518</c:v>
                </c:pt>
                <c:pt idx="448">
                  <c:v>0.62037965103382553</c:v>
                </c:pt>
                <c:pt idx="449">
                  <c:v>0.7275546932276562</c:v>
                </c:pt>
                <c:pt idx="450">
                  <c:v>0.71982377826599608</c:v>
                </c:pt>
                <c:pt idx="451">
                  <c:v>0.74561422622181217</c:v>
                </c:pt>
                <c:pt idx="452">
                  <c:v>1.6529295513579949</c:v>
                </c:pt>
                <c:pt idx="453">
                  <c:v>2.6337983197570645</c:v>
                </c:pt>
                <c:pt idx="454">
                  <c:v>3.2697868622299451</c:v>
                </c:pt>
                <c:pt idx="455">
                  <c:v>3.2992381382444051</c:v>
                </c:pt>
                <c:pt idx="456">
                  <c:v>2.8858466812653667</c:v>
                </c:pt>
                <c:pt idx="457">
                  <c:v>3.0858458141780938</c:v>
                </c:pt>
                <c:pt idx="458">
                  <c:v>3.6420989784192144</c:v>
                </c:pt>
                <c:pt idx="459">
                  <c:v>4.1309073176831665</c:v>
                </c:pt>
                <c:pt idx="460">
                  <c:v>3.8776390744273219</c:v>
                </c:pt>
                <c:pt idx="461">
                  <c:v>3.7501644440433211</c:v>
                </c:pt>
                <c:pt idx="462">
                  <c:v>2.3997805336053419</c:v>
                </c:pt>
                <c:pt idx="463">
                  <c:v>2.3559102649396855</c:v>
                </c:pt>
                <c:pt idx="464">
                  <c:v>2.5504494672704143</c:v>
                </c:pt>
                <c:pt idx="465">
                  <c:v>1.7787274932387667</c:v>
                </c:pt>
                <c:pt idx="466">
                  <c:v>1.7613036620319087</c:v>
                </c:pt>
                <c:pt idx="467">
                  <c:v>1.9895869007101628</c:v>
                </c:pt>
                <c:pt idx="468">
                  <c:v>2.0700668161540912</c:v>
                </c:pt>
                <c:pt idx="469">
                  <c:v>1.9857014083435154</c:v>
                </c:pt>
                <c:pt idx="470">
                  <c:v>2.0294782447704884</c:v>
                </c:pt>
                <c:pt idx="471">
                  <c:v>2.8569036467798221</c:v>
                </c:pt>
                <c:pt idx="472">
                  <c:v>2.5213062237963713</c:v>
                </c:pt>
                <c:pt idx="473">
                  <c:v>2.3225714827656527</c:v>
                </c:pt>
                <c:pt idx="474">
                  <c:v>2.0283560367290865</c:v>
                </c:pt>
                <c:pt idx="475">
                  <c:v>2.1061966700567174</c:v>
                </c:pt>
                <c:pt idx="476">
                  <c:v>1.7934373511527428</c:v>
                </c:pt>
                <c:pt idx="477">
                  <c:v>1.6031261671560388</c:v>
                </c:pt>
                <c:pt idx="478">
                  <c:v>1.695121525565664</c:v>
                </c:pt>
                <c:pt idx="479">
                  <c:v>1.8823727111642097</c:v>
                </c:pt>
                <c:pt idx="480">
                  <c:v>1.8449926158429553</c:v>
                </c:pt>
                <c:pt idx="481">
                  <c:v>2.0555367211535196</c:v>
                </c:pt>
                <c:pt idx="482">
                  <c:v>2.1515605176069652</c:v>
                </c:pt>
                <c:pt idx="483">
                  <c:v>2.0405333024727503</c:v>
                </c:pt>
                <c:pt idx="484">
                  <c:v>3.0844754648737411</c:v>
                </c:pt>
                <c:pt idx="485">
                  <c:v>3.9474300571291101</c:v>
                </c:pt>
                <c:pt idx="486">
                  <c:v>3.7104691099934848</c:v>
                </c:pt>
                <c:pt idx="487">
                  <c:v>3.6383899673062028</c:v>
                </c:pt>
                <c:pt idx="488">
                  <c:v>3.3092066814589143</c:v>
                </c:pt>
                <c:pt idx="489">
                  <c:v>3.3345933452265051</c:v>
                </c:pt>
                <c:pt idx="490">
                  <c:v>3.2690244174055834</c:v>
                </c:pt>
                <c:pt idx="491">
                  <c:v>3.9005332223909575</c:v>
                </c:pt>
                <c:pt idx="492">
                  <c:v>4.0478384387534732</c:v>
                </c:pt>
                <c:pt idx="493">
                  <c:v>4.62896330682669</c:v>
                </c:pt>
                <c:pt idx="494">
                  <c:v>4.747715933885118</c:v>
                </c:pt>
                <c:pt idx="495">
                  <c:v>5.1653928535461091</c:v>
                </c:pt>
                <c:pt idx="496">
                  <c:v>5.5831630874339861</c:v>
                </c:pt>
                <c:pt idx="497">
                  <c:v>5.7901603030118727</c:v>
                </c:pt>
                <c:pt idx="498">
                  <c:v>5.3731040578336371</c:v>
                </c:pt>
                <c:pt idx="499">
                  <c:v>5.642892003608929</c:v>
                </c:pt>
                <c:pt idx="500">
                  <c:v>5.9199695162733601</c:v>
                </c:pt>
                <c:pt idx="501">
                  <c:v>6.5699757158589449</c:v>
                </c:pt>
                <c:pt idx="502">
                  <c:v>7.2557850219299347</c:v>
                </c:pt>
                <c:pt idx="503">
                  <c:v>8.0966277439067404</c:v>
                </c:pt>
                <c:pt idx="504">
                  <c:v>8.3777244250419542</c:v>
                </c:pt>
                <c:pt idx="505">
                  <c:v>9.0143277184680315</c:v>
                </c:pt>
                <c:pt idx="506">
                  <c:v>9.9894847201602186</c:v>
                </c:pt>
                <c:pt idx="507">
                  <c:v>10.721421232122589</c:v>
                </c:pt>
                <c:pt idx="508">
                  <c:v>11.045791687741954</c:v>
                </c:pt>
                <c:pt idx="509">
                  <c:v>10.592353761816531</c:v>
                </c:pt>
                <c:pt idx="510">
                  <c:v>10.353127198083714</c:v>
                </c:pt>
                <c:pt idx="511">
                  <c:v>10.656446054631461</c:v>
                </c:pt>
                <c:pt idx="512">
                  <c:v>10.652043750087252</c:v>
                </c:pt>
                <c:pt idx="513">
                  <c:v>10.252615661656954</c:v>
                </c:pt>
                <c:pt idx="514">
                  <c:v>10.323139333544553</c:v>
                </c:pt>
                <c:pt idx="515">
                  <c:v>10.508258054935476</c:v>
                </c:pt>
                <c:pt idx="516">
                  <c:v>10.119365235814596</c:v>
                </c:pt>
                <c:pt idx="517">
                  <c:v>9.765444905290483</c:v>
                </c:pt>
                <c:pt idx="518">
                  <c:v>9.9055216600679934</c:v>
                </c:pt>
                <c:pt idx="519">
                  <c:v>9.8664954260692639</c:v>
                </c:pt>
                <c:pt idx="520">
                  <c:v>9.6673607448530596</c:v>
                </c:pt>
                <c:pt idx="521">
                  <c:v>9.4667767857563785</c:v>
                </c:pt>
                <c:pt idx="522">
                  <c:v>8.8973877625299895</c:v>
                </c:pt>
                <c:pt idx="523">
                  <c:v>9.1861500047827889</c:v>
                </c:pt>
                <c:pt idx="524">
                  <c:v>9.1456132605392391</c:v>
                </c:pt>
                <c:pt idx="525">
                  <c:v>9.2622244629765973</c:v>
                </c:pt>
                <c:pt idx="526">
                  <c:v>9.729135245136991</c:v>
                </c:pt>
                <c:pt idx="527">
                  <c:v>9.6351548668495681</c:v>
                </c:pt>
                <c:pt idx="528">
                  <c:v>9.368843717874288</c:v>
                </c:pt>
                <c:pt idx="529">
                  <c:v>9.3868115119619961</c:v>
                </c:pt>
                <c:pt idx="530">
                  <c:v>9.170751556267561</c:v>
                </c:pt>
                <c:pt idx="531">
                  <c:v>9.472082308911105</c:v>
                </c:pt>
                <c:pt idx="532">
                  <c:v>9.3450168289046225</c:v>
                </c:pt>
                <c:pt idx="533">
                  <c:v>9.0007150820361268</c:v>
                </c:pt>
                <c:pt idx="534">
                  <c:v>8.9159659602390953</c:v>
                </c:pt>
                <c:pt idx="535">
                  <c:v>9.0705821385116625</c:v>
                </c:pt>
                <c:pt idx="536">
                  <c:v>9.0905502784364192</c:v>
                </c:pt>
                <c:pt idx="537">
                  <c:v>8.9815332339061271</c:v>
                </c:pt>
                <c:pt idx="538">
                  <c:v>9.0694070146548071</c:v>
                </c:pt>
                <c:pt idx="539">
                  <c:v>9.0930041266258232</c:v>
                </c:pt>
                <c:pt idx="540">
                  <c:v>8.7187088829362747</c:v>
                </c:pt>
                <c:pt idx="541">
                  <c:v>8.4001739041967429</c:v>
                </c:pt>
                <c:pt idx="542">
                  <c:v>8.4273003320711855</c:v>
                </c:pt>
                <c:pt idx="543">
                  <c:v>8.1694539553084109</c:v>
                </c:pt>
                <c:pt idx="544">
                  <c:v>7.996185719630164</c:v>
                </c:pt>
                <c:pt idx="545">
                  <c:v>8.1453259365824309</c:v>
                </c:pt>
                <c:pt idx="546">
                  <c:v>8.3161114697241718</c:v>
                </c:pt>
                <c:pt idx="547">
                  <c:v>8.3020168859708221</c:v>
                </c:pt>
                <c:pt idx="548">
                  <c:v>7.821597266288066</c:v>
                </c:pt>
                <c:pt idx="549">
                  <c:v>7.5459942517966621</c:v>
                </c:pt>
                <c:pt idx="550">
                  <c:v>7.2646034736809275</c:v>
                </c:pt>
                <c:pt idx="551">
                  <c:v>7.258817469802942</c:v>
                </c:pt>
                <c:pt idx="552">
                  <c:v>7.0169343254540824</c:v>
                </c:pt>
                <c:pt idx="553">
                  <c:v>6.8990615793924848</c:v>
                </c:pt>
                <c:pt idx="554">
                  <c:v>7.3446233699462145</c:v>
                </c:pt>
                <c:pt idx="555">
                  <c:v>7.0225649072409038</c:v>
                </c:pt>
                <c:pt idx="556">
                  <c:v>7.0839606143310032</c:v>
                </c:pt>
                <c:pt idx="557">
                  <c:v>7.2100572682852375</c:v>
                </c:pt>
                <c:pt idx="558">
                  <c:v>8.273944558974863</c:v>
                </c:pt>
                <c:pt idx="559">
                  <c:v>8.6598381477112234</c:v>
                </c:pt>
                <c:pt idx="560">
                  <c:v>10.051583018992163</c:v>
                </c:pt>
                <c:pt idx="561">
                  <c:v>10.584847069030609</c:v>
                </c:pt>
                <c:pt idx="562">
                  <c:v>11.046659850288854</c:v>
                </c:pt>
                <c:pt idx="563">
                  <c:v>10.931230061839765</c:v>
                </c:pt>
                <c:pt idx="564">
                  <c:v>10.777967416384968</c:v>
                </c:pt>
                <c:pt idx="565">
                  <c:v>10.411708620482768</c:v>
                </c:pt>
                <c:pt idx="566">
                  <c:v>11.005042001644604</c:v>
                </c:pt>
                <c:pt idx="567">
                  <c:v>11.230527663572895</c:v>
                </c:pt>
                <c:pt idx="568">
                  <c:v>11.284855290399026</c:v>
                </c:pt>
                <c:pt idx="569">
                  <c:v>11.023126451262737</c:v>
                </c:pt>
                <c:pt idx="570">
                  <c:v>10.556057364060726</c:v>
                </c:pt>
                <c:pt idx="571">
                  <c:v>10.951092237802159</c:v>
                </c:pt>
                <c:pt idx="572">
                  <c:v>11.508689211783995</c:v>
                </c:pt>
                <c:pt idx="573">
                  <c:v>11.23965954733842</c:v>
                </c:pt>
                <c:pt idx="574">
                  <c:v>11.469919212401683</c:v>
                </c:pt>
                <c:pt idx="575">
                  <c:v>11.913197089243802</c:v>
                </c:pt>
                <c:pt idx="576">
                  <c:v>12.413325641961878</c:v>
                </c:pt>
                <c:pt idx="577">
                  <c:v>12.812050084785859</c:v>
                </c:pt>
                <c:pt idx="578">
                  <c:v>12.594515689644101</c:v>
                </c:pt>
                <c:pt idx="579">
                  <c:v>12.169500310549987</c:v>
                </c:pt>
                <c:pt idx="580">
                  <c:v>11.918067168503867</c:v>
                </c:pt>
                <c:pt idx="581">
                  <c:v>11.753481139368557</c:v>
                </c:pt>
                <c:pt idx="582">
                  <c:v>12.243242819353192</c:v>
                </c:pt>
                <c:pt idx="583">
                  <c:v>12.641558155058846</c:v>
                </c:pt>
                <c:pt idx="584">
                  <c:v>12.803093301492218</c:v>
                </c:pt>
                <c:pt idx="585">
                  <c:v>12.60748552821144</c:v>
                </c:pt>
                <c:pt idx="586">
                  <c:v>13.051732404994576</c:v>
                </c:pt>
                <c:pt idx="587">
                  <c:v>13.103783423521193</c:v>
                </c:pt>
                <c:pt idx="588">
                  <c:v>12.985598440762081</c:v>
                </c:pt>
                <c:pt idx="589">
                  <c:v>13.343503412765608</c:v>
                </c:pt>
                <c:pt idx="590">
                  <c:v>13.313191783925859</c:v>
                </c:pt>
                <c:pt idx="591">
                  <c:v>13.55435854372077</c:v>
                </c:pt>
                <c:pt idx="592">
                  <c:v>13.605567445491154</c:v>
                </c:pt>
                <c:pt idx="593">
                  <c:v>14.3596788926698</c:v>
                </c:pt>
                <c:pt idx="594">
                  <c:v>13.653175430332103</c:v>
                </c:pt>
                <c:pt idx="595">
                  <c:v>13.436488137167558</c:v>
                </c:pt>
                <c:pt idx="596">
                  <c:v>13.21939924064729</c:v>
                </c:pt>
                <c:pt idx="597">
                  <c:v>12.920684542664873</c:v>
                </c:pt>
                <c:pt idx="598">
                  <c:v>12.919955980889689</c:v>
                </c:pt>
                <c:pt idx="599">
                  <c:v>12.538752170992378</c:v>
                </c:pt>
                <c:pt idx="600">
                  <c:v>12.377451331835172</c:v>
                </c:pt>
                <c:pt idx="601">
                  <c:v>12.139665169662328</c:v>
                </c:pt>
                <c:pt idx="602">
                  <c:v>12.164080233493054</c:v>
                </c:pt>
                <c:pt idx="603">
                  <c:v>11.924266123305868</c:v>
                </c:pt>
                <c:pt idx="604">
                  <c:v>11.726693985923527</c:v>
                </c:pt>
                <c:pt idx="605">
                  <c:v>11.605312575784085</c:v>
                </c:pt>
                <c:pt idx="606">
                  <c:v>12.624655831063292</c:v>
                </c:pt>
                <c:pt idx="607">
                  <c:v>12.260690914540671</c:v>
                </c:pt>
                <c:pt idx="608">
                  <c:v>12.046164663752618</c:v>
                </c:pt>
                <c:pt idx="609">
                  <c:v>11.865823581629899</c:v>
                </c:pt>
                <c:pt idx="610">
                  <c:v>11.977266934561014</c:v>
                </c:pt>
                <c:pt idx="611">
                  <c:v>12.189353128627989</c:v>
                </c:pt>
                <c:pt idx="612">
                  <c:v>11.898759156334364</c:v>
                </c:pt>
                <c:pt idx="613">
                  <c:v>11.844055145727523</c:v>
                </c:pt>
                <c:pt idx="614">
                  <c:v>12.0096636801555</c:v>
                </c:pt>
                <c:pt idx="615">
                  <c:v>11.84867606712708</c:v>
                </c:pt>
                <c:pt idx="616">
                  <c:v>11.868144406708799</c:v>
                </c:pt>
                <c:pt idx="617">
                  <c:v>11.820658882878613</c:v>
                </c:pt>
                <c:pt idx="618">
                  <c:v>11.69269721355916</c:v>
                </c:pt>
                <c:pt idx="619">
                  <c:v>11.2089566213211</c:v>
                </c:pt>
                <c:pt idx="620">
                  <c:v>11.016963472607763</c:v>
                </c:pt>
                <c:pt idx="621">
                  <c:v>10.997701425032115</c:v>
                </c:pt>
                <c:pt idx="622">
                  <c:v>11.313575035964316</c:v>
                </c:pt>
                <c:pt idx="623">
                  <c:v>11.071067066355052</c:v>
                </c:pt>
                <c:pt idx="624">
                  <c:v>10.676999643852499</c:v>
                </c:pt>
                <c:pt idx="625">
                  <c:v>10.623068016404311</c:v>
                </c:pt>
                <c:pt idx="626">
                  <c:v>10.47945237945607</c:v>
                </c:pt>
                <c:pt idx="627">
                  <c:v>10.520389396216308</c:v>
                </c:pt>
                <c:pt idx="628">
                  <c:v>10.40653796912547</c:v>
                </c:pt>
                <c:pt idx="629">
                  <c:v>10.2708162119251</c:v>
                </c:pt>
                <c:pt idx="630">
                  <c:v>10.132758807191539</c:v>
                </c:pt>
                <c:pt idx="631">
                  <c:v>10.05068318289276</c:v>
                </c:pt>
                <c:pt idx="632">
                  <c:v>10.19276473573111</c:v>
                </c:pt>
                <c:pt idx="633">
                  <c:v>10.255109844602083</c:v>
                </c:pt>
                <c:pt idx="634">
                  <c:v>9.9538552420856803</c:v>
                </c:pt>
                <c:pt idx="635">
                  <c:v>9.5937782739668265</c:v>
                </c:pt>
                <c:pt idx="636">
                  <c:v>9.4963627445531777</c:v>
                </c:pt>
                <c:pt idx="637">
                  <c:v>9.5766307552287646</c:v>
                </c:pt>
                <c:pt idx="638">
                  <c:v>9.4761026384425691</c:v>
                </c:pt>
                <c:pt idx="639">
                  <c:v>9.7268197476296248</c:v>
                </c:pt>
                <c:pt idx="640">
                  <c:v>9.5010295236366638</c:v>
                </c:pt>
                <c:pt idx="641">
                  <c:v>9.8467265923936154</c:v>
                </c:pt>
                <c:pt idx="642">
                  <c:v>9.9944492326542598</c:v>
                </c:pt>
                <c:pt idx="643">
                  <c:v>10.099082396456586</c:v>
                </c:pt>
                <c:pt idx="644">
                  <c:v>10.560037156783562</c:v>
                </c:pt>
                <c:pt idx="645">
                  <c:v>10.609757559259151</c:v>
                </c:pt>
                <c:pt idx="646">
                  <c:v>10.360914376609937</c:v>
                </c:pt>
                <c:pt idx="647">
                  <c:v>10.370269083937062</c:v>
                </c:pt>
                <c:pt idx="648">
                  <c:v>10.304345229837093</c:v>
                </c:pt>
                <c:pt idx="649">
                  <c:v>10.169472728013382</c:v>
                </c:pt>
                <c:pt idx="650">
                  <c:v>10.134313684560126</c:v>
                </c:pt>
                <c:pt idx="651">
                  <c:v>9.8113505602729809</c:v>
                </c:pt>
                <c:pt idx="652">
                  <c:v>9.5350061653182827</c:v>
                </c:pt>
                <c:pt idx="653">
                  <c:v>9.4397589195516733</c:v>
                </c:pt>
                <c:pt idx="654">
                  <c:v>9.2035333094363523</c:v>
                </c:pt>
                <c:pt idx="655">
                  <c:v>9.035884137731518</c:v>
                </c:pt>
                <c:pt idx="656">
                  <c:v>8.8211182770912124</c:v>
                </c:pt>
                <c:pt idx="657">
                  <c:v>8.6459243521718339</c:v>
                </c:pt>
                <c:pt idx="658">
                  <c:v>8.3705524492971541</c:v>
                </c:pt>
                <c:pt idx="659">
                  <c:v>7.9614728670576689</c:v>
                </c:pt>
                <c:pt idx="660">
                  <c:v>7.7815776226365676</c:v>
                </c:pt>
                <c:pt idx="661">
                  <c:v>7.5715401259660791</c:v>
                </c:pt>
                <c:pt idx="662">
                  <c:v>7.6234750774021602</c:v>
                </c:pt>
                <c:pt idx="663">
                  <c:v>7.3812858775129548</c:v>
                </c:pt>
                <c:pt idx="664">
                  <c:v>7.3736304846531127</c:v>
                </c:pt>
                <c:pt idx="665">
                  <c:v>6.9410908719140627</c:v>
                </c:pt>
                <c:pt idx="666">
                  <c:v>6.5218113524167771</c:v>
                </c:pt>
                <c:pt idx="667">
                  <c:v>6.5207148308589691</c:v>
                </c:pt>
                <c:pt idx="668">
                  <c:v>6.3784234185268227</c:v>
                </c:pt>
                <c:pt idx="669">
                  <c:v>6.7884089783085688</c:v>
                </c:pt>
                <c:pt idx="670">
                  <c:v>6.4607904236347489</c:v>
                </c:pt>
                <c:pt idx="671">
                  <c:v>6.2648258086002686</c:v>
                </c:pt>
                <c:pt idx="672">
                  <c:v>6.5123509041438474</c:v>
                </c:pt>
                <c:pt idx="673">
                  <c:v>6.6375586939811422</c:v>
                </c:pt>
                <c:pt idx="674">
                  <c:v>6.0910141321596019</c:v>
                </c:pt>
                <c:pt idx="675">
                  <c:v>5.8532570272147311</c:v>
                </c:pt>
                <c:pt idx="676">
                  <c:v>6.1754700568371241</c:v>
                </c:pt>
                <c:pt idx="677">
                  <c:v>6.3251818698492777</c:v>
                </c:pt>
                <c:pt idx="678">
                  <c:v>5.4950815885390316</c:v>
                </c:pt>
                <c:pt idx="679">
                  <c:v>5.0837793863342409</c:v>
                </c:pt>
                <c:pt idx="680">
                  <c:v>5.2204639380191553</c:v>
                </c:pt>
                <c:pt idx="681">
                  <c:v>5.232554325580101</c:v>
                </c:pt>
                <c:pt idx="682">
                  <c:v>4.9387093462700493</c:v>
                </c:pt>
                <c:pt idx="683">
                  <c:v>4.7538713978886973</c:v>
                </c:pt>
                <c:pt idx="684">
                  <c:v>5.0507358501613702</c:v>
                </c:pt>
                <c:pt idx="685">
                  <c:v>5.5378120041044268</c:v>
                </c:pt>
                <c:pt idx="686">
                  <c:v>5.2933175375417409</c:v>
                </c:pt>
                <c:pt idx="687">
                  <c:v>5.173003200934926</c:v>
                </c:pt>
                <c:pt idx="688">
                  <c:v>4.9123982127513344</c:v>
                </c:pt>
                <c:pt idx="689">
                  <c:v>4.6547779954751487</c:v>
                </c:pt>
                <c:pt idx="690">
                  <c:v>4.4554786032350586</c:v>
                </c:pt>
                <c:pt idx="691">
                  <c:v>4.6915841253376138</c:v>
                </c:pt>
                <c:pt idx="692">
                  <c:v>4.7728181231553366</c:v>
                </c:pt>
                <c:pt idx="693">
                  <c:v>5.19273770758174</c:v>
                </c:pt>
                <c:pt idx="694">
                  <c:v>5.6470571137262189</c:v>
                </c:pt>
                <c:pt idx="695">
                  <c:v>6.0589559090497502</c:v>
                </c:pt>
                <c:pt idx="696">
                  <c:v>6.0595434959735597</c:v>
                </c:pt>
                <c:pt idx="697">
                  <c:v>6.1877887208465872</c:v>
                </c:pt>
                <c:pt idx="698">
                  <c:v>6.2991250077044674</c:v>
                </c:pt>
                <c:pt idx="699">
                  <c:v>6.2677942573584637</c:v>
                </c:pt>
                <c:pt idx="700">
                  <c:v>5.9791646042329587</c:v>
                </c:pt>
                <c:pt idx="701">
                  <c:v>5.6955679230707466</c:v>
                </c:pt>
                <c:pt idx="702">
                  <c:v>5.2277564534641456</c:v>
                </c:pt>
                <c:pt idx="703">
                  <c:v>4.5585163707002945</c:v>
                </c:pt>
                <c:pt idx="704">
                  <c:v>4.1821066336221335</c:v>
                </c:pt>
                <c:pt idx="705">
                  <c:v>3.9457090686644403</c:v>
                </c:pt>
                <c:pt idx="706">
                  <c:v>3.9721033431446333</c:v>
                </c:pt>
                <c:pt idx="707">
                  <c:v>3.733806321074788</c:v>
                </c:pt>
                <c:pt idx="708">
                  <c:v>3.45207004870247</c:v>
                </c:pt>
                <c:pt idx="709">
                  <c:v>3.6314250209677832</c:v>
                </c:pt>
                <c:pt idx="710">
                  <c:v>3.4647733018719253</c:v>
                </c:pt>
                <c:pt idx="711">
                  <c:v>3.2587143118029198</c:v>
                </c:pt>
                <c:pt idx="712">
                  <c:v>3.0354324726054651</c:v>
                </c:pt>
                <c:pt idx="713">
                  <c:v>3.0685698424929715</c:v>
                </c:pt>
                <c:pt idx="714">
                  <c:v>2.9470635773643359</c:v>
                </c:pt>
                <c:pt idx="715">
                  <c:v>2.9104756200802453</c:v>
                </c:pt>
                <c:pt idx="716">
                  <c:v>2.8957426532419817</c:v>
                </c:pt>
                <c:pt idx="717">
                  <c:v>3.1973736478613728</c:v>
                </c:pt>
                <c:pt idx="718">
                  <c:v>3.1390612264807687</c:v>
                </c:pt>
                <c:pt idx="719">
                  <c:v>2.9010076868157721</c:v>
                </c:pt>
                <c:pt idx="720">
                  <c:v>2.9634527949424019</c:v>
                </c:pt>
                <c:pt idx="721">
                  <c:v>3.4747577618196321</c:v>
                </c:pt>
                <c:pt idx="722">
                  <c:v>3.7568234521250807</c:v>
                </c:pt>
                <c:pt idx="723">
                  <c:v>3.7138296214863318</c:v>
                </c:pt>
                <c:pt idx="724">
                  <c:v>3.6583183856928656</c:v>
                </c:pt>
                <c:pt idx="725">
                  <c:v>3.6654561760249447</c:v>
                </c:pt>
                <c:pt idx="726">
                  <c:v>3.9316960601444668</c:v>
                </c:pt>
                <c:pt idx="727">
                  <c:v>3.8801705124786769</c:v>
                </c:pt>
                <c:pt idx="728">
                  <c:v>4.0151038844062628</c:v>
                </c:pt>
                <c:pt idx="729">
                  <c:v>4.0683684529383619</c:v>
                </c:pt>
                <c:pt idx="730">
                  <c:v>3.7970128516134771</c:v>
                </c:pt>
                <c:pt idx="731">
                  <c:v>3.6259226159542157</c:v>
                </c:pt>
                <c:pt idx="732">
                  <c:v>3.1844848651755853</c:v>
                </c:pt>
                <c:pt idx="733">
                  <c:v>2.9103054689369356</c:v>
                </c:pt>
                <c:pt idx="734">
                  <c:v>2.7510257772652889</c:v>
                </c:pt>
                <c:pt idx="735">
                  <c:v>2.5778633459042166</c:v>
                </c:pt>
                <c:pt idx="736">
                  <c:v>2.5572348486320973</c:v>
                </c:pt>
                <c:pt idx="737">
                  <c:v>2.4507926215313489</c:v>
                </c:pt>
                <c:pt idx="738">
                  <c:v>2.524000931045836</c:v>
                </c:pt>
                <c:pt idx="739">
                  <c:v>2.1816815188407723</c:v>
                </c:pt>
                <c:pt idx="740">
                  <c:v>2.2520573809431932</c:v>
                </c:pt>
                <c:pt idx="741">
                  <c:v>2.2227504665063424</c:v>
                </c:pt>
                <c:pt idx="742">
                  <c:v>1.9215321648647503</c:v>
                </c:pt>
                <c:pt idx="743">
                  <c:v>1.7251533180928598</c:v>
                </c:pt>
                <c:pt idx="744">
                  <c:v>1.8856943716482597</c:v>
                </c:pt>
                <c:pt idx="745">
                  <c:v>1.9803478924056102</c:v>
                </c:pt>
                <c:pt idx="746">
                  <c:v>2.0922020958310834</c:v>
                </c:pt>
                <c:pt idx="747">
                  <c:v>2.3545227932979316</c:v>
                </c:pt>
                <c:pt idx="748">
                  <c:v>2.7223802149255731</c:v>
                </c:pt>
                <c:pt idx="749">
                  <c:v>3.348178357316252</c:v>
                </c:pt>
                <c:pt idx="750">
                  <c:v>3.0967289321607874</c:v>
                </c:pt>
                <c:pt idx="751">
                  <c:v>2.9839850791958513</c:v>
                </c:pt>
                <c:pt idx="752">
                  <c:v>3.0994332976254544</c:v>
                </c:pt>
                <c:pt idx="753">
                  <c:v>3.3500278187628956</c:v>
                </c:pt>
                <c:pt idx="754">
                  <c:v>2.9871128091809203</c:v>
                </c:pt>
                <c:pt idx="755">
                  <c:v>2.8266895655685027</c:v>
                </c:pt>
                <c:pt idx="756">
                  <c:v>2.7065841820962069</c:v>
                </c:pt>
                <c:pt idx="757">
                  <c:v>2.5987675611033274</c:v>
                </c:pt>
                <c:pt idx="758">
                  <c:v>2.632110095203835</c:v>
                </c:pt>
                <c:pt idx="759">
                  <c:v>2.3703168769710024</c:v>
                </c:pt>
                <c:pt idx="760">
                  <c:v>2.2857678405550974</c:v>
                </c:pt>
                <c:pt idx="761">
                  <c:v>2.2505837092669831</c:v>
                </c:pt>
                <c:pt idx="762">
                  <c:v>2.3555825629666574</c:v>
                </c:pt>
                <c:pt idx="763">
                  <c:v>2.2147006613097995</c:v>
                </c:pt>
                <c:pt idx="764">
                  <c:v>2.0210426714588698</c:v>
                </c:pt>
                <c:pt idx="765">
                  <c:v>2.002157262287565</c:v>
                </c:pt>
                <c:pt idx="766">
                  <c:v>2.0692523571010395</c:v>
                </c:pt>
                <c:pt idx="767">
                  <c:v>2.0191207824954018</c:v>
                </c:pt>
                <c:pt idx="768">
                  <c:v>1.8497562501543725</c:v>
                </c:pt>
                <c:pt idx="769">
                  <c:v>1.8262443104984947</c:v>
                </c:pt>
                <c:pt idx="770">
                  <c:v>1.6871130342640464</c:v>
                </c:pt>
                <c:pt idx="771">
                  <c:v>1.6635908141929909</c:v>
                </c:pt>
                <c:pt idx="772">
                  <c:v>1.6257628241597939</c:v>
                </c:pt>
                <c:pt idx="773">
                  <c:v>1.742966201728144</c:v>
                </c:pt>
                <c:pt idx="774">
                  <c:v>1.6221768966826151</c:v>
                </c:pt>
                <c:pt idx="775">
                  <c:v>1.6536508374959624</c:v>
                </c:pt>
                <c:pt idx="776">
                  <c:v>1.6674819662362976</c:v>
                </c:pt>
                <c:pt idx="777">
                  <c:v>1.6172738247145637</c:v>
                </c:pt>
                <c:pt idx="778">
                  <c:v>1.6874766984181147</c:v>
                </c:pt>
                <c:pt idx="779">
                  <c:v>1.7847660253903184</c:v>
                </c:pt>
                <c:pt idx="780">
                  <c:v>1.6772396482347525</c:v>
                </c:pt>
                <c:pt idx="781">
                  <c:v>1.6383497482970701</c:v>
                </c:pt>
                <c:pt idx="782">
                  <c:v>1.6926684744402738</c:v>
                </c:pt>
                <c:pt idx="783">
                  <c:v>1.7044142006345748</c:v>
                </c:pt>
                <c:pt idx="784">
                  <c:v>1.6425016894026381</c:v>
                </c:pt>
                <c:pt idx="785">
                  <c:v>1.9564194009379006</c:v>
                </c:pt>
                <c:pt idx="786">
                  <c:v>1.9453470620650011</c:v>
                </c:pt>
                <c:pt idx="787">
                  <c:v>1.8230992658695786</c:v>
                </c:pt>
                <c:pt idx="788">
                  <c:v>1.6115746985655801</c:v>
                </c:pt>
                <c:pt idx="789">
                  <c:v>1.5114242163623934</c:v>
                </c:pt>
                <c:pt idx="790">
                  <c:v>1.385105015974565</c:v>
                </c:pt>
                <c:pt idx="791">
                  <c:v>1.3258172151926249</c:v>
                </c:pt>
                <c:pt idx="792">
                  <c:v>1.2718973089050019</c:v>
                </c:pt>
                <c:pt idx="793">
                  <c:v>1.178561637461887</c:v>
                </c:pt>
                <c:pt idx="794">
                  <c:v>1.3735257908352567</c:v>
                </c:pt>
                <c:pt idx="795">
                  <c:v>1.4226847363845698</c:v>
                </c:pt>
                <c:pt idx="796">
                  <c:v>1.6046646835389033</c:v>
                </c:pt>
                <c:pt idx="797">
                  <c:v>1.5940466672773559</c:v>
                </c:pt>
                <c:pt idx="798">
                  <c:v>1.3785189143865235</c:v>
                </c:pt>
                <c:pt idx="799">
                  <c:v>1.6228873124906549</c:v>
                </c:pt>
                <c:pt idx="800">
                  <c:v>1.8227981090812231</c:v>
                </c:pt>
                <c:pt idx="801">
                  <c:v>2.1110043424481058</c:v>
                </c:pt>
                <c:pt idx="802">
                  <c:v>1.7222795263778006</c:v>
                </c:pt>
                <c:pt idx="803">
                  <c:v>1.9988484803566049</c:v>
                </c:pt>
                <c:pt idx="804">
                  <c:v>2.0863127305986433</c:v>
                </c:pt>
                <c:pt idx="805">
                  <c:v>1.8503704565098984</c:v>
                </c:pt>
                <c:pt idx="806">
                  <c:v>1.8528321766579787</c:v>
                </c:pt>
                <c:pt idx="807">
                  <c:v>1.7450185317673492</c:v>
                </c:pt>
                <c:pt idx="808">
                  <c:v>1.4241698664414548</c:v>
                </c:pt>
                <c:pt idx="809">
                  <c:v>1.3322936774481049</c:v>
                </c:pt>
                <c:pt idx="810">
                  <c:v>1.0970175118491596</c:v>
                </c:pt>
                <c:pt idx="811">
                  <c:v>0.96027920021897062</c:v>
                </c:pt>
                <c:pt idx="812">
                  <c:v>0.93208473238869105</c:v>
                </c:pt>
                <c:pt idx="813">
                  <c:v>0.81310570335601651</c:v>
                </c:pt>
                <c:pt idx="814">
                  <c:v>0.70893778261975626</c:v>
                </c:pt>
                <c:pt idx="815">
                  <c:v>0.68338405886379172</c:v>
                </c:pt>
                <c:pt idx="816">
                  <c:v>0.89313505399880866</c:v>
                </c:pt>
                <c:pt idx="817">
                  <c:v>1.140235753135417</c:v>
                </c:pt>
                <c:pt idx="818">
                  <c:v>1.0394369323284234</c:v>
                </c:pt>
                <c:pt idx="819">
                  <c:v>0.81724569389256052</c:v>
                </c:pt>
                <c:pt idx="820">
                  <c:v>0.54011560832053074</c:v>
                </c:pt>
                <c:pt idx="821">
                  <c:v>0.67030870496969652</c:v>
                </c:pt>
                <c:pt idx="822">
                  <c:v>0.96611769330873098</c:v>
                </c:pt>
                <c:pt idx="823">
                  <c:v>1.2443883796378667</c:v>
                </c:pt>
                <c:pt idx="824">
                  <c:v>1.1150936161089038</c:v>
                </c:pt>
                <c:pt idx="825">
                  <c:v>0.98505894892879575</c:v>
                </c:pt>
                <c:pt idx="826">
                  <c:v>0.81958793247940764</c:v>
                </c:pt>
                <c:pt idx="827">
                  <c:v>0.53697008905874277</c:v>
                </c:pt>
                <c:pt idx="828">
                  <c:v>0.74976621748610517</c:v>
                </c:pt>
                <c:pt idx="829">
                  <c:v>0.75981495746427141</c:v>
                </c:pt>
                <c:pt idx="830">
                  <c:v>0.89937395359405492</c:v>
                </c:pt>
                <c:pt idx="831">
                  <c:v>0.99570996914372167</c:v>
                </c:pt>
                <c:pt idx="832">
                  <c:v>0.74695643878682838</c:v>
                </c:pt>
                <c:pt idx="833">
                  <c:v>0.82230104032739726</c:v>
                </c:pt>
                <c:pt idx="834">
                  <c:v>0.97308502568546196</c:v>
                </c:pt>
                <c:pt idx="835">
                  <c:v>1.1318181972567849</c:v>
                </c:pt>
                <c:pt idx="836">
                  <c:v>0.66372965809133533</c:v>
                </c:pt>
                <c:pt idx="837">
                  <c:v>0.72898151339660244</c:v>
                </c:pt>
                <c:pt idx="838">
                  <c:v>0.74696523355253719</c:v>
                </c:pt>
                <c:pt idx="839">
                  <c:v>0.63919218866562499</c:v>
                </c:pt>
                <c:pt idx="840">
                  <c:v>0.64112433742652064</c:v>
                </c:pt>
                <c:pt idx="841">
                  <c:v>1.4668881693786009</c:v>
                </c:pt>
                <c:pt idx="842">
                  <c:v>1.6319779332802604</c:v>
                </c:pt>
                <c:pt idx="843">
                  <c:v>1.6084252196537197</c:v>
                </c:pt>
                <c:pt idx="844">
                  <c:v>1.9662032140303654</c:v>
                </c:pt>
                <c:pt idx="845">
                  <c:v>2.1499547604048068</c:v>
                </c:pt>
                <c:pt idx="846">
                  <c:v>2.6214326254140623</c:v>
                </c:pt>
                <c:pt idx="847">
                  <c:v>2.3582231493170887</c:v>
                </c:pt>
                <c:pt idx="848">
                  <c:v>2.196185272759632</c:v>
                </c:pt>
                <c:pt idx="849">
                  <c:v>2.1401934611650089</c:v>
                </c:pt>
                <c:pt idx="850">
                  <c:v>2.7326345228659843</c:v>
                </c:pt>
                <c:pt idx="851">
                  <c:v>2.8455287421124549</c:v>
                </c:pt>
                <c:pt idx="852">
                  <c:v>2.7705281704982716</c:v>
                </c:pt>
                <c:pt idx="853">
                  <c:v>2.7221175943178086</c:v>
                </c:pt>
                <c:pt idx="854">
                  <c:v>3.0336339371474188</c:v>
                </c:pt>
                <c:pt idx="855">
                  <c:v>2.7622614301182646</c:v>
                </c:pt>
                <c:pt idx="856">
                  <c:v>2.3678614175411608</c:v>
                </c:pt>
                <c:pt idx="857">
                  <c:v>2.4746298795041715</c:v>
                </c:pt>
                <c:pt idx="858">
                  <c:v>2.2881739151916678</c:v>
                </c:pt>
                <c:pt idx="859">
                  <c:v>2.6305165708427141</c:v>
                </c:pt>
                <c:pt idx="860">
                  <c:v>2.9149353637379969</c:v>
                </c:pt>
                <c:pt idx="861">
                  <c:v>3.3047046104171409</c:v>
                </c:pt>
                <c:pt idx="862">
                  <c:v>3.7322442309907071</c:v>
                </c:pt>
                <c:pt idx="863">
                  <c:v>3.2909901694790173</c:v>
                </c:pt>
                <c:pt idx="864">
                  <c:v>3.040921394543239</c:v>
                </c:pt>
                <c:pt idx="865">
                  <c:v>2.8599563798766749</c:v>
                </c:pt>
                <c:pt idx="866">
                  <c:v>2.7851006076088489</c:v>
                </c:pt>
                <c:pt idx="867">
                  <c:v>2.6214335260434187</c:v>
                </c:pt>
                <c:pt idx="868">
                  <c:v>2.7860827719040677</c:v>
                </c:pt>
                <c:pt idx="869">
                  <c:v>2.8378696724454193</c:v>
                </c:pt>
                <c:pt idx="870">
                  <c:v>2.9320452728723545</c:v>
                </c:pt>
                <c:pt idx="871">
                  <c:v>2.68219065251014</c:v>
                </c:pt>
                <c:pt idx="872">
                  <c:v>2.436989751616077</c:v>
                </c:pt>
                <c:pt idx="873">
                  <c:v>2.582085013722478</c:v>
                </c:pt>
                <c:pt idx="874">
                  <c:v>2.555914371473563</c:v>
                </c:pt>
                <c:pt idx="875">
                  <c:v>2.4105412407063516</c:v>
                </c:pt>
                <c:pt idx="876">
                  <c:v>2.3156980894173076</c:v>
                </c:pt>
                <c:pt idx="877">
                  <c:v>2.4540442446005297</c:v>
                </c:pt>
                <c:pt idx="878">
                  <c:v>2.5995009873511901</c:v>
                </c:pt>
                <c:pt idx="879">
                  <c:v>2.8725870505722937</c:v>
                </c:pt>
                <c:pt idx="880">
                  <c:v>2.9885823859598948</c:v>
                </c:pt>
                <c:pt idx="881">
                  <c:v>3.1714766309810476</c:v>
                </c:pt>
                <c:pt idx="882">
                  <c:v>2.8987491947744775</c:v>
                </c:pt>
                <c:pt idx="883">
                  <c:v>3.0662641868366549</c:v>
                </c:pt>
                <c:pt idx="884">
                  <c:v>3.3160456131076406</c:v>
                </c:pt>
                <c:pt idx="885">
                  <c:v>3.4958996134951805</c:v>
                </c:pt>
                <c:pt idx="886">
                  <c:v>4.1652328760251116</c:v>
                </c:pt>
                <c:pt idx="887">
                  <c:v>4.7752928053783466</c:v>
                </c:pt>
                <c:pt idx="888">
                  <c:v>4.5945965557319033</c:v>
                </c:pt>
                <c:pt idx="889">
                  <c:v>5.0850367922704161</c:v>
                </c:pt>
                <c:pt idx="890">
                  <c:v>4.7622016397860829</c:v>
                </c:pt>
                <c:pt idx="891">
                  <c:v>4.9607504754646881</c:v>
                </c:pt>
                <c:pt idx="892">
                  <c:v>5.3892868651376045</c:v>
                </c:pt>
                <c:pt idx="893">
                  <c:v>5.5562453619213095</c:v>
                </c:pt>
                <c:pt idx="894">
                  <c:v>6.5469660475618765</c:v>
                </c:pt>
                <c:pt idx="895">
                  <c:v>7.0354100557487804</c:v>
                </c:pt>
                <c:pt idx="896">
                  <c:v>8.4680210820316582</c:v>
                </c:pt>
                <c:pt idx="897">
                  <c:v>8.6262543163718544</c:v>
                </c:pt>
                <c:pt idx="898">
                  <c:v>8.6337963625103562</c:v>
                </c:pt>
                <c:pt idx="899">
                  <c:v>9.8548157675612309</c:v>
                </c:pt>
                <c:pt idx="900">
                  <c:v>8.9707103762060481</c:v>
                </c:pt>
                <c:pt idx="901">
                  <c:v>8.1952795686783553</c:v>
                </c:pt>
                <c:pt idx="902">
                  <c:v>7.4569236357281579</c:v>
                </c:pt>
                <c:pt idx="903">
                  <c:v>6.8966142111467645</c:v>
                </c:pt>
                <c:pt idx="904">
                  <c:v>6.5977109538501573</c:v>
                </c:pt>
                <c:pt idx="905">
                  <c:v>6.6475448855364867</c:v>
                </c:pt>
                <c:pt idx="906">
                  <c:v>6.6554175378377085</c:v>
                </c:pt>
                <c:pt idx="907">
                  <c:v>7.0739198937496948</c:v>
                </c:pt>
                <c:pt idx="908">
                  <c:v>7.2728259980148966</c:v>
                </c:pt>
                <c:pt idx="909">
                  <c:v>7.1883662268419606</c:v>
                </c:pt>
                <c:pt idx="910">
                  <c:v>7.2546406133995713</c:v>
                </c:pt>
                <c:pt idx="911">
                  <c:v>7.4829117279938533</c:v>
                </c:pt>
                <c:pt idx="912">
                  <c:v>6.9467036472156645</c:v>
                </c:pt>
                <c:pt idx="913">
                  <c:v>6.5589115311616277</c:v>
                </c:pt>
                <c:pt idx="914">
                  <c:v>6.5709741950206553</c:v>
                </c:pt>
                <c:pt idx="915">
                  <c:v>6.6708507735152818</c:v>
                </c:pt>
                <c:pt idx="916">
                  <c:v>6.5225091420169745</c:v>
                </c:pt>
                <c:pt idx="917">
                  <c:v>6.5769695495819072</c:v>
                </c:pt>
                <c:pt idx="918">
                  <c:v>6.4726844830016672</c:v>
                </c:pt>
                <c:pt idx="919">
                  <c:v>6.6401884511022402</c:v>
                </c:pt>
                <c:pt idx="920">
                  <c:v>6.7050799195108128</c:v>
                </c:pt>
                <c:pt idx="921">
                  <c:v>7.2191659112081936</c:v>
                </c:pt>
                <c:pt idx="922">
                  <c:v>7.4333053535413125</c:v>
                </c:pt>
                <c:pt idx="923">
                  <c:v>7.622431423336459</c:v>
                </c:pt>
                <c:pt idx="924">
                  <c:v>7.4572128819871661</c:v>
                </c:pt>
                <c:pt idx="925">
                  <c:v>7.7211979817013097</c:v>
                </c:pt>
                <c:pt idx="926">
                  <c:v>7.7897822669790768</c:v>
                </c:pt>
                <c:pt idx="927">
                  <c:v>8.1605709886888445</c:v>
                </c:pt>
                <c:pt idx="928">
                  <c:v>8.1695254846814596</c:v>
                </c:pt>
                <c:pt idx="929">
                  <c:v>8.4044111752430393</c:v>
                </c:pt>
                <c:pt idx="930">
                  <c:v>8.3410742744201052</c:v>
                </c:pt>
                <c:pt idx="931">
                  <c:v>8.549913740550604</c:v>
                </c:pt>
                <c:pt idx="932">
                  <c:v>8.80699297567031</c:v>
                </c:pt>
                <c:pt idx="933">
                  <c:v>8.9361650655281437</c:v>
                </c:pt>
                <c:pt idx="934">
                  <c:v>8.8966828403053011</c:v>
                </c:pt>
                <c:pt idx="935">
                  <c:v>8.8827047432467463</c:v>
                </c:pt>
                <c:pt idx="936">
                  <c:v>9.1067923597768559</c:v>
                </c:pt>
                <c:pt idx="937">
                  <c:v>9.3081792692157101</c:v>
                </c:pt>
                <c:pt idx="938">
                  <c:v>9.468462655343842</c:v>
                </c:pt>
                <c:pt idx="939">
                  <c:v>9.0345091115402987</c:v>
                </c:pt>
                <c:pt idx="940">
                  <c:v>8.485883777505828</c:v>
                </c:pt>
                <c:pt idx="941">
                  <c:v>8.5219062554306841</c:v>
                </c:pt>
                <c:pt idx="942">
                  <c:v>8.4999967512313166</c:v>
                </c:pt>
                <c:pt idx="943">
                  <c:v>8.1146475737117161</c:v>
                </c:pt>
                <c:pt idx="944">
                  <c:v>8.2370404038653735</c:v>
                </c:pt>
                <c:pt idx="945">
                  <c:v>8.4829822270452837</c:v>
                </c:pt>
                <c:pt idx="946">
                  <c:v>9.0413709782575271</c:v>
                </c:pt>
                <c:pt idx="947">
                  <c:v>8.7548492443670423</c:v>
                </c:pt>
                <c:pt idx="948">
                  <c:v>8.434488113791982</c:v>
                </c:pt>
                <c:pt idx="949">
                  <c:v>8.8036056601136679</c:v>
                </c:pt>
                <c:pt idx="950">
                  <c:v>8.7200380134632169</c:v>
                </c:pt>
                <c:pt idx="951">
                  <c:v>8.6475950262932564</c:v>
                </c:pt>
                <c:pt idx="952">
                  <c:v>9.105296552439988</c:v>
                </c:pt>
                <c:pt idx="953">
                  <c:v>9.4292456494697436</c:v>
                </c:pt>
                <c:pt idx="954">
                  <c:v>9.4825501424015251</c:v>
                </c:pt>
                <c:pt idx="955">
                  <c:v>9.0746477696884025</c:v>
                </c:pt>
                <c:pt idx="956">
                  <c:v>8.8786091274876036</c:v>
                </c:pt>
                <c:pt idx="957">
                  <c:v>8.481528736369679</c:v>
                </c:pt>
                <c:pt idx="958">
                  <c:v>8.3940339688296906</c:v>
                </c:pt>
                <c:pt idx="959">
                  <c:v>8.4055550379180488</c:v>
                </c:pt>
                <c:pt idx="960">
                  <c:v>7.9834698453491963</c:v>
                </c:pt>
                <c:pt idx="961">
                  <c:v>6.213716522876533</c:v>
                </c:pt>
                <c:pt idx="962">
                  <c:v>7.3098972741580033</c:v>
                </c:pt>
                <c:pt idx="963">
                  <c:v>9.0000669289211199</c:v>
                </c:pt>
                <c:pt idx="964">
                  <c:v>9.9587051863871352</c:v>
                </c:pt>
                <c:pt idx="965">
                  <c:v>9.8297418837549131</c:v>
                </c:pt>
                <c:pt idx="966">
                  <c:v>8.8164511549686484</c:v>
                </c:pt>
                <c:pt idx="967">
                  <c:v>7.8083837878666049</c:v>
                </c:pt>
                <c:pt idx="968">
                  <c:v>7.2835959625503186</c:v>
                </c:pt>
                <c:pt idx="969">
                  <c:v>6.9029592685767822</c:v>
                </c:pt>
                <c:pt idx="970">
                  <c:v>5.6791837574995663</c:v>
                </c:pt>
                <c:pt idx="971">
                  <c:v>5.856753108409249</c:v>
                </c:pt>
                <c:pt idx="972">
                  <c:v>6.3641666217788897</c:v>
                </c:pt>
                <c:pt idx="973">
                  <c:v>6.3536793244894616</c:v>
                </c:pt>
                <c:pt idx="974">
                  <c:v>6.1569473498460345</c:v>
                </c:pt>
                <c:pt idx="975">
                  <c:v>5.6376661531375465</c:v>
                </c:pt>
                <c:pt idx="976">
                  <c:v>5.5818882846930178</c:v>
                </c:pt>
                <c:pt idx="977">
                  <c:v>6.2963789588328796</c:v>
                </c:pt>
                <c:pt idx="978">
                  <c:v>6.0110156642069059</c:v>
                </c:pt>
                <c:pt idx="979">
                  <c:v>5.4711363406107711</c:v>
                </c:pt>
                <c:pt idx="980">
                  <c:v>6.4820290137253043</c:v>
                </c:pt>
                <c:pt idx="981">
                  <c:v>6.5314973550944009</c:v>
                </c:pt>
                <c:pt idx="982">
                  <c:v>8.0558333298078466</c:v>
                </c:pt>
                <c:pt idx="983">
                  <c:v>7.671917675410608</c:v>
                </c:pt>
                <c:pt idx="984">
                  <c:v>7.6035749513202191</c:v>
                </c:pt>
                <c:pt idx="985">
                  <c:v>8.1351289730412617</c:v>
                </c:pt>
                <c:pt idx="986">
                  <c:v>9.1304256301417084</c:v>
                </c:pt>
                <c:pt idx="987">
                  <c:v>8.5288689814834395</c:v>
                </c:pt>
                <c:pt idx="988">
                  <c:v>8.9825718986729939</c:v>
                </c:pt>
                <c:pt idx="989">
                  <c:v>9.4516031526627575</c:v>
                </c:pt>
                <c:pt idx="990">
                  <c:v>9.9258643505639643</c:v>
                </c:pt>
                <c:pt idx="991">
                  <c:v>10.801408722100165</c:v>
                </c:pt>
                <c:pt idx="992">
                  <c:v>9.9809376875610294</c:v>
                </c:pt>
                <c:pt idx="993">
                  <c:v>10.377276401638611</c:v>
                </c:pt>
                <c:pt idx="994">
                  <c:v>10.168839765063204</c:v>
                </c:pt>
                <c:pt idx="995">
                  <c:v>9.9386333731798189</c:v>
                </c:pt>
                <c:pt idx="996">
                  <c:v>9.6255295626268911</c:v>
                </c:pt>
                <c:pt idx="997">
                  <c:v>9.1034018855072141</c:v>
                </c:pt>
                <c:pt idx="998">
                  <c:v>8.8208510612932081</c:v>
                </c:pt>
                <c:pt idx="999">
                  <c:v>8.5937631639212544</c:v>
                </c:pt>
                <c:pt idx="1000">
                  <c:v>8.2408883245413644</c:v>
                </c:pt>
                <c:pt idx="1001">
                  <c:v>7.6025103316231526</c:v>
                </c:pt>
                <c:pt idx="1002">
                  <c:v>7.0771773932720192</c:v>
                </c:pt>
                <c:pt idx="1003">
                  <c:v>6.7396852910745046</c:v>
                </c:pt>
                <c:pt idx="1004">
                  <c:v>6.7058904719817516</c:v>
                </c:pt>
                <c:pt idx="1005">
                  <c:v>6.733469414075631</c:v>
                </c:pt>
                <c:pt idx="1006">
                  <c:v>6.6858837415097874</c:v>
                </c:pt>
                <c:pt idx="1007">
                  <c:v>6.525964409105077</c:v>
                </c:pt>
                <c:pt idx="1008">
                  <c:v>6.5743067613576995</c:v>
                </c:pt>
                <c:pt idx="1009">
                  <c:v>6.9371444181055493</c:v>
                </c:pt>
                <c:pt idx="1010">
                  <c:v>6.3392502935455859</c:v>
                </c:pt>
                <c:pt idx="1011">
                  <c:v>6.0609713794741378</c:v>
                </c:pt>
                <c:pt idx="1012">
                  <c:v>5.2642089353780115</c:v>
                </c:pt>
                <c:pt idx="1013">
                  <c:v>5.323536119826783</c:v>
                </c:pt>
                <c:pt idx="1014">
                  <c:v>5.654976028544537</c:v>
                </c:pt>
                <c:pt idx="1015">
                  <c:v>5.3218487566763324</c:v>
                </c:pt>
                <c:pt idx="1016">
                  <c:v>5.3758978119069383</c:v>
                </c:pt>
                <c:pt idx="1017">
                  <c:v>5.7601078518467537</c:v>
                </c:pt>
                <c:pt idx="1018">
                  <c:v>6.1621192533611993</c:v>
                </c:pt>
                <c:pt idx="1019">
                  <c:v>6.2532640792683285</c:v>
                </c:pt>
                <c:pt idx="1020">
                  <c:v>5.9333156928087423</c:v>
                </c:pt>
                <c:pt idx="1021">
                  <c:v>5.2973907673108958</c:v>
                </c:pt>
                <c:pt idx="1022">
                  <c:v>5.0588117264544774</c:v>
                </c:pt>
                <c:pt idx="1023">
                  <c:v>5.4763095933410737</c:v>
                </c:pt>
                <c:pt idx="1024">
                  <c:v>5.8444011517648926</c:v>
                </c:pt>
                <c:pt idx="1025">
                  <c:v>6.3079219554815129</c:v>
                </c:pt>
                <c:pt idx="1026">
                  <c:v>5.9007975140128872</c:v>
                </c:pt>
                <c:pt idx="1027">
                  <c:v>6.1000120961804978</c:v>
                </c:pt>
                <c:pt idx="1028">
                  <c:v>6.2686561547939963</c:v>
                </c:pt>
                <c:pt idx="1029">
                  <c:v>6.3058986698610946</c:v>
                </c:pt>
                <c:pt idx="1030">
                  <c:v>6.1981515915447742</c:v>
                </c:pt>
                <c:pt idx="1031">
                  <c:v>6.3059967515150914</c:v>
                </c:pt>
                <c:pt idx="1032">
                  <c:v>6.3681859023227814</c:v>
                </c:pt>
                <c:pt idx="1033">
                  <c:v>6.3265706562706345</c:v>
                </c:pt>
                <c:pt idx="1034">
                  <c:v>6.6882803250395932</c:v>
                </c:pt>
                <c:pt idx="1035">
                  <c:v>6.9071033811458449</c:v>
                </c:pt>
                <c:pt idx="1036">
                  <c:v>6.4465796792934755</c:v>
                </c:pt>
                <c:pt idx="1037">
                  <c:v>6.1842005395503996</c:v>
                </c:pt>
                <c:pt idx="1038">
                  <c:v>6.7700062192951256</c:v>
                </c:pt>
                <c:pt idx="1039">
                  <c:v>6.7220478286354135</c:v>
                </c:pt>
                <c:pt idx="1040">
                  <c:v>6.6782088500137951</c:v>
                </c:pt>
                <c:pt idx="1041">
                  <c:v>6.675361068841358</c:v>
                </c:pt>
                <c:pt idx="1042">
                  <c:v>6.6065956858145753</c:v>
                </c:pt>
                <c:pt idx="1043">
                  <c:v>6.6109702069103857</c:v>
                </c:pt>
                <c:pt idx="1044">
                  <c:v>6.255222587187367</c:v>
                </c:pt>
                <c:pt idx="1045">
                  <c:v>5.6334889356184439</c:v>
                </c:pt>
                <c:pt idx="1046">
                  <c:v>5.3742497442263195</c:v>
                </c:pt>
                <c:pt idx="1047">
                  <c:v>4.6609431506182828</c:v>
                </c:pt>
                <c:pt idx="1048">
                  <c:v>4.0693975709329635</c:v>
                </c:pt>
                <c:pt idx="1049">
                  <c:v>4.0020549424348655</c:v>
                </c:pt>
                <c:pt idx="1050">
                  <c:v>3.762551726106226</c:v>
                </c:pt>
                <c:pt idx="1051">
                  <c:v>3.1518001960628608</c:v>
                </c:pt>
                <c:pt idx="1052">
                  <c:v>2.7138089806860264</c:v>
                </c:pt>
                <c:pt idx="1053">
                  <c:v>3.3885399558438416</c:v>
                </c:pt>
                <c:pt idx="1054">
                  <c:v>4.924797924525401</c:v>
                </c:pt>
                <c:pt idx="1055">
                  <c:v>4.8714014484914525</c:v>
                </c:pt>
                <c:pt idx="1056">
                  <c:v>4.8770254494574017</c:v>
                </c:pt>
                <c:pt idx="1057">
                  <c:v>5.0954722160582087</c:v>
                </c:pt>
                <c:pt idx="1058">
                  <c:v>4.7202997059628871</c:v>
                </c:pt>
                <c:pt idx="1059">
                  <c:v>4.4527058308336613</c:v>
                </c:pt>
                <c:pt idx="1060">
                  <c:v>4.2178685061003103</c:v>
                </c:pt>
                <c:pt idx="1061">
                  <c:v>3.9638410850633061</c:v>
                </c:pt>
                <c:pt idx="1062">
                  <c:v>3.8609675495086244</c:v>
                </c:pt>
                <c:pt idx="1063">
                  <c:v>3.8319223452196463</c:v>
                </c:pt>
                <c:pt idx="1064">
                  <c:v>4.0421236973085879</c:v>
                </c:pt>
                <c:pt idx="1065">
                  <c:v>3.9545427218485347</c:v>
                </c:pt>
                <c:pt idx="1066">
                  <c:v>3.9271002237617898</c:v>
                </c:pt>
                <c:pt idx="1067">
                  <c:v>3.6268450358792865</c:v>
                </c:pt>
                <c:pt idx="1068">
                  <c:v>3.4319933499708815</c:v>
                </c:pt>
                <c:pt idx="1069">
                  <c:v>3.1099424417409982</c:v>
                </c:pt>
                <c:pt idx="1070">
                  <c:v>2.9450727706516826</c:v>
                </c:pt>
                <c:pt idx="1071">
                  <c:v>2.9119326302348107</c:v>
                </c:pt>
                <c:pt idx="1072">
                  <c:v>2.9612224452634379</c:v>
                </c:pt>
                <c:pt idx="1073">
                  <c:v>3.2801698589948192</c:v>
                </c:pt>
                <c:pt idx="1074">
                  <c:v>3.3183324471873257</c:v>
                </c:pt>
                <c:pt idx="1075">
                  <c:v>2.9058877372121836</c:v>
                </c:pt>
                <c:pt idx="1076">
                  <c:v>2.7524537130818856</c:v>
                </c:pt>
                <c:pt idx="1077">
                  <c:v>2.9220080548534924</c:v>
                </c:pt>
                <c:pt idx="1078">
                  <c:v>3.1206213805868273</c:v>
                </c:pt>
                <c:pt idx="1079">
                  <c:v>2.923054059702916</c:v>
                </c:pt>
                <c:pt idx="1080">
                  <c:v>2.7110461834883512</c:v>
                </c:pt>
                <c:pt idx="1081">
                  <c:v>2.5450909551060068</c:v>
                </c:pt>
                <c:pt idx="1082">
                  <c:v>2.2067655369177119</c:v>
                </c:pt>
                <c:pt idx="1083">
                  <c:v>1.9129445488778214</c:v>
                </c:pt>
                <c:pt idx="1084">
                  <c:v>1.6665497777807661</c:v>
                </c:pt>
                <c:pt idx="1085">
                  <c:v>1.7515428083203035</c:v>
                </c:pt>
                <c:pt idx="1086">
                  <c:v>1.8238518796174539</c:v>
                </c:pt>
                <c:pt idx="1087">
                  <c:v>2.1142960868162981</c:v>
                </c:pt>
                <c:pt idx="1088">
                  <c:v>2.3243018638749611</c:v>
                </c:pt>
                <c:pt idx="1089">
                  <c:v>2.6710863834608785</c:v>
                </c:pt>
                <c:pt idx="1090">
                  <c:v>2.7744027536762141</c:v>
                </c:pt>
                <c:pt idx="1091">
                  <c:v>2.7133502870889892</c:v>
                </c:pt>
                <c:pt idx="1092">
                  <c:v>2.7783293808916714</c:v>
                </c:pt>
                <c:pt idx="1093">
                  <c:v>2.2807981407616231</c:v>
                </c:pt>
                <c:pt idx="1094">
                  <c:v>1.8152543511216666</c:v>
                </c:pt>
                <c:pt idx="1095">
                  <c:v>1.7261417915378878</c:v>
                </c:pt>
                <c:pt idx="1096">
                  <c:v>1.681987585994045</c:v>
                </c:pt>
                <c:pt idx="1097">
                  <c:v>1.4164945242447367</c:v>
                </c:pt>
                <c:pt idx="1098">
                  <c:v>1.3004730493853942</c:v>
                </c:pt>
                <c:pt idx="1099">
                  <c:v>1.4998050819334141</c:v>
                </c:pt>
                <c:pt idx="1100">
                  <c:v>1.7400877305726419</c:v>
                </c:pt>
                <c:pt idx="1101">
                  <c:v>1.8553506314309749</c:v>
                </c:pt>
                <c:pt idx="1102">
                  <c:v>1.9802084951974344</c:v>
                </c:pt>
                <c:pt idx="1103">
                  <c:v>2.2392289241092489</c:v>
                </c:pt>
                <c:pt idx="1104">
                  <c:v>1.9160569763829363</c:v>
                </c:pt>
                <c:pt idx="1105">
                  <c:v>1.6596949753805781</c:v>
                </c:pt>
                <c:pt idx="1106">
                  <c:v>1.6023313388901019</c:v>
                </c:pt>
                <c:pt idx="1107">
                  <c:v>1.6285934688981214</c:v>
                </c:pt>
                <c:pt idx="1108">
                  <c:v>1.5402822169063315</c:v>
                </c:pt>
                <c:pt idx="1109">
                  <c:v>1.6695001272217151</c:v>
                </c:pt>
                <c:pt idx="1110">
                  <c:v>1.9777611352638649</c:v>
                </c:pt>
                <c:pt idx="1111">
                  <c:v>2.2097910826092271</c:v>
                </c:pt>
                <c:pt idx="1112">
                  <c:v>2.3914247386812462</c:v>
                </c:pt>
                <c:pt idx="1113">
                  <c:v>2.3149941896531745</c:v>
                </c:pt>
                <c:pt idx="1114">
                  <c:v>1.9501570278503688</c:v>
                </c:pt>
                <c:pt idx="1115">
                  <c:v>1.9336711772753929</c:v>
                </c:pt>
                <c:pt idx="1116">
                  <c:v>2.1636349599385998</c:v>
                </c:pt>
                <c:pt idx="1117">
                  <c:v>2.4762232417321659</c:v>
                </c:pt>
                <c:pt idx="1118">
                  <c:v>2.7201413706418576</c:v>
                </c:pt>
                <c:pt idx="1119">
                  <c:v>2.7782730536251443</c:v>
                </c:pt>
                <c:pt idx="1120">
                  <c:v>2.6453373546910597</c:v>
                </c:pt>
                <c:pt idx="1121">
                  <c:v>2.6869171617220382</c:v>
                </c:pt>
                <c:pt idx="1122">
                  <c:v>2.8056084282618214</c:v>
                </c:pt>
                <c:pt idx="1123">
                  <c:v>2.8753403914616538</c:v>
                </c:pt>
                <c:pt idx="1124">
                  <c:v>3.1236860631154615</c:v>
                </c:pt>
                <c:pt idx="1125">
                  <c:v>3.1395305530902267</c:v>
                </c:pt>
                <c:pt idx="1126">
                  <c:v>2.75217786202739</c:v>
                </c:pt>
                <c:pt idx="1127">
                  <c:v>2.6634499475645632</c:v>
                </c:pt>
                <c:pt idx="1128">
                  <c:v>2.5960655912227626</c:v>
                </c:pt>
                <c:pt idx="1129">
                  <c:v>2.3932517058300311</c:v>
                </c:pt>
                <c:pt idx="1130">
                  <c:v>1.9954678488364872</c:v>
                </c:pt>
                <c:pt idx="1131">
                  <c:v>1.6553849274837045</c:v>
                </c:pt>
                <c:pt idx="1132">
                  <c:v>1.3874324550450685</c:v>
                </c:pt>
                <c:pt idx="1133">
                  <c:v>1.449474021639531</c:v>
                </c:pt>
                <c:pt idx="1134">
                  <c:v>1.2922687944643283</c:v>
                </c:pt>
                <c:pt idx="1135">
                  <c:v>1.2408744966443181</c:v>
                </c:pt>
                <c:pt idx="1136">
                  <c:v>0.98951853180564431</c:v>
                </c:pt>
                <c:pt idx="1137">
                  <c:v>0.72995277900826872</c:v>
                </c:pt>
                <c:pt idx="1138">
                  <c:v>0.56899409769841158</c:v>
                </c:pt>
                <c:pt idx="1139">
                  <c:v>0.79304689773230863</c:v>
                </c:pt>
                <c:pt idx="1140">
                  <c:v>0.76841322003245238</c:v>
                </c:pt>
                <c:pt idx="1141">
                  <c:v>0.9319888648623077</c:v>
                </c:pt>
                <c:pt idx="1142">
                  <c:v>1.1176616601861791</c:v>
                </c:pt>
                <c:pt idx="1143">
                  <c:v>1.1362181625356529</c:v>
                </c:pt>
                <c:pt idx="1144">
                  <c:v>1.4329172732935449</c:v>
                </c:pt>
                <c:pt idx="1145">
                  <c:v>1.7806905868943388</c:v>
                </c:pt>
                <c:pt idx="1146">
                  <c:v>1.5275527417729688</c:v>
                </c:pt>
                <c:pt idx="1147">
                  <c:v>1.3424483051002793</c:v>
                </c:pt>
                <c:pt idx="1148">
                  <c:v>1.5053027578776024</c:v>
                </c:pt>
                <c:pt idx="1149">
                  <c:v>1.6642280544388341</c:v>
                </c:pt>
                <c:pt idx="1150">
                  <c:v>1.6667268345671435</c:v>
                </c:pt>
                <c:pt idx="1151">
                  <c:v>1.7399894631425286</c:v>
                </c:pt>
                <c:pt idx="1152">
                  <c:v>1.8748642274762382</c:v>
                </c:pt>
                <c:pt idx="1153">
                  <c:v>1.5880340213838688</c:v>
                </c:pt>
                <c:pt idx="1154">
                  <c:v>1.280892448964742</c:v>
                </c:pt>
                <c:pt idx="1155">
                  <c:v>1.1314165557100102</c:v>
                </c:pt>
                <c:pt idx="1156">
                  <c:v>0.83329475039432277</c:v>
                </c:pt>
                <c:pt idx="1157">
                  <c:v>0.59017874206194409</c:v>
                </c:pt>
                <c:pt idx="1158">
                  <c:v>0.82169824330316432</c:v>
                </c:pt>
                <c:pt idx="1159">
                  <c:v>0.96485459439073706</c:v>
                </c:pt>
                <c:pt idx="1160">
                  <c:v>0.71960872533973697</c:v>
                </c:pt>
                <c:pt idx="1161">
                  <c:v>0.92487861991769194</c:v>
                </c:pt>
                <c:pt idx="1162">
                  <c:v>1.114251239114429</c:v>
                </c:pt>
                <c:pt idx="1163">
                  <c:v>0.98677573517688688</c:v>
                </c:pt>
                <c:pt idx="1164">
                  <c:v>0.59642245539042671</c:v>
                </c:pt>
                <c:pt idx="1165">
                  <c:v>0.63923569015587178</c:v>
                </c:pt>
                <c:pt idx="1166">
                  <c:v>0.40379858495368931</c:v>
                </c:pt>
                <c:pt idx="1167">
                  <c:v>0.31464929094217542</c:v>
                </c:pt>
                <c:pt idx="1168">
                  <c:v>0.16766740896874133</c:v>
                </c:pt>
                <c:pt idx="1169">
                  <c:v>0.22205915643268709</c:v>
                </c:pt>
                <c:pt idx="1170">
                  <c:v>0.33019924737657141</c:v>
                </c:pt>
                <c:pt idx="1171">
                  <c:v>0.23199860163869679</c:v>
                </c:pt>
                <c:pt idx="1172">
                  <c:v>0.28604217209560256</c:v>
                </c:pt>
                <c:pt idx="1173">
                  <c:v>0.44287152217844761</c:v>
                </c:pt>
                <c:pt idx="1174">
                  <c:v>0.63059891455734673</c:v>
                </c:pt>
                <c:pt idx="1175">
                  <c:v>0.62279194336666499</c:v>
                </c:pt>
                <c:pt idx="1176">
                  <c:v>0.90089785032593139</c:v>
                </c:pt>
                <c:pt idx="1177">
                  <c:v>0.70112433373187599</c:v>
                </c:pt>
                <c:pt idx="1178">
                  <c:v>0.46981217356415161</c:v>
                </c:pt>
                <c:pt idx="1179">
                  <c:v>0.37338961830540618</c:v>
                </c:pt>
                <c:pt idx="1180">
                  <c:v>0.37046597965648098</c:v>
                </c:pt>
                <c:pt idx="1181">
                  <c:v>0.50062995590903703</c:v>
                </c:pt>
                <c:pt idx="1182">
                  <c:v>0.40612600659240722</c:v>
                </c:pt>
                <c:pt idx="1183">
                  <c:v>0.70457419884922234</c:v>
                </c:pt>
                <c:pt idx="1184">
                  <c:v>1.337257280766778</c:v>
                </c:pt>
                <c:pt idx="1185">
                  <c:v>1.5868041795129735</c:v>
                </c:pt>
                <c:pt idx="1186">
                  <c:v>0.99327678693949295</c:v>
                </c:pt>
                <c:pt idx="1187">
                  <c:v>1.0498406616905245</c:v>
                </c:pt>
                <c:pt idx="1188">
                  <c:v>0.84223959044217178</c:v>
                </c:pt>
                <c:pt idx="1189">
                  <c:v>0.54309156548102799</c:v>
                </c:pt>
                <c:pt idx="1190">
                  <c:v>0.22799872986621306</c:v>
                </c:pt>
                <c:pt idx="1191">
                  <c:v>0.20913431991284559</c:v>
                </c:pt>
                <c:pt idx="1192">
                  <c:v>-0.20114592557857261</c:v>
                </c:pt>
                <c:pt idx="1193">
                  <c:v>-0.56512336740967983</c:v>
                </c:pt>
                <c:pt idx="1194">
                  <c:v>-0.53816357714892993</c:v>
                </c:pt>
                <c:pt idx="1195">
                  <c:v>-0.57678415593804722</c:v>
                </c:pt>
                <c:pt idx="1196">
                  <c:v>-0.50555837075532895</c:v>
                </c:pt>
                <c:pt idx="1197">
                  <c:v>-0.68050214315522151</c:v>
                </c:pt>
                <c:pt idx="1198">
                  <c:v>-0.77049171202844757</c:v>
                </c:pt>
                <c:pt idx="1199">
                  <c:v>-1.0886526695300782</c:v>
                </c:pt>
                <c:pt idx="1200">
                  <c:v>-1.5216742165251398</c:v>
                </c:pt>
                <c:pt idx="1201">
                  <c:v>-1.2833071579527895</c:v>
                </c:pt>
                <c:pt idx="1202">
                  <c:v>-1.0517110844577922</c:v>
                </c:pt>
                <c:pt idx="1203">
                  <c:v>-0.8080416559942315</c:v>
                </c:pt>
                <c:pt idx="1204">
                  <c:v>-1.1844161384851977</c:v>
                </c:pt>
                <c:pt idx="1205">
                  <c:v>-0.89160247760851075</c:v>
                </c:pt>
                <c:pt idx="1206">
                  <c:v>-0.85597583707810521</c:v>
                </c:pt>
                <c:pt idx="1207">
                  <c:v>-0.73623325775988668</c:v>
                </c:pt>
                <c:pt idx="1208">
                  <c:v>-0.68429212984665833</c:v>
                </c:pt>
                <c:pt idx="1209">
                  <c:v>-0.51502496321646807</c:v>
                </c:pt>
                <c:pt idx="1210">
                  <c:v>-0.47369133566432103</c:v>
                </c:pt>
                <c:pt idx="1211">
                  <c:v>0.10472183525711172</c:v>
                </c:pt>
                <c:pt idx="1212">
                  <c:v>0.20964838742171565</c:v>
                </c:pt>
                <c:pt idx="1213">
                  <c:v>0.3817158867903292</c:v>
                </c:pt>
                <c:pt idx="1214">
                  <c:v>0.90273687409000336</c:v>
                </c:pt>
                <c:pt idx="1215">
                  <c:v>0.69286425381250161</c:v>
                </c:pt>
                <c:pt idx="1216">
                  <c:v>0.2854935513088328</c:v>
                </c:pt>
                <c:pt idx="1217">
                  <c:v>0.47185158539475197</c:v>
                </c:pt>
                <c:pt idx="1218">
                  <c:v>0.55300455517572034</c:v>
                </c:pt>
                <c:pt idx="1219">
                  <c:v>0.86801283126884399</c:v>
                </c:pt>
                <c:pt idx="1220">
                  <c:v>1.5392721950809527</c:v>
                </c:pt>
                <c:pt idx="1221">
                  <c:v>1.5346369150707009</c:v>
                </c:pt>
                <c:pt idx="1222">
                  <c:v>1.2409781134990847</c:v>
                </c:pt>
                <c:pt idx="1223">
                  <c:v>0.69892836391996016</c:v>
                </c:pt>
                <c:pt idx="1224">
                  <c:v>0.78137269027388423</c:v>
                </c:pt>
                <c:pt idx="1225">
                  <c:v>1.0500638782444587</c:v>
                </c:pt>
                <c:pt idx="1226">
                  <c:v>0.54898769415986237</c:v>
                </c:pt>
                <c:pt idx="1227">
                  <c:v>0.80785808107927126</c:v>
                </c:pt>
                <c:pt idx="1228">
                  <c:v>0.95075054739182585</c:v>
                </c:pt>
                <c:pt idx="1229">
                  <c:v>1.3843029904263142</c:v>
                </c:pt>
                <c:pt idx="1230">
                  <c:v>2.1261397043573509</c:v>
                </c:pt>
                <c:pt idx="1231">
                  <c:v>2.4983992645496853</c:v>
                </c:pt>
                <c:pt idx="1232">
                  <c:v>3.1082925210663768</c:v>
                </c:pt>
                <c:pt idx="1233">
                  <c:v>3.10231200903391</c:v>
                </c:pt>
                <c:pt idx="1234">
                  <c:v>2.7063021565630279</c:v>
                </c:pt>
                <c:pt idx="1235">
                  <c:v>2.756673386302396</c:v>
                </c:pt>
                <c:pt idx="1236">
                  <c:v>2.7698583136729487</c:v>
                </c:pt>
                <c:pt idx="1237">
                  <c:v>3.3093626579452127</c:v>
                </c:pt>
                <c:pt idx="1238">
                  <c:v>3.4038561227224671</c:v>
                </c:pt>
                <c:pt idx="1239">
                  <c:v>2.969093660099293</c:v>
                </c:pt>
                <c:pt idx="1240">
                  <c:v>3.1083031209145151</c:v>
                </c:pt>
                <c:pt idx="1241">
                  <c:v>3.1333994639806302</c:v>
                </c:pt>
                <c:pt idx="1242">
                  <c:v>2.488861521116164</c:v>
                </c:pt>
                <c:pt idx="1243">
                  <c:v>2.06617441974362</c:v>
                </c:pt>
                <c:pt idx="1244">
                  <c:v>2.1615329750958168</c:v>
                </c:pt>
                <c:pt idx="1245">
                  <c:v>2.0204667534416583</c:v>
                </c:pt>
                <c:pt idx="1246">
                  <c:v>1.9361050279535421</c:v>
                </c:pt>
                <c:pt idx="1247">
                  <c:v>1.8553955987951571</c:v>
                </c:pt>
                <c:pt idx="1248">
                  <c:v>1.8583060527543411</c:v>
                </c:pt>
                <c:pt idx="1249">
                  <c:v>1.9494926722588692</c:v>
                </c:pt>
                <c:pt idx="1250">
                  <c:v>2.3332519821487514</c:v>
                </c:pt>
                <c:pt idx="1251">
                  <c:v>1.8301491150888125</c:v>
                </c:pt>
                <c:pt idx="1252">
                  <c:v>1.6561827151167781</c:v>
                </c:pt>
                <c:pt idx="1253">
                  <c:v>1.5710763876718457</c:v>
                </c:pt>
                <c:pt idx="1254">
                  <c:v>1.861170865064675</c:v>
                </c:pt>
                <c:pt idx="1255">
                  <c:v>2.1258461039960013</c:v>
                </c:pt>
                <c:pt idx="1256">
                  <c:v>2.1935435271590706</c:v>
                </c:pt>
                <c:pt idx="1257">
                  <c:v>2.3098591273938784</c:v>
                </c:pt>
                <c:pt idx="1258">
                  <c:v>2.0548552436493526</c:v>
                </c:pt>
                <c:pt idx="1259">
                  <c:v>1.8826546160026019</c:v>
                </c:pt>
                <c:pt idx="1260">
                  <c:v>1.950447851084846</c:v>
                </c:pt>
                <c:pt idx="1261">
                  <c:v>1.9963856578660879</c:v>
                </c:pt>
                <c:pt idx="1262">
                  <c:v>1.7699015247125021</c:v>
                </c:pt>
                <c:pt idx="1263">
                  <c:v>2.1038014357879531</c:v>
                </c:pt>
                <c:pt idx="1264">
                  <c:v>2.2360152666665614</c:v>
                </c:pt>
                <c:pt idx="1265">
                  <c:v>2.2985694371145322</c:v>
                </c:pt>
                <c:pt idx="1266">
                  <c:v>2.1338558472624536</c:v>
                </c:pt>
                <c:pt idx="1267">
                  <c:v>2.1060729884604696</c:v>
                </c:pt>
                <c:pt idx="1268">
                  <c:v>2.3262867961467384</c:v>
                </c:pt>
                <c:pt idx="1269">
                  <c:v>2.1868312584124658</c:v>
                </c:pt>
                <c:pt idx="1270">
                  <c:v>1.8671943606583932</c:v>
                </c:pt>
                <c:pt idx="1271">
                  <c:v>1.8276088055812565</c:v>
                </c:pt>
                <c:pt idx="1272">
                  <c:v>1.8919623016402376</c:v>
                </c:pt>
                <c:pt idx="1273">
                  <c:v>1.7610058371500745</c:v>
                </c:pt>
                <c:pt idx="1274">
                  <c:v>1.603475651848129</c:v>
                </c:pt>
                <c:pt idx="1275">
                  <c:v>1.407146870183023</c:v>
                </c:pt>
                <c:pt idx="1276">
                  <c:v>1.3923101060018108</c:v>
                </c:pt>
                <c:pt idx="1277">
                  <c:v>1.5479427109228165</c:v>
                </c:pt>
                <c:pt idx="1278">
                  <c:v>1.5872540365558505</c:v>
                </c:pt>
                <c:pt idx="1279">
                  <c:v>1.7404992388477405</c:v>
                </c:pt>
                <c:pt idx="1280">
                  <c:v>1.7252358568579693</c:v>
                </c:pt>
                <c:pt idx="1281">
                  <c:v>1.4957394479780728</c:v>
                </c:pt>
                <c:pt idx="1282">
                  <c:v>1.5365317992929859</c:v>
                </c:pt>
                <c:pt idx="1283">
                  <c:v>1.5434945553057959</c:v>
                </c:pt>
                <c:pt idx="1284">
                  <c:v>1.3525971882152792</c:v>
                </c:pt>
                <c:pt idx="1285">
                  <c:v>1.4006346214000458</c:v>
                </c:pt>
                <c:pt idx="1286">
                  <c:v>1.7796929020727561</c:v>
                </c:pt>
                <c:pt idx="1287">
                  <c:v>1.597472166937361</c:v>
                </c:pt>
                <c:pt idx="1288">
                  <c:v>1.5293949247564129</c:v>
                </c:pt>
                <c:pt idx="1289">
                  <c:v>1.2036950871557859</c:v>
                </c:pt>
                <c:pt idx="1290">
                  <c:v>1.2893722157572625</c:v>
                </c:pt>
                <c:pt idx="1291">
                  <c:v>1.7573749248513792</c:v>
                </c:pt>
                <c:pt idx="1292">
                  <c:v>1.8275363450433895</c:v>
                </c:pt>
                <c:pt idx="1293">
                  <c:v>1.7325578710255836</c:v>
                </c:pt>
                <c:pt idx="1294">
                  <c:v>2.4061140157559029</c:v>
                </c:pt>
                <c:pt idx="1295">
                  <c:v>2.428036231211038</c:v>
                </c:pt>
                <c:pt idx="1296">
                  <c:v>3.1299207454085543</c:v>
                </c:pt>
                <c:pt idx="1297">
                  <c:v>3.2340374978085356</c:v>
                </c:pt>
                <c:pt idx="1298">
                  <c:v>3.7009681686571718</c:v>
                </c:pt>
                <c:pt idx="1299">
                  <c:v>3.4322355344470297</c:v>
                </c:pt>
                <c:pt idx="1300">
                  <c:v>3.2380178781063003</c:v>
                </c:pt>
                <c:pt idx="1301">
                  <c:v>3.3494886255305918</c:v>
                </c:pt>
                <c:pt idx="1302">
                  <c:v>3.8029082463546775</c:v>
                </c:pt>
                <c:pt idx="1303">
                  <c:v>3.7586008022024395</c:v>
                </c:pt>
                <c:pt idx="1304">
                  <c:v>4.1701440614025387</c:v>
                </c:pt>
                <c:pt idx="1305">
                  <c:v>5.1118977736672804</c:v>
                </c:pt>
                <c:pt idx="1306">
                  <c:v>5.644210976560478</c:v>
                </c:pt>
                <c:pt idx="1307">
                  <c:v>6.6042129114535069</c:v>
                </c:pt>
                <c:pt idx="1308">
                  <c:v>6.6100784914300617</c:v>
                </c:pt>
                <c:pt idx="1309">
                  <c:v>6.7895991981292783</c:v>
                </c:pt>
                <c:pt idx="1310">
                  <c:v>7.2577640954996605</c:v>
                </c:pt>
                <c:pt idx="1311">
                  <c:v>6.2683163948465364</c:v>
                </c:pt>
                <c:pt idx="1312">
                  <c:v>5.5145826881175104</c:v>
                </c:pt>
                <c:pt idx="1313">
                  <c:v>5.0243597361463204</c:v>
                </c:pt>
                <c:pt idx="1314">
                  <c:v>5.0237564816960845</c:v>
                </c:pt>
                <c:pt idx="1315">
                  <c:v>4.5288721336082265</c:v>
                </c:pt>
                <c:pt idx="1316">
                  <c:v>4.4597619535910011</c:v>
                </c:pt>
                <c:pt idx="1317">
                  <c:v>4.3170097780186536</c:v>
                </c:pt>
                <c:pt idx="1318">
                  <c:v>4.1896014709401861</c:v>
                </c:pt>
                <c:pt idx="1319">
                  <c:v>3.8549596504991013</c:v>
                </c:pt>
                <c:pt idx="1320">
                  <c:v>3.6702678750251279</c:v>
                </c:pt>
                <c:pt idx="1321">
                  <c:v>3.8007944073646058</c:v>
                </c:pt>
                <c:pt idx="1322">
                  <c:v>3.4595708150527078</c:v>
                </c:pt>
                <c:pt idx="1323">
                  <c:v>3.176640457611752</c:v>
                </c:pt>
                <c:pt idx="1324">
                  <c:v>3.8992847915187681</c:v>
                </c:pt>
                <c:pt idx="1325">
                  <c:v>4.238219488690163</c:v>
                </c:pt>
                <c:pt idx="1326">
                  <c:v>4.425554769011077</c:v>
                </c:pt>
                <c:pt idx="1327">
                  <c:v>4.723539354586328</c:v>
                </c:pt>
                <c:pt idx="1328">
                  <c:v>4.5746695534279889</c:v>
                </c:pt>
                <c:pt idx="1329">
                  <c:v>4.4813802887339103</c:v>
                </c:pt>
                <c:pt idx="1330">
                  <c:v>4.1598763705560966</c:v>
                </c:pt>
                <c:pt idx="1331">
                  <c:v>3.5101900448263788</c:v>
                </c:pt>
                <c:pt idx="1332">
                  <c:v>3.281253944888062</c:v>
                </c:pt>
                <c:pt idx="1333">
                  <c:v>3.0059945553653136</c:v>
                </c:pt>
                <c:pt idx="1334">
                  <c:v>3.3618415146610445</c:v>
                </c:pt>
                <c:pt idx="1335">
                  <c:v>3.2908223969483332</c:v>
                </c:pt>
                <c:pt idx="1336">
                  <c:v>3.5984982522714599</c:v>
                </c:pt>
                <c:pt idx="1337">
                  <c:v>3.9283553984869686</c:v>
                </c:pt>
                <c:pt idx="1338">
                  <c:v>3.8641504124610933</c:v>
                </c:pt>
                <c:pt idx="1339">
                  <c:v>5.1573026527262584</c:v>
                </c:pt>
                <c:pt idx="1340">
                  <c:v>5.5358354551440652</c:v>
                </c:pt>
                <c:pt idx="1341">
                  <c:v>5.263931624005207</c:v>
                </c:pt>
                <c:pt idx="1342">
                  <c:v>5.3664048821724641</c:v>
                </c:pt>
                <c:pt idx="1343">
                  <c:v>5.3689049554547097</c:v>
                </c:pt>
                <c:pt idx="1344">
                  <c:v>5.2423716122966466</c:v>
                </c:pt>
                <c:pt idx="1345">
                  <c:v>5.1205760095649326</c:v>
                </c:pt>
                <c:pt idx="1346">
                  <c:v>4.8872819302674744</c:v>
                </c:pt>
                <c:pt idx="1347">
                  <c:v>5.0382220122844492</c:v>
                </c:pt>
                <c:pt idx="1348">
                  <c:v>5.4598754439490138</c:v>
                </c:pt>
                <c:pt idx="1349">
                  <c:v>5.7106964442697778</c:v>
                </c:pt>
                <c:pt idx="1350">
                  <c:v>5.6678853537402007</c:v>
                </c:pt>
                <c:pt idx="1351">
                  <c:v>5.44923442645206</c:v>
                </c:pt>
                <c:pt idx="1352">
                  <c:v>5.3578290187035318</c:v>
                </c:pt>
                <c:pt idx="1353">
                  <c:v>5.3508222372874696</c:v>
                </c:pt>
                <c:pt idx="1354">
                  <c:v>5.5527377657510559</c:v>
                </c:pt>
                <c:pt idx="1355">
                  <c:v>5.4011137971734815</c:v>
                </c:pt>
                <c:pt idx="1356">
                  <c:v>5.0537938236435158</c:v>
                </c:pt>
                <c:pt idx="1357">
                  <c:v>4.9571974966961694</c:v>
                </c:pt>
                <c:pt idx="1358">
                  <c:v>4.8684797595349032</c:v>
                </c:pt>
                <c:pt idx="1359">
                  <c:v>5.0452547188244754</c:v>
                </c:pt>
                <c:pt idx="1360">
                  <c:v>4.7559095488884822</c:v>
                </c:pt>
                <c:pt idx="1361">
                  <c:v>4.4899452656777177</c:v>
                </c:pt>
                <c:pt idx="1362">
                  <c:v>4.097532873190433</c:v>
                </c:pt>
                <c:pt idx="1363">
                  <c:v>3.9356890135809062</c:v>
                </c:pt>
                <c:pt idx="1364">
                  <c:v>3.8287251690726416</c:v>
                </c:pt>
                <c:pt idx="1365">
                  <c:v>3.9331513230855575</c:v>
                </c:pt>
                <c:pt idx="1366">
                  <c:v>3.7024686012149406</c:v>
                </c:pt>
                <c:pt idx="1367">
                  <c:v>3.4968173305041095</c:v>
                </c:pt>
                <c:pt idx="1368">
                  <c:v>3.5253275788467722</c:v>
                </c:pt>
                <c:pt idx="1369">
                  <c:v>3.7019397023219063</c:v>
                </c:pt>
                <c:pt idx="1370">
                  <c:v>3.632398818406108</c:v>
                </c:pt>
                <c:pt idx="1371">
                  <c:v>3.6708065945364923</c:v>
                </c:pt>
                <c:pt idx="1372">
                  <c:v>3.7713962344599725</c:v>
                </c:pt>
                <c:pt idx="1373">
                  <c:v>3.6215896801316894</c:v>
                </c:pt>
                <c:pt idx="1374">
                  <c:v>3.6544567621686577</c:v>
                </c:pt>
                <c:pt idx="1375">
                  <c:v>3.7821815914264709</c:v>
                </c:pt>
                <c:pt idx="1376">
                  <c:v>3.6129997383744921</c:v>
                </c:pt>
                <c:pt idx="1377">
                  <c:v>3.8794517149685945</c:v>
                </c:pt>
                <c:pt idx="1378">
                  <c:v>3.5730893913858903</c:v>
                </c:pt>
                <c:pt idx="1379">
                  <c:v>3.6462452421064535</c:v>
                </c:pt>
                <c:pt idx="1380">
                  <c:v>3.9491690665337345</c:v>
                </c:pt>
                <c:pt idx="1381">
                  <c:v>3.7643355355397112</c:v>
                </c:pt>
                <c:pt idx="1382">
                  <c:v>3.7223880316747797</c:v>
                </c:pt>
                <c:pt idx="1383">
                  <c:v>3.7659701264943566</c:v>
                </c:pt>
                <c:pt idx="1384">
                  <c:v>3.5662686878219954</c:v>
                </c:pt>
                <c:pt idx="1385">
                  <c:v>3.480382083528462</c:v>
                </c:pt>
                <c:pt idx="1386">
                  <c:v>3.4903750808582519</c:v>
                </c:pt>
                <c:pt idx="1387">
                  <c:v>3.6752837833655225</c:v>
                </c:pt>
                <c:pt idx="1388">
                  <c:v>3.7258269041931786</c:v>
                </c:pt>
                <c:pt idx="1389">
                  <c:v>3.64149701817411</c:v>
                </c:pt>
                <c:pt idx="1390">
                  <c:v>3.4022422553502669</c:v>
                </c:pt>
                <c:pt idx="1391">
                  <c:v>3.466942119815271</c:v>
                </c:pt>
                <c:pt idx="1392">
                  <c:v>3.8363476058954777</c:v>
                </c:pt>
                <c:pt idx="1393">
                  <c:v>4.1692460653196024</c:v>
                </c:pt>
                <c:pt idx="1394">
                  <c:v>3.8218811175538909</c:v>
                </c:pt>
                <c:pt idx="1395">
                  <c:v>3.7801695835920897</c:v>
                </c:pt>
                <c:pt idx="1396">
                  <c:v>3.8050579748610742</c:v>
                </c:pt>
                <c:pt idx="1397">
                  <c:v>3.9664015774759065</c:v>
                </c:pt>
                <c:pt idx="1398">
                  <c:v>3.9361427411852343</c:v>
                </c:pt>
                <c:pt idx="1399">
                  <c:v>3.8300806050264353</c:v>
                </c:pt>
                <c:pt idx="1400">
                  <c:v>3.8651942503325016</c:v>
                </c:pt>
                <c:pt idx="1401">
                  <c:v>3.8318053948397783</c:v>
                </c:pt>
                <c:pt idx="1402">
                  <c:v>3.4053579702832923</c:v>
                </c:pt>
                <c:pt idx="1403">
                  <c:v>2.9079989463697933</c:v>
                </c:pt>
                <c:pt idx="1404">
                  <c:v>2.970751383138063</c:v>
                </c:pt>
                <c:pt idx="1405">
                  <c:v>2.8848426114245393</c:v>
                </c:pt>
                <c:pt idx="1406">
                  <c:v>2.6890511033075315</c:v>
                </c:pt>
                <c:pt idx="1407">
                  <c:v>2.8550370848229609</c:v>
                </c:pt>
                <c:pt idx="1408">
                  <c:v>2.7535015841958352</c:v>
                </c:pt>
                <c:pt idx="1409">
                  <c:v>2.8031372275517263</c:v>
                </c:pt>
                <c:pt idx="1410">
                  <c:v>2.6402816566006146</c:v>
                </c:pt>
                <c:pt idx="1411">
                  <c:v>2.8090568896086636</c:v>
                </c:pt>
                <c:pt idx="1412">
                  <c:v>2.8167211336622029</c:v>
                </c:pt>
                <c:pt idx="1413">
                  <c:v>2.547915717932927</c:v>
                </c:pt>
                <c:pt idx="1414">
                  <c:v>2.4588565855586073</c:v>
                </c:pt>
                <c:pt idx="1415">
                  <c:v>2.3313129772496799</c:v>
                </c:pt>
                <c:pt idx="1416">
                  <c:v>2.0418663333554887</c:v>
                </c:pt>
                <c:pt idx="1417">
                  <c:v>1.8975837596655436</c:v>
                </c:pt>
                <c:pt idx="1418">
                  <c:v>1.8751132383798619</c:v>
                </c:pt>
                <c:pt idx="1419">
                  <c:v>1.909086006388137</c:v>
                </c:pt>
                <c:pt idx="1420">
                  <c:v>1.7318266255325276</c:v>
                </c:pt>
                <c:pt idx="1421">
                  <c:v>1.6730979295013708</c:v>
                </c:pt>
                <c:pt idx="1422">
                  <c:v>1.6153150850947935</c:v>
                </c:pt>
                <c:pt idx="1423">
                  <c:v>1.6127083652587599</c:v>
                </c:pt>
                <c:pt idx="1424">
                  <c:v>1.5065111583944906</c:v>
                </c:pt>
                <c:pt idx="1425">
                  <c:v>1.63400871283167</c:v>
                </c:pt>
                <c:pt idx="1426">
                  <c:v>1.9163540746558325</c:v>
                </c:pt>
                <c:pt idx="1427">
                  <c:v>2.502437555396487</c:v>
                </c:pt>
                <c:pt idx="1428">
                  <c:v>2.5866221302712571</c:v>
                </c:pt>
                <c:pt idx="1429">
                  <c:v>2.4705412201290358</c:v>
                </c:pt>
                <c:pt idx="1430">
                  <c:v>2.6091124483199839</c:v>
                </c:pt>
                <c:pt idx="1431">
                  <c:v>2.6149618052130177</c:v>
                </c:pt>
                <c:pt idx="1432">
                  <c:v>2.838413893332274</c:v>
                </c:pt>
                <c:pt idx="1433">
                  <c:v>3.0885119389954157</c:v>
                </c:pt>
                <c:pt idx="1434">
                  <c:v>3.4716014055352367</c:v>
                </c:pt>
                <c:pt idx="1435">
                  <c:v>3.5971412380679175</c:v>
                </c:pt>
                <c:pt idx="1436">
                  <c:v>3.4662807416811838</c:v>
                </c:pt>
                <c:pt idx="1437">
                  <c:v>3.5157941464796743</c:v>
                </c:pt>
                <c:pt idx="1438">
                  <c:v>3.287424163086297</c:v>
                </c:pt>
                <c:pt idx="1439">
                  <c:v>3.1914083264958286</c:v>
                </c:pt>
                <c:pt idx="1440">
                  <c:v>3.2265730188327417</c:v>
                </c:pt>
                <c:pt idx="1441">
                  <c:v>3.5387275516498722</c:v>
                </c:pt>
                <c:pt idx="1442">
                  <c:v>4.8801470894720591</c:v>
                </c:pt>
                <c:pt idx="1443">
                  <c:v>4.8317436544444874</c:v>
                </c:pt>
                <c:pt idx="1444">
                  <c:v>4.6163229869854261</c:v>
                </c:pt>
                <c:pt idx="1445">
                  <c:v>4.4301523235910638</c:v>
                </c:pt>
                <c:pt idx="1446">
                  <c:v>4.5001885969564963</c:v>
                </c:pt>
                <c:pt idx="1447">
                  <c:v>4.3191404179545536</c:v>
                </c:pt>
                <c:pt idx="1448">
                  <c:v>4.3305608427917051</c:v>
                </c:pt>
                <c:pt idx="1449">
                  <c:v>4.166069749022169</c:v>
                </c:pt>
                <c:pt idx="1450">
                  <c:v>3.9584837150407752</c:v>
                </c:pt>
                <c:pt idx="1451">
                  <c:v>3.7727217459252032</c:v>
                </c:pt>
                <c:pt idx="1452">
                  <c:v>3.5534737619675001</c:v>
                </c:pt>
                <c:pt idx="1453">
                  <c:v>3.3301489166802964</c:v>
                </c:pt>
                <c:pt idx="1454">
                  <c:v>2.9582246986088725</c:v>
                </c:pt>
                <c:pt idx="1455">
                  <c:v>2.8158458253758534</c:v>
                </c:pt>
                <c:pt idx="1456">
                  <c:v>2.8818345425616618</c:v>
                </c:pt>
                <c:pt idx="1457">
                  <c:v>3.0761593765331394</c:v>
                </c:pt>
                <c:pt idx="1458">
                  <c:v>3.2616581086394971</c:v>
                </c:pt>
                <c:pt idx="1459">
                  <c:v>3.2573428847369481</c:v>
                </c:pt>
                <c:pt idx="1460">
                  <c:v>3.2042416075777442</c:v>
                </c:pt>
                <c:pt idx="1461">
                  <c:v>3.1258728814100656</c:v>
                </c:pt>
                <c:pt idx="1462">
                  <c:v>3.1119985899904266</c:v>
                </c:pt>
                <c:pt idx="1463">
                  <c:v>3.2773352076795366</c:v>
                </c:pt>
                <c:pt idx="1464">
                  <c:v>3.124778631386584</c:v>
                </c:pt>
                <c:pt idx="1465">
                  <c:v>3.1293678922879571</c:v>
                </c:pt>
                <c:pt idx="1466">
                  <c:v>3.0716673054595862</c:v>
                </c:pt>
                <c:pt idx="1467">
                  <c:v>2.5106179878196175</c:v>
                </c:pt>
                <c:pt idx="1468">
                  <c:v>2.7942547874479149</c:v>
                </c:pt>
                <c:pt idx="1469">
                  <c:v>2.8915813659970366</c:v>
                </c:pt>
                <c:pt idx="1470">
                  <c:v>3.1522201242460794</c:v>
                </c:pt>
                <c:pt idx="1471">
                  <c:v>2.9013917428899814</c:v>
                </c:pt>
                <c:pt idx="1472">
                  <c:v>2.5426554002999175</c:v>
                </c:pt>
                <c:pt idx="1473">
                  <c:v>2.2784690077350302</c:v>
                </c:pt>
                <c:pt idx="1474">
                  <c:v>2.2284282791500583</c:v>
                </c:pt>
                <c:pt idx="1475">
                  <c:v>2.7641915462961739</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1473"/>
              <c:layout>
                <c:manualLayout>
                  <c:x val="-1.9128136608009807E-16"/>
                  <c:y val="-4.16056277890649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D4-4DB8-82A5-F3D1EBD012E8}"/>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(Scatter)'!$A$2:$A$1477</c:f>
              <c:numCache>
                <c:formatCode>m/d/yyyy</c:formatCode>
                <c:ptCount val="147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pt idx="1475" formatCode="dd/mm/yyyy">
                  <c:v>44926</c:v>
                </c:pt>
              </c:numCache>
            </c:numRef>
          </c:xVal>
          <c:yVal>
            <c:numRef>
              <c:f>'Line (Scatter)'!$C$2:$C$1477</c:f>
              <c:numCache>
                <c:formatCode>0.00</c:formatCode>
                <c:ptCount val="1476"/>
                <c:pt idx="0">
                  <c:v>5.3363520276147707</c:v>
                </c:pt>
                <c:pt idx="1">
                  <c:v>5.3363520276147707</c:v>
                </c:pt>
                <c:pt idx="2">
                  <c:v>5.3363520276147707</c:v>
                </c:pt>
                <c:pt idx="3">
                  <c:v>5.3363520276147707</c:v>
                </c:pt>
                <c:pt idx="4">
                  <c:v>5.3363520276147707</c:v>
                </c:pt>
                <c:pt idx="5">
                  <c:v>5.3363520276147707</c:v>
                </c:pt>
                <c:pt idx="6">
                  <c:v>5.3363520276147707</c:v>
                </c:pt>
                <c:pt idx="7">
                  <c:v>5.3363520276147707</c:v>
                </c:pt>
                <c:pt idx="8">
                  <c:v>5.3363520276147707</c:v>
                </c:pt>
                <c:pt idx="9">
                  <c:v>5.3363520276147707</c:v>
                </c:pt>
                <c:pt idx="10">
                  <c:v>5.3363520276147707</c:v>
                </c:pt>
                <c:pt idx="11">
                  <c:v>5.3363520276147707</c:v>
                </c:pt>
                <c:pt idx="12">
                  <c:v>5.3363520276147707</c:v>
                </c:pt>
                <c:pt idx="13">
                  <c:v>5.3363520276147707</c:v>
                </c:pt>
                <c:pt idx="14">
                  <c:v>5.3363520276147707</c:v>
                </c:pt>
                <c:pt idx="15">
                  <c:v>5.3363520276147707</c:v>
                </c:pt>
                <c:pt idx="16">
                  <c:v>5.3363520276147707</c:v>
                </c:pt>
                <c:pt idx="17">
                  <c:v>5.3363520276147707</c:v>
                </c:pt>
                <c:pt idx="18">
                  <c:v>5.3363520276147707</c:v>
                </c:pt>
                <c:pt idx="19">
                  <c:v>5.3363520276147707</c:v>
                </c:pt>
                <c:pt idx="20">
                  <c:v>5.3363520276147707</c:v>
                </c:pt>
                <c:pt idx="21">
                  <c:v>5.3363520276147707</c:v>
                </c:pt>
                <c:pt idx="22">
                  <c:v>5.3363520276147707</c:v>
                </c:pt>
                <c:pt idx="23">
                  <c:v>5.3363520276147707</c:v>
                </c:pt>
                <c:pt idx="24">
                  <c:v>5.3363520276147707</c:v>
                </c:pt>
                <c:pt idx="25">
                  <c:v>5.3363520276147707</c:v>
                </c:pt>
                <c:pt idx="26">
                  <c:v>5.3363520276147707</c:v>
                </c:pt>
                <c:pt idx="27">
                  <c:v>5.3363520276147707</c:v>
                </c:pt>
                <c:pt idx="28">
                  <c:v>5.3363520276147707</c:v>
                </c:pt>
                <c:pt idx="29">
                  <c:v>5.3363520276147707</c:v>
                </c:pt>
                <c:pt idx="30">
                  <c:v>5.3363520276147707</c:v>
                </c:pt>
                <c:pt idx="31">
                  <c:v>5.3363520276147707</c:v>
                </c:pt>
                <c:pt idx="32">
                  <c:v>5.3363520276147707</c:v>
                </c:pt>
                <c:pt idx="33">
                  <c:v>5.3363520276147707</c:v>
                </c:pt>
                <c:pt idx="34">
                  <c:v>5.3363520276147707</c:v>
                </c:pt>
                <c:pt idx="35">
                  <c:v>5.3363520276147707</c:v>
                </c:pt>
                <c:pt idx="36">
                  <c:v>5.3363520276147707</c:v>
                </c:pt>
                <c:pt idx="37">
                  <c:v>5.3363520276147707</c:v>
                </c:pt>
                <c:pt idx="38">
                  <c:v>5.3363520276147707</c:v>
                </c:pt>
                <c:pt idx="39">
                  <c:v>5.3363520276147707</c:v>
                </c:pt>
                <c:pt idx="40">
                  <c:v>5.3363520276147707</c:v>
                </c:pt>
                <c:pt idx="41">
                  <c:v>5.3363520276147707</c:v>
                </c:pt>
                <c:pt idx="42">
                  <c:v>5.3363520276147707</c:v>
                </c:pt>
                <c:pt idx="43">
                  <c:v>5.3363520276147707</c:v>
                </c:pt>
                <c:pt idx="44">
                  <c:v>5.3363520276147707</c:v>
                </c:pt>
                <c:pt idx="45">
                  <c:v>5.3363520276147707</c:v>
                </c:pt>
                <c:pt idx="46">
                  <c:v>5.3363520276147707</c:v>
                </c:pt>
                <c:pt idx="47">
                  <c:v>5.3363520276147707</c:v>
                </c:pt>
                <c:pt idx="48">
                  <c:v>5.3363520276147707</c:v>
                </c:pt>
                <c:pt idx="49">
                  <c:v>5.3363520276147707</c:v>
                </c:pt>
                <c:pt idx="50">
                  <c:v>5.3363520276147707</c:v>
                </c:pt>
                <c:pt idx="51">
                  <c:v>5.3363520276147707</c:v>
                </c:pt>
                <c:pt idx="52">
                  <c:v>5.3363520276147707</c:v>
                </c:pt>
                <c:pt idx="53">
                  <c:v>5.3363520276147707</c:v>
                </c:pt>
                <c:pt idx="54">
                  <c:v>5.3363520276147707</c:v>
                </c:pt>
                <c:pt idx="55">
                  <c:v>5.3363520276147707</c:v>
                </c:pt>
                <c:pt idx="56">
                  <c:v>5.3363520276147707</c:v>
                </c:pt>
                <c:pt idx="57">
                  <c:v>5.3363520276147707</c:v>
                </c:pt>
                <c:pt idx="58">
                  <c:v>5.3363520276147707</c:v>
                </c:pt>
                <c:pt idx="59">
                  <c:v>5.3363520276147707</c:v>
                </c:pt>
                <c:pt idx="60">
                  <c:v>5.3363520276147707</c:v>
                </c:pt>
                <c:pt idx="61">
                  <c:v>5.3363520276147707</c:v>
                </c:pt>
                <c:pt idx="62">
                  <c:v>5.3363520276147707</c:v>
                </c:pt>
                <c:pt idx="63">
                  <c:v>5.3363520276147707</c:v>
                </c:pt>
                <c:pt idx="64">
                  <c:v>5.3363520276147707</c:v>
                </c:pt>
                <c:pt idx="65">
                  <c:v>5.3363520276147707</c:v>
                </c:pt>
                <c:pt idx="66">
                  <c:v>5.3363520276147707</c:v>
                </c:pt>
                <c:pt idx="67">
                  <c:v>5.3363520276147707</c:v>
                </c:pt>
                <c:pt idx="68">
                  <c:v>5.3363520276147707</c:v>
                </c:pt>
                <c:pt idx="69">
                  <c:v>5.3363520276147707</c:v>
                </c:pt>
                <c:pt idx="70">
                  <c:v>5.3363520276147707</c:v>
                </c:pt>
                <c:pt idx="71">
                  <c:v>5.3363520276147707</c:v>
                </c:pt>
                <c:pt idx="72">
                  <c:v>5.3363520276147707</c:v>
                </c:pt>
                <c:pt idx="73">
                  <c:v>5.3363520276147707</c:v>
                </c:pt>
                <c:pt idx="74">
                  <c:v>5.3363520276147707</c:v>
                </c:pt>
                <c:pt idx="75">
                  <c:v>5.3363520276147707</c:v>
                </c:pt>
                <c:pt idx="76">
                  <c:v>5.3363520276147707</c:v>
                </c:pt>
                <c:pt idx="77">
                  <c:v>5.3363520276147707</c:v>
                </c:pt>
                <c:pt idx="78">
                  <c:v>5.3363520276147707</c:v>
                </c:pt>
                <c:pt idx="79">
                  <c:v>5.3363520276147707</c:v>
                </c:pt>
                <c:pt idx="80">
                  <c:v>5.3363520276147707</c:v>
                </c:pt>
                <c:pt idx="81">
                  <c:v>5.3363520276147707</c:v>
                </c:pt>
                <c:pt idx="82">
                  <c:v>5.3363520276147707</c:v>
                </c:pt>
                <c:pt idx="83">
                  <c:v>5.3363520276147707</c:v>
                </c:pt>
                <c:pt idx="84">
                  <c:v>5.3363520276147707</c:v>
                </c:pt>
                <c:pt idx="85">
                  <c:v>5.3363520276147707</c:v>
                </c:pt>
                <c:pt idx="86">
                  <c:v>5.3363520276147707</c:v>
                </c:pt>
                <c:pt idx="87">
                  <c:v>5.3363520276147707</c:v>
                </c:pt>
                <c:pt idx="88">
                  <c:v>5.3363520276147707</c:v>
                </c:pt>
                <c:pt idx="89">
                  <c:v>5.3363520276147707</c:v>
                </c:pt>
                <c:pt idx="90">
                  <c:v>5.3363520276147707</c:v>
                </c:pt>
                <c:pt idx="91">
                  <c:v>5.3363520276147707</c:v>
                </c:pt>
                <c:pt idx="92">
                  <c:v>5.3363520276147707</c:v>
                </c:pt>
                <c:pt idx="93">
                  <c:v>5.3363520276147707</c:v>
                </c:pt>
                <c:pt idx="94">
                  <c:v>5.3363520276147707</c:v>
                </c:pt>
                <c:pt idx="95">
                  <c:v>5.3363520276147707</c:v>
                </c:pt>
                <c:pt idx="96">
                  <c:v>5.3363520276147707</c:v>
                </c:pt>
                <c:pt idx="97">
                  <c:v>5.3363520276147707</c:v>
                </c:pt>
                <c:pt idx="98">
                  <c:v>5.3363520276147707</c:v>
                </c:pt>
                <c:pt idx="99">
                  <c:v>5.3363520276147707</c:v>
                </c:pt>
                <c:pt idx="100">
                  <c:v>5.3363520276147707</c:v>
                </c:pt>
                <c:pt idx="101">
                  <c:v>5.3363520276147707</c:v>
                </c:pt>
                <c:pt idx="102">
                  <c:v>5.3363520276147707</c:v>
                </c:pt>
                <c:pt idx="103">
                  <c:v>5.3363520276147707</c:v>
                </c:pt>
                <c:pt idx="104">
                  <c:v>5.3363520276147707</c:v>
                </c:pt>
                <c:pt idx="105">
                  <c:v>5.3363520276147707</c:v>
                </c:pt>
                <c:pt idx="106">
                  <c:v>5.3363520276147707</c:v>
                </c:pt>
                <c:pt idx="107">
                  <c:v>5.3363520276147707</c:v>
                </c:pt>
                <c:pt idx="108">
                  <c:v>5.3363520276147707</c:v>
                </c:pt>
                <c:pt idx="109">
                  <c:v>5.3363520276147707</c:v>
                </c:pt>
                <c:pt idx="110">
                  <c:v>5.3363520276147707</c:v>
                </c:pt>
                <c:pt idx="111">
                  <c:v>5.3363520276147707</c:v>
                </c:pt>
                <c:pt idx="112">
                  <c:v>5.3363520276147707</c:v>
                </c:pt>
                <c:pt idx="113">
                  <c:v>5.3363520276147707</c:v>
                </c:pt>
                <c:pt idx="114">
                  <c:v>5.3363520276147707</c:v>
                </c:pt>
                <c:pt idx="115">
                  <c:v>5.3363520276147707</c:v>
                </c:pt>
                <c:pt idx="116">
                  <c:v>5.3363520276147707</c:v>
                </c:pt>
                <c:pt idx="117">
                  <c:v>5.3363520276147707</c:v>
                </c:pt>
                <c:pt idx="118">
                  <c:v>5.3363520276147707</c:v>
                </c:pt>
                <c:pt idx="119">
                  <c:v>5.3363520276147707</c:v>
                </c:pt>
                <c:pt idx="120">
                  <c:v>5.3363520276147707</c:v>
                </c:pt>
                <c:pt idx="121">
                  <c:v>5.3363520276147707</c:v>
                </c:pt>
                <c:pt idx="122">
                  <c:v>5.3363520276147707</c:v>
                </c:pt>
                <c:pt idx="123">
                  <c:v>5.3363520276147707</c:v>
                </c:pt>
                <c:pt idx="124">
                  <c:v>5.3363520276147707</c:v>
                </c:pt>
                <c:pt idx="125">
                  <c:v>5.3363520276147707</c:v>
                </c:pt>
                <c:pt idx="126">
                  <c:v>5.3363520276147707</c:v>
                </c:pt>
                <c:pt idx="127">
                  <c:v>5.3363520276147707</c:v>
                </c:pt>
                <c:pt idx="128">
                  <c:v>5.3363520276147707</c:v>
                </c:pt>
                <c:pt idx="129">
                  <c:v>5.3363520276147707</c:v>
                </c:pt>
                <c:pt idx="130">
                  <c:v>5.3363520276147707</c:v>
                </c:pt>
                <c:pt idx="131">
                  <c:v>5.3363520276147707</c:v>
                </c:pt>
                <c:pt idx="132">
                  <c:v>5.3363520276147707</c:v>
                </c:pt>
                <c:pt idx="133">
                  <c:v>5.3363520276147707</c:v>
                </c:pt>
                <c:pt idx="134">
                  <c:v>5.3363520276147707</c:v>
                </c:pt>
                <c:pt idx="135">
                  <c:v>5.3363520276147707</c:v>
                </c:pt>
                <c:pt idx="136">
                  <c:v>5.3363520276147707</c:v>
                </c:pt>
                <c:pt idx="137">
                  <c:v>5.3363520276147707</c:v>
                </c:pt>
                <c:pt idx="138">
                  <c:v>5.3363520276147707</c:v>
                </c:pt>
                <c:pt idx="139">
                  <c:v>5.3363520276147707</c:v>
                </c:pt>
                <c:pt idx="140">
                  <c:v>5.3363520276147707</c:v>
                </c:pt>
                <c:pt idx="141">
                  <c:v>5.3363520276147707</c:v>
                </c:pt>
                <c:pt idx="142">
                  <c:v>5.3363520276147707</c:v>
                </c:pt>
                <c:pt idx="143">
                  <c:v>5.3363520276147707</c:v>
                </c:pt>
                <c:pt idx="144">
                  <c:v>5.3363520276147707</c:v>
                </c:pt>
                <c:pt idx="145">
                  <c:v>5.3363520276147707</c:v>
                </c:pt>
                <c:pt idx="146">
                  <c:v>5.3363520276147707</c:v>
                </c:pt>
                <c:pt idx="147">
                  <c:v>5.3363520276147707</c:v>
                </c:pt>
                <c:pt idx="148">
                  <c:v>5.3363520276147707</c:v>
                </c:pt>
                <c:pt idx="149">
                  <c:v>5.3363520276147707</c:v>
                </c:pt>
                <c:pt idx="150">
                  <c:v>5.3363520276147707</c:v>
                </c:pt>
                <c:pt idx="151">
                  <c:v>5.3363520276147707</c:v>
                </c:pt>
                <c:pt idx="152">
                  <c:v>5.3363520276147707</c:v>
                </c:pt>
                <c:pt idx="153">
                  <c:v>5.3363520276147707</c:v>
                </c:pt>
                <c:pt idx="154">
                  <c:v>5.3363520276147707</c:v>
                </c:pt>
                <c:pt idx="155">
                  <c:v>5.3363520276147707</c:v>
                </c:pt>
                <c:pt idx="156">
                  <c:v>5.3363520276147707</c:v>
                </c:pt>
                <c:pt idx="157">
                  <c:v>5.3363520276147707</c:v>
                </c:pt>
                <c:pt idx="158">
                  <c:v>5.3363520276147707</c:v>
                </c:pt>
                <c:pt idx="159">
                  <c:v>5.3363520276147707</c:v>
                </c:pt>
                <c:pt idx="160">
                  <c:v>5.3363520276147707</c:v>
                </c:pt>
                <c:pt idx="161">
                  <c:v>5.3363520276147707</c:v>
                </c:pt>
                <c:pt idx="162">
                  <c:v>5.3363520276147707</c:v>
                </c:pt>
                <c:pt idx="163">
                  <c:v>5.3363520276147707</c:v>
                </c:pt>
                <c:pt idx="164">
                  <c:v>5.3363520276147707</c:v>
                </c:pt>
                <c:pt idx="165">
                  <c:v>5.3363520276147707</c:v>
                </c:pt>
                <c:pt idx="166">
                  <c:v>5.3363520276147707</c:v>
                </c:pt>
                <c:pt idx="167">
                  <c:v>5.3363520276147707</c:v>
                </c:pt>
                <c:pt idx="168">
                  <c:v>5.3363520276147707</c:v>
                </c:pt>
                <c:pt idx="169">
                  <c:v>5.3363520276147707</c:v>
                </c:pt>
                <c:pt idx="170">
                  <c:v>5.3363520276147707</c:v>
                </c:pt>
                <c:pt idx="171">
                  <c:v>5.3363520276147707</c:v>
                </c:pt>
                <c:pt idx="172">
                  <c:v>5.3363520276147707</c:v>
                </c:pt>
                <c:pt idx="173">
                  <c:v>5.3363520276147707</c:v>
                </c:pt>
                <c:pt idx="174">
                  <c:v>5.3363520276147707</c:v>
                </c:pt>
                <c:pt idx="175">
                  <c:v>5.3363520276147707</c:v>
                </c:pt>
                <c:pt idx="176">
                  <c:v>5.3363520276147707</c:v>
                </c:pt>
                <c:pt idx="177">
                  <c:v>5.3363520276147707</c:v>
                </c:pt>
                <c:pt idx="178">
                  <c:v>5.3363520276147707</c:v>
                </c:pt>
                <c:pt idx="179">
                  <c:v>5.3363520276147707</c:v>
                </c:pt>
                <c:pt idx="180">
                  <c:v>5.3363520276147707</c:v>
                </c:pt>
                <c:pt idx="181">
                  <c:v>5.3363520276147707</c:v>
                </c:pt>
                <c:pt idx="182">
                  <c:v>5.3363520276147707</c:v>
                </c:pt>
                <c:pt idx="183">
                  <c:v>5.3363520276147707</c:v>
                </c:pt>
                <c:pt idx="184">
                  <c:v>5.3363520276147707</c:v>
                </c:pt>
                <c:pt idx="185">
                  <c:v>5.3363520276147707</c:v>
                </c:pt>
                <c:pt idx="186">
                  <c:v>5.3363520276147707</c:v>
                </c:pt>
                <c:pt idx="187">
                  <c:v>5.3363520276147707</c:v>
                </c:pt>
                <c:pt idx="188">
                  <c:v>5.3363520276147707</c:v>
                </c:pt>
                <c:pt idx="189">
                  <c:v>5.3363520276147707</c:v>
                </c:pt>
                <c:pt idx="190">
                  <c:v>5.3363520276147707</c:v>
                </c:pt>
                <c:pt idx="191">
                  <c:v>5.3363520276147707</c:v>
                </c:pt>
                <c:pt idx="192">
                  <c:v>5.3363520276147707</c:v>
                </c:pt>
                <c:pt idx="193">
                  <c:v>5.3363520276147707</c:v>
                </c:pt>
                <c:pt idx="194">
                  <c:v>5.3363520276147707</c:v>
                </c:pt>
                <c:pt idx="195">
                  <c:v>5.3363520276147707</c:v>
                </c:pt>
                <c:pt idx="196">
                  <c:v>5.3363520276147707</c:v>
                </c:pt>
                <c:pt idx="197">
                  <c:v>5.3363520276147707</c:v>
                </c:pt>
                <c:pt idx="198">
                  <c:v>5.3363520276147707</c:v>
                </c:pt>
                <c:pt idx="199">
                  <c:v>5.3363520276147707</c:v>
                </c:pt>
                <c:pt idx="200">
                  <c:v>5.3363520276147707</c:v>
                </c:pt>
                <c:pt idx="201">
                  <c:v>5.3363520276147707</c:v>
                </c:pt>
                <c:pt idx="202">
                  <c:v>5.3363520276147707</c:v>
                </c:pt>
                <c:pt idx="203">
                  <c:v>5.3363520276147707</c:v>
                </c:pt>
                <c:pt idx="204">
                  <c:v>5.3363520276147707</c:v>
                </c:pt>
                <c:pt idx="205">
                  <c:v>5.3363520276147707</c:v>
                </c:pt>
                <c:pt idx="206">
                  <c:v>5.3363520276147707</c:v>
                </c:pt>
                <c:pt idx="207">
                  <c:v>5.3363520276147707</c:v>
                </c:pt>
                <c:pt idx="208">
                  <c:v>5.3363520276147707</c:v>
                </c:pt>
                <c:pt idx="209">
                  <c:v>5.3363520276147707</c:v>
                </c:pt>
                <c:pt idx="210">
                  <c:v>5.3363520276147707</c:v>
                </c:pt>
                <c:pt idx="211">
                  <c:v>5.3363520276147707</c:v>
                </c:pt>
                <c:pt idx="212">
                  <c:v>5.3363520276147707</c:v>
                </c:pt>
                <c:pt idx="213">
                  <c:v>5.3363520276147707</c:v>
                </c:pt>
                <c:pt idx="214">
                  <c:v>5.3363520276147707</c:v>
                </c:pt>
                <c:pt idx="215">
                  <c:v>5.3363520276147707</c:v>
                </c:pt>
                <c:pt idx="216">
                  <c:v>5.3363520276147707</c:v>
                </c:pt>
                <c:pt idx="217">
                  <c:v>5.3363520276147707</c:v>
                </c:pt>
                <c:pt idx="218">
                  <c:v>5.3363520276147707</c:v>
                </c:pt>
                <c:pt idx="219">
                  <c:v>5.3363520276147707</c:v>
                </c:pt>
                <c:pt idx="220">
                  <c:v>5.3363520276147707</c:v>
                </c:pt>
                <c:pt idx="221">
                  <c:v>5.3363520276147707</c:v>
                </c:pt>
                <c:pt idx="222">
                  <c:v>5.3363520276147707</c:v>
                </c:pt>
                <c:pt idx="223">
                  <c:v>5.3363520276147707</c:v>
                </c:pt>
                <c:pt idx="224">
                  <c:v>5.3363520276147707</c:v>
                </c:pt>
                <c:pt idx="225">
                  <c:v>5.3363520276147707</c:v>
                </c:pt>
                <c:pt idx="226">
                  <c:v>5.3363520276147707</c:v>
                </c:pt>
                <c:pt idx="227">
                  <c:v>5.3363520276147707</c:v>
                </c:pt>
                <c:pt idx="228">
                  <c:v>5.3363520276147707</c:v>
                </c:pt>
                <c:pt idx="229">
                  <c:v>5.3363520276147707</c:v>
                </c:pt>
                <c:pt idx="230">
                  <c:v>5.3363520276147707</c:v>
                </c:pt>
                <c:pt idx="231">
                  <c:v>5.3363520276147707</c:v>
                </c:pt>
                <c:pt idx="232">
                  <c:v>5.3363520276147707</c:v>
                </c:pt>
                <c:pt idx="233">
                  <c:v>5.3363520276147707</c:v>
                </c:pt>
                <c:pt idx="234">
                  <c:v>5.3363520276147707</c:v>
                </c:pt>
                <c:pt idx="235">
                  <c:v>5.3363520276147707</c:v>
                </c:pt>
                <c:pt idx="236">
                  <c:v>5.3363520276147707</c:v>
                </c:pt>
                <c:pt idx="237">
                  <c:v>5.3363520276147707</c:v>
                </c:pt>
                <c:pt idx="238">
                  <c:v>5.3363520276147707</c:v>
                </c:pt>
                <c:pt idx="239">
                  <c:v>5.3363520276147707</c:v>
                </c:pt>
                <c:pt idx="240">
                  <c:v>5.3363520276147707</c:v>
                </c:pt>
                <c:pt idx="241">
                  <c:v>5.3363520276147707</c:v>
                </c:pt>
                <c:pt idx="242">
                  <c:v>5.3363520276147707</c:v>
                </c:pt>
                <c:pt idx="243">
                  <c:v>5.3363520276147707</c:v>
                </c:pt>
                <c:pt idx="244">
                  <c:v>5.3363520276147707</c:v>
                </c:pt>
                <c:pt idx="245">
                  <c:v>5.3363520276147707</c:v>
                </c:pt>
                <c:pt idx="246">
                  <c:v>5.3363520276147707</c:v>
                </c:pt>
                <c:pt idx="247">
                  <c:v>5.3363520276147707</c:v>
                </c:pt>
                <c:pt idx="248">
                  <c:v>5.3363520276147707</c:v>
                </c:pt>
                <c:pt idx="249">
                  <c:v>5.3363520276147707</c:v>
                </c:pt>
                <c:pt idx="250">
                  <c:v>5.3363520276147707</c:v>
                </c:pt>
                <c:pt idx="251">
                  <c:v>5.3363520276147707</c:v>
                </c:pt>
                <c:pt idx="252">
                  <c:v>5.3363520276147707</c:v>
                </c:pt>
                <c:pt idx="253">
                  <c:v>5.3363520276147707</c:v>
                </c:pt>
                <c:pt idx="254">
                  <c:v>5.3363520276147707</c:v>
                </c:pt>
                <c:pt idx="255">
                  <c:v>5.3363520276147707</c:v>
                </c:pt>
                <c:pt idx="256">
                  <c:v>5.3363520276147707</c:v>
                </c:pt>
                <c:pt idx="257">
                  <c:v>5.3363520276147707</c:v>
                </c:pt>
                <c:pt idx="258">
                  <c:v>5.3363520276147707</c:v>
                </c:pt>
                <c:pt idx="259">
                  <c:v>5.3363520276147707</c:v>
                </c:pt>
                <c:pt idx="260">
                  <c:v>5.3363520276147707</c:v>
                </c:pt>
                <c:pt idx="261">
                  <c:v>5.3363520276147707</c:v>
                </c:pt>
                <c:pt idx="262">
                  <c:v>5.3363520276147707</c:v>
                </c:pt>
                <c:pt idx="263">
                  <c:v>5.3363520276147707</c:v>
                </c:pt>
                <c:pt idx="264">
                  <c:v>5.3363520276147707</c:v>
                </c:pt>
                <c:pt idx="265">
                  <c:v>5.3363520276147707</c:v>
                </c:pt>
                <c:pt idx="266">
                  <c:v>5.3363520276147707</c:v>
                </c:pt>
                <c:pt idx="267">
                  <c:v>5.3363520276147707</c:v>
                </c:pt>
                <c:pt idx="268">
                  <c:v>5.3363520276147707</c:v>
                </c:pt>
                <c:pt idx="269">
                  <c:v>5.3363520276147707</c:v>
                </c:pt>
                <c:pt idx="270">
                  <c:v>5.3363520276147707</c:v>
                </c:pt>
                <c:pt idx="271">
                  <c:v>5.3363520276147707</c:v>
                </c:pt>
                <c:pt idx="272">
                  <c:v>5.3363520276147707</c:v>
                </c:pt>
                <c:pt idx="273">
                  <c:v>5.3363520276147707</c:v>
                </c:pt>
                <c:pt idx="274">
                  <c:v>5.3363520276147707</c:v>
                </c:pt>
                <c:pt idx="275">
                  <c:v>5.3363520276147707</c:v>
                </c:pt>
                <c:pt idx="276">
                  <c:v>5.3363520276147707</c:v>
                </c:pt>
                <c:pt idx="277">
                  <c:v>5.3363520276147707</c:v>
                </c:pt>
                <c:pt idx="278">
                  <c:v>5.3363520276147707</c:v>
                </c:pt>
                <c:pt idx="279">
                  <c:v>5.3363520276147707</c:v>
                </c:pt>
                <c:pt idx="280">
                  <c:v>5.3363520276147707</c:v>
                </c:pt>
                <c:pt idx="281">
                  <c:v>5.3363520276147707</c:v>
                </c:pt>
                <c:pt idx="282">
                  <c:v>5.3363520276147707</c:v>
                </c:pt>
                <c:pt idx="283">
                  <c:v>5.3363520276147707</c:v>
                </c:pt>
                <c:pt idx="284">
                  <c:v>5.3363520276147707</c:v>
                </c:pt>
                <c:pt idx="285">
                  <c:v>5.3363520276147707</c:v>
                </c:pt>
                <c:pt idx="286">
                  <c:v>5.3363520276147707</c:v>
                </c:pt>
                <c:pt idx="287">
                  <c:v>5.3363520276147707</c:v>
                </c:pt>
                <c:pt idx="288">
                  <c:v>5.3363520276147707</c:v>
                </c:pt>
                <c:pt idx="289">
                  <c:v>5.3363520276147707</c:v>
                </c:pt>
                <c:pt idx="290">
                  <c:v>5.3363520276147707</c:v>
                </c:pt>
                <c:pt idx="291">
                  <c:v>5.3363520276147707</c:v>
                </c:pt>
                <c:pt idx="292">
                  <c:v>5.3363520276147707</c:v>
                </c:pt>
                <c:pt idx="293">
                  <c:v>5.3363520276147707</c:v>
                </c:pt>
                <c:pt idx="294">
                  <c:v>5.3363520276147707</c:v>
                </c:pt>
                <c:pt idx="295">
                  <c:v>5.3363520276147707</c:v>
                </c:pt>
                <c:pt idx="296">
                  <c:v>5.3363520276147707</c:v>
                </c:pt>
                <c:pt idx="297">
                  <c:v>5.3363520276147707</c:v>
                </c:pt>
                <c:pt idx="298">
                  <c:v>5.3363520276147707</c:v>
                </c:pt>
                <c:pt idx="299">
                  <c:v>5.3363520276147707</c:v>
                </c:pt>
                <c:pt idx="300">
                  <c:v>5.3363520276147707</c:v>
                </c:pt>
                <c:pt idx="301">
                  <c:v>5.3363520276147707</c:v>
                </c:pt>
                <c:pt idx="302">
                  <c:v>5.3363520276147707</c:v>
                </c:pt>
                <c:pt idx="303">
                  <c:v>5.3363520276147707</c:v>
                </c:pt>
                <c:pt idx="304">
                  <c:v>5.3363520276147707</c:v>
                </c:pt>
                <c:pt idx="305">
                  <c:v>5.3363520276147707</c:v>
                </c:pt>
                <c:pt idx="306">
                  <c:v>5.3363520276147707</c:v>
                </c:pt>
                <c:pt idx="307">
                  <c:v>5.3363520276147707</c:v>
                </c:pt>
                <c:pt idx="308">
                  <c:v>5.3363520276147707</c:v>
                </c:pt>
                <c:pt idx="309">
                  <c:v>5.3363520276147707</c:v>
                </c:pt>
                <c:pt idx="310">
                  <c:v>5.3363520276147707</c:v>
                </c:pt>
                <c:pt idx="311">
                  <c:v>5.3363520276147707</c:v>
                </c:pt>
                <c:pt idx="312">
                  <c:v>5.3363520276147707</c:v>
                </c:pt>
                <c:pt idx="313">
                  <c:v>5.3363520276147707</c:v>
                </c:pt>
                <c:pt idx="314">
                  <c:v>5.3363520276147707</c:v>
                </c:pt>
                <c:pt idx="315">
                  <c:v>5.3363520276147707</c:v>
                </c:pt>
                <c:pt idx="316">
                  <c:v>5.3363520276147707</c:v>
                </c:pt>
                <c:pt idx="317">
                  <c:v>5.3363520276147707</c:v>
                </c:pt>
                <c:pt idx="318">
                  <c:v>5.3363520276147707</c:v>
                </c:pt>
                <c:pt idx="319">
                  <c:v>5.3363520276147707</c:v>
                </c:pt>
                <c:pt idx="320">
                  <c:v>5.3363520276147707</c:v>
                </c:pt>
                <c:pt idx="321">
                  <c:v>5.3363520276147707</c:v>
                </c:pt>
                <c:pt idx="322">
                  <c:v>5.3363520276147707</c:v>
                </c:pt>
                <c:pt idx="323">
                  <c:v>5.3363520276147707</c:v>
                </c:pt>
                <c:pt idx="324">
                  <c:v>5.3363520276147707</c:v>
                </c:pt>
                <c:pt idx="325">
                  <c:v>5.3363520276147707</c:v>
                </c:pt>
                <c:pt idx="326">
                  <c:v>5.3363520276147707</c:v>
                </c:pt>
                <c:pt idx="327">
                  <c:v>5.3363520276147707</c:v>
                </c:pt>
                <c:pt idx="328">
                  <c:v>5.3363520276147707</c:v>
                </c:pt>
                <c:pt idx="329">
                  <c:v>5.3363520276147707</c:v>
                </c:pt>
                <c:pt idx="330">
                  <c:v>5.3363520276147707</c:v>
                </c:pt>
                <c:pt idx="331">
                  <c:v>5.3363520276147707</c:v>
                </c:pt>
                <c:pt idx="332">
                  <c:v>5.3363520276147707</c:v>
                </c:pt>
                <c:pt idx="333">
                  <c:v>5.3363520276147707</c:v>
                </c:pt>
                <c:pt idx="334">
                  <c:v>5.3363520276147707</c:v>
                </c:pt>
                <c:pt idx="335">
                  <c:v>5.3363520276147707</c:v>
                </c:pt>
                <c:pt idx="336">
                  <c:v>5.3363520276147707</c:v>
                </c:pt>
                <c:pt idx="337">
                  <c:v>5.3363520276147707</c:v>
                </c:pt>
                <c:pt idx="338">
                  <c:v>5.3363520276147707</c:v>
                </c:pt>
                <c:pt idx="339">
                  <c:v>5.3363520276147707</c:v>
                </c:pt>
                <c:pt idx="340">
                  <c:v>5.3363520276147707</c:v>
                </c:pt>
                <c:pt idx="341">
                  <c:v>5.3363520276147707</c:v>
                </c:pt>
                <c:pt idx="342">
                  <c:v>5.3363520276147707</c:v>
                </c:pt>
                <c:pt idx="343">
                  <c:v>5.3363520276147707</c:v>
                </c:pt>
                <c:pt idx="344">
                  <c:v>5.3363520276147707</c:v>
                </c:pt>
                <c:pt idx="345">
                  <c:v>5.3363520276147707</c:v>
                </c:pt>
                <c:pt idx="346">
                  <c:v>5.3363520276147707</c:v>
                </c:pt>
                <c:pt idx="347">
                  <c:v>5.3363520276147707</c:v>
                </c:pt>
                <c:pt idx="348">
                  <c:v>5.3363520276147707</c:v>
                </c:pt>
                <c:pt idx="349">
                  <c:v>5.3363520276147707</c:v>
                </c:pt>
                <c:pt idx="350">
                  <c:v>5.3363520276147707</c:v>
                </c:pt>
                <c:pt idx="351">
                  <c:v>5.3363520276147707</c:v>
                </c:pt>
                <c:pt idx="352">
                  <c:v>5.3363520276147707</c:v>
                </c:pt>
                <c:pt idx="353">
                  <c:v>5.3363520276147707</c:v>
                </c:pt>
                <c:pt idx="354">
                  <c:v>5.3363520276147707</c:v>
                </c:pt>
                <c:pt idx="355">
                  <c:v>5.3363520276147707</c:v>
                </c:pt>
                <c:pt idx="356">
                  <c:v>5.3363520276147707</c:v>
                </c:pt>
                <c:pt idx="357">
                  <c:v>5.3363520276147707</c:v>
                </c:pt>
                <c:pt idx="358">
                  <c:v>5.3363520276147707</c:v>
                </c:pt>
                <c:pt idx="359">
                  <c:v>5.3363520276147707</c:v>
                </c:pt>
                <c:pt idx="360">
                  <c:v>5.3363520276147707</c:v>
                </c:pt>
                <c:pt idx="361">
                  <c:v>5.3363520276147707</c:v>
                </c:pt>
                <c:pt idx="362">
                  <c:v>5.3363520276147707</c:v>
                </c:pt>
                <c:pt idx="363">
                  <c:v>5.3363520276147707</c:v>
                </c:pt>
                <c:pt idx="364">
                  <c:v>5.3363520276147707</c:v>
                </c:pt>
                <c:pt idx="365">
                  <c:v>5.3363520276147707</c:v>
                </c:pt>
                <c:pt idx="366">
                  <c:v>5.3363520276147707</c:v>
                </c:pt>
                <c:pt idx="367">
                  <c:v>5.3363520276147707</c:v>
                </c:pt>
                <c:pt idx="368">
                  <c:v>5.3363520276147707</c:v>
                </c:pt>
                <c:pt idx="369">
                  <c:v>5.3363520276147707</c:v>
                </c:pt>
                <c:pt idx="370">
                  <c:v>5.3363520276147707</c:v>
                </c:pt>
                <c:pt idx="371">
                  <c:v>5.3363520276147707</c:v>
                </c:pt>
                <c:pt idx="372">
                  <c:v>5.3363520276147707</c:v>
                </c:pt>
                <c:pt idx="373">
                  <c:v>5.3363520276147707</c:v>
                </c:pt>
                <c:pt idx="374">
                  <c:v>5.3363520276147707</c:v>
                </c:pt>
                <c:pt idx="375">
                  <c:v>5.3363520276147707</c:v>
                </c:pt>
                <c:pt idx="376">
                  <c:v>5.3363520276147707</c:v>
                </c:pt>
                <c:pt idx="377">
                  <c:v>5.3363520276147707</c:v>
                </c:pt>
                <c:pt idx="378">
                  <c:v>5.3363520276147707</c:v>
                </c:pt>
                <c:pt idx="379">
                  <c:v>5.3363520276147707</c:v>
                </c:pt>
                <c:pt idx="380">
                  <c:v>5.3363520276147707</c:v>
                </c:pt>
                <c:pt idx="381">
                  <c:v>5.3363520276147707</c:v>
                </c:pt>
                <c:pt idx="382">
                  <c:v>5.3363520276147707</c:v>
                </c:pt>
                <c:pt idx="383">
                  <c:v>5.3363520276147707</c:v>
                </c:pt>
                <c:pt idx="384">
                  <c:v>5.3363520276147707</c:v>
                </c:pt>
                <c:pt idx="385">
                  <c:v>5.3363520276147707</c:v>
                </c:pt>
                <c:pt idx="386">
                  <c:v>5.3363520276147707</c:v>
                </c:pt>
                <c:pt idx="387">
                  <c:v>5.3363520276147707</c:v>
                </c:pt>
                <c:pt idx="388">
                  <c:v>5.3363520276147707</c:v>
                </c:pt>
                <c:pt idx="389">
                  <c:v>5.3363520276147707</c:v>
                </c:pt>
                <c:pt idx="390">
                  <c:v>5.3363520276147707</c:v>
                </c:pt>
                <c:pt idx="391">
                  <c:v>5.3363520276147707</c:v>
                </c:pt>
                <c:pt idx="392">
                  <c:v>5.3363520276147707</c:v>
                </c:pt>
                <c:pt idx="393">
                  <c:v>5.3363520276147707</c:v>
                </c:pt>
                <c:pt idx="394">
                  <c:v>5.3363520276147707</c:v>
                </c:pt>
                <c:pt idx="395">
                  <c:v>5.3363520276147707</c:v>
                </c:pt>
                <c:pt idx="396">
                  <c:v>5.3363520276147707</c:v>
                </c:pt>
                <c:pt idx="397">
                  <c:v>5.3363520276147707</c:v>
                </c:pt>
                <c:pt idx="398">
                  <c:v>5.3363520276147707</c:v>
                </c:pt>
                <c:pt idx="399">
                  <c:v>5.3363520276147707</c:v>
                </c:pt>
                <c:pt idx="400">
                  <c:v>5.3363520276147707</c:v>
                </c:pt>
                <c:pt idx="401">
                  <c:v>5.3363520276147707</c:v>
                </c:pt>
                <c:pt idx="402">
                  <c:v>5.3363520276147707</c:v>
                </c:pt>
                <c:pt idx="403">
                  <c:v>5.3363520276147707</c:v>
                </c:pt>
                <c:pt idx="404">
                  <c:v>5.3363520276147707</c:v>
                </c:pt>
                <c:pt idx="405">
                  <c:v>5.3363520276147707</c:v>
                </c:pt>
                <c:pt idx="406">
                  <c:v>5.3363520276147707</c:v>
                </c:pt>
                <c:pt idx="407">
                  <c:v>5.3363520276147707</c:v>
                </c:pt>
                <c:pt idx="408">
                  <c:v>5.3363520276147707</c:v>
                </c:pt>
                <c:pt idx="409">
                  <c:v>5.3363520276147707</c:v>
                </c:pt>
                <c:pt idx="410">
                  <c:v>5.3363520276147707</c:v>
                </c:pt>
                <c:pt idx="411">
                  <c:v>5.3363520276147707</c:v>
                </c:pt>
                <c:pt idx="412">
                  <c:v>5.3363520276147707</c:v>
                </c:pt>
                <c:pt idx="413">
                  <c:v>5.3363520276147707</c:v>
                </c:pt>
                <c:pt idx="414">
                  <c:v>5.3363520276147707</c:v>
                </c:pt>
                <c:pt idx="415">
                  <c:v>5.3363520276147707</c:v>
                </c:pt>
                <c:pt idx="416">
                  <c:v>5.3363520276147707</c:v>
                </c:pt>
                <c:pt idx="417">
                  <c:v>5.3363520276147707</c:v>
                </c:pt>
                <c:pt idx="418">
                  <c:v>5.3363520276147707</c:v>
                </c:pt>
                <c:pt idx="419">
                  <c:v>5.3363520276147707</c:v>
                </c:pt>
                <c:pt idx="420">
                  <c:v>5.3363520276147707</c:v>
                </c:pt>
                <c:pt idx="421">
                  <c:v>5.3363520276147707</c:v>
                </c:pt>
                <c:pt idx="422">
                  <c:v>5.3363520276147707</c:v>
                </c:pt>
                <c:pt idx="423">
                  <c:v>5.3363520276147707</c:v>
                </c:pt>
                <c:pt idx="424">
                  <c:v>5.3363520276147707</c:v>
                </c:pt>
                <c:pt idx="425">
                  <c:v>5.3363520276147707</c:v>
                </c:pt>
                <c:pt idx="426">
                  <c:v>5.3363520276147707</c:v>
                </c:pt>
                <c:pt idx="427">
                  <c:v>5.3363520276147707</c:v>
                </c:pt>
                <c:pt idx="428">
                  <c:v>5.3363520276147707</c:v>
                </c:pt>
                <c:pt idx="429">
                  <c:v>5.3363520276147707</c:v>
                </c:pt>
                <c:pt idx="430">
                  <c:v>5.3363520276147707</c:v>
                </c:pt>
                <c:pt idx="431">
                  <c:v>5.3363520276147707</c:v>
                </c:pt>
                <c:pt idx="432">
                  <c:v>5.3363520276147707</c:v>
                </c:pt>
                <c:pt idx="433">
                  <c:v>5.3363520276147707</c:v>
                </c:pt>
                <c:pt idx="434">
                  <c:v>5.3363520276147707</c:v>
                </c:pt>
                <c:pt idx="435">
                  <c:v>5.3363520276147707</c:v>
                </c:pt>
                <c:pt idx="436">
                  <c:v>5.3363520276147707</c:v>
                </c:pt>
                <c:pt idx="437">
                  <c:v>5.3363520276147707</c:v>
                </c:pt>
                <c:pt idx="438">
                  <c:v>5.3363520276147707</c:v>
                </c:pt>
                <c:pt idx="439">
                  <c:v>5.3363520276147707</c:v>
                </c:pt>
                <c:pt idx="440">
                  <c:v>5.3363520276147707</c:v>
                </c:pt>
                <c:pt idx="441">
                  <c:v>5.3363520276147707</c:v>
                </c:pt>
                <c:pt idx="442">
                  <c:v>5.3363520276147707</c:v>
                </c:pt>
                <c:pt idx="443">
                  <c:v>5.3363520276147707</c:v>
                </c:pt>
                <c:pt idx="444">
                  <c:v>5.3363520276147707</c:v>
                </c:pt>
                <c:pt idx="445">
                  <c:v>5.3363520276147707</c:v>
                </c:pt>
                <c:pt idx="446">
                  <c:v>5.3363520276147707</c:v>
                </c:pt>
                <c:pt idx="447">
                  <c:v>5.3363520276147707</c:v>
                </c:pt>
                <c:pt idx="448">
                  <c:v>5.3363520276147707</c:v>
                </c:pt>
                <c:pt idx="449">
                  <c:v>5.3363520276147707</c:v>
                </c:pt>
                <c:pt idx="450">
                  <c:v>5.3363520276147707</c:v>
                </c:pt>
                <c:pt idx="451">
                  <c:v>5.3363520276147707</c:v>
                </c:pt>
                <c:pt idx="452">
                  <c:v>5.3363520276147707</c:v>
                </c:pt>
                <c:pt idx="453">
                  <c:v>5.3363520276147707</c:v>
                </c:pt>
                <c:pt idx="454">
                  <c:v>5.3363520276147707</c:v>
                </c:pt>
                <c:pt idx="455">
                  <c:v>5.3363520276147707</c:v>
                </c:pt>
                <c:pt idx="456">
                  <c:v>5.3363520276147707</c:v>
                </c:pt>
                <c:pt idx="457">
                  <c:v>5.3363520276147707</c:v>
                </c:pt>
                <c:pt idx="458">
                  <c:v>5.3363520276147707</c:v>
                </c:pt>
                <c:pt idx="459">
                  <c:v>5.3363520276147707</c:v>
                </c:pt>
                <c:pt idx="460">
                  <c:v>5.3363520276147707</c:v>
                </c:pt>
                <c:pt idx="461">
                  <c:v>5.3363520276147707</c:v>
                </c:pt>
                <c:pt idx="462">
                  <c:v>5.3363520276147707</c:v>
                </c:pt>
                <c:pt idx="463">
                  <c:v>5.3363520276147707</c:v>
                </c:pt>
                <c:pt idx="464">
                  <c:v>5.3363520276147707</c:v>
                </c:pt>
                <c:pt idx="465">
                  <c:v>5.3363520276147707</c:v>
                </c:pt>
                <c:pt idx="466">
                  <c:v>5.3363520276147707</c:v>
                </c:pt>
                <c:pt idx="467">
                  <c:v>5.3363520276147707</c:v>
                </c:pt>
                <c:pt idx="468">
                  <c:v>5.3363520276147707</c:v>
                </c:pt>
                <c:pt idx="469">
                  <c:v>5.3363520276147707</c:v>
                </c:pt>
                <c:pt idx="470">
                  <c:v>5.3363520276147707</c:v>
                </c:pt>
                <c:pt idx="471">
                  <c:v>5.3363520276147707</c:v>
                </c:pt>
                <c:pt idx="472">
                  <c:v>5.3363520276147707</c:v>
                </c:pt>
                <c:pt idx="473">
                  <c:v>5.3363520276147707</c:v>
                </c:pt>
                <c:pt idx="474">
                  <c:v>5.3363520276147707</c:v>
                </c:pt>
                <c:pt idx="475">
                  <c:v>5.3363520276147707</c:v>
                </c:pt>
                <c:pt idx="476">
                  <c:v>5.3363520276147707</c:v>
                </c:pt>
                <c:pt idx="477">
                  <c:v>5.3363520276147707</c:v>
                </c:pt>
                <c:pt idx="478">
                  <c:v>5.3363520276147707</c:v>
                </c:pt>
                <c:pt idx="479">
                  <c:v>5.3363520276147707</c:v>
                </c:pt>
                <c:pt idx="480">
                  <c:v>5.3363520276147707</c:v>
                </c:pt>
                <c:pt idx="481">
                  <c:v>5.3363520276147707</c:v>
                </c:pt>
                <c:pt idx="482">
                  <c:v>5.3363520276147707</c:v>
                </c:pt>
                <c:pt idx="483">
                  <c:v>5.3363520276147707</c:v>
                </c:pt>
                <c:pt idx="484">
                  <c:v>5.3363520276147707</c:v>
                </c:pt>
                <c:pt idx="485">
                  <c:v>5.3363520276147707</c:v>
                </c:pt>
                <c:pt idx="486">
                  <c:v>5.3363520276147707</c:v>
                </c:pt>
                <c:pt idx="487">
                  <c:v>5.3363520276147707</c:v>
                </c:pt>
                <c:pt idx="488">
                  <c:v>5.3363520276147707</c:v>
                </c:pt>
                <c:pt idx="489">
                  <c:v>5.3363520276147707</c:v>
                </c:pt>
                <c:pt idx="490">
                  <c:v>5.3363520276147707</c:v>
                </c:pt>
                <c:pt idx="491">
                  <c:v>5.3363520276147707</c:v>
                </c:pt>
                <c:pt idx="492">
                  <c:v>5.3363520276147707</c:v>
                </c:pt>
                <c:pt idx="493">
                  <c:v>5.3363520276147707</c:v>
                </c:pt>
                <c:pt idx="494">
                  <c:v>5.3363520276147707</c:v>
                </c:pt>
                <c:pt idx="495">
                  <c:v>5.3363520276147707</c:v>
                </c:pt>
                <c:pt idx="496">
                  <c:v>5.3363520276147707</c:v>
                </c:pt>
                <c:pt idx="497">
                  <c:v>5.3363520276147707</c:v>
                </c:pt>
                <c:pt idx="498">
                  <c:v>5.3363520276147707</c:v>
                </c:pt>
                <c:pt idx="499">
                  <c:v>5.3363520276147707</c:v>
                </c:pt>
                <c:pt idx="500">
                  <c:v>5.3363520276147707</c:v>
                </c:pt>
                <c:pt idx="501">
                  <c:v>5.3363520276147707</c:v>
                </c:pt>
                <c:pt idx="502">
                  <c:v>5.3363520276147707</c:v>
                </c:pt>
                <c:pt idx="503">
                  <c:v>5.3363520276147707</c:v>
                </c:pt>
                <c:pt idx="504">
                  <c:v>5.3363520276147707</c:v>
                </c:pt>
                <c:pt idx="505">
                  <c:v>5.3363520276147707</c:v>
                </c:pt>
                <c:pt idx="506">
                  <c:v>5.3363520276147707</c:v>
                </c:pt>
                <c:pt idx="507">
                  <c:v>5.3363520276147707</c:v>
                </c:pt>
                <c:pt idx="508">
                  <c:v>5.3363520276147707</c:v>
                </c:pt>
                <c:pt idx="509">
                  <c:v>5.3363520276147707</c:v>
                </c:pt>
                <c:pt idx="510">
                  <c:v>5.3363520276147707</c:v>
                </c:pt>
                <c:pt idx="511">
                  <c:v>5.3363520276147707</c:v>
                </c:pt>
                <c:pt idx="512">
                  <c:v>5.3363520276147707</c:v>
                </c:pt>
                <c:pt idx="513">
                  <c:v>5.3363520276147707</c:v>
                </c:pt>
                <c:pt idx="514">
                  <c:v>5.3363520276147707</c:v>
                </c:pt>
                <c:pt idx="515">
                  <c:v>5.3363520276147707</c:v>
                </c:pt>
                <c:pt idx="516">
                  <c:v>5.3363520276147707</c:v>
                </c:pt>
                <c:pt idx="517">
                  <c:v>5.3363520276147707</c:v>
                </c:pt>
                <c:pt idx="518">
                  <c:v>5.3363520276147707</c:v>
                </c:pt>
                <c:pt idx="519">
                  <c:v>5.3363520276147707</c:v>
                </c:pt>
                <c:pt idx="520">
                  <c:v>5.3363520276147707</c:v>
                </c:pt>
                <c:pt idx="521">
                  <c:v>5.3363520276147707</c:v>
                </c:pt>
                <c:pt idx="522">
                  <c:v>5.3363520276147707</c:v>
                </c:pt>
                <c:pt idx="523">
                  <c:v>5.3363520276147707</c:v>
                </c:pt>
                <c:pt idx="524">
                  <c:v>5.3363520276147707</c:v>
                </c:pt>
                <c:pt idx="525">
                  <c:v>5.3363520276147707</c:v>
                </c:pt>
                <c:pt idx="526">
                  <c:v>5.3363520276147707</c:v>
                </c:pt>
                <c:pt idx="527">
                  <c:v>5.3363520276147707</c:v>
                </c:pt>
                <c:pt idx="528">
                  <c:v>5.3363520276147707</c:v>
                </c:pt>
                <c:pt idx="529">
                  <c:v>5.3363520276147707</c:v>
                </c:pt>
                <c:pt idx="530">
                  <c:v>5.3363520276147707</c:v>
                </c:pt>
                <c:pt idx="531">
                  <c:v>5.3363520276147707</c:v>
                </c:pt>
                <c:pt idx="532">
                  <c:v>5.3363520276147707</c:v>
                </c:pt>
                <c:pt idx="533">
                  <c:v>5.3363520276147707</c:v>
                </c:pt>
                <c:pt idx="534">
                  <c:v>5.3363520276147707</c:v>
                </c:pt>
                <c:pt idx="535">
                  <c:v>5.3363520276147707</c:v>
                </c:pt>
                <c:pt idx="536">
                  <c:v>5.3363520276147707</c:v>
                </c:pt>
                <c:pt idx="537">
                  <c:v>5.3363520276147707</c:v>
                </c:pt>
                <c:pt idx="538">
                  <c:v>5.3363520276147707</c:v>
                </c:pt>
                <c:pt idx="539">
                  <c:v>5.3363520276147707</c:v>
                </c:pt>
                <c:pt idx="540">
                  <c:v>5.3363520276147707</c:v>
                </c:pt>
                <c:pt idx="541">
                  <c:v>5.3363520276147707</c:v>
                </c:pt>
                <c:pt idx="542">
                  <c:v>5.3363520276147707</c:v>
                </c:pt>
                <c:pt idx="543">
                  <c:v>5.3363520276147707</c:v>
                </c:pt>
                <c:pt idx="544">
                  <c:v>5.3363520276147707</c:v>
                </c:pt>
                <c:pt idx="545">
                  <c:v>5.3363520276147707</c:v>
                </c:pt>
                <c:pt idx="546">
                  <c:v>5.3363520276147707</c:v>
                </c:pt>
                <c:pt idx="547">
                  <c:v>5.3363520276147707</c:v>
                </c:pt>
                <c:pt idx="548">
                  <c:v>5.3363520276147707</c:v>
                </c:pt>
                <c:pt idx="549">
                  <c:v>5.3363520276147707</c:v>
                </c:pt>
                <c:pt idx="550">
                  <c:v>5.3363520276147707</c:v>
                </c:pt>
                <c:pt idx="551">
                  <c:v>5.3363520276147707</c:v>
                </c:pt>
                <c:pt idx="552">
                  <c:v>5.3363520276147707</c:v>
                </c:pt>
                <c:pt idx="553">
                  <c:v>5.3363520276147707</c:v>
                </c:pt>
                <c:pt idx="554">
                  <c:v>5.3363520276147707</c:v>
                </c:pt>
                <c:pt idx="555">
                  <c:v>5.3363520276147707</c:v>
                </c:pt>
                <c:pt idx="556">
                  <c:v>5.3363520276147707</c:v>
                </c:pt>
                <c:pt idx="557">
                  <c:v>5.3363520276147707</c:v>
                </c:pt>
                <c:pt idx="558">
                  <c:v>5.3363520276147707</c:v>
                </c:pt>
                <c:pt idx="559">
                  <c:v>5.3363520276147707</c:v>
                </c:pt>
                <c:pt idx="560">
                  <c:v>5.3363520276147707</c:v>
                </c:pt>
                <c:pt idx="561">
                  <c:v>5.3363520276147707</c:v>
                </c:pt>
                <c:pt idx="562">
                  <c:v>5.3363520276147707</c:v>
                </c:pt>
                <c:pt idx="563">
                  <c:v>5.3363520276147707</c:v>
                </c:pt>
                <c:pt idx="564">
                  <c:v>5.3363520276147707</c:v>
                </c:pt>
                <c:pt idx="565">
                  <c:v>5.3363520276147707</c:v>
                </c:pt>
                <c:pt idx="566">
                  <c:v>5.3363520276147707</c:v>
                </c:pt>
                <c:pt idx="567">
                  <c:v>5.3363520276147707</c:v>
                </c:pt>
                <c:pt idx="568">
                  <c:v>5.3363520276147707</c:v>
                </c:pt>
                <c:pt idx="569">
                  <c:v>5.3363520276147707</c:v>
                </c:pt>
                <c:pt idx="570">
                  <c:v>5.3363520276147707</c:v>
                </c:pt>
                <c:pt idx="571">
                  <c:v>5.3363520276147707</c:v>
                </c:pt>
                <c:pt idx="572">
                  <c:v>5.3363520276147707</c:v>
                </c:pt>
                <c:pt idx="573">
                  <c:v>5.3363520276147707</c:v>
                </c:pt>
                <c:pt idx="574">
                  <c:v>5.3363520276147707</c:v>
                </c:pt>
                <c:pt idx="575">
                  <c:v>5.3363520276147707</c:v>
                </c:pt>
                <c:pt idx="576">
                  <c:v>5.3363520276147707</c:v>
                </c:pt>
                <c:pt idx="577">
                  <c:v>5.3363520276147707</c:v>
                </c:pt>
                <c:pt idx="578">
                  <c:v>5.3363520276147707</c:v>
                </c:pt>
                <c:pt idx="579">
                  <c:v>5.3363520276147707</c:v>
                </c:pt>
                <c:pt idx="580">
                  <c:v>5.3363520276147707</c:v>
                </c:pt>
                <c:pt idx="581">
                  <c:v>5.3363520276147707</c:v>
                </c:pt>
                <c:pt idx="582">
                  <c:v>5.3363520276147707</c:v>
                </c:pt>
                <c:pt idx="583">
                  <c:v>5.3363520276147707</c:v>
                </c:pt>
                <c:pt idx="584">
                  <c:v>5.3363520276147707</c:v>
                </c:pt>
                <c:pt idx="585">
                  <c:v>5.3363520276147707</c:v>
                </c:pt>
                <c:pt idx="586">
                  <c:v>5.3363520276147707</c:v>
                </c:pt>
                <c:pt idx="587">
                  <c:v>5.3363520276147707</c:v>
                </c:pt>
                <c:pt idx="588">
                  <c:v>5.3363520276147707</c:v>
                </c:pt>
                <c:pt idx="589">
                  <c:v>5.3363520276147707</c:v>
                </c:pt>
                <c:pt idx="590">
                  <c:v>5.3363520276147707</c:v>
                </c:pt>
                <c:pt idx="591">
                  <c:v>5.3363520276147707</c:v>
                </c:pt>
                <c:pt idx="592">
                  <c:v>5.3363520276147707</c:v>
                </c:pt>
                <c:pt idx="593">
                  <c:v>5.3363520276147707</c:v>
                </c:pt>
                <c:pt idx="594">
                  <c:v>5.3363520276147707</c:v>
                </c:pt>
                <c:pt idx="595">
                  <c:v>5.3363520276147707</c:v>
                </c:pt>
                <c:pt idx="596">
                  <c:v>5.3363520276147707</c:v>
                </c:pt>
                <c:pt idx="597">
                  <c:v>5.3363520276147707</c:v>
                </c:pt>
                <c:pt idx="598">
                  <c:v>5.3363520276147707</c:v>
                </c:pt>
                <c:pt idx="599">
                  <c:v>5.3363520276147707</c:v>
                </c:pt>
                <c:pt idx="600">
                  <c:v>5.3363520276147707</c:v>
                </c:pt>
                <c:pt idx="601">
                  <c:v>5.3363520276147707</c:v>
                </c:pt>
                <c:pt idx="602">
                  <c:v>5.3363520276147707</c:v>
                </c:pt>
                <c:pt idx="603">
                  <c:v>5.3363520276147707</c:v>
                </c:pt>
                <c:pt idx="604">
                  <c:v>5.3363520276147707</c:v>
                </c:pt>
                <c:pt idx="605">
                  <c:v>5.3363520276147707</c:v>
                </c:pt>
                <c:pt idx="606">
                  <c:v>5.3363520276147707</c:v>
                </c:pt>
                <c:pt idx="607">
                  <c:v>5.3363520276147707</c:v>
                </c:pt>
                <c:pt idx="608">
                  <c:v>5.3363520276147707</c:v>
                </c:pt>
                <c:pt idx="609">
                  <c:v>5.3363520276147707</c:v>
                </c:pt>
                <c:pt idx="610">
                  <c:v>5.3363520276147707</c:v>
                </c:pt>
                <c:pt idx="611">
                  <c:v>5.3363520276147707</c:v>
                </c:pt>
                <c:pt idx="612">
                  <c:v>5.3363520276147707</c:v>
                </c:pt>
                <c:pt idx="613">
                  <c:v>5.3363520276147707</c:v>
                </c:pt>
                <c:pt idx="614">
                  <c:v>5.3363520276147707</c:v>
                </c:pt>
                <c:pt idx="615">
                  <c:v>5.3363520276147707</c:v>
                </c:pt>
                <c:pt idx="616">
                  <c:v>5.3363520276147707</c:v>
                </c:pt>
                <c:pt idx="617">
                  <c:v>5.3363520276147707</c:v>
                </c:pt>
                <c:pt idx="618">
                  <c:v>5.3363520276147707</c:v>
                </c:pt>
                <c:pt idx="619">
                  <c:v>5.3363520276147707</c:v>
                </c:pt>
                <c:pt idx="620">
                  <c:v>5.3363520276147707</c:v>
                </c:pt>
                <c:pt idx="621">
                  <c:v>5.3363520276147707</c:v>
                </c:pt>
                <c:pt idx="622">
                  <c:v>5.3363520276147707</c:v>
                </c:pt>
                <c:pt idx="623">
                  <c:v>5.3363520276147707</c:v>
                </c:pt>
                <c:pt idx="624">
                  <c:v>5.3363520276147707</c:v>
                </c:pt>
                <c:pt idx="625">
                  <c:v>5.3363520276147707</c:v>
                </c:pt>
                <c:pt idx="626">
                  <c:v>5.3363520276147707</c:v>
                </c:pt>
                <c:pt idx="627">
                  <c:v>5.3363520276147707</c:v>
                </c:pt>
                <c:pt idx="628">
                  <c:v>5.3363520276147707</c:v>
                </c:pt>
                <c:pt idx="629">
                  <c:v>5.3363520276147707</c:v>
                </c:pt>
                <c:pt idx="630">
                  <c:v>5.3363520276147707</c:v>
                </c:pt>
                <c:pt idx="631">
                  <c:v>5.3363520276147707</c:v>
                </c:pt>
                <c:pt idx="632">
                  <c:v>5.3363520276147707</c:v>
                </c:pt>
                <c:pt idx="633">
                  <c:v>5.3363520276147707</c:v>
                </c:pt>
                <c:pt idx="634">
                  <c:v>5.3363520276147707</c:v>
                </c:pt>
                <c:pt idx="635">
                  <c:v>5.3363520276147707</c:v>
                </c:pt>
                <c:pt idx="636">
                  <c:v>5.3363520276147707</c:v>
                </c:pt>
                <c:pt idx="637">
                  <c:v>5.3363520276147707</c:v>
                </c:pt>
                <c:pt idx="638">
                  <c:v>5.3363520276147707</c:v>
                </c:pt>
                <c:pt idx="639">
                  <c:v>5.3363520276147707</c:v>
                </c:pt>
                <c:pt idx="640">
                  <c:v>5.3363520276147707</c:v>
                </c:pt>
                <c:pt idx="641">
                  <c:v>5.3363520276147707</c:v>
                </c:pt>
                <c:pt idx="642">
                  <c:v>5.3363520276147707</c:v>
                </c:pt>
                <c:pt idx="643">
                  <c:v>5.3363520276147707</c:v>
                </c:pt>
                <c:pt idx="644">
                  <c:v>5.3363520276147707</c:v>
                </c:pt>
                <c:pt idx="645">
                  <c:v>5.3363520276147707</c:v>
                </c:pt>
                <c:pt idx="646">
                  <c:v>5.3363520276147707</c:v>
                </c:pt>
                <c:pt idx="647">
                  <c:v>5.3363520276147707</c:v>
                </c:pt>
                <c:pt idx="648">
                  <c:v>5.3363520276147707</c:v>
                </c:pt>
                <c:pt idx="649">
                  <c:v>5.3363520276147707</c:v>
                </c:pt>
                <c:pt idx="650">
                  <c:v>5.3363520276147707</c:v>
                </c:pt>
                <c:pt idx="651">
                  <c:v>5.3363520276147707</c:v>
                </c:pt>
                <c:pt idx="652">
                  <c:v>5.3363520276147707</c:v>
                </c:pt>
                <c:pt idx="653">
                  <c:v>5.3363520276147707</c:v>
                </c:pt>
                <c:pt idx="654">
                  <c:v>5.3363520276147707</c:v>
                </c:pt>
                <c:pt idx="655">
                  <c:v>5.3363520276147707</c:v>
                </c:pt>
                <c:pt idx="656">
                  <c:v>5.3363520276147707</c:v>
                </c:pt>
                <c:pt idx="657">
                  <c:v>5.3363520276147707</c:v>
                </c:pt>
                <c:pt idx="658">
                  <c:v>5.3363520276147707</c:v>
                </c:pt>
                <c:pt idx="659">
                  <c:v>5.3363520276147707</c:v>
                </c:pt>
                <c:pt idx="660">
                  <c:v>5.3363520276147707</c:v>
                </c:pt>
                <c:pt idx="661">
                  <c:v>5.3363520276147707</c:v>
                </c:pt>
                <c:pt idx="662">
                  <c:v>5.3363520276147707</c:v>
                </c:pt>
                <c:pt idx="663">
                  <c:v>5.3363520276147707</c:v>
                </c:pt>
                <c:pt idx="664">
                  <c:v>5.3363520276147707</c:v>
                </c:pt>
                <c:pt idx="665">
                  <c:v>5.3363520276147707</c:v>
                </c:pt>
                <c:pt idx="666">
                  <c:v>5.3363520276147707</c:v>
                </c:pt>
                <c:pt idx="667">
                  <c:v>5.3363520276147707</c:v>
                </c:pt>
                <c:pt idx="668">
                  <c:v>5.3363520276147707</c:v>
                </c:pt>
                <c:pt idx="669">
                  <c:v>5.3363520276147707</c:v>
                </c:pt>
                <c:pt idx="670">
                  <c:v>5.3363520276147707</c:v>
                </c:pt>
                <c:pt idx="671">
                  <c:v>5.3363520276147707</c:v>
                </c:pt>
                <c:pt idx="672">
                  <c:v>5.3363520276147707</c:v>
                </c:pt>
                <c:pt idx="673">
                  <c:v>5.3363520276147707</c:v>
                </c:pt>
                <c:pt idx="674">
                  <c:v>5.3363520276147707</c:v>
                </c:pt>
                <c:pt idx="675">
                  <c:v>5.3363520276147707</c:v>
                </c:pt>
                <c:pt idx="676">
                  <c:v>5.3363520276147707</c:v>
                </c:pt>
                <c:pt idx="677">
                  <c:v>5.3363520276147707</c:v>
                </c:pt>
                <c:pt idx="678">
                  <c:v>5.3363520276147707</c:v>
                </c:pt>
                <c:pt idx="679">
                  <c:v>5.3363520276147707</c:v>
                </c:pt>
                <c:pt idx="680">
                  <c:v>5.3363520276147707</c:v>
                </c:pt>
                <c:pt idx="681">
                  <c:v>5.3363520276147707</c:v>
                </c:pt>
                <c:pt idx="682">
                  <c:v>5.3363520276147707</c:v>
                </c:pt>
                <c:pt idx="683">
                  <c:v>5.3363520276147707</c:v>
                </c:pt>
                <c:pt idx="684">
                  <c:v>5.3363520276147707</c:v>
                </c:pt>
                <c:pt idx="685">
                  <c:v>5.3363520276147707</c:v>
                </c:pt>
                <c:pt idx="686">
                  <c:v>5.3363520276147707</c:v>
                </c:pt>
                <c:pt idx="687">
                  <c:v>5.3363520276147707</c:v>
                </c:pt>
                <c:pt idx="688">
                  <c:v>5.3363520276147707</c:v>
                </c:pt>
                <c:pt idx="689">
                  <c:v>5.3363520276147707</c:v>
                </c:pt>
                <c:pt idx="690">
                  <c:v>5.3363520276147707</c:v>
                </c:pt>
                <c:pt idx="691">
                  <c:v>5.3363520276147707</c:v>
                </c:pt>
                <c:pt idx="692">
                  <c:v>5.3363520276147707</c:v>
                </c:pt>
                <c:pt idx="693">
                  <c:v>5.3363520276147707</c:v>
                </c:pt>
                <c:pt idx="694">
                  <c:v>5.3363520276147707</c:v>
                </c:pt>
                <c:pt idx="695">
                  <c:v>5.3363520276147707</c:v>
                </c:pt>
                <c:pt idx="696">
                  <c:v>5.3363520276147707</c:v>
                </c:pt>
                <c:pt idx="697">
                  <c:v>5.3363520276147707</c:v>
                </c:pt>
                <c:pt idx="698">
                  <c:v>5.3363520276147707</c:v>
                </c:pt>
                <c:pt idx="699">
                  <c:v>5.3363520276147707</c:v>
                </c:pt>
                <c:pt idx="700">
                  <c:v>5.3363520276147707</c:v>
                </c:pt>
                <c:pt idx="701">
                  <c:v>5.3363520276147707</c:v>
                </c:pt>
                <c:pt idx="702">
                  <c:v>5.3363520276147707</c:v>
                </c:pt>
                <c:pt idx="703">
                  <c:v>5.3363520276147707</c:v>
                </c:pt>
                <c:pt idx="704">
                  <c:v>5.3363520276147707</c:v>
                </c:pt>
                <c:pt idx="705">
                  <c:v>5.3363520276147707</c:v>
                </c:pt>
                <c:pt idx="706">
                  <c:v>5.3363520276147707</c:v>
                </c:pt>
                <c:pt idx="707">
                  <c:v>5.3363520276147707</c:v>
                </c:pt>
                <c:pt idx="708">
                  <c:v>5.3363520276147707</c:v>
                </c:pt>
                <c:pt idx="709">
                  <c:v>5.3363520276147707</c:v>
                </c:pt>
                <c:pt idx="710">
                  <c:v>5.3363520276147707</c:v>
                </c:pt>
                <c:pt idx="711">
                  <c:v>5.3363520276147707</c:v>
                </c:pt>
                <c:pt idx="712">
                  <c:v>5.3363520276147707</c:v>
                </c:pt>
                <c:pt idx="713">
                  <c:v>5.3363520276147707</c:v>
                </c:pt>
                <c:pt idx="714">
                  <c:v>5.3363520276147707</c:v>
                </c:pt>
                <c:pt idx="715">
                  <c:v>5.3363520276147707</c:v>
                </c:pt>
                <c:pt idx="716">
                  <c:v>5.3363520276147707</c:v>
                </c:pt>
                <c:pt idx="717">
                  <c:v>5.3363520276147707</c:v>
                </c:pt>
                <c:pt idx="718">
                  <c:v>5.3363520276147707</c:v>
                </c:pt>
                <c:pt idx="719">
                  <c:v>5.3363520276147707</c:v>
                </c:pt>
                <c:pt idx="720">
                  <c:v>5.3363520276147707</c:v>
                </c:pt>
                <c:pt idx="721">
                  <c:v>5.3363520276147707</c:v>
                </c:pt>
                <c:pt idx="722">
                  <c:v>5.3363520276147707</c:v>
                </c:pt>
                <c:pt idx="723">
                  <c:v>5.3363520276147707</c:v>
                </c:pt>
                <c:pt idx="724">
                  <c:v>5.3363520276147707</c:v>
                </c:pt>
                <c:pt idx="725">
                  <c:v>5.3363520276147707</c:v>
                </c:pt>
                <c:pt idx="726">
                  <c:v>5.3363520276147707</c:v>
                </c:pt>
                <c:pt idx="727">
                  <c:v>5.3363520276147707</c:v>
                </c:pt>
                <c:pt idx="728">
                  <c:v>5.3363520276147707</c:v>
                </c:pt>
                <c:pt idx="729">
                  <c:v>5.3363520276147707</c:v>
                </c:pt>
                <c:pt idx="730">
                  <c:v>5.3363520276147707</c:v>
                </c:pt>
                <c:pt idx="731">
                  <c:v>5.3363520276147707</c:v>
                </c:pt>
                <c:pt idx="732">
                  <c:v>5.3363520276147707</c:v>
                </c:pt>
                <c:pt idx="733">
                  <c:v>5.3363520276147707</c:v>
                </c:pt>
                <c:pt idx="734">
                  <c:v>5.3363520276147707</c:v>
                </c:pt>
                <c:pt idx="735">
                  <c:v>5.3363520276147707</c:v>
                </c:pt>
                <c:pt idx="736">
                  <c:v>5.3363520276147707</c:v>
                </c:pt>
                <c:pt idx="737">
                  <c:v>5.3363520276147707</c:v>
                </c:pt>
                <c:pt idx="738">
                  <c:v>5.3363520276147707</c:v>
                </c:pt>
                <c:pt idx="739">
                  <c:v>5.3363520276147707</c:v>
                </c:pt>
                <c:pt idx="740">
                  <c:v>5.3363520276147707</c:v>
                </c:pt>
                <c:pt idx="741">
                  <c:v>5.3363520276147707</c:v>
                </c:pt>
                <c:pt idx="742">
                  <c:v>5.3363520276147707</c:v>
                </c:pt>
                <c:pt idx="743">
                  <c:v>5.3363520276147707</c:v>
                </c:pt>
                <c:pt idx="744">
                  <c:v>5.3363520276147707</c:v>
                </c:pt>
                <c:pt idx="745">
                  <c:v>5.3363520276147707</c:v>
                </c:pt>
                <c:pt idx="746">
                  <c:v>5.3363520276147707</c:v>
                </c:pt>
                <c:pt idx="747">
                  <c:v>5.3363520276147707</c:v>
                </c:pt>
                <c:pt idx="748">
                  <c:v>5.3363520276147707</c:v>
                </c:pt>
                <c:pt idx="749">
                  <c:v>5.3363520276147707</c:v>
                </c:pt>
                <c:pt idx="750">
                  <c:v>5.3363520276147707</c:v>
                </c:pt>
                <c:pt idx="751">
                  <c:v>5.3363520276147707</c:v>
                </c:pt>
                <c:pt idx="752">
                  <c:v>5.3363520276147707</c:v>
                </c:pt>
                <c:pt idx="753">
                  <c:v>5.3363520276147707</c:v>
                </c:pt>
                <c:pt idx="754">
                  <c:v>5.3363520276147707</c:v>
                </c:pt>
                <c:pt idx="755">
                  <c:v>5.3363520276147707</c:v>
                </c:pt>
                <c:pt idx="756">
                  <c:v>5.3363520276147707</c:v>
                </c:pt>
                <c:pt idx="757">
                  <c:v>5.3363520276147707</c:v>
                </c:pt>
                <c:pt idx="758">
                  <c:v>5.3363520276147707</c:v>
                </c:pt>
                <c:pt idx="759">
                  <c:v>5.3363520276147707</c:v>
                </c:pt>
                <c:pt idx="760">
                  <c:v>5.3363520276147707</c:v>
                </c:pt>
                <c:pt idx="761">
                  <c:v>5.3363520276147707</c:v>
                </c:pt>
                <c:pt idx="762">
                  <c:v>5.3363520276147707</c:v>
                </c:pt>
                <c:pt idx="763">
                  <c:v>5.3363520276147707</c:v>
                </c:pt>
                <c:pt idx="764">
                  <c:v>5.3363520276147707</c:v>
                </c:pt>
                <c:pt idx="765">
                  <c:v>5.3363520276147707</c:v>
                </c:pt>
                <c:pt idx="766">
                  <c:v>5.3363520276147707</c:v>
                </c:pt>
                <c:pt idx="767">
                  <c:v>5.3363520276147707</c:v>
                </c:pt>
                <c:pt idx="768">
                  <c:v>5.3363520276147707</c:v>
                </c:pt>
                <c:pt idx="769">
                  <c:v>5.3363520276147707</c:v>
                </c:pt>
                <c:pt idx="770">
                  <c:v>5.3363520276147707</c:v>
                </c:pt>
                <c:pt idx="771">
                  <c:v>5.3363520276147707</c:v>
                </c:pt>
                <c:pt idx="772">
                  <c:v>5.3363520276147707</c:v>
                </c:pt>
                <c:pt idx="773">
                  <c:v>5.3363520276147707</c:v>
                </c:pt>
                <c:pt idx="774">
                  <c:v>5.3363520276147707</c:v>
                </c:pt>
                <c:pt idx="775">
                  <c:v>5.3363520276147707</c:v>
                </c:pt>
                <c:pt idx="776">
                  <c:v>5.3363520276147707</c:v>
                </c:pt>
                <c:pt idx="777">
                  <c:v>5.3363520276147707</c:v>
                </c:pt>
                <c:pt idx="778">
                  <c:v>5.3363520276147707</c:v>
                </c:pt>
                <c:pt idx="779">
                  <c:v>5.3363520276147707</c:v>
                </c:pt>
                <c:pt idx="780">
                  <c:v>5.3363520276147707</c:v>
                </c:pt>
                <c:pt idx="781">
                  <c:v>5.3363520276147707</c:v>
                </c:pt>
                <c:pt idx="782">
                  <c:v>5.3363520276147707</c:v>
                </c:pt>
                <c:pt idx="783">
                  <c:v>5.3363520276147707</c:v>
                </c:pt>
                <c:pt idx="784">
                  <c:v>5.3363520276147707</c:v>
                </c:pt>
                <c:pt idx="785">
                  <c:v>5.3363520276147707</c:v>
                </c:pt>
                <c:pt idx="786">
                  <c:v>5.3363520276147707</c:v>
                </c:pt>
                <c:pt idx="787">
                  <c:v>5.3363520276147707</c:v>
                </c:pt>
                <c:pt idx="788">
                  <c:v>5.3363520276147707</c:v>
                </c:pt>
                <c:pt idx="789">
                  <c:v>5.3363520276147707</c:v>
                </c:pt>
                <c:pt idx="790">
                  <c:v>5.3363520276147707</c:v>
                </c:pt>
                <c:pt idx="791">
                  <c:v>5.3363520276147707</c:v>
                </c:pt>
                <c:pt idx="792">
                  <c:v>5.3363520276147707</c:v>
                </c:pt>
                <c:pt idx="793">
                  <c:v>5.3363520276147707</c:v>
                </c:pt>
                <c:pt idx="794">
                  <c:v>5.3363520276147707</c:v>
                </c:pt>
                <c:pt idx="795">
                  <c:v>5.3363520276147707</c:v>
                </c:pt>
                <c:pt idx="796">
                  <c:v>5.3363520276147707</c:v>
                </c:pt>
                <c:pt idx="797">
                  <c:v>5.3363520276147707</c:v>
                </c:pt>
                <c:pt idx="798">
                  <c:v>5.3363520276147707</c:v>
                </c:pt>
                <c:pt idx="799">
                  <c:v>5.3363520276147707</c:v>
                </c:pt>
                <c:pt idx="800">
                  <c:v>5.3363520276147707</c:v>
                </c:pt>
                <c:pt idx="801">
                  <c:v>5.3363520276147707</c:v>
                </c:pt>
                <c:pt idx="802">
                  <c:v>5.3363520276147707</c:v>
                </c:pt>
                <c:pt idx="803">
                  <c:v>5.3363520276147707</c:v>
                </c:pt>
                <c:pt idx="804">
                  <c:v>5.3363520276147707</c:v>
                </c:pt>
                <c:pt idx="805">
                  <c:v>5.3363520276147707</c:v>
                </c:pt>
                <c:pt idx="806">
                  <c:v>5.3363520276147707</c:v>
                </c:pt>
                <c:pt idx="807">
                  <c:v>5.3363520276147707</c:v>
                </c:pt>
                <c:pt idx="808">
                  <c:v>5.3363520276147707</c:v>
                </c:pt>
                <c:pt idx="809">
                  <c:v>5.3363520276147707</c:v>
                </c:pt>
                <c:pt idx="810">
                  <c:v>5.3363520276147707</c:v>
                </c:pt>
                <c:pt idx="811">
                  <c:v>5.3363520276147707</c:v>
                </c:pt>
                <c:pt idx="812">
                  <c:v>5.3363520276147707</c:v>
                </c:pt>
                <c:pt idx="813">
                  <c:v>5.3363520276147707</c:v>
                </c:pt>
                <c:pt idx="814">
                  <c:v>5.3363520276147707</c:v>
                </c:pt>
                <c:pt idx="815">
                  <c:v>5.3363520276147707</c:v>
                </c:pt>
                <c:pt idx="816">
                  <c:v>5.3363520276147707</c:v>
                </c:pt>
                <c:pt idx="817">
                  <c:v>5.3363520276147707</c:v>
                </c:pt>
                <c:pt idx="818">
                  <c:v>5.3363520276147707</c:v>
                </c:pt>
                <c:pt idx="819">
                  <c:v>5.3363520276147707</c:v>
                </c:pt>
                <c:pt idx="820">
                  <c:v>5.3363520276147707</c:v>
                </c:pt>
                <c:pt idx="821">
                  <c:v>5.3363520276147707</c:v>
                </c:pt>
                <c:pt idx="822">
                  <c:v>5.3363520276147707</c:v>
                </c:pt>
                <c:pt idx="823">
                  <c:v>5.3363520276147707</c:v>
                </c:pt>
                <c:pt idx="824">
                  <c:v>5.3363520276147707</c:v>
                </c:pt>
                <c:pt idx="825">
                  <c:v>5.3363520276147707</c:v>
                </c:pt>
                <c:pt idx="826">
                  <c:v>5.3363520276147707</c:v>
                </c:pt>
                <c:pt idx="827">
                  <c:v>5.3363520276147707</c:v>
                </c:pt>
                <c:pt idx="828">
                  <c:v>5.3363520276147707</c:v>
                </c:pt>
                <c:pt idx="829">
                  <c:v>5.3363520276147707</c:v>
                </c:pt>
                <c:pt idx="830">
                  <c:v>5.3363520276147707</c:v>
                </c:pt>
                <c:pt idx="831">
                  <c:v>5.3363520276147707</c:v>
                </c:pt>
                <c:pt idx="832">
                  <c:v>5.3363520276147707</c:v>
                </c:pt>
                <c:pt idx="833">
                  <c:v>5.3363520276147707</c:v>
                </c:pt>
                <c:pt idx="834">
                  <c:v>5.3363520276147707</c:v>
                </c:pt>
                <c:pt idx="835">
                  <c:v>5.3363520276147707</c:v>
                </c:pt>
                <c:pt idx="836">
                  <c:v>5.3363520276147707</c:v>
                </c:pt>
                <c:pt idx="837">
                  <c:v>5.3363520276147707</c:v>
                </c:pt>
                <c:pt idx="838">
                  <c:v>5.3363520276147707</c:v>
                </c:pt>
                <c:pt idx="839">
                  <c:v>5.3363520276147707</c:v>
                </c:pt>
                <c:pt idx="840">
                  <c:v>5.3363520276147707</c:v>
                </c:pt>
                <c:pt idx="841">
                  <c:v>5.3363520276147707</c:v>
                </c:pt>
                <c:pt idx="842">
                  <c:v>5.3363520276147707</c:v>
                </c:pt>
                <c:pt idx="843">
                  <c:v>5.3363520276147707</c:v>
                </c:pt>
                <c:pt idx="844">
                  <c:v>5.3363520276147707</c:v>
                </c:pt>
                <c:pt idx="845">
                  <c:v>5.3363520276147707</c:v>
                </c:pt>
                <c:pt idx="846">
                  <c:v>5.3363520276147707</c:v>
                </c:pt>
                <c:pt idx="847">
                  <c:v>5.3363520276147707</c:v>
                </c:pt>
                <c:pt idx="848">
                  <c:v>5.3363520276147707</c:v>
                </c:pt>
                <c:pt idx="849">
                  <c:v>5.3363520276147707</c:v>
                </c:pt>
                <c:pt idx="850">
                  <c:v>5.3363520276147707</c:v>
                </c:pt>
                <c:pt idx="851">
                  <c:v>5.3363520276147707</c:v>
                </c:pt>
                <c:pt idx="852">
                  <c:v>5.3363520276147707</c:v>
                </c:pt>
                <c:pt idx="853">
                  <c:v>5.3363520276147707</c:v>
                </c:pt>
                <c:pt idx="854">
                  <c:v>5.3363520276147707</c:v>
                </c:pt>
                <c:pt idx="855">
                  <c:v>5.3363520276147707</c:v>
                </c:pt>
                <c:pt idx="856">
                  <c:v>5.3363520276147707</c:v>
                </c:pt>
                <c:pt idx="857">
                  <c:v>5.3363520276147707</c:v>
                </c:pt>
                <c:pt idx="858">
                  <c:v>5.3363520276147707</c:v>
                </c:pt>
                <c:pt idx="859">
                  <c:v>5.3363520276147707</c:v>
                </c:pt>
                <c:pt idx="860">
                  <c:v>5.3363520276147707</c:v>
                </c:pt>
                <c:pt idx="861">
                  <c:v>5.3363520276147707</c:v>
                </c:pt>
                <c:pt idx="862">
                  <c:v>5.3363520276147707</c:v>
                </c:pt>
                <c:pt idx="863">
                  <c:v>5.3363520276147707</c:v>
                </c:pt>
                <c:pt idx="864">
                  <c:v>5.3363520276147707</c:v>
                </c:pt>
                <c:pt idx="865">
                  <c:v>5.3363520276147707</c:v>
                </c:pt>
                <c:pt idx="866">
                  <c:v>5.3363520276147707</c:v>
                </c:pt>
                <c:pt idx="867">
                  <c:v>5.3363520276147707</c:v>
                </c:pt>
                <c:pt idx="868">
                  <c:v>5.3363520276147707</c:v>
                </c:pt>
                <c:pt idx="869">
                  <c:v>5.3363520276147707</c:v>
                </c:pt>
                <c:pt idx="870">
                  <c:v>5.3363520276147707</c:v>
                </c:pt>
                <c:pt idx="871">
                  <c:v>5.3363520276147707</c:v>
                </c:pt>
                <c:pt idx="872">
                  <c:v>5.3363520276147707</c:v>
                </c:pt>
                <c:pt idx="873">
                  <c:v>5.3363520276147707</c:v>
                </c:pt>
                <c:pt idx="874">
                  <c:v>5.3363520276147707</c:v>
                </c:pt>
                <c:pt idx="875">
                  <c:v>5.3363520276147707</c:v>
                </c:pt>
                <c:pt idx="876">
                  <c:v>5.3363520276147707</c:v>
                </c:pt>
                <c:pt idx="877">
                  <c:v>5.3363520276147707</c:v>
                </c:pt>
                <c:pt idx="878">
                  <c:v>5.3363520276147707</c:v>
                </c:pt>
                <c:pt idx="879">
                  <c:v>5.3363520276147707</c:v>
                </c:pt>
                <c:pt idx="880">
                  <c:v>5.3363520276147707</c:v>
                </c:pt>
                <c:pt idx="881">
                  <c:v>5.3363520276147707</c:v>
                </c:pt>
                <c:pt idx="882">
                  <c:v>5.3363520276147707</c:v>
                </c:pt>
                <c:pt idx="883">
                  <c:v>5.3363520276147707</c:v>
                </c:pt>
                <c:pt idx="884">
                  <c:v>5.3363520276147707</c:v>
                </c:pt>
                <c:pt idx="885">
                  <c:v>5.3363520276147707</c:v>
                </c:pt>
                <c:pt idx="886">
                  <c:v>5.3363520276147707</c:v>
                </c:pt>
                <c:pt idx="887">
                  <c:v>5.3363520276147707</c:v>
                </c:pt>
                <c:pt idx="888">
                  <c:v>5.3363520276147707</c:v>
                </c:pt>
                <c:pt idx="889">
                  <c:v>5.3363520276147707</c:v>
                </c:pt>
                <c:pt idx="890">
                  <c:v>5.3363520276147707</c:v>
                </c:pt>
                <c:pt idx="891">
                  <c:v>5.3363520276147707</c:v>
                </c:pt>
                <c:pt idx="892">
                  <c:v>5.3363520276147707</c:v>
                </c:pt>
                <c:pt idx="893">
                  <c:v>5.3363520276147707</c:v>
                </c:pt>
                <c:pt idx="894">
                  <c:v>5.3363520276147707</c:v>
                </c:pt>
                <c:pt idx="895">
                  <c:v>5.3363520276147707</c:v>
                </c:pt>
                <c:pt idx="896">
                  <c:v>5.3363520276147707</c:v>
                </c:pt>
                <c:pt idx="897">
                  <c:v>5.3363520276147707</c:v>
                </c:pt>
                <c:pt idx="898">
                  <c:v>5.3363520276147707</c:v>
                </c:pt>
                <c:pt idx="899">
                  <c:v>5.3363520276147707</c:v>
                </c:pt>
                <c:pt idx="900">
                  <c:v>5.3363520276147707</c:v>
                </c:pt>
                <c:pt idx="901">
                  <c:v>5.3363520276147707</c:v>
                </c:pt>
                <c:pt idx="902">
                  <c:v>5.3363520276147707</c:v>
                </c:pt>
                <c:pt idx="903">
                  <c:v>5.3363520276147707</c:v>
                </c:pt>
                <c:pt idx="904">
                  <c:v>5.3363520276147707</c:v>
                </c:pt>
                <c:pt idx="905">
                  <c:v>5.3363520276147707</c:v>
                </c:pt>
                <c:pt idx="906">
                  <c:v>5.3363520276147707</c:v>
                </c:pt>
                <c:pt idx="907">
                  <c:v>5.3363520276147707</c:v>
                </c:pt>
                <c:pt idx="908">
                  <c:v>5.3363520276147707</c:v>
                </c:pt>
                <c:pt idx="909">
                  <c:v>5.3363520276147707</c:v>
                </c:pt>
                <c:pt idx="910">
                  <c:v>5.3363520276147707</c:v>
                </c:pt>
                <c:pt idx="911">
                  <c:v>5.3363520276147707</c:v>
                </c:pt>
                <c:pt idx="912">
                  <c:v>5.3363520276147707</c:v>
                </c:pt>
                <c:pt idx="913">
                  <c:v>5.3363520276147707</c:v>
                </c:pt>
                <c:pt idx="914">
                  <c:v>5.3363520276147707</c:v>
                </c:pt>
                <c:pt idx="915">
                  <c:v>5.3363520276147707</c:v>
                </c:pt>
                <c:pt idx="916">
                  <c:v>5.3363520276147707</c:v>
                </c:pt>
                <c:pt idx="917">
                  <c:v>5.3363520276147707</c:v>
                </c:pt>
                <c:pt idx="918">
                  <c:v>5.3363520276147707</c:v>
                </c:pt>
                <c:pt idx="919">
                  <c:v>5.3363520276147707</c:v>
                </c:pt>
                <c:pt idx="920">
                  <c:v>5.3363520276147707</c:v>
                </c:pt>
                <c:pt idx="921">
                  <c:v>5.3363520276147707</c:v>
                </c:pt>
                <c:pt idx="922">
                  <c:v>5.3363520276147707</c:v>
                </c:pt>
                <c:pt idx="923">
                  <c:v>5.3363520276147707</c:v>
                </c:pt>
                <c:pt idx="924">
                  <c:v>5.3363520276147707</c:v>
                </c:pt>
                <c:pt idx="925">
                  <c:v>5.3363520276147707</c:v>
                </c:pt>
                <c:pt idx="926">
                  <c:v>5.3363520276147707</c:v>
                </c:pt>
                <c:pt idx="927">
                  <c:v>5.3363520276147707</c:v>
                </c:pt>
                <c:pt idx="928">
                  <c:v>5.3363520276147707</c:v>
                </c:pt>
                <c:pt idx="929">
                  <c:v>5.3363520276147707</c:v>
                </c:pt>
                <c:pt idx="930">
                  <c:v>5.3363520276147707</c:v>
                </c:pt>
                <c:pt idx="931">
                  <c:v>5.3363520276147707</c:v>
                </c:pt>
                <c:pt idx="932">
                  <c:v>5.3363520276147707</c:v>
                </c:pt>
                <c:pt idx="933">
                  <c:v>5.3363520276147707</c:v>
                </c:pt>
                <c:pt idx="934">
                  <c:v>5.3363520276147707</c:v>
                </c:pt>
                <c:pt idx="935">
                  <c:v>5.3363520276147707</c:v>
                </c:pt>
                <c:pt idx="936">
                  <c:v>5.3363520276147707</c:v>
                </c:pt>
                <c:pt idx="937">
                  <c:v>5.3363520276147707</c:v>
                </c:pt>
                <c:pt idx="938">
                  <c:v>5.3363520276147707</c:v>
                </c:pt>
                <c:pt idx="939">
                  <c:v>5.3363520276147707</c:v>
                </c:pt>
                <c:pt idx="940">
                  <c:v>5.3363520276147707</c:v>
                </c:pt>
                <c:pt idx="941">
                  <c:v>5.3363520276147707</c:v>
                </c:pt>
                <c:pt idx="942">
                  <c:v>5.3363520276147707</c:v>
                </c:pt>
                <c:pt idx="943">
                  <c:v>5.3363520276147707</c:v>
                </c:pt>
                <c:pt idx="944">
                  <c:v>5.3363520276147707</c:v>
                </c:pt>
                <c:pt idx="945">
                  <c:v>5.3363520276147707</c:v>
                </c:pt>
                <c:pt idx="946">
                  <c:v>5.3363520276147707</c:v>
                </c:pt>
                <c:pt idx="947">
                  <c:v>5.3363520276147707</c:v>
                </c:pt>
                <c:pt idx="948">
                  <c:v>5.3363520276147707</c:v>
                </c:pt>
                <c:pt idx="949">
                  <c:v>5.3363520276147707</c:v>
                </c:pt>
                <c:pt idx="950">
                  <c:v>5.3363520276147707</c:v>
                </c:pt>
                <c:pt idx="951">
                  <c:v>5.3363520276147707</c:v>
                </c:pt>
                <c:pt idx="952">
                  <c:v>5.3363520276147707</c:v>
                </c:pt>
                <c:pt idx="953">
                  <c:v>5.3363520276147707</c:v>
                </c:pt>
                <c:pt idx="954">
                  <c:v>5.3363520276147707</c:v>
                </c:pt>
                <c:pt idx="955">
                  <c:v>5.3363520276147707</c:v>
                </c:pt>
                <c:pt idx="956">
                  <c:v>5.3363520276147707</c:v>
                </c:pt>
                <c:pt idx="957">
                  <c:v>5.3363520276147707</c:v>
                </c:pt>
                <c:pt idx="958">
                  <c:v>5.3363520276147707</c:v>
                </c:pt>
                <c:pt idx="959">
                  <c:v>5.3363520276147707</c:v>
                </c:pt>
                <c:pt idx="960">
                  <c:v>5.3363520276147707</c:v>
                </c:pt>
                <c:pt idx="961">
                  <c:v>5.3363520276147707</c:v>
                </c:pt>
                <c:pt idx="962">
                  <c:v>5.3363520276147707</c:v>
                </c:pt>
                <c:pt idx="963">
                  <c:v>5.3363520276147707</c:v>
                </c:pt>
                <c:pt idx="964">
                  <c:v>5.3363520276147707</c:v>
                </c:pt>
                <c:pt idx="965">
                  <c:v>5.3363520276147707</c:v>
                </c:pt>
                <c:pt idx="966">
                  <c:v>5.3363520276147707</c:v>
                </c:pt>
                <c:pt idx="967">
                  <c:v>5.3363520276147707</c:v>
                </c:pt>
                <c:pt idx="968">
                  <c:v>5.3363520276147707</c:v>
                </c:pt>
                <c:pt idx="969">
                  <c:v>5.3363520276147707</c:v>
                </c:pt>
                <c:pt idx="970">
                  <c:v>5.3363520276147707</c:v>
                </c:pt>
                <c:pt idx="971">
                  <c:v>5.3363520276147707</c:v>
                </c:pt>
                <c:pt idx="972">
                  <c:v>5.3363520276147707</c:v>
                </c:pt>
                <c:pt idx="973">
                  <c:v>5.3363520276147707</c:v>
                </c:pt>
                <c:pt idx="974">
                  <c:v>5.3363520276147707</c:v>
                </c:pt>
                <c:pt idx="975">
                  <c:v>5.3363520276147707</c:v>
                </c:pt>
                <c:pt idx="976">
                  <c:v>5.3363520276147707</c:v>
                </c:pt>
                <c:pt idx="977">
                  <c:v>5.3363520276147707</c:v>
                </c:pt>
                <c:pt idx="978">
                  <c:v>5.3363520276147707</c:v>
                </c:pt>
                <c:pt idx="979">
                  <c:v>5.3363520276147707</c:v>
                </c:pt>
                <c:pt idx="980">
                  <c:v>5.3363520276147707</c:v>
                </c:pt>
                <c:pt idx="981">
                  <c:v>5.3363520276147707</c:v>
                </c:pt>
                <c:pt idx="982">
                  <c:v>5.3363520276147707</c:v>
                </c:pt>
                <c:pt idx="983">
                  <c:v>5.3363520276147707</c:v>
                </c:pt>
                <c:pt idx="984">
                  <c:v>5.3363520276147707</c:v>
                </c:pt>
                <c:pt idx="985">
                  <c:v>5.3363520276147707</c:v>
                </c:pt>
                <c:pt idx="986">
                  <c:v>5.3363520276147707</c:v>
                </c:pt>
                <c:pt idx="987">
                  <c:v>5.3363520276147707</c:v>
                </c:pt>
                <c:pt idx="988">
                  <c:v>5.3363520276147707</c:v>
                </c:pt>
                <c:pt idx="989">
                  <c:v>5.3363520276147707</c:v>
                </c:pt>
                <c:pt idx="990">
                  <c:v>5.3363520276147707</c:v>
                </c:pt>
                <c:pt idx="991">
                  <c:v>5.3363520276147707</c:v>
                </c:pt>
                <c:pt idx="992">
                  <c:v>5.3363520276147707</c:v>
                </c:pt>
                <c:pt idx="993">
                  <c:v>5.3363520276147707</c:v>
                </c:pt>
                <c:pt idx="994">
                  <c:v>5.3363520276147707</c:v>
                </c:pt>
                <c:pt idx="995">
                  <c:v>5.3363520276147707</c:v>
                </c:pt>
                <c:pt idx="996">
                  <c:v>5.3363520276147707</c:v>
                </c:pt>
                <c:pt idx="997">
                  <c:v>5.3363520276147707</c:v>
                </c:pt>
                <c:pt idx="998">
                  <c:v>5.3363520276147707</c:v>
                </c:pt>
                <c:pt idx="999">
                  <c:v>5.3363520276147707</c:v>
                </c:pt>
                <c:pt idx="1000">
                  <c:v>5.3363520276147707</c:v>
                </c:pt>
                <c:pt idx="1001">
                  <c:v>5.3363520276147707</c:v>
                </c:pt>
                <c:pt idx="1002">
                  <c:v>5.3363520276147707</c:v>
                </c:pt>
                <c:pt idx="1003">
                  <c:v>5.3363520276147707</c:v>
                </c:pt>
                <c:pt idx="1004">
                  <c:v>5.3363520276147707</c:v>
                </c:pt>
                <c:pt idx="1005">
                  <c:v>5.3363520276147707</c:v>
                </c:pt>
                <c:pt idx="1006">
                  <c:v>5.3363520276147707</c:v>
                </c:pt>
                <c:pt idx="1007">
                  <c:v>5.3363520276147707</c:v>
                </c:pt>
                <c:pt idx="1008">
                  <c:v>5.3363520276147707</c:v>
                </c:pt>
                <c:pt idx="1009">
                  <c:v>5.3363520276147707</c:v>
                </c:pt>
                <c:pt idx="1010">
                  <c:v>5.3363520276147707</c:v>
                </c:pt>
                <c:pt idx="1011">
                  <c:v>5.3363520276147707</c:v>
                </c:pt>
                <c:pt idx="1012">
                  <c:v>5.3363520276147707</c:v>
                </c:pt>
                <c:pt idx="1013">
                  <c:v>5.3363520276147707</c:v>
                </c:pt>
                <c:pt idx="1014">
                  <c:v>5.3363520276147707</c:v>
                </c:pt>
                <c:pt idx="1015">
                  <c:v>5.3363520276147707</c:v>
                </c:pt>
                <c:pt idx="1016">
                  <c:v>5.3363520276147707</c:v>
                </c:pt>
                <c:pt idx="1017">
                  <c:v>5.3363520276147707</c:v>
                </c:pt>
                <c:pt idx="1018">
                  <c:v>5.3363520276147707</c:v>
                </c:pt>
                <c:pt idx="1019">
                  <c:v>5.3363520276147707</c:v>
                </c:pt>
                <c:pt idx="1020">
                  <c:v>5.3363520276147707</c:v>
                </c:pt>
                <c:pt idx="1021">
                  <c:v>5.3363520276147707</c:v>
                </c:pt>
                <c:pt idx="1022">
                  <c:v>5.3363520276147707</c:v>
                </c:pt>
                <c:pt idx="1023">
                  <c:v>5.3363520276147707</c:v>
                </c:pt>
                <c:pt idx="1024">
                  <c:v>5.3363520276147707</c:v>
                </c:pt>
                <c:pt idx="1025">
                  <c:v>5.3363520276147707</c:v>
                </c:pt>
                <c:pt idx="1026">
                  <c:v>5.3363520276147707</c:v>
                </c:pt>
                <c:pt idx="1027">
                  <c:v>5.3363520276147707</c:v>
                </c:pt>
                <c:pt idx="1028">
                  <c:v>5.3363520276147707</c:v>
                </c:pt>
                <c:pt idx="1029">
                  <c:v>5.3363520276147707</c:v>
                </c:pt>
                <c:pt idx="1030">
                  <c:v>5.3363520276147707</c:v>
                </c:pt>
                <c:pt idx="1031">
                  <c:v>5.3363520276147707</c:v>
                </c:pt>
                <c:pt idx="1032">
                  <c:v>5.3363520276147707</c:v>
                </c:pt>
                <c:pt idx="1033">
                  <c:v>5.3363520276147707</c:v>
                </c:pt>
                <c:pt idx="1034">
                  <c:v>5.3363520276147707</c:v>
                </c:pt>
                <c:pt idx="1035">
                  <c:v>5.3363520276147707</c:v>
                </c:pt>
                <c:pt idx="1036">
                  <c:v>5.3363520276147707</c:v>
                </c:pt>
                <c:pt idx="1037">
                  <c:v>5.3363520276147707</c:v>
                </c:pt>
                <c:pt idx="1038">
                  <c:v>5.3363520276147707</c:v>
                </c:pt>
                <c:pt idx="1039">
                  <c:v>5.3363520276147707</c:v>
                </c:pt>
                <c:pt idx="1040">
                  <c:v>5.3363520276147707</c:v>
                </c:pt>
                <c:pt idx="1041">
                  <c:v>5.3363520276147707</c:v>
                </c:pt>
                <c:pt idx="1042">
                  <c:v>5.3363520276147707</c:v>
                </c:pt>
                <c:pt idx="1043">
                  <c:v>5.3363520276147707</c:v>
                </c:pt>
                <c:pt idx="1044">
                  <c:v>5.3363520276147707</c:v>
                </c:pt>
                <c:pt idx="1045">
                  <c:v>5.3363520276147707</c:v>
                </c:pt>
                <c:pt idx="1046">
                  <c:v>5.3363520276147707</c:v>
                </c:pt>
                <c:pt idx="1047">
                  <c:v>5.3363520276147707</c:v>
                </c:pt>
                <c:pt idx="1048">
                  <c:v>5.3363520276147707</c:v>
                </c:pt>
                <c:pt idx="1049">
                  <c:v>5.3363520276147707</c:v>
                </c:pt>
                <c:pt idx="1050">
                  <c:v>5.3363520276147707</c:v>
                </c:pt>
                <c:pt idx="1051">
                  <c:v>5.3363520276147707</c:v>
                </c:pt>
                <c:pt idx="1052">
                  <c:v>5.3363520276147707</c:v>
                </c:pt>
                <c:pt idx="1053">
                  <c:v>5.3363520276147707</c:v>
                </c:pt>
                <c:pt idx="1054">
                  <c:v>5.3363520276147707</c:v>
                </c:pt>
                <c:pt idx="1055">
                  <c:v>5.3363520276147707</c:v>
                </c:pt>
                <c:pt idx="1056">
                  <c:v>5.3363520276147707</c:v>
                </c:pt>
                <c:pt idx="1057">
                  <c:v>5.3363520276147707</c:v>
                </c:pt>
                <c:pt idx="1058">
                  <c:v>5.3363520276147707</c:v>
                </c:pt>
                <c:pt idx="1059">
                  <c:v>5.3363520276147707</c:v>
                </c:pt>
                <c:pt idx="1060">
                  <c:v>5.3363520276147707</c:v>
                </c:pt>
                <c:pt idx="1061">
                  <c:v>5.3363520276147707</c:v>
                </c:pt>
                <c:pt idx="1062">
                  <c:v>5.3363520276147707</c:v>
                </c:pt>
                <c:pt idx="1063">
                  <c:v>5.3363520276147707</c:v>
                </c:pt>
                <c:pt idx="1064">
                  <c:v>5.3363520276147707</c:v>
                </c:pt>
                <c:pt idx="1065">
                  <c:v>5.3363520276147707</c:v>
                </c:pt>
                <c:pt idx="1066">
                  <c:v>5.3363520276147707</c:v>
                </c:pt>
                <c:pt idx="1067">
                  <c:v>5.3363520276147707</c:v>
                </c:pt>
                <c:pt idx="1068">
                  <c:v>5.3363520276147707</c:v>
                </c:pt>
                <c:pt idx="1069">
                  <c:v>5.3363520276147707</c:v>
                </c:pt>
                <c:pt idx="1070">
                  <c:v>5.3363520276147707</c:v>
                </c:pt>
                <c:pt idx="1071">
                  <c:v>5.3363520276147707</c:v>
                </c:pt>
                <c:pt idx="1072">
                  <c:v>5.3363520276147707</c:v>
                </c:pt>
                <c:pt idx="1073">
                  <c:v>5.3363520276147707</c:v>
                </c:pt>
                <c:pt idx="1074">
                  <c:v>5.3363520276147707</c:v>
                </c:pt>
                <c:pt idx="1075">
                  <c:v>5.3363520276147707</c:v>
                </c:pt>
                <c:pt idx="1076">
                  <c:v>5.3363520276147707</c:v>
                </c:pt>
                <c:pt idx="1077">
                  <c:v>5.3363520276147707</c:v>
                </c:pt>
                <c:pt idx="1078">
                  <c:v>5.3363520276147707</c:v>
                </c:pt>
                <c:pt idx="1079">
                  <c:v>5.3363520276147707</c:v>
                </c:pt>
                <c:pt idx="1080">
                  <c:v>5.3363520276147707</c:v>
                </c:pt>
                <c:pt idx="1081">
                  <c:v>5.3363520276147707</c:v>
                </c:pt>
                <c:pt idx="1082">
                  <c:v>5.3363520276147707</c:v>
                </c:pt>
                <c:pt idx="1083">
                  <c:v>5.3363520276147707</c:v>
                </c:pt>
                <c:pt idx="1084">
                  <c:v>5.3363520276147707</c:v>
                </c:pt>
                <c:pt idx="1085">
                  <c:v>5.3363520276147707</c:v>
                </c:pt>
                <c:pt idx="1086">
                  <c:v>5.3363520276147707</c:v>
                </c:pt>
                <c:pt idx="1087">
                  <c:v>5.3363520276147707</c:v>
                </c:pt>
                <c:pt idx="1088">
                  <c:v>5.3363520276147707</c:v>
                </c:pt>
                <c:pt idx="1089">
                  <c:v>5.3363520276147707</c:v>
                </c:pt>
                <c:pt idx="1090">
                  <c:v>5.3363520276147707</c:v>
                </c:pt>
                <c:pt idx="1091">
                  <c:v>5.3363520276147707</c:v>
                </c:pt>
                <c:pt idx="1092">
                  <c:v>5.3363520276147707</c:v>
                </c:pt>
                <c:pt idx="1093">
                  <c:v>5.3363520276147707</c:v>
                </c:pt>
                <c:pt idx="1094">
                  <c:v>5.3363520276147707</c:v>
                </c:pt>
                <c:pt idx="1095">
                  <c:v>5.3363520276147707</c:v>
                </c:pt>
                <c:pt idx="1096">
                  <c:v>5.3363520276147707</c:v>
                </c:pt>
                <c:pt idx="1097">
                  <c:v>5.3363520276147707</c:v>
                </c:pt>
                <c:pt idx="1098">
                  <c:v>5.3363520276147707</c:v>
                </c:pt>
                <c:pt idx="1099">
                  <c:v>5.3363520276147707</c:v>
                </c:pt>
                <c:pt idx="1100">
                  <c:v>5.3363520276147707</c:v>
                </c:pt>
                <c:pt idx="1101">
                  <c:v>5.3363520276147707</c:v>
                </c:pt>
                <c:pt idx="1102">
                  <c:v>5.3363520276147707</c:v>
                </c:pt>
                <c:pt idx="1103">
                  <c:v>5.3363520276147707</c:v>
                </c:pt>
                <c:pt idx="1104">
                  <c:v>5.3363520276147707</c:v>
                </c:pt>
                <c:pt idx="1105">
                  <c:v>5.3363520276147707</c:v>
                </c:pt>
                <c:pt idx="1106">
                  <c:v>5.3363520276147707</c:v>
                </c:pt>
                <c:pt idx="1107">
                  <c:v>5.3363520276147707</c:v>
                </c:pt>
                <c:pt idx="1108">
                  <c:v>5.3363520276147707</c:v>
                </c:pt>
                <c:pt idx="1109">
                  <c:v>5.3363520276147707</c:v>
                </c:pt>
                <c:pt idx="1110">
                  <c:v>5.3363520276147707</c:v>
                </c:pt>
                <c:pt idx="1111">
                  <c:v>5.3363520276147707</c:v>
                </c:pt>
                <c:pt idx="1112">
                  <c:v>5.3363520276147707</c:v>
                </c:pt>
                <c:pt idx="1113">
                  <c:v>5.3363520276147707</c:v>
                </c:pt>
                <c:pt idx="1114">
                  <c:v>5.3363520276147707</c:v>
                </c:pt>
                <c:pt idx="1115">
                  <c:v>5.3363520276147707</c:v>
                </c:pt>
                <c:pt idx="1116">
                  <c:v>5.3363520276147707</c:v>
                </c:pt>
                <c:pt idx="1117">
                  <c:v>5.3363520276147707</c:v>
                </c:pt>
                <c:pt idx="1118">
                  <c:v>5.3363520276147707</c:v>
                </c:pt>
                <c:pt idx="1119">
                  <c:v>5.3363520276147707</c:v>
                </c:pt>
                <c:pt idx="1120">
                  <c:v>5.3363520276147707</c:v>
                </c:pt>
                <c:pt idx="1121">
                  <c:v>5.3363520276147707</c:v>
                </c:pt>
                <c:pt idx="1122">
                  <c:v>5.3363520276147707</c:v>
                </c:pt>
                <c:pt idx="1123">
                  <c:v>5.3363520276147707</c:v>
                </c:pt>
                <c:pt idx="1124">
                  <c:v>5.3363520276147707</c:v>
                </c:pt>
                <c:pt idx="1125">
                  <c:v>5.3363520276147707</c:v>
                </c:pt>
                <c:pt idx="1126">
                  <c:v>5.3363520276147707</c:v>
                </c:pt>
                <c:pt idx="1127">
                  <c:v>5.3363520276147707</c:v>
                </c:pt>
                <c:pt idx="1128">
                  <c:v>5.3363520276147707</c:v>
                </c:pt>
                <c:pt idx="1129">
                  <c:v>5.3363520276147707</c:v>
                </c:pt>
                <c:pt idx="1130">
                  <c:v>5.3363520276147707</c:v>
                </c:pt>
                <c:pt idx="1131">
                  <c:v>5.3363520276147707</c:v>
                </c:pt>
                <c:pt idx="1132">
                  <c:v>5.3363520276147707</c:v>
                </c:pt>
                <c:pt idx="1133">
                  <c:v>5.3363520276147707</c:v>
                </c:pt>
                <c:pt idx="1134">
                  <c:v>5.3363520276147707</c:v>
                </c:pt>
                <c:pt idx="1135">
                  <c:v>5.3363520276147707</c:v>
                </c:pt>
                <c:pt idx="1136">
                  <c:v>5.3363520276147707</c:v>
                </c:pt>
                <c:pt idx="1137">
                  <c:v>5.3363520276147707</c:v>
                </c:pt>
                <c:pt idx="1138">
                  <c:v>5.3363520276147707</c:v>
                </c:pt>
                <c:pt idx="1139">
                  <c:v>5.3363520276147707</c:v>
                </c:pt>
                <c:pt idx="1140">
                  <c:v>5.3363520276147707</c:v>
                </c:pt>
                <c:pt idx="1141">
                  <c:v>5.3363520276147707</c:v>
                </c:pt>
                <c:pt idx="1142">
                  <c:v>5.3363520276147707</c:v>
                </c:pt>
                <c:pt idx="1143">
                  <c:v>5.3363520276147707</c:v>
                </c:pt>
                <c:pt idx="1144">
                  <c:v>5.3363520276147707</c:v>
                </c:pt>
                <c:pt idx="1145">
                  <c:v>5.3363520276147707</c:v>
                </c:pt>
                <c:pt idx="1146">
                  <c:v>5.3363520276147707</c:v>
                </c:pt>
                <c:pt idx="1147">
                  <c:v>5.3363520276147707</c:v>
                </c:pt>
                <c:pt idx="1148">
                  <c:v>5.3363520276147707</c:v>
                </c:pt>
                <c:pt idx="1149">
                  <c:v>5.3363520276147707</c:v>
                </c:pt>
                <c:pt idx="1150">
                  <c:v>5.3363520276147707</c:v>
                </c:pt>
                <c:pt idx="1151">
                  <c:v>5.3363520276147707</c:v>
                </c:pt>
                <c:pt idx="1152">
                  <c:v>5.3363520276147707</c:v>
                </c:pt>
                <c:pt idx="1153">
                  <c:v>5.3363520276147707</c:v>
                </c:pt>
                <c:pt idx="1154">
                  <c:v>5.3363520276147707</c:v>
                </c:pt>
                <c:pt idx="1155">
                  <c:v>5.3363520276147707</c:v>
                </c:pt>
                <c:pt idx="1156">
                  <c:v>5.3363520276147707</c:v>
                </c:pt>
                <c:pt idx="1157">
                  <c:v>5.3363520276147707</c:v>
                </c:pt>
                <c:pt idx="1158">
                  <c:v>5.3363520276147707</c:v>
                </c:pt>
                <c:pt idx="1159">
                  <c:v>5.3363520276147707</c:v>
                </c:pt>
                <c:pt idx="1160">
                  <c:v>5.3363520276147707</c:v>
                </c:pt>
                <c:pt idx="1161">
                  <c:v>5.3363520276147707</c:v>
                </c:pt>
                <c:pt idx="1162">
                  <c:v>5.3363520276147707</c:v>
                </c:pt>
                <c:pt idx="1163">
                  <c:v>5.3363520276147707</c:v>
                </c:pt>
                <c:pt idx="1164">
                  <c:v>5.3363520276147707</c:v>
                </c:pt>
                <c:pt idx="1165">
                  <c:v>5.3363520276147707</c:v>
                </c:pt>
                <c:pt idx="1166">
                  <c:v>5.3363520276147707</c:v>
                </c:pt>
                <c:pt idx="1167">
                  <c:v>5.3363520276147707</c:v>
                </c:pt>
                <c:pt idx="1168">
                  <c:v>5.3363520276147707</c:v>
                </c:pt>
                <c:pt idx="1169">
                  <c:v>5.3363520276147707</c:v>
                </c:pt>
                <c:pt idx="1170">
                  <c:v>5.3363520276147707</c:v>
                </c:pt>
                <c:pt idx="1171">
                  <c:v>5.3363520276147707</c:v>
                </c:pt>
                <c:pt idx="1172">
                  <c:v>5.3363520276147707</c:v>
                </c:pt>
                <c:pt idx="1173">
                  <c:v>5.3363520276147707</c:v>
                </c:pt>
                <c:pt idx="1174">
                  <c:v>5.3363520276147707</c:v>
                </c:pt>
                <c:pt idx="1175">
                  <c:v>5.3363520276147707</c:v>
                </c:pt>
                <c:pt idx="1176">
                  <c:v>5.3363520276147707</c:v>
                </c:pt>
                <c:pt idx="1177">
                  <c:v>5.3363520276147707</c:v>
                </c:pt>
                <c:pt idx="1178">
                  <c:v>5.3363520276147707</c:v>
                </c:pt>
                <c:pt idx="1179">
                  <c:v>5.3363520276147707</c:v>
                </c:pt>
                <c:pt idx="1180">
                  <c:v>5.3363520276147707</c:v>
                </c:pt>
                <c:pt idx="1181">
                  <c:v>5.3363520276147707</c:v>
                </c:pt>
                <c:pt idx="1182">
                  <c:v>5.3363520276147707</c:v>
                </c:pt>
                <c:pt idx="1183">
                  <c:v>5.3363520276147707</c:v>
                </c:pt>
                <c:pt idx="1184">
                  <c:v>5.3363520276147707</c:v>
                </c:pt>
                <c:pt idx="1185">
                  <c:v>5.3363520276147707</c:v>
                </c:pt>
                <c:pt idx="1186">
                  <c:v>5.3363520276147707</c:v>
                </c:pt>
                <c:pt idx="1187">
                  <c:v>5.3363520276147707</c:v>
                </c:pt>
                <c:pt idx="1188">
                  <c:v>5.3363520276147707</c:v>
                </c:pt>
                <c:pt idx="1189">
                  <c:v>5.3363520276147707</c:v>
                </c:pt>
                <c:pt idx="1190">
                  <c:v>5.3363520276147707</c:v>
                </c:pt>
                <c:pt idx="1191">
                  <c:v>5.3363520276147707</c:v>
                </c:pt>
                <c:pt idx="1192">
                  <c:v>5.3363520276147707</c:v>
                </c:pt>
                <c:pt idx="1193">
                  <c:v>5.3363520276147707</c:v>
                </c:pt>
                <c:pt idx="1194">
                  <c:v>5.3363520276147707</c:v>
                </c:pt>
                <c:pt idx="1195">
                  <c:v>5.3363520276147707</c:v>
                </c:pt>
                <c:pt idx="1196">
                  <c:v>5.3363520276147707</c:v>
                </c:pt>
                <c:pt idx="1197">
                  <c:v>5.3363520276147707</c:v>
                </c:pt>
                <c:pt idx="1198">
                  <c:v>5.3363520276147707</c:v>
                </c:pt>
                <c:pt idx="1199">
                  <c:v>5.3363520276147707</c:v>
                </c:pt>
                <c:pt idx="1200">
                  <c:v>5.3363520276147707</c:v>
                </c:pt>
                <c:pt idx="1201">
                  <c:v>5.3363520276147707</c:v>
                </c:pt>
                <c:pt idx="1202">
                  <c:v>5.3363520276147707</c:v>
                </c:pt>
                <c:pt idx="1203">
                  <c:v>5.3363520276147707</c:v>
                </c:pt>
                <c:pt idx="1204">
                  <c:v>5.3363520276147707</c:v>
                </c:pt>
                <c:pt idx="1205">
                  <c:v>5.3363520276147707</c:v>
                </c:pt>
                <c:pt idx="1206">
                  <c:v>5.3363520276147707</c:v>
                </c:pt>
                <c:pt idx="1207">
                  <c:v>5.3363520276147707</c:v>
                </c:pt>
                <c:pt idx="1208">
                  <c:v>5.3363520276147707</c:v>
                </c:pt>
                <c:pt idx="1209">
                  <c:v>5.3363520276147707</c:v>
                </c:pt>
                <c:pt idx="1210">
                  <c:v>5.3363520276147707</c:v>
                </c:pt>
                <c:pt idx="1211">
                  <c:v>5.3363520276147707</c:v>
                </c:pt>
                <c:pt idx="1212">
                  <c:v>5.3363520276147707</c:v>
                </c:pt>
                <c:pt idx="1213">
                  <c:v>5.3363520276147707</c:v>
                </c:pt>
                <c:pt idx="1214">
                  <c:v>5.3363520276147707</c:v>
                </c:pt>
                <c:pt idx="1215">
                  <c:v>5.3363520276147707</c:v>
                </c:pt>
                <c:pt idx="1216">
                  <c:v>5.3363520276147707</c:v>
                </c:pt>
                <c:pt idx="1217">
                  <c:v>5.3363520276147707</c:v>
                </c:pt>
                <c:pt idx="1218">
                  <c:v>5.3363520276147707</c:v>
                </c:pt>
                <c:pt idx="1219">
                  <c:v>5.3363520276147707</c:v>
                </c:pt>
                <c:pt idx="1220">
                  <c:v>5.3363520276147707</c:v>
                </c:pt>
                <c:pt idx="1221">
                  <c:v>5.3363520276147707</c:v>
                </c:pt>
                <c:pt idx="1222">
                  <c:v>5.3363520276147707</c:v>
                </c:pt>
                <c:pt idx="1223">
                  <c:v>5.3363520276147707</c:v>
                </c:pt>
                <c:pt idx="1224">
                  <c:v>5.3363520276147707</c:v>
                </c:pt>
                <c:pt idx="1225">
                  <c:v>5.3363520276147707</c:v>
                </c:pt>
                <c:pt idx="1226">
                  <c:v>5.3363520276147707</c:v>
                </c:pt>
                <c:pt idx="1227">
                  <c:v>5.3363520276147707</c:v>
                </c:pt>
                <c:pt idx="1228">
                  <c:v>5.3363520276147707</c:v>
                </c:pt>
                <c:pt idx="1229">
                  <c:v>5.3363520276147707</c:v>
                </c:pt>
                <c:pt idx="1230">
                  <c:v>5.3363520276147707</c:v>
                </c:pt>
                <c:pt idx="1231">
                  <c:v>5.3363520276147707</c:v>
                </c:pt>
                <c:pt idx="1232">
                  <c:v>5.3363520276147707</c:v>
                </c:pt>
                <c:pt idx="1233">
                  <c:v>5.3363520276147707</c:v>
                </c:pt>
                <c:pt idx="1234">
                  <c:v>5.3363520276147707</c:v>
                </c:pt>
                <c:pt idx="1235">
                  <c:v>5.3363520276147707</c:v>
                </c:pt>
                <c:pt idx="1236">
                  <c:v>5.3363520276147707</c:v>
                </c:pt>
                <c:pt idx="1237">
                  <c:v>5.3363520276147707</c:v>
                </c:pt>
                <c:pt idx="1238">
                  <c:v>5.3363520276147707</c:v>
                </c:pt>
                <c:pt idx="1239">
                  <c:v>5.3363520276147707</c:v>
                </c:pt>
                <c:pt idx="1240">
                  <c:v>5.3363520276147707</c:v>
                </c:pt>
                <c:pt idx="1241">
                  <c:v>5.3363520276147707</c:v>
                </c:pt>
                <c:pt idx="1242">
                  <c:v>5.3363520276147707</c:v>
                </c:pt>
                <c:pt idx="1243">
                  <c:v>5.3363520276147707</c:v>
                </c:pt>
                <c:pt idx="1244">
                  <c:v>5.3363520276147707</c:v>
                </c:pt>
                <c:pt idx="1245">
                  <c:v>5.3363520276147707</c:v>
                </c:pt>
                <c:pt idx="1246">
                  <c:v>5.3363520276147707</c:v>
                </c:pt>
                <c:pt idx="1247">
                  <c:v>5.3363520276147707</c:v>
                </c:pt>
                <c:pt idx="1248">
                  <c:v>5.3363520276147707</c:v>
                </c:pt>
                <c:pt idx="1249">
                  <c:v>5.3363520276147707</c:v>
                </c:pt>
                <c:pt idx="1250">
                  <c:v>5.3363520276147707</c:v>
                </c:pt>
                <c:pt idx="1251">
                  <c:v>5.3363520276147707</c:v>
                </c:pt>
                <c:pt idx="1252">
                  <c:v>5.3363520276147707</c:v>
                </c:pt>
                <c:pt idx="1253">
                  <c:v>5.3363520276147707</c:v>
                </c:pt>
                <c:pt idx="1254">
                  <c:v>5.3363520276147707</c:v>
                </c:pt>
                <c:pt idx="1255">
                  <c:v>5.3363520276147707</c:v>
                </c:pt>
                <c:pt idx="1256">
                  <c:v>5.3363520276147707</c:v>
                </c:pt>
                <c:pt idx="1257">
                  <c:v>5.3363520276147707</c:v>
                </c:pt>
                <c:pt idx="1258">
                  <c:v>5.3363520276147707</c:v>
                </c:pt>
                <c:pt idx="1259">
                  <c:v>5.3363520276147707</c:v>
                </c:pt>
                <c:pt idx="1260">
                  <c:v>5.3363520276147707</c:v>
                </c:pt>
                <c:pt idx="1261">
                  <c:v>5.3363520276147707</c:v>
                </c:pt>
                <c:pt idx="1262">
                  <c:v>5.3363520276147707</c:v>
                </c:pt>
                <c:pt idx="1263">
                  <c:v>5.3363520276147707</c:v>
                </c:pt>
                <c:pt idx="1264">
                  <c:v>5.3363520276147707</c:v>
                </c:pt>
                <c:pt idx="1265">
                  <c:v>5.3363520276147707</c:v>
                </c:pt>
                <c:pt idx="1266">
                  <c:v>5.3363520276147707</c:v>
                </c:pt>
                <c:pt idx="1267">
                  <c:v>5.3363520276147707</c:v>
                </c:pt>
                <c:pt idx="1268">
                  <c:v>5.3363520276147707</c:v>
                </c:pt>
                <c:pt idx="1269">
                  <c:v>5.3363520276147707</c:v>
                </c:pt>
                <c:pt idx="1270">
                  <c:v>5.3363520276147707</c:v>
                </c:pt>
                <c:pt idx="1271">
                  <c:v>5.3363520276147707</c:v>
                </c:pt>
                <c:pt idx="1272">
                  <c:v>5.3363520276147707</c:v>
                </c:pt>
                <c:pt idx="1273">
                  <c:v>5.3363520276147707</c:v>
                </c:pt>
                <c:pt idx="1274">
                  <c:v>5.3363520276147707</c:v>
                </c:pt>
                <c:pt idx="1275">
                  <c:v>5.3363520276147707</c:v>
                </c:pt>
                <c:pt idx="1276">
                  <c:v>5.3363520276147707</c:v>
                </c:pt>
                <c:pt idx="1277">
                  <c:v>5.3363520276147707</c:v>
                </c:pt>
                <c:pt idx="1278">
                  <c:v>5.3363520276147707</c:v>
                </c:pt>
                <c:pt idx="1279">
                  <c:v>5.3363520276147707</c:v>
                </c:pt>
                <c:pt idx="1280">
                  <c:v>5.3363520276147707</c:v>
                </c:pt>
                <c:pt idx="1281">
                  <c:v>5.3363520276147707</c:v>
                </c:pt>
                <c:pt idx="1282">
                  <c:v>5.3363520276147707</c:v>
                </c:pt>
                <c:pt idx="1283">
                  <c:v>5.3363520276147707</c:v>
                </c:pt>
                <c:pt idx="1284">
                  <c:v>5.3363520276147707</c:v>
                </c:pt>
                <c:pt idx="1285">
                  <c:v>5.3363520276147707</c:v>
                </c:pt>
                <c:pt idx="1286">
                  <c:v>5.3363520276147707</c:v>
                </c:pt>
                <c:pt idx="1287">
                  <c:v>5.3363520276147707</c:v>
                </c:pt>
                <c:pt idx="1288">
                  <c:v>5.3363520276147707</c:v>
                </c:pt>
                <c:pt idx="1289">
                  <c:v>5.3363520276147707</c:v>
                </c:pt>
                <c:pt idx="1290">
                  <c:v>5.3363520276147707</c:v>
                </c:pt>
                <c:pt idx="1291">
                  <c:v>5.3363520276147707</c:v>
                </c:pt>
                <c:pt idx="1292">
                  <c:v>5.3363520276147707</c:v>
                </c:pt>
                <c:pt idx="1293">
                  <c:v>5.3363520276147707</c:v>
                </c:pt>
                <c:pt idx="1294">
                  <c:v>5.3363520276147707</c:v>
                </c:pt>
                <c:pt idx="1295">
                  <c:v>5.3363520276147707</c:v>
                </c:pt>
                <c:pt idx="1296">
                  <c:v>5.3363520276147707</c:v>
                </c:pt>
                <c:pt idx="1297">
                  <c:v>5.3363520276147707</c:v>
                </c:pt>
                <c:pt idx="1298">
                  <c:v>5.3363520276147707</c:v>
                </c:pt>
                <c:pt idx="1299">
                  <c:v>5.3363520276147707</c:v>
                </c:pt>
                <c:pt idx="1300">
                  <c:v>5.3363520276147707</c:v>
                </c:pt>
                <c:pt idx="1301">
                  <c:v>5.3363520276147707</c:v>
                </c:pt>
                <c:pt idx="1302">
                  <c:v>5.3363520276147707</c:v>
                </c:pt>
                <c:pt idx="1303">
                  <c:v>5.3363520276147707</c:v>
                </c:pt>
                <c:pt idx="1304">
                  <c:v>5.3363520276147707</c:v>
                </c:pt>
                <c:pt idx="1305">
                  <c:v>5.3363520276147707</c:v>
                </c:pt>
                <c:pt idx="1306">
                  <c:v>5.3363520276147707</c:v>
                </c:pt>
                <c:pt idx="1307">
                  <c:v>5.3363520276147707</c:v>
                </c:pt>
                <c:pt idx="1308">
                  <c:v>5.3363520276147707</c:v>
                </c:pt>
                <c:pt idx="1309">
                  <c:v>5.3363520276147707</c:v>
                </c:pt>
                <c:pt idx="1310">
                  <c:v>5.3363520276147707</c:v>
                </c:pt>
                <c:pt idx="1311">
                  <c:v>5.3363520276147707</c:v>
                </c:pt>
                <c:pt idx="1312">
                  <c:v>5.3363520276147707</c:v>
                </c:pt>
                <c:pt idx="1313">
                  <c:v>5.3363520276147707</c:v>
                </c:pt>
                <c:pt idx="1314">
                  <c:v>5.3363520276147707</c:v>
                </c:pt>
                <c:pt idx="1315">
                  <c:v>5.3363520276147707</c:v>
                </c:pt>
                <c:pt idx="1316">
                  <c:v>5.3363520276147707</c:v>
                </c:pt>
                <c:pt idx="1317">
                  <c:v>5.3363520276147707</c:v>
                </c:pt>
                <c:pt idx="1318">
                  <c:v>5.3363520276147707</c:v>
                </c:pt>
                <c:pt idx="1319">
                  <c:v>5.3363520276147707</c:v>
                </c:pt>
                <c:pt idx="1320">
                  <c:v>5.3363520276147707</c:v>
                </c:pt>
                <c:pt idx="1321">
                  <c:v>5.3363520276147707</c:v>
                </c:pt>
                <c:pt idx="1322">
                  <c:v>5.3363520276147707</c:v>
                </c:pt>
                <c:pt idx="1323">
                  <c:v>5.3363520276147707</c:v>
                </c:pt>
                <c:pt idx="1324">
                  <c:v>5.3363520276147707</c:v>
                </c:pt>
                <c:pt idx="1325">
                  <c:v>5.3363520276147707</c:v>
                </c:pt>
                <c:pt idx="1326">
                  <c:v>5.3363520276147707</c:v>
                </c:pt>
                <c:pt idx="1327">
                  <c:v>5.3363520276147707</c:v>
                </c:pt>
                <c:pt idx="1328">
                  <c:v>5.3363520276147707</c:v>
                </c:pt>
                <c:pt idx="1329">
                  <c:v>5.3363520276147707</c:v>
                </c:pt>
                <c:pt idx="1330">
                  <c:v>5.3363520276147707</c:v>
                </c:pt>
                <c:pt idx="1331">
                  <c:v>5.3363520276147707</c:v>
                </c:pt>
                <c:pt idx="1332">
                  <c:v>5.3363520276147707</c:v>
                </c:pt>
                <c:pt idx="1333">
                  <c:v>5.3363520276147707</c:v>
                </c:pt>
                <c:pt idx="1334">
                  <c:v>5.3363520276147707</c:v>
                </c:pt>
                <c:pt idx="1335">
                  <c:v>5.3363520276147707</c:v>
                </c:pt>
                <c:pt idx="1336">
                  <c:v>5.3363520276147707</c:v>
                </c:pt>
                <c:pt idx="1337">
                  <c:v>5.3363520276147707</c:v>
                </c:pt>
                <c:pt idx="1338">
                  <c:v>5.3363520276147707</c:v>
                </c:pt>
                <c:pt idx="1339">
                  <c:v>5.3363520276147707</c:v>
                </c:pt>
                <c:pt idx="1340">
                  <c:v>5.3363520276147707</c:v>
                </c:pt>
                <c:pt idx="1341">
                  <c:v>5.3363520276147707</c:v>
                </c:pt>
                <c:pt idx="1342">
                  <c:v>5.3363520276147707</c:v>
                </c:pt>
                <c:pt idx="1343">
                  <c:v>5.3363520276147707</c:v>
                </c:pt>
                <c:pt idx="1344">
                  <c:v>5.3363520276147707</c:v>
                </c:pt>
                <c:pt idx="1345">
                  <c:v>5.3363520276147707</c:v>
                </c:pt>
                <c:pt idx="1346">
                  <c:v>5.3363520276147707</c:v>
                </c:pt>
                <c:pt idx="1347">
                  <c:v>5.3363520276147707</c:v>
                </c:pt>
                <c:pt idx="1348">
                  <c:v>5.3363520276147707</c:v>
                </c:pt>
                <c:pt idx="1349">
                  <c:v>5.3363520276147707</c:v>
                </c:pt>
                <c:pt idx="1350">
                  <c:v>5.3363520276147707</c:v>
                </c:pt>
                <c:pt idx="1351">
                  <c:v>5.3363520276147707</c:v>
                </c:pt>
                <c:pt idx="1352">
                  <c:v>5.3363520276147707</c:v>
                </c:pt>
                <c:pt idx="1353">
                  <c:v>5.3363520276147707</c:v>
                </c:pt>
                <c:pt idx="1354">
                  <c:v>5.3363520276147707</c:v>
                </c:pt>
                <c:pt idx="1355">
                  <c:v>5.3363520276147707</c:v>
                </c:pt>
                <c:pt idx="1356">
                  <c:v>5.3363520276147707</c:v>
                </c:pt>
                <c:pt idx="1357">
                  <c:v>5.3363520276147707</c:v>
                </c:pt>
                <c:pt idx="1358">
                  <c:v>5.3363520276147707</c:v>
                </c:pt>
                <c:pt idx="1359">
                  <c:v>5.3363520276147707</c:v>
                </c:pt>
                <c:pt idx="1360">
                  <c:v>5.3363520276147707</c:v>
                </c:pt>
                <c:pt idx="1361">
                  <c:v>5.3363520276147707</c:v>
                </c:pt>
                <c:pt idx="1362">
                  <c:v>5.3363520276147707</c:v>
                </c:pt>
                <c:pt idx="1363">
                  <c:v>5.3363520276147707</c:v>
                </c:pt>
                <c:pt idx="1364">
                  <c:v>5.3363520276147707</c:v>
                </c:pt>
                <c:pt idx="1365">
                  <c:v>5.3363520276147707</c:v>
                </c:pt>
                <c:pt idx="1366">
                  <c:v>5.3363520276147707</c:v>
                </c:pt>
                <c:pt idx="1367">
                  <c:v>5.3363520276147707</c:v>
                </c:pt>
                <c:pt idx="1368">
                  <c:v>5.3363520276147707</c:v>
                </c:pt>
                <c:pt idx="1369">
                  <c:v>5.3363520276147707</c:v>
                </c:pt>
                <c:pt idx="1370">
                  <c:v>5.3363520276147707</c:v>
                </c:pt>
                <c:pt idx="1371">
                  <c:v>5.3363520276147707</c:v>
                </c:pt>
                <c:pt idx="1372">
                  <c:v>5.3363520276147707</c:v>
                </c:pt>
                <c:pt idx="1373">
                  <c:v>5.3363520276147707</c:v>
                </c:pt>
                <c:pt idx="1374">
                  <c:v>5.3363520276147707</c:v>
                </c:pt>
                <c:pt idx="1375">
                  <c:v>5.3363520276147707</c:v>
                </c:pt>
                <c:pt idx="1376">
                  <c:v>5.3363520276147707</c:v>
                </c:pt>
                <c:pt idx="1377">
                  <c:v>5.3363520276147707</c:v>
                </c:pt>
                <c:pt idx="1378">
                  <c:v>5.3363520276147707</c:v>
                </c:pt>
                <c:pt idx="1379">
                  <c:v>5.3363520276147707</c:v>
                </c:pt>
                <c:pt idx="1380">
                  <c:v>5.3363520276147707</c:v>
                </c:pt>
                <c:pt idx="1381">
                  <c:v>5.3363520276147707</c:v>
                </c:pt>
                <c:pt idx="1382">
                  <c:v>5.3363520276147707</c:v>
                </c:pt>
                <c:pt idx="1383">
                  <c:v>5.3363520276147707</c:v>
                </c:pt>
                <c:pt idx="1384">
                  <c:v>5.3363520276147707</c:v>
                </c:pt>
                <c:pt idx="1385">
                  <c:v>5.3363520276147707</c:v>
                </c:pt>
                <c:pt idx="1386">
                  <c:v>5.3363520276147707</c:v>
                </c:pt>
                <c:pt idx="1387">
                  <c:v>5.3363520276147707</c:v>
                </c:pt>
                <c:pt idx="1388">
                  <c:v>5.3363520276147707</c:v>
                </c:pt>
                <c:pt idx="1389">
                  <c:v>5.3363520276147707</c:v>
                </c:pt>
                <c:pt idx="1390">
                  <c:v>5.3363520276147707</c:v>
                </c:pt>
                <c:pt idx="1391">
                  <c:v>5.3363520276147707</c:v>
                </c:pt>
                <c:pt idx="1392">
                  <c:v>5.3363520276147707</c:v>
                </c:pt>
                <c:pt idx="1393">
                  <c:v>5.3363520276147707</c:v>
                </c:pt>
                <c:pt idx="1394">
                  <c:v>5.3363520276147707</c:v>
                </c:pt>
                <c:pt idx="1395">
                  <c:v>5.3363520276147707</c:v>
                </c:pt>
                <c:pt idx="1396">
                  <c:v>5.3363520276147707</c:v>
                </c:pt>
                <c:pt idx="1397">
                  <c:v>5.3363520276147707</c:v>
                </c:pt>
                <c:pt idx="1398">
                  <c:v>5.3363520276147707</c:v>
                </c:pt>
                <c:pt idx="1399">
                  <c:v>5.3363520276147707</c:v>
                </c:pt>
                <c:pt idx="1400">
                  <c:v>5.3363520276147707</c:v>
                </c:pt>
                <c:pt idx="1401">
                  <c:v>5.3363520276147707</c:v>
                </c:pt>
                <c:pt idx="1402">
                  <c:v>5.3363520276147707</c:v>
                </c:pt>
                <c:pt idx="1403">
                  <c:v>5.3363520276147707</c:v>
                </c:pt>
                <c:pt idx="1404">
                  <c:v>5.3363520276147707</c:v>
                </c:pt>
                <c:pt idx="1405">
                  <c:v>5.3363520276147707</c:v>
                </c:pt>
                <c:pt idx="1406">
                  <c:v>5.3363520276147707</c:v>
                </c:pt>
                <c:pt idx="1407">
                  <c:v>5.3363520276147707</c:v>
                </c:pt>
                <c:pt idx="1408">
                  <c:v>5.3363520276147707</c:v>
                </c:pt>
                <c:pt idx="1409">
                  <c:v>5.3363520276147707</c:v>
                </c:pt>
                <c:pt idx="1410">
                  <c:v>5.3363520276147707</c:v>
                </c:pt>
                <c:pt idx="1411">
                  <c:v>5.3363520276147707</c:v>
                </c:pt>
                <c:pt idx="1412">
                  <c:v>5.3363520276147707</c:v>
                </c:pt>
                <c:pt idx="1413">
                  <c:v>5.3363520276147707</c:v>
                </c:pt>
                <c:pt idx="1414">
                  <c:v>5.3363520276147707</c:v>
                </c:pt>
                <c:pt idx="1415">
                  <c:v>5.3363520276147707</c:v>
                </c:pt>
                <c:pt idx="1416">
                  <c:v>5.3363520276147707</c:v>
                </c:pt>
                <c:pt idx="1417">
                  <c:v>5.3363520276147707</c:v>
                </c:pt>
                <c:pt idx="1418">
                  <c:v>5.3363520276147707</c:v>
                </c:pt>
                <c:pt idx="1419">
                  <c:v>5.3363520276147707</c:v>
                </c:pt>
                <c:pt idx="1420">
                  <c:v>5.3363520276147707</c:v>
                </c:pt>
                <c:pt idx="1421">
                  <c:v>5.3363520276147707</c:v>
                </c:pt>
                <c:pt idx="1422">
                  <c:v>5.3363520276147707</c:v>
                </c:pt>
                <c:pt idx="1423">
                  <c:v>5.3363520276147707</c:v>
                </c:pt>
                <c:pt idx="1424">
                  <c:v>5.3363520276147707</c:v>
                </c:pt>
                <c:pt idx="1425">
                  <c:v>5.3363520276147707</c:v>
                </c:pt>
                <c:pt idx="1426">
                  <c:v>5.3363520276147707</c:v>
                </c:pt>
                <c:pt idx="1427">
                  <c:v>5.3363520276147707</c:v>
                </c:pt>
                <c:pt idx="1428">
                  <c:v>5.3363520276147707</c:v>
                </c:pt>
                <c:pt idx="1429">
                  <c:v>5.3363520276147707</c:v>
                </c:pt>
                <c:pt idx="1430">
                  <c:v>5.3363520276147707</c:v>
                </c:pt>
                <c:pt idx="1431">
                  <c:v>5.3363520276147707</c:v>
                </c:pt>
                <c:pt idx="1432">
                  <c:v>5.3363520276147707</c:v>
                </c:pt>
                <c:pt idx="1433">
                  <c:v>5.3363520276147707</c:v>
                </c:pt>
                <c:pt idx="1434">
                  <c:v>5.3363520276147707</c:v>
                </c:pt>
                <c:pt idx="1435">
                  <c:v>5.3363520276147707</c:v>
                </c:pt>
                <c:pt idx="1436">
                  <c:v>5.3363520276147707</c:v>
                </c:pt>
                <c:pt idx="1437">
                  <c:v>5.3363520276147707</c:v>
                </c:pt>
                <c:pt idx="1438">
                  <c:v>5.3363520276147707</c:v>
                </c:pt>
                <c:pt idx="1439">
                  <c:v>5.3363520276147707</c:v>
                </c:pt>
                <c:pt idx="1440">
                  <c:v>5.3363520276147707</c:v>
                </c:pt>
                <c:pt idx="1441">
                  <c:v>5.3363520276147707</c:v>
                </c:pt>
                <c:pt idx="1442">
                  <c:v>5.3363520276147707</c:v>
                </c:pt>
                <c:pt idx="1443">
                  <c:v>5.3363520276147707</c:v>
                </c:pt>
                <c:pt idx="1444">
                  <c:v>5.3363520276147707</c:v>
                </c:pt>
                <c:pt idx="1445">
                  <c:v>5.3363520276147707</c:v>
                </c:pt>
                <c:pt idx="1446">
                  <c:v>5.3363520276147707</c:v>
                </c:pt>
                <c:pt idx="1447">
                  <c:v>5.3363520276147707</c:v>
                </c:pt>
                <c:pt idx="1448">
                  <c:v>5.3363520276147707</c:v>
                </c:pt>
                <c:pt idx="1449">
                  <c:v>5.3363520276147707</c:v>
                </c:pt>
                <c:pt idx="1450">
                  <c:v>5.3363520276147707</c:v>
                </c:pt>
                <c:pt idx="1451">
                  <c:v>5.3363520276147707</c:v>
                </c:pt>
                <c:pt idx="1452">
                  <c:v>5.3363520276147707</c:v>
                </c:pt>
                <c:pt idx="1453">
                  <c:v>5.3363520276147707</c:v>
                </c:pt>
                <c:pt idx="1454">
                  <c:v>5.3363520276147707</c:v>
                </c:pt>
                <c:pt idx="1455">
                  <c:v>5.3363520276147707</c:v>
                </c:pt>
                <c:pt idx="1456">
                  <c:v>5.3363520276147707</c:v>
                </c:pt>
                <c:pt idx="1457">
                  <c:v>5.3363520276147707</c:v>
                </c:pt>
                <c:pt idx="1458">
                  <c:v>5.3363520276147707</c:v>
                </c:pt>
                <c:pt idx="1459">
                  <c:v>5.3363520276147707</c:v>
                </c:pt>
                <c:pt idx="1460">
                  <c:v>5.3363520276147707</c:v>
                </c:pt>
                <c:pt idx="1461">
                  <c:v>5.3363520276147707</c:v>
                </c:pt>
                <c:pt idx="1462">
                  <c:v>5.3363520276147707</c:v>
                </c:pt>
                <c:pt idx="1463">
                  <c:v>5.3363520276147707</c:v>
                </c:pt>
                <c:pt idx="1464">
                  <c:v>5.3363520276147707</c:v>
                </c:pt>
                <c:pt idx="1465">
                  <c:v>5.3363520276147707</c:v>
                </c:pt>
                <c:pt idx="1466">
                  <c:v>5.3363520276147707</c:v>
                </c:pt>
                <c:pt idx="1467">
                  <c:v>5.3363520276147707</c:v>
                </c:pt>
                <c:pt idx="1468">
                  <c:v>5.3363520276147707</c:v>
                </c:pt>
                <c:pt idx="1469">
                  <c:v>5.3363520276147707</c:v>
                </c:pt>
                <c:pt idx="1470">
                  <c:v>5.3363520276147707</c:v>
                </c:pt>
                <c:pt idx="1471">
                  <c:v>5.3363520276147707</c:v>
                </c:pt>
                <c:pt idx="1472">
                  <c:v>5.3363520276147707</c:v>
                </c:pt>
                <c:pt idx="1473">
                  <c:v>5.3363520276147707</c:v>
                </c:pt>
                <c:pt idx="1474">
                  <c:v>5.3363520276147707</c:v>
                </c:pt>
                <c:pt idx="1475">
                  <c:v>5.3363520276147707</c:v>
                </c:pt>
              </c:numCache>
            </c:numRef>
          </c:yVal>
          <c:smooth val="0"/>
          <c:extLst>
            <c:ext xmlns:c16="http://schemas.microsoft.com/office/drawing/2014/chart" uri="{C3380CC4-5D6E-409C-BE32-E72D297353CC}">
              <c16:uniqueId val="{00000000-D76E-AA4A-9A10-B4016513AFD7}"/>
            </c:ext>
          </c:extLst>
        </c:ser>
        <c:dLbls>
          <c:showLegendKey val="0"/>
          <c:showVal val="0"/>
          <c:showCatName val="0"/>
          <c:showSerName val="0"/>
          <c:showPercent val="0"/>
          <c:showBubbleSize val="0"/>
        </c:dLbls>
        <c:axId val="229606968"/>
        <c:axId val="229603832"/>
      </c:scatterChart>
      <c:valAx>
        <c:axId val="229606968"/>
        <c:scaling>
          <c:orientation val="minMax"/>
          <c:max val="44926"/>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2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5"/>
      </c:valAx>
    </c:plotArea>
    <c:legend>
      <c:legendPos val="b"/>
      <c:layout>
        <c:manualLayout>
          <c:xMode val="edge"/>
          <c:yMode val="edge"/>
          <c:x val="0.37177886742322952"/>
          <c:y val="0.88912810001512432"/>
          <c:w val="0.26469778769659114"/>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0"/>
              <c:layout>
                <c:manualLayout>
                  <c:x val="0"/>
                  <c:y val="7.96523608995609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A9C-D444-88AF-829E4D9B63B2}"/>
                </c:ext>
              </c:extLst>
            </c:dLbl>
            <c:dLbl>
              <c:idx val="46"/>
              <c:delete val="1"/>
              <c:extLst>
                <c:ext xmlns:c15="http://schemas.microsoft.com/office/drawing/2012/chart" uri="{CE6537A1-D6FC-4f65-9D91-7224C49458BB}"/>
                <c:ext xmlns:c16="http://schemas.microsoft.com/office/drawing/2014/chart" uri="{C3380CC4-5D6E-409C-BE32-E72D297353CC}">
                  <c16:uniqueId val="{00000001-94BD-4CF6-8BDC-07D3F8F3DBFC}"/>
                </c:ext>
              </c:extLst>
            </c:dLbl>
            <c:dLbl>
              <c:idx val="4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45F-47C7-855F-19511EA0B48C}"/>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c:f>
              <c:numCache>
                <c:formatCode>m/d/yyyy</c:formatCode>
                <c:ptCount val="48"/>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numCache>
            </c:numRef>
          </c:xVal>
          <c:yVal>
            <c:numRef>
              <c:f>'Line (Scatter)'!$B$2:$B$49</c:f>
              <c:numCache>
                <c:formatCode>0.00</c:formatCode>
                <c:ptCount val="48"/>
                <c:pt idx="0">
                  <c:v>2.5866221302712571</c:v>
                </c:pt>
                <c:pt idx="1">
                  <c:v>2.4705412201290358</c:v>
                </c:pt>
                <c:pt idx="2">
                  <c:v>2.6091124483199839</c:v>
                </c:pt>
                <c:pt idx="3">
                  <c:v>2.6149618052130177</c:v>
                </c:pt>
                <c:pt idx="4">
                  <c:v>2.838413893332274</c:v>
                </c:pt>
                <c:pt idx="5">
                  <c:v>3.0885119389954157</c:v>
                </c:pt>
                <c:pt idx="6">
                  <c:v>3.4716014055352367</c:v>
                </c:pt>
                <c:pt idx="7">
                  <c:v>3.5971412380679175</c:v>
                </c:pt>
                <c:pt idx="8">
                  <c:v>3.4662807416811838</c:v>
                </c:pt>
                <c:pt idx="9">
                  <c:v>3.5157941464796743</c:v>
                </c:pt>
                <c:pt idx="10">
                  <c:v>3.287424163086297</c:v>
                </c:pt>
                <c:pt idx="11">
                  <c:v>3.1914083264958286</c:v>
                </c:pt>
                <c:pt idx="12">
                  <c:v>3.2265730188327417</c:v>
                </c:pt>
                <c:pt idx="13">
                  <c:v>3.5387275516498722</c:v>
                </c:pt>
                <c:pt idx="14">
                  <c:v>4.8801470894720591</c:v>
                </c:pt>
                <c:pt idx="15">
                  <c:v>4.8317436544444874</c:v>
                </c:pt>
                <c:pt idx="16">
                  <c:v>4.6163229869854261</c:v>
                </c:pt>
                <c:pt idx="17">
                  <c:v>4.4301523235910638</c:v>
                </c:pt>
                <c:pt idx="18">
                  <c:v>4.5001885969564963</c:v>
                </c:pt>
                <c:pt idx="19">
                  <c:v>4.3191404179545536</c:v>
                </c:pt>
                <c:pt idx="20">
                  <c:v>4.3305608427917051</c:v>
                </c:pt>
                <c:pt idx="21">
                  <c:v>4.166069749022169</c:v>
                </c:pt>
                <c:pt idx="22">
                  <c:v>3.9584837150407752</c:v>
                </c:pt>
                <c:pt idx="23">
                  <c:v>3.7727217459252032</c:v>
                </c:pt>
                <c:pt idx="24">
                  <c:v>3.5534737619675001</c:v>
                </c:pt>
                <c:pt idx="25">
                  <c:v>3.3301489166802964</c:v>
                </c:pt>
                <c:pt idx="26">
                  <c:v>2.9582246986088725</c:v>
                </c:pt>
                <c:pt idx="27">
                  <c:v>2.8158458253758534</c:v>
                </c:pt>
                <c:pt idx="28">
                  <c:v>2.8818345425616618</c:v>
                </c:pt>
                <c:pt idx="29">
                  <c:v>3.0761593765331394</c:v>
                </c:pt>
                <c:pt idx="30">
                  <c:v>3.2616581086394971</c:v>
                </c:pt>
                <c:pt idx="31">
                  <c:v>3.2573428847369481</c:v>
                </c:pt>
                <c:pt idx="32">
                  <c:v>3.2042416075777442</c:v>
                </c:pt>
                <c:pt idx="33">
                  <c:v>3.1258728814100656</c:v>
                </c:pt>
                <c:pt idx="34">
                  <c:v>3.1119985899904266</c:v>
                </c:pt>
                <c:pt idx="35">
                  <c:v>3.2773352076795366</c:v>
                </c:pt>
                <c:pt idx="36">
                  <c:v>3.124778631386584</c:v>
                </c:pt>
                <c:pt idx="37">
                  <c:v>3.1293678922879571</c:v>
                </c:pt>
                <c:pt idx="38">
                  <c:v>3.0716673054595862</c:v>
                </c:pt>
                <c:pt idx="39">
                  <c:v>2.5106179878196175</c:v>
                </c:pt>
                <c:pt idx="40">
                  <c:v>2.7942547874479149</c:v>
                </c:pt>
                <c:pt idx="41">
                  <c:v>2.8915813659970366</c:v>
                </c:pt>
                <c:pt idx="42">
                  <c:v>3.1522201242460794</c:v>
                </c:pt>
                <c:pt idx="43">
                  <c:v>2.9013917428899814</c:v>
                </c:pt>
                <c:pt idx="44">
                  <c:v>2.5426554002999175</c:v>
                </c:pt>
                <c:pt idx="45">
                  <c:v>2.2784690077350302</c:v>
                </c:pt>
                <c:pt idx="46">
                  <c:v>2.2284282791500583</c:v>
                </c:pt>
                <c:pt idx="47">
                  <c:v>2.7641915462961739</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46"/>
              <c:delete val="1"/>
              <c:extLst>
                <c:ext xmlns:c15="http://schemas.microsoft.com/office/drawing/2012/chart" uri="{CE6537A1-D6FC-4f65-9D91-7224C49458BB}"/>
                <c:ext xmlns:c16="http://schemas.microsoft.com/office/drawing/2014/chart" uri="{C3380CC4-5D6E-409C-BE32-E72D297353CC}">
                  <c16:uniqueId val="{00000000-94BD-4CF6-8BDC-07D3F8F3DBFC}"/>
                </c:ext>
              </c:extLst>
            </c:dLbl>
            <c:dLbl>
              <c:idx val="4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5F-47C7-855F-19511EA0B48C}"/>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(Scatter)'!$A$2:$A$49</c:f>
              <c:numCache>
                <c:formatCode>m/d/yyyy</c:formatCode>
                <c:ptCount val="48"/>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numCache>
            </c:numRef>
          </c:xVal>
          <c:yVal>
            <c:numRef>
              <c:f>'Line (Scatter)'!$C$2:$C$49</c:f>
              <c:numCache>
                <c:formatCode>0.00</c:formatCode>
                <c:ptCount val="48"/>
                <c:pt idx="0">
                  <c:v>3.3031751171468979</c:v>
                </c:pt>
                <c:pt idx="1">
                  <c:v>3.3031751171468979</c:v>
                </c:pt>
                <c:pt idx="2">
                  <c:v>3.3031751171468979</c:v>
                </c:pt>
                <c:pt idx="3">
                  <c:v>3.3031751171468979</c:v>
                </c:pt>
                <c:pt idx="4">
                  <c:v>3.3031751171468979</c:v>
                </c:pt>
                <c:pt idx="5">
                  <c:v>3.3031751171468979</c:v>
                </c:pt>
                <c:pt idx="6">
                  <c:v>3.3031751171468979</c:v>
                </c:pt>
                <c:pt idx="7">
                  <c:v>3.3031751171468979</c:v>
                </c:pt>
                <c:pt idx="8">
                  <c:v>3.3031751171468979</c:v>
                </c:pt>
                <c:pt idx="9">
                  <c:v>3.3031751171468979</c:v>
                </c:pt>
                <c:pt idx="10">
                  <c:v>3.3031751171468979</c:v>
                </c:pt>
                <c:pt idx="11">
                  <c:v>3.3031751171468979</c:v>
                </c:pt>
                <c:pt idx="12">
                  <c:v>3.3031751171468979</c:v>
                </c:pt>
                <c:pt idx="13">
                  <c:v>3.3031751171468979</c:v>
                </c:pt>
                <c:pt idx="14">
                  <c:v>3.3031751171468979</c:v>
                </c:pt>
                <c:pt idx="15">
                  <c:v>3.3031751171468979</c:v>
                </c:pt>
                <c:pt idx="16">
                  <c:v>3.3031751171468979</c:v>
                </c:pt>
                <c:pt idx="17">
                  <c:v>3.3031751171468979</c:v>
                </c:pt>
                <c:pt idx="18">
                  <c:v>3.3031751171468979</c:v>
                </c:pt>
                <c:pt idx="19">
                  <c:v>3.3031751171468979</c:v>
                </c:pt>
                <c:pt idx="20">
                  <c:v>3.3031751171468979</c:v>
                </c:pt>
                <c:pt idx="21">
                  <c:v>3.3031751171468979</c:v>
                </c:pt>
                <c:pt idx="22">
                  <c:v>3.3031751171468979</c:v>
                </c:pt>
                <c:pt idx="23">
                  <c:v>3.3031751171468979</c:v>
                </c:pt>
                <c:pt idx="24">
                  <c:v>3.3031751171468979</c:v>
                </c:pt>
                <c:pt idx="25">
                  <c:v>3.3031751171468979</c:v>
                </c:pt>
                <c:pt idx="26">
                  <c:v>3.3031751171468979</c:v>
                </c:pt>
                <c:pt idx="27">
                  <c:v>3.3031751171468979</c:v>
                </c:pt>
                <c:pt idx="28">
                  <c:v>3.3031751171468979</c:v>
                </c:pt>
                <c:pt idx="29">
                  <c:v>3.3031751171468979</c:v>
                </c:pt>
                <c:pt idx="30">
                  <c:v>3.3031751171468979</c:v>
                </c:pt>
                <c:pt idx="31">
                  <c:v>3.3031751171468979</c:v>
                </c:pt>
                <c:pt idx="32">
                  <c:v>3.3031751171468979</c:v>
                </c:pt>
                <c:pt idx="33">
                  <c:v>3.3031751171468979</c:v>
                </c:pt>
                <c:pt idx="34">
                  <c:v>3.3031751171468979</c:v>
                </c:pt>
                <c:pt idx="35">
                  <c:v>3.3031751171468979</c:v>
                </c:pt>
                <c:pt idx="36">
                  <c:v>3.3031751171468979</c:v>
                </c:pt>
                <c:pt idx="37">
                  <c:v>3.3031751171468979</c:v>
                </c:pt>
                <c:pt idx="38">
                  <c:v>3.3031751171468979</c:v>
                </c:pt>
                <c:pt idx="39">
                  <c:v>3.3031751171468979</c:v>
                </c:pt>
                <c:pt idx="40">
                  <c:v>3.3031751171468979</c:v>
                </c:pt>
                <c:pt idx="41">
                  <c:v>3.3031751171468979</c:v>
                </c:pt>
                <c:pt idx="42">
                  <c:v>3.3031751171468979</c:v>
                </c:pt>
                <c:pt idx="43">
                  <c:v>3.3031751171468979</c:v>
                </c:pt>
                <c:pt idx="44">
                  <c:v>3.3031751171468979</c:v>
                </c:pt>
                <c:pt idx="45">
                  <c:v>3.3031751171468979</c:v>
                </c:pt>
                <c:pt idx="46">
                  <c:v>3.3031751171468979</c:v>
                </c:pt>
                <c:pt idx="47">
                  <c:v>3.3031751171468979</c:v>
                </c:pt>
              </c:numCache>
            </c:numRef>
          </c:yVal>
          <c:smooth val="0"/>
          <c:extLst>
            <c:ext xmlns:c16="http://schemas.microsoft.com/office/drawing/2014/chart" uri="{C3380CC4-5D6E-409C-BE32-E72D297353CC}">
              <c16:uniqueId val="{00000000-DA9C-D444-88AF-829E4D9B63B2}"/>
            </c:ext>
          </c:extLst>
        </c:ser>
        <c:dLbls>
          <c:showLegendKey val="0"/>
          <c:showVal val="0"/>
          <c:showCatName val="0"/>
          <c:showSerName val="0"/>
          <c:showPercent val="0"/>
          <c:showBubbleSize val="0"/>
        </c:dLbls>
        <c:axId val="229606184"/>
        <c:axId val="229606576"/>
      </c:scatterChart>
      <c:valAx>
        <c:axId val="229606184"/>
        <c:scaling>
          <c:orientation val="minMax"/>
          <c:max val="44926"/>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5"/>
          <c:min val="2"/>
        </c:scaling>
        <c:delete val="0"/>
        <c:axPos val="l"/>
        <c:majorGridlines>
          <c:spPr>
            <a:ln w="12700">
              <a:solidFill>
                <a:schemeClr val="accent2"/>
              </a:solidFill>
              <a:prstDash val="dash"/>
            </a:ln>
          </c:spPr>
        </c:majorGridlines>
        <c:numFmt formatCode="#,##0.0" sourceLinked="0"/>
        <c:majorTickMark val="out"/>
        <c:minorTickMark val="none"/>
        <c:tickLblPos val="nextTo"/>
        <c:spPr>
          <a:ln w="12700">
            <a:solidFill>
              <a:schemeClr val="bg1">
                <a:lumMod val="50000"/>
              </a:schemeClr>
            </a:solidFill>
          </a:ln>
        </c:spPr>
        <c:crossAx val="229606184"/>
        <c:crosses val="autoZero"/>
        <c:crossBetween val="midCat"/>
        <c:majorUnit val="0.5"/>
      </c:valAx>
    </c:plotArea>
    <c:legend>
      <c:legendPos val="b"/>
      <c:layout>
        <c:manualLayout>
          <c:xMode val="edge"/>
          <c:yMode val="edge"/>
          <c:x val="0.37177886742322952"/>
          <c:y val="0.90903144879491082"/>
          <c:w val="0.26469778769659114"/>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49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24-4B55-81AE-E2FCBA5ACA99}"/>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(Scatter)'!$A$2:$A$493</c:f>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f>'Line (Scatter)'!$B$2:$B$493</c:f>
              <c:numCache>
                <c:formatCode>0.0</c:formatCode>
                <c:ptCount val="492"/>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17.989999999999998</c:v>
                </c:pt>
                <c:pt idx="489">
                  <c:v>18.89</c:v>
                </c:pt>
                <c:pt idx="490">
                  <c:v>19.84</c:v>
                </c:pt>
                <c:pt idx="491">
                  <c:v>19.170000000000002</c:v>
                </c:pt>
              </c:numCache>
            </c:numRef>
          </c:yVal>
          <c:smooth val="0"/>
          <c:extLst>
            <c:ext xmlns:c16="http://schemas.microsoft.com/office/drawing/2014/chart" uri="{C3380CC4-5D6E-409C-BE32-E72D297353CC}">
              <c16:uniqueId val="{00000000-50AA-E340-B13A-966FFCBF26F1}"/>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488"/>
              <c:layout>
                <c:manualLayout>
                  <c:x val="-1.1737855786424015E-2"/>
                  <c:y val="-0.10401406947266231"/>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54-40D3-9B0D-06F90369A67D}"/>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(Scatter)'!$A$2:$A$493</c:f>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f>'Line (Scatter)'!$F$2:$F$493</c:f>
              <c:numCache>
                <c:formatCode>0.0</c:formatCode>
                <c:ptCount val="492"/>
                <c:pt idx="0">
                  <c:v>20.191056910569088</c:v>
                </c:pt>
                <c:pt idx="1">
                  <c:v>20.191056910569088</c:v>
                </c:pt>
                <c:pt idx="2">
                  <c:v>20.191056910569088</c:v>
                </c:pt>
                <c:pt idx="3">
                  <c:v>20.191056910569088</c:v>
                </c:pt>
                <c:pt idx="4">
                  <c:v>20.191056910569088</c:v>
                </c:pt>
                <c:pt idx="5">
                  <c:v>20.191056910569088</c:v>
                </c:pt>
                <c:pt idx="6">
                  <c:v>20.191056910569088</c:v>
                </c:pt>
                <c:pt idx="7">
                  <c:v>20.191056910569088</c:v>
                </c:pt>
                <c:pt idx="8">
                  <c:v>20.191056910569088</c:v>
                </c:pt>
                <c:pt idx="9">
                  <c:v>20.191056910569088</c:v>
                </c:pt>
                <c:pt idx="10">
                  <c:v>20.191056910569088</c:v>
                </c:pt>
                <c:pt idx="11">
                  <c:v>20.191056910569088</c:v>
                </c:pt>
                <c:pt idx="12">
                  <c:v>20.191056910569088</c:v>
                </c:pt>
                <c:pt idx="13">
                  <c:v>20.191056910569088</c:v>
                </c:pt>
                <c:pt idx="14">
                  <c:v>20.191056910569088</c:v>
                </c:pt>
                <c:pt idx="15">
                  <c:v>20.191056910569088</c:v>
                </c:pt>
                <c:pt idx="16">
                  <c:v>20.191056910569088</c:v>
                </c:pt>
                <c:pt idx="17">
                  <c:v>20.191056910569088</c:v>
                </c:pt>
                <c:pt idx="18">
                  <c:v>20.191056910569088</c:v>
                </c:pt>
                <c:pt idx="19">
                  <c:v>20.191056910569088</c:v>
                </c:pt>
                <c:pt idx="20">
                  <c:v>20.191056910569088</c:v>
                </c:pt>
                <c:pt idx="21">
                  <c:v>20.191056910569088</c:v>
                </c:pt>
                <c:pt idx="22">
                  <c:v>20.191056910569088</c:v>
                </c:pt>
                <c:pt idx="23">
                  <c:v>20.191056910569088</c:v>
                </c:pt>
                <c:pt idx="24">
                  <c:v>20.191056910569088</c:v>
                </c:pt>
                <c:pt idx="25">
                  <c:v>20.191056910569088</c:v>
                </c:pt>
                <c:pt idx="26">
                  <c:v>20.191056910569088</c:v>
                </c:pt>
                <c:pt idx="27">
                  <c:v>20.191056910569088</c:v>
                </c:pt>
                <c:pt idx="28">
                  <c:v>20.191056910569088</c:v>
                </c:pt>
                <c:pt idx="29">
                  <c:v>20.191056910569088</c:v>
                </c:pt>
                <c:pt idx="30">
                  <c:v>20.191056910569088</c:v>
                </c:pt>
                <c:pt idx="31">
                  <c:v>20.191056910569088</c:v>
                </c:pt>
                <c:pt idx="32">
                  <c:v>20.191056910569088</c:v>
                </c:pt>
                <c:pt idx="33">
                  <c:v>20.191056910569088</c:v>
                </c:pt>
                <c:pt idx="34">
                  <c:v>20.191056910569088</c:v>
                </c:pt>
                <c:pt idx="35">
                  <c:v>20.191056910569088</c:v>
                </c:pt>
                <c:pt idx="36">
                  <c:v>20.191056910569088</c:v>
                </c:pt>
                <c:pt idx="37">
                  <c:v>20.191056910569088</c:v>
                </c:pt>
                <c:pt idx="38">
                  <c:v>20.191056910569088</c:v>
                </c:pt>
                <c:pt idx="39">
                  <c:v>20.191056910569088</c:v>
                </c:pt>
                <c:pt idx="40">
                  <c:v>20.191056910569088</c:v>
                </c:pt>
                <c:pt idx="41">
                  <c:v>20.191056910569088</c:v>
                </c:pt>
                <c:pt idx="42">
                  <c:v>20.191056910569088</c:v>
                </c:pt>
                <c:pt idx="43">
                  <c:v>20.191056910569088</c:v>
                </c:pt>
                <c:pt idx="44">
                  <c:v>20.191056910569088</c:v>
                </c:pt>
                <c:pt idx="45">
                  <c:v>20.191056910569088</c:v>
                </c:pt>
                <c:pt idx="46">
                  <c:v>20.191056910569088</c:v>
                </c:pt>
                <c:pt idx="47">
                  <c:v>20.191056910569088</c:v>
                </c:pt>
                <c:pt idx="48">
                  <c:v>20.191056910569088</c:v>
                </c:pt>
                <c:pt idx="49">
                  <c:v>20.191056910569088</c:v>
                </c:pt>
                <c:pt idx="50">
                  <c:v>20.191056910569088</c:v>
                </c:pt>
                <c:pt idx="51">
                  <c:v>20.191056910569088</c:v>
                </c:pt>
                <c:pt idx="52">
                  <c:v>20.191056910569088</c:v>
                </c:pt>
                <c:pt idx="53">
                  <c:v>20.191056910569088</c:v>
                </c:pt>
                <c:pt idx="54">
                  <c:v>20.191056910569088</c:v>
                </c:pt>
                <c:pt idx="55">
                  <c:v>20.191056910569088</c:v>
                </c:pt>
                <c:pt idx="56">
                  <c:v>20.191056910569088</c:v>
                </c:pt>
                <c:pt idx="57">
                  <c:v>20.191056910569088</c:v>
                </c:pt>
                <c:pt idx="58">
                  <c:v>20.191056910569088</c:v>
                </c:pt>
                <c:pt idx="59">
                  <c:v>20.191056910569088</c:v>
                </c:pt>
                <c:pt idx="60">
                  <c:v>20.191056910569088</c:v>
                </c:pt>
                <c:pt idx="61">
                  <c:v>20.191056910569088</c:v>
                </c:pt>
                <c:pt idx="62">
                  <c:v>20.191056910569088</c:v>
                </c:pt>
                <c:pt idx="63">
                  <c:v>20.191056910569088</c:v>
                </c:pt>
                <c:pt idx="64">
                  <c:v>20.191056910569088</c:v>
                </c:pt>
                <c:pt idx="65">
                  <c:v>20.191056910569088</c:v>
                </c:pt>
                <c:pt idx="66">
                  <c:v>20.191056910569088</c:v>
                </c:pt>
                <c:pt idx="67">
                  <c:v>20.191056910569088</c:v>
                </c:pt>
                <c:pt idx="68">
                  <c:v>20.191056910569088</c:v>
                </c:pt>
                <c:pt idx="69">
                  <c:v>20.191056910569088</c:v>
                </c:pt>
                <c:pt idx="70">
                  <c:v>20.191056910569088</c:v>
                </c:pt>
                <c:pt idx="71">
                  <c:v>20.191056910569088</c:v>
                </c:pt>
                <c:pt idx="72">
                  <c:v>20.191056910569088</c:v>
                </c:pt>
                <c:pt idx="73">
                  <c:v>20.191056910569088</c:v>
                </c:pt>
                <c:pt idx="74">
                  <c:v>20.191056910569088</c:v>
                </c:pt>
                <c:pt idx="75">
                  <c:v>20.191056910569088</c:v>
                </c:pt>
                <c:pt idx="76">
                  <c:v>20.191056910569088</c:v>
                </c:pt>
                <c:pt idx="77">
                  <c:v>20.191056910569088</c:v>
                </c:pt>
                <c:pt idx="78">
                  <c:v>20.191056910569088</c:v>
                </c:pt>
                <c:pt idx="79">
                  <c:v>20.191056910569088</c:v>
                </c:pt>
                <c:pt idx="80">
                  <c:v>20.191056910569088</c:v>
                </c:pt>
                <c:pt idx="81">
                  <c:v>20.191056910569088</c:v>
                </c:pt>
                <c:pt idx="82">
                  <c:v>20.191056910569088</c:v>
                </c:pt>
                <c:pt idx="83">
                  <c:v>20.191056910569088</c:v>
                </c:pt>
                <c:pt idx="84">
                  <c:v>20.191056910569088</c:v>
                </c:pt>
                <c:pt idx="85">
                  <c:v>20.191056910569088</c:v>
                </c:pt>
                <c:pt idx="86">
                  <c:v>20.191056910569088</c:v>
                </c:pt>
                <c:pt idx="87">
                  <c:v>20.191056910569088</c:v>
                </c:pt>
                <c:pt idx="88">
                  <c:v>20.191056910569088</c:v>
                </c:pt>
                <c:pt idx="89">
                  <c:v>20.191056910569088</c:v>
                </c:pt>
                <c:pt idx="90">
                  <c:v>20.191056910569088</c:v>
                </c:pt>
                <c:pt idx="91">
                  <c:v>20.191056910569088</c:v>
                </c:pt>
                <c:pt idx="92">
                  <c:v>20.191056910569088</c:v>
                </c:pt>
                <c:pt idx="93">
                  <c:v>20.191056910569088</c:v>
                </c:pt>
                <c:pt idx="94">
                  <c:v>20.191056910569088</c:v>
                </c:pt>
                <c:pt idx="95">
                  <c:v>20.191056910569088</c:v>
                </c:pt>
                <c:pt idx="96">
                  <c:v>20.191056910569088</c:v>
                </c:pt>
                <c:pt idx="97">
                  <c:v>20.191056910569088</c:v>
                </c:pt>
                <c:pt idx="98">
                  <c:v>20.191056910569088</c:v>
                </c:pt>
                <c:pt idx="99">
                  <c:v>20.191056910569088</c:v>
                </c:pt>
                <c:pt idx="100">
                  <c:v>20.191056910569088</c:v>
                </c:pt>
                <c:pt idx="101">
                  <c:v>20.191056910569088</c:v>
                </c:pt>
                <c:pt idx="102">
                  <c:v>20.191056910569088</c:v>
                </c:pt>
                <c:pt idx="103">
                  <c:v>20.191056910569088</c:v>
                </c:pt>
                <c:pt idx="104">
                  <c:v>20.191056910569088</c:v>
                </c:pt>
                <c:pt idx="105">
                  <c:v>20.191056910569088</c:v>
                </c:pt>
                <c:pt idx="106">
                  <c:v>20.191056910569088</c:v>
                </c:pt>
                <c:pt idx="107">
                  <c:v>20.191056910569088</c:v>
                </c:pt>
                <c:pt idx="108">
                  <c:v>20.191056910569088</c:v>
                </c:pt>
                <c:pt idx="109">
                  <c:v>20.191056910569088</c:v>
                </c:pt>
                <c:pt idx="110">
                  <c:v>20.191056910569088</c:v>
                </c:pt>
                <c:pt idx="111">
                  <c:v>20.191056910569088</c:v>
                </c:pt>
                <c:pt idx="112">
                  <c:v>20.191056910569088</c:v>
                </c:pt>
                <c:pt idx="113">
                  <c:v>20.191056910569088</c:v>
                </c:pt>
                <c:pt idx="114">
                  <c:v>20.191056910569088</c:v>
                </c:pt>
                <c:pt idx="115">
                  <c:v>20.191056910569088</c:v>
                </c:pt>
                <c:pt idx="116">
                  <c:v>20.191056910569088</c:v>
                </c:pt>
                <c:pt idx="117">
                  <c:v>20.191056910569088</c:v>
                </c:pt>
                <c:pt idx="118">
                  <c:v>20.191056910569088</c:v>
                </c:pt>
                <c:pt idx="119">
                  <c:v>20.191056910569088</c:v>
                </c:pt>
                <c:pt idx="120">
                  <c:v>20.191056910569088</c:v>
                </c:pt>
                <c:pt idx="121">
                  <c:v>20.191056910569088</c:v>
                </c:pt>
                <c:pt idx="122">
                  <c:v>20.191056910569088</c:v>
                </c:pt>
                <c:pt idx="123">
                  <c:v>20.191056910569088</c:v>
                </c:pt>
                <c:pt idx="124">
                  <c:v>20.191056910569088</c:v>
                </c:pt>
                <c:pt idx="125">
                  <c:v>20.191056910569088</c:v>
                </c:pt>
                <c:pt idx="126">
                  <c:v>20.191056910569088</c:v>
                </c:pt>
                <c:pt idx="127">
                  <c:v>20.191056910569088</c:v>
                </c:pt>
                <c:pt idx="128">
                  <c:v>20.191056910569088</c:v>
                </c:pt>
                <c:pt idx="129">
                  <c:v>20.191056910569088</c:v>
                </c:pt>
                <c:pt idx="130">
                  <c:v>20.191056910569088</c:v>
                </c:pt>
                <c:pt idx="131">
                  <c:v>20.191056910569088</c:v>
                </c:pt>
                <c:pt idx="132">
                  <c:v>20.191056910569088</c:v>
                </c:pt>
                <c:pt idx="133">
                  <c:v>20.191056910569088</c:v>
                </c:pt>
                <c:pt idx="134">
                  <c:v>20.191056910569088</c:v>
                </c:pt>
                <c:pt idx="135">
                  <c:v>20.191056910569088</c:v>
                </c:pt>
                <c:pt idx="136">
                  <c:v>20.191056910569088</c:v>
                </c:pt>
                <c:pt idx="137">
                  <c:v>20.191056910569088</c:v>
                </c:pt>
                <c:pt idx="138">
                  <c:v>20.191056910569088</c:v>
                </c:pt>
                <c:pt idx="139">
                  <c:v>20.191056910569088</c:v>
                </c:pt>
                <c:pt idx="140">
                  <c:v>20.191056910569088</c:v>
                </c:pt>
                <c:pt idx="141">
                  <c:v>20.191056910569088</c:v>
                </c:pt>
                <c:pt idx="142">
                  <c:v>20.191056910569088</c:v>
                </c:pt>
                <c:pt idx="143">
                  <c:v>20.191056910569088</c:v>
                </c:pt>
                <c:pt idx="144">
                  <c:v>20.191056910569088</c:v>
                </c:pt>
                <c:pt idx="145">
                  <c:v>20.191056910569088</c:v>
                </c:pt>
                <c:pt idx="146">
                  <c:v>20.191056910569088</c:v>
                </c:pt>
                <c:pt idx="147">
                  <c:v>20.191056910569088</c:v>
                </c:pt>
                <c:pt idx="148">
                  <c:v>20.191056910569088</c:v>
                </c:pt>
                <c:pt idx="149">
                  <c:v>20.191056910569088</c:v>
                </c:pt>
                <c:pt idx="150">
                  <c:v>20.191056910569088</c:v>
                </c:pt>
                <c:pt idx="151">
                  <c:v>20.191056910569088</c:v>
                </c:pt>
                <c:pt idx="152">
                  <c:v>20.191056910569088</c:v>
                </c:pt>
                <c:pt idx="153">
                  <c:v>20.191056910569088</c:v>
                </c:pt>
                <c:pt idx="154">
                  <c:v>20.191056910569088</c:v>
                </c:pt>
                <c:pt idx="155">
                  <c:v>20.191056910569088</c:v>
                </c:pt>
                <c:pt idx="156">
                  <c:v>20.191056910569088</c:v>
                </c:pt>
                <c:pt idx="157">
                  <c:v>20.191056910569088</c:v>
                </c:pt>
                <c:pt idx="158">
                  <c:v>20.191056910569088</c:v>
                </c:pt>
                <c:pt idx="159">
                  <c:v>20.191056910569088</c:v>
                </c:pt>
                <c:pt idx="160">
                  <c:v>20.191056910569088</c:v>
                </c:pt>
                <c:pt idx="161">
                  <c:v>20.191056910569088</c:v>
                </c:pt>
                <c:pt idx="162">
                  <c:v>20.191056910569088</c:v>
                </c:pt>
                <c:pt idx="163">
                  <c:v>20.191056910569088</c:v>
                </c:pt>
                <c:pt idx="164">
                  <c:v>20.191056910569088</c:v>
                </c:pt>
                <c:pt idx="165">
                  <c:v>20.191056910569088</c:v>
                </c:pt>
                <c:pt idx="166">
                  <c:v>20.191056910569088</c:v>
                </c:pt>
                <c:pt idx="167">
                  <c:v>20.191056910569088</c:v>
                </c:pt>
                <c:pt idx="168">
                  <c:v>20.191056910569088</c:v>
                </c:pt>
                <c:pt idx="169">
                  <c:v>20.191056910569088</c:v>
                </c:pt>
                <c:pt idx="170">
                  <c:v>20.191056910569088</c:v>
                </c:pt>
                <c:pt idx="171">
                  <c:v>20.191056910569088</c:v>
                </c:pt>
                <c:pt idx="172">
                  <c:v>20.191056910569088</c:v>
                </c:pt>
                <c:pt idx="173">
                  <c:v>20.191056910569088</c:v>
                </c:pt>
                <c:pt idx="174">
                  <c:v>20.191056910569088</c:v>
                </c:pt>
                <c:pt idx="175">
                  <c:v>20.191056910569088</c:v>
                </c:pt>
                <c:pt idx="176">
                  <c:v>20.191056910569088</c:v>
                </c:pt>
                <c:pt idx="177">
                  <c:v>20.191056910569088</c:v>
                </c:pt>
                <c:pt idx="178">
                  <c:v>20.191056910569088</c:v>
                </c:pt>
                <c:pt idx="179">
                  <c:v>20.191056910569088</c:v>
                </c:pt>
                <c:pt idx="180">
                  <c:v>20.191056910569088</c:v>
                </c:pt>
                <c:pt idx="181">
                  <c:v>20.191056910569088</c:v>
                </c:pt>
                <c:pt idx="182">
                  <c:v>20.191056910569088</c:v>
                </c:pt>
                <c:pt idx="183">
                  <c:v>20.191056910569088</c:v>
                </c:pt>
                <c:pt idx="184">
                  <c:v>20.191056910569088</c:v>
                </c:pt>
                <c:pt idx="185">
                  <c:v>20.191056910569088</c:v>
                </c:pt>
                <c:pt idx="186">
                  <c:v>20.191056910569088</c:v>
                </c:pt>
                <c:pt idx="187">
                  <c:v>20.191056910569088</c:v>
                </c:pt>
                <c:pt idx="188">
                  <c:v>20.191056910569088</c:v>
                </c:pt>
                <c:pt idx="189">
                  <c:v>20.191056910569088</c:v>
                </c:pt>
                <c:pt idx="190">
                  <c:v>20.191056910569088</c:v>
                </c:pt>
                <c:pt idx="191">
                  <c:v>20.191056910569088</c:v>
                </c:pt>
                <c:pt idx="192">
                  <c:v>20.191056910569088</c:v>
                </c:pt>
                <c:pt idx="193">
                  <c:v>20.191056910569088</c:v>
                </c:pt>
                <c:pt idx="194">
                  <c:v>20.191056910569088</c:v>
                </c:pt>
                <c:pt idx="195">
                  <c:v>20.191056910569088</c:v>
                </c:pt>
                <c:pt idx="196">
                  <c:v>20.191056910569088</c:v>
                </c:pt>
                <c:pt idx="197">
                  <c:v>20.191056910569088</c:v>
                </c:pt>
                <c:pt idx="198">
                  <c:v>20.191056910569088</c:v>
                </c:pt>
                <c:pt idx="199">
                  <c:v>20.191056910569088</c:v>
                </c:pt>
                <c:pt idx="200">
                  <c:v>20.191056910569088</c:v>
                </c:pt>
                <c:pt idx="201">
                  <c:v>20.191056910569088</c:v>
                </c:pt>
                <c:pt idx="202">
                  <c:v>20.191056910569088</c:v>
                </c:pt>
                <c:pt idx="203">
                  <c:v>20.191056910569088</c:v>
                </c:pt>
                <c:pt idx="204">
                  <c:v>20.191056910569088</c:v>
                </c:pt>
                <c:pt idx="205">
                  <c:v>20.191056910569088</c:v>
                </c:pt>
                <c:pt idx="206">
                  <c:v>20.191056910569088</c:v>
                </c:pt>
                <c:pt idx="207">
                  <c:v>20.191056910569088</c:v>
                </c:pt>
                <c:pt idx="208">
                  <c:v>20.191056910569088</c:v>
                </c:pt>
                <c:pt idx="209">
                  <c:v>20.191056910569088</c:v>
                </c:pt>
                <c:pt idx="210">
                  <c:v>20.191056910569088</c:v>
                </c:pt>
                <c:pt idx="211">
                  <c:v>20.191056910569088</c:v>
                </c:pt>
                <c:pt idx="212">
                  <c:v>20.191056910569088</c:v>
                </c:pt>
                <c:pt idx="213">
                  <c:v>20.191056910569088</c:v>
                </c:pt>
                <c:pt idx="214">
                  <c:v>20.191056910569088</c:v>
                </c:pt>
                <c:pt idx="215">
                  <c:v>20.191056910569088</c:v>
                </c:pt>
                <c:pt idx="216">
                  <c:v>20.191056910569088</c:v>
                </c:pt>
                <c:pt idx="217">
                  <c:v>20.191056910569088</c:v>
                </c:pt>
                <c:pt idx="218">
                  <c:v>20.191056910569088</c:v>
                </c:pt>
                <c:pt idx="219">
                  <c:v>20.191056910569088</c:v>
                </c:pt>
                <c:pt idx="220">
                  <c:v>20.191056910569088</c:v>
                </c:pt>
                <c:pt idx="221">
                  <c:v>20.191056910569088</c:v>
                </c:pt>
                <c:pt idx="222">
                  <c:v>20.191056910569088</c:v>
                </c:pt>
                <c:pt idx="223">
                  <c:v>20.191056910569088</c:v>
                </c:pt>
                <c:pt idx="224">
                  <c:v>20.191056910569088</c:v>
                </c:pt>
                <c:pt idx="225">
                  <c:v>20.191056910569088</c:v>
                </c:pt>
                <c:pt idx="226">
                  <c:v>20.191056910569088</c:v>
                </c:pt>
                <c:pt idx="227">
                  <c:v>20.191056910569088</c:v>
                </c:pt>
                <c:pt idx="228">
                  <c:v>20.191056910569088</c:v>
                </c:pt>
                <c:pt idx="229">
                  <c:v>20.191056910569088</c:v>
                </c:pt>
                <c:pt idx="230">
                  <c:v>20.191056910569088</c:v>
                </c:pt>
                <c:pt idx="231">
                  <c:v>20.191056910569088</c:v>
                </c:pt>
                <c:pt idx="232">
                  <c:v>20.191056910569088</c:v>
                </c:pt>
                <c:pt idx="233">
                  <c:v>20.191056910569088</c:v>
                </c:pt>
                <c:pt idx="234">
                  <c:v>20.191056910569088</c:v>
                </c:pt>
                <c:pt idx="235">
                  <c:v>20.191056910569088</c:v>
                </c:pt>
                <c:pt idx="236">
                  <c:v>20.191056910569088</c:v>
                </c:pt>
                <c:pt idx="237">
                  <c:v>20.191056910569088</c:v>
                </c:pt>
                <c:pt idx="238">
                  <c:v>20.191056910569088</c:v>
                </c:pt>
                <c:pt idx="239">
                  <c:v>20.191056910569088</c:v>
                </c:pt>
                <c:pt idx="240">
                  <c:v>20.191056910569088</c:v>
                </c:pt>
                <c:pt idx="241">
                  <c:v>20.191056910569088</c:v>
                </c:pt>
                <c:pt idx="242">
                  <c:v>20.191056910569088</c:v>
                </c:pt>
                <c:pt idx="243">
                  <c:v>20.191056910569088</c:v>
                </c:pt>
                <c:pt idx="244">
                  <c:v>20.191056910569088</c:v>
                </c:pt>
                <c:pt idx="245">
                  <c:v>20.191056910569088</c:v>
                </c:pt>
                <c:pt idx="246">
                  <c:v>20.191056910569088</c:v>
                </c:pt>
                <c:pt idx="247">
                  <c:v>20.191056910569088</c:v>
                </c:pt>
                <c:pt idx="248">
                  <c:v>20.191056910569088</c:v>
                </c:pt>
                <c:pt idx="249">
                  <c:v>20.191056910569088</c:v>
                </c:pt>
                <c:pt idx="250">
                  <c:v>20.191056910569088</c:v>
                </c:pt>
                <c:pt idx="251">
                  <c:v>20.191056910569088</c:v>
                </c:pt>
                <c:pt idx="252">
                  <c:v>20.191056910569088</c:v>
                </c:pt>
                <c:pt idx="253">
                  <c:v>20.191056910569088</c:v>
                </c:pt>
                <c:pt idx="254">
                  <c:v>20.191056910569088</c:v>
                </c:pt>
                <c:pt idx="255">
                  <c:v>20.191056910569088</c:v>
                </c:pt>
                <c:pt idx="256">
                  <c:v>20.191056910569088</c:v>
                </c:pt>
                <c:pt idx="257">
                  <c:v>20.191056910569088</c:v>
                </c:pt>
                <c:pt idx="258">
                  <c:v>20.191056910569088</c:v>
                </c:pt>
                <c:pt idx="259">
                  <c:v>20.191056910569088</c:v>
                </c:pt>
                <c:pt idx="260">
                  <c:v>20.191056910569088</c:v>
                </c:pt>
                <c:pt idx="261">
                  <c:v>20.191056910569088</c:v>
                </c:pt>
                <c:pt idx="262">
                  <c:v>20.191056910569088</c:v>
                </c:pt>
                <c:pt idx="263">
                  <c:v>20.191056910569088</c:v>
                </c:pt>
                <c:pt idx="264">
                  <c:v>20.191056910569088</c:v>
                </c:pt>
                <c:pt idx="265">
                  <c:v>20.191056910569088</c:v>
                </c:pt>
                <c:pt idx="266">
                  <c:v>20.191056910569088</c:v>
                </c:pt>
                <c:pt idx="267">
                  <c:v>20.191056910569088</c:v>
                </c:pt>
                <c:pt idx="268">
                  <c:v>20.191056910569088</c:v>
                </c:pt>
                <c:pt idx="269">
                  <c:v>20.191056910569088</c:v>
                </c:pt>
                <c:pt idx="270">
                  <c:v>20.191056910569088</c:v>
                </c:pt>
                <c:pt idx="271">
                  <c:v>20.191056910569088</c:v>
                </c:pt>
                <c:pt idx="272">
                  <c:v>20.191056910569088</c:v>
                </c:pt>
                <c:pt idx="273">
                  <c:v>20.191056910569088</c:v>
                </c:pt>
                <c:pt idx="274">
                  <c:v>20.191056910569088</c:v>
                </c:pt>
                <c:pt idx="275">
                  <c:v>20.191056910569088</c:v>
                </c:pt>
                <c:pt idx="276">
                  <c:v>20.191056910569088</c:v>
                </c:pt>
                <c:pt idx="277">
                  <c:v>20.191056910569088</c:v>
                </c:pt>
                <c:pt idx="278">
                  <c:v>20.191056910569088</c:v>
                </c:pt>
                <c:pt idx="279">
                  <c:v>20.191056910569088</c:v>
                </c:pt>
                <c:pt idx="280">
                  <c:v>20.191056910569088</c:v>
                </c:pt>
                <c:pt idx="281">
                  <c:v>20.191056910569088</c:v>
                </c:pt>
                <c:pt idx="282">
                  <c:v>20.191056910569088</c:v>
                </c:pt>
                <c:pt idx="283">
                  <c:v>20.191056910569088</c:v>
                </c:pt>
                <c:pt idx="284">
                  <c:v>20.191056910569088</c:v>
                </c:pt>
                <c:pt idx="285">
                  <c:v>20.191056910569088</c:v>
                </c:pt>
                <c:pt idx="286">
                  <c:v>20.191056910569088</c:v>
                </c:pt>
                <c:pt idx="287">
                  <c:v>20.191056910569088</c:v>
                </c:pt>
                <c:pt idx="288">
                  <c:v>20.191056910569088</c:v>
                </c:pt>
                <c:pt idx="289">
                  <c:v>20.191056910569088</c:v>
                </c:pt>
                <c:pt idx="290">
                  <c:v>20.191056910569088</c:v>
                </c:pt>
                <c:pt idx="291">
                  <c:v>20.191056910569088</c:v>
                </c:pt>
                <c:pt idx="292">
                  <c:v>20.191056910569088</c:v>
                </c:pt>
                <c:pt idx="293">
                  <c:v>20.191056910569088</c:v>
                </c:pt>
                <c:pt idx="294">
                  <c:v>20.191056910569088</c:v>
                </c:pt>
                <c:pt idx="295">
                  <c:v>20.191056910569088</c:v>
                </c:pt>
                <c:pt idx="296">
                  <c:v>20.191056910569088</c:v>
                </c:pt>
                <c:pt idx="297">
                  <c:v>20.191056910569088</c:v>
                </c:pt>
                <c:pt idx="298">
                  <c:v>20.191056910569088</c:v>
                </c:pt>
                <c:pt idx="299">
                  <c:v>20.191056910569088</c:v>
                </c:pt>
                <c:pt idx="300">
                  <c:v>20.191056910569088</c:v>
                </c:pt>
                <c:pt idx="301">
                  <c:v>20.191056910569088</c:v>
                </c:pt>
                <c:pt idx="302">
                  <c:v>20.191056910569088</c:v>
                </c:pt>
                <c:pt idx="303">
                  <c:v>20.191056910569088</c:v>
                </c:pt>
                <c:pt idx="304">
                  <c:v>20.191056910569088</c:v>
                </c:pt>
                <c:pt idx="305">
                  <c:v>20.191056910569088</c:v>
                </c:pt>
                <c:pt idx="306">
                  <c:v>20.191056910569088</c:v>
                </c:pt>
                <c:pt idx="307">
                  <c:v>20.191056910569088</c:v>
                </c:pt>
                <c:pt idx="308">
                  <c:v>20.191056910569088</c:v>
                </c:pt>
                <c:pt idx="309">
                  <c:v>20.191056910569088</c:v>
                </c:pt>
                <c:pt idx="310">
                  <c:v>20.191056910569088</c:v>
                </c:pt>
                <c:pt idx="311">
                  <c:v>20.191056910569088</c:v>
                </c:pt>
                <c:pt idx="312">
                  <c:v>20.191056910569088</c:v>
                </c:pt>
                <c:pt idx="313">
                  <c:v>20.191056910569088</c:v>
                </c:pt>
                <c:pt idx="314">
                  <c:v>20.191056910569088</c:v>
                </c:pt>
                <c:pt idx="315">
                  <c:v>20.191056910569088</c:v>
                </c:pt>
                <c:pt idx="316">
                  <c:v>20.191056910569088</c:v>
                </c:pt>
                <c:pt idx="317">
                  <c:v>20.191056910569088</c:v>
                </c:pt>
                <c:pt idx="318">
                  <c:v>20.191056910569088</c:v>
                </c:pt>
                <c:pt idx="319">
                  <c:v>20.191056910569088</c:v>
                </c:pt>
                <c:pt idx="320">
                  <c:v>20.191056910569088</c:v>
                </c:pt>
                <c:pt idx="321">
                  <c:v>20.191056910569088</c:v>
                </c:pt>
                <c:pt idx="322">
                  <c:v>20.191056910569088</c:v>
                </c:pt>
                <c:pt idx="323">
                  <c:v>20.191056910569088</c:v>
                </c:pt>
                <c:pt idx="324">
                  <c:v>20.191056910569088</c:v>
                </c:pt>
                <c:pt idx="325">
                  <c:v>20.191056910569088</c:v>
                </c:pt>
                <c:pt idx="326">
                  <c:v>20.191056910569088</c:v>
                </c:pt>
                <c:pt idx="327">
                  <c:v>20.191056910569088</c:v>
                </c:pt>
                <c:pt idx="328">
                  <c:v>20.191056910569088</c:v>
                </c:pt>
                <c:pt idx="329">
                  <c:v>20.191056910569088</c:v>
                </c:pt>
                <c:pt idx="330">
                  <c:v>20.191056910569088</c:v>
                </c:pt>
                <c:pt idx="331">
                  <c:v>20.191056910569088</c:v>
                </c:pt>
                <c:pt idx="332">
                  <c:v>20.191056910569088</c:v>
                </c:pt>
                <c:pt idx="333">
                  <c:v>20.191056910569088</c:v>
                </c:pt>
                <c:pt idx="334">
                  <c:v>20.191056910569088</c:v>
                </c:pt>
                <c:pt idx="335">
                  <c:v>20.191056910569088</c:v>
                </c:pt>
                <c:pt idx="336">
                  <c:v>20.191056910569088</c:v>
                </c:pt>
                <c:pt idx="337">
                  <c:v>20.191056910569088</c:v>
                </c:pt>
                <c:pt idx="338">
                  <c:v>20.191056910569088</c:v>
                </c:pt>
                <c:pt idx="339">
                  <c:v>20.191056910569088</c:v>
                </c:pt>
                <c:pt idx="340">
                  <c:v>20.191056910569088</c:v>
                </c:pt>
                <c:pt idx="341">
                  <c:v>20.191056910569088</c:v>
                </c:pt>
                <c:pt idx="342">
                  <c:v>20.191056910569088</c:v>
                </c:pt>
                <c:pt idx="343">
                  <c:v>20.191056910569088</c:v>
                </c:pt>
                <c:pt idx="344">
                  <c:v>20.191056910569088</c:v>
                </c:pt>
                <c:pt idx="345">
                  <c:v>20.191056910569088</c:v>
                </c:pt>
                <c:pt idx="346">
                  <c:v>20.191056910569088</c:v>
                </c:pt>
                <c:pt idx="347">
                  <c:v>20.191056910569088</c:v>
                </c:pt>
                <c:pt idx="348">
                  <c:v>20.191056910569088</c:v>
                </c:pt>
                <c:pt idx="349">
                  <c:v>20.191056910569088</c:v>
                </c:pt>
                <c:pt idx="350">
                  <c:v>20.191056910569088</c:v>
                </c:pt>
                <c:pt idx="351">
                  <c:v>20.191056910569088</c:v>
                </c:pt>
                <c:pt idx="352">
                  <c:v>20.191056910569088</c:v>
                </c:pt>
                <c:pt idx="353">
                  <c:v>20.191056910569088</c:v>
                </c:pt>
                <c:pt idx="354">
                  <c:v>20.191056910569088</c:v>
                </c:pt>
                <c:pt idx="355">
                  <c:v>20.191056910569088</c:v>
                </c:pt>
                <c:pt idx="356">
                  <c:v>20.191056910569088</c:v>
                </c:pt>
                <c:pt idx="357">
                  <c:v>20.191056910569088</c:v>
                </c:pt>
                <c:pt idx="358">
                  <c:v>20.191056910569088</c:v>
                </c:pt>
                <c:pt idx="359">
                  <c:v>20.191056910569088</c:v>
                </c:pt>
                <c:pt idx="360">
                  <c:v>20.191056910569088</c:v>
                </c:pt>
                <c:pt idx="361">
                  <c:v>20.191056910569088</c:v>
                </c:pt>
                <c:pt idx="362">
                  <c:v>20.191056910569088</c:v>
                </c:pt>
                <c:pt idx="363">
                  <c:v>20.191056910569088</c:v>
                </c:pt>
                <c:pt idx="364">
                  <c:v>20.191056910569088</c:v>
                </c:pt>
                <c:pt idx="365">
                  <c:v>20.191056910569088</c:v>
                </c:pt>
                <c:pt idx="366">
                  <c:v>20.191056910569088</c:v>
                </c:pt>
                <c:pt idx="367">
                  <c:v>20.191056910569088</c:v>
                </c:pt>
                <c:pt idx="368">
                  <c:v>20.191056910569088</c:v>
                </c:pt>
                <c:pt idx="369">
                  <c:v>20.191056910569088</c:v>
                </c:pt>
                <c:pt idx="370">
                  <c:v>20.191056910569088</c:v>
                </c:pt>
                <c:pt idx="371">
                  <c:v>20.191056910569088</c:v>
                </c:pt>
                <c:pt idx="372">
                  <c:v>20.191056910569088</c:v>
                </c:pt>
                <c:pt idx="373">
                  <c:v>20.191056910569088</c:v>
                </c:pt>
                <c:pt idx="374">
                  <c:v>20.191056910569088</c:v>
                </c:pt>
                <c:pt idx="375">
                  <c:v>20.191056910569088</c:v>
                </c:pt>
                <c:pt idx="376">
                  <c:v>20.191056910569088</c:v>
                </c:pt>
                <c:pt idx="377">
                  <c:v>20.191056910569088</c:v>
                </c:pt>
                <c:pt idx="378">
                  <c:v>20.191056910569088</c:v>
                </c:pt>
                <c:pt idx="379">
                  <c:v>20.191056910569088</c:v>
                </c:pt>
                <c:pt idx="380">
                  <c:v>20.191056910569088</c:v>
                </c:pt>
                <c:pt idx="381">
                  <c:v>20.191056910569088</c:v>
                </c:pt>
                <c:pt idx="382">
                  <c:v>20.191056910569088</c:v>
                </c:pt>
                <c:pt idx="383">
                  <c:v>20.191056910569088</c:v>
                </c:pt>
                <c:pt idx="384">
                  <c:v>20.191056910569088</c:v>
                </c:pt>
                <c:pt idx="385">
                  <c:v>20.191056910569088</c:v>
                </c:pt>
                <c:pt idx="386">
                  <c:v>20.191056910569088</c:v>
                </c:pt>
                <c:pt idx="387">
                  <c:v>20.191056910569088</c:v>
                </c:pt>
                <c:pt idx="388">
                  <c:v>20.191056910569088</c:v>
                </c:pt>
                <c:pt idx="389">
                  <c:v>20.191056910569088</c:v>
                </c:pt>
                <c:pt idx="390">
                  <c:v>20.191056910569088</c:v>
                </c:pt>
                <c:pt idx="391">
                  <c:v>20.191056910569088</c:v>
                </c:pt>
                <c:pt idx="392">
                  <c:v>20.191056910569088</c:v>
                </c:pt>
                <c:pt idx="393">
                  <c:v>20.191056910569088</c:v>
                </c:pt>
                <c:pt idx="394">
                  <c:v>20.191056910569088</c:v>
                </c:pt>
                <c:pt idx="395">
                  <c:v>20.191056910569088</c:v>
                </c:pt>
                <c:pt idx="396">
                  <c:v>20.191056910569088</c:v>
                </c:pt>
                <c:pt idx="397">
                  <c:v>20.191056910569088</c:v>
                </c:pt>
                <c:pt idx="398">
                  <c:v>20.191056910569088</c:v>
                </c:pt>
                <c:pt idx="399">
                  <c:v>20.191056910569088</c:v>
                </c:pt>
                <c:pt idx="400">
                  <c:v>20.191056910569088</c:v>
                </c:pt>
                <c:pt idx="401">
                  <c:v>20.191056910569088</c:v>
                </c:pt>
                <c:pt idx="402">
                  <c:v>20.191056910569088</c:v>
                </c:pt>
                <c:pt idx="403">
                  <c:v>20.191056910569088</c:v>
                </c:pt>
                <c:pt idx="404">
                  <c:v>20.191056910569088</c:v>
                </c:pt>
                <c:pt idx="405">
                  <c:v>20.191056910569088</c:v>
                </c:pt>
                <c:pt idx="406">
                  <c:v>20.191056910569088</c:v>
                </c:pt>
                <c:pt idx="407">
                  <c:v>20.191056910569088</c:v>
                </c:pt>
                <c:pt idx="408">
                  <c:v>20.191056910569088</c:v>
                </c:pt>
                <c:pt idx="409">
                  <c:v>20.191056910569088</c:v>
                </c:pt>
                <c:pt idx="410">
                  <c:v>20.191056910569088</c:v>
                </c:pt>
                <c:pt idx="411">
                  <c:v>20.191056910569088</c:v>
                </c:pt>
                <c:pt idx="412">
                  <c:v>20.191056910569088</c:v>
                </c:pt>
                <c:pt idx="413">
                  <c:v>20.191056910569088</c:v>
                </c:pt>
                <c:pt idx="414">
                  <c:v>20.191056910569088</c:v>
                </c:pt>
                <c:pt idx="415">
                  <c:v>20.191056910569088</c:v>
                </c:pt>
                <c:pt idx="416">
                  <c:v>20.191056910569088</c:v>
                </c:pt>
                <c:pt idx="417">
                  <c:v>20.191056910569088</c:v>
                </c:pt>
                <c:pt idx="418">
                  <c:v>20.191056910569088</c:v>
                </c:pt>
                <c:pt idx="419">
                  <c:v>20.191056910569088</c:v>
                </c:pt>
                <c:pt idx="420">
                  <c:v>20.191056910569088</c:v>
                </c:pt>
                <c:pt idx="421">
                  <c:v>20.191056910569088</c:v>
                </c:pt>
                <c:pt idx="422">
                  <c:v>20.191056910569088</c:v>
                </c:pt>
                <c:pt idx="423">
                  <c:v>20.191056910569088</c:v>
                </c:pt>
                <c:pt idx="424">
                  <c:v>20.191056910569088</c:v>
                </c:pt>
                <c:pt idx="425">
                  <c:v>20.191056910569088</c:v>
                </c:pt>
                <c:pt idx="426">
                  <c:v>20.191056910569088</c:v>
                </c:pt>
                <c:pt idx="427">
                  <c:v>20.191056910569088</c:v>
                </c:pt>
                <c:pt idx="428">
                  <c:v>20.191056910569088</c:v>
                </c:pt>
                <c:pt idx="429">
                  <c:v>20.191056910569088</c:v>
                </c:pt>
                <c:pt idx="430">
                  <c:v>20.191056910569088</c:v>
                </c:pt>
                <c:pt idx="431">
                  <c:v>20.191056910569088</c:v>
                </c:pt>
                <c:pt idx="432">
                  <c:v>20.191056910569088</c:v>
                </c:pt>
                <c:pt idx="433">
                  <c:v>20.191056910569088</c:v>
                </c:pt>
                <c:pt idx="434">
                  <c:v>20.191056910569088</c:v>
                </c:pt>
                <c:pt idx="435">
                  <c:v>20.191056910569088</c:v>
                </c:pt>
                <c:pt idx="436">
                  <c:v>20.191056910569088</c:v>
                </c:pt>
                <c:pt idx="437">
                  <c:v>20.191056910569088</c:v>
                </c:pt>
                <c:pt idx="438">
                  <c:v>20.191056910569088</c:v>
                </c:pt>
                <c:pt idx="439">
                  <c:v>20.191056910569088</c:v>
                </c:pt>
                <c:pt idx="440">
                  <c:v>20.191056910569088</c:v>
                </c:pt>
                <c:pt idx="441">
                  <c:v>20.191056910569088</c:v>
                </c:pt>
                <c:pt idx="442">
                  <c:v>20.191056910569088</c:v>
                </c:pt>
                <c:pt idx="443">
                  <c:v>20.191056910569088</c:v>
                </c:pt>
                <c:pt idx="444">
                  <c:v>20.191056910569088</c:v>
                </c:pt>
                <c:pt idx="445">
                  <c:v>20.191056910569088</c:v>
                </c:pt>
                <c:pt idx="446">
                  <c:v>20.191056910569088</c:v>
                </c:pt>
                <c:pt idx="447">
                  <c:v>20.191056910569088</c:v>
                </c:pt>
                <c:pt idx="448">
                  <c:v>20.191056910569088</c:v>
                </c:pt>
                <c:pt idx="449">
                  <c:v>20.191056910569088</c:v>
                </c:pt>
                <c:pt idx="450">
                  <c:v>20.191056910569088</c:v>
                </c:pt>
                <c:pt idx="451">
                  <c:v>20.191056910569088</c:v>
                </c:pt>
                <c:pt idx="452">
                  <c:v>20.191056910569088</c:v>
                </c:pt>
                <c:pt idx="453">
                  <c:v>20.191056910569088</c:v>
                </c:pt>
                <c:pt idx="454">
                  <c:v>20.191056910569088</c:v>
                </c:pt>
                <c:pt idx="455">
                  <c:v>20.191056910569088</c:v>
                </c:pt>
                <c:pt idx="456">
                  <c:v>20.191056910569088</c:v>
                </c:pt>
                <c:pt idx="457">
                  <c:v>20.191056910569088</c:v>
                </c:pt>
                <c:pt idx="458">
                  <c:v>20.191056910569088</c:v>
                </c:pt>
                <c:pt idx="459">
                  <c:v>20.191056910569088</c:v>
                </c:pt>
                <c:pt idx="460">
                  <c:v>20.191056910569088</c:v>
                </c:pt>
                <c:pt idx="461">
                  <c:v>20.191056910569088</c:v>
                </c:pt>
                <c:pt idx="462">
                  <c:v>20.191056910569088</c:v>
                </c:pt>
                <c:pt idx="463">
                  <c:v>20.191056910569088</c:v>
                </c:pt>
                <c:pt idx="464">
                  <c:v>20.191056910569088</c:v>
                </c:pt>
                <c:pt idx="465">
                  <c:v>20.191056910569088</c:v>
                </c:pt>
                <c:pt idx="466">
                  <c:v>20.191056910569088</c:v>
                </c:pt>
                <c:pt idx="467">
                  <c:v>20.191056910569088</c:v>
                </c:pt>
                <c:pt idx="468">
                  <c:v>20.191056910569088</c:v>
                </c:pt>
                <c:pt idx="469">
                  <c:v>20.191056910569088</c:v>
                </c:pt>
                <c:pt idx="470">
                  <c:v>20.191056910569088</c:v>
                </c:pt>
                <c:pt idx="471">
                  <c:v>20.191056910569088</c:v>
                </c:pt>
                <c:pt idx="472">
                  <c:v>20.191056910569088</c:v>
                </c:pt>
                <c:pt idx="473">
                  <c:v>20.191056910569088</c:v>
                </c:pt>
                <c:pt idx="474">
                  <c:v>20.191056910569088</c:v>
                </c:pt>
                <c:pt idx="475">
                  <c:v>20.191056910569088</c:v>
                </c:pt>
                <c:pt idx="476">
                  <c:v>20.191056910569088</c:v>
                </c:pt>
                <c:pt idx="477">
                  <c:v>20.191056910569088</c:v>
                </c:pt>
                <c:pt idx="478">
                  <c:v>20.191056910569088</c:v>
                </c:pt>
                <c:pt idx="479">
                  <c:v>20.191056910569088</c:v>
                </c:pt>
                <c:pt idx="480">
                  <c:v>20.191056910569088</c:v>
                </c:pt>
                <c:pt idx="481">
                  <c:v>20.191056910569088</c:v>
                </c:pt>
                <c:pt idx="482">
                  <c:v>20.191056910569088</c:v>
                </c:pt>
                <c:pt idx="483">
                  <c:v>20.191056910569088</c:v>
                </c:pt>
                <c:pt idx="484">
                  <c:v>20.191056910569088</c:v>
                </c:pt>
                <c:pt idx="485">
                  <c:v>20.191056910569088</c:v>
                </c:pt>
                <c:pt idx="486">
                  <c:v>20.191056910569088</c:v>
                </c:pt>
                <c:pt idx="487">
                  <c:v>20.191056910569088</c:v>
                </c:pt>
                <c:pt idx="488">
                  <c:v>20.191056910569088</c:v>
                </c:pt>
                <c:pt idx="489">
                  <c:v>20.191056910569088</c:v>
                </c:pt>
                <c:pt idx="490">
                  <c:v>20.191056910569088</c:v>
                </c:pt>
                <c:pt idx="491">
                  <c:v>20.191056910569088</c:v>
                </c:pt>
              </c:numCache>
            </c:numRef>
          </c:yVal>
          <c:smooth val="0"/>
          <c:extLst>
            <c:ext xmlns:c16="http://schemas.microsoft.com/office/drawing/2014/chart" uri="{C3380CC4-5D6E-409C-BE32-E72D297353CC}">
              <c16:uniqueId val="{00000000-3322-4EC8-83A8-CABF035E98A4}"/>
            </c:ext>
          </c:extLst>
        </c:ser>
        <c:dLbls>
          <c:showLegendKey val="0"/>
          <c:showVal val="0"/>
          <c:showCatName val="0"/>
          <c:showSerName val="0"/>
          <c:showPercent val="0"/>
          <c:showBubbleSize val="0"/>
        </c:dLbls>
        <c:axId val="229606968"/>
        <c:axId val="229603832"/>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486"/>
                    <c:layout>
                      <c:manualLayout>
                        <c:x val="1.3042061984915572E-3"/>
                        <c:y val="-9.7079798174484824E-2"/>
                      </c:manualLayout>
                    </c:layout>
                    <c:spPr>
                      <a:noFill/>
                      <a:ln>
                        <a:solidFill>
                          <a:schemeClr val="accent4"/>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9097-2B4A-AC7F-15F4B6D03C68}"/>
                      </c:ext>
                    </c:extLst>
                  </c:dLbl>
                  <c:spPr>
                    <a:noFill/>
                    <a:ln>
                      <a:no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c:ext uri="{02D57815-91ED-43cb-92C2-25804820EDAC}">
                        <c15:formulaRef>
                          <c15:sqref>'Line (Scatter)'!$C$2:$C$493</c15:sqref>
                        </c15:formulaRef>
                      </c:ext>
                    </c:extLst>
                    <c:numCache>
                      <c:formatCode>0.0</c:formatCode>
                      <c:ptCount val="49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38.28</c:v>
                      </c:pt>
                      <c:pt idx="206">
                        <c:v>40.79</c:v>
                      </c:pt>
                      <c:pt idx="207">
                        <c:v>39.51</c:v>
                      </c:pt>
                      <c:pt idx="208">
                        <c:v>41.37</c:v>
                      </c:pt>
                      <c:pt idx="209">
                        <c:v>42.58</c:v>
                      </c:pt>
                      <c:pt idx="210">
                        <c:v>41.41</c:v>
                      </c:pt>
                      <c:pt idx="211">
                        <c:v>43.5</c:v>
                      </c:pt>
                      <c:pt idx="212">
                        <c:v>43.4</c:v>
                      </c:pt>
                      <c:pt idx="213">
                        <c:v>45.35</c:v>
                      </c:pt>
                      <c:pt idx="214">
                        <c:v>49.32</c:v>
                      </c:pt>
                      <c:pt idx="215">
                        <c:v>49.33</c:v>
                      </c:pt>
                      <c:pt idx="216">
                        <c:v>52.58</c:v>
                      </c:pt>
                      <c:pt idx="217">
                        <c:v>57.55</c:v>
                      </c:pt>
                      <c:pt idx="218">
                        <c:v>59.87</c:v>
                      </c:pt>
                      <c:pt idx="219">
                        <c:v>58.88</c:v>
                      </c:pt>
                      <c:pt idx="220">
                        <c:v>60</c:v>
                      </c:pt>
                      <c:pt idx="221">
                        <c:v>59.22</c:v>
                      </c:pt>
                      <c:pt idx="222">
                        <c:v>60.45</c:v>
                      </c:pt>
                      <c:pt idx="223">
                        <c:v>61.26</c:v>
                      </c:pt>
                      <c:pt idx="224">
                        <c:v>56.49</c:v>
                      </c:pt>
                      <c:pt idx="225">
                        <c:v>55.86</c:v>
                      </c:pt>
                      <c:pt idx="226">
                        <c:v>52.09</c:v>
                      </c:pt>
                      <c:pt idx="227">
                        <c:v>51.79</c:v>
                      </c:pt>
                      <c:pt idx="228">
                        <c:v>52.43</c:v>
                      </c:pt>
                      <c:pt idx="229">
                        <c:v>46.04</c:v>
                      </c:pt>
                      <c:pt idx="230">
                        <c:v>44.96</c:v>
                      </c:pt>
                      <c:pt idx="231">
                        <c:v>43.11</c:v>
                      </c:pt>
                      <c:pt idx="232">
                        <c:v>46.16</c:v>
                      </c:pt>
                      <c:pt idx="233">
                        <c:v>43.66</c:v>
                      </c:pt>
                      <c:pt idx="234">
                        <c:v>43.25</c:v>
                      </c:pt>
                      <c:pt idx="235">
                        <c:v>40.08</c:v>
                      </c:pt>
                      <c:pt idx="236">
                        <c:v>34.47</c:v>
                      </c:pt>
                      <c:pt idx="237">
                        <c:v>35.97</c:v>
                      </c:pt>
                      <c:pt idx="238">
                        <c:v>37.6</c:v>
                      </c:pt>
                      <c:pt idx="239">
                        <c:v>37.53</c:v>
                      </c:pt>
                      <c:pt idx="240">
                        <c:v>37.520000000000003</c:v>
                      </c:pt>
                      <c:pt idx="241">
                        <c:v>36.75</c:v>
                      </c:pt>
                      <c:pt idx="242">
                        <c:v>37.08</c:v>
                      </c:pt>
                      <c:pt idx="243">
                        <c:v>37.39</c:v>
                      </c:pt>
                      <c:pt idx="244">
                        <c:v>36.57</c:v>
                      </c:pt>
                      <c:pt idx="245">
                        <c:v>32.96</c:v>
                      </c:pt>
                      <c:pt idx="246">
                        <c:v>29.32</c:v>
                      </c:pt>
                      <c:pt idx="247">
                        <c:v>28.44</c:v>
                      </c:pt>
                      <c:pt idx="248">
                        <c:v>23.28</c:v>
                      </c:pt>
                      <c:pt idx="249">
                        <c:v>27.03</c:v>
                      </c:pt>
                      <c:pt idx="250">
                        <c:v>28.41</c:v>
                      </c:pt>
                      <c:pt idx="251">
                        <c:v>28.28</c:v>
                      </c:pt>
                      <c:pt idx="252">
                        <c:v>25.88</c:v>
                      </c:pt>
                      <c:pt idx="253">
                        <c:v>22.29</c:v>
                      </c:pt>
                      <c:pt idx="254">
                        <c:v>21.86</c:v>
                      </c:pt>
                      <c:pt idx="255">
                        <c:v>24.03</c:v>
                      </c:pt>
                      <c:pt idx="256">
                        <c:v>25.85</c:v>
                      </c:pt>
                      <c:pt idx="257">
                        <c:v>26.4</c:v>
                      </c:pt>
                      <c:pt idx="258">
                        <c:v>27.89</c:v>
                      </c:pt>
                      <c:pt idx="259">
                        <c:v>28.37</c:v>
                      </c:pt>
                      <c:pt idx="260">
                        <c:v>25.59</c:v>
                      </c:pt>
                      <c:pt idx="261">
                        <c:v>28.27</c:v>
                      </c:pt>
                      <c:pt idx="262">
                        <c:v>28.94</c:v>
                      </c:pt>
                      <c:pt idx="263">
                        <c:v>28.78</c:v>
                      </c:pt>
                      <c:pt idx="264">
                        <c:v>30.45</c:v>
                      </c:pt>
                      <c:pt idx="265">
                        <c:v>28.98</c:v>
                      </c:pt>
                      <c:pt idx="266">
                        <c:v>28.27</c:v>
                      </c:pt>
                      <c:pt idx="267">
                        <c:v>27.82</c:v>
                      </c:pt>
                      <c:pt idx="268">
                        <c:v>29.1</c:v>
                      </c:pt>
                      <c:pt idx="269">
                        <c:v>29.27</c:v>
                      </c:pt>
                      <c:pt idx="270">
                        <c:v>28.65</c:v>
                      </c:pt>
                      <c:pt idx="271">
                        <c:v>28.1</c:v>
                      </c:pt>
                      <c:pt idx="272">
                        <c:v>26.96</c:v>
                      </c:pt>
                      <c:pt idx="273">
                        <c:v>28.28</c:v>
                      </c:pt>
                      <c:pt idx="274">
                        <c:v>28.9</c:v>
                      </c:pt>
                      <c:pt idx="275">
                        <c:v>28.77</c:v>
                      </c:pt>
                      <c:pt idx="276">
                        <c:v>29.9</c:v>
                      </c:pt>
                      <c:pt idx="277">
                        <c:v>28.77</c:v>
                      </c:pt>
                      <c:pt idx="278">
                        <c:v>27.87</c:v>
                      </c:pt>
                      <c:pt idx="279">
                        <c:v>27.23</c:v>
                      </c:pt>
                      <c:pt idx="280">
                        <c:v>29.34</c:v>
                      </c:pt>
                      <c:pt idx="281">
                        <c:v>29.57</c:v>
                      </c:pt>
                      <c:pt idx="282">
                        <c:v>31.09</c:v>
                      </c:pt>
                      <c:pt idx="283">
                        <c:v>30.68</c:v>
                      </c:pt>
                      <c:pt idx="284">
                        <c:v>29.04</c:v>
                      </c:pt>
                      <c:pt idx="285">
                        <c:v>28.56</c:v>
                      </c:pt>
                      <c:pt idx="286">
                        <c:v>29.73</c:v>
                      </c:pt>
                      <c:pt idx="287">
                        <c:v>30.7</c:v>
                      </c:pt>
                      <c:pt idx="288">
                        <c:v>30.56</c:v>
                      </c:pt>
                      <c:pt idx="289">
                        <c:v>30.48</c:v>
                      </c:pt>
                      <c:pt idx="290">
                        <c:v>29.64</c:v>
                      </c:pt>
                      <c:pt idx="291">
                        <c:v>28.87</c:v>
                      </c:pt>
                      <c:pt idx="292">
                        <c:v>29.61</c:v>
                      </c:pt>
                      <c:pt idx="293">
                        <c:v>28.5</c:v>
                      </c:pt>
                      <c:pt idx="294">
                        <c:v>28.49</c:v>
                      </c:pt>
                      <c:pt idx="295">
                        <c:v>29.25</c:v>
                      </c:pt>
                      <c:pt idx="296">
                        <c:v>27.28</c:v>
                      </c:pt>
                      <c:pt idx="297">
                        <c:v>28.5</c:v>
                      </c:pt>
                      <c:pt idx="298">
                        <c:v>28.74</c:v>
                      </c:pt>
                      <c:pt idx="299">
                        <c:v>29.9</c:v>
                      </c:pt>
                      <c:pt idx="300">
                        <c:v>30.29</c:v>
                      </c:pt>
                      <c:pt idx="301">
                        <c:v>28.46</c:v>
                      </c:pt>
                      <c:pt idx="302">
                        <c:v>27.44</c:v>
                      </c:pt>
                      <c:pt idx="303">
                        <c:v>27.43</c:v>
                      </c:pt>
                      <c:pt idx="304">
                        <c:v>29.67</c:v>
                      </c:pt>
                      <c:pt idx="305">
                        <c:v>30.02</c:v>
                      </c:pt>
                      <c:pt idx="306">
                        <c:v>28.35</c:v>
                      </c:pt>
                      <c:pt idx="307">
                        <c:v>27.89</c:v>
                      </c:pt>
                      <c:pt idx="308">
                        <c:v>26.22</c:v>
                      </c:pt>
                      <c:pt idx="309">
                        <c:v>27.29</c:v>
                      </c:pt>
                      <c:pt idx="310">
                        <c:v>26.48</c:v>
                      </c:pt>
                      <c:pt idx="311">
                        <c:v>26.38</c:v>
                      </c:pt>
                      <c:pt idx="312">
                        <c:v>22.73</c:v>
                      </c:pt>
                      <c:pt idx="313">
                        <c:v>21.6</c:v>
                      </c:pt>
                      <c:pt idx="314">
                        <c:v>20.16</c:v>
                      </c:pt>
                      <c:pt idx="315">
                        <c:v>21.38</c:v>
                      </c:pt>
                      <c:pt idx="316">
                        <c:v>22.42</c:v>
                      </c:pt>
                      <c:pt idx="317">
                        <c:v>19.57</c:v>
                      </c:pt>
                      <c:pt idx="318">
                        <c:v>19.09</c:v>
                      </c:pt>
                      <c:pt idx="319">
                        <c:v>19.48</c:v>
                      </c:pt>
                      <c:pt idx="320">
                        <c:v>16.71</c:v>
                      </c:pt>
                      <c:pt idx="321">
                        <c:v>14.65</c:v>
                      </c:pt>
                      <c:pt idx="322">
                        <c:v>13.87</c:v>
                      </c:pt>
                      <c:pt idx="323">
                        <c:v>13.95</c:v>
                      </c:pt>
                      <c:pt idx="324">
                        <c:v>12.95</c:v>
                      </c:pt>
                      <c:pt idx="325">
                        <c:v>11.41</c:v>
                      </c:pt>
                      <c:pt idx="326">
                        <c:v>11.64</c:v>
                      </c:pt>
                      <c:pt idx="327">
                        <c:v>13.28</c:v>
                      </c:pt>
                      <c:pt idx="328">
                        <c:v>14.26</c:v>
                      </c:pt>
                      <c:pt idx="329">
                        <c:v>13.65</c:v>
                      </c:pt>
                      <c:pt idx="330">
                        <c:v>14.76</c:v>
                      </c:pt>
                      <c:pt idx="331">
                        <c:v>14.78</c:v>
                      </c:pt>
                      <c:pt idx="332">
                        <c:v>16.14</c:v>
                      </c:pt>
                      <c:pt idx="333">
                        <c:v>15.81</c:v>
                      </c:pt>
                      <c:pt idx="334">
                        <c:v>16.13</c:v>
                      </c:pt>
                      <c:pt idx="335">
                        <c:v>16.12</c:v>
                      </c:pt>
                      <c:pt idx="336">
                        <c:v>16.52</c:v>
                      </c:pt>
                      <c:pt idx="337">
                        <c:v>15.86</c:v>
                      </c:pt>
                      <c:pt idx="338">
                        <c:v>16.77</c:v>
                      </c:pt>
                      <c:pt idx="339">
                        <c:v>16.13</c:v>
                      </c:pt>
                      <c:pt idx="340">
                        <c:v>16.420000000000002</c:v>
                      </c:pt>
                      <c:pt idx="341">
                        <c:v>15.22</c:v>
                      </c:pt>
                      <c:pt idx="342">
                        <c:v>15.93</c:v>
                      </c:pt>
                      <c:pt idx="343">
                        <c:v>15.08</c:v>
                      </c:pt>
                      <c:pt idx="344">
                        <c:v>15.93</c:v>
                      </c:pt>
                      <c:pt idx="345">
                        <c:v>16.91</c:v>
                      </c:pt>
                      <c:pt idx="346">
                        <c:v>16.100000000000001</c:v>
                      </c:pt>
                      <c:pt idx="347">
                        <c:v>16.13</c:v>
                      </c:pt>
                      <c:pt idx="348">
                        <c:v>17.79</c:v>
                      </c:pt>
                      <c:pt idx="349">
                        <c:v>17.690000000000001</c:v>
                      </c:pt>
                      <c:pt idx="350">
                        <c:v>16.86</c:v>
                      </c:pt>
                      <c:pt idx="351">
                        <c:v>16.73</c:v>
                      </c:pt>
                      <c:pt idx="352">
                        <c:v>17.440000000000001</c:v>
                      </c:pt>
                      <c:pt idx="353">
                        <c:v>17.260000000000002</c:v>
                      </c:pt>
                      <c:pt idx="354">
                        <c:v>15.75</c:v>
                      </c:pt>
                      <c:pt idx="355">
                        <c:v>13.76</c:v>
                      </c:pt>
                      <c:pt idx="356">
                        <c:v>12.48</c:v>
                      </c:pt>
                      <c:pt idx="357">
                        <c:v>13.85</c:v>
                      </c:pt>
                      <c:pt idx="358">
                        <c:v>13.46</c:v>
                      </c:pt>
                      <c:pt idx="359">
                        <c:v>13.51</c:v>
                      </c:pt>
                      <c:pt idx="360">
                        <c:v>14.14</c:v>
                      </c:pt>
                      <c:pt idx="361">
                        <c:v>14.35</c:v>
                      </c:pt>
                      <c:pt idx="362">
                        <c:v>14.19</c:v>
                      </c:pt>
                      <c:pt idx="363">
                        <c:v>14.08</c:v>
                      </c:pt>
                      <c:pt idx="364">
                        <c:v>12.57</c:v>
                      </c:pt>
                      <c:pt idx="365">
                        <c:v>13.32</c:v>
                      </c:pt>
                      <c:pt idx="366">
                        <c:v>13.53</c:v>
                      </c:pt>
                      <c:pt idx="367">
                        <c:v>13.92</c:v>
                      </c:pt>
                      <c:pt idx="368">
                        <c:v>13.64</c:v>
                      </c:pt>
                      <c:pt idx="369">
                        <c:v>13.94</c:v>
                      </c:pt>
                      <c:pt idx="370">
                        <c:v>14.42</c:v>
                      </c:pt>
                      <c:pt idx="371">
                        <c:v>14.47</c:v>
                      </c:pt>
                      <c:pt idx="372">
                        <c:v>15.19</c:v>
                      </c:pt>
                      <c:pt idx="373">
                        <c:v>14.99</c:v>
                      </c:pt>
                      <c:pt idx="374">
                        <c:v>14.73</c:v>
                      </c:pt>
                      <c:pt idx="375">
                        <c:v>15.14</c:v>
                      </c:pt>
                      <c:pt idx="376">
                        <c:v>15.61</c:v>
                      </c:pt>
                      <c:pt idx="377">
                        <c:v>14.74</c:v>
                      </c:pt>
                      <c:pt idx="378">
                        <c:v>15.51</c:v>
                      </c:pt>
                      <c:pt idx="379">
                        <c:v>15.2</c:v>
                      </c:pt>
                      <c:pt idx="380">
                        <c:v>16.02</c:v>
                      </c:pt>
                      <c:pt idx="381">
                        <c:v>16.600000000000001</c:v>
                      </c:pt>
                      <c:pt idx="382">
                        <c:v>16.7</c:v>
                      </c:pt>
                      <c:pt idx="383">
                        <c:v>16.739999999999998</c:v>
                      </c:pt>
                      <c:pt idx="384">
                        <c:v>16.77</c:v>
                      </c:pt>
                      <c:pt idx="385">
                        <c:v>17.22</c:v>
                      </c:pt>
                      <c:pt idx="386">
                        <c:v>17.079999999999998</c:v>
                      </c:pt>
                      <c:pt idx="387">
                        <c:v>17.43</c:v>
                      </c:pt>
                      <c:pt idx="388">
                        <c:v>17.64</c:v>
                      </c:pt>
                      <c:pt idx="389">
                        <c:v>17.3</c:v>
                      </c:pt>
                      <c:pt idx="390">
                        <c:v>16.52</c:v>
                      </c:pt>
                      <c:pt idx="391">
                        <c:v>16.829999999999998</c:v>
                      </c:pt>
                      <c:pt idx="392">
                        <c:v>16.98</c:v>
                      </c:pt>
                      <c:pt idx="393">
                        <c:v>16.39</c:v>
                      </c:pt>
                      <c:pt idx="394">
                        <c:v>17.07</c:v>
                      </c:pt>
                      <c:pt idx="395">
                        <c:v>17.13</c:v>
                      </c:pt>
                      <c:pt idx="396">
                        <c:v>18.14</c:v>
                      </c:pt>
                      <c:pt idx="397">
                        <c:v>19.54</c:v>
                      </c:pt>
                      <c:pt idx="398">
                        <c:v>20.18</c:v>
                      </c:pt>
                      <c:pt idx="399">
                        <c:v>20.27</c:v>
                      </c:pt>
                      <c:pt idx="400">
                        <c:v>20.12</c:v>
                      </c:pt>
                      <c:pt idx="401">
                        <c:v>19.2</c:v>
                      </c:pt>
                      <c:pt idx="402">
                        <c:v>20.190000000000001</c:v>
                      </c:pt>
                      <c:pt idx="403">
                        <c:v>20.03</c:v>
                      </c:pt>
                      <c:pt idx="404">
                        <c:v>18.09</c:v>
                      </c:pt>
                      <c:pt idx="405">
                        <c:v>19.829999999999998</c:v>
                      </c:pt>
                      <c:pt idx="406">
                        <c:v>20.149999999999999</c:v>
                      </c:pt>
                      <c:pt idx="407">
                        <c:v>20.22</c:v>
                      </c:pt>
                      <c:pt idx="408">
                        <c:v>18.190000000000001</c:v>
                      </c:pt>
                      <c:pt idx="409">
                        <c:v>17.95</c:v>
                      </c:pt>
                      <c:pt idx="410">
                        <c:v>18.77</c:v>
                      </c:pt>
                      <c:pt idx="411">
                        <c:v>18.73</c:v>
                      </c:pt>
                      <c:pt idx="412">
                        <c:v>19.2</c:v>
                      </c:pt>
                      <c:pt idx="413">
                        <c:v>18.059999999999999</c:v>
                      </c:pt>
                      <c:pt idx="414">
                        <c:v>18.829999999999998</c:v>
                      </c:pt>
                      <c:pt idx="415">
                        <c:v>18.52</c:v>
                      </c:pt>
                      <c:pt idx="416">
                        <c:v>19.22</c:v>
                      </c:pt>
                      <c:pt idx="417">
                        <c:v>19.57</c:v>
                      </c:pt>
                      <c:pt idx="418">
                        <c:v>19.899999999999999</c:v>
                      </c:pt>
                      <c:pt idx="419">
                        <c:v>21.11</c:v>
                      </c:pt>
                      <c:pt idx="420">
                        <c:v>20.66</c:v>
                      </c:pt>
                      <c:pt idx="421">
                        <c:v>20.98</c:v>
                      </c:pt>
                      <c:pt idx="422">
                        <c:v>22.55</c:v>
                      </c:pt>
                      <c:pt idx="423">
                        <c:v>23.3</c:v>
                      </c:pt>
                      <c:pt idx="424">
                        <c:v>23.22</c:v>
                      </c:pt>
                      <c:pt idx="425">
                        <c:v>22.61</c:v>
                      </c:pt>
                      <c:pt idx="426">
                        <c:v>22.4</c:v>
                      </c:pt>
                      <c:pt idx="427">
                        <c:v>22</c:v>
                      </c:pt>
                      <c:pt idx="428">
                        <c:v>23.7</c:v>
                      </c:pt>
                      <c:pt idx="429">
                        <c:v>24.35</c:v>
                      </c:pt>
                      <c:pt idx="430">
                        <c:v>23.87</c:v>
                      </c:pt>
                      <c:pt idx="431">
                        <c:v>23.6</c:v>
                      </c:pt>
                      <c:pt idx="432">
                        <c:v>24.26</c:v>
                      </c:pt>
                      <c:pt idx="433">
                        <c:v>23.37</c:v>
                      </c:pt>
                      <c:pt idx="434">
                        <c:v>23.05</c:v>
                      </c:pt>
                      <c:pt idx="435">
                        <c:v>24.46</c:v>
                      </c:pt>
                      <c:pt idx="436">
                        <c:v>23.81</c:v>
                      </c:pt>
                      <c:pt idx="437">
                        <c:v>23.45</c:v>
                      </c:pt>
                      <c:pt idx="438">
                        <c:v>24.24</c:v>
                      </c:pt>
                      <c:pt idx="439">
                        <c:v>23.3</c:v>
                      </c:pt>
                      <c:pt idx="440">
                        <c:v>24.19</c:v>
                      </c:pt>
                      <c:pt idx="441">
                        <c:v>22.42</c:v>
                      </c:pt>
                      <c:pt idx="442">
                        <c:v>22.07</c:v>
                      </c:pt>
                      <c:pt idx="443">
                        <c:v>20.89</c:v>
                      </c:pt>
                      <c:pt idx="444">
                        <c:v>22.03</c:v>
                      </c:pt>
                      <c:pt idx="445">
                        <c:v>22.84</c:v>
                      </c:pt>
                      <c:pt idx="446">
                        <c:v>22.92</c:v>
                      </c:pt>
                      <c:pt idx="447">
                        <c:v>23.72</c:v>
                      </c:pt>
                      <c:pt idx="448">
                        <c:v>22.13</c:v>
                      </c:pt>
                      <c:pt idx="449">
                        <c:v>22.38</c:v>
                      </c:pt>
                      <c:pt idx="450">
                        <c:v>23.27</c:v>
                      </c:pt>
                      <c:pt idx="451">
                        <c:v>22.69</c:v>
                      </c:pt>
                      <c:pt idx="452">
                        <c:v>23.32</c:v>
                      </c:pt>
                      <c:pt idx="453">
                        <c:v>23.68</c:v>
                      </c:pt>
                      <c:pt idx="454">
                        <c:v>24.54</c:v>
                      </c:pt>
                      <c:pt idx="455">
                        <c:v>24.77</c:v>
                      </c:pt>
                      <c:pt idx="456">
                        <c:v>24.15</c:v>
                      </c:pt>
                      <c:pt idx="457">
                        <c:v>22.01</c:v>
                      </c:pt>
                      <c:pt idx="458">
                        <c:v>17.739999999999998</c:v>
                      </c:pt>
                      <c:pt idx="459">
                        <c:v>18.309999999999999</c:v>
                      </c:pt>
                      <c:pt idx="460">
                        <c:v>19.11</c:v>
                      </c:pt>
                      <c:pt idx="461">
                        <c:v>19.98</c:v>
                      </c:pt>
                      <c:pt idx="462">
                        <c:v>19.350000000000001</c:v>
                      </c:pt>
                      <c:pt idx="463">
                        <c:v>20.3</c:v>
                      </c:pt>
                      <c:pt idx="464">
                        <c:v>20.37</c:v>
                      </c:pt>
                      <c:pt idx="465">
                        <c:v>19.760000000000002</c:v>
                      </c:pt>
                      <c:pt idx="466">
                        <c:v>23.78</c:v>
                      </c:pt>
                      <c:pt idx="467">
                        <c:v>23.87</c:v>
                      </c:pt>
                      <c:pt idx="468">
                        <c:v>23.12</c:v>
                      </c:pt>
                      <c:pt idx="469">
                        <c:v>24.07</c:v>
                      </c:pt>
                      <c:pt idx="470">
                        <c:v>25.69</c:v>
                      </c:pt>
                      <c:pt idx="471">
                        <c:v>26.77</c:v>
                      </c:pt>
                      <c:pt idx="472">
                        <c:v>27.23</c:v>
                      </c:pt>
                      <c:pt idx="473">
                        <c:v>27.36</c:v>
                      </c:pt>
                      <c:pt idx="474">
                        <c:v>28.14</c:v>
                      </c:pt>
                      <c:pt idx="475">
                        <c:v>28.02</c:v>
                      </c:pt>
                      <c:pt idx="476">
                        <c:v>26.91</c:v>
                      </c:pt>
                      <c:pt idx="477">
                        <c:v>28.48</c:v>
                      </c:pt>
                      <c:pt idx="478">
                        <c:v>27.56</c:v>
                      </c:pt>
                      <c:pt idx="479">
                        <c:v>29.24</c:v>
                      </c:pt>
                      <c:pt idx="480">
                        <c:v>28.39</c:v>
                      </c:pt>
                      <c:pt idx="481">
                        <c:v>25.97</c:v>
                      </c:pt>
                      <c:pt idx="482">
                        <c:v>26.08</c:v>
                      </c:pt>
                      <c:pt idx="483">
                        <c:v>25.59</c:v>
                      </c:pt>
                      <c:pt idx="484">
                        <c:v>25.33</c:v>
                      </c:pt>
                      <c:pt idx="485">
                        <c:v>22.96</c:v>
                      </c:pt>
                      <c:pt idx="486">
                        <c:v>24.89</c:v>
                      </c:pt>
                      <c:pt idx="487">
                        <c:v>22.43</c:v>
                      </c:pt>
                      <c:pt idx="488">
                        <c:v>21.39</c:v>
                      </c:pt>
                      <c:pt idx="489">
                        <c:v>23.18</c:v>
                      </c:pt>
                      <c:pt idx="490">
                        <c:v>24.51</c:v>
                      </c:pt>
                      <c:pt idx="491">
                        <c:v>23.58</c:v>
                      </c:pt>
                    </c:numCache>
                  </c:numRef>
                </c:yVal>
                <c:smooth val="0"/>
                <c:extLst>
                  <c:ext xmlns:c16="http://schemas.microsoft.com/office/drawing/2014/chart" uri="{C3380CC4-5D6E-409C-BE32-E72D297353CC}">
                    <c16:uniqueId val="{00000000-9097-2B4A-AC7F-15F4B6D03C68}"/>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486"/>
                    <c:layout>
                      <c:manualLayout>
                        <c:x val="1.3042061984915572E-3"/>
                        <c:y val="3.4671356490887442E-2"/>
                      </c:manualLayout>
                    </c:layout>
                    <c:spPr>
                      <a:noFill/>
                      <a:ln>
                        <a:solidFill>
                          <a:schemeClr val="accent6"/>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xmlns:c15="http://schemas.microsoft.com/office/drawing/2012/chart">
                      <c:ext xmlns:c15="http://schemas.microsoft.com/office/drawing/2012/chart" uri="{02D57815-91ED-43cb-92C2-25804820EDAC}">
                        <c15:formulaRef>
                          <c15:sqref>'Line (Scatter)'!$D$2:$D$493</c15:sqref>
                        </c15:formulaRef>
                      </c:ext>
                    </c:extLst>
                    <c:numCache>
                      <c:formatCode>0.0</c:formatCode>
                      <c:ptCount val="492"/>
                      <c:pt idx="0">
                        <c:v>9.76</c:v>
                      </c:pt>
                      <c:pt idx="1">
                        <c:v>9.85</c:v>
                      </c:pt>
                      <c:pt idx="2">
                        <c:v>10.130000000000001</c:v>
                      </c:pt>
                      <c:pt idx="3">
                        <c:v>10.119999999999999</c:v>
                      </c:pt>
                      <c:pt idx="4">
                        <c:v>9.5500000000000007</c:v>
                      </c:pt>
                      <c:pt idx="5">
                        <c:v>9.18</c:v>
                      </c:pt>
                      <c:pt idx="6">
                        <c:v>9.19</c:v>
                      </c:pt>
                      <c:pt idx="7">
                        <c:v>9.0500000000000007</c:v>
                      </c:pt>
                      <c:pt idx="8">
                        <c:v>9.59</c:v>
                      </c:pt>
                      <c:pt idx="9">
                        <c:v>9.6199999999999992</c:v>
                      </c:pt>
                      <c:pt idx="10">
                        <c:v>9.82</c:v>
                      </c:pt>
                      <c:pt idx="11">
                        <c:v>10.51</c:v>
                      </c:pt>
                      <c:pt idx="12">
                        <c:v>10.35</c:v>
                      </c:pt>
                      <c:pt idx="13">
                        <c:v>11.06</c:v>
                      </c:pt>
                      <c:pt idx="14">
                        <c:v>12.49</c:v>
                      </c:pt>
                      <c:pt idx="15">
                        <c:v>13.3</c:v>
                      </c:pt>
                      <c:pt idx="16">
                        <c:v>12.1</c:v>
                      </c:pt>
                      <c:pt idx="17">
                        <c:v>12.66</c:v>
                      </c:pt>
                      <c:pt idx="18">
                        <c:v>13.08</c:v>
                      </c:pt>
                      <c:pt idx="19">
                        <c:v>12.23</c:v>
                      </c:pt>
                      <c:pt idx="20">
                        <c:v>12.57</c:v>
                      </c:pt>
                      <c:pt idx="21">
                        <c:v>13.7</c:v>
                      </c:pt>
                      <c:pt idx="22">
                        <c:v>14.01</c:v>
                      </c:pt>
                      <c:pt idx="23">
                        <c:v>14.19</c:v>
                      </c:pt>
                      <c:pt idx="24">
                        <c:v>14.61</c:v>
                      </c:pt>
                      <c:pt idx="25">
                        <c:v>13.91</c:v>
                      </c:pt>
                      <c:pt idx="26">
                        <c:v>13.92</c:v>
                      </c:pt>
                      <c:pt idx="27">
                        <c:v>13.94</c:v>
                      </c:pt>
                      <c:pt idx="28">
                        <c:v>12.89</c:v>
                      </c:pt>
                      <c:pt idx="29">
                        <c:v>13.16</c:v>
                      </c:pt>
                      <c:pt idx="30">
                        <c:v>12.3</c:v>
                      </c:pt>
                      <c:pt idx="31">
                        <c:v>13.05</c:v>
                      </c:pt>
                      <c:pt idx="32">
                        <c:v>14.05</c:v>
                      </c:pt>
                      <c:pt idx="33">
                        <c:v>14.51</c:v>
                      </c:pt>
                      <c:pt idx="34">
                        <c:v>14.6</c:v>
                      </c:pt>
                      <c:pt idx="35">
                        <c:v>14.8</c:v>
                      </c:pt>
                      <c:pt idx="36">
                        <c:v>15.43</c:v>
                      </c:pt>
                      <c:pt idx="37">
                        <c:v>15.61</c:v>
                      </c:pt>
                      <c:pt idx="38">
                        <c:v>15.72</c:v>
                      </c:pt>
                      <c:pt idx="39">
                        <c:v>16.3</c:v>
                      </c:pt>
                      <c:pt idx="40">
                        <c:v>16.989999999999998</c:v>
                      </c:pt>
                      <c:pt idx="41">
                        <c:v>18.059999999999999</c:v>
                      </c:pt>
                      <c:pt idx="42">
                        <c:v>17.059999999999999</c:v>
                      </c:pt>
                      <c:pt idx="43">
                        <c:v>18.690000000000001</c:v>
                      </c:pt>
                      <c:pt idx="44">
                        <c:v>20.09</c:v>
                      </c:pt>
                      <c:pt idx="45">
                        <c:v>22.49</c:v>
                      </c:pt>
                      <c:pt idx="46">
                        <c:v>21.97</c:v>
                      </c:pt>
                      <c:pt idx="47">
                        <c:v>24.57</c:v>
                      </c:pt>
                      <c:pt idx="48">
                        <c:v>24.77</c:v>
                      </c:pt>
                      <c:pt idx="49">
                        <c:v>24.08</c:v>
                      </c:pt>
                      <c:pt idx="50">
                        <c:v>25.85</c:v>
                      </c:pt>
                      <c:pt idx="51">
                        <c:v>27.24</c:v>
                      </c:pt>
                      <c:pt idx="52">
                        <c:v>23.46</c:v>
                      </c:pt>
                      <c:pt idx="53">
                        <c:v>23.09</c:v>
                      </c:pt>
                      <c:pt idx="54">
                        <c:v>21.51</c:v>
                      </c:pt>
                      <c:pt idx="55">
                        <c:v>24.78</c:v>
                      </c:pt>
                      <c:pt idx="56">
                        <c:v>23.38</c:v>
                      </c:pt>
                      <c:pt idx="57">
                        <c:v>23.62</c:v>
                      </c:pt>
                      <c:pt idx="58">
                        <c:v>24.8</c:v>
                      </c:pt>
                      <c:pt idx="59">
                        <c:v>24.14</c:v>
                      </c:pt>
                      <c:pt idx="60">
                        <c:v>21.25</c:v>
                      </c:pt>
                      <c:pt idx="61">
                        <c:v>20.059999999999999</c:v>
                      </c:pt>
                      <c:pt idx="62">
                        <c:v>20.38</c:v>
                      </c:pt>
                      <c:pt idx="63">
                        <c:v>20.51</c:v>
                      </c:pt>
                      <c:pt idx="64">
                        <c:v>19.5</c:v>
                      </c:pt>
                      <c:pt idx="65">
                        <c:v>21.03</c:v>
                      </c:pt>
                      <c:pt idx="66">
                        <c:v>21.79</c:v>
                      </c:pt>
                      <c:pt idx="67">
                        <c:v>22.41</c:v>
                      </c:pt>
                      <c:pt idx="68">
                        <c:v>21.91</c:v>
                      </c:pt>
                      <c:pt idx="69">
                        <c:v>17</c:v>
                      </c:pt>
                      <c:pt idx="70">
                        <c:v>14.57</c:v>
                      </c:pt>
                      <c:pt idx="71">
                        <c:v>14.13</c:v>
                      </c:pt>
                      <c:pt idx="72">
                        <c:v>13.17</c:v>
                      </c:pt>
                      <c:pt idx="73">
                        <c:v>15.45</c:v>
                      </c:pt>
                      <c:pt idx="74">
                        <c:v>14.86</c:v>
                      </c:pt>
                      <c:pt idx="75">
                        <c:v>14.86</c:v>
                      </c:pt>
                      <c:pt idx="76">
                        <c:v>14.78</c:v>
                      </c:pt>
                      <c:pt idx="77">
                        <c:v>15.71</c:v>
                      </c:pt>
                      <c:pt idx="78">
                        <c:v>15.89</c:v>
                      </c:pt>
                      <c:pt idx="79">
                        <c:v>16.079999999999998</c:v>
                      </c:pt>
                      <c:pt idx="80">
                        <c:v>17.32</c:v>
                      </c:pt>
                      <c:pt idx="81">
                        <c:v>18.12</c:v>
                      </c:pt>
                      <c:pt idx="82">
                        <c:v>17.690000000000001</c:v>
                      </c:pt>
                      <c:pt idx="83">
                        <c:v>18.22</c:v>
                      </c:pt>
                      <c:pt idx="84">
                        <c:v>18.3</c:v>
                      </c:pt>
                      <c:pt idx="85">
                        <c:v>17.73</c:v>
                      </c:pt>
                      <c:pt idx="86">
                        <c:v>17.71</c:v>
                      </c:pt>
                      <c:pt idx="87">
                        <c:v>18.54</c:v>
                      </c:pt>
                      <c:pt idx="88">
                        <c:v>18.350000000000001</c:v>
                      </c:pt>
                      <c:pt idx="89">
                        <c:v>19.41</c:v>
                      </c:pt>
                      <c:pt idx="90">
                        <c:v>20</c:v>
                      </c:pt>
                      <c:pt idx="91">
                        <c:v>21</c:v>
                      </c:pt>
                      <c:pt idx="92">
                        <c:v>20.97</c:v>
                      </c:pt>
                      <c:pt idx="93">
                        <c:v>19.649999999999999</c:v>
                      </c:pt>
                      <c:pt idx="94">
                        <c:v>21.06</c:v>
                      </c:pt>
                      <c:pt idx="95">
                        <c:v>23.47</c:v>
                      </c:pt>
                      <c:pt idx="96">
                        <c:v>24.07</c:v>
                      </c:pt>
                      <c:pt idx="97">
                        <c:v>23.69</c:v>
                      </c:pt>
                      <c:pt idx="98">
                        <c:v>25.42</c:v>
                      </c:pt>
                      <c:pt idx="99">
                        <c:v>25.51</c:v>
                      </c:pt>
                      <c:pt idx="100">
                        <c:v>23.34</c:v>
                      </c:pt>
                      <c:pt idx="101">
                        <c:v>24</c:v>
                      </c:pt>
                      <c:pt idx="102">
                        <c:v>24.09</c:v>
                      </c:pt>
                      <c:pt idx="103">
                        <c:v>20.5</c:v>
                      </c:pt>
                      <c:pt idx="104">
                        <c:v>16.7</c:v>
                      </c:pt>
                      <c:pt idx="105">
                        <c:v>18.39</c:v>
                      </c:pt>
                      <c:pt idx="106">
                        <c:v>18.420000000000002</c:v>
                      </c:pt>
                      <c:pt idx="107">
                        <c:v>18.09</c:v>
                      </c:pt>
                      <c:pt idx="108">
                        <c:v>17.760000000000002</c:v>
                      </c:pt>
                      <c:pt idx="109">
                        <c:v>19.399999999999999</c:v>
                      </c:pt>
                      <c:pt idx="110">
                        <c:v>18.95</c:v>
                      </c:pt>
                      <c:pt idx="111">
                        <c:v>19.399999999999999</c:v>
                      </c:pt>
                      <c:pt idx="112">
                        <c:v>20.18</c:v>
                      </c:pt>
                      <c:pt idx="113">
                        <c:v>19.23</c:v>
                      </c:pt>
                      <c:pt idx="114">
                        <c:v>18.61</c:v>
                      </c:pt>
                      <c:pt idx="115">
                        <c:v>18.79</c:v>
                      </c:pt>
                      <c:pt idx="116">
                        <c:v>18.3</c:v>
                      </c:pt>
                      <c:pt idx="117">
                        <c:v>18.16</c:v>
                      </c:pt>
                      <c:pt idx="118">
                        <c:v>17.91</c:v>
                      </c:pt>
                      <c:pt idx="119">
                        <c:v>17.55</c:v>
                      </c:pt>
                      <c:pt idx="120">
                        <c:v>18.690000000000001</c:v>
                      </c:pt>
                      <c:pt idx="121">
                        <c:v>19.47</c:v>
                      </c:pt>
                      <c:pt idx="122">
                        <c:v>18.73</c:v>
                      </c:pt>
                      <c:pt idx="123">
                        <c:v>18.77</c:v>
                      </c:pt>
                      <c:pt idx="124">
                        <c:v>18.87</c:v>
                      </c:pt>
                      <c:pt idx="125">
                        <c:v>18.260000000000002</c:v>
                      </c:pt>
                      <c:pt idx="126">
                        <c:v>16.29</c:v>
                      </c:pt>
                      <c:pt idx="127">
                        <c:v>16.420000000000002</c:v>
                      </c:pt>
                      <c:pt idx="128">
                        <c:v>15.03</c:v>
                      </c:pt>
                      <c:pt idx="129">
                        <c:v>15.38</c:v>
                      </c:pt>
                      <c:pt idx="130">
                        <c:v>15.81</c:v>
                      </c:pt>
                      <c:pt idx="131">
                        <c:v>15.53</c:v>
                      </c:pt>
                      <c:pt idx="132">
                        <c:v>15.86</c:v>
                      </c:pt>
                      <c:pt idx="133">
                        <c:v>17.03</c:v>
                      </c:pt>
                      <c:pt idx="134">
                        <c:v>16.899999999999999</c:v>
                      </c:pt>
                      <c:pt idx="135">
                        <c:v>16.850000000000001</c:v>
                      </c:pt>
                      <c:pt idx="136">
                        <c:v>16.239999999999998</c:v>
                      </c:pt>
                      <c:pt idx="137">
                        <c:v>16.77</c:v>
                      </c:pt>
                      <c:pt idx="138">
                        <c:v>17.440000000000001</c:v>
                      </c:pt>
                      <c:pt idx="139">
                        <c:v>18.75</c:v>
                      </c:pt>
                      <c:pt idx="140">
                        <c:v>18.5</c:v>
                      </c:pt>
                      <c:pt idx="141">
                        <c:v>20.27</c:v>
                      </c:pt>
                      <c:pt idx="142">
                        <c:v>20.2</c:v>
                      </c:pt>
                      <c:pt idx="143">
                        <c:v>19.920000000000002</c:v>
                      </c:pt>
                      <c:pt idx="144">
                        <c:v>20.87</c:v>
                      </c:pt>
                      <c:pt idx="145">
                        <c:v>20.22</c:v>
                      </c:pt>
                      <c:pt idx="146">
                        <c:v>19.98</c:v>
                      </c:pt>
                      <c:pt idx="147">
                        <c:v>20.350000000000001</c:v>
                      </c:pt>
                      <c:pt idx="148">
                        <c:v>20.52</c:v>
                      </c:pt>
                      <c:pt idx="149">
                        <c:v>20.05</c:v>
                      </c:pt>
                      <c:pt idx="150">
                        <c:v>20.63</c:v>
                      </c:pt>
                      <c:pt idx="151">
                        <c:v>21.36</c:v>
                      </c:pt>
                      <c:pt idx="152">
                        <c:v>19.690000000000001</c:v>
                      </c:pt>
                      <c:pt idx="153">
                        <c:v>19.84</c:v>
                      </c:pt>
                      <c:pt idx="154">
                        <c:v>20.14</c:v>
                      </c:pt>
                      <c:pt idx="155">
                        <c:v>19.86</c:v>
                      </c:pt>
                      <c:pt idx="156">
                        <c:v>20.34</c:v>
                      </c:pt>
                      <c:pt idx="157">
                        <c:v>20.72</c:v>
                      </c:pt>
                      <c:pt idx="158">
                        <c:v>18.57</c:v>
                      </c:pt>
                      <c:pt idx="159">
                        <c:v>19.34</c:v>
                      </c:pt>
                      <c:pt idx="160">
                        <c:v>20.59</c:v>
                      </c:pt>
                      <c:pt idx="161">
                        <c:v>20.94</c:v>
                      </c:pt>
                      <c:pt idx="162">
                        <c:v>21.71</c:v>
                      </c:pt>
                      <c:pt idx="163">
                        <c:v>21.92</c:v>
                      </c:pt>
                      <c:pt idx="164">
                        <c:v>21.44</c:v>
                      </c:pt>
                      <c:pt idx="165">
                        <c:v>21.09</c:v>
                      </c:pt>
                      <c:pt idx="166">
                        <c:v>21.68</c:v>
                      </c:pt>
                      <c:pt idx="167">
                        <c:v>21.6</c:v>
                      </c:pt>
                      <c:pt idx="168">
                        <c:v>23.83</c:v>
                      </c:pt>
                      <c:pt idx="169">
                        <c:v>24.07</c:v>
                      </c:pt>
                      <c:pt idx="170">
                        <c:v>23.57</c:v>
                      </c:pt>
                      <c:pt idx="171">
                        <c:v>23.33</c:v>
                      </c:pt>
                      <c:pt idx="172">
                        <c:v>24.96</c:v>
                      </c:pt>
                      <c:pt idx="173">
                        <c:v>25.73</c:v>
                      </c:pt>
                      <c:pt idx="174">
                        <c:v>24.59</c:v>
                      </c:pt>
                      <c:pt idx="175">
                        <c:v>25.28</c:v>
                      </c:pt>
                      <c:pt idx="176">
                        <c:v>25.94</c:v>
                      </c:pt>
                      <c:pt idx="177">
                        <c:v>26.09</c:v>
                      </c:pt>
                      <c:pt idx="178">
                        <c:v>27.43</c:v>
                      </c:pt>
                      <c:pt idx="179">
                        <c:v>27.36</c:v>
                      </c:pt>
                      <c:pt idx="180">
                        <c:v>29.04</c:v>
                      </c:pt>
                      <c:pt idx="181">
                        <c:v>31.3</c:v>
                      </c:pt>
                      <c:pt idx="182">
                        <c:v>30.68</c:v>
                      </c:pt>
                      <c:pt idx="183">
                        <c:v>31.96</c:v>
                      </c:pt>
                      <c:pt idx="184">
                        <c:v>34.01</c:v>
                      </c:pt>
                      <c:pt idx="185">
                        <c:v>33.94</c:v>
                      </c:pt>
                      <c:pt idx="186">
                        <c:v>41.35</c:v>
                      </c:pt>
                      <c:pt idx="187">
                        <c:v>36.07</c:v>
                      </c:pt>
                      <c:pt idx="188">
                        <c:v>37.549999999999997</c:v>
                      </c:pt>
                      <c:pt idx="189">
                        <c:v>34.1</c:v>
                      </c:pt>
                      <c:pt idx="190">
                        <c:v>35.979999999999997</c:v>
                      </c:pt>
                      <c:pt idx="191">
                        <c:v>35.869999999999997</c:v>
                      </c:pt>
                      <c:pt idx="192">
                        <c:v>38.049999999999997</c:v>
                      </c:pt>
                      <c:pt idx="193">
                        <c:v>42.29</c:v>
                      </c:pt>
                      <c:pt idx="194">
                        <c:v>44.86</c:v>
                      </c:pt>
                      <c:pt idx="195">
                        <c:v>44.1</c:v>
                      </c:pt>
                      <c:pt idx="196">
                        <c:v>48.48</c:v>
                      </c:pt>
                      <c:pt idx="197">
                        <c:v>50.75</c:v>
                      </c:pt>
                      <c:pt idx="198">
                        <c:v>50.53</c:v>
                      </c:pt>
                      <c:pt idx="199">
                        <c:v>50.2</c:v>
                      </c:pt>
                      <c:pt idx="200">
                        <c:v>38.520000000000003</c:v>
                      </c:pt>
                      <c:pt idx="201">
                        <c:v>39.840000000000003</c:v>
                      </c:pt>
                      <c:pt idx="202">
                        <c:v>41.3</c:v>
                      </c:pt>
                      <c:pt idx="203">
                        <c:v>41.21</c:v>
                      </c:pt>
                      <c:pt idx="204">
                        <c:v>43.72</c:v>
                      </c:pt>
                      <c:pt idx="205">
                        <c:v>42.43</c:v>
                      </c:pt>
                      <c:pt idx="206">
                        <c:v>40.61</c:v>
                      </c:pt>
                      <c:pt idx="207">
                        <c:v>39.92</c:v>
                      </c:pt>
                      <c:pt idx="208">
                        <c:v>42.25</c:v>
                      </c:pt>
                      <c:pt idx="209">
                        <c:v>44.24</c:v>
                      </c:pt>
                      <c:pt idx="210">
                        <c:v>41.74</c:v>
                      </c:pt>
                      <c:pt idx="211">
                        <c:v>42.53</c:v>
                      </c:pt>
                      <c:pt idx="212">
                        <c:v>41.34</c:v>
                      </c:pt>
                      <c:pt idx="213">
                        <c:v>44.07</c:v>
                      </c:pt>
                      <c:pt idx="214">
                        <c:v>45.77</c:v>
                      </c:pt>
                      <c:pt idx="215">
                        <c:v>45.74</c:v>
                      </c:pt>
                      <c:pt idx="216">
                        <c:v>53.12</c:v>
                      </c:pt>
                      <c:pt idx="217">
                        <c:v>58.95</c:v>
                      </c:pt>
                      <c:pt idx="218">
                        <c:v>56.83</c:v>
                      </c:pt>
                      <c:pt idx="219">
                        <c:v>53.62</c:v>
                      </c:pt>
                      <c:pt idx="220">
                        <c:v>52.94</c:v>
                      </c:pt>
                      <c:pt idx="221">
                        <c:v>50</c:v>
                      </c:pt>
                      <c:pt idx="222">
                        <c:v>51.34</c:v>
                      </c:pt>
                      <c:pt idx="223">
                        <c:v>50.51</c:v>
                      </c:pt>
                      <c:pt idx="224">
                        <c:v>48.25</c:v>
                      </c:pt>
                      <c:pt idx="225">
                        <c:v>50.22</c:v>
                      </c:pt>
                      <c:pt idx="226">
                        <c:v>43.94</c:v>
                      </c:pt>
                      <c:pt idx="227">
                        <c:v>43.3</c:v>
                      </c:pt>
                      <c:pt idx="228">
                        <c:v>45.7</c:v>
                      </c:pt>
                      <c:pt idx="229">
                        <c:v>41.84</c:v>
                      </c:pt>
                      <c:pt idx="230">
                        <c:v>37.799999999999997</c:v>
                      </c:pt>
                      <c:pt idx="231">
                        <c:v>37.26</c:v>
                      </c:pt>
                      <c:pt idx="232">
                        <c:v>38.81</c:v>
                      </c:pt>
                      <c:pt idx="233">
                        <c:v>37.69</c:v>
                      </c:pt>
                      <c:pt idx="234">
                        <c:v>36.56</c:v>
                      </c:pt>
                      <c:pt idx="235">
                        <c:v>32.880000000000003</c:v>
                      </c:pt>
                      <c:pt idx="236">
                        <c:v>27.51</c:v>
                      </c:pt>
                      <c:pt idx="237">
                        <c:v>29.41</c:v>
                      </c:pt>
                      <c:pt idx="238">
                        <c:v>31.9</c:v>
                      </c:pt>
                      <c:pt idx="239">
                        <c:v>31.41</c:v>
                      </c:pt>
                      <c:pt idx="240">
                        <c:v>32.270000000000003</c:v>
                      </c:pt>
                      <c:pt idx="241">
                        <c:v>31.18</c:v>
                      </c:pt>
                      <c:pt idx="242">
                        <c:v>30.31</c:v>
                      </c:pt>
                      <c:pt idx="243">
                        <c:v>31.97</c:v>
                      </c:pt>
                      <c:pt idx="244">
                        <c:v>30.85</c:v>
                      </c:pt>
                      <c:pt idx="245">
                        <c:v>27.97</c:v>
                      </c:pt>
                      <c:pt idx="246">
                        <c:v>23.13</c:v>
                      </c:pt>
                      <c:pt idx="247">
                        <c:v>23.38</c:v>
                      </c:pt>
                      <c:pt idx="248">
                        <c:v>17.57</c:v>
                      </c:pt>
                      <c:pt idx="249">
                        <c:v>20.21</c:v>
                      </c:pt>
                      <c:pt idx="250">
                        <c:v>21.07</c:v>
                      </c:pt>
                      <c:pt idx="251">
                        <c:v>20.79</c:v>
                      </c:pt>
                      <c:pt idx="252">
                        <c:v>18.09</c:v>
                      </c:pt>
                      <c:pt idx="253">
                        <c:v>17.04</c:v>
                      </c:pt>
                      <c:pt idx="254">
                        <c:v>15.42</c:v>
                      </c:pt>
                      <c:pt idx="255">
                        <c:v>18.329999999999998</c:v>
                      </c:pt>
                      <c:pt idx="256">
                        <c:v>19.84</c:v>
                      </c:pt>
                      <c:pt idx="257">
                        <c:v>20.92</c:v>
                      </c:pt>
                      <c:pt idx="258">
                        <c:v>22.07</c:v>
                      </c:pt>
                      <c:pt idx="259">
                        <c:v>22.34</c:v>
                      </c:pt>
                      <c:pt idx="260">
                        <c:v>20.9</c:v>
                      </c:pt>
                      <c:pt idx="261">
                        <c:v>23.68</c:v>
                      </c:pt>
                      <c:pt idx="262">
                        <c:v>24.04</c:v>
                      </c:pt>
                      <c:pt idx="263">
                        <c:v>23.61</c:v>
                      </c:pt>
                      <c:pt idx="264">
                        <c:v>25.28</c:v>
                      </c:pt>
                      <c:pt idx="265">
                        <c:v>26.35</c:v>
                      </c:pt>
                      <c:pt idx="266">
                        <c:v>24.07</c:v>
                      </c:pt>
                      <c:pt idx="267">
                        <c:v>24.13</c:v>
                      </c:pt>
                      <c:pt idx="268">
                        <c:v>25.14</c:v>
                      </c:pt>
                      <c:pt idx="269">
                        <c:v>24.54</c:v>
                      </c:pt>
                      <c:pt idx="270">
                        <c:v>23.06</c:v>
                      </c:pt>
                      <c:pt idx="271">
                        <c:v>22.2</c:v>
                      </c:pt>
                      <c:pt idx="272">
                        <c:v>22.8</c:v>
                      </c:pt>
                      <c:pt idx="273">
                        <c:v>23.4</c:v>
                      </c:pt>
                      <c:pt idx="274">
                        <c:v>24.25</c:v>
                      </c:pt>
                      <c:pt idx="275">
                        <c:v>23.86</c:v>
                      </c:pt>
                      <c:pt idx="276">
                        <c:v>23.75</c:v>
                      </c:pt>
                      <c:pt idx="277">
                        <c:v>25.37</c:v>
                      </c:pt>
                      <c:pt idx="278">
                        <c:v>24.23</c:v>
                      </c:pt>
                      <c:pt idx="279">
                        <c:v>23.86</c:v>
                      </c:pt>
                      <c:pt idx="280">
                        <c:v>25.45</c:v>
                      </c:pt>
                      <c:pt idx="281">
                        <c:v>25.26</c:v>
                      </c:pt>
                      <c:pt idx="282">
                        <c:v>26.46</c:v>
                      </c:pt>
                      <c:pt idx="283">
                        <c:v>26.07</c:v>
                      </c:pt>
                      <c:pt idx="284">
                        <c:v>26.55</c:v>
                      </c:pt>
                      <c:pt idx="285">
                        <c:v>26.14</c:v>
                      </c:pt>
                      <c:pt idx="286">
                        <c:v>27.14</c:v>
                      </c:pt>
                      <c:pt idx="287">
                        <c:v>27.83</c:v>
                      </c:pt>
                      <c:pt idx="288">
                        <c:v>26.97</c:v>
                      </c:pt>
                      <c:pt idx="289">
                        <c:v>30.29</c:v>
                      </c:pt>
                      <c:pt idx="290">
                        <c:v>29.4</c:v>
                      </c:pt>
                      <c:pt idx="291">
                        <c:v>29.27</c:v>
                      </c:pt>
                      <c:pt idx="292">
                        <c:v>29.93</c:v>
                      </c:pt>
                      <c:pt idx="293">
                        <c:v>27.01</c:v>
                      </c:pt>
                      <c:pt idx="294">
                        <c:v>26.22</c:v>
                      </c:pt>
                      <c:pt idx="295">
                        <c:v>26.76</c:v>
                      </c:pt>
                      <c:pt idx="296">
                        <c:v>26.87</c:v>
                      </c:pt>
                      <c:pt idx="297">
                        <c:v>28.22</c:v>
                      </c:pt>
                      <c:pt idx="298">
                        <c:v>28.16</c:v>
                      </c:pt>
                      <c:pt idx="299">
                        <c:v>29.1</c:v>
                      </c:pt>
                      <c:pt idx="300">
                        <c:v>29.11</c:v>
                      </c:pt>
                      <c:pt idx="301">
                        <c:v>29.89</c:v>
                      </c:pt>
                      <c:pt idx="302">
                        <c:v>29.26</c:v>
                      </c:pt>
                      <c:pt idx="303">
                        <c:v>28.97</c:v>
                      </c:pt>
                      <c:pt idx="304">
                        <c:v>31.88</c:v>
                      </c:pt>
                      <c:pt idx="305">
                        <c:v>32.53</c:v>
                      </c:pt>
                      <c:pt idx="306">
                        <c:v>30.22</c:v>
                      </c:pt>
                      <c:pt idx="307">
                        <c:v>30.09</c:v>
                      </c:pt>
                      <c:pt idx="308">
                        <c:v>29.96</c:v>
                      </c:pt>
                      <c:pt idx="309">
                        <c:v>31.04</c:v>
                      </c:pt>
                      <c:pt idx="310">
                        <c:v>29.98</c:v>
                      </c:pt>
                      <c:pt idx="311">
                        <c:v>29.66</c:v>
                      </c:pt>
                      <c:pt idx="312">
                        <c:v>24.78</c:v>
                      </c:pt>
                      <c:pt idx="313">
                        <c:v>25.23</c:v>
                      </c:pt>
                      <c:pt idx="314">
                        <c:v>23.56</c:v>
                      </c:pt>
                      <c:pt idx="315">
                        <c:v>24.82</c:v>
                      </c:pt>
                      <c:pt idx="316">
                        <c:v>25.96</c:v>
                      </c:pt>
                      <c:pt idx="317">
                        <c:v>22.91</c:v>
                      </c:pt>
                      <c:pt idx="318">
                        <c:v>22.44</c:v>
                      </c:pt>
                      <c:pt idx="319">
                        <c:v>22.14</c:v>
                      </c:pt>
                      <c:pt idx="320">
                        <c:v>19.39</c:v>
                      </c:pt>
                      <c:pt idx="321">
                        <c:v>16.649999999999999</c:v>
                      </c:pt>
                      <c:pt idx="322">
                        <c:v>15.23</c:v>
                      </c:pt>
                      <c:pt idx="323">
                        <c:v>15.08</c:v>
                      </c:pt>
                      <c:pt idx="324">
                        <c:v>13.74</c:v>
                      </c:pt>
                      <c:pt idx="325">
                        <c:v>12.38</c:v>
                      </c:pt>
                      <c:pt idx="326">
                        <c:v>13.33</c:v>
                      </c:pt>
                      <c:pt idx="327">
                        <c:v>15.69</c:v>
                      </c:pt>
                      <c:pt idx="328">
                        <c:v>16.510000000000002</c:v>
                      </c:pt>
                      <c:pt idx="329">
                        <c:v>16.059999999999999</c:v>
                      </c:pt>
                      <c:pt idx="330">
                        <c:v>17.39</c:v>
                      </c:pt>
                      <c:pt idx="331">
                        <c:v>17.260000000000002</c:v>
                      </c:pt>
                      <c:pt idx="332">
                        <c:v>18.45</c:v>
                      </c:pt>
                      <c:pt idx="333">
                        <c:v>17.68</c:v>
                      </c:pt>
                      <c:pt idx="334">
                        <c:v>18.399999999999999</c:v>
                      </c:pt>
                      <c:pt idx="335">
                        <c:v>18.22</c:v>
                      </c:pt>
                      <c:pt idx="336">
                        <c:v>18.13</c:v>
                      </c:pt>
                      <c:pt idx="337">
                        <c:v>18.309999999999999</c:v>
                      </c:pt>
                      <c:pt idx="338">
                        <c:v>19.760000000000002</c:v>
                      </c:pt>
                      <c:pt idx="339">
                        <c:v>19.809999999999999</c:v>
                      </c:pt>
                      <c:pt idx="340">
                        <c:v>20.11</c:v>
                      </c:pt>
                      <c:pt idx="341">
                        <c:v>18.96</c:v>
                      </c:pt>
                      <c:pt idx="342">
                        <c:v>19.11</c:v>
                      </c:pt>
                      <c:pt idx="343">
                        <c:v>18.03</c:v>
                      </c:pt>
                      <c:pt idx="344">
                        <c:v>18.91</c:v>
                      </c:pt>
                      <c:pt idx="345">
                        <c:v>19.89</c:v>
                      </c:pt>
                      <c:pt idx="346">
                        <c:v>20.25</c:v>
                      </c:pt>
                      <c:pt idx="347">
                        <c:v>20.239999999999998</c:v>
                      </c:pt>
                      <c:pt idx="348">
                        <c:v>21.26</c:v>
                      </c:pt>
                      <c:pt idx="349">
                        <c:v>22.09</c:v>
                      </c:pt>
                      <c:pt idx="350">
                        <c:v>20.8</c:v>
                      </c:pt>
                      <c:pt idx="351">
                        <c:v>20.86</c:v>
                      </c:pt>
                      <c:pt idx="352">
                        <c:v>21.87</c:v>
                      </c:pt>
                      <c:pt idx="353">
                        <c:v>21.57</c:v>
                      </c:pt>
                      <c:pt idx="354">
                        <c:v>20.54</c:v>
                      </c:pt>
                      <c:pt idx="355">
                        <c:v>16.46</c:v>
                      </c:pt>
                      <c:pt idx="356">
                        <c:v>15.49</c:v>
                      </c:pt>
                      <c:pt idx="357">
                        <c:v>17.05</c:v>
                      </c:pt>
                      <c:pt idx="358">
                        <c:v>16.649999999999999</c:v>
                      </c:pt>
                      <c:pt idx="359">
                        <c:v>16.21</c:v>
                      </c:pt>
                      <c:pt idx="360">
                        <c:v>17.68</c:v>
                      </c:pt>
                      <c:pt idx="361">
                        <c:v>18.920000000000002</c:v>
                      </c:pt>
                      <c:pt idx="362">
                        <c:v>18.920000000000002</c:v>
                      </c:pt>
                      <c:pt idx="363">
                        <c:v>18.96</c:v>
                      </c:pt>
                      <c:pt idx="364">
                        <c:v>16.78</c:v>
                      </c:pt>
                      <c:pt idx="365">
                        <c:v>16.739999999999998</c:v>
                      </c:pt>
                      <c:pt idx="366">
                        <c:v>17.510000000000002</c:v>
                      </c:pt>
                      <c:pt idx="367">
                        <c:v>17.59</c:v>
                      </c:pt>
                      <c:pt idx="368">
                        <c:v>18.11</c:v>
                      </c:pt>
                      <c:pt idx="369">
                        <c:v>18.079999999999998</c:v>
                      </c:pt>
                      <c:pt idx="370">
                        <c:v>18.05</c:v>
                      </c:pt>
                      <c:pt idx="371">
                        <c:v>18.13</c:v>
                      </c:pt>
                      <c:pt idx="372">
                        <c:v>18.91</c:v>
                      </c:pt>
                      <c:pt idx="373">
                        <c:v>18.52</c:v>
                      </c:pt>
                      <c:pt idx="374">
                        <c:v>18.43</c:v>
                      </c:pt>
                      <c:pt idx="375">
                        <c:v>18.670000000000002</c:v>
                      </c:pt>
                      <c:pt idx="376">
                        <c:v>19.170000000000002</c:v>
                      </c:pt>
                      <c:pt idx="377">
                        <c:v>18.010000000000002</c:v>
                      </c:pt>
                      <c:pt idx="378">
                        <c:v>18.66</c:v>
                      </c:pt>
                      <c:pt idx="379">
                        <c:v>17.940000000000001</c:v>
                      </c:pt>
                      <c:pt idx="380">
                        <c:v>18.920000000000002</c:v>
                      </c:pt>
                      <c:pt idx="381">
                        <c:v>19.73</c:v>
                      </c:pt>
                      <c:pt idx="382">
                        <c:v>20.3</c:v>
                      </c:pt>
                      <c:pt idx="383">
                        <c:v>20.38</c:v>
                      </c:pt>
                      <c:pt idx="384">
                        <c:v>20.69</c:v>
                      </c:pt>
                      <c:pt idx="385">
                        <c:v>20.64</c:v>
                      </c:pt>
                      <c:pt idx="386">
                        <c:v>20.399999999999999</c:v>
                      </c:pt>
                      <c:pt idx="387">
                        <c:v>20.43</c:v>
                      </c:pt>
                      <c:pt idx="388">
                        <c:v>20.67</c:v>
                      </c:pt>
                      <c:pt idx="389">
                        <c:v>20.32</c:v>
                      </c:pt>
                      <c:pt idx="390">
                        <c:v>19.34</c:v>
                      </c:pt>
                      <c:pt idx="391">
                        <c:v>19.190000000000001</c:v>
                      </c:pt>
                      <c:pt idx="392">
                        <c:v>19.149999999999999</c:v>
                      </c:pt>
                      <c:pt idx="393">
                        <c:v>18.75</c:v>
                      </c:pt>
                      <c:pt idx="394">
                        <c:v>19.760000000000002</c:v>
                      </c:pt>
                      <c:pt idx="395">
                        <c:v>19.84</c:v>
                      </c:pt>
                      <c:pt idx="396">
                        <c:v>21.42</c:v>
                      </c:pt>
                      <c:pt idx="397">
                        <c:v>22.56</c:v>
                      </c:pt>
                      <c:pt idx="398">
                        <c:v>24.03</c:v>
                      </c:pt>
                      <c:pt idx="399">
                        <c:v>22.87</c:v>
                      </c:pt>
                      <c:pt idx="400">
                        <c:v>22.27</c:v>
                      </c:pt>
                      <c:pt idx="401">
                        <c:v>21.16</c:v>
                      </c:pt>
                      <c:pt idx="402">
                        <c:v>21.79</c:v>
                      </c:pt>
                      <c:pt idx="403">
                        <c:v>21.48</c:v>
                      </c:pt>
                      <c:pt idx="404">
                        <c:v>18.559999999999999</c:v>
                      </c:pt>
                      <c:pt idx="405">
                        <c:v>20.57</c:v>
                      </c:pt>
                      <c:pt idx="406">
                        <c:v>21.36</c:v>
                      </c:pt>
                      <c:pt idx="407">
                        <c:v>21.43</c:v>
                      </c:pt>
                      <c:pt idx="408">
                        <c:v>18.579999999999998</c:v>
                      </c:pt>
                      <c:pt idx="409">
                        <c:v>17.809999999999999</c:v>
                      </c:pt>
                      <c:pt idx="410">
                        <c:v>19.13</c:v>
                      </c:pt>
                      <c:pt idx="411">
                        <c:v>19.03</c:v>
                      </c:pt>
                      <c:pt idx="412">
                        <c:v>19.260000000000002</c:v>
                      </c:pt>
                      <c:pt idx="413">
                        <c:v>18.13</c:v>
                      </c:pt>
                      <c:pt idx="414">
                        <c:v>19.34</c:v>
                      </c:pt>
                      <c:pt idx="415">
                        <c:v>19.600000000000001</c:v>
                      </c:pt>
                      <c:pt idx="416">
                        <c:v>19.68</c:v>
                      </c:pt>
                      <c:pt idx="417">
                        <c:v>19.72</c:v>
                      </c:pt>
                      <c:pt idx="418">
                        <c:v>19.39</c:v>
                      </c:pt>
                      <c:pt idx="419">
                        <c:v>20.440000000000001</c:v>
                      </c:pt>
                      <c:pt idx="420">
                        <c:v>20.62</c:v>
                      </c:pt>
                      <c:pt idx="421">
                        <c:v>20.85</c:v>
                      </c:pt>
                      <c:pt idx="422">
                        <c:v>22.92</c:v>
                      </c:pt>
                      <c:pt idx="423">
                        <c:v>23.02</c:v>
                      </c:pt>
                      <c:pt idx="424">
                        <c:v>22.85</c:v>
                      </c:pt>
                      <c:pt idx="425">
                        <c:v>22.38</c:v>
                      </c:pt>
                      <c:pt idx="426">
                        <c:v>22.05</c:v>
                      </c:pt>
                      <c:pt idx="427">
                        <c:v>21.39</c:v>
                      </c:pt>
                      <c:pt idx="428">
                        <c:v>23.01</c:v>
                      </c:pt>
                      <c:pt idx="429">
                        <c:v>23.54</c:v>
                      </c:pt>
                      <c:pt idx="430">
                        <c:v>23.12</c:v>
                      </c:pt>
                      <c:pt idx="431">
                        <c:v>22.68</c:v>
                      </c:pt>
                      <c:pt idx="432">
                        <c:v>23.36</c:v>
                      </c:pt>
                      <c:pt idx="433">
                        <c:v>21.83</c:v>
                      </c:pt>
                      <c:pt idx="434">
                        <c:v>21.99</c:v>
                      </c:pt>
                      <c:pt idx="435">
                        <c:v>22.62</c:v>
                      </c:pt>
                      <c:pt idx="436">
                        <c:v>22.2</c:v>
                      </c:pt>
                      <c:pt idx="437">
                        <c:v>21.59</c:v>
                      </c:pt>
                      <c:pt idx="438">
                        <c:v>22.46</c:v>
                      </c:pt>
                      <c:pt idx="439">
                        <c:v>21.37</c:v>
                      </c:pt>
                      <c:pt idx="440">
                        <c:v>21.27</c:v>
                      </c:pt>
                      <c:pt idx="441">
                        <c:v>19.78</c:v>
                      </c:pt>
                      <c:pt idx="442">
                        <c:v>19.21</c:v>
                      </c:pt>
                      <c:pt idx="443">
                        <c:v>17.72</c:v>
                      </c:pt>
                      <c:pt idx="444">
                        <c:v>18.760000000000002</c:v>
                      </c:pt>
                      <c:pt idx="445">
                        <c:v>18.91</c:v>
                      </c:pt>
                      <c:pt idx="446">
                        <c:v>19.170000000000002</c:v>
                      </c:pt>
                      <c:pt idx="447">
                        <c:v>20.41</c:v>
                      </c:pt>
                      <c:pt idx="448">
                        <c:v>19</c:v>
                      </c:pt>
                      <c:pt idx="449">
                        <c:v>19.7</c:v>
                      </c:pt>
                      <c:pt idx="450">
                        <c:v>19.440000000000001</c:v>
                      </c:pt>
                      <c:pt idx="451">
                        <c:v>18.89</c:v>
                      </c:pt>
                      <c:pt idx="452">
                        <c:v>19.48</c:v>
                      </c:pt>
                      <c:pt idx="453">
                        <c:v>20.09</c:v>
                      </c:pt>
                      <c:pt idx="454">
                        <c:v>20.57</c:v>
                      </c:pt>
                      <c:pt idx="455">
                        <c:v>20.149999999999999</c:v>
                      </c:pt>
                      <c:pt idx="456">
                        <c:v>19.71</c:v>
                      </c:pt>
                      <c:pt idx="457">
                        <c:v>18.010000000000002</c:v>
                      </c:pt>
                      <c:pt idx="458">
                        <c:v>15.17</c:v>
                      </c:pt>
                      <c:pt idx="459">
                        <c:v>16.440000000000001</c:v>
                      </c:pt>
                      <c:pt idx="460">
                        <c:v>17.72</c:v>
                      </c:pt>
                      <c:pt idx="461">
                        <c:v>18.71</c:v>
                      </c:pt>
                      <c:pt idx="462">
                        <c:v>18.62</c:v>
                      </c:pt>
                      <c:pt idx="463">
                        <c:v>19.940000000000001</c:v>
                      </c:pt>
                      <c:pt idx="464">
                        <c:v>19.7</c:v>
                      </c:pt>
                      <c:pt idx="465">
                        <c:v>17.739999999999998</c:v>
                      </c:pt>
                      <c:pt idx="466">
                        <c:v>18.940000000000001</c:v>
                      </c:pt>
                      <c:pt idx="467">
                        <c:v>20.52</c:v>
                      </c:pt>
                      <c:pt idx="468">
                        <c:v>20.239999999999998</c:v>
                      </c:pt>
                      <c:pt idx="469">
                        <c:v>21.23</c:v>
                      </c:pt>
                      <c:pt idx="470">
                        <c:v>22.22</c:v>
                      </c:pt>
                      <c:pt idx="471">
                        <c:v>22.55</c:v>
                      </c:pt>
                      <c:pt idx="472">
                        <c:v>22.47</c:v>
                      </c:pt>
                      <c:pt idx="473">
                        <c:v>22.74</c:v>
                      </c:pt>
                      <c:pt idx="474">
                        <c:v>22.72</c:v>
                      </c:pt>
                      <c:pt idx="475">
                        <c:v>22.56</c:v>
                      </c:pt>
                      <c:pt idx="476">
                        <c:v>21.66</c:v>
                      </c:pt>
                      <c:pt idx="477">
                        <c:v>22.33</c:v>
                      </c:pt>
                      <c:pt idx="478">
                        <c:v>20.86</c:v>
                      </c:pt>
                      <c:pt idx="479">
                        <c:v>21.83</c:v>
                      </c:pt>
                      <c:pt idx="480">
                        <c:v>21.24</c:v>
                      </c:pt>
                      <c:pt idx="481">
                        <c:v>19.78</c:v>
                      </c:pt>
                      <c:pt idx="482">
                        <c:v>19.64</c:v>
                      </c:pt>
                      <c:pt idx="483">
                        <c:v>18.63</c:v>
                      </c:pt>
                      <c:pt idx="484">
                        <c:v>18.78</c:v>
                      </c:pt>
                      <c:pt idx="485">
                        <c:v>16.670000000000002</c:v>
                      </c:pt>
                      <c:pt idx="486">
                        <c:v>17.350000000000001</c:v>
                      </c:pt>
                      <c:pt idx="487">
                        <c:v>16.39</c:v>
                      </c:pt>
                      <c:pt idx="488">
                        <c:v>15.4</c:v>
                      </c:pt>
                      <c:pt idx="489">
                        <c:v>16.7</c:v>
                      </c:pt>
                      <c:pt idx="490">
                        <c:v>18.48</c:v>
                      </c:pt>
                      <c:pt idx="491">
                        <c:v>17.22</c:v>
                      </c:pt>
                    </c:numCache>
                  </c:numRef>
                </c:yVal>
                <c:smooth val="0"/>
                <c:extLst xmlns:c15="http://schemas.microsoft.com/office/drawing/2012/chart">
                  <c:ext xmlns:c16="http://schemas.microsoft.com/office/drawing/2014/chart" uri="{C3380CC4-5D6E-409C-BE32-E72D297353CC}">
                    <c16:uniqueId val="{00000001-9097-2B4A-AC7F-15F4B6D03C68}"/>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486"/>
                    <c:layout>
                      <c:manualLayout>
                        <c:x val="1.3042061984915572E-3"/>
                        <c:y val="0.13175115466537227"/>
                      </c:manualLayout>
                    </c:layout>
                    <c:spPr>
                      <a:noFill/>
                      <a:ln>
                        <a:solidFill>
                          <a:schemeClr val="accent5"/>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xmlns:c15="http://schemas.microsoft.com/office/drawing/2012/chart">
                      <c:ext xmlns:c15="http://schemas.microsoft.com/office/drawing/2012/chart" uri="{02D57815-91ED-43cb-92C2-25804820EDAC}">
                        <c15:formulaRef>
                          <c15:sqref>'Line (Scatter)'!$E$2:$E$493</c15:sqref>
                        </c15:formulaRef>
                      </c:ext>
                    </c:extLst>
                    <c:numCache>
                      <c:formatCode>0.0</c:formatCode>
                      <c:ptCount val="492"/>
                      <c:pt idx="0">
                        <c:v>9.2799999999999994</c:v>
                      </c:pt>
                      <c:pt idx="1">
                        <c:v>8.77</c:v>
                      </c:pt>
                      <c:pt idx="2">
                        <c:v>8.92</c:v>
                      </c:pt>
                      <c:pt idx="3">
                        <c:v>9.02</c:v>
                      </c:pt>
                      <c:pt idx="4">
                        <c:v>9.26</c:v>
                      </c:pt>
                      <c:pt idx="5">
                        <c:v>8.8800000000000008</c:v>
                      </c:pt>
                      <c:pt idx="6">
                        <c:v>9.01</c:v>
                      </c:pt>
                      <c:pt idx="7">
                        <c:v>9.2799999999999994</c:v>
                      </c:pt>
                      <c:pt idx="8">
                        <c:v>9.81</c:v>
                      </c:pt>
                      <c:pt idx="9">
                        <c:v>10.119999999999999</c:v>
                      </c:pt>
                      <c:pt idx="10">
                        <c:v>10.119999999999999</c:v>
                      </c:pt>
                      <c:pt idx="11">
                        <c:v>10.26</c:v>
                      </c:pt>
                      <c:pt idx="12">
                        <c:v>10.72</c:v>
                      </c:pt>
                      <c:pt idx="13">
                        <c:v>10.76</c:v>
                      </c:pt>
                      <c:pt idx="14">
                        <c:v>10.91</c:v>
                      </c:pt>
                      <c:pt idx="15">
                        <c:v>11.85</c:v>
                      </c:pt>
                      <c:pt idx="16">
                        <c:v>11.84</c:v>
                      </c:pt>
                      <c:pt idx="17">
                        <c:v>12.45</c:v>
                      </c:pt>
                      <c:pt idx="18">
                        <c:v>11.88</c:v>
                      </c:pt>
                      <c:pt idx="19">
                        <c:v>11.96</c:v>
                      </c:pt>
                      <c:pt idx="20">
                        <c:v>11.86</c:v>
                      </c:pt>
                      <c:pt idx="21">
                        <c:v>11.63</c:v>
                      </c:pt>
                      <c:pt idx="22">
                        <c:v>12.24</c:v>
                      </c:pt>
                      <c:pt idx="23">
                        <c:v>12.43</c:v>
                      </c:pt>
                      <c:pt idx="24">
                        <c:v>13.29</c:v>
                      </c:pt>
                      <c:pt idx="25">
                        <c:v>12.95</c:v>
                      </c:pt>
                      <c:pt idx="26">
                        <c:v>13.6</c:v>
                      </c:pt>
                      <c:pt idx="27">
                        <c:v>13.86</c:v>
                      </c:pt>
                      <c:pt idx="28">
                        <c:v>12.56</c:v>
                      </c:pt>
                      <c:pt idx="29">
                        <c:v>12.85</c:v>
                      </c:pt>
                      <c:pt idx="30">
                        <c:v>12.25</c:v>
                      </c:pt>
                      <c:pt idx="31">
                        <c:v>13.5</c:v>
                      </c:pt>
                      <c:pt idx="32">
                        <c:v>13.84</c:v>
                      </c:pt>
                      <c:pt idx="33">
                        <c:v>14.05</c:v>
                      </c:pt>
                      <c:pt idx="34">
                        <c:v>14.38</c:v>
                      </c:pt>
                      <c:pt idx="35">
                        <c:v>15.08</c:v>
                      </c:pt>
                      <c:pt idx="36">
                        <c:v>15.81</c:v>
                      </c:pt>
                      <c:pt idx="37">
                        <c:v>15.39</c:v>
                      </c:pt>
                      <c:pt idx="38">
                        <c:v>15.19</c:v>
                      </c:pt>
                      <c:pt idx="39">
                        <c:v>15.17</c:v>
                      </c:pt>
                      <c:pt idx="40">
                        <c:v>15.23</c:v>
                      </c:pt>
                      <c:pt idx="41">
                        <c:v>14.21</c:v>
                      </c:pt>
                      <c:pt idx="42">
                        <c:v>14.32</c:v>
                      </c:pt>
                      <c:pt idx="43">
                        <c:v>15.4</c:v>
                      </c:pt>
                      <c:pt idx="44">
                        <c:v>14.71</c:v>
                      </c:pt>
                      <c:pt idx="45">
                        <c:v>15.85</c:v>
                      </c:pt>
                      <c:pt idx="46">
                        <c:v>16.45</c:v>
                      </c:pt>
                      <c:pt idx="47">
                        <c:v>16.21</c:v>
                      </c:pt>
                      <c:pt idx="48">
                        <c:v>16.45</c:v>
                      </c:pt>
                      <c:pt idx="49">
                        <c:v>17.64</c:v>
                      </c:pt>
                      <c:pt idx="50">
                        <c:v>18.52</c:v>
                      </c:pt>
                      <c:pt idx="51">
                        <c:v>18.38</c:v>
                      </c:pt>
                      <c:pt idx="52">
                        <c:v>17.760000000000002</c:v>
                      </c:pt>
                      <c:pt idx="53">
                        <c:v>18.23</c:v>
                      </c:pt>
                      <c:pt idx="54">
                        <c:v>16.850000000000001</c:v>
                      </c:pt>
                      <c:pt idx="55">
                        <c:v>17.95</c:v>
                      </c:pt>
                      <c:pt idx="56">
                        <c:v>16.809999999999999</c:v>
                      </c:pt>
                      <c:pt idx="57">
                        <c:v>17.52</c:v>
                      </c:pt>
                      <c:pt idx="58">
                        <c:v>17.57</c:v>
                      </c:pt>
                      <c:pt idx="59">
                        <c:v>17.93</c:v>
                      </c:pt>
                      <c:pt idx="60">
                        <c:v>19.39</c:v>
                      </c:pt>
                      <c:pt idx="61">
                        <c:v>20.92</c:v>
                      </c:pt>
                      <c:pt idx="62">
                        <c:v>20.54</c:v>
                      </c:pt>
                      <c:pt idx="63">
                        <c:v>20.97</c:v>
                      </c:pt>
                      <c:pt idx="64">
                        <c:v>22.38</c:v>
                      </c:pt>
                      <c:pt idx="65">
                        <c:v>23.06</c:v>
                      </c:pt>
                      <c:pt idx="66">
                        <c:v>23.72</c:v>
                      </c:pt>
                      <c:pt idx="67">
                        <c:v>22.63</c:v>
                      </c:pt>
                      <c:pt idx="68">
                        <c:v>23.76</c:v>
                      </c:pt>
                      <c:pt idx="69">
                        <c:v>17.48</c:v>
                      </c:pt>
                      <c:pt idx="70">
                        <c:v>15.45</c:v>
                      </c:pt>
                      <c:pt idx="71">
                        <c:v>16.93</c:v>
                      </c:pt>
                      <c:pt idx="72">
                        <c:v>17.75</c:v>
                      </c:pt>
                      <c:pt idx="73">
                        <c:v>17.440000000000001</c:v>
                      </c:pt>
                      <c:pt idx="74">
                        <c:v>16.7</c:v>
                      </c:pt>
                      <c:pt idx="75">
                        <c:v>17.02</c:v>
                      </c:pt>
                      <c:pt idx="76">
                        <c:v>16.63</c:v>
                      </c:pt>
                      <c:pt idx="77">
                        <c:v>17.03</c:v>
                      </c:pt>
                      <c:pt idx="78">
                        <c:v>16.8</c:v>
                      </c:pt>
                      <c:pt idx="79">
                        <c:v>15.92</c:v>
                      </c:pt>
                      <c:pt idx="80">
                        <c:v>16.36</c:v>
                      </c:pt>
                      <c:pt idx="81">
                        <c:v>16.670000000000002</c:v>
                      </c:pt>
                      <c:pt idx="82">
                        <c:v>15.86</c:v>
                      </c:pt>
                      <c:pt idx="83">
                        <c:v>15.86</c:v>
                      </c:pt>
                      <c:pt idx="84">
                        <c:v>17.98</c:v>
                      </c:pt>
                      <c:pt idx="85">
                        <c:v>17.36</c:v>
                      </c:pt>
                      <c:pt idx="86">
                        <c:v>17.54</c:v>
                      </c:pt>
                      <c:pt idx="87">
                        <c:v>17.61</c:v>
                      </c:pt>
                      <c:pt idx="88">
                        <c:v>17.38</c:v>
                      </c:pt>
                      <c:pt idx="89">
                        <c:v>17.36</c:v>
                      </c:pt>
                      <c:pt idx="90">
                        <c:v>18.38</c:v>
                      </c:pt>
                      <c:pt idx="91">
                        <c:v>18.87</c:v>
                      </c:pt>
                      <c:pt idx="92">
                        <c:v>18.09</c:v>
                      </c:pt>
                      <c:pt idx="93">
                        <c:v>16.649999999999999</c:v>
                      </c:pt>
                      <c:pt idx="94">
                        <c:v>17.48</c:v>
                      </c:pt>
                      <c:pt idx="95">
                        <c:v>18.61</c:v>
                      </c:pt>
                      <c:pt idx="96">
                        <c:v>17.75</c:v>
                      </c:pt>
                      <c:pt idx="97">
                        <c:v>17.12</c:v>
                      </c:pt>
                      <c:pt idx="98">
                        <c:v>16.75</c:v>
                      </c:pt>
                      <c:pt idx="99">
                        <c:v>16.5</c:v>
                      </c:pt>
                      <c:pt idx="100">
                        <c:v>16.899999999999999</c:v>
                      </c:pt>
                      <c:pt idx="101">
                        <c:v>16.920000000000002</c:v>
                      </c:pt>
                      <c:pt idx="102">
                        <c:v>16.350000000000001</c:v>
                      </c:pt>
                      <c:pt idx="103">
                        <c:v>15.14</c:v>
                      </c:pt>
                      <c:pt idx="104">
                        <c:v>13.75</c:v>
                      </c:pt>
                      <c:pt idx="105">
                        <c:v>14.21</c:v>
                      </c:pt>
                      <c:pt idx="106">
                        <c:v>14.75</c:v>
                      </c:pt>
                      <c:pt idx="107">
                        <c:v>14.76</c:v>
                      </c:pt>
                      <c:pt idx="108">
                        <c:v>14.94</c:v>
                      </c:pt>
                      <c:pt idx="109">
                        <c:v>16.440000000000001</c:v>
                      </c:pt>
                      <c:pt idx="110">
                        <c:v>16.07</c:v>
                      </c:pt>
                      <c:pt idx="111">
                        <c:v>16.77</c:v>
                      </c:pt>
                      <c:pt idx="112">
                        <c:v>16.73</c:v>
                      </c:pt>
                      <c:pt idx="113">
                        <c:v>15.97</c:v>
                      </c:pt>
                      <c:pt idx="114">
                        <c:v>16.95</c:v>
                      </c:pt>
                      <c:pt idx="115">
                        <c:v>17.399999999999999</c:v>
                      </c:pt>
                      <c:pt idx="116">
                        <c:v>17.29</c:v>
                      </c:pt>
                      <c:pt idx="117">
                        <c:v>16.96</c:v>
                      </c:pt>
                      <c:pt idx="118">
                        <c:v>15.82</c:v>
                      </c:pt>
                      <c:pt idx="119">
                        <c:v>15.74</c:v>
                      </c:pt>
                      <c:pt idx="120">
                        <c:v>16.52</c:v>
                      </c:pt>
                      <c:pt idx="121">
                        <c:v>16.600000000000001</c:v>
                      </c:pt>
                      <c:pt idx="122">
                        <c:v>15.58</c:v>
                      </c:pt>
                      <c:pt idx="123">
                        <c:v>17.09</c:v>
                      </c:pt>
                      <c:pt idx="124">
                        <c:v>17.36</c:v>
                      </c:pt>
                      <c:pt idx="125">
                        <c:v>15.84</c:v>
                      </c:pt>
                      <c:pt idx="126">
                        <c:v>14.97</c:v>
                      </c:pt>
                      <c:pt idx="127">
                        <c:v>14.95</c:v>
                      </c:pt>
                      <c:pt idx="128">
                        <c:v>15.8</c:v>
                      </c:pt>
                      <c:pt idx="129">
                        <c:v>16.5</c:v>
                      </c:pt>
                      <c:pt idx="130">
                        <c:v>17.28</c:v>
                      </c:pt>
                      <c:pt idx="131">
                        <c:v>17.28</c:v>
                      </c:pt>
                      <c:pt idx="132">
                        <c:v>17.72</c:v>
                      </c:pt>
                      <c:pt idx="133">
                        <c:v>18.34</c:v>
                      </c:pt>
                      <c:pt idx="134">
                        <c:v>18.309999999999999</c:v>
                      </c:pt>
                      <c:pt idx="135">
                        <c:v>18.309999999999999</c:v>
                      </c:pt>
                      <c:pt idx="136">
                        <c:v>18.239999999999998</c:v>
                      </c:pt>
                      <c:pt idx="137">
                        <c:v>18.41</c:v>
                      </c:pt>
                      <c:pt idx="138">
                        <c:v>18.559999999999999</c:v>
                      </c:pt>
                      <c:pt idx="139">
                        <c:v>19.61</c:v>
                      </c:pt>
                      <c:pt idx="140">
                        <c:v>19.14</c:v>
                      </c:pt>
                      <c:pt idx="141">
                        <c:v>19.989999999999998</c:v>
                      </c:pt>
                      <c:pt idx="142">
                        <c:v>19.989999999999998</c:v>
                      </c:pt>
                      <c:pt idx="143">
                        <c:v>20.010000000000002</c:v>
                      </c:pt>
                      <c:pt idx="144">
                        <c:v>22.04</c:v>
                      </c:pt>
                      <c:pt idx="145">
                        <c:v>21.23</c:v>
                      </c:pt>
                      <c:pt idx="146">
                        <c:v>21.01</c:v>
                      </c:pt>
                      <c:pt idx="147">
                        <c:v>19.48</c:v>
                      </c:pt>
                      <c:pt idx="148">
                        <c:v>18.579999999999998</c:v>
                      </c:pt>
                      <c:pt idx="149">
                        <c:v>18.010000000000002</c:v>
                      </c:pt>
                      <c:pt idx="150">
                        <c:v>18.93</c:v>
                      </c:pt>
                      <c:pt idx="151">
                        <c:v>19.93</c:v>
                      </c:pt>
                      <c:pt idx="152">
                        <c:v>18.34</c:v>
                      </c:pt>
                      <c:pt idx="153">
                        <c:v>18.38</c:v>
                      </c:pt>
                      <c:pt idx="154">
                        <c:v>18.579999999999998</c:v>
                      </c:pt>
                      <c:pt idx="155">
                        <c:v>18.579999999999998</c:v>
                      </c:pt>
                      <c:pt idx="156">
                        <c:v>18.29</c:v>
                      </c:pt>
                      <c:pt idx="157">
                        <c:v>17.829999999999998</c:v>
                      </c:pt>
                      <c:pt idx="158">
                        <c:v>18.399999999999999</c:v>
                      </c:pt>
                      <c:pt idx="159">
                        <c:v>18.71</c:v>
                      </c:pt>
                      <c:pt idx="160">
                        <c:v>19.22</c:v>
                      </c:pt>
                      <c:pt idx="161">
                        <c:v>18.920000000000002</c:v>
                      </c:pt>
                      <c:pt idx="162">
                        <c:v>19.670000000000002</c:v>
                      </c:pt>
                      <c:pt idx="163">
                        <c:v>19.68</c:v>
                      </c:pt>
                      <c:pt idx="164">
                        <c:v>19.649999999999999</c:v>
                      </c:pt>
                      <c:pt idx="165">
                        <c:v>19.66</c:v>
                      </c:pt>
                      <c:pt idx="166">
                        <c:v>20.350000000000001</c:v>
                      </c:pt>
                      <c:pt idx="167">
                        <c:v>20.36</c:v>
                      </c:pt>
                      <c:pt idx="168">
                        <c:v>20.78</c:v>
                      </c:pt>
                      <c:pt idx="169">
                        <c:v>20.52</c:v>
                      </c:pt>
                      <c:pt idx="170">
                        <c:v>20.25</c:v>
                      </c:pt>
                      <c:pt idx="171">
                        <c:v>20.079999999999998</c:v>
                      </c:pt>
                      <c:pt idx="172">
                        <c:v>20.63</c:v>
                      </c:pt>
                      <c:pt idx="173">
                        <c:v>19.75</c:v>
                      </c:pt>
                      <c:pt idx="174">
                        <c:v>19.66</c:v>
                      </c:pt>
                      <c:pt idx="175">
                        <c:v>20.36</c:v>
                      </c:pt>
                      <c:pt idx="176">
                        <c:v>20.68</c:v>
                      </c:pt>
                      <c:pt idx="177">
                        <c:v>20.84</c:v>
                      </c:pt>
                      <c:pt idx="178">
                        <c:v>21.2</c:v>
                      </c:pt>
                      <c:pt idx="179">
                        <c:v>21.18</c:v>
                      </c:pt>
                      <c:pt idx="180">
                        <c:v>22.02</c:v>
                      </c:pt>
                      <c:pt idx="181">
                        <c:v>22.01</c:v>
                      </c:pt>
                      <c:pt idx="182">
                        <c:v>21.85</c:v>
                      </c:pt>
                      <c:pt idx="183">
                        <c:v>21.81</c:v>
                      </c:pt>
                      <c:pt idx="184">
                        <c:v>23.14</c:v>
                      </c:pt>
                      <c:pt idx="185">
                        <c:v>22.86</c:v>
                      </c:pt>
                      <c:pt idx="186">
                        <c:v>23.85</c:v>
                      </c:pt>
                      <c:pt idx="187">
                        <c:v>23.22</c:v>
                      </c:pt>
                      <c:pt idx="188">
                        <c:v>25.15</c:v>
                      </c:pt>
                      <c:pt idx="189">
                        <c:v>23.35</c:v>
                      </c:pt>
                      <c:pt idx="190">
                        <c:v>23.19</c:v>
                      </c:pt>
                      <c:pt idx="191">
                        <c:v>23.17</c:v>
                      </c:pt>
                      <c:pt idx="192">
                        <c:v>24.37</c:v>
                      </c:pt>
                      <c:pt idx="193">
                        <c:v>27.08</c:v>
                      </c:pt>
                      <c:pt idx="194">
                        <c:v>27.86</c:v>
                      </c:pt>
                      <c:pt idx="195">
                        <c:v>27.72</c:v>
                      </c:pt>
                      <c:pt idx="196">
                        <c:v>27.11</c:v>
                      </c:pt>
                      <c:pt idx="197">
                        <c:v>26.67</c:v>
                      </c:pt>
                      <c:pt idx="198">
                        <c:v>26.56</c:v>
                      </c:pt>
                      <c:pt idx="199">
                        <c:v>26.14</c:v>
                      </c:pt>
                      <c:pt idx="200">
                        <c:v>22.84</c:v>
                      </c:pt>
                      <c:pt idx="201">
                        <c:v>24.61</c:v>
                      </c:pt>
                      <c:pt idx="202">
                        <c:v>25.96</c:v>
                      </c:pt>
                      <c:pt idx="203">
                        <c:v>26.01</c:v>
                      </c:pt>
                      <c:pt idx="204">
                        <c:v>26.59</c:v>
                      </c:pt>
                      <c:pt idx="205">
                        <c:v>27.82</c:v>
                      </c:pt>
                      <c:pt idx="206">
                        <c:v>28.5</c:v>
                      </c:pt>
                      <c:pt idx="207">
                        <c:v>28.39</c:v>
                      </c:pt>
                      <c:pt idx="208">
                        <c:v>28.04</c:v>
                      </c:pt>
                      <c:pt idx="209">
                        <c:v>28.48</c:v>
                      </c:pt>
                      <c:pt idx="210">
                        <c:v>28.01</c:v>
                      </c:pt>
                      <c:pt idx="211">
                        <c:v>27.65</c:v>
                      </c:pt>
                      <c:pt idx="212">
                        <c:v>26.61</c:v>
                      </c:pt>
                      <c:pt idx="213">
                        <c:v>27.5</c:v>
                      </c:pt>
                      <c:pt idx="214">
                        <c:v>28.43</c:v>
                      </c:pt>
                      <c:pt idx="215">
                        <c:v>28.4</c:v>
                      </c:pt>
                      <c:pt idx="216">
                        <c:v>26.83</c:v>
                      </c:pt>
                      <c:pt idx="217">
                        <c:v>26.1</c:v>
                      </c:pt>
                      <c:pt idx="218">
                        <c:v>27.61</c:v>
                      </c:pt>
                      <c:pt idx="219">
                        <c:v>26.89</c:v>
                      </c:pt>
                      <c:pt idx="220">
                        <c:v>27</c:v>
                      </c:pt>
                      <c:pt idx="221">
                        <c:v>27.11</c:v>
                      </c:pt>
                      <c:pt idx="222">
                        <c:v>27.41</c:v>
                      </c:pt>
                      <c:pt idx="223">
                        <c:v>27.95</c:v>
                      </c:pt>
                      <c:pt idx="224">
                        <c:v>26.85</c:v>
                      </c:pt>
                      <c:pt idx="225">
                        <c:v>27.42</c:v>
                      </c:pt>
                      <c:pt idx="226">
                        <c:v>26.26</c:v>
                      </c:pt>
                      <c:pt idx="227">
                        <c:v>26.65</c:v>
                      </c:pt>
                      <c:pt idx="228">
                        <c:v>26.91</c:v>
                      </c:pt>
                      <c:pt idx="229">
                        <c:v>24.86</c:v>
                      </c:pt>
                      <c:pt idx="230">
                        <c:v>23.82</c:v>
                      </c:pt>
                      <c:pt idx="231">
                        <c:v>23.75</c:v>
                      </c:pt>
                      <c:pt idx="232">
                        <c:v>24.36</c:v>
                      </c:pt>
                      <c:pt idx="233">
                        <c:v>23.9</c:v>
                      </c:pt>
                      <c:pt idx="234">
                        <c:v>23.5</c:v>
                      </c:pt>
                      <c:pt idx="235">
                        <c:v>22.45</c:v>
                      </c:pt>
                      <c:pt idx="236">
                        <c:v>20.65</c:v>
                      </c:pt>
                      <c:pt idx="237">
                        <c:v>21.24</c:v>
                      </c:pt>
                      <c:pt idx="238">
                        <c:v>21.92</c:v>
                      </c:pt>
                      <c:pt idx="239">
                        <c:v>22.07</c:v>
                      </c:pt>
                      <c:pt idx="240">
                        <c:v>22.01</c:v>
                      </c:pt>
                      <c:pt idx="241">
                        <c:v>21.28</c:v>
                      </c:pt>
                      <c:pt idx="242">
                        <c:v>21.1</c:v>
                      </c:pt>
                      <c:pt idx="243">
                        <c:v>21.76</c:v>
                      </c:pt>
                      <c:pt idx="244">
                        <c:v>20.82</c:v>
                      </c:pt>
                      <c:pt idx="245">
                        <c:v>19.309999999999999</c:v>
                      </c:pt>
                      <c:pt idx="246">
                        <c:v>17.52</c:v>
                      </c:pt>
                      <c:pt idx="247">
                        <c:v>17.11</c:v>
                      </c:pt>
                      <c:pt idx="248">
                        <c:v>15.06</c:v>
                      </c:pt>
                      <c:pt idx="249">
                        <c:v>16.239999999999998</c:v>
                      </c:pt>
                      <c:pt idx="250">
                        <c:v>16.55</c:v>
                      </c:pt>
                      <c:pt idx="251">
                        <c:v>16.579999999999998</c:v>
                      </c:pt>
                      <c:pt idx="252">
                        <c:v>15.76</c:v>
                      </c:pt>
                      <c:pt idx="253">
                        <c:v>14.38</c:v>
                      </c:pt>
                      <c:pt idx="254">
                        <c:v>14.12</c:v>
                      </c:pt>
                      <c:pt idx="255">
                        <c:v>15.33</c:v>
                      </c:pt>
                      <c:pt idx="256">
                        <c:v>15.82</c:v>
                      </c:pt>
                      <c:pt idx="257">
                        <c:v>15.97</c:v>
                      </c:pt>
                      <c:pt idx="258">
                        <c:v>16.489999999999998</c:v>
                      </c:pt>
                      <c:pt idx="259">
                        <c:v>16.27</c:v>
                      </c:pt>
                      <c:pt idx="260">
                        <c:v>16</c:v>
                      </c:pt>
                      <c:pt idx="261">
                        <c:v>16.670000000000002</c:v>
                      </c:pt>
                      <c:pt idx="262">
                        <c:v>16.71</c:v>
                      </c:pt>
                      <c:pt idx="263">
                        <c:v>16.75</c:v>
                      </c:pt>
                      <c:pt idx="264">
                        <c:v>17.04</c:v>
                      </c:pt>
                      <c:pt idx="265">
                        <c:v>17.11</c:v>
                      </c:pt>
                      <c:pt idx="266">
                        <c:v>16.55</c:v>
                      </c:pt>
                      <c:pt idx="267">
                        <c:v>17</c:v>
                      </c:pt>
                      <c:pt idx="268">
                        <c:v>17.05</c:v>
                      </c:pt>
                      <c:pt idx="269">
                        <c:v>17.079999999999998</c:v>
                      </c:pt>
                      <c:pt idx="270">
                        <c:v>16.809999999999999</c:v>
                      </c:pt>
                      <c:pt idx="271">
                        <c:v>16.63</c:v>
                      </c:pt>
                      <c:pt idx="272">
                        <c:v>16.97</c:v>
                      </c:pt>
                      <c:pt idx="273">
                        <c:v>17.149999999999999</c:v>
                      </c:pt>
                      <c:pt idx="274">
                        <c:v>17.25</c:v>
                      </c:pt>
                      <c:pt idx="275">
                        <c:v>17.27</c:v>
                      </c:pt>
                      <c:pt idx="276">
                        <c:v>18.04</c:v>
                      </c:pt>
                      <c:pt idx="277">
                        <c:v>18.2</c:v>
                      </c:pt>
                      <c:pt idx="278">
                        <c:v>17.66</c:v>
                      </c:pt>
                      <c:pt idx="279">
                        <c:v>17.649999999999999</c:v>
                      </c:pt>
                      <c:pt idx="280">
                        <c:v>17.989999999999998</c:v>
                      </c:pt>
                      <c:pt idx="281">
                        <c:v>18.600000000000001</c:v>
                      </c:pt>
                      <c:pt idx="282">
                        <c:v>19.09</c:v>
                      </c:pt>
                      <c:pt idx="283">
                        <c:v>18.79</c:v>
                      </c:pt>
                      <c:pt idx="284">
                        <c:v>19.170000000000002</c:v>
                      </c:pt>
                      <c:pt idx="285">
                        <c:v>18.59</c:v>
                      </c:pt>
                      <c:pt idx="286">
                        <c:v>18.87</c:v>
                      </c:pt>
                      <c:pt idx="287">
                        <c:v>19.579999999999998</c:v>
                      </c:pt>
                      <c:pt idx="288">
                        <c:v>19.72</c:v>
                      </c:pt>
                      <c:pt idx="289">
                        <c:v>20.04</c:v>
                      </c:pt>
                      <c:pt idx="290">
                        <c:v>20.13</c:v>
                      </c:pt>
                      <c:pt idx="291">
                        <c:v>20.39</c:v>
                      </c:pt>
                      <c:pt idx="292">
                        <c:v>20.43</c:v>
                      </c:pt>
                      <c:pt idx="293">
                        <c:v>19.850000000000001</c:v>
                      </c:pt>
                      <c:pt idx="294">
                        <c:v>20.02</c:v>
                      </c:pt>
                      <c:pt idx="295">
                        <c:v>19.73</c:v>
                      </c:pt>
                      <c:pt idx="296">
                        <c:v>19.48</c:v>
                      </c:pt>
                      <c:pt idx="297">
                        <c:v>19.989999999999998</c:v>
                      </c:pt>
                      <c:pt idx="298">
                        <c:v>19.649999999999999</c:v>
                      </c:pt>
                      <c:pt idx="299">
                        <c:v>20.2</c:v>
                      </c:pt>
                      <c:pt idx="300">
                        <c:v>20.21</c:v>
                      </c:pt>
                      <c:pt idx="301">
                        <c:v>19.940000000000001</c:v>
                      </c:pt>
                      <c:pt idx="302">
                        <c:v>19.82</c:v>
                      </c:pt>
                      <c:pt idx="303">
                        <c:v>19.829999999999998</c:v>
                      </c:pt>
                      <c:pt idx="304">
                        <c:v>20.440000000000001</c:v>
                      </c:pt>
                      <c:pt idx="305">
                        <c:v>20.87</c:v>
                      </c:pt>
                      <c:pt idx="306">
                        <c:v>19.989999999999998</c:v>
                      </c:pt>
                      <c:pt idx="307">
                        <c:v>19.739999999999998</c:v>
                      </c:pt>
                      <c:pt idx="308">
                        <c:v>19.59</c:v>
                      </c:pt>
                      <c:pt idx="309">
                        <c:v>20.38</c:v>
                      </c:pt>
                      <c:pt idx="310">
                        <c:v>19.25</c:v>
                      </c:pt>
                      <c:pt idx="311">
                        <c:v>19.2</c:v>
                      </c:pt>
                      <c:pt idx="312">
                        <c:v>17.62</c:v>
                      </c:pt>
                      <c:pt idx="313">
                        <c:v>17.48</c:v>
                      </c:pt>
                      <c:pt idx="314">
                        <c:v>16.47</c:v>
                      </c:pt>
                      <c:pt idx="315">
                        <c:v>17.66</c:v>
                      </c:pt>
                      <c:pt idx="316">
                        <c:v>17.579999999999998</c:v>
                      </c:pt>
                      <c:pt idx="317">
                        <c:v>16.23</c:v>
                      </c:pt>
                      <c:pt idx="318">
                        <c:v>15.5</c:v>
                      </c:pt>
                      <c:pt idx="319">
                        <c:v>15.94</c:v>
                      </c:pt>
                      <c:pt idx="320">
                        <c:v>13.44</c:v>
                      </c:pt>
                      <c:pt idx="321">
                        <c:v>11.91</c:v>
                      </c:pt>
                      <c:pt idx="322">
                        <c:v>11.62</c:v>
                      </c:pt>
                      <c:pt idx="323">
                        <c:v>11.71</c:v>
                      </c:pt>
                      <c:pt idx="324">
                        <c:v>11.54</c:v>
                      </c:pt>
                      <c:pt idx="325">
                        <c:v>10.72</c:v>
                      </c:pt>
                      <c:pt idx="326">
                        <c:v>10.86</c:v>
                      </c:pt>
                      <c:pt idx="327">
                        <c:v>11.95</c:v>
                      </c:pt>
                      <c:pt idx="328">
                        <c:v>12.61</c:v>
                      </c:pt>
                      <c:pt idx="329">
                        <c:v>12.12</c:v>
                      </c:pt>
                      <c:pt idx="330">
                        <c:v>13.11</c:v>
                      </c:pt>
                      <c:pt idx="331">
                        <c:v>12.85</c:v>
                      </c:pt>
                      <c:pt idx="332">
                        <c:v>14.33</c:v>
                      </c:pt>
                      <c:pt idx="333">
                        <c:v>14.01</c:v>
                      </c:pt>
                      <c:pt idx="334">
                        <c:v>14.19</c:v>
                      </c:pt>
                      <c:pt idx="335">
                        <c:v>14.15</c:v>
                      </c:pt>
                      <c:pt idx="336">
                        <c:v>14.04</c:v>
                      </c:pt>
                      <c:pt idx="337">
                        <c:v>14.45</c:v>
                      </c:pt>
                      <c:pt idx="338">
                        <c:v>15.33</c:v>
                      </c:pt>
                      <c:pt idx="339">
                        <c:v>15</c:v>
                      </c:pt>
                      <c:pt idx="340">
                        <c:v>15.03</c:v>
                      </c:pt>
                      <c:pt idx="341">
                        <c:v>13.22</c:v>
                      </c:pt>
                      <c:pt idx="342">
                        <c:v>14.16</c:v>
                      </c:pt>
                      <c:pt idx="343">
                        <c:v>14.07</c:v>
                      </c:pt>
                      <c:pt idx="344">
                        <c:v>14.84</c:v>
                      </c:pt>
                      <c:pt idx="345">
                        <c:v>15.15</c:v>
                      </c:pt>
                      <c:pt idx="346">
                        <c:v>14.49</c:v>
                      </c:pt>
                      <c:pt idx="347">
                        <c:v>14.41</c:v>
                      </c:pt>
                      <c:pt idx="348">
                        <c:v>15.2</c:v>
                      </c:pt>
                      <c:pt idx="349">
                        <c:v>15.55</c:v>
                      </c:pt>
                      <c:pt idx="350">
                        <c:v>15.04</c:v>
                      </c:pt>
                      <c:pt idx="351">
                        <c:v>15.05</c:v>
                      </c:pt>
                      <c:pt idx="352">
                        <c:v>15.38</c:v>
                      </c:pt>
                      <c:pt idx="353">
                        <c:v>15.09</c:v>
                      </c:pt>
                      <c:pt idx="354">
                        <c:v>14.81</c:v>
                      </c:pt>
                      <c:pt idx="355">
                        <c:v>13.5</c:v>
                      </c:pt>
                      <c:pt idx="356">
                        <c:v>12.68</c:v>
                      </c:pt>
                      <c:pt idx="357">
                        <c:v>13.64</c:v>
                      </c:pt>
                      <c:pt idx="358">
                        <c:v>13.38</c:v>
                      </c:pt>
                      <c:pt idx="359">
                        <c:v>13.5</c:v>
                      </c:pt>
                      <c:pt idx="360">
                        <c:v>13.71</c:v>
                      </c:pt>
                      <c:pt idx="361">
                        <c:v>14.3</c:v>
                      </c:pt>
                      <c:pt idx="362">
                        <c:v>13.68</c:v>
                      </c:pt>
                      <c:pt idx="363">
                        <c:v>13.73</c:v>
                      </c:pt>
                      <c:pt idx="364">
                        <c:v>12.75</c:v>
                      </c:pt>
                      <c:pt idx="365">
                        <c:v>13.29</c:v>
                      </c:pt>
                      <c:pt idx="366">
                        <c:v>13.52</c:v>
                      </c:pt>
                      <c:pt idx="367">
                        <c:v>13.56</c:v>
                      </c:pt>
                      <c:pt idx="368">
                        <c:v>13.51</c:v>
                      </c:pt>
                      <c:pt idx="369">
                        <c:v>13.6</c:v>
                      </c:pt>
                      <c:pt idx="370">
                        <c:v>13.55</c:v>
                      </c:pt>
                      <c:pt idx="371">
                        <c:v>13.53</c:v>
                      </c:pt>
                      <c:pt idx="372">
                        <c:v>14.42</c:v>
                      </c:pt>
                      <c:pt idx="373">
                        <c:v>14.65</c:v>
                      </c:pt>
                      <c:pt idx="374">
                        <c:v>14.24</c:v>
                      </c:pt>
                      <c:pt idx="375">
                        <c:v>14.59</c:v>
                      </c:pt>
                      <c:pt idx="376">
                        <c:v>15.01</c:v>
                      </c:pt>
                      <c:pt idx="377">
                        <c:v>14.09</c:v>
                      </c:pt>
                      <c:pt idx="378">
                        <c:v>15.07</c:v>
                      </c:pt>
                      <c:pt idx="379">
                        <c:v>14.52</c:v>
                      </c:pt>
                      <c:pt idx="380">
                        <c:v>14.56</c:v>
                      </c:pt>
                      <c:pt idx="381">
                        <c:v>15.16</c:v>
                      </c:pt>
                      <c:pt idx="382">
                        <c:v>14.84</c:v>
                      </c:pt>
                      <c:pt idx="383">
                        <c:v>14.81</c:v>
                      </c:pt>
                      <c:pt idx="384">
                        <c:v>14.95</c:v>
                      </c:pt>
                      <c:pt idx="385">
                        <c:v>15.08</c:v>
                      </c:pt>
                      <c:pt idx="386">
                        <c:v>14.33</c:v>
                      </c:pt>
                      <c:pt idx="387">
                        <c:v>15</c:v>
                      </c:pt>
                      <c:pt idx="388">
                        <c:v>15.21</c:v>
                      </c:pt>
                      <c:pt idx="389">
                        <c:v>14.93</c:v>
                      </c:pt>
                      <c:pt idx="390">
                        <c:v>14.93</c:v>
                      </c:pt>
                      <c:pt idx="391">
                        <c:v>15.11</c:v>
                      </c:pt>
                      <c:pt idx="392">
                        <c:v>14.62</c:v>
                      </c:pt>
                      <c:pt idx="393">
                        <c:v>14.44</c:v>
                      </c:pt>
                      <c:pt idx="394">
                        <c:v>14.67</c:v>
                      </c:pt>
                      <c:pt idx="395">
                        <c:v>14.69</c:v>
                      </c:pt>
                      <c:pt idx="396">
                        <c:v>14.69</c:v>
                      </c:pt>
                      <c:pt idx="397">
                        <c:v>15.23</c:v>
                      </c:pt>
                      <c:pt idx="398">
                        <c:v>14.78</c:v>
                      </c:pt>
                      <c:pt idx="399">
                        <c:v>15.48</c:v>
                      </c:pt>
                      <c:pt idx="400">
                        <c:v>15.57</c:v>
                      </c:pt>
                      <c:pt idx="401">
                        <c:v>14.55</c:v>
                      </c:pt>
                      <c:pt idx="402">
                        <c:v>14.94</c:v>
                      </c:pt>
                      <c:pt idx="403">
                        <c:v>14.83</c:v>
                      </c:pt>
                      <c:pt idx="404">
                        <c:v>13.58</c:v>
                      </c:pt>
                      <c:pt idx="405">
                        <c:v>14.32</c:v>
                      </c:pt>
                      <c:pt idx="406">
                        <c:v>14.19</c:v>
                      </c:pt>
                      <c:pt idx="407">
                        <c:v>14.16</c:v>
                      </c:pt>
                      <c:pt idx="408">
                        <c:v>13.46</c:v>
                      </c:pt>
                      <c:pt idx="409">
                        <c:v>13.59</c:v>
                      </c:pt>
                      <c:pt idx="410">
                        <c:v>13.98</c:v>
                      </c:pt>
                      <c:pt idx="411">
                        <c:v>14.12</c:v>
                      </c:pt>
                      <c:pt idx="412">
                        <c:v>14.53</c:v>
                      </c:pt>
                      <c:pt idx="413">
                        <c:v>15.21</c:v>
                      </c:pt>
                      <c:pt idx="414">
                        <c:v>15.71</c:v>
                      </c:pt>
                      <c:pt idx="415">
                        <c:v>15.79</c:v>
                      </c:pt>
                      <c:pt idx="416">
                        <c:v>16.309999999999999</c:v>
                      </c:pt>
                      <c:pt idx="417">
                        <c:v>16.61</c:v>
                      </c:pt>
                      <c:pt idx="418">
                        <c:v>16.059999999999999</c:v>
                      </c:pt>
                      <c:pt idx="419">
                        <c:v>16.86</c:v>
                      </c:pt>
                      <c:pt idx="420">
                        <c:v>16.57</c:v>
                      </c:pt>
                      <c:pt idx="421">
                        <c:v>17.07</c:v>
                      </c:pt>
                      <c:pt idx="422">
                        <c:v>17.28</c:v>
                      </c:pt>
                      <c:pt idx="423">
                        <c:v>17.25</c:v>
                      </c:pt>
                      <c:pt idx="424">
                        <c:v>18.22</c:v>
                      </c:pt>
                      <c:pt idx="425">
                        <c:v>17.760000000000002</c:v>
                      </c:pt>
                      <c:pt idx="426">
                        <c:v>17.91</c:v>
                      </c:pt>
                      <c:pt idx="427">
                        <c:v>17.989999999999998</c:v>
                      </c:pt>
                      <c:pt idx="428">
                        <c:v>17.899999999999999</c:v>
                      </c:pt>
                      <c:pt idx="429">
                        <c:v>18.37</c:v>
                      </c:pt>
                      <c:pt idx="430">
                        <c:v>17.78</c:v>
                      </c:pt>
                      <c:pt idx="431">
                        <c:v>18.63</c:v>
                      </c:pt>
                      <c:pt idx="432">
                        <c:v>18.05</c:v>
                      </c:pt>
                      <c:pt idx="433">
                        <c:v>17.43</c:v>
                      </c:pt>
                      <c:pt idx="434">
                        <c:v>16.84</c:v>
                      </c:pt>
                      <c:pt idx="435">
                        <c:v>18.21</c:v>
                      </c:pt>
                      <c:pt idx="436">
                        <c:v>18.84</c:v>
                      </c:pt>
                      <c:pt idx="437">
                        <c:v>18.8</c:v>
                      </c:pt>
                      <c:pt idx="438">
                        <c:v>19.04</c:v>
                      </c:pt>
                      <c:pt idx="439">
                        <c:v>18.32</c:v>
                      </c:pt>
                      <c:pt idx="440">
                        <c:v>18.45</c:v>
                      </c:pt>
                      <c:pt idx="441">
                        <c:v>17.82</c:v>
                      </c:pt>
                      <c:pt idx="442">
                        <c:v>17.329999999999998</c:v>
                      </c:pt>
                      <c:pt idx="443">
                        <c:v>16.690000000000001</c:v>
                      </c:pt>
                      <c:pt idx="444">
                        <c:v>17.260000000000002</c:v>
                      </c:pt>
                      <c:pt idx="445">
                        <c:v>17.559999999999999</c:v>
                      </c:pt>
                      <c:pt idx="446">
                        <c:v>17.73</c:v>
                      </c:pt>
                      <c:pt idx="447">
                        <c:v>18.329999999999998</c:v>
                      </c:pt>
                      <c:pt idx="448">
                        <c:v>17.489999999999998</c:v>
                      </c:pt>
                      <c:pt idx="449">
                        <c:v>18.190000000000001</c:v>
                      </c:pt>
                      <c:pt idx="450">
                        <c:v>18.54</c:v>
                      </c:pt>
                      <c:pt idx="451">
                        <c:v>17.670000000000002</c:v>
                      </c:pt>
                      <c:pt idx="452">
                        <c:v>17.7</c:v>
                      </c:pt>
                      <c:pt idx="453">
                        <c:v>17.66</c:v>
                      </c:pt>
                      <c:pt idx="454">
                        <c:v>17.89</c:v>
                      </c:pt>
                      <c:pt idx="455">
                        <c:v>18.34</c:v>
                      </c:pt>
                      <c:pt idx="456">
                        <c:v>17.7</c:v>
                      </c:pt>
                      <c:pt idx="457">
                        <c:v>16</c:v>
                      </c:pt>
                      <c:pt idx="458">
                        <c:v>13.69</c:v>
                      </c:pt>
                      <c:pt idx="459">
                        <c:v>14.03</c:v>
                      </c:pt>
                      <c:pt idx="460">
                        <c:v>14.51</c:v>
                      </c:pt>
                      <c:pt idx="461">
                        <c:v>14.76</c:v>
                      </c:pt>
                      <c:pt idx="462">
                        <c:v>13.88</c:v>
                      </c:pt>
                      <c:pt idx="463">
                        <c:v>13.8</c:v>
                      </c:pt>
                      <c:pt idx="464">
                        <c:v>14.14</c:v>
                      </c:pt>
                      <c:pt idx="465">
                        <c:v>13.36</c:v>
                      </c:pt>
                      <c:pt idx="466">
                        <c:v>15.12</c:v>
                      </c:pt>
                      <c:pt idx="467">
                        <c:v>15.61</c:v>
                      </c:pt>
                      <c:pt idx="468">
                        <c:v>15.23</c:v>
                      </c:pt>
                      <c:pt idx="469">
                        <c:v>15.49</c:v>
                      </c:pt>
                      <c:pt idx="470">
                        <c:v>16.329999999999998</c:v>
                      </c:pt>
                      <c:pt idx="471">
                        <c:v>16.95</c:v>
                      </c:pt>
                      <c:pt idx="472">
                        <c:v>17.100000000000001</c:v>
                      </c:pt>
                      <c:pt idx="473">
                        <c:v>17.079999999999998</c:v>
                      </c:pt>
                      <c:pt idx="474">
                        <c:v>17.100000000000001</c:v>
                      </c:pt>
                      <c:pt idx="475">
                        <c:v>17.579999999999998</c:v>
                      </c:pt>
                      <c:pt idx="476">
                        <c:v>17.29</c:v>
                      </c:pt>
                      <c:pt idx="477">
                        <c:v>17.45</c:v>
                      </c:pt>
                      <c:pt idx="478">
                        <c:v>16.79</c:v>
                      </c:pt>
                      <c:pt idx="479">
                        <c:v>17.46</c:v>
                      </c:pt>
                      <c:pt idx="480">
                        <c:v>17.41</c:v>
                      </c:pt>
                      <c:pt idx="481">
                        <c:v>17.72</c:v>
                      </c:pt>
                      <c:pt idx="482">
                        <c:v>17.989999999999998</c:v>
                      </c:pt>
                      <c:pt idx="483">
                        <c:v>17.940000000000001</c:v>
                      </c:pt>
                      <c:pt idx="484">
                        <c:v>17.649999999999999</c:v>
                      </c:pt>
                      <c:pt idx="485">
                        <c:v>16.670000000000002</c:v>
                      </c:pt>
                      <c:pt idx="486">
                        <c:v>17.03</c:v>
                      </c:pt>
                      <c:pt idx="487">
                        <c:v>16.55</c:v>
                      </c:pt>
                      <c:pt idx="488">
                        <c:v>15.25</c:v>
                      </c:pt>
                      <c:pt idx="489">
                        <c:v>15.64</c:v>
                      </c:pt>
                      <c:pt idx="490">
                        <c:v>16.22</c:v>
                      </c:pt>
                      <c:pt idx="491">
                        <c:v>15.86</c:v>
                      </c:pt>
                    </c:numCache>
                  </c:numRef>
                </c:yVal>
                <c:smooth val="0"/>
                <c:extLst xmlns:c15="http://schemas.microsoft.com/office/drawing/2012/chart">
                  <c:ext xmlns:c16="http://schemas.microsoft.com/office/drawing/2014/chart" uri="{C3380CC4-5D6E-409C-BE32-E72D297353CC}">
                    <c16:uniqueId val="{00000002-9097-2B4A-AC7F-15F4B6D03C68}"/>
                  </c:ext>
                </c:extLst>
              </c15:ser>
            </c15:filteredScatterSeries>
          </c:ext>
        </c:extLst>
      </c:scatterChart>
      <c:valAx>
        <c:axId val="229606968"/>
        <c:scaling>
          <c:orientation val="minMax"/>
          <c:max val="44925"/>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0"/>
              <c:layout>
                <c:manualLayout>
                  <c:x val="0"/>
                  <c:y val="-5.1205089149717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E16-4F94-B372-520384223020}"/>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(Scatter)'!$A$2:$A$38</c:f>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f>'Line (Scatter)'!$B$2:$B$38</c:f>
              <c:numCache>
                <c:formatCode>0.0</c:formatCode>
                <c:ptCount val="37"/>
                <c:pt idx="0">
                  <c:v>22.19</c:v>
                </c:pt>
                <c:pt idx="1">
                  <c:v>21.79</c:v>
                </c:pt>
                <c:pt idx="2">
                  <c:v>19.850000000000001</c:v>
                </c:pt>
                <c:pt idx="3">
                  <c:v>17.09</c:v>
                </c:pt>
                <c:pt idx="4">
                  <c:v>17.86</c:v>
                </c:pt>
                <c:pt idx="5">
                  <c:v>18.600000000000001</c:v>
                </c:pt>
                <c:pt idx="6">
                  <c:v>19.260000000000002</c:v>
                </c:pt>
                <c:pt idx="7">
                  <c:v>18.73</c:v>
                </c:pt>
                <c:pt idx="8">
                  <c:v>19.309999999999999</c:v>
                </c:pt>
                <c:pt idx="9">
                  <c:v>19.62</c:v>
                </c:pt>
                <c:pt idx="10">
                  <c:v>18.52</c:v>
                </c:pt>
                <c:pt idx="11">
                  <c:v>21.09</c:v>
                </c:pt>
                <c:pt idx="12">
                  <c:v>21.61</c:v>
                </c:pt>
                <c:pt idx="13">
                  <c:v>20.89</c:v>
                </c:pt>
                <c:pt idx="14">
                  <c:v>21.37</c:v>
                </c:pt>
                <c:pt idx="15">
                  <c:v>22.88</c:v>
                </c:pt>
                <c:pt idx="16">
                  <c:v>23.45</c:v>
                </c:pt>
                <c:pt idx="17">
                  <c:v>23.63</c:v>
                </c:pt>
                <c:pt idx="18">
                  <c:v>23.9</c:v>
                </c:pt>
                <c:pt idx="19">
                  <c:v>24.23</c:v>
                </c:pt>
                <c:pt idx="20">
                  <c:v>24.5</c:v>
                </c:pt>
                <c:pt idx="21">
                  <c:v>23.57</c:v>
                </c:pt>
                <c:pt idx="22">
                  <c:v>24.32</c:v>
                </c:pt>
                <c:pt idx="23">
                  <c:v>23.25</c:v>
                </c:pt>
                <c:pt idx="24">
                  <c:v>24.31</c:v>
                </c:pt>
                <c:pt idx="25">
                  <c:v>23.11</c:v>
                </c:pt>
                <c:pt idx="26">
                  <c:v>22.16</c:v>
                </c:pt>
                <c:pt idx="27">
                  <c:v>22.31</c:v>
                </c:pt>
                <c:pt idx="28">
                  <c:v>21.57</c:v>
                </c:pt>
                <c:pt idx="29">
                  <c:v>21.38</c:v>
                </c:pt>
                <c:pt idx="30">
                  <c:v>19.649999999999999</c:v>
                </c:pt>
                <c:pt idx="31">
                  <c:v>20.63</c:v>
                </c:pt>
                <c:pt idx="32">
                  <c:v>19.39</c:v>
                </c:pt>
                <c:pt idx="33">
                  <c:v>17.989999999999998</c:v>
                </c:pt>
                <c:pt idx="34">
                  <c:v>18.89</c:v>
                </c:pt>
                <c:pt idx="35">
                  <c:v>19.84</c:v>
                </c:pt>
                <c:pt idx="36">
                  <c:v>19.170000000000002</c:v>
                </c:pt>
              </c:numCache>
            </c:numRef>
          </c:yVal>
          <c:smooth val="0"/>
          <c:extLst>
            <c:ext xmlns:c16="http://schemas.microsoft.com/office/drawing/2014/chart" uri="{C3380CC4-5D6E-409C-BE32-E72D297353CC}">
              <c16:uniqueId val="{00000000-4A4B-2545-8FAD-015A39A0CE4B}"/>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35"/>
              <c:layout>
                <c:manualLayout>
                  <c:x val="-2.0019565146845403E-2"/>
                  <c:y val="-8.06195681390556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22C-4C7C-BD1F-74AAA7AD3C3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(Scatter)'!$A$2:$A$38</c:f>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f>'Line (Scatter)'!$F$2:$F$38</c:f>
              <c:numCache>
                <c:formatCode>0.0</c:formatCode>
                <c:ptCount val="37"/>
                <c:pt idx="0">
                  <c:v>21.132702702702698</c:v>
                </c:pt>
                <c:pt idx="1">
                  <c:v>21.132702702702698</c:v>
                </c:pt>
                <c:pt idx="2">
                  <c:v>21.132702702702698</c:v>
                </c:pt>
                <c:pt idx="3">
                  <c:v>21.132702702702698</c:v>
                </c:pt>
                <c:pt idx="4">
                  <c:v>21.132702702702698</c:v>
                </c:pt>
                <c:pt idx="5">
                  <c:v>21.132702702702698</c:v>
                </c:pt>
                <c:pt idx="6">
                  <c:v>21.132702702702698</c:v>
                </c:pt>
                <c:pt idx="7">
                  <c:v>21.132702702702698</c:v>
                </c:pt>
                <c:pt idx="8">
                  <c:v>21.132702702702698</c:v>
                </c:pt>
                <c:pt idx="9">
                  <c:v>21.132702702702698</c:v>
                </c:pt>
                <c:pt idx="10">
                  <c:v>21.132702702702698</c:v>
                </c:pt>
                <c:pt idx="11">
                  <c:v>21.132702702702698</c:v>
                </c:pt>
                <c:pt idx="12">
                  <c:v>21.132702702702698</c:v>
                </c:pt>
                <c:pt idx="13">
                  <c:v>21.132702702702698</c:v>
                </c:pt>
                <c:pt idx="14">
                  <c:v>21.132702702702698</c:v>
                </c:pt>
                <c:pt idx="15">
                  <c:v>21.132702702702698</c:v>
                </c:pt>
                <c:pt idx="16">
                  <c:v>21.132702702702698</c:v>
                </c:pt>
                <c:pt idx="17">
                  <c:v>21.132702702702698</c:v>
                </c:pt>
                <c:pt idx="18">
                  <c:v>21.132702702702698</c:v>
                </c:pt>
                <c:pt idx="19">
                  <c:v>21.132702702702698</c:v>
                </c:pt>
                <c:pt idx="20">
                  <c:v>21.132702702702698</c:v>
                </c:pt>
                <c:pt idx="21">
                  <c:v>21.132702702702698</c:v>
                </c:pt>
                <c:pt idx="22">
                  <c:v>21.132702702702698</c:v>
                </c:pt>
                <c:pt idx="23">
                  <c:v>21.132702702702698</c:v>
                </c:pt>
                <c:pt idx="24">
                  <c:v>21.132702702702698</c:v>
                </c:pt>
                <c:pt idx="25">
                  <c:v>21.132702702702698</c:v>
                </c:pt>
                <c:pt idx="26">
                  <c:v>21.132702702702698</c:v>
                </c:pt>
                <c:pt idx="27">
                  <c:v>21.132702702702698</c:v>
                </c:pt>
                <c:pt idx="28">
                  <c:v>21.132702702702698</c:v>
                </c:pt>
                <c:pt idx="29">
                  <c:v>21.132702702702698</c:v>
                </c:pt>
                <c:pt idx="30">
                  <c:v>21.132702702702698</c:v>
                </c:pt>
                <c:pt idx="31">
                  <c:v>21.132702702702698</c:v>
                </c:pt>
                <c:pt idx="32">
                  <c:v>21.132702702702698</c:v>
                </c:pt>
                <c:pt idx="33">
                  <c:v>21.132702702702698</c:v>
                </c:pt>
                <c:pt idx="34">
                  <c:v>21.132702702702698</c:v>
                </c:pt>
                <c:pt idx="35">
                  <c:v>21.132702702702698</c:v>
                </c:pt>
                <c:pt idx="36">
                  <c:v>21.132702702702698</c:v>
                </c:pt>
              </c:numCache>
            </c:numRef>
          </c:yVal>
          <c:smooth val="0"/>
          <c:extLst>
            <c:ext xmlns:c16="http://schemas.microsoft.com/office/drawing/2014/chart" uri="{C3380CC4-5D6E-409C-BE32-E72D297353CC}">
              <c16:uniqueId val="{00000001-E111-4C9A-9EFF-EBAF9F49CF5A}"/>
            </c:ext>
          </c:extLst>
        </c:ser>
        <c:dLbls>
          <c:showLegendKey val="0"/>
          <c:showVal val="0"/>
          <c:showCatName val="0"/>
          <c:showSerName val="0"/>
          <c:showPercent val="0"/>
          <c:showBubbleSize val="0"/>
        </c:dLbls>
        <c:axId val="229606184"/>
        <c:axId val="229606576"/>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0"/>
                    <c:layout>
                      <c:manualLayout>
                        <c:x val="4.7603526244941836E-3"/>
                        <c:y val="-6.3551205089149715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7-232F-C64B-AAC6-26616F7A938C}"/>
                      </c:ext>
                    </c:extLst>
                  </c:dLbl>
                  <c:dLbl>
                    <c:idx val="31"/>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c:ext uri="{02D57815-91ED-43cb-92C2-25804820EDAC}">
                        <c15:formulaRef>
                          <c15:sqref>'Line (Scatter)'!$C$2:$C$38</c15:sqref>
                        </c15:formulaRef>
                      </c:ext>
                    </c:extLst>
                    <c:numCache>
                      <c:formatCode>0.0</c:formatCode>
                      <c:ptCount val="37"/>
                      <c:pt idx="0">
                        <c:v>24.77</c:v>
                      </c:pt>
                      <c:pt idx="1">
                        <c:v>24.15</c:v>
                      </c:pt>
                      <c:pt idx="2">
                        <c:v>22.01</c:v>
                      </c:pt>
                      <c:pt idx="3">
                        <c:v>17.739999999999998</c:v>
                      </c:pt>
                      <c:pt idx="4">
                        <c:v>18.309999999999999</c:v>
                      </c:pt>
                      <c:pt idx="5">
                        <c:v>19.11</c:v>
                      </c:pt>
                      <c:pt idx="6">
                        <c:v>19.98</c:v>
                      </c:pt>
                      <c:pt idx="7">
                        <c:v>19.350000000000001</c:v>
                      </c:pt>
                      <c:pt idx="8">
                        <c:v>20.3</c:v>
                      </c:pt>
                      <c:pt idx="9">
                        <c:v>20.37</c:v>
                      </c:pt>
                      <c:pt idx="10">
                        <c:v>19.760000000000002</c:v>
                      </c:pt>
                      <c:pt idx="11">
                        <c:v>23.78</c:v>
                      </c:pt>
                      <c:pt idx="12">
                        <c:v>23.87</c:v>
                      </c:pt>
                      <c:pt idx="13">
                        <c:v>23.12</c:v>
                      </c:pt>
                      <c:pt idx="14">
                        <c:v>24.07</c:v>
                      </c:pt>
                      <c:pt idx="15">
                        <c:v>25.69</c:v>
                      </c:pt>
                      <c:pt idx="16">
                        <c:v>26.77</c:v>
                      </c:pt>
                      <c:pt idx="17">
                        <c:v>27.23</c:v>
                      </c:pt>
                      <c:pt idx="18">
                        <c:v>27.36</c:v>
                      </c:pt>
                      <c:pt idx="19">
                        <c:v>28.14</c:v>
                      </c:pt>
                      <c:pt idx="20">
                        <c:v>28.02</c:v>
                      </c:pt>
                      <c:pt idx="21">
                        <c:v>26.91</c:v>
                      </c:pt>
                      <c:pt idx="22">
                        <c:v>28.48</c:v>
                      </c:pt>
                      <c:pt idx="23">
                        <c:v>27.56</c:v>
                      </c:pt>
                      <c:pt idx="24">
                        <c:v>29.24</c:v>
                      </c:pt>
                      <c:pt idx="25">
                        <c:v>28.39</c:v>
                      </c:pt>
                      <c:pt idx="26">
                        <c:v>25.97</c:v>
                      </c:pt>
                      <c:pt idx="27">
                        <c:v>26.08</c:v>
                      </c:pt>
                      <c:pt idx="28">
                        <c:v>25.59</c:v>
                      </c:pt>
                      <c:pt idx="29">
                        <c:v>25.33</c:v>
                      </c:pt>
                      <c:pt idx="30">
                        <c:v>22.96</c:v>
                      </c:pt>
                      <c:pt idx="31">
                        <c:v>24.89</c:v>
                      </c:pt>
                      <c:pt idx="32">
                        <c:v>22.43</c:v>
                      </c:pt>
                      <c:pt idx="33">
                        <c:v>21.39</c:v>
                      </c:pt>
                      <c:pt idx="34">
                        <c:v>23.18</c:v>
                      </c:pt>
                      <c:pt idx="35">
                        <c:v>24.51</c:v>
                      </c:pt>
                      <c:pt idx="36">
                        <c:v>23.58</c:v>
                      </c:pt>
                    </c:numCache>
                  </c:numRef>
                </c:yVal>
                <c:smooth val="0"/>
                <c:extLst>
                  <c:ext xmlns:c16="http://schemas.microsoft.com/office/drawing/2014/chart" uri="{C3380CC4-5D6E-409C-BE32-E72D297353CC}">
                    <c16:uniqueId val="{00000000-232F-C64B-AAC6-26616F7A938C}"/>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0"/>
                    <c:layout>
                      <c:manualLayout>
                        <c:x val="2.1519402275110692E-3"/>
                        <c:y val="0.22661096675925096"/>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9-232F-C64B-AAC6-26616F7A938C}"/>
                      </c:ext>
                    </c:extLst>
                  </c:dLbl>
                  <c:dLbl>
                    <c:idx val="31"/>
                    <c:layout>
                      <c:manualLayout>
                        <c:x val="-1.9128136608009807E-16"/>
                        <c:y val="3.9826180449780486E-2"/>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232F-C64B-AAC6-26616F7A938C}"/>
                      </c:ext>
                    </c:extLst>
                  </c:dLbl>
                  <c:spPr>
                    <a:noFill/>
                    <a:ln>
                      <a:solidFill>
                        <a:schemeClr val="accent6"/>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xmlns:c15="http://schemas.microsoft.com/office/drawing/2012/chart">
                      <c:ext xmlns:c15="http://schemas.microsoft.com/office/drawing/2012/chart" uri="{02D57815-91ED-43cb-92C2-25804820EDAC}">
                        <c15:formulaRef>
                          <c15:sqref>'Line (Scatter)'!$D$2:$D$38</c15:sqref>
                        </c15:formulaRef>
                      </c:ext>
                    </c:extLst>
                    <c:numCache>
                      <c:formatCode>0.0</c:formatCode>
                      <c:ptCount val="37"/>
                      <c:pt idx="0">
                        <c:v>20.149999999999999</c:v>
                      </c:pt>
                      <c:pt idx="1">
                        <c:v>19.71</c:v>
                      </c:pt>
                      <c:pt idx="2">
                        <c:v>18.010000000000002</c:v>
                      </c:pt>
                      <c:pt idx="3">
                        <c:v>15.17</c:v>
                      </c:pt>
                      <c:pt idx="4">
                        <c:v>16.440000000000001</c:v>
                      </c:pt>
                      <c:pt idx="5">
                        <c:v>17.72</c:v>
                      </c:pt>
                      <c:pt idx="6">
                        <c:v>18.71</c:v>
                      </c:pt>
                      <c:pt idx="7">
                        <c:v>18.62</c:v>
                      </c:pt>
                      <c:pt idx="8">
                        <c:v>19.940000000000001</c:v>
                      </c:pt>
                      <c:pt idx="9">
                        <c:v>19.7</c:v>
                      </c:pt>
                      <c:pt idx="10">
                        <c:v>17.739999999999998</c:v>
                      </c:pt>
                      <c:pt idx="11">
                        <c:v>18.940000000000001</c:v>
                      </c:pt>
                      <c:pt idx="12">
                        <c:v>20.52</c:v>
                      </c:pt>
                      <c:pt idx="13">
                        <c:v>20.239999999999998</c:v>
                      </c:pt>
                      <c:pt idx="14">
                        <c:v>21.23</c:v>
                      </c:pt>
                      <c:pt idx="15">
                        <c:v>22.22</c:v>
                      </c:pt>
                      <c:pt idx="16">
                        <c:v>22.55</c:v>
                      </c:pt>
                      <c:pt idx="17">
                        <c:v>22.47</c:v>
                      </c:pt>
                      <c:pt idx="18">
                        <c:v>22.74</c:v>
                      </c:pt>
                      <c:pt idx="19">
                        <c:v>22.72</c:v>
                      </c:pt>
                      <c:pt idx="20">
                        <c:v>22.56</c:v>
                      </c:pt>
                      <c:pt idx="21">
                        <c:v>21.66</c:v>
                      </c:pt>
                      <c:pt idx="22">
                        <c:v>22.33</c:v>
                      </c:pt>
                      <c:pt idx="23">
                        <c:v>20.86</c:v>
                      </c:pt>
                      <c:pt idx="24">
                        <c:v>21.83</c:v>
                      </c:pt>
                      <c:pt idx="25">
                        <c:v>21.24</c:v>
                      </c:pt>
                      <c:pt idx="26">
                        <c:v>19.78</c:v>
                      </c:pt>
                      <c:pt idx="27">
                        <c:v>19.64</c:v>
                      </c:pt>
                      <c:pt idx="28">
                        <c:v>18.63</c:v>
                      </c:pt>
                      <c:pt idx="29">
                        <c:v>18.78</c:v>
                      </c:pt>
                      <c:pt idx="30">
                        <c:v>16.670000000000002</c:v>
                      </c:pt>
                      <c:pt idx="31">
                        <c:v>17.350000000000001</c:v>
                      </c:pt>
                      <c:pt idx="32">
                        <c:v>16.39</c:v>
                      </c:pt>
                      <c:pt idx="33">
                        <c:v>15.4</c:v>
                      </c:pt>
                      <c:pt idx="34">
                        <c:v>16.7</c:v>
                      </c:pt>
                      <c:pt idx="35">
                        <c:v>18.48</c:v>
                      </c:pt>
                      <c:pt idx="36">
                        <c:v>17.22</c:v>
                      </c:pt>
                    </c:numCache>
                  </c:numRef>
                </c:yVal>
                <c:smooth val="0"/>
                <c:extLst xmlns:c15="http://schemas.microsoft.com/office/drawing/2012/chart">
                  <c:ext xmlns:c16="http://schemas.microsoft.com/office/drawing/2014/chart" uri="{C3380CC4-5D6E-409C-BE32-E72D297353CC}">
                    <c16:uniqueId val="{00000001-232F-C64B-AAC6-26616F7A938C}"/>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0"/>
                    <c:layout>
                      <c:manualLayout>
                        <c:x val="3.4561464260026266E-3"/>
                        <c:y val="0.27975047038795797"/>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A-232F-C64B-AAC6-26616F7A938C}"/>
                      </c:ext>
                    </c:extLst>
                  </c:dLbl>
                  <c:dLbl>
                    <c:idx val="31"/>
                    <c:layout>
                      <c:manualLayout>
                        <c:x val="1.304206198491366E-3"/>
                        <c:y val="0.13654690439924738"/>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232F-C64B-AAC6-26616F7A938C}"/>
                      </c:ext>
                    </c:extLst>
                  </c:dLbl>
                  <c:spPr>
                    <a:noFill/>
                    <a:ln>
                      <a:solidFill>
                        <a:schemeClr val="accent5"/>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xmlns:c15="http://schemas.microsoft.com/office/drawing/2012/chart">
                      <c:ext xmlns:c15="http://schemas.microsoft.com/office/drawing/2012/chart" uri="{02D57815-91ED-43cb-92C2-25804820EDAC}">
                        <c15:formulaRef>
                          <c15:sqref>'Line (Scatter)'!$E$2:$E$38</c15:sqref>
                        </c15:formulaRef>
                      </c:ext>
                    </c:extLst>
                    <c:numCache>
                      <c:formatCode>0.0</c:formatCode>
                      <c:ptCount val="37"/>
                      <c:pt idx="0">
                        <c:v>18.34</c:v>
                      </c:pt>
                      <c:pt idx="1">
                        <c:v>17.7</c:v>
                      </c:pt>
                      <c:pt idx="2">
                        <c:v>16</c:v>
                      </c:pt>
                      <c:pt idx="3">
                        <c:v>13.69</c:v>
                      </c:pt>
                      <c:pt idx="4">
                        <c:v>14.03</c:v>
                      </c:pt>
                      <c:pt idx="5">
                        <c:v>14.51</c:v>
                      </c:pt>
                      <c:pt idx="6">
                        <c:v>14.76</c:v>
                      </c:pt>
                      <c:pt idx="7">
                        <c:v>13.88</c:v>
                      </c:pt>
                      <c:pt idx="8">
                        <c:v>13.8</c:v>
                      </c:pt>
                      <c:pt idx="9">
                        <c:v>14.14</c:v>
                      </c:pt>
                      <c:pt idx="10">
                        <c:v>13.36</c:v>
                      </c:pt>
                      <c:pt idx="11">
                        <c:v>15.12</c:v>
                      </c:pt>
                      <c:pt idx="12">
                        <c:v>15.61</c:v>
                      </c:pt>
                      <c:pt idx="13">
                        <c:v>15.23</c:v>
                      </c:pt>
                      <c:pt idx="14">
                        <c:v>15.49</c:v>
                      </c:pt>
                      <c:pt idx="15">
                        <c:v>16.329999999999998</c:v>
                      </c:pt>
                      <c:pt idx="16">
                        <c:v>16.95</c:v>
                      </c:pt>
                      <c:pt idx="17">
                        <c:v>17.100000000000001</c:v>
                      </c:pt>
                      <c:pt idx="18">
                        <c:v>17.079999999999998</c:v>
                      </c:pt>
                      <c:pt idx="19">
                        <c:v>17.100000000000001</c:v>
                      </c:pt>
                      <c:pt idx="20">
                        <c:v>17.579999999999998</c:v>
                      </c:pt>
                      <c:pt idx="21">
                        <c:v>17.29</c:v>
                      </c:pt>
                      <c:pt idx="22">
                        <c:v>17.45</c:v>
                      </c:pt>
                      <c:pt idx="23">
                        <c:v>16.79</c:v>
                      </c:pt>
                      <c:pt idx="24">
                        <c:v>17.46</c:v>
                      </c:pt>
                      <c:pt idx="25">
                        <c:v>17.41</c:v>
                      </c:pt>
                      <c:pt idx="26">
                        <c:v>17.72</c:v>
                      </c:pt>
                      <c:pt idx="27">
                        <c:v>17.989999999999998</c:v>
                      </c:pt>
                      <c:pt idx="28">
                        <c:v>17.940000000000001</c:v>
                      </c:pt>
                      <c:pt idx="29">
                        <c:v>17.649999999999999</c:v>
                      </c:pt>
                      <c:pt idx="30">
                        <c:v>16.670000000000002</c:v>
                      </c:pt>
                      <c:pt idx="31">
                        <c:v>17.03</c:v>
                      </c:pt>
                      <c:pt idx="32">
                        <c:v>16.55</c:v>
                      </c:pt>
                      <c:pt idx="33">
                        <c:v>15.25</c:v>
                      </c:pt>
                      <c:pt idx="34">
                        <c:v>15.64</c:v>
                      </c:pt>
                      <c:pt idx="35">
                        <c:v>16.22</c:v>
                      </c:pt>
                      <c:pt idx="36">
                        <c:v>15.86</c:v>
                      </c:pt>
                    </c:numCache>
                  </c:numRef>
                </c:yVal>
                <c:smooth val="0"/>
                <c:extLst xmlns:c15="http://schemas.microsoft.com/office/drawing/2012/chart">
                  <c:ext xmlns:c16="http://schemas.microsoft.com/office/drawing/2014/chart" uri="{C3380CC4-5D6E-409C-BE32-E72D297353CC}">
                    <c16:uniqueId val="{00000002-232F-C64B-AAC6-26616F7A938C}"/>
                  </c:ext>
                </c:extLst>
              </c15:ser>
            </c15:filteredScatterSeries>
          </c:ext>
        </c:extLst>
      </c:scatterChart>
      <c:valAx>
        <c:axId val="229606184"/>
        <c:scaling>
          <c:orientation val="minMax"/>
          <c:max val="4492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2"/>
      </c:valAx>
    </c:plotArea>
    <c:legend>
      <c:legendPos val="b"/>
      <c:layout>
        <c:manualLayout>
          <c:xMode val="edge"/>
          <c:yMode val="edge"/>
          <c:x val="0.22701197939066664"/>
          <c:y val="0.90903144879491082"/>
          <c:w val="0.52518884289593748"/>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26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31-446A-849C-4BD5AF783C13}"/>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(Scatter)'!$A$2:$A$264</c:f>
              <c:numCache>
                <c:formatCode>m/d/yyyy</c:formatCode>
                <c:ptCount val="263"/>
                <c:pt idx="0">
                  <c:v>36922</c:v>
                </c:pt>
                <c:pt idx="1">
                  <c:v>36950</c:v>
                </c:pt>
                <c:pt idx="2">
                  <c:v>36980</c:v>
                </c:pt>
                <c:pt idx="3">
                  <c:v>37008</c:v>
                </c:pt>
                <c:pt idx="4">
                  <c:v>37042</c:v>
                </c:pt>
                <c:pt idx="5">
                  <c:v>37071</c:v>
                </c:pt>
                <c:pt idx="6">
                  <c:v>37103</c:v>
                </c:pt>
                <c:pt idx="7">
                  <c:v>37134</c:v>
                </c:pt>
                <c:pt idx="8">
                  <c:v>37162</c:v>
                </c:pt>
                <c:pt idx="9">
                  <c:v>37195</c:v>
                </c:pt>
                <c:pt idx="10">
                  <c:v>37225</c:v>
                </c:pt>
                <c:pt idx="11">
                  <c:v>37253</c:v>
                </c:pt>
                <c:pt idx="12">
                  <c:v>37287</c:v>
                </c:pt>
                <c:pt idx="13">
                  <c:v>37315</c:v>
                </c:pt>
                <c:pt idx="14">
                  <c:v>37343</c:v>
                </c:pt>
                <c:pt idx="15">
                  <c:v>37372</c:v>
                </c:pt>
                <c:pt idx="16">
                  <c:v>37407</c:v>
                </c:pt>
                <c:pt idx="17">
                  <c:v>37435</c:v>
                </c:pt>
                <c:pt idx="18">
                  <c:v>37468</c:v>
                </c:pt>
                <c:pt idx="19">
                  <c:v>37498</c:v>
                </c:pt>
                <c:pt idx="20">
                  <c:v>37529</c:v>
                </c:pt>
                <c:pt idx="21">
                  <c:v>37560</c:v>
                </c:pt>
                <c:pt idx="22">
                  <c:v>37589</c:v>
                </c:pt>
                <c:pt idx="23">
                  <c:v>37620</c:v>
                </c:pt>
                <c:pt idx="24">
                  <c:v>37651</c:v>
                </c:pt>
                <c:pt idx="25">
                  <c:v>37680</c:v>
                </c:pt>
                <c:pt idx="26">
                  <c:v>37711</c:v>
                </c:pt>
                <c:pt idx="27">
                  <c:v>37741</c:v>
                </c:pt>
                <c:pt idx="28">
                  <c:v>37771</c:v>
                </c:pt>
                <c:pt idx="29">
                  <c:v>37802</c:v>
                </c:pt>
                <c:pt idx="30">
                  <c:v>37833</c:v>
                </c:pt>
                <c:pt idx="31">
                  <c:v>37862</c:v>
                </c:pt>
                <c:pt idx="32">
                  <c:v>37894</c:v>
                </c:pt>
                <c:pt idx="33">
                  <c:v>37925</c:v>
                </c:pt>
                <c:pt idx="34">
                  <c:v>37953</c:v>
                </c:pt>
                <c:pt idx="35">
                  <c:v>37985</c:v>
                </c:pt>
                <c:pt idx="36">
                  <c:v>38016</c:v>
                </c:pt>
                <c:pt idx="37">
                  <c:v>38044</c:v>
                </c:pt>
                <c:pt idx="38">
                  <c:v>38077</c:v>
                </c:pt>
                <c:pt idx="39">
                  <c:v>38107</c:v>
                </c:pt>
                <c:pt idx="40">
                  <c:v>38135</c:v>
                </c:pt>
                <c:pt idx="41">
                  <c:v>38168</c:v>
                </c:pt>
                <c:pt idx="42">
                  <c:v>38198</c:v>
                </c:pt>
                <c:pt idx="43">
                  <c:v>38230</c:v>
                </c:pt>
                <c:pt idx="44">
                  <c:v>38260</c:v>
                </c:pt>
                <c:pt idx="45">
                  <c:v>38289</c:v>
                </c:pt>
                <c:pt idx="46">
                  <c:v>38321</c:v>
                </c:pt>
                <c:pt idx="47">
                  <c:v>38351</c:v>
                </c:pt>
                <c:pt idx="48">
                  <c:v>38383</c:v>
                </c:pt>
                <c:pt idx="49">
                  <c:v>38411</c:v>
                </c:pt>
                <c:pt idx="50">
                  <c:v>38442</c:v>
                </c:pt>
                <c:pt idx="51">
                  <c:v>38470</c:v>
                </c:pt>
                <c:pt idx="52">
                  <c:v>38503</c:v>
                </c:pt>
                <c:pt idx="53">
                  <c:v>38533</c:v>
                </c:pt>
                <c:pt idx="54">
                  <c:v>38562</c:v>
                </c:pt>
                <c:pt idx="55">
                  <c:v>38595</c:v>
                </c:pt>
                <c:pt idx="56">
                  <c:v>38625</c:v>
                </c:pt>
                <c:pt idx="57">
                  <c:v>38656</c:v>
                </c:pt>
                <c:pt idx="58">
                  <c:v>38686</c:v>
                </c:pt>
                <c:pt idx="59">
                  <c:v>38716</c:v>
                </c:pt>
                <c:pt idx="60">
                  <c:v>38748</c:v>
                </c:pt>
                <c:pt idx="61">
                  <c:v>38776</c:v>
                </c:pt>
                <c:pt idx="62">
                  <c:v>38807</c:v>
                </c:pt>
                <c:pt idx="63">
                  <c:v>38835</c:v>
                </c:pt>
                <c:pt idx="64">
                  <c:v>38867</c:v>
                </c:pt>
                <c:pt idx="65">
                  <c:v>38898</c:v>
                </c:pt>
                <c:pt idx="66">
                  <c:v>38929</c:v>
                </c:pt>
                <c:pt idx="67">
                  <c:v>38960</c:v>
                </c:pt>
                <c:pt idx="68">
                  <c:v>38989</c:v>
                </c:pt>
                <c:pt idx="69">
                  <c:v>39021</c:v>
                </c:pt>
                <c:pt idx="70">
                  <c:v>39051</c:v>
                </c:pt>
                <c:pt idx="71">
                  <c:v>39080</c:v>
                </c:pt>
                <c:pt idx="72">
                  <c:v>39113</c:v>
                </c:pt>
                <c:pt idx="73">
                  <c:v>39141</c:v>
                </c:pt>
                <c:pt idx="74">
                  <c:v>39171</c:v>
                </c:pt>
                <c:pt idx="75">
                  <c:v>39199</c:v>
                </c:pt>
                <c:pt idx="76">
                  <c:v>39232</c:v>
                </c:pt>
                <c:pt idx="77">
                  <c:v>39262</c:v>
                </c:pt>
                <c:pt idx="78">
                  <c:v>39294</c:v>
                </c:pt>
                <c:pt idx="79">
                  <c:v>39325</c:v>
                </c:pt>
                <c:pt idx="80">
                  <c:v>39353</c:v>
                </c:pt>
                <c:pt idx="81">
                  <c:v>39386</c:v>
                </c:pt>
                <c:pt idx="82">
                  <c:v>39416</c:v>
                </c:pt>
                <c:pt idx="83">
                  <c:v>39444</c:v>
                </c:pt>
                <c:pt idx="84">
                  <c:v>39478</c:v>
                </c:pt>
                <c:pt idx="85">
                  <c:v>39507</c:v>
                </c:pt>
                <c:pt idx="86">
                  <c:v>39538</c:v>
                </c:pt>
                <c:pt idx="87">
                  <c:v>39568</c:v>
                </c:pt>
                <c:pt idx="88">
                  <c:v>39598</c:v>
                </c:pt>
                <c:pt idx="89">
                  <c:v>39629</c:v>
                </c:pt>
                <c:pt idx="90">
                  <c:v>39660</c:v>
                </c:pt>
                <c:pt idx="91">
                  <c:v>39689</c:v>
                </c:pt>
                <c:pt idx="92">
                  <c:v>39721</c:v>
                </c:pt>
                <c:pt idx="93">
                  <c:v>39752</c:v>
                </c:pt>
                <c:pt idx="94">
                  <c:v>39780</c:v>
                </c:pt>
                <c:pt idx="95">
                  <c:v>39812</c:v>
                </c:pt>
                <c:pt idx="96">
                  <c:v>39843</c:v>
                </c:pt>
                <c:pt idx="97">
                  <c:v>39871</c:v>
                </c:pt>
                <c:pt idx="98">
                  <c:v>39903</c:v>
                </c:pt>
                <c:pt idx="99">
                  <c:v>39933</c:v>
                </c:pt>
                <c:pt idx="100">
                  <c:v>39962</c:v>
                </c:pt>
                <c:pt idx="101">
                  <c:v>39994</c:v>
                </c:pt>
                <c:pt idx="102">
                  <c:v>40025</c:v>
                </c:pt>
                <c:pt idx="103">
                  <c:v>40053</c:v>
                </c:pt>
                <c:pt idx="104">
                  <c:v>40086</c:v>
                </c:pt>
                <c:pt idx="105">
                  <c:v>40116</c:v>
                </c:pt>
                <c:pt idx="106">
                  <c:v>40147</c:v>
                </c:pt>
                <c:pt idx="107">
                  <c:v>40177</c:v>
                </c:pt>
                <c:pt idx="108">
                  <c:v>40207</c:v>
                </c:pt>
                <c:pt idx="109">
                  <c:v>40235</c:v>
                </c:pt>
                <c:pt idx="110">
                  <c:v>40268</c:v>
                </c:pt>
                <c:pt idx="111">
                  <c:v>40298</c:v>
                </c:pt>
                <c:pt idx="112">
                  <c:v>40325</c:v>
                </c:pt>
                <c:pt idx="113">
                  <c:v>40359</c:v>
                </c:pt>
                <c:pt idx="114">
                  <c:v>40389</c:v>
                </c:pt>
                <c:pt idx="115">
                  <c:v>40421</c:v>
                </c:pt>
                <c:pt idx="116">
                  <c:v>40451</c:v>
                </c:pt>
                <c:pt idx="117">
                  <c:v>40480</c:v>
                </c:pt>
                <c:pt idx="118">
                  <c:v>40512</c:v>
                </c:pt>
                <c:pt idx="119">
                  <c:v>40542</c:v>
                </c:pt>
                <c:pt idx="120">
                  <c:v>40574</c:v>
                </c:pt>
                <c:pt idx="121">
                  <c:v>40602</c:v>
                </c:pt>
                <c:pt idx="122">
                  <c:v>40633</c:v>
                </c:pt>
                <c:pt idx="123">
                  <c:v>40661</c:v>
                </c:pt>
                <c:pt idx="124">
                  <c:v>40694</c:v>
                </c:pt>
                <c:pt idx="125">
                  <c:v>40724</c:v>
                </c:pt>
                <c:pt idx="126">
                  <c:v>40753</c:v>
                </c:pt>
                <c:pt idx="127">
                  <c:v>40786</c:v>
                </c:pt>
                <c:pt idx="128">
                  <c:v>40816</c:v>
                </c:pt>
                <c:pt idx="129">
                  <c:v>40847</c:v>
                </c:pt>
                <c:pt idx="130">
                  <c:v>40877</c:v>
                </c:pt>
                <c:pt idx="131">
                  <c:v>40907</c:v>
                </c:pt>
                <c:pt idx="132">
                  <c:v>40939</c:v>
                </c:pt>
                <c:pt idx="133">
                  <c:v>40968</c:v>
                </c:pt>
                <c:pt idx="134">
                  <c:v>40998</c:v>
                </c:pt>
                <c:pt idx="135">
                  <c:v>41026</c:v>
                </c:pt>
                <c:pt idx="136">
                  <c:v>41060</c:v>
                </c:pt>
                <c:pt idx="137">
                  <c:v>41089</c:v>
                </c:pt>
                <c:pt idx="138">
                  <c:v>41121</c:v>
                </c:pt>
                <c:pt idx="139">
                  <c:v>41152</c:v>
                </c:pt>
                <c:pt idx="140">
                  <c:v>41180</c:v>
                </c:pt>
                <c:pt idx="141">
                  <c:v>41213</c:v>
                </c:pt>
                <c:pt idx="142">
                  <c:v>41243</c:v>
                </c:pt>
                <c:pt idx="143">
                  <c:v>41271</c:v>
                </c:pt>
                <c:pt idx="144">
                  <c:v>41305</c:v>
                </c:pt>
                <c:pt idx="145">
                  <c:v>41333</c:v>
                </c:pt>
                <c:pt idx="146">
                  <c:v>41361</c:v>
                </c:pt>
                <c:pt idx="147">
                  <c:v>41394</c:v>
                </c:pt>
                <c:pt idx="148">
                  <c:v>41425</c:v>
                </c:pt>
                <c:pt idx="149">
                  <c:v>41453</c:v>
                </c:pt>
                <c:pt idx="150">
                  <c:v>41486</c:v>
                </c:pt>
                <c:pt idx="151">
                  <c:v>41516</c:v>
                </c:pt>
                <c:pt idx="152">
                  <c:v>41547</c:v>
                </c:pt>
                <c:pt idx="153">
                  <c:v>41578</c:v>
                </c:pt>
                <c:pt idx="154">
                  <c:v>41607</c:v>
                </c:pt>
                <c:pt idx="155">
                  <c:v>41638</c:v>
                </c:pt>
                <c:pt idx="156">
                  <c:v>41669</c:v>
                </c:pt>
                <c:pt idx="157">
                  <c:v>41698</c:v>
                </c:pt>
                <c:pt idx="158">
                  <c:v>41729</c:v>
                </c:pt>
                <c:pt idx="159">
                  <c:v>41759</c:v>
                </c:pt>
                <c:pt idx="160">
                  <c:v>41789</c:v>
                </c:pt>
                <c:pt idx="161">
                  <c:v>41820</c:v>
                </c:pt>
                <c:pt idx="162">
                  <c:v>41851</c:v>
                </c:pt>
                <c:pt idx="163">
                  <c:v>41880</c:v>
                </c:pt>
                <c:pt idx="164">
                  <c:v>41912</c:v>
                </c:pt>
                <c:pt idx="165">
                  <c:v>41943</c:v>
                </c:pt>
                <c:pt idx="166">
                  <c:v>41971</c:v>
                </c:pt>
                <c:pt idx="167">
                  <c:v>42003</c:v>
                </c:pt>
                <c:pt idx="168">
                  <c:v>42034</c:v>
                </c:pt>
                <c:pt idx="169">
                  <c:v>42062</c:v>
                </c:pt>
                <c:pt idx="170">
                  <c:v>42094</c:v>
                </c:pt>
                <c:pt idx="171">
                  <c:v>42124</c:v>
                </c:pt>
                <c:pt idx="172">
                  <c:v>42153</c:v>
                </c:pt>
                <c:pt idx="173">
                  <c:v>42185</c:v>
                </c:pt>
                <c:pt idx="174">
                  <c:v>42216</c:v>
                </c:pt>
                <c:pt idx="175">
                  <c:v>42244</c:v>
                </c:pt>
                <c:pt idx="176">
                  <c:v>42277</c:v>
                </c:pt>
                <c:pt idx="177">
                  <c:v>42307</c:v>
                </c:pt>
                <c:pt idx="178">
                  <c:v>42338</c:v>
                </c:pt>
                <c:pt idx="179">
                  <c:v>42368</c:v>
                </c:pt>
                <c:pt idx="180">
                  <c:v>42398</c:v>
                </c:pt>
                <c:pt idx="181">
                  <c:v>42429</c:v>
                </c:pt>
                <c:pt idx="182">
                  <c:v>42460</c:v>
                </c:pt>
                <c:pt idx="183">
                  <c:v>42488</c:v>
                </c:pt>
                <c:pt idx="184">
                  <c:v>42521</c:v>
                </c:pt>
                <c:pt idx="185">
                  <c:v>42551</c:v>
                </c:pt>
                <c:pt idx="186">
                  <c:v>42580</c:v>
                </c:pt>
                <c:pt idx="187">
                  <c:v>42613</c:v>
                </c:pt>
                <c:pt idx="188">
                  <c:v>42643</c:v>
                </c:pt>
                <c:pt idx="189">
                  <c:v>42674</c:v>
                </c:pt>
                <c:pt idx="190">
                  <c:v>42704</c:v>
                </c:pt>
                <c:pt idx="191">
                  <c:v>42734</c:v>
                </c:pt>
                <c:pt idx="192">
                  <c:v>42766</c:v>
                </c:pt>
                <c:pt idx="193">
                  <c:v>42794</c:v>
                </c:pt>
                <c:pt idx="194">
                  <c:v>42825</c:v>
                </c:pt>
                <c:pt idx="195">
                  <c:v>42853</c:v>
                </c:pt>
                <c:pt idx="196">
                  <c:v>42886</c:v>
                </c:pt>
                <c:pt idx="197">
                  <c:v>42916</c:v>
                </c:pt>
                <c:pt idx="198">
                  <c:v>42947</c:v>
                </c:pt>
                <c:pt idx="199">
                  <c:v>42978</c:v>
                </c:pt>
                <c:pt idx="200" formatCode="dd/mm/yyyy">
                  <c:v>43008</c:v>
                </c:pt>
                <c:pt idx="201" formatCode="dd/mm/yyyy">
                  <c:v>43039</c:v>
                </c:pt>
                <c:pt idx="202" formatCode="dd/mm/yyyy">
                  <c:v>43069</c:v>
                </c:pt>
                <c:pt idx="203" formatCode="dd/mm/yyyy">
                  <c:v>43098</c:v>
                </c:pt>
                <c:pt idx="204" formatCode="dd/mm/yyyy">
                  <c:v>43131</c:v>
                </c:pt>
                <c:pt idx="205" formatCode="dd/mm/yyyy">
                  <c:v>43159</c:v>
                </c:pt>
                <c:pt idx="206" formatCode="dd/mm/yyyy">
                  <c:v>43190</c:v>
                </c:pt>
                <c:pt idx="207" formatCode="dd/mm/yyyy">
                  <c:v>43220</c:v>
                </c:pt>
                <c:pt idx="208" formatCode="dd/mm/yyyy">
                  <c:v>43251</c:v>
                </c:pt>
                <c:pt idx="209" formatCode="dd/mm/yyyy">
                  <c:v>43281</c:v>
                </c:pt>
                <c:pt idx="210" formatCode="dd/mm/yyyy">
                  <c:v>43312</c:v>
                </c:pt>
                <c:pt idx="211" formatCode="dd/mm/yyyy">
                  <c:v>43343</c:v>
                </c:pt>
                <c:pt idx="212" formatCode="dd/mm/yyyy">
                  <c:v>43371</c:v>
                </c:pt>
                <c:pt idx="213" formatCode="dd/mm/yyyy">
                  <c:v>43404</c:v>
                </c:pt>
                <c:pt idx="214" formatCode="dd/mm/yyyy">
                  <c:v>43434</c:v>
                </c:pt>
                <c:pt idx="215" formatCode="dd/mm/yyyy">
                  <c:v>43465</c:v>
                </c:pt>
                <c:pt idx="216" formatCode="dd/mm/yyyy">
                  <c:v>43496</c:v>
                </c:pt>
                <c:pt idx="217" formatCode="dd/mm/yyyy">
                  <c:v>43524</c:v>
                </c:pt>
                <c:pt idx="218" formatCode="dd/mm/yyyy">
                  <c:v>43555</c:v>
                </c:pt>
                <c:pt idx="219" formatCode="dd/mm/yyyy">
                  <c:v>43585</c:v>
                </c:pt>
                <c:pt idx="220" formatCode="dd/mm/yyyy">
                  <c:v>43616</c:v>
                </c:pt>
                <c:pt idx="221" formatCode="dd/mm/yyyy">
                  <c:v>43646</c:v>
                </c:pt>
                <c:pt idx="222" formatCode="dd/mm/yyyy">
                  <c:v>43677</c:v>
                </c:pt>
                <c:pt idx="223" formatCode="dd/mm/yyyy">
                  <c:v>43708</c:v>
                </c:pt>
                <c:pt idx="224" formatCode="dd/mm/yyyy">
                  <c:v>43738</c:v>
                </c:pt>
                <c:pt idx="225" formatCode="dd/mm/yyyy">
                  <c:v>43769</c:v>
                </c:pt>
                <c:pt idx="226" formatCode="dd/mm/yyyy">
                  <c:v>43799</c:v>
                </c:pt>
                <c:pt idx="227" formatCode="dd/mm/yyyy">
                  <c:v>43830</c:v>
                </c:pt>
                <c:pt idx="228" formatCode="dd/mm/yyyy">
                  <c:v>43861</c:v>
                </c:pt>
                <c:pt idx="229" formatCode="dd/mm/yyyy">
                  <c:v>43890</c:v>
                </c:pt>
                <c:pt idx="230" formatCode="dd/mm/yyyy">
                  <c:v>43921</c:v>
                </c:pt>
                <c:pt idx="231" formatCode="dd/mm/yyyy">
                  <c:v>43951</c:v>
                </c:pt>
                <c:pt idx="232" formatCode="dd/mm/yyyy">
                  <c:v>43982</c:v>
                </c:pt>
                <c:pt idx="233" formatCode="dd/mm/yyyy">
                  <c:v>44012</c:v>
                </c:pt>
                <c:pt idx="234" formatCode="dd/mm/yyyy">
                  <c:v>44043</c:v>
                </c:pt>
                <c:pt idx="235" formatCode="dd/mm/yyyy">
                  <c:v>44074</c:v>
                </c:pt>
                <c:pt idx="236" formatCode="dd/mm/yyyy">
                  <c:v>44104</c:v>
                </c:pt>
                <c:pt idx="237" formatCode="dd/mm/yyyy">
                  <c:v>44135</c:v>
                </c:pt>
                <c:pt idx="238" formatCode="dd/mm/yyyy">
                  <c:v>44165</c:v>
                </c:pt>
                <c:pt idx="239" formatCode="dd/mm/yyyy">
                  <c:v>44196</c:v>
                </c:pt>
                <c:pt idx="240" formatCode="dd/mm/yyyy">
                  <c:v>44227</c:v>
                </c:pt>
                <c:pt idx="241" formatCode="dd/mm/yyyy">
                  <c:v>44255</c:v>
                </c:pt>
                <c:pt idx="242" formatCode="dd/mm/yyyy">
                  <c:v>44286</c:v>
                </c:pt>
                <c:pt idx="243" formatCode="dd/mm/yyyy">
                  <c:v>44316</c:v>
                </c:pt>
                <c:pt idx="244" formatCode="dd/mm/yyyy">
                  <c:v>44347</c:v>
                </c:pt>
                <c:pt idx="245" formatCode="dd/mm/yyyy">
                  <c:v>44377</c:v>
                </c:pt>
                <c:pt idx="246" formatCode="dd/mm/yyyy">
                  <c:v>44407</c:v>
                </c:pt>
                <c:pt idx="247" formatCode="dd/mm/yyyy">
                  <c:v>44439</c:v>
                </c:pt>
                <c:pt idx="248" formatCode="dd/mm/yyyy">
                  <c:v>44469</c:v>
                </c:pt>
                <c:pt idx="249" formatCode="dd/mm/yyyy">
                  <c:v>44498</c:v>
                </c:pt>
                <c:pt idx="250" formatCode="dd/mm/yyyy">
                  <c:v>44530</c:v>
                </c:pt>
                <c:pt idx="251" formatCode="dd/mm/yyyy">
                  <c:v>44561</c:v>
                </c:pt>
                <c:pt idx="252" formatCode="dd/mm/yyyy">
                  <c:v>44592</c:v>
                </c:pt>
                <c:pt idx="253" formatCode="dd/mm/yyyy">
                  <c:v>44620</c:v>
                </c:pt>
                <c:pt idx="254" formatCode="dd/mm/yyyy">
                  <c:v>44651</c:v>
                </c:pt>
                <c:pt idx="255" formatCode="dd/mm/yyyy">
                  <c:v>44680</c:v>
                </c:pt>
                <c:pt idx="256" formatCode="dd/mm/yyyy">
                  <c:v>44712</c:v>
                </c:pt>
                <c:pt idx="257" formatCode="dd/mm/yyyy">
                  <c:v>44742</c:v>
                </c:pt>
                <c:pt idx="258" formatCode="dd/mm/yyyy">
                  <c:v>44771</c:v>
                </c:pt>
                <c:pt idx="259" formatCode="dd/mm/yyyy">
                  <c:v>44804</c:v>
                </c:pt>
                <c:pt idx="260" formatCode="dd/mm/yyyy">
                  <c:v>44834</c:v>
                </c:pt>
                <c:pt idx="261" formatCode="dd/mm/yyyy">
                  <c:v>44865</c:v>
                </c:pt>
                <c:pt idx="262" formatCode="dd/mm/yyyy">
                  <c:v>44895</c:v>
                </c:pt>
              </c:numCache>
            </c:numRef>
          </c:xVal>
          <c:yVal>
            <c:numRef>
              <c:f>'Line (Scatter)'!$B$2:$B$264</c:f>
              <c:numCache>
                <c:formatCode>0.00</c:formatCode>
                <c:ptCount val="263"/>
                <c:pt idx="0">
                  <c:v>5.6247889408253884E-2</c:v>
                </c:pt>
                <c:pt idx="1">
                  <c:v>0.41843167768726641</c:v>
                </c:pt>
                <c:pt idx="2">
                  <c:v>0.7041824526881485</c:v>
                </c:pt>
                <c:pt idx="3">
                  <c:v>0.55805106096110324</c:v>
                </c:pt>
                <c:pt idx="4">
                  <c:v>0.24275744449758149</c:v>
                </c:pt>
                <c:pt idx="5">
                  <c:v>0.44361286741038536</c:v>
                </c:pt>
                <c:pt idx="6">
                  <c:v>0.34289545573004743</c:v>
                </c:pt>
                <c:pt idx="7">
                  <c:v>0.760155625874398</c:v>
                </c:pt>
                <c:pt idx="8">
                  <c:v>1.1850495377129704</c:v>
                </c:pt>
                <c:pt idx="9">
                  <c:v>1.068388447714224</c:v>
                </c:pt>
                <c:pt idx="10">
                  <c:v>1.049111169237986</c:v>
                </c:pt>
                <c:pt idx="11">
                  <c:v>0.82979136818231569</c:v>
                </c:pt>
                <c:pt idx="12">
                  <c:v>0.6744298265621409</c:v>
                </c:pt>
                <c:pt idx="13">
                  <c:v>0.61605336513923736</c:v>
                </c:pt>
                <c:pt idx="14">
                  <c:v>0.44898745759026981</c:v>
                </c:pt>
                <c:pt idx="15">
                  <c:v>0.2800508488218022</c:v>
                </c:pt>
                <c:pt idx="16">
                  <c:v>0.43848883490960955</c:v>
                </c:pt>
                <c:pt idx="17">
                  <c:v>0.98490288996140107</c:v>
                </c:pt>
                <c:pt idx="18">
                  <c:v>1.635505547424744</c:v>
                </c:pt>
                <c:pt idx="19">
                  <c:v>1.977058955272238</c:v>
                </c:pt>
                <c:pt idx="20">
                  <c:v>2.9932426822170406</c:v>
                </c:pt>
                <c:pt idx="21">
                  <c:v>2.3922174191086563</c:v>
                </c:pt>
                <c:pt idx="22">
                  <c:v>2.1094333281433881</c:v>
                </c:pt>
                <c:pt idx="23">
                  <c:v>2.3884429605493245</c:v>
                </c:pt>
                <c:pt idx="24">
                  <c:v>2.7454401537702595</c:v>
                </c:pt>
                <c:pt idx="25">
                  <c:v>3.4425763553087405</c:v>
                </c:pt>
                <c:pt idx="26">
                  <c:v>3.6395708085559488</c:v>
                </c:pt>
                <c:pt idx="27">
                  <c:v>2.7897907011877514</c:v>
                </c:pt>
                <c:pt idx="28">
                  <c:v>2.9673892314884278</c:v>
                </c:pt>
                <c:pt idx="29">
                  <c:v>3.1261519764469226</c:v>
                </c:pt>
                <c:pt idx="30">
                  <c:v>2.4980361993444937</c:v>
                </c:pt>
                <c:pt idx="31">
                  <c:v>2.3728095123350266</c:v>
                </c:pt>
                <c:pt idx="32">
                  <c:v>2.5261775710775791</c:v>
                </c:pt>
                <c:pt idx="33">
                  <c:v>2.2396128953841257</c:v>
                </c:pt>
                <c:pt idx="34">
                  <c:v>1.9743240623095064</c:v>
                </c:pt>
                <c:pt idx="35">
                  <c:v>2.12146573366722</c:v>
                </c:pt>
                <c:pt idx="36">
                  <c:v>1.9383372415784952</c:v>
                </c:pt>
                <c:pt idx="37">
                  <c:v>1.9203937010053753</c:v>
                </c:pt>
                <c:pt idx="38">
                  <c:v>2.3493932924145087</c:v>
                </c:pt>
                <c:pt idx="39">
                  <c:v>2.104416008120146</c:v>
                </c:pt>
                <c:pt idx="40">
                  <c:v>1.8622907087925238</c:v>
                </c:pt>
                <c:pt idx="41">
                  <c:v>1.8962009164940423</c:v>
                </c:pt>
                <c:pt idx="42">
                  <c:v>2.133540158263556</c:v>
                </c:pt>
                <c:pt idx="43">
                  <c:v>2.3095332551524308</c:v>
                </c:pt>
                <c:pt idx="44">
                  <c:v>2.3582883673599855</c:v>
                </c:pt>
                <c:pt idx="45">
                  <c:v>2.4159082897232071</c:v>
                </c:pt>
                <c:pt idx="46">
                  <c:v>2.4194358873469617</c:v>
                </c:pt>
                <c:pt idx="47">
                  <c:v>2.6965694303813028</c:v>
                </c:pt>
                <c:pt idx="48">
                  <c:v>2.4033292502274568</c:v>
                </c:pt>
                <c:pt idx="49">
                  <c:v>2.3835336970950234</c:v>
                </c:pt>
                <c:pt idx="50">
                  <c:v>2.3753676534147368</c:v>
                </c:pt>
                <c:pt idx="51">
                  <c:v>2.5580677889785886</c:v>
                </c:pt>
                <c:pt idx="52">
                  <c:v>2.6199396652148703</c:v>
                </c:pt>
                <c:pt idx="53">
                  <c:v>2.7625898922194301</c:v>
                </c:pt>
                <c:pt idx="54">
                  <c:v>2.5248508330670729</c:v>
                </c:pt>
                <c:pt idx="55">
                  <c:v>2.6074172860738245</c:v>
                </c:pt>
                <c:pt idx="56">
                  <c:v>2.6577345641051706</c:v>
                </c:pt>
                <c:pt idx="57">
                  <c:v>2.7350284223552652</c:v>
                </c:pt>
                <c:pt idx="58">
                  <c:v>2.2898243521212938</c:v>
                </c:pt>
                <c:pt idx="59">
                  <c:v>2.2787153080333424</c:v>
                </c:pt>
                <c:pt idx="60">
                  <c:v>2.3328413352215018</c:v>
                </c:pt>
                <c:pt idx="61">
                  <c:v>1.9295099349101021</c:v>
                </c:pt>
                <c:pt idx="62">
                  <c:v>1.7542065615484757</c:v>
                </c:pt>
                <c:pt idx="63">
                  <c:v>1.5758236271122252</c:v>
                </c:pt>
                <c:pt idx="64">
                  <c:v>1.451000978016572</c:v>
                </c:pt>
                <c:pt idx="65">
                  <c:v>1.6963513507105037</c:v>
                </c:pt>
                <c:pt idx="66">
                  <c:v>1.6994384147337935</c:v>
                </c:pt>
                <c:pt idx="67">
                  <c:v>1.757239595418121</c:v>
                </c:pt>
                <c:pt idx="68">
                  <c:v>1.8586940078189549</c:v>
                </c:pt>
                <c:pt idx="69">
                  <c:v>1.7280219348601453</c:v>
                </c:pt>
                <c:pt idx="70">
                  <c:v>1.8758410991686034</c:v>
                </c:pt>
                <c:pt idx="71">
                  <c:v>1.6689767720294839</c:v>
                </c:pt>
                <c:pt idx="72">
                  <c:v>1.3338626437949537</c:v>
                </c:pt>
                <c:pt idx="73">
                  <c:v>1.3468732095987861</c:v>
                </c:pt>
                <c:pt idx="74">
                  <c:v>1.5144581235953753</c:v>
                </c:pt>
                <c:pt idx="75">
                  <c:v>1.3849149535138245</c:v>
                </c:pt>
                <c:pt idx="76">
                  <c:v>1.075106549427536</c:v>
                </c:pt>
                <c:pt idx="77">
                  <c:v>0.75955286752064433</c:v>
                </c:pt>
                <c:pt idx="78">
                  <c:v>0.88404147719613468</c:v>
                </c:pt>
                <c:pt idx="79">
                  <c:v>1.1438175835670708</c:v>
                </c:pt>
                <c:pt idx="80">
                  <c:v>1.3494287652737746</c:v>
                </c:pt>
                <c:pt idx="81">
                  <c:v>1.2757299948131775</c:v>
                </c:pt>
                <c:pt idx="82">
                  <c:v>1.6339485375928935</c:v>
                </c:pt>
                <c:pt idx="83">
                  <c:v>1.5899863694616192</c:v>
                </c:pt>
                <c:pt idx="84">
                  <c:v>2.3636985348946058</c:v>
                </c:pt>
                <c:pt idx="85">
                  <c:v>2.4347831627186074</c:v>
                </c:pt>
                <c:pt idx="86">
                  <c:v>3.0036900275129716</c:v>
                </c:pt>
                <c:pt idx="87">
                  <c:v>2.4805947211583605</c:v>
                </c:pt>
                <c:pt idx="88">
                  <c:v>2.2443183703527323</c:v>
                </c:pt>
                <c:pt idx="89">
                  <c:v>2.6073305908261442</c:v>
                </c:pt>
                <c:pt idx="90">
                  <c:v>2.7956348019888546</c:v>
                </c:pt>
                <c:pt idx="91">
                  <c:v>3.0300091125724613</c:v>
                </c:pt>
                <c:pt idx="92">
                  <c:v>4.0441999549985388</c:v>
                </c:pt>
                <c:pt idx="93">
                  <c:v>5.2883061282911266</c:v>
                </c:pt>
                <c:pt idx="94">
                  <c:v>5.9614026588058939</c:v>
                </c:pt>
                <c:pt idx="95">
                  <c:v>6.4557662556526365</c:v>
                </c:pt>
                <c:pt idx="96">
                  <c:v>6.8440941822715153</c:v>
                </c:pt>
                <c:pt idx="97">
                  <c:v>7.7498757107555463</c:v>
                </c:pt>
                <c:pt idx="98">
                  <c:v>7.5182849717887512</c:v>
                </c:pt>
                <c:pt idx="99">
                  <c:v>6.3086741051082544</c:v>
                </c:pt>
                <c:pt idx="100">
                  <c:v>5.7038290937098983</c:v>
                </c:pt>
                <c:pt idx="101">
                  <c:v>5.7980405861567483</c:v>
                </c:pt>
                <c:pt idx="102">
                  <c:v>5.2548288443695466</c:v>
                </c:pt>
                <c:pt idx="103">
                  <c:v>5.4405910721316895</c:v>
                </c:pt>
                <c:pt idx="104">
                  <c:v>4.8144884292605532</c:v>
                </c:pt>
                <c:pt idx="105">
                  <c:v>5.1143104471505021</c:v>
                </c:pt>
                <c:pt idx="106">
                  <c:v>4.99061954229352</c:v>
                </c:pt>
                <c:pt idx="107">
                  <c:v>5.0576738654151079</c:v>
                </c:pt>
                <c:pt idx="108">
                  <c:v>4.800376248553893</c:v>
                </c:pt>
                <c:pt idx="109">
                  <c:v>4.9225953514767866</c:v>
                </c:pt>
                <c:pt idx="110">
                  <c:v>4.6602487396264438</c:v>
                </c:pt>
                <c:pt idx="111">
                  <c:v>4.8038104991193684</c:v>
                </c:pt>
                <c:pt idx="112">
                  <c:v>5.0565219645792308</c:v>
                </c:pt>
                <c:pt idx="113">
                  <c:v>5.8419311202874846</c:v>
                </c:pt>
                <c:pt idx="114">
                  <c:v>5.4348858662990951</c:v>
                </c:pt>
                <c:pt idx="115">
                  <c:v>5.894707521519071</c:v>
                </c:pt>
                <c:pt idx="116">
                  <c:v>5.655337366835</c:v>
                </c:pt>
                <c:pt idx="117">
                  <c:v>5.3980144201571063</c:v>
                </c:pt>
                <c:pt idx="118">
                  <c:v>5.493014297034863</c:v>
                </c:pt>
                <c:pt idx="119">
                  <c:v>5.1842684785108615</c:v>
                </c:pt>
                <c:pt idx="120">
                  <c:v>4.6440465706545613</c:v>
                </c:pt>
                <c:pt idx="121">
                  <c:v>4.3450610437942601</c:v>
                </c:pt>
                <c:pt idx="122">
                  <c:v>4.5798932839330657</c:v>
                </c:pt>
                <c:pt idx="123">
                  <c:v>4.3827388162514351</c:v>
                </c:pt>
                <c:pt idx="124">
                  <c:v>4.4802661270811646</c:v>
                </c:pt>
                <c:pt idx="125">
                  <c:v>4.8484520273643827</c:v>
                </c:pt>
                <c:pt idx="126">
                  <c:v>5.2713498206433327</c:v>
                </c:pt>
                <c:pt idx="127">
                  <c:v>6.609862985645079</c:v>
                </c:pt>
                <c:pt idx="128">
                  <c:v>7.4415481436148774</c:v>
                </c:pt>
                <c:pt idx="129">
                  <c:v>6.7371679693474</c:v>
                </c:pt>
                <c:pt idx="130">
                  <c:v>7.0665420146786229</c:v>
                </c:pt>
                <c:pt idx="131">
                  <c:v>6.8169750260206499</c:v>
                </c:pt>
                <c:pt idx="132">
                  <c:v>6.6552303463211659</c:v>
                </c:pt>
                <c:pt idx="133">
                  <c:v>6.419741319727172</c:v>
                </c:pt>
                <c:pt idx="134">
                  <c:v>6.6626150112207112</c:v>
                </c:pt>
                <c:pt idx="135">
                  <c:v>6.9025207219654927</c:v>
                </c:pt>
                <c:pt idx="136">
                  <c:v>7.8849603048037151</c:v>
                </c:pt>
                <c:pt idx="137">
                  <c:v>7.5836389261467643</c:v>
                </c:pt>
                <c:pt idx="138">
                  <c:v>7.520898380803585</c:v>
                </c:pt>
                <c:pt idx="139">
                  <c:v>7.3669606572811981</c:v>
                </c:pt>
                <c:pt idx="140">
                  <c:v>7.2421073867903294</c:v>
                </c:pt>
                <c:pt idx="141">
                  <c:v>7.2294182333678361</c:v>
                </c:pt>
                <c:pt idx="142">
                  <c:v>7.3078032374320285</c:v>
                </c:pt>
                <c:pt idx="143">
                  <c:v>7.3163123709209703</c:v>
                </c:pt>
                <c:pt idx="144">
                  <c:v>6.6407102237294939</c:v>
                </c:pt>
                <c:pt idx="145">
                  <c:v>6.5250923714107696</c:v>
                </c:pt>
                <c:pt idx="146">
                  <c:v>6.8483491826056762</c:v>
                </c:pt>
                <c:pt idx="147">
                  <c:v>6.8488814611887845</c:v>
                </c:pt>
                <c:pt idx="148">
                  <c:v>6.6616834282565733</c:v>
                </c:pt>
                <c:pt idx="149">
                  <c:v>6.8324884544034212</c:v>
                </c:pt>
                <c:pt idx="150">
                  <c:v>6.4159721975894675</c:v>
                </c:pt>
                <c:pt idx="151">
                  <c:v>6.371543619610522</c:v>
                </c:pt>
                <c:pt idx="152">
                  <c:v>6.0487683747197689</c:v>
                </c:pt>
                <c:pt idx="153">
                  <c:v>5.8947453508658239</c:v>
                </c:pt>
                <c:pt idx="154">
                  <c:v>6.0469482077374801</c:v>
                </c:pt>
                <c:pt idx="155">
                  <c:v>5.8005946965917916</c:v>
                </c:pt>
                <c:pt idx="156">
                  <c:v>5.7919732534304567</c:v>
                </c:pt>
                <c:pt idx="157">
                  <c:v>5.8770551634680404</c:v>
                </c:pt>
                <c:pt idx="158">
                  <c:v>6.0611454502626509</c:v>
                </c:pt>
                <c:pt idx="159">
                  <c:v>5.8882875304384878</c:v>
                </c:pt>
                <c:pt idx="160">
                  <c:v>5.8419106682398914</c:v>
                </c:pt>
                <c:pt idx="161">
                  <c:v>6.0445857785747954</c:v>
                </c:pt>
                <c:pt idx="162">
                  <c:v>6.2714290594766045</c:v>
                </c:pt>
                <c:pt idx="163">
                  <c:v>6.4014429927764782</c:v>
                </c:pt>
                <c:pt idx="164">
                  <c:v>6.4456271456519652</c:v>
                </c:pt>
                <c:pt idx="165">
                  <c:v>6.7208928522896256</c:v>
                </c:pt>
                <c:pt idx="166">
                  <c:v>6.5645408995078176</c:v>
                </c:pt>
                <c:pt idx="167">
                  <c:v>6.6376443008535606</c:v>
                </c:pt>
                <c:pt idx="168">
                  <c:v>6.5766838032193071</c:v>
                </c:pt>
                <c:pt idx="169">
                  <c:v>6.3736593933818515</c:v>
                </c:pt>
                <c:pt idx="170">
                  <c:v>6.4247650689439997</c:v>
                </c:pt>
                <c:pt idx="171">
                  <c:v>6.5746373626014805</c:v>
                </c:pt>
                <c:pt idx="172">
                  <c:v>6.1695171021188218</c:v>
                </c:pt>
                <c:pt idx="173">
                  <c:v>6.1428987368195109</c:v>
                </c:pt>
                <c:pt idx="174">
                  <c:v>6.0019856919079499</c:v>
                </c:pt>
                <c:pt idx="175">
                  <c:v>6.1265775182895155</c:v>
                </c:pt>
                <c:pt idx="176">
                  <c:v>6.692797360756586</c:v>
                </c:pt>
                <c:pt idx="177">
                  <c:v>6.3936175233564372</c:v>
                </c:pt>
                <c:pt idx="178">
                  <c:v>6.3005943600413934</c:v>
                </c:pt>
                <c:pt idx="179">
                  <c:v>6.2009527779078795</c:v>
                </c:pt>
                <c:pt idx="180">
                  <c:v>6.7409779478852672</c:v>
                </c:pt>
                <c:pt idx="181">
                  <c:v>7.0319878359837134</c:v>
                </c:pt>
                <c:pt idx="182">
                  <c:v>6.9896565912947271</c:v>
                </c:pt>
                <c:pt idx="183">
                  <c:v>6.9615998564186032</c:v>
                </c:pt>
                <c:pt idx="184">
                  <c:v>6.8040162061966196</c:v>
                </c:pt>
                <c:pt idx="185">
                  <c:v>7.1224951198279314</c:v>
                </c:pt>
                <c:pt idx="186">
                  <c:v>7.013126629556349</c:v>
                </c:pt>
                <c:pt idx="187">
                  <c:v>6.8843649646850222</c:v>
                </c:pt>
                <c:pt idx="188">
                  <c:v>6.8157050184276686</c:v>
                </c:pt>
                <c:pt idx="189">
                  <c:v>6.8155719696334911</c:v>
                </c:pt>
                <c:pt idx="190">
                  <c:v>6.6417621215320173</c:v>
                </c:pt>
                <c:pt idx="191">
                  <c:v>6.2435565512726932</c:v>
                </c:pt>
                <c:pt idx="192">
                  <c:v>6.2020758481362543</c:v>
                </c:pt>
                <c:pt idx="193">
                  <c:v>6.0187674321832114</c:v>
                </c:pt>
                <c:pt idx="194">
                  <c:v>5.7598916466703827</c:v>
                </c:pt>
                <c:pt idx="195">
                  <c:v>5.7468377774501809</c:v>
                </c:pt>
                <c:pt idx="196">
                  <c:v>5.537643034085125</c:v>
                </c:pt>
                <c:pt idx="197">
                  <c:v>5.7497171420671487</c:v>
                </c:pt>
                <c:pt idx="198">
                  <c:v>5.5219971669216896</c:v>
                </c:pt>
                <c:pt idx="199">
                  <c:v>5.6853471393422144</c:v>
                </c:pt>
                <c:pt idx="200">
                  <c:v>5.4896314261333403</c:v>
                </c:pt>
                <c:pt idx="201">
                  <c:v>5.3541032727251761</c:v>
                </c:pt>
                <c:pt idx="202">
                  <c:v>5.4788126329218967</c:v>
                </c:pt>
                <c:pt idx="203">
                  <c:v>5.3802005445272565</c:v>
                </c:pt>
                <c:pt idx="204">
                  <c:v>5.1482063383653038</c:v>
                </c:pt>
                <c:pt idx="205">
                  <c:v>5.1434014295608232</c:v>
                </c:pt>
                <c:pt idx="206">
                  <c:v>5.3209225581127795</c:v>
                </c:pt>
                <c:pt idx="207">
                  <c:v>5.2276913337476509</c:v>
                </c:pt>
                <c:pt idx="208">
                  <c:v>5.2817166244020681</c:v>
                </c:pt>
                <c:pt idx="209">
                  <c:v>5.4004338249214179</c:v>
                </c:pt>
                <c:pt idx="210">
                  <c:v>5.3431088488027401</c:v>
                </c:pt>
                <c:pt idx="211">
                  <c:v>5.5504624844286381</c:v>
                </c:pt>
                <c:pt idx="212">
                  <c:v>5.4426157703977394</c:v>
                </c:pt>
                <c:pt idx="213">
                  <c:v>5.7391074507871949</c:v>
                </c:pt>
                <c:pt idx="214">
                  <c:v>5.810892902438809</c:v>
                </c:pt>
                <c:pt idx="215">
                  <c:v>6.2395268708443528</c:v>
                </c:pt>
                <c:pt idx="216">
                  <c:v>5.9220696018185395</c:v>
                </c:pt>
                <c:pt idx="217">
                  <c:v>5.9044275767029148</c:v>
                </c:pt>
                <c:pt idx="218">
                  <c:v>5.9331355846993095</c:v>
                </c:pt>
                <c:pt idx="219">
                  <c:v>5.9343540882690382</c:v>
                </c:pt>
                <c:pt idx="220">
                  <c:v>6.3423214530322234</c:v>
                </c:pt>
                <c:pt idx="221">
                  <c:v>6.2530700691156511</c:v>
                </c:pt>
                <c:pt idx="222">
                  <c:v>6.3790406539529068</c:v>
                </c:pt>
                <c:pt idx="223">
                  <c:v>6.6608981759372616</c:v>
                </c:pt>
                <c:pt idx="224">
                  <c:v>6.6170975529002876</c:v>
                </c:pt>
                <c:pt idx="225">
                  <c:v>6.4629640579534131</c:v>
                </c:pt>
                <c:pt idx="226">
                  <c:v>6.2334474255300005</c:v>
                </c:pt>
                <c:pt idx="227">
                  <c:v>6.0152934637550119</c:v>
                </c:pt>
                <c:pt idx="228">
                  <c:v>6.2060469786389056</c:v>
                </c:pt>
                <c:pt idx="229">
                  <c:v>6.7492070737305871</c:v>
                </c:pt>
                <c:pt idx="230">
                  <c:v>7.6179001299169924</c:v>
                </c:pt>
                <c:pt idx="231">
                  <c:v>7.3038863381064827</c:v>
                </c:pt>
                <c:pt idx="232">
                  <c:v>7.1215741814438225</c:v>
                </c:pt>
                <c:pt idx="233">
                  <c:v>6.914529488510726</c:v>
                </c:pt>
                <c:pt idx="234">
                  <c:v>7.0829472894526884</c:v>
                </c:pt>
                <c:pt idx="235">
                  <c:v>6.9021824432831016</c:v>
                </c:pt>
                <c:pt idx="236">
                  <c:v>6.8220813735756387</c:v>
                </c:pt>
                <c:pt idx="237">
                  <c:v>7.193528409192</c:v>
                </c:pt>
                <c:pt idx="238">
                  <c:v>6.4375131788123845</c:v>
                </c:pt>
                <c:pt idx="239">
                  <c:v>6.3275796250915493</c:v>
                </c:pt>
                <c:pt idx="240">
                  <c:v>6.5550526381965906</c:v>
                </c:pt>
                <c:pt idx="241">
                  <c:v>6.3194956577375407</c:v>
                </c:pt>
                <c:pt idx="242">
                  <c:v>5.9144407140840087</c:v>
                </c:pt>
                <c:pt idx="243">
                  <c:v>5.8332794909075396</c:v>
                </c:pt>
                <c:pt idx="244">
                  <c:v>5.7581725531265278</c:v>
                </c:pt>
                <c:pt idx="245">
                  <c:v>5.7969335497380525</c:v>
                </c:pt>
                <c:pt idx="246">
                  <c:v>5.9711775925434223</c:v>
                </c:pt>
                <c:pt idx="247">
                  <c:v>5.9950554816989658</c:v>
                </c:pt>
                <c:pt idx="248">
                  <c:v>5.9748617240433131</c:v>
                </c:pt>
                <c:pt idx="249">
                  <c:v>5.7491583217950462</c:v>
                </c:pt>
                <c:pt idx="250">
                  <c:v>6.0194360495272052</c:v>
                </c:pt>
                <c:pt idx="251">
                  <c:v>5.9150807734579081</c:v>
                </c:pt>
                <c:pt idx="252">
                  <c:v>5.8963244865654723</c:v>
                </c:pt>
                <c:pt idx="253">
                  <c:v>5.818565264695617</c:v>
                </c:pt>
                <c:pt idx="254">
                  <c:v>5.8150972668621446</c:v>
                </c:pt>
                <c:pt idx="255">
                  <c:v>5.6089975267117662</c:v>
                </c:pt>
                <c:pt idx="256">
                  <c:v>5.5367136391038931</c:v>
                </c:pt>
                <c:pt idx="257">
                  <c:v>5.4877286658792368</c:v>
                </c:pt>
                <c:pt idx="258">
                  <c:v>5.6603807460687925</c:v>
                </c:pt>
                <c:pt idx="259">
                  <c:v>5.9533047708034781</c:v>
                </c:pt>
                <c:pt idx="260">
                  <c:v>5.7899504661311818</c:v>
                </c:pt>
                <c:pt idx="261">
                  <c:v>5.2375602409885378</c:v>
                </c:pt>
                <c:pt idx="262">
                  <c:v>5.0732645410816932</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26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131-446A-849C-4BD5AF783C13}"/>
                </c:ext>
              </c:extLst>
            </c:dLbl>
            <c:dLbl>
              <c:idx val="1466"/>
              <c:layout>
                <c:manualLayout>
                  <c:x val="3.4561464260026266E-3"/>
                  <c:y val="-9.132435299699757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76E-AA4A-9A10-B4016513AFD7}"/>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(Scatter)'!$A$2:$A$264</c:f>
              <c:numCache>
                <c:formatCode>m/d/yyyy</c:formatCode>
                <c:ptCount val="263"/>
                <c:pt idx="0">
                  <c:v>36922</c:v>
                </c:pt>
                <c:pt idx="1">
                  <c:v>36950</c:v>
                </c:pt>
                <c:pt idx="2">
                  <c:v>36980</c:v>
                </c:pt>
                <c:pt idx="3">
                  <c:v>37008</c:v>
                </c:pt>
                <c:pt idx="4">
                  <c:v>37042</c:v>
                </c:pt>
                <c:pt idx="5">
                  <c:v>37071</c:v>
                </c:pt>
                <c:pt idx="6">
                  <c:v>37103</c:v>
                </c:pt>
                <c:pt idx="7">
                  <c:v>37134</c:v>
                </c:pt>
                <c:pt idx="8">
                  <c:v>37162</c:v>
                </c:pt>
                <c:pt idx="9">
                  <c:v>37195</c:v>
                </c:pt>
                <c:pt idx="10">
                  <c:v>37225</c:v>
                </c:pt>
                <c:pt idx="11">
                  <c:v>37253</c:v>
                </c:pt>
                <c:pt idx="12">
                  <c:v>37287</c:v>
                </c:pt>
                <c:pt idx="13">
                  <c:v>37315</c:v>
                </c:pt>
                <c:pt idx="14">
                  <c:v>37343</c:v>
                </c:pt>
                <c:pt idx="15">
                  <c:v>37372</c:v>
                </c:pt>
                <c:pt idx="16">
                  <c:v>37407</c:v>
                </c:pt>
                <c:pt idx="17">
                  <c:v>37435</c:v>
                </c:pt>
                <c:pt idx="18">
                  <c:v>37468</c:v>
                </c:pt>
                <c:pt idx="19">
                  <c:v>37498</c:v>
                </c:pt>
                <c:pt idx="20">
                  <c:v>37529</c:v>
                </c:pt>
                <c:pt idx="21">
                  <c:v>37560</c:v>
                </c:pt>
                <c:pt idx="22">
                  <c:v>37589</c:v>
                </c:pt>
                <c:pt idx="23">
                  <c:v>37620</c:v>
                </c:pt>
                <c:pt idx="24">
                  <c:v>37651</c:v>
                </c:pt>
                <c:pt idx="25">
                  <c:v>37680</c:v>
                </c:pt>
                <c:pt idx="26">
                  <c:v>37711</c:v>
                </c:pt>
                <c:pt idx="27">
                  <c:v>37741</c:v>
                </c:pt>
                <c:pt idx="28">
                  <c:v>37771</c:v>
                </c:pt>
                <c:pt idx="29">
                  <c:v>37802</c:v>
                </c:pt>
                <c:pt idx="30">
                  <c:v>37833</c:v>
                </c:pt>
                <c:pt idx="31">
                  <c:v>37862</c:v>
                </c:pt>
                <c:pt idx="32">
                  <c:v>37894</c:v>
                </c:pt>
                <c:pt idx="33">
                  <c:v>37925</c:v>
                </c:pt>
                <c:pt idx="34">
                  <c:v>37953</c:v>
                </c:pt>
                <c:pt idx="35">
                  <c:v>37985</c:v>
                </c:pt>
                <c:pt idx="36">
                  <c:v>38016</c:v>
                </c:pt>
                <c:pt idx="37">
                  <c:v>38044</c:v>
                </c:pt>
                <c:pt idx="38">
                  <c:v>38077</c:v>
                </c:pt>
                <c:pt idx="39">
                  <c:v>38107</c:v>
                </c:pt>
                <c:pt idx="40">
                  <c:v>38135</c:v>
                </c:pt>
                <c:pt idx="41">
                  <c:v>38168</c:v>
                </c:pt>
                <c:pt idx="42">
                  <c:v>38198</c:v>
                </c:pt>
                <c:pt idx="43">
                  <c:v>38230</c:v>
                </c:pt>
                <c:pt idx="44">
                  <c:v>38260</c:v>
                </c:pt>
                <c:pt idx="45">
                  <c:v>38289</c:v>
                </c:pt>
                <c:pt idx="46">
                  <c:v>38321</c:v>
                </c:pt>
                <c:pt idx="47">
                  <c:v>38351</c:v>
                </c:pt>
                <c:pt idx="48">
                  <c:v>38383</c:v>
                </c:pt>
                <c:pt idx="49">
                  <c:v>38411</c:v>
                </c:pt>
                <c:pt idx="50">
                  <c:v>38442</c:v>
                </c:pt>
                <c:pt idx="51">
                  <c:v>38470</c:v>
                </c:pt>
                <c:pt idx="52">
                  <c:v>38503</c:v>
                </c:pt>
                <c:pt idx="53">
                  <c:v>38533</c:v>
                </c:pt>
                <c:pt idx="54">
                  <c:v>38562</c:v>
                </c:pt>
                <c:pt idx="55">
                  <c:v>38595</c:v>
                </c:pt>
                <c:pt idx="56">
                  <c:v>38625</c:v>
                </c:pt>
                <c:pt idx="57">
                  <c:v>38656</c:v>
                </c:pt>
                <c:pt idx="58">
                  <c:v>38686</c:v>
                </c:pt>
                <c:pt idx="59">
                  <c:v>38716</c:v>
                </c:pt>
                <c:pt idx="60">
                  <c:v>38748</c:v>
                </c:pt>
                <c:pt idx="61">
                  <c:v>38776</c:v>
                </c:pt>
                <c:pt idx="62">
                  <c:v>38807</c:v>
                </c:pt>
                <c:pt idx="63">
                  <c:v>38835</c:v>
                </c:pt>
                <c:pt idx="64">
                  <c:v>38867</c:v>
                </c:pt>
                <c:pt idx="65">
                  <c:v>38898</c:v>
                </c:pt>
                <c:pt idx="66">
                  <c:v>38929</c:v>
                </c:pt>
                <c:pt idx="67">
                  <c:v>38960</c:v>
                </c:pt>
                <c:pt idx="68">
                  <c:v>38989</c:v>
                </c:pt>
                <c:pt idx="69">
                  <c:v>39021</c:v>
                </c:pt>
                <c:pt idx="70">
                  <c:v>39051</c:v>
                </c:pt>
                <c:pt idx="71">
                  <c:v>39080</c:v>
                </c:pt>
                <c:pt idx="72">
                  <c:v>39113</c:v>
                </c:pt>
                <c:pt idx="73">
                  <c:v>39141</c:v>
                </c:pt>
                <c:pt idx="74">
                  <c:v>39171</c:v>
                </c:pt>
                <c:pt idx="75">
                  <c:v>39199</c:v>
                </c:pt>
                <c:pt idx="76">
                  <c:v>39232</c:v>
                </c:pt>
                <c:pt idx="77">
                  <c:v>39262</c:v>
                </c:pt>
                <c:pt idx="78">
                  <c:v>39294</c:v>
                </c:pt>
                <c:pt idx="79">
                  <c:v>39325</c:v>
                </c:pt>
                <c:pt idx="80">
                  <c:v>39353</c:v>
                </c:pt>
                <c:pt idx="81">
                  <c:v>39386</c:v>
                </c:pt>
                <c:pt idx="82">
                  <c:v>39416</c:v>
                </c:pt>
                <c:pt idx="83">
                  <c:v>39444</c:v>
                </c:pt>
                <c:pt idx="84">
                  <c:v>39478</c:v>
                </c:pt>
                <c:pt idx="85">
                  <c:v>39507</c:v>
                </c:pt>
                <c:pt idx="86">
                  <c:v>39538</c:v>
                </c:pt>
                <c:pt idx="87">
                  <c:v>39568</c:v>
                </c:pt>
                <c:pt idx="88">
                  <c:v>39598</c:v>
                </c:pt>
                <c:pt idx="89">
                  <c:v>39629</c:v>
                </c:pt>
                <c:pt idx="90">
                  <c:v>39660</c:v>
                </c:pt>
                <c:pt idx="91">
                  <c:v>39689</c:v>
                </c:pt>
                <c:pt idx="92">
                  <c:v>39721</c:v>
                </c:pt>
                <c:pt idx="93">
                  <c:v>39752</c:v>
                </c:pt>
                <c:pt idx="94">
                  <c:v>39780</c:v>
                </c:pt>
                <c:pt idx="95">
                  <c:v>39812</c:v>
                </c:pt>
                <c:pt idx="96">
                  <c:v>39843</c:v>
                </c:pt>
                <c:pt idx="97">
                  <c:v>39871</c:v>
                </c:pt>
                <c:pt idx="98">
                  <c:v>39903</c:v>
                </c:pt>
                <c:pt idx="99">
                  <c:v>39933</c:v>
                </c:pt>
                <c:pt idx="100">
                  <c:v>39962</c:v>
                </c:pt>
                <c:pt idx="101">
                  <c:v>39994</c:v>
                </c:pt>
                <c:pt idx="102">
                  <c:v>40025</c:v>
                </c:pt>
                <c:pt idx="103">
                  <c:v>40053</c:v>
                </c:pt>
                <c:pt idx="104">
                  <c:v>40086</c:v>
                </c:pt>
                <c:pt idx="105">
                  <c:v>40116</c:v>
                </c:pt>
                <c:pt idx="106">
                  <c:v>40147</c:v>
                </c:pt>
                <c:pt idx="107">
                  <c:v>40177</c:v>
                </c:pt>
                <c:pt idx="108">
                  <c:v>40207</c:v>
                </c:pt>
                <c:pt idx="109">
                  <c:v>40235</c:v>
                </c:pt>
                <c:pt idx="110">
                  <c:v>40268</c:v>
                </c:pt>
                <c:pt idx="111">
                  <c:v>40298</c:v>
                </c:pt>
                <c:pt idx="112">
                  <c:v>40325</c:v>
                </c:pt>
                <c:pt idx="113">
                  <c:v>40359</c:v>
                </c:pt>
                <c:pt idx="114">
                  <c:v>40389</c:v>
                </c:pt>
                <c:pt idx="115">
                  <c:v>40421</c:v>
                </c:pt>
                <c:pt idx="116">
                  <c:v>40451</c:v>
                </c:pt>
                <c:pt idx="117">
                  <c:v>40480</c:v>
                </c:pt>
                <c:pt idx="118">
                  <c:v>40512</c:v>
                </c:pt>
                <c:pt idx="119">
                  <c:v>40542</c:v>
                </c:pt>
                <c:pt idx="120">
                  <c:v>40574</c:v>
                </c:pt>
                <c:pt idx="121">
                  <c:v>40602</c:v>
                </c:pt>
                <c:pt idx="122">
                  <c:v>40633</c:v>
                </c:pt>
                <c:pt idx="123">
                  <c:v>40661</c:v>
                </c:pt>
                <c:pt idx="124">
                  <c:v>40694</c:v>
                </c:pt>
                <c:pt idx="125">
                  <c:v>40724</c:v>
                </c:pt>
                <c:pt idx="126">
                  <c:v>40753</c:v>
                </c:pt>
                <c:pt idx="127">
                  <c:v>40786</c:v>
                </c:pt>
                <c:pt idx="128">
                  <c:v>40816</c:v>
                </c:pt>
                <c:pt idx="129">
                  <c:v>40847</c:v>
                </c:pt>
                <c:pt idx="130">
                  <c:v>40877</c:v>
                </c:pt>
                <c:pt idx="131">
                  <c:v>40907</c:v>
                </c:pt>
                <c:pt idx="132">
                  <c:v>40939</c:v>
                </c:pt>
                <c:pt idx="133">
                  <c:v>40968</c:v>
                </c:pt>
                <c:pt idx="134">
                  <c:v>40998</c:v>
                </c:pt>
                <c:pt idx="135">
                  <c:v>41026</c:v>
                </c:pt>
                <c:pt idx="136">
                  <c:v>41060</c:v>
                </c:pt>
                <c:pt idx="137">
                  <c:v>41089</c:v>
                </c:pt>
                <c:pt idx="138">
                  <c:v>41121</c:v>
                </c:pt>
                <c:pt idx="139">
                  <c:v>41152</c:v>
                </c:pt>
                <c:pt idx="140">
                  <c:v>41180</c:v>
                </c:pt>
                <c:pt idx="141">
                  <c:v>41213</c:v>
                </c:pt>
                <c:pt idx="142">
                  <c:v>41243</c:v>
                </c:pt>
                <c:pt idx="143">
                  <c:v>41271</c:v>
                </c:pt>
                <c:pt idx="144">
                  <c:v>41305</c:v>
                </c:pt>
                <c:pt idx="145">
                  <c:v>41333</c:v>
                </c:pt>
                <c:pt idx="146">
                  <c:v>41361</c:v>
                </c:pt>
                <c:pt idx="147">
                  <c:v>41394</c:v>
                </c:pt>
                <c:pt idx="148">
                  <c:v>41425</c:v>
                </c:pt>
                <c:pt idx="149">
                  <c:v>41453</c:v>
                </c:pt>
                <c:pt idx="150">
                  <c:v>41486</c:v>
                </c:pt>
                <c:pt idx="151">
                  <c:v>41516</c:v>
                </c:pt>
                <c:pt idx="152">
                  <c:v>41547</c:v>
                </c:pt>
                <c:pt idx="153">
                  <c:v>41578</c:v>
                </c:pt>
                <c:pt idx="154">
                  <c:v>41607</c:v>
                </c:pt>
                <c:pt idx="155">
                  <c:v>41638</c:v>
                </c:pt>
                <c:pt idx="156">
                  <c:v>41669</c:v>
                </c:pt>
                <c:pt idx="157">
                  <c:v>41698</c:v>
                </c:pt>
                <c:pt idx="158">
                  <c:v>41729</c:v>
                </c:pt>
                <c:pt idx="159">
                  <c:v>41759</c:v>
                </c:pt>
                <c:pt idx="160">
                  <c:v>41789</c:v>
                </c:pt>
                <c:pt idx="161">
                  <c:v>41820</c:v>
                </c:pt>
                <c:pt idx="162">
                  <c:v>41851</c:v>
                </c:pt>
                <c:pt idx="163">
                  <c:v>41880</c:v>
                </c:pt>
                <c:pt idx="164">
                  <c:v>41912</c:v>
                </c:pt>
                <c:pt idx="165">
                  <c:v>41943</c:v>
                </c:pt>
                <c:pt idx="166">
                  <c:v>41971</c:v>
                </c:pt>
                <c:pt idx="167">
                  <c:v>42003</c:v>
                </c:pt>
                <c:pt idx="168">
                  <c:v>42034</c:v>
                </c:pt>
                <c:pt idx="169">
                  <c:v>42062</c:v>
                </c:pt>
                <c:pt idx="170">
                  <c:v>42094</c:v>
                </c:pt>
                <c:pt idx="171">
                  <c:v>42124</c:v>
                </c:pt>
                <c:pt idx="172">
                  <c:v>42153</c:v>
                </c:pt>
                <c:pt idx="173">
                  <c:v>42185</c:v>
                </c:pt>
                <c:pt idx="174">
                  <c:v>42216</c:v>
                </c:pt>
                <c:pt idx="175">
                  <c:v>42244</c:v>
                </c:pt>
                <c:pt idx="176">
                  <c:v>42277</c:v>
                </c:pt>
                <c:pt idx="177">
                  <c:v>42307</c:v>
                </c:pt>
                <c:pt idx="178">
                  <c:v>42338</c:v>
                </c:pt>
                <c:pt idx="179">
                  <c:v>42368</c:v>
                </c:pt>
                <c:pt idx="180">
                  <c:v>42398</c:v>
                </c:pt>
                <c:pt idx="181">
                  <c:v>42429</c:v>
                </c:pt>
                <c:pt idx="182">
                  <c:v>42460</c:v>
                </c:pt>
                <c:pt idx="183">
                  <c:v>42488</c:v>
                </c:pt>
                <c:pt idx="184">
                  <c:v>42521</c:v>
                </c:pt>
                <c:pt idx="185">
                  <c:v>42551</c:v>
                </c:pt>
                <c:pt idx="186">
                  <c:v>42580</c:v>
                </c:pt>
                <c:pt idx="187">
                  <c:v>42613</c:v>
                </c:pt>
                <c:pt idx="188">
                  <c:v>42643</c:v>
                </c:pt>
                <c:pt idx="189">
                  <c:v>42674</c:v>
                </c:pt>
                <c:pt idx="190">
                  <c:v>42704</c:v>
                </c:pt>
                <c:pt idx="191">
                  <c:v>42734</c:v>
                </c:pt>
                <c:pt idx="192">
                  <c:v>42766</c:v>
                </c:pt>
                <c:pt idx="193">
                  <c:v>42794</c:v>
                </c:pt>
                <c:pt idx="194">
                  <c:v>42825</c:v>
                </c:pt>
                <c:pt idx="195">
                  <c:v>42853</c:v>
                </c:pt>
                <c:pt idx="196">
                  <c:v>42886</c:v>
                </c:pt>
                <c:pt idx="197">
                  <c:v>42916</c:v>
                </c:pt>
                <c:pt idx="198">
                  <c:v>42947</c:v>
                </c:pt>
                <c:pt idx="199">
                  <c:v>42978</c:v>
                </c:pt>
                <c:pt idx="200" formatCode="dd/mm/yyyy">
                  <c:v>43008</c:v>
                </c:pt>
                <c:pt idx="201" formatCode="dd/mm/yyyy">
                  <c:v>43039</c:v>
                </c:pt>
                <c:pt idx="202" formatCode="dd/mm/yyyy">
                  <c:v>43069</c:v>
                </c:pt>
                <c:pt idx="203" formatCode="dd/mm/yyyy">
                  <c:v>43098</c:v>
                </c:pt>
                <c:pt idx="204" formatCode="dd/mm/yyyy">
                  <c:v>43131</c:v>
                </c:pt>
                <c:pt idx="205" formatCode="dd/mm/yyyy">
                  <c:v>43159</c:v>
                </c:pt>
                <c:pt idx="206" formatCode="dd/mm/yyyy">
                  <c:v>43190</c:v>
                </c:pt>
                <c:pt idx="207" formatCode="dd/mm/yyyy">
                  <c:v>43220</c:v>
                </c:pt>
                <c:pt idx="208" formatCode="dd/mm/yyyy">
                  <c:v>43251</c:v>
                </c:pt>
                <c:pt idx="209" formatCode="dd/mm/yyyy">
                  <c:v>43281</c:v>
                </c:pt>
                <c:pt idx="210" formatCode="dd/mm/yyyy">
                  <c:v>43312</c:v>
                </c:pt>
                <c:pt idx="211" formatCode="dd/mm/yyyy">
                  <c:v>43343</c:v>
                </c:pt>
                <c:pt idx="212" formatCode="dd/mm/yyyy">
                  <c:v>43371</c:v>
                </c:pt>
                <c:pt idx="213" formatCode="dd/mm/yyyy">
                  <c:v>43404</c:v>
                </c:pt>
                <c:pt idx="214" formatCode="dd/mm/yyyy">
                  <c:v>43434</c:v>
                </c:pt>
                <c:pt idx="215" formatCode="dd/mm/yyyy">
                  <c:v>43465</c:v>
                </c:pt>
                <c:pt idx="216" formatCode="dd/mm/yyyy">
                  <c:v>43496</c:v>
                </c:pt>
                <c:pt idx="217" formatCode="dd/mm/yyyy">
                  <c:v>43524</c:v>
                </c:pt>
                <c:pt idx="218" formatCode="dd/mm/yyyy">
                  <c:v>43555</c:v>
                </c:pt>
                <c:pt idx="219" formatCode="dd/mm/yyyy">
                  <c:v>43585</c:v>
                </c:pt>
                <c:pt idx="220" formatCode="dd/mm/yyyy">
                  <c:v>43616</c:v>
                </c:pt>
                <c:pt idx="221" formatCode="dd/mm/yyyy">
                  <c:v>43646</c:v>
                </c:pt>
                <c:pt idx="222" formatCode="dd/mm/yyyy">
                  <c:v>43677</c:v>
                </c:pt>
                <c:pt idx="223" formatCode="dd/mm/yyyy">
                  <c:v>43708</c:v>
                </c:pt>
                <c:pt idx="224" formatCode="dd/mm/yyyy">
                  <c:v>43738</c:v>
                </c:pt>
                <c:pt idx="225" formatCode="dd/mm/yyyy">
                  <c:v>43769</c:v>
                </c:pt>
                <c:pt idx="226" formatCode="dd/mm/yyyy">
                  <c:v>43799</c:v>
                </c:pt>
                <c:pt idx="227" formatCode="dd/mm/yyyy">
                  <c:v>43830</c:v>
                </c:pt>
                <c:pt idx="228" formatCode="dd/mm/yyyy">
                  <c:v>43861</c:v>
                </c:pt>
                <c:pt idx="229" formatCode="dd/mm/yyyy">
                  <c:v>43890</c:v>
                </c:pt>
                <c:pt idx="230" formatCode="dd/mm/yyyy">
                  <c:v>43921</c:v>
                </c:pt>
                <c:pt idx="231" formatCode="dd/mm/yyyy">
                  <c:v>43951</c:v>
                </c:pt>
                <c:pt idx="232" formatCode="dd/mm/yyyy">
                  <c:v>43982</c:v>
                </c:pt>
                <c:pt idx="233" formatCode="dd/mm/yyyy">
                  <c:v>44012</c:v>
                </c:pt>
                <c:pt idx="234" formatCode="dd/mm/yyyy">
                  <c:v>44043</c:v>
                </c:pt>
                <c:pt idx="235" formatCode="dd/mm/yyyy">
                  <c:v>44074</c:v>
                </c:pt>
                <c:pt idx="236" formatCode="dd/mm/yyyy">
                  <c:v>44104</c:v>
                </c:pt>
                <c:pt idx="237" formatCode="dd/mm/yyyy">
                  <c:v>44135</c:v>
                </c:pt>
                <c:pt idx="238" formatCode="dd/mm/yyyy">
                  <c:v>44165</c:v>
                </c:pt>
                <c:pt idx="239" formatCode="dd/mm/yyyy">
                  <c:v>44196</c:v>
                </c:pt>
                <c:pt idx="240" formatCode="dd/mm/yyyy">
                  <c:v>44227</c:v>
                </c:pt>
                <c:pt idx="241" formatCode="dd/mm/yyyy">
                  <c:v>44255</c:v>
                </c:pt>
                <c:pt idx="242" formatCode="dd/mm/yyyy">
                  <c:v>44286</c:v>
                </c:pt>
                <c:pt idx="243" formatCode="dd/mm/yyyy">
                  <c:v>44316</c:v>
                </c:pt>
                <c:pt idx="244" formatCode="dd/mm/yyyy">
                  <c:v>44347</c:v>
                </c:pt>
                <c:pt idx="245" formatCode="dd/mm/yyyy">
                  <c:v>44377</c:v>
                </c:pt>
                <c:pt idx="246" formatCode="dd/mm/yyyy">
                  <c:v>44407</c:v>
                </c:pt>
                <c:pt idx="247" formatCode="dd/mm/yyyy">
                  <c:v>44439</c:v>
                </c:pt>
                <c:pt idx="248" formatCode="dd/mm/yyyy">
                  <c:v>44469</c:v>
                </c:pt>
                <c:pt idx="249" formatCode="dd/mm/yyyy">
                  <c:v>44498</c:v>
                </c:pt>
                <c:pt idx="250" formatCode="dd/mm/yyyy">
                  <c:v>44530</c:v>
                </c:pt>
                <c:pt idx="251" formatCode="dd/mm/yyyy">
                  <c:v>44561</c:v>
                </c:pt>
                <c:pt idx="252" formatCode="dd/mm/yyyy">
                  <c:v>44592</c:v>
                </c:pt>
                <c:pt idx="253" formatCode="dd/mm/yyyy">
                  <c:v>44620</c:v>
                </c:pt>
                <c:pt idx="254" formatCode="dd/mm/yyyy">
                  <c:v>44651</c:v>
                </c:pt>
                <c:pt idx="255" formatCode="dd/mm/yyyy">
                  <c:v>44680</c:v>
                </c:pt>
                <c:pt idx="256" formatCode="dd/mm/yyyy">
                  <c:v>44712</c:v>
                </c:pt>
                <c:pt idx="257" formatCode="dd/mm/yyyy">
                  <c:v>44742</c:v>
                </c:pt>
                <c:pt idx="258" formatCode="dd/mm/yyyy">
                  <c:v>44771</c:v>
                </c:pt>
                <c:pt idx="259" formatCode="dd/mm/yyyy">
                  <c:v>44804</c:v>
                </c:pt>
                <c:pt idx="260" formatCode="dd/mm/yyyy">
                  <c:v>44834</c:v>
                </c:pt>
                <c:pt idx="261" formatCode="dd/mm/yyyy">
                  <c:v>44865</c:v>
                </c:pt>
                <c:pt idx="262" formatCode="dd/mm/yyyy">
                  <c:v>44895</c:v>
                </c:pt>
              </c:numCache>
            </c:numRef>
          </c:xVal>
          <c:yVal>
            <c:numRef>
              <c:f>'Line (Scatter)'!$C$2:$C$264</c:f>
              <c:numCache>
                <c:formatCode>0.00</c:formatCode>
                <c:ptCount val="263"/>
                <c:pt idx="0">
                  <c:v>4.6165176227794644</c:v>
                </c:pt>
                <c:pt idx="1">
                  <c:v>4.6165176227794644</c:v>
                </c:pt>
                <c:pt idx="2">
                  <c:v>4.6165176227794644</c:v>
                </c:pt>
                <c:pt idx="3">
                  <c:v>4.6165176227794644</c:v>
                </c:pt>
                <c:pt idx="4">
                  <c:v>4.6165176227794644</c:v>
                </c:pt>
                <c:pt idx="5">
                  <c:v>4.6165176227794644</c:v>
                </c:pt>
                <c:pt idx="6">
                  <c:v>4.6165176227794644</c:v>
                </c:pt>
                <c:pt idx="7">
                  <c:v>4.6165176227794644</c:v>
                </c:pt>
                <c:pt idx="8">
                  <c:v>4.6165176227794644</c:v>
                </c:pt>
                <c:pt idx="9">
                  <c:v>4.6165176227794644</c:v>
                </c:pt>
                <c:pt idx="10">
                  <c:v>4.6165176227794644</c:v>
                </c:pt>
                <c:pt idx="11">
                  <c:v>4.6165176227794644</c:v>
                </c:pt>
                <c:pt idx="12">
                  <c:v>4.6165176227794644</c:v>
                </c:pt>
                <c:pt idx="13">
                  <c:v>4.6165176227794644</c:v>
                </c:pt>
                <c:pt idx="14">
                  <c:v>4.6165176227794644</c:v>
                </c:pt>
                <c:pt idx="15">
                  <c:v>4.6165176227794644</c:v>
                </c:pt>
                <c:pt idx="16">
                  <c:v>4.6165176227794644</c:v>
                </c:pt>
                <c:pt idx="17">
                  <c:v>4.6165176227794644</c:v>
                </c:pt>
                <c:pt idx="18">
                  <c:v>4.6165176227794644</c:v>
                </c:pt>
                <c:pt idx="19">
                  <c:v>4.6165176227794644</c:v>
                </c:pt>
                <c:pt idx="20">
                  <c:v>4.6165176227794644</c:v>
                </c:pt>
                <c:pt idx="21">
                  <c:v>4.6165176227794644</c:v>
                </c:pt>
                <c:pt idx="22">
                  <c:v>4.6165176227794644</c:v>
                </c:pt>
                <c:pt idx="23">
                  <c:v>4.6165176227794644</c:v>
                </c:pt>
                <c:pt idx="24">
                  <c:v>4.6165176227794644</c:v>
                </c:pt>
                <c:pt idx="25">
                  <c:v>4.6165176227794644</c:v>
                </c:pt>
                <c:pt idx="26">
                  <c:v>4.6165176227794644</c:v>
                </c:pt>
                <c:pt idx="27">
                  <c:v>4.6165176227794644</c:v>
                </c:pt>
                <c:pt idx="28">
                  <c:v>4.6165176227794644</c:v>
                </c:pt>
                <c:pt idx="29">
                  <c:v>4.6165176227794644</c:v>
                </c:pt>
                <c:pt idx="30">
                  <c:v>4.6165176227794644</c:v>
                </c:pt>
                <c:pt idx="31">
                  <c:v>4.6165176227794644</c:v>
                </c:pt>
                <c:pt idx="32">
                  <c:v>4.6165176227794644</c:v>
                </c:pt>
                <c:pt idx="33">
                  <c:v>4.6165176227794644</c:v>
                </c:pt>
                <c:pt idx="34">
                  <c:v>4.6165176227794644</c:v>
                </c:pt>
                <c:pt idx="35">
                  <c:v>4.6165176227794644</c:v>
                </c:pt>
                <c:pt idx="36">
                  <c:v>4.6165176227794644</c:v>
                </c:pt>
                <c:pt idx="37">
                  <c:v>4.6165176227794644</c:v>
                </c:pt>
                <c:pt idx="38">
                  <c:v>4.6165176227794644</c:v>
                </c:pt>
                <c:pt idx="39">
                  <c:v>4.6165176227794644</c:v>
                </c:pt>
                <c:pt idx="40">
                  <c:v>4.6165176227794644</c:v>
                </c:pt>
                <c:pt idx="41">
                  <c:v>4.6165176227794644</c:v>
                </c:pt>
                <c:pt idx="42">
                  <c:v>4.6165176227794644</c:v>
                </c:pt>
                <c:pt idx="43">
                  <c:v>4.6165176227794644</c:v>
                </c:pt>
                <c:pt idx="44">
                  <c:v>4.6165176227794644</c:v>
                </c:pt>
                <c:pt idx="45">
                  <c:v>4.6165176227794644</c:v>
                </c:pt>
                <c:pt idx="46">
                  <c:v>4.6165176227794644</c:v>
                </c:pt>
                <c:pt idx="47">
                  <c:v>4.6165176227794644</c:v>
                </c:pt>
                <c:pt idx="48">
                  <c:v>4.6165176227794644</c:v>
                </c:pt>
                <c:pt idx="49">
                  <c:v>4.6165176227794644</c:v>
                </c:pt>
                <c:pt idx="50">
                  <c:v>4.6165176227794644</c:v>
                </c:pt>
                <c:pt idx="51">
                  <c:v>4.6165176227794644</c:v>
                </c:pt>
                <c:pt idx="52">
                  <c:v>4.6165176227794644</c:v>
                </c:pt>
                <c:pt idx="53">
                  <c:v>4.6165176227794644</c:v>
                </c:pt>
                <c:pt idx="54">
                  <c:v>4.6165176227794644</c:v>
                </c:pt>
                <c:pt idx="55">
                  <c:v>4.6165176227794644</c:v>
                </c:pt>
                <c:pt idx="56">
                  <c:v>4.6165176227794644</c:v>
                </c:pt>
                <c:pt idx="57">
                  <c:v>4.6165176227794644</c:v>
                </c:pt>
                <c:pt idx="58">
                  <c:v>4.6165176227794644</c:v>
                </c:pt>
                <c:pt idx="59">
                  <c:v>4.6165176227794644</c:v>
                </c:pt>
                <c:pt idx="60">
                  <c:v>4.6165176227794644</c:v>
                </c:pt>
                <c:pt idx="61">
                  <c:v>4.6165176227794644</c:v>
                </c:pt>
                <c:pt idx="62">
                  <c:v>4.6165176227794644</c:v>
                </c:pt>
                <c:pt idx="63">
                  <c:v>4.6165176227794644</c:v>
                </c:pt>
                <c:pt idx="64">
                  <c:v>4.6165176227794644</c:v>
                </c:pt>
                <c:pt idx="65">
                  <c:v>4.6165176227794644</c:v>
                </c:pt>
                <c:pt idx="66">
                  <c:v>4.6165176227794644</c:v>
                </c:pt>
                <c:pt idx="67">
                  <c:v>4.6165176227794644</c:v>
                </c:pt>
                <c:pt idx="68">
                  <c:v>4.6165176227794644</c:v>
                </c:pt>
                <c:pt idx="69">
                  <c:v>4.6165176227794644</c:v>
                </c:pt>
                <c:pt idx="70">
                  <c:v>4.6165176227794644</c:v>
                </c:pt>
                <c:pt idx="71">
                  <c:v>4.6165176227794644</c:v>
                </c:pt>
                <c:pt idx="72">
                  <c:v>4.6165176227794644</c:v>
                </c:pt>
                <c:pt idx="73">
                  <c:v>4.6165176227794644</c:v>
                </c:pt>
                <c:pt idx="74">
                  <c:v>4.6165176227794644</c:v>
                </c:pt>
                <c:pt idx="75">
                  <c:v>4.6165176227794644</c:v>
                </c:pt>
                <c:pt idx="76">
                  <c:v>4.6165176227794644</c:v>
                </c:pt>
                <c:pt idx="77">
                  <c:v>4.6165176227794644</c:v>
                </c:pt>
                <c:pt idx="78">
                  <c:v>4.6165176227794644</c:v>
                </c:pt>
                <c:pt idx="79">
                  <c:v>4.6165176227794644</c:v>
                </c:pt>
                <c:pt idx="80">
                  <c:v>4.6165176227794644</c:v>
                </c:pt>
                <c:pt idx="81">
                  <c:v>4.6165176227794644</c:v>
                </c:pt>
                <c:pt idx="82">
                  <c:v>4.6165176227794644</c:v>
                </c:pt>
                <c:pt idx="83">
                  <c:v>4.6165176227794644</c:v>
                </c:pt>
                <c:pt idx="84">
                  <c:v>4.6165176227794644</c:v>
                </c:pt>
                <c:pt idx="85">
                  <c:v>4.6165176227794644</c:v>
                </c:pt>
                <c:pt idx="86">
                  <c:v>4.6165176227794644</c:v>
                </c:pt>
                <c:pt idx="87">
                  <c:v>4.6165176227794644</c:v>
                </c:pt>
                <c:pt idx="88">
                  <c:v>4.6165176227794644</c:v>
                </c:pt>
                <c:pt idx="89">
                  <c:v>4.6165176227794644</c:v>
                </c:pt>
                <c:pt idx="90">
                  <c:v>4.6165176227794644</c:v>
                </c:pt>
                <c:pt idx="91">
                  <c:v>4.6165176227794644</c:v>
                </c:pt>
                <c:pt idx="92">
                  <c:v>4.6165176227794644</c:v>
                </c:pt>
                <c:pt idx="93">
                  <c:v>4.6165176227794644</c:v>
                </c:pt>
                <c:pt idx="94">
                  <c:v>4.6165176227794644</c:v>
                </c:pt>
                <c:pt idx="95">
                  <c:v>4.6165176227794644</c:v>
                </c:pt>
                <c:pt idx="96">
                  <c:v>4.6165176227794644</c:v>
                </c:pt>
                <c:pt idx="97">
                  <c:v>4.6165176227794644</c:v>
                </c:pt>
                <c:pt idx="98">
                  <c:v>4.6165176227794644</c:v>
                </c:pt>
                <c:pt idx="99">
                  <c:v>4.6165176227794644</c:v>
                </c:pt>
                <c:pt idx="100">
                  <c:v>4.6165176227794644</c:v>
                </c:pt>
                <c:pt idx="101">
                  <c:v>4.6165176227794644</c:v>
                </c:pt>
                <c:pt idx="102">
                  <c:v>4.6165176227794644</c:v>
                </c:pt>
                <c:pt idx="103">
                  <c:v>4.6165176227794644</c:v>
                </c:pt>
                <c:pt idx="104">
                  <c:v>4.6165176227794644</c:v>
                </c:pt>
                <c:pt idx="105">
                  <c:v>4.6165176227794644</c:v>
                </c:pt>
                <c:pt idx="106">
                  <c:v>4.6165176227794644</c:v>
                </c:pt>
                <c:pt idx="107">
                  <c:v>4.6165176227794644</c:v>
                </c:pt>
                <c:pt idx="108">
                  <c:v>4.6165176227794644</c:v>
                </c:pt>
                <c:pt idx="109">
                  <c:v>4.6165176227794644</c:v>
                </c:pt>
                <c:pt idx="110">
                  <c:v>4.6165176227794644</c:v>
                </c:pt>
                <c:pt idx="111">
                  <c:v>4.6165176227794644</c:v>
                </c:pt>
                <c:pt idx="112">
                  <c:v>4.6165176227794644</c:v>
                </c:pt>
                <c:pt idx="113">
                  <c:v>4.6165176227794644</c:v>
                </c:pt>
                <c:pt idx="114">
                  <c:v>4.6165176227794644</c:v>
                </c:pt>
                <c:pt idx="115">
                  <c:v>4.6165176227794644</c:v>
                </c:pt>
                <c:pt idx="116">
                  <c:v>4.6165176227794644</c:v>
                </c:pt>
                <c:pt idx="117">
                  <c:v>4.6165176227794644</c:v>
                </c:pt>
                <c:pt idx="118">
                  <c:v>4.6165176227794644</c:v>
                </c:pt>
                <c:pt idx="119">
                  <c:v>4.6165176227794644</c:v>
                </c:pt>
                <c:pt idx="120">
                  <c:v>4.6165176227794644</c:v>
                </c:pt>
                <c:pt idx="121">
                  <c:v>4.6165176227794644</c:v>
                </c:pt>
                <c:pt idx="122">
                  <c:v>4.6165176227794644</c:v>
                </c:pt>
                <c:pt idx="123">
                  <c:v>4.6165176227794644</c:v>
                </c:pt>
                <c:pt idx="124">
                  <c:v>4.6165176227794644</c:v>
                </c:pt>
                <c:pt idx="125">
                  <c:v>4.6165176227794644</c:v>
                </c:pt>
                <c:pt idx="126">
                  <c:v>4.6165176227794644</c:v>
                </c:pt>
                <c:pt idx="127">
                  <c:v>4.6165176227794644</c:v>
                </c:pt>
                <c:pt idx="128">
                  <c:v>4.6165176227794644</c:v>
                </c:pt>
                <c:pt idx="129">
                  <c:v>4.6165176227794644</c:v>
                </c:pt>
                <c:pt idx="130">
                  <c:v>4.6165176227794644</c:v>
                </c:pt>
                <c:pt idx="131">
                  <c:v>4.6165176227794644</c:v>
                </c:pt>
                <c:pt idx="132">
                  <c:v>4.6165176227794644</c:v>
                </c:pt>
                <c:pt idx="133">
                  <c:v>4.6165176227794644</c:v>
                </c:pt>
                <c:pt idx="134">
                  <c:v>4.6165176227794644</c:v>
                </c:pt>
                <c:pt idx="135">
                  <c:v>4.6165176227794644</c:v>
                </c:pt>
                <c:pt idx="136">
                  <c:v>4.6165176227794644</c:v>
                </c:pt>
                <c:pt idx="137">
                  <c:v>4.6165176227794644</c:v>
                </c:pt>
                <c:pt idx="138">
                  <c:v>4.6165176227794644</c:v>
                </c:pt>
                <c:pt idx="139">
                  <c:v>4.6165176227794644</c:v>
                </c:pt>
                <c:pt idx="140">
                  <c:v>4.6165176227794644</c:v>
                </c:pt>
                <c:pt idx="141">
                  <c:v>4.6165176227794644</c:v>
                </c:pt>
                <c:pt idx="142">
                  <c:v>4.6165176227794644</c:v>
                </c:pt>
                <c:pt idx="143">
                  <c:v>4.6165176227794644</c:v>
                </c:pt>
                <c:pt idx="144">
                  <c:v>4.6165176227794644</c:v>
                </c:pt>
                <c:pt idx="145">
                  <c:v>4.6165176227794644</c:v>
                </c:pt>
                <c:pt idx="146">
                  <c:v>4.6165176227794644</c:v>
                </c:pt>
                <c:pt idx="147">
                  <c:v>4.6165176227794644</c:v>
                </c:pt>
                <c:pt idx="148">
                  <c:v>4.6165176227794644</c:v>
                </c:pt>
                <c:pt idx="149">
                  <c:v>4.6165176227794644</c:v>
                </c:pt>
                <c:pt idx="150">
                  <c:v>4.6165176227794644</c:v>
                </c:pt>
                <c:pt idx="151">
                  <c:v>4.6165176227794644</c:v>
                </c:pt>
                <c:pt idx="152">
                  <c:v>4.6165176227794644</c:v>
                </c:pt>
                <c:pt idx="153">
                  <c:v>4.6165176227794644</c:v>
                </c:pt>
                <c:pt idx="154">
                  <c:v>4.6165176227794644</c:v>
                </c:pt>
                <c:pt idx="155">
                  <c:v>4.6165176227794644</c:v>
                </c:pt>
                <c:pt idx="156">
                  <c:v>4.6165176227794644</c:v>
                </c:pt>
                <c:pt idx="157">
                  <c:v>4.6165176227794644</c:v>
                </c:pt>
                <c:pt idx="158">
                  <c:v>4.6165176227794644</c:v>
                </c:pt>
                <c:pt idx="159">
                  <c:v>4.6165176227794644</c:v>
                </c:pt>
                <c:pt idx="160">
                  <c:v>4.6165176227794644</c:v>
                </c:pt>
                <c:pt idx="161">
                  <c:v>4.6165176227794644</c:v>
                </c:pt>
                <c:pt idx="162">
                  <c:v>4.6165176227794644</c:v>
                </c:pt>
                <c:pt idx="163">
                  <c:v>4.6165176227794644</c:v>
                </c:pt>
                <c:pt idx="164">
                  <c:v>4.6165176227794644</c:v>
                </c:pt>
                <c:pt idx="165">
                  <c:v>4.6165176227794644</c:v>
                </c:pt>
                <c:pt idx="166">
                  <c:v>4.6165176227794644</c:v>
                </c:pt>
                <c:pt idx="167">
                  <c:v>4.6165176227794644</c:v>
                </c:pt>
                <c:pt idx="168">
                  <c:v>4.6165176227794644</c:v>
                </c:pt>
                <c:pt idx="169">
                  <c:v>4.6165176227794644</c:v>
                </c:pt>
                <c:pt idx="170">
                  <c:v>4.6165176227794644</c:v>
                </c:pt>
                <c:pt idx="171">
                  <c:v>4.6165176227794644</c:v>
                </c:pt>
                <c:pt idx="172">
                  <c:v>4.6165176227794644</c:v>
                </c:pt>
                <c:pt idx="173">
                  <c:v>4.6165176227794644</c:v>
                </c:pt>
                <c:pt idx="174">
                  <c:v>4.6165176227794644</c:v>
                </c:pt>
                <c:pt idx="175">
                  <c:v>4.6165176227794644</c:v>
                </c:pt>
                <c:pt idx="176">
                  <c:v>4.6165176227794644</c:v>
                </c:pt>
                <c:pt idx="177">
                  <c:v>4.6165176227794644</c:v>
                </c:pt>
                <c:pt idx="178">
                  <c:v>4.6165176227794644</c:v>
                </c:pt>
                <c:pt idx="179">
                  <c:v>4.6165176227794644</c:v>
                </c:pt>
                <c:pt idx="180">
                  <c:v>4.6165176227794644</c:v>
                </c:pt>
                <c:pt idx="181">
                  <c:v>4.6165176227794644</c:v>
                </c:pt>
                <c:pt idx="182">
                  <c:v>4.6165176227794644</c:v>
                </c:pt>
                <c:pt idx="183">
                  <c:v>4.6165176227794644</c:v>
                </c:pt>
                <c:pt idx="184">
                  <c:v>4.6165176227794644</c:v>
                </c:pt>
                <c:pt idx="185">
                  <c:v>4.6165176227794644</c:v>
                </c:pt>
                <c:pt idx="186">
                  <c:v>4.6165176227794644</c:v>
                </c:pt>
                <c:pt idx="187">
                  <c:v>4.6165176227794644</c:v>
                </c:pt>
                <c:pt idx="188">
                  <c:v>4.6165176227794644</c:v>
                </c:pt>
                <c:pt idx="189">
                  <c:v>4.6165176227794644</c:v>
                </c:pt>
                <c:pt idx="190">
                  <c:v>4.6165176227794644</c:v>
                </c:pt>
                <c:pt idx="191">
                  <c:v>4.6165176227794644</c:v>
                </c:pt>
                <c:pt idx="192">
                  <c:v>4.6165176227794644</c:v>
                </c:pt>
                <c:pt idx="193">
                  <c:v>4.6165176227794644</c:v>
                </c:pt>
                <c:pt idx="194">
                  <c:v>4.6165176227794644</c:v>
                </c:pt>
                <c:pt idx="195">
                  <c:v>4.6165176227794644</c:v>
                </c:pt>
                <c:pt idx="196">
                  <c:v>4.6165176227794644</c:v>
                </c:pt>
                <c:pt idx="197">
                  <c:v>4.6165176227794644</c:v>
                </c:pt>
                <c:pt idx="198">
                  <c:v>4.6165176227794644</c:v>
                </c:pt>
                <c:pt idx="199">
                  <c:v>4.6165176227794644</c:v>
                </c:pt>
                <c:pt idx="200">
                  <c:v>4.6165176227794644</c:v>
                </c:pt>
                <c:pt idx="201">
                  <c:v>4.6165176227794644</c:v>
                </c:pt>
                <c:pt idx="202">
                  <c:v>4.6165176227794644</c:v>
                </c:pt>
                <c:pt idx="203">
                  <c:v>4.6165176227794644</c:v>
                </c:pt>
                <c:pt idx="204">
                  <c:v>4.6165176227794644</c:v>
                </c:pt>
                <c:pt idx="205">
                  <c:v>4.6165176227794644</c:v>
                </c:pt>
                <c:pt idx="206">
                  <c:v>4.6165176227794644</c:v>
                </c:pt>
                <c:pt idx="207">
                  <c:v>4.6165176227794644</c:v>
                </c:pt>
                <c:pt idx="208">
                  <c:v>4.6165176227794644</c:v>
                </c:pt>
                <c:pt idx="209">
                  <c:v>4.6165176227794644</c:v>
                </c:pt>
                <c:pt idx="210">
                  <c:v>4.6165176227794644</c:v>
                </c:pt>
                <c:pt idx="211">
                  <c:v>4.6165176227794644</c:v>
                </c:pt>
                <c:pt idx="212">
                  <c:v>4.6165176227794644</c:v>
                </c:pt>
                <c:pt idx="213">
                  <c:v>4.6165176227794644</c:v>
                </c:pt>
                <c:pt idx="214">
                  <c:v>4.6165176227794644</c:v>
                </c:pt>
                <c:pt idx="215">
                  <c:v>4.6165176227794644</c:v>
                </c:pt>
                <c:pt idx="216">
                  <c:v>4.6165176227794644</c:v>
                </c:pt>
                <c:pt idx="217">
                  <c:v>4.6165176227794644</c:v>
                </c:pt>
                <c:pt idx="218">
                  <c:v>4.6165176227794644</c:v>
                </c:pt>
                <c:pt idx="219">
                  <c:v>4.6165176227794644</c:v>
                </c:pt>
                <c:pt idx="220">
                  <c:v>4.6165176227794644</c:v>
                </c:pt>
                <c:pt idx="221">
                  <c:v>4.6165176227794644</c:v>
                </c:pt>
                <c:pt idx="222">
                  <c:v>4.6165176227794644</c:v>
                </c:pt>
                <c:pt idx="223">
                  <c:v>4.6165176227794644</c:v>
                </c:pt>
                <c:pt idx="224">
                  <c:v>4.6165176227794644</c:v>
                </c:pt>
                <c:pt idx="225">
                  <c:v>4.6165176227794644</c:v>
                </c:pt>
                <c:pt idx="226">
                  <c:v>4.6165176227794644</c:v>
                </c:pt>
                <c:pt idx="227">
                  <c:v>4.6165176227794644</c:v>
                </c:pt>
                <c:pt idx="228">
                  <c:v>4.6165176227794644</c:v>
                </c:pt>
                <c:pt idx="229">
                  <c:v>4.6165176227794644</c:v>
                </c:pt>
                <c:pt idx="230">
                  <c:v>4.6165176227794644</c:v>
                </c:pt>
                <c:pt idx="231">
                  <c:v>4.6165176227794644</c:v>
                </c:pt>
                <c:pt idx="232">
                  <c:v>4.6165176227794644</c:v>
                </c:pt>
                <c:pt idx="233">
                  <c:v>4.6165176227794644</c:v>
                </c:pt>
                <c:pt idx="234">
                  <c:v>4.6165176227794644</c:v>
                </c:pt>
                <c:pt idx="235">
                  <c:v>4.6165176227794644</c:v>
                </c:pt>
                <c:pt idx="236">
                  <c:v>4.6165176227794644</c:v>
                </c:pt>
                <c:pt idx="237">
                  <c:v>4.6165176227794644</c:v>
                </c:pt>
                <c:pt idx="238">
                  <c:v>4.6165176227794644</c:v>
                </c:pt>
                <c:pt idx="239">
                  <c:v>4.6165176227794644</c:v>
                </c:pt>
                <c:pt idx="240">
                  <c:v>4.6165176227794644</c:v>
                </c:pt>
                <c:pt idx="241">
                  <c:v>4.6165176227794644</c:v>
                </c:pt>
                <c:pt idx="242">
                  <c:v>4.6165176227794644</c:v>
                </c:pt>
                <c:pt idx="243">
                  <c:v>4.6165176227794644</c:v>
                </c:pt>
                <c:pt idx="244">
                  <c:v>4.6165176227794644</c:v>
                </c:pt>
                <c:pt idx="245">
                  <c:v>4.6165176227794644</c:v>
                </c:pt>
                <c:pt idx="246">
                  <c:v>4.6165176227794644</c:v>
                </c:pt>
                <c:pt idx="247">
                  <c:v>4.6165176227794644</c:v>
                </c:pt>
                <c:pt idx="248">
                  <c:v>4.6165176227794644</c:v>
                </c:pt>
                <c:pt idx="249">
                  <c:v>4.6165176227794644</c:v>
                </c:pt>
                <c:pt idx="250">
                  <c:v>4.6165176227794644</c:v>
                </c:pt>
                <c:pt idx="251">
                  <c:v>4.6165176227794644</c:v>
                </c:pt>
                <c:pt idx="252">
                  <c:v>4.6165176227794644</c:v>
                </c:pt>
                <c:pt idx="253">
                  <c:v>4.6165176227794644</c:v>
                </c:pt>
                <c:pt idx="254">
                  <c:v>4.6165176227794644</c:v>
                </c:pt>
                <c:pt idx="255">
                  <c:v>4.6165176227794644</c:v>
                </c:pt>
                <c:pt idx="256">
                  <c:v>4.6165176227794644</c:v>
                </c:pt>
                <c:pt idx="257">
                  <c:v>4.6165176227794644</c:v>
                </c:pt>
                <c:pt idx="258">
                  <c:v>4.6165176227794644</c:v>
                </c:pt>
                <c:pt idx="259">
                  <c:v>4.6165176227794644</c:v>
                </c:pt>
                <c:pt idx="260">
                  <c:v>4.6165176227794644</c:v>
                </c:pt>
                <c:pt idx="261">
                  <c:v>4.6165176227794644</c:v>
                </c:pt>
                <c:pt idx="262">
                  <c:v>4.6165176227794644</c:v>
                </c:pt>
              </c:numCache>
            </c:numRef>
          </c:yVal>
          <c:smooth val="0"/>
          <c:extLst>
            <c:ext xmlns:c16="http://schemas.microsoft.com/office/drawing/2014/chart" uri="{C3380CC4-5D6E-409C-BE32-E72D297353CC}">
              <c16:uniqueId val="{00000000-D76E-AA4A-9A10-B4016513AFD7}"/>
            </c:ext>
          </c:extLst>
        </c:ser>
        <c:dLbls>
          <c:showLegendKey val="0"/>
          <c:showVal val="0"/>
          <c:showCatName val="0"/>
          <c:showSerName val="0"/>
          <c:showPercent val="0"/>
          <c:showBubbleSize val="0"/>
        </c:dLbls>
        <c:axId val="229606968"/>
        <c:axId val="229603832"/>
      </c:scatterChart>
      <c:valAx>
        <c:axId val="229606968"/>
        <c:scaling>
          <c:orientation val="minMax"/>
          <c:max val="44895"/>
          <c:min val="36922"/>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365"/>
      </c:valAx>
      <c:valAx>
        <c:axId val="229603832"/>
        <c:scaling>
          <c:orientation val="minMax"/>
          <c:max val="8"/>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2"/>
      </c:valAx>
    </c:plotArea>
    <c:legend>
      <c:legendPos val="b"/>
      <c:layout>
        <c:manualLayout>
          <c:xMode val="edge"/>
          <c:yMode val="edge"/>
          <c:x val="0.37177886742322952"/>
          <c:y val="0.88912810001512432"/>
          <c:w val="0.26469778769659114"/>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E0-4DA2-A2AA-7CC81F9D4CE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(Scatter)'!$A$2:$A$37</c:f>
              <c:numCache>
                <c:formatCode>m/d/yyyy</c:formatCode>
                <c:ptCount val="36"/>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numCache>
            </c:numRef>
          </c:xVal>
          <c:yVal>
            <c:numRef>
              <c:f>'Line (Scatter)'!$B$2:$B$37</c:f>
              <c:numCache>
                <c:formatCode>0.00</c:formatCode>
                <c:ptCount val="36"/>
                <c:pt idx="0">
                  <c:v>6.0152934637550119</c:v>
                </c:pt>
                <c:pt idx="1">
                  <c:v>6.2060469786389056</c:v>
                </c:pt>
                <c:pt idx="2">
                  <c:v>6.7492070737305871</c:v>
                </c:pt>
                <c:pt idx="3">
                  <c:v>7.6179001299169924</c:v>
                </c:pt>
                <c:pt idx="4">
                  <c:v>7.3038863381064827</c:v>
                </c:pt>
                <c:pt idx="5">
                  <c:v>7.1215741814438225</c:v>
                </c:pt>
                <c:pt idx="6">
                  <c:v>6.914529488510726</c:v>
                </c:pt>
                <c:pt idx="7">
                  <c:v>7.0829472894526884</c:v>
                </c:pt>
                <c:pt idx="8">
                  <c:v>6.9021824432831016</c:v>
                </c:pt>
                <c:pt idx="9">
                  <c:v>6.8220813735756387</c:v>
                </c:pt>
                <c:pt idx="10">
                  <c:v>7.193528409192</c:v>
                </c:pt>
                <c:pt idx="11">
                  <c:v>6.4375131788123845</c:v>
                </c:pt>
                <c:pt idx="12">
                  <c:v>6.3275796250915493</c:v>
                </c:pt>
                <c:pt idx="13">
                  <c:v>6.5550526381965906</c:v>
                </c:pt>
                <c:pt idx="14">
                  <c:v>6.3194956577375407</c:v>
                </c:pt>
                <c:pt idx="15">
                  <c:v>5.9144407140840087</c:v>
                </c:pt>
                <c:pt idx="16">
                  <c:v>5.8332794909075396</c:v>
                </c:pt>
                <c:pt idx="17">
                  <c:v>5.7581725531265278</c:v>
                </c:pt>
                <c:pt idx="18">
                  <c:v>5.7969335497380525</c:v>
                </c:pt>
                <c:pt idx="19">
                  <c:v>5.9711775925434223</c:v>
                </c:pt>
                <c:pt idx="20">
                  <c:v>5.9950554816989658</c:v>
                </c:pt>
                <c:pt idx="21">
                  <c:v>5.9748617240433131</c:v>
                </c:pt>
                <c:pt idx="22">
                  <c:v>5.7491583217950462</c:v>
                </c:pt>
                <c:pt idx="23">
                  <c:v>6.0194360495272052</c:v>
                </c:pt>
                <c:pt idx="24">
                  <c:v>5.9150807734579081</c:v>
                </c:pt>
                <c:pt idx="25">
                  <c:v>5.8963244865654723</c:v>
                </c:pt>
                <c:pt idx="26">
                  <c:v>5.818565264695617</c:v>
                </c:pt>
                <c:pt idx="27">
                  <c:v>5.8150972668621446</c:v>
                </c:pt>
                <c:pt idx="28">
                  <c:v>5.6089975267117662</c:v>
                </c:pt>
                <c:pt idx="29">
                  <c:v>5.5367136391038931</c:v>
                </c:pt>
                <c:pt idx="30">
                  <c:v>5.4877286658792368</c:v>
                </c:pt>
                <c:pt idx="31">
                  <c:v>5.6603807460687925</c:v>
                </c:pt>
                <c:pt idx="32">
                  <c:v>5.9533047708034781</c:v>
                </c:pt>
                <c:pt idx="33">
                  <c:v>5.7899504661311818</c:v>
                </c:pt>
                <c:pt idx="34">
                  <c:v>5.2375602409885378</c:v>
                </c:pt>
                <c:pt idx="35">
                  <c:v>5.0732645410816932</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35"/>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3E0-4DA2-A2AA-7CC81F9D4CEE}"/>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(Scatter)'!$A$2:$A$37</c:f>
              <c:numCache>
                <c:formatCode>m/d/yyyy</c:formatCode>
                <c:ptCount val="36"/>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numCache>
            </c:numRef>
          </c:xVal>
          <c:yVal>
            <c:numRef>
              <c:f>'Line (Scatter)'!$C$2:$C$37</c:f>
              <c:numCache>
                <c:formatCode>0.00</c:formatCode>
                <c:ptCount val="36"/>
                <c:pt idx="0">
                  <c:v>6.1770639482016048</c:v>
                </c:pt>
                <c:pt idx="1">
                  <c:v>6.1770639482016048</c:v>
                </c:pt>
                <c:pt idx="2">
                  <c:v>6.1770639482016048</c:v>
                </c:pt>
                <c:pt idx="3">
                  <c:v>6.1770639482016048</c:v>
                </c:pt>
                <c:pt idx="4">
                  <c:v>6.1770639482016048</c:v>
                </c:pt>
                <c:pt idx="5">
                  <c:v>6.1770639482016048</c:v>
                </c:pt>
                <c:pt idx="6">
                  <c:v>6.1770639482016048</c:v>
                </c:pt>
                <c:pt idx="7">
                  <c:v>6.1770639482016048</c:v>
                </c:pt>
                <c:pt idx="8">
                  <c:v>6.1770639482016048</c:v>
                </c:pt>
                <c:pt idx="9">
                  <c:v>6.1770639482016048</c:v>
                </c:pt>
                <c:pt idx="10">
                  <c:v>6.1770639482016048</c:v>
                </c:pt>
                <c:pt idx="11">
                  <c:v>6.1770639482016048</c:v>
                </c:pt>
                <c:pt idx="12">
                  <c:v>6.1770639482016048</c:v>
                </c:pt>
                <c:pt idx="13">
                  <c:v>6.1770639482016048</c:v>
                </c:pt>
                <c:pt idx="14">
                  <c:v>6.1770639482016048</c:v>
                </c:pt>
                <c:pt idx="15">
                  <c:v>6.1770639482016048</c:v>
                </c:pt>
                <c:pt idx="16">
                  <c:v>6.1770639482016048</c:v>
                </c:pt>
                <c:pt idx="17">
                  <c:v>6.1770639482016048</c:v>
                </c:pt>
                <c:pt idx="18">
                  <c:v>6.1770639482016048</c:v>
                </c:pt>
                <c:pt idx="19">
                  <c:v>6.1770639482016048</c:v>
                </c:pt>
                <c:pt idx="20">
                  <c:v>6.1770639482016048</c:v>
                </c:pt>
                <c:pt idx="21">
                  <c:v>6.1770639482016048</c:v>
                </c:pt>
                <c:pt idx="22">
                  <c:v>6.1770639482016048</c:v>
                </c:pt>
                <c:pt idx="23">
                  <c:v>6.1770639482016048</c:v>
                </c:pt>
                <c:pt idx="24">
                  <c:v>6.1770639482016048</c:v>
                </c:pt>
                <c:pt idx="25">
                  <c:v>6.1770639482016048</c:v>
                </c:pt>
                <c:pt idx="26">
                  <c:v>6.1770639482016048</c:v>
                </c:pt>
                <c:pt idx="27">
                  <c:v>6.1770639482016048</c:v>
                </c:pt>
                <c:pt idx="28">
                  <c:v>6.1770639482016048</c:v>
                </c:pt>
                <c:pt idx="29">
                  <c:v>6.1770639482016048</c:v>
                </c:pt>
                <c:pt idx="30">
                  <c:v>6.1770639482016048</c:v>
                </c:pt>
                <c:pt idx="31">
                  <c:v>6.1770639482016048</c:v>
                </c:pt>
                <c:pt idx="32">
                  <c:v>6.1770639482016048</c:v>
                </c:pt>
                <c:pt idx="33">
                  <c:v>6.1770639482016048</c:v>
                </c:pt>
                <c:pt idx="34">
                  <c:v>6.1770639482016048</c:v>
                </c:pt>
                <c:pt idx="35">
                  <c:v>6.1770639482016048</c:v>
                </c:pt>
              </c:numCache>
            </c:numRef>
          </c:yVal>
          <c:smooth val="0"/>
          <c:extLst>
            <c:ext xmlns:c16="http://schemas.microsoft.com/office/drawing/2014/chart" uri="{C3380CC4-5D6E-409C-BE32-E72D297353CC}">
              <c16:uniqueId val="{00000000-DA9C-D444-88AF-829E4D9B63B2}"/>
            </c:ext>
          </c:extLst>
        </c:ser>
        <c:dLbls>
          <c:showLegendKey val="0"/>
          <c:showVal val="0"/>
          <c:showCatName val="0"/>
          <c:showSerName val="0"/>
          <c:showPercent val="0"/>
          <c:showBubbleSize val="0"/>
        </c:dLbls>
        <c:axId val="229606184"/>
        <c:axId val="229606576"/>
      </c:scatterChart>
      <c:valAx>
        <c:axId val="229606184"/>
        <c:scaling>
          <c:orientation val="minMax"/>
          <c:max val="4489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8"/>
          <c:min val="4.5"/>
        </c:scaling>
        <c:delete val="0"/>
        <c:axPos val="l"/>
        <c:majorGridlines>
          <c:spPr>
            <a:ln w="12700">
              <a:solidFill>
                <a:schemeClr val="accent2"/>
              </a:solidFill>
              <a:prstDash val="dash"/>
            </a:ln>
          </c:spPr>
        </c:majorGridlines>
        <c:numFmt formatCode="#,##0.0" sourceLinked="0"/>
        <c:majorTickMark val="out"/>
        <c:minorTickMark val="none"/>
        <c:tickLblPos val="nextTo"/>
        <c:spPr>
          <a:ln w="12700">
            <a:solidFill>
              <a:schemeClr val="bg1">
                <a:lumMod val="50000"/>
              </a:schemeClr>
            </a:solidFill>
          </a:ln>
        </c:spPr>
        <c:crossAx val="229606184"/>
        <c:crosses val="autoZero"/>
        <c:crossBetween val="midCat"/>
        <c:majorUnit val="0.5"/>
      </c:valAx>
    </c:plotArea>
    <c:legend>
      <c:legendPos val="b"/>
      <c:layout>
        <c:manualLayout>
          <c:xMode val="edge"/>
          <c:yMode val="edge"/>
          <c:x val="0.37177886742322952"/>
          <c:y val="0.90903144879491082"/>
          <c:w val="0.26469778769659114"/>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35"/>
              <c:delete val="1"/>
              <c:extLst>
                <c:ext xmlns:c15="http://schemas.microsoft.com/office/drawing/2012/chart" uri="{CE6537A1-D6FC-4f65-9D91-7224C49458BB}"/>
                <c:ext xmlns:c16="http://schemas.microsoft.com/office/drawing/2014/chart" uri="{C3380CC4-5D6E-409C-BE32-E72D297353CC}">
                  <c16:uniqueId val="{00000003-85A4-4AF5-A956-69A3116A70FF}"/>
                </c:ext>
              </c:extLst>
            </c:dLbl>
            <c:dLbl>
              <c:idx val="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41-4310-BE0A-8C83235E5FAC}"/>
                </c:ext>
              </c:extLst>
            </c:dLbl>
            <c:dLbl>
              <c:idx val="270"/>
              <c:layout>
                <c:manualLayout>
                  <c:x val="2.6149346122216689E-3"/>
                  <c:y val="2.7586221876851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39B-44B1-9D5A-528B5CCF0923}"/>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pt idx="36">
                  <c:v>44896</c:v>
                </c:pt>
              </c:numCache>
            </c:numRef>
          </c:cat>
          <c:val>
            <c:numRef>
              <c:f>Graph!$B$2:$B$261</c:f>
              <c:numCache>
                <c:formatCode>0.0</c:formatCode>
                <c:ptCount val="260"/>
                <c:pt idx="0">
                  <c:v>98.954080000000005</c:v>
                </c:pt>
                <c:pt idx="1">
                  <c:v>99.122470000000007</c:v>
                </c:pt>
                <c:pt idx="2">
                  <c:v>99.005499999999998</c:v>
                </c:pt>
                <c:pt idx="3">
                  <c:v>98.591430000000003</c:v>
                </c:pt>
                <c:pt idx="4">
                  <c:v>98.14188</c:v>
                </c:pt>
                <c:pt idx="5">
                  <c:v>98.381739999999994</c:v>
                </c:pt>
                <c:pt idx="6">
                  <c:v>99.244669999999999</c:v>
                </c:pt>
                <c:pt idx="7">
                  <c:v>99.992069999999998</c:v>
                </c:pt>
                <c:pt idx="8">
                  <c:v>100.48</c:v>
                </c:pt>
                <c:pt idx="9">
                  <c:v>100.7706</c:v>
                </c:pt>
                <c:pt idx="10">
                  <c:v>101.0478</c:v>
                </c:pt>
                <c:pt idx="11">
                  <c:v>101.1918</c:v>
                </c:pt>
                <c:pt idx="12">
                  <c:v>101.3771</c:v>
                </c:pt>
                <c:pt idx="13">
                  <c:v>101.5239</c:v>
                </c:pt>
                <c:pt idx="14">
                  <c:v>101.78619999999999</c:v>
                </c:pt>
                <c:pt idx="15">
                  <c:v>102.001</c:v>
                </c:pt>
                <c:pt idx="16">
                  <c:v>101.8972</c:v>
                </c:pt>
                <c:pt idx="17">
                  <c:v>101.7548</c:v>
                </c:pt>
                <c:pt idx="18">
                  <c:v>101.6122</c:v>
                </c:pt>
                <c:pt idx="19">
                  <c:v>101.5205</c:v>
                </c:pt>
                <c:pt idx="20">
                  <c:v>101.5517</c:v>
                </c:pt>
                <c:pt idx="21">
                  <c:v>101.64400000000001</c:v>
                </c:pt>
                <c:pt idx="22">
                  <c:v>101.6596</c:v>
                </c:pt>
                <c:pt idx="23">
                  <c:v>101.562</c:v>
                </c:pt>
                <c:pt idx="24">
                  <c:v>101.3331</c:v>
                </c:pt>
                <c:pt idx="25">
                  <c:v>101.13800000000001</c:v>
                </c:pt>
                <c:pt idx="26">
                  <c:v>101.0157</c:v>
                </c:pt>
                <c:pt idx="27">
                  <c:v>100.8275</c:v>
                </c:pt>
                <c:pt idx="28">
                  <c:v>100.6036</c:v>
                </c:pt>
                <c:pt idx="29">
                  <c:v>100.3954</c:v>
                </c:pt>
                <c:pt idx="30">
                  <c:v>100.11750000000001</c:v>
                </c:pt>
                <c:pt idx="31">
                  <c:v>99.913399999999996</c:v>
                </c:pt>
                <c:pt idx="32">
                  <c:v>99.737970000000004</c:v>
                </c:pt>
                <c:pt idx="33">
                  <c:v>99.517020000000002</c:v>
                </c:pt>
                <c:pt idx="34">
                  <c:v>99.322630000000004</c:v>
                </c:pt>
                <c:pt idx="35">
                  <c:v>99.168080000000003</c:v>
                </c:pt>
                <c:pt idx="36">
                  <c:v>99.045310000000001</c:v>
                </c:pt>
              </c:numCache>
            </c:numRef>
          </c:val>
          <c:smooth val="0"/>
          <c:extLst xmlns:c15="http://schemas.microsoft.com/office/drawing/2012/chart">
            <c:ext xmlns:c16="http://schemas.microsoft.com/office/drawing/2014/chart" uri="{C3380CC4-5D6E-409C-BE32-E72D297353CC}">
              <c16:uniqueId val="{00000002-F39B-44B1-9D5A-528B5CCF0923}"/>
            </c:ext>
          </c:extLst>
        </c:ser>
        <c:ser>
          <c:idx val="2"/>
          <c:order val="1"/>
          <c:tx>
            <c:strRef>
              <c:f>Graph!$C$1</c:f>
              <c:strCache>
                <c:ptCount val="1"/>
                <c:pt idx="0">
                  <c:v>France</c:v>
                </c:pt>
              </c:strCache>
            </c:strRef>
          </c:tx>
          <c:spPr>
            <a:ln w="19050">
              <a:solidFill>
                <a:schemeClr val="accent5"/>
              </a:solidFill>
            </a:ln>
          </c:spPr>
          <c:marker>
            <c:symbol val="none"/>
          </c:marker>
          <c:dLbls>
            <c:dLbl>
              <c:idx val="35"/>
              <c:delete val="1"/>
              <c:extLst>
                <c:ext xmlns:c15="http://schemas.microsoft.com/office/drawing/2012/chart" uri="{CE6537A1-D6FC-4f65-9D91-7224C49458BB}"/>
                <c:ext xmlns:c16="http://schemas.microsoft.com/office/drawing/2014/chart" uri="{C3380CC4-5D6E-409C-BE32-E72D297353CC}">
                  <c16:uniqueId val="{00000002-85A4-4AF5-A956-69A3116A70FF}"/>
                </c:ext>
              </c:extLst>
            </c:dLbl>
            <c:dLbl>
              <c:idx val="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B41-4310-BE0A-8C83235E5FAC}"/>
                </c:ext>
              </c:extLst>
            </c:dLbl>
            <c:dLbl>
              <c:idx val="270"/>
              <c:layout>
                <c:manualLayout>
                  <c:x val="2.6149346122216689E-3"/>
                  <c:y val="-4.82758882844900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9B-44B1-9D5A-528B5CCF0923}"/>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pt idx="36">
                  <c:v>44896</c:v>
                </c:pt>
              </c:numCache>
            </c:numRef>
          </c:cat>
          <c:val>
            <c:numRef>
              <c:f>Graph!$C$2:$C$261</c:f>
              <c:numCache>
                <c:formatCode>0.0</c:formatCode>
                <c:ptCount val="260"/>
                <c:pt idx="0">
                  <c:v>100.3603</c:v>
                </c:pt>
                <c:pt idx="1">
                  <c:v>100.4807</c:v>
                </c:pt>
                <c:pt idx="2">
                  <c:v>99.934979999999996</c:v>
                </c:pt>
                <c:pt idx="3">
                  <c:v>98.469279999999998</c:v>
                </c:pt>
                <c:pt idx="4">
                  <c:v>96.738079999999997</c:v>
                </c:pt>
                <c:pt idx="5">
                  <c:v>96.795199999999994</c:v>
                </c:pt>
                <c:pt idx="6">
                  <c:v>97.834400000000002</c:v>
                </c:pt>
                <c:pt idx="7">
                  <c:v>98.84402</c:v>
                </c:pt>
                <c:pt idx="8">
                  <c:v>99.481880000000004</c:v>
                </c:pt>
                <c:pt idx="9">
                  <c:v>99.561949999999996</c:v>
                </c:pt>
                <c:pt idx="10">
                  <c:v>99.338089999999994</c:v>
                </c:pt>
                <c:pt idx="11">
                  <c:v>99.140389999999996</c:v>
                </c:pt>
                <c:pt idx="12">
                  <c:v>99.280060000000006</c:v>
                </c:pt>
                <c:pt idx="13">
                  <c:v>99.573589999999996</c:v>
                </c:pt>
                <c:pt idx="14">
                  <c:v>99.965199999999996</c:v>
                </c:pt>
                <c:pt idx="15">
                  <c:v>100.4106</c:v>
                </c:pt>
                <c:pt idx="16">
                  <c:v>100.9991</c:v>
                </c:pt>
                <c:pt idx="17">
                  <c:v>101.5621</c:v>
                </c:pt>
                <c:pt idx="18">
                  <c:v>101.95189999999999</c:v>
                </c:pt>
                <c:pt idx="19">
                  <c:v>102.20659999999999</c:v>
                </c:pt>
                <c:pt idx="20">
                  <c:v>102.17700000000001</c:v>
                </c:pt>
                <c:pt idx="21">
                  <c:v>102.0878</c:v>
                </c:pt>
                <c:pt idx="22">
                  <c:v>102.1596</c:v>
                </c:pt>
                <c:pt idx="23">
                  <c:v>102.30759999999999</c:v>
                </c:pt>
                <c:pt idx="24">
                  <c:v>102.3716</c:v>
                </c:pt>
                <c:pt idx="25">
                  <c:v>102.3755</c:v>
                </c:pt>
                <c:pt idx="26">
                  <c:v>102.2504</c:v>
                </c:pt>
                <c:pt idx="27">
                  <c:v>101.86660000000001</c:v>
                </c:pt>
                <c:pt idx="28">
                  <c:v>101.54810000000001</c:v>
                </c:pt>
                <c:pt idx="29">
                  <c:v>101.3935</c:v>
                </c:pt>
                <c:pt idx="30">
                  <c:v>101.27500000000001</c:v>
                </c:pt>
                <c:pt idx="31">
                  <c:v>101.0467</c:v>
                </c:pt>
                <c:pt idx="32">
                  <c:v>100.6802</c:v>
                </c:pt>
                <c:pt idx="33">
                  <c:v>100.35169999999999</c:v>
                </c:pt>
                <c:pt idx="34">
                  <c:v>100.1169</c:v>
                </c:pt>
                <c:pt idx="35">
                  <c:v>99.903049999999993</c:v>
                </c:pt>
                <c:pt idx="36">
                  <c:v>99.708010000000002</c:v>
                </c:pt>
              </c:numCache>
            </c:numRef>
          </c:val>
          <c:smooth val="0"/>
          <c:extLst xmlns:c15="http://schemas.microsoft.com/office/drawing/2012/chart">
            <c:ext xmlns:c16="http://schemas.microsoft.com/office/drawing/2014/chart" uri="{C3380CC4-5D6E-409C-BE32-E72D297353CC}">
              <c16:uniqueId val="{00000005-F39B-44B1-9D5A-528B5CCF0923}"/>
            </c:ext>
          </c:extLst>
        </c:ser>
        <c:ser>
          <c:idx val="0"/>
          <c:order val="2"/>
          <c:tx>
            <c:strRef>
              <c:f>Graph!$E$1</c:f>
              <c:strCache>
                <c:ptCount val="1"/>
                <c:pt idx="0">
                  <c:v>Germany</c:v>
                </c:pt>
              </c:strCache>
            </c:strRef>
          </c:tx>
          <c:spPr>
            <a:ln w="19050">
              <a:solidFill>
                <a:schemeClr val="accent4"/>
              </a:solidFill>
            </a:ln>
          </c:spPr>
          <c:marker>
            <c:symbol val="none"/>
          </c:marker>
          <c:dLbls>
            <c:dLbl>
              <c:idx val="35"/>
              <c:delete val="1"/>
              <c:extLst>
                <c:ext xmlns:c15="http://schemas.microsoft.com/office/drawing/2012/chart" uri="{CE6537A1-D6FC-4f65-9D91-7224C49458BB}"/>
                <c:ext xmlns:c16="http://schemas.microsoft.com/office/drawing/2014/chart" uri="{C3380CC4-5D6E-409C-BE32-E72D297353CC}">
                  <c16:uniqueId val="{00000000-85A4-4AF5-A956-69A3116A70FF}"/>
                </c:ext>
              </c:extLst>
            </c:dLbl>
            <c:dLbl>
              <c:idx val="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41-4310-BE0A-8C83235E5FAC}"/>
                </c:ext>
              </c:extLst>
            </c:dLbl>
            <c:dLbl>
              <c:idx val="270"/>
              <c:layout>
                <c:manualLayout>
                  <c:x val="1.3074673061106428E-3"/>
                  <c:y val="-0.1655173312611084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39B-44B1-9D5A-528B5CCF092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pt idx="36">
                  <c:v>44896</c:v>
                </c:pt>
              </c:numCache>
            </c:numRef>
          </c:cat>
          <c:val>
            <c:numRef>
              <c:f>Graph!$E$2:$E$261</c:f>
              <c:numCache>
                <c:formatCode>0.0</c:formatCode>
                <c:ptCount val="260"/>
                <c:pt idx="0">
                  <c:v>99.292050000000003</c:v>
                </c:pt>
                <c:pt idx="1">
                  <c:v>99.390339999999995</c:v>
                </c:pt>
                <c:pt idx="2">
                  <c:v>99.148759999999996</c:v>
                </c:pt>
                <c:pt idx="3">
                  <c:v>98.461330000000004</c:v>
                </c:pt>
                <c:pt idx="4">
                  <c:v>97.690539999999999</c:v>
                </c:pt>
                <c:pt idx="5">
                  <c:v>97.649709999999999</c:v>
                </c:pt>
                <c:pt idx="6">
                  <c:v>98.152789999999996</c:v>
                </c:pt>
                <c:pt idx="7">
                  <c:v>98.85427</c:v>
                </c:pt>
                <c:pt idx="8">
                  <c:v>99.486440000000002</c:v>
                </c:pt>
                <c:pt idx="9">
                  <c:v>99.945220000000006</c:v>
                </c:pt>
                <c:pt idx="10">
                  <c:v>100.26909999999999</c:v>
                </c:pt>
                <c:pt idx="11">
                  <c:v>100.4739</c:v>
                </c:pt>
                <c:pt idx="12">
                  <c:v>100.73480000000001</c:v>
                </c:pt>
                <c:pt idx="13">
                  <c:v>101.1219</c:v>
                </c:pt>
                <c:pt idx="14">
                  <c:v>101.6575</c:v>
                </c:pt>
                <c:pt idx="15">
                  <c:v>102.2103</c:v>
                </c:pt>
                <c:pt idx="16">
                  <c:v>102.61799999999999</c:v>
                </c:pt>
                <c:pt idx="17">
                  <c:v>102.91079999999999</c:v>
                </c:pt>
                <c:pt idx="18">
                  <c:v>103.1728</c:v>
                </c:pt>
                <c:pt idx="19">
                  <c:v>103.3794</c:v>
                </c:pt>
                <c:pt idx="20">
                  <c:v>103.4876</c:v>
                </c:pt>
                <c:pt idx="21">
                  <c:v>103.4992</c:v>
                </c:pt>
                <c:pt idx="22">
                  <c:v>103.4238</c:v>
                </c:pt>
                <c:pt idx="23">
                  <c:v>103.3961</c:v>
                </c:pt>
                <c:pt idx="24">
                  <c:v>103.4457</c:v>
                </c:pt>
                <c:pt idx="25">
                  <c:v>103.4192</c:v>
                </c:pt>
                <c:pt idx="26">
                  <c:v>103.2597</c:v>
                </c:pt>
                <c:pt idx="27">
                  <c:v>102.9744</c:v>
                </c:pt>
                <c:pt idx="28">
                  <c:v>102.77079999999999</c:v>
                </c:pt>
                <c:pt idx="29">
                  <c:v>102.6131</c:v>
                </c:pt>
                <c:pt idx="30">
                  <c:v>102.4264</c:v>
                </c:pt>
                <c:pt idx="31">
                  <c:v>102.1125</c:v>
                </c:pt>
                <c:pt idx="32">
                  <c:v>101.749</c:v>
                </c:pt>
                <c:pt idx="33">
                  <c:v>101.4331</c:v>
                </c:pt>
                <c:pt idx="34">
                  <c:v>101.2453</c:v>
                </c:pt>
                <c:pt idx="35">
                  <c:v>101.1657</c:v>
                </c:pt>
                <c:pt idx="36">
                  <c:v>101.12139999999999</c:v>
                </c:pt>
              </c:numCache>
            </c:numRef>
          </c:val>
          <c:smooth val="0"/>
          <c:extLst>
            <c:ext xmlns:c16="http://schemas.microsoft.com/office/drawing/2014/chart" uri="{C3380CC4-5D6E-409C-BE32-E72D297353CC}">
              <c16:uniqueId val="{00000008-F39B-44B1-9D5A-528B5CCF0923}"/>
            </c:ext>
          </c:extLst>
        </c:ser>
        <c:ser>
          <c:idx val="3"/>
          <c:order val="3"/>
          <c:tx>
            <c:strRef>
              <c:f>Graph!$D$1</c:f>
              <c:strCache>
                <c:ptCount val="1"/>
                <c:pt idx="0">
                  <c:v>UK</c:v>
                </c:pt>
              </c:strCache>
            </c:strRef>
          </c:tx>
          <c:spPr>
            <a:ln w="19050">
              <a:solidFill>
                <a:schemeClr val="accent1"/>
              </a:solidFill>
            </a:ln>
          </c:spPr>
          <c:marker>
            <c:symbol val="none"/>
          </c:marker>
          <c:dLbls>
            <c:dLbl>
              <c:idx val="35"/>
              <c:delete val="1"/>
              <c:extLst>
                <c:ext xmlns:c15="http://schemas.microsoft.com/office/drawing/2012/chart" uri="{CE6537A1-D6FC-4f65-9D91-7224C49458BB}"/>
                <c:ext xmlns:c16="http://schemas.microsoft.com/office/drawing/2014/chart" uri="{C3380CC4-5D6E-409C-BE32-E72D297353CC}">
                  <c16:uniqueId val="{00000001-85A4-4AF5-A956-69A3116A70FF}"/>
                </c:ext>
              </c:extLst>
            </c:dLbl>
            <c:dLbl>
              <c:idx val="36"/>
              <c:layout>
                <c:manualLayout>
                  <c:x val="0"/>
                  <c:y val="-1.111111111111116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B41-4310-BE0A-8C83235E5FAC}"/>
                </c:ext>
              </c:extLst>
            </c:dLbl>
            <c:dLbl>
              <c:idx val="270"/>
              <c:layout>
                <c:manualLayout>
                  <c:x val="2.6149346122216689E-3"/>
                  <c:y val="4.1379332815276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39B-44B1-9D5A-528B5CCF0923}"/>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pt idx="36">
                  <c:v>44896</c:v>
                </c:pt>
              </c:numCache>
            </c:numRef>
          </c:cat>
          <c:val>
            <c:numRef>
              <c:f>Graph!$D$2:$D$261</c:f>
              <c:numCache>
                <c:formatCode>0.0</c:formatCode>
                <c:ptCount val="260"/>
                <c:pt idx="0">
                  <c:v>98.627960000000002</c:v>
                </c:pt>
                <c:pt idx="1">
                  <c:v>98.697490000000002</c:v>
                </c:pt>
                <c:pt idx="2">
                  <c:v>98.096680000000006</c:v>
                </c:pt>
                <c:pt idx="3">
                  <c:v>96.347679999999997</c:v>
                </c:pt>
                <c:pt idx="4">
                  <c:v>94.321619999999996</c:v>
                </c:pt>
                <c:pt idx="5">
                  <c:v>93.867249999999999</c:v>
                </c:pt>
                <c:pt idx="6">
                  <c:v>94.891999999999996</c:v>
                </c:pt>
                <c:pt idx="7">
                  <c:v>96.479969999999994</c:v>
                </c:pt>
                <c:pt idx="8">
                  <c:v>97.397090000000006</c:v>
                </c:pt>
                <c:pt idx="9">
                  <c:v>98.281300000000002</c:v>
                </c:pt>
                <c:pt idx="10">
                  <c:v>98.960120000000003</c:v>
                </c:pt>
                <c:pt idx="11">
                  <c:v>98.67586</c:v>
                </c:pt>
                <c:pt idx="12">
                  <c:v>98.451629999999994</c:v>
                </c:pt>
                <c:pt idx="13">
                  <c:v>98.414410000000004</c:v>
                </c:pt>
                <c:pt idx="14">
                  <c:v>99.555130000000005</c:v>
                </c:pt>
                <c:pt idx="15">
                  <c:v>101.4119</c:v>
                </c:pt>
                <c:pt idx="16">
                  <c:v>102.8801</c:v>
                </c:pt>
                <c:pt idx="17">
                  <c:v>104.05589999999999</c:v>
                </c:pt>
                <c:pt idx="18">
                  <c:v>104.7514</c:v>
                </c:pt>
                <c:pt idx="19">
                  <c:v>105.05</c:v>
                </c:pt>
                <c:pt idx="20">
                  <c:v>104.9534</c:v>
                </c:pt>
                <c:pt idx="21">
                  <c:v>105.0087</c:v>
                </c:pt>
                <c:pt idx="22">
                  <c:v>105.2958</c:v>
                </c:pt>
                <c:pt idx="23">
                  <c:v>105.59050000000001</c:v>
                </c:pt>
                <c:pt idx="24">
                  <c:v>105.56789999999999</c:v>
                </c:pt>
                <c:pt idx="25">
                  <c:v>105.28700000000001</c:v>
                </c:pt>
                <c:pt idx="26">
                  <c:v>104.90989999999999</c:v>
                </c:pt>
                <c:pt idx="27">
                  <c:v>104.5303</c:v>
                </c:pt>
                <c:pt idx="28">
                  <c:v>104.12430000000001</c:v>
                </c:pt>
                <c:pt idx="29">
                  <c:v>103.88890000000001</c:v>
                </c:pt>
                <c:pt idx="30">
                  <c:v>103.1467</c:v>
                </c:pt>
                <c:pt idx="31">
                  <c:v>102.1336</c:v>
                </c:pt>
                <c:pt idx="32">
                  <c:v>101.0645</c:v>
                </c:pt>
                <c:pt idx="33">
                  <c:v>100.5861</c:v>
                </c:pt>
                <c:pt idx="34">
                  <c:v>100.6698</c:v>
                </c:pt>
                <c:pt idx="35">
                  <c:v>100.4757</c:v>
                </c:pt>
                <c:pt idx="36">
                  <c:v>100.1848</c:v>
                </c:pt>
              </c:numCache>
            </c:numRef>
          </c:val>
          <c:smooth val="0"/>
          <c:extLst xmlns:c15="http://schemas.microsoft.com/office/drawing/2012/chart">
            <c:ext xmlns:c16="http://schemas.microsoft.com/office/drawing/2014/chart" uri="{C3380CC4-5D6E-409C-BE32-E72D297353CC}">
              <c16:uniqueId val="{0000000B-F39B-44B1-9D5A-528B5CCF092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60670033757E-2"/>
          <c:y val="4.3421778261944412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765"/>
              <c:delete val="1"/>
              <c:extLst>
                <c:ext xmlns:c15="http://schemas.microsoft.com/office/drawing/2012/chart" uri="{CE6537A1-D6FC-4f65-9D91-7224C49458BB}"/>
                <c:ext xmlns:c16="http://schemas.microsoft.com/office/drawing/2014/chart" uri="{C3380CC4-5D6E-409C-BE32-E72D297353CC}">
                  <c16:uniqueId val="{00000001-1A3D-4706-BD8B-5477AD4DAC98}"/>
                </c:ext>
              </c:extLst>
            </c:dLbl>
            <c:dLbl>
              <c:idx val="770"/>
              <c:layout>
                <c:manualLayout>
                  <c:x val="0"/>
                  <c:y val="-7.95554084627327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2B6-46D2-8081-6CE1B525C31F}"/>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pt idx="766">
                  <c:v>78.569999999999993</c:v>
                </c:pt>
                <c:pt idx="767">
                  <c:v>79.650000000000006</c:v>
                </c:pt>
                <c:pt idx="768">
                  <c:v>80.099999999999994</c:v>
                </c:pt>
                <c:pt idx="769">
                  <c:v>82.67</c:v>
                </c:pt>
                <c:pt idx="770">
                  <c:v>84.03</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Graph!$C$1</c:f>
              <c:strCache>
                <c:ptCount val="1"/>
                <c:pt idx="0">
                  <c:v>WTI price</c:v>
                </c:pt>
              </c:strCache>
            </c:strRef>
          </c:tx>
          <c:spPr>
            <a:ln w="19050"/>
          </c:spPr>
          <c:marker>
            <c:symbol val="none"/>
          </c:marker>
          <c:dLbls>
            <c:dLbl>
              <c:idx val="765"/>
              <c:delete val="1"/>
              <c:extLst>
                <c:ext xmlns:c15="http://schemas.microsoft.com/office/drawing/2012/chart" uri="{CE6537A1-D6FC-4f65-9D91-7224C49458BB}"/>
                <c:ext xmlns:c16="http://schemas.microsoft.com/office/drawing/2014/chart" uri="{C3380CC4-5D6E-409C-BE32-E72D297353CC}">
                  <c16:uniqueId val="{00000000-1A3D-4706-BD8B-5477AD4DAC98}"/>
                </c:ext>
              </c:extLst>
            </c:dLbl>
            <c:dLbl>
              <c:idx val="7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2B6-46D2-8081-6CE1B525C31F}"/>
                </c:ext>
              </c:extLst>
            </c:dLbl>
            <c:numFmt formatCode="#,##0.0" sourceLinked="0"/>
            <c:spPr>
              <a:noFill/>
              <a:ln>
                <a:solidFill>
                  <a:srgbClr val="0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pt idx="766">
                  <c:v>73.77</c:v>
                </c:pt>
                <c:pt idx="767">
                  <c:v>74.63</c:v>
                </c:pt>
                <c:pt idx="768">
                  <c:v>75.12</c:v>
                </c:pt>
                <c:pt idx="769">
                  <c:v>77.41</c:v>
                </c:pt>
                <c:pt idx="770">
                  <c:v>78.39</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4938"/>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EA6-1644-91AE-198C5316E879}"/>
                </c:ext>
              </c:extLst>
            </c:dLbl>
            <c:dLbl>
              <c:idx val="562"/>
              <c:delete val="1"/>
              <c:extLst>
                <c:ext xmlns:c15="http://schemas.microsoft.com/office/drawing/2012/chart" uri="{CE6537A1-D6FC-4f65-9D91-7224C49458BB}"/>
                <c:ext xmlns:c16="http://schemas.microsoft.com/office/drawing/2014/chart" uri="{C3380CC4-5D6E-409C-BE32-E72D297353CC}">
                  <c16:uniqueId val="{00000000-25BB-492B-ADE2-845C612D316C}"/>
                </c:ext>
              </c:extLst>
            </c:dLbl>
            <c:dLbl>
              <c:idx val="566"/>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044-42F6-A858-E6DCE0BB96EB}"/>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Graph!$A$2:$A$743</c:f>
              <c:numCache>
                <c:formatCode>m/d/yyyy</c:formatCode>
                <c:ptCount val="742"/>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numCache>
            </c:numRef>
          </c:cat>
          <c:val>
            <c:numRef>
              <c:f>Graph!$B$2:$B$745</c:f>
              <c:numCache>
                <c:formatCode>0</c:formatCode>
                <c:ptCount val="744"/>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numCache>
            </c:numRef>
          </c:val>
          <c:smooth val="0"/>
          <c:extLst xmlns:c15="http://schemas.microsoft.com/office/drawing/2012/chart">
            <c:ext xmlns:c16="http://schemas.microsoft.com/office/drawing/2014/chart" uri="{C3380CC4-5D6E-409C-BE32-E72D297353CC}">
              <c16:uniqueId val="{00000001-3858-4B19-B77D-D7BCA26206A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4938"/>
          <c:min val="43831"/>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4"/>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2A-9D4E-AF3C-37B0C50836F1}"/>
                </c:ext>
              </c:extLst>
            </c:dLbl>
            <c:dLbl>
              <c:idx val="759"/>
              <c:delete val="1"/>
              <c:extLst>
                <c:ext xmlns:c15="http://schemas.microsoft.com/office/drawing/2012/chart" uri="{CE6537A1-D6FC-4f65-9D91-7224C49458BB}"/>
                <c:ext xmlns:c16="http://schemas.microsoft.com/office/drawing/2014/chart" uri="{C3380CC4-5D6E-409C-BE32-E72D297353CC}">
                  <c16:uniqueId val="{00000000-D542-4B6E-962F-64EAE48E2287}"/>
                </c:ext>
              </c:extLst>
            </c:dLbl>
            <c:dLbl>
              <c:idx val="76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1C-49BF-AE7D-67FCB21EC9F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Graph!$A$2:$A$858</c:f>
              <c:numCache>
                <c:formatCode>m/d/yyyy</c:formatCode>
                <c:ptCount val="857"/>
                <c:pt idx="0">
                  <c:v>44938</c:v>
                </c:pt>
                <c:pt idx="1">
                  <c:v>44937</c:v>
                </c:pt>
                <c:pt idx="2">
                  <c:v>44936</c:v>
                </c:pt>
                <c:pt idx="3">
                  <c:v>44935</c:v>
                </c:pt>
                <c:pt idx="4">
                  <c:v>44932</c:v>
                </c:pt>
                <c:pt idx="5">
                  <c:v>44931</c:v>
                </c:pt>
                <c:pt idx="6">
                  <c:v>44930</c:v>
                </c:pt>
                <c:pt idx="7">
                  <c:v>44929</c:v>
                </c:pt>
                <c:pt idx="8">
                  <c:v>44925</c:v>
                </c:pt>
                <c:pt idx="9">
                  <c:v>44924</c:v>
                </c:pt>
                <c:pt idx="10">
                  <c:v>44923</c:v>
                </c:pt>
                <c:pt idx="11">
                  <c:v>44922</c:v>
                </c:pt>
                <c:pt idx="12">
                  <c:v>44918</c:v>
                </c:pt>
                <c:pt idx="13">
                  <c:v>44917</c:v>
                </c:pt>
                <c:pt idx="14">
                  <c:v>44916</c:v>
                </c:pt>
                <c:pt idx="15">
                  <c:v>44915</c:v>
                </c:pt>
                <c:pt idx="16">
                  <c:v>44914</c:v>
                </c:pt>
                <c:pt idx="17">
                  <c:v>44911</c:v>
                </c:pt>
                <c:pt idx="18">
                  <c:v>44910</c:v>
                </c:pt>
                <c:pt idx="19">
                  <c:v>44909</c:v>
                </c:pt>
                <c:pt idx="20">
                  <c:v>44908</c:v>
                </c:pt>
                <c:pt idx="21">
                  <c:v>44907</c:v>
                </c:pt>
                <c:pt idx="22">
                  <c:v>44904</c:v>
                </c:pt>
                <c:pt idx="23">
                  <c:v>44903</c:v>
                </c:pt>
                <c:pt idx="24">
                  <c:v>44902</c:v>
                </c:pt>
                <c:pt idx="25">
                  <c:v>44901</c:v>
                </c:pt>
                <c:pt idx="26">
                  <c:v>44900</c:v>
                </c:pt>
                <c:pt idx="27">
                  <c:v>44897</c:v>
                </c:pt>
                <c:pt idx="28">
                  <c:v>44896</c:v>
                </c:pt>
                <c:pt idx="29">
                  <c:v>44895</c:v>
                </c:pt>
                <c:pt idx="30">
                  <c:v>44894</c:v>
                </c:pt>
                <c:pt idx="31">
                  <c:v>44893</c:v>
                </c:pt>
                <c:pt idx="32">
                  <c:v>44890</c:v>
                </c:pt>
                <c:pt idx="33">
                  <c:v>44888</c:v>
                </c:pt>
                <c:pt idx="34">
                  <c:v>44887</c:v>
                </c:pt>
                <c:pt idx="35">
                  <c:v>44886</c:v>
                </c:pt>
                <c:pt idx="36">
                  <c:v>44883</c:v>
                </c:pt>
                <c:pt idx="37">
                  <c:v>44882</c:v>
                </c:pt>
                <c:pt idx="38">
                  <c:v>44881</c:v>
                </c:pt>
                <c:pt idx="39">
                  <c:v>44880</c:v>
                </c:pt>
                <c:pt idx="40">
                  <c:v>44879</c:v>
                </c:pt>
                <c:pt idx="41">
                  <c:v>44876</c:v>
                </c:pt>
                <c:pt idx="42">
                  <c:v>44875</c:v>
                </c:pt>
                <c:pt idx="43">
                  <c:v>44874</c:v>
                </c:pt>
                <c:pt idx="44">
                  <c:v>44873</c:v>
                </c:pt>
                <c:pt idx="45">
                  <c:v>44872</c:v>
                </c:pt>
                <c:pt idx="46">
                  <c:v>44869</c:v>
                </c:pt>
                <c:pt idx="47">
                  <c:v>44868</c:v>
                </c:pt>
                <c:pt idx="48">
                  <c:v>44867</c:v>
                </c:pt>
                <c:pt idx="49">
                  <c:v>44866</c:v>
                </c:pt>
                <c:pt idx="50">
                  <c:v>44865</c:v>
                </c:pt>
                <c:pt idx="51">
                  <c:v>44862</c:v>
                </c:pt>
                <c:pt idx="52">
                  <c:v>44861</c:v>
                </c:pt>
                <c:pt idx="53">
                  <c:v>44860</c:v>
                </c:pt>
                <c:pt idx="54">
                  <c:v>44859</c:v>
                </c:pt>
                <c:pt idx="55">
                  <c:v>44858</c:v>
                </c:pt>
                <c:pt idx="56">
                  <c:v>44855</c:v>
                </c:pt>
                <c:pt idx="57">
                  <c:v>44854</c:v>
                </c:pt>
                <c:pt idx="58">
                  <c:v>44853</c:v>
                </c:pt>
                <c:pt idx="59">
                  <c:v>44852</c:v>
                </c:pt>
                <c:pt idx="60">
                  <c:v>44851</c:v>
                </c:pt>
                <c:pt idx="61">
                  <c:v>44848</c:v>
                </c:pt>
                <c:pt idx="62">
                  <c:v>44847</c:v>
                </c:pt>
                <c:pt idx="63">
                  <c:v>44846</c:v>
                </c:pt>
                <c:pt idx="64">
                  <c:v>44845</c:v>
                </c:pt>
                <c:pt idx="65">
                  <c:v>44844</c:v>
                </c:pt>
                <c:pt idx="66">
                  <c:v>44841</c:v>
                </c:pt>
                <c:pt idx="67">
                  <c:v>44840</c:v>
                </c:pt>
                <c:pt idx="68">
                  <c:v>44839</c:v>
                </c:pt>
                <c:pt idx="69">
                  <c:v>44838</c:v>
                </c:pt>
                <c:pt idx="70">
                  <c:v>44837</c:v>
                </c:pt>
                <c:pt idx="71">
                  <c:v>44834</c:v>
                </c:pt>
                <c:pt idx="72">
                  <c:v>44833</c:v>
                </c:pt>
                <c:pt idx="73">
                  <c:v>44832</c:v>
                </c:pt>
                <c:pt idx="74">
                  <c:v>44831</c:v>
                </c:pt>
                <c:pt idx="75">
                  <c:v>44830</c:v>
                </c:pt>
                <c:pt idx="76">
                  <c:v>44827</c:v>
                </c:pt>
                <c:pt idx="77">
                  <c:v>44826</c:v>
                </c:pt>
                <c:pt idx="78">
                  <c:v>44825</c:v>
                </c:pt>
                <c:pt idx="79">
                  <c:v>44824</c:v>
                </c:pt>
                <c:pt idx="80">
                  <c:v>44823</c:v>
                </c:pt>
                <c:pt idx="81">
                  <c:v>44820</c:v>
                </c:pt>
                <c:pt idx="82">
                  <c:v>44819</c:v>
                </c:pt>
                <c:pt idx="83">
                  <c:v>44818</c:v>
                </c:pt>
                <c:pt idx="84">
                  <c:v>44817</c:v>
                </c:pt>
                <c:pt idx="85">
                  <c:v>44816</c:v>
                </c:pt>
                <c:pt idx="86">
                  <c:v>44813</c:v>
                </c:pt>
                <c:pt idx="87">
                  <c:v>44812</c:v>
                </c:pt>
                <c:pt idx="88">
                  <c:v>44811</c:v>
                </c:pt>
                <c:pt idx="89">
                  <c:v>44810</c:v>
                </c:pt>
                <c:pt idx="90">
                  <c:v>44806</c:v>
                </c:pt>
                <c:pt idx="91">
                  <c:v>44805</c:v>
                </c:pt>
                <c:pt idx="92">
                  <c:v>44804</c:v>
                </c:pt>
                <c:pt idx="93">
                  <c:v>44803</c:v>
                </c:pt>
                <c:pt idx="94">
                  <c:v>44802</c:v>
                </c:pt>
                <c:pt idx="95">
                  <c:v>44799</c:v>
                </c:pt>
                <c:pt idx="96">
                  <c:v>44798</c:v>
                </c:pt>
                <c:pt idx="97">
                  <c:v>44797</c:v>
                </c:pt>
                <c:pt idx="98">
                  <c:v>44796</c:v>
                </c:pt>
                <c:pt idx="99">
                  <c:v>44795</c:v>
                </c:pt>
                <c:pt idx="100">
                  <c:v>44792</c:v>
                </c:pt>
                <c:pt idx="101">
                  <c:v>44791</c:v>
                </c:pt>
                <c:pt idx="102">
                  <c:v>44790</c:v>
                </c:pt>
                <c:pt idx="103">
                  <c:v>44789</c:v>
                </c:pt>
                <c:pt idx="104">
                  <c:v>44788</c:v>
                </c:pt>
                <c:pt idx="105">
                  <c:v>44785</c:v>
                </c:pt>
                <c:pt idx="106">
                  <c:v>44784</c:v>
                </c:pt>
                <c:pt idx="107">
                  <c:v>44783</c:v>
                </c:pt>
                <c:pt idx="108">
                  <c:v>44782</c:v>
                </c:pt>
                <c:pt idx="109">
                  <c:v>44781</c:v>
                </c:pt>
                <c:pt idx="110">
                  <c:v>44778</c:v>
                </c:pt>
                <c:pt idx="111">
                  <c:v>44777</c:v>
                </c:pt>
                <c:pt idx="112">
                  <c:v>44776</c:v>
                </c:pt>
                <c:pt idx="113">
                  <c:v>44775</c:v>
                </c:pt>
                <c:pt idx="114">
                  <c:v>44774</c:v>
                </c:pt>
                <c:pt idx="115">
                  <c:v>44771</c:v>
                </c:pt>
                <c:pt idx="116">
                  <c:v>44770</c:v>
                </c:pt>
                <c:pt idx="117">
                  <c:v>44769</c:v>
                </c:pt>
                <c:pt idx="118">
                  <c:v>44768</c:v>
                </c:pt>
                <c:pt idx="119">
                  <c:v>44767</c:v>
                </c:pt>
                <c:pt idx="120">
                  <c:v>44764</c:v>
                </c:pt>
                <c:pt idx="121">
                  <c:v>44763</c:v>
                </c:pt>
                <c:pt idx="122">
                  <c:v>44762</c:v>
                </c:pt>
                <c:pt idx="123">
                  <c:v>44761</c:v>
                </c:pt>
                <c:pt idx="124">
                  <c:v>44760</c:v>
                </c:pt>
                <c:pt idx="125">
                  <c:v>44757</c:v>
                </c:pt>
                <c:pt idx="126">
                  <c:v>44756</c:v>
                </c:pt>
                <c:pt idx="127">
                  <c:v>44755</c:v>
                </c:pt>
                <c:pt idx="128">
                  <c:v>44754</c:v>
                </c:pt>
                <c:pt idx="129">
                  <c:v>44753</c:v>
                </c:pt>
                <c:pt idx="130">
                  <c:v>44750</c:v>
                </c:pt>
                <c:pt idx="131">
                  <c:v>44749</c:v>
                </c:pt>
                <c:pt idx="132">
                  <c:v>44748</c:v>
                </c:pt>
                <c:pt idx="133">
                  <c:v>44747</c:v>
                </c:pt>
                <c:pt idx="134">
                  <c:v>44743</c:v>
                </c:pt>
                <c:pt idx="135">
                  <c:v>44742</c:v>
                </c:pt>
                <c:pt idx="136">
                  <c:v>44741</c:v>
                </c:pt>
                <c:pt idx="137">
                  <c:v>44740</c:v>
                </c:pt>
                <c:pt idx="138">
                  <c:v>44739</c:v>
                </c:pt>
                <c:pt idx="139">
                  <c:v>44736</c:v>
                </c:pt>
                <c:pt idx="140">
                  <c:v>44735</c:v>
                </c:pt>
                <c:pt idx="141">
                  <c:v>44734</c:v>
                </c:pt>
                <c:pt idx="142">
                  <c:v>44733</c:v>
                </c:pt>
                <c:pt idx="143">
                  <c:v>44729</c:v>
                </c:pt>
                <c:pt idx="144">
                  <c:v>44728</c:v>
                </c:pt>
                <c:pt idx="145">
                  <c:v>44727</c:v>
                </c:pt>
                <c:pt idx="146">
                  <c:v>44726</c:v>
                </c:pt>
                <c:pt idx="147">
                  <c:v>44725</c:v>
                </c:pt>
                <c:pt idx="148">
                  <c:v>44722</c:v>
                </c:pt>
                <c:pt idx="149">
                  <c:v>44721</c:v>
                </c:pt>
                <c:pt idx="150">
                  <c:v>44720</c:v>
                </c:pt>
                <c:pt idx="151">
                  <c:v>44719</c:v>
                </c:pt>
                <c:pt idx="152">
                  <c:v>44718</c:v>
                </c:pt>
                <c:pt idx="153">
                  <c:v>44715</c:v>
                </c:pt>
                <c:pt idx="154">
                  <c:v>44714</c:v>
                </c:pt>
                <c:pt idx="155">
                  <c:v>44713</c:v>
                </c:pt>
                <c:pt idx="156">
                  <c:v>44712</c:v>
                </c:pt>
                <c:pt idx="157">
                  <c:v>44708</c:v>
                </c:pt>
                <c:pt idx="158">
                  <c:v>44707</c:v>
                </c:pt>
                <c:pt idx="159">
                  <c:v>44706</c:v>
                </c:pt>
                <c:pt idx="160">
                  <c:v>44705</c:v>
                </c:pt>
                <c:pt idx="161">
                  <c:v>44704</c:v>
                </c:pt>
                <c:pt idx="162">
                  <c:v>44701</c:v>
                </c:pt>
                <c:pt idx="163">
                  <c:v>44700</c:v>
                </c:pt>
                <c:pt idx="164">
                  <c:v>44699</c:v>
                </c:pt>
                <c:pt idx="165">
                  <c:v>44698</c:v>
                </c:pt>
                <c:pt idx="166">
                  <c:v>44697</c:v>
                </c:pt>
                <c:pt idx="167">
                  <c:v>44694</c:v>
                </c:pt>
                <c:pt idx="168">
                  <c:v>44693</c:v>
                </c:pt>
                <c:pt idx="169">
                  <c:v>44692</c:v>
                </c:pt>
                <c:pt idx="170">
                  <c:v>44691</c:v>
                </c:pt>
                <c:pt idx="171">
                  <c:v>44690</c:v>
                </c:pt>
                <c:pt idx="172">
                  <c:v>44687</c:v>
                </c:pt>
                <c:pt idx="173">
                  <c:v>44686</c:v>
                </c:pt>
                <c:pt idx="174">
                  <c:v>44685</c:v>
                </c:pt>
                <c:pt idx="175">
                  <c:v>44684</c:v>
                </c:pt>
                <c:pt idx="176">
                  <c:v>44683</c:v>
                </c:pt>
                <c:pt idx="177">
                  <c:v>44680</c:v>
                </c:pt>
                <c:pt idx="178">
                  <c:v>44679</c:v>
                </c:pt>
                <c:pt idx="179">
                  <c:v>44678</c:v>
                </c:pt>
                <c:pt idx="180">
                  <c:v>44677</c:v>
                </c:pt>
                <c:pt idx="181">
                  <c:v>44676</c:v>
                </c:pt>
                <c:pt idx="182">
                  <c:v>44673</c:v>
                </c:pt>
                <c:pt idx="183">
                  <c:v>44672</c:v>
                </c:pt>
                <c:pt idx="184">
                  <c:v>44671</c:v>
                </c:pt>
                <c:pt idx="185">
                  <c:v>44670</c:v>
                </c:pt>
                <c:pt idx="186">
                  <c:v>44669</c:v>
                </c:pt>
                <c:pt idx="187">
                  <c:v>44665</c:v>
                </c:pt>
                <c:pt idx="188">
                  <c:v>44664</c:v>
                </c:pt>
                <c:pt idx="189">
                  <c:v>44663</c:v>
                </c:pt>
                <c:pt idx="190">
                  <c:v>44662</c:v>
                </c:pt>
                <c:pt idx="191">
                  <c:v>44659</c:v>
                </c:pt>
                <c:pt idx="192">
                  <c:v>44658</c:v>
                </c:pt>
                <c:pt idx="193">
                  <c:v>44657</c:v>
                </c:pt>
                <c:pt idx="194">
                  <c:v>44656</c:v>
                </c:pt>
                <c:pt idx="195">
                  <c:v>44655</c:v>
                </c:pt>
                <c:pt idx="196">
                  <c:v>44652</c:v>
                </c:pt>
                <c:pt idx="197">
                  <c:v>44651</c:v>
                </c:pt>
                <c:pt idx="198">
                  <c:v>44650</c:v>
                </c:pt>
                <c:pt idx="199">
                  <c:v>44649</c:v>
                </c:pt>
                <c:pt idx="200">
                  <c:v>44648</c:v>
                </c:pt>
                <c:pt idx="201">
                  <c:v>44645</c:v>
                </c:pt>
                <c:pt idx="202">
                  <c:v>44644</c:v>
                </c:pt>
                <c:pt idx="203">
                  <c:v>44643</c:v>
                </c:pt>
                <c:pt idx="204">
                  <c:v>44642</c:v>
                </c:pt>
                <c:pt idx="205">
                  <c:v>44641</c:v>
                </c:pt>
                <c:pt idx="206">
                  <c:v>44638</c:v>
                </c:pt>
                <c:pt idx="207">
                  <c:v>44637</c:v>
                </c:pt>
                <c:pt idx="208">
                  <c:v>44636</c:v>
                </c:pt>
                <c:pt idx="209">
                  <c:v>44635</c:v>
                </c:pt>
                <c:pt idx="210">
                  <c:v>44634</c:v>
                </c:pt>
                <c:pt idx="211">
                  <c:v>44631</c:v>
                </c:pt>
                <c:pt idx="212">
                  <c:v>44630</c:v>
                </c:pt>
                <c:pt idx="213">
                  <c:v>44629</c:v>
                </c:pt>
                <c:pt idx="214">
                  <c:v>44628</c:v>
                </c:pt>
                <c:pt idx="215">
                  <c:v>44627</c:v>
                </c:pt>
                <c:pt idx="216">
                  <c:v>44624</c:v>
                </c:pt>
                <c:pt idx="217">
                  <c:v>44623</c:v>
                </c:pt>
                <c:pt idx="218">
                  <c:v>44622</c:v>
                </c:pt>
                <c:pt idx="219">
                  <c:v>44621</c:v>
                </c:pt>
                <c:pt idx="220">
                  <c:v>44620</c:v>
                </c:pt>
                <c:pt idx="221">
                  <c:v>44617</c:v>
                </c:pt>
                <c:pt idx="222">
                  <c:v>44616</c:v>
                </c:pt>
                <c:pt idx="223">
                  <c:v>44615</c:v>
                </c:pt>
                <c:pt idx="224">
                  <c:v>44614</c:v>
                </c:pt>
                <c:pt idx="225">
                  <c:v>44610</c:v>
                </c:pt>
                <c:pt idx="226">
                  <c:v>44609</c:v>
                </c:pt>
                <c:pt idx="227">
                  <c:v>44608</c:v>
                </c:pt>
                <c:pt idx="228">
                  <c:v>44607</c:v>
                </c:pt>
                <c:pt idx="229">
                  <c:v>44606</c:v>
                </c:pt>
                <c:pt idx="230">
                  <c:v>44603</c:v>
                </c:pt>
                <c:pt idx="231">
                  <c:v>44602</c:v>
                </c:pt>
                <c:pt idx="232">
                  <c:v>44601</c:v>
                </c:pt>
                <c:pt idx="233">
                  <c:v>44600</c:v>
                </c:pt>
                <c:pt idx="234">
                  <c:v>44599</c:v>
                </c:pt>
                <c:pt idx="235">
                  <c:v>44596</c:v>
                </c:pt>
                <c:pt idx="236">
                  <c:v>44595</c:v>
                </c:pt>
                <c:pt idx="237">
                  <c:v>44594</c:v>
                </c:pt>
                <c:pt idx="238">
                  <c:v>44593</c:v>
                </c:pt>
                <c:pt idx="239">
                  <c:v>44592</c:v>
                </c:pt>
                <c:pt idx="240">
                  <c:v>44589</c:v>
                </c:pt>
                <c:pt idx="241">
                  <c:v>44588</c:v>
                </c:pt>
                <c:pt idx="242">
                  <c:v>44587</c:v>
                </c:pt>
                <c:pt idx="243">
                  <c:v>44586</c:v>
                </c:pt>
                <c:pt idx="244">
                  <c:v>44585</c:v>
                </c:pt>
                <c:pt idx="245">
                  <c:v>44582</c:v>
                </c:pt>
                <c:pt idx="246">
                  <c:v>44581</c:v>
                </c:pt>
                <c:pt idx="247">
                  <c:v>44580</c:v>
                </c:pt>
                <c:pt idx="248">
                  <c:v>44579</c:v>
                </c:pt>
                <c:pt idx="249">
                  <c:v>44575</c:v>
                </c:pt>
                <c:pt idx="250">
                  <c:v>44574</c:v>
                </c:pt>
                <c:pt idx="251">
                  <c:v>44573</c:v>
                </c:pt>
                <c:pt idx="252">
                  <c:v>44572</c:v>
                </c:pt>
                <c:pt idx="253">
                  <c:v>44571</c:v>
                </c:pt>
                <c:pt idx="254">
                  <c:v>44568</c:v>
                </c:pt>
                <c:pt idx="255">
                  <c:v>44567</c:v>
                </c:pt>
                <c:pt idx="256">
                  <c:v>44566</c:v>
                </c:pt>
                <c:pt idx="257">
                  <c:v>44565</c:v>
                </c:pt>
                <c:pt idx="258">
                  <c:v>44564</c:v>
                </c:pt>
                <c:pt idx="259">
                  <c:v>44561</c:v>
                </c:pt>
                <c:pt idx="260">
                  <c:v>44560</c:v>
                </c:pt>
                <c:pt idx="261">
                  <c:v>44559</c:v>
                </c:pt>
                <c:pt idx="262">
                  <c:v>44558</c:v>
                </c:pt>
                <c:pt idx="263">
                  <c:v>44557</c:v>
                </c:pt>
                <c:pt idx="264">
                  <c:v>44553</c:v>
                </c:pt>
                <c:pt idx="265">
                  <c:v>44552</c:v>
                </c:pt>
                <c:pt idx="266">
                  <c:v>44551</c:v>
                </c:pt>
                <c:pt idx="267">
                  <c:v>44550</c:v>
                </c:pt>
                <c:pt idx="268">
                  <c:v>44547</c:v>
                </c:pt>
                <c:pt idx="269">
                  <c:v>44546</c:v>
                </c:pt>
                <c:pt idx="270">
                  <c:v>44545</c:v>
                </c:pt>
                <c:pt idx="271">
                  <c:v>44544</c:v>
                </c:pt>
                <c:pt idx="272">
                  <c:v>44543</c:v>
                </c:pt>
                <c:pt idx="273">
                  <c:v>44540</c:v>
                </c:pt>
                <c:pt idx="274">
                  <c:v>44539</c:v>
                </c:pt>
                <c:pt idx="275">
                  <c:v>44538</c:v>
                </c:pt>
                <c:pt idx="276">
                  <c:v>44537</c:v>
                </c:pt>
                <c:pt idx="277">
                  <c:v>44536</c:v>
                </c:pt>
                <c:pt idx="278">
                  <c:v>44533</c:v>
                </c:pt>
                <c:pt idx="279">
                  <c:v>44532</c:v>
                </c:pt>
                <c:pt idx="280">
                  <c:v>44531</c:v>
                </c:pt>
                <c:pt idx="281">
                  <c:v>44530</c:v>
                </c:pt>
                <c:pt idx="282">
                  <c:v>44529</c:v>
                </c:pt>
                <c:pt idx="283">
                  <c:v>44526</c:v>
                </c:pt>
                <c:pt idx="284">
                  <c:v>44524</c:v>
                </c:pt>
                <c:pt idx="285">
                  <c:v>44523</c:v>
                </c:pt>
                <c:pt idx="286">
                  <c:v>44522</c:v>
                </c:pt>
                <c:pt idx="287">
                  <c:v>44519</c:v>
                </c:pt>
                <c:pt idx="288">
                  <c:v>44518</c:v>
                </c:pt>
                <c:pt idx="289">
                  <c:v>44517</c:v>
                </c:pt>
                <c:pt idx="290">
                  <c:v>44516</c:v>
                </c:pt>
                <c:pt idx="291">
                  <c:v>44515</c:v>
                </c:pt>
                <c:pt idx="292">
                  <c:v>44512</c:v>
                </c:pt>
                <c:pt idx="293">
                  <c:v>44511</c:v>
                </c:pt>
                <c:pt idx="294">
                  <c:v>44510</c:v>
                </c:pt>
                <c:pt idx="295">
                  <c:v>44509</c:v>
                </c:pt>
                <c:pt idx="296">
                  <c:v>44508</c:v>
                </c:pt>
                <c:pt idx="297">
                  <c:v>44505</c:v>
                </c:pt>
                <c:pt idx="298">
                  <c:v>44504</c:v>
                </c:pt>
                <c:pt idx="299">
                  <c:v>44503</c:v>
                </c:pt>
                <c:pt idx="300">
                  <c:v>44502</c:v>
                </c:pt>
                <c:pt idx="301">
                  <c:v>44501</c:v>
                </c:pt>
                <c:pt idx="302">
                  <c:v>44498</c:v>
                </c:pt>
                <c:pt idx="303">
                  <c:v>44497</c:v>
                </c:pt>
                <c:pt idx="304">
                  <c:v>44496</c:v>
                </c:pt>
                <c:pt idx="305">
                  <c:v>44495</c:v>
                </c:pt>
                <c:pt idx="306">
                  <c:v>44494</c:v>
                </c:pt>
                <c:pt idx="307">
                  <c:v>44491</c:v>
                </c:pt>
                <c:pt idx="308">
                  <c:v>44490</c:v>
                </c:pt>
                <c:pt idx="309">
                  <c:v>44489</c:v>
                </c:pt>
                <c:pt idx="310">
                  <c:v>44488</c:v>
                </c:pt>
                <c:pt idx="311">
                  <c:v>44487</c:v>
                </c:pt>
                <c:pt idx="312">
                  <c:v>44484</c:v>
                </c:pt>
                <c:pt idx="313">
                  <c:v>44483</c:v>
                </c:pt>
                <c:pt idx="314">
                  <c:v>44482</c:v>
                </c:pt>
                <c:pt idx="315">
                  <c:v>44481</c:v>
                </c:pt>
                <c:pt idx="316">
                  <c:v>44480</c:v>
                </c:pt>
                <c:pt idx="317">
                  <c:v>44477</c:v>
                </c:pt>
                <c:pt idx="318">
                  <c:v>44476</c:v>
                </c:pt>
                <c:pt idx="319">
                  <c:v>44475</c:v>
                </c:pt>
                <c:pt idx="320">
                  <c:v>44474</c:v>
                </c:pt>
                <c:pt idx="321">
                  <c:v>44473</c:v>
                </c:pt>
                <c:pt idx="322">
                  <c:v>44470</c:v>
                </c:pt>
                <c:pt idx="323">
                  <c:v>44469</c:v>
                </c:pt>
                <c:pt idx="324">
                  <c:v>44468</c:v>
                </c:pt>
                <c:pt idx="325">
                  <c:v>44467</c:v>
                </c:pt>
                <c:pt idx="326">
                  <c:v>44466</c:v>
                </c:pt>
                <c:pt idx="327">
                  <c:v>44463</c:v>
                </c:pt>
                <c:pt idx="328">
                  <c:v>44462</c:v>
                </c:pt>
                <c:pt idx="329">
                  <c:v>44461</c:v>
                </c:pt>
                <c:pt idx="330">
                  <c:v>44460</c:v>
                </c:pt>
                <c:pt idx="331">
                  <c:v>44459</c:v>
                </c:pt>
                <c:pt idx="332">
                  <c:v>44456</c:v>
                </c:pt>
                <c:pt idx="333">
                  <c:v>44455</c:v>
                </c:pt>
                <c:pt idx="334">
                  <c:v>44454</c:v>
                </c:pt>
                <c:pt idx="335">
                  <c:v>44453</c:v>
                </c:pt>
                <c:pt idx="336">
                  <c:v>44452</c:v>
                </c:pt>
                <c:pt idx="337">
                  <c:v>44449</c:v>
                </c:pt>
                <c:pt idx="338">
                  <c:v>44448</c:v>
                </c:pt>
                <c:pt idx="339">
                  <c:v>44447</c:v>
                </c:pt>
                <c:pt idx="340">
                  <c:v>44446</c:v>
                </c:pt>
                <c:pt idx="341">
                  <c:v>44442</c:v>
                </c:pt>
                <c:pt idx="342">
                  <c:v>44441</c:v>
                </c:pt>
                <c:pt idx="343">
                  <c:v>44440</c:v>
                </c:pt>
                <c:pt idx="344">
                  <c:v>44439</c:v>
                </c:pt>
                <c:pt idx="345">
                  <c:v>44438</c:v>
                </c:pt>
                <c:pt idx="346">
                  <c:v>44435</c:v>
                </c:pt>
                <c:pt idx="347">
                  <c:v>44434</c:v>
                </c:pt>
                <c:pt idx="348">
                  <c:v>44433</c:v>
                </c:pt>
                <c:pt idx="349">
                  <c:v>44432</c:v>
                </c:pt>
                <c:pt idx="350">
                  <c:v>44431</c:v>
                </c:pt>
                <c:pt idx="351">
                  <c:v>44428</c:v>
                </c:pt>
                <c:pt idx="352">
                  <c:v>44427</c:v>
                </c:pt>
                <c:pt idx="353">
                  <c:v>44426</c:v>
                </c:pt>
                <c:pt idx="354">
                  <c:v>44425</c:v>
                </c:pt>
                <c:pt idx="355">
                  <c:v>44424</c:v>
                </c:pt>
                <c:pt idx="356">
                  <c:v>44421</c:v>
                </c:pt>
                <c:pt idx="357">
                  <c:v>44420</c:v>
                </c:pt>
                <c:pt idx="358">
                  <c:v>44419</c:v>
                </c:pt>
                <c:pt idx="359">
                  <c:v>44418</c:v>
                </c:pt>
                <c:pt idx="360">
                  <c:v>44417</c:v>
                </c:pt>
                <c:pt idx="361">
                  <c:v>44414</c:v>
                </c:pt>
                <c:pt idx="362">
                  <c:v>44413</c:v>
                </c:pt>
                <c:pt idx="363">
                  <c:v>44412</c:v>
                </c:pt>
                <c:pt idx="364">
                  <c:v>44411</c:v>
                </c:pt>
                <c:pt idx="365">
                  <c:v>44410</c:v>
                </c:pt>
                <c:pt idx="366">
                  <c:v>44407</c:v>
                </c:pt>
                <c:pt idx="367">
                  <c:v>44406</c:v>
                </c:pt>
                <c:pt idx="368">
                  <c:v>44405</c:v>
                </c:pt>
                <c:pt idx="369">
                  <c:v>44404</c:v>
                </c:pt>
                <c:pt idx="370">
                  <c:v>44403</c:v>
                </c:pt>
                <c:pt idx="371">
                  <c:v>44400</c:v>
                </c:pt>
                <c:pt idx="372">
                  <c:v>44399</c:v>
                </c:pt>
                <c:pt idx="373">
                  <c:v>44398</c:v>
                </c:pt>
                <c:pt idx="374">
                  <c:v>44397</c:v>
                </c:pt>
                <c:pt idx="375">
                  <c:v>44396</c:v>
                </c:pt>
                <c:pt idx="376">
                  <c:v>44393</c:v>
                </c:pt>
                <c:pt idx="377">
                  <c:v>44392</c:v>
                </c:pt>
                <c:pt idx="378">
                  <c:v>44391</c:v>
                </c:pt>
                <c:pt idx="379">
                  <c:v>44390</c:v>
                </c:pt>
                <c:pt idx="380">
                  <c:v>44389</c:v>
                </c:pt>
                <c:pt idx="381">
                  <c:v>44386</c:v>
                </c:pt>
                <c:pt idx="382">
                  <c:v>44385</c:v>
                </c:pt>
                <c:pt idx="383">
                  <c:v>44384</c:v>
                </c:pt>
                <c:pt idx="384">
                  <c:v>44383</c:v>
                </c:pt>
                <c:pt idx="385">
                  <c:v>44379</c:v>
                </c:pt>
                <c:pt idx="386">
                  <c:v>44378</c:v>
                </c:pt>
                <c:pt idx="387">
                  <c:v>44377</c:v>
                </c:pt>
                <c:pt idx="388">
                  <c:v>44376</c:v>
                </c:pt>
                <c:pt idx="389">
                  <c:v>44375</c:v>
                </c:pt>
                <c:pt idx="390">
                  <c:v>44372</c:v>
                </c:pt>
                <c:pt idx="391">
                  <c:v>44371</c:v>
                </c:pt>
                <c:pt idx="392">
                  <c:v>44370</c:v>
                </c:pt>
                <c:pt idx="393">
                  <c:v>44369</c:v>
                </c:pt>
                <c:pt idx="394">
                  <c:v>44368</c:v>
                </c:pt>
                <c:pt idx="395">
                  <c:v>44365</c:v>
                </c:pt>
                <c:pt idx="396">
                  <c:v>44364</c:v>
                </c:pt>
                <c:pt idx="397">
                  <c:v>44363</c:v>
                </c:pt>
                <c:pt idx="398">
                  <c:v>44362</c:v>
                </c:pt>
                <c:pt idx="399">
                  <c:v>44361</c:v>
                </c:pt>
                <c:pt idx="400">
                  <c:v>44358</c:v>
                </c:pt>
                <c:pt idx="401">
                  <c:v>44357</c:v>
                </c:pt>
                <c:pt idx="402">
                  <c:v>44356</c:v>
                </c:pt>
                <c:pt idx="403">
                  <c:v>44355</c:v>
                </c:pt>
                <c:pt idx="404">
                  <c:v>44354</c:v>
                </c:pt>
                <c:pt idx="405">
                  <c:v>44351</c:v>
                </c:pt>
                <c:pt idx="406">
                  <c:v>44350</c:v>
                </c:pt>
                <c:pt idx="407">
                  <c:v>44349</c:v>
                </c:pt>
                <c:pt idx="408">
                  <c:v>44348</c:v>
                </c:pt>
                <c:pt idx="409">
                  <c:v>44344</c:v>
                </c:pt>
                <c:pt idx="410">
                  <c:v>44343</c:v>
                </c:pt>
                <c:pt idx="411">
                  <c:v>44342</c:v>
                </c:pt>
                <c:pt idx="412">
                  <c:v>44341</c:v>
                </c:pt>
                <c:pt idx="413">
                  <c:v>44340</c:v>
                </c:pt>
                <c:pt idx="414">
                  <c:v>44337</c:v>
                </c:pt>
                <c:pt idx="415">
                  <c:v>44336</c:v>
                </c:pt>
                <c:pt idx="416">
                  <c:v>44335</c:v>
                </c:pt>
                <c:pt idx="417">
                  <c:v>44334</c:v>
                </c:pt>
                <c:pt idx="418">
                  <c:v>44333</c:v>
                </c:pt>
                <c:pt idx="419">
                  <c:v>44330</c:v>
                </c:pt>
                <c:pt idx="420">
                  <c:v>44329</c:v>
                </c:pt>
                <c:pt idx="421">
                  <c:v>44328</c:v>
                </c:pt>
                <c:pt idx="422">
                  <c:v>44327</c:v>
                </c:pt>
                <c:pt idx="423">
                  <c:v>44326</c:v>
                </c:pt>
                <c:pt idx="424">
                  <c:v>44323</c:v>
                </c:pt>
                <c:pt idx="425">
                  <c:v>44322</c:v>
                </c:pt>
                <c:pt idx="426">
                  <c:v>44321</c:v>
                </c:pt>
                <c:pt idx="427">
                  <c:v>44320</c:v>
                </c:pt>
                <c:pt idx="428">
                  <c:v>44319</c:v>
                </c:pt>
                <c:pt idx="429">
                  <c:v>44316</c:v>
                </c:pt>
                <c:pt idx="430">
                  <c:v>44315</c:v>
                </c:pt>
                <c:pt idx="431">
                  <c:v>44314</c:v>
                </c:pt>
                <c:pt idx="432">
                  <c:v>44313</c:v>
                </c:pt>
                <c:pt idx="433">
                  <c:v>44312</c:v>
                </c:pt>
                <c:pt idx="434">
                  <c:v>44309</c:v>
                </c:pt>
                <c:pt idx="435">
                  <c:v>44308</c:v>
                </c:pt>
                <c:pt idx="436">
                  <c:v>44307</c:v>
                </c:pt>
                <c:pt idx="437">
                  <c:v>44306</c:v>
                </c:pt>
                <c:pt idx="438">
                  <c:v>44305</c:v>
                </c:pt>
                <c:pt idx="439">
                  <c:v>44302</c:v>
                </c:pt>
                <c:pt idx="440">
                  <c:v>44301</c:v>
                </c:pt>
                <c:pt idx="441">
                  <c:v>44300</c:v>
                </c:pt>
                <c:pt idx="442">
                  <c:v>44299</c:v>
                </c:pt>
                <c:pt idx="443">
                  <c:v>44298</c:v>
                </c:pt>
                <c:pt idx="444">
                  <c:v>44295</c:v>
                </c:pt>
                <c:pt idx="445">
                  <c:v>44294</c:v>
                </c:pt>
                <c:pt idx="446">
                  <c:v>44293</c:v>
                </c:pt>
                <c:pt idx="447">
                  <c:v>44292</c:v>
                </c:pt>
                <c:pt idx="448">
                  <c:v>44291</c:v>
                </c:pt>
                <c:pt idx="449">
                  <c:v>44287</c:v>
                </c:pt>
                <c:pt idx="450">
                  <c:v>44286</c:v>
                </c:pt>
                <c:pt idx="451">
                  <c:v>44285</c:v>
                </c:pt>
                <c:pt idx="452">
                  <c:v>44284</c:v>
                </c:pt>
                <c:pt idx="453">
                  <c:v>44281</c:v>
                </c:pt>
                <c:pt idx="454">
                  <c:v>44280</c:v>
                </c:pt>
                <c:pt idx="455">
                  <c:v>44279</c:v>
                </c:pt>
                <c:pt idx="456">
                  <c:v>44278</c:v>
                </c:pt>
                <c:pt idx="457">
                  <c:v>44277</c:v>
                </c:pt>
                <c:pt idx="458">
                  <c:v>44274</c:v>
                </c:pt>
                <c:pt idx="459">
                  <c:v>44273</c:v>
                </c:pt>
                <c:pt idx="460">
                  <c:v>44272</c:v>
                </c:pt>
                <c:pt idx="461">
                  <c:v>44271</c:v>
                </c:pt>
                <c:pt idx="462">
                  <c:v>44270</c:v>
                </c:pt>
                <c:pt idx="463">
                  <c:v>44267</c:v>
                </c:pt>
                <c:pt idx="464">
                  <c:v>44266</c:v>
                </c:pt>
                <c:pt idx="465">
                  <c:v>44265</c:v>
                </c:pt>
                <c:pt idx="466">
                  <c:v>44264</c:v>
                </c:pt>
                <c:pt idx="467">
                  <c:v>44263</c:v>
                </c:pt>
                <c:pt idx="468">
                  <c:v>44260</c:v>
                </c:pt>
                <c:pt idx="469">
                  <c:v>44259</c:v>
                </c:pt>
                <c:pt idx="470">
                  <c:v>44258</c:v>
                </c:pt>
                <c:pt idx="471">
                  <c:v>44257</c:v>
                </c:pt>
                <c:pt idx="472">
                  <c:v>44256</c:v>
                </c:pt>
                <c:pt idx="473">
                  <c:v>44253</c:v>
                </c:pt>
                <c:pt idx="474">
                  <c:v>44252</c:v>
                </c:pt>
                <c:pt idx="475">
                  <c:v>44251</c:v>
                </c:pt>
                <c:pt idx="476">
                  <c:v>44250</c:v>
                </c:pt>
                <c:pt idx="477">
                  <c:v>44249</c:v>
                </c:pt>
                <c:pt idx="478">
                  <c:v>44246</c:v>
                </c:pt>
                <c:pt idx="479">
                  <c:v>44245</c:v>
                </c:pt>
                <c:pt idx="480">
                  <c:v>44244</c:v>
                </c:pt>
                <c:pt idx="481">
                  <c:v>44243</c:v>
                </c:pt>
                <c:pt idx="482">
                  <c:v>44239</c:v>
                </c:pt>
                <c:pt idx="483">
                  <c:v>44238</c:v>
                </c:pt>
                <c:pt idx="484">
                  <c:v>44237</c:v>
                </c:pt>
                <c:pt idx="485">
                  <c:v>44236</c:v>
                </c:pt>
                <c:pt idx="486">
                  <c:v>44235</c:v>
                </c:pt>
                <c:pt idx="487">
                  <c:v>44232</c:v>
                </c:pt>
                <c:pt idx="488">
                  <c:v>44231</c:v>
                </c:pt>
                <c:pt idx="489">
                  <c:v>44230</c:v>
                </c:pt>
                <c:pt idx="490">
                  <c:v>44229</c:v>
                </c:pt>
                <c:pt idx="491">
                  <c:v>44228</c:v>
                </c:pt>
                <c:pt idx="492">
                  <c:v>44225</c:v>
                </c:pt>
                <c:pt idx="493">
                  <c:v>44224</c:v>
                </c:pt>
                <c:pt idx="494">
                  <c:v>44223</c:v>
                </c:pt>
                <c:pt idx="495">
                  <c:v>44222</c:v>
                </c:pt>
                <c:pt idx="496">
                  <c:v>44221</c:v>
                </c:pt>
                <c:pt idx="497">
                  <c:v>44218</c:v>
                </c:pt>
                <c:pt idx="498">
                  <c:v>44217</c:v>
                </c:pt>
                <c:pt idx="499">
                  <c:v>44216</c:v>
                </c:pt>
                <c:pt idx="500">
                  <c:v>44215</c:v>
                </c:pt>
                <c:pt idx="501">
                  <c:v>44211</c:v>
                </c:pt>
                <c:pt idx="502">
                  <c:v>44210</c:v>
                </c:pt>
                <c:pt idx="503">
                  <c:v>44209</c:v>
                </c:pt>
                <c:pt idx="504">
                  <c:v>44208</c:v>
                </c:pt>
                <c:pt idx="505">
                  <c:v>44207</c:v>
                </c:pt>
                <c:pt idx="506">
                  <c:v>44204</c:v>
                </c:pt>
                <c:pt idx="507">
                  <c:v>44203</c:v>
                </c:pt>
                <c:pt idx="508">
                  <c:v>44202</c:v>
                </c:pt>
                <c:pt idx="509">
                  <c:v>44201</c:v>
                </c:pt>
                <c:pt idx="510">
                  <c:v>44200</c:v>
                </c:pt>
                <c:pt idx="511">
                  <c:v>44196</c:v>
                </c:pt>
                <c:pt idx="512">
                  <c:v>44195</c:v>
                </c:pt>
                <c:pt idx="513">
                  <c:v>44194</c:v>
                </c:pt>
                <c:pt idx="514">
                  <c:v>44193</c:v>
                </c:pt>
                <c:pt idx="515">
                  <c:v>44189</c:v>
                </c:pt>
                <c:pt idx="516">
                  <c:v>44188</c:v>
                </c:pt>
                <c:pt idx="517">
                  <c:v>44187</c:v>
                </c:pt>
                <c:pt idx="518">
                  <c:v>44186</c:v>
                </c:pt>
                <c:pt idx="519">
                  <c:v>44183</c:v>
                </c:pt>
                <c:pt idx="520">
                  <c:v>44182</c:v>
                </c:pt>
                <c:pt idx="521">
                  <c:v>44181</c:v>
                </c:pt>
                <c:pt idx="522">
                  <c:v>44180</c:v>
                </c:pt>
                <c:pt idx="523">
                  <c:v>44179</c:v>
                </c:pt>
                <c:pt idx="524">
                  <c:v>44176</c:v>
                </c:pt>
                <c:pt idx="525">
                  <c:v>44175</c:v>
                </c:pt>
                <c:pt idx="526">
                  <c:v>44174</c:v>
                </c:pt>
                <c:pt idx="527">
                  <c:v>44173</c:v>
                </c:pt>
                <c:pt idx="528">
                  <c:v>44172</c:v>
                </c:pt>
                <c:pt idx="529">
                  <c:v>44169</c:v>
                </c:pt>
                <c:pt idx="530">
                  <c:v>44168</c:v>
                </c:pt>
                <c:pt idx="531">
                  <c:v>44167</c:v>
                </c:pt>
                <c:pt idx="532">
                  <c:v>44166</c:v>
                </c:pt>
                <c:pt idx="533">
                  <c:v>44165</c:v>
                </c:pt>
                <c:pt idx="534">
                  <c:v>44162</c:v>
                </c:pt>
                <c:pt idx="535">
                  <c:v>44160</c:v>
                </c:pt>
                <c:pt idx="536">
                  <c:v>44159</c:v>
                </c:pt>
                <c:pt idx="537">
                  <c:v>44158</c:v>
                </c:pt>
                <c:pt idx="538">
                  <c:v>44155</c:v>
                </c:pt>
                <c:pt idx="539">
                  <c:v>44154</c:v>
                </c:pt>
                <c:pt idx="540">
                  <c:v>44153</c:v>
                </c:pt>
                <c:pt idx="541">
                  <c:v>44152</c:v>
                </c:pt>
                <c:pt idx="542">
                  <c:v>44151</c:v>
                </c:pt>
                <c:pt idx="543">
                  <c:v>44148</c:v>
                </c:pt>
                <c:pt idx="544">
                  <c:v>44147</c:v>
                </c:pt>
                <c:pt idx="545">
                  <c:v>44146</c:v>
                </c:pt>
                <c:pt idx="546">
                  <c:v>44145</c:v>
                </c:pt>
                <c:pt idx="547">
                  <c:v>44144</c:v>
                </c:pt>
                <c:pt idx="548">
                  <c:v>44141</c:v>
                </c:pt>
                <c:pt idx="549">
                  <c:v>44140</c:v>
                </c:pt>
                <c:pt idx="550">
                  <c:v>44139</c:v>
                </c:pt>
                <c:pt idx="551">
                  <c:v>44138</c:v>
                </c:pt>
                <c:pt idx="552">
                  <c:v>44137</c:v>
                </c:pt>
                <c:pt idx="553">
                  <c:v>44134</c:v>
                </c:pt>
                <c:pt idx="554">
                  <c:v>44133</c:v>
                </c:pt>
                <c:pt idx="555">
                  <c:v>44132</c:v>
                </c:pt>
                <c:pt idx="556">
                  <c:v>44131</c:v>
                </c:pt>
                <c:pt idx="557">
                  <c:v>44130</c:v>
                </c:pt>
                <c:pt idx="558">
                  <c:v>44127</c:v>
                </c:pt>
                <c:pt idx="559">
                  <c:v>44126</c:v>
                </c:pt>
                <c:pt idx="560">
                  <c:v>44125</c:v>
                </c:pt>
                <c:pt idx="561">
                  <c:v>44124</c:v>
                </c:pt>
                <c:pt idx="562">
                  <c:v>44123</c:v>
                </c:pt>
                <c:pt idx="563">
                  <c:v>44120</c:v>
                </c:pt>
                <c:pt idx="564">
                  <c:v>44119</c:v>
                </c:pt>
                <c:pt idx="565">
                  <c:v>44118</c:v>
                </c:pt>
                <c:pt idx="566">
                  <c:v>44117</c:v>
                </c:pt>
                <c:pt idx="567">
                  <c:v>44116</c:v>
                </c:pt>
                <c:pt idx="568">
                  <c:v>44113</c:v>
                </c:pt>
                <c:pt idx="569">
                  <c:v>44112</c:v>
                </c:pt>
                <c:pt idx="570">
                  <c:v>44111</c:v>
                </c:pt>
                <c:pt idx="571">
                  <c:v>44110</c:v>
                </c:pt>
                <c:pt idx="572">
                  <c:v>44109</c:v>
                </c:pt>
                <c:pt idx="573">
                  <c:v>44106</c:v>
                </c:pt>
                <c:pt idx="574">
                  <c:v>44105</c:v>
                </c:pt>
                <c:pt idx="575">
                  <c:v>44104</c:v>
                </c:pt>
                <c:pt idx="576">
                  <c:v>44103</c:v>
                </c:pt>
                <c:pt idx="577">
                  <c:v>44102</c:v>
                </c:pt>
                <c:pt idx="578">
                  <c:v>44099</c:v>
                </c:pt>
                <c:pt idx="579">
                  <c:v>44098</c:v>
                </c:pt>
                <c:pt idx="580">
                  <c:v>44097</c:v>
                </c:pt>
                <c:pt idx="581">
                  <c:v>44096</c:v>
                </c:pt>
                <c:pt idx="582">
                  <c:v>44095</c:v>
                </c:pt>
                <c:pt idx="583">
                  <c:v>44092</c:v>
                </c:pt>
                <c:pt idx="584">
                  <c:v>44091</c:v>
                </c:pt>
                <c:pt idx="585">
                  <c:v>44090</c:v>
                </c:pt>
                <c:pt idx="586">
                  <c:v>44089</c:v>
                </c:pt>
                <c:pt idx="587">
                  <c:v>44088</c:v>
                </c:pt>
                <c:pt idx="588">
                  <c:v>44085</c:v>
                </c:pt>
                <c:pt idx="589">
                  <c:v>44084</c:v>
                </c:pt>
                <c:pt idx="590">
                  <c:v>44083</c:v>
                </c:pt>
                <c:pt idx="591">
                  <c:v>44082</c:v>
                </c:pt>
                <c:pt idx="592">
                  <c:v>44078</c:v>
                </c:pt>
                <c:pt idx="593">
                  <c:v>44077</c:v>
                </c:pt>
                <c:pt idx="594">
                  <c:v>44076</c:v>
                </c:pt>
                <c:pt idx="595">
                  <c:v>44075</c:v>
                </c:pt>
                <c:pt idx="596">
                  <c:v>44074</c:v>
                </c:pt>
                <c:pt idx="597">
                  <c:v>44071</c:v>
                </c:pt>
                <c:pt idx="598">
                  <c:v>44070</c:v>
                </c:pt>
                <c:pt idx="599">
                  <c:v>44069</c:v>
                </c:pt>
                <c:pt idx="600">
                  <c:v>44068</c:v>
                </c:pt>
                <c:pt idx="601">
                  <c:v>44067</c:v>
                </c:pt>
                <c:pt idx="602">
                  <c:v>44064</c:v>
                </c:pt>
                <c:pt idx="603">
                  <c:v>44063</c:v>
                </c:pt>
                <c:pt idx="604">
                  <c:v>44062</c:v>
                </c:pt>
                <c:pt idx="605">
                  <c:v>44061</c:v>
                </c:pt>
                <c:pt idx="606">
                  <c:v>44060</c:v>
                </c:pt>
                <c:pt idx="607">
                  <c:v>44057</c:v>
                </c:pt>
                <c:pt idx="608">
                  <c:v>44056</c:v>
                </c:pt>
                <c:pt idx="609">
                  <c:v>44055</c:v>
                </c:pt>
                <c:pt idx="610">
                  <c:v>44054</c:v>
                </c:pt>
                <c:pt idx="611">
                  <c:v>44053</c:v>
                </c:pt>
                <c:pt idx="612">
                  <c:v>44050</c:v>
                </c:pt>
                <c:pt idx="613">
                  <c:v>44049</c:v>
                </c:pt>
                <c:pt idx="614">
                  <c:v>44048</c:v>
                </c:pt>
                <c:pt idx="615">
                  <c:v>44047</c:v>
                </c:pt>
                <c:pt idx="616">
                  <c:v>44046</c:v>
                </c:pt>
                <c:pt idx="617">
                  <c:v>44043</c:v>
                </c:pt>
                <c:pt idx="618">
                  <c:v>44042</c:v>
                </c:pt>
                <c:pt idx="619">
                  <c:v>44041</c:v>
                </c:pt>
                <c:pt idx="620">
                  <c:v>44040</c:v>
                </c:pt>
                <c:pt idx="621">
                  <c:v>44039</c:v>
                </c:pt>
                <c:pt idx="622">
                  <c:v>44036</c:v>
                </c:pt>
                <c:pt idx="623">
                  <c:v>44035</c:v>
                </c:pt>
                <c:pt idx="624">
                  <c:v>44034</c:v>
                </c:pt>
                <c:pt idx="625">
                  <c:v>44033</c:v>
                </c:pt>
                <c:pt idx="626">
                  <c:v>44032</c:v>
                </c:pt>
                <c:pt idx="627">
                  <c:v>44029</c:v>
                </c:pt>
                <c:pt idx="628">
                  <c:v>44028</c:v>
                </c:pt>
                <c:pt idx="629">
                  <c:v>44027</c:v>
                </c:pt>
                <c:pt idx="630">
                  <c:v>44026</c:v>
                </c:pt>
                <c:pt idx="631">
                  <c:v>44025</c:v>
                </c:pt>
                <c:pt idx="632">
                  <c:v>44022</c:v>
                </c:pt>
                <c:pt idx="633">
                  <c:v>44021</c:v>
                </c:pt>
                <c:pt idx="634">
                  <c:v>44020</c:v>
                </c:pt>
                <c:pt idx="635">
                  <c:v>44019</c:v>
                </c:pt>
                <c:pt idx="636">
                  <c:v>44018</c:v>
                </c:pt>
                <c:pt idx="637">
                  <c:v>44014</c:v>
                </c:pt>
                <c:pt idx="638">
                  <c:v>44013</c:v>
                </c:pt>
                <c:pt idx="639">
                  <c:v>44012</c:v>
                </c:pt>
                <c:pt idx="640">
                  <c:v>44011</c:v>
                </c:pt>
                <c:pt idx="641">
                  <c:v>44008</c:v>
                </c:pt>
                <c:pt idx="642">
                  <c:v>44007</c:v>
                </c:pt>
                <c:pt idx="643">
                  <c:v>44006</c:v>
                </c:pt>
                <c:pt idx="644">
                  <c:v>44005</c:v>
                </c:pt>
                <c:pt idx="645">
                  <c:v>44004</c:v>
                </c:pt>
                <c:pt idx="646">
                  <c:v>44001</c:v>
                </c:pt>
                <c:pt idx="647">
                  <c:v>44000</c:v>
                </c:pt>
                <c:pt idx="648">
                  <c:v>43999</c:v>
                </c:pt>
                <c:pt idx="649">
                  <c:v>43998</c:v>
                </c:pt>
                <c:pt idx="650">
                  <c:v>43997</c:v>
                </c:pt>
                <c:pt idx="651">
                  <c:v>43994</c:v>
                </c:pt>
                <c:pt idx="652">
                  <c:v>43993</c:v>
                </c:pt>
                <c:pt idx="653">
                  <c:v>43992</c:v>
                </c:pt>
                <c:pt idx="654">
                  <c:v>43991</c:v>
                </c:pt>
                <c:pt idx="655">
                  <c:v>43990</c:v>
                </c:pt>
                <c:pt idx="656">
                  <c:v>43987</c:v>
                </c:pt>
                <c:pt idx="657">
                  <c:v>43986</c:v>
                </c:pt>
                <c:pt idx="658">
                  <c:v>43985</c:v>
                </c:pt>
                <c:pt idx="659">
                  <c:v>43984</c:v>
                </c:pt>
                <c:pt idx="660">
                  <c:v>43983</c:v>
                </c:pt>
                <c:pt idx="661">
                  <c:v>43980</c:v>
                </c:pt>
                <c:pt idx="662">
                  <c:v>43979</c:v>
                </c:pt>
                <c:pt idx="663">
                  <c:v>43978</c:v>
                </c:pt>
                <c:pt idx="664">
                  <c:v>43977</c:v>
                </c:pt>
                <c:pt idx="665">
                  <c:v>43973</c:v>
                </c:pt>
                <c:pt idx="666">
                  <c:v>43972</c:v>
                </c:pt>
                <c:pt idx="667">
                  <c:v>43971</c:v>
                </c:pt>
                <c:pt idx="668">
                  <c:v>43970</c:v>
                </c:pt>
                <c:pt idx="669">
                  <c:v>43969</c:v>
                </c:pt>
                <c:pt idx="670">
                  <c:v>43966</c:v>
                </c:pt>
                <c:pt idx="671">
                  <c:v>43965</c:v>
                </c:pt>
                <c:pt idx="672">
                  <c:v>43964</c:v>
                </c:pt>
                <c:pt idx="673">
                  <c:v>43963</c:v>
                </c:pt>
                <c:pt idx="674">
                  <c:v>43962</c:v>
                </c:pt>
                <c:pt idx="675">
                  <c:v>43959</c:v>
                </c:pt>
                <c:pt idx="676">
                  <c:v>43958</c:v>
                </c:pt>
                <c:pt idx="677">
                  <c:v>43957</c:v>
                </c:pt>
                <c:pt idx="678">
                  <c:v>43956</c:v>
                </c:pt>
                <c:pt idx="679">
                  <c:v>43955</c:v>
                </c:pt>
                <c:pt idx="680">
                  <c:v>43952</c:v>
                </c:pt>
                <c:pt idx="681">
                  <c:v>43951</c:v>
                </c:pt>
                <c:pt idx="682">
                  <c:v>43950</c:v>
                </c:pt>
                <c:pt idx="683">
                  <c:v>43949</c:v>
                </c:pt>
                <c:pt idx="684">
                  <c:v>43948</c:v>
                </c:pt>
                <c:pt idx="685">
                  <c:v>43945</c:v>
                </c:pt>
                <c:pt idx="686">
                  <c:v>43944</c:v>
                </c:pt>
                <c:pt idx="687">
                  <c:v>43943</c:v>
                </c:pt>
                <c:pt idx="688">
                  <c:v>43942</c:v>
                </c:pt>
                <c:pt idx="689">
                  <c:v>43941</c:v>
                </c:pt>
                <c:pt idx="690">
                  <c:v>43938</c:v>
                </c:pt>
                <c:pt idx="691">
                  <c:v>43937</c:v>
                </c:pt>
                <c:pt idx="692">
                  <c:v>43936</c:v>
                </c:pt>
                <c:pt idx="693">
                  <c:v>43935</c:v>
                </c:pt>
                <c:pt idx="694">
                  <c:v>43934</c:v>
                </c:pt>
                <c:pt idx="695">
                  <c:v>43930</c:v>
                </c:pt>
                <c:pt idx="696">
                  <c:v>43929</c:v>
                </c:pt>
                <c:pt idx="697">
                  <c:v>43928</c:v>
                </c:pt>
                <c:pt idx="698">
                  <c:v>43927</c:v>
                </c:pt>
                <c:pt idx="699">
                  <c:v>43924</c:v>
                </c:pt>
                <c:pt idx="700">
                  <c:v>43923</c:v>
                </c:pt>
                <c:pt idx="701">
                  <c:v>43922</c:v>
                </c:pt>
                <c:pt idx="702">
                  <c:v>43921</c:v>
                </c:pt>
                <c:pt idx="703">
                  <c:v>43920</c:v>
                </c:pt>
                <c:pt idx="704">
                  <c:v>43917</c:v>
                </c:pt>
                <c:pt idx="705">
                  <c:v>43916</c:v>
                </c:pt>
                <c:pt idx="706">
                  <c:v>43915</c:v>
                </c:pt>
                <c:pt idx="707">
                  <c:v>43914</c:v>
                </c:pt>
                <c:pt idx="708">
                  <c:v>43913</c:v>
                </c:pt>
                <c:pt idx="709">
                  <c:v>43910</c:v>
                </c:pt>
                <c:pt idx="710">
                  <c:v>43909</c:v>
                </c:pt>
                <c:pt idx="711">
                  <c:v>43908</c:v>
                </c:pt>
                <c:pt idx="712">
                  <c:v>43907</c:v>
                </c:pt>
                <c:pt idx="713">
                  <c:v>43906</c:v>
                </c:pt>
                <c:pt idx="714">
                  <c:v>43903</c:v>
                </c:pt>
                <c:pt idx="715">
                  <c:v>43902</c:v>
                </c:pt>
                <c:pt idx="716">
                  <c:v>43901</c:v>
                </c:pt>
                <c:pt idx="717">
                  <c:v>43900</c:v>
                </c:pt>
                <c:pt idx="718">
                  <c:v>43899</c:v>
                </c:pt>
                <c:pt idx="719">
                  <c:v>43896</c:v>
                </c:pt>
                <c:pt idx="720">
                  <c:v>43895</c:v>
                </c:pt>
                <c:pt idx="721">
                  <c:v>43894</c:v>
                </c:pt>
                <c:pt idx="722">
                  <c:v>43893</c:v>
                </c:pt>
                <c:pt idx="723">
                  <c:v>43892</c:v>
                </c:pt>
                <c:pt idx="724">
                  <c:v>43889</c:v>
                </c:pt>
                <c:pt idx="725">
                  <c:v>43888</c:v>
                </c:pt>
                <c:pt idx="726">
                  <c:v>43887</c:v>
                </c:pt>
                <c:pt idx="727">
                  <c:v>43886</c:v>
                </c:pt>
                <c:pt idx="728">
                  <c:v>43885</c:v>
                </c:pt>
                <c:pt idx="729">
                  <c:v>43882</c:v>
                </c:pt>
                <c:pt idx="730">
                  <c:v>43881</c:v>
                </c:pt>
                <c:pt idx="731">
                  <c:v>43880</c:v>
                </c:pt>
                <c:pt idx="732">
                  <c:v>43879</c:v>
                </c:pt>
                <c:pt idx="733">
                  <c:v>43875</c:v>
                </c:pt>
                <c:pt idx="734">
                  <c:v>43874</c:v>
                </c:pt>
                <c:pt idx="735">
                  <c:v>43873</c:v>
                </c:pt>
                <c:pt idx="736">
                  <c:v>43872</c:v>
                </c:pt>
                <c:pt idx="737">
                  <c:v>43871</c:v>
                </c:pt>
                <c:pt idx="738">
                  <c:v>43868</c:v>
                </c:pt>
                <c:pt idx="739">
                  <c:v>43867</c:v>
                </c:pt>
                <c:pt idx="740">
                  <c:v>43866</c:v>
                </c:pt>
                <c:pt idx="741">
                  <c:v>43865</c:v>
                </c:pt>
                <c:pt idx="742">
                  <c:v>43864</c:v>
                </c:pt>
                <c:pt idx="743">
                  <c:v>43861</c:v>
                </c:pt>
                <c:pt idx="744">
                  <c:v>43860</c:v>
                </c:pt>
                <c:pt idx="745">
                  <c:v>43859</c:v>
                </c:pt>
                <c:pt idx="746">
                  <c:v>43858</c:v>
                </c:pt>
                <c:pt idx="747">
                  <c:v>43857</c:v>
                </c:pt>
                <c:pt idx="748">
                  <c:v>43854</c:v>
                </c:pt>
                <c:pt idx="749">
                  <c:v>43853</c:v>
                </c:pt>
                <c:pt idx="750">
                  <c:v>43852</c:v>
                </c:pt>
                <c:pt idx="751">
                  <c:v>43851</c:v>
                </c:pt>
                <c:pt idx="752">
                  <c:v>43847</c:v>
                </c:pt>
                <c:pt idx="753">
                  <c:v>43846</c:v>
                </c:pt>
                <c:pt idx="754">
                  <c:v>43845</c:v>
                </c:pt>
                <c:pt idx="755">
                  <c:v>43844</c:v>
                </c:pt>
                <c:pt idx="756" formatCode="yyyymm">
                  <c:v>43843</c:v>
                </c:pt>
                <c:pt idx="757" formatCode="yyyymm">
                  <c:v>43840</c:v>
                </c:pt>
                <c:pt idx="758" formatCode="yyyymm">
                  <c:v>43839</c:v>
                </c:pt>
                <c:pt idx="759" formatCode="yyyymm">
                  <c:v>43838</c:v>
                </c:pt>
                <c:pt idx="760" formatCode="yyyymm">
                  <c:v>43837</c:v>
                </c:pt>
                <c:pt idx="761" formatCode="yyyymm">
                  <c:v>43836</c:v>
                </c:pt>
                <c:pt idx="762" formatCode="yyyymm">
                  <c:v>43833</c:v>
                </c:pt>
                <c:pt idx="763" formatCode="yyyymm">
                  <c:v>43832</c:v>
                </c:pt>
                <c:pt idx="764" formatCode="yyyymm">
                  <c:v>43830</c:v>
                </c:pt>
              </c:numCache>
            </c:numRef>
          </c:cat>
          <c:val>
            <c:numRef>
              <c:f>Graph!$B$2:$B$858</c:f>
              <c:numCache>
                <c:formatCode>0.0</c:formatCode>
                <c:ptCount val="857"/>
                <c:pt idx="0">
                  <c:v>742.75</c:v>
                </c:pt>
                <c:pt idx="1">
                  <c:v>740</c:v>
                </c:pt>
                <c:pt idx="2">
                  <c:v>731</c:v>
                </c:pt>
                <c:pt idx="3">
                  <c:v>741.5</c:v>
                </c:pt>
                <c:pt idx="4">
                  <c:v>743.5</c:v>
                </c:pt>
                <c:pt idx="5">
                  <c:v>746.75</c:v>
                </c:pt>
                <c:pt idx="6">
                  <c:v>745.5</c:v>
                </c:pt>
                <c:pt idx="7">
                  <c:v>775.5</c:v>
                </c:pt>
                <c:pt idx="8">
                  <c:v>792</c:v>
                </c:pt>
                <c:pt idx="9">
                  <c:v>774</c:v>
                </c:pt>
                <c:pt idx="10">
                  <c:v>785.5</c:v>
                </c:pt>
                <c:pt idx="11">
                  <c:v>774.5</c:v>
                </c:pt>
                <c:pt idx="12">
                  <c:v>776</c:v>
                </c:pt>
                <c:pt idx="13">
                  <c:v>762.25</c:v>
                </c:pt>
                <c:pt idx="14">
                  <c:v>767.75</c:v>
                </c:pt>
                <c:pt idx="15">
                  <c:v>750.5</c:v>
                </c:pt>
                <c:pt idx="16">
                  <c:v>748.5</c:v>
                </c:pt>
                <c:pt idx="17">
                  <c:v>753.5</c:v>
                </c:pt>
                <c:pt idx="18">
                  <c:v>757.25</c:v>
                </c:pt>
                <c:pt idx="19">
                  <c:v>749.25</c:v>
                </c:pt>
                <c:pt idx="20">
                  <c:v>750.75</c:v>
                </c:pt>
                <c:pt idx="21">
                  <c:v>754.75</c:v>
                </c:pt>
                <c:pt idx="22">
                  <c:v>734.25</c:v>
                </c:pt>
                <c:pt idx="23">
                  <c:v>746.25</c:v>
                </c:pt>
                <c:pt idx="24">
                  <c:v>749.5</c:v>
                </c:pt>
                <c:pt idx="25">
                  <c:v>729</c:v>
                </c:pt>
                <c:pt idx="26">
                  <c:v>739</c:v>
                </c:pt>
                <c:pt idx="27">
                  <c:v>761</c:v>
                </c:pt>
                <c:pt idx="28">
                  <c:v>783</c:v>
                </c:pt>
                <c:pt idx="29">
                  <c:v>795.5</c:v>
                </c:pt>
                <c:pt idx="30">
                  <c:v>781.5</c:v>
                </c:pt>
                <c:pt idx="31">
                  <c:v>780.75</c:v>
                </c:pt>
                <c:pt idx="32">
                  <c:v>797</c:v>
                </c:pt>
                <c:pt idx="33">
                  <c:v>813.5</c:v>
                </c:pt>
                <c:pt idx="34">
                  <c:v>810.5</c:v>
                </c:pt>
                <c:pt idx="35">
                  <c:v>818.25</c:v>
                </c:pt>
                <c:pt idx="36">
                  <c:v>822</c:v>
                </c:pt>
                <c:pt idx="37">
                  <c:v>825</c:v>
                </c:pt>
                <c:pt idx="38">
                  <c:v>837.25</c:v>
                </c:pt>
                <c:pt idx="39">
                  <c:v>848</c:v>
                </c:pt>
                <c:pt idx="40">
                  <c:v>838.25</c:v>
                </c:pt>
                <c:pt idx="41">
                  <c:v>813.75</c:v>
                </c:pt>
                <c:pt idx="42">
                  <c:v>803.5</c:v>
                </c:pt>
                <c:pt idx="43">
                  <c:v>806.5</c:v>
                </c:pt>
                <c:pt idx="44">
                  <c:v>827.75</c:v>
                </c:pt>
                <c:pt idx="45">
                  <c:v>845.75</c:v>
                </c:pt>
                <c:pt idx="46">
                  <c:v>847.75</c:v>
                </c:pt>
                <c:pt idx="47">
                  <c:v>840.5</c:v>
                </c:pt>
                <c:pt idx="48">
                  <c:v>846</c:v>
                </c:pt>
                <c:pt idx="49">
                  <c:v>902.5</c:v>
                </c:pt>
                <c:pt idx="50">
                  <c:v>882.25</c:v>
                </c:pt>
                <c:pt idx="51">
                  <c:v>829.25</c:v>
                </c:pt>
                <c:pt idx="52">
                  <c:v>838.5</c:v>
                </c:pt>
                <c:pt idx="53">
                  <c:v>840.5</c:v>
                </c:pt>
                <c:pt idx="54">
                  <c:v>834.75</c:v>
                </c:pt>
                <c:pt idx="55">
                  <c:v>838.75</c:v>
                </c:pt>
                <c:pt idx="56">
                  <c:v>850.75</c:v>
                </c:pt>
                <c:pt idx="57">
                  <c:v>849.25</c:v>
                </c:pt>
                <c:pt idx="58">
                  <c:v>841.25</c:v>
                </c:pt>
                <c:pt idx="59">
                  <c:v>849.5</c:v>
                </c:pt>
                <c:pt idx="60">
                  <c:v>861</c:v>
                </c:pt>
                <c:pt idx="61">
                  <c:v>859.75</c:v>
                </c:pt>
                <c:pt idx="62">
                  <c:v>892.25</c:v>
                </c:pt>
                <c:pt idx="63">
                  <c:v>882.25</c:v>
                </c:pt>
                <c:pt idx="64">
                  <c:v>901</c:v>
                </c:pt>
                <c:pt idx="65">
                  <c:v>938</c:v>
                </c:pt>
                <c:pt idx="66">
                  <c:v>880.25</c:v>
                </c:pt>
                <c:pt idx="67">
                  <c:v>879</c:v>
                </c:pt>
                <c:pt idx="68">
                  <c:v>902</c:v>
                </c:pt>
                <c:pt idx="69">
                  <c:v>903</c:v>
                </c:pt>
                <c:pt idx="70">
                  <c:v>912</c:v>
                </c:pt>
                <c:pt idx="71">
                  <c:v>921.5</c:v>
                </c:pt>
                <c:pt idx="72">
                  <c:v>896.25</c:v>
                </c:pt>
                <c:pt idx="73">
                  <c:v>903.25</c:v>
                </c:pt>
                <c:pt idx="74">
                  <c:v>871.5</c:v>
                </c:pt>
                <c:pt idx="75">
                  <c:v>858</c:v>
                </c:pt>
                <c:pt idx="76">
                  <c:v>880.5</c:v>
                </c:pt>
                <c:pt idx="77">
                  <c:v>910.75</c:v>
                </c:pt>
                <c:pt idx="78">
                  <c:v>903.75</c:v>
                </c:pt>
                <c:pt idx="79">
                  <c:v>893.75</c:v>
                </c:pt>
                <c:pt idx="80">
                  <c:v>830.5</c:v>
                </c:pt>
                <c:pt idx="81">
                  <c:v>859.75</c:v>
                </c:pt>
                <c:pt idx="82">
                  <c:v>845</c:v>
                </c:pt>
                <c:pt idx="83">
                  <c:v>872.25</c:v>
                </c:pt>
                <c:pt idx="84">
                  <c:v>860.5</c:v>
                </c:pt>
                <c:pt idx="85">
                  <c:v>858.75</c:v>
                </c:pt>
                <c:pt idx="86">
                  <c:v>869.5</c:v>
                </c:pt>
                <c:pt idx="87">
                  <c:v>829</c:v>
                </c:pt>
                <c:pt idx="88">
                  <c:v>844.25</c:v>
                </c:pt>
                <c:pt idx="89">
                  <c:v>817</c:v>
                </c:pt>
                <c:pt idx="90">
                  <c:v>811</c:v>
                </c:pt>
                <c:pt idx="91">
                  <c:v>794.25</c:v>
                </c:pt>
                <c:pt idx="92">
                  <c:v>831.5</c:v>
                </c:pt>
                <c:pt idx="93">
                  <c:v>820.25</c:v>
                </c:pt>
                <c:pt idx="94">
                  <c:v>842.75</c:v>
                </c:pt>
                <c:pt idx="95">
                  <c:v>805.25</c:v>
                </c:pt>
                <c:pt idx="96">
                  <c:v>789</c:v>
                </c:pt>
                <c:pt idx="97">
                  <c:v>813.25</c:v>
                </c:pt>
                <c:pt idx="98">
                  <c:v>800.5</c:v>
                </c:pt>
                <c:pt idx="99">
                  <c:v>788.25</c:v>
                </c:pt>
                <c:pt idx="100">
                  <c:v>771</c:v>
                </c:pt>
                <c:pt idx="101">
                  <c:v>749</c:v>
                </c:pt>
                <c:pt idx="102">
                  <c:v>780.5</c:v>
                </c:pt>
                <c:pt idx="103">
                  <c:v>802.75</c:v>
                </c:pt>
                <c:pt idx="104">
                  <c:v>817.75</c:v>
                </c:pt>
                <c:pt idx="105">
                  <c:v>822.5</c:v>
                </c:pt>
                <c:pt idx="106">
                  <c:v>826.25</c:v>
                </c:pt>
                <c:pt idx="107">
                  <c:v>816.25</c:v>
                </c:pt>
                <c:pt idx="108">
                  <c:v>781.5</c:v>
                </c:pt>
                <c:pt idx="109">
                  <c:v>779.75</c:v>
                </c:pt>
                <c:pt idx="110">
                  <c:v>775.75</c:v>
                </c:pt>
                <c:pt idx="111">
                  <c:v>782.5</c:v>
                </c:pt>
                <c:pt idx="112">
                  <c:v>763.75</c:v>
                </c:pt>
                <c:pt idx="113">
                  <c:v>774.75</c:v>
                </c:pt>
                <c:pt idx="114">
                  <c:v>800.25</c:v>
                </c:pt>
                <c:pt idx="115">
                  <c:v>807.75</c:v>
                </c:pt>
                <c:pt idx="116">
                  <c:v>817</c:v>
                </c:pt>
                <c:pt idx="117">
                  <c:v>790.25</c:v>
                </c:pt>
                <c:pt idx="118">
                  <c:v>803.75</c:v>
                </c:pt>
                <c:pt idx="119">
                  <c:v>770</c:v>
                </c:pt>
                <c:pt idx="120">
                  <c:v>759</c:v>
                </c:pt>
                <c:pt idx="121">
                  <c:v>806.25</c:v>
                </c:pt>
                <c:pt idx="122">
                  <c:v>819.5</c:v>
                </c:pt>
                <c:pt idx="123">
                  <c:v>812.25</c:v>
                </c:pt>
                <c:pt idx="124">
                  <c:v>812.75</c:v>
                </c:pt>
                <c:pt idx="125">
                  <c:v>776.75</c:v>
                </c:pt>
                <c:pt idx="126">
                  <c:v>795</c:v>
                </c:pt>
                <c:pt idx="127">
                  <c:v>810.75</c:v>
                </c:pt>
                <c:pt idx="128">
                  <c:v>814.25</c:v>
                </c:pt>
                <c:pt idx="129">
                  <c:v>856.5</c:v>
                </c:pt>
                <c:pt idx="130">
                  <c:v>891.5</c:v>
                </c:pt>
                <c:pt idx="131">
                  <c:v>836.5</c:v>
                </c:pt>
                <c:pt idx="132">
                  <c:v>804.5</c:v>
                </c:pt>
                <c:pt idx="133">
                  <c:v>807</c:v>
                </c:pt>
                <c:pt idx="134">
                  <c:v>846</c:v>
                </c:pt>
                <c:pt idx="135">
                  <c:v>884</c:v>
                </c:pt>
                <c:pt idx="136">
                  <c:v>930</c:v>
                </c:pt>
                <c:pt idx="137">
                  <c:v>936</c:v>
                </c:pt>
                <c:pt idx="138">
                  <c:v>917.5</c:v>
                </c:pt>
                <c:pt idx="139">
                  <c:v>936.5</c:v>
                </c:pt>
                <c:pt idx="140">
                  <c:v>949.25</c:v>
                </c:pt>
                <c:pt idx="141">
                  <c:v>988.75</c:v>
                </c:pt>
                <c:pt idx="142">
                  <c:v>987.25</c:v>
                </c:pt>
                <c:pt idx="143">
                  <c:v>1046.75</c:v>
                </c:pt>
                <c:pt idx="144">
                  <c:v>1090.5</c:v>
                </c:pt>
                <c:pt idx="145">
                  <c:v>1063.5</c:v>
                </c:pt>
                <c:pt idx="146">
                  <c:v>1065.25</c:v>
                </c:pt>
                <c:pt idx="147">
                  <c:v>1086</c:v>
                </c:pt>
                <c:pt idx="148">
                  <c:v>1070.75</c:v>
                </c:pt>
                <c:pt idx="149">
                  <c:v>1071.25</c:v>
                </c:pt>
                <c:pt idx="150">
                  <c:v>1074.75</c:v>
                </c:pt>
                <c:pt idx="151">
                  <c:v>1071.75</c:v>
                </c:pt>
                <c:pt idx="152">
                  <c:v>1093</c:v>
                </c:pt>
                <c:pt idx="153">
                  <c:v>1040</c:v>
                </c:pt>
                <c:pt idx="154">
                  <c:v>1058.25</c:v>
                </c:pt>
                <c:pt idx="155">
                  <c:v>1041.25</c:v>
                </c:pt>
                <c:pt idx="156">
                  <c:v>1087.5</c:v>
                </c:pt>
                <c:pt idx="157">
                  <c:v>1157.5</c:v>
                </c:pt>
                <c:pt idx="158">
                  <c:v>1143.25</c:v>
                </c:pt>
                <c:pt idx="159">
                  <c:v>1148.25</c:v>
                </c:pt>
                <c:pt idx="160">
                  <c:v>1154.75</c:v>
                </c:pt>
                <c:pt idx="161">
                  <c:v>1190</c:v>
                </c:pt>
                <c:pt idx="162">
                  <c:v>1168.75</c:v>
                </c:pt>
                <c:pt idx="163">
                  <c:v>1200.5</c:v>
                </c:pt>
                <c:pt idx="164">
                  <c:v>1230.75</c:v>
                </c:pt>
                <c:pt idx="165">
                  <c:v>1277.5</c:v>
                </c:pt>
                <c:pt idx="166">
                  <c:v>1247.5</c:v>
                </c:pt>
                <c:pt idx="167">
                  <c:v>1177.5</c:v>
                </c:pt>
                <c:pt idx="168">
                  <c:v>1178.75</c:v>
                </c:pt>
                <c:pt idx="169">
                  <c:v>1113</c:v>
                </c:pt>
                <c:pt idx="170">
                  <c:v>1095.5</c:v>
                </c:pt>
                <c:pt idx="171">
                  <c:v>1092.75</c:v>
                </c:pt>
                <c:pt idx="172">
                  <c:v>1108.5</c:v>
                </c:pt>
                <c:pt idx="173">
                  <c:v>1106.5</c:v>
                </c:pt>
                <c:pt idx="174">
                  <c:v>1076.5</c:v>
                </c:pt>
                <c:pt idx="175">
                  <c:v>1045.5</c:v>
                </c:pt>
                <c:pt idx="176">
                  <c:v>1055.5</c:v>
                </c:pt>
                <c:pt idx="177">
                  <c:v>1055.75</c:v>
                </c:pt>
                <c:pt idx="178">
                  <c:v>1085.75</c:v>
                </c:pt>
                <c:pt idx="179">
                  <c:v>1091.25</c:v>
                </c:pt>
                <c:pt idx="180">
                  <c:v>1095</c:v>
                </c:pt>
                <c:pt idx="181">
                  <c:v>1072.5</c:v>
                </c:pt>
                <c:pt idx="182">
                  <c:v>1075.25</c:v>
                </c:pt>
                <c:pt idx="183">
                  <c:v>1076.5</c:v>
                </c:pt>
                <c:pt idx="184">
                  <c:v>1097.5</c:v>
                </c:pt>
                <c:pt idx="185">
                  <c:v>1109</c:v>
                </c:pt>
                <c:pt idx="186">
                  <c:v>1128.75</c:v>
                </c:pt>
                <c:pt idx="187">
                  <c:v>1104.5</c:v>
                </c:pt>
                <c:pt idx="188">
                  <c:v>1121.25</c:v>
                </c:pt>
                <c:pt idx="189">
                  <c:v>1112.5</c:v>
                </c:pt>
                <c:pt idx="190">
                  <c:v>1089</c:v>
                </c:pt>
                <c:pt idx="191">
                  <c:v>1058.25</c:v>
                </c:pt>
                <c:pt idx="192">
                  <c:v>1020</c:v>
                </c:pt>
                <c:pt idx="193">
                  <c:v>1038.25</c:v>
                </c:pt>
                <c:pt idx="194">
                  <c:v>1045.25</c:v>
                </c:pt>
                <c:pt idx="195">
                  <c:v>1010.25</c:v>
                </c:pt>
                <c:pt idx="196">
                  <c:v>984.5</c:v>
                </c:pt>
                <c:pt idx="197">
                  <c:v>1006</c:v>
                </c:pt>
                <c:pt idx="198">
                  <c:v>1027.25</c:v>
                </c:pt>
                <c:pt idx="199">
                  <c:v>1014.25</c:v>
                </c:pt>
                <c:pt idx="200">
                  <c:v>1057</c:v>
                </c:pt>
                <c:pt idx="201">
                  <c:v>1102.25</c:v>
                </c:pt>
                <c:pt idx="202">
                  <c:v>1085.75</c:v>
                </c:pt>
                <c:pt idx="203">
                  <c:v>1105.75</c:v>
                </c:pt>
                <c:pt idx="204">
                  <c:v>1118.25</c:v>
                </c:pt>
                <c:pt idx="205">
                  <c:v>1119.25</c:v>
                </c:pt>
                <c:pt idx="206">
                  <c:v>1063.75</c:v>
                </c:pt>
                <c:pt idx="207">
                  <c:v>1098</c:v>
                </c:pt>
                <c:pt idx="208">
                  <c:v>1069.25</c:v>
                </c:pt>
                <c:pt idx="209">
                  <c:v>1154.25</c:v>
                </c:pt>
                <c:pt idx="210">
                  <c:v>1096.25</c:v>
                </c:pt>
                <c:pt idx="211">
                  <c:v>1106.5</c:v>
                </c:pt>
                <c:pt idx="212">
                  <c:v>1087</c:v>
                </c:pt>
                <c:pt idx="213">
                  <c:v>1201.5</c:v>
                </c:pt>
                <c:pt idx="214">
                  <c:v>1286.5</c:v>
                </c:pt>
                <c:pt idx="215">
                  <c:v>1294</c:v>
                </c:pt>
                <c:pt idx="216">
                  <c:v>1209</c:v>
                </c:pt>
                <c:pt idx="217">
                  <c:v>1134</c:v>
                </c:pt>
                <c:pt idx="218">
                  <c:v>1059</c:v>
                </c:pt>
                <c:pt idx="219">
                  <c:v>984</c:v>
                </c:pt>
                <c:pt idx="220">
                  <c:v>934</c:v>
                </c:pt>
                <c:pt idx="221">
                  <c:v>859.75</c:v>
                </c:pt>
                <c:pt idx="222">
                  <c:v>934.75</c:v>
                </c:pt>
                <c:pt idx="223">
                  <c:v>884.75</c:v>
                </c:pt>
                <c:pt idx="224">
                  <c:v>852.5</c:v>
                </c:pt>
                <c:pt idx="225">
                  <c:v>804</c:v>
                </c:pt>
                <c:pt idx="226">
                  <c:v>804.75</c:v>
                </c:pt>
                <c:pt idx="227">
                  <c:v>786.25</c:v>
                </c:pt>
                <c:pt idx="228">
                  <c:v>785.75</c:v>
                </c:pt>
                <c:pt idx="229">
                  <c:v>805.5</c:v>
                </c:pt>
                <c:pt idx="230">
                  <c:v>804</c:v>
                </c:pt>
                <c:pt idx="231">
                  <c:v>771.5</c:v>
                </c:pt>
                <c:pt idx="232">
                  <c:v>785</c:v>
                </c:pt>
                <c:pt idx="233">
                  <c:v>778.75</c:v>
                </c:pt>
                <c:pt idx="234">
                  <c:v>768.75</c:v>
                </c:pt>
                <c:pt idx="235">
                  <c:v>763.25</c:v>
                </c:pt>
                <c:pt idx="236">
                  <c:v>751.75</c:v>
                </c:pt>
                <c:pt idx="237">
                  <c:v>755</c:v>
                </c:pt>
                <c:pt idx="238">
                  <c:v>769</c:v>
                </c:pt>
                <c:pt idx="239">
                  <c:v>761.25</c:v>
                </c:pt>
                <c:pt idx="240">
                  <c:v>786.25</c:v>
                </c:pt>
                <c:pt idx="241">
                  <c:v>777</c:v>
                </c:pt>
                <c:pt idx="242">
                  <c:v>795</c:v>
                </c:pt>
                <c:pt idx="243">
                  <c:v>818</c:v>
                </c:pt>
                <c:pt idx="244">
                  <c:v>800.5</c:v>
                </c:pt>
                <c:pt idx="245">
                  <c:v>780</c:v>
                </c:pt>
                <c:pt idx="246">
                  <c:v>790.25</c:v>
                </c:pt>
                <c:pt idx="247">
                  <c:v>796.5</c:v>
                </c:pt>
                <c:pt idx="248">
                  <c:v>769</c:v>
                </c:pt>
                <c:pt idx="249">
                  <c:v>741.5</c:v>
                </c:pt>
                <c:pt idx="250">
                  <c:v>746.75</c:v>
                </c:pt>
                <c:pt idx="251">
                  <c:v>757.75</c:v>
                </c:pt>
                <c:pt idx="252">
                  <c:v>770.25</c:v>
                </c:pt>
                <c:pt idx="253">
                  <c:v>762</c:v>
                </c:pt>
                <c:pt idx="254">
                  <c:v>758.5</c:v>
                </c:pt>
                <c:pt idx="255">
                  <c:v>746</c:v>
                </c:pt>
                <c:pt idx="256">
                  <c:v>760.75</c:v>
                </c:pt>
                <c:pt idx="257">
                  <c:v>770</c:v>
                </c:pt>
                <c:pt idx="258">
                  <c:v>758</c:v>
                </c:pt>
                <c:pt idx="259">
                  <c:v>770.75</c:v>
                </c:pt>
                <c:pt idx="260">
                  <c:v>779.75</c:v>
                </c:pt>
                <c:pt idx="261">
                  <c:v>787.75</c:v>
                </c:pt>
                <c:pt idx="262">
                  <c:v>783.5</c:v>
                </c:pt>
                <c:pt idx="263">
                  <c:v>804</c:v>
                </c:pt>
                <c:pt idx="264">
                  <c:v>814.75</c:v>
                </c:pt>
                <c:pt idx="265">
                  <c:v>814</c:v>
                </c:pt>
                <c:pt idx="266">
                  <c:v>799</c:v>
                </c:pt>
                <c:pt idx="267">
                  <c:v>777.75</c:v>
                </c:pt>
                <c:pt idx="268">
                  <c:v>775</c:v>
                </c:pt>
                <c:pt idx="269">
                  <c:v>770.5</c:v>
                </c:pt>
                <c:pt idx="270">
                  <c:v>756</c:v>
                </c:pt>
                <c:pt idx="271">
                  <c:v>787</c:v>
                </c:pt>
                <c:pt idx="272">
                  <c:v>788.75</c:v>
                </c:pt>
                <c:pt idx="273">
                  <c:v>785.25</c:v>
                </c:pt>
                <c:pt idx="274">
                  <c:v>776.75</c:v>
                </c:pt>
                <c:pt idx="275">
                  <c:v>794.5</c:v>
                </c:pt>
                <c:pt idx="276">
                  <c:v>808.5</c:v>
                </c:pt>
                <c:pt idx="277">
                  <c:v>806.25</c:v>
                </c:pt>
                <c:pt idx="278">
                  <c:v>803.75</c:v>
                </c:pt>
                <c:pt idx="279">
                  <c:v>815</c:v>
                </c:pt>
                <c:pt idx="280">
                  <c:v>790.5</c:v>
                </c:pt>
                <c:pt idx="281">
                  <c:v>787.25</c:v>
                </c:pt>
                <c:pt idx="282">
                  <c:v>822.25</c:v>
                </c:pt>
                <c:pt idx="283">
                  <c:v>840.25</c:v>
                </c:pt>
                <c:pt idx="284">
                  <c:v>850.25</c:v>
                </c:pt>
                <c:pt idx="285">
                  <c:v>867.5</c:v>
                </c:pt>
                <c:pt idx="286">
                  <c:v>857.5</c:v>
                </c:pt>
                <c:pt idx="287">
                  <c:v>834.25</c:v>
                </c:pt>
                <c:pt idx="288">
                  <c:v>830.75</c:v>
                </c:pt>
                <c:pt idx="289">
                  <c:v>833</c:v>
                </c:pt>
                <c:pt idx="290">
                  <c:v>820</c:v>
                </c:pt>
                <c:pt idx="291">
                  <c:v>836.75</c:v>
                </c:pt>
                <c:pt idx="292">
                  <c:v>828.5</c:v>
                </c:pt>
                <c:pt idx="293">
                  <c:v>824.25</c:v>
                </c:pt>
                <c:pt idx="294">
                  <c:v>803</c:v>
                </c:pt>
                <c:pt idx="295">
                  <c:v>778.5</c:v>
                </c:pt>
                <c:pt idx="296">
                  <c:v>768</c:v>
                </c:pt>
                <c:pt idx="297">
                  <c:v>766.5</c:v>
                </c:pt>
                <c:pt idx="298">
                  <c:v>773.75</c:v>
                </c:pt>
                <c:pt idx="299">
                  <c:v>781</c:v>
                </c:pt>
                <c:pt idx="300">
                  <c:v>791.5</c:v>
                </c:pt>
                <c:pt idx="301">
                  <c:v>797.25</c:v>
                </c:pt>
                <c:pt idx="302">
                  <c:v>772.75</c:v>
                </c:pt>
                <c:pt idx="303">
                  <c:v>772.5</c:v>
                </c:pt>
                <c:pt idx="304">
                  <c:v>759.75</c:v>
                </c:pt>
                <c:pt idx="305">
                  <c:v>752.25</c:v>
                </c:pt>
                <c:pt idx="306">
                  <c:v>759.5</c:v>
                </c:pt>
                <c:pt idx="307">
                  <c:v>756</c:v>
                </c:pt>
                <c:pt idx="308">
                  <c:v>741.25</c:v>
                </c:pt>
                <c:pt idx="309">
                  <c:v>749.25</c:v>
                </c:pt>
                <c:pt idx="310">
                  <c:v>736</c:v>
                </c:pt>
                <c:pt idx="311">
                  <c:v>736.25</c:v>
                </c:pt>
                <c:pt idx="312">
                  <c:v>734</c:v>
                </c:pt>
                <c:pt idx="313">
                  <c:v>724.75</c:v>
                </c:pt>
                <c:pt idx="314">
                  <c:v>718.75</c:v>
                </c:pt>
                <c:pt idx="315">
                  <c:v>734</c:v>
                </c:pt>
                <c:pt idx="316">
                  <c:v>731.75</c:v>
                </c:pt>
                <c:pt idx="317">
                  <c:v>734</c:v>
                </c:pt>
                <c:pt idx="318">
                  <c:v>741.25</c:v>
                </c:pt>
                <c:pt idx="319">
                  <c:v>746</c:v>
                </c:pt>
                <c:pt idx="320">
                  <c:v>744.75</c:v>
                </c:pt>
                <c:pt idx="321">
                  <c:v>756.5</c:v>
                </c:pt>
                <c:pt idx="322">
                  <c:v>755.25</c:v>
                </c:pt>
                <c:pt idx="323">
                  <c:v>725.5</c:v>
                </c:pt>
                <c:pt idx="324">
                  <c:v>710.25</c:v>
                </c:pt>
                <c:pt idx="325">
                  <c:v>706.5</c:v>
                </c:pt>
                <c:pt idx="326">
                  <c:v>722.25</c:v>
                </c:pt>
                <c:pt idx="327">
                  <c:v>723.75</c:v>
                </c:pt>
                <c:pt idx="328">
                  <c:v>717.75</c:v>
                </c:pt>
                <c:pt idx="329">
                  <c:v>705.75</c:v>
                </c:pt>
                <c:pt idx="330">
                  <c:v>690.25</c:v>
                </c:pt>
                <c:pt idx="331">
                  <c:v>700.75</c:v>
                </c:pt>
                <c:pt idx="332">
                  <c:v>708.75</c:v>
                </c:pt>
                <c:pt idx="333">
                  <c:v>713</c:v>
                </c:pt>
                <c:pt idx="334">
                  <c:v>712.25</c:v>
                </c:pt>
                <c:pt idx="335">
                  <c:v>700.75</c:v>
                </c:pt>
                <c:pt idx="336">
                  <c:v>687</c:v>
                </c:pt>
                <c:pt idx="337">
                  <c:v>688.5</c:v>
                </c:pt>
                <c:pt idx="338">
                  <c:v>692.25</c:v>
                </c:pt>
                <c:pt idx="339">
                  <c:v>709.5</c:v>
                </c:pt>
                <c:pt idx="340">
                  <c:v>719.75</c:v>
                </c:pt>
                <c:pt idx="341">
                  <c:v>726.25</c:v>
                </c:pt>
                <c:pt idx="342">
                  <c:v>717</c:v>
                </c:pt>
                <c:pt idx="343">
                  <c:v>714.25</c:v>
                </c:pt>
                <c:pt idx="344">
                  <c:v>722.25</c:v>
                </c:pt>
                <c:pt idx="345">
                  <c:v>723.5</c:v>
                </c:pt>
                <c:pt idx="346">
                  <c:v>732.5</c:v>
                </c:pt>
                <c:pt idx="347">
                  <c:v>739.25</c:v>
                </c:pt>
                <c:pt idx="348">
                  <c:v>725.5</c:v>
                </c:pt>
                <c:pt idx="349">
                  <c:v>732.25</c:v>
                </c:pt>
                <c:pt idx="350">
                  <c:v>733.5</c:v>
                </c:pt>
                <c:pt idx="351">
                  <c:v>728.25</c:v>
                </c:pt>
                <c:pt idx="352">
                  <c:v>742.75</c:v>
                </c:pt>
                <c:pt idx="353">
                  <c:v>751.25</c:v>
                </c:pt>
                <c:pt idx="354">
                  <c:v>748.5</c:v>
                </c:pt>
                <c:pt idx="355">
                  <c:v>775</c:v>
                </c:pt>
                <c:pt idx="356">
                  <c:v>774.25</c:v>
                </c:pt>
                <c:pt idx="357">
                  <c:v>764.75</c:v>
                </c:pt>
                <c:pt idx="358">
                  <c:v>739.25</c:v>
                </c:pt>
                <c:pt idx="359">
                  <c:v>739.5</c:v>
                </c:pt>
                <c:pt idx="360">
                  <c:v>711.25</c:v>
                </c:pt>
                <c:pt idx="361">
                  <c:v>719</c:v>
                </c:pt>
                <c:pt idx="362">
                  <c:v>712.75</c:v>
                </c:pt>
                <c:pt idx="363">
                  <c:v>717.25</c:v>
                </c:pt>
                <c:pt idx="364">
                  <c:v>724.5</c:v>
                </c:pt>
                <c:pt idx="365">
                  <c:v>729.5</c:v>
                </c:pt>
                <c:pt idx="366">
                  <c:v>703.75</c:v>
                </c:pt>
                <c:pt idx="367">
                  <c:v>705.25</c:v>
                </c:pt>
                <c:pt idx="368">
                  <c:v>688.75</c:v>
                </c:pt>
                <c:pt idx="369">
                  <c:v>674.5</c:v>
                </c:pt>
                <c:pt idx="370">
                  <c:v>677</c:v>
                </c:pt>
                <c:pt idx="371">
                  <c:v>684</c:v>
                </c:pt>
                <c:pt idx="372">
                  <c:v>692.25</c:v>
                </c:pt>
                <c:pt idx="373">
                  <c:v>710.75</c:v>
                </c:pt>
                <c:pt idx="374">
                  <c:v>700.5</c:v>
                </c:pt>
                <c:pt idx="375">
                  <c:v>697.75</c:v>
                </c:pt>
                <c:pt idx="376">
                  <c:v>692.5</c:v>
                </c:pt>
                <c:pt idx="377">
                  <c:v>672</c:v>
                </c:pt>
                <c:pt idx="378">
                  <c:v>654.25</c:v>
                </c:pt>
                <c:pt idx="379">
                  <c:v>633.75</c:v>
                </c:pt>
                <c:pt idx="380">
                  <c:v>640.75</c:v>
                </c:pt>
                <c:pt idx="381">
                  <c:v>615</c:v>
                </c:pt>
                <c:pt idx="382">
                  <c:v>618</c:v>
                </c:pt>
                <c:pt idx="383">
                  <c:v>622.25</c:v>
                </c:pt>
                <c:pt idx="384">
                  <c:v>626</c:v>
                </c:pt>
                <c:pt idx="385">
                  <c:v>652.75</c:v>
                </c:pt>
                <c:pt idx="386">
                  <c:v>665.5</c:v>
                </c:pt>
                <c:pt idx="387">
                  <c:v>679.5</c:v>
                </c:pt>
                <c:pt idx="388">
                  <c:v>646.25</c:v>
                </c:pt>
                <c:pt idx="389">
                  <c:v>651.5</c:v>
                </c:pt>
                <c:pt idx="390">
                  <c:v>640.75</c:v>
                </c:pt>
                <c:pt idx="391">
                  <c:v>652</c:v>
                </c:pt>
                <c:pt idx="392">
                  <c:v>663.75</c:v>
                </c:pt>
                <c:pt idx="393">
                  <c:v>655</c:v>
                </c:pt>
                <c:pt idx="394">
                  <c:v>665</c:v>
                </c:pt>
                <c:pt idx="395">
                  <c:v>665.75</c:v>
                </c:pt>
                <c:pt idx="396">
                  <c:v>643</c:v>
                </c:pt>
                <c:pt idx="397">
                  <c:v>665.75</c:v>
                </c:pt>
                <c:pt idx="398">
                  <c:v>666</c:v>
                </c:pt>
                <c:pt idx="399">
                  <c:v>679</c:v>
                </c:pt>
                <c:pt idx="400">
                  <c:v>685.75</c:v>
                </c:pt>
                <c:pt idx="401">
                  <c:v>683.75</c:v>
                </c:pt>
                <c:pt idx="402">
                  <c:v>682.25</c:v>
                </c:pt>
                <c:pt idx="403">
                  <c:v>685</c:v>
                </c:pt>
                <c:pt idx="404">
                  <c:v>680</c:v>
                </c:pt>
                <c:pt idx="405">
                  <c:v>687.75</c:v>
                </c:pt>
                <c:pt idx="406">
                  <c:v>676.25</c:v>
                </c:pt>
                <c:pt idx="407">
                  <c:v>687.5</c:v>
                </c:pt>
                <c:pt idx="408">
                  <c:v>693.5</c:v>
                </c:pt>
                <c:pt idx="409">
                  <c:v>663.5</c:v>
                </c:pt>
                <c:pt idx="410">
                  <c:v>676.25</c:v>
                </c:pt>
                <c:pt idx="411">
                  <c:v>648.5</c:v>
                </c:pt>
                <c:pt idx="412">
                  <c:v>656.5</c:v>
                </c:pt>
                <c:pt idx="413">
                  <c:v>662.25</c:v>
                </c:pt>
                <c:pt idx="414">
                  <c:v>674.25</c:v>
                </c:pt>
                <c:pt idx="415">
                  <c:v>675.25</c:v>
                </c:pt>
                <c:pt idx="416">
                  <c:v>679.25</c:v>
                </c:pt>
                <c:pt idx="417">
                  <c:v>698</c:v>
                </c:pt>
                <c:pt idx="418">
                  <c:v>699.75</c:v>
                </c:pt>
                <c:pt idx="419">
                  <c:v>707.25</c:v>
                </c:pt>
                <c:pt idx="420">
                  <c:v>701.5</c:v>
                </c:pt>
                <c:pt idx="421">
                  <c:v>729.75</c:v>
                </c:pt>
                <c:pt idx="422">
                  <c:v>741.75</c:v>
                </c:pt>
                <c:pt idx="423">
                  <c:v>730.5</c:v>
                </c:pt>
                <c:pt idx="424">
                  <c:v>761.75</c:v>
                </c:pt>
                <c:pt idx="425">
                  <c:v>753.25</c:v>
                </c:pt>
                <c:pt idx="426">
                  <c:v>744.5</c:v>
                </c:pt>
                <c:pt idx="427">
                  <c:v>726.75</c:v>
                </c:pt>
                <c:pt idx="428">
                  <c:v>718</c:v>
                </c:pt>
                <c:pt idx="429">
                  <c:v>734.75</c:v>
                </c:pt>
                <c:pt idx="430">
                  <c:v>729</c:v>
                </c:pt>
                <c:pt idx="431">
                  <c:v>722.75</c:v>
                </c:pt>
                <c:pt idx="432">
                  <c:v>732.75</c:v>
                </c:pt>
                <c:pt idx="433">
                  <c:v>739.5</c:v>
                </c:pt>
                <c:pt idx="434">
                  <c:v>712.25</c:v>
                </c:pt>
                <c:pt idx="435">
                  <c:v>710.5</c:v>
                </c:pt>
                <c:pt idx="436">
                  <c:v>675</c:v>
                </c:pt>
                <c:pt idx="437">
                  <c:v>661.25</c:v>
                </c:pt>
                <c:pt idx="438">
                  <c:v>653.75</c:v>
                </c:pt>
                <c:pt idx="439">
                  <c:v>655</c:v>
                </c:pt>
                <c:pt idx="440">
                  <c:v>655.5</c:v>
                </c:pt>
                <c:pt idx="441">
                  <c:v>650.25</c:v>
                </c:pt>
                <c:pt idx="442">
                  <c:v>633.5</c:v>
                </c:pt>
                <c:pt idx="443">
                  <c:v>631.25</c:v>
                </c:pt>
                <c:pt idx="444">
                  <c:v>638.75</c:v>
                </c:pt>
                <c:pt idx="445">
                  <c:v>628.75</c:v>
                </c:pt>
                <c:pt idx="446">
                  <c:v>616.25</c:v>
                </c:pt>
                <c:pt idx="447">
                  <c:v>615.5</c:v>
                </c:pt>
                <c:pt idx="448">
                  <c:v>618</c:v>
                </c:pt>
                <c:pt idx="449">
                  <c:v>611</c:v>
                </c:pt>
                <c:pt idx="450">
                  <c:v>618</c:v>
                </c:pt>
                <c:pt idx="451">
                  <c:v>601.75</c:v>
                </c:pt>
                <c:pt idx="452">
                  <c:v>616.75</c:v>
                </c:pt>
                <c:pt idx="453">
                  <c:v>613.25</c:v>
                </c:pt>
                <c:pt idx="454">
                  <c:v>612.5</c:v>
                </c:pt>
                <c:pt idx="455">
                  <c:v>624.75</c:v>
                </c:pt>
                <c:pt idx="456">
                  <c:v>634.75</c:v>
                </c:pt>
                <c:pt idx="457">
                  <c:v>627.25</c:v>
                </c:pt>
                <c:pt idx="458">
                  <c:v>627</c:v>
                </c:pt>
                <c:pt idx="459">
                  <c:v>630.5</c:v>
                </c:pt>
                <c:pt idx="460">
                  <c:v>640</c:v>
                </c:pt>
                <c:pt idx="461">
                  <c:v>647</c:v>
                </c:pt>
                <c:pt idx="462">
                  <c:v>645</c:v>
                </c:pt>
                <c:pt idx="463">
                  <c:v>638.5</c:v>
                </c:pt>
                <c:pt idx="464">
                  <c:v>642.5</c:v>
                </c:pt>
                <c:pt idx="465">
                  <c:v>652.5</c:v>
                </c:pt>
                <c:pt idx="466">
                  <c:v>656.5</c:v>
                </c:pt>
                <c:pt idx="467">
                  <c:v>646.5</c:v>
                </c:pt>
                <c:pt idx="468">
                  <c:v>653</c:v>
                </c:pt>
                <c:pt idx="469">
                  <c:v>651</c:v>
                </c:pt>
                <c:pt idx="470">
                  <c:v>656</c:v>
                </c:pt>
                <c:pt idx="471">
                  <c:v>666.25</c:v>
                </c:pt>
                <c:pt idx="472">
                  <c:v>650.25</c:v>
                </c:pt>
                <c:pt idx="473">
                  <c:v>660.25</c:v>
                </c:pt>
                <c:pt idx="474">
                  <c:v>675.75</c:v>
                </c:pt>
                <c:pt idx="475">
                  <c:v>685.5</c:v>
                </c:pt>
                <c:pt idx="476">
                  <c:v>670.25</c:v>
                </c:pt>
                <c:pt idx="477">
                  <c:v>669.75</c:v>
                </c:pt>
                <c:pt idx="478">
                  <c:v>655.5</c:v>
                </c:pt>
                <c:pt idx="479">
                  <c:v>665.25</c:v>
                </c:pt>
                <c:pt idx="480">
                  <c:v>648</c:v>
                </c:pt>
                <c:pt idx="481">
                  <c:v>661.5</c:v>
                </c:pt>
                <c:pt idx="482">
                  <c:v>641.25</c:v>
                </c:pt>
                <c:pt idx="483">
                  <c:v>639</c:v>
                </c:pt>
                <c:pt idx="484">
                  <c:v>635.5</c:v>
                </c:pt>
                <c:pt idx="485">
                  <c:v>649.5</c:v>
                </c:pt>
                <c:pt idx="486">
                  <c:v>655.75</c:v>
                </c:pt>
                <c:pt idx="487">
                  <c:v>641.25</c:v>
                </c:pt>
                <c:pt idx="488">
                  <c:v>637.5</c:v>
                </c:pt>
                <c:pt idx="489">
                  <c:v>648.25</c:v>
                </c:pt>
                <c:pt idx="490">
                  <c:v>644.75</c:v>
                </c:pt>
                <c:pt idx="491">
                  <c:v>651</c:v>
                </c:pt>
                <c:pt idx="492">
                  <c:v>663</c:v>
                </c:pt>
                <c:pt idx="493">
                  <c:v>647</c:v>
                </c:pt>
                <c:pt idx="494">
                  <c:v>658.25</c:v>
                </c:pt>
                <c:pt idx="495">
                  <c:v>665.25</c:v>
                </c:pt>
                <c:pt idx="496">
                  <c:v>648.5</c:v>
                </c:pt>
                <c:pt idx="497">
                  <c:v>634.5</c:v>
                </c:pt>
                <c:pt idx="498">
                  <c:v>660.75</c:v>
                </c:pt>
                <c:pt idx="499">
                  <c:v>667.75</c:v>
                </c:pt>
                <c:pt idx="500">
                  <c:v>672.25</c:v>
                </c:pt>
                <c:pt idx="501">
                  <c:v>675.5</c:v>
                </c:pt>
                <c:pt idx="502">
                  <c:v>670</c:v>
                </c:pt>
                <c:pt idx="503">
                  <c:v>660.5</c:v>
                </c:pt>
                <c:pt idx="504">
                  <c:v>665</c:v>
                </c:pt>
                <c:pt idx="505">
                  <c:v>634.75</c:v>
                </c:pt>
                <c:pt idx="506">
                  <c:v>638.75</c:v>
                </c:pt>
                <c:pt idx="507">
                  <c:v>642.25</c:v>
                </c:pt>
                <c:pt idx="508">
                  <c:v>647.5</c:v>
                </c:pt>
                <c:pt idx="509">
                  <c:v>654</c:v>
                </c:pt>
                <c:pt idx="510">
                  <c:v>642</c:v>
                </c:pt>
                <c:pt idx="511">
                  <c:v>640.5</c:v>
                </c:pt>
                <c:pt idx="512">
                  <c:v>640.75</c:v>
                </c:pt>
                <c:pt idx="513">
                  <c:v>618.5</c:v>
                </c:pt>
                <c:pt idx="514">
                  <c:v>614.25</c:v>
                </c:pt>
                <c:pt idx="515">
                  <c:v>627</c:v>
                </c:pt>
                <c:pt idx="516">
                  <c:v>629.75</c:v>
                </c:pt>
                <c:pt idx="517">
                  <c:v>617</c:v>
                </c:pt>
                <c:pt idx="518">
                  <c:v>611.25</c:v>
                </c:pt>
                <c:pt idx="519">
                  <c:v>608.25</c:v>
                </c:pt>
                <c:pt idx="520">
                  <c:v>608.75</c:v>
                </c:pt>
                <c:pt idx="521">
                  <c:v>598.5</c:v>
                </c:pt>
                <c:pt idx="522">
                  <c:v>599.75</c:v>
                </c:pt>
                <c:pt idx="523">
                  <c:v>596.5</c:v>
                </c:pt>
                <c:pt idx="524">
                  <c:v>614.5</c:v>
                </c:pt>
                <c:pt idx="525">
                  <c:v>596.5</c:v>
                </c:pt>
                <c:pt idx="526">
                  <c:v>583.25</c:v>
                </c:pt>
                <c:pt idx="527">
                  <c:v>570</c:v>
                </c:pt>
                <c:pt idx="528">
                  <c:v>577.5</c:v>
                </c:pt>
                <c:pt idx="529">
                  <c:v>575.5</c:v>
                </c:pt>
                <c:pt idx="530">
                  <c:v>584.5</c:v>
                </c:pt>
                <c:pt idx="531">
                  <c:v>588.5</c:v>
                </c:pt>
                <c:pt idx="532">
                  <c:v>577.25</c:v>
                </c:pt>
                <c:pt idx="533">
                  <c:v>585</c:v>
                </c:pt>
                <c:pt idx="534">
                  <c:v>606</c:v>
                </c:pt>
                <c:pt idx="535">
                  <c:v>596.5</c:v>
                </c:pt>
                <c:pt idx="536">
                  <c:v>617.5</c:v>
                </c:pt>
                <c:pt idx="537">
                  <c:v>604.5</c:v>
                </c:pt>
                <c:pt idx="538">
                  <c:v>599.5</c:v>
                </c:pt>
                <c:pt idx="539">
                  <c:v>598.75</c:v>
                </c:pt>
                <c:pt idx="540">
                  <c:v>606.5</c:v>
                </c:pt>
                <c:pt idx="541">
                  <c:v>603</c:v>
                </c:pt>
                <c:pt idx="542">
                  <c:v>604.75</c:v>
                </c:pt>
                <c:pt idx="543">
                  <c:v>602</c:v>
                </c:pt>
                <c:pt idx="544">
                  <c:v>597.25</c:v>
                </c:pt>
                <c:pt idx="545">
                  <c:v>598</c:v>
                </c:pt>
                <c:pt idx="546">
                  <c:v>608.5</c:v>
                </c:pt>
                <c:pt idx="547">
                  <c:v>597.5</c:v>
                </c:pt>
                <c:pt idx="548">
                  <c:v>602</c:v>
                </c:pt>
                <c:pt idx="549">
                  <c:v>609.25</c:v>
                </c:pt>
                <c:pt idx="550">
                  <c:v>606</c:v>
                </c:pt>
                <c:pt idx="551">
                  <c:v>608</c:v>
                </c:pt>
                <c:pt idx="552">
                  <c:v>607.5</c:v>
                </c:pt>
                <c:pt idx="553">
                  <c:v>598.5</c:v>
                </c:pt>
                <c:pt idx="554">
                  <c:v>603.75</c:v>
                </c:pt>
                <c:pt idx="555">
                  <c:v>608.75</c:v>
                </c:pt>
                <c:pt idx="556">
                  <c:v>615.75</c:v>
                </c:pt>
                <c:pt idx="557">
                  <c:v>620</c:v>
                </c:pt>
                <c:pt idx="558">
                  <c:v>632.75</c:v>
                </c:pt>
                <c:pt idx="559">
                  <c:v>622.75</c:v>
                </c:pt>
                <c:pt idx="560">
                  <c:v>629.75</c:v>
                </c:pt>
                <c:pt idx="561">
                  <c:v>632</c:v>
                </c:pt>
                <c:pt idx="562">
                  <c:v>627</c:v>
                </c:pt>
                <c:pt idx="563">
                  <c:v>625.25</c:v>
                </c:pt>
                <c:pt idx="564">
                  <c:v>618.25</c:v>
                </c:pt>
                <c:pt idx="565">
                  <c:v>596.75</c:v>
                </c:pt>
                <c:pt idx="566">
                  <c:v>594</c:v>
                </c:pt>
                <c:pt idx="567">
                  <c:v>594.25</c:v>
                </c:pt>
                <c:pt idx="568">
                  <c:v>593.75</c:v>
                </c:pt>
                <c:pt idx="569">
                  <c:v>595.25</c:v>
                </c:pt>
                <c:pt idx="570">
                  <c:v>607.5</c:v>
                </c:pt>
                <c:pt idx="571">
                  <c:v>592.75</c:v>
                </c:pt>
                <c:pt idx="572">
                  <c:v>584.25</c:v>
                </c:pt>
                <c:pt idx="573">
                  <c:v>573.25</c:v>
                </c:pt>
                <c:pt idx="574">
                  <c:v>570.25</c:v>
                </c:pt>
                <c:pt idx="575">
                  <c:v>578</c:v>
                </c:pt>
                <c:pt idx="576">
                  <c:v>549.5</c:v>
                </c:pt>
                <c:pt idx="577">
                  <c:v>550.25</c:v>
                </c:pt>
                <c:pt idx="578">
                  <c:v>544.25</c:v>
                </c:pt>
                <c:pt idx="579">
                  <c:v>549.75</c:v>
                </c:pt>
                <c:pt idx="580">
                  <c:v>549</c:v>
                </c:pt>
                <c:pt idx="581">
                  <c:v>558</c:v>
                </c:pt>
                <c:pt idx="582">
                  <c:v>554.75</c:v>
                </c:pt>
                <c:pt idx="583">
                  <c:v>575</c:v>
                </c:pt>
                <c:pt idx="584">
                  <c:v>556.25</c:v>
                </c:pt>
                <c:pt idx="585">
                  <c:v>542</c:v>
                </c:pt>
                <c:pt idx="586">
                  <c:v>538.25</c:v>
                </c:pt>
                <c:pt idx="587">
                  <c:v>545.75</c:v>
                </c:pt>
                <c:pt idx="588">
                  <c:v>542</c:v>
                </c:pt>
                <c:pt idx="589">
                  <c:v>548.25</c:v>
                </c:pt>
                <c:pt idx="590">
                  <c:v>543.75</c:v>
                </c:pt>
                <c:pt idx="591">
                  <c:v>544.25</c:v>
                </c:pt>
                <c:pt idx="592">
                  <c:v>550.25</c:v>
                </c:pt>
                <c:pt idx="593">
                  <c:v>553.25</c:v>
                </c:pt>
                <c:pt idx="594">
                  <c:v>558.25</c:v>
                </c:pt>
                <c:pt idx="595">
                  <c:v>564</c:v>
                </c:pt>
                <c:pt idx="596">
                  <c:v>552.25</c:v>
                </c:pt>
                <c:pt idx="597">
                  <c:v>548.75</c:v>
                </c:pt>
                <c:pt idx="598">
                  <c:v>550.75</c:v>
                </c:pt>
                <c:pt idx="599">
                  <c:v>539.75</c:v>
                </c:pt>
                <c:pt idx="600">
                  <c:v>535.5</c:v>
                </c:pt>
                <c:pt idx="601">
                  <c:v>527.75</c:v>
                </c:pt>
                <c:pt idx="602">
                  <c:v>535</c:v>
                </c:pt>
                <c:pt idx="603">
                  <c:v>528.5</c:v>
                </c:pt>
                <c:pt idx="604">
                  <c:v>522</c:v>
                </c:pt>
                <c:pt idx="605">
                  <c:v>517.5</c:v>
                </c:pt>
                <c:pt idx="606">
                  <c:v>526.25</c:v>
                </c:pt>
                <c:pt idx="607">
                  <c:v>509.5</c:v>
                </c:pt>
                <c:pt idx="608">
                  <c:v>506.5</c:v>
                </c:pt>
                <c:pt idx="609">
                  <c:v>500</c:v>
                </c:pt>
                <c:pt idx="610">
                  <c:v>495</c:v>
                </c:pt>
                <c:pt idx="611">
                  <c:v>491</c:v>
                </c:pt>
                <c:pt idx="612">
                  <c:v>495.5</c:v>
                </c:pt>
                <c:pt idx="613">
                  <c:v>501.25</c:v>
                </c:pt>
                <c:pt idx="614">
                  <c:v>510.75</c:v>
                </c:pt>
                <c:pt idx="615">
                  <c:v>508.25</c:v>
                </c:pt>
                <c:pt idx="616">
                  <c:v>521</c:v>
                </c:pt>
                <c:pt idx="617">
                  <c:v>531.25</c:v>
                </c:pt>
                <c:pt idx="618">
                  <c:v>529.5</c:v>
                </c:pt>
                <c:pt idx="619">
                  <c:v>532.75</c:v>
                </c:pt>
                <c:pt idx="620">
                  <c:v>523.5</c:v>
                </c:pt>
                <c:pt idx="621">
                  <c:v>527.75</c:v>
                </c:pt>
                <c:pt idx="622">
                  <c:v>539.5</c:v>
                </c:pt>
                <c:pt idx="623">
                  <c:v>529.5</c:v>
                </c:pt>
                <c:pt idx="624">
                  <c:v>534.5</c:v>
                </c:pt>
                <c:pt idx="625">
                  <c:v>527.75</c:v>
                </c:pt>
                <c:pt idx="626">
                  <c:v>522</c:v>
                </c:pt>
                <c:pt idx="627">
                  <c:v>534.75</c:v>
                </c:pt>
                <c:pt idx="628">
                  <c:v>535.25</c:v>
                </c:pt>
                <c:pt idx="629">
                  <c:v>550.75</c:v>
                </c:pt>
                <c:pt idx="630">
                  <c:v>526.75</c:v>
                </c:pt>
                <c:pt idx="631">
                  <c:v>524.75</c:v>
                </c:pt>
                <c:pt idx="632">
                  <c:v>534</c:v>
                </c:pt>
                <c:pt idx="633">
                  <c:v>525</c:v>
                </c:pt>
                <c:pt idx="634">
                  <c:v>516.5</c:v>
                </c:pt>
                <c:pt idx="635">
                  <c:v>495.25</c:v>
                </c:pt>
                <c:pt idx="636">
                  <c:v>493.25</c:v>
                </c:pt>
                <c:pt idx="637">
                  <c:v>492</c:v>
                </c:pt>
                <c:pt idx="638">
                  <c:v>498.75</c:v>
                </c:pt>
                <c:pt idx="639">
                  <c:v>491.75</c:v>
                </c:pt>
                <c:pt idx="640">
                  <c:v>486.5</c:v>
                </c:pt>
                <c:pt idx="641">
                  <c:v>475.75</c:v>
                </c:pt>
                <c:pt idx="642">
                  <c:v>488.25</c:v>
                </c:pt>
                <c:pt idx="643">
                  <c:v>485.75</c:v>
                </c:pt>
                <c:pt idx="644">
                  <c:v>491</c:v>
                </c:pt>
                <c:pt idx="645">
                  <c:v>489.5</c:v>
                </c:pt>
                <c:pt idx="646">
                  <c:v>485.25</c:v>
                </c:pt>
                <c:pt idx="647">
                  <c:v>488.75</c:v>
                </c:pt>
                <c:pt idx="648">
                  <c:v>494</c:v>
                </c:pt>
                <c:pt idx="649">
                  <c:v>501.25</c:v>
                </c:pt>
                <c:pt idx="650">
                  <c:v>509.75</c:v>
                </c:pt>
                <c:pt idx="651">
                  <c:v>507.75</c:v>
                </c:pt>
                <c:pt idx="652">
                  <c:v>499.25</c:v>
                </c:pt>
                <c:pt idx="653">
                  <c:v>506.25</c:v>
                </c:pt>
                <c:pt idx="654">
                  <c:v>504.5</c:v>
                </c:pt>
                <c:pt idx="655">
                  <c:v>511.5</c:v>
                </c:pt>
                <c:pt idx="656">
                  <c:v>515.25</c:v>
                </c:pt>
                <c:pt idx="657">
                  <c:v>523.75</c:v>
                </c:pt>
                <c:pt idx="658">
                  <c:v>512</c:v>
                </c:pt>
                <c:pt idx="659">
                  <c:v>508</c:v>
                </c:pt>
                <c:pt idx="660">
                  <c:v>515.25</c:v>
                </c:pt>
                <c:pt idx="661">
                  <c:v>520.75</c:v>
                </c:pt>
                <c:pt idx="662">
                  <c:v>514.5</c:v>
                </c:pt>
                <c:pt idx="663">
                  <c:v>528.5</c:v>
                </c:pt>
                <c:pt idx="664">
                  <c:v>506.75</c:v>
                </c:pt>
                <c:pt idx="665">
                  <c:v>508.75</c:v>
                </c:pt>
                <c:pt idx="666">
                  <c:v>516</c:v>
                </c:pt>
                <c:pt idx="667">
                  <c:v>513.75</c:v>
                </c:pt>
                <c:pt idx="668">
                  <c:v>498.75</c:v>
                </c:pt>
                <c:pt idx="669">
                  <c:v>497</c:v>
                </c:pt>
                <c:pt idx="670">
                  <c:v>500.25</c:v>
                </c:pt>
                <c:pt idx="671">
                  <c:v>502.25</c:v>
                </c:pt>
                <c:pt idx="672">
                  <c:v>501.75</c:v>
                </c:pt>
                <c:pt idx="673">
                  <c:v>514.5</c:v>
                </c:pt>
                <c:pt idx="674">
                  <c:v>517.25</c:v>
                </c:pt>
                <c:pt idx="675">
                  <c:v>522</c:v>
                </c:pt>
                <c:pt idx="676">
                  <c:v>522.5</c:v>
                </c:pt>
                <c:pt idx="677">
                  <c:v>517.5</c:v>
                </c:pt>
                <c:pt idx="678">
                  <c:v>520.75</c:v>
                </c:pt>
                <c:pt idx="679">
                  <c:v>519.5</c:v>
                </c:pt>
                <c:pt idx="680">
                  <c:v>516.5</c:v>
                </c:pt>
                <c:pt idx="681">
                  <c:v>524.25</c:v>
                </c:pt>
                <c:pt idx="682">
                  <c:v>516.5</c:v>
                </c:pt>
                <c:pt idx="683">
                  <c:v>526</c:v>
                </c:pt>
                <c:pt idx="684">
                  <c:v>524.75</c:v>
                </c:pt>
                <c:pt idx="685">
                  <c:v>530.5</c:v>
                </c:pt>
                <c:pt idx="686">
                  <c:v>544.75</c:v>
                </c:pt>
                <c:pt idx="687">
                  <c:v>543.75</c:v>
                </c:pt>
                <c:pt idx="688">
                  <c:v>548.75</c:v>
                </c:pt>
                <c:pt idx="689">
                  <c:v>547.5</c:v>
                </c:pt>
                <c:pt idx="690">
                  <c:v>533.75</c:v>
                </c:pt>
                <c:pt idx="691">
                  <c:v>530.5</c:v>
                </c:pt>
                <c:pt idx="692">
                  <c:v>540.5</c:v>
                </c:pt>
                <c:pt idx="693">
                  <c:v>549.75</c:v>
                </c:pt>
                <c:pt idx="694">
                  <c:v>555.5</c:v>
                </c:pt>
                <c:pt idx="695">
                  <c:v>557.5</c:v>
                </c:pt>
                <c:pt idx="696">
                  <c:v>548.25</c:v>
                </c:pt>
                <c:pt idx="697">
                  <c:v>549.25</c:v>
                </c:pt>
                <c:pt idx="698">
                  <c:v>555.75</c:v>
                </c:pt>
                <c:pt idx="699">
                  <c:v>549.25</c:v>
                </c:pt>
                <c:pt idx="700">
                  <c:v>541.75</c:v>
                </c:pt>
                <c:pt idx="701">
                  <c:v>550.25</c:v>
                </c:pt>
                <c:pt idx="702">
                  <c:v>568.75</c:v>
                </c:pt>
                <c:pt idx="703">
                  <c:v>569.5</c:v>
                </c:pt>
                <c:pt idx="704">
                  <c:v>571.25</c:v>
                </c:pt>
                <c:pt idx="705">
                  <c:v>569</c:v>
                </c:pt>
                <c:pt idx="706">
                  <c:v>580</c:v>
                </c:pt>
                <c:pt idx="707">
                  <c:v>561.5</c:v>
                </c:pt>
                <c:pt idx="708">
                  <c:v>562.5</c:v>
                </c:pt>
                <c:pt idx="709">
                  <c:v>539.25</c:v>
                </c:pt>
                <c:pt idx="710">
                  <c:v>535</c:v>
                </c:pt>
                <c:pt idx="711">
                  <c:v>508.25</c:v>
                </c:pt>
                <c:pt idx="712">
                  <c:v>499.25</c:v>
                </c:pt>
                <c:pt idx="713">
                  <c:v>498</c:v>
                </c:pt>
                <c:pt idx="714">
                  <c:v>506</c:v>
                </c:pt>
                <c:pt idx="715">
                  <c:v>505.5</c:v>
                </c:pt>
                <c:pt idx="716">
                  <c:v>512.75</c:v>
                </c:pt>
                <c:pt idx="717">
                  <c:v>522.25</c:v>
                </c:pt>
                <c:pt idx="718">
                  <c:v>518.75</c:v>
                </c:pt>
                <c:pt idx="719">
                  <c:v>515.75</c:v>
                </c:pt>
                <c:pt idx="720">
                  <c:v>518.75</c:v>
                </c:pt>
                <c:pt idx="721">
                  <c:v>518.25</c:v>
                </c:pt>
                <c:pt idx="722">
                  <c:v>527.25</c:v>
                </c:pt>
                <c:pt idx="723">
                  <c:v>523.25</c:v>
                </c:pt>
                <c:pt idx="724">
                  <c:v>525</c:v>
                </c:pt>
                <c:pt idx="725">
                  <c:v>527.5</c:v>
                </c:pt>
                <c:pt idx="726">
                  <c:v>535.75</c:v>
                </c:pt>
                <c:pt idx="727">
                  <c:v>537</c:v>
                </c:pt>
                <c:pt idx="728">
                  <c:v>534.75</c:v>
                </c:pt>
                <c:pt idx="729">
                  <c:v>552</c:v>
                </c:pt>
                <c:pt idx="730">
                  <c:v>559.25</c:v>
                </c:pt>
                <c:pt idx="731">
                  <c:v>562.5</c:v>
                </c:pt>
                <c:pt idx="732">
                  <c:v>565</c:v>
                </c:pt>
                <c:pt idx="733">
                  <c:v>541.5</c:v>
                </c:pt>
                <c:pt idx="734">
                  <c:v>544.75</c:v>
                </c:pt>
                <c:pt idx="735">
                  <c:v>547.5</c:v>
                </c:pt>
                <c:pt idx="736">
                  <c:v>542</c:v>
                </c:pt>
                <c:pt idx="737">
                  <c:v>552</c:v>
                </c:pt>
                <c:pt idx="738">
                  <c:v>558.75</c:v>
                </c:pt>
                <c:pt idx="739">
                  <c:v>556.25</c:v>
                </c:pt>
                <c:pt idx="740">
                  <c:v>562</c:v>
                </c:pt>
                <c:pt idx="741">
                  <c:v>557.25</c:v>
                </c:pt>
                <c:pt idx="742">
                  <c:v>555.5</c:v>
                </c:pt>
                <c:pt idx="743">
                  <c:v>553.75</c:v>
                </c:pt>
                <c:pt idx="744">
                  <c:v>560.5</c:v>
                </c:pt>
                <c:pt idx="745">
                  <c:v>562.25</c:v>
                </c:pt>
                <c:pt idx="746">
                  <c:v>569.75</c:v>
                </c:pt>
                <c:pt idx="747">
                  <c:v>572.25</c:v>
                </c:pt>
                <c:pt idx="748">
                  <c:v>573.5</c:v>
                </c:pt>
                <c:pt idx="749">
                  <c:v>580.5</c:v>
                </c:pt>
                <c:pt idx="750">
                  <c:v>577.75</c:v>
                </c:pt>
                <c:pt idx="751">
                  <c:v>581.5</c:v>
                </c:pt>
                <c:pt idx="752">
                  <c:v>570.5</c:v>
                </c:pt>
                <c:pt idx="753">
                  <c:v>565.25</c:v>
                </c:pt>
                <c:pt idx="754">
                  <c:v>573.25</c:v>
                </c:pt>
                <c:pt idx="755">
                  <c:v>568.5</c:v>
                </c:pt>
                <c:pt idx="756">
                  <c:v>562.25</c:v>
                </c:pt>
                <c:pt idx="757">
                  <c:v>564.5</c:v>
                </c:pt>
                <c:pt idx="758">
                  <c:v>562.25</c:v>
                </c:pt>
                <c:pt idx="759">
                  <c:v>552.75</c:v>
                </c:pt>
                <c:pt idx="760">
                  <c:v>550.25</c:v>
                </c:pt>
                <c:pt idx="761">
                  <c:v>550</c:v>
                </c:pt>
                <c:pt idx="762">
                  <c:v>554.5</c:v>
                </c:pt>
                <c:pt idx="763">
                  <c:v>560.25</c:v>
                </c:pt>
                <c:pt idx="764">
                  <c:v>558.75</c:v>
                </c:pt>
              </c:numCache>
            </c:numRef>
          </c:val>
          <c:smooth val="0"/>
          <c:extLst>
            <c:ext xmlns:c16="http://schemas.microsoft.com/office/drawing/2014/chart" uri="{C3380CC4-5D6E-409C-BE32-E72D297353CC}">
              <c16:uniqueId val="{00000002-C02A-9D4E-AF3C-37B0C50836F1}"/>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4938"/>
          <c:min val="43831"/>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4"/>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1/12/2023</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1/12/2023</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live.euronext.com/fr/product/indices/FR0003500008-XPAR"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www.spglobal.com/spdji/en/indices/equity/sp-500/#overview" TargetMode="Externa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db.nomics.world/INSEE/IPC-2015/M.IPC.SO.SO.4035.GLISSEMENT_ANNUEL.ENSEMBLE.FE.POURCENT.BRUT.SO.FALSE" TargetMode="External"/><Relationship Id="rId2" Type="http://schemas.openxmlformats.org/officeDocument/2006/relationships/slide" Target="../slides/slide18.xml"/><Relationship Id="rId1" Type="http://schemas.openxmlformats.org/officeDocument/2006/relationships/notesMaster" Target="../notesMasters/notesMaster1.xml"/><Relationship Id="rId4" Type="http://schemas.openxmlformats.org/officeDocument/2006/relationships/hyperlink" Target="https://db.nomics.world/INSEE/IPC-2015/M.ISJ.SO.SO.4035.GLISSEMENT_ANNUEL.ENSEMBLE.FM.POURCENT.CVS-FISC.SO.FALSE" TargetMode="Externa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www.bundesbank.de/en/statistics/time-series-databases/data-basket/748932!submitdataBasket?mode=its&amp;databasketActionShowPreview=Download+preview&amp;its_from=2022-06&amp;month=5&amp;year=2022&amp;its_to=2022-08&amp;month=7&amp;year=2022&amp;its_fileFormat=csv&amp;its_csvFormat=en&amp;its_currency=default&amp;its_dateFormat=default&amp;tsId=BBSIS.D.I.ZAR.ZI.EUR.S1311.B.A604.R01XX.R.A.A._Z._Z.A&amp;tsId=BBSIS.D.I.ZAR.ZI.EUR.S1311.B.A604.R02XX.R.A.A._Z._Z.A&amp;tsId=BBSIS.D.I.ZAR.ZI.EUR.S1311.B.A604.R03XX.R.A.A._Z._Z.A&amp;tsId=BBSIS.D.I.ZAR.ZI.EUR.S1311.B.A604.R04XX.R.A.A._Z._Z.A&amp;tsId=BBSIS.D.I.ZAR.ZI.EUR.S1311.B.A604.R05XX.R.A.A._Z._Z.A&amp;tsId=BBSIS.D.I.ZAR.ZI.EUR.S1311.B.A604.R06XX.R.A.A._Z._Z.A&amp;tsId=BBSIS.D.I.ZAR.ZI.EUR.S1311.B.A604.R07XX.R.A.A._Z._Z.A&amp;tsId=BBSIS.D.I.ZAR.ZI.EUR.S1311.B.A604.R08XX.R.A.A._Z._Z.A&amp;tsId=BBSIS.D.I.ZAR.ZI.EUR.S1311.B.A604.R09XX.R.A.A._Z._Z.A&amp;tsId=BBSIS.D.I.ZAR.ZI.EUR.S1311.B.A604.R10XX.R.A.A._Z._Z.A&amp;tsId=BBSIS.D.I.ZAR.ZI.EUR.S1311.B.A604.R11XX.R.A.A._Z._Z.A&amp;tsId=BBSIS.D.I.ZAR.ZI.EUR.S1311.B.A604.R12XX.R.A.A._Z._Z.A&amp;tsId=BBSIS.D.I.ZAR.ZI.EUR.S1311.B.A604.R13XX.R.A.A._Z._Z.A&amp;tsId=BBSIS.D.I.ZAR.ZI.EUR.S1311.B.A604.R14XX.R.A.A._Z._Z.A&amp;tsId=BBSIS.D.I.ZAR.ZI.EUR.S1311.B.A604.R15XX.R.A.A._Z._Z.A&amp;tsId=BBSIS.D.I.ZAR.ZI.EUR.S1311.B.A604.R16XX.R.A.A._Z._Z.A&amp;tsId=BBSIS.D.I.ZAR.ZI.EUR.S1311.B.A604.R17XX.R.A.A._Z._Z.A&amp;tsId=BBSIS.D.I.ZAR.ZI.EUR.S1311.B.A604.R18XX.R.A.A._Z._Z.A&amp;tsId=BBSIS.D.I.ZAR.ZI.EUR.S1311.B.A604.R19XX.R.A.A._Z._Z.A&amp;tsId=BBSIS.D.I.ZAR.ZI.EUR.S1311.B.A604.R20XX.R.A.A._Z._Z.A&amp;tsId=BBSIS.D.I.ZAR.ZI.EUR.S1311.B.A604.R21XX.R.A.A._Z._Z.A&amp;tsId=BBSIS.D.I.ZAR.ZI.EUR.S1311.B.A604.R22XX.R.A.A._Z._Z.A&amp;tsId=BBSIS.D.I.ZAR.ZI.EUR.S1311.B.A604.R23XX.R.A.A._Z._Z.A&amp;tsId=BBSIS.D.I.ZAR.ZI.EUR.S1311.B.A604.R24XX.R.A.A._Z._Z.A&amp;tsId=BBSIS.D.I.ZAR.ZI.EUR.S1311.B.A604.R25XX.R.A.A._Z._Z.A&amp;tsId=BBSIS.D.I.ZAR.ZI.EUR.S1311.B.A604.R26XX.R.A.A._Z._Z.A&amp;tsId=BBSIS.D.I.ZAR.ZI.EUR.S1311.B.A604.R27XX.R.A.A._Z._Z.A&amp;tsId=BBSIS.D.I.ZAR.ZI.EUR.S1311.B.A604.R28XX.R.A.A._Z._Z.A&amp;tsId=BBSIS.D.I.ZAR.ZI.EUR.S1311.B.A604.R29XX.R.A.A._Z._Z.A&amp;tsId=BBSIS.D.I.ZAR.ZI.EUR.S1311.B.A604.R30XX.R.A.A._Z._Z.A&amp;tsIdToAdd="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35</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To </a:t>
            </a:r>
            <a:r>
              <a:rPr lang="fr-FR" dirty="0" err="1"/>
              <a:t>add</a:t>
            </a:r>
            <a:r>
              <a:rPr lang="fr-FR" dirty="0"/>
              <a:t> in </a:t>
            </a:r>
            <a:r>
              <a:rPr lang="fr-FR" dirty="0" err="1"/>
              <a:t>Dbnomics</a:t>
            </a:r>
            <a:r>
              <a:rPr lang="fr-FR" dirty="0"/>
              <a:t> : </a:t>
            </a:r>
            <a:r>
              <a:rPr lang="fr-FR" dirty="0">
                <a:hlinkClick r:id="rId3"/>
              </a:rPr>
              <a:t>CAC 40 6 220,08 (euronext.com)</a:t>
            </a:r>
            <a:r>
              <a:rPr lang="fr-FR" dirty="0"/>
              <a:t> &amp; </a:t>
            </a:r>
            <a:r>
              <a:rPr lang="fr-FR" dirty="0">
                <a:hlinkClick r:id="rId4"/>
              </a:rPr>
              <a:t>S&amp;P 500® | S&amp;P Dow Jones Indices (spglobal.com)</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https://www.cboe.com/tradable_products/vix/vix_historical_data/</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https://www.cboe.com/tradable_products/vix/vix_historical_data/</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40</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 </a:t>
            </a:r>
            <a:r>
              <a:rPr lang="fr-PF" dirty="0" err="1"/>
              <a:t>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a:p>
        </p:txBody>
      </p:sp>
    </p:spTree>
    <p:extLst>
      <p:ext uri="{BB962C8B-B14F-4D97-AF65-F5344CB8AC3E}">
        <p14:creationId xmlns:p14="http://schemas.microsoft.com/office/powerpoint/2010/main" val="16441505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For Insee : </a:t>
            </a:r>
            <a:r>
              <a:rPr lang="fr-FR" dirty="0">
                <a:hlinkClick r:id="rId3"/>
              </a:rPr>
              <a:t>INSEE/IPC-2015/M.IPC.SO.SO.4035.GLISSEMENT_ANNUEL.ENSEMBLE.FE.POURCENT.BRUT.SO.FALSE | Dbnomics</a:t>
            </a:r>
            <a:r>
              <a:rPr lang="fr-FR" dirty="0"/>
              <a:t> /// </a:t>
            </a:r>
            <a:r>
              <a:rPr lang="fr-FR" dirty="0" err="1"/>
              <a:t>Core</a:t>
            </a:r>
            <a:r>
              <a:rPr lang="fr-FR" dirty="0"/>
              <a:t> inflation Insee : </a:t>
            </a:r>
            <a:r>
              <a:rPr lang="fr-FR" dirty="0">
                <a:hlinkClick r:id="rId4"/>
              </a:rPr>
              <a:t>INSEE/IPC-2015/M.ISJ.SO.SO.4035.GLISSEMENT_ANNUEL.ENSEMBLE.FM.POURCENT.CVS-FISC.SO.FALSE | Dbnomics</a:t>
            </a:r>
            <a:endParaRPr lang="fr-FR" dirty="0"/>
          </a:p>
          <a:p>
            <a:r>
              <a:rPr lang="fr-FR" dirty="0"/>
              <a:t>For </a:t>
            </a:r>
            <a:r>
              <a:rPr lang="fr-FR" dirty="0" err="1"/>
              <a:t>Core</a:t>
            </a:r>
            <a:r>
              <a:rPr lang="fr-FR" dirty="0"/>
              <a:t> </a:t>
            </a:r>
            <a:r>
              <a:rPr lang="fr-FR" dirty="0" err="1"/>
              <a:t>inflationJapan</a:t>
            </a:r>
            <a:r>
              <a:rPr lang="fr-FR" dirty="0"/>
              <a:t>: All item </a:t>
            </a:r>
            <a:r>
              <a:rPr lang="fr-FR" dirty="0" err="1"/>
              <a:t>less</a:t>
            </a:r>
            <a:r>
              <a:rPr lang="fr-FR" dirty="0"/>
              <a:t> </a:t>
            </a:r>
            <a:r>
              <a:rPr lang="fr-FR" dirty="0" err="1"/>
              <a:t>fresh</a:t>
            </a:r>
            <a:r>
              <a:rPr lang="fr-FR" dirty="0"/>
              <a:t> </a:t>
            </a:r>
            <a:r>
              <a:rPr lang="fr-FR" dirty="0" err="1"/>
              <a:t>food</a:t>
            </a:r>
            <a:r>
              <a:rPr lang="fr-FR" dirty="0"/>
              <a:t> and Energy</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24</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27</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fontScale="92500" lnSpcReduction="20000"/>
          </a:bodyPr>
          <a:lstStyle/>
          <a:p>
            <a:r>
              <a:rPr lang="fr-FR" dirty="0">
                <a:hlinkClick r:id="rId3"/>
              </a:rPr>
              <a:t>Data basket | Deutsche Bundesbank</a:t>
            </a:r>
            <a:r>
              <a:rPr lang="fr-FR" dirty="0"/>
              <a:t>  : </a:t>
            </a:r>
            <a:r>
              <a:rPr lang="en-GB" dirty="0"/>
              <a:t>Yields, derived from the term structure of interest rates, on listed Federal securities with annual coupon payments / residual maturity of 1.0 years / daily data</a:t>
            </a:r>
            <a:endParaRPr lang="fr-FR" dirty="0"/>
          </a:p>
          <a:p>
            <a:r>
              <a:rPr lang="fr-FR" dirty="0"/>
              <a:t>https://www.bundesbank.de/en/statistics/time-series-databases/data-basket/748932!submitdataBasket?mode=its&amp;databasketActionShowPreview=Download+preview&amp;its_from=2022-06&amp;month=5&amp;year=2022&amp;its_to=2022-08&amp;month=7&amp;year=2022&amp;its_fileFormat=csv&amp;its_csvFormat=en&amp;its_currency=default&amp;its_dateFormat=default&amp;tsId=BBSIS.D.I.ZAR.ZI.EUR.S1311.B.A604.R01XX.R.A.A._Z._Z.A&amp;tsId=BBSIS.D.I.ZAR.ZI.EUR.S1311.B.A604.R02XX.R.A.A._Z._Z.A&amp;tsId=BBSIS.D.I.ZAR.ZI.EUR.S1311.B.A604.R03XX.R.A.A._Z._Z.A&amp;tsId=BBSIS.D.I.ZAR.ZI.EUR.S1311.B.A604.R04XX.R.A.A._Z._Z.A&amp;tsId=BBSIS.D.I.ZAR.ZI.EUR.S1311.B.A604.R05XX.R.A.A._Z._Z.A&amp;tsId=BBSIS.D.I.ZAR.ZI.EUR.S1311.B.A604.R06XX.R.A.A._Z._Z.A&amp;tsId=BBSIS.D.I.ZAR.ZI.EUR.S1311.B.A604.R07XX.R.A.A._Z._Z.A&amp;tsId=BBSIS.D.I.ZAR.ZI.EUR.S1311.B.A604.R08XX.R.A.A._Z._Z.A&amp;tsId=BBSIS.D.I.ZAR.ZI.EUR.S1311.B.A604.R09XX.R.A.A._Z._Z.A&amp;tsId=BBSIS.D.I.ZAR.ZI.EUR.S1311.B.A604.R10XX.R.A.A._Z._Z.A&amp;tsId=BBSIS.D.I.ZAR.ZI.EUR.S1311.B.A604.R11XX.R.A.A._Z._Z.A&amp;tsId=BBSIS.D.I.ZAR.ZI.EUR.S1311.B.A604.R12XX.R.A.A._Z._Z.A&amp;tsId=BBSIS.D.I.ZAR.ZI.EUR.S1311.B.A604.R13XX.R.A.A._Z._Z.A&amp;tsId=BBSIS.D.I.ZAR.ZI.EUR.S1311.B.A604.R14XX.R.A.A._Z._Z.A&amp;tsId=BBSIS.D.I.ZAR.ZI.EUR.S1311.B.A604.R15XX.R.A.A._Z._Z.A&amp;tsId=BBSIS.D.I.ZAR.ZI.EUR.S1311.B.A604.R16XX.R.A.A._Z._Z.A&amp;tsId=BBSIS.D.I.ZAR.ZI.EUR.S1311.B.A604.R17XX.R.A.A._Z._Z.A&amp;tsId=BBSIS.D.I.ZAR.ZI.EUR.S1311.B.A604.R18XX.R.A.A._Z._Z.A&amp;tsId=BBSIS.D.I.ZAR.ZI.EUR.S1311.B.A604.R19XX.R.A.A._Z._Z.A&amp;tsId=BBSIS.D.I.ZAR.ZI.EUR.S1311.B.A604.R20XX.R.A.A._Z._Z.A&amp;tsId=BBSIS.D.I.ZAR.ZI.EUR.S1311.B.A604.R21XX.R.A.A._Z._Z.A&amp;tsId=BBSIS.D.I.ZAR.ZI.EUR.S1311.B.A604.R22XX.R.A.A._Z._Z.A&amp;tsId=BBSIS.D.I.ZAR.ZI.EUR.S1311.B.A604.R23XX.R.A.A._Z._Z.A&amp;tsId=BBSIS.D.I.ZAR.ZI.EUR.S1311.B.A604.R24XX.R.A.A._Z._Z.A&amp;tsId=BBSIS.D.I.ZAR.ZI.EUR.S1311.B.A604.R25XX.R.A.A._Z._Z.A&amp;tsId=BBSIS.D.I.ZAR.ZI.EUR.S1311.B.A604.R26XX.R.A.A._Z._Z.A&amp;tsId=BBSIS.D.I.ZAR.ZI.EUR.S1311.B.A604.R27XX.R.A.A._Z._Z.A&amp;tsId=BBSIS.D.I.ZAR.ZI.EUR.S1311.B.A604.R28XX.R.A.A._Z._Z.A&amp;tsId=BBSIS.D.I.ZAR.ZI.EUR.S1311.B.A604.R29XX.R.A.A._Z._Z.A&amp;tsId=BBSIS.D.I.ZAR.ZI.EUR.S1311.B.A604.R30XX.R.A.A._Z._Z.A&amp;tsIdToAdd=</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57863151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US"/>
              <a:t>19 April 2016</a:t>
            </a:r>
            <a:endParaRPr lang="en-US" dirty="0"/>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chart" Target="../charts/chart6.xml"/><Relationship Id="rId4" Type="http://schemas.openxmlformats.org/officeDocument/2006/relationships/chart" Target="../charts/chart5.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9.xml"/><Relationship Id="rId3" Type="http://schemas.openxmlformats.org/officeDocument/2006/relationships/tags" Target="../tags/tag16.xml"/><Relationship Id="rId7" Type="http://schemas.openxmlformats.org/officeDocument/2006/relationships/chart" Target="../charts/chart8.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chart" Target="../charts/chart7.xml"/><Relationship Id="rId5" Type="http://schemas.openxmlformats.org/officeDocument/2006/relationships/slideLayout" Target="../slideLayouts/slideLayout2.xml"/><Relationship Id="rId4" Type="http://schemas.openxmlformats.org/officeDocument/2006/relationships/tags" Target="../tags/tag17.xml"/><Relationship Id="rId9" Type="http://schemas.openxmlformats.org/officeDocument/2006/relationships/chart" Target="../charts/chart10.xml"/></Relationships>
</file>

<file path=ppt/slides/_rels/slide13.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tags" Target="../tags/tag20.xml"/><Relationship Id="rId7" Type="http://schemas.openxmlformats.org/officeDocument/2006/relationships/chart" Target="../charts/chart1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1.xml"/><Relationship Id="rId5" Type="http://schemas.openxmlformats.org/officeDocument/2006/relationships/slideLayout" Target="../slideLayouts/slideLayout2.xml"/><Relationship Id="rId4" Type="http://schemas.openxmlformats.org/officeDocument/2006/relationships/tags" Target="../tags/tag21.xml"/><Relationship Id="rId9" Type="http://schemas.openxmlformats.org/officeDocument/2006/relationships/chart" Target="../charts/chart14.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chart" Target="../charts/chart16.xml"/><Relationship Id="rId4" Type="http://schemas.openxmlformats.org/officeDocument/2006/relationships/chart" Target="../charts/chart15.xml"/></Relationships>
</file>

<file path=ppt/slides/_rels/slide15.xml.rels><?xml version="1.0" encoding="UTF-8" standalone="yes"?>
<Relationships xmlns="http://schemas.openxmlformats.org/package/2006/relationships"><Relationship Id="rId8" Type="http://schemas.openxmlformats.org/officeDocument/2006/relationships/chart" Target="../charts/chart19.xml"/><Relationship Id="rId3" Type="http://schemas.openxmlformats.org/officeDocument/2006/relationships/tags" Target="../tags/tag26.xml"/><Relationship Id="rId7" Type="http://schemas.openxmlformats.org/officeDocument/2006/relationships/chart" Target="../charts/chart18.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chart" Target="../charts/chart17.xml"/><Relationship Id="rId5" Type="http://schemas.openxmlformats.org/officeDocument/2006/relationships/slideLayout" Target="../slideLayouts/slideLayout2.xml"/><Relationship Id="rId4" Type="http://schemas.openxmlformats.org/officeDocument/2006/relationships/tags" Target="../tags/tag27.xml"/><Relationship Id="rId9" Type="http://schemas.openxmlformats.org/officeDocument/2006/relationships/chart" Target="../charts/chart2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5" Type="http://schemas.openxmlformats.org/officeDocument/2006/relationships/chart" Target="../charts/chart22.xml"/><Relationship Id="rId4" Type="http://schemas.openxmlformats.org/officeDocument/2006/relationships/chart" Target="../charts/chart21.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23.xml"/><Relationship Id="rId4" Type="http://schemas.openxmlformats.org/officeDocument/2006/relationships/notesSlide" Target="../notesSlides/notesSlide4.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4.xml"/><Relationship Id="rId4" Type="http://schemas.openxmlformats.org/officeDocument/2006/relationships/notesSlide" Target="../notesSlides/notesSlide5.xml"/></Relationships>
</file>

<file path=ppt/slides/_rels/slide2.xml.rels><?xml version="1.0" encoding="UTF-8" standalone="yes"?>
<Relationships xmlns="http://schemas.openxmlformats.org/package/2006/relationships"><Relationship Id="rId2" Type="http://schemas.openxmlformats.org/officeDocument/2006/relationships/hyperlink" Target="https://db.nomics.world/" TargetMode="Externa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4" Type="http://schemas.openxmlformats.org/officeDocument/2006/relationships/chart" Target="../charts/chart25.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8.xml"/><Relationship Id="rId1" Type="http://schemas.openxmlformats.org/officeDocument/2006/relationships/tags" Target="../tags/tag37.xml"/><Relationship Id="rId4" Type="http://schemas.openxmlformats.org/officeDocument/2006/relationships/chart" Target="../charts/chart26.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9.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0.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41.xml"/><Relationship Id="rId4" Type="http://schemas.openxmlformats.org/officeDocument/2006/relationships/chart" Target="../charts/chart27.xml"/></Relationships>
</file>

<file path=ppt/slides/_rels/slide25.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44.xml"/><Relationship Id="rId7" Type="http://schemas.openxmlformats.org/officeDocument/2006/relationships/chart" Target="../charts/chart30.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chart" Target="../charts/chart29.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32.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9.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slideLayout" Target="../slideLayouts/slideLayout2.xml"/><Relationship Id="rId1" Type="http://schemas.openxmlformats.org/officeDocument/2006/relationships/tags" Target="../tags/tag4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tags" Target="../tags/tag50.xml"/><Relationship Id="rId7" Type="http://schemas.openxmlformats.org/officeDocument/2006/relationships/chart" Target="../charts/chart35.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chart" Target="../charts/chart34.xml"/><Relationship Id="rId5" Type="http://schemas.openxmlformats.org/officeDocument/2006/relationships/notesSlide" Target="../notesSlides/notesSlide9.xml"/><Relationship Id="rId4"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51.xml"/><Relationship Id="rId4" Type="http://schemas.openxmlformats.org/officeDocument/2006/relationships/chart" Target="../charts/chart37.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3.xml"/><Relationship Id="rId1" Type="http://schemas.openxmlformats.org/officeDocument/2006/relationships/tags" Target="../tags/tag52.xml"/><Relationship Id="rId5" Type="http://schemas.openxmlformats.org/officeDocument/2006/relationships/chart" Target="../charts/chart39.xml"/><Relationship Id="rId4" Type="http://schemas.openxmlformats.org/officeDocument/2006/relationships/chart" Target="../charts/chart38.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55.xml"/><Relationship Id="rId4" Type="http://schemas.openxmlformats.org/officeDocument/2006/relationships/chart" Target="../charts/chart40.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41.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8.xml"/><Relationship Id="rId1" Type="http://schemas.openxmlformats.org/officeDocument/2006/relationships/tags" Target="../tags/tag57.xml"/><Relationship Id="rId5" Type="http://schemas.openxmlformats.org/officeDocument/2006/relationships/chart" Target="../charts/chart43.xml"/><Relationship Id="rId4" Type="http://schemas.openxmlformats.org/officeDocument/2006/relationships/chart" Target="../charts/chart42.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9.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chart" Target="../charts/chart44.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notesSlide" Target="../notesSlides/notesSlide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notesSlide" Target="../notesSlides/notesSlide15.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6.xml"/><Relationship Id="rId1" Type="http://schemas.openxmlformats.org/officeDocument/2006/relationships/tags" Target="../tags/tag65.xml"/><Relationship Id="rId5" Type="http://schemas.openxmlformats.org/officeDocument/2006/relationships/chart" Target="../charts/chart50.xml"/><Relationship Id="rId4" Type="http://schemas.openxmlformats.org/officeDocument/2006/relationships/chart" Target="../charts/chart49.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5" Type="http://schemas.openxmlformats.org/officeDocument/2006/relationships/chart" Target="../charts/chart52.xml"/><Relationship Id="rId4" Type="http://schemas.openxmlformats.org/officeDocument/2006/relationships/chart" Target="../charts/chart51.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0.xml"/><Relationship Id="rId1" Type="http://schemas.openxmlformats.org/officeDocument/2006/relationships/tags" Target="../tags/tag69.xml"/><Relationship Id="rId5" Type="http://schemas.openxmlformats.org/officeDocument/2006/relationships/chart" Target="../charts/chart54.xml"/><Relationship Id="rId4" Type="http://schemas.openxmlformats.org/officeDocument/2006/relationships/chart" Target="../charts/chart53.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2.xml"/><Relationship Id="rId1" Type="http://schemas.openxmlformats.org/officeDocument/2006/relationships/tags" Target="../tags/tag71.xml"/><Relationship Id="rId5" Type="http://schemas.openxmlformats.org/officeDocument/2006/relationships/chart" Target="../charts/chart56.xml"/><Relationship Id="rId4" Type="http://schemas.openxmlformats.org/officeDocument/2006/relationships/chart" Target="../charts/chart55.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73.xm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EO/DEU.GDPV_ANNPCT.A" TargetMode="External"/><Relationship Id="rId26" Type="http://schemas.openxmlformats.org/officeDocument/2006/relationships/hyperlink" Target="https://db.nomics.world/STATJP/CPIm/740"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EO/GBR.GDPV_ANNPCT.A"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BLS/cu/CUSR0000SA0L1E" TargetMode="External"/><Relationship Id="rId25" Type="http://schemas.openxmlformats.org/officeDocument/2006/relationships/hyperlink" Target="https://db.nomics.world/OECD/EO/JPN.GDPV_ANNPCT.A" TargetMode="External"/><Relationship Id="rId2" Type="http://schemas.openxmlformats.org/officeDocument/2006/relationships/hyperlink" Target="https://db.nomics.world/OECD/KEI/NAEXKP01.CAN.GP.Q" TargetMode="External"/><Relationship Id="rId16" Type="http://schemas.openxmlformats.org/officeDocument/2006/relationships/hyperlink" Target="https://db.nomics.world/OECD/EO/CAN.GDPV_ANNPCT.A" TargetMode="External"/><Relationship Id="rId20" Type="http://schemas.openxmlformats.org/officeDocument/2006/relationships/hyperlink" Target="https://db.nomics.world/OECD/EO/FRA.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24" Type="http://schemas.openxmlformats.org/officeDocument/2006/relationships/hyperlink" Target="https://db.nomics.world/ONS/MM23/DKO8.M"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23" Type="http://schemas.openxmlformats.org/officeDocument/2006/relationships/hyperlink" Target="https://db.nomics.world/OECD/EO/ITA.GDPV_ANNPCT.A" TargetMode="External"/><Relationship Id="rId10" Type="http://schemas.openxmlformats.org/officeDocument/2006/relationships/hyperlink" Target="OECD/KEI/NAEXKP01.ITA.GP.Q"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 Id="rId22" Type="http://schemas.openxmlformats.org/officeDocument/2006/relationships/hyperlink" Target="https://db.nomics.world/DESTATIS/61111BM006/DG.CC13-63E.PREIS1"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OECD/DP_LIVE/CHN.QGDP.TOT.PC_CHGPP.Q" TargetMode="External"/><Relationship Id="rId13" Type="http://schemas.openxmlformats.org/officeDocument/2006/relationships/hyperlink" Target="https://db.nomics.world/OECD/KEI/NAEXKP01.IND.GP.Q" TargetMode="External"/><Relationship Id="rId18" Type="http://schemas.openxmlformats.org/officeDocument/2006/relationships/hyperlink" Target="https://db.nomics.world/Eurostat/prc_hicp_manr/M.RCH_A.TOT_X_NRG_FOOD.EA" TargetMode="External"/><Relationship Id="rId3" Type="http://schemas.openxmlformats.org/officeDocument/2006/relationships/hyperlink" Target="https://db.nomics.world/OECD/EO/EA17.GDPV_ANNPCT.A" TargetMode="External"/><Relationship Id="rId21" Type="http://schemas.openxmlformats.org/officeDocument/2006/relationships/hyperlink" Target="https://db.nomics.world/DESTATIS/61111BM006/DG.CC13-63E.PREIS1" TargetMode="External"/><Relationship Id="rId7" Type="http://schemas.openxmlformats.org/officeDocument/2006/relationships/hyperlink" Target="https://db.nomics.world/OECD/GDP_GROWTH/W.USA.tracker_yoy" TargetMode="External"/><Relationship Id="rId12" Type="http://schemas.openxmlformats.org/officeDocument/2006/relationships/hyperlink" Target="https://db.nomics.world/OECD/KEI/NAEXKP01.IDN.GP.Q" TargetMode="External"/><Relationship Id="rId17" Type="http://schemas.openxmlformats.org/officeDocument/2006/relationships/hyperlink" Target="https://db.nomics.world/OECD/EO/MEX.GDPV_ANNPCT.A" TargetMode="External"/><Relationship Id="rId2" Type="http://schemas.openxmlformats.org/officeDocument/2006/relationships/hyperlink" Target="https://db.nomics.world/OECD/EO/USA.GDPV_ANNPCT.A" TargetMode="External"/><Relationship Id="rId16" Type="http://schemas.openxmlformats.org/officeDocument/2006/relationships/hyperlink" Target="https://db.nomics.world/BLS/cu/CUSR0000SA0L1E" TargetMode="External"/><Relationship Id="rId20" Type="http://schemas.openxmlformats.org/officeDocument/2006/relationships/hyperlink" Target="https://db.nomics.world/OECD/EO/IDN.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OECD/KEI/NAEXKP01.ZAF.GP.Q" TargetMode="External"/><Relationship Id="rId5" Type="http://schemas.openxmlformats.org/officeDocument/2006/relationships/hyperlink" Target="https://db.nomics.world/OECD/GDP_GROWTH/W.Eurozone.tracker_yoy" TargetMode="External"/><Relationship Id="rId15" Type="http://schemas.openxmlformats.org/officeDocument/2006/relationships/hyperlink" Target="https://db.nomics.world/OECD/EO/BRA.GDPV_ANNPCT.A" TargetMode="External"/><Relationship Id="rId10" Type="http://schemas.openxmlformats.org/officeDocument/2006/relationships/hyperlink" Target="https://db.nomics.world/OECD/KEI/NAEXKP01.MEX.GP.Q" TargetMode="External"/><Relationship Id="rId19" Type="http://schemas.openxmlformats.org/officeDocument/2006/relationships/hyperlink" Target="https://db.nomics.world/OECD/EO/ZAF.GDPV_ANNPCT.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OECD/KEI/NAEXKP01.BRA.GP.Q" TargetMode="External"/><Relationship Id="rId14" Type="http://schemas.openxmlformats.org/officeDocument/2006/relationships/hyperlink" Target="https://db.nomics.world/EC/CONSTRUCTION"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Eurostat/gov_10dd_edpt1/A.PC_GDP.S13.GD.FR" TargetMode="External"/><Relationship Id="rId18" Type="http://schemas.openxmlformats.org/officeDocument/2006/relationships/hyperlink" Target="https://db.nomics.world/OECD/DP_LIVE/USA.GGDEBT.TOT.PC_GDP.A"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OECD/DP_LIVE/FRA.GGNLEND.TOT.PC_GDP.A" TargetMode="External"/><Relationship Id="rId7" Type="http://schemas.openxmlformats.org/officeDocument/2006/relationships/hyperlink" Target="https://db.nomics.world/OECD/GDP_GROWTH/W.MEX.tracker_yoy" TargetMode="External"/><Relationship Id="rId12" Type="http://schemas.openxmlformats.org/officeDocument/2006/relationships/hyperlink" Target="https://db.nomics.world/Eurostat/gov_10dd_edpt1/A.PC_GDP.S13.GD.DE" TargetMode="External"/><Relationship Id="rId17" Type="http://schemas.openxmlformats.org/officeDocument/2006/relationships/hyperlink" Target="https://db.nomics.world/BLS/cu/CUSR0000SA0L1E" TargetMode="External"/><Relationship Id="rId2" Type="http://schemas.openxmlformats.org/officeDocument/2006/relationships/hyperlink" Target="https://db.nomics.world/OECD/EO/IND.GDPV_ANNPCT.A" TargetMode="External"/><Relationship Id="rId16" Type="http://schemas.openxmlformats.org/officeDocument/2006/relationships/hyperlink" Target="https://db.nomics.world/Eurostat/gov_10dd_edpt1/A.PC_GDP.S13.GD.IT" TargetMode="External"/><Relationship Id="rId20" Type="http://schemas.openxmlformats.org/officeDocument/2006/relationships/hyperlink" Target="https://db.nomics.world/OECD/DP_LIVE/DEU.GGNLEND.TOT.PC_GDP.A" TargetMode="External"/><Relationship Id="rId1" Type="http://schemas.openxmlformats.org/officeDocument/2006/relationships/slideLayout" Target="../slideLayouts/slideLayout31.xml"/><Relationship Id="rId6" Type="http://schemas.openxmlformats.org/officeDocument/2006/relationships/hyperlink" Target="https://db.nomics.world/OECD/GDP_GROWTH" TargetMode="External"/><Relationship Id="rId11" Type="http://schemas.openxmlformats.org/officeDocument/2006/relationships/hyperlink" Target="https://db.nomics.world/OECD/GDP_GROWTH/W.IND.tracker_yoy" TargetMode="External"/><Relationship Id="rId5" Type="http://schemas.openxmlformats.org/officeDocument/2006/relationships/hyperlink" Target="https://db.nomics.world/OECD/GDP_GROWTH/W.BRA.tracker_yoy" TargetMode="External"/><Relationship Id="rId15" Type="http://schemas.openxmlformats.org/officeDocument/2006/relationships/hyperlink" Target="https://db.nomics.world/EC/CONSTRUCTION" TargetMode="External"/><Relationship Id="rId10" Type="http://schemas.openxmlformats.org/officeDocument/2006/relationships/hyperlink" Target="https://db.nomics.world/OECD/GDP_GROWTH/W.IDN.tracker_yoy"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EO/CHN.GDPV_ANNPCT.A" TargetMode="External"/><Relationship Id="rId9" Type="http://schemas.openxmlformats.org/officeDocument/2006/relationships/hyperlink" Target="https://db.nomics.world/OECD/GDP_GROWTH/W.ZAF.tracker_yoy" TargetMode="External"/><Relationship Id="rId14" Type="http://schemas.openxmlformats.org/officeDocument/2006/relationships/hyperlink" Target="https://db.nomics.world/ONS/PUSF/BKPX.A" TargetMode="External"/><Relationship Id="rId22" Type="http://schemas.openxmlformats.org/officeDocument/2006/relationships/hyperlink" Target="https://db.nomics.world/DESTATIS/61111BM006/DG.CC13-63E.PREIS1"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OECD/MEI_CLI/BSCICP03.USA.M" TargetMode="External"/><Relationship Id="rId18" Type="http://schemas.openxmlformats.org/officeDocument/2006/relationships/hyperlink" Target="https://db.nomics.world/OECD/MEI_CLI/BSCICP03.GBR.M"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Eurostat/une_rt_q" TargetMode="External"/><Relationship Id="rId7" Type="http://schemas.openxmlformats.org/officeDocument/2006/relationships/hyperlink" Target="https://db.nomics.world/OECD/MEI_CLI/CSCICP03.USA.M" TargetMode="External"/><Relationship Id="rId12" Type="http://schemas.openxmlformats.org/officeDocument/2006/relationships/hyperlink" Target="https://db.nomics.world/BLS/cu/CUSR0000SA0L1E" TargetMode="External"/><Relationship Id="rId17" Type="http://schemas.openxmlformats.org/officeDocument/2006/relationships/hyperlink" Target="https://db.nomics.world/DESTATIS/61111BM006/DG.CC13-63E.PREIS1" TargetMode="External"/><Relationship Id="rId2" Type="http://schemas.openxmlformats.org/officeDocument/2006/relationships/hyperlink" Target="https://db.nomics.world/OECD/DP_LIVE/GBR.GGNLEND.TOT.PC_GDP.A" TargetMode="External"/><Relationship Id="rId16" Type="http://schemas.openxmlformats.org/officeDocument/2006/relationships/hyperlink" Target="https://db.nomics.world/OECD/MEI_CLI/BSCICP03.FRA.M" TargetMode="External"/><Relationship Id="rId20" Type="http://schemas.openxmlformats.org/officeDocument/2006/relationships/hyperlink" Target="https://db.nomics.world/EC/CONSTRUCTION/TOT.2.F5S.EU.M" TargetMode="External"/><Relationship Id="rId1" Type="http://schemas.openxmlformats.org/officeDocument/2006/relationships/slideLayout" Target="../slideLayouts/slideLayout31.xml"/><Relationship Id="rId6" Type="http://schemas.openxmlformats.org/officeDocument/2006/relationships/hyperlink" Target="https://db.nomics.world/OECD/DP_LIVE/USA.GGNLEND.TOT.PC_GDP.A" TargetMode="External"/><Relationship Id="rId11" Type="http://schemas.openxmlformats.org/officeDocument/2006/relationships/hyperlink" Target="https://db.nomics.world/OECD/MEI_CLI/CSCICP03.GBR.M"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OECD/MEI_CLI/BSCICP03.DEU.M" TargetMode="External"/><Relationship Id="rId10" Type="http://schemas.openxmlformats.org/officeDocument/2006/relationships/hyperlink" Target="https://db.nomics.world/OECD/MEI_CLI/CSCICP03.FRA.M" TargetMode="External"/><Relationship Id="rId19" Type="http://schemas.openxmlformats.org/officeDocument/2006/relationships/hyperlink" Target="https://db.nomics.world/ICE/DUTCH_TTF_GAS_FUTURES/D.5477499" TargetMode="External"/><Relationship Id="rId4" Type="http://schemas.openxmlformats.org/officeDocument/2006/relationships/hyperlink" Target="https://db.nomics.world/OECD/DP_LIVE/ITA.GGNLEND.TOT.PC_GDP.A" TargetMode="External"/><Relationship Id="rId9" Type="http://schemas.openxmlformats.org/officeDocument/2006/relationships/hyperlink" Target="https://db.nomics.world/OECD/MEI_CLI/CSCICP03.DEU.M" TargetMode="External"/><Relationship Id="rId14" Type="http://schemas.openxmlformats.org/officeDocument/2006/relationships/hyperlink" Target="https://db.nomics.world/Eurostat/prc_hicp_manr/M.RCH_A.TOT_X_NRG_FOOD.EA" TargetMode="External"/><Relationship Id="rId22" Type="http://schemas.openxmlformats.org/officeDocument/2006/relationships/hyperlink" Target="https://db.nomics.world/Eurostat/jvs_q_nace2" TargetMode="Externa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50.xml.rels><?xml version="1.0" encoding="UTF-8" standalone="yes"?>
<Relationships xmlns="http://schemas.openxmlformats.org/package/2006/relationships"><Relationship Id="rId8" Type="http://schemas.openxmlformats.org/officeDocument/2006/relationships/hyperlink" Target="https://db.nomics.world/Eurostat/prc_hicp_manr/M.RCH_A.TOT_X_NRG_FOOD.EA"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OECD/KEI/CPALTT01.IDN.GY.M" TargetMode="External"/><Relationship Id="rId3" Type="http://schemas.openxmlformats.org/officeDocument/2006/relationships/hyperlink" Target="https://db.nomics.world/INSEE/CHOMAGE-TRIM-NATIONAL" TargetMode="External"/><Relationship Id="rId21" Type="http://schemas.openxmlformats.org/officeDocument/2006/relationships/hyperlink" Target="https://db.nomics.world/ONS/QNA/IHYU.Q" TargetMode="External"/><Relationship Id="rId7" Type="http://schemas.openxmlformats.org/officeDocument/2006/relationships/hyperlink" Target="https://db.nomics.world/Eurostat/prc_hicp_manr/M.RCH_A.CP00.EA" TargetMode="External"/><Relationship Id="rId12" Type="http://schemas.openxmlformats.org/officeDocument/2006/relationships/hyperlink" Target="https://db.nomics.world/ONS/MM23/D7G7.M" TargetMode="External"/><Relationship Id="rId17" Type="http://schemas.openxmlformats.org/officeDocument/2006/relationships/hyperlink" Target="https://db.nomics.world/OECD/KEI?dimensions=%7b%22SUBJECT%22:%5b%22CPALTT01%22%5d%7d" TargetMode="External"/><Relationship Id="rId25" Type="http://schemas.openxmlformats.org/officeDocument/2006/relationships/hyperlink" Target="https://db.nomics.world/ONS/MM22/GB7S.M" TargetMode="External"/><Relationship Id="rId2" Type="http://schemas.openxmlformats.org/officeDocument/2006/relationships/hyperlink" Target="https://db.nomics.world/Eurostat/jvs_q_nace2" TargetMode="External"/><Relationship Id="rId16" Type="http://schemas.openxmlformats.org/officeDocument/2006/relationships/hyperlink" Target="https://db.nomics.world/OECD/KEI/CPALTT01.BRA.GY.M" TargetMode="External"/><Relationship Id="rId20" Type="http://schemas.openxmlformats.org/officeDocument/2006/relationships/hyperlink" Target="https://db.nomics.world/OECD/KEI/CPALTT01.IND.GY.M" TargetMode="External"/><Relationship Id="rId1" Type="http://schemas.openxmlformats.org/officeDocument/2006/relationships/slideLayout" Target="../slideLayouts/slideLayout31.xml"/><Relationship Id="rId6" Type="http://schemas.openxmlformats.org/officeDocument/2006/relationships/hyperlink" Target="https://db.nomics.world/BLS/cu/CUSR0000SA0L1E" TargetMode="External"/><Relationship Id="rId11" Type="http://schemas.openxmlformats.org/officeDocument/2006/relationships/hyperlink" Target="https://db.nomics.world/DESTATIS/61111BM006/DG.CC13-63E.PREIS1" TargetMode="External"/><Relationship Id="rId24" Type="http://schemas.openxmlformats.org/officeDocument/2006/relationships/hyperlink" Target="https://db.nomics.world/OECD/KEI/CPALTT01.ZAF.GY.M" TargetMode="External"/><Relationship Id="rId5" Type="http://schemas.openxmlformats.org/officeDocument/2006/relationships/hyperlink" Target="https://db.nomics.world/BLS/cu/CUSR0000SA0" TargetMode="External"/><Relationship Id="rId15" Type="http://schemas.openxmlformats.org/officeDocument/2006/relationships/hyperlink" Target="https://db.nomics.world/STATJP/CPIm/740" TargetMode="External"/><Relationship Id="rId23" Type="http://schemas.openxmlformats.org/officeDocument/2006/relationships/hyperlink" Target="https://db.nomics.world/BEA/NIPA-T10109/A191RD-Q" TargetMode="External"/><Relationship Id="rId10" Type="http://schemas.openxmlformats.org/officeDocument/2006/relationships/hyperlink" Target="https://db.nomics.world/DESTATIS/61111BM001/DG.PREIS1" TargetMode="External"/><Relationship Id="rId19" Type="http://schemas.openxmlformats.org/officeDocument/2006/relationships/hyperlink" Target="https://db.nomics.world/Eurostat/namq_10_gdp/Q.PD_PCH_SM_NAC.SCA.B1GQ.FR" TargetMode="External"/><Relationship Id="rId4" Type="http://schemas.openxmlformats.org/officeDocument/2006/relationships/hyperlink" Target="https://db.nomics.world/INSEE/ICT-2016" TargetMode="External"/><Relationship Id="rId9" Type="http://schemas.openxmlformats.org/officeDocument/2006/relationships/hyperlink" Target="https://db.nomics.world/INSEE/IPC-2015" TargetMode="External"/><Relationship Id="rId14" Type="http://schemas.openxmlformats.org/officeDocument/2006/relationships/hyperlink" Target="https://db.nomics.world/STATJP/CPIm/001" TargetMode="External"/><Relationship Id="rId22" Type="http://schemas.openxmlformats.org/officeDocument/2006/relationships/hyperlink" Target="https://db.nomics.world/OECD/KEI/CPALTT01.MEX.GY.M" TargetMode="External"/></Relationships>
</file>

<file path=ppt/slides/_rels/slide51.xml.rels><?xml version="1.0" encoding="UTF-8" standalone="yes"?>
<Relationships xmlns="http://schemas.openxmlformats.org/package/2006/relationships"><Relationship Id="rId8" Type="http://schemas.openxmlformats.org/officeDocument/2006/relationships/hyperlink" Target="https://db.nomics.world/DESTATIS/61241BM001/DG.PRE001" TargetMode="External"/><Relationship Id="rId13" Type="http://schemas.openxmlformats.org/officeDocument/2006/relationships/hyperlink" Target="https://db.nomics.world/BUBA/BBSSY" TargetMode="External"/><Relationship Id="rId3" Type="http://schemas.openxmlformats.org/officeDocument/2006/relationships/hyperlink" Target="https://db.nomics.world/Eurostat/namq_10_gdp/Q.PD_PCH_SM_NAC.SCA.B1GQ.FR" TargetMode="External"/><Relationship Id="rId7" Type="http://schemas.openxmlformats.org/officeDocument/2006/relationships/hyperlink" Target="https://db.nomics.world/INSEE/IPPI-2015/M.BDM_EUR.ENS_IPP.SO.NA_A10-BE.INDICE.FE.SO.BRUT.2015.SO" TargetMode="External"/><Relationship Id="rId12" Type="http://schemas.openxmlformats.org/officeDocument/2006/relationships/hyperlink" Target="https://db.nomics.world/BUBA/BBK01/WT1010" TargetMode="External"/><Relationship Id="rId2" Type="http://schemas.openxmlformats.org/officeDocument/2006/relationships/hyperlink" Target="https://db.nomics.world/Eurostat/namq_10_gdp/Q.PD_PCH_SM_NAC.SCA.B1GQ.DE" TargetMode="External"/><Relationship Id="rId1" Type="http://schemas.openxmlformats.org/officeDocument/2006/relationships/slideLayout" Target="../slideLayouts/slideLayout31.xml"/><Relationship Id="rId6" Type="http://schemas.openxmlformats.org/officeDocument/2006/relationships/hyperlink" Target="https://db.nomics.world/ONS/MM22/GB7S.M" TargetMode="External"/><Relationship Id="rId11" Type="http://schemas.openxmlformats.org/officeDocument/2006/relationships/hyperlink" Target="https://db.nomics.world/FED/H15?dimensions=%7b%22FREQ%22:%5b%229%22%5d,%22INSTRUMENT%22:%5b%22TCMNOM%22%5d%7d" TargetMode="External"/><Relationship Id="rId5" Type="http://schemas.openxmlformats.org/officeDocument/2006/relationships/hyperlink" Target="https://db.nomics.world/BEA/NIPA-T10109/A191RD-Q" TargetMode="External"/><Relationship Id="rId10" Type="http://schemas.openxmlformats.org/officeDocument/2006/relationships/hyperlink" Target="https://db.nomics.world/FED/H15/RIFLGFCY10_N.B" TargetMode="External"/><Relationship Id="rId4" Type="http://schemas.openxmlformats.org/officeDocument/2006/relationships/hyperlink" Target="https://db.nomics.world/ONS/QNA/IHYU.Q" TargetMode="External"/><Relationship Id="rId9" Type="http://schemas.openxmlformats.org/officeDocument/2006/relationships/hyperlink" Target="https://db.nomics.world/BLS/pc/PCUOMFG--OMFG--" TargetMode="External"/><Relationship Id="rId14" Type="http://schemas.openxmlformats.org/officeDocument/2006/relationships/hyperlink" Target="https://db.nomics.world/BUBA/BBSIS?dimensions=%7b%22BBK_SEIS_ITEM%22:%5b%22ZAR%22%5d%7d" TargetMode="External"/></Relationships>
</file>

<file path=ppt/slides/_rels/slide52.xml.rels><?xml version="1.0" encoding="UTF-8" standalone="yes"?>
<Relationships xmlns="http://schemas.openxmlformats.org/package/2006/relationships"><Relationship Id="rId8" Type="http://schemas.openxmlformats.org/officeDocument/2006/relationships/hyperlink" Target="https://db.nomics.world/ECB/CISS" TargetMode="External"/><Relationship Id="rId3" Type="http://schemas.openxmlformats.org/officeDocument/2006/relationships/hyperlink" Target="https://db.nomics.world/BDF/EXR/EXR.D.USD.EUR.SP00.A" TargetMode="External"/><Relationship Id="rId7" Type="http://schemas.openxmlformats.org/officeDocument/2006/relationships/hyperlink" Target="https://db.nomics.world/ECB/CISS/D.U2.Z0Z.4F.EC.SS_CIN.IDX" TargetMode="External"/><Relationship Id="rId2" Type="http://schemas.openxmlformats.org/officeDocument/2006/relationships/hyperlink" Target="https://db.nomics.world/BUBA/BBEX3/D.USD.EUR.BB.AC.000" TargetMode="External"/><Relationship Id="rId1" Type="http://schemas.openxmlformats.org/officeDocument/2006/relationships/slideLayout" Target="../slideLayouts/slideLayout31.xml"/><Relationship Id="rId6" Type="http://schemas.openxmlformats.org/officeDocument/2006/relationships/hyperlink" Target="https://db.nomics.world/BDF/FM/FM.D.FR.EUR.FR2.BB.FR10YT_RR.YLD" TargetMode="External"/><Relationship Id="rId5" Type="http://schemas.openxmlformats.org/officeDocument/2006/relationships/hyperlink" Target="https://db.nomics.world/Eurostat/irt_lt_mcby_d/D.MCBY.EL" TargetMode="External"/><Relationship Id="rId4" Type="http://schemas.openxmlformats.org/officeDocument/2006/relationships/hyperlink" Target="https://db.nomics.world/Eurostat/irt_lt_mcby_d/D.MCBY.IT" TargetMode="External"/><Relationship Id="rId9" Type="http://schemas.openxmlformats.org/officeDocument/2006/relationships/hyperlink" Target="https://db.nomics.world/ECB/CISS/D.US.Z0Z.4F.EC.SS_CIN.IDX" TargetMode="Externa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3.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chart" Target="../charts/chart4.xml"/><Relationship Id="rId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January 2023</a:t>
            </a:r>
          </a:p>
        </p:txBody>
      </p:sp>
      <p:sp>
        <p:nvSpPr>
          <p:cNvPr id="12" name="shp_CoverSubject"/>
          <p:cNvSpPr>
            <a:spLocks noGrp="1"/>
          </p:cNvSpPr>
          <p:nvPr>
            <p:ph type="subTitle" idx="1"/>
          </p:nvPr>
        </p:nvSpPr>
        <p:spPr/>
        <p:txBody>
          <a:bodyPr/>
          <a:lstStyle/>
          <a:p>
            <a:r>
              <a:rPr lang="en-US">
                <a:latin typeface="Ubuntu" panose="020B0504030602030204" pitchFamily="34" charset="0"/>
              </a:rPr>
              <a:t>CEPREMAP / DBnomics</a:t>
            </a: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13 January 2023</a:t>
            </a:r>
          </a:p>
        </p:txBody>
      </p:sp>
      <p:sp>
        <p:nvSpPr>
          <p:cNvPr id="6" name="shp_CoverFPath" hidden="1"/>
          <p:cNvSpPr txBox="1"/>
          <p:nvPr/>
        </p:nvSpPr>
        <p:spPr>
          <a:xfrm>
            <a:off x="1847574" y="6933560"/>
            <a:ext cx="6998252" cy="246221"/>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b"/>
          <a:lstStyle>
            <a:defPPr>
              <a:defRPr lang="en-US"/>
            </a:defPPr>
            <a:lvl1pPr>
              <a:defRPr sz="800" cap="all" spc="200">
                <a:solidFill>
                  <a:schemeClr val="accent4"/>
                </a:solidFill>
                <a:latin typeface="Arial Narrow" panose="020B0606020202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cap="none" spc="0" dirty="0">
                <a:solidFill>
                  <a:schemeClr val="bg1">
                    <a:lumMod val="50000"/>
                  </a:schemeClr>
                </a:solidFill>
                <a:latin typeface="+mn-lt"/>
              </a:rPr>
              <a:t>G:\Missions - </a:t>
            </a:r>
            <a:r>
              <a:rPr lang="en-US" cap="none" spc="0" dirty="0" err="1">
                <a:solidFill>
                  <a:schemeClr val="bg1">
                    <a:lumMod val="50000"/>
                  </a:schemeClr>
                </a:solidFill>
                <a:latin typeface="+mn-lt"/>
              </a:rPr>
              <a:t>ongoing_marketing_passed</a:t>
            </a:r>
            <a:r>
              <a:rPr lang="en-US" cap="none" spc="0" dirty="0">
                <a:solidFill>
                  <a:schemeClr val="bg1">
                    <a:lumMod val="50000"/>
                  </a:schemeClr>
                </a:solidFill>
                <a:latin typeface="+mn-lt"/>
              </a:rPr>
              <a:t>\</a:t>
            </a:r>
            <a:r>
              <a:rPr lang="en-US" cap="none" spc="0" dirty="0" err="1">
                <a:solidFill>
                  <a:schemeClr val="bg1">
                    <a:lumMod val="50000"/>
                  </a:schemeClr>
                </a:solidFill>
                <a:latin typeface="+mn-lt"/>
              </a:rPr>
              <a:t>Marketing_Pitch</a:t>
            </a:r>
            <a:r>
              <a:rPr lang="en-US" cap="none" spc="0" dirty="0">
                <a:solidFill>
                  <a:schemeClr val="bg1">
                    <a:lumMod val="50000"/>
                  </a:schemeClr>
                </a:solidFill>
                <a:latin typeface="+mn-lt"/>
              </a:rPr>
              <a:t>\Conferences\2021 - Presentation Daniel Cohen MD Meeting\2022'06\Presentation\2022'06'27 - Macroeconomic Outlook </a:t>
            </a:r>
            <a:r>
              <a:rPr lang="en-US" cap="none" spc="0" dirty="0" err="1">
                <a:solidFill>
                  <a:schemeClr val="bg1">
                    <a:lumMod val="50000"/>
                  </a:schemeClr>
                </a:solidFill>
                <a:latin typeface="+mn-lt"/>
              </a:rPr>
              <a:t>vIQ.pptx</a:t>
            </a:r>
            <a:endParaRPr lang="en-US" cap="none" spc="0" dirty="0">
              <a:solidFill>
                <a:schemeClr val="bg1">
                  <a:lumMod val="50000"/>
                </a:schemeClr>
              </a:solidFill>
              <a:latin typeface="+mn-lt"/>
            </a:endParaRPr>
          </a:p>
        </p:txBody>
      </p:sp>
      <p:sp>
        <p:nvSpPr>
          <p:cNvPr id="7" name="shp_Timestamp" hidden="1"/>
          <p:cNvSpPr>
            <a:spLocks/>
          </p:cNvSpPr>
          <p:nvPr/>
        </p:nvSpPr>
        <p:spPr>
          <a:xfrm>
            <a:off x="3118909" y="671968"/>
            <a:ext cx="4455583" cy="173114"/>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lstStyle/>
          <a:p>
            <a:pPr algn="ctr"/>
            <a:r>
              <a:rPr lang="en-US" sz="800" cap="all" spc="200" dirty="0">
                <a:solidFill>
                  <a:schemeClr val="bg1">
                    <a:lumMod val="50000"/>
                  </a:schemeClr>
                </a:solidFill>
                <a:latin typeface="Arial Narrow" panose="020B0606020202030204" pitchFamily="34" charset="0"/>
              </a:rPr>
              <a:t>Time Stamp</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Consumer confidence indicators are falling in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18" name="consumer_confidence_indicator">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20638659"/>
              </p:ext>
            </p:extLst>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4033170145"/>
              </p:ext>
            </p:ext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Business confidence, however, while below post-Covid peaks, remains at pre-crisis level</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9" name="business_confidence_indicator">
            <a:extLst>
              <a:ext uri="{FF2B5EF4-FFF2-40B4-BE49-F238E27FC236}">
                <a16:creationId xmlns:a16="http://schemas.microsoft.com/office/drawing/2014/main" id="{9EEAF4BF-528A-15D7-07E0-AA74E63CBB3B}"/>
              </a:ext>
            </a:extLst>
          </p:cNvPr>
          <p:cNvGraphicFramePr>
            <a:graphicFrameLocks/>
          </p:cNvGraphicFramePr>
          <p:nvPr>
            <p:extLst>
              <p:ext uri="{D42A27DB-BD31-4B8C-83A1-F6EECF244321}">
                <p14:modId xmlns:p14="http://schemas.microsoft.com/office/powerpoint/2010/main" val="1435769602"/>
              </p:ext>
            </p:extLst>
          </p:nvPr>
        </p:nvGraphicFramePr>
        <p:xfrm>
          <a:off x="5526088" y="2413001"/>
          <a:ext cx="4659311"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2125231706"/>
              </p:ext>
            </p:ext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3805264"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December 2022</a:t>
            </a:r>
          </a:p>
          <a:p>
            <a:pPr marL="347472" indent="-347472"/>
            <a:r>
              <a:rPr lang="en-US" sz="700" dirty="0">
                <a:latin typeface="Ubuntu" panose="020B0504030602030204" pitchFamily="34" charset="0"/>
              </a:rPr>
              <a:t>Note:	 (1)  G4 includes France, Germany, US and UK</a:t>
            </a:r>
          </a:p>
        </p:txBody>
      </p:sp>
      <p:sp>
        <p:nvSpPr>
          <p:cNvPr id="17" name="TextBox 16">
            <a:extLst>
              <a:ext uri="{FF2B5EF4-FFF2-40B4-BE49-F238E27FC236}">
                <a16:creationId xmlns:a16="http://schemas.microsoft.com/office/drawing/2014/main" id="{7CBA99F3-7751-D9FA-FE05-88DC8821C155}"/>
              </a:ext>
            </a:extLst>
          </p:cNvPr>
          <p:cNvSpPr txBox="1"/>
          <p:nvPr/>
        </p:nvSpPr>
        <p:spPr>
          <a:xfrm>
            <a:off x="3855183"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332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894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83913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872444"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645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115648"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spTree>
    <p:extLst>
      <p:ext uri="{BB962C8B-B14F-4D97-AF65-F5344CB8AC3E}">
        <p14:creationId xmlns:p14="http://schemas.microsoft.com/office/powerpoint/2010/main" val="16741755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Energy prices have sharply increased over the last 2 years… </a:t>
            </a:r>
            <a:r>
              <a:rPr lang="en-US" b="0" i="1" dirty="0">
                <a:latin typeface="Ubuntu" panose="020B0504030602030204" pitchFamily="34" charset="0"/>
              </a:rPr>
              <a:t>- (1/2)</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extLst>
              <p:ext uri="{D42A27DB-BD31-4B8C-83A1-F6EECF244321}">
                <p14:modId xmlns:p14="http://schemas.microsoft.com/office/powerpoint/2010/main" val="2857737554"/>
              </p:ext>
            </p:ext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7148D88B-C883-4FE9-A831-27D5AD6C1A26}"/>
              </a:ext>
            </a:extLst>
          </p:cNvPr>
          <p:cNvGraphicFramePr>
            <a:graphicFrameLocks noGrp="1"/>
          </p:cNvGraphicFramePr>
          <p:nvPr>
            <p:custDataLst>
              <p:tags r:id="rId2"/>
            </p:custDataLst>
            <p:extLst>
              <p:ext uri="{D42A27DB-BD31-4B8C-83A1-F6EECF244321}">
                <p14:modId xmlns:p14="http://schemas.microsoft.com/office/powerpoint/2010/main" val="786566769"/>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Natural Gas (Dutch TTF) prices in historical perspective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Feb.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C58A35BC-626F-46CB-8CBA-F3EDBB459301}"/>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Nasdaq, ICE, NYSE as of </a:t>
            </a:r>
            <a:r>
              <a:rPr lang="fr-FR" sz="700" i="1" dirty="0">
                <a:latin typeface="Ubuntu" panose="020B0504030602030204" pitchFamily="34" charset="0"/>
              </a:rPr>
              <a:t>12</a:t>
            </a:r>
            <a:r>
              <a:rPr lang="en-US" sz="700" i="1" dirty="0">
                <a:latin typeface="Ubuntu" panose="020B0504030602030204" pitchFamily="34" charset="0"/>
              </a:rPr>
              <a:t>/01/2023</a:t>
            </a:r>
          </a:p>
        </p:txBody>
      </p:sp>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3"/>
            </p:custDataLst>
            <p:extLst>
              <p:ext uri="{D42A27DB-BD31-4B8C-83A1-F6EECF244321}">
                <p14:modId xmlns:p14="http://schemas.microsoft.com/office/powerpoint/2010/main" val="2126511494"/>
              </p:ext>
            </p:ext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4"/>
            </p:custDataLst>
            <p:extLst>
              <p:ext uri="{D42A27DB-BD31-4B8C-83A1-F6EECF244321}">
                <p14:modId xmlns:p14="http://schemas.microsoft.com/office/powerpoint/2010/main" val="2951291369"/>
              </p:ext>
            </p:ext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Content Placeholder 11">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770242328"/>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6"/>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20"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3688714000"/>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1"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3796004981"/>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8"/>
          </a:graphicData>
        </a:graphic>
      </p:graphicFrame>
      <p:sp>
        <p:nvSpPr>
          <p:cNvPr id="3" name="Espace réservé du texte 2"/>
          <p:cNvSpPr>
            <a:spLocks noGrp="1"/>
          </p:cNvSpPr>
          <p:nvPr>
            <p:ph type="body" sz="quarter" idx="13"/>
          </p:nvPr>
        </p:nvSpPr>
        <p:spPr>
          <a:xfrm>
            <a:off x="486064" y="1655763"/>
            <a:ext cx="9721273" cy="273921"/>
          </a:xfrm>
        </p:spPr>
        <p:txBody>
          <a:bodyPr/>
          <a:lstStyle/>
          <a:p>
            <a:r>
              <a:rPr lang="en-US" b="0" dirty="0">
                <a:solidFill>
                  <a:schemeClr val="accent4"/>
                </a:solidFill>
                <a:latin typeface="Ubuntu Condensed" panose="020B0506030602030204" pitchFamily="34" charset="0"/>
              </a:rPr>
              <a:t>Post Covid recovery has raised commodity prices, even prior to the Ukrainian invasion</a:t>
            </a:r>
          </a:p>
        </p:txBody>
      </p:sp>
      <p:graphicFrame>
        <p:nvGraphicFramePr>
          <p:cNvPr id="6" name="dutch_ttf">
            <a:extLst>
              <a:ext uri="{FF2B5EF4-FFF2-40B4-BE49-F238E27FC236}">
                <a16:creationId xmlns:a16="http://schemas.microsoft.com/office/drawing/2014/main" id="{A1A2EC16-2217-60F7-2BD6-F4B07046F4FD}"/>
              </a:ext>
            </a:extLst>
          </p:cNvPr>
          <p:cNvGraphicFramePr>
            <a:graphicFrameLocks/>
          </p:cNvGraphicFramePr>
          <p:nvPr>
            <p:extLst>
              <p:ext uri="{D42A27DB-BD31-4B8C-83A1-F6EECF244321}">
                <p14:modId xmlns:p14="http://schemas.microsoft.com/office/powerpoint/2010/main" val="3909213904"/>
              </p:ext>
            </p:extLst>
          </p:nvPr>
        </p:nvGraphicFramePr>
        <p:xfrm>
          <a:off x="5530477" y="2437279"/>
          <a:ext cx="4649346" cy="1915647"/>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2926721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10</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Ukrainian invasion lifted up prices, but fear of recession are cooling off pressure. European gas prices below pre-war levels.</a:t>
            </a:r>
          </a:p>
        </p:txBody>
      </p:sp>
      <p:sp>
        <p:nvSpPr>
          <p:cNvPr id="23"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…but may have already peaked </a:t>
            </a:r>
            <a:r>
              <a:rPr lang="en-US" b="0" i="1" dirty="0">
                <a:latin typeface="Ubuntu" panose="020B0504030602030204" pitchFamily="34" charset="0"/>
              </a:rPr>
              <a:t>- (2/2)</a:t>
            </a:r>
            <a:endParaRPr lang="en-US" dirty="0">
              <a:latin typeface="Ubuntu" panose="020B0504030602030204" pitchFamily="34" charset="0"/>
            </a:endParaRPr>
          </a:p>
        </p:txBody>
      </p:sp>
      <p:sp>
        <p:nvSpPr>
          <p:cNvPr id="34" name="shp_FootNote">
            <a:extLst>
              <a:ext uri="{FF2B5EF4-FFF2-40B4-BE49-F238E27FC236}">
                <a16:creationId xmlns:a16="http://schemas.microsoft.com/office/drawing/2014/main" id="{6E6F2511-945C-FC82-69DC-58A78F2D103C}"/>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Nasdaq, ICE, NYSE as of </a:t>
            </a:r>
            <a:r>
              <a:rPr lang="fr-FR" sz="700" i="1" dirty="0">
                <a:latin typeface="Ubuntu" panose="020B0504030602030204" pitchFamily="34" charset="0"/>
              </a:rPr>
              <a:t>12</a:t>
            </a:r>
            <a:r>
              <a:rPr lang="en-US" sz="700" i="1" dirty="0">
                <a:latin typeface="Ubuntu" panose="020B0504030602030204" pitchFamily="34" charset="0"/>
              </a:rPr>
              <a:t>/01/2023</a:t>
            </a:r>
          </a:p>
        </p:txBody>
      </p:sp>
      <p:graphicFrame>
        <p:nvGraphicFramePr>
          <p:cNvPr id="13" name="Table 5">
            <a:extLst>
              <a:ext uri="{FF2B5EF4-FFF2-40B4-BE49-F238E27FC236}">
                <a16:creationId xmlns:a16="http://schemas.microsoft.com/office/drawing/2014/main" id="{FB416D70-55DB-432F-DBDC-6097ECC7C1CF}"/>
              </a:ext>
            </a:extLst>
          </p:cNvPr>
          <p:cNvGraphicFramePr>
            <a:graphicFrameLocks noGrp="1"/>
          </p:cNvGraphicFramePr>
          <p:nvPr>
            <p:custDataLst>
              <p:tags r:id="rId1"/>
            </p:custDataLst>
            <p:extLst>
              <p:ext uri="{D42A27DB-BD31-4B8C-83A1-F6EECF244321}">
                <p14:modId xmlns:p14="http://schemas.microsoft.com/office/powerpoint/2010/main" val="2194461720"/>
              </p:ext>
            </p:ext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F74EB70F-DEA6-2ED5-18A9-5D0D1640C62C}"/>
              </a:ext>
            </a:extLst>
          </p:cNvPr>
          <p:cNvGraphicFramePr>
            <a:graphicFrameLocks noGrp="1"/>
          </p:cNvGraphicFramePr>
          <p:nvPr>
            <p:custDataLst>
              <p:tags r:id="rId2"/>
            </p:custDataLst>
            <p:extLst>
              <p:ext uri="{D42A27DB-BD31-4B8C-83A1-F6EECF244321}">
                <p14:modId xmlns:p14="http://schemas.microsoft.com/office/powerpoint/2010/main" val="3925520511"/>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Natural Gas (Dutch TTF) prices in historical perspective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Feb.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5" name="Table 5">
            <a:extLst>
              <a:ext uri="{FF2B5EF4-FFF2-40B4-BE49-F238E27FC236}">
                <a16:creationId xmlns:a16="http://schemas.microsoft.com/office/drawing/2014/main" id="{12F560E7-8AB0-16B2-2B4C-9200612112FE}"/>
              </a:ext>
            </a:extLst>
          </p:cNvPr>
          <p:cNvGraphicFramePr>
            <a:graphicFrameLocks noGrp="1"/>
          </p:cNvGraphicFramePr>
          <p:nvPr>
            <p:custDataLst>
              <p:tags r:id="rId3"/>
            </p:custDataLst>
            <p:extLst>
              <p:ext uri="{D42A27DB-BD31-4B8C-83A1-F6EECF244321}">
                <p14:modId xmlns:p14="http://schemas.microsoft.com/office/powerpoint/2010/main" val="3634923218"/>
              </p:ext>
            </p:ext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0701ABCB-0BFE-C3A2-F881-9AE0FF422104}"/>
              </a:ext>
            </a:extLst>
          </p:cNvPr>
          <p:cNvGraphicFramePr>
            <a:graphicFrameLocks noGrp="1"/>
          </p:cNvGraphicFramePr>
          <p:nvPr>
            <p:custDataLst>
              <p:tags r:id="rId4"/>
            </p:custDataLst>
            <p:extLst>
              <p:ext uri="{D42A27DB-BD31-4B8C-83A1-F6EECF244321}">
                <p14:modId xmlns:p14="http://schemas.microsoft.com/office/powerpoint/2010/main" val="2381467986"/>
              </p:ext>
            </p:ext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Content Placeholder 11">
            <a:extLst>
              <a:ext uri="{FF2B5EF4-FFF2-40B4-BE49-F238E27FC236}">
                <a16:creationId xmlns:a16="http://schemas.microsoft.com/office/drawing/2014/main" id="{BF48E070-AD1C-883F-1ED6-2D0A7760F1DA}"/>
              </a:ext>
            </a:extLst>
          </p:cNvPr>
          <p:cNvGraphicFramePr>
            <a:graphicFrameLocks/>
          </p:cNvGraphicFramePr>
          <p:nvPr>
            <p:extLst>
              <p:ext uri="{D42A27DB-BD31-4B8C-83A1-F6EECF244321}">
                <p14:modId xmlns:p14="http://schemas.microsoft.com/office/powerpoint/2010/main" val="1253596204"/>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 name="Content Placeholder 11">
            <a:extLst>
              <a:ext uri="{FF2B5EF4-FFF2-40B4-BE49-F238E27FC236}">
                <a16:creationId xmlns:a16="http://schemas.microsoft.com/office/drawing/2014/main" id="{B1FD58C9-A848-5AA2-7CF3-CA43A58D5578}"/>
              </a:ext>
            </a:extLst>
          </p:cNvPr>
          <p:cNvGraphicFramePr>
            <a:graphicFrameLocks/>
          </p:cNvGraphicFramePr>
          <p:nvPr>
            <p:extLst>
              <p:ext uri="{D42A27DB-BD31-4B8C-83A1-F6EECF244321}">
                <p14:modId xmlns:p14="http://schemas.microsoft.com/office/powerpoint/2010/main" val="859138963"/>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0" name="Content Placeholder 11">
            <a:extLst>
              <a:ext uri="{FF2B5EF4-FFF2-40B4-BE49-F238E27FC236}">
                <a16:creationId xmlns:a16="http://schemas.microsoft.com/office/drawing/2014/main" id="{CA07CDFE-0A53-0E0C-8C02-CDD2A834A3F2}"/>
              </a:ext>
            </a:extLst>
          </p:cNvPr>
          <p:cNvGraphicFramePr>
            <a:graphicFrameLocks/>
          </p:cNvGraphicFramePr>
          <p:nvPr>
            <p:extLst>
              <p:ext uri="{D42A27DB-BD31-4B8C-83A1-F6EECF244321}">
                <p14:modId xmlns:p14="http://schemas.microsoft.com/office/powerpoint/2010/main" val="1944934004"/>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dutch_ttf">
            <a:extLst>
              <a:ext uri="{FF2B5EF4-FFF2-40B4-BE49-F238E27FC236}">
                <a16:creationId xmlns:a16="http://schemas.microsoft.com/office/drawing/2014/main" id="{0A0C588E-F815-2CFA-C457-C7BD0595F9CD}"/>
              </a:ext>
            </a:extLst>
          </p:cNvPr>
          <p:cNvGraphicFramePr>
            <a:graphicFrameLocks/>
          </p:cNvGraphicFramePr>
          <p:nvPr>
            <p:extLst>
              <p:ext uri="{D42A27DB-BD31-4B8C-83A1-F6EECF244321}">
                <p14:modId xmlns:p14="http://schemas.microsoft.com/office/powerpoint/2010/main" val="3465558013"/>
              </p:ext>
            </p:extLst>
          </p:nvPr>
        </p:nvGraphicFramePr>
        <p:xfrm>
          <a:off x="5530477" y="2437279"/>
          <a:ext cx="4649346" cy="1915647"/>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4414086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Supply chain disruptions are easing up significantly</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848554286"/>
              </p:ext>
            </p:extLst>
          </p:nvPr>
        </p:nvGraphicFramePr>
        <p:xfrm>
          <a:off x="480520" y="4680896"/>
          <a:ext cx="9703685" cy="22876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extLst>
              <p:ext uri="{D42A27DB-BD31-4B8C-83A1-F6EECF244321}">
                <p14:modId xmlns:p14="http://schemas.microsoft.com/office/powerpoint/2010/main" val="1111405257"/>
              </p:ext>
            </p:ext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898907784"/>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reporting shortages of materials and equipment in the construction industry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13/01/2023</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Transportation costs, while still high in historical perspective, are rapidly returning to normal</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BA93D68B-27CF-AFC7-EDBF-72F495E96587}"/>
              </a:ext>
            </a:extLst>
          </p:cNvPr>
          <p:cNvGraphicFramePr>
            <a:graphicFrameLocks/>
          </p:cNvGraphicFramePr>
          <p:nvPr>
            <p:extLst>
              <p:ext uri="{D42A27DB-BD31-4B8C-83A1-F6EECF244321}">
                <p14:modId xmlns:p14="http://schemas.microsoft.com/office/powerpoint/2010/main" val="4236886282"/>
              </p:ext>
            </p:extLst>
          </p:nvPr>
        </p:nvGraphicFramePr>
        <p:xfrm>
          <a:off x="480521" y="2471530"/>
          <a:ext cx="9703684" cy="188139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017381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3650437279"/>
              </p:ext>
            </p:extLst>
          </p:nvPr>
        </p:nvGraphicFramePr>
        <p:xfrm>
          <a:off x="474134" y="436455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a:t>
            </a:r>
            <a:r>
              <a:rPr lang="en-US" sz="700" i="1" dirty="0" err="1">
                <a:latin typeface="Ubuntu" panose="020B0504030602030204" pitchFamily="34" charset="0"/>
              </a:rPr>
              <a:t>Destatis</a:t>
            </a:r>
            <a:r>
              <a:rPr lang="en-US" sz="700" i="1" dirty="0">
                <a:latin typeface="Ubuntu" panose="020B0504030602030204" pitchFamily="34" charset="0"/>
              </a:rPr>
              <a:t>, </a:t>
            </a:r>
            <a:r>
              <a:rPr lang="en-US" sz="700" i="1" dirty="0" err="1">
                <a:latin typeface="Ubuntu" panose="020B0504030602030204" pitchFamily="34" charset="0"/>
              </a:rPr>
              <a:t>Insee</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2"/>
            </p:custDataLst>
            <p:extLst>
              <p:ext uri="{D42A27DB-BD31-4B8C-83A1-F6EECF244321}">
                <p14:modId xmlns:p14="http://schemas.microsoft.com/office/powerpoint/2010/main" val="3855148092"/>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Content Placeholder 9">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30812789"/>
              </p:ext>
            </p:extLst>
          </p:nvPr>
        </p:nvGraphicFramePr>
        <p:xfrm>
          <a:off x="494493" y="2500685"/>
          <a:ext cx="4626864" cy="185172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3"/>
            </p:custDataLst>
            <p:extLst>
              <p:ext uri="{D42A27DB-BD31-4B8C-83A1-F6EECF244321}">
                <p14:modId xmlns:p14="http://schemas.microsoft.com/office/powerpoint/2010/main" val="72560975"/>
              </p:ext>
            </p:extLst>
          </p:nvPr>
        </p:nvGraphicFramePr>
        <p:xfrm>
          <a:off x="5540963" y="438990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4"/>
            </p:custDataLst>
            <p:extLst>
              <p:ext uri="{D42A27DB-BD31-4B8C-83A1-F6EECF244321}">
                <p14:modId xmlns:p14="http://schemas.microsoft.com/office/powerpoint/2010/main" val="2723584394"/>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73155"/>
            <a:ext cx="9721273" cy="273921"/>
          </a:xfrm>
        </p:spPr>
        <p:txBody>
          <a:bodyPr/>
          <a:lstStyle/>
          <a:p>
            <a:r>
              <a:rPr lang="en-US" b="0">
                <a:solidFill>
                  <a:schemeClr val="accent4"/>
                </a:solidFill>
                <a:latin typeface="Ubuntu Condensed" panose="020B0506030602030204" pitchFamily="34" charset="0"/>
              </a:rPr>
              <a:t>The vacancy/unemployment ratio still at record high levels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Chart 4">
            <a:extLst>
              <a:ext uri="{FF2B5EF4-FFF2-40B4-BE49-F238E27FC236}">
                <a16:creationId xmlns:a16="http://schemas.microsoft.com/office/drawing/2014/main" id="{EB9F786E-D349-ED23-DE55-4A68A1F3676F}"/>
              </a:ext>
            </a:extLst>
          </p:cNvPr>
          <p:cNvGraphicFramePr>
            <a:graphicFrameLocks/>
          </p:cNvGraphicFramePr>
          <p:nvPr>
            <p:extLst>
              <p:ext uri="{D42A27DB-BD31-4B8C-83A1-F6EECF244321}">
                <p14:modId xmlns:p14="http://schemas.microsoft.com/office/powerpoint/2010/main" val="89514422"/>
              </p:ext>
            </p:extLst>
          </p:nvPr>
        </p:nvGraphicFramePr>
        <p:xfrm>
          <a:off x="5558535" y="2456199"/>
          <a:ext cx="4626864" cy="189672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 name="Chart 7">
            <a:extLst>
              <a:ext uri="{FF2B5EF4-FFF2-40B4-BE49-F238E27FC236}">
                <a16:creationId xmlns:a16="http://schemas.microsoft.com/office/drawing/2014/main" id="{051D83BB-A27C-C65E-1B13-AC034EF01F31}"/>
              </a:ext>
            </a:extLst>
          </p:cNvPr>
          <p:cNvGraphicFramePr>
            <a:graphicFrameLocks/>
          </p:cNvGraphicFramePr>
          <p:nvPr>
            <p:extLst>
              <p:ext uri="{D42A27DB-BD31-4B8C-83A1-F6EECF244321}">
                <p14:modId xmlns:p14="http://schemas.microsoft.com/office/powerpoint/2010/main" val="1724272191"/>
              </p:ext>
            </p:extLst>
          </p:nvPr>
        </p:nvGraphicFramePr>
        <p:xfrm>
          <a:off x="5542643" y="4630511"/>
          <a:ext cx="4626864" cy="235253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 name="Chart 5">
            <a:extLst>
              <a:ext uri="{FF2B5EF4-FFF2-40B4-BE49-F238E27FC236}">
                <a16:creationId xmlns:a16="http://schemas.microsoft.com/office/drawing/2014/main" id="{D3213259-A78C-4D4F-DC07-CE60B9D35F79}"/>
              </a:ext>
            </a:extLst>
          </p:cNvPr>
          <p:cNvGraphicFramePr>
            <a:graphicFrameLocks/>
          </p:cNvGraphicFramePr>
          <p:nvPr>
            <p:extLst>
              <p:ext uri="{D42A27DB-BD31-4B8C-83A1-F6EECF244321}">
                <p14:modId xmlns:p14="http://schemas.microsoft.com/office/powerpoint/2010/main" val="3095484295"/>
              </p:ext>
            </p:extLst>
          </p:nvPr>
        </p:nvGraphicFramePr>
        <p:xfrm>
          <a:off x="469899" y="4655506"/>
          <a:ext cx="4640343" cy="2329493"/>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237953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 resulting in rising labor costs, especially in the US</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220840129"/>
              </p:ext>
            </p:extLst>
          </p:nvPr>
        </p:nvGraphicFramePr>
        <p:xfrm>
          <a:off x="480521" y="2490403"/>
          <a:ext cx="4618036" cy="449264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3355567270"/>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601205165"/>
              </p:ext>
            </p:extLst>
          </p:nvPr>
        </p:nvGraphicFramePr>
        <p:xfrm>
          <a:off x="5537199" y="2191698"/>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negotiated wages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baseline="0" noProof="0" dirty="0">
                          <a:solidFill>
                            <a:schemeClr val="accent1"/>
                          </a:solidFill>
                          <a:effectLst/>
                          <a:latin typeface="Ubuntu" panose="020B0504030602030204" pitchFamily="34" charset="0"/>
                        </a:rPr>
                        <a:t> 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The verdict on EZ </a:t>
            </a:r>
            <a:r>
              <a:rPr lang="fr-FR" b="0" dirty="0" err="1">
                <a:solidFill>
                  <a:schemeClr val="accent4"/>
                </a:solidFill>
                <a:latin typeface="Ubuntu Condensed" panose="020B0506030602030204" pitchFamily="34" charset="0"/>
              </a:rPr>
              <a:t>wage</a:t>
            </a:r>
            <a:r>
              <a:rPr lang="fr-FR" b="0" dirty="0">
                <a:solidFill>
                  <a:schemeClr val="accent4"/>
                </a:solidFill>
                <a:latin typeface="Ubuntu Condensed" panose="020B0506030602030204" pitchFamily="34" charset="0"/>
              </a:rPr>
              <a:t> inflation </a:t>
            </a:r>
            <a:r>
              <a:rPr lang="fr-FR" b="0" dirty="0" err="1">
                <a:solidFill>
                  <a:schemeClr val="accent4"/>
                </a:solidFill>
                <a:latin typeface="Ubuntu Condensed" panose="020B0506030602030204" pitchFamily="34" charset="0"/>
              </a:rPr>
              <a:t>still</a:t>
            </a:r>
            <a:r>
              <a:rPr lang="fr-FR" b="0" dirty="0">
                <a:solidFill>
                  <a:schemeClr val="accent4"/>
                </a:solidFill>
                <a:latin typeface="Ubuntu Condensed" panose="020B0506030602030204" pitchFamily="34" charset="0"/>
              </a:rPr>
              <a:t> open</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16"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Federal reserve of Atlanta, ECB, Dares</a:t>
            </a:r>
          </a:p>
          <a:p>
            <a:pPr marL="347472" indent="-347472"/>
            <a:r>
              <a:rPr lang="en-US" sz="700" dirty="0">
                <a:latin typeface="Ubuntu" panose="020B0504030602030204" pitchFamily="34" charset="0"/>
              </a:rPr>
              <a:t>Note : (1) Do not include bonuses</a:t>
            </a:r>
          </a:p>
        </p:txBody>
      </p:sp>
      <p:graphicFrame>
        <p:nvGraphicFramePr>
          <p:cNvPr id="8" name="Chart 7">
            <a:extLst>
              <a:ext uri="{FF2B5EF4-FFF2-40B4-BE49-F238E27FC236}">
                <a16:creationId xmlns:a16="http://schemas.microsoft.com/office/drawing/2014/main" id="{30156C7E-4A7A-DB4A-F4FE-63E54F19CC42}"/>
              </a:ext>
            </a:extLst>
          </p:cNvPr>
          <p:cNvGraphicFramePr>
            <a:graphicFrameLocks/>
          </p:cNvGraphicFramePr>
          <p:nvPr>
            <p:extLst>
              <p:ext uri="{D42A27DB-BD31-4B8C-83A1-F6EECF244321}">
                <p14:modId xmlns:p14="http://schemas.microsoft.com/office/powerpoint/2010/main" val="2020539368"/>
              </p:ext>
            </p:extLst>
          </p:nvPr>
        </p:nvGraphicFramePr>
        <p:xfrm>
          <a:off x="5537200" y="2490402"/>
          <a:ext cx="4648200" cy="449459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200518"/>
            <a:ext cx="9721273" cy="369332"/>
          </a:xfrm>
        </p:spPr>
        <p:txBody>
          <a:bodyPr/>
          <a:lstStyle/>
          <a:p>
            <a:r>
              <a:rPr lang="en-US" dirty="0">
                <a:latin typeface="Ubuntu" panose="020B0504030602030204" pitchFamily="34" charset="0"/>
              </a:rPr>
              <a:t>In 2022, inflation have reached record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91674" y="1667535"/>
            <a:ext cx="9721273" cy="473976"/>
          </a:xfrm>
        </p:spPr>
        <p:txBody>
          <a:bodyPr/>
          <a:lstStyle/>
          <a:p>
            <a:r>
              <a:rPr lang="en-US" b="0" dirty="0">
                <a:solidFill>
                  <a:schemeClr val="accent4"/>
                </a:solidFill>
                <a:latin typeface="Ubuntu Condensed" panose="020B0506030602030204" pitchFamily="34" charset="0"/>
              </a:rPr>
              <a:t>Latest data in the US and in Europe shows that inflation has peaked in both regions, although at a higher level in the Eurozone. The latest headline US number is down to 6.5%. Core inflation is also down on a YoY basis although up on a monthly basis (from 0.2% to 0.3%)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180038643"/>
              </p:ext>
            </p:extLst>
          </p:nvPr>
        </p:nvGraphicFramePr>
        <p:xfrm>
          <a:off x="485776" y="2178355"/>
          <a:ext cx="4627693" cy="448800"/>
        </p:xfrm>
        <a:graphic>
          <a:graphicData uri="http://schemas.openxmlformats.org/drawingml/2006/table">
            <a:tbl>
              <a:tblPr/>
              <a:tblGrid>
                <a:gridCol w="462769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8" name="AE_CPI">
            <a:extLst>
              <a:ext uri="{FF2B5EF4-FFF2-40B4-BE49-F238E27FC236}">
                <a16:creationId xmlns:a16="http://schemas.microsoft.com/office/drawing/2014/main" id="{62D3B7EE-7959-416E-4A03-656CCC266969}"/>
              </a:ext>
            </a:extLst>
          </p:cNvPr>
          <p:cNvGraphicFramePr>
            <a:graphicFrameLocks/>
          </p:cNvGraphicFramePr>
          <p:nvPr>
            <p:extLst>
              <p:ext uri="{D42A27DB-BD31-4B8C-83A1-F6EECF244321}">
                <p14:modId xmlns:p14="http://schemas.microsoft.com/office/powerpoint/2010/main" val="4182312234"/>
              </p:ext>
            </p:extLst>
          </p:nvPr>
        </p:nvGraphicFramePr>
        <p:xfrm>
          <a:off x="5537200" y="2536177"/>
          <a:ext cx="4614509" cy="44468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164471"/>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AE_CPI_Cor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1651608869"/>
              </p:ext>
            </p:extLst>
          </p:nvPr>
        </p:nvGraphicFramePr>
        <p:xfrm>
          <a:off x="474752" y="2426002"/>
          <a:ext cx="4638724" cy="4567655"/>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0007"/>
                    </a:ext>
                  </a:extLst>
                </a:gridCol>
                <a:gridCol w="332006">
                  <a:extLst>
                    <a:ext uri="{9D8B030D-6E8A-4147-A177-3AD203B41FA5}">
                      <a16:colId xmlns:a16="http://schemas.microsoft.com/office/drawing/2014/main" val="4234098850"/>
                    </a:ext>
                  </a:extLst>
                </a:gridCol>
                <a:gridCol w="332006">
                  <a:extLst>
                    <a:ext uri="{9D8B030D-6E8A-4147-A177-3AD203B41FA5}">
                      <a16:colId xmlns:a16="http://schemas.microsoft.com/office/drawing/2014/main" val="3593692659"/>
                    </a:ext>
                  </a:extLst>
                </a:gridCol>
                <a:gridCol w="332006">
                  <a:extLst>
                    <a:ext uri="{9D8B030D-6E8A-4147-A177-3AD203B41FA5}">
                      <a16:colId xmlns:a16="http://schemas.microsoft.com/office/drawing/2014/main" val="4094720061"/>
                    </a:ext>
                  </a:extLst>
                </a:gridCol>
                <a:gridCol w="332006">
                  <a:extLst>
                    <a:ext uri="{9D8B030D-6E8A-4147-A177-3AD203B41FA5}">
                      <a16:colId xmlns:a16="http://schemas.microsoft.com/office/drawing/2014/main" val="4225316038"/>
                    </a:ext>
                  </a:extLst>
                </a:gridCol>
                <a:gridCol w="332006">
                  <a:extLst>
                    <a:ext uri="{9D8B030D-6E8A-4147-A177-3AD203B41FA5}">
                      <a16:colId xmlns:a16="http://schemas.microsoft.com/office/drawing/2014/main" val="4019098268"/>
                    </a:ext>
                  </a:extLst>
                </a:gridCol>
              </a:tblGrid>
              <a:tr h="175651">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 </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8.5</a:t>
                      </a:r>
                      <a:endParaRPr lang="fr-FR" sz="1000" b="0" i="1"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8.2</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6.6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356999">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9.1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10.0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10.7</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10.0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55218">
                <a:tc>
                  <a:txBody>
                    <a:bodyPr/>
                    <a:lstStyle/>
                    <a:p>
                      <a:pPr lvl="0" algn="l" rtl="0" fontAlgn="ctr"/>
                      <a:r>
                        <a:rPr lang="en-US" sz="1000" b="0" i="1" u="none" strike="noStrike" noProof="0" dirty="0">
                          <a:solidFill>
                            <a:schemeClr val="tx1"/>
                          </a:solidFill>
                          <a:effectLst/>
                          <a:latin typeface="Ubuntu" panose="020B0504030602030204" pitchFamily="34" charset="0"/>
                        </a:rPr>
                        <a:t>Core </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55218">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55218">
                <a:tc>
                  <a:txBody>
                    <a:bodyPr/>
                    <a:lstStyle/>
                    <a:p>
                      <a:pPr lvl="0" algn="l" rtl="0" fontAlgn="ct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55218">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55218">
                <a:tc>
                  <a:txBody>
                    <a:bodyPr/>
                    <a:lstStyle/>
                    <a:p>
                      <a:pPr lvl="0" algn="l" rtl="0" fontAlgn="ct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3.2</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55218">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8.9</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10.1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Canada</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7.6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84450622"/>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00903557"/>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9525" marR="9525" marT="9525"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1.2</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679865" y="699366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Banque de France, </a:t>
            </a:r>
            <a:r>
              <a:rPr lang="en-US" sz="700" i="1" dirty="0" err="1">
                <a:latin typeface="Ubuntu" panose="020B0504030602030204" pitchFamily="34" charset="0"/>
              </a:rPr>
              <a:t>Destatis</a:t>
            </a:r>
            <a:r>
              <a:rPr lang="en-US" sz="700" i="1" dirty="0">
                <a:latin typeface="Ubuntu" panose="020B0504030602030204" pitchFamily="34" charset="0"/>
              </a:rPr>
              <a:t>, Eurostat, Bureau of Labor Statistics, Office of National Statistics, Statistics of Japan, OECD, Italian National Institute of Statistics;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spTree>
    <p:extLst>
      <p:ext uri="{BB962C8B-B14F-4D97-AF65-F5344CB8AC3E}">
        <p14:creationId xmlns:p14="http://schemas.microsoft.com/office/powerpoint/2010/main" val="214583595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In most emerging countries, inflation also a critical problem. China an exception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1809698168"/>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79865" y="6994585"/>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3738260692"/>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EC_CPI_tabl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1760040213"/>
              </p:ext>
            </p:extLst>
          </p:nvPr>
        </p:nvGraphicFramePr>
        <p:xfrm>
          <a:off x="474752" y="2422697"/>
          <a:ext cx="4638724" cy="4567693"/>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32006">
                  <a:extLst>
                    <a:ext uri="{9D8B030D-6E8A-4147-A177-3AD203B41FA5}">
                      <a16:colId xmlns:a16="http://schemas.microsoft.com/office/drawing/2014/main" val="3096319655"/>
                    </a:ext>
                  </a:extLst>
                </a:gridCol>
              </a:tblGrid>
              <a:tr h="282513">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82513">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7485">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59197">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59197">
                <a:tc>
                  <a:txBody>
                    <a:bodyPr/>
                    <a:lstStyle/>
                    <a:p>
                      <a:pPr algn="l"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5.9</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6.5</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6.1</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7.9</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7.7</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8.7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7.2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PF" sz="1000" b="0" i="0" u="none" strike="noStrike" dirty="0">
                          <a:solidFill>
                            <a:srgbClr val="000000"/>
                          </a:solidFill>
                          <a:effectLst/>
                          <a:latin typeface="Ubuntu" panose="020B0504030602030204" pitchFamily="34" charset="0"/>
                        </a:rPr>
                        <a:t>8.7</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EC_CPI_chart">
            <a:extLst>
              <a:ext uri="{FF2B5EF4-FFF2-40B4-BE49-F238E27FC236}">
                <a16:creationId xmlns:a16="http://schemas.microsoft.com/office/drawing/2014/main" id="{90B5AA7C-1571-EF53-B280-AA4C8CE18103}"/>
              </a:ext>
            </a:extLst>
          </p:cNvPr>
          <p:cNvGraphicFramePr>
            <a:graphicFrameLocks/>
          </p:cNvGraphicFramePr>
          <p:nvPr>
            <p:extLst>
              <p:ext uri="{D42A27DB-BD31-4B8C-83A1-F6EECF244321}">
                <p14:modId xmlns:p14="http://schemas.microsoft.com/office/powerpoint/2010/main" val="116359109"/>
              </p:ext>
            </p:extLst>
          </p:nvPr>
        </p:nvGraphicFramePr>
        <p:xfrm>
          <a:off x="5546676" y="2482849"/>
          <a:ext cx="4638724" cy="448771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401313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3074688"/>
          </a:xfrm>
        </p:spPr>
        <p:txBody>
          <a:bodyPr/>
          <a:lstStyle/>
          <a:p>
            <a:pPr lvl="1" indent="-228600">
              <a:spcBef>
                <a:spcPts val="1800"/>
              </a:spcBef>
            </a:pPr>
            <a:r>
              <a:rPr lang="en-US" sz="1600" b="0" dirty="0">
                <a:latin typeface="Ubuntu" panose="020B0504030602030204" pitchFamily="34" charset="0"/>
              </a:rPr>
              <a:t>All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2"/>
              </a:rPr>
              <a:t>https://db.nomics.world/</a:t>
            </a:r>
            <a:r>
              <a:rPr lang="en-US" sz="1600" b="0" dirty="0">
                <a:latin typeface="Ubuntu" panose="020B0504030602030204" pitchFamily="34" charset="0"/>
              </a:rPr>
              <a:t>), an open-sourced databank created at CEPREMAP, and will be automatically updated every Friday at 2:00pm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comments on the slides have been written by Daniel Cohen and Armand Dubois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Producer price index for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a:xfrm>
            <a:off x="9526341" y="6989355"/>
            <a:ext cx="680995" cy="177912"/>
          </a:xfrm>
        </p:spPr>
        <p:txBody>
          <a:bodyPr/>
          <a:lstStyle/>
          <a:p>
            <a:r>
              <a:rPr lang="fr-FR">
                <a:latin typeface="Ubuntu" panose="020B0504030602030204" pitchFamily="34" charset="0"/>
              </a:rPr>
              <a:t>18</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3156858584"/>
              </p:ext>
            </p:extLst>
          </p:nvPr>
        </p:nvGraphicFramePr>
        <p:xfrm>
          <a:off x="469900" y="439257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Producer price inflation are still way above consumer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2" name="PPI_table">
            <a:extLst>
              <a:ext uri="{FF2B5EF4-FFF2-40B4-BE49-F238E27FC236}">
                <a16:creationId xmlns:a16="http://schemas.microsoft.com/office/drawing/2014/main" id="{9FD05F14-0ADD-1578-425B-933F061263AE}"/>
              </a:ext>
            </a:extLst>
          </p:cNvPr>
          <p:cNvGraphicFramePr>
            <a:graphicFrameLocks noGrp="1"/>
          </p:cNvGraphicFramePr>
          <p:nvPr>
            <p:extLst>
              <p:ext uri="{D42A27DB-BD31-4B8C-83A1-F6EECF244321}">
                <p14:modId xmlns:p14="http://schemas.microsoft.com/office/powerpoint/2010/main" val="1523334945"/>
              </p:ext>
            </p:extLst>
          </p:nvPr>
        </p:nvGraphicFramePr>
        <p:xfrm>
          <a:off x="482472" y="2430610"/>
          <a:ext cx="9687961" cy="1925491"/>
        </p:xfrm>
        <a:graphic>
          <a:graphicData uri="http://schemas.openxmlformats.org/drawingml/2006/table">
            <a:tbl>
              <a:tblPr>
                <a:tableStyleId>{5C22544A-7EE6-4342-B048-85BDC9FD1C3A}</a:tableStyleId>
              </a:tblPr>
              <a:tblGrid>
                <a:gridCol w="1270068">
                  <a:extLst>
                    <a:ext uri="{9D8B030D-6E8A-4147-A177-3AD203B41FA5}">
                      <a16:colId xmlns:a16="http://schemas.microsoft.com/office/drawing/2014/main" val="2009094933"/>
                    </a:ext>
                  </a:extLst>
                </a:gridCol>
                <a:gridCol w="765263">
                  <a:extLst>
                    <a:ext uri="{9D8B030D-6E8A-4147-A177-3AD203B41FA5}">
                      <a16:colId xmlns:a16="http://schemas.microsoft.com/office/drawing/2014/main" val="1495582422"/>
                    </a:ext>
                  </a:extLst>
                </a:gridCol>
                <a:gridCol w="765263">
                  <a:extLst>
                    <a:ext uri="{9D8B030D-6E8A-4147-A177-3AD203B41FA5}">
                      <a16:colId xmlns:a16="http://schemas.microsoft.com/office/drawing/2014/main" val="839077494"/>
                    </a:ext>
                  </a:extLst>
                </a:gridCol>
                <a:gridCol w="765263">
                  <a:extLst>
                    <a:ext uri="{9D8B030D-6E8A-4147-A177-3AD203B41FA5}">
                      <a16:colId xmlns:a16="http://schemas.microsoft.com/office/drawing/2014/main" val="3525927622"/>
                    </a:ext>
                  </a:extLst>
                </a:gridCol>
                <a:gridCol w="765263">
                  <a:extLst>
                    <a:ext uri="{9D8B030D-6E8A-4147-A177-3AD203B41FA5}">
                      <a16:colId xmlns:a16="http://schemas.microsoft.com/office/drawing/2014/main" val="4179033591"/>
                    </a:ext>
                  </a:extLst>
                </a:gridCol>
                <a:gridCol w="765263">
                  <a:extLst>
                    <a:ext uri="{9D8B030D-6E8A-4147-A177-3AD203B41FA5}">
                      <a16:colId xmlns:a16="http://schemas.microsoft.com/office/drawing/2014/main" val="361506810"/>
                    </a:ext>
                  </a:extLst>
                </a:gridCol>
                <a:gridCol w="765263">
                  <a:extLst>
                    <a:ext uri="{9D8B030D-6E8A-4147-A177-3AD203B41FA5}">
                      <a16:colId xmlns:a16="http://schemas.microsoft.com/office/drawing/2014/main" val="1754849077"/>
                    </a:ext>
                  </a:extLst>
                </a:gridCol>
                <a:gridCol w="765263">
                  <a:extLst>
                    <a:ext uri="{9D8B030D-6E8A-4147-A177-3AD203B41FA5}">
                      <a16:colId xmlns:a16="http://schemas.microsoft.com/office/drawing/2014/main" val="4235776357"/>
                    </a:ext>
                  </a:extLst>
                </a:gridCol>
                <a:gridCol w="765263">
                  <a:extLst>
                    <a:ext uri="{9D8B030D-6E8A-4147-A177-3AD203B41FA5}">
                      <a16:colId xmlns:a16="http://schemas.microsoft.com/office/drawing/2014/main" val="400262488"/>
                    </a:ext>
                  </a:extLst>
                </a:gridCol>
                <a:gridCol w="765263">
                  <a:extLst>
                    <a:ext uri="{9D8B030D-6E8A-4147-A177-3AD203B41FA5}">
                      <a16:colId xmlns:a16="http://schemas.microsoft.com/office/drawing/2014/main" val="1526349675"/>
                    </a:ext>
                  </a:extLst>
                </a:gridCol>
                <a:gridCol w="765263">
                  <a:extLst>
                    <a:ext uri="{9D8B030D-6E8A-4147-A177-3AD203B41FA5}">
                      <a16:colId xmlns:a16="http://schemas.microsoft.com/office/drawing/2014/main" val="2234716473"/>
                    </a:ext>
                  </a:extLst>
                </a:gridCol>
                <a:gridCol w="765263">
                  <a:extLst>
                    <a:ext uri="{9D8B030D-6E8A-4147-A177-3AD203B41FA5}">
                      <a16:colId xmlns:a16="http://schemas.microsoft.com/office/drawing/2014/main" val="899810982"/>
                    </a:ext>
                  </a:extLst>
                </a:gridCol>
              </a:tblGrid>
              <a:tr h="249252">
                <a:tc gridSpan="12">
                  <a:txBody>
                    <a:bodyPr/>
                    <a:lstStyle/>
                    <a:p>
                      <a:pPr algn="ctr" rtl="0" fontAlgn="ctr"/>
                      <a:r>
                        <a:rPr lang="en-US" sz="900" b="1" i="0" u="none" strike="noStrike" noProof="0" dirty="0">
                          <a:solidFill>
                            <a:schemeClr val="bg1"/>
                          </a:solidFill>
                          <a:effectLst/>
                          <a:latin typeface="Ubuntu" panose="020B0504030602030204" pitchFamily="34" charset="0"/>
                        </a:rPr>
                        <a:t>Producer price index for industrial products in France, Germany, the UK and the US  (YoY % change) – Since Jan. 2020</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05-22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06-22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07-22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16.0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16.8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18.0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18.8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19.2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20.4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16.9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14.3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13.6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12.6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11.4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30.9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25.3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27.9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26.1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21.4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13.7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19.4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17.1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3" name="Table 5">
            <a:extLst>
              <a:ext uri="{FF2B5EF4-FFF2-40B4-BE49-F238E27FC236}">
                <a16:creationId xmlns:a16="http://schemas.microsoft.com/office/drawing/2014/main" id="{D59933A4-123D-7037-F1F1-B4CDCDAD1F64}"/>
              </a:ext>
            </a:extLst>
          </p:cNvPr>
          <p:cNvGraphicFramePr>
            <a:graphicFrameLocks noGrp="1"/>
          </p:cNvGraphicFramePr>
          <p:nvPr>
            <p:custDataLst>
              <p:tags r:id="rId2"/>
            </p:custDataLst>
            <p:extLst>
              <p:ext uri="{D42A27DB-BD31-4B8C-83A1-F6EECF244321}">
                <p14:modId xmlns:p14="http://schemas.microsoft.com/office/powerpoint/2010/main" val="3303574870"/>
              </p:ext>
            </p:extLst>
          </p:nvPr>
        </p:nvGraphicFramePr>
        <p:xfrm>
          <a:off x="469900" y="218702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Jan.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otNote">
            <a:extLst>
              <a:ext uri="{FF2B5EF4-FFF2-40B4-BE49-F238E27FC236}">
                <a16:creationId xmlns:a16="http://schemas.microsoft.com/office/drawing/2014/main" id="{085F6CBF-6DA3-E366-5A01-22AFF45A6FC8}"/>
              </a:ext>
            </a:extLst>
          </p:cNvPr>
          <p:cNvSpPr txBox="1"/>
          <p:nvPr/>
        </p:nvSpPr>
        <p:spPr>
          <a:xfrm>
            <a:off x="1679865" y="7106222"/>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INSEE, Bureau of Labor Statistics, </a:t>
            </a:r>
            <a:r>
              <a:rPr lang="en-US" sz="700" i="1" dirty="0" err="1">
                <a:latin typeface="Ubuntu" panose="020B0504030602030204" pitchFamily="34" charset="0"/>
              </a:rPr>
              <a:t>Destatis</a:t>
            </a:r>
            <a:r>
              <a:rPr lang="en-US" sz="700" i="1" dirty="0">
                <a:latin typeface="Ubuntu" panose="020B0504030602030204" pitchFamily="34" charset="0"/>
              </a:rPr>
              <a:t>, Office of National Statistics</a:t>
            </a:r>
          </a:p>
          <a:p>
            <a:pPr marL="347472" indent="-347472"/>
            <a:r>
              <a:rPr lang="en-US" sz="700" dirty="0">
                <a:latin typeface="Ubuntu" panose="020B0504030602030204" pitchFamily="34" charset="0"/>
              </a:rPr>
              <a:t>Note:	 (1)  G4 includes France, Germany, US and UK</a:t>
            </a:r>
          </a:p>
        </p:txBody>
      </p:sp>
      <p:graphicFrame>
        <p:nvGraphicFramePr>
          <p:cNvPr id="8" name="PPI_chart">
            <a:extLst>
              <a:ext uri="{FF2B5EF4-FFF2-40B4-BE49-F238E27FC236}">
                <a16:creationId xmlns:a16="http://schemas.microsoft.com/office/drawing/2014/main" id="{A045FD92-8A69-C5DB-53FE-D079BF5ADF9B}"/>
              </a:ext>
            </a:extLst>
          </p:cNvPr>
          <p:cNvGraphicFramePr>
            <a:graphicFrameLocks/>
          </p:cNvGraphicFramePr>
          <p:nvPr>
            <p:extLst>
              <p:ext uri="{D42A27DB-BD31-4B8C-83A1-F6EECF244321}">
                <p14:modId xmlns:p14="http://schemas.microsoft.com/office/powerpoint/2010/main" val="2747071213"/>
              </p:ext>
            </p:extLst>
          </p:nvPr>
        </p:nvGraphicFramePr>
        <p:xfrm>
          <a:off x="469900" y="4681653"/>
          <a:ext cx="9721273" cy="23077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726938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Implied GDP deflator in G4 countries</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Implied GDP deflators have also sharply increased although to a lesser extent than headline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 </a:t>
            </a:r>
            <a:r>
              <a:rPr lang="en-US" sz="700" i="1" dirty="0" err="1">
                <a:latin typeface="Ubuntu" panose="020B0504030602030204" pitchFamily="34" charset="0"/>
              </a:rPr>
              <a:t>Insee</a:t>
            </a:r>
            <a:endParaRPr lang="en-US" sz="700" i="1" dirty="0">
              <a:latin typeface="Ubuntu" panose="020B0504030602030204" pitchFamily="34" charset="0"/>
            </a:endParaRPr>
          </a:p>
          <a:p>
            <a:pPr marL="347472" indent="-347472"/>
            <a:r>
              <a:rPr lang="en-US" sz="700" dirty="0">
                <a:latin typeface="Ubuntu" panose="020B0504030602030204" pitchFamily="34" charset="0"/>
              </a:rPr>
              <a:t>Note:	 G4 includes France, Germany, US and UK</a:t>
            </a: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4109718328"/>
              </p:ext>
            </p:extLst>
          </p:nvPr>
        </p:nvGraphicFramePr>
        <p:xfrm>
          <a:off x="477673" y="4681984"/>
          <a:ext cx="9691501" cy="224431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183152987"/>
              </p:ext>
            </p:extLst>
          </p:nvPr>
        </p:nvGraphicFramePr>
        <p:xfrm>
          <a:off x="469839" y="4397602"/>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2433800810"/>
              </p:ext>
            </p:extLst>
          </p:nvPr>
        </p:nvGraphicFramePr>
        <p:xfrm>
          <a:off x="469900" y="2188600"/>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Q1-2021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2438948429"/>
              </p:ext>
            </p:extLst>
          </p:nvPr>
        </p:nvGraphicFramePr>
        <p:xfrm>
          <a:off x="472926" y="2436916"/>
          <a:ext cx="9700540" cy="1925491"/>
        </p:xfrm>
        <a:graphic>
          <a:graphicData uri="http://schemas.openxmlformats.org/drawingml/2006/table">
            <a:tbl>
              <a:tblPr>
                <a:tableStyleId>{5C22544A-7EE6-4342-B048-85BDC9FD1C3A}</a:tableStyleId>
              </a:tblPr>
              <a:tblGrid>
                <a:gridCol w="1859133">
                  <a:extLst>
                    <a:ext uri="{9D8B030D-6E8A-4147-A177-3AD203B41FA5}">
                      <a16:colId xmlns:a16="http://schemas.microsoft.com/office/drawing/2014/main" val="2009094933"/>
                    </a:ext>
                  </a:extLst>
                </a:gridCol>
                <a:gridCol w="1120201">
                  <a:extLst>
                    <a:ext uri="{9D8B030D-6E8A-4147-A177-3AD203B41FA5}">
                      <a16:colId xmlns:a16="http://schemas.microsoft.com/office/drawing/2014/main" val="2186414818"/>
                    </a:ext>
                  </a:extLst>
                </a:gridCol>
                <a:gridCol w="1120201">
                  <a:extLst>
                    <a:ext uri="{9D8B030D-6E8A-4147-A177-3AD203B41FA5}">
                      <a16:colId xmlns:a16="http://schemas.microsoft.com/office/drawing/2014/main" val="4066421651"/>
                    </a:ext>
                  </a:extLst>
                </a:gridCol>
                <a:gridCol w="1120201">
                  <a:extLst>
                    <a:ext uri="{9D8B030D-6E8A-4147-A177-3AD203B41FA5}">
                      <a16:colId xmlns:a16="http://schemas.microsoft.com/office/drawing/2014/main" val="1201557304"/>
                    </a:ext>
                  </a:extLst>
                </a:gridCol>
                <a:gridCol w="1120201">
                  <a:extLst>
                    <a:ext uri="{9D8B030D-6E8A-4147-A177-3AD203B41FA5}">
                      <a16:colId xmlns:a16="http://schemas.microsoft.com/office/drawing/2014/main" val="1695955298"/>
                    </a:ext>
                  </a:extLst>
                </a:gridCol>
                <a:gridCol w="1120201">
                  <a:extLst>
                    <a:ext uri="{9D8B030D-6E8A-4147-A177-3AD203B41FA5}">
                      <a16:colId xmlns:a16="http://schemas.microsoft.com/office/drawing/2014/main" val="1495582422"/>
                    </a:ext>
                  </a:extLst>
                </a:gridCol>
                <a:gridCol w="1120201">
                  <a:extLst>
                    <a:ext uri="{9D8B030D-6E8A-4147-A177-3AD203B41FA5}">
                      <a16:colId xmlns:a16="http://schemas.microsoft.com/office/drawing/2014/main" val="839077494"/>
                    </a:ext>
                  </a:extLst>
                </a:gridCol>
                <a:gridCol w="1120201">
                  <a:extLst>
                    <a:ext uri="{9D8B030D-6E8A-4147-A177-3AD203B41FA5}">
                      <a16:colId xmlns:a16="http://schemas.microsoft.com/office/drawing/2014/main" val="928675624"/>
                    </a:ext>
                  </a:extLst>
                </a:gridCol>
              </a:tblGrid>
              <a:tr h="249252">
                <a:tc gridSpan="8">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Q1-2019</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rgbClr val="000000"/>
                          </a:solidFill>
                          <a:effectLst/>
                          <a:latin typeface="Ubuntu" panose="020B0504030602030204" pitchFamily="34" charset="0"/>
                          <a:ea typeface="+mn-ea"/>
                          <a:cs typeface="+mn-cs"/>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7.1</a:t>
                      </a:r>
                      <a:endParaRPr lang="en-US" sz="1000" b="0" i="0" u="none" strike="noStrike" kern="1200" dirty="0">
                        <a:solidFill>
                          <a:srgbClr val="000000"/>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41988678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8559816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28092993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Fed has raised rates by 50 bps and signaled its intention to keep squeezing the US economy, after a massive tightening of its monetary policy during the past 4 months</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2174730453"/>
              </p:ext>
            </p:extLst>
          </p:nvPr>
        </p:nvGraphicFramePr>
        <p:xfrm>
          <a:off x="471141" y="2179389"/>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December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2482069554"/>
              </p:ext>
            </p:extLst>
          </p:nvPr>
        </p:nvGraphicFramePr>
        <p:xfrm>
          <a:off x="5535242" y="2179415"/>
          <a:ext cx="4640963" cy="220140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lifted from 3.75%-4.00% to 4.25%-4.50% on December 14</a:t>
                      </a:r>
                      <a:r>
                        <a:rPr lang="en-US" sz="1000" b="1" baseline="30000" dirty="0">
                          <a:latin typeface="Ubuntu" panose="020B0504030602030204" pitchFamily="34" charset="0"/>
                        </a:rPr>
                        <a:t>th</a:t>
                      </a:r>
                      <a:r>
                        <a:rPr lang="en-US" sz="1000" b="1" dirty="0">
                          <a:latin typeface="Ubuntu" panose="020B0504030602030204" pitchFamily="34" charset="0"/>
                        </a:rPr>
                        <a:t> </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Committee anticipates that ongoing increases in the target range will be appropriate in order to attain a stance of monetary policy that is sufficiently restrictive to return inflation to 2 percent over time”</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This increase follows a step down in the pace of tightening that marked a 4-month in a row 75 bps increase</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February 1</a:t>
                      </a:r>
                      <a:r>
                        <a:rPr lang="en-US" sz="1000" b="1" baseline="30000" dirty="0">
                          <a:latin typeface="Ubuntu" panose="020B0504030602030204" pitchFamily="34" charset="0"/>
                        </a:rPr>
                        <a:t>st</a:t>
                      </a:r>
                      <a:r>
                        <a:rPr lang="en-US" sz="1000" b="1" dirty="0">
                          <a:latin typeface="Ubuntu" panose="020B0504030602030204" pitchFamily="34" charset="0"/>
                        </a:rPr>
                        <a:t>. Markets expect 25 bps increase</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2776505067"/>
              </p:ext>
            </p:extLst>
          </p:nvPr>
        </p:nvGraphicFramePr>
        <p:xfrm>
          <a:off x="471141" y="2519086"/>
          <a:ext cx="4648645" cy="3710264"/>
        </p:xfrm>
        <a:graphic>
          <a:graphicData uri="http://schemas.openxmlformats.org/drawingml/2006/chart">
            <c:chart xmlns:c="http://schemas.openxmlformats.org/drawingml/2006/chart" xmlns:r="http://schemas.openxmlformats.org/officeDocument/2006/relationships" r:id="rId4"/>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21</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p:nvPr/>
        </p:nvGrpSpPr>
        <p:grpSpPr>
          <a:xfrm>
            <a:off x="2595918" y="6179984"/>
            <a:ext cx="619069" cy="594237"/>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2792433" y="6360347"/>
            <a:ext cx="5108532"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“It will take substantially more evidence to give confidence that inflation is on a sustained downward path”</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14 DECEMBER 2022</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Fed as of 14/12/2022</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1387688824"/>
              </p:ext>
            </p:extLst>
          </p:nvPr>
        </p:nvGraphicFramePr>
        <p:xfrm>
          <a:off x="5527560" y="4549913"/>
          <a:ext cx="4657839" cy="1668173"/>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37781">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14 December 2022</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31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67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03851">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03851">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03851">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03851">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 for the end of 2023 is 5.3% implying an additional 100 bps increase</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2142348120"/>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14 December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14/12/2022</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22</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aphicFrame>
        <p:nvGraphicFramePr>
          <p:cNvPr id="11" name="Chart 10">
            <a:extLst>
              <a:ext uri="{FF2B5EF4-FFF2-40B4-BE49-F238E27FC236}">
                <a16:creationId xmlns:a16="http://schemas.microsoft.com/office/drawing/2014/main" id="{B14A3E5B-57B3-095F-30EB-A9F870AF434B}"/>
              </a:ext>
            </a:extLst>
          </p:cNvPr>
          <p:cNvGraphicFramePr/>
          <p:nvPr>
            <p:extLst>
              <p:ext uri="{D42A27DB-BD31-4B8C-83A1-F6EECF244321}">
                <p14:modId xmlns:p14="http://schemas.microsoft.com/office/powerpoint/2010/main" val="2421621642"/>
              </p:ext>
            </p:extLst>
          </p:nvPr>
        </p:nvGraphicFramePr>
        <p:xfrm>
          <a:off x="485777" y="2576286"/>
          <a:ext cx="9699623" cy="4408714"/>
        </p:xfrm>
        <a:graphic>
          <a:graphicData uri="http://schemas.openxmlformats.org/drawingml/2006/chart">
            <c:chart xmlns:c="http://schemas.openxmlformats.org/drawingml/2006/chart" xmlns:r="http://schemas.openxmlformats.org/officeDocument/2006/relationships" r:id="rId2"/>
          </a:graphicData>
        </a:graphic>
      </p:graphicFrame>
      <p:sp>
        <p:nvSpPr>
          <p:cNvPr id="12" name="Oval 11">
            <a:extLst>
              <a:ext uri="{FF2B5EF4-FFF2-40B4-BE49-F238E27FC236}">
                <a16:creationId xmlns:a16="http://schemas.microsoft.com/office/drawing/2014/main" id="{9BF2E545-D883-D2C7-5E6D-01F3C1F8D1BD}"/>
              </a:ext>
            </a:extLst>
          </p:cNvPr>
          <p:cNvSpPr>
            <a:spLocks noChangeAspect="1"/>
          </p:cNvSpPr>
          <p:nvPr/>
        </p:nvSpPr>
        <p:spPr>
          <a:xfrm>
            <a:off x="1029590"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 name="Oval 12">
            <a:extLst>
              <a:ext uri="{FF2B5EF4-FFF2-40B4-BE49-F238E27FC236}">
                <a16:creationId xmlns:a16="http://schemas.microsoft.com/office/drawing/2014/main" id="{CC092CB4-A5A6-5ECD-26D3-4EFFD9C328FE}"/>
              </a:ext>
            </a:extLst>
          </p:cNvPr>
          <p:cNvSpPr>
            <a:spLocks noChangeAspect="1"/>
          </p:cNvSpPr>
          <p:nvPr/>
        </p:nvSpPr>
        <p:spPr>
          <a:xfrm>
            <a:off x="1227568"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6" name="Oval 15">
            <a:extLst>
              <a:ext uri="{FF2B5EF4-FFF2-40B4-BE49-F238E27FC236}">
                <a16:creationId xmlns:a16="http://schemas.microsoft.com/office/drawing/2014/main" id="{DA1784CD-3A77-09A8-B257-5E4853DAE795}"/>
              </a:ext>
            </a:extLst>
          </p:cNvPr>
          <p:cNvSpPr>
            <a:spLocks noChangeAspect="1"/>
          </p:cNvSpPr>
          <p:nvPr/>
        </p:nvSpPr>
        <p:spPr>
          <a:xfrm>
            <a:off x="132655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7" name="Oval 16">
            <a:extLst>
              <a:ext uri="{FF2B5EF4-FFF2-40B4-BE49-F238E27FC236}">
                <a16:creationId xmlns:a16="http://schemas.microsoft.com/office/drawing/2014/main" id="{462BEA0F-C222-F4A5-1F72-E9E714CF36F8}"/>
              </a:ext>
            </a:extLst>
          </p:cNvPr>
          <p:cNvSpPr>
            <a:spLocks noChangeAspect="1"/>
          </p:cNvSpPr>
          <p:nvPr/>
        </p:nvSpPr>
        <p:spPr>
          <a:xfrm>
            <a:off x="1425546"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8" name="Oval 17">
            <a:extLst>
              <a:ext uri="{FF2B5EF4-FFF2-40B4-BE49-F238E27FC236}">
                <a16:creationId xmlns:a16="http://schemas.microsoft.com/office/drawing/2014/main" id="{723464B0-E4D2-CB09-2A45-F080A2CBE315}"/>
              </a:ext>
            </a:extLst>
          </p:cNvPr>
          <p:cNvSpPr>
            <a:spLocks noChangeAspect="1"/>
          </p:cNvSpPr>
          <p:nvPr/>
        </p:nvSpPr>
        <p:spPr>
          <a:xfrm>
            <a:off x="1524535"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9" name="Oval 18">
            <a:extLst>
              <a:ext uri="{FF2B5EF4-FFF2-40B4-BE49-F238E27FC236}">
                <a16:creationId xmlns:a16="http://schemas.microsoft.com/office/drawing/2014/main" id="{3921512D-2141-AF91-52FB-8F13E60A6BA7}"/>
              </a:ext>
            </a:extLst>
          </p:cNvPr>
          <p:cNvSpPr>
            <a:spLocks noChangeAspect="1"/>
          </p:cNvSpPr>
          <p:nvPr/>
        </p:nvSpPr>
        <p:spPr>
          <a:xfrm>
            <a:off x="162352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0" name="Oval 19">
            <a:extLst>
              <a:ext uri="{FF2B5EF4-FFF2-40B4-BE49-F238E27FC236}">
                <a16:creationId xmlns:a16="http://schemas.microsoft.com/office/drawing/2014/main" id="{EF933E4C-DA7D-20D1-0EF6-7350AF77247D}"/>
              </a:ext>
            </a:extLst>
          </p:cNvPr>
          <p:cNvSpPr>
            <a:spLocks noChangeAspect="1"/>
          </p:cNvSpPr>
          <p:nvPr/>
        </p:nvSpPr>
        <p:spPr>
          <a:xfrm>
            <a:off x="1722513"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1" name="Oval 20">
            <a:extLst>
              <a:ext uri="{FF2B5EF4-FFF2-40B4-BE49-F238E27FC236}">
                <a16:creationId xmlns:a16="http://schemas.microsoft.com/office/drawing/2014/main" id="{B1AC32E3-7903-D822-6886-9F9BB9C2F15F}"/>
              </a:ext>
            </a:extLst>
          </p:cNvPr>
          <p:cNvSpPr>
            <a:spLocks noChangeAspect="1"/>
          </p:cNvSpPr>
          <p:nvPr/>
        </p:nvSpPr>
        <p:spPr>
          <a:xfrm>
            <a:off x="1821502"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2" name="Oval 21">
            <a:extLst>
              <a:ext uri="{FF2B5EF4-FFF2-40B4-BE49-F238E27FC236}">
                <a16:creationId xmlns:a16="http://schemas.microsoft.com/office/drawing/2014/main" id="{9A289CD2-B0AE-ADF4-3FE2-F5CCE4018008}"/>
              </a:ext>
            </a:extLst>
          </p:cNvPr>
          <p:cNvSpPr>
            <a:spLocks noChangeAspect="1"/>
          </p:cNvSpPr>
          <p:nvPr/>
        </p:nvSpPr>
        <p:spPr>
          <a:xfrm>
            <a:off x="1920491"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3" name="Oval 22">
            <a:extLst>
              <a:ext uri="{FF2B5EF4-FFF2-40B4-BE49-F238E27FC236}">
                <a16:creationId xmlns:a16="http://schemas.microsoft.com/office/drawing/2014/main" id="{DC0E3933-2967-5F28-3B6B-62839A287840}"/>
              </a:ext>
            </a:extLst>
          </p:cNvPr>
          <p:cNvSpPr>
            <a:spLocks noChangeAspect="1"/>
          </p:cNvSpPr>
          <p:nvPr/>
        </p:nvSpPr>
        <p:spPr>
          <a:xfrm>
            <a:off x="2019480"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5" name="Oval 24">
            <a:extLst>
              <a:ext uri="{FF2B5EF4-FFF2-40B4-BE49-F238E27FC236}">
                <a16:creationId xmlns:a16="http://schemas.microsoft.com/office/drawing/2014/main" id="{FC1C5393-DCFA-16DA-AD2E-61673EC44B7A}"/>
              </a:ext>
            </a:extLst>
          </p:cNvPr>
          <p:cNvSpPr>
            <a:spLocks noChangeAspect="1"/>
          </p:cNvSpPr>
          <p:nvPr/>
        </p:nvSpPr>
        <p:spPr>
          <a:xfrm>
            <a:off x="2118469"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6" name="Oval 25">
            <a:extLst>
              <a:ext uri="{FF2B5EF4-FFF2-40B4-BE49-F238E27FC236}">
                <a16:creationId xmlns:a16="http://schemas.microsoft.com/office/drawing/2014/main" id="{798F904E-FD73-81DC-7207-3C41AB2D53A9}"/>
              </a:ext>
            </a:extLst>
          </p:cNvPr>
          <p:cNvSpPr>
            <a:spLocks noChangeAspect="1"/>
          </p:cNvSpPr>
          <p:nvPr/>
        </p:nvSpPr>
        <p:spPr>
          <a:xfrm>
            <a:off x="2217458"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7" name="Oval 26">
            <a:extLst>
              <a:ext uri="{FF2B5EF4-FFF2-40B4-BE49-F238E27FC236}">
                <a16:creationId xmlns:a16="http://schemas.microsoft.com/office/drawing/2014/main" id="{4F3F2BF7-FFFB-2735-086F-0C4730C24BB2}"/>
              </a:ext>
            </a:extLst>
          </p:cNvPr>
          <p:cNvSpPr>
            <a:spLocks noChangeAspect="1"/>
          </p:cNvSpPr>
          <p:nvPr/>
        </p:nvSpPr>
        <p:spPr>
          <a:xfrm>
            <a:off x="231644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8" name="Oval 27">
            <a:extLst>
              <a:ext uri="{FF2B5EF4-FFF2-40B4-BE49-F238E27FC236}">
                <a16:creationId xmlns:a16="http://schemas.microsoft.com/office/drawing/2014/main" id="{CB3395D9-4ECB-969D-DF11-B4EFFC33B15E}"/>
              </a:ext>
            </a:extLst>
          </p:cNvPr>
          <p:cNvSpPr>
            <a:spLocks noChangeAspect="1"/>
          </p:cNvSpPr>
          <p:nvPr/>
        </p:nvSpPr>
        <p:spPr>
          <a:xfrm>
            <a:off x="2415436"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9" name="Oval 28">
            <a:extLst>
              <a:ext uri="{FF2B5EF4-FFF2-40B4-BE49-F238E27FC236}">
                <a16:creationId xmlns:a16="http://schemas.microsoft.com/office/drawing/2014/main" id="{B1612CFD-1E75-FE49-6451-3458B4B0DD99}"/>
              </a:ext>
            </a:extLst>
          </p:cNvPr>
          <p:cNvSpPr>
            <a:spLocks noChangeAspect="1"/>
          </p:cNvSpPr>
          <p:nvPr/>
        </p:nvSpPr>
        <p:spPr>
          <a:xfrm>
            <a:off x="2514425"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0" name="Oval 29">
            <a:extLst>
              <a:ext uri="{FF2B5EF4-FFF2-40B4-BE49-F238E27FC236}">
                <a16:creationId xmlns:a16="http://schemas.microsoft.com/office/drawing/2014/main" id="{2B444873-F515-C595-CCF9-A6B3FE0348DA}"/>
              </a:ext>
            </a:extLst>
          </p:cNvPr>
          <p:cNvSpPr>
            <a:spLocks noChangeAspect="1"/>
          </p:cNvSpPr>
          <p:nvPr/>
        </p:nvSpPr>
        <p:spPr>
          <a:xfrm>
            <a:off x="261341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1" name="Oval 30">
            <a:extLst>
              <a:ext uri="{FF2B5EF4-FFF2-40B4-BE49-F238E27FC236}">
                <a16:creationId xmlns:a16="http://schemas.microsoft.com/office/drawing/2014/main" id="{D5E9F32D-1620-9069-5E38-19DF3300DCC8}"/>
              </a:ext>
            </a:extLst>
          </p:cNvPr>
          <p:cNvSpPr>
            <a:spLocks noChangeAspect="1"/>
          </p:cNvSpPr>
          <p:nvPr/>
        </p:nvSpPr>
        <p:spPr>
          <a:xfrm>
            <a:off x="2712403"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2" name="Oval 31">
            <a:extLst>
              <a:ext uri="{FF2B5EF4-FFF2-40B4-BE49-F238E27FC236}">
                <a16:creationId xmlns:a16="http://schemas.microsoft.com/office/drawing/2014/main" id="{B01DA8DF-90B0-92C4-9508-AE3F33C70477}"/>
              </a:ext>
            </a:extLst>
          </p:cNvPr>
          <p:cNvSpPr>
            <a:spLocks noChangeAspect="1"/>
          </p:cNvSpPr>
          <p:nvPr/>
        </p:nvSpPr>
        <p:spPr>
          <a:xfrm>
            <a:off x="281139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3" name="Oval 32">
            <a:extLst>
              <a:ext uri="{FF2B5EF4-FFF2-40B4-BE49-F238E27FC236}">
                <a16:creationId xmlns:a16="http://schemas.microsoft.com/office/drawing/2014/main" id="{9316E780-E68D-6B3C-D921-DACA10C670EA}"/>
              </a:ext>
            </a:extLst>
          </p:cNvPr>
          <p:cNvSpPr>
            <a:spLocks noChangeAspect="1"/>
          </p:cNvSpPr>
          <p:nvPr/>
        </p:nvSpPr>
        <p:spPr>
          <a:xfrm>
            <a:off x="1128579"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7" name="Oval 36">
            <a:extLst>
              <a:ext uri="{FF2B5EF4-FFF2-40B4-BE49-F238E27FC236}">
                <a16:creationId xmlns:a16="http://schemas.microsoft.com/office/drawing/2014/main" id="{8CEDB15C-67F5-7F69-DF8D-B53BE5843384}"/>
              </a:ext>
            </a:extLst>
          </p:cNvPr>
          <p:cNvSpPr>
            <a:spLocks noChangeAspect="1"/>
          </p:cNvSpPr>
          <p:nvPr/>
        </p:nvSpPr>
        <p:spPr>
          <a:xfrm>
            <a:off x="3768953"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 name="Oval 37">
            <a:extLst>
              <a:ext uri="{FF2B5EF4-FFF2-40B4-BE49-F238E27FC236}">
                <a16:creationId xmlns:a16="http://schemas.microsoft.com/office/drawing/2014/main" id="{ADD2F773-6D75-A77B-C27E-24AC960C5297}"/>
              </a:ext>
            </a:extLst>
          </p:cNvPr>
          <p:cNvSpPr>
            <a:spLocks noChangeAspect="1"/>
          </p:cNvSpPr>
          <p:nvPr/>
        </p:nvSpPr>
        <p:spPr>
          <a:xfrm>
            <a:off x="386996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9" name="Oval 38">
            <a:extLst>
              <a:ext uri="{FF2B5EF4-FFF2-40B4-BE49-F238E27FC236}">
                <a16:creationId xmlns:a16="http://schemas.microsoft.com/office/drawing/2014/main" id="{84F6F19D-4F61-BEB3-A12C-5390F5DF517D}"/>
              </a:ext>
            </a:extLst>
          </p:cNvPr>
          <p:cNvSpPr>
            <a:spLocks noChangeAspect="1"/>
          </p:cNvSpPr>
          <p:nvPr/>
        </p:nvSpPr>
        <p:spPr>
          <a:xfrm>
            <a:off x="3970969"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 name="Oval 39">
            <a:extLst>
              <a:ext uri="{FF2B5EF4-FFF2-40B4-BE49-F238E27FC236}">
                <a16:creationId xmlns:a16="http://schemas.microsoft.com/office/drawing/2014/main" id="{AE7345A9-F279-0563-36D2-6E4AC4336D5D}"/>
              </a:ext>
            </a:extLst>
          </p:cNvPr>
          <p:cNvSpPr>
            <a:spLocks noChangeAspect="1"/>
          </p:cNvSpPr>
          <p:nvPr/>
        </p:nvSpPr>
        <p:spPr>
          <a:xfrm>
            <a:off x="407198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 name="Oval 40">
            <a:extLst>
              <a:ext uri="{FF2B5EF4-FFF2-40B4-BE49-F238E27FC236}">
                <a16:creationId xmlns:a16="http://schemas.microsoft.com/office/drawing/2014/main" id="{BC09DEB5-4DDA-2397-36DB-63EABEF4D63B}"/>
              </a:ext>
            </a:extLst>
          </p:cNvPr>
          <p:cNvSpPr>
            <a:spLocks noChangeAspect="1"/>
          </p:cNvSpPr>
          <p:nvPr/>
        </p:nvSpPr>
        <p:spPr>
          <a:xfrm>
            <a:off x="3162905"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2" name="Oval 41">
            <a:extLst>
              <a:ext uri="{FF2B5EF4-FFF2-40B4-BE49-F238E27FC236}">
                <a16:creationId xmlns:a16="http://schemas.microsoft.com/office/drawing/2014/main" id="{C8441BA4-FF05-8AF1-E8B1-C46DC7165C0D}"/>
              </a:ext>
            </a:extLst>
          </p:cNvPr>
          <p:cNvSpPr>
            <a:spLocks noChangeAspect="1"/>
          </p:cNvSpPr>
          <p:nvPr/>
        </p:nvSpPr>
        <p:spPr>
          <a:xfrm>
            <a:off x="3263913"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3" name="Oval 42">
            <a:extLst>
              <a:ext uri="{FF2B5EF4-FFF2-40B4-BE49-F238E27FC236}">
                <a16:creationId xmlns:a16="http://schemas.microsoft.com/office/drawing/2014/main" id="{4447451C-62BB-B2EE-10CD-8FA1F820B662}"/>
              </a:ext>
            </a:extLst>
          </p:cNvPr>
          <p:cNvSpPr>
            <a:spLocks noChangeAspect="1"/>
          </p:cNvSpPr>
          <p:nvPr/>
        </p:nvSpPr>
        <p:spPr>
          <a:xfrm>
            <a:off x="336492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4" name="Oval 43">
            <a:extLst>
              <a:ext uri="{FF2B5EF4-FFF2-40B4-BE49-F238E27FC236}">
                <a16:creationId xmlns:a16="http://schemas.microsoft.com/office/drawing/2014/main" id="{364E6D33-D518-C2F0-1BD1-7CDE517599C2}"/>
              </a:ext>
            </a:extLst>
          </p:cNvPr>
          <p:cNvSpPr>
            <a:spLocks noChangeAspect="1"/>
          </p:cNvSpPr>
          <p:nvPr/>
        </p:nvSpPr>
        <p:spPr>
          <a:xfrm>
            <a:off x="3465929"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5" name="Oval 44">
            <a:extLst>
              <a:ext uri="{FF2B5EF4-FFF2-40B4-BE49-F238E27FC236}">
                <a16:creationId xmlns:a16="http://schemas.microsoft.com/office/drawing/2014/main" id="{E858EEF1-3ABA-ADC4-E722-B71C2D615128}"/>
              </a:ext>
            </a:extLst>
          </p:cNvPr>
          <p:cNvSpPr>
            <a:spLocks noChangeAspect="1"/>
          </p:cNvSpPr>
          <p:nvPr/>
        </p:nvSpPr>
        <p:spPr>
          <a:xfrm>
            <a:off x="3566937"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6" name="Oval 45">
            <a:extLst>
              <a:ext uri="{FF2B5EF4-FFF2-40B4-BE49-F238E27FC236}">
                <a16:creationId xmlns:a16="http://schemas.microsoft.com/office/drawing/2014/main" id="{53BBA8C7-76C2-FA1E-12C3-E8C640B2C9FB}"/>
              </a:ext>
            </a:extLst>
          </p:cNvPr>
          <p:cNvSpPr>
            <a:spLocks noChangeAspect="1"/>
          </p:cNvSpPr>
          <p:nvPr/>
        </p:nvSpPr>
        <p:spPr>
          <a:xfrm>
            <a:off x="3667945"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1" name="Oval 540">
            <a:extLst>
              <a:ext uri="{FF2B5EF4-FFF2-40B4-BE49-F238E27FC236}">
                <a16:creationId xmlns:a16="http://schemas.microsoft.com/office/drawing/2014/main" id="{F2A004A8-90DC-EB79-D6B9-662CAE4C2C6F}"/>
              </a:ext>
            </a:extLst>
          </p:cNvPr>
          <p:cNvSpPr>
            <a:spLocks noChangeAspect="1"/>
          </p:cNvSpPr>
          <p:nvPr/>
        </p:nvSpPr>
        <p:spPr>
          <a:xfrm>
            <a:off x="727045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2" name="Oval 541">
            <a:extLst>
              <a:ext uri="{FF2B5EF4-FFF2-40B4-BE49-F238E27FC236}">
                <a16:creationId xmlns:a16="http://schemas.microsoft.com/office/drawing/2014/main" id="{10B89B8A-A81B-1185-CEC7-7B59DE9B424A}"/>
              </a:ext>
            </a:extLst>
          </p:cNvPr>
          <p:cNvSpPr>
            <a:spLocks noChangeAspect="1"/>
          </p:cNvSpPr>
          <p:nvPr/>
        </p:nvSpPr>
        <p:spPr>
          <a:xfrm>
            <a:off x="7217278" y="42278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3" name="Oval 542">
            <a:extLst>
              <a:ext uri="{FF2B5EF4-FFF2-40B4-BE49-F238E27FC236}">
                <a16:creationId xmlns:a16="http://schemas.microsoft.com/office/drawing/2014/main" id="{30913D8E-7D89-774C-A310-0C7DAA5AA98F}"/>
              </a:ext>
            </a:extLst>
          </p:cNvPr>
          <p:cNvSpPr>
            <a:spLocks noChangeAspect="1"/>
          </p:cNvSpPr>
          <p:nvPr/>
        </p:nvSpPr>
        <p:spPr>
          <a:xfrm>
            <a:off x="7332530" y="42278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28" name="Oval 127">
            <a:extLst>
              <a:ext uri="{FF2B5EF4-FFF2-40B4-BE49-F238E27FC236}">
                <a16:creationId xmlns:a16="http://schemas.microsoft.com/office/drawing/2014/main" id="{5A8B5303-B644-CC02-CFDE-2B3843FEC2CC}"/>
              </a:ext>
            </a:extLst>
          </p:cNvPr>
          <p:cNvSpPr>
            <a:spLocks noChangeAspect="1"/>
          </p:cNvSpPr>
          <p:nvPr/>
        </p:nvSpPr>
        <p:spPr>
          <a:xfrm>
            <a:off x="7217278" y="4394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29" name="Oval 128">
            <a:extLst>
              <a:ext uri="{FF2B5EF4-FFF2-40B4-BE49-F238E27FC236}">
                <a16:creationId xmlns:a16="http://schemas.microsoft.com/office/drawing/2014/main" id="{FCE783C1-CCC5-DD3A-3CB7-BABC75A9D42B}"/>
              </a:ext>
            </a:extLst>
          </p:cNvPr>
          <p:cNvSpPr>
            <a:spLocks noChangeAspect="1"/>
          </p:cNvSpPr>
          <p:nvPr/>
        </p:nvSpPr>
        <p:spPr>
          <a:xfrm>
            <a:off x="7332530" y="4394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0" name="Oval 129">
            <a:extLst>
              <a:ext uri="{FF2B5EF4-FFF2-40B4-BE49-F238E27FC236}">
                <a16:creationId xmlns:a16="http://schemas.microsoft.com/office/drawing/2014/main" id="{159EF00D-FF3D-0066-2F7C-F4F3DD35C50E}"/>
              </a:ext>
            </a:extLst>
          </p:cNvPr>
          <p:cNvSpPr>
            <a:spLocks noChangeAspect="1"/>
          </p:cNvSpPr>
          <p:nvPr/>
        </p:nvSpPr>
        <p:spPr>
          <a:xfrm>
            <a:off x="7328420"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1" name="Oval 130">
            <a:extLst>
              <a:ext uri="{FF2B5EF4-FFF2-40B4-BE49-F238E27FC236}">
                <a16:creationId xmlns:a16="http://schemas.microsoft.com/office/drawing/2014/main" id="{6709C245-1E99-AC58-0218-B01BC2C34A2A}"/>
              </a:ext>
            </a:extLst>
          </p:cNvPr>
          <p:cNvSpPr>
            <a:spLocks noChangeAspect="1"/>
          </p:cNvSpPr>
          <p:nvPr/>
        </p:nvSpPr>
        <p:spPr>
          <a:xfrm>
            <a:off x="7443672"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2" name="Oval 131">
            <a:extLst>
              <a:ext uri="{FF2B5EF4-FFF2-40B4-BE49-F238E27FC236}">
                <a16:creationId xmlns:a16="http://schemas.microsoft.com/office/drawing/2014/main" id="{85990CC7-09E1-303B-DBE5-21EEB11D8E92}"/>
              </a:ext>
            </a:extLst>
          </p:cNvPr>
          <p:cNvSpPr>
            <a:spLocks noChangeAspect="1"/>
          </p:cNvSpPr>
          <p:nvPr/>
        </p:nvSpPr>
        <p:spPr>
          <a:xfrm>
            <a:off x="7097916"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3" name="Oval 132">
            <a:extLst>
              <a:ext uri="{FF2B5EF4-FFF2-40B4-BE49-F238E27FC236}">
                <a16:creationId xmlns:a16="http://schemas.microsoft.com/office/drawing/2014/main" id="{4623BE34-FA45-327D-5C4D-64E6ED9FD9EA}"/>
              </a:ext>
            </a:extLst>
          </p:cNvPr>
          <p:cNvSpPr>
            <a:spLocks noChangeAspect="1"/>
          </p:cNvSpPr>
          <p:nvPr/>
        </p:nvSpPr>
        <p:spPr>
          <a:xfrm>
            <a:off x="7213168"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4" name="Oval 133">
            <a:extLst>
              <a:ext uri="{FF2B5EF4-FFF2-40B4-BE49-F238E27FC236}">
                <a16:creationId xmlns:a16="http://schemas.microsoft.com/office/drawing/2014/main" id="{0DAD8F83-9FF7-50B6-8622-856D3E6EACE7}"/>
              </a:ext>
            </a:extLst>
          </p:cNvPr>
          <p:cNvSpPr>
            <a:spLocks noChangeAspect="1"/>
          </p:cNvSpPr>
          <p:nvPr/>
        </p:nvSpPr>
        <p:spPr>
          <a:xfrm>
            <a:off x="7328420" y="47293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6" name="Oval 135">
            <a:extLst>
              <a:ext uri="{FF2B5EF4-FFF2-40B4-BE49-F238E27FC236}">
                <a16:creationId xmlns:a16="http://schemas.microsoft.com/office/drawing/2014/main" id="{70155BBB-3CE2-E7CF-65E6-B265EF2131DA}"/>
              </a:ext>
            </a:extLst>
          </p:cNvPr>
          <p:cNvSpPr>
            <a:spLocks noChangeAspect="1"/>
          </p:cNvSpPr>
          <p:nvPr/>
        </p:nvSpPr>
        <p:spPr>
          <a:xfrm>
            <a:off x="7213168" y="47293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3" name="Oval 142">
            <a:extLst>
              <a:ext uri="{FF2B5EF4-FFF2-40B4-BE49-F238E27FC236}">
                <a16:creationId xmlns:a16="http://schemas.microsoft.com/office/drawing/2014/main" id="{FF8361A3-6322-AA5B-234C-CBB68C056E25}"/>
              </a:ext>
            </a:extLst>
          </p:cNvPr>
          <p:cNvSpPr>
            <a:spLocks noChangeAspect="1"/>
          </p:cNvSpPr>
          <p:nvPr/>
        </p:nvSpPr>
        <p:spPr>
          <a:xfrm>
            <a:off x="7328420"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4" name="Oval 143">
            <a:extLst>
              <a:ext uri="{FF2B5EF4-FFF2-40B4-BE49-F238E27FC236}">
                <a16:creationId xmlns:a16="http://schemas.microsoft.com/office/drawing/2014/main" id="{D7BDBDD0-DB68-655B-23F4-21886A2C2AE7}"/>
              </a:ext>
            </a:extLst>
          </p:cNvPr>
          <p:cNvSpPr>
            <a:spLocks noChangeAspect="1"/>
          </p:cNvSpPr>
          <p:nvPr/>
        </p:nvSpPr>
        <p:spPr>
          <a:xfrm>
            <a:off x="7443672"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5" name="Oval 144">
            <a:extLst>
              <a:ext uri="{FF2B5EF4-FFF2-40B4-BE49-F238E27FC236}">
                <a16:creationId xmlns:a16="http://schemas.microsoft.com/office/drawing/2014/main" id="{CE600928-244B-E4A8-6A24-B09C5ECEF647}"/>
              </a:ext>
            </a:extLst>
          </p:cNvPr>
          <p:cNvSpPr>
            <a:spLocks noChangeAspect="1"/>
          </p:cNvSpPr>
          <p:nvPr/>
        </p:nvSpPr>
        <p:spPr>
          <a:xfrm>
            <a:off x="7097916"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6" name="Oval 145">
            <a:extLst>
              <a:ext uri="{FF2B5EF4-FFF2-40B4-BE49-F238E27FC236}">
                <a16:creationId xmlns:a16="http://schemas.microsoft.com/office/drawing/2014/main" id="{7D72E491-3250-5DB3-4F4D-D528910929D0}"/>
              </a:ext>
            </a:extLst>
          </p:cNvPr>
          <p:cNvSpPr>
            <a:spLocks noChangeAspect="1"/>
          </p:cNvSpPr>
          <p:nvPr/>
        </p:nvSpPr>
        <p:spPr>
          <a:xfrm>
            <a:off x="7213168"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7" name="Oval 146">
            <a:extLst>
              <a:ext uri="{FF2B5EF4-FFF2-40B4-BE49-F238E27FC236}">
                <a16:creationId xmlns:a16="http://schemas.microsoft.com/office/drawing/2014/main" id="{09CDC80C-2986-B50A-DAA6-FB86092C6534}"/>
              </a:ext>
            </a:extLst>
          </p:cNvPr>
          <p:cNvSpPr>
            <a:spLocks noChangeAspect="1"/>
          </p:cNvSpPr>
          <p:nvPr/>
        </p:nvSpPr>
        <p:spPr>
          <a:xfrm>
            <a:off x="8636866"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8" name="Oval 147">
            <a:extLst>
              <a:ext uri="{FF2B5EF4-FFF2-40B4-BE49-F238E27FC236}">
                <a16:creationId xmlns:a16="http://schemas.microsoft.com/office/drawing/2014/main" id="{88E0EA3B-FC56-FD91-70ED-34B69A9D962C}"/>
              </a:ext>
            </a:extLst>
          </p:cNvPr>
          <p:cNvSpPr>
            <a:spLocks noChangeAspect="1"/>
          </p:cNvSpPr>
          <p:nvPr/>
        </p:nvSpPr>
        <p:spPr>
          <a:xfrm>
            <a:off x="8752118"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9" name="Oval 148">
            <a:extLst>
              <a:ext uri="{FF2B5EF4-FFF2-40B4-BE49-F238E27FC236}">
                <a16:creationId xmlns:a16="http://schemas.microsoft.com/office/drawing/2014/main" id="{A576F996-74B8-FAE5-CB35-EA63FE26A65B}"/>
              </a:ext>
            </a:extLst>
          </p:cNvPr>
          <p:cNvSpPr>
            <a:spLocks noChangeAspect="1"/>
          </p:cNvSpPr>
          <p:nvPr/>
        </p:nvSpPr>
        <p:spPr>
          <a:xfrm>
            <a:off x="8867370"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0" name="Oval 149">
            <a:extLst>
              <a:ext uri="{FF2B5EF4-FFF2-40B4-BE49-F238E27FC236}">
                <a16:creationId xmlns:a16="http://schemas.microsoft.com/office/drawing/2014/main" id="{4CD71A5B-4759-ED39-BEEA-6092E652E841}"/>
              </a:ext>
            </a:extLst>
          </p:cNvPr>
          <p:cNvSpPr>
            <a:spLocks noChangeAspect="1"/>
          </p:cNvSpPr>
          <p:nvPr/>
        </p:nvSpPr>
        <p:spPr>
          <a:xfrm>
            <a:off x="8982622"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1" name="Oval 150">
            <a:extLst>
              <a:ext uri="{FF2B5EF4-FFF2-40B4-BE49-F238E27FC236}">
                <a16:creationId xmlns:a16="http://schemas.microsoft.com/office/drawing/2014/main" id="{3224707C-5453-E2B6-43AE-9D6A2B3520BE}"/>
              </a:ext>
            </a:extLst>
          </p:cNvPr>
          <p:cNvSpPr>
            <a:spLocks noChangeAspect="1"/>
          </p:cNvSpPr>
          <p:nvPr/>
        </p:nvSpPr>
        <p:spPr>
          <a:xfrm>
            <a:off x="9097874"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2" name="Oval 151">
            <a:extLst>
              <a:ext uri="{FF2B5EF4-FFF2-40B4-BE49-F238E27FC236}">
                <a16:creationId xmlns:a16="http://schemas.microsoft.com/office/drawing/2014/main" id="{085DE8FD-6EF4-7F35-7A54-C7966234B807}"/>
              </a:ext>
            </a:extLst>
          </p:cNvPr>
          <p:cNvSpPr>
            <a:spLocks noChangeAspect="1"/>
          </p:cNvSpPr>
          <p:nvPr/>
        </p:nvSpPr>
        <p:spPr>
          <a:xfrm>
            <a:off x="9213126"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4" name="Oval 153">
            <a:extLst>
              <a:ext uri="{FF2B5EF4-FFF2-40B4-BE49-F238E27FC236}">
                <a16:creationId xmlns:a16="http://schemas.microsoft.com/office/drawing/2014/main" id="{B8D15358-94E5-CE6F-9408-2C9D37851D1B}"/>
              </a:ext>
            </a:extLst>
          </p:cNvPr>
          <p:cNvSpPr>
            <a:spLocks noChangeAspect="1"/>
          </p:cNvSpPr>
          <p:nvPr/>
        </p:nvSpPr>
        <p:spPr>
          <a:xfrm>
            <a:off x="9328378"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5" name="Oval 154">
            <a:extLst>
              <a:ext uri="{FF2B5EF4-FFF2-40B4-BE49-F238E27FC236}">
                <a16:creationId xmlns:a16="http://schemas.microsoft.com/office/drawing/2014/main" id="{2163C2EB-1A73-6475-9D3D-5C18DB2C1E08}"/>
              </a:ext>
            </a:extLst>
          </p:cNvPr>
          <p:cNvSpPr>
            <a:spLocks noChangeAspect="1"/>
          </p:cNvSpPr>
          <p:nvPr/>
        </p:nvSpPr>
        <p:spPr>
          <a:xfrm>
            <a:off x="9443630"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6" name="Oval 155">
            <a:extLst>
              <a:ext uri="{FF2B5EF4-FFF2-40B4-BE49-F238E27FC236}">
                <a16:creationId xmlns:a16="http://schemas.microsoft.com/office/drawing/2014/main" id="{98CA1A78-485D-FD8C-2D30-539B0369E9AD}"/>
              </a:ext>
            </a:extLst>
          </p:cNvPr>
          <p:cNvSpPr>
            <a:spLocks noChangeAspect="1"/>
          </p:cNvSpPr>
          <p:nvPr/>
        </p:nvSpPr>
        <p:spPr>
          <a:xfrm>
            <a:off x="9034748" y="50531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7" name="Oval 156">
            <a:extLst>
              <a:ext uri="{FF2B5EF4-FFF2-40B4-BE49-F238E27FC236}">
                <a16:creationId xmlns:a16="http://schemas.microsoft.com/office/drawing/2014/main" id="{017DA6BE-416C-CF7C-6102-53940030BFEC}"/>
              </a:ext>
            </a:extLst>
          </p:cNvPr>
          <p:cNvSpPr>
            <a:spLocks noChangeAspect="1"/>
          </p:cNvSpPr>
          <p:nvPr/>
        </p:nvSpPr>
        <p:spPr>
          <a:xfrm>
            <a:off x="8919730"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8" name="Oval 157">
            <a:extLst>
              <a:ext uri="{FF2B5EF4-FFF2-40B4-BE49-F238E27FC236}">
                <a16:creationId xmlns:a16="http://schemas.microsoft.com/office/drawing/2014/main" id="{11EC440D-6ACF-C35F-3E6A-B53FC4B01C2C}"/>
              </a:ext>
            </a:extLst>
          </p:cNvPr>
          <p:cNvSpPr>
            <a:spLocks noChangeAspect="1"/>
          </p:cNvSpPr>
          <p:nvPr/>
        </p:nvSpPr>
        <p:spPr>
          <a:xfrm>
            <a:off x="9034982"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4" name="Oval 383">
            <a:extLst>
              <a:ext uri="{FF2B5EF4-FFF2-40B4-BE49-F238E27FC236}">
                <a16:creationId xmlns:a16="http://schemas.microsoft.com/office/drawing/2014/main" id="{6C303066-4EEA-5BCA-B424-EEFFF24F0E83}"/>
              </a:ext>
            </a:extLst>
          </p:cNvPr>
          <p:cNvSpPr>
            <a:spLocks noChangeAspect="1"/>
          </p:cNvSpPr>
          <p:nvPr/>
        </p:nvSpPr>
        <p:spPr>
          <a:xfrm>
            <a:off x="9285398"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4" name="Oval 543">
            <a:extLst>
              <a:ext uri="{FF2B5EF4-FFF2-40B4-BE49-F238E27FC236}">
                <a16:creationId xmlns:a16="http://schemas.microsoft.com/office/drawing/2014/main" id="{07FEE4C8-7055-7ABE-3140-388E114CD127}"/>
              </a:ext>
            </a:extLst>
          </p:cNvPr>
          <p:cNvSpPr>
            <a:spLocks noChangeAspect="1"/>
          </p:cNvSpPr>
          <p:nvPr/>
        </p:nvSpPr>
        <p:spPr>
          <a:xfrm>
            <a:off x="9170146"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5" name="Oval 544">
            <a:extLst>
              <a:ext uri="{FF2B5EF4-FFF2-40B4-BE49-F238E27FC236}">
                <a16:creationId xmlns:a16="http://schemas.microsoft.com/office/drawing/2014/main" id="{89BBDC98-EC29-BAAE-700F-C29CD281AE59}"/>
              </a:ext>
            </a:extLst>
          </p:cNvPr>
          <p:cNvSpPr>
            <a:spLocks noChangeAspect="1"/>
          </p:cNvSpPr>
          <p:nvPr/>
        </p:nvSpPr>
        <p:spPr>
          <a:xfrm>
            <a:off x="9095448" y="48858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6" name="Oval 545">
            <a:extLst>
              <a:ext uri="{FF2B5EF4-FFF2-40B4-BE49-F238E27FC236}">
                <a16:creationId xmlns:a16="http://schemas.microsoft.com/office/drawing/2014/main" id="{5EC82322-53B6-DCF8-6F6C-E65F638E877E}"/>
              </a:ext>
            </a:extLst>
          </p:cNvPr>
          <p:cNvSpPr>
            <a:spLocks noChangeAspect="1"/>
          </p:cNvSpPr>
          <p:nvPr/>
        </p:nvSpPr>
        <p:spPr>
          <a:xfrm>
            <a:off x="9095448" y="46474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8DFABE0A-28FD-7719-EC96-736C5C15A353}"/>
              </a:ext>
            </a:extLst>
          </p:cNvPr>
          <p:cNvSpPr>
            <a:spLocks noChangeAspect="1"/>
          </p:cNvSpPr>
          <p:nvPr/>
        </p:nvSpPr>
        <p:spPr>
          <a:xfrm>
            <a:off x="3564693" y="34215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 name="Oval 3">
            <a:extLst>
              <a:ext uri="{FF2B5EF4-FFF2-40B4-BE49-F238E27FC236}">
                <a16:creationId xmlns:a16="http://schemas.microsoft.com/office/drawing/2014/main" id="{AF07BCE7-7AF7-B8D3-AF9B-565D884A65D2}"/>
              </a:ext>
            </a:extLst>
          </p:cNvPr>
          <p:cNvSpPr>
            <a:spLocks noChangeAspect="1"/>
          </p:cNvSpPr>
          <p:nvPr/>
        </p:nvSpPr>
        <p:spPr>
          <a:xfrm>
            <a:off x="3665701" y="34215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9E7ABEBE-DF38-EF6D-0E61-B056A9D15F84}"/>
              </a:ext>
            </a:extLst>
          </p:cNvPr>
          <p:cNvSpPr>
            <a:spLocks noChangeAspect="1"/>
          </p:cNvSpPr>
          <p:nvPr/>
        </p:nvSpPr>
        <p:spPr>
          <a:xfrm>
            <a:off x="3416158"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7CC86DFE-02E6-7688-93B7-FCC550428D6C}"/>
              </a:ext>
            </a:extLst>
          </p:cNvPr>
          <p:cNvSpPr>
            <a:spLocks noChangeAspect="1"/>
          </p:cNvSpPr>
          <p:nvPr/>
        </p:nvSpPr>
        <p:spPr>
          <a:xfrm>
            <a:off x="3517166"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48DAF3E9-D653-B351-66FA-ABE9595DC8F0}"/>
              </a:ext>
            </a:extLst>
          </p:cNvPr>
          <p:cNvSpPr>
            <a:spLocks noChangeAspect="1"/>
          </p:cNvSpPr>
          <p:nvPr/>
        </p:nvSpPr>
        <p:spPr>
          <a:xfrm>
            <a:off x="3618174"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AA45B708-7493-17A0-FE1B-DD76EA63F0F5}"/>
              </a:ext>
            </a:extLst>
          </p:cNvPr>
          <p:cNvSpPr>
            <a:spLocks noChangeAspect="1"/>
          </p:cNvSpPr>
          <p:nvPr/>
        </p:nvSpPr>
        <p:spPr>
          <a:xfrm>
            <a:off x="3719182"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 name="Oval 13">
            <a:extLst>
              <a:ext uri="{FF2B5EF4-FFF2-40B4-BE49-F238E27FC236}">
                <a16:creationId xmlns:a16="http://schemas.microsoft.com/office/drawing/2014/main" id="{50455135-FA79-C297-8FAD-499C557D5ABE}"/>
              </a:ext>
            </a:extLst>
          </p:cNvPr>
          <p:cNvSpPr>
            <a:spLocks noChangeAspect="1"/>
          </p:cNvSpPr>
          <p:nvPr/>
        </p:nvSpPr>
        <p:spPr>
          <a:xfrm>
            <a:off x="3820190"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 name="Oval 14">
            <a:extLst>
              <a:ext uri="{FF2B5EF4-FFF2-40B4-BE49-F238E27FC236}">
                <a16:creationId xmlns:a16="http://schemas.microsoft.com/office/drawing/2014/main" id="{2E837A6F-C794-80C1-935F-21366D2262D6}"/>
              </a:ext>
            </a:extLst>
          </p:cNvPr>
          <p:cNvSpPr>
            <a:spLocks noChangeAspect="1"/>
          </p:cNvSpPr>
          <p:nvPr/>
        </p:nvSpPr>
        <p:spPr>
          <a:xfrm>
            <a:off x="3565814" y="293523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4" name="Oval 23">
            <a:extLst>
              <a:ext uri="{FF2B5EF4-FFF2-40B4-BE49-F238E27FC236}">
                <a16:creationId xmlns:a16="http://schemas.microsoft.com/office/drawing/2014/main" id="{E7EB2114-A8AB-5DE5-69EC-BE6E15C315CA}"/>
              </a:ext>
            </a:extLst>
          </p:cNvPr>
          <p:cNvSpPr>
            <a:spLocks noChangeAspect="1"/>
          </p:cNvSpPr>
          <p:nvPr/>
        </p:nvSpPr>
        <p:spPr>
          <a:xfrm>
            <a:off x="3666822" y="293523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2" name="Oval 511">
            <a:extLst>
              <a:ext uri="{FF2B5EF4-FFF2-40B4-BE49-F238E27FC236}">
                <a16:creationId xmlns:a16="http://schemas.microsoft.com/office/drawing/2014/main" id="{F2E5AC7E-11AD-7DFC-D198-C95B9B1642FA}"/>
              </a:ext>
            </a:extLst>
          </p:cNvPr>
          <p:cNvSpPr>
            <a:spLocks noChangeAspect="1"/>
          </p:cNvSpPr>
          <p:nvPr/>
        </p:nvSpPr>
        <p:spPr>
          <a:xfrm>
            <a:off x="5315557"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3" name="Oval 512">
            <a:extLst>
              <a:ext uri="{FF2B5EF4-FFF2-40B4-BE49-F238E27FC236}">
                <a16:creationId xmlns:a16="http://schemas.microsoft.com/office/drawing/2014/main" id="{044900E6-AAFB-3F44-2A63-D59B3520367C}"/>
              </a:ext>
            </a:extLst>
          </p:cNvPr>
          <p:cNvSpPr>
            <a:spLocks noChangeAspect="1"/>
          </p:cNvSpPr>
          <p:nvPr/>
        </p:nvSpPr>
        <p:spPr>
          <a:xfrm>
            <a:off x="5416565"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4" name="Oval 513">
            <a:extLst>
              <a:ext uri="{FF2B5EF4-FFF2-40B4-BE49-F238E27FC236}">
                <a16:creationId xmlns:a16="http://schemas.microsoft.com/office/drawing/2014/main" id="{D308C33F-FE42-C631-FFA4-A0347A35FF19}"/>
              </a:ext>
            </a:extLst>
          </p:cNvPr>
          <p:cNvSpPr>
            <a:spLocks noChangeAspect="1"/>
          </p:cNvSpPr>
          <p:nvPr/>
        </p:nvSpPr>
        <p:spPr>
          <a:xfrm>
            <a:off x="5517577"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5" name="Oval 514">
            <a:extLst>
              <a:ext uri="{FF2B5EF4-FFF2-40B4-BE49-F238E27FC236}">
                <a16:creationId xmlns:a16="http://schemas.microsoft.com/office/drawing/2014/main" id="{925FF57F-906D-2CF8-1353-CA1E3D656277}"/>
              </a:ext>
            </a:extLst>
          </p:cNvPr>
          <p:cNvSpPr>
            <a:spLocks noChangeAspect="1"/>
          </p:cNvSpPr>
          <p:nvPr/>
        </p:nvSpPr>
        <p:spPr>
          <a:xfrm>
            <a:off x="5407502" y="44067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6" name="Oval 515">
            <a:extLst>
              <a:ext uri="{FF2B5EF4-FFF2-40B4-BE49-F238E27FC236}">
                <a16:creationId xmlns:a16="http://schemas.microsoft.com/office/drawing/2014/main" id="{4556E378-9119-5BEB-7D0F-3F26C222DE04}"/>
              </a:ext>
            </a:extLst>
          </p:cNvPr>
          <p:cNvSpPr>
            <a:spLocks noChangeAspect="1"/>
          </p:cNvSpPr>
          <p:nvPr/>
        </p:nvSpPr>
        <p:spPr>
          <a:xfrm>
            <a:off x="5407502" y="458339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7" name="Oval 516">
            <a:extLst>
              <a:ext uri="{FF2B5EF4-FFF2-40B4-BE49-F238E27FC236}">
                <a16:creationId xmlns:a16="http://schemas.microsoft.com/office/drawing/2014/main" id="{35AD45D5-2EE7-8BAC-F815-A11F5AFFD80A}"/>
              </a:ext>
            </a:extLst>
          </p:cNvPr>
          <p:cNvSpPr>
            <a:spLocks noChangeAspect="1"/>
          </p:cNvSpPr>
          <p:nvPr/>
        </p:nvSpPr>
        <p:spPr>
          <a:xfrm>
            <a:off x="5359800" y="36047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8" name="Oval 517">
            <a:extLst>
              <a:ext uri="{FF2B5EF4-FFF2-40B4-BE49-F238E27FC236}">
                <a16:creationId xmlns:a16="http://schemas.microsoft.com/office/drawing/2014/main" id="{AC2AC715-BAF9-F0CD-7AB2-FEABE8BF36EB}"/>
              </a:ext>
            </a:extLst>
          </p:cNvPr>
          <p:cNvSpPr>
            <a:spLocks noChangeAspect="1"/>
          </p:cNvSpPr>
          <p:nvPr/>
        </p:nvSpPr>
        <p:spPr>
          <a:xfrm>
            <a:off x="5460812" y="36047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9" name="Oval 518">
            <a:extLst>
              <a:ext uri="{FF2B5EF4-FFF2-40B4-BE49-F238E27FC236}">
                <a16:creationId xmlns:a16="http://schemas.microsoft.com/office/drawing/2014/main" id="{E1AB3AFF-8369-35D3-3231-629EAC66226C}"/>
              </a:ext>
            </a:extLst>
          </p:cNvPr>
          <p:cNvSpPr>
            <a:spLocks noChangeAspect="1"/>
          </p:cNvSpPr>
          <p:nvPr/>
        </p:nvSpPr>
        <p:spPr>
          <a:xfrm>
            <a:off x="5315554"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0" name="Oval 519">
            <a:extLst>
              <a:ext uri="{FF2B5EF4-FFF2-40B4-BE49-F238E27FC236}">
                <a16:creationId xmlns:a16="http://schemas.microsoft.com/office/drawing/2014/main" id="{6CBB1719-E356-5AE7-28D6-57D619D6168E}"/>
              </a:ext>
            </a:extLst>
          </p:cNvPr>
          <p:cNvSpPr>
            <a:spLocks noChangeAspect="1"/>
          </p:cNvSpPr>
          <p:nvPr/>
        </p:nvSpPr>
        <p:spPr>
          <a:xfrm>
            <a:off x="5416562"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1" name="Oval 520">
            <a:extLst>
              <a:ext uri="{FF2B5EF4-FFF2-40B4-BE49-F238E27FC236}">
                <a16:creationId xmlns:a16="http://schemas.microsoft.com/office/drawing/2014/main" id="{092CE3D2-934D-A016-AB56-824CCD74E188}"/>
              </a:ext>
            </a:extLst>
          </p:cNvPr>
          <p:cNvSpPr>
            <a:spLocks noChangeAspect="1"/>
          </p:cNvSpPr>
          <p:nvPr/>
        </p:nvSpPr>
        <p:spPr>
          <a:xfrm>
            <a:off x="5517574"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2" name="Oval 521">
            <a:extLst>
              <a:ext uri="{FF2B5EF4-FFF2-40B4-BE49-F238E27FC236}">
                <a16:creationId xmlns:a16="http://schemas.microsoft.com/office/drawing/2014/main" id="{7A4C8EA1-EF80-F94C-8210-0E4E4648A1A7}"/>
              </a:ext>
            </a:extLst>
          </p:cNvPr>
          <p:cNvSpPr>
            <a:spLocks noChangeAspect="1"/>
          </p:cNvSpPr>
          <p:nvPr/>
        </p:nvSpPr>
        <p:spPr>
          <a:xfrm>
            <a:off x="531891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3" name="Oval 522">
            <a:extLst>
              <a:ext uri="{FF2B5EF4-FFF2-40B4-BE49-F238E27FC236}">
                <a16:creationId xmlns:a16="http://schemas.microsoft.com/office/drawing/2014/main" id="{D24DE497-3467-4B11-2DCD-A992DEA61DDC}"/>
              </a:ext>
            </a:extLst>
          </p:cNvPr>
          <p:cNvSpPr>
            <a:spLocks noChangeAspect="1"/>
          </p:cNvSpPr>
          <p:nvPr/>
        </p:nvSpPr>
        <p:spPr>
          <a:xfrm>
            <a:off x="541628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4" name="Oval 523">
            <a:extLst>
              <a:ext uri="{FF2B5EF4-FFF2-40B4-BE49-F238E27FC236}">
                <a16:creationId xmlns:a16="http://schemas.microsoft.com/office/drawing/2014/main" id="{0C393E12-4326-479F-FAAB-00205A8FFDDB}"/>
              </a:ext>
            </a:extLst>
          </p:cNvPr>
          <p:cNvSpPr>
            <a:spLocks noChangeAspect="1"/>
          </p:cNvSpPr>
          <p:nvPr/>
        </p:nvSpPr>
        <p:spPr>
          <a:xfrm>
            <a:off x="551366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5" name="Oval 524">
            <a:extLst>
              <a:ext uri="{FF2B5EF4-FFF2-40B4-BE49-F238E27FC236}">
                <a16:creationId xmlns:a16="http://schemas.microsoft.com/office/drawing/2014/main" id="{3F097F1D-0016-6625-7890-EFDB260F130A}"/>
              </a:ext>
            </a:extLst>
          </p:cNvPr>
          <p:cNvSpPr>
            <a:spLocks noChangeAspect="1"/>
          </p:cNvSpPr>
          <p:nvPr/>
        </p:nvSpPr>
        <p:spPr>
          <a:xfrm>
            <a:off x="561103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6" name="Oval 525">
            <a:extLst>
              <a:ext uri="{FF2B5EF4-FFF2-40B4-BE49-F238E27FC236}">
                <a16:creationId xmlns:a16="http://schemas.microsoft.com/office/drawing/2014/main" id="{BDCC2FC4-7B8B-BE2E-A07D-E40474E31CBA}"/>
              </a:ext>
            </a:extLst>
          </p:cNvPr>
          <p:cNvSpPr>
            <a:spLocks noChangeAspect="1"/>
          </p:cNvSpPr>
          <p:nvPr/>
        </p:nvSpPr>
        <p:spPr>
          <a:xfrm>
            <a:off x="5708411"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7" name="Oval 526">
            <a:extLst>
              <a:ext uri="{FF2B5EF4-FFF2-40B4-BE49-F238E27FC236}">
                <a16:creationId xmlns:a16="http://schemas.microsoft.com/office/drawing/2014/main" id="{6CBECCAD-5C31-CD69-AC1D-82844BCDED9F}"/>
              </a:ext>
            </a:extLst>
          </p:cNvPr>
          <p:cNvSpPr>
            <a:spLocks noChangeAspect="1"/>
          </p:cNvSpPr>
          <p:nvPr/>
        </p:nvSpPr>
        <p:spPr>
          <a:xfrm>
            <a:off x="512416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8" name="Oval 527">
            <a:extLst>
              <a:ext uri="{FF2B5EF4-FFF2-40B4-BE49-F238E27FC236}">
                <a16:creationId xmlns:a16="http://schemas.microsoft.com/office/drawing/2014/main" id="{0F55C4F4-7830-3AAF-6642-5624CC02BC76}"/>
              </a:ext>
            </a:extLst>
          </p:cNvPr>
          <p:cNvSpPr>
            <a:spLocks noChangeAspect="1"/>
          </p:cNvSpPr>
          <p:nvPr/>
        </p:nvSpPr>
        <p:spPr>
          <a:xfrm>
            <a:off x="522153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1" name="Oval 550">
            <a:extLst>
              <a:ext uri="{FF2B5EF4-FFF2-40B4-BE49-F238E27FC236}">
                <a16:creationId xmlns:a16="http://schemas.microsoft.com/office/drawing/2014/main" id="{E339F8AB-9B62-8DBE-629F-E170D27A7620}"/>
              </a:ext>
            </a:extLst>
          </p:cNvPr>
          <p:cNvSpPr>
            <a:spLocks noChangeAspect="1"/>
          </p:cNvSpPr>
          <p:nvPr/>
        </p:nvSpPr>
        <p:spPr>
          <a:xfrm>
            <a:off x="5416285" y="32663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2" name="Oval 551">
            <a:extLst>
              <a:ext uri="{FF2B5EF4-FFF2-40B4-BE49-F238E27FC236}">
                <a16:creationId xmlns:a16="http://schemas.microsoft.com/office/drawing/2014/main" id="{1D63BD0E-A118-35DB-DB97-59E48ECFBCFA}"/>
              </a:ext>
            </a:extLst>
          </p:cNvPr>
          <p:cNvSpPr>
            <a:spLocks noChangeAspect="1"/>
          </p:cNvSpPr>
          <p:nvPr/>
        </p:nvSpPr>
        <p:spPr>
          <a:xfrm>
            <a:off x="5416285" y="29307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3" name="Oval 552">
            <a:extLst>
              <a:ext uri="{FF2B5EF4-FFF2-40B4-BE49-F238E27FC236}">
                <a16:creationId xmlns:a16="http://schemas.microsoft.com/office/drawing/2014/main" id="{DC779DBF-D1D2-A46A-6659-8DF63C5CFD40}"/>
              </a:ext>
            </a:extLst>
          </p:cNvPr>
          <p:cNvSpPr>
            <a:spLocks noChangeAspect="1"/>
          </p:cNvSpPr>
          <p:nvPr/>
        </p:nvSpPr>
        <p:spPr>
          <a:xfrm>
            <a:off x="7270454" y="29391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4" name="Oval 553">
            <a:extLst>
              <a:ext uri="{FF2B5EF4-FFF2-40B4-BE49-F238E27FC236}">
                <a16:creationId xmlns:a16="http://schemas.microsoft.com/office/drawing/2014/main" id="{E84F4F4B-D622-4718-BE42-50C47ED82E62}"/>
              </a:ext>
            </a:extLst>
          </p:cNvPr>
          <p:cNvSpPr>
            <a:spLocks noChangeAspect="1"/>
          </p:cNvSpPr>
          <p:nvPr/>
        </p:nvSpPr>
        <p:spPr>
          <a:xfrm>
            <a:off x="7272568" y="39169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5" name="Oval 554">
            <a:extLst>
              <a:ext uri="{FF2B5EF4-FFF2-40B4-BE49-F238E27FC236}">
                <a16:creationId xmlns:a16="http://schemas.microsoft.com/office/drawing/2014/main" id="{5EA360A5-9D8B-C8E6-119B-D64213BF1FE5}"/>
              </a:ext>
            </a:extLst>
          </p:cNvPr>
          <p:cNvSpPr>
            <a:spLocks noChangeAspect="1"/>
          </p:cNvSpPr>
          <p:nvPr/>
        </p:nvSpPr>
        <p:spPr>
          <a:xfrm>
            <a:off x="7270454" y="40781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8" name="Oval 557">
            <a:extLst>
              <a:ext uri="{FF2B5EF4-FFF2-40B4-BE49-F238E27FC236}">
                <a16:creationId xmlns:a16="http://schemas.microsoft.com/office/drawing/2014/main" id="{3047E8D1-BB7B-8D8E-522D-BA82EB28D98B}"/>
              </a:ext>
            </a:extLst>
          </p:cNvPr>
          <p:cNvSpPr>
            <a:spLocks noChangeAspect="1"/>
          </p:cNvSpPr>
          <p:nvPr/>
        </p:nvSpPr>
        <p:spPr>
          <a:xfrm>
            <a:off x="7270454" y="50559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9" name="Oval 558">
            <a:extLst>
              <a:ext uri="{FF2B5EF4-FFF2-40B4-BE49-F238E27FC236}">
                <a16:creationId xmlns:a16="http://schemas.microsoft.com/office/drawing/2014/main" id="{0D771532-843C-BA77-C751-CB239CA504F5}"/>
              </a:ext>
            </a:extLst>
          </p:cNvPr>
          <p:cNvSpPr>
            <a:spLocks noChangeAspect="1"/>
          </p:cNvSpPr>
          <p:nvPr/>
        </p:nvSpPr>
        <p:spPr>
          <a:xfrm>
            <a:off x="9170146" y="50531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0" name="Oval 559">
            <a:extLst>
              <a:ext uri="{FF2B5EF4-FFF2-40B4-BE49-F238E27FC236}">
                <a16:creationId xmlns:a16="http://schemas.microsoft.com/office/drawing/2014/main" id="{59AEF7E9-9F67-FFD1-7846-58B5FBA43663}"/>
              </a:ext>
            </a:extLst>
          </p:cNvPr>
          <p:cNvSpPr>
            <a:spLocks noChangeAspect="1"/>
          </p:cNvSpPr>
          <p:nvPr/>
        </p:nvSpPr>
        <p:spPr>
          <a:xfrm>
            <a:off x="9558882"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1" name="Oval 560">
            <a:extLst>
              <a:ext uri="{FF2B5EF4-FFF2-40B4-BE49-F238E27FC236}">
                <a16:creationId xmlns:a16="http://schemas.microsoft.com/office/drawing/2014/main" id="{3BC42993-4A64-2F13-8B41-5C59612978D5}"/>
              </a:ext>
            </a:extLst>
          </p:cNvPr>
          <p:cNvSpPr>
            <a:spLocks noChangeAspect="1"/>
          </p:cNvSpPr>
          <p:nvPr/>
        </p:nvSpPr>
        <p:spPr>
          <a:xfrm>
            <a:off x="9095448" y="44921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In the US, positive inflation news has brought down nominal rates well below the 4.0% peak</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90082"/>
            <a:ext cx="9721273" cy="273921"/>
          </a:xfrm>
        </p:spPr>
        <p:txBody>
          <a:bodyPr/>
          <a:lstStyle/>
          <a:p>
            <a:r>
              <a:rPr lang="en-US" b="0" dirty="0">
                <a:solidFill>
                  <a:schemeClr val="accent4"/>
                </a:solidFill>
                <a:latin typeface="Ubuntu Condensed" panose="020B0506030602030204" pitchFamily="34" charset="0"/>
              </a:rPr>
              <a:t>Latest Fed comments, however, brought rates up again. Expected real rates have turned positive in the longer run as forward rates were lifted-up dramatically</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2357932991"/>
              </p:ext>
            </p:extLst>
          </p:nvPr>
        </p:nvGraphicFramePr>
        <p:xfrm>
          <a:off x="5536205" y="4391025"/>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1331904423"/>
              </p:ext>
            </p:extLst>
          </p:nvPr>
        </p:nvGraphicFramePr>
        <p:xfrm>
          <a:off x="5536205" y="2179389"/>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529407956"/>
              </p:ext>
            </p:extLst>
          </p:nvPr>
        </p:nvGraphicFramePr>
        <p:xfrm>
          <a:off x="470406" y="2180580"/>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2" name="Content Placeholder 9">
            <a:extLst>
              <a:ext uri="{FF2B5EF4-FFF2-40B4-BE49-F238E27FC236}">
                <a16:creationId xmlns:a16="http://schemas.microsoft.com/office/drawing/2014/main" id="{2A98DFA1-7160-4CAA-95BD-B11F9FB55DA4}"/>
              </a:ext>
            </a:extLst>
          </p:cNvPr>
          <p:cNvGraphicFramePr>
            <a:graphicFrameLocks/>
          </p:cNvGraphicFramePr>
          <p:nvPr>
            <p:extLst>
              <p:ext uri="{D42A27DB-BD31-4B8C-83A1-F6EECF244321}">
                <p14:modId xmlns:p14="http://schemas.microsoft.com/office/powerpoint/2010/main" val="114774045"/>
              </p:ext>
            </p:extLst>
          </p:nvPr>
        </p:nvGraphicFramePr>
        <p:xfrm>
          <a:off x="5589587" y="4673601"/>
          <a:ext cx="4618038" cy="23094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ontent Placeholder 9">
            <a:extLst>
              <a:ext uri="{FF2B5EF4-FFF2-40B4-BE49-F238E27FC236}">
                <a16:creationId xmlns:a16="http://schemas.microsoft.com/office/drawing/2014/main" id="{F7E07B27-8E1D-4A42-83FE-317DD814BA0B}"/>
              </a:ext>
            </a:extLst>
          </p:cNvPr>
          <p:cNvGraphicFramePr>
            <a:graphicFrameLocks/>
          </p:cNvGraphicFramePr>
          <p:nvPr>
            <p:extLst>
              <p:ext uri="{D42A27DB-BD31-4B8C-83A1-F6EECF244321}">
                <p14:modId xmlns:p14="http://schemas.microsoft.com/office/powerpoint/2010/main" val="2186631398"/>
              </p:ext>
            </p:extLst>
          </p:nvPr>
        </p:nvGraphicFramePr>
        <p:xfrm>
          <a:off x="5584555" y="2578907"/>
          <a:ext cx="4617749" cy="1773615"/>
        </p:xfrm>
        <a:graphic>
          <a:graphicData uri="http://schemas.openxmlformats.org/drawingml/2006/chart">
            <c:chart xmlns:c="http://schemas.openxmlformats.org/drawingml/2006/chart" xmlns:r="http://schemas.openxmlformats.org/officeDocument/2006/relationships" r:id="rId7"/>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13/01/2023,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10" name="nominal_10y_us">
            <a:extLst>
              <a:ext uri="{FF2B5EF4-FFF2-40B4-BE49-F238E27FC236}">
                <a16:creationId xmlns:a16="http://schemas.microsoft.com/office/drawing/2014/main" id="{8B035A2B-908A-B2CC-32A4-7BA1A8DF7DC3}"/>
              </a:ext>
            </a:extLst>
          </p:cNvPr>
          <p:cNvGraphicFramePr>
            <a:graphicFrameLocks/>
          </p:cNvGraphicFramePr>
          <p:nvPr>
            <p:extLst>
              <p:ext uri="{D42A27DB-BD31-4B8C-83A1-F6EECF244321}">
                <p14:modId xmlns:p14="http://schemas.microsoft.com/office/powerpoint/2010/main" val="632162017"/>
              </p:ext>
            </p:extLst>
          </p:nvPr>
        </p:nvGraphicFramePr>
        <p:xfrm>
          <a:off x="485775" y="2531164"/>
          <a:ext cx="4632325" cy="445383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03126336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inverted, harbinger of a recession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Prior similar episodes include 2008, 2002, 1992, 1983 and 1981</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801243169"/>
              </p:ext>
            </p:extLst>
          </p:nvPr>
        </p:nvGraphicFramePr>
        <p:xfrm>
          <a:off x="469900" y="2185027"/>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Yield curve</a:t>
                      </a:r>
                      <a:r>
                        <a:rPr lang="en-US" sz="1000" b="1" i="0" u="none" strike="noStrike" baseline="0" noProof="0" dirty="0">
                          <a:solidFill>
                            <a:schemeClr val="accent1"/>
                          </a:solidFill>
                          <a:effectLst/>
                          <a:latin typeface="Ubuntu" panose="020B0504030602030204" pitchFamily="34" charset="0"/>
                        </a:rPr>
                        <a:t> - US</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24</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04/01/2023</a:t>
            </a:r>
          </a:p>
          <a:p>
            <a:pPr marL="347472" indent="-347472"/>
            <a:endParaRPr lang="en-US" sz="700" dirty="0">
              <a:latin typeface="Ubuntu" panose="020B0504030602030204" pitchFamily="34" charset="0"/>
            </a:endParaRPr>
          </a:p>
        </p:txBody>
      </p:sp>
      <p:graphicFrame>
        <p:nvGraphicFramePr>
          <p:cNvPr id="3" name="Chart 2">
            <a:extLst>
              <a:ext uri="{FF2B5EF4-FFF2-40B4-BE49-F238E27FC236}">
                <a16:creationId xmlns:a16="http://schemas.microsoft.com/office/drawing/2014/main" id="{AFB3D186-6822-B7FD-764D-72609CD39712}"/>
              </a:ext>
            </a:extLst>
          </p:cNvPr>
          <p:cNvGraphicFramePr>
            <a:graphicFrameLocks/>
          </p:cNvGraphicFramePr>
          <p:nvPr>
            <p:extLst>
              <p:ext uri="{D42A27DB-BD31-4B8C-83A1-F6EECF244321}">
                <p14:modId xmlns:p14="http://schemas.microsoft.com/office/powerpoint/2010/main" val="352369135"/>
              </p:ext>
            </p:extLst>
          </p:nvPr>
        </p:nvGraphicFramePr>
        <p:xfrm>
          <a:off x="486063" y="2530027"/>
          <a:ext cx="9699335" cy="44530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166889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1949965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ECB has raised its interest rates by 50 bps in December after two increases of 75-bps in October and September</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674604"/>
            <a:ext cx="9721273" cy="273921"/>
          </a:xfrm>
        </p:spPr>
        <p:txBody>
          <a:bodyPr/>
          <a:lstStyle/>
          <a:p>
            <a:r>
              <a:rPr lang="en-US" b="0" dirty="0">
                <a:solidFill>
                  <a:schemeClr val="accent4"/>
                </a:solidFill>
                <a:latin typeface="Ubuntu Condensed" panose="020B0506030602030204" pitchFamily="34" charset="0"/>
              </a:rPr>
              <a:t>Christine Lagarde has admitted eurozone price pressures may rise again in early 2023, reflecting Europe’s stickier inflation problem</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753255552"/>
              </p:ext>
            </p:extLst>
          </p:nvPr>
        </p:nvGraphicFramePr>
        <p:xfrm>
          <a:off x="465746" y="2180580"/>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expectations &amp; projections as of July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1871151627"/>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3"/>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as of 14/12/2022</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64849647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raise the three key ECB interest rates by 50 basis points, following a 75-bps hike in October for the second time in a row</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significantly revised in December their inflation projections up and inflation is now expected to average 8.4% in 2022, 6.3% in 2023, 3.4% in 2024 and 2.4% in 2025</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interest rate on the main refinancing operations has been lifted-up to 2.50%</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next meeting of the ECB is set on February 2</a:t>
                      </a:r>
                      <a:r>
                        <a:rPr lang="en-US" sz="1000" b="0" baseline="30000" dirty="0">
                          <a:latin typeface="Ubuntu" panose="020B0504030602030204" pitchFamily="34" charset="0"/>
                        </a:rPr>
                        <a:t>nd</a:t>
                      </a: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946971" y="6360347"/>
            <a:ext cx="6799456"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“I believe that in the euro area the neutral rate can be estimated as below or close to 2% in nominal terms, and we could be there by the end of the year”</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François Villeroy de Galhau, IMF, Washington, 14 September</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4225032181"/>
              </p:ext>
            </p:extLst>
          </p:nvPr>
        </p:nvGraphicFramePr>
        <p:xfrm>
          <a:off x="5527560" y="4562613"/>
          <a:ext cx="4657839" cy="1659777"/>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37781">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14 December 2022</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31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67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0233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0233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6.9</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0233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3028906"/>
          </a:xfrm>
        </p:spPr>
        <p:txBody>
          <a:bodyPr/>
          <a:lstStyle/>
          <a:p>
            <a:pPr lvl="1" indent="-228600">
              <a:spcBef>
                <a:spcPts val="1200"/>
              </a:spcBef>
            </a:pPr>
            <a:r>
              <a:rPr lang="en-US" sz="1200" b="0" dirty="0">
                <a:latin typeface="Ubuntu" panose="020B0504030602030204" pitchFamily="34" charset="0"/>
              </a:rPr>
              <a:t>2022 is the year when inflation reached record high levels since 1981.</a:t>
            </a:r>
          </a:p>
          <a:p>
            <a:pPr lvl="1" indent="-228600">
              <a:spcBef>
                <a:spcPts val="1200"/>
              </a:spcBef>
            </a:pPr>
            <a:r>
              <a:rPr lang="en-US" sz="1200" b="0" dirty="0">
                <a:latin typeface="Ubuntu" panose="020B0504030602030204" pitchFamily="34" charset="0"/>
              </a:rPr>
              <a:t>2023 is announced as a year of low and potentially negative growth both in the US and in the EZ.</a:t>
            </a:r>
          </a:p>
          <a:p>
            <a:pPr lvl="1" indent="-228600">
              <a:spcBef>
                <a:spcPts val="1200"/>
              </a:spcBef>
            </a:pPr>
            <a:r>
              <a:rPr lang="en-US" sz="1200" b="0" dirty="0">
                <a:latin typeface="Ubuntu" panose="020B0504030602030204" pitchFamily="34" charset="0"/>
              </a:rPr>
              <a:t>In response to inflationary pressure, monetary policy has been tightened up to levels unheard of for the last 20 years.</a:t>
            </a:r>
          </a:p>
          <a:p>
            <a:pPr lvl="1" indent="-228600">
              <a:spcBef>
                <a:spcPts val="1200"/>
              </a:spcBef>
            </a:pPr>
            <a:r>
              <a:rPr lang="en-US" sz="1200" b="0" dirty="0">
                <a:latin typeface="Ubuntu" panose="020B0504030602030204" pitchFamily="34" charset="0"/>
              </a:rPr>
              <a:t>Markets are following closely the inflation path. Positive news from the US has boosted markets, although the verdict on future inflation is still pending.</a:t>
            </a:r>
          </a:p>
          <a:p>
            <a:pPr lvl="1" indent="-228600">
              <a:spcBef>
                <a:spcPts val="1200"/>
              </a:spcBef>
            </a:pPr>
            <a:r>
              <a:rPr lang="en-US" sz="1200" b="0" dirty="0">
                <a:latin typeface="Ubuntu" panose="020B0504030602030204" pitchFamily="34" charset="0"/>
              </a:rPr>
              <a:t>From a textbook point of view, in the case of a supply shock, only a rise of unemployment can calm down wage inflation.</a:t>
            </a:r>
          </a:p>
          <a:p>
            <a:pPr lvl="1" indent="-228600">
              <a:spcBef>
                <a:spcPts val="1200"/>
              </a:spcBef>
            </a:pPr>
            <a:r>
              <a:rPr lang="en-US" sz="1200" b="0" dirty="0">
                <a:latin typeface="Ubuntu" panose="020B0504030602030204" pitchFamily="34" charset="0"/>
              </a:rPr>
              <a:t>The sheer threat of a recession has reduced the price of energy, potentially cooling down inflationary pressures worldwide, subject to further OPEC decisions.</a:t>
            </a:r>
          </a:p>
          <a:p>
            <a:pPr lvl="1" indent="-228600">
              <a:spcBef>
                <a:spcPts val="1200"/>
              </a:spcBef>
            </a:pPr>
            <a:r>
              <a:rPr lang="en-US" sz="1200" b="0" dirty="0">
                <a:latin typeface="Ubuntu" panose="020B0504030602030204" pitchFamily="34" charset="0"/>
              </a:rPr>
              <a:t>The discrepancy between the tightening pace in the US and in the Euro Area has led to an appreciation of the USD against the EUR. The expectation that US inflation may peak before the EZ could reverse this trend next year.</a:t>
            </a: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In the Eurozone, the German bund moved up again after Christine </a:t>
            </a:r>
            <a:r>
              <a:rPr lang="en-US" dirty="0" err="1">
                <a:latin typeface="Ubuntu" panose="020B0504030602030204" pitchFamily="34" charset="0"/>
              </a:rPr>
              <a:t>Largarde’s</a:t>
            </a:r>
            <a:r>
              <a:rPr lang="en-US" dirty="0">
                <a:latin typeface="Ubuntu" panose="020B0504030602030204" pitchFamily="34" charset="0"/>
              </a:rPr>
              <a:t> hawkish message on next year monetary tightening</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Expected real rates near zero in the longer run</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124318869"/>
              </p:ext>
            </p:extLst>
          </p:nvPr>
        </p:nvGraphicFramePr>
        <p:xfrm>
          <a:off x="5538362" y="439102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1600752806"/>
              </p:ext>
            </p:extLst>
          </p:nvPr>
        </p:nvGraphicFramePr>
        <p:xfrm>
          <a:off x="5538362" y="217938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4016285709"/>
              </p:ext>
            </p:extLst>
          </p:nvPr>
        </p:nvGraphicFramePr>
        <p:xfrm>
          <a:off x="472496" y="217938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12/01/2023,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8" name="Chart 7">
            <a:extLst>
              <a:ext uri="{FF2B5EF4-FFF2-40B4-BE49-F238E27FC236}">
                <a16:creationId xmlns:a16="http://schemas.microsoft.com/office/drawing/2014/main" id="{9BC03FEF-3494-6819-CFE8-A6BE1AF42F46}"/>
              </a:ext>
            </a:extLst>
          </p:cNvPr>
          <p:cNvGraphicFramePr>
            <a:graphicFrameLocks/>
          </p:cNvGraphicFramePr>
          <p:nvPr>
            <p:extLst>
              <p:ext uri="{D42A27DB-BD31-4B8C-83A1-F6EECF244321}">
                <p14:modId xmlns:p14="http://schemas.microsoft.com/office/powerpoint/2010/main" val="745584517"/>
              </p:ext>
            </p:extLst>
          </p:nvPr>
        </p:nvGraphicFramePr>
        <p:xfrm>
          <a:off x="5526088" y="4619626"/>
          <a:ext cx="4676216" cy="236342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Chart 2">
            <a:extLst>
              <a:ext uri="{FF2B5EF4-FFF2-40B4-BE49-F238E27FC236}">
                <a16:creationId xmlns:a16="http://schemas.microsoft.com/office/drawing/2014/main" id="{83EF0675-8BFA-4880-846B-AF8C585C06A6}"/>
              </a:ext>
            </a:extLst>
          </p:cNvPr>
          <p:cNvGraphicFramePr>
            <a:graphicFrameLocks/>
          </p:cNvGraphicFramePr>
          <p:nvPr>
            <p:extLst>
              <p:ext uri="{D42A27DB-BD31-4B8C-83A1-F6EECF244321}">
                <p14:modId xmlns:p14="http://schemas.microsoft.com/office/powerpoint/2010/main" val="1772711161"/>
              </p:ext>
            </p:extLst>
          </p:nvPr>
        </p:nvGraphicFramePr>
        <p:xfrm>
          <a:off x="5536928" y="2465437"/>
          <a:ext cx="4647038" cy="183320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7" name="nominal_10y_bund">
            <a:extLst>
              <a:ext uri="{FF2B5EF4-FFF2-40B4-BE49-F238E27FC236}">
                <a16:creationId xmlns:a16="http://schemas.microsoft.com/office/drawing/2014/main" id="{A6985E3E-7FC4-030A-7A47-495AA8CAA55A}"/>
              </a:ext>
            </a:extLst>
          </p:cNvPr>
          <p:cNvGraphicFramePr>
            <a:graphicFrameLocks/>
          </p:cNvGraphicFramePr>
          <p:nvPr>
            <p:extLst>
              <p:ext uri="{D42A27DB-BD31-4B8C-83A1-F6EECF244321}">
                <p14:modId xmlns:p14="http://schemas.microsoft.com/office/powerpoint/2010/main" val="2841724738"/>
              </p:ext>
            </p:extLst>
          </p:nvPr>
        </p:nvGraphicFramePr>
        <p:xfrm>
          <a:off x="472496" y="2514600"/>
          <a:ext cx="4645604" cy="44704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15818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is getting (moderately) inverted for the first time since 2008, reflecting fear of recession/sluggish growth in 2023</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0647565"/>
              </p:ext>
            </p:extLst>
          </p:nvPr>
        </p:nvGraphicFramePr>
        <p:xfrm>
          <a:off x="469900" y="2188600"/>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Yield curve</a:t>
                      </a:r>
                      <a:r>
                        <a:rPr lang="en-US" sz="1000" b="1" i="0" u="none" strike="noStrike" baseline="0" noProof="0" dirty="0">
                          <a:solidFill>
                            <a:schemeClr val="accent1"/>
                          </a:solidFill>
                          <a:effectLst/>
                          <a:latin typeface="Ubuntu" panose="020B0504030602030204" pitchFamily="34" charset="0"/>
                        </a:rPr>
                        <a:t> – Germany</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12/01/2023</a:t>
            </a:r>
          </a:p>
          <a:p>
            <a:pPr marL="347472" indent="-347472"/>
            <a:endParaRPr lang="en-US" sz="700" dirty="0">
              <a:latin typeface="Ubuntu" panose="020B0504030602030204" pitchFamily="34" charset="0"/>
            </a:endParaRPr>
          </a:p>
        </p:txBody>
      </p:sp>
      <p:graphicFrame>
        <p:nvGraphicFramePr>
          <p:cNvPr id="6" name="Chart 5">
            <a:extLst>
              <a:ext uri="{FF2B5EF4-FFF2-40B4-BE49-F238E27FC236}">
                <a16:creationId xmlns:a16="http://schemas.microsoft.com/office/drawing/2014/main" id="{5B79A963-7F71-4893-81C4-A500638BAABC}"/>
              </a:ext>
            </a:extLst>
          </p:cNvPr>
          <p:cNvGraphicFramePr>
            <a:graphicFrameLocks/>
          </p:cNvGraphicFramePr>
          <p:nvPr>
            <p:extLst>
              <p:ext uri="{D42A27DB-BD31-4B8C-83A1-F6EECF244321}">
                <p14:modId xmlns:p14="http://schemas.microsoft.com/office/powerpoint/2010/main" val="3244271514"/>
              </p:ext>
            </p:extLst>
          </p:nvPr>
        </p:nvGraphicFramePr>
        <p:xfrm>
          <a:off x="469900" y="2462709"/>
          <a:ext cx="9715499" cy="45222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707149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88943"/>
            <a:ext cx="9721273" cy="646331"/>
          </a:xfrm>
        </p:spPr>
        <p:txBody>
          <a:bodyPr/>
          <a:lstStyle/>
          <a:p>
            <a:r>
              <a:rPr lang="fr-FR" dirty="0">
                <a:latin typeface="Ubuntu" panose="020B0504030602030204" pitchFamily="34" charset="0"/>
              </a:rPr>
              <a:t>T</a:t>
            </a:r>
            <a:r>
              <a:rPr lang="en-US" dirty="0">
                <a:latin typeface="Ubuntu" panose="020B0504030602030204" pitchFamily="34" charset="0"/>
              </a:rPr>
              <a:t>he Euro has weakened for most of the year 2022, staging a recovery in the final months</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Latest US and Europe data lifted-up the euro as the prospect of monetary tightening in the US is easing off, while the ECB remains circumspect on inflation data</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2128056600"/>
              </p:ext>
            </p:ext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extLst>
              <p:ext uri="{D42A27DB-BD31-4B8C-83A1-F6EECF244321}">
                <p14:modId xmlns:p14="http://schemas.microsoft.com/office/powerpoint/2010/main" val="1666293656"/>
              </p:ext>
            </p:ext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29</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12/01/2023</a:t>
            </a:r>
          </a:p>
          <a:p>
            <a:pPr marL="347472" indent="-347472"/>
            <a:endParaRPr lang="en-US" sz="700" dirty="0">
              <a:latin typeface="Ubuntu" panose="020B0504030602030204" pitchFamily="34" charset="0"/>
            </a:endParaRPr>
          </a:p>
        </p:txBody>
      </p:sp>
      <p:graphicFrame>
        <p:nvGraphicFramePr>
          <p:cNvPr id="3" name="euro_usd_long">
            <a:extLst>
              <a:ext uri="{FF2B5EF4-FFF2-40B4-BE49-F238E27FC236}">
                <a16:creationId xmlns:a16="http://schemas.microsoft.com/office/drawing/2014/main" id="{1D39F384-585F-62A9-95F9-C8006EA824AC}"/>
              </a:ext>
            </a:extLst>
          </p:cNvPr>
          <p:cNvGraphicFramePr>
            <a:graphicFrameLocks/>
          </p:cNvGraphicFramePr>
          <p:nvPr>
            <p:extLst>
              <p:ext uri="{D42A27DB-BD31-4B8C-83A1-F6EECF244321}">
                <p14:modId xmlns:p14="http://schemas.microsoft.com/office/powerpoint/2010/main" val="3606234198"/>
              </p:ext>
            </p:extLst>
          </p:nvPr>
        </p:nvGraphicFramePr>
        <p:xfrm>
          <a:off x="486065" y="2481026"/>
          <a:ext cx="4632036" cy="373879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euro_usd_short">
            <a:extLst>
              <a:ext uri="{FF2B5EF4-FFF2-40B4-BE49-F238E27FC236}">
                <a16:creationId xmlns:a16="http://schemas.microsoft.com/office/drawing/2014/main" id="{DE1789AE-A615-44FB-8FCB-E65E8475DC6C}"/>
              </a:ext>
            </a:extLst>
          </p:cNvPr>
          <p:cNvGraphicFramePr>
            <a:graphicFrameLocks/>
          </p:cNvGraphicFramePr>
          <p:nvPr>
            <p:extLst>
              <p:ext uri="{D42A27DB-BD31-4B8C-83A1-F6EECF244321}">
                <p14:modId xmlns:p14="http://schemas.microsoft.com/office/powerpoint/2010/main" val="1539143244"/>
              </p:ext>
            </p:extLst>
          </p:nvPr>
        </p:nvGraphicFramePr>
        <p:xfrm>
          <a:off x="5537732" y="2481025"/>
          <a:ext cx="4647668" cy="373879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167872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13496657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have plateaued at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Upward in response to the ECB hawkish message and downward following US inflation news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2789292189"/>
              </p:ext>
            </p:ext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Banque de France as o</a:t>
            </a:r>
            <a:r>
              <a:rPr lang="fr-GF" sz="700" i="1" dirty="0">
                <a:latin typeface="Ubuntu" panose="020B0504030602030204" pitchFamily="34" charset="0"/>
              </a:rPr>
              <a:t>f </a:t>
            </a:r>
            <a:r>
              <a:rPr lang="fr-FR" sz="700" i="1" dirty="0">
                <a:latin typeface="Ubuntu" panose="020B0504030602030204" pitchFamily="34" charset="0"/>
              </a:rPr>
              <a:t>12/01/2023, Eurostat as of 12/01/2023</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26E02445-E3D9-8E37-5E2D-2340C628BE77}"/>
              </a:ext>
            </a:extLst>
          </p:cNvPr>
          <p:cNvGraphicFramePr>
            <a:graphicFrameLocks/>
          </p:cNvGraphicFramePr>
          <p:nvPr>
            <p:extLst>
              <p:ext uri="{D42A27DB-BD31-4B8C-83A1-F6EECF244321}">
                <p14:modId xmlns:p14="http://schemas.microsoft.com/office/powerpoint/2010/main" val="3913004189"/>
              </p:ext>
            </p:extLst>
          </p:nvPr>
        </p:nvGraphicFramePr>
        <p:xfrm>
          <a:off x="479917" y="2489199"/>
          <a:ext cx="9705483" cy="450527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2187321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 generating higher spreads in European countries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But moderately falling down following </a:t>
            </a:r>
            <a:r>
              <a:rPr lang="en-US" b="0">
                <a:solidFill>
                  <a:schemeClr val="accent4"/>
                </a:solidFill>
                <a:latin typeface="Ubuntu Condensed" panose="020B0506030602030204" pitchFamily="34" charset="0"/>
              </a:rPr>
              <a:t>US developments</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404108489"/>
              </p:ext>
            </p:ext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32</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Banque de France as of </a:t>
            </a:r>
            <a:r>
              <a:rPr lang="fr-FR" sz="700" i="1" dirty="0">
                <a:latin typeface="Ubuntu" panose="020B0504030602030204" pitchFamily="34" charset="0"/>
              </a:rPr>
              <a:t>12</a:t>
            </a:r>
            <a:r>
              <a:rPr lang="en-US" sz="700" i="1" dirty="0">
                <a:latin typeface="Ubuntu" panose="020B0504030602030204" pitchFamily="34" charset="0"/>
              </a:rPr>
              <a:t>/01/2023, Bundesbank as of </a:t>
            </a:r>
            <a:r>
              <a:rPr lang="fr-FR" sz="700" i="1" dirty="0">
                <a:latin typeface="Ubuntu" panose="020B0504030602030204" pitchFamily="34" charset="0"/>
              </a:rPr>
              <a:t>12</a:t>
            </a:r>
            <a:r>
              <a:rPr lang="en-US" sz="700" i="1" dirty="0">
                <a:latin typeface="Ubuntu" panose="020B0504030602030204" pitchFamily="34" charset="0"/>
              </a:rPr>
              <a:t>/01/2023, Eurostat as of </a:t>
            </a:r>
            <a:r>
              <a:rPr lang="fr-FR" sz="700" i="1" dirty="0">
                <a:latin typeface="Ubuntu" panose="020B0504030602030204" pitchFamily="34" charset="0"/>
              </a:rPr>
              <a:t>12</a:t>
            </a:r>
            <a:r>
              <a:rPr lang="en-US" sz="700" i="1" dirty="0">
                <a:latin typeface="Ubuntu" panose="020B0504030602030204" pitchFamily="34" charset="0"/>
              </a:rPr>
              <a:t>/01/2023,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Chart 6">
            <a:extLst>
              <a:ext uri="{FF2B5EF4-FFF2-40B4-BE49-F238E27FC236}">
                <a16:creationId xmlns:a16="http://schemas.microsoft.com/office/drawing/2014/main" id="{F85ED19A-492B-3518-099B-578AFBBA5C59}"/>
              </a:ext>
            </a:extLst>
          </p:cNvPr>
          <p:cNvGraphicFramePr>
            <a:graphicFrameLocks/>
          </p:cNvGraphicFramePr>
          <p:nvPr>
            <p:extLst>
              <p:ext uri="{D42A27DB-BD31-4B8C-83A1-F6EECF244321}">
                <p14:modId xmlns:p14="http://schemas.microsoft.com/office/powerpoint/2010/main" val="1975528304"/>
              </p:ext>
            </p:extLst>
          </p:nvPr>
        </p:nvGraphicFramePr>
        <p:xfrm>
          <a:off x="469900" y="2631828"/>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8381019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High yield corporate bond spreads have also risen</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Spreads for corporate bonds</a:t>
            </a:r>
            <a:r>
              <a:rPr lang="en-US" b="0" baseline="30000" dirty="0">
                <a:solidFill>
                  <a:schemeClr val="accent4"/>
                </a:solidFill>
                <a:latin typeface="Ubuntu Condensed" panose="020B0506030602030204" pitchFamily="34" charset="0"/>
              </a:rPr>
              <a:t>1</a:t>
            </a:r>
            <a:r>
              <a:rPr lang="en-US" b="0" dirty="0">
                <a:solidFill>
                  <a:schemeClr val="accent4"/>
                </a:solidFill>
                <a:latin typeface="Ubuntu Condensed" panose="020B0506030602030204" pitchFamily="34" charset="0"/>
              </a:rPr>
              <a:t> in the US and in Europe have increased since the beginning of 2022 and are now c. 100-200 bps above their pre Covid-19 crisis level</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33</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52133264"/>
              </p:ext>
            </p:extLst>
          </p:nvPr>
        </p:nvGraphicFramePr>
        <p:xfrm>
          <a:off x="469900" y="2188638"/>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1809155742"/>
              </p:ext>
            </p:extLst>
          </p:nvPr>
        </p:nvGraphicFramePr>
        <p:xfrm>
          <a:off x="469612" y="4388747"/>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a:t>
            </a:r>
            <a:r>
              <a:rPr lang="fr-FR" sz="700" i="1" dirty="0" err="1">
                <a:latin typeface="Ubuntu" panose="020B0504030602030204" pitchFamily="34" charset="0"/>
              </a:rPr>
              <a:t>BofA</a:t>
            </a:r>
            <a:r>
              <a:rPr lang="fr-FR" sz="700" i="1" dirty="0">
                <a:latin typeface="Ubuntu" panose="020B0504030602030204" pitchFamily="34" charset="0"/>
              </a:rPr>
              <a:t> Indices as of 11/01/2023</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0" name="Content Placeholder 11">
            <a:extLst>
              <a:ext uri="{FF2B5EF4-FFF2-40B4-BE49-F238E27FC236}">
                <a16:creationId xmlns:a16="http://schemas.microsoft.com/office/drawing/2014/main" id="{9687D0B1-0BB1-17BC-CBF1-3F537FF4E535}"/>
              </a:ext>
            </a:extLst>
          </p:cNvPr>
          <p:cNvGraphicFramePr>
            <a:graphicFrameLocks/>
          </p:cNvGraphicFramePr>
          <p:nvPr>
            <p:extLst>
              <p:ext uri="{D42A27DB-BD31-4B8C-83A1-F6EECF244321}">
                <p14:modId xmlns:p14="http://schemas.microsoft.com/office/powerpoint/2010/main" val="3224874840"/>
              </p:ext>
            </p:extLst>
          </p:nvPr>
        </p:nvGraphicFramePr>
        <p:xfrm>
          <a:off x="469612" y="2489205"/>
          <a:ext cx="9706408" cy="186372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ontent Placeholder 11">
            <a:extLst>
              <a:ext uri="{FF2B5EF4-FFF2-40B4-BE49-F238E27FC236}">
                <a16:creationId xmlns:a16="http://schemas.microsoft.com/office/drawing/2014/main" id="{E321E4BF-AB7B-9793-53BE-D1E6D1917F6C}"/>
              </a:ext>
            </a:extLst>
          </p:cNvPr>
          <p:cNvGraphicFramePr>
            <a:graphicFrameLocks/>
          </p:cNvGraphicFramePr>
          <p:nvPr>
            <p:extLst>
              <p:ext uri="{D42A27DB-BD31-4B8C-83A1-F6EECF244321}">
                <p14:modId xmlns:p14="http://schemas.microsoft.com/office/powerpoint/2010/main" val="3211890470"/>
              </p:ext>
            </p:extLst>
          </p:nvPr>
        </p:nvGraphicFramePr>
        <p:xfrm>
          <a:off x="469612" y="4742559"/>
          <a:ext cx="9683460" cy="225252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82680128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1042065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Stock market prices have been falling since the beginning of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But </a:t>
            </a:r>
            <a:r>
              <a:rPr lang="fr-FR" b="0" dirty="0" err="1">
                <a:solidFill>
                  <a:schemeClr val="accent4"/>
                </a:solidFill>
                <a:latin typeface="Ubuntu Condensed" panose="020B0506030602030204" pitchFamily="34" charset="0"/>
              </a:rPr>
              <a:t>gradually</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recovering</a:t>
            </a:r>
            <a:r>
              <a:rPr lang="fr-FR" b="0" dirty="0">
                <a:solidFill>
                  <a:schemeClr val="accent4"/>
                </a:solidFill>
                <a:latin typeface="Ubuntu Condensed" panose="020B0506030602030204" pitchFamily="34" charset="0"/>
              </a:rPr>
              <a:t> on the wake of positive news </a:t>
            </a:r>
            <a:r>
              <a:rPr lang="fr-FR" b="0" dirty="0" err="1">
                <a:solidFill>
                  <a:schemeClr val="accent4"/>
                </a:solidFill>
                <a:latin typeface="Ubuntu Condensed" panose="020B0506030602030204" pitchFamily="34" charset="0"/>
              </a:rPr>
              <a:t>regarding</a:t>
            </a:r>
            <a:r>
              <a:rPr lang="fr-FR" b="0" dirty="0">
                <a:solidFill>
                  <a:schemeClr val="accent4"/>
                </a:solidFill>
                <a:latin typeface="Ubuntu Condensed" panose="020B0506030602030204" pitchFamily="34" charset="0"/>
              </a:rPr>
              <a:t> inflation </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379064333"/>
              </p:ext>
            </p:extLst>
          </p:nvPr>
        </p:nvGraphicFramePr>
        <p:xfrm>
          <a:off x="469901" y="2183028"/>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and </a:t>
                      </a:r>
                      <a:r>
                        <a:rPr lang="en-US" sz="1000" b="1" i="0" u="none" strike="noStrike" baseline="0" noProof="0" dirty="0" err="1">
                          <a:solidFill>
                            <a:schemeClr val="accent1"/>
                          </a:solidFill>
                          <a:effectLst/>
                          <a:latin typeface="Ubuntu" panose="020B0504030602030204" pitchFamily="34" charset="0"/>
                        </a:rPr>
                        <a:t>Eurostoxx</a:t>
                      </a:r>
                      <a:r>
                        <a:rPr lang="en-US" sz="1000" b="1" i="0" u="none" strike="noStrike" baseline="0" noProof="0" dirty="0">
                          <a:solidFill>
                            <a:schemeClr val="accent1"/>
                          </a:solidFill>
                          <a:effectLst/>
                          <a:latin typeface="Ubuntu" panose="020B0504030602030204" pitchFamily="34" charset="0"/>
                        </a:rPr>
                        <a:t>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6443826"/>
              </p:ext>
            </p:extLst>
          </p:nvPr>
        </p:nvGraphicFramePr>
        <p:xfrm>
          <a:off x="486064" y="236364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12/</a:t>
            </a:r>
            <a:r>
              <a:rPr lang="en-US" sz="700" i="1" dirty="0">
                <a:latin typeface="Ubuntu" panose="020B0504030602030204" pitchFamily="34" charset="0"/>
              </a:rPr>
              <a:t>01/2023</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Rectangle 2">
            <a:extLst>
              <a:ext uri="{FF2B5EF4-FFF2-40B4-BE49-F238E27FC236}">
                <a16:creationId xmlns:a16="http://schemas.microsoft.com/office/drawing/2014/main" id="{39EDF5B4-7281-1CAA-C7BC-86150C76C26E}"/>
              </a:ext>
            </a:extLst>
          </p:cNvPr>
          <p:cNvSpPr/>
          <p:nvPr/>
        </p:nvSpPr>
        <p:spPr>
          <a:xfrm>
            <a:off x="11049492" y="1947076"/>
            <a:ext cx="914400" cy="914400"/>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Rajouter le composite </a:t>
            </a:r>
            <a:r>
              <a:rPr lang="fr-FR" sz="900" b="1" dirty="0" err="1">
                <a:latin typeface="Arial Narrow" panose="020B0606020202030204" pitchFamily="34" charset="0"/>
              </a:rPr>
              <a:t>Shangha</a:t>
            </a:r>
            <a:r>
              <a:rPr lang="fr-FR" sz="900" b="1" dirty="0">
                <a:latin typeface="Arial Narrow" panose="020B0606020202030204" pitchFamily="34" charset="0"/>
              </a:rPr>
              <a:t> index</a:t>
            </a:r>
            <a:endParaRPr lang="en-US" sz="900" b="1" dirty="0">
              <a:latin typeface="Arial Narrow" panose="020B0606020202030204" pitchFamily="34" charset="0"/>
            </a:endParaRPr>
          </a:p>
        </p:txBody>
      </p:sp>
    </p:spTree>
    <p:extLst>
      <p:ext uri="{BB962C8B-B14F-4D97-AF65-F5344CB8AC3E}">
        <p14:creationId xmlns:p14="http://schemas.microsoft.com/office/powerpoint/2010/main" val="10345822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are (moderately) edging up</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But </a:t>
            </a:r>
            <a:r>
              <a:rPr lang="fr-FR" b="0" dirty="0" err="1">
                <a:solidFill>
                  <a:schemeClr val="accent4"/>
                </a:solidFill>
                <a:latin typeface="Ubuntu Condensed" panose="020B0506030602030204" pitchFamily="34" charset="0"/>
              </a:rPr>
              <a:t>slightly</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falling</a:t>
            </a:r>
            <a:r>
              <a:rPr lang="fr-FR" b="0" dirty="0">
                <a:solidFill>
                  <a:schemeClr val="accent4"/>
                </a:solidFill>
                <a:latin typeface="Ubuntu Condensed" panose="020B0506030602030204" pitchFamily="34" charset="0"/>
              </a:rPr>
              <a:t> down</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568721458"/>
              </p:ext>
            </p:extLst>
          </p:nvPr>
        </p:nvGraphicFramePr>
        <p:xfrm>
          <a:off x="479469" y="2489692"/>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37859672"/>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80236362"/>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11</a:t>
            </a:r>
            <a:r>
              <a:rPr lang="en-US" sz="700" i="1" dirty="0">
                <a:latin typeface="Ubuntu" panose="020B0504030602030204" pitchFamily="34" charset="0"/>
              </a:rPr>
              <a:t>/01/2023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graphicFrame>
        <p:nvGraphicFramePr>
          <p:cNvPr id="6" name="shp_TOCTable"/>
          <p:cNvGraphicFramePr>
            <a:graphicFrameLocks noGrp="1"/>
          </p:cNvGraphicFramePr>
          <p:nvPr>
            <p:extLst>
              <p:ext uri="{D42A27DB-BD31-4B8C-83A1-F6EECF244321}">
                <p14:modId xmlns:p14="http://schemas.microsoft.com/office/powerpoint/2010/main" val="1044055994"/>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20</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5</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3</a:t>
                      </a:r>
                      <a:r>
                        <a:rPr lang="en-US" sz="1100" b="0" kern="1200" dirty="0">
                          <a:solidFill>
                            <a:schemeClr val="accent1"/>
                          </a:solidFill>
                          <a:latin typeface="Ubuntu" panose="020B0504030602030204" pitchFamily="34" charset="0"/>
                          <a:ea typeface="+mn-ea"/>
                          <a:cs typeface="+mn-cs"/>
                        </a:rPr>
                        <a:t>0</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34</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42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Financial stress indicators are easing up from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70689060"/>
              </p:ext>
            </p:ext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37</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graphicFrame>
        <p:nvGraphicFramePr>
          <p:cNvPr id="10" name="Table 9">
            <a:extLst>
              <a:ext uri="{FF2B5EF4-FFF2-40B4-BE49-F238E27FC236}">
                <a16:creationId xmlns:a16="http://schemas.microsoft.com/office/drawing/2014/main" id="{04E59DDD-5098-457C-6A61-374F491158D6}"/>
              </a:ext>
            </a:extLst>
          </p:cNvPr>
          <p:cNvGraphicFramePr>
            <a:graphicFrameLocks noGrp="1"/>
          </p:cNvGraphicFramePr>
          <p:nvPr>
            <p:custDataLst>
              <p:tags r:id="rId2"/>
            </p:custDataLst>
            <p:extLst>
              <p:ext uri="{D42A27DB-BD31-4B8C-83A1-F6EECF244321}">
                <p14:modId xmlns:p14="http://schemas.microsoft.com/office/powerpoint/2010/main" val="2674384118"/>
              </p:ext>
            </p:ext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11</a:t>
            </a:r>
            <a:r>
              <a:rPr lang="en-US" sz="700" i="1" dirty="0">
                <a:latin typeface="Ubuntu" panose="020B0504030602030204" pitchFamily="34" charset="0"/>
              </a:rPr>
              <a:t>/01/2023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3" name="ciss_long">
            <a:extLst>
              <a:ext uri="{FF2B5EF4-FFF2-40B4-BE49-F238E27FC236}">
                <a16:creationId xmlns:a16="http://schemas.microsoft.com/office/drawing/2014/main" id="{4A9C95BF-F37F-9999-933C-D93B1DE5621B}"/>
              </a:ext>
            </a:extLst>
          </p:cNvPr>
          <p:cNvGraphicFramePr>
            <a:graphicFrameLocks/>
          </p:cNvGraphicFramePr>
          <p:nvPr>
            <p:extLst>
              <p:ext uri="{D42A27DB-BD31-4B8C-83A1-F6EECF244321}">
                <p14:modId xmlns:p14="http://schemas.microsoft.com/office/powerpoint/2010/main" val="464039969"/>
              </p:ext>
            </p:extLst>
          </p:nvPr>
        </p:nvGraphicFramePr>
        <p:xfrm>
          <a:off x="469900" y="2463800"/>
          <a:ext cx="9737436" cy="18891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Chart 6">
            <a:extLst>
              <a:ext uri="{FF2B5EF4-FFF2-40B4-BE49-F238E27FC236}">
                <a16:creationId xmlns:a16="http://schemas.microsoft.com/office/drawing/2014/main" id="{9BE45E0C-AC82-4377-89A4-E3DB2E740748}"/>
              </a:ext>
            </a:extLst>
          </p:cNvPr>
          <p:cNvGraphicFramePr>
            <a:graphicFrameLocks/>
          </p:cNvGraphicFramePr>
          <p:nvPr>
            <p:extLst>
              <p:ext uri="{D42A27DB-BD31-4B8C-83A1-F6EECF244321}">
                <p14:modId xmlns:p14="http://schemas.microsoft.com/office/powerpoint/2010/main" val="2562578649"/>
              </p:ext>
            </p:extLst>
          </p:nvPr>
        </p:nvGraphicFramePr>
        <p:xfrm>
          <a:off x="469900" y="4711700"/>
          <a:ext cx="9713565" cy="227329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03624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US Shiller Cyclically Adjusted Price to Earnings ratio (CAPE ratio)</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remains at record high level in historical perspective and still slightly </a:t>
            </a:r>
            <a:r>
              <a:rPr lang="en-US" b="0">
                <a:solidFill>
                  <a:schemeClr val="accent4"/>
                </a:solidFill>
                <a:latin typeface="Ubuntu Condensed" panose="020B0506030602030204" pitchFamily="34" charset="0"/>
              </a:rPr>
              <a:t>below pre-crisis level</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928907802"/>
              </p:ext>
            </p:extLst>
          </p:nvPr>
        </p:nvGraphicFramePr>
        <p:xfrm>
          <a:off x="470294" y="2180991"/>
          <a:ext cx="9715106" cy="448800"/>
        </p:xfrm>
        <a:graphic>
          <a:graphicData uri="http://schemas.openxmlformats.org/drawingml/2006/table">
            <a:tbl>
              <a:tblPr/>
              <a:tblGrid>
                <a:gridCol w="971510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373276714"/>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47021270"/>
              </p:ext>
            </p:extLst>
          </p:nvPr>
        </p:nvGraphicFramePr>
        <p:xfrm>
          <a:off x="470294" y="4391025"/>
          <a:ext cx="9715107" cy="448800"/>
        </p:xfrm>
        <a:graphic>
          <a:graphicData uri="http://schemas.openxmlformats.org/drawingml/2006/table">
            <a:tbl>
              <a:tblPr/>
              <a:tblGrid>
                <a:gridCol w="9715107">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323265608"/>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7413CF2B-FCD6-1211-40C2-088ED4E090D7}"/>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Dec 22)</a:t>
            </a:r>
            <a:endParaRPr lang="fr-FR" sz="700" i="1" dirty="0">
              <a:latin typeface="Ubuntu" panose="020B0504030602030204" pitchFamily="34" charset="0"/>
            </a:endParaRPr>
          </a:p>
          <a:p>
            <a:pPr marL="347472" indent="-347472"/>
            <a:r>
              <a:rPr lang="en-US" sz="700" dirty="0">
                <a:latin typeface="Ubuntu" panose="020B0504030602030204" pitchFamily="34" charset="0"/>
              </a:rPr>
              <a:t>Note:	CAPE divide current prices to 10Y average of earnings (adjusted for inflation)</a:t>
            </a:r>
          </a:p>
        </p:txBody>
      </p:sp>
    </p:spTree>
    <p:extLst>
      <p:ext uri="{BB962C8B-B14F-4D97-AF65-F5344CB8AC3E}">
        <p14:creationId xmlns:p14="http://schemas.microsoft.com/office/powerpoint/2010/main" val="11216934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excess CAPE return index remains at moderate level in the US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Trending down after the peak due to the Russian invasion</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78172251"/>
              </p:ext>
            </p:extLst>
          </p:nvPr>
        </p:nvGraphicFramePr>
        <p:xfrm>
          <a:off x="471739" y="2177418"/>
          <a:ext cx="9713481" cy="448800"/>
        </p:xfrm>
        <a:graphic>
          <a:graphicData uri="http://schemas.openxmlformats.org/drawingml/2006/table">
            <a:tbl>
              <a:tblPr/>
              <a:tblGrid>
                <a:gridCol w="9713481">
                  <a:extLst>
                    <a:ext uri="{9D8B030D-6E8A-4147-A177-3AD203B41FA5}">
                      <a16:colId xmlns:a16="http://schemas.microsoft.com/office/drawing/2014/main" val="3110369869"/>
                    </a:ext>
                  </a:extLst>
                </a:gridCol>
              </a:tblGrid>
              <a:tr h="158974">
                <a:tc>
                  <a:txBody>
                    <a:bodyPr/>
                    <a:lstStyle/>
                    <a:p>
                      <a:pPr algn="l" fontAlgn="ctr"/>
                      <a:r>
                        <a:rPr lang="en-US" sz="1000" b="1" i="0" u="none" strike="noStrike" baseline="0" noProof="0" dirty="0">
                          <a:solidFill>
                            <a:schemeClr val="accent1"/>
                          </a:solidFill>
                          <a:effectLst/>
                          <a:latin typeface="Ubuntu" panose="020B0504030602030204" pitchFamily="34" charset="0"/>
                        </a:rPr>
                        <a:t>Excess </a:t>
                      </a: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168185603"/>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39</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674993621"/>
              </p:ext>
            </p:extLst>
          </p:nvPr>
        </p:nvGraphicFramePr>
        <p:xfrm>
          <a:off x="469901" y="4391025"/>
          <a:ext cx="9721274" cy="448800"/>
        </p:xfrm>
        <a:graphic>
          <a:graphicData uri="http://schemas.openxmlformats.org/drawingml/2006/table">
            <a:tbl>
              <a:tblPr/>
              <a:tblGrid>
                <a:gridCol w="9721274">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987557962"/>
              </p:ext>
            </p:extLst>
          </p:nvPr>
        </p:nvGraphicFramePr>
        <p:xfrm>
          <a:off x="477838" y="4728189"/>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97336682-E77B-9037-CEC8-CE6712692C5C}"/>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Dec 22)</a:t>
            </a:r>
            <a:endParaRPr lang="fr-FR" sz="700" i="1" dirty="0">
              <a:latin typeface="Ubuntu" panose="020B0504030602030204" pitchFamily="34" charset="0"/>
            </a:endParaRPr>
          </a:p>
          <a:p>
            <a:pPr marL="347472" indent="-347472"/>
            <a:r>
              <a:rPr lang="en-US" sz="700" dirty="0">
                <a:latin typeface="Ubuntu" panose="020B0504030602030204" pitchFamily="34" charset="0"/>
              </a:rPr>
              <a:t>Note:	Excess return is measured as average earning-to-price minus real interest rates</a:t>
            </a:r>
          </a:p>
        </p:txBody>
      </p:sp>
    </p:spTree>
    <p:extLst>
      <p:ext uri="{BB962C8B-B14F-4D97-AF65-F5344CB8AC3E}">
        <p14:creationId xmlns:p14="http://schemas.microsoft.com/office/powerpoint/2010/main" val="8904942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is still close to its pre-Covid level and to its historical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557535734"/>
              </p:ext>
            </p:extLst>
          </p:nvPr>
        </p:nvGraphicFramePr>
        <p:xfrm>
          <a:off x="485775" y="2495668"/>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40</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2934856472"/>
              </p:ext>
            </p:extLst>
          </p:nvPr>
        </p:nvGraphicFramePr>
        <p:xfrm>
          <a:off x="472675" y="4391025"/>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07132485"/>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err="1">
                <a:latin typeface="Ubuntu" panose="020B0504030602030204" pitchFamily="34" charset="0"/>
              </a:rPr>
              <a:t>Dec</a:t>
            </a:r>
            <a:r>
              <a:rPr lang="fr-FR" sz="700" i="1" dirty="0">
                <a:latin typeface="Ubuntu" panose="020B0504030602030204" pitchFamily="34" charset="0"/>
              </a:rPr>
              <a:t>.</a:t>
            </a:r>
            <a:r>
              <a:rPr lang="fr-GF" sz="700" i="1" dirty="0">
                <a:latin typeface="Ubuntu" panose="020B0504030602030204" pitchFamily="34" charset="0"/>
              </a:rPr>
              <a:t> </a:t>
            </a:r>
            <a:r>
              <a:rPr lang="en-US" sz="700" i="1" dirty="0">
                <a:latin typeface="Ubuntu" panose="020B0504030602030204" pitchFamily="34" charset="0"/>
              </a:rPr>
              <a:t>22)</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excess CAPE return index in the Euro Area back to historical average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73862289"/>
              </p:ext>
            </p:extLst>
          </p:nvPr>
        </p:nvGraphicFramePr>
        <p:xfrm>
          <a:off x="469900" y="218302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2006</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760493130"/>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Nov.</a:t>
            </a:r>
            <a:r>
              <a:rPr lang="fr-GF" sz="700" i="1" dirty="0">
                <a:latin typeface="Ubuntu" panose="020B0504030602030204" pitchFamily="34" charset="0"/>
              </a:rPr>
              <a:t> </a:t>
            </a:r>
            <a:r>
              <a:rPr lang="en-US" sz="700" i="1" dirty="0">
                <a:latin typeface="Ubuntu" panose="020B0504030602030204" pitchFamily="34" charset="0"/>
              </a:rPr>
              <a:t>22), Eurostat, Bundesbank, Robert Shiller, Internal calculations</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41</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911651133"/>
              </p:ext>
            </p:extLst>
          </p:nvPr>
        </p:nvGraphicFramePr>
        <p:xfrm>
          <a:off x="477695" y="4391025"/>
          <a:ext cx="9707706" cy="448800"/>
        </p:xfrm>
        <a:graphic>
          <a:graphicData uri="http://schemas.openxmlformats.org/drawingml/2006/table">
            <a:tbl>
              <a:tblPr/>
              <a:tblGrid>
                <a:gridCol w="970770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006579559"/>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4479538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6077938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1519455158"/>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Canada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OECD/KEI/NAEXKP01.CAN.GP.Q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Canada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OECD/EO/CAN.GDPV_ANNPCT.A</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OECD/EO/DEU.GDPV_ANNPCT.A</a:t>
                      </a:r>
                      <a:endPar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OECD/EO/FRA.GDPV_ANNPCT.A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UK</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OECD/EO/GBR.GDPV_ANNPCT.A</a:t>
                      </a:r>
                      <a:endPar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OECD/EO/ITA.GDPV_ANNPCT.A</a:t>
                      </a:r>
                      <a:endParaRPr lang="en-US" sz="1000" b="0" i="0" u="none" strike="noStrike" dirty="0">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5">
                            <a:extLst>
                              <a:ext uri="{A12FA001-AC4F-418D-AE19-62706E023703}">
                                <ahyp:hlinkClr xmlns:ahyp="http://schemas.microsoft.com/office/drawing/2018/hyperlinkcolor" val="tx"/>
                              </a:ext>
                            </a:extLst>
                          </a:hlinkClick>
                        </a:rPr>
                        <a:t>OECD/EO/JPN.GDPV_ANNPCT.A</a:t>
                      </a:r>
                      <a:endParaRPr lang="en-US" sz="1000" b="0" i="0" u="none" strike="noStrike" dirty="0">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9428937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44</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80981123"/>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OECD/EO/USA.GDPV_ANNPCT.A</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OECD/EO/EA17.GDPV_ANNPCT.A</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a:t>
                      </a:r>
                      <a:r>
                        <a:rPr lang="fr-FR" sz="1000" b="0" i="0" u="none" strike="noStrike" dirty="0" err="1">
                          <a:solidFill>
                            <a:schemeClr val="tx1"/>
                          </a:solidFill>
                          <a:effectLst/>
                          <a:latin typeface="Ubuntu" panose="020B0504030602030204" pitchFamily="34" charset="0"/>
                        </a:rPr>
                        <a:t>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W.Eurozone.tracker_yoy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W.USA.tracker_yoy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OECD/EO/BRA.GDPV_ANNPCT.A</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OECD/EO/MEX.GDPV_ANNPCT.A</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OECD/EO/ZAF.GDPV_ANNPCT.A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OECD/EO/IDN.GDPV_ANNPCT.A</a:t>
                      </a:r>
                      <a:endPar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5434641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45</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830000751"/>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India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OECD/EO/IND.GDPV_ANNPCT.A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OECD/EO/CHN.GDPV_ANNPCT.A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OECD Weekly growth tracker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OECD/GDP_GROWTH/W.BRA.tracker_yoy</a:t>
                      </a:r>
                      <a:endParaRPr lang="en-US" sz="1000" b="0" i="0" u="none" strike="noStrike" noProof="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OECD/GDP_GROWTH/W.MEX.tracker_yoy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OECD/GDP_GROWTH/W.ZAF.tracker_yoy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noProof="0">
                          <a:solidFill>
                            <a:schemeClr val="tx1"/>
                          </a:solidFill>
                          <a:effectLst/>
                          <a:latin typeface="Ubuntu" panose="020B0504030602030204" pitchFamily="34" charset="0"/>
                        </a:rPr>
                        <a:t>OECD Weekly growth tracker – Indonesia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OECD/GDP_GROWTH/W.IDN.tracker_yoy</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India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W.IND.tracker_yoy</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Eurostat/gov_10dd_edpt1/A.PC_GDP.S13.GD.DE</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Eurostat/gov_10dd_edpt1/A.PC_GDP.S13.GD.FR</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ONS/PUSF/BKPX.A</a:t>
                      </a:r>
                      <a:endPar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Eurostat/gov_10dd_edpt1/A.PC_GDP.S13.GD.IT</a:t>
                      </a:r>
                      <a:endParaRPr lang="en-US" sz="1000" b="0" i="0" u="none" strike="noStrike" noProof="0"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OECD/DP_LIVE/USA.GGDEBT.TOT.PC_GDP.A</a:t>
                      </a:r>
                      <a:endParaRPr lang="en-US" sz="1000" b="0" i="0" u="none" strike="noStrike" noProof="0"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OECD/DP_LIVE/DEU.GGNLEND.TOT.PC_GDP.A</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OECD/DP_LIVE/FRA.GGNLEND.TOT.PC_GDP.A</a:t>
                      </a:r>
                      <a:endParaRPr lang="en-US"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2" name="Rectangle 1">
            <a:extLst>
              <a:ext uri="{FF2B5EF4-FFF2-40B4-BE49-F238E27FC236}">
                <a16:creationId xmlns:a16="http://schemas.microsoft.com/office/drawing/2014/main" id="{08F89FAD-62E6-7CC3-C2DD-BC54319A03D6}"/>
              </a:ext>
            </a:extLst>
          </p:cNvPr>
          <p:cNvSpPr/>
          <p:nvPr/>
        </p:nvSpPr>
        <p:spPr>
          <a:xfrm>
            <a:off x="11144031" y="220534"/>
            <a:ext cx="1217066" cy="624548"/>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Modifier fichier YAML avec bonnes données</a:t>
            </a:r>
          </a:p>
        </p:txBody>
      </p:sp>
    </p:spTree>
    <p:extLst>
      <p:ext uri="{BB962C8B-B14F-4D97-AF65-F5344CB8AC3E}">
        <p14:creationId xmlns:p14="http://schemas.microsoft.com/office/powerpoint/2010/main" val="6332334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46</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497259581"/>
              </p:ext>
            </p:extLst>
          </p:nvPr>
        </p:nvGraphicFramePr>
        <p:xfrm>
          <a:off x="493898" y="1655764"/>
          <a:ext cx="9691502" cy="533436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206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67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1188">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OECD/DP_LIVE/GBR.GGNLEND.TOT.PC_GDP.A</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11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Italy</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OECD/DP_LIVE/ITA.GGNLEND.TOT.PC_GDP.A</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OECD/DP_LIVE/USA.GGNLEND.TOT.PC_GDP.A</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9/10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ICE/DUTCH_TTF_GAS_FUTURES/D.5477499</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une_rt_q</a:t>
                      </a: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/Q.NSA.Y20-64.PC_POP.T.EA19</a:t>
                      </a:r>
                      <a:endParaRPr lang="en-US" sz="1000" b="0" i="0" u="none" strike="noStrike" dirty="0">
                        <a:solidFill>
                          <a:srgbClr val="000000"/>
                        </a:solidFill>
                        <a:effectLst/>
                        <a:latin typeface="Ubuntu" panose="020B0504030602030204" pitchFamily="34" charset="0"/>
                        <a:hlinkClick r:id="rId21"/>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Eurostat/jvs_q_nace2/Q.NSA.B-S.TOTAL.JOBRATE.EA19</a:t>
                      </a:r>
                      <a:endParaRPr lang="en-US" sz="1000" b="0" i="0" u="none" strike="noStrike" dirty="0">
                        <a:solidFill>
                          <a:srgbClr val="000000"/>
                        </a:solidFill>
                        <a:effectLst/>
                        <a:latin typeface="Ubuntu" panose="020B0504030602030204" pitchFamily="34" charset="0"/>
                        <a:hlinkClick r:id="rId2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20872286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47</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40514363"/>
              </p:ext>
            </p:extLst>
          </p:nvPr>
        </p:nvGraphicFramePr>
        <p:xfrm>
          <a:off x="493898" y="1661374"/>
          <a:ext cx="9691502" cy="5323625"/>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6983">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5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6468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(Q1-17 – Q2-22), Quarterly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3"/>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7"/>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646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INSEE/IPC-2015/M.IPC.SO.SO.4035.GLISSEMENT_ANNUEL.ENSEMBLE.FE.POURCENT.BRUT.SO.FALSE</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DESTATIS/61111BM001/DG.PREIS1</a:t>
                      </a:r>
                      <a:endParaRPr lang="en-US" sz="1000" b="0" i="0" u="none" strike="noStrike" dirty="0">
                        <a:solidFill>
                          <a:srgbClr val="000000"/>
                        </a:solidFill>
                        <a:effectLst/>
                        <a:latin typeface="Ubuntu" panose="020B0504030602030204" pitchFamily="34" charset="0"/>
                        <a:hlinkClick r:id="rId10"/>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DESTATIS/61111BM006/DG.CC13-63E.PREIS1</a:t>
                      </a:r>
                      <a:endParaRPr lang="en-US" sz="1000" b="0" i="0" u="none" strike="noStrike"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48</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694277296"/>
              </p:ext>
            </p:extLst>
          </p:nvPr>
        </p:nvGraphicFramePr>
        <p:xfrm>
          <a:off x="493898" y="1661374"/>
          <a:ext cx="9691502" cy="532771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rgbClr val="000000"/>
                        </a:solidFill>
                        <a:effectLst/>
                        <a:latin typeface="Ubuntu" panose="020B0504030602030204" pitchFamily="34" charset="0"/>
                        <a:hlinkClick r:id="rId2"/>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BEA/NIPA-T10109/A191RD-Q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a:t>
                      </a:r>
                      <a:r>
                        <a:rPr lang="fr-FR" sz="1000" b="0" i="0" u="none" strike="noStrike" noProof="0" dirty="0" err="1">
                          <a:solidFill>
                            <a:srgbClr val="000000"/>
                          </a:solidFill>
                          <a:effectLst/>
                          <a:latin typeface="Ubuntu" panose="020B0504030602030204" pitchFamily="34" charset="0"/>
                        </a:rPr>
                        <a:t>Kingdom</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ONS/MM22/GB7S.M</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France</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INSEE/IPPI-2015/M.BDM_EUR.ENS_IPP.SO.NA_A10-BE.INDICE.FE.SO.BRUT.2015.SO</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Germany</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DESTATIS/61241BM001/DG.PRE001</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States</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BLS/pc/PCUOMFG--OMFG--</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171747"/>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1335344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9786064"/>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653086"/>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49</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262859631"/>
              </p:ext>
            </p:extLst>
          </p:nvPr>
        </p:nvGraphicFramePr>
        <p:xfrm>
          <a:off x="493898" y="1655024"/>
          <a:ext cx="9691502" cy="2451884"/>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BDF/FM/FM.D.FR.EUR.FR2.BB.FR10YT_RR.YLD</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38</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38</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4426178"/>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Growth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3" y="1655763"/>
            <a:ext cx="9721273" cy="473976"/>
          </a:xfrm>
        </p:spPr>
        <p:txBody>
          <a:bodyPr/>
          <a:lstStyle/>
          <a:p>
            <a:r>
              <a:rPr lang="en-US" b="0" dirty="0">
                <a:solidFill>
                  <a:schemeClr val="accent4"/>
                </a:solidFill>
                <a:latin typeface="Ubuntu Condensed" panose="020B0506030602030204" pitchFamily="34" charset="0"/>
              </a:rPr>
              <a:t>Most of the major Advanced Economies have started a significant growth slowdown, although 2022 European growth has proved to be more resilient than expected</a:t>
            </a:r>
          </a:p>
        </p:txBody>
      </p:sp>
      <p:graphicFrame>
        <p:nvGraphicFramePr>
          <p:cNvPr id="15" name="AE_quarterly_rate">
            <a:extLst>
              <a:ext uri="{FF2B5EF4-FFF2-40B4-BE49-F238E27FC236}">
                <a16:creationId xmlns:a16="http://schemas.microsoft.com/office/drawing/2014/main" id="{E42377D8-5452-483E-A08A-D47497FA6ECE}"/>
              </a:ext>
            </a:extLst>
          </p:cNvPr>
          <p:cNvGraphicFramePr>
            <a:graphicFrameLocks noGrp="1"/>
          </p:cNvGraphicFramePr>
          <p:nvPr>
            <p:extLst>
              <p:ext uri="{D42A27DB-BD31-4B8C-83A1-F6EECF244321}">
                <p14:modId xmlns:p14="http://schemas.microsoft.com/office/powerpoint/2010/main" val="2778401019"/>
              </p:ext>
            </p:extLst>
          </p:nvPr>
        </p:nvGraphicFramePr>
        <p:xfrm>
          <a:off x="5526088" y="2430609"/>
          <a:ext cx="4648021" cy="1922312"/>
        </p:xfrm>
        <a:graphic>
          <a:graphicData uri="http://schemas.openxmlformats.org/drawingml/2006/table">
            <a:tbl>
              <a:tblPr>
                <a:tableStyleId>{5C22544A-7EE6-4342-B048-85BDC9FD1C3A}</a:tableStyleId>
              </a:tblPr>
              <a:tblGrid>
                <a:gridCol w="710297">
                  <a:extLst>
                    <a:ext uri="{9D8B030D-6E8A-4147-A177-3AD203B41FA5}">
                      <a16:colId xmlns:a16="http://schemas.microsoft.com/office/drawing/2014/main" val="2009094933"/>
                    </a:ext>
                  </a:extLst>
                </a:gridCol>
                <a:gridCol w="348930">
                  <a:extLst>
                    <a:ext uri="{9D8B030D-6E8A-4147-A177-3AD203B41FA5}">
                      <a16:colId xmlns:a16="http://schemas.microsoft.com/office/drawing/2014/main" val="712717710"/>
                    </a:ext>
                  </a:extLst>
                </a:gridCol>
                <a:gridCol w="348931">
                  <a:extLst>
                    <a:ext uri="{9D8B030D-6E8A-4147-A177-3AD203B41FA5}">
                      <a16:colId xmlns:a16="http://schemas.microsoft.com/office/drawing/2014/main" val="4078329556"/>
                    </a:ext>
                  </a:extLst>
                </a:gridCol>
                <a:gridCol w="348931">
                  <a:extLst>
                    <a:ext uri="{9D8B030D-6E8A-4147-A177-3AD203B41FA5}">
                      <a16:colId xmlns:a16="http://schemas.microsoft.com/office/drawing/2014/main" val="2976421736"/>
                    </a:ext>
                  </a:extLst>
                </a:gridCol>
                <a:gridCol w="348931">
                  <a:extLst>
                    <a:ext uri="{9D8B030D-6E8A-4147-A177-3AD203B41FA5}">
                      <a16:colId xmlns:a16="http://schemas.microsoft.com/office/drawing/2014/main" val="1231309871"/>
                    </a:ext>
                  </a:extLst>
                </a:gridCol>
                <a:gridCol w="348931">
                  <a:extLst>
                    <a:ext uri="{9D8B030D-6E8A-4147-A177-3AD203B41FA5}">
                      <a16:colId xmlns:a16="http://schemas.microsoft.com/office/drawing/2014/main" val="2671724364"/>
                    </a:ext>
                  </a:extLst>
                </a:gridCol>
                <a:gridCol w="348931">
                  <a:extLst>
                    <a:ext uri="{9D8B030D-6E8A-4147-A177-3AD203B41FA5}">
                      <a16:colId xmlns:a16="http://schemas.microsoft.com/office/drawing/2014/main" val="96816960"/>
                    </a:ext>
                  </a:extLst>
                </a:gridCol>
                <a:gridCol w="348931">
                  <a:extLst>
                    <a:ext uri="{9D8B030D-6E8A-4147-A177-3AD203B41FA5}">
                      <a16:colId xmlns:a16="http://schemas.microsoft.com/office/drawing/2014/main" val="4235776357"/>
                    </a:ext>
                  </a:extLst>
                </a:gridCol>
                <a:gridCol w="348931">
                  <a:extLst>
                    <a:ext uri="{9D8B030D-6E8A-4147-A177-3AD203B41FA5}">
                      <a16:colId xmlns:a16="http://schemas.microsoft.com/office/drawing/2014/main" val="3684354728"/>
                    </a:ext>
                  </a:extLst>
                </a:gridCol>
                <a:gridCol w="348931">
                  <a:extLst>
                    <a:ext uri="{9D8B030D-6E8A-4147-A177-3AD203B41FA5}">
                      <a16:colId xmlns:a16="http://schemas.microsoft.com/office/drawing/2014/main" val="20009"/>
                    </a:ext>
                  </a:extLst>
                </a:gridCol>
                <a:gridCol w="398673">
                  <a:extLst>
                    <a:ext uri="{9D8B030D-6E8A-4147-A177-3AD203B41FA5}">
                      <a16:colId xmlns:a16="http://schemas.microsoft.com/office/drawing/2014/main" val="4203653756"/>
                    </a:ext>
                  </a:extLst>
                </a:gridCol>
                <a:gridCol w="398673">
                  <a:extLst>
                    <a:ext uri="{9D8B030D-6E8A-4147-A177-3AD203B41FA5}">
                      <a16:colId xmlns:a16="http://schemas.microsoft.com/office/drawing/2014/main" val="101087246"/>
                    </a:ext>
                  </a:extLst>
                </a:gridCol>
              </a:tblGrid>
              <a:tr h="228321">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2</a:t>
                      </a:r>
                      <a:r>
                        <a:rPr lang="en-US" sz="900" b="1" i="0" u="none" strike="noStrike" noProof="0" dirty="0">
                          <a:solidFill>
                            <a:schemeClr val="bg1"/>
                          </a:solidFill>
                          <a:effectLst/>
                          <a:latin typeface="Ubuntu" panose="020B0504030602030204" pitchFamily="34" charset="0"/>
                        </a:rPr>
                        <a:t> </a:t>
                      </a:r>
                    </a:p>
                    <a:p>
                      <a:pPr algn="ctr" rtl="0" fontAlgn="ctr"/>
                      <a:r>
                        <a:rPr lang="en-US" sz="900" b="1" i="0" u="none" strike="noStrike" noProof="0" dirty="0">
                          <a:solidFill>
                            <a:schemeClr val="bg1"/>
                          </a:solidFill>
                          <a:effectLst/>
                          <a:latin typeface="Ubuntu" panose="020B0504030602030204" pitchFamily="34" charset="0"/>
                        </a:rPr>
                        <a:t>09/10</a:t>
                      </a:r>
                      <a:endParaRPr lang="en-US" sz="900" b="1" i="0" u="none" strike="noStrike" baseline="30000"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2</a:t>
                      </a:r>
                      <a:r>
                        <a:rPr lang="en-US" sz="900" b="1" i="0" u="none" strike="noStrike" noProof="0" dirty="0">
                          <a:solidFill>
                            <a:schemeClr val="bg1"/>
                          </a:solidFill>
                          <a:effectLst/>
                          <a:latin typeface="Ubuntu" panose="020B0504030602030204" pitchFamily="34" charset="0"/>
                        </a:rPr>
                        <a:t> 01/01</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0986">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050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12">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C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3.6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12">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18.3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1.6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3.7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9.0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2.2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14.5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5.5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16.6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1.9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7.9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1.8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9.0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2.1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C00000"/>
                          </a:solidFill>
                          <a:effectLst/>
                          <a:latin typeface="Ubuntu" panose="020B0504030602030204" pitchFamily="34" charset="0"/>
                        </a:rPr>
                        <a:t>3.6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C00000"/>
                          </a:solidFill>
                          <a:effectLst/>
                          <a:latin typeface="Ubuntu" panose="020B0504030602030204" pitchFamily="34" charset="0"/>
                        </a:rPr>
                        <a:t>4.1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5.6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2.1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1.3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4" name="AE_yearly_rate">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3570238528"/>
              </p:ext>
            </p:extLst>
          </p:nvPr>
        </p:nvGraphicFramePr>
        <p:xfrm>
          <a:off x="493899" y="2430610"/>
          <a:ext cx="4636900" cy="1922313"/>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1729451941"/>
                    </a:ext>
                  </a:extLst>
                </a:gridCol>
              </a:tblGrid>
              <a:tr h="228199">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1863">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949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44">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3.3</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0.5</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1.4</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44">
                <a:tc>
                  <a:txBody>
                    <a:bodyPr/>
                    <a:lstStyle/>
                    <a:p>
                      <a:pPr lvl="0" algn="l"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(0.3)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44">
                <a:tc>
                  <a:txBody>
                    <a:bodyPr/>
                    <a:lstStyle/>
                    <a:p>
                      <a:pPr lvl="0" algn="l"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0.6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44">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3.7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0.2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(9.3)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4.4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(0.4)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0.2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0.5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dirty="0">
                          <a:solidFill>
                            <a:srgbClr val="000000"/>
                          </a:solidFill>
                          <a:effectLst/>
                          <a:latin typeface="Ubuntu" panose="020B0504030602030204" pitchFamily="34" charset="0"/>
                        </a:rPr>
                        <a:t>3.2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dirty="0">
                          <a:solidFill>
                            <a:srgbClr val="000000"/>
                          </a:solidFill>
                          <a:effectLst/>
                          <a:latin typeface="Ubuntu" panose="020B0504030602030204" pitchFamily="34" charset="0"/>
                        </a:rPr>
                        <a:t>1.3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0.9</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36900" cy="448800"/>
        </p:xfrm>
        <a:graphic>
          <a:graphicData uri="http://schemas.openxmlformats.org/drawingml/2006/table">
            <a:tbl>
              <a:tblPr/>
              <a:tblGrid>
                <a:gridCol w="46369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7124"/>
          <a:ext cx="4664755" cy="448800"/>
        </p:xfrm>
        <a:graphic>
          <a:graphicData uri="http://schemas.openxmlformats.org/drawingml/2006/table">
            <a:tbl>
              <a:tblPr/>
              <a:tblGrid>
                <a:gridCol w="466475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a:latin typeface="Ubuntu" panose="020B0504030602030204" pitchFamily="34" charset="0"/>
              </a:rPr>
              <a:t>4</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8F71B1F0-FF7E-4866-83BA-F00433EEC947}"/>
              </a:ext>
            </a:extLst>
          </p:cNvPr>
          <p:cNvGraphicFramePr>
            <a:graphicFrameLocks noGrp="1"/>
          </p:cNvGraphicFramePr>
          <p:nvPr>
            <p:custDataLst>
              <p:tags r:id="rId3"/>
            </p:custDataLst>
          </p:nvPr>
        </p:nvGraphicFramePr>
        <p:xfrm>
          <a:off x="469900" y="4389134"/>
          <a:ext cx="9712324" cy="448800"/>
        </p:xfrm>
        <a:graphic>
          <a:graphicData uri="http://schemas.openxmlformats.org/drawingml/2006/table">
            <a:tbl>
              <a:tblPr/>
              <a:tblGrid>
                <a:gridCol w="97123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Advanced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2021</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01/01/2023, OECD economic outlook November 2022</a:t>
            </a:r>
          </a:p>
          <a:p>
            <a:pPr marL="347472" indent="-347472"/>
            <a:r>
              <a:rPr lang="en-US" sz="700" dirty="0">
                <a:latin typeface="Ubuntu" panose="020B0504030602030204" pitchFamily="34" charset="0"/>
              </a:rPr>
              <a:t>Note:	 (1)  Negative number, (2) Extract from the OECD Weekly growth tracker to compare latest YoY growth data to its level 3 months before</a:t>
            </a:r>
          </a:p>
        </p:txBody>
      </p:sp>
      <p:graphicFrame>
        <p:nvGraphicFramePr>
          <p:cNvPr id="8" name="AE_weekly_growth_tracker">
            <a:extLst>
              <a:ext uri="{FF2B5EF4-FFF2-40B4-BE49-F238E27FC236}">
                <a16:creationId xmlns:a16="http://schemas.microsoft.com/office/drawing/2014/main" id="{5D46EBB2-43AC-B269-8619-2D905D4FA703}"/>
              </a:ext>
            </a:extLst>
          </p:cNvPr>
          <p:cNvGraphicFramePr>
            <a:graphicFrameLocks/>
          </p:cNvGraphicFramePr>
          <p:nvPr>
            <p:extLst>
              <p:ext uri="{D42A27DB-BD31-4B8C-83A1-F6EECF244321}">
                <p14:modId xmlns:p14="http://schemas.microsoft.com/office/powerpoint/2010/main" val="3289312891"/>
              </p:ext>
            </p:extLst>
          </p:nvPr>
        </p:nvGraphicFramePr>
        <p:xfrm>
          <a:off x="469900" y="4653791"/>
          <a:ext cx="9712324" cy="232925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9479656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Growth in emerging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The end of China’s zero-covid policy opens a new round of uncertainties which could entail the first semester growth prospect</a:t>
            </a:r>
          </a:p>
        </p:txBody>
      </p:sp>
      <p:graphicFrame>
        <p:nvGraphicFramePr>
          <p:cNvPr id="15" name="EC_quarterly_rate">
            <a:extLst>
              <a:ext uri="{FF2B5EF4-FFF2-40B4-BE49-F238E27FC236}">
                <a16:creationId xmlns:a16="http://schemas.microsoft.com/office/drawing/2014/main" id="{E42377D8-5452-483E-A08A-D47497FA6ECE}"/>
              </a:ext>
            </a:extLst>
          </p:cNvPr>
          <p:cNvGraphicFramePr>
            <a:graphicFrameLocks noGrp="1"/>
          </p:cNvGraphicFramePr>
          <p:nvPr>
            <p:extLst>
              <p:ext uri="{D42A27DB-BD31-4B8C-83A1-F6EECF244321}">
                <p14:modId xmlns:p14="http://schemas.microsoft.com/office/powerpoint/2010/main" val="3402831237"/>
              </p:ext>
            </p:extLst>
          </p:nvPr>
        </p:nvGraphicFramePr>
        <p:xfrm>
          <a:off x="5526088" y="2437296"/>
          <a:ext cx="4659309" cy="1915630"/>
        </p:xfrm>
        <a:graphic>
          <a:graphicData uri="http://schemas.openxmlformats.org/drawingml/2006/table">
            <a:tbl>
              <a:tblPr>
                <a:tableStyleId>{5C22544A-7EE6-4342-B048-85BDC9FD1C3A}</a:tableStyleId>
              </a:tblPr>
              <a:tblGrid>
                <a:gridCol w="677130">
                  <a:extLst>
                    <a:ext uri="{9D8B030D-6E8A-4147-A177-3AD203B41FA5}">
                      <a16:colId xmlns:a16="http://schemas.microsoft.com/office/drawing/2014/main" val="2009094933"/>
                    </a:ext>
                  </a:extLst>
                </a:gridCol>
                <a:gridCol w="356523">
                  <a:extLst>
                    <a:ext uri="{9D8B030D-6E8A-4147-A177-3AD203B41FA5}">
                      <a16:colId xmlns:a16="http://schemas.microsoft.com/office/drawing/2014/main" val="712717710"/>
                    </a:ext>
                  </a:extLst>
                </a:gridCol>
                <a:gridCol w="356523">
                  <a:extLst>
                    <a:ext uri="{9D8B030D-6E8A-4147-A177-3AD203B41FA5}">
                      <a16:colId xmlns:a16="http://schemas.microsoft.com/office/drawing/2014/main" val="4078329556"/>
                    </a:ext>
                  </a:extLst>
                </a:gridCol>
                <a:gridCol w="356523">
                  <a:extLst>
                    <a:ext uri="{9D8B030D-6E8A-4147-A177-3AD203B41FA5}">
                      <a16:colId xmlns:a16="http://schemas.microsoft.com/office/drawing/2014/main" val="2976421736"/>
                    </a:ext>
                  </a:extLst>
                </a:gridCol>
                <a:gridCol w="356523">
                  <a:extLst>
                    <a:ext uri="{9D8B030D-6E8A-4147-A177-3AD203B41FA5}">
                      <a16:colId xmlns:a16="http://schemas.microsoft.com/office/drawing/2014/main" val="1231309871"/>
                    </a:ext>
                  </a:extLst>
                </a:gridCol>
                <a:gridCol w="356523">
                  <a:extLst>
                    <a:ext uri="{9D8B030D-6E8A-4147-A177-3AD203B41FA5}">
                      <a16:colId xmlns:a16="http://schemas.microsoft.com/office/drawing/2014/main" val="2671724364"/>
                    </a:ext>
                  </a:extLst>
                </a:gridCol>
                <a:gridCol w="356523">
                  <a:extLst>
                    <a:ext uri="{9D8B030D-6E8A-4147-A177-3AD203B41FA5}">
                      <a16:colId xmlns:a16="http://schemas.microsoft.com/office/drawing/2014/main" val="96816960"/>
                    </a:ext>
                  </a:extLst>
                </a:gridCol>
                <a:gridCol w="356523">
                  <a:extLst>
                    <a:ext uri="{9D8B030D-6E8A-4147-A177-3AD203B41FA5}">
                      <a16:colId xmlns:a16="http://schemas.microsoft.com/office/drawing/2014/main" val="4235776357"/>
                    </a:ext>
                  </a:extLst>
                </a:gridCol>
                <a:gridCol w="356523">
                  <a:extLst>
                    <a:ext uri="{9D8B030D-6E8A-4147-A177-3AD203B41FA5}">
                      <a16:colId xmlns:a16="http://schemas.microsoft.com/office/drawing/2014/main" val="3684354728"/>
                    </a:ext>
                  </a:extLst>
                </a:gridCol>
                <a:gridCol w="356523">
                  <a:extLst>
                    <a:ext uri="{9D8B030D-6E8A-4147-A177-3AD203B41FA5}">
                      <a16:colId xmlns:a16="http://schemas.microsoft.com/office/drawing/2014/main" val="20009"/>
                    </a:ext>
                  </a:extLst>
                </a:gridCol>
                <a:gridCol w="356523">
                  <a:extLst>
                    <a:ext uri="{9D8B030D-6E8A-4147-A177-3AD203B41FA5}">
                      <a16:colId xmlns:a16="http://schemas.microsoft.com/office/drawing/2014/main" val="1613068949"/>
                    </a:ext>
                  </a:extLst>
                </a:gridCol>
                <a:gridCol w="416949">
                  <a:extLst>
                    <a:ext uri="{9D8B030D-6E8A-4147-A177-3AD203B41FA5}">
                      <a16:colId xmlns:a16="http://schemas.microsoft.com/office/drawing/2014/main" val="3511199185"/>
                    </a:ext>
                  </a:extLst>
                </a:gridCol>
              </a:tblGrid>
              <a:tr h="245976">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1</a:t>
                      </a:r>
                      <a:r>
                        <a:rPr lang="en-US" sz="900" b="1" i="0" u="none" strike="noStrike" noProof="0" dirty="0">
                          <a:solidFill>
                            <a:schemeClr val="bg1"/>
                          </a:solidFill>
                          <a:effectLst/>
                          <a:latin typeface="Ubuntu" panose="020B0504030602030204" pitchFamily="34" charset="0"/>
                        </a:rPr>
                        <a:t> </a:t>
                      </a:r>
                    </a:p>
                    <a:p>
                      <a:pPr algn="ctr" rtl="0" fontAlgn="ctr"/>
                      <a:r>
                        <a:rPr lang="en-US" sz="900" b="1" i="0" u="none" strike="noStrike" noProof="0" dirty="0">
                          <a:solidFill>
                            <a:schemeClr val="bg1"/>
                          </a:solidFill>
                          <a:effectLst/>
                          <a:latin typeface="Ubuntu" panose="020B0504030602030204" pitchFamily="34" charset="0"/>
                        </a:rPr>
                        <a:t>09/10</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1</a:t>
                      </a:r>
                      <a:r>
                        <a:rPr lang="en-US" sz="900" b="1" i="0" u="none" strike="noStrike" noProof="0" dirty="0">
                          <a:solidFill>
                            <a:schemeClr val="bg1"/>
                          </a:solidFill>
                          <a:effectLst/>
                          <a:latin typeface="Ubuntu" panose="020B0504030602030204" pitchFamily="34" charset="0"/>
                        </a:rPr>
                        <a:t> 01/01</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00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endParaRPr lang="en-FR"/>
                    </a:p>
                  </a:txBody>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845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852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ctr"/>
                      <a:endParaRPr lang="fr-FR" sz="1000" b="0" i="1" u="none" strike="noStrike" dirty="0">
                        <a:solidFill>
                          <a:srgbClr val="C00000"/>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pattFill prst="wdUpDiag">
                      <a:fgClr>
                        <a:schemeClr val="bg1">
                          <a:lumMod val="75000"/>
                        </a:schemeClr>
                      </a:fgClr>
                      <a:bgClr>
                        <a:schemeClr val="bg1"/>
                      </a:bgClr>
                    </a:pattFill>
                  </a:tcPr>
                </a:tc>
                <a:tc hMerge="1">
                  <a:txBody>
                    <a:bodyPr/>
                    <a:lstStyle/>
                    <a:p>
                      <a:pPr algn="ctr" fontAlgn="ctr"/>
                      <a:endParaRPr lang="fr-FR" sz="1000" b="0" i="1" u="none" strike="noStrike" dirty="0">
                        <a:solidFill>
                          <a:srgbClr val="C00000"/>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pattFill prst="wdUpDiag">
                      <a:fgClr>
                        <a:schemeClr val="bg1">
                          <a:lumMod val="75000"/>
                        </a:schemeClr>
                      </a:fgClr>
                      <a:bgClr>
                        <a:schemeClr val="bg1"/>
                      </a:bgClr>
                    </a:pattFill>
                  </a:tcPr>
                </a:tc>
                <a:extLst>
                  <a:ext uri="{0D108BD9-81ED-4DB2-BD59-A6C34878D82A}">
                    <a16:rowId xmlns:a16="http://schemas.microsoft.com/office/drawing/2014/main" val="996855489"/>
                  </a:ext>
                </a:extLst>
              </a:tr>
              <a:tr h="23852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13.8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2.9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3.9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5.5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4.0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3.8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13.2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4.1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2.8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3.4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3.1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4" name="EC_yearly_rate">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2556237518"/>
              </p:ext>
            </p:extLst>
          </p:nvPr>
        </p:nvGraphicFramePr>
        <p:xfrm>
          <a:off x="493899" y="2430609"/>
          <a:ext cx="4636900" cy="1922319"/>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253581774"/>
                    </a:ext>
                  </a:extLst>
                </a:gridCol>
              </a:tblGrid>
              <a:tr h="245842">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9328">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924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9651">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3.3</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4.6</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4.1</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9651">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1.1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9651">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1.2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9651">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5.7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6.9</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965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965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5.3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5.1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664987601"/>
              </p:ext>
            </p:extLst>
          </p:nvPr>
        </p:nvGraphicFramePr>
        <p:xfrm>
          <a:off x="485775" y="2178355"/>
          <a:ext cx="4636899" cy="448800"/>
        </p:xfrm>
        <a:graphic>
          <a:graphicData uri="http://schemas.openxmlformats.org/drawingml/2006/table">
            <a:tbl>
              <a:tblPr/>
              <a:tblGrid>
                <a:gridCol w="46368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207746552"/>
              </p:ext>
            </p:extLst>
          </p:nvPr>
        </p:nvGraphicFramePr>
        <p:xfrm>
          <a:off x="5526088" y="2170908"/>
          <a:ext cx="4673121" cy="464040"/>
        </p:xfrm>
        <a:graphic>
          <a:graphicData uri="http://schemas.openxmlformats.org/drawingml/2006/table">
            <a:tbl>
              <a:tblPr/>
              <a:tblGrid>
                <a:gridCol w="4673121">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3"/>
            </p:custDataLst>
            <p:extLst>
              <p:ext uri="{D42A27DB-BD31-4B8C-83A1-F6EECF244321}">
                <p14:modId xmlns:p14="http://schemas.microsoft.com/office/powerpoint/2010/main" val="2528338314"/>
              </p:ext>
            </p:extLst>
          </p:nvPr>
        </p:nvGraphicFramePr>
        <p:xfrm>
          <a:off x="469900" y="4389022"/>
          <a:ext cx="9716704" cy="448800"/>
        </p:xfrm>
        <a:graphic>
          <a:graphicData uri="http://schemas.openxmlformats.org/drawingml/2006/table">
            <a:tbl>
              <a:tblPr/>
              <a:tblGrid>
                <a:gridCol w="97167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Emerging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2021</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01/01/2023, OECD economic outlook November 2022</a:t>
            </a:r>
          </a:p>
          <a:p>
            <a:pPr marL="347472" indent="-347472"/>
            <a:r>
              <a:rPr lang="en-US" sz="700" dirty="0">
                <a:latin typeface="Ubuntu" panose="020B0504030602030204" pitchFamily="34" charset="0"/>
              </a:rPr>
              <a:t>Note:	 (1) Extract from the OECD Weekly growth tracker to compare latest YoY growth data to its level 3 months before</a:t>
            </a:r>
          </a:p>
        </p:txBody>
      </p:sp>
      <p:graphicFrame>
        <p:nvGraphicFramePr>
          <p:cNvPr id="8" name="EC_weekly_growth_tracker">
            <a:extLst>
              <a:ext uri="{FF2B5EF4-FFF2-40B4-BE49-F238E27FC236}">
                <a16:creationId xmlns:a16="http://schemas.microsoft.com/office/drawing/2014/main" id="{3784CE14-7453-4148-A822-2C2459BC4DD2}"/>
              </a:ext>
            </a:extLst>
          </p:cNvPr>
          <p:cNvGraphicFramePr>
            <a:graphicFrameLocks/>
          </p:cNvGraphicFramePr>
          <p:nvPr>
            <p:extLst>
              <p:ext uri="{D42A27DB-BD31-4B8C-83A1-F6EECF244321}">
                <p14:modId xmlns:p14="http://schemas.microsoft.com/office/powerpoint/2010/main" val="3906412604"/>
              </p:ext>
            </p:extLst>
          </p:nvPr>
        </p:nvGraphicFramePr>
        <p:xfrm>
          <a:off x="469900" y="4699000"/>
          <a:ext cx="9715497" cy="227625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6018822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and deficits have reached a new plateau in the G5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18" name="general_government_debt">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473637999"/>
              </p:ext>
            </p:extLst>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2857528835"/>
              </p:ext>
            </p:extLst>
          </p:nvPr>
        </p:nvGraphicFramePr>
        <p:xfrm>
          <a:off x="486064" y="2195249"/>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Fiscal accounts were deteriorated by Covid-19 policy responses with inflation a moderating factor on the evolution of debt</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2049201933"/>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2001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G5 includes France, Germany, Italy, US and UK</a:t>
            </a:r>
          </a:p>
        </p:txBody>
      </p:sp>
      <p:graphicFrame>
        <p:nvGraphicFramePr>
          <p:cNvPr id="3" name="general_government_deficit">
            <a:extLst>
              <a:ext uri="{FF2B5EF4-FFF2-40B4-BE49-F238E27FC236}">
                <a16:creationId xmlns:a16="http://schemas.microsoft.com/office/drawing/2014/main" id="{BBE0C578-6A5D-EA22-8732-38AF75EAF8C7}"/>
              </a:ext>
            </a:extLst>
          </p:cNvPr>
          <p:cNvGraphicFramePr>
            <a:graphicFrameLocks/>
          </p:cNvGraphicFramePr>
          <p:nvPr>
            <p:extLst>
              <p:ext uri="{D42A27DB-BD31-4B8C-83A1-F6EECF244321}">
                <p14:modId xmlns:p14="http://schemas.microsoft.com/office/powerpoint/2010/main" val="3583503147"/>
              </p:ext>
            </p:extLst>
          </p:nvPr>
        </p:nvGraphicFramePr>
        <p:xfrm>
          <a:off x="5586700" y="2411049"/>
          <a:ext cx="4624201" cy="4572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1377852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9.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3.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KIT BANQUIER_LAZARD PARIS L&amp;F 2016</Template>
  <TotalTime>42362</TotalTime>
  <Words>8159</Words>
  <Application>Microsoft Office PowerPoint</Application>
  <PresentationFormat>Custom</PresentationFormat>
  <Paragraphs>1644</Paragraphs>
  <Slides>52</Slides>
  <Notes>15</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52</vt:i4>
      </vt:variant>
    </vt:vector>
  </HeadingPairs>
  <TitlesOfParts>
    <vt:vector size="62" baseType="lpstr">
      <vt:lpstr>Arial</vt:lpstr>
      <vt:lpstr>Arial Narrow</vt:lpstr>
      <vt:lpstr>Calibri</vt:lpstr>
      <vt:lpstr>Garamond</vt:lpstr>
      <vt:lpstr>Symbol</vt:lpstr>
      <vt:lpstr>Ubuntu</vt:lpstr>
      <vt:lpstr>Ubuntu Condensed</vt:lpstr>
      <vt:lpstr>Ubuntu Light</vt:lpstr>
      <vt:lpstr>Wingdings</vt:lpstr>
      <vt:lpstr>Laz Landscape Ltr</vt:lpstr>
      <vt:lpstr>Macroeconomic Outlook - January 2023</vt:lpstr>
      <vt:lpstr>DBnomics</vt:lpstr>
      <vt:lpstr>Executive summary</vt:lpstr>
      <vt:lpstr>Table of Contents </vt:lpstr>
      <vt:lpstr>I Growth and inflation in selected G20 countries</vt:lpstr>
      <vt:lpstr>A The growth slowdown</vt:lpstr>
      <vt:lpstr>Growth in advanced economies</vt:lpstr>
      <vt:lpstr>Growth in emerging countries</vt:lpstr>
      <vt:lpstr>Government debts and deficits have reached a new plateau in the G5 countries1</vt:lpstr>
      <vt:lpstr>Consumer confidence indicators are falling in the G4 countries1</vt:lpstr>
      <vt:lpstr>B The seeds of inflation</vt:lpstr>
      <vt:lpstr>Energy prices have sharply increased over the last 2 years… - (1/2)</vt:lpstr>
      <vt:lpstr>…but may have already peaked - (2/2)</vt:lpstr>
      <vt:lpstr>Supply chain disruptions are easing up significantly</vt:lpstr>
      <vt:lpstr>Labor markets remain tight…</vt:lpstr>
      <vt:lpstr>… resulting in rising labor costs, especially in the US</vt:lpstr>
      <vt:lpstr>C Inflation unbound</vt:lpstr>
      <vt:lpstr>In 2022, inflation have reached record high levels</vt:lpstr>
      <vt:lpstr>Inflation in emerging economies</vt:lpstr>
      <vt:lpstr>Producer price index for the G4 countries1</vt:lpstr>
      <vt:lpstr>Implied GDP deflator in G4 countries1</vt:lpstr>
      <vt:lpstr>II Monetary policy</vt:lpstr>
      <vt:lpstr>A In the US</vt:lpstr>
      <vt:lpstr>Monetary Policy Decisions from the Fed (1/2)</vt:lpstr>
      <vt:lpstr>Monetary Policy Decisions from the Fed (2/2)</vt:lpstr>
      <vt:lpstr>In the US, positive inflation news has brought down nominal rates well below the 4.0% peak</vt:lpstr>
      <vt:lpstr>The US yield curve is inverted, harbinger of a recession</vt:lpstr>
      <vt:lpstr>B In the Euro Area</vt:lpstr>
      <vt:lpstr>The ECB has raised its interest rates by 50 bps in December after two increases of 75-bps in October and September</vt:lpstr>
      <vt:lpstr>In the Eurozone, the German bund moved up again after Christine Largarde’s hawkish message on next year monetary tightening</vt:lpstr>
      <vt:lpstr>The German yield curve is getting (moderately) inverted for the first time since 2008, reflecting fear of recession/sluggish growth in 2023</vt:lpstr>
      <vt:lpstr>The Euro has weakened for most of the year 2022, staging a recovery in the final months</vt:lpstr>
      <vt:lpstr>III Impact on yields and spreads</vt:lpstr>
      <vt:lpstr>In Europe, sovereign yields have plateaued at high levels</vt:lpstr>
      <vt:lpstr>… generating higher spreads in European countries</vt:lpstr>
      <vt:lpstr>High yield corporate bond spreads have also risen</vt:lpstr>
      <vt:lpstr>IV Impact on stock markets</vt:lpstr>
      <vt:lpstr>Stock market prices have been falling since the beginning of 2022</vt:lpstr>
      <vt:lpstr>Volatility on US financial markets are (moderately) edging up</vt:lpstr>
      <vt:lpstr>Financial stress indicators are easing up from high levels</vt:lpstr>
      <vt:lpstr>US Shiller Cyclically Adjusted Price to Earnings ratio (CAPE ratio)1</vt:lpstr>
      <vt:lpstr>Shiller excess CAPE return index remains at moderate level in the US</vt:lpstr>
      <vt:lpstr>Shiller CAPE ratio in Europe</vt:lpstr>
      <vt:lpstr>Shiller excess CAPE return index in the Euro Area back to historical average</vt:lpstr>
      <vt:lpstr>V Appendix</vt:lpstr>
      <vt:lpstr>Links to DBnomics data</vt:lpstr>
      <vt:lpstr>Links to DBnomics data</vt:lpstr>
      <vt:lpstr>Links to DBnomics data</vt:lpstr>
      <vt:lpstr>Links to DBnomics data</vt:lpstr>
      <vt:lpstr>Links to DBnomics data</vt:lpstr>
      <vt:lpstr>Links to DBnomics data</vt:lpstr>
      <vt:lpstr>Links to DBnomics data</vt:lpstr>
    </vt:vector>
  </TitlesOfParts>
  <Company>LAZARD FRERES BANQUE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subject>Lazard</dc:subject>
  <dc:creator>Armand Dubois</dc:creator>
  <cp:lastModifiedBy>Armand Dubois (Student at CentraleSupelec)</cp:lastModifiedBy>
  <cp:revision>2245</cp:revision>
  <cp:lastPrinted>2022-08-04T08:27:14Z</cp:lastPrinted>
  <dcterms:created xsi:type="dcterms:W3CDTF">2021-06-10T08:10:20Z</dcterms:created>
  <dcterms:modified xsi:type="dcterms:W3CDTF">2023-01-13T11:47:46Z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